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1010" r:id="rId2"/>
    <p:sldId id="1012" r:id="rId3"/>
    <p:sldId id="1014" r:id="rId4"/>
    <p:sldId id="1015" r:id="rId5"/>
    <p:sldId id="1017" r:id="rId6"/>
    <p:sldId id="1016" r:id="rId7"/>
    <p:sldId id="1018" r:id="rId8"/>
    <p:sldId id="1019" r:id="rId9"/>
    <p:sldId id="1020" r:id="rId10"/>
    <p:sldId id="1021" r:id="rId11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92C3"/>
    <a:srgbClr val="23B2C0"/>
    <a:srgbClr val="34A3C1"/>
    <a:srgbClr val="0FC2BE"/>
    <a:srgbClr val="6B71C7"/>
    <a:srgbClr val="59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 autoAdjust="0"/>
    <p:restoredTop sz="94274" autoAdjust="0"/>
  </p:normalViewPr>
  <p:slideViewPr>
    <p:cSldViewPr snapToGrid="0" showGuides="1">
      <p:cViewPr varScale="1">
        <p:scale>
          <a:sx n="59" d="100"/>
          <a:sy n="59" d="100"/>
        </p:scale>
        <p:origin x="816" y="216"/>
      </p:cViewPr>
      <p:guideLst>
        <p:guide orient="horz" pos="4320"/>
        <p:guide pos="76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9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377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0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6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0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6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9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62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5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0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55" r:id="rId12"/>
    <p:sldLayoutId id="2147483660" r:id="rId13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0257E6-A608-4C10-9946-D04918A32B9D}"/>
              </a:ext>
            </a:extLst>
          </p:cNvPr>
          <p:cNvSpPr>
            <a:spLocks noChangeAspect="1"/>
          </p:cNvSpPr>
          <p:nvPr/>
        </p:nvSpPr>
        <p:spPr>
          <a:xfrm>
            <a:off x="2074709" y="2064478"/>
            <a:ext cx="842244" cy="853440"/>
          </a:xfrm>
          <a:custGeom>
            <a:avLst/>
            <a:gdLst>
              <a:gd name="connsiteX0" fmla="*/ 3182033 w 4812823"/>
              <a:gd name="connsiteY0" fmla="*/ 2460879 h 4876800"/>
              <a:gd name="connsiteX1" fmla="*/ 3277283 w 4812823"/>
              <a:gd name="connsiteY1" fmla="*/ 2556129 h 4876800"/>
              <a:gd name="connsiteX2" fmla="*/ 3182033 w 4812823"/>
              <a:gd name="connsiteY2" fmla="*/ 2651379 h 4876800"/>
              <a:gd name="connsiteX3" fmla="*/ 3086783 w 4812823"/>
              <a:gd name="connsiteY3" fmla="*/ 2556129 h 4876800"/>
              <a:gd name="connsiteX4" fmla="*/ 3182033 w 4812823"/>
              <a:gd name="connsiteY4" fmla="*/ 2460879 h 4876800"/>
              <a:gd name="connsiteX5" fmla="*/ 1636411 w 4812823"/>
              <a:gd name="connsiteY5" fmla="*/ 2272522 h 4876800"/>
              <a:gd name="connsiteX6" fmla="*/ 2407279 w 4812823"/>
              <a:gd name="connsiteY6" fmla="*/ 4399607 h 4876800"/>
              <a:gd name="connsiteX7" fmla="*/ 2969587 w 4812823"/>
              <a:gd name="connsiteY7" fmla="*/ 2877731 h 4876800"/>
              <a:gd name="connsiteX8" fmla="*/ 3091945 w 4812823"/>
              <a:gd name="connsiteY8" fmla="*/ 2821400 h 4876800"/>
              <a:gd name="connsiteX9" fmla="*/ 3148276 w 4812823"/>
              <a:gd name="connsiteY9" fmla="*/ 2943758 h 4876800"/>
              <a:gd name="connsiteX10" fmla="*/ 2604989 w 4812823"/>
              <a:gd name="connsiteY10" fmla="*/ 4414152 h 4876800"/>
              <a:gd name="connsiteX11" fmla="*/ 4504684 w 4812823"/>
              <a:gd name="connsiteY11" fmla="*/ 2272522 h 4876800"/>
              <a:gd name="connsiteX12" fmla="*/ 308140 w 4812823"/>
              <a:gd name="connsiteY12" fmla="*/ 2272522 h 4876800"/>
              <a:gd name="connsiteX13" fmla="*/ 2211369 w 4812823"/>
              <a:gd name="connsiteY13" fmla="*/ 4418133 h 4876800"/>
              <a:gd name="connsiteX14" fmla="*/ 1433786 w 4812823"/>
              <a:gd name="connsiteY14" fmla="*/ 2272522 h 4876800"/>
              <a:gd name="connsiteX15" fmla="*/ 3901799 w 4812823"/>
              <a:gd name="connsiteY15" fmla="*/ 1398022 h 4876800"/>
              <a:gd name="connsiteX16" fmla="*/ 3477508 w 4812823"/>
              <a:gd name="connsiteY16" fmla="*/ 2082022 h 4876800"/>
              <a:gd name="connsiteX17" fmla="*/ 4506284 w 4812823"/>
              <a:gd name="connsiteY17" fmla="*/ 2082022 h 4876800"/>
              <a:gd name="connsiteX18" fmla="*/ 911025 w 4812823"/>
              <a:gd name="connsiteY18" fmla="*/ 1398022 h 4876800"/>
              <a:gd name="connsiteX19" fmla="*/ 306540 w 4812823"/>
              <a:gd name="connsiteY19" fmla="*/ 2082022 h 4876800"/>
              <a:gd name="connsiteX20" fmla="*/ 1335316 w 4812823"/>
              <a:gd name="connsiteY20" fmla="*/ 2082022 h 4876800"/>
              <a:gd name="connsiteX21" fmla="*/ 2406412 w 4812823"/>
              <a:gd name="connsiteY21" fmla="*/ 1391621 h 4876800"/>
              <a:gd name="connsiteX22" fmla="*/ 1720098 w 4812823"/>
              <a:gd name="connsiteY22" fmla="*/ 2082022 h 4876800"/>
              <a:gd name="connsiteX23" fmla="*/ 3092726 w 4812823"/>
              <a:gd name="connsiteY23" fmla="*/ 2082022 h 4876800"/>
              <a:gd name="connsiteX24" fmla="*/ 1094696 w 4812823"/>
              <a:gd name="connsiteY24" fmla="*/ 1332719 h 4876800"/>
              <a:gd name="connsiteX25" fmla="*/ 1517996 w 4812823"/>
              <a:gd name="connsiteY25" fmla="*/ 2015128 h 4876800"/>
              <a:gd name="connsiteX26" fmla="*/ 2196367 w 4812823"/>
              <a:gd name="connsiteY26" fmla="*/ 1332719 h 4876800"/>
              <a:gd name="connsiteX27" fmla="*/ 2616457 w 4812823"/>
              <a:gd name="connsiteY27" fmla="*/ 1332709 h 4876800"/>
              <a:gd name="connsiteX28" fmla="*/ 3294828 w 4812823"/>
              <a:gd name="connsiteY28" fmla="*/ 2015118 h 4876800"/>
              <a:gd name="connsiteX29" fmla="*/ 3718129 w 4812823"/>
              <a:gd name="connsiteY29" fmla="*/ 1332709 h 4876800"/>
              <a:gd name="connsiteX30" fmla="*/ 925808 w 4812823"/>
              <a:gd name="connsiteY30" fmla="*/ 1142219 h 4876800"/>
              <a:gd name="connsiteX31" fmla="*/ 3887026 w 4812823"/>
              <a:gd name="connsiteY31" fmla="*/ 1142219 h 4876800"/>
              <a:gd name="connsiteX32" fmla="*/ 3958396 w 4812823"/>
              <a:gd name="connsiteY32" fmla="*/ 1174394 h 4876800"/>
              <a:gd name="connsiteX33" fmla="*/ 4788948 w 4812823"/>
              <a:gd name="connsiteY33" fmla="*/ 2114197 h 4876800"/>
              <a:gd name="connsiteX34" fmla="*/ 4804407 w 4812823"/>
              <a:gd name="connsiteY34" fmla="*/ 2216420 h 4876800"/>
              <a:gd name="connsiteX35" fmla="*/ 4779861 w 4812823"/>
              <a:gd name="connsiteY35" fmla="*/ 2249310 h 4876800"/>
              <a:gd name="connsiteX36" fmla="*/ 4779309 w 4812823"/>
              <a:gd name="connsiteY36" fmla="*/ 2250005 h 4876800"/>
              <a:gd name="connsiteX37" fmla="*/ 2477669 w 4812823"/>
              <a:gd name="connsiteY37" fmla="*/ 4844758 h 4876800"/>
              <a:gd name="connsiteX38" fmla="*/ 2406412 w 4812823"/>
              <a:gd name="connsiteY38" fmla="*/ 4876800 h 4876800"/>
              <a:gd name="connsiteX39" fmla="*/ 2335156 w 4812823"/>
              <a:gd name="connsiteY39" fmla="*/ 4844758 h 4876800"/>
              <a:gd name="connsiteX40" fmla="*/ 33515 w 4812823"/>
              <a:gd name="connsiteY40" fmla="*/ 2250005 h 4876800"/>
              <a:gd name="connsiteX41" fmla="*/ 32963 w 4812823"/>
              <a:gd name="connsiteY41" fmla="*/ 2249310 h 4876800"/>
              <a:gd name="connsiteX42" fmla="*/ 8417 w 4812823"/>
              <a:gd name="connsiteY42" fmla="*/ 2216420 h 4876800"/>
              <a:gd name="connsiteX43" fmla="*/ 23876 w 4812823"/>
              <a:gd name="connsiteY43" fmla="*/ 2114197 h 4876800"/>
              <a:gd name="connsiteX44" fmla="*/ 854437 w 4812823"/>
              <a:gd name="connsiteY44" fmla="*/ 1174394 h 4876800"/>
              <a:gd name="connsiteX45" fmla="*/ 925808 w 4812823"/>
              <a:gd name="connsiteY45" fmla="*/ 1142219 h 4876800"/>
              <a:gd name="connsiteX46" fmla="*/ 3206432 w 4812823"/>
              <a:gd name="connsiteY46" fmla="*/ 348570 h 4876800"/>
              <a:gd name="connsiteX47" fmla="*/ 3273778 w 4812823"/>
              <a:gd name="connsiteY47" fmla="*/ 376466 h 4876800"/>
              <a:gd name="connsiteX48" fmla="*/ 3273778 w 4812823"/>
              <a:gd name="connsiteY48" fmla="*/ 511169 h 4876800"/>
              <a:gd name="connsiteX49" fmla="*/ 2926820 w 4812823"/>
              <a:gd name="connsiteY49" fmla="*/ 858117 h 4876800"/>
              <a:gd name="connsiteX50" fmla="*/ 2859469 w 4812823"/>
              <a:gd name="connsiteY50" fmla="*/ 886016 h 4876800"/>
              <a:gd name="connsiteX51" fmla="*/ 2792108 w 4812823"/>
              <a:gd name="connsiteY51" fmla="*/ 858117 h 4876800"/>
              <a:gd name="connsiteX52" fmla="*/ 2792108 w 4812823"/>
              <a:gd name="connsiteY52" fmla="*/ 723414 h 4876800"/>
              <a:gd name="connsiteX53" fmla="*/ 3139066 w 4812823"/>
              <a:gd name="connsiteY53" fmla="*/ 376466 h 4876800"/>
              <a:gd name="connsiteX54" fmla="*/ 3206432 w 4812823"/>
              <a:gd name="connsiteY54" fmla="*/ 348570 h 4876800"/>
              <a:gd name="connsiteX55" fmla="*/ 1587866 w 4812823"/>
              <a:gd name="connsiteY55" fmla="*/ 348570 h 4876800"/>
              <a:gd name="connsiteX56" fmla="*/ 1655204 w 4812823"/>
              <a:gd name="connsiteY56" fmla="*/ 376466 h 4876800"/>
              <a:gd name="connsiteX57" fmla="*/ 2002152 w 4812823"/>
              <a:gd name="connsiteY57" fmla="*/ 723414 h 4876800"/>
              <a:gd name="connsiteX58" fmla="*/ 2002152 w 4812823"/>
              <a:gd name="connsiteY58" fmla="*/ 858117 h 4876800"/>
              <a:gd name="connsiteX59" fmla="*/ 1934801 w 4812823"/>
              <a:gd name="connsiteY59" fmla="*/ 886016 h 4876800"/>
              <a:gd name="connsiteX60" fmla="*/ 1867450 w 4812823"/>
              <a:gd name="connsiteY60" fmla="*/ 858117 h 4876800"/>
              <a:gd name="connsiteX61" fmla="*/ 1520492 w 4812823"/>
              <a:gd name="connsiteY61" fmla="*/ 511169 h 4876800"/>
              <a:gd name="connsiteX62" fmla="*/ 1520492 w 4812823"/>
              <a:gd name="connsiteY62" fmla="*/ 376466 h 4876800"/>
              <a:gd name="connsiteX63" fmla="*/ 1587866 w 4812823"/>
              <a:gd name="connsiteY63" fmla="*/ 348570 h 4876800"/>
              <a:gd name="connsiteX64" fmla="*/ 2406412 w 4812823"/>
              <a:gd name="connsiteY64" fmla="*/ 0 h 4876800"/>
              <a:gd name="connsiteX65" fmla="*/ 2501662 w 4812823"/>
              <a:gd name="connsiteY65" fmla="*/ 95250 h 4876800"/>
              <a:gd name="connsiteX66" fmla="*/ 2501662 w 4812823"/>
              <a:gd name="connsiteY66" fmla="*/ 585911 h 4876800"/>
              <a:gd name="connsiteX67" fmla="*/ 2406412 w 4812823"/>
              <a:gd name="connsiteY67" fmla="*/ 681161 h 4876800"/>
              <a:gd name="connsiteX68" fmla="*/ 2311162 w 4812823"/>
              <a:gd name="connsiteY68" fmla="*/ 585911 h 4876800"/>
              <a:gd name="connsiteX69" fmla="*/ 2311162 w 4812823"/>
              <a:gd name="connsiteY69" fmla="*/ 95250 h 4876800"/>
              <a:gd name="connsiteX70" fmla="*/ 2406412 w 4812823"/>
              <a:gd name="connsiteY7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812823" h="4876800">
                <a:moveTo>
                  <a:pt x="3182033" y="2460879"/>
                </a:moveTo>
                <a:cubicBezTo>
                  <a:pt x="3234638" y="2460879"/>
                  <a:pt x="3277283" y="2503523"/>
                  <a:pt x="3277283" y="2556129"/>
                </a:cubicBezTo>
                <a:cubicBezTo>
                  <a:pt x="3277283" y="2608734"/>
                  <a:pt x="3234638" y="2651379"/>
                  <a:pt x="3182033" y="2651379"/>
                </a:cubicBezTo>
                <a:cubicBezTo>
                  <a:pt x="3129427" y="2651379"/>
                  <a:pt x="3086783" y="2608734"/>
                  <a:pt x="3086783" y="2556129"/>
                </a:cubicBezTo>
                <a:cubicBezTo>
                  <a:pt x="3086783" y="2503523"/>
                  <a:pt x="3129427" y="2460879"/>
                  <a:pt x="3182033" y="2460879"/>
                </a:cubicBezTo>
                <a:close/>
                <a:moveTo>
                  <a:pt x="1636411" y="2272522"/>
                </a:moveTo>
                <a:lnTo>
                  <a:pt x="2407279" y="4399607"/>
                </a:lnTo>
                <a:lnTo>
                  <a:pt x="2969587" y="2877731"/>
                </a:lnTo>
                <a:cubicBezTo>
                  <a:pt x="2987809" y="2828382"/>
                  <a:pt x="3042577" y="2803150"/>
                  <a:pt x="3091945" y="2821400"/>
                </a:cubicBezTo>
                <a:cubicBezTo>
                  <a:pt x="3141285" y="2839631"/>
                  <a:pt x="3166507" y="2894409"/>
                  <a:pt x="3148276" y="2943758"/>
                </a:cubicBezTo>
                <a:lnTo>
                  <a:pt x="2604989" y="4414152"/>
                </a:lnTo>
                <a:lnTo>
                  <a:pt x="4504684" y="2272522"/>
                </a:lnTo>
                <a:close/>
                <a:moveTo>
                  <a:pt x="308140" y="2272522"/>
                </a:moveTo>
                <a:lnTo>
                  <a:pt x="2211369" y="4418133"/>
                </a:lnTo>
                <a:lnTo>
                  <a:pt x="1433786" y="2272522"/>
                </a:lnTo>
                <a:close/>
                <a:moveTo>
                  <a:pt x="3901799" y="1398022"/>
                </a:moveTo>
                <a:lnTo>
                  <a:pt x="3477508" y="2082022"/>
                </a:lnTo>
                <a:lnTo>
                  <a:pt x="4506284" y="2082022"/>
                </a:lnTo>
                <a:close/>
                <a:moveTo>
                  <a:pt x="911025" y="1398022"/>
                </a:moveTo>
                <a:lnTo>
                  <a:pt x="306540" y="2082022"/>
                </a:lnTo>
                <a:lnTo>
                  <a:pt x="1335316" y="2082022"/>
                </a:lnTo>
                <a:close/>
                <a:moveTo>
                  <a:pt x="2406412" y="1391621"/>
                </a:moveTo>
                <a:lnTo>
                  <a:pt x="1720098" y="2082022"/>
                </a:lnTo>
                <a:lnTo>
                  <a:pt x="3092726" y="2082022"/>
                </a:lnTo>
                <a:close/>
                <a:moveTo>
                  <a:pt x="1094696" y="1332719"/>
                </a:moveTo>
                <a:lnTo>
                  <a:pt x="1517996" y="2015128"/>
                </a:lnTo>
                <a:lnTo>
                  <a:pt x="2196367" y="1332719"/>
                </a:lnTo>
                <a:close/>
                <a:moveTo>
                  <a:pt x="2616457" y="1332709"/>
                </a:moveTo>
                <a:lnTo>
                  <a:pt x="3294828" y="2015118"/>
                </a:lnTo>
                <a:lnTo>
                  <a:pt x="3718129" y="1332709"/>
                </a:lnTo>
                <a:close/>
                <a:moveTo>
                  <a:pt x="925808" y="1142219"/>
                </a:moveTo>
                <a:lnTo>
                  <a:pt x="3887026" y="1142219"/>
                </a:lnTo>
                <a:cubicBezTo>
                  <a:pt x="3914324" y="1142219"/>
                  <a:pt x="3940318" y="1153935"/>
                  <a:pt x="3958396" y="1174394"/>
                </a:cubicBezTo>
                <a:lnTo>
                  <a:pt x="4788948" y="2114197"/>
                </a:lnTo>
                <a:cubicBezTo>
                  <a:pt x="4813751" y="2142268"/>
                  <a:pt x="4819800" y="2182263"/>
                  <a:pt x="4804407" y="2216420"/>
                </a:cubicBezTo>
                <a:cubicBezTo>
                  <a:pt x="4798597" y="2229288"/>
                  <a:pt x="4790139" y="2240423"/>
                  <a:pt x="4779861" y="2249310"/>
                </a:cubicBezTo>
                <a:cubicBezTo>
                  <a:pt x="4779671" y="2249538"/>
                  <a:pt x="4779509" y="2249786"/>
                  <a:pt x="4779309" y="2250005"/>
                </a:cubicBezTo>
                <a:lnTo>
                  <a:pt x="2477669" y="4844758"/>
                </a:lnTo>
                <a:cubicBezTo>
                  <a:pt x="2459590" y="4865132"/>
                  <a:pt x="2433653" y="4876800"/>
                  <a:pt x="2406412" y="4876800"/>
                </a:cubicBezTo>
                <a:cubicBezTo>
                  <a:pt x="2379171" y="4876800"/>
                  <a:pt x="2353234" y="4865141"/>
                  <a:pt x="2335156" y="4844758"/>
                </a:cubicBezTo>
                <a:lnTo>
                  <a:pt x="33515" y="2250005"/>
                </a:lnTo>
                <a:cubicBezTo>
                  <a:pt x="33315" y="2249776"/>
                  <a:pt x="33163" y="2249529"/>
                  <a:pt x="32963" y="2249310"/>
                </a:cubicBezTo>
                <a:cubicBezTo>
                  <a:pt x="22676" y="2240423"/>
                  <a:pt x="14218" y="2229298"/>
                  <a:pt x="8417" y="2216420"/>
                </a:cubicBezTo>
                <a:cubicBezTo>
                  <a:pt x="-6975" y="2182263"/>
                  <a:pt x="-927" y="2142268"/>
                  <a:pt x="23876" y="2114197"/>
                </a:cubicBezTo>
                <a:lnTo>
                  <a:pt x="854437" y="1174394"/>
                </a:lnTo>
                <a:cubicBezTo>
                  <a:pt x="872516" y="1153935"/>
                  <a:pt x="898509" y="1142219"/>
                  <a:pt x="925808" y="1142219"/>
                </a:cubicBezTo>
                <a:close/>
                <a:moveTo>
                  <a:pt x="3206432" y="348570"/>
                </a:moveTo>
                <a:cubicBezTo>
                  <a:pt x="3230808" y="348570"/>
                  <a:pt x="3255181" y="357869"/>
                  <a:pt x="3273778" y="376466"/>
                </a:cubicBezTo>
                <a:cubicBezTo>
                  <a:pt x="3310973" y="413661"/>
                  <a:pt x="3310973" y="473974"/>
                  <a:pt x="3273778" y="511169"/>
                </a:cubicBezTo>
                <a:lnTo>
                  <a:pt x="2926820" y="858117"/>
                </a:lnTo>
                <a:cubicBezTo>
                  <a:pt x="2908218" y="876710"/>
                  <a:pt x="2883843" y="886016"/>
                  <a:pt x="2859469" y="886016"/>
                </a:cubicBezTo>
                <a:cubicBezTo>
                  <a:pt x="2835094" y="886016"/>
                  <a:pt x="2810720" y="876719"/>
                  <a:pt x="2792108" y="858117"/>
                </a:cubicBezTo>
                <a:cubicBezTo>
                  <a:pt x="2754913" y="820922"/>
                  <a:pt x="2754913" y="760609"/>
                  <a:pt x="2792108" y="723414"/>
                </a:cubicBezTo>
                <a:lnTo>
                  <a:pt x="3139066" y="376466"/>
                </a:lnTo>
                <a:cubicBezTo>
                  <a:pt x="3157677" y="357869"/>
                  <a:pt x="3182057" y="348570"/>
                  <a:pt x="3206432" y="348570"/>
                </a:cubicBezTo>
                <a:close/>
                <a:moveTo>
                  <a:pt x="1587866" y="348570"/>
                </a:moveTo>
                <a:cubicBezTo>
                  <a:pt x="1612242" y="348570"/>
                  <a:pt x="1636612" y="357868"/>
                  <a:pt x="1655204" y="376466"/>
                </a:cubicBezTo>
                <a:lnTo>
                  <a:pt x="2002152" y="723414"/>
                </a:lnTo>
                <a:cubicBezTo>
                  <a:pt x="2039347" y="760609"/>
                  <a:pt x="2039347" y="820922"/>
                  <a:pt x="2002152" y="858117"/>
                </a:cubicBezTo>
                <a:cubicBezTo>
                  <a:pt x="1983550" y="876710"/>
                  <a:pt x="1959175" y="886016"/>
                  <a:pt x="1934801" y="886016"/>
                </a:cubicBezTo>
                <a:cubicBezTo>
                  <a:pt x="1910426" y="886016"/>
                  <a:pt x="1886052" y="876719"/>
                  <a:pt x="1867450" y="858117"/>
                </a:cubicBezTo>
                <a:lnTo>
                  <a:pt x="1520492" y="511169"/>
                </a:lnTo>
                <a:cubicBezTo>
                  <a:pt x="1483297" y="473974"/>
                  <a:pt x="1483297" y="413661"/>
                  <a:pt x="1520492" y="376466"/>
                </a:cubicBezTo>
                <a:cubicBezTo>
                  <a:pt x="1539109" y="357868"/>
                  <a:pt x="1563490" y="348570"/>
                  <a:pt x="1587866" y="348570"/>
                </a:cubicBezTo>
                <a:close/>
                <a:moveTo>
                  <a:pt x="2406412" y="0"/>
                </a:moveTo>
                <a:cubicBezTo>
                  <a:pt x="2459009" y="0"/>
                  <a:pt x="2501662" y="42643"/>
                  <a:pt x="2501662" y="95250"/>
                </a:cubicBezTo>
                <a:lnTo>
                  <a:pt x="2501662" y="585911"/>
                </a:lnTo>
                <a:cubicBezTo>
                  <a:pt x="2501662" y="638518"/>
                  <a:pt x="2459009" y="681161"/>
                  <a:pt x="2406412" y="681161"/>
                </a:cubicBezTo>
                <a:cubicBezTo>
                  <a:pt x="2353815" y="681161"/>
                  <a:pt x="2311162" y="638518"/>
                  <a:pt x="2311162" y="585911"/>
                </a:cubicBezTo>
                <a:lnTo>
                  <a:pt x="2311162" y="95250"/>
                </a:lnTo>
                <a:cubicBezTo>
                  <a:pt x="2311162" y="42643"/>
                  <a:pt x="2353815" y="0"/>
                  <a:pt x="240641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C2C063-63EB-4D69-B591-B020E49ED9D1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Diamond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9F31DE-3E33-42E7-BA88-D0DA4BC1FA41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Clock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58EA39-A5AA-49D4-B47A-A8E6584107A0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E-Mail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959857-3668-4136-A59F-A7EB01566B76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Loupe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700D5F-795F-464A-9AD4-18825C0D2CF2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Megaphone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E655C1-6FD1-486C-AFBD-25A8FECE0386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Password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D81334-9FA1-429D-8917-87BC53D20FA2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Picture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760185-4B43-4F0C-B0B5-D3DC7D2F4B1B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Printer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7AAF95-EB6A-4CBE-8F29-437609D212B2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Target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0F5B30-4FB9-44A7-BA25-08E477A972AC}"/>
              </a:ext>
            </a:extLst>
          </p:cNvPr>
          <p:cNvSpPr txBox="1"/>
          <p:nvPr/>
        </p:nvSpPr>
        <p:spPr>
          <a:xfrm>
            <a:off x="8003843" y="595745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Video Camera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0668D0-D0E7-4E60-84DA-99CBD8D59EA6}"/>
              </a:ext>
            </a:extLst>
          </p:cNvPr>
          <p:cNvSpPr txBox="1"/>
          <p:nvPr/>
        </p:nvSpPr>
        <p:spPr>
          <a:xfrm>
            <a:off x="112381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Building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CFA35B-0267-4044-BE45-6D6FC494F6F4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Coding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EC25BB-CF73-4F14-B740-783C06016082}"/>
              </a:ext>
            </a:extLst>
          </p:cNvPr>
          <p:cNvSpPr txBox="1"/>
          <p:nvPr/>
        </p:nvSpPr>
        <p:spPr>
          <a:xfrm>
            <a:off x="17706643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Compass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20F57A-1EA3-47A7-B0A5-F0BAFF683283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Idea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CAD0E5-943E-420C-B7F6-612BC0239524}"/>
              </a:ext>
            </a:extLst>
          </p:cNvPr>
          <p:cNvSpPr txBox="1"/>
          <p:nvPr/>
        </p:nvSpPr>
        <p:spPr>
          <a:xfrm>
            <a:off x="15353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Design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693672-0275-4AF7-9116-DA1B738615B8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Drag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8EFC00-FF83-4B1B-BFE0-6FB3F6CFDA90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Earth Globe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0ECD21-90EC-4E5A-B3BD-24692417058B}"/>
              </a:ext>
            </a:extLst>
          </p:cNvPr>
          <p:cNvSpPr txBox="1"/>
          <p:nvPr/>
        </p:nvSpPr>
        <p:spPr>
          <a:xfrm>
            <a:off x="11238111" y="8505621"/>
            <a:ext cx="1921044" cy="54348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Laboratory flasks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29DEC6-F152-4F9D-A101-B9929B0995ED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Laptop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6C7420-686E-4CF1-8554-8FFCBD26B65E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Rocket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88F41EB-A688-453F-A3BC-14F74764F4A2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A1C911-5F91-4B69-A54F-A15DE36848D6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Protractor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97B01B-C457-4209-8935-BADAD02DADE3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Coffers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DADBE51-1252-4415-8704-8731541BCED9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29149C-599D-4CEF-B162-A3D8A87466AB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Building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2EFFD5-180B-408C-878C-F57D1C8A9829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Microscope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BDFE0F-5D5C-4F3A-ACC4-CCE8E7D0F83B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Target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BAECD4-132D-4E53-8D12-043FFFBBBBC3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Telescope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88F769F-37EF-47C3-A2EB-D14BBE4985E8}"/>
              </a:ext>
            </a:extLst>
          </p:cNvPr>
          <p:cNvSpPr>
            <a:spLocks noChangeAspect="1"/>
          </p:cNvSpPr>
          <p:nvPr/>
        </p:nvSpPr>
        <p:spPr>
          <a:xfrm>
            <a:off x="5303377" y="2064478"/>
            <a:ext cx="853440" cy="853440"/>
          </a:xfrm>
          <a:custGeom>
            <a:avLst/>
            <a:gdLst>
              <a:gd name="connsiteX0" fmla="*/ 2438409 w 4876819"/>
              <a:gd name="connsiteY0" fmla="*/ 3629225 h 4876819"/>
              <a:gd name="connsiteX1" fmla="*/ 2548509 w 4876819"/>
              <a:gd name="connsiteY1" fmla="*/ 3739324 h 4876819"/>
              <a:gd name="connsiteX2" fmla="*/ 2548509 w 4876819"/>
              <a:gd name="connsiteY2" fmla="*/ 3875656 h 4876819"/>
              <a:gd name="connsiteX3" fmla="*/ 2438409 w 4876819"/>
              <a:gd name="connsiteY3" fmla="*/ 3985755 h 4876819"/>
              <a:gd name="connsiteX4" fmla="*/ 2328310 w 4876819"/>
              <a:gd name="connsiteY4" fmla="*/ 3875656 h 4876819"/>
              <a:gd name="connsiteX5" fmla="*/ 2328310 w 4876819"/>
              <a:gd name="connsiteY5" fmla="*/ 3739324 h 4876819"/>
              <a:gd name="connsiteX6" fmla="*/ 2438409 w 4876819"/>
              <a:gd name="connsiteY6" fmla="*/ 3629225 h 4876819"/>
              <a:gd name="connsiteX7" fmla="*/ 1801545 w 4876819"/>
              <a:gd name="connsiteY7" fmla="*/ 3455761 h 4876819"/>
              <a:gd name="connsiteX8" fmla="*/ 1842992 w 4876819"/>
              <a:gd name="connsiteY8" fmla="*/ 3469691 h 4876819"/>
              <a:gd name="connsiteX9" fmla="*/ 1883292 w 4876819"/>
              <a:gd name="connsiteY9" fmla="*/ 3620091 h 4876819"/>
              <a:gd name="connsiteX10" fmla="*/ 1815141 w 4876819"/>
              <a:gd name="connsiteY10" fmla="*/ 3738153 h 4876819"/>
              <a:gd name="connsiteX11" fmla="*/ 1719681 w 4876819"/>
              <a:gd name="connsiteY11" fmla="*/ 3793227 h 4876819"/>
              <a:gd name="connsiteX12" fmla="*/ 1664741 w 4876819"/>
              <a:gd name="connsiteY12" fmla="*/ 3778454 h 4876819"/>
              <a:gd name="connsiteX13" fmla="*/ 1624441 w 4876819"/>
              <a:gd name="connsiteY13" fmla="*/ 3628054 h 4876819"/>
              <a:gd name="connsiteX14" fmla="*/ 1692592 w 4876819"/>
              <a:gd name="connsiteY14" fmla="*/ 3509991 h 4876819"/>
              <a:gd name="connsiteX15" fmla="*/ 1801545 w 4876819"/>
              <a:gd name="connsiteY15" fmla="*/ 3455761 h 4876819"/>
              <a:gd name="connsiteX16" fmla="*/ 3075282 w 4876819"/>
              <a:gd name="connsiteY16" fmla="*/ 3455748 h 4876819"/>
              <a:gd name="connsiteX17" fmla="*/ 3184217 w 4876819"/>
              <a:gd name="connsiteY17" fmla="*/ 3509982 h 4876819"/>
              <a:gd name="connsiteX18" fmla="*/ 3252368 w 4876819"/>
              <a:gd name="connsiteY18" fmla="*/ 3628044 h 4876819"/>
              <a:gd name="connsiteX19" fmla="*/ 3212068 w 4876819"/>
              <a:gd name="connsiteY19" fmla="*/ 3778444 h 4876819"/>
              <a:gd name="connsiteX20" fmla="*/ 3157127 w 4876819"/>
              <a:gd name="connsiteY20" fmla="*/ 3793217 h 4876819"/>
              <a:gd name="connsiteX21" fmla="*/ 3061668 w 4876819"/>
              <a:gd name="connsiteY21" fmla="*/ 3738144 h 4876819"/>
              <a:gd name="connsiteX22" fmla="*/ 2993517 w 4876819"/>
              <a:gd name="connsiteY22" fmla="*/ 3620081 h 4876819"/>
              <a:gd name="connsiteX23" fmla="*/ 3033817 w 4876819"/>
              <a:gd name="connsiteY23" fmla="*/ 3469681 h 4876819"/>
              <a:gd name="connsiteX24" fmla="*/ 3075282 w 4876819"/>
              <a:gd name="connsiteY24" fmla="*/ 3455748 h 4876819"/>
              <a:gd name="connsiteX25" fmla="*/ 1298175 w 4876819"/>
              <a:gd name="connsiteY25" fmla="*/ 2979586 h 4876819"/>
              <a:gd name="connsiteX26" fmla="*/ 1407119 w 4876819"/>
              <a:gd name="connsiteY26" fmla="*/ 3033817 h 4876819"/>
              <a:gd name="connsiteX27" fmla="*/ 1366819 w 4876819"/>
              <a:gd name="connsiteY27" fmla="*/ 3184217 h 4876819"/>
              <a:gd name="connsiteX28" fmla="*/ 1248756 w 4876819"/>
              <a:gd name="connsiteY28" fmla="*/ 3252369 h 4876819"/>
              <a:gd name="connsiteX29" fmla="*/ 1193816 w 4876819"/>
              <a:gd name="connsiteY29" fmla="*/ 3267142 h 4876819"/>
              <a:gd name="connsiteX30" fmla="*/ 1098357 w 4876819"/>
              <a:gd name="connsiteY30" fmla="*/ 3212068 h 4876819"/>
              <a:gd name="connsiteX31" fmla="*/ 1138657 w 4876819"/>
              <a:gd name="connsiteY31" fmla="*/ 3061669 h 4876819"/>
              <a:gd name="connsiteX32" fmla="*/ 1256719 w 4876819"/>
              <a:gd name="connsiteY32" fmla="*/ 2993517 h 4876819"/>
              <a:gd name="connsiteX33" fmla="*/ 1298175 w 4876819"/>
              <a:gd name="connsiteY33" fmla="*/ 2979586 h 4876819"/>
              <a:gd name="connsiteX34" fmla="*/ 3578635 w 4876819"/>
              <a:gd name="connsiteY34" fmla="*/ 2979585 h 4876819"/>
              <a:gd name="connsiteX35" fmla="*/ 3620081 w 4876819"/>
              <a:gd name="connsiteY35" fmla="*/ 2993527 h 4876819"/>
              <a:gd name="connsiteX36" fmla="*/ 3738143 w 4876819"/>
              <a:gd name="connsiteY36" fmla="*/ 3061678 h 4876819"/>
              <a:gd name="connsiteX37" fmla="*/ 3778443 w 4876819"/>
              <a:gd name="connsiteY37" fmla="*/ 3212078 h 4876819"/>
              <a:gd name="connsiteX38" fmla="*/ 3682984 w 4876819"/>
              <a:gd name="connsiteY38" fmla="*/ 3267152 h 4876819"/>
              <a:gd name="connsiteX39" fmla="*/ 3628043 w 4876819"/>
              <a:gd name="connsiteY39" fmla="*/ 3252378 h 4876819"/>
              <a:gd name="connsiteX40" fmla="*/ 3509981 w 4876819"/>
              <a:gd name="connsiteY40" fmla="*/ 3184227 h 4876819"/>
              <a:gd name="connsiteX41" fmla="*/ 3469681 w 4876819"/>
              <a:gd name="connsiteY41" fmla="*/ 3033827 h 4876819"/>
              <a:gd name="connsiteX42" fmla="*/ 3578635 w 4876819"/>
              <a:gd name="connsiteY42" fmla="*/ 2979585 h 4876819"/>
              <a:gd name="connsiteX43" fmla="*/ 1832886 w 4876819"/>
              <a:gd name="connsiteY43" fmla="*/ 2397004 h 4876819"/>
              <a:gd name="connsiteX44" fmla="*/ 1788842 w 4876819"/>
              <a:gd name="connsiteY44" fmla="*/ 2441048 h 4876819"/>
              <a:gd name="connsiteX45" fmla="*/ 1832886 w 4876819"/>
              <a:gd name="connsiteY45" fmla="*/ 2485092 h 4876819"/>
              <a:gd name="connsiteX46" fmla="*/ 2189197 w 4876819"/>
              <a:gd name="connsiteY46" fmla="*/ 2485092 h 4876819"/>
              <a:gd name="connsiteX47" fmla="*/ 2185263 w 4876819"/>
              <a:gd name="connsiteY47" fmla="*/ 2440972 h 4876819"/>
              <a:gd name="connsiteX48" fmla="*/ 2185263 w 4876819"/>
              <a:gd name="connsiteY48" fmla="*/ 2397004 h 4876819"/>
              <a:gd name="connsiteX49" fmla="*/ 3739324 w 4876819"/>
              <a:gd name="connsiteY49" fmla="*/ 2328301 h 4876819"/>
              <a:gd name="connsiteX50" fmla="*/ 3875656 w 4876819"/>
              <a:gd name="connsiteY50" fmla="*/ 2328301 h 4876819"/>
              <a:gd name="connsiteX51" fmla="*/ 3985755 w 4876819"/>
              <a:gd name="connsiteY51" fmla="*/ 2438400 h 4876819"/>
              <a:gd name="connsiteX52" fmla="*/ 3875656 w 4876819"/>
              <a:gd name="connsiteY52" fmla="*/ 2548500 h 4876819"/>
              <a:gd name="connsiteX53" fmla="*/ 3739324 w 4876819"/>
              <a:gd name="connsiteY53" fmla="*/ 2548500 h 4876819"/>
              <a:gd name="connsiteX54" fmla="*/ 3629225 w 4876819"/>
              <a:gd name="connsiteY54" fmla="*/ 2438400 h 4876819"/>
              <a:gd name="connsiteX55" fmla="*/ 3739324 w 4876819"/>
              <a:gd name="connsiteY55" fmla="*/ 2328301 h 4876819"/>
              <a:gd name="connsiteX56" fmla="*/ 1001154 w 4876819"/>
              <a:gd name="connsiteY56" fmla="*/ 2328301 h 4876819"/>
              <a:gd name="connsiteX57" fmla="*/ 1137486 w 4876819"/>
              <a:gd name="connsiteY57" fmla="*/ 2328301 h 4876819"/>
              <a:gd name="connsiteX58" fmla="*/ 1247585 w 4876819"/>
              <a:gd name="connsiteY58" fmla="*/ 2438400 h 4876819"/>
              <a:gd name="connsiteX59" fmla="*/ 1137486 w 4876819"/>
              <a:gd name="connsiteY59" fmla="*/ 2548500 h 4876819"/>
              <a:gd name="connsiteX60" fmla="*/ 1001154 w 4876819"/>
              <a:gd name="connsiteY60" fmla="*/ 2548500 h 4876819"/>
              <a:gd name="connsiteX61" fmla="*/ 891055 w 4876819"/>
              <a:gd name="connsiteY61" fmla="*/ 2438400 h 4876819"/>
              <a:gd name="connsiteX62" fmla="*/ 1001154 w 4876819"/>
              <a:gd name="connsiteY62" fmla="*/ 2328301 h 4876819"/>
              <a:gd name="connsiteX63" fmla="*/ 2438400 w 4876819"/>
              <a:gd name="connsiteY63" fmla="*/ 1752124 h 4876819"/>
              <a:gd name="connsiteX64" fmla="*/ 2394432 w 4876819"/>
              <a:gd name="connsiteY64" fmla="*/ 1796091 h 4876819"/>
              <a:gd name="connsiteX65" fmla="*/ 2394432 w 4876819"/>
              <a:gd name="connsiteY65" fmla="*/ 2440972 h 4876819"/>
              <a:gd name="connsiteX66" fmla="*/ 2438400 w 4876819"/>
              <a:gd name="connsiteY66" fmla="*/ 2484949 h 4876819"/>
              <a:gd name="connsiteX67" fmla="*/ 2482377 w 4876819"/>
              <a:gd name="connsiteY67" fmla="*/ 2440972 h 4876819"/>
              <a:gd name="connsiteX68" fmla="*/ 2482377 w 4876819"/>
              <a:gd name="connsiteY68" fmla="*/ 1796091 h 4876819"/>
              <a:gd name="connsiteX69" fmla="*/ 2438400 w 4876819"/>
              <a:gd name="connsiteY69" fmla="*/ 1752124 h 4876819"/>
              <a:gd name="connsiteX70" fmla="*/ 1207318 w 4876819"/>
              <a:gd name="connsiteY70" fmla="*/ 1610497 h 4876819"/>
              <a:gd name="connsiteX71" fmla="*/ 1248766 w 4876819"/>
              <a:gd name="connsiteY71" fmla="*/ 1624432 h 4876819"/>
              <a:gd name="connsiteX72" fmla="*/ 1366828 w 4876819"/>
              <a:gd name="connsiteY72" fmla="*/ 1692583 h 4876819"/>
              <a:gd name="connsiteX73" fmla="*/ 1407128 w 4876819"/>
              <a:gd name="connsiteY73" fmla="*/ 1842983 h 4876819"/>
              <a:gd name="connsiteX74" fmla="*/ 1311669 w 4876819"/>
              <a:gd name="connsiteY74" fmla="*/ 1898056 h 4876819"/>
              <a:gd name="connsiteX75" fmla="*/ 1256728 w 4876819"/>
              <a:gd name="connsiteY75" fmla="*/ 1883283 h 4876819"/>
              <a:gd name="connsiteX76" fmla="*/ 1138666 w 4876819"/>
              <a:gd name="connsiteY76" fmla="*/ 1815132 h 4876819"/>
              <a:gd name="connsiteX77" fmla="*/ 1098366 w 4876819"/>
              <a:gd name="connsiteY77" fmla="*/ 1664732 h 4876819"/>
              <a:gd name="connsiteX78" fmla="*/ 1207318 w 4876819"/>
              <a:gd name="connsiteY78" fmla="*/ 1610497 h 4876819"/>
              <a:gd name="connsiteX79" fmla="*/ 3669509 w 4876819"/>
              <a:gd name="connsiteY79" fmla="*/ 1610491 h 4876819"/>
              <a:gd name="connsiteX80" fmla="*/ 3778444 w 4876819"/>
              <a:gd name="connsiteY80" fmla="*/ 1664723 h 4876819"/>
              <a:gd name="connsiteX81" fmla="*/ 3738144 w 4876819"/>
              <a:gd name="connsiteY81" fmla="*/ 1815122 h 4876819"/>
              <a:gd name="connsiteX82" fmla="*/ 3620081 w 4876819"/>
              <a:gd name="connsiteY82" fmla="*/ 1883274 h 4876819"/>
              <a:gd name="connsiteX83" fmla="*/ 3565141 w 4876819"/>
              <a:gd name="connsiteY83" fmla="*/ 1898047 h 4876819"/>
              <a:gd name="connsiteX84" fmla="*/ 3469682 w 4876819"/>
              <a:gd name="connsiteY84" fmla="*/ 1842974 h 4876819"/>
              <a:gd name="connsiteX85" fmla="*/ 3509982 w 4876819"/>
              <a:gd name="connsiteY85" fmla="*/ 1692574 h 4876819"/>
              <a:gd name="connsiteX86" fmla="*/ 3628044 w 4876819"/>
              <a:gd name="connsiteY86" fmla="*/ 1624422 h 4876819"/>
              <a:gd name="connsiteX87" fmla="*/ 3669509 w 4876819"/>
              <a:gd name="connsiteY87" fmla="*/ 1610491 h 4876819"/>
              <a:gd name="connsiteX88" fmla="*/ 2438409 w 4876819"/>
              <a:gd name="connsiteY88" fmla="*/ 1542936 h 4876819"/>
              <a:gd name="connsiteX89" fmla="*/ 2691574 w 4876819"/>
              <a:gd name="connsiteY89" fmla="*/ 1796091 h 4876819"/>
              <a:gd name="connsiteX90" fmla="*/ 2691574 w 4876819"/>
              <a:gd name="connsiteY90" fmla="*/ 2440972 h 4876819"/>
              <a:gd name="connsiteX91" fmla="*/ 2674582 w 4876819"/>
              <a:gd name="connsiteY91" fmla="*/ 2531983 h 4876819"/>
              <a:gd name="connsiteX92" fmla="*/ 3088033 w 4876819"/>
              <a:gd name="connsiteY92" fmla="*/ 2945530 h 4876819"/>
              <a:gd name="connsiteX93" fmla="*/ 3088024 w 4876819"/>
              <a:gd name="connsiteY93" fmla="*/ 3093396 h 4876819"/>
              <a:gd name="connsiteX94" fmla="*/ 3014024 w 4876819"/>
              <a:gd name="connsiteY94" fmla="*/ 3124114 h 4876819"/>
              <a:gd name="connsiteX95" fmla="*/ 2940148 w 4876819"/>
              <a:gd name="connsiteY95" fmla="*/ 3093396 h 4876819"/>
              <a:gd name="connsiteX96" fmla="*/ 2525392 w 4876819"/>
              <a:gd name="connsiteY96" fmla="*/ 2678735 h 4876819"/>
              <a:gd name="connsiteX97" fmla="*/ 2443181 w 4876819"/>
              <a:gd name="connsiteY97" fmla="*/ 2694013 h 4876819"/>
              <a:gd name="connsiteX98" fmla="*/ 2438428 w 4876819"/>
              <a:gd name="connsiteY98" fmla="*/ 2694280 h 4876819"/>
              <a:gd name="connsiteX99" fmla="*/ 1832876 w 4876819"/>
              <a:gd name="connsiteY99" fmla="*/ 2694280 h 4876819"/>
              <a:gd name="connsiteX100" fmla="*/ 1579645 w 4876819"/>
              <a:gd name="connsiteY100" fmla="*/ 2441048 h 4876819"/>
              <a:gd name="connsiteX101" fmla="*/ 1832876 w 4876819"/>
              <a:gd name="connsiteY101" fmla="*/ 2187816 h 4876819"/>
              <a:gd name="connsiteX102" fmla="*/ 2185254 w 4876819"/>
              <a:gd name="connsiteY102" fmla="*/ 2187816 h 4876819"/>
              <a:gd name="connsiteX103" fmla="*/ 2185254 w 4876819"/>
              <a:gd name="connsiteY103" fmla="*/ 1796091 h 4876819"/>
              <a:gd name="connsiteX104" fmla="*/ 2438409 w 4876819"/>
              <a:gd name="connsiteY104" fmla="*/ 1542936 h 4876819"/>
              <a:gd name="connsiteX105" fmla="*/ 1706188 w 4876819"/>
              <a:gd name="connsiteY105" fmla="*/ 1084435 h 4876819"/>
              <a:gd name="connsiteX106" fmla="*/ 1815122 w 4876819"/>
              <a:gd name="connsiteY106" fmla="*/ 1138667 h 4876819"/>
              <a:gd name="connsiteX107" fmla="*/ 1883273 w 4876819"/>
              <a:gd name="connsiteY107" fmla="*/ 1256729 h 4876819"/>
              <a:gd name="connsiteX108" fmla="*/ 1842973 w 4876819"/>
              <a:gd name="connsiteY108" fmla="*/ 1407129 h 4876819"/>
              <a:gd name="connsiteX109" fmla="*/ 1788033 w 4876819"/>
              <a:gd name="connsiteY109" fmla="*/ 1421902 h 4876819"/>
              <a:gd name="connsiteX110" fmla="*/ 1692573 w 4876819"/>
              <a:gd name="connsiteY110" fmla="*/ 1366828 h 4876819"/>
              <a:gd name="connsiteX111" fmla="*/ 1624422 w 4876819"/>
              <a:gd name="connsiteY111" fmla="*/ 1248766 h 4876819"/>
              <a:gd name="connsiteX112" fmla="*/ 1664722 w 4876819"/>
              <a:gd name="connsiteY112" fmla="*/ 1098366 h 4876819"/>
              <a:gd name="connsiteX113" fmla="*/ 1706188 w 4876819"/>
              <a:gd name="connsiteY113" fmla="*/ 1084435 h 4876819"/>
              <a:gd name="connsiteX114" fmla="*/ 3170632 w 4876819"/>
              <a:gd name="connsiteY114" fmla="*/ 1084430 h 4876819"/>
              <a:gd name="connsiteX115" fmla="*/ 3212078 w 4876819"/>
              <a:gd name="connsiteY115" fmla="*/ 1098366 h 4876819"/>
              <a:gd name="connsiteX116" fmla="*/ 3252378 w 4876819"/>
              <a:gd name="connsiteY116" fmla="*/ 1248765 h 4876819"/>
              <a:gd name="connsiteX117" fmla="*/ 3184227 w 4876819"/>
              <a:gd name="connsiteY117" fmla="*/ 1366828 h 4876819"/>
              <a:gd name="connsiteX118" fmla="*/ 3088767 w 4876819"/>
              <a:gd name="connsiteY118" fmla="*/ 1421901 h 4876819"/>
              <a:gd name="connsiteX119" fmla="*/ 3033827 w 4876819"/>
              <a:gd name="connsiteY119" fmla="*/ 1407128 h 4876819"/>
              <a:gd name="connsiteX120" fmla="*/ 2993527 w 4876819"/>
              <a:gd name="connsiteY120" fmla="*/ 1256728 h 4876819"/>
              <a:gd name="connsiteX121" fmla="*/ 3061678 w 4876819"/>
              <a:gd name="connsiteY121" fmla="*/ 1138666 h 4876819"/>
              <a:gd name="connsiteX122" fmla="*/ 3170632 w 4876819"/>
              <a:gd name="connsiteY122" fmla="*/ 1084430 h 4876819"/>
              <a:gd name="connsiteX123" fmla="*/ 2438409 w 4876819"/>
              <a:gd name="connsiteY123" fmla="*/ 891055 h 4876819"/>
              <a:gd name="connsiteX124" fmla="*/ 2548509 w 4876819"/>
              <a:gd name="connsiteY124" fmla="*/ 1001154 h 4876819"/>
              <a:gd name="connsiteX125" fmla="*/ 2548509 w 4876819"/>
              <a:gd name="connsiteY125" fmla="*/ 1137486 h 4876819"/>
              <a:gd name="connsiteX126" fmla="*/ 2438409 w 4876819"/>
              <a:gd name="connsiteY126" fmla="*/ 1247585 h 4876819"/>
              <a:gd name="connsiteX127" fmla="*/ 2328310 w 4876819"/>
              <a:gd name="connsiteY127" fmla="*/ 1137486 h 4876819"/>
              <a:gd name="connsiteX128" fmla="*/ 2328310 w 4876819"/>
              <a:gd name="connsiteY128" fmla="*/ 1001154 h 4876819"/>
              <a:gd name="connsiteX129" fmla="*/ 2438409 w 4876819"/>
              <a:gd name="connsiteY129" fmla="*/ 891055 h 4876819"/>
              <a:gd name="connsiteX130" fmla="*/ 2438409 w 4876819"/>
              <a:gd name="connsiteY130" fmla="*/ 717423 h 4876819"/>
              <a:gd name="connsiteX131" fmla="*/ 717423 w 4876819"/>
              <a:gd name="connsiteY131" fmla="*/ 2438400 h 4876819"/>
              <a:gd name="connsiteX132" fmla="*/ 2438409 w 4876819"/>
              <a:gd name="connsiteY132" fmla="*/ 4159387 h 4876819"/>
              <a:gd name="connsiteX133" fmla="*/ 4159396 w 4876819"/>
              <a:gd name="connsiteY133" fmla="*/ 2438410 h 4876819"/>
              <a:gd name="connsiteX134" fmla="*/ 2438409 w 4876819"/>
              <a:gd name="connsiteY134" fmla="*/ 717423 h 4876819"/>
              <a:gd name="connsiteX135" fmla="*/ 2438409 w 4876819"/>
              <a:gd name="connsiteY135" fmla="*/ 497215 h 4876819"/>
              <a:gd name="connsiteX136" fmla="*/ 4379595 w 4876819"/>
              <a:gd name="connsiteY136" fmla="*/ 2438410 h 4876819"/>
              <a:gd name="connsiteX137" fmla="*/ 2438409 w 4876819"/>
              <a:gd name="connsiteY137" fmla="*/ 4379595 h 4876819"/>
              <a:gd name="connsiteX138" fmla="*/ 497224 w 4876819"/>
              <a:gd name="connsiteY138" fmla="*/ 2438400 h 4876819"/>
              <a:gd name="connsiteX139" fmla="*/ 2438409 w 4876819"/>
              <a:gd name="connsiteY139" fmla="*/ 497215 h 4876819"/>
              <a:gd name="connsiteX140" fmla="*/ 2438409 w 4876819"/>
              <a:gd name="connsiteY140" fmla="*/ 0 h 4876819"/>
              <a:gd name="connsiteX141" fmla="*/ 3946465 w 4876819"/>
              <a:gd name="connsiteY141" fmla="*/ 522141 h 4876819"/>
              <a:gd name="connsiteX142" fmla="*/ 3964800 w 4876819"/>
              <a:gd name="connsiteY142" fmla="*/ 676770 h 4876819"/>
              <a:gd name="connsiteX143" fmla="*/ 3810171 w 4876819"/>
              <a:gd name="connsiteY143" fmla="*/ 695106 h 4876819"/>
              <a:gd name="connsiteX144" fmla="*/ 2438409 w 4876819"/>
              <a:gd name="connsiteY144" fmla="*/ 220199 h 4876819"/>
              <a:gd name="connsiteX145" fmla="*/ 220199 w 4876819"/>
              <a:gd name="connsiteY145" fmla="*/ 2438409 h 4876819"/>
              <a:gd name="connsiteX146" fmla="*/ 2438400 w 4876819"/>
              <a:gd name="connsiteY146" fmla="*/ 4656601 h 4876819"/>
              <a:gd name="connsiteX147" fmla="*/ 4656601 w 4876819"/>
              <a:gd name="connsiteY147" fmla="*/ 2438400 h 4876819"/>
              <a:gd name="connsiteX148" fmla="*/ 4181161 w 4876819"/>
              <a:gd name="connsiteY148" fmla="*/ 1066028 h 4876819"/>
              <a:gd name="connsiteX149" fmla="*/ 4199430 w 4876819"/>
              <a:gd name="connsiteY149" fmla="*/ 911390 h 4876819"/>
              <a:gd name="connsiteX150" fmla="*/ 4354058 w 4876819"/>
              <a:gd name="connsiteY150" fmla="*/ 929668 h 4876819"/>
              <a:gd name="connsiteX151" fmla="*/ 4876819 w 4876819"/>
              <a:gd name="connsiteY151" fmla="*/ 2438409 h 4876819"/>
              <a:gd name="connsiteX152" fmla="*/ 4162625 w 4876819"/>
              <a:gd name="connsiteY152" fmla="*/ 4162625 h 4876819"/>
              <a:gd name="connsiteX153" fmla="*/ 2438409 w 4876819"/>
              <a:gd name="connsiteY153" fmla="*/ 4876819 h 4876819"/>
              <a:gd name="connsiteX154" fmla="*/ 714194 w 4876819"/>
              <a:gd name="connsiteY154" fmla="*/ 4162625 h 4876819"/>
              <a:gd name="connsiteX155" fmla="*/ 0 w 4876819"/>
              <a:gd name="connsiteY155" fmla="*/ 2438409 h 4876819"/>
              <a:gd name="connsiteX156" fmla="*/ 714194 w 4876819"/>
              <a:gd name="connsiteY156" fmla="*/ 714194 h 4876819"/>
              <a:gd name="connsiteX157" fmla="*/ 2438409 w 4876819"/>
              <a:gd name="connsiteY157" fmla="*/ 0 h 487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4876819" h="4876819">
                <a:moveTo>
                  <a:pt x="2438409" y="3629225"/>
                </a:moveTo>
                <a:cubicBezTo>
                  <a:pt x="2499207" y="3629225"/>
                  <a:pt x="2548509" y="3678517"/>
                  <a:pt x="2548509" y="3739324"/>
                </a:cubicBezTo>
                <a:lnTo>
                  <a:pt x="2548509" y="3875656"/>
                </a:lnTo>
                <a:cubicBezTo>
                  <a:pt x="2548509" y="3936454"/>
                  <a:pt x="2499207" y="3985755"/>
                  <a:pt x="2438409" y="3985755"/>
                </a:cubicBezTo>
                <a:cubicBezTo>
                  <a:pt x="2377611" y="3985755"/>
                  <a:pt x="2328310" y="3936454"/>
                  <a:pt x="2328310" y="3875656"/>
                </a:cubicBezTo>
                <a:lnTo>
                  <a:pt x="2328310" y="3739324"/>
                </a:lnTo>
                <a:cubicBezTo>
                  <a:pt x="2328310" y="3678526"/>
                  <a:pt x="2377611" y="3629225"/>
                  <a:pt x="2438409" y="3629225"/>
                </a:cubicBezTo>
                <a:close/>
                <a:moveTo>
                  <a:pt x="1801545" y="3455761"/>
                </a:moveTo>
                <a:cubicBezTo>
                  <a:pt x="1815739" y="3457521"/>
                  <a:pt x="1829824" y="3462093"/>
                  <a:pt x="1842992" y="3469691"/>
                </a:cubicBezTo>
                <a:cubicBezTo>
                  <a:pt x="1895656" y="3500076"/>
                  <a:pt x="1913696" y="3567427"/>
                  <a:pt x="1883292" y="3620091"/>
                </a:cubicBezTo>
                <a:lnTo>
                  <a:pt x="1815141" y="3738153"/>
                </a:lnTo>
                <a:cubicBezTo>
                  <a:pt x="1794748" y="3773472"/>
                  <a:pt x="1757734" y="3793227"/>
                  <a:pt x="1719681" y="3793227"/>
                </a:cubicBezTo>
                <a:cubicBezTo>
                  <a:pt x="1701012" y="3793227"/>
                  <a:pt x="1682086" y="3788465"/>
                  <a:pt x="1664741" y="3778454"/>
                </a:cubicBezTo>
                <a:cubicBezTo>
                  <a:pt x="1612077" y="3748050"/>
                  <a:pt x="1594028" y="3680718"/>
                  <a:pt x="1624441" y="3628054"/>
                </a:cubicBezTo>
                <a:lnTo>
                  <a:pt x="1692592" y="3509991"/>
                </a:lnTo>
                <a:cubicBezTo>
                  <a:pt x="1715388" y="3470501"/>
                  <a:pt x="1758961" y="3450481"/>
                  <a:pt x="1801545" y="3455761"/>
                </a:cubicBezTo>
                <a:close/>
                <a:moveTo>
                  <a:pt x="3075282" y="3455748"/>
                </a:moveTo>
                <a:cubicBezTo>
                  <a:pt x="3117873" y="3450466"/>
                  <a:pt x="3161429" y="3470492"/>
                  <a:pt x="3184217" y="3509982"/>
                </a:cubicBezTo>
                <a:lnTo>
                  <a:pt x="3252368" y="3628044"/>
                </a:lnTo>
                <a:cubicBezTo>
                  <a:pt x="3282781" y="3680708"/>
                  <a:pt x="3264731" y="3748050"/>
                  <a:pt x="3212068" y="3778444"/>
                </a:cubicBezTo>
                <a:cubicBezTo>
                  <a:pt x="3194732" y="3788445"/>
                  <a:pt x="3175796" y="3793217"/>
                  <a:pt x="3157127" y="3793217"/>
                </a:cubicBezTo>
                <a:cubicBezTo>
                  <a:pt x="3119066" y="3793217"/>
                  <a:pt x="3082061" y="3773462"/>
                  <a:pt x="3061668" y="3738144"/>
                </a:cubicBezTo>
                <a:lnTo>
                  <a:pt x="2993517" y="3620081"/>
                </a:lnTo>
                <a:cubicBezTo>
                  <a:pt x="2963113" y="3567418"/>
                  <a:pt x="2981153" y="3500076"/>
                  <a:pt x="3033817" y="3469681"/>
                </a:cubicBezTo>
                <a:cubicBezTo>
                  <a:pt x="3046995" y="3462080"/>
                  <a:pt x="3061085" y="3457508"/>
                  <a:pt x="3075282" y="3455748"/>
                </a:cubicBezTo>
                <a:close/>
                <a:moveTo>
                  <a:pt x="1298175" y="2979586"/>
                </a:moveTo>
                <a:cubicBezTo>
                  <a:pt x="1340764" y="2974309"/>
                  <a:pt x="1384330" y="2994341"/>
                  <a:pt x="1407119" y="3033817"/>
                </a:cubicBezTo>
                <a:cubicBezTo>
                  <a:pt x="1437532" y="3086481"/>
                  <a:pt x="1419492" y="3153823"/>
                  <a:pt x="1366819" y="3184217"/>
                </a:cubicBezTo>
                <a:lnTo>
                  <a:pt x="1248756" y="3252369"/>
                </a:lnTo>
                <a:cubicBezTo>
                  <a:pt x="1231411" y="3262379"/>
                  <a:pt x="1212485" y="3267142"/>
                  <a:pt x="1193816" y="3267142"/>
                </a:cubicBezTo>
                <a:cubicBezTo>
                  <a:pt x="1155754" y="3267142"/>
                  <a:pt x="1118750" y="3247387"/>
                  <a:pt x="1098357" y="3212068"/>
                </a:cubicBezTo>
                <a:cubicBezTo>
                  <a:pt x="1067953" y="3159405"/>
                  <a:pt x="1085993" y="3092063"/>
                  <a:pt x="1138657" y="3061669"/>
                </a:cubicBezTo>
                <a:lnTo>
                  <a:pt x="1256719" y="2993517"/>
                </a:lnTo>
                <a:cubicBezTo>
                  <a:pt x="1269892" y="2985917"/>
                  <a:pt x="1283979" y="2981345"/>
                  <a:pt x="1298175" y="2979586"/>
                </a:cubicBezTo>
                <a:close/>
                <a:moveTo>
                  <a:pt x="3578635" y="2979585"/>
                </a:moveTo>
                <a:cubicBezTo>
                  <a:pt x="3592829" y="2981347"/>
                  <a:pt x="3606913" y="2985922"/>
                  <a:pt x="3620081" y="2993527"/>
                </a:cubicBezTo>
                <a:lnTo>
                  <a:pt x="3738143" y="3061678"/>
                </a:lnTo>
                <a:cubicBezTo>
                  <a:pt x="3790807" y="3092073"/>
                  <a:pt x="3808847" y="3159414"/>
                  <a:pt x="3778443" y="3212078"/>
                </a:cubicBezTo>
                <a:cubicBezTo>
                  <a:pt x="3758050" y="3247397"/>
                  <a:pt x="3721036" y="3267152"/>
                  <a:pt x="3682984" y="3267152"/>
                </a:cubicBezTo>
                <a:cubicBezTo>
                  <a:pt x="3664315" y="3267152"/>
                  <a:pt x="3645388" y="3262389"/>
                  <a:pt x="3628043" y="3252378"/>
                </a:cubicBezTo>
                <a:lnTo>
                  <a:pt x="3509981" y="3184227"/>
                </a:lnTo>
                <a:cubicBezTo>
                  <a:pt x="3457317" y="3153823"/>
                  <a:pt x="3439268" y="3086491"/>
                  <a:pt x="3469681" y="3033827"/>
                </a:cubicBezTo>
                <a:cubicBezTo>
                  <a:pt x="3492484" y="2994337"/>
                  <a:pt x="3536054" y="2974300"/>
                  <a:pt x="3578635" y="2979585"/>
                </a:cubicBezTo>
                <a:close/>
                <a:moveTo>
                  <a:pt x="1832886" y="2397004"/>
                </a:moveTo>
                <a:cubicBezTo>
                  <a:pt x="1808550" y="2397004"/>
                  <a:pt x="1788842" y="2416826"/>
                  <a:pt x="1788842" y="2441048"/>
                </a:cubicBezTo>
                <a:cubicBezTo>
                  <a:pt x="1788842" y="2465270"/>
                  <a:pt x="1808550" y="2485092"/>
                  <a:pt x="1832886" y="2485092"/>
                </a:cubicBezTo>
                <a:lnTo>
                  <a:pt x="2189197" y="2485092"/>
                </a:lnTo>
                <a:cubicBezTo>
                  <a:pt x="2186664" y="2470756"/>
                  <a:pt x="2185263" y="2456021"/>
                  <a:pt x="2185263" y="2440972"/>
                </a:cubicBezTo>
                <a:lnTo>
                  <a:pt x="2185263" y="2397004"/>
                </a:lnTo>
                <a:close/>
                <a:moveTo>
                  <a:pt x="3739324" y="2328301"/>
                </a:moveTo>
                <a:lnTo>
                  <a:pt x="3875656" y="2328301"/>
                </a:lnTo>
                <a:cubicBezTo>
                  <a:pt x="3936454" y="2328301"/>
                  <a:pt x="3985755" y="2377612"/>
                  <a:pt x="3985755" y="2438400"/>
                </a:cubicBezTo>
                <a:cubicBezTo>
                  <a:pt x="3985755" y="2499198"/>
                  <a:pt x="3936454" y="2548500"/>
                  <a:pt x="3875656" y="2548500"/>
                </a:cubicBezTo>
                <a:lnTo>
                  <a:pt x="3739324" y="2548500"/>
                </a:lnTo>
                <a:cubicBezTo>
                  <a:pt x="3678526" y="2548500"/>
                  <a:pt x="3629225" y="2499198"/>
                  <a:pt x="3629225" y="2438400"/>
                </a:cubicBezTo>
                <a:cubicBezTo>
                  <a:pt x="3629225" y="2377593"/>
                  <a:pt x="3678517" y="2328301"/>
                  <a:pt x="3739324" y="2328301"/>
                </a:cubicBezTo>
                <a:close/>
                <a:moveTo>
                  <a:pt x="1001154" y="2328301"/>
                </a:moveTo>
                <a:lnTo>
                  <a:pt x="1137486" y="2328301"/>
                </a:lnTo>
                <a:cubicBezTo>
                  <a:pt x="1198284" y="2328301"/>
                  <a:pt x="1247585" y="2377612"/>
                  <a:pt x="1247585" y="2438400"/>
                </a:cubicBezTo>
                <a:cubicBezTo>
                  <a:pt x="1247585" y="2499198"/>
                  <a:pt x="1198284" y="2548500"/>
                  <a:pt x="1137486" y="2548500"/>
                </a:cubicBezTo>
                <a:lnTo>
                  <a:pt x="1001154" y="2548500"/>
                </a:lnTo>
                <a:cubicBezTo>
                  <a:pt x="940356" y="2548500"/>
                  <a:pt x="891055" y="2499198"/>
                  <a:pt x="891055" y="2438400"/>
                </a:cubicBezTo>
                <a:cubicBezTo>
                  <a:pt x="891055" y="2377602"/>
                  <a:pt x="940356" y="2328301"/>
                  <a:pt x="1001154" y="2328301"/>
                </a:cubicBezTo>
                <a:close/>
                <a:moveTo>
                  <a:pt x="2438400" y="1752124"/>
                </a:moveTo>
                <a:cubicBezTo>
                  <a:pt x="2414159" y="1752124"/>
                  <a:pt x="2394432" y="1771850"/>
                  <a:pt x="2394432" y="1796091"/>
                </a:cubicBezTo>
                <a:lnTo>
                  <a:pt x="2394432" y="2440972"/>
                </a:lnTo>
                <a:cubicBezTo>
                  <a:pt x="2394432" y="2465223"/>
                  <a:pt x="2414159" y="2484949"/>
                  <a:pt x="2438400" y="2484949"/>
                </a:cubicBezTo>
                <a:cubicBezTo>
                  <a:pt x="2462650" y="2484949"/>
                  <a:pt x="2482377" y="2465213"/>
                  <a:pt x="2482377" y="2440972"/>
                </a:cubicBezTo>
                <a:lnTo>
                  <a:pt x="2482377" y="1796091"/>
                </a:lnTo>
                <a:cubicBezTo>
                  <a:pt x="2482377" y="1771850"/>
                  <a:pt x="2462641" y="1752124"/>
                  <a:pt x="2438400" y="1752124"/>
                </a:cubicBezTo>
                <a:close/>
                <a:moveTo>
                  <a:pt x="1207318" y="1610497"/>
                </a:moveTo>
                <a:cubicBezTo>
                  <a:pt x="1221513" y="1612258"/>
                  <a:pt x="1235597" y="1616831"/>
                  <a:pt x="1248766" y="1624432"/>
                </a:cubicBezTo>
                <a:lnTo>
                  <a:pt x="1366828" y="1692583"/>
                </a:lnTo>
                <a:cubicBezTo>
                  <a:pt x="1419492" y="1722977"/>
                  <a:pt x="1437523" y="1790319"/>
                  <a:pt x="1407128" y="1842983"/>
                </a:cubicBezTo>
                <a:cubicBezTo>
                  <a:pt x="1386735" y="1878301"/>
                  <a:pt x="1349721" y="1898056"/>
                  <a:pt x="1311669" y="1898056"/>
                </a:cubicBezTo>
                <a:cubicBezTo>
                  <a:pt x="1293000" y="1898056"/>
                  <a:pt x="1274073" y="1893294"/>
                  <a:pt x="1256728" y="1883283"/>
                </a:cubicBezTo>
                <a:lnTo>
                  <a:pt x="1138666" y="1815132"/>
                </a:lnTo>
                <a:cubicBezTo>
                  <a:pt x="1086002" y="1784728"/>
                  <a:pt x="1067952" y="1717396"/>
                  <a:pt x="1098366" y="1664732"/>
                </a:cubicBezTo>
                <a:cubicBezTo>
                  <a:pt x="1121161" y="1625234"/>
                  <a:pt x="1164734" y="1605212"/>
                  <a:pt x="1207318" y="1610497"/>
                </a:cubicBezTo>
                <a:close/>
                <a:moveTo>
                  <a:pt x="3669509" y="1610491"/>
                </a:moveTo>
                <a:cubicBezTo>
                  <a:pt x="3712100" y="1605214"/>
                  <a:pt x="3755656" y="1625246"/>
                  <a:pt x="3778444" y="1664723"/>
                </a:cubicBezTo>
                <a:cubicBezTo>
                  <a:pt x="3808857" y="1717386"/>
                  <a:pt x="3790807" y="1784728"/>
                  <a:pt x="3738144" y="1815122"/>
                </a:cubicBezTo>
                <a:lnTo>
                  <a:pt x="3620081" y="1883274"/>
                </a:lnTo>
                <a:cubicBezTo>
                  <a:pt x="3602736" y="1893285"/>
                  <a:pt x="3583810" y="1898047"/>
                  <a:pt x="3565141" y="1898047"/>
                </a:cubicBezTo>
                <a:cubicBezTo>
                  <a:pt x="3527079" y="1898047"/>
                  <a:pt x="3490074" y="1878292"/>
                  <a:pt x="3469682" y="1842974"/>
                </a:cubicBezTo>
                <a:cubicBezTo>
                  <a:pt x="3439278" y="1790310"/>
                  <a:pt x="3457318" y="1722978"/>
                  <a:pt x="3509982" y="1692574"/>
                </a:cubicBezTo>
                <a:lnTo>
                  <a:pt x="3628044" y="1624422"/>
                </a:lnTo>
                <a:cubicBezTo>
                  <a:pt x="3641222" y="1616821"/>
                  <a:pt x="3655312" y="1612250"/>
                  <a:pt x="3669509" y="1610491"/>
                </a:cubicBezTo>
                <a:close/>
                <a:moveTo>
                  <a:pt x="2438409" y="1542936"/>
                </a:moveTo>
                <a:cubicBezTo>
                  <a:pt x="2578008" y="1542936"/>
                  <a:pt x="2691574" y="1656493"/>
                  <a:pt x="2691574" y="1796091"/>
                </a:cubicBezTo>
                <a:lnTo>
                  <a:pt x="2691574" y="2440972"/>
                </a:lnTo>
                <a:cubicBezTo>
                  <a:pt x="2691574" y="2473042"/>
                  <a:pt x="2685516" y="2503722"/>
                  <a:pt x="2674582" y="2531983"/>
                </a:cubicBezTo>
                <a:lnTo>
                  <a:pt x="3088033" y="2945530"/>
                </a:lnTo>
                <a:cubicBezTo>
                  <a:pt x="3128877" y="2986373"/>
                  <a:pt x="3128877" y="3052553"/>
                  <a:pt x="3088024" y="3093396"/>
                </a:cubicBezTo>
                <a:cubicBezTo>
                  <a:pt x="3067650" y="3113875"/>
                  <a:pt x="3040904" y="3124114"/>
                  <a:pt x="3014024" y="3124114"/>
                </a:cubicBezTo>
                <a:cubicBezTo>
                  <a:pt x="2987268" y="3124114"/>
                  <a:pt x="2960513" y="3113875"/>
                  <a:pt x="2940148" y="3093396"/>
                </a:cubicBezTo>
                <a:lnTo>
                  <a:pt x="2525392" y="2678735"/>
                </a:lnTo>
                <a:cubicBezTo>
                  <a:pt x="2499674" y="2688164"/>
                  <a:pt x="2472004" y="2693470"/>
                  <a:pt x="2443181" y="2694013"/>
                </a:cubicBezTo>
                <a:cubicBezTo>
                  <a:pt x="2441619" y="2694146"/>
                  <a:pt x="2440048" y="2694280"/>
                  <a:pt x="2438428" y="2694280"/>
                </a:cubicBezTo>
                <a:lnTo>
                  <a:pt x="1832876" y="2694280"/>
                </a:lnTo>
                <a:cubicBezTo>
                  <a:pt x="1693268" y="2694280"/>
                  <a:pt x="1579645" y="2580656"/>
                  <a:pt x="1579645" y="2441048"/>
                </a:cubicBezTo>
                <a:cubicBezTo>
                  <a:pt x="1579645" y="2301440"/>
                  <a:pt x="1693268" y="2187816"/>
                  <a:pt x="1832876" y="2187816"/>
                </a:cubicBezTo>
                <a:lnTo>
                  <a:pt x="2185254" y="2187816"/>
                </a:lnTo>
                <a:lnTo>
                  <a:pt x="2185254" y="1796091"/>
                </a:lnTo>
                <a:cubicBezTo>
                  <a:pt x="2185254" y="1656493"/>
                  <a:pt x="2298811" y="1542936"/>
                  <a:pt x="2438409" y="1542936"/>
                </a:cubicBezTo>
                <a:close/>
                <a:moveTo>
                  <a:pt x="1706188" y="1084435"/>
                </a:moveTo>
                <a:cubicBezTo>
                  <a:pt x="1748781" y="1079158"/>
                  <a:pt x="1792340" y="1099190"/>
                  <a:pt x="1815122" y="1138667"/>
                </a:cubicBezTo>
                <a:lnTo>
                  <a:pt x="1883273" y="1256729"/>
                </a:lnTo>
                <a:cubicBezTo>
                  <a:pt x="1913686" y="1309383"/>
                  <a:pt x="1895636" y="1376725"/>
                  <a:pt x="1842973" y="1407129"/>
                </a:cubicBezTo>
                <a:cubicBezTo>
                  <a:pt x="1825628" y="1417140"/>
                  <a:pt x="1806701" y="1421902"/>
                  <a:pt x="1788033" y="1421902"/>
                </a:cubicBezTo>
                <a:cubicBezTo>
                  <a:pt x="1749971" y="1421902"/>
                  <a:pt x="1712966" y="1402147"/>
                  <a:pt x="1692573" y="1366828"/>
                </a:cubicBezTo>
                <a:lnTo>
                  <a:pt x="1624422" y="1248766"/>
                </a:lnTo>
                <a:cubicBezTo>
                  <a:pt x="1594018" y="1196102"/>
                  <a:pt x="1612058" y="1128761"/>
                  <a:pt x="1664722" y="1098366"/>
                </a:cubicBezTo>
                <a:cubicBezTo>
                  <a:pt x="1677900" y="1090765"/>
                  <a:pt x="1691990" y="1086194"/>
                  <a:pt x="1706188" y="1084435"/>
                </a:cubicBezTo>
                <a:close/>
                <a:moveTo>
                  <a:pt x="3170632" y="1084430"/>
                </a:moveTo>
                <a:cubicBezTo>
                  <a:pt x="3184826" y="1086192"/>
                  <a:pt x="3198910" y="1090765"/>
                  <a:pt x="3212078" y="1098366"/>
                </a:cubicBezTo>
                <a:cubicBezTo>
                  <a:pt x="3264732" y="1128769"/>
                  <a:pt x="3282782" y="1196102"/>
                  <a:pt x="3252378" y="1248765"/>
                </a:cubicBezTo>
                <a:lnTo>
                  <a:pt x="3184227" y="1366828"/>
                </a:lnTo>
                <a:cubicBezTo>
                  <a:pt x="3163834" y="1402146"/>
                  <a:pt x="3126820" y="1421901"/>
                  <a:pt x="3088767" y="1421901"/>
                </a:cubicBezTo>
                <a:cubicBezTo>
                  <a:pt x="3070098" y="1421901"/>
                  <a:pt x="3051172" y="1417139"/>
                  <a:pt x="3033827" y="1407128"/>
                </a:cubicBezTo>
                <a:cubicBezTo>
                  <a:pt x="2981163" y="1376724"/>
                  <a:pt x="2963114" y="1309392"/>
                  <a:pt x="2993527" y="1256728"/>
                </a:cubicBezTo>
                <a:lnTo>
                  <a:pt x="3061678" y="1138666"/>
                </a:lnTo>
                <a:cubicBezTo>
                  <a:pt x="3084481" y="1099168"/>
                  <a:pt x="3128051" y="1079146"/>
                  <a:pt x="3170632" y="1084430"/>
                </a:cubicBezTo>
                <a:close/>
                <a:moveTo>
                  <a:pt x="2438409" y="891055"/>
                </a:moveTo>
                <a:cubicBezTo>
                  <a:pt x="2499207" y="891055"/>
                  <a:pt x="2548509" y="940366"/>
                  <a:pt x="2548509" y="1001154"/>
                </a:cubicBezTo>
                <a:lnTo>
                  <a:pt x="2548509" y="1137486"/>
                </a:lnTo>
                <a:cubicBezTo>
                  <a:pt x="2548509" y="1198284"/>
                  <a:pt x="2499207" y="1247585"/>
                  <a:pt x="2438409" y="1247585"/>
                </a:cubicBezTo>
                <a:cubicBezTo>
                  <a:pt x="2377602" y="1247585"/>
                  <a:pt x="2328310" y="1198284"/>
                  <a:pt x="2328310" y="1137486"/>
                </a:cubicBezTo>
                <a:lnTo>
                  <a:pt x="2328310" y="1001154"/>
                </a:lnTo>
                <a:cubicBezTo>
                  <a:pt x="2328310" y="940356"/>
                  <a:pt x="2377611" y="891055"/>
                  <a:pt x="2438409" y="891055"/>
                </a:cubicBezTo>
                <a:close/>
                <a:moveTo>
                  <a:pt x="2438409" y="717423"/>
                </a:moveTo>
                <a:cubicBezTo>
                  <a:pt x="1489453" y="717423"/>
                  <a:pt x="717423" y="1489443"/>
                  <a:pt x="717423" y="2438400"/>
                </a:cubicBezTo>
                <a:cubicBezTo>
                  <a:pt x="717423" y="3387357"/>
                  <a:pt x="1489462" y="4159387"/>
                  <a:pt x="2438409" y="4159387"/>
                </a:cubicBezTo>
                <a:cubicBezTo>
                  <a:pt x="3387356" y="4159387"/>
                  <a:pt x="4159396" y="3387367"/>
                  <a:pt x="4159396" y="2438410"/>
                </a:cubicBezTo>
                <a:cubicBezTo>
                  <a:pt x="4159396" y="1489453"/>
                  <a:pt x="3387366" y="717423"/>
                  <a:pt x="2438409" y="717423"/>
                </a:cubicBezTo>
                <a:close/>
                <a:moveTo>
                  <a:pt x="2438409" y="497215"/>
                </a:moveTo>
                <a:cubicBezTo>
                  <a:pt x="3508781" y="497215"/>
                  <a:pt x="4379595" y="1368038"/>
                  <a:pt x="4379595" y="2438410"/>
                </a:cubicBezTo>
                <a:cubicBezTo>
                  <a:pt x="4379595" y="3508782"/>
                  <a:pt x="3508791" y="4379595"/>
                  <a:pt x="2438409" y="4379595"/>
                </a:cubicBezTo>
                <a:cubicBezTo>
                  <a:pt x="1368028" y="4379595"/>
                  <a:pt x="497224" y="3508772"/>
                  <a:pt x="497224" y="2438400"/>
                </a:cubicBezTo>
                <a:cubicBezTo>
                  <a:pt x="497224" y="1368028"/>
                  <a:pt x="1368028" y="497215"/>
                  <a:pt x="2438409" y="497215"/>
                </a:cubicBezTo>
                <a:close/>
                <a:moveTo>
                  <a:pt x="2438409" y="0"/>
                </a:moveTo>
                <a:cubicBezTo>
                  <a:pt x="2991469" y="0"/>
                  <a:pt x="3512934" y="180556"/>
                  <a:pt x="3946465" y="522141"/>
                </a:cubicBezTo>
                <a:cubicBezTo>
                  <a:pt x="3994233" y="559775"/>
                  <a:pt x="4002433" y="629012"/>
                  <a:pt x="3964800" y="676770"/>
                </a:cubicBezTo>
                <a:cubicBezTo>
                  <a:pt x="3927167" y="724528"/>
                  <a:pt x="3857958" y="732768"/>
                  <a:pt x="3810171" y="695106"/>
                </a:cubicBezTo>
                <a:cubicBezTo>
                  <a:pt x="3415875" y="384410"/>
                  <a:pt x="2941539" y="220199"/>
                  <a:pt x="2438409" y="220199"/>
                </a:cubicBezTo>
                <a:cubicBezTo>
                  <a:pt x="1215285" y="220199"/>
                  <a:pt x="220199" y="1215295"/>
                  <a:pt x="220199" y="2438409"/>
                </a:cubicBezTo>
                <a:cubicBezTo>
                  <a:pt x="220199" y="3661524"/>
                  <a:pt x="1215285" y="4656601"/>
                  <a:pt x="2438400" y="4656601"/>
                </a:cubicBezTo>
                <a:cubicBezTo>
                  <a:pt x="3661515" y="4656601"/>
                  <a:pt x="4656601" y="3661524"/>
                  <a:pt x="4656601" y="2438400"/>
                </a:cubicBezTo>
                <a:cubicBezTo>
                  <a:pt x="4656601" y="1934984"/>
                  <a:pt x="4492200" y="1460420"/>
                  <a:pt x="4181161" y="1066028"/>
                </a:cubicBezTo>
                <a:cubicBezTo>
                  <a:pt x="4143499" y="1018279"/>
                  <a:pt x="4151681" y="949052"/>
                  <a:pt x="4199430" y="911390"/>
                </a:cubicBezTo>
                <a:cubicBezTo>
                  <a:pt x="4247159" y="873747"/>
                  <a:pt x="4316416" y="881929"/>
                  <a:pt x="4354058" y="929668"/>
                </a:cubicBezTo>
                <a:cubicBezTo>
                  <a:pt x="4696035" y="1363304"/>
                  <a:pt x="4876800" y="1885016"/>
                  <a:pt x="4876819" y="2438409"/>
                </a:cubicBezTo>
                <a:cubicBezTo>
                  <a:pt x="4876819" y="3089738"/>
                  <a:pt x="4623178" y="3702063"/>
                  <a:pt x="4162625" y="4162625"/>
                </a:cubicBezTo>
                <a:cubicBezTo>
                  <a:pt x="3702053" y="4623178"/>
                  <a:pt x="3089738" y="4876819"/>
                  <a:pt x="2438409" y="4876819"/>
                </a:cubicBezTo>
                <a:cubicBezTo>
                  <a:pt x="1787080" y="4876819"/>
                  <a:pt x="1174756" y="4623178"/>
                  <a:pt x="714194" y="4162625"/>
                </a:cubicBezTo>
                <a:cubicBezTo>
                  <a:pt x="253641" y="3702053"/>
                  <a:pt x="0" y="3089738"/>
                  <a:pt x="0" y="2438409"/>
                </a:cubicBezTo>
                <a:cubicBezTo>
                  <a:pt x="0" y="1787080"/>
                  <a:pt x="253641" y="1174756"/>
                  <a:pt x="714194" y="714194"/>
                </a:cubicBezTo>
                <a:cubicBezTo>
                  <a:pt x="1174756" y="253641"/>
                  <a:pt x="1787090" y="0"/>
                  <a:pt x="243840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B691AF3-6A40-4707-B7AE-EB061238F4E8}"/>
              </a:ext>
            </a:extLst>
          </p:cNvPr>
          <p:cNvSpPr>
            <a:spLocks noChangeAspect="1"/>
          </p:cNvSpPr>
          <p:nvPr/>
        </p:nvSpPr>
        <p:spPr>
          <a:xfrm>
            <a:off x="8537645" y="2215182"/>
            <a:ext cx="853440" cy="552032"/>
          </a:xfrm>
          <a:custGeom>
            <a:avLst/>
            <a:gdLst>
              <a:gd name="connsiteX0" fmla="*/ 2521897 w 4876801"/>
              <a:gd name="connsiteY0" fmla="*/ 2441457 h 3154470"/>
              <a:gd name="connsiteX1" fmla="*/ 2626548 w 4876801"/>
              <a:gd name="connsiteY1" fmla="*/ 2546108 h 3154470"/>
              <a:gd name="connsiteX2" fmla="*/ 2521897 w 4876801"/>
              <a:gd name="connsiteY2" fmla="*/ 2650759 h 3154470"/>
              <a:gd name="connsiteX3" fmla="*/ 2417246 w 4876801"/>
              <a:gd name="connsiteY3" fmla="*/ 2546108 h 3154470"/>
              <a:gd name="connsiteX4" fmla="*/ 2521897 w 4876801"/>
              <a:gd name="connsiteY4" fmla="*/ 2441457 h 3154470"/>
              <a:gd name="connsiteX5" fmla="*/ 2187008 w 4876801"/>
              <a:gd name="connsiteY5" fmla="*/ 2441457 h 3154470"/>
              <a:gd name="connsiteX6" fmla="*/ 2291659 w 4876801"/>
              <a:gd name="connsiteY6" fmla="*/ 2546108 h 3154470"/>
              <a:gd name="connsiteX7" fmla="*/ 2187008 w 4876801"/>
              <a:gd name="connsiteY7" fmla="*/ 2650759 h 3154470"/>
              <a:gd name="connsiteX8" fmla="*/ 2082357 w 4876801"/>
              <a:gd name="connsiteY8" fmla="*/ 2546108 h 3154470"/>
              <a:gd name="connsiteX9" fmla="*/ 2187008 w 4876801"/>
              <a:gd name="connsiteY9" fmla="*/ 2441457 h 3154470"/>
              <a:gd name="connsiteX10" fmla="*/ 1852118 w 4876801"/>
              <a:gd name="connsiteY10" fmla="*/ 2441457 h 3154470"/>
              <a:gd name="connsiteX11" fmla="*/ 1956769 w 4876801"/>
              <a:gd name="connsiteY11" fmla="*/ 2546108 h 3154470"/>
              <a:gd name="connsiteX12" fmla="*/ 1852118 w 4876801"/>
              <a:gd name="connsiteY12" fmla="*/ 2650759 h 3154470"/>
              <a:gd name="connsiteX13" fmla="*/ 1747467 w 4876801"/>
              <a:gd name="connsiteY13" fmla="*/ 2546108 h 3154470"/>
              <a:gd name="connsiteX14" fmla="*/ 1852118 w 4876801"/>
              <a:gd name="connsiteY14" fmla="*/ 2441457 h 3154470"/>
              <a:gd name="connsiteX15" fmla="*/ 1770318 w 4876801"/>
              <a:gd name="connsiteY15" fmla="*/ 1890484 h 3154470"/>
              <a:gd name="connsiteX16" fmla="*/ 416967 w 4876801"/>
              <a:gd name="connsiteY16" fmla="*/ 2940043 h 3154470"/>
              <a:gd name="connsiteX17" fmla="*/ 3960020 w 4876801"/>
              <a:gd name="connsiteY17" fmla="*/ 2944911 h 3154470"/>
              <a:gd name="connsiteX18" fmla="*/ 2602593 w 4876801"/>
              <a:gd name="connsiteY18" fmla="*/ 1892198 h 3154470"/>
              <a:gd name="connsiteX19" fmla="*/ 2364278 w 4876801"/>
              <a:gd name="connsiteY19" fmla="*/ 2056885 h 3154470"/>
              <a:gd name="connsiteX20" fmla="*/ 2186998 w 4876801"/>
              <a:gd name="connsiteY20" fmla="*/ 2111883 h 3154470"/>
              <a:gd name="connsiteX21" fmla="*/ 2008995 w 4876801"/>
              <a:gd name="connsiteY21" fmla="*/ 2056409 h 3154470"/>
              <a:gd name="connsiteX22" fmla="*/ 4164588 w 4876801"/>
              <a:gd name="connsiteY22" fmla="*/ 812759 h 3154470"/>
              <a:gd name="connsiteX23" fmla="*/ 2783206 w 4876801"/>
              <a:gd name="connsiteY23" fmla="*/ 1767392 h 3154470"/>
              <a:gd name="connsiteX24" fmla="*/ 4161817 w 4876801"/>
              <a:gd name="connsiteY24" fmla="*/ 2836516 h 3154470"/>
              <a:gd name="connsiteX25" fmla="*/ 212228 w 4876801"/>
              <a:gd name="connsiteY25" fmla="*/ 807358 h 3154470"/>
              <a:gd name="connsiteX26" fmla="*/ 209446 w 4876801"/>
              <a:gd name="connsiteY26" fmla="*/ 2836107 h 3154470"/>
              <a:gd name="connsiteX27" fmla="*/ 1590219 w 4876801"/>
              <a:gd name="connsiteY27" fmla="*/ 1765287 h 3154470"/>
              <a:gd name="connsiteX28" fmla="*/ 442275 w 4876801"/>
              <a:gd name="connsiteY28" fmla="*/ 712365 h 3154470"/>
              <a:gd name="connsiteX29" fmla="*/ 2128458 w 4876801"/>
              <a:gd name="connsiteY29" fmla="*/ 1884550 h 3154470"/>
              <a:gd name="connsiteX30" fmla="*/ 2245282 w 4876801"/>
              <a:gd name="connsiteY30" fmla="*/ 1884702 h 3154470"/>
              <a:gd name="connsiteX31" fmla="*/ 3934769 w 4876801"/>
              <a:gd name="connsiteY31" fmla="*/ 717156 h 3154470"/>
              <a:gd name="connsiteX32" fmla="*/ 722758 w 4876801"/>
              <a:gd name="connsiteY32" fmla="*/ 0 h 3154470"/>
              <a:gd name="connsiteX33" fmla="*/ 723149 w 4876801"/>
              <a:gd name="connsiteY33" fmla="*/ 0 h 3154470"/>
              <a:gd name="connsiteX34" fmla="*/ 4659993 w 4876801"/>
              <a:gd name="connsiteY34" fmla="*/ 5381 h 3154470"/>
              <a:gd name="connsiteX35" fmla="*/ 4876801 w 4876801"/>
              <a:gd name="connsiteY35" fmla="*/ 222647 h 3154470"/>
              <a:gd name="connsiteX36" fmla="*/ 4873715 w 4876801"/>
              <a:gd name="connsiteY36" fmla="*/ 2546261 h 3154470"/>
              <a:gd name="connsiteX37" fmla="*/ 4769064 w 4876801"/>
              <a:gd name="connsiteY37" fmla="*/ 2650779 h 3154470"/>
              <a:gd name="connsiteX38" fmla="*/ 4768921 w 4876801"/>
              <a:gd name="connsiteY38" fmla="*/ 2650779 h 3154470"/>
              <a:gd name="connsiteX39" fmla="*/ 4664403 w 4876801"/>
              <a:gd name="connsiteY39" fmla="*/ 2545994 h 3154470"/>
              <a:gd name="connsiteX40" fmla="*/ 4667508 w 4876801"/>
              <a:gd name="connsiteY40" fmla="*/ 222494 h 3154470"/>
              <a:gd name="connsiteX41" fmla="*/ 4659688 w 4876801"/>
              <a:gd name="connsiteY41" fmla="*/ 214674 h 3154470"/>
              <a:gd name="connsiteX42" fmla="*/ 722834 w 4876801"/>
              <a:gd name="connsiteY42" fmla="*/ 209283 h 3154470"/>
              <a:gd name="connsiteX43" fmla="*/ 717424 w 4876801"/>
              <a:gd name="connsiteY43" fmla="*/ 211502 h 3154470"/>
              <a:gd name="connsiteX44" fmla="*/ 715119 w 4876801"/>
              <a:gd name="connsiteY44" fmla="*/ 217103 h 3154470"/>
              <a:gd name="connsiteX45" fmla="*/ 714738 w 4876801"/>
              <a:gd name="connsiteY45" fmla="*/ 503415 h 3154470"/>
              <a:gd name="connsiteX46" fmla="*/ 4157235 w 4876801"/>
              <a:gd name="connsiteY46" fmla="*/ 508149 h 3154470"/>
              <a:gd name="connsiteX47" fmla="*/ 4310645 w 4876801"/>
              <a:gd name="connsiteY47" fmla="*/ 571938 h 3154470"/>
              <a:gd name="connsiteX48" fmla="*/ 4374014 w 4876801"/>
              <a:gd name="connsiteY48" fmla="*/ 725529 h 3154470"/>
              <a:gd name="connsiteX49" fmla="*/ 4370976 w 4876801"/>
              <a:gd name="connsiteY49" fmla="*/ 2937691 h 3154470"/>
              <a:gd name="connsiteX50" fmla="*/ 4153911 w 4876801"/>
              <a:gd name="connsiteY50" fmla="*/ 3154470 h 3154470"/>
              <a:gd name="connsiteX51" fmla="*/ 4153596 w 4876801"/>
              <a:gd name="connsiteY51" fmla="*/ 3154470 h 3154470"/>
              <a:gd name="connsiteX52" fmla="*/ 216771 w 4876801"/>
              <a:gd name="connsiteY52" fmla="*/ 3149060 h 3154470"/>
              <a:gd name="connsiteX53" fmla="*/ 1 w 4876801"/>
              <a:gd name="connsiteY53" fmla="*/ 2931690 h 3154470"/>
              <a:gd name="connsiteX54" fmla="*/ 3039 w 4876801"/>
              <a:gd name="connsiteY54" fmla="*/ 719537 h 3154470"/>
              <a:gd name="connsiteX55" fmla="*/ 66828 w 4876801"/>
              <a:gd name="connsiteY55" fmla="*/ 566128 h 3154470"/>
              <a:gd name="connsiteX56" fmla="*/ 220105 w 4876801"/>
              <a:gd name="connsiteY56" fmla="*/ 502758 h 3154470"/>
              <a:gd name="connsiteX57" fmla="*/ 220419 w 4876801"/>
              <a:gd name="connsiteY57" fmla="*/ 502758 h 3154470"/>
              <a:gd name="connsiteX58" fmla="*/ 505426 w 4876801"/>
              <a:gd name="connsiteY58" fmla="*/ 503148 h 3154470"/>
              <a:gd name="connsiteX59" fmla="*/ 505807 w 4876801"/>
              <a:gd name="connsiteY59" fmla="*/ 216808 h 3154470"/>
              <a:gd name="connsiteX60" fmla="*/ 569548 w 4876801"/>
              <a:gd name="connsiteY60" fmla="*/ 63379 h 3154470"/>
              <a:gd name="connsiteX61" fmla="*/ 722758 w 4876801"/>
              <a:gd name="connsiteY61" fmla="*/ 0 h 315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876801" h="3154470">
                <a:moveTo>
                  <a:pt x="2521897" y="2441457"/>
                </a:moveTo>
                <a:cubicBezTo>
                  <a:pt x="2579656" y="2441457"/>
                  <a:pt x="2626548" y="2488234"/>
                  <a:pt x="2626548" y="2546108"/>
                </a:cubicBezTo>
                <a:cubicBezTo>
                  <a:pt x="2626548" y="2603877"/>
                  <a:pt x="2579666" y="2650759"/>
                  <a:pt x="2521897" y="2650759"/>
                </a:cubicBezTo>
                <a:cubicBezTo>
                  <a:pt x="2464128" y="2650759"/>
                  <a:pt x="2417246" y="2603877"/>
                  <a:pt x="2417246" y="2546108"/>
                </a:cubicBezTo>
                <a:cubicBezTo>
                  <a:pt x="2417246" y="2488234"/>
                  <a:pt x="2464128" y="2441457"/>
                  <a:pt x="2521897" y="2441457"/>
                </a:cubicBezTo>
                <a:close/>
                <a:moveTo>
                  <a:pt x="2187008" y="2441457"/>
                </a:moveTo>
                <a:cubicBezTo>
                  <a:pt x="2244777" y="2441457"/>
                  <a:pt x="2291659" y="2488234"/>
                  <a:pt x="2291659" y="2546108"/>
                </a:cubicBezTo>
                <a:cubicBezTo>
                  <a:pt x="2291659" y="2603877"/>
                  <a:pt x="2244777" y="2650759"/>
                  <a:pt x="2187008" y="2650759"/>
                </a:cubicBezTo>
                <a:cubicBezTo>
                  <a:pt x="2129239" y="2650759"/>
                  <a:pt x="2082357" y="2603877"/>
                  <a:pt x="2082357" y="2546108"/>
                </a:cubicBezTo>
                <a:cubicBezTo>
                  <a:pt x="2082357" y="2488234"/>
                  <a:pt x="2129239" y="2441457"/>
                  <a:pt x="2187008" y="2441457"/>
                </a:cubicBezTo>
                <a:close/>
                <a:moveTo>
                  <a:pt x="1852118" y="2441457"/>
                </a:moveTo>
                <a:cubicBezTo>
                  <a:pt x="1909887" y="2441457"/>
                  <a:pt x="1956769" y="2488234"/>
                  <a:pt x="1956769" y="2546108"/>
                </a:cubicBezTo>
                <a:cubicBezTo>
                  <a:pt x="1956769" y="2603877"/>
                  <a:pt x="1909887" y="2650759"/>
                  <a:pt x="1852118" y="2650759"/>
                </a:cubicBezTo>
                <a:cubicBezTo>
                  <a:pt x="1794349" y="2650759"/>
                  <a:pt x="1747467" y="2603877"/>
                  <a:pt x="1747467" y="2546108"/>
                </a:cubicBezTo>
                <a:cubicBezTo>
                  <a:pt x="1747467" y="2488234"/>
                  <a:pt x="1794349" y="2441457"/>
                  <a:pt x="1852118" y="2441457"/>
                </a:cubicBezTo>
                <a:close/>
                <a:moveTo>
                  <a:pt x="1770318" y="1890484"/>
                </a:moveTo>
                <a:lnTo>
                  <a:pt x="416967" y="2940043"/>
                </a:lnTo>
                <a:lnTo>
                  <a:pt x="3960020" y="2944911"/>
                </a:lnTo>
                <a:lnTo>
                  <a:pt x="2602593" y="1892198"/>
                </a:lnTo>
                <a:lnTo>
                  <a:pt x="2364278" y="2056885"/>
                </a:lnTo>
                <a:cubicBezTo>
                  <a:pt x="2311233" y="2093557"/>
                  <a:pt x="2249111" y="2111883"/>
                  <a:pt x="2186998" y="2111883"/>
                </a:cubicBezTo>
                <a:cubicBezTo>
                  <a:pt x="2124590" y="2111883"/>
                  <a:pt x="2062192" y="2093395"/>
                  <a:pt x="2008995" y="2056409"/>
                </a:cubicBezTo>
                <a:close/>
                <a:moveTo>
                  <a:pt x="4164588" y="812759"/>
                </a:moveTo>
                <a:lnTo>
                  <a:pt x="2783206" y="1767392"/>
                </a:lnTo>
                <a:lnTo>
                  <a:pt x="4161817" y="2836516"/>
                </a:lnTo>
                <a:close/>
                <a:moveTo>
                  <a:pt x="212228" y="807358"/>
                </a:moveTo>
                <a:lnTo>
                  <a:pt x="209446" y="2836107"/>
                </a:lnTo>
                <a:lnTo>
                  <a:pt x="1590219" y="1765287"/>
                </a:lnTo>
                <a:close/>
                <a:moveTo>
                  <a:pt x="442275" y="712365"/>
                </a:moveTo>
                <a:lnTo>
                  <a:pt x="2128458" y="1884550"/>
                </a:lnTo>
                <a:cubicBezTo>
                  <a:pt x="2163357" y="1908800"/>
                  <a:pt x="2210306" y="1908876"/>
                  <a:pt x="2245282" y="1884702"/>
                </a:cubicBezTo>
                <a:lnTo>
                  <a:pt x="3934769" y="717156"/>
                </a:lnTo>
                <a:close/>
                <a:moveTo>
                  <a:pt x="722758" y="0"/>
                </a:moveTo>
                <a:cubicBezTo>
                  <a:pt x="722901" y="0"/>
                  <a:pt x="723025" y="0"/>
                  <a:pt x="723149" y="0"/>
                </a:cubicBezTo>
                <a:lnTo>
                  <a:pt x="4659993" y="5381"/>
                </a:lnTo>
                <a:cubicBezTo>
                  <a:pt x="4779560" y="5591"/>
                  <a:pt x="4876801" y="103051"/>
                  <a:pt x="4876801" y="222647"/>
                </a:cubicBezTo>
                <a:lnTo>
                  <a:pt x="4873715" y="2546261"/>
                </a:lnTo>
                <a:cubicBezTo>
                  <a:pt x="4873629" y="2604021"/>
                  <a:pt x="4826785" y="2650779"/>
                  <a:pt x="4769064" y="2650779"/>
                </a:cubicBezTo>
                <a:cubicBezTo>
                  <a:pt x="4769016" y="2650779"/>
                  <a:pt x="4768959" y="2650779"/>
                  <a:pt x="4768921" y="2650779"/>
                </a:cubicBezTo>
                <a:cubicBezTo>
                  <a:pt x="4711123" y="2650712"/>
                  <a:pt x="4664327" y="2603782"/>
                  <a:pt x="4664403" y="2545994"/>
                </a:cubicBezTo>
                <a:lnTo>
                  <a:pt x="4667508" y="222494"/>
                </a:lnTo>
                <a:cubicBezTo>
                  <a:pt x="4667508" y="218256"/>
                  <a:pt x="4664003" y="214674"/>
                  <a:pt x="4659688" y="214674"/>
                </a:cubicBezTo>
                <a:lnTo>
                  <a:pt x="722834" y="209283"/>
                </a:lnTo>
                <a:cubicBezTo>
                  <a:pt x="721958" y="209216"/>
                  <a:pt x="719643" y="209274"/>
                  <a:pt x="717424" y="211502"/>
                </a:cubicBezTo>
                <a:cubicBezTo>
                  <a:pt x="715119" y="213798"/>
                  <a:pt x="715119" y="216274"/>
                  <a:pt x="715119" y="217103"/>
                </a:cubicBezTo>
                <a:lnTo>
                  <a:pt x="714738" y="503415"/>
                </a:lnTo>
                <a:lnTo>
                  <a:pt x="4157235" y="508149"/>
                </a:lnTo>
                <a:cubicBezTo>
                  <a:pt x="4215223" y="508235"/>
                  <a:pt x="4269706" y="530885"/>
                  <a:pt x="4310645" y="571938"/>
                </a:cubicBezTo>
                <a:cubicBezTo>
                  <a:pt x="4351583" y="613010"/>
                  <a:pt x="4374100" y="667540"/>
                  <a:pt x="4374014" y="725529"/>
                </a:cubicBezTo>
                <a:lnTo>
                  <a:pt x="4370976" y="2937691"/>
                </a:lnTo>
                <a:cubicBezTo>
                  <a:pt x="4370814" y="3057277"/>
                  <a:pt x="4273459" y="3154470"/>
                  <a:pt x="4153911" y="3154470"/>
                </a:cubicBezTo>
                <a:cubicBezTo>
                  <a:pt x="4153796" y="3154470"/>
                  <a:pt x="4153711" y="3154470"/>
                  <a:pt x="4153596" y="3154470"/>
                </a:cubicBezTo>
                <a:lnTo>
                  <a:pt x="216771" y="3149060"/>
                </a:lnTo>
                <a:cubicBezTo>
                  <a:pt x="97080" y="3148898"/>
                  <a:pt x="-170" y="3051391"/>
                  <a:pt x="1" y="2931690"/>
                </a:cubicBezTo>
                <a:lnTo>
                  <a:pt x="3039" y="719537"/>
                </a:lnTo>
                <a:cubicBezTo>
                  <a:pt x="3116" y="661559"/>
                  <a:pt x="25776" y="607076"/>
                  <a:pt x="66828" y="566128"/>
                </a:cubicBezTo>
                <a:cubicBezTo>
                  <a:pt x="107814" y="525256"/>
                  <a:pt x="162240" y="502758"/>
                  <a:pt x="220105" y="502758"/>
                </a:cubicBezTo>
                <a:cubicBezTo>
                  <a:pt x="220209" y="502758"/>
                  <a:pt x="220314" y="502758"/>
                  <a:pt x="220419" y="502758"/>
                </a:cubicBezTo>
                <a:lnTo>
                  <a:pt x="505426" y="503148"/>
                </a:lnTo>
                <a:lnTo>
                  <a:pt x="505807" y="216808"/>
                </a:lnTo>
                <a:cubicBezTo>
                  <a:pt x="505902" y="158791"/>
                  <a:pt x="528543" y="104318"/>
                  <a:pt x="569548" y="63379"/>
                </a:cubicBezTo>
                <a:cubicBezTo>
                  <a:pt x="610506" y="22498"/>
                  <a:pt x="664903" y="0"/>
                  <a:pt x="72275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4CB96BCD-48E6-404B-97F2-AC456A815FF2}"/>
              </a:ext>
            </a:extLst>
          </p:cNvPr>
          <p:cNvSpPr>
            <a:spLocks noChangeAspect="1"/>
          </p:cNvSpPr>
          <p:nvPr/>
        </p:nvSpPr>
        <p:spPr>
          <a:xfrm>
            <a:off x="11771911" y="2064479"/>
            <a:ext cx="853440" cy="853442"/>
          </a:xfrm>
          <a:custGeom>
            <a:avLst/>
            <a:gdLst>
              <a:gd name="connsiteX0" fmla="*/ 901140 w 4876801"/>
              <a:gd name="connsiteY0" fmla="*/ 3546132 h 4876813"/>
              <a:gd name="connsiteX1" fmla="*/ 339669 w 4876801"/>
              <a:gd name="connsiteY1" fmla="*/ 4107602 h 4876813"/>
              <a:gd name="connsiteX2" fmla="*/ 339669 w 4876801"/>
              <a:gd name="connsiteY2" fmla="*/ 4537132 h 4876813"/>
              <a:gd name="connsiteX3" fmla="*/ 769199 w 4876801"/>
              <a:gd name="connsiteY3" fmla="*/ 4537132 h 4876813"/>
              <a:gd name="connsiteX4" fmla="*/ 1330669 w 4876801"/>
              <a:gd name="connsiteY4" fmla="*/ 3975662 h 4876813"/>
              <a:gd name="connsiteX5" fmla="*/ 1257108 w 4876801"/>
              <a:gd name="connsiteY5" fmla="*/ 3190173 h 4876813"/>
              <a:gd name="connsiteX6" fmla="*/ 1078628 w 4876801"/>
              <a:gd name="connsiteY6" fmla="*/ 3368653 h 4876813"/>
              <a:gd name="connsiteX7" fmla="*/ 1508149 w 4876801"/>
              <a:gd name="connsiteY7" fmla="*/ 3798173 h 4876813"/>
              <a:gd name="connsiteX8" fmla="*/ 1686638 w 4876801"/>
              <a:gd name="connsiteY8" fmla="*/ 3619703 h 4876813"/>
              <a:gd name="connsiteX9" fmla="*/ 3108149 w 4876801"/>
              <a:gd name="connsiteY9" fmla="*/ 1108047 h 4876813"/>
              <a:gd name="connsiteX10" fmla="*/ 3575465 w 4876801"/>
              <a:gd name="connsiteY10" fmla="*/ 1301347 h 4876813"/>
              <a:gd name="connsiteX11" fmla="*/ 3575465 w 4876801"/>
              <a:gd name="connsiteY11" fmla="*/ 1478836 h 4876813"/>
              <a:gd name="connsiteX12" fmla="*/ 3397976 w 4876801"/>
              <a:gd name="connsiteY12" fmla="*/ 1478836 h 4876813"/>
              <a:gd name="connsiteX13" fmla="*/ 3108159 w 4876801"/>
              <a:gd name="connsiteY13" fmla="*/ 1359040 h 4876813"/>
              <a:gd name="connsiteX14" fmla="*/ 2818332 w 4876801"/>
              <a:gd name="connsiteY14" fmla="*/ 1478836 h 4876813"/>
              <a:gd name="connsiteX15" fmla="*/ 2729597 w 4876801"/>
              <a:gd name="connsiteY15" fmla="*/ 1515593 h 4876813"/>
              <a:gd name="connsiteX16" fmla="*/ 2640862 w 4876801"/>
              <a:gd name="connsiteY16" fmla="*/ 1478836 h 4876813"/>
              <a:gd name="connsiteX17" fmla="*/ 2640862 w 4876801"/>
              <a:gd name="connsiteY17" fmla="*/ 1301347 h 4876813"/>
              <a:gd name="connsiteX18" fmla="*/ 3108149 w 4876801"/>
              <a:gd name="connsiteY18" fmla="*/ 1108047 h 4876813"/>
              <a:gd name="connsiteX19" fmla="*/ 3108149 w 4876801"/>
              <a:gd name="connsiteY19" fmla="*/ 794045 h 4876813"/>
              <a:gd name="connsiteX20" fmla="*/ 2419025 w 4876801"/>
              <a:gd name="connsiteY20" fmla="*/ 1079510 h 4876813"/>
              <a:gd name="connsiteX21" fmla="*/ 2133560 w 4876801"/>
              <a:gd name="connsiteY21" fmla="*/ 1768653 h 4876813"/>
              <a:gd name="connsiteX22" fmla="*/ 2419025 w 4876801"/>
              <a:gd name="connsiteY22" fmla="*/ 2457777 h 4876813"/>
              <a:gd name="connsiteX23" fmla="*/ 3108149 w 4876801"/>
              <a:gd name="connsiteY23" fmla="*/ 2743242 h 4876813"/>
              <a:gd name="connsiteX24" fmla="*/ 3797292 w 4876801"/>
              <a:gd name="connsiteY24" fmla="*/ 2457777 h 4876813"/>
              <a:gd name="connsiteX25" fmla="*/ 4082757 w 4876801"/>
              <a:gd name="connsiteY25" fmla="*/ 1768653 h 4876813"/>
              <a:gd name="connsiteX26" fmla="*/ 3797292 w 4876801"/>
              <a:gd name="connsiteY26" fmla="*/ 1079510 h 4876813"/>
              <a:gd name="connsiteX27" fmla="*/ 3108149 w 4876801"/>
              <a:gd name="connsiteY27" fmla="*/ 794045 h 4876813"/>
              <a:gd name="connsiteX28" fmla="*/ 3108158 w 4876801"/>
              <a:gd name="connsiteY28" fmla="*/ 543062 h 4876813"/>
              <a:gd name="connsiteX29" fmla="*/ 3974781 w 4876801"/>
              <a:gd name="connsiteY29" fmla="*/ 902030 h 4876813"/>
              <a:gd name="connsiteX30" fmla="*/ 4333750 w 4876801"/>
              <a:gd name="connsiteY30" fmla="*/ 1768653 h 4876813"/>
              <a:gd name="connsiteX31" fmla="*/ 3974781 w 4876801"/>
              <a:gd name="connsiteY31" fmla="*/ 2635266 h 4876813"/>
              <a:gd name="connsiteX32" fmla="*/ 3108158 w 4876801"/>
              <a:gd name="connsiteY32" fmla="*/ 2994235 h 4876813"/>
              <a:gd name="connsiteX33" fmla="*/ 2241545 w 4876801"/>
              <a:gd name="connsiteY33" fmla="*/ 2635266 h 4876813"/>
              <a:gd name="connsiteX34" fmla="*/ 1882577 w 4876801"/>
              <a:gd name="connsiteY34" fmla="*/ 1768653 h 4876813"/>
              <a:gd name="connsiteX35" fmla="*/ 2241545 w 4876801"/>
              <a:gd name="connsiteY35" fmla="*/ 902030 h 4876813"/>
              <a:gd name="connsiteX36" fmla="*/ 3108158 w 4876801"/>
              <a:gd name="connsiteY36" fmla="*/ 543062 h 4876813"/>
              <a:gd name="connsiteX37" fmla="*/ 3108177 w 4876801"/>
              <a:gd name="connsiteY37" fmla="*/ 250882 h 4876813"/>
              <a:gd name="connsiteX38" fmla="*/ 2034434 w 4876801"/>
              <a:gd name="connsiteY38" fmla="*/ 694919 h 4876813"/>
              <a:gd name="connsiteX39" fmla="*/ 2034434 w 4876801"/>
              <a:gd name="connsiteY39" fmla="*/ 2842377 h 4876813"/>
              <a:gd name="connsiteX40" fmla="*/ 4181893 w 4876801"/>
              <a:gd name="connsiteY40" fmla="*/ 2842377 h 4876813"/>
              <a:gd name="connsiteX41" fmla="*/ 4181912 w 4876801"/>
              <a:gd name="connsiteY41" fmla="*/ 694919 h 4876813"/>
              <a:gd name="connsiteX42" fmla="*/ 3108177 w 4876801"/>
              <a:gd name="connsiteY42" fmla="*/ 250882 h 4876813"/>
              <a:gd name="connsiteX43" fmla="*/ 3108156 w 4876801"/>
              <a:gd name="connsiteY43" fmla="*/ 1 h 4876813"/>
              <a:gd name="connsiteX44" fmla="*/ 4359372 w 4876801"/>
              <a:gd name="connsiteY44" fmla="*/ 517430 h 4876813"/>
              <a:gd name="connsiteX45" fmla="*/ 4359381 w 4876801"/>
              <a:gd name="connsiteY45" fmla="*/ 3019857 h 4876813"/>
              <a:gd name="connsiteX46" fmla="*/ 3108177 w 4876801"/>
              <a:gd name="connsiteY46" fmla="*/ 3537284 h 4876813"/>
              <a:gd name="connsiteX47" fmla="*/ 1948880 w 4876801"/>
              <a:gd name="connsiteY47" fmla="*/ 3105411 h 4876813"/>
              <a:gd name="connsiteX48" fmla="*/ 1738101 w 4876801"/>
              <a:gd name="connsiteY48" fmla="*/ 3316189 h 4876813"/>
              <a:gd name="connsiteX49" fmla="*/ 1952871 w 4876801"/>
              <a:gd name="connsiteY49" fmla="*/ 3530949 h 4876813"/>
              <a:gd name="connsiteX50" fmla="*/ 1952871 w 4876801"/>
              <a:gd name="connsiteY50" fmla="*/ 3708438 h 4876813"/>
              <a:gd name="connsiteX51" fmla="*/ 946698 w 4876801"/>
              <a:gd name="connsiteY51" fmla="*/ 4714612 h 4876813"/>
              <a:gd name="connsiteX52" fmla="*/ 554449 w 4876801"/>
              <a:gd name="connsiteY52" fmla="*/ 4876813 h 4876813"/>
              <a:gd name="connsiteX53" fmla="*/ 162200 w 4876801"/>
              <a:gd name="connsiteY53" fmla="*/ 4714612 h 4876813"/>
              <a:gd name="connsiteX54" fmla="*/ 162200 w 4876801"/>
              <a:gd name="connsiteY54" fmla="*/ 3930123 h 4876813"/>
              <a:gd name="connsiteX55" fmla="*/ 1168373 w 4876801"/>
              <a:gd name="connsiteY55" fmla="*/ 2923940 h 4876813"/>
              <a:gd name="connsiteX56" fmla="*/ 1345862 w 4876801"/>
              <a:gd name="connsiteY56" fmla="*/ 2923940 h 4876813"/>
              <a:gd name="connsiteX57" fmla="*/ 1560622 w 4876801"/>
              <a:gd name="connsiteY57" fmla="*/ 3138700 h 4876813"/>
              <a:gd name="connsiteX58" fmla="*/ 1771401 w 4876801"/>
              <a:gd name="connsiteY58" fmla="*/ 2927922 h 4876813"/>
              <a:gd name="connsiteX59" fmla="*/ 1856954 w 4876801"/>
              <a:gd name="connsiteY59" fmla="*/ 517430 h 4876813"/>
              <a:gd name="connsiteX60" fmla="*/ 3108156 w 4876801"/>
              <a:gd name="connsiteY60" fmla="*/ 1 h 487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876801" h="4876813">
                <a:moveTo>
                  <a:pt x="901140" y="3546132"/>
                </a:moveTo>
                <a:lnTo>
                  <a:pt x="339669" y="4107602"/>
                </a:lnTo>
                <a:cubicBezTo>
                  <a:pt x="221236" y="4226017"/>
                  <a:pt x="221236" y="4418708"/>
                  <a:pt x="339669" y="4537132"/>
                </a:cubicBezTo>
                <a:cubicBezTo>
                  <a:pt x="458103" y="4655576"/>
                  <a:pt x="650775" y="4655547"/>
                  <a:pt x="769199" y="4537132"/>
                </a:cubicBezTo>
                <a:lnTo>
                  <a:pt x="1330669" y="3975662"/>
                </a:lnTo>
                <a:close/>
                <a:moveTo>
                  <a:pt x="1257108" y="3190173"/>
                </a:moveTo>
                <a:lnTo>
                  <a:pt x="1078628" y="3368653"/>
                </a:lnTo>
                <a:lnTo>
                  <a:pt x="1508149" y="3798173"/>
                </a:lnTo>
                <a:lnTo>
                  <a:pt x="1686638" y="3619703"/>
                </a:lnTo>
                <a:close/>
                <a:moveTo>
                  <a:pt x="3108149" y="1108047"/>
                </a:moveTo>
                <a:cubicBezTo>
                  <a:pt x="3284848" y="1108037"/>
                  <a:pt x="3450811" y="1176684"/>
                  <a:pt x="3575465" y="1301347"/>
                </a:cubicBezTo>
                <a:cubicBezTo>
                  <a:pt x="3624471" y="1350372"/>
                  <a:pt x="3624471" y="1429830"/>
                  <a:pt x="3575465" y="1478836"/>
                </a:cubicBezTo>
                <a:cubicBezTo>
                  <a:pt x="3526430" y="1527842"/>
                  <a:pt x="3446992" y="1527832"/>
                  <a:pt x="3397976" y="1478836"/>
                </a:cubicBezTo>
                <a:cubicBezTo>
                  <a:pt x="3320719" y="1401579"/>
                  <a:pt x="3217792" y="1359040"/>
                  <a:pt x="3108159" y="1359040"/>
                </a:cubicBezTo>
                <a:cubicBezTo>
                  <a:pt x="2998507" y="1359040"/>
                  <a:pt x="2895570" y="1401579"/>
                  <a:pt x="2818332" y="1478836"/>
                </a:cubicBezTo>
                <a:cubicBezTo>
                  <a:pt x="2793824" y="1503334"/>
                  <a:pt x="2761716" y="1515593"/>
                  <a:pt x="2729597" y="1515593"/>
                </a:cubicBezTo>
                <a:cubicBezTo>
                  <a:pt x="2697488" y="1515593"/>
                  <a:pt x="2665370" y="1503334"/>
                  <a:pt x="2640862" y="1478836"/>
                </a:cubicBezTo>
                <a:cubicBezTo>
                  <a:pt x="2591856" y="1429820"/>
                  <a:pt x="2591856" y="1350353"/>
                  <a:pt x="2640862" y="1301347"/>
                </a:cubicBezTo>
                <a:cubicBezTo>
                  <a:pt x="2765516" y="1176703"/>
                  <a:pt x="2931470" y="1108047"/>
                  <a:pt x="3108149" y="1108047"/>
                </a:cubicBezTo>
                <a:close/>
                <a:moveTo>
                  <a:pt x="3108149" y="794045"/>
                </a:moveTo>
                <a:cubicBezTo>
                  <a:pt x="2847840" y="794045"/>
                  <a:pt x="2603095" y="895420"/>
                  <a:pt x="2419025" y="1079510"/>
                </a:cubicBezTo>
                <a:cubicBezTo>
                  <a:pt x="2234935" y="1263590"/>
                  <a:pt x="2133560" y="1508325"/>
                  <a:pt x="2133560" y="1768653"/>
                </a:cubicBezTo>
                <a:cubicBezTo>
                  <a:pt x="2133560" y="2028962"/>
                  <a:pt x="2234935" y="2273697"/>
                  <a:pt x="2419025" y="2457777"/>
                </a:cubicBezTo>
                <a:cubicBezTo>
                  <a:pt x="2603095" y="2641867"/>
                  <a:pt x="2847840" y="2743242"/>
                  <a:pt x="3108149" y="2743242"/>
                </a:cubicBezTo>
                <a:cubicBezTo>
                  <a:pt x="3368477" y="2743242"/>
                  <a:pt x="3613212" y="2641867"/>
                  <a:pt x="3797292" y="2457777"/>
                </a:cubicBezTo>
                <a:cubicBezTo>
                  <a:pt x="3981382" y="2273697"/>
                  <a:pt x="4082757" y="2028962"/>
                  <a:pt x="4082757" y="1768653"/>
                </a:cubicBezTo>
                <a:cubicBezTo>
                  <a:pt x="4082757" y="1508325"/>
                  <a:pt x="3981382" y="1263590"/>
                  <a:pt x="3797292" y="1079510"/>
                </a:cubicBezTo>
                <a:cubicBezTo>
                  <a:pt x="3613212" y="895420"/>
                  <a:pt x="3368477" y="794045"/>
                  <a:pt x="3108149" y="794045"/>
                </a:cubicBezTo>
                <a:close/>
                <a:moveTo>
                  <a:pt x="3108158" y="543062"/>
                </a:moveTo>
                <a:cubicBezTo>
                  <a:pt x="3435523" y="543062"/>
                  <a:pt x="3743305" y="670554"/>
                  <a:pt x="3974781" y="902030"/>
                </a:cubicBezTo>
                <a:cubicBezTo>
                  <a:pt x="4206248" y="1133507"/>
                  <a:pt x="4333740" y="1441288"/>
                  <a:pt x="4333750" y="1768653"/>
                </a:cubicBezTo>
                <a:cubicBezTo>
                  <a:pt x="4333750" y="2096008"/>
                  <a:pt x="4206267" y="2403790"/>
                  <a:pt x="3974781" y="2635266"/>
                </a:cubicBezTo>
                <a:cubicBezTo>
                  <a:pt x="3743295" y="2866743"/>
                  <a:pt x="3435523" y="2994235"/>
                  <a:pt x="3108158" y="2994235"/>
                </a:cubicBezTo>
                <a:cubicBezTo>
                  <a:pt x="2780803" y="2994235"/>
                  <a:pt x="2473022" y="2866752"/>
                  <a:pt x="2241545" y="2635266"/>
                </a:cubicBezTo>
                <a:cubicBezTo>
                  <a:pt x="2010069" y="2403780"/>
                  <a:pt x="1882577" y="2096008"/>
                  <a:pt x="1882577" y="1768653"/>
                </a:cubicBezTo>
                <a:cubicBezTo>
                  <a:pt x="1882577" y="1441288"/>
                  <a:pt x="2010059" y="1133507"/>
                  <a:pt x="2241545" y="902030"/>
                </a:cubicBezTo>
                <a:cubicBezTo>
                  <a:pt x="2473031" y="670554"/>
                  <a:pt x="2780803" y="543062"/>
                  <a:pt x="3108158" y="543062"/>
                </a:cubicBezTo>
                <a:close/>
                <a:moveTo>
                  <a:pt x="3108177" y="250882"/>
                </a:moveTo>
                <a:cubicBezTo>
                  <a:pt x="2719253" y="250882"/>
                  <a:pt x="2330499" y="398853"/>
                  <a:pt x="2034434" y="694919"/>
                </a:cubicBezTo>
                <a:cubicBezTo>
                  <a:pt x="1442379" y="1286974"/>
                  <a:pt x="1442379" y="2250323"/>
                  <a:pt x="2034434" y="2842377"/>
                </a:cubicBezTo>
                <a:cubicBezTo>
                  <a:pt x="2626489" y="3434433"/>
                  <a:pt x="3589838" y="3434413"/>
                  <a:pt x="4181893" y="2842377"/>
                </a:cubicBezTo>
                <a:cubicBezTo>
                  <a:pt x="4773938" y="2250323"/>
                  <a:pt x="4773938" y="1286964"/>
                  <a:pt x="4181912" y="694919"/>
                </a:cubicBezTo>
                <a:cubicBezTo>
                  <a:pt x="3885913" y="398929"/>
                  <a:pt x="3496969" y="250882"/>
                  <a:pt x="3108177" y="250882"/>
                </a:cubicBezTo>
                <a:close/>
                <a:moveTo>
                  <a:pt x="3108156" y="1"/>
                </a:moveTo>
                <a:cubicBezTo>
                  <a:pt x="3561279" y="-1"/>
                  <a:pt x="4014405" y="172473"/>
                  <a:pt x="4359372" y="517430"/>
                </a:cubicBezTo>
                <a:cubicBezTo>
                  <a:pt x="5049277" y="1207364"/>
                  <a:pt x="5049277" y="2329933"/>
                  <a:pt x="4359381" y="3019857"/>
                </a:cubicBezTo>
                <a:cubicBezTo>
                  <a:pt x="4014424" y="3364805"/>
                  <a:pt x="3561291" y="3537284"/>
                  <a:pt x="3108177" y="3537284"/>
                </a:cubicBezTo>
                <a:cubicBezTo>
                  <a:pt x="2694240" y="3537284"/>
                  <a:pt x="2280360" y="3393265"/>
                  <a:pt x="1948880" y="3105411"/>
                </a:cubicBezTo>
                <a:lnTo>
                  <a:pt x="1738101" y="3316189"/>
                </a:lnTo>
                <a:lnTo>
                  <a:pt x="1952871" y="3530949"/>
                </a:lnTo>
                <a:cubicBezTo>
                  <a:pt x="2001877" y="3579975"/>
                  <a:pt x="2001877" y="3659432"/>
                  <a:pt x="1952871" y="3708438"/>
                </a:cubicBezTo>
                <a:lnTo>
                  <a:pt x="946698" y="4714612"/>
                </a:lnTo>
                <a:cubicBezTo>
                  <a:pt x="838551" y="4822740"/>
                  <a:pt x="696495" y="4876813"/>
                  <a:pt x="554449" y="4876813"/>
                </a:cubicBezTo>
                <a:cubicBezTo>
                  <a:pt x="412412" y="4876813"/>
                  <a:pt x="270346" y="4822749"/>
                  <a:pt x="162200" y="4714612"/>
                </a:cubicBezTo>
                <a:cubicBezTo>
                  <a:pt x="-54066" y="4498308"/>
                  <a:pt x="-54066" y="4146398"/>
                  <a:pt x="162200" y="3930123"/>
                </a:cubicBezTo>
                <a:lnTo>
                  <a:pt x="1168373" y="2923940"/>
                </a:lnTo>
                <a:cubicBezTo>
                  <a:pt x="1217408" y="2874943"/>
                  <a:pt x="1296846" y="2874943"/>
                  <a:pt x="1345862" y="2923940"/>
                </a:cubicBezTo>
                <a:lnTo>
                  <a:pt x="1560622" y="3138700"/>
                </a:lnTo>
                <a:lnTo>
                  <a:pt x="1771401" y="2927922"/>
                </a:lnTo>
                <a:cubicBezTo>
                  <a:pt x="1168430" y="2233578"/>
                  <a:pt x="1196891" y="1177522"/>
                  <a:pt x="1856954" y="517430"/>
                </a:cubicBezTo>
                <a:cubicBezTo>
                  <a:pt x="2201912" y="172482"/>
                  <a:pt x="2655033" y="3"/>
                  <a:pt x="3108156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CBB9FF0-6312-4C79-9BCE-01B9780507E2}"/>
              </a:ext>
            </a:extLst>
          </p:cNvPr>
          <p:cNvSpPr>
            <a:spLocks noChangeAspect="1"/>
          </p:cNvSpPr>
          <p:nvPr/>
        </p:nvSpPr>
        <p:spPr>
          <a:xfrm>
            <a:off x="15006177" y="2268466"/>
            <a:ext cx="853440" cy="649452"/>
          </a:xfrm>
          <a:custGeom>
            <a:avLst/>
            <a:gdLst>
              <a:gd name="connsiteX0" fmla="*/ 904427 w 4876800"/>
              <a:gd name="connsiteY0" fmla="*/ 2399278 h 3711156"/>
              <a:gd name="connsiteX1" fmla="*/ 1304982 w 4876800"/>
              <a:gd name="connsiteY1" fmla="*/ 3504835 h 3711156"/>
              <a:gd name="connsiteX2" fmla="*/ 1859842 w 4876800"/>
              <a:gd name="connsiteY2" fmla="*/ 3504835 h 3711156"/>
              <a:gd name="connsiteX3" fmla="*/ 1459039 w 4876800"/>
              <a:gd name="connsiteY3" fmla="*/ 2399278 h 3711156"/>
              <a:gd name="connsiteX4" fmla="*/ 289350 w 4876800"/>
              <a:gd name="connsiteY4" fmla="*/ 1038946 h 3711156"/>
              <a:gd name="connsiteX5" fmla="*/ 206311 w 4876800"/>
              <a:gd name="connsiteY5" fmla="*/ 1121985 h 3711156"/>
              <a:gd name="connsiteX6" fmla="*/ 206311 w 4876800"/>
              <a:gd name="connsiteY6" fmla="*/ 1787801 h 3711156"/>
              <a:gd name="connsiteX7" fmla="*/ 289350 w 4876800"/>
              <a:gd name="connsiteY7" fmla="*/ 1870840 h 3711156"/>
              <a:gd name="connsiteX8" fmla="*/ 453066 w 4876800"/>
              <a:gd name="connsiteY8" fmla="*/ 1870840 h 3711156"/>
              <a:gd name="connsiteX9" fmla="*/ 453066 w 4876800"/>
              <a:gd name="connsiteY9" fmla="*/ 1038946 h 3711156"/>
              <a:gd name="connsiteX10" fmla="*/ 3682098 w 4876800"/>
              <a:gd name="connsiteY10" fmla="*/ 1001922 h 3711156"/>
              <a:gd name="connsiteX11" fmla="*/ 3682098 w 4876800"/>
              <a:gd name="connsiteY11" fmla="*/ 1907502 h 3711156"/>
              <a:gd name="connsiteX12" fmla="*/ 4071652 w 4876800"/>
              <a:gd name="connsiteY12" fmla="*/ 1454712 h 3711156"/>
              <a:gd name="connsiteX13" fmla="*/ 3682098 w 4876800"/>
              <a:gd name="connsiteY13" fmla="*/ 1001922 h 3711156"/>
              <a:gd name="connsiteX14" fmla="*/ 4579052 w 4876800"/>
              <a:gd name="connsiteY14" fmla="*/ 685621 h 3711156"/>
              <a:gd name="connsiteX15" fmla="*/ 4645847 w 4876800"/>
              <a:gd name="connsiteY15" fmla="*/ 727707 h 3711156"/>
              <a:gd name="connsiteX16" fmla="*/ 4876800 w 4876800"/>
              <a:gd name="connsiteY16" fmla="*/ 1454702 h 3711156"/>
              <a:gd name="connsiteX17" fmla="*/ 4646009 w 4876800"/>
              <a:gd name="connsiteY17" fmla="*/ 2181679 h 3711156"/>
              <a:gd name="connsiteX18" fmla="*/ 4561675 w 4876800"/>
              <a:gd name="connsiteY18" fmla="*/ 2225303 h 3711156"/>
              <a:gd name="connsiteX19" fmla="*/ 4502220 w 4876800"/>
              <a:gd name="connsiteY19" fmla="*/ 2206377 h 3711156"/>
              <a:gd name="connsiteX20" fmla="*/ 4477521 w 4876800"/>
              <a:gd name="connsiteY20" fmla="*/ 2062588 h 3711156"/>
              <a:gd name="connsiteX21" fmla="*/ 4670479 w 4876800"/>
              <a:gd name="connsiteY21" fmla="*/ 1454712 h 3711156"/>
              <a:gd name="connsiteX22" fmla="*/ 4477426 w 4876800"/>
              <a:gd name="connsiteY22" fmla="*/ 846884 h 3711156"/>
              <a:gd name="connsiteX23" fmla="*/ 4502048 w 4876800"/>
              <a:gd name="connsiteY23" fmla="*/ 703085 h 3711156"/>
              <a:gd name="connsiteX24" fmla="*/ 4579052 w 4876800"/>
              <a:gd name="connsiteY24" fmla="*/ 685621 h 3711156"/>
              <a:gd name="connsiteX25" fmla="*/ 3388450 w 4876800"/>
              <a:gd name="connsiteY25" fmla="*/ 207030 h 3711156"/>
              <a:gd name="connsiteX26" fmla="*/ 3327778 w 4876800"/>
              <a:gd name="connsiteY26" fmla="*/ 221396 h 3711156"/>
              <a:gd name="connsiteX27" fmla="*/ 1634109 w 4876800"/>
              <a:gd name="connsiteY27" fmla="*/ 715887 h 3711156"/>
              <a:gd name="connsiteX28" fmla="*/ 1634109 w 4876800"/>
              <a:gd name="connsiteY28" fmla="*/ 1793659 h 3711156"/>
              <a:gd name="connsiteX29" fmla="*/ 1530944 w 4876800"/>
              <a:gd name="connsiteY29" fmla="*/ 1896824 h 3711156"/>
              <a:gd name="connsiteX30" fmla="*/ 1427778 w 4876800"/>
              <a:gd name="connsiteY30" fmla="*/ 1793659 h 3711156"/>
              <a:gd name="connsiteX31" fmla="*/ 1427778 w 4876800"/>
              <a:gd name="connsiteY31" fmla="*/ 716849 h 3711156"/>
              <a:gd name="connsiteX32" fmla="*/ 804491 w 4876800"/>
              <a:gd name="connsiteY32" fmla="*/ 716849 h 3711156"/>
              <a:gd name="connsiteX33" fmla="*/ 659396 w 4876800"/>
              <a:gd name="connsiteY33" fmla="*/ 861933 h 3711156"/>
              <a:gd name="connsiteX34" fmla="*/ 659396 w 4876800"/>
              <a:gd name="connsiteY34" fmla="*/ 2047862 h 3711156"/>
              <a:gd name="connsiteX35" fmla="*/ 804491 w 4876800"/>
              <a:gd name="connsiteY35" fmla="*/ 2192957 h 3711156"/>
              <a:gd name="connsiteX36" fmla="*/ 1557633 w 4876800"/>
              <a:gd name="connsiteY36" fmla="*/ 2192957 h 3711156"/>
              <a:gd name="connsiteX37" fmla="*/ 3327778 w 4876800"/>
              <a:gd name="connsiteY37" fmla="*/ 2688390 h 3711156"/>
              <a:gd name="connsiteX38" fmla="*/ 3426990 w 4876800"/>
              <a:gd name="connsiteY38" fmla="*/ 2690448 h 3711156"/>
              <a:gd name="connsiteX39" fmla="*/ 3475787 w 4876800"/>
              <a:gd name="connsiteY39" fmla="*/ 2606837 h 3711156"/>
              <a:gd name="connsiteX40" fmla="*/ 3475777 w 4876800"/>
              <a:gd name="connsiteY40" fmla="*/ 2606837 h 3711156"/>
              <a:gd name="connsiteX41" fmla="*/ 3475777 w 4876800"/>
              <a:gd name="connsiteY41" fmla="*/ 302940 h 3711156"/>
              <a:gd name="connsiteX42" fmla="*/ 3426990 w 4876800"/>
              <a:gd name="connsiteY42" fmla="*/ 219339 h 3711156"/>
              <a:gd name="connsiteX43" fmla="*/ 3388450 w 4876800"/>
              <a:gd name="connsiteY43" fmla="*/ 207030 h 3711156"/>
              <a:gd name="connsiteX44" fmla="*/ 3373540 w 4876800"/>
              <a:gd name="connsiteY44" fmla="*/ 52 h 3711156"/>
              <a:gd name="connsiteX45" fmla="*/ 3528003 w 4876800"/>
              <a:gd name="connsiteY45" fmla="*/ 39430 h 3711156"/>
              <a:gd name="connsiteX46" fmla="*/ 3682098 w 4876800"/>
              <a:gd name="connsiteY46" fmla="*/ 302940 h 3711156"/>
              <a:gd name="connsiteX47" fmla="*/ 3682098 w 4876800"/>
              <a:gd name="connsiteY47" fmla="*/ 793982 h 3711156"/>
              <a:gd name="connsiteX48" fmla="*/ 4277973 w 4876800"/>
              <a:gd name="connsiteY48" fmla="*/ 1454703 h 3711156"/>
              <a:gd name="connsiteX49" fmla="*/ 3682098 w 4876800"/>
              <a:gd name="connsiteY49" fmla="*/ 2115433 h 3711156"/>
              <a:gd name="connsiteX50" fmla="*/ 3682098 w 4876800"/>
              <a:gd name="connsiteY50" fmla="*/ 2606837 h 3711156"/>
              <a:gd name="connsiteX51" fmla="*/ 3528003 w 4876800"/>
              <a:gd name="connsiteY51" fmla="*/ 2870356 h 3711156"/>
              <a:gd name="connsiteX52" fmla="*/ 3379137 w 4876800"/>
              <a:gd name="connsiteY52" fmla="*/ 2909799 h 3711156"/>
              <a:gd name="connsiteX53" fmla="*/ 3220364 w 4876800"/>
              <a:gd name="connsiteY53" fmla="*/ 2864555 h 3711156"/>
              <a:gd name="connsiteX54" fmla="*/ 1679362 w 4876800"/>
              <a:gd name="connsiteY54" fmla="*/ 2401659 h 3711156"/>
              <a:gd name="connsiteX55" fmla="*/ 2056628 w 4876800"/>
              <a:gd name="connsiteY55" fmla="*/ 3442313 h 3711156"/>
              <a:gd name="connsiteX56" fmla="*/ 2032368 w 4876800"/>
              <a:gd name="connsiteY56" fmla="*/ 3625736 h 3711156"/>
              <a:gd name="connsiteX57" fmla="*/ 1868214 w 4876800"/>
              <a:gd name="connsiteY57" fmla="*/ 3711156 h 3711156"/>
              <a:gd name="connsiteX58" fmla="*/ 1300772 w 4876800"/>
              <a:gd name="connsiteY58" fmla="*/ 3711156 h 3711156"/>
              <a:gd name="connsiteX59" fmla="*/ 1112463 w 4876800"/>
              <a:gd name="connsiteY59" fmla="*/ 3579159 h 3711156"/>
              <a:gd name="connsiteX60" fmla="*/ 676160 w 4876800"/>
              <a:gd name="connsiteY60" fmla="*/ 2374904 h 3711156"/>
              <a:gd name="connsiteX61" fmla="*/ 454390 w 4876800"/>
              <a:gd name="connsiteY61" fmla="*/ 2077161 h 3711156"/>
              <a:gd name="connsiteX62" fmla="*/ 289360 w 4876800"/>
              <a:gd name="connsiteY62" fmla="*/ 2077161 h 3711156"/>
              <a:gd name="connsiteX63" fmla="*/ 0 w 4876800"/>
              <a:gd name="connsiteY63" fmla="*/ 1787801 h 3711156"/>
              <a:gd name="connsiteX64" fmla="*/ 0 w 4876800"/>
              <a:gd name="connsiteY64" fmla="*/ 1121985 h 3711156"/>
              <a:gd name="connsiteX65" fmla="*/ 289360 w 4876800"/>
              <a:gd name="connsiteY65" fmla="*/ 832634 h 3711156"/>
              <a:gd name="connsiteX66" fmla="*/ 454409 w 4876800"/>
              <a:gd name="connsiteY66" fmla="*/ 832634 h 3711156"/>
              <a:gd name="connsiteX67" fmla="*/ 804510 w 4876800"/>
              <a:gd name="connsiteY67" fmla="*/ 510518 h 3711156"/>
              <a:gd name="connsiteX68" fmla="*/ 1557594 w 4876800"/>
              <a:gd name="connsiteY68" fmla="*/ 510518 h 3711156"/>
              <a:gd name="connsiteX69" fmla="*/ 1557614 w 4876800"/>
              <a:gd name="connsiteY69" fmla="*/ 510518 h 3711156"/>
              <a:gd name="connsiteX70" fmla="*/ 1557633 w 4876800"/>
              <a:gd name="connsiteY70" fmla="*/ 510518 h 3711156"/>
              <a:gd name="connsiteX71" fmla="*/ 3220364 w 4876800"/>
              <a:gd name="connsiteY71" fmla="*/ 45241 h 3711156"/>
              <a:gd name="connsiteX72" fmla="*/ 3373540 w 4876800"/>
              <a:gd name="connsiteY72" fmla="*/ 52 h 371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876800" h="3711156">
                <a:moveTo>
                  <a:pt x="904427" y="2399278"/>
                </a:moveTo>
                <a:lnTo>
                  <a:pt x="1304982" y="3504835"/>
                </a:lnTo>
                <a:lnTo>
                  <a:pt x="1859842" y="3504835"/>
                </a:lnTo>
                <a:lnTo>
                  <a:pt x="1459039" y="2399278"/>
                </a:lnTo>
                <a:close/>
                <a:moveTo>
                  <a:pt x="289350" y="1038946"/>
                </a:moveTo>
                <a:cubicBezTo>
                  <a:pt x="243564" y="1038946"/>
                  <a:pt x="206311" y="1076198"/>
                  <a:pt x="206311" y="1121985"/>
                </a:cubicBezTo>
                <a:lnTo>
                  <a:pt x="206311" y="1787801"/>
                </a:lnTo>
                <a:cubicBezTo>
                  <a:pt x="206311" y="1833598"/>
                  <a:pt x="243564" y="1870840"/>
                  <a:pt x="289350" y="1870840"/>
                </a:cubicBezTo>
                <a:lnTo>
                  <a:pt x="453066" y="1870840"/>
                </a:lnTo>
                <a:lnTo>
                  <a:pt x="453066" y="1038946"/>
                </a:lnTo>
                <a:close/>
                <a:moveTo>
                  <a:pt x="3682098" y="1001922"/>
                </a:moveTo>
                <a:lnTo>
                  <a:pt x="3682098" y="1907502"/>
                </a:lnTo>
                <a:cubicBezTo>
                  <a:pt x="3902288" y="1874393"/>
                  <a:pt x="4071652" y="1683979"/>
                  <a:pt x="4071652" y="1454712"/>
                </a:cubicBezTo>
                <a:cubicBezTo>
                  <a:pt x="4071652" y="1225445"/>
                  <a:pt x="3902278" y="1035031"/>
                  <a:pt x="3682098" y="1001922"/>
                </a:cubicBezTo>
                <a:close/>
                <a:moveTo>
                  <a:pt x="4579052" y="685621"/>
                </a:moveTo>
                <a:cubicBezTo>
                  <a:pt x="4605076" y="690078"/>
                  <a:pt x="4629398" y="704461"/>
                  <a:pt x="4645847" y="727707"/>
                </a:cubicBezTo>
                <a:cubicBezTo>
                  <a:pt x="4796942" y="941257"/>
                  <a:pt x="4876800" y="1192660"/>
                  <a:pt x="4876800" y="1454702"/>
                </a:cubicBezTo>
                <a:cubicBezTo>
                  <a:pt x="4876800" y="1716688"/>
                  <a:pt x="4797000" y="1968071"/>
                  <a:pt x="4646009" y="2181679"/>
                </a:cubicBezTo>
                <a:cubicBezTo>
                  <a:pt x="4625912" y="2210111"/>
                  <a:pt x="4594041" y="2225303"/>
                  <a:pt x="4561675" y="2225303"/>
                </a:cubicBezTo>
                <a:cubicBezTo>
                  <a:pt x="4541091" y="2225303"/>
                  <a:pt x="4520308" y="2219160"/>
                  <a:pt x="4502220" y="2206377"/>
                </a:cubicBezTo>
                <a:cubicBezTo>
                  <a:pt x="4455690" y="2173497"/>
                  <a:pt x="4444632" y="2109127"/>
                  <a:pt x="4477521" y="2062588"/>
                </a:cubicBezTo>
                <a:cubicBezTo>
                  <a:pt x="4603756" y="1884004"/>
                  <a:pt x="4670479" y="1673796"/>
                  <a:pt x="4670479" y="1454712"/>
                </a:cubicBezTo>
                <a:cubicBezTo>
                  <a:pt x="4670479" y="1235570"/>
                  <a:pt x="4603728" y="1025382"/>
                  <a:pt x="4477426" y="846884"/>
                </a:cubicBezTo>
                <a:cubicBezTo>
                  <a:pt x="4444517" y="800373"/>
                  <a:pt x="4455547" y="735984"/>
                  <a:pt x="4502048" y="703085"/>
                </a:cubicBezTo>
                <a:cubicBezTo>
                  <a:pt x="4525304" y="686631"/>
                  <a:pt x="4553029" y="681163"/>
                  <a:pt x="4579052" y="685621"/>
                </a:cubicBezTo>
                <a:close/>
                <a:moveTo>
                  <a:pt x="3388450" y="207030"/>
                </a:moveTo>
                <a:cubicBezTo>
                  <a:pt x="3371083" y="205206"/>
                  <a:pt x="3350028" y="207827"/>
                  <a:pt x="3327778" y="221396"/>
                </a:cubicBezTo>
                <a:cubicBezTo>
                  <a:pt x="2817866" y="532311"/>
                  <a:pt x="2233831" y="702523"/>
                  <a:pt x="1634109" y="715887"/>
                </a:cubicBezTo>
                <a:lnTo>
                  <a:pt x="1634109" y="1793659"/>
                </a:lnTo>
                <a:cubicBezTo>
                  <a:pt x="1634109" y="1850628"/>
                  <a:pt x="1587922" y="1896824"/>
                  <a:pt x="1530944" y="1896824"/>
                </a:cubicBezTo>
                <a:cubicBezTo>
                  <a:pt x="1473965" y="1896824"/>
                  <a:pt x="1427778" y="1850628"/>
                  <a:pt x="1427778" y="1793659"/>
                </a:cubicBezTo>
                <a:lnTo>
                  <a:pt x="1427778" y="716849"/>
                </a:lnTo>
                <a:lnTo>
                  <a:pt x="804491" y="716849"/>
                </a:lnTo>
                <a:cubicBezTo>
                  <a:pt x="724490" y="716849"/>
                  <a:pt x="659396" y="781933"/>
                  <a:pt x="659396" y="861933"/>
                </a:cubicBezTo>
                <a:lnTo>
                  <a:pt x="659396" y="2047862"/>
                </a:lnTo>
                <a:cubicBezTo>
                  <a:pt x="659396" y="2127863"/>
                  <a:pt x="724490" y="2192957"/>
                  <a:pt x="804491" y="2192957"/>
                </a:cubicBezTo>
                <a:lnTo>
                  <a:pt x="1557633" y="2192957"/>
                </a:lnTo>
                <a:cubicBezTo>
                  <a:pt x="2184111" y="2192957"/>
                  <a:pt x="2796225" y="2364274"/>
                  <a:pt x="3327778" y="2688390"/>
                </a:cubicBezTo>
                <a:cubicBezTo>
                  <a:pt x="3372269" y="2715527"/>
                  <a:pt x="3411969" y="2698868"/>
                  <a:pt x="3426990" y="2690448"/>
                </a:cubicBezTo>
                <a:cubicBezTo>
                  <a:pt x="3441659" y="2682227"/>
                  <a:pt x="3475777" y="2657596"/>
                  <a:pt x="3475787" y="2606837"/>
                </a:cubicBezTo>
                <a:lnTo>
                  <a:pt x="3475777" y="2606837"/>
                </a:lnTo>
                <a:lnTo>
                  <a:pt x="3475777" y="302940"/>
                </a:lnTo>
                <a:cubicBezTo>
                  <a:pt x="3475777" y="252209"/>
                  <a:pt x="3441659" y="227568"/>
                  <a:pt x="3426990" y="219339"/>
                </a:cubicBezTo>
                <a:cubicBezTo>
                  <a:pt x="3419494" y="215124"/>
                  <a:pt x="3405816" y="208854"/>
                  <a:pt x="3388450" y="207030"/>
                </a:cubicBezTo>
                <a:close/>
                <a:moveTo>
                  <a:pt x="3373540" y="52"/>
                </a:moveTo>
                <a:cubicBezTo>
                  <a:pt x="3426368" y="-946"/>
                  <a:pt x="3479411" y="12150"/>
                  <a:pt x="3528003" y="39430"/>
                </a:cubicBezTo>
                <a:cubicBezTo>
                  <a:pt x="3624491" y="93609"/>
                  <a:pt x="3682098" y="192126"/>
                  <a:pt x="3682098" y="302940"/>
                </a:cubicBezTo>
                <a:lnTo>
                  <a:pt x="3682098" y="793982"/>
                </a:lnTo>
                <a:cubicBezTo>
                  <a:pt x="4016368" y="828310"/>
                  <a:pt x="4277973" y="1111517"/>
                  <a:pt x="4277973" y="1454703"/>
                </a:cubicBezTo>
                <a:cubicBezTo>
                  <a:pt x="4277973" y="1797888"/>
                  <a:pt x="4016368" y="2081105"/>
                  <a:pt x="3682098" y="2115433"/>
                </a:cubicBezTo>
                <a:lnTo>
                  <a:pt x="3682098" y="2606837"/>
                </a:lnTo>
                <a:cubicBezTo>
                  <a:pt x="3682098" y="2717670"/>
                  <a:pt x="3624491" y="2816178"/>
                  <a:pt x="3528003" y="2870356"/>
                </a:cubicBezTo>
                <a:cubicBezTo>
                  <a:pt x="3481130" y="2896673"/>
                  <a:pt x="3430095" y="2909799"/>
                  <a:pt x="3379137" y="2909799"/>
                </a:cubicBezTo>
                <a:cubicBezTo>
                  <a:pt x="3324425" y="2909799"/>
                  <a:pt x="3269790" y="2894692"/>
                  <a:pt x="3220364" y="2864555"/>
                </a:cubicBezTo>
                <a:cubicBezTo>
                  <a:pt x="2755649" y="2581205"/>
                  <a:pt x="2225268" y="2422271"/>
                  <a:pt x="1679362" y="2401659"/>
                </a:cubicBezTo>
                <a:lnTo>
                  <a:pt x="2056628" y="3442313"/>
                </a:lnTo>
                <a:cubicBezTo>
                  <a:pt x="2078917" y="3503635"/>
                  <a:pt x="2069849" y="3572225"/>
                  <a:pt x="2032368" y="3625736"/>
                </a:cubicBezTo>
                <a:cubicBezTo>
                  <a:pt x="1994887" y="3679219"/>
                  <a:pt x="1933527" y="3711156"/>
                  <a:pt x="1868214" y="3711156"/>
                </a:cubicBezTo>
                <a:lnTo>
                  <a:pt x="1300772" y="3711156"/>
                </a:lnTo>
                <a:cubicBezTo>
                  <a:pt x="1216742" y="3711156"/>
                  <a:pt x="1141066" y="3658112"/>
                  <a:pt x="1112463" y="3579159"/>
                </a:cubicBezTo>
                <a:lnTo>
                  <a:pt x="676160" y="2374904"/>
                </a:lnTo>
                <a:cubicBezTo>
                  <a:pt x="554374" y="2326945"/>
                  <a:pt x="465667" y="2212921"/>
                  <a:pt x="454390" y="2077161"/>
                </a:cubicBezTo>
                <a:lnTo>
                  <a:pt x="289360" y="2077161"/>
                </a:lnTo>
                <a:cubicBezTo>
                  <a:pt x="129806" y="2077161"/>
                  <a:pt x="0" y="1947355"/>
                  <a:pt x="0" y="1787801"/>
                </a:cubicBezTo>
                <a:lnTo>
                  <a:pt x="0" y="1121985"/>
                </a:lnTo>
                <a:cubicBezTo>
                  <a:pt x="0" y="962431"/>
                  <a:pt x="129806" y="832625"/>
                  <a:pt x="289360" y="832634"/>
                </a:cubicBezTo>
                <a:lnTo>
                  <a:pt x="454409" y="832634"/>
                </a:lnTo>
                <a:cubicBezTo>
                  <a:pt x="469354" y="652526"/>
                  <a:pt x="620611" y="510518"/>
                  <a:pt x="804510" y="510518"/>
                </a:cubicBezTo>
                <a:lnTo>
                  <a:pt x="1557594" y="510518"/>
                </a:lnTo>
                <a:lnTo>
                  <a:pt x="1557614" y="510518"/>
                </a:lnTo>
                <a:cubicBezTo>
                  <a:pt x="1557614" y="510518"/>
                  <a:pt x="1557623" y="510518"/>
                  <a:pt x="1557633" y="510518"/>
                </a:cubicBezTo>
                <a:cubicBezTo>
                  <a:pt x="2146192" y="510518"/>
                  <a:pt x="2721149" y="349631"/>
                  <a:pt x="3220364" y="45241"/>
                </a:cubicBezTo>
                <a:cubicBezTo>
                  <a:pt x="3268098" y="16142"/>
                  <a:pt x="3320712" y="1049"/>
                  <a:pt x="3373540" y="5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E6F5EE40-C3BF-41A6-A1C4-2BB44A892962}"/>
              </a:ext>
            </a:extLst>
          </p:cNvPr>
          <p:cNvSpPr>
            <a:spLocks noChangeAspect="1"/>
          </p:cNvSpPr>
          <p:nvPr/>
        </p:nvSpPr>
        <p:spPr>
          <a:xfrm>
            <a:off x="18240445" y="2268467"/>
            <a:ext cx="853440" cy="760350"/>
          </a:xfrm>
          <a:custGeom>
            <a:avLst/>
            <a:gdLst>
              <a:gd name="connsiteX0" fmla="*/ 1990134 w 4876796"/>
              <a:gd name="connsiteY0" fmla="*/ 3550072 h 4344848"/>
              <a:gd name="connsiteX1" fmla="*/ 1990134 w 4876796"/>
              <a:gd name="connsiteY1" fmla="*/ 3762851 h 4344848"/>
              <a:gd name="connsiteX2" fmla="*/ 1869138 w 4876796"/>
              <a:gd name="connsiteY2" fmla="*/ 4117486 h 4344848"/>
              <a:gd name="connsiteX3" fmla="*/ 3007623 w 4876796"/>
              <a:gd name="connsiteY3" fmla="*/ 4117486 h 4344848"/>
              <a:gd name="connsiteX4" fmla="*/ 2886627 w 4876796"/>
              <a:gd name="connsiteY4" fmla="*/ 3762851 h 4344848"/>
              <a:gd name="connsiteX5" fmla="*/ 2886627 w 4876796"/>
              <a:gd name="connsiteY5" fmla="*/ 3550072 h 4344848"/>
              <a:gd name="connsiteX6" fmla="*/ 2438371 w 4876796"/>
              <a:gd name="connsiteY6" fmla="*/ 2872674 h 4344848"/>
              <a:gd name="connsiteX7" fmla="*/ 2559634 w 4876796"/>
              <a:gd name="connsiteY7" fmla="*/ 2993936 h 4344848"/>
              <a:gd name="connsiteX8" fmla="*/ 2438371 w 4876796"/>
              <a:gd name="connsiteY8" fmla="*/ 3115199 h 4344848"/>
              <a:gd name="connsiteX9" fmla="*/ 2317109 w 4876796"/>
              <a:gd name="connsiteY9" fmla="*/ 2993936 h 4344848"/>
              <a:gd name="connsiteX10" fmla="*/ 2438371 w 4876796"/>
              <a:gd name="connsiteY10" fmla="*/ 2872674 h 4344848"/>
              <a:gd name="connsiteX11" fmla="*/ 2979020 w 4876796"/>
              <a:gd name="connsiteY11" fmla="*/ 1219010 h 4344848"/>
              <a:gd name="connsiteX12" fmla="*/ 3092700 w 4876796"/>
              <a:gd name="connsiteY12" fmla="*/ 1332691 h 4344848"/>
              <a:gd name="connsiteX13" fmla="*/ 2979020 w 4876796"/>
              <a:gd name="connsiteY13" fmla="*/ 1446257 h 4344848"/>
              <a:gd name="connsiteX14" fmla="*/ 2865339 w 4876796"/>
              <a:gd name="connsiteY14" fmla="*/ 1332691 h 4344848"/>
              <a:gd name="connsiteX15" fmla="*/ 2979020 w 4876796"/>
              <a:gd name="connsiteY15" fmla="*/ 1219010 h 4344848"/>
              <a:gd name="connsiteX16" fmla="*/ 2633101 w 4876796"/>
              <a:gd name="connsiteY16" fmla="*/ 1219010 h 4344848"/>
              <a:gd name="connsiteX17" fmla="*/ 2746781 w 4876796"/>
              <a:gd name="connsiteY17" fmla="*/ 1332691 h 4344848"/>
              <a:gd name="connsiteX18" fmla="*/ 2633101 w 4876796"/>
              <a:gd name="connsiteY18" fmla="*/ 1446257 h 4344848"/>
              <a:gd name="connsiteX19" fmla="*/ 2519420 w 4876796"/>
              <a:gd name="connsiteY19" fmla="*/ 1332691 h 4344848"/>
              <a:gd name="connsiteX20" fmla="*/ 2633101 w 4876796"/>
              <a:gd name="connsiteY20" fmla="*/ 1219010 h 4344848"/>
              <a:gd name="connsiteX21" fmla="*/ 2287296 w 4876796"/>
              <a:gd name="connsiteY21" fmla="*/ 1219010 h 4344848"/>
              <a:gd name="connsiteX22" fmla="*/ 2400976 w 4876796"/>
              <a:gd name="connsiteY22" fmla="*/ 1332691 h 4344848"/>
              <a:gd name="connsiteX23" fmla="*/ 2287296 w 4876796"/>
              <a:gd name="connsiteY23" fmla="*/ 1446257 h 4344848"/>
              <a:gd name="connsiteX24" fmla="*/ 2173615 w 4876796"/>
              <a:gd name="connsiteY24" fmla="*/ 1332691 h 4344848"/>
              <a:gd name="connsiteX25" fmla="*/ 2287296 w 4876796"/>
              <a:gd name="connsiteY25" fmla="*/ 1219010 h 4344848"/>
              <a:gd name="connsiteX26" fmla="*/ 1941491 w 4876796"/>
              <a:gd name="connsiteY26" fmla="*/ 1219010 h 4344848"/>
              <a:gd name="connsiteX27" fmla="*/ 2055057 w 4876796"/>
              <a:gd name="connsiteY27" fmla="*/ 1332691 h 4344848"/>
              <a:gd name="connsiteX28" fmla="*/ 1941491 w 4876796"/>
              <a:gd name="connsiteY28" fmla="*/ 1446257 h 4344848"/>
              <a:gd name="connsiteX29" fmla="*/ 1827810 w 4876796"/>
              <a:gd name="connsiteY29" fmla="*/ 1332691 h 4344848"/>
              <a:gd name="connsiteX30" fmla="*/ 1941491 w 4876796"/>
              <a:gd name="connsiteY30" fmla="*/ 1219010 h 4344848"/>
              <a:gd name="connsiteX31" fmla="*/ 1595619 w 4876796"/>
              <a:gd name="connsiteY31" fmla="*/ 1219010 h 4344848"/>
              <a:gd name="connsiteX32" fmla="*/ 1709185 w 4876796"/>
              <a:gd name="connsiteY32" fmla="*/ 1332691 h 4344848"/>
              <a:gd name="connsiteX33" fmla="*/ 1595619 w 4876796"/>
              <a:gd name="connsiteY33" fmla="*/ 1446257 h 4344848"/>
              <a:gd name="connsiteX34" fmla="*/ 1481938 w 4876796"/>
              <a:gd name="connsiteY34" fmla="*/ 1332691 h 4344848"/>
              <a:gd name="connsiteX35" fmla="*/ 1595619 w 4876796"/>
              <a:gd name="connsiteY35" fmla="*/ 1219010 h 4344848"/>
              <a:gd name="connsiteX36" fmla="*/ 1336282 w 4876796"/>
              <a:gd name="connsiteY36" fmla="*/ 1041997 h 4344848"/>
              <a:gd name="connsiteX37" fmla="*/ 1165765 w 4876796"/>
              <a:gd name="connsiteY37" fmla="*/ 1212514 h 4344848"/>
              <a:gd name="connsiteX38" fmla="*/ 1165765 w 4876796"/>
              <a:gd name="connsiteY38" fmla="*/ 1452763 h 4344848"/>
              <a:gd name="connsiteX39" fmla="*/ 1336282 w 4876796"/>
              <a:gd name="connsiteY39" fmla="*/ 1623279 h 4344848"/>
              <a:gd name="connsiteX40" fmla="*/ 3540462 w 4876796"/>
              <a:gd name="connsiteY40" fmla="*/ 1623279 h 4344848"/>
              <a:gd name="connsiteX41" fmla="*/ 3710978 w 4876796"/>
              <a:gd name="connsiteY41" fmla="*/ 1452763 h 4344848"/>
              <a:gd name="connsiteX42" fmla="*/ 3710969 w 4876796"/>
              <a:gd name="connsiteY42" fmla="*/ 1452763 h 4344848"/>
              <a:gd name="connsiteX43" fmla="*/ 3710969 w 4876796"/>
              <a:gd name="connsiteY43" fmla="*/ 1212514 h 4344848"/>
              <a:gd name="connsiteX44" fmla="*/ 3540452 w 4876796"/>
              <a:gd name="connsiteY44" fmla="*/ 1041997 h 4344848"/>
              <a:gd name="connsiteX45" fmla="*/ 1336282 w 4876796"/>
              <a:gd name="connsiteY45" fmla="*/ 814645 h 4344848"/>
              <a:gd name="connsiteX46" fmla="*/ 3540462 w 4876796"/>
              <a:gd name="connsiteY46" fmla="*/ 814645 h 4344848"/>
              <a:gd name="connsiteX47" fmla="*/ 3938321 w 4876796"/>
              <a:gd name="connsiteY47" fmla="*/ 1212514 h 4344848"/>
              <a:gd name="connsiteX48" fmla="*/ 3938321 w 4876796"/>
              <a:gd name="connsiteY48" fmla="*/ 1452763 h 4344848"/>
              <a:gd name="connsiteX49" fmla="*/ 3540452 w 4876796"/>
              <a:gd name="connsiteY49" fmla="*/ 1850631 h 4344848"/>
              <a:gd name="connsiteX50" fmla="*/ 1336282 w 4876796"/>
              <a:gd name="connsiteY50" fmla="*/ 1850631 h 4344848"/>
              <a:gd name="connsiteX51" fmla="*/ 938413 w 4876796"/>
              <a:gd name="connsiteY51" fmla="*/ 1452763 h 4344848"/>
              <a:gd name="connsiteX52" fmla="*/ 938413 w 4876796"/>
              <a:gd name="connsiteY52" fmla="*/ 1212514 h 4344848"/>
              <a:gd name="connsiteX53" fmla="*/ 1336282 w 4876796"/>
              <a:gd name="connsiteY53" fmla="*/ 814645 h 4344848"/>
              <a:gd name="connsiteX54" fmla="*/ 295561 w 4876796"/>
              <a:gd name="connsiteY54" fmla="*/ 227361 h 4344848"/>
              <a:gd name="connsiteX55" fmla="*/ 227352 w 4876796"/>
              <a:gd name="connsiteY55" fmla="*/ 295580 h 4344848"/>
              <a:gd name="connsiteX56" fmla="*/ 227352 w 4876796"/>
              <a:gd name="connsiteY56" fmla="*/ 2437905 h 4344848"/>
              <a:gd name="connsiteX57" fmla="*/ 4337571 w 4876796"/>
              <a:gd name="connsiteY57" fmla="*/ 2437905 h 4344848"/>
              <a:gd name="connsiteX58" fmla="*/ 4451252 w 4876796"/>
              <a:gd name="connsiteY58" fmla="*/ 2551586 h 4344848"/>
              <a:gd name="connsiteX59" fmla="*/ 4337571 w 4876796"/>
              <a:gd name="connsiteY59" fmla="*/ 2665266 h 4344848"/>
              <a:gd name="connsiteX60" fmla="*/ 227352 w 4876796"/>
              <a:gd name="connsiteY60" fmla="*/ 2665266 h 4344848"/>
              <a:gd name="connsiteX61" fmla="*/ 227352 w 4876796"/>
              <a:gd name="connsiteY61" fmla="*/ 3254492 h 4344848"/>
              <a:gd name="connsiteX62" fmla="*/ 295561 w 4876796"/>
              <a:gd name="connsiteY62" fmla="*/ 3322711 h 4344848"/>
              <a:gd name="connsiteX63" fmla="*/ 4581182 w 4876796"/>
              <a:gd name="connsiteY63" fmla="*/ 3322711 h 4344848"/>
              <a:gd name="connsiteX64" fmla="*/ 4649391 w 4876796"/>
              <a:gd name="connsiteY64" fmla="*/ 3254492 h 4344848"/>
              <a:gd name="connsiteX65" fmla="*/ 4649391 w 4876796"/>
              <a:gd name="connsiteY65" fmla="*/ 2551595 h 4344848"/>
              <a:gd name="connsiteX66" fmla="*/ 4649391 w 4876796"/>
              <a:gd name="connsiteY66" fmla="*/ 295580 h 4344848"/>
              <a:gd name="connsiteX67" fmla="*/ 4581182 w 4876796"/>
              <a:gd name="connsiteY67" fmla="*/ 227361 h 4344848"/>
              <a:gd name="connsiteX68" fmla="*/ 295561 w 4876796"/>
              <a:gd name="connsiteY68" fmla="*/ 0 h 4344848"/>
              <a:gd name="connsiteX69" fmla="*/ 4581182 w 4876796"/>
              <a:gd name="connsiteY69" fmla="*/ 0 h 4344848"/>
              <a:gd name="connsiteX70" fmla="*/ 4876743 w 4876796"/>
              <a:gd name="connsiteY70" fmla="*/ 295580 h 4344848"/>
              <a:gd name="connsiteX71" fmla="*/ 4876743 w 4876796"/>
              <a:gd name="connsiteY71" fmla="*/ 2545251 h 4344848"/>
              <a:gd name="connsiteX72" fmla="*/ 4876743 w 4876796"/>
              <a:gd name="connsiteY72" fmla="*/ 2551604 h 4344848"/>
              <a:gd name="connsiteX73" fmla="*/ 4876743 w 4876796"/>
              <a:gd name="connsiteY73" fmla="*/ 3254502 h 4344848"/>
              <a:gd name="connsiteX74" fmla="*/ 4581182 w 4876796"/>
              <a:gd name="connsiteY74" fmla="*/ 3550072 h 4344848"/>
              <a:gd name="connsiteX75" fmla="*/ 3113980 w 4876796"/>
              <a:gd name="connsiteY75" fmla="*/ 3550072 h 4344848"/>
              <a:gd name="connsiteX76" fmla="*/ 3113980 w 4876796"/>
              <a:gd name="connsiteY76" fmla="*/ 3762851 h 4344848"/>
              <a:gd name="connsiteX77" fmla="*/ 3468605 w 4876796"/>
              <a:gd name="connsiteY77" fmla="*/ 4117486 h 4344848"/>
              <a:gd name="connsiteX78" fmla="*/ 3792264 w 4876796"/>
              <a:gd name="connsiteY78" fmla="*/ 4117486 h 4344848"/>
              <a:gd name="connsiteX79" fmla="*/ 3905945 w 4876796"/>
              <a:gd name="connsiteY79" fmla="*/ 4231167 h 4344848"/>
              <a:gd name="connsiteX80" fmla="*/ 3792264 w 4876796"/>
              <a:gd name="connsiteY80" fmla="*/ 4344848 h 4344848"/>
              <a:gd name="connsiteX81" fmla="*/ 1084478 w 4876796"/>
              <a:gd name="connsiteY81" fmla="*/ 4344848 h 4344848"/>
              <a:gd name="connsiteX82" fmla="*/ 970797 w 4876796"/>
              <a:gd name="connsiteY82" fmla="*/ 4231167 h 4344848"/>
              <a:gd name="connsiteX83" fmla="*/ 1084478 w 4876796"/>
              <a:gd name="connsiteY83" fmla="*/ 4117486 h 4344848"/>
              <a:gd name="connsiteX84" fmla="*/ 1408138 w 4876796"/>
              <a:gd name="connsiteY84" fmla="*/ 4117486 h 4344848"/>
              <a:gd name="connsiteX85" fmla="*/ 1762763 w 4876796"/>
              <a:gd name="connsiteY85" fmla="*/ 3762851 h 4344848"/>
              <a:gd name="connsiteX86" fmla="*/ 1762763 w 4876796"/>
              <a:gd name="connsiteY86" fmla="*/ 3550072 h 4344848"/>
              <a:gd name="connsiteX87" fmla="*/ 295561 w 4876796"/>
              <a:gd name="connsiteY87" fmla="*/ 3550072 h 4344848"/>
              <a:gd name="connsiteX88" fmla="*/ 0 w 4876796"/>
              <a:gd name="connsiteY88" fmla="*/ 3254502 h 4344848"/>
              <a:gd name="connsiteX89" fmla="*/ 0 w 4876796"/>
              <a:gd name="connsiteY89" fmla="*/ 2551604 h 4344848"/>
              <a:gd name="connsiteX90" fmla="*/ 0 w 4876796"/>
              <a:gd name="connsiteY90" fmla="*/ 295580 h 4344848"/>
              <a:gd name="connsiteX91" fmla="*/ 295561 w 4876796"/>
              <a:gd name="connsiteY91" fmla="*/ 0 h 43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876796" h="4344848">
                <a:moveTo>
                  <a:pt x="1990134" y="3550072"/>
                </a:moveTo>
                <a:lnTo>
                  <a:pt x="1990134" y="3762851"/>
                </a:lnTo>
                <a:cubicBezTo>
                  <a:pt x="1990134" y="3896249"/>
                  <a:pt x="1944919" y="4019217"/>
                  <a:pt x="1869138" y="4117486"/>
                </a:cubicBezTo>
                <a:lnTo>
                  <a:pt x="3007623" y="4117486"/>
                </a:lnTo>
                <a:cubicBezTo>
                  <a:pt x="2931852" y="4019226"/>
                  <a:pt x="2886627" y="3896249"/>
                  <a:pt x="2886627" y="3762851"/>
                </a:cubicBezTo>
                <a:lnTo>
                  <a:pt x="2886627" y="3550072"/>
                </a:lnTo>
                <a:close/>
                <a:moveTo>
                  <a:pt x="2438371" y="2872674"/>
                </a:moveTo>
                <a:cubicBezTo>
                  <a:pt x="2505343" y="2872674"/>
                  <a:pt x="2559634" y="2926965"/>
                  <a:pt x="2559634" y="2993936"/>
                </a:cubicBezTo>
                <a:cubicBezTo>
                  <a:pt x="2559634" y="3060908"/>
                  <a:pt x="2505343" y="3115199"/>
                  <a:pt x="2438371" y="3115199"/>
                </a:cubicBezTo>
                <a:cubicBezTo>
                  <a:pt x="2371400" y="3115199"/>
                  <a:pt x="2317109" y="3060908"/>
                  <a:pt x="2317109" y="2993936"/>
                </a:cubicBezTo>
                <a:cubicBezTo>
                  <a:pt x="2317109" y="2926965"/>
                  <a:pt x="2371400" y="2872674"/>
                  <a:pt x="2438371" y="2872674"/>
                </a:cubicBezTo>
                <a:close/>
                <a:moveTo>
                  <a:pt x="2979020" y="1219010"/>
                </a:moveTo>
                <a:cubicBezTo>
                  <a:pt x="3041885" y="1219010"/>
                  <a:pt x="3092700" y="1269826"/>
                  <a:pt x="3092700" y="1332691"/>
                </a:cubicBezTo>
                <a:cubicBezTo>
                  <a:pt x="3092700" y="1395432"/>
                  <a:pt x="3041885" y="1446257"/>
                  <a:pt x="2979020" y="1446257"/>
                </a:cubicBezTo>
                <a:cubicBezTo>
                  <a:pt x="2916250" y="1446257"/>
                  <a:pt x="2865339" y="1395441"/>
                  <a:pt x="2865339" y="1332691"/>
                </a:cubicBezTo>
                <a:cubicBezTo>
                  <a:pt x="2865339" y="1269826"/>
                  <a:pt x="2916259" y="1219010"/>
                  <a:pt x="2979020" y="1219010"/>
                </a:cubicBezTo>
                <a:close/>
                <a:moveTo>
                  <a:pt x="2633101" y="1219010"/>
                </a:moveTo>
                <a:cubicBezTo>
                  <a:pt x="2695965" y="1219010"/>
                  <a:pt x="2746781" y="1269826"/>
                  <a:pt x="2746781" y="1332691"/>
                </a:cubicBezTo>
                <a:cubicBezTo>
                  <a:pt x="2746781" y="1395432"/>
                  <a:pt x="2695965" y="1446257"/>
                  <a:pt x="2633101" y="1446257"/>
                </a:cubicBezTo>
                <a:cubicBezTo>
                  <a:pt x="2570331" y="1446257"/>
                  <a:pt x="2519420" y="1395441"/>
                  <a:pt x="2519420" y="1332691"/>
                </a:cubicBezTo>
                <a:cubicBezTo>
                  <a:pt x="2519420" y="1269826"/>
                  <a:pt x="2570340" y="1219010"/>
                  <a:pt x="2633101" y="1219010"/>
                </a:cubicBezTo>
                <a:close/>
                <a:moveTo>
                  <a:pt x="2287296" y="1219010"/>
                </a:moveTo>
                <a:cubicBezTo>
                  <a:pt x="2350037" y="1219010"/>
                  <a:pt x="2400976" y="1269826"/>
                  <a:pt x="2400976" y="1332691"/>
                </a:cubicBezTo>
                <a:cubicBezTo>
                  <a:pt x="2400976" y="1395432"/>
                  <a:pt x="2350046" y="1446257"/>
                  <a:pt x="2287296" y="1446257"/>
                </a:cubicBezTo>
                <a:cubicBezTo>
                  <a:pt x="2224535" y="1446257"/>
                  <a:pt x="2173615" y="1395441"/>
                  <a:pt x="2173615" y="1332691"/>
                </a:cubicBezTo>
                <a:cubicBezTo>
                  <a:pt x="2173615" y="1269826"/>
                  <a:pt x="2224535" y="1219010"/>
                  <a:pt x="2287296" y="1219010"/>
                </a:cubicBezTo>
                <a:close/>
                <a:moveTo>
                  <a:pt x="1941491" y="1219010"/>
                </a:moveTo>
                <a:cubicBezTo>
                  <a:pt x="2004241" y="1219010"/>
                  <a:pt x="2055057" y="1269826"/>
                  <a:pt x="2055057" y="1332691"/>
                </a:cubicBezTo>
                <a:cubicBezTo>
                  <a:pt x="2055057" y="1395432"/>
                  <a:pt x="2004241" y="1446257"/>
                  <a:pt x="1941491" y="1446257"/>
                </a:cubicBezTo>
                <a:cubicBezTo>
                  <a:pt x="1878626" y="1446257"/>
                  <a:pt x="1827810" y="1395441"/>
                  <a:pt x="1827810" y="1332691"/>
                </a:cubicBezTo>
                <a:cubicBezTo>
                  <a:pt x="1827810" y="1269826"/>
                  <a:pt x="1878626" y="1219010"/>
                  <a:pt x="1941491" y="1219010"/>
                </a:cubicBezTo>
                <a:close/>
                <a:moveTo>
                  <a:pt x="1595619" y="1219010"/>
                </a:moveTo>
                <a:cubicBezTo>
                  <a:pt x="1658369" y="1219010"/>
                  <a:pt x="1709176" y="1269826"/>
                  <a:pt x="1709185" y="1332691"/>
                </a:cubicBezTo>
                <a:cubicBezTo>
                  <a:pt x="1709185" y="1395432"/>
                  <a:pt x="1658369" y="1446257"/>
                  <a:pt x="1595619" y="1446257"/>
                </a:cubicBezTo>
                <a:cubicBezTo>
                  <a:pt x="1532754" y="1446257"/>
                  <a:pt x="1481938" y="1395441"/>
                  <a:pt x="1481938" y="1332691"/>
                </a:cubicBezTo>
                <a:cubicBezTo>
                  <a:pt x="1481938" y="1269826"/>
                  <a:pt x="1532754" y="1219010"/>
                  <a:pt x="1595619" y="1219010"/>
                </a:cubicBezTo>
                <a:close/>
                <a:moveTo>
                  <a:pt x="1336282" y="1041997"/>
                </a:moveTo>
                <a:cubicBezTo>
                  <a:pt x="1242260" y="1041997"/>
                  <a:pt x="1165765" y="1118492"/>
                  <a:pt x="1165765" y="1212514"/>
                </a:cubicBezTo>
                <a:lnTo>
                  <a:pt x="1165765" y="1452763"/>
                </a:lnTo>
                <a:cubicBezTo>
                  <a:pt x="1165765" y="1546784"/>
                  <a:pt x="1242260" y="1623279"/>
                  <a:pt x="1336282" y="1623279"/>
                </a:cubicBezTo>
                <a:lnTo>
                  <a:pt x="3540462" y="1623279"/>
                </a:lnTo>
                <a:cubicBezTo>
                  <a:pt x="3634483" y="1623279"/>
                  <a:pt x="3710978" y="1546784"/>
                  <a:pt x="3710978" y="1452763"/>
                </a:cubicBezTo>
                <a:lnTo>
                  <a:pt x="3710969" y="1452763"/>
                </a:lnTo>
                <a:lnTo>
                  <a:pt x="3710969" y="1212514"/>
                </a:lnTo>
                <a:cubicBezTo>
                  <a:pt x="3710969" y="1118492"/>
                  <a:pt x="3634474" y="1041997"/>
                  <a:pt x="3540452" y="1041997"/>
                </a:cubicBezTo>
                <a:close/>
                <a:moveTo>
                  <a:pt x="1336282" y="814645"/>
                </a:moveTo>
                <a:lnTo>
                  <a:pt x="3540462" y="814645"/>
                </a:lnTo>
                <a:cubicBezTo>
                  <a:pt x="3759842" y="814645"/>
                  <a:pt x="3938331" y="993134"/>
                  <a:pt x="3938321" y="1212514"/>
                </a:cubicBezTo>
                <a:lnTo>
                  <a:pt x="3938321" y="1452763"/>
                </a:lnTo>
                <a:cubicBezTo>
                  <a:pt x="3938321" y="1672143"/>
                  <a:pt x="3759842" y="1850631"/>
                  <a:pt x="3540452" y="1850631"/>
                </a:cubicBezTo>
                <a:lnTo>
                  <a:pt x="1336282" y="1850631"/>
                </a:lnTo>
                <a:cubicBezTo>
                  <a:pt x="1116902" y="1850631"/>
                  <a:pt x="938413" y="1672152"/>
                  <a:pt x="938413" y="1452763"/>
                </a:cubicBezTo>
                <a:lnTo>
                  <a:pt x="938413" y="1212514"/>
                </a:lnTo>
                <a:cubicBezTo>
                  <a:pt x="938413" y="993134"/>
                  <a:pt x="1116892" y="814645"/>
                  <a:pt x="1336282" y="814645"/>
                </a:cubicBezTo>
                <a:close/>
                <a:moveTo>
                  <a:pt x="295561" y="227361"/>
                </a:moveTo>
                <a:cubicBezTo>
                  <a:pt x="257946" y="227361"/>
                  <a:pt x="227352" y="257965"/>
                  <a:pt x="227352" y="295580"/>
                </a:cubicBezTo>
                <a:lnTo>
                  <a:pt x="227352" y="2437905"/>
                </a:lnTo>
                <a:lnTo>
                  <a:pt x="4337571" y="2437905"/>
                </a:lnTo>
                <a:cubicBezTo>
                  <a:pt x="4400350" y="2437905"/>
                  <a:pt x="4451252" y="2488816"/>
                  <a:pt x="4451252" y="2551586"/>
                </a:cubicBezTo>
                <a:cubicBezTo>
                  <a:pt x="4451252" y="2614365"/>
                  <a:pt x="4400340" y="2665266"/>
                  <a:pt x="4337571" y="2665266"/>
                </a:cubicBezTo>
                <a:lnTo>
                  <a:pt x="227352" y="2665266"/>
                </a:lnTo>
                <a:lnTo>
                  <a:pt x="227352" y="3254492"/>
                </a:lnTo>
                <a:cubicBezTo>
                  <a:pt x="227352" y="3292107"/>
                  <a:pt x="257946" y="3322711"/>
                  <a:pt x="295561" y="3322711"/>
                </a:cubicBezTo>
                <a:lnTo>
                  <a:pt x="4581182" y="3322711"/>
                </a:lnTo>
                <a:cubicBezTo>
                  <a:pt x="4618796" y="3322711"/>
                  <a:pt x="4649391" y="3292107"/>
                  <a:pt x="4649391" y="3254492"/>
                </a:cubicBezTo>
                <a:lnTo>
                  <a:pt x="4649391" y="2551595"/>
                </a:lnTo>
                <a:lnTo>
                  <a:pt x="4649391" y="295580"/>
                </a:lnTo>
                <a:cubicBezTo>
                  <a:pt x="4649391" y="257965"/>
                  <a:pt x="4618796" y="227361"/>
                  <a:pt x="4581182" y="227361"/>
                </a:cubicBezTo>
                <a:close/>
                <a:moveTo>
                  <a:pt x="295561" y="0"/>
                </a:moveTo>
                <a:lnTo>
                  <a:pt x="4581182" y="0"/>
                </a:lnTo>
                <a:cubicBezTo>
                  <a:pt x="4744164" y="0"/>
                  <a:pt x="4876743" y="132597"/>
                  <a:pt x="4876743" y="295580"/>
                </a:cubicBezTo>
                <a:lnTo>
                  <a:pt x="4876743" y="2545251"/>
                </a:lnTo>
                <a:cubicBezTo>
                  <a:pt x="4876809" y="2547213"/>
                  <a:pt x="4876819" y="2549299"/>
                  <a:pt x="4876743" y="2551604"/>
                </a:cubicBezTo>
                <a:lnTo>
                  <a:pt x="4876743" y="3254502"/>
                </a:lnTo>
                <a:cubicBezTo>
                  <a:pt x="4876743" y="3417475"/>
                  <a:pt x="4744164" y="3550072"/>
                  <a:pt x="4581182" y="3550072"/>
                </a:cubicBezTo>
                <a:lnTo>
                  <a:pt x="3113980" y="3550072"/>
                </a:lnTo>
                <a:lnTo>
                  <a:pt x="3113980" y="3762851"/>
                </a:lnTo>
                <a:cubicBezTo>
                  <a:pt x="3113980" y="3958399"/>
                  <a:pt x="3273056" y="4117486"/>
                  <a:pt x="3468605" y="4117486"/>
                </a:cubicBezTo>
                <a:lnTo>
                  <a:pt x="3792264" y="4117486"/>
                </a:lnTo>
                <a:cubicBezTo>
                  <a:pt x="3855044" y="4117486"/>
                  <a:pt x="3905945" y="4168397"/>
                  <a:pt x="3905945" y="4231167"/>
                </a:cubicBezTo>
                <a:cubicBezTo>
                  <a:pt x="3905945" y="4293946"/>
                  <a:pt x="3855034" y="4344848"/>
                  <a:pt x="3792264" y="4344848"/>
                </a:cubicBezTo>
                <a:lnTo>
                  <a:pt x="1084478" y="4344848"/>
                </a:lnTo>
                <a:cubicBezTo>
                  <a:pt x="1021699" y="4344848"/>
                  <a:pt x="970797" y="4293937"/>
                  <a:pt x="970797" y="4231167"/>
                </a:cubicBezTo>
                <a:cubicBezTo>
                  <a:pt x="970797" y="4168387"/>
                  <a:pt x="1021708" y="4117486"/>
                  <a:pt x="1084478" y="4117486"/>
                </a:cubicBezTo>
                <a:lnTo>
                  <a:pt x="1408138" y="4117486"/>
                </a:lnTo>
                <a:cubicBezTo>
                  <a:pt x="1603686" y="4117486"/>
                  <a:pt x="1762763" y="3958399"/>
                  <a:pt x="1762763" y="3762851"/>
                </a:cubicBezTo>
                <a:lnTo>
                  <a:pt x="1762763" y="3550072"/>
                </a:lnTo>
                <a:lnTo>
                  <a:pt x="295561" y="3550072"/>
                </a:lnTo>
                <a:cubicBezTo>
                  <a:pt x="132578" y="3550072"/>
                  <a:pt x="0" y="3417484"/>
                  <a:pt x="0" y="3254502"/>
                </a:cubicBezTo>
                <a:lnTo>
                  <a:pt x="0" y="2551604"/>
                </a:lnTo>
                <a:lnTo>
                  <a:pt x="0" y="295580"/>
                </a:lnTo>
                <a:cubicBezTo>
                  <a:pt x="0" y="132597"/>
                  <a:pt x="132578" y="0"/>
                  <a:pt x="29556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610F163-FA44-42AB-8872-FC23B7CE7B2B}"/>
              </a:ext>
            </a:extLst>
          </p:cNvPr>
          <p:cNvSpPr>
            <a:spLocks noChangeAspect="1"/>
          </p:cNvSpPr>
          <p:nvPr/>
        </p:nvSpPr>
        <p:spPr>
          <a:xfrm>
            <a:off x="21474711" y="2215183"/>
            <a:ext cx="853440" cy="738838"/>
          </a:xfrm>
          <a:custGeom>
            <a:avLst/>
            <a:gdLst>
              <a:gd name="connsiteX0" fmla="*/ 2993641 w 4876800"/>
              <a:gd name="connsiteY0" fmla="*/ 2542898 h 4221937"/>
              <a:gd name="connsiteX1" fmla="*/ 2721379 w 4876800"/>
              <a:gd name="connsiteY1" fmla="*/ 2815180 h 4221937"/>
              <a:gd name="connsiteX2" fmla="*/ 3102845 w 4876800"/>
              <a:gd name="connsiteY2" fmla="*/ 3196646 h 4221937"/>
              <a:gd name="connsiteX3" fmla="*/ 3638541 w 4876800"/>
              <a:gd name="connsiteY3" fmla="*/ 3196646 h 4221937"/>
              <a:gd name="connsiteX4" fmla="*/ 3638541 w 4876800"/>
              <a:gd name="connsiteY4" fmla="*/ 3184692 h 4221937"/>
              <a:gd name="connsiteX5" fmla="*/ 3621758 w 4876800"/>
              <a:gd name="connsiteY5" fmla="*/ 3170929 h 4221937"/>
              <a:gd name="connsiteX6" fmla="*/ 1666018 w 4876800"/>
              <a:gd name="connsiteY6" fmla="*/ 2074049 h 4221937"/>
              <a:gd name="connsiteX7" fmla="*/ 670846 w 4876800"/>
              <a:gd name="connsiteY7" fmla="*/ 3069154 h 4221937"/>
              <a:gd name="connsiteX8" fmla="*/ 670846 w 4876800"/>
              <a:gd name="connsiteY8" fmla="*/ 3196646 h 4221937"/>
              <a:gd name="connsiteX9" fmla="*/ 2788616 w 4876800"/>
              <a:gd name="connsiteY9" fmla="*/ 3196646 h 4221937"/>
              <a:gd name="connsiteX10" fmla="*/ 2558453 w 4876800"/>
              <a:gd name="connsiteY10" fmla="*/ 1624993 h 4221937"/>
              <a:gd name="connsiteX11" fmla="*/ 2407091 w 4876800"/>
              <a:gd name="connsiteY11" fmla="*/ 1776355 h 4221937"/>
              <a:gd name="connsiteX12" fmla="*/ 2558453 w 4876800"/>
              <a:gd name="connsiteY12" fmla="*/ 1927726 h 4221937"/>
              <a:gd name="connsiteX13" fmla="*/ 2709824 w 4876800"/>
              <a:gd name="connsiteY13" fmla="*/ 1776355 h 4221937"/>
              <a:gd name="connsiteX14" fmla="*/ 2558453 w 4876800"/>
              <a:gd name="connsiteY14" fmla="*/ 1624993 h 4221937"/>
              <a:gd name="connsiteX15" fmla="*/ 2558453 w 4876800"/>
              <a:gd name="connsiteY15" fmla="*/ 1402832 h 4221937"/>
              <a:gd name="connsiteX16" fmla="*/ 2932005 w 4876800"/>
              <a:gd name="connsiteY16" fmla="*/ 1776364 h 4221937"/>
              <a:gd name="connsiteX17" fmla="*/ 2558453 w 4876800"/>
              <a:gd name="connsiteY17" fmla="*/ 2149916 h 4221937"/>
              <a:gd name="connsiteX18" fmla="*/ 2184921 w 4876800"/>
              <a:gd name="connsiteY18" fmla="*/ 1776364 h 4221937"/>
              <a:gd name="connsiteX19" fmla="*/ 2558453 w 4876800"/>
              <a:gd name="connsiteY19" fmla="*/ 1402832 h 4221937"/>
              <a:gd name="connsiteX20" fmla="*/ 670846 w 4876800"/>
              <a:gd name="connsiteY20" fmla="*/ 1238230 h 4221937"/>
              <a:gd name="connsiteX21" fmla="*/ 670846 w 4876800"/>
              <a:gd name="connsiteY21" fmla="*/ 2754953 h 4221937"/>
              <a:gd name="connsiteX22" fmla="*/ 1587475 w 4876800"/>
              <a:gd name="connsiteY22" fmla="*/ 1838381 h 4221937"/>
              <a:gd name="connsiteX23" fmla="*/ 1744580 w 4876800"/>
              <a:gd name="connsiteY23" fmla="*/ 1838381 h 4221937"/>
              <a:gd name="connsiteX24" fmla="*/ 2564264 w 4876800"/>
              <a:gd name="connsiteY24" fmla="*/ 2658064 h 4221937"/>
              <a:gd name="connsiteX25" fmla="*/ 2915079 w 4876800"/>
              <a:gd name="connsiteY25" fmla="*/ 2307249 h 4221937"/>
              <a:gd name="connsiteX26" fmla="*/ 3072184 w 4876800"/>
              <a:gd name="connsiteY26" fmla="*/ 2307249 h 4221937"/>
              <a:gd name="connsiteX27" fmla="*/ 3638541 w 4876800"/>
              <a:gd name="connsiteY27" fmla="*/ 2873520 h 4221937"/>
              <a:gd name="connsiteX28" fmla="*/ 3638541 w 4876800"/>
              <a:gd name="connsiteY28" fmla="*/ 1238230 h 4221937"/>
              <a:gd name="connsiteX29" fmla="*/ 559756 w 4876800"/>
              <a:gd name="connsiteY29" fmla="*/ 1016050 h 4221937"/>
              <a:gd name="connsiteX30" fmla="*/ 3749631 w 4876800"/>
              <a:gd name="connsiteY30" fmla="*/ 1016050 h 4221937"/>
              <a:gd name="connsiteX31" fmla="*/ 3860721 w 4876800"/>
              <a:gd name="connsiteY31" fmla="*/ 1127140 h 4221937"/>
              <a:gd name="connsiteX32" fmla="*/ 3860721 w 4876800"/>
              <a:gd name="connsiteY32" fmla="*/ 3307736 h 4221937"/>
              <a:gd name="connsiteX33" fmla="*/ 3749631 w 4876800"/>
              <a:gd name="connsiteY33" fmla="*/ 3418826 h 4221937"/>
              <a:gd name="connsiteX34" fmla="*/ 559756 w 4876800"/>
              <a:gd name="connsiteY34" fmla="*/ 3418826 h 4221937"/>
              <a:gd name="connsiteX35" fmla="*/ 448666 w 4876800"/>
              <a:gd name="connsiteY35" fmla="*/ 3307736 h 4221937"/>
              <a:gd name="connsiteX36" fmla="*/ 448666 w 4876800"/>
              <a:gd name="connsiteY36" fmla="*/ 1127140 h 4221937"/>
              <a:gd name="connsiteX37" fmla="*/ 559756 w 4876800"/>
              <a:gd name="connsiteY37" fmla="*/ 1016050 h 4221937"/>
              <a:gd name="connsiteX38" fmla="*/ 222180 w 4876800"/>
              <a:gd name="connsiteY38" fmla="*/ 789565 h 4221937"/>
              <a:gd name="connsiteX39" fmla="*/ 222180 w 4876800"/>
              <a:gd name="connsiteY39" fmla="*/ 3999747 h 4221937"/>
              <a:gd name="connsiteX40" fmla="*/ 222180 w 4876800"/>
              <a:gd name="connsiteY40" fmla="*/ 3999890 h 4221937"/>
              <a:gd name="connsiteX41" fmla="*/ 4087216 w 4876800"/>
              <a:gd name="connsiteY41" fmla="*/ 3999757 h 4221937"/>
              <a:gd name="connsiteX42" fmla="*/ 4087206 w 4876800"/>
              <a:gd name="connsiteY42" fmla="*/ 3999757 h 4221937"/>
              <a:gd name="connsiteX43" fmla="*/ 4087206 w 4876800"/>
              <a:gd name="connsiteY43" fmla="*/ 789565 h 4221937"/>
              <a:gd name="connsiteX44" fmla="*/ 679351 w 4876800"/>
              <a:gd name="connsiteY44" fmla="*/ 789565 h 4221937"/>
              <a:gd name="connsiteX45" fmla="*/ 678494 w 4876800"/>
              <a:gd name="connsiteY45" fmla="*/ 789613 h 4221937"/>
              <a:gd name="connsiteX46" fmla="*/ 677637 w 4876800"/>
              <a:gd name="connsiteY46" fmla="*/ 789565 h 4221937"/>
              <a:gd name="connsiteX47" fmla="*/ 789089 w 4876800"/>
              <a:gd name="connsiteY47" fmla="*/ 0 h 4221937"/>
              <a:gd name="connsiteX48" fmla="*/ 4655125 w 4876800"/>
              <a:gd name="connsiteY48" fmla="*/ 0 h 4221937"/>
              <a:gd name="connsiteX49" fmla="*/ 4876800 w 4876800"/>
              <a:gd name="connsiteY49" fmla="*/ 221685 h 4221937"/>
              <a:gd name="connsiteX50" fmla="*/ 4876800 w 4876800"/>
              <a:gd name="connsiteY50" fmla="*/ 3543405 h 4221937"/>
              <a:gd name="connsiteX51" fmla="*/ 4765710 w 4876800"/>
              <a:gd name="connsiteY51" fmla="*/ 3654495 h 4221937"/>
              <a:gd name="connsiteX52" fmla="*/ 4654620 w 4876800"/>
              <a:gd name="connsiteY52" fmla="*/ 3543405 h 4221937"/>
              <a:gd name="connsiteX53" fmla="*/ 4654620 w 4876800"/>
              <a:gd name="connsiteY53" fmla="*/ 221685 h 4221937"/>
              <a:gd name="connsiteX54" fmla="*/ 789079 w 4876800"/>
              <a:gd name="connsiteY54" fmla="*/ 222180 h 4221937"/>
              <a:gd name="connsiteX55" fmla="*/ 789460 w 4876800"/>
              <a:gd name="connsiteY55" fmla="*/ 567385 h 4221937"/>
              <a:gd name="connsiteX56" fmla="*/ 4087216 w 4876800"/>
              <a:gd name="connsiteY56" fmla="*/ 567385 h 4221937"/>
              <a:gd name="connsiteX57" fmla="*/ 4309396 w 4876800"/>
              <a:gd name="connsiteY57" fmla="*/ 789565 h 4221937"/>
              <a:gd name="connsiteX58" fmla="*/ 4309396 w 4876800"/>
              <a:gd name="connsiteY58" fmla="*/ 3999757 h 4221937"/>
              <a:gd name="connsiteX59" fmla="*/ 4087216 w 4876800"/>
              <a:gd name="connsiteY59" fmla="*/ 4221937 h 4221937"/>
              <a:gd name="connsiteX60" fmla="*/ 222180 w 4876800"/>
              <a:gd name="connsiteY60" fmla="*/ 4221937 h 4221937"/>
              <a:gd name="connsiteX61" fmla="*/ 0 w 4876800"/>
              <a:gd name="connsiteY61" fmla="*/ 3999757 h 4221937"/>
              <a:gd name="connsiteX62" fmla="*/ 0 w 4876800"/>
              <a:gd name="connsiteY62" fmla="*/ 789565 h 4221937"/>
              <a:gd name="connsiteX63" fmla="*/ 222180 w 4876800"/>
              <a:gd name="connsiteY63" fmla="*/ 567385 h 4221937"/>
              <a:gd name="connsiteX64" fmla="*/ 567414 w 4876800"/>
              <a:gd name="connsiteY64" fmla="*/ 567385 h 4221937"/>
              <a:gd name="connsiteX65" fmla="*/ 567414 w 4876800"/>
              <a:gd name="connsiteY65" fmla="*/ 221675 h 4221937"/>
              <a:gd name="connsiteX66" fmla="*/ 789089 w 4876800"/>
              <a:gd name="connsiteY66" fmla="*/ 0 h 422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876800" h="4221937">
                <a:moveTo>
                  <a:pt x="2993641" y="2542898"/>
                </a:moveTo>
                <a:lnTo>
                  <a:pt x="2721379" y="2815180"/>
                </a:lnTo>
                <a:lnTo>
                  <a:pt x="3102845" y="3196646"/>
                </a:lnTo>
                <a:lnTo>
                  <a:pt x="3638541" y="3196646"/>
                </a:lnTo>
                <a:lnTo>
                  <a:pt x="3638541" y="3184692"/>
                </a:lnTo>
                <a:cubicBezTo>
                  <a:pt x="3632626" y="3180730"/>
                  <a:pt x="3626987" y="3176158"/>
                  <a:pt x="3621758" y="3170929"/>
                </a:cubicBezTo>
                <a:close/>
                <a:moveTo>
                  <a:pt x="1666018" y="2074049"/>
                </a:moveTo>
                <a:lnTo>
                  <a:pt x="670846" y="3069154"/>
                </a:lnTo>
                <a:lnTo>
                  <a:pt x="670846" y="3196646"/>
                </a:lnTo>
                <a:lnTo>
                  <a:pt x="2788616" y="3196646"/>
                </a:lnTo>
                <a:close/>
                <a:moveTo>
                  <a:pt x="2558453" y="1624993"/>
                </a:moveTo>
                <a:cubicBezTo>
                  <a:pt x="2474986" y="1624993"/>
                  <a:pt x="2407082" y="1692897"/>
                  <a:pt x="2407091" y="1776355"/>
                </a:cubicBezTo>
                <a:cubicBezTo>
                  <a:pt x="2407091" y="1859813"/>
                  <a:pt x="2474995" y="1927726"/>
                  <a:pt x="2558453" y="1927726"/>
                </a:cubicBezTo>
                <a:cubicBezTo>
                  <a:pt x="2641930" y="1927726"/>
                  <a:pt x="2709824" y="1859832"/>
                  <a:pt x="2709824" y="1776355"/>
                </a:cubicBezTo>
                <a:cubicBezTo>
                  <a:pt x="2709824" y="1692887"/>
                  <a:pt x="2641921" y="1624993"/>
                  <a:pt x="2558453" y="1624993"/>
                </a:cubicBezTo>
                <a:close/>
                <a:moveTo>
                  <a:pt x="2558453" y="1402832"/>
                </a:moveTo>
                <a:cubicBezTo>
                  <a:pt x="2764422" y="1402832"/>
                  <a:pt x="2932005" y="1570396"/>
                  <a:pt x="2932005" y="1776364"/>
                </a:cubicBezTo>
                <a:cubicBezTo>
                  <a:pt x="2932005" y="1982342"/>
                  <a:pt x="2764422" y="2149916"/>
                  <a:pt x="2558453" y="2149916"/>
                </a:cubicBezTo>
                <a:cubicBezTo>
                  <a:pt x="2352485" y="2149916"/>
                  <a:pt x="2184911" y="1982333"/>
                  <a:pt x="2184921" y="1776364"/>
                </a:cubicBezTo>
                <a:cubicBezTo>
                  <a:pt x="2184921" y="1570396"/>
                  <a:pt x="2352485" y="1402832"/>
                  <a:pt x="2558453" y="1402832"/>
                </a:cubicBezTo>
                <a:close/>
                <a:moveTo>
                  <a:pt x="670846" y="1238230"/>
                </a:moveTo>
                <a:lnTo>
                  <a:pt x="670846" y="2754953"/>
                </a:lnTo>
                <a:lnTo>
                  <a:pt x="1587475" y="1838381"/>
                </a:lnTo>
                <a:cubicBezTo>
                  <a:pt x="1630871" y="1795014"/>
                  <a:pt x="1701203" y="1795004"/>
                  <a:pt x="1744580" y="1838381"/>
                </a:cubicBezTo>
                <a:lnTo>
                  <a:pt x="2564264" y="2658064"/>
                </a:lnTo>
                <a:lnTo>
                  <a:pt x="2915079" y="2307249"/>
                </a:lnTo>
                <a:cubicBezTo>
                  <a:pt x="2958484" y="2263882"/>
                  <a:pt x="3028817" y="2263882"/>
                  <a:pt x="3072184" y="2307249"/>
                </a:cubicBezTo>
                <a:lnTo>
                  <a:pt x="3638541" y="2873520"/>
                </a:lnTo>
                <a:lnTo>
                  <a:pt x="3638541" y="1238230"/>
                </a:lnTo>
                <a:close/>
                <a:moveTo>
                  <a:pt x="559756" y="1016050"/>
                </a:moveTo>
                <a:lnTo>
                  <a:pt x="3749631" y="1016050"/>
                </a:lnTo>
                <a:cubicBezTo>
                  <a:pt x="3810972" y="1016050"/>
                  <a:pt x="3860711" y="1065789"/>
                  <a:pt x="3860721" y="1127140"/>
                </a:cubicBezTo>
                <a:lnTo>
                  <a:pt x="3860721" y="3307736"/>
                </a:lnTo>
                <a:cubicBezTo>
                  <a:pt x="3860721" y="3369096"/>
                  <a:pt x="3810972" y="3418826"/>
                  <a:pt x="3749631" y="3418826"/>
                </a:cubicBezTo>
                <a:lnTo>
                  <a:pt x="559756" y="3418826"/>
                </a:lnTo>
                <a:cubicBezTo>
                  <a:pt x="498396" y="3418826"/>
                  <a:pt x="448666" y="3369087"/>
                  <a:pt x="448666" y="3307736"/>
                </a:cubicBezTo>
                <a:lnTo>
                  <a:pt x="448666" y="1127140"/>
                </a:lnTo>
                <a:cubicBezTo>
                  <a:pt x="448666" y="1065780"/>
                  <a:pt x="498405" y="1016050"/>
                  <a:pt x="559756" y="1016050"/>
                </a:cubicBezTo>
                <a:close/>
                <a:moveTo>
                  <a:pt x="222180" y="789565"/>
                </a:moveTo>
                <a:lnTo>
                  <a:pt x="222180" y="3999747"/>
                </a:lnTo>
                <a:cubicBezTo>
                  <a:pt x="222180" y="3999843"/>
                  <a:pt x="222180" y="3999890"/>
                  <a:pt x="222180" y="3999890"/>
                </a:cubicBezTo>
                <a:lnTo>
                  <a:pt x="4087216" y="3999757"/>
                </a:lnTo>
                <a:lnTo>
                  <a:pt x="4087206" y="3999757"/>
                </a:lnTo>
                <a:lnTo>
                  <a:pt x="4087206" y="789565"/>
                </a:lnTo>
                <a:lnTo>
                  <a:pt x="679351" y="789565"/>
                </a:lnTo>
                <a:cubicBezTo>
                  <a:pt x="679056" y="789565"/>
                  <a:pt x="678780" y="789613"/>
                  <a:pt x="678494" y="789613"/>
                </a:cubicBezTo>
                <a:cubicBezTo>
                  <a:pt x="678208" y="789613"/>
                  <a:pt x="677923" y="789565"/>
                  <a:pt x="677637" y="789565"/>
                </a:cubicBezTo>
                <a:close/>
                <a:moveTo>
                  <a:pt x="789089" y="0"/>
                </a:moveTo>
                <a:lnTo>
                  <a:pt x="4655125" y="0"/>
                </a:lnTo>
                <a:cubicBezTo>
                  <a:pt x="4777349" y="0"/>
                  <a:pt x="4876800" y="99450"/>
                  <a:pt x="4876800" y="221685"/>
                </a:cubicBezTo>
                <a:lnTo>
                  <a:pt x="4876800" y="3543405"/>
                </a:lnTo>
                <a:cubicBezTo>
                  <a:pt x="4876800" y="3604755"/>
                  <a:pt x="4827051" y="3654495"/>
                  <a:pt x="4765710" y="3654495"/>
                </a:cubicBezTo>
                <a:cubicBezTo>
                  <a:pt x="4704369" y="3654495"/>
                  <a:pt x="4654620" y="3604755"/>
                  <a:pt x="4654620" y="3543405"/>
                </a:cubicBezTo>
                <a:lnTo>
                  <a:pt x="4654620" y="221685"/>
                </a:lnTo>
                <a:lnTo>
                  <a:pt x="789079" y="222180"/>
                </a:lnTo>
                <a:lnTo>
                  <a:pt x="789460" y="567385"/>
                </a:lnTo>
                <a:lnTo>
                  <a:pt x="4087216" y="567385"/>
                </a:lnTo>
                <a:cubicBezTo>
                  <a:pt x="4209726" y="567385"/>
                  <a:pt x="4309396" y="667055"/>
                  <a:pt x="4309396" y="789565"/>
                </a:cubicBezTo>
                <a:lnTo>
                  <a:pt x="4309396" y="3999757"/>
                </a:lnTo>
                <a:cubicBezTo>
                  <a:pt x="4309396" y="4122268"/>
                  <a:pt x="4209726" y="4221937"/>
                  <a:pt x="4087216" y="4221937"/>
                </a:cubicBezTo>
                <a:lnTo>
                  <a:pt x="222180" y="4221937"/>
                </a:lnTo>
                <a:cubicBezTo>
                  <a:pt x="99669" y="4221937"/>
                  <a:pt x="0" y="4122268"/>
                  <a:pt x="0" y="3999757"/>
                </a:cubicBezTo>
                <a:lnTo>
                  <a:pt x="0" y="789565"/>
                </a:lnTo>
                <a:cubicBezTo>
                  <a:pt x="0" y="667055"/>
                  <a:pt x="99669" y="567385"/>
                  <a:pt x="222180" y="567385"/>
                </a:cubicBezTo>
                <a:lnTo>
                  <a:pt x="567414" y="567385"/>
                </a:lnTo>
                <a:lnTo>
                  <a:pt x="567414" y="221675"/>
                </a:lnTo>
                <a:cubicBezTo>
                  <a:pt x="567414" y="99450"/>
                  <a:pt x="666855" y="0"/>
                  <a:pt x="78908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86DCFC2-4F53-4E2B-99E5-4DC36DE3EE52}"/>
              </a:ext>
            </a:extLst>
          </p:cNvPr>
          <p:cNvSpPr>
            <a:spLocks noChangeAspect="1"/>
          </p:cNvSpPr>
          <p:nvPr/>
        </p:nvSpPr>
        <p:spPr>
          <a:xfrm>
            <a:off x="2069109" y="4875759"/>
            <a:ext cx="853440" cy="708598"/>
          </a:xfrm>
          <a:custGeom>
            <a:avLst/>
            <a:gdLst>
              <a:gd name="connsiteX0" fmla="*/ 1925517 w 4876809"/>
              <a:gd name="connsiteY0" fmla="*/ 3268313 h 4049144"/>
              <a:gd name="connsiteX1" fmla="*/ 2408377 w 4876809"/>
              <a:gd name="connsiteY1" fmla="*/ 3268313 h 4049144"/>
              <a:gd name="connsiteX2" fmla="*/ 2511047 w 4876809"/>
              <a:gd name="connsiteY2" fmla="*/ 3370983 h 4049144"/>
              <a:gd name="connsiteX3" fmla="*/ 2408377 w 4876809"/>
              <a:gd name="connsiteY3" fmla="*/ 3473653 h 4049144"/>
              <a:gd name="connsiteX4" fmla="*/ 1925517 w 4876809"/>
              <a:gd name="connsiteY4" fmla="*/ 3473653 h 4049144"/>
              <a:gd name="connsiteX5" fmla="*/ 1822847 w 4876809"/>
              <a:gd name="connsiteY5" fmla="*/ 3370983 h 4049144"/>
              <a:gd name="connsiteX6" fmla="*/ 1925517 w 4876809"/>
              <a:gd name="connsiteY6" fmla="*/ 3268313 h 4049144"/>
              <a:gd name="connsiteX7" fmla="*/ 1925517 w 4876809"/>
              <a:gd name="connsiteY7" fmla="*/ 2744543 h 4049144"/>
              <a:gd name="connsiteX8" fmla="*/ 2951292 w 4876809"/>
              <a:gd name="connsiteY8" fmla="*/ 2744543 h 4049144"/>
              <a:gd name="connsiteX9" fmla="*/ 3053972 w 4876809"/>
              <a:gd name="connsiteY9" fmla="*/ 2847213 h 4049144"/>
              <a:gd name="connsiteX10" fmla="*/ 2951302 w 4876809"/>
              <a:gd name="connsiteY10" fmla="*/ 2949883 h 4049144"/>
              <a:gd name="connsiteX11" fmla="*/ 1925517 w 4876809"/>
              <a:gd name="connsiteY11" fmla="*/ 2949883 h 4049144"/>
              <a:gd name="connsiteX12" fmla="*/ 1822847 w 4876809"/>
              <a:gd name="connsiteY12" fmla="*/ 2847213 h 4049144"/>
              <a:gd name="connsiteX13" fmla="*/ 1925517 w 4876809"/>
              <a:gd name="connsiteY13" fmla="*/ 2744543 h 4049144"/>
              <a:gd name="connsiteX14" fmla="*/ 1459725 w 4876809"/>
              <a:gd name="connsiteY14" fmla="*/ 2448954 h 4049144"/>
              <a:gd name="connsiteX15" fmla="*/ 1459725 w 4876809"/>
              <a:gd name="connsiteY15" fmla="*/ 2846451 h 4049144"/>
              <a:gd name="connsiteX16" fmla="*/ 1459763 w 4876809"/>
              <a:gd name="connsiteY16" fmla="*/ 2847241 h 4049144"/>
              <a:gd name="connsiteX17" fmla="*/ 1459725 w 4876809"/>
              <a:gd name="connsiteY17" fmla="*/ 2848032 h 4049144"/>
              <a:gd name="connsiteX18" fmla="*/ 1459725 w 4876809"/>
              <a:gd name="connsiteY18" fmla="*/ 3843804 h 4049144"/>
              <a:gd name="connsiteX19" fmla="*/ 3417074 w 4876809"/>
              <a:gd name="connsiteY19" fmla="*/ 3843804 h 4049144"/>
              <a:gd name="connsiteX20" fmla="*/ 3417074 w 4876809"/>
              <a:gd name="connsiteY20" fmla="*/ 2448954 h 4049144"/>
              <a:gd name="connsiteX21" fmla="*/ 654720 w 4876809"/>
              <a:gd name="connsiteY21" fmla="*/ 1544974 h 4049144"/>
              <a:gd name="connsiteX22" fmla="*/ 784317 w 4876809"/>
              <a:gd name="connsiteY22" fmla="*/ 1674571 h 4049144"/>
              <a:gd name="connsiteX23" fmla="*/ 654720 w 4876809"/>
              <a:gd name="connsiteY23" fmla="*/ 1804168 h 4049144"/>
              <a:gd name="connsiteX24" fmla="*/ 525123 w 4876809"/>
              <a:gd name="connsiteY24" fmla="*/ 1674571 h 4049144"/>
              <a:gd name="connsiteX25" fmla="*/ 654720 w 4876809"/>
              <a:gd name="connsiteY25" fmla="*/ 1544974 h 4049144"/>
              <a:gd name="connsiteX26" fmla="*/ 3622415 w 4876809"/>
              <a:gd name="connsiteY26" fmla="*/ 822760 h 4049144"/>
              <a:gd name="connsiteX27" fmla="*/ 3622415 w 4876809"/>
              <a:gd name="connsiteY27" fmla="*/ 1113787 h 4049144"/>
              <a:gd name="connsiteX28" fmla="*/ 3870712 w 4876809"/>
              <a:gd name="connsiteY28" fmla="*/ 1113787 h 4049144"/>
              <a:gd name="connsiteX29" fmla="*/ 3870712 w 4876809"/>
              <a:gd name="connsiteY29" fmla="*/ 822760 h 4049144"/>
              <a:gd name="connsiteX30" fmla="*/ 1006097 w 4876809"/>
              <a:gd name="connsiteY30" fmla="*/ 822750 h 4049144"/>
              <a:gd name="connsiteX31" fmla="*/ 1006097 w 4876809"/>
              <a:gd name="connsiteY31" fmla="*/ 1113796 h 4049144"/>
              <a:gd name="connsiteX32" fmla="*/ 1254395 w 4876809"/>
              <a:gd name="connsiteY32" fmla="*/ 1113796 h 4049144"/>
              <a:gd name="connsiteX33" fmla="*/ 1254395 w 4876809"/>
              <a:gd name="connsiteY33" fmla="*/ 822750 h 4049144"/>
              <a:gd name="connsiteX34" fmla="*/ 1459725 w 4876809"/>
              <a:gd name="connsiteY34" fmla="*/ 205340 h 4049144"/>
              <a:gd name="connsiteX35" fmla="*/ 1459725 w 4876809"/>
              <a:gd name="connsiteY35" fmla="*/ 719299 h 4049144"/>
              <a:gd name="connsiteX36" fmla="*/ 1459763 w 4876809"/>
              <a:gd name="connsiteY36" fmla="*/ 720090 h 4049144"/>
              <a:gd name="connsiteX37" fmla="*/ 1459725 w 4876809"/>
              <a:gd name="connsiteY37" fmla="*/ 720880 h 4049144"/>
              <a:gd name="connsiteX38" fmla="*/ 1459725 w 4876809"/>
              <a:gd name="connsiteY38" fmla="*/ 1113796 h 4049144"/>
              <a:gd name="connsiteX39" fmla="*/ 3417074 w 4876809"/>
              <a:gd name="connsiteY39" fmla="*/ 1113796 h 4049144"/>
              <a:gd name="connsiteX40" fmla="*/ 3417074 w 4876809"/>
              <a:gd name="connsiteY40" fmla="*/ 205340 h 4049144"/>
              <a:gd name="connsiteX41" fmla="*/ 1357055 w 4876809"/>
              <a:gd name="connsiteY41" fmla="*/ 0 h 4049144"/>
              <a:gd name="connsiteX42" fmla="*/ 3519745 w 4876809"/>
              <a:gd name="connsiteY42" fmla="*/ 0 h 4049144"/>
              <a:gd name="connsiteX43" fmla="*/ 3622415 w 4876809"/>
              <a:gd name="connsiteY43" fmla="*/ 102670 h 4049144"/>
              <a:gd name="connsiteX44" fmla="*/ 3622415 w 4876809"/>
              <a:gd name="connsiteY44" fmla="*/ 617429 h 4049144"/>
              <a:gd name="connsiteX45" fmla="*/ 4533948 w 4876809"/>
              <a:gd name="connsiteY45" fmla="*/ 617429 h 4049144"/>
              <a:gd name="connsiteX46" fmla="*/ 4876809 w 4876809"/>
              <a:gd name="connsiteY46" fmla="*/ 960272 h 4049144"/>
              <a:gd name="connsiteX47" fmla="*/ 4876809 w 4876809"/>
              <a:gd name="connsiteY47" fmla="*/ 2607040 h 4049144"/>
              <a:gd name="connsiteX48" fmla="*/ 4533957 w 4876809"/>
              <a:gd name="connsiteY48" fmla="*/ 2949892 h 4049144"/>
              <a:gd name="connsiteX49" fmla="*/ 3973382 w 4876809"/>
              <a:gd name="connsiteY49" fmla="*/ 2949892 h 4049144"/>
              <a:gd name="connsiteX50" fmla="*/ 3870712 w 4876809"/>
              <a:gd name="connsiteY50" fmla="*/ 2847223 h 4049144"/>
              <a:gd name="connsiteX51" fmla="*/ 3973382 w 4876809"/>
              <a:gd name="connsiteY51" fmla="*/ 2744552 h 4049144"/>
              <a:gd name="connsiteX52" fmla="*/ 4533957 w 4876809"/>
              <a:gd name="connsiteY52" fmla="*/ 2744552 h 4049144"/>
              <a:gd name="connsiteX53" fmla="*/ 4671470 w 4876809"/>
              <a:gd name="connsiteY53" fmla="*/ 2607040 h 4049144"/>
              <a:gd name="connsiteX54" fmla="*/ 4671470 w 4876809"/>
              <a:gd name="connsiteY54" fmla="*/ 960272 h 4049144"/>
              <a:gd name="connsiteX55" fmla="*/ 4533957 w 4876809"/>
              <a:gd name="connsiteY55" fmla="*/ 822769 h 4049144"/>
              <a:gd name="connsiteX56" fmla="*/ 4076052 w 4876809"/>
              <a:gd name="connsiteY56" fmla="*/ 822769 h 4049144"/>
              <a:gd name="connsiteX57" fmla="*/ 4076052 w 4876809"/>
              <a:gd name="connsiteY57" fmla="*/ 1216466 h 4049144"/>
              <a:gd name="connsiteX58" fmla="*/ 3973382 w 4876809"/>
              <a:gd name="connsiteY58" fmla="*/ 1319136 h 4049144"/>
              <a:gd name="connsiteX59" fmla="*/ 903427 w 4876809"/>
              <a:gd name="connsiteY59" fmla="*/ 1319136 h 4049144"/>
              <a:gd name="connsiteX60" fmla="*/ 800757 w 4876809"/>
              <a:gd name="connsiteY60" fmla="*/ 1216466 h 4049144"/>
              <a:gd name="connsiteX61" fmla="*/ 800757 w 4876809"/>
              <a:gd name="connsiteY61" fmla="*/ 822750 h 4049144"/>
              <a:gd name="connsiteX62" fmla="*/ 342862 w 4876809"/>
              <a:gd name="connsiteY62" fmla="*/ 822750 h 4049144"/>
              <a:gd name="connsiteX63" fmla="*/ 205340 w 4876809"/>
              <a:gd name="connsiteY63" fmla="*/ 960272 h 4049144"/>
              <a:gd name="connsiteX64" fmla="*/ 205340 w 4876809"/>
              <a:gd name="connsiteY64" fmla="*/ 2607050 h 4049144"/>
              <a:gd name="connsiteX65" fmla="*/ 342862 w 4876809"/>
              <a:gd name="connsiteY65" fmla="*/ 2744572 h 4049144"/>
              <a:gd name="connsiteX66" fmla="*/ 1254385 w 4876809"/>
              <a:gd name="connsiteY66" fmla="*/ 2744572 h 4049144"/>
              <a:gd name="connsiteX67" fmla="*/ 1254385 w 4876809"/>
              <a:gd name="connsiteY67" fmla="*/ 2346284 h 4049144"/>
              <a:gd name="connsiteX68" fmla="*/ 1357055 w 4876809"/>
              <a:gd name="connsiteY68" fmla="*/ 2243614 h 4049144"/>
              <a:gd name="connsiteX69" fmla="*/ 3519754 w 4876809"/>
              <a:gd name="connsiteY69" fmla="*/ 2243614 h 4049144"/>
              <a:gd name="connsiteX70" fmla="*/ 3622424 w 4876809"/>
              <a:gd name="connsiteY70" fmla="*/ 2346284 h 4049144"/>
              <a:gd name="connsiteX71" fmla="*/ 3622424 w 4876809"/>
              <a:gd name="connsiteY71" fmla="*/ 3946474 h 4049144"/>
              <a:gd name="connsiteX72" fmla="*/ 3519754 w 4876809"/>
              <a:gd name="connsiteY72" fmla="*/ 4049144 h 4049144"/>
              <a:gd name="connsiteX73" fmla="*/ 1357065 w 4876809"/>
              <a:gd name="connsiteY73" fmla="*/ 4049144 h 4049144"/>
              <a:gd name="connsiteX74" fmla="*/ 1254395 w 4876809"/>
              <a:gd name="connsiteY74" fmla="*/ 3946474 h 4049144"/>
              <a:gd name="connsiteX75" fmla="*/ 1254395 w 4876809"/>
              <a:gd name="connsiteY75" fmla="*/ 2949911 h 4049144"/>
              <a:gd name="connsiteX76" fmla="*/ 342862 w 4876809"/>
              <a:gd name="connsiteY76" fmla="*/ 2949911 h 4049144"/>
              <a:gd name="connsiteX77" fmla="*/ 0 w 4876809"/>
              <a:gd name="connsiteY77" fmla="*/ 2607050 h 4049144"/>
              <a:gd name="connsiteX78" fmla="*/ 0 w 4876809"/>
              <a:gd name="connsiteY78" fmla="*/ 960272 h 4049144"/>
              <a:gd name="connsiteX79" fmla="*/ 342862 w 4876809"/>
              <a:gd name="connsiteY79" fmla="*/ 617410 h 4049144"/>
              <a:gd name="connsiteX80" fmla="*/ 1254385 w 4876809"/>
              <a:gd name="connsiteY80" fmla="*/ 617410 h 4049144"/>
              <a:gd name="connsiteX81" fmla="*/ 1254385 w 4876809"/>
              <a:gd name="connsiteY81" fmla="*/ 102670 h 4049144"/>
              <a:gd name="connsiteX82" fmla="*/ 1357055 w 4876809"/>
              <a:gd name="connsiteY82" fmla="*/ 0 h 404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876809" h="4049144">
                <a:moveTo>
                  <a:pt x="1925517" y="3268313"/>
                </a:moveTo>
                <a:lnTo>
                  <a:pt x="2408377" y="3268313"/>
                </a:lnTo>
                <a:cubicBezTo>
                  <a:pt x="2465070" y="3268313"/>
                  <a:pt x="2511047" y="3314290"/>
                  <a:pt x="2511047" y="3370983"/>
                </a:cubicBezTo>
                <a:cubicBezTo>
                  <a:pt x="2511047" y="3427676"/>
                  <a:pt x="2465070" y="3473653"/>
                  <a:pt x="2408377" y="3473653"/>
                </a:cubicBezTo>
                <a:lnTo>
                  <a:pt x="1925517" y="3473653"/>
                </a:lnTo>
                <a:cubicBezTo>
                  <a:pt x="1868814" y="3473653"/>
                  <a:pt x="1822847" y="3427676"/>
                  <a:pt x="1822847" y="3370983"/>
                </a:cubicBezTo>
                <a:cubicBezTo>
                  <a:pt x="1822847" y="3314290"/>
                  <a:pt x="1868814" y="3268313"/>
                  <a:pt x="1925517" y="3268313"/>
                </a:cubicBezTo>
                <a:close/>
                <a:moveTo>
                  <a:pt x="1925517" y="2744543"/>
                </a:moveTo>
                <a:lnTo>
                  <a:pt x="2951292" y="2744543"/>
                </a:lnTo>
                <a:cubicBezTo>
                  <a:pt x="3007986" y="2744543"/>
                  <a:pt x="3053972" y="2790520"/>
                  <a:pt x="3053972" y="2847213"/>
                </a:cubicBezTo>
                <a:cubicBezTo>
                  <a:pt x="3053972" y="2903905"/>
                  <a:pt x="3007995" y="2949883"/>
                  <a:pt x="2951302" y="2949883"/>
                </a:cubicBezTo>
                <a:lnTo>
                  <a:pt x="1925517" y="2949883"/>
                </a:lnTo>
                <a:cubicBezTo>
                  <a:pt x="1868814" y="2949883"/>
                  <a:pt x="1822847" y="2903905"/>
                  <a:pt x="1822847" y="2847213"/>
                </a:cubicBezTo>
                <a:cubicBezTo>
                  <a:pt x="1822847" y="2790520"/>
                  <a:pt x="1868814" y="2744543"/>
                  <a:pt x="1925517" y="2744543"/>
                </a:cubicBezTo>
                <a:close/>
                <a:moveTo>
                  <a:pt x="1459725" y="2448954"/>
                </a:moveTo>
                <a:lnTo>
                  <a:pt x="1459725" y="2846451"/>
                </a:lnTo>
                <a:cubicBezTo>
                  <a:pt x="1459725" y="2846718"/>
                  <a:pt x="1459763" y="2846975"/>
                  <a:pt x="1459763" y="2847241"/>
                </a:cubicBezTo>
                <a:cubicBezTo>
                  <a:pt x="1459763" y="2847508"/>
                  <a:pt x="1459725" y="2847765"/>
                  <a:pt x="1459725" y="2848032"/>
                </a:cubicBezTo>
                <a:lnTo>
                  <a:pt x="1459725" y="3843804"/>
                </a:lnTo>
                <a:lnTo>
                  <a:pt x="3417074" y="3843804"/>
                </a:lnTo>
                <a:lnTo>
                  <a:pt x="3417074" y="2448954"/>
                </a:lnTo>
                <a:close/>
                <a:moveTo>
                  <a:pt x="654720" y="1544974"/>
                </a:moveTo>
                <a:cubicBezTo>
                  <a:pt x="726294" y="1544974"/>
                  <a:pt x="784317" y="1602996"/>
                  <a:pt x="784317" y="1674571"/>
                </a:cubicBezTo>
                <a:cubicBezTo>
                  <a:pt x="784317" y="1746146"/>
                  <a:pt x="726294" y="1804168"/>
                  <a:pt x="654720" y="1804168"/>
                </a:cubicBezTo>
                <a:cubicBezTo>
                  <a:pt x="583145" y="1804168"/>
                  <a:pt x="525123" y="1746146"/>
                  <a:pt x="525123" y="1674571"/>
                </a:cubicBezTo>
                <a:cubicBezTo>
                  <a:pt x="525123" y="1602996"/>
                  <a:pt x="583145" y="1544974"/>
                  <a:pt x="654720" y="1544974"/>
                </a:cubicBezTo>
                <a:close/>
                <a:moveTo>
                  <a:pt x="3622415" y="822760"/>
                </a:moveTo>
                <a:lnTo>
                  <a:pt x="3622415" y="1113787"/>
                </a:lnTo>
                <a:lnTo>
                  <a:pt x="3870712" y="1113787"/>
                </a:lnTo>
                <a:lnTo>
                  <a:pt x="3870712" y="822760"/>
                </a:lnTo>
                <a:close/>
                <a:moveTo>
                  <a:pt x="1006097" y="822750"/>
                </a:moveTo>
                <a:lnTo>
                  <a:pt x="1006097" y="1113796"/>
                </a:lnTo>
                <a:lnTo>
                  <a:pt x="1254395" y="1113796"/>
                </a:lnTo>
                <a:lnTo>
                  <a:pt x="1254395" y="822750"/>
                </a:lnTo>
                <a:close/>
                <a:moveTo>
                  <a:pt x="1459725" y="205340"/>
                </a:moveTo>
                <a:lnTo>
                  <a:pt x="1459725" y="719299"/>
                </a:lnTo>
                <a:cubicBezTo>
                  <a:pt x="1459725" y="719566"/>
                  <a:pt x="1459763" y="719823"/>
                  <a:pt x="1459763" y="720090"/>
                </a:cubicBezTo>
                <a:cubicBezTo>
                  <a:pt x="1459763" y="720356"/>
                  <a:pt x="1459725" y="720614"/>
                  <a:pt x="1459725" y="720880"/>
                </a:cubicBezTo>
                <a:lnTo>
                  <a:pt x="1459725" y="1113796"/>
                </a:lnTo>
                <a:lnTo>
                  <a:pt x="3417074" y="1113796"/>
                </a:lnTo>
                <a:lnTo>
                  <a:pt x="3417074" y="205340"/>
                </a:lnTo>
                <a:close/>
                <a:moveTo>
                  <a:pt x="1357055" y="0"/>
                </a:moveTo>
                <a:lnTo>
                  <a:pt x="3519745" y="0"/>
                </a:lnTo>
                <a:cubicBezTo>
                  <a:pt x="3576437" y="0"/>
                  <a:pt x="3622415" y="45977"/>
                  <a:pt x="3622415" y="102670"/>
                </a:cubicBezTo>
                <a:lnTo>
                  <a:pt x="3622415" y="617429"/>
                </a:lnTo>
                <a:lnTo>
                  <a:pt x="4533948" y="617429"/>
                </a:lnTo>
                <a:cubicBezTo>
                  <a:pt x="4723000" y="617429"/>
                  <a:pt x="4876800" y="771220"/>
                  <a:pt x="4876809" y="960272"/>
                </a:cubicBezTo>
                <a:lnTo>
                  <a:pt x="4876809" y="2607040"/>
                </a:lnTo>
                <a:cubicBezTo>
                  <a:pt x="4876809" y="2796092"/>
                  <a:pt x="4723000" y="2949892"/>
                  <a:pt x="4533957" y="2949892"/>
                </a:cubicBezTo>
                <a:lnTo>
                  <a:pt x="3973382" y="2949892"/>
                </a:lnTo>
                <a:cubicBezTo>
                  <a:pt x="3916689" y="2949892"/>
                  <a:pt x="3870712" y="2903915"/>
                  <a:pt x="3870712" y="2847223"/>
                </a:cubicBezTo>
                <a:cubicBezTo>
                  <a:pt x="3870712" y="2790529"/>
                  <a:pt x="3916689" y="2744552"/>
                  <a:pt x="3973382" y="2744552"/>
                </a:cubicBezTo>
                <a:lnTo>
                  <a:pt x="4533957" y="2744552"/>
                </a:lnTo>
                <a:cubicBezTo>
                  <a:pt x="4609776" y="2744552"/>
                  <a:pt x="4671470" y="2682859"/>
                  <a:pt x="4671470" y="2607040"/>
                </a:cubicBezTo>
                <a:lnTo>
                  <a:pt x="4671470" y="960272"/>
                </a:lnTo>
                <a:cubicBezTo>
                  <a:pt x="4671470" y="884453"/>
                  <a:pt x="4609776" y="822769"/>
                  <a:pt x="4533957" y="822769"/>
                </a:cubicBezTo>
                <a:lnTo>
                  <a:pt x="4076052" y="822769"/>
                </a:lnTo>
                <a:lnTo>
                  <a:pt x="4076052" y="1216466"/>
                </a:lnTo>
                <a:cubicBezTo>
                  <a:pt x="4076052" y="1273159"/>
                  <a:pt x="4030075" y="1319136"/>
                  <a:pt x="3973382" y="1319136"/>
                </a:cubicBezTo>
                <a:lnTo>
                  <a:pt x="903427" y="1319136"/>
                </a:lnTo>
                <a:cubicBezTo>
                  <a:pt x="846725" y="1319136"/>
                  <a:pt x="800757" y="1273159"/>
                  <a:pt x="800757" y="1216466"/>
                </a:cubicBezTo>
                <a:lnTo>
                  <a:pt x="800757" y="822750"/>
                </a:lnTo>
                <a:lnTo>
                  <a:pt x="342862" y="822750"/>
                </a:lnTo>
                <a:cubicBezTo>
                  <a:pt x="267033" y="822750"/>
                  <a:pt x="205340" y="884444"/>
                  <a:pt x="205340" y="960272"/>
                </a:cubicBezTo>
                <a:lnTo>
                  <a:pt x="205340" y="2607050"/>
                </a:lnTo>
                <a:cubicBezTo>
                  <a:pt x="205340" y="2682878"/>
                  <a:pt x="267033" y="2744572"/>
                  <a:pt x="342862" y="2744572"/>
                </a:cubicBezTo>
                <a:lnTo>
                  <a:pt x="1254385" y="2744572"/>
                </a:lnTo>
                <a:lnTo>
                  <a:pt x="1254385" y="2346284"/>
                </a:lnTo>
                <a:cubicBezTo>
                  <a:pt x="1254385" y="2289591"/>
                  <a:pt x="1300353" y="2243614"/>
                  <a:pt x="1357055" y="2243614"/>
                </a:cubicBezTo>
                <a:lnTo>
                  <a:pt x="3519754" y="2243614"/>
                </a:lnTo>
                <a:cubicBezTo>
                  <a:pt x="3576447" y="2243614"/>
                  <a:pt x="3622424" y="2289591"/>
                  <a:pt x="3622424" y="2346284"/>
                </a:cubicBezTo>
                <a:lnTo>
                  <a:pt x="3622424" y="3946474"/>
                </a:lnTo>
                <a:cubicBezTo>
                  <a:pt x="3622424" y="4003167"/>
                  <a:pt x="3576447" y="4049144"/>
                  <a:pt x="3519754" y="4049144"/>
                </a:cubicBezTo>
                <a:lnTo>
                  <a:pt x="1357065" y="4049144"/>
                </a:lnTo>
                <a:cubicBezTo>
                  <a:pt x="1300362" y="4049144"/>
                  <a:pt x="1254395" y="4003167"/>
                  <a:pt x="1254395" y="3946474"/>
                </a:cubicBezTo>
                <a:lnTo>
                  <a:pt x="1254395" y="2949911"/>
                </a:lnTo>
                <a:lnTo>
                  <a:pt x="342862" y="2949911"/>
                </a:lnTo>
                <a:cubicBezTo>
                  <a:pt x="153809" y="2949911"/>
                  <a:pt x="0" y="2796102"/>
                  <a:pt x="0" y="2607050"/>
                </a:cubicBezTo>
                <a:lnTo>
                  <a:pt x="0" y="960272"/>
                </a:lnTo>
                <a:cubicBezTo>
                  <a:pt x="0" y="771210"/>
                  <a:pt x="153809" y="617401"/>
                  <a:pt x="342862" y="617410"/>
                </a:cubicBezTo>
                <a:lnTo>
                  <a:pt x="1254385" y="617410"/>
                </a:lnTo>
                <a:lnTo>
                  <a:pt x="1254385" y="102670"/>
                </a:lnTo>
                <a:cubicBezTo>
                  <a:pt x="1254385" y="45977"/>
                  <a:pt x="1300353" y="0"/>
                  <a:pt x="135705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88A783-341F-48FD-ACCA-2C44B3CACA58}"/>
              </a:ext>
            </a:extLst>
          </p:cNvPr>
          <p:cNvSpPr>
            <a:spLocks noChangeAspect="1"/>
          </p:cNvSpPr>
          <p:nvPr/>
        </p:nvSpPr>
        <p:spPr>
          <a:xfrm>
            <a:off x="5303377" y="4803423"/>
            <a:ext cx="853440" cy="853270"/>
          </a:xfrm>
          <a:custGeom>
            <a:avLst/>
            <a:gdLst>
              <a:gd name="connsiteX0" fmla="*/ 2182873 w 4876794"/>
              <a:gd name="connsiteY0" fmla="*/ 1888572 h 4875822"/>
              <a:gd name="connsiteX1" fmla="*/ 2255482 w 4876794"/>
              <a:gd name="connsiteY1" fmla="*/ 1891829 h 4875822"/>
              <a:gd name="connsiteX2" fmla="*/ 2359495 w 4876794"/>
              <a:gd name="connsiteY2" fmla="*/ 2016969 h 4875822"/>
              <a:gd name="connsiteX3" fmla="*/ 2234355 w 4876794"/>
              <a:gd name="connsiteY3" fmla="*/ 2120982 h 4875822"/>
              <a:gd name="connsiteX4" fmla="*/ 2182863 w 4876794"/>
              <a:gd name="connsiteY4" fmla="*/ 2118696 h 4875822"/>
              <a:gd name="connsiteX5" fmla="*/ 1608591 w 4876794"/>
              <a:gd name="connsiteY5" fmla="*/ 2692958 h 4875822"/>
              <a:gd name="connsiteX6" fmla="*/ 2182854 w 4876794"/>
              <a:gd name="connsiteY6" fmla="*/ 3267077 h 4875822"/>
              <a:gd name="connsiteX7" fmla="*/ 2756973 w 4876794"/>
              <a:gd name="connsiteY7" fmla="*/ 2692958 h 4875822"/>
              <a:gd name="connsiteX8" fmla="*/ 2754773 w 4876794"/>
              <a:gd name="connsiteY8" fmla="*/ 2643161 h 4875822"/>
              <a:gd name="connsiteX9" fmla="*/ 2859148 w 4876794"/>
              <a:gd name="connsiteY9" fmla="*/ 2518327 h 4875822"/>
              <a:gd name="connsiteX10" fmla="*/ 2983973 w 4876794"/>
              <a:gd name="connsiteY10" fmla="*/ 2622702 h 4875822"/>
              <a:gd name="connsiteX11" fmla="*/ 2987106 w 4876794"/>
              <a:gd name="connsiteY11" fmla="*/ 2692939 h 4875822"/>
              <a:gd name="connsiteX12" fmla="*/ 2182873 w 4876794"/>
              <a:gd name="connsiteY12" fmla="*/ 3497173 h 4875822"/>
              <a:gd name="connsiteX13" fmla="*/ 1378496 w 4876794"/>
              <a:gd name="connsiteY13" fmla="*/ 2692939 h 4875822"/>
              <a:gd name="connsiteX14" fmla="*/ 2182873 w 4876794"/>
              <a:gd name="connsiteY14" fmla="*/ 1888572 h 4875822"/>
              <a:gd name="connsiteX15" fmla="*/ 2182883 w 4876794"/>
              <a:gd name="connsiteY15" fmla="*/ 1199400 h 4875822"/>
              <a:gd name="connsiteX16" fmla="*/ 2733266 w 4876794"/>
              <a:gd name="connsiteY16" fmla="*/ 1304356 h 4875822"/>
              <a:gd name="connsiteX17" fmla="*/ 2797626 w 4876794"/>
              <a:gd name="connsiteY17" fmla="*/ 1453793 h 4875822"/>
              <a:gd name="connsiteX18" fmla="*/ 2648188 w 4876794"/>
              <a:gd name="connsiteY18" fmla="*/ 1518154 h 4875822"/>
              <a:gd name="connsiteX19" fmla="*/ 2182873 w 4876794"/>
              <a:gd name="connsiteY19" fmla="*/ 1429514 h 4875822"/>
              <a:gd name="connsiteX20" fmla="*/ 919306 w 4876794"/>
              <a:gd name="connsiteY20" fmla="*/ 2692958 h 4875822"/>
              <a:gd name="connsiteX21" fmla="*/ 2182873 w 4876794"/>
              <a:gd name="connsiteY21" fmla="*/ 3956402 h 4875822"/>
              <a:gd name="connsiteX22" fmla="*/ 3446317 w 4876794"/>
              <a:gd name="connsiteY22" fmla="*/ 2692958 h 4875822"/>
              <a:gd name="connsiteX23" fmla="*/ 3358211 w 4876794"/>
              <a:gd name="connsiteY23" fmla="*/ 2228424 h 4875822"/>
              <a:gd name="connsiteX24" fmla="*/ 3422904 w 4876794"/>
              <a:gd name="connsiteY24" fmla="*/ 2079119 h 4875822"/>
              <a:gd name="connsiteX25" fmla="*/ 3572209 w 4876794"/>
              <a:gd name="connsiteY25" fmla="*/ 2143813 h 4875822"/>
              <a:gd name="connsiteX26" fmla="*/ 3676422 w 4876794"/>
              <a:gd name="connsiteY26" fmla="*/ 2692958 h 4875822"/>
              <a:gd name="connsiteX27" fmla="*/ 2182873 w 4876794"/>
              <a:gd name="connsiteY27" fmla="*/ 4186506 h 4875822"/>
              <a:gd name="connsiteX28" fmla="*/ 689201 w 4876794"/>
              <a:gd name="connsiteY28" fmla="*/ 2692948 h 4875822"/>
              <a:gd name="connsiteX29" fmla="*/ 2182883 w 4876794"/>
              <a:gd name="connsiteY29" fmla="*/ 1199400 h 4875822"/>
              <a:gd name="connsiteX30" fmla="*/ 4177932 w 4876794"/>
              <a:gd name="connsiteY30" fmla="*/ 861576 h 4875822"/>
              <a:gd name="connsiteX31" fmla="*/ 3473949 w 4876794"/>
              <a:gd name="connsiteY31" fmla="*/ 1565559 h 4875822"/>
              <a:gd name="connsiteX32" fmla="*/ 3894916 w 4876794"/>
              <a:gd name="connsiteY32" fmla="*/ 1565559 h 4875822"/>
              <a:gd name="connsiteX33" fmla="*/ 3976212 w 4876794"/>
              <a:gd name="connsiteY33" fmla="*/ 1531908 h 4875822"/>
              <a:gd name="connsiteX34" fmla="*/ 4646486 w 4876794"/>
              <a:gd name="connsiteY34" fmla="*/ 861633 h 4875822"/>
              <a:gd name="connsiteX35" fmla="*/ 2182863 w 4876794"/>
              <a:gd name="connsiteY35" fmla="*/ 510076 h 4875822"/>
              <a:gd name="connsiteX36" fmla="*/ 2785643 w 4876794"/>
              <a:gd name="connsiteY36" fmla="*/ 594543 h 4875822"/>
              <a:gd name="connsiteX37" fmla="*/ 2864482 w 4876794"/>
              <a:gd name="connsiteY37" fmla="*/ 736876 h 4875822"/>
              <a:gd name="connsiteX38" fmla="*/ 2722150 w 4876794"/>
              <a:gd name="connsiteY38" fmla="*/ 815714 h 4875822"/>
              <a:gd name="connsiteX39" fmla="*/ 2182863 w 4876794"/>
              <a:gd name="connsiteY39" fmla="*/ 740200 h 4875822"/>
              <a:gd name="connsiteX40" fmla="*/ 230114 w 4876794"/>
              <a:gd name="connsiteY40" fmla="*/ 2692939 h 4875822"/>
              <a:gd name="connsiteX41" fmla="*/ 2182863 w 4876794"/>
              <a:gd name="connsiteY41" fmla="*/ 4645698 h 4875822"/>
              <a:gd name="connsiteX42" fmla="*/ 4135479 w 4876794"/>
              <a:gd name="connsiteY42" fmla="*/ 2692939 h 4875822"/>
              <a:gd name="connsiteX43" fmla="*/ 4060317 w 4876794"/>
              <a:gd name="connsiteY43" fmla="*/ 2154567 h 4875822"/>
              <a:gd name="connsiteX44" fmla="*/ 4139279 w 4876794"/>
              <a:gd name="connsiteY44" fmla="*/ 2012302 h 4875822"/>
              <a:gd name="connsiteX45" fmla="*/ 4281545 w 4876794"/>
              <a:gd name="connsiteY45" fmla="*/ 2091264 h 4875822"/>
              <a:gd name="connsiteX46" fmla="*/ 4365593 w 4876794"/>
              <a:gd name="connsiteY46" fmla="*/ 2692949 h 4875822"/>
              <a:gd name="connsiteX47" fmla="*/ 2182863 w 4876794"/>
              <a:gd name="connsiteY47" fmla="*/ 4875822 h 4875822"/>
              <a:gd name="connsiteX48" fmla="*/ 0 w 4876794"/>
              <a:gd name="connsiteY48" fmla="*/ 2692949 h 4875822"/>
              <a:gd name="connsiteX49" fmla="*/ 2182863 w 4876794"/>
              <a:gd name="connsiteY49" fmla="*/ 510076 h 4875822"/>
              <a:gd name="connsiteX50" fmla="*/ 4015216 w 4876794"/>
              <a:gd name="connsiteY50" fmla="*/ 230345 h 4875822"/>
              <a:gd name="connsiteX51" fmla="*/ 3344885 w 4876794"/>
              <a:gd name="connsiteY51" fmla="*/ 900581 h 4875822"/>
              <a:gd name="connsiteX52" fmla="*/ 3311224 w 4876794"/>
              <a:gd name="connsiteY52" fmla="*/ 981868 h 4875822"/>
              <a:gd name="connsiteX53" fmla="*/ 3311214 w 4876794"/>
              <a:gd name="connsiteY53" fmla="*/ 981868 h 4875822"/>
              <a:gd name="connsiteX54" fmla="*/ 3311214 w 4876794"/>
              <a:gd name="connsiteY54" fmla="*/ 1402863 h 4875822"/>
              <a:gd name="connsiteX55" fmla="*/ 4015216 w 4876794"/>
              <a:gd name="connsiteY55" fmla="*/ 698861 h 4875822"/>
              <a:gd name="connsiteX56" fmla="*/ 4036947 w 4876794"/>
              <a:gd name="connsiteY56" fmla="*/ 1055 h 4875822"/>
              <a:gd name="connsiteX57" fmla="*/ 4103237 w 4876794"/>
              <a:gd name="connsiteY57" fmla="*/ 17623 h 4875822"/>
              <a:gd name="connsiteX58" fmla="*/ 4245331 w 4876794"/>
              <a:gd name="connsiteY58" fmla="*/ 230278 h 4875822"/>
              <a:gd name="connsiteX59" fmla="*/ 4245331 w 4876794"/>
              <a:gd name="connsiteY59" fmla="*/ 631452 h 4875822"/>
              <a:gd name="connsiteX60" fmla="*/ 4646514 w 4876794"/>
              <a:gd name="connsiteY60" fmla="*/ 631452 h 4875822"/>
              <a:gd name="connsiteX61" fmla="*/ 4859169 w 4876794"/>
              <a:gd name="connsiteY61" fmla="*/ 773546 h 4875822"/>
              <a:gd name="connsiteX62" fmla="*/ 4809258 w 4876794"/>
              <a:gd name="connsiteY62" fmla="*/ 1024273 h 4875822"/>
              <a:gd name="connsiteX63" fmla="*/ 4138918 w 4876794"/>
              <a:gd name="connsiteY63" fmla="*/ 1694633 h 4875822"/>
              <a:gd name="connsiteX64" fmla="*/ 3894906 w 4876794"/>
              <a:gd name="connsiteY64" fmla="*/ 1795674 h 4875822"/>
              <a:gd name="connsiteX65" fmla="*/ 3243825 w 4876794"/>
              <a:gd name="connsiteY65" fmla="*/ 1795674 h 4875822"/>
              <a:gd name="connsiteX66" fmla="*/ 2308746 w 4876794"/>
              <a:gd name="connsiteY66" fmla="*/ 2730753 h 4875822"/>
              <a:gd name="connsiteX67" fmla="*/ 2227393 w 4876794"/>
              <a:gd name="connsiteY67" fmla="*/ 2764452 h 4875822"/>
              <a:gd name="connsiteX68" fmla="*/ 2146040 w 4876794"/>
              <a:gd name="connsiteY68" fmla="*/ 2730753 h 4875822"/>
              <a:gd name="connsiteX69" fmla="*/ 2146040 w 4876794"/>
              <a:gd name="connsiteY69" fmla="*/ 2568028 h 4875822"/>
              <a:gd name="connsiteX70" fmla="*/ 3081109 w 4876794"/>
              <a:gd name="connsiteY70" fmla="*/ 1632958 h 4875822"/>
              <a:gd name="connsiteX71" fmla="*/ 3081109 w 4876794"/>
              <a:gd name="connsiteY71" fmla="*/ 981877 h 4875822"/>
              <a:gd name="connsiteX72" fmla="*/ 3182160 w 4876794"/>
              <a:gd name="connsiteY72" fmla="*/ 737866 h 4875822"/>
              <a:gd name="connsiteX73" fmla="*/ 3852491 w 4876794"/>
              <a:gd name="connsiteY73" fmla="*/ 67525 h 4875822"/>
              <a:gd name="connsiteX74" fmla="*/ 4036947 w 4876794"/>
              <a:gd name="connsiteY74" fmla="*/ 1055 h 4875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876794" h="4875822">
                <a:moveTo>
                  <a:pt x="2182873" y="1888572"/>
                </a:moveTo>
                <a:cubicBezTo>
                  <a:pt x="2207580" y="1888572"/>
                  <a:pt x="2232012" y="1889667"/>
                  <a:pt x="2255482" y="1891829"/>
                </a:cubicBezTo>
                <a:cubicBezTo>
                  <a:pt x="2318756" y="1897678"/>
                  <a:pt x="2365324" y="1953694"/>
                  <a:pt x="2359495" y="2016969"/>
                </a:cubicBezTo>
                <a:cubicBezTo>
                  <a:pt x="2353656" y="2080253"/>
                  <a:pt x="2297687" y="2126792"/>
                  <a:pt x="2234355" y="2120982"/>
                </a:cubicBezTo>
                <a:cubicBezTo>
                  <a:pt x="2217867" y="2119467"/>
                  <a:pt x="2200551" y="2118696"/>
                  <a:pt x="2182863" y="2118696"/>
                </a:cubicBezTo>
                <a:cubicBezTo>
                  <a:pt x="1866214" y="2118696"/>
                  <a:pt x="1608610" y="2376299"/>
                  <a:pt x="1608591" y="2692958"/>
                </a:cubicBezTo>
                <a:cubicBezTo>
                  <a:pt x="1608591" y="3009521"/>
                  <a:pt x="1866204" y="3267077"/>
                  <a:pt x="2182854" y="3267077"/>
                </a:cubicBezTo>
                <a:cubicBezTo>
                  <a:pt x="2499417" y="3267077"/>
                  <a:pt x="2756973" y="3009541"/>
                  <a:pt x="2756973" y="2692958"/>
                </a:cubicBezTo>
                <a:cubicBezTo>
                  <a:pt x="2756973" y="2676299"/>
                  <a:pt x="2756230" y="2659544"/>
                  <a:pt x="2754773" y="2643161"/>
                </a:cubicBezTo>
                <a:cubicBezTo>
                  <a:pt x="2749115" y="2579868"/>
                  <a:pt x="2795854" y="2523975"/>
                  <a:pt x="2859148" y="2518327"/>
                </a:cubicBezTo>
                <a:cubicBezTo>
                  <a:pt x="2922413" y="2512926"/>
                  <a:pt x="2978334" y="2559408"/>
                  <a:pt x="2983973" y="2622702"/>
                </a:cubicBezTo>
                <a:cubicBezTo>
                  <a:pt x="2986049" y="2645847"/>
                  <a:pt x="2987097" y="2669498"/>
                  <a:pt x="2987106" y="2692939"/>
                </a:cubicBezTo>
                <a:cubicBezTo>
                  <a:pt x="2987106" y="3136404"/>
                  <a:pt x="2626328" y="3497173"/>
                  <a:pt x="2182873" y="3497173"/>
                </a:cubicBezTo>
                <a:cubicBezTo>
                  <a:pt x="1739341" y="3497173"/>
                  <a:pt x="1378496" y="3136404"/>
                  <a:pt x="1378496" y="2692939"/>
                </a:cubicBezTo>
                <a:cubicBezTo>
                  <a:pt x="1378496" y="2249398"/>
                  <a:pt x="1739341" y="1888572"/>
                  <a:pt x="2182873" y="1888572"/>
                </a:cubicBezTo>
                <a:close/>
                <a:moveTo>
                  <a:pt x="2182883" y="1199400"/>
                </a:moveTo>
                <a:cubicBezTo>
                  <a:pt x="2373068" y="1199400"/>
                  <a:pt x="2558254" y="1234709"/>
                  <a:pt x="2733266" y="1304356"/>
                </a:cubicBezTo>
                <a:cubicBezTo>
                  <a:pt x="2792302" y="1327844"/>
                  <a:pt x="2821124" y="1394748"/>
                  <a:pt x="2797626" y="1453793"/>
                </a:cubicBezTo>
                <a:cubicBezTo>
                  <a:pt x="2774128" y="1512820"/>
                  <a:pt x="2707215" y="1541671"/>
                  <a:pt x="2648188" y="1518154"/>
                </a:cubicBezTo>
                <a:cubicBezTo>
                  <a:pt x="2500361" y="1459337"/>
                  <a:pt x="2343808" y="1429514"/>
                  <a:pt x="2182873" y="1429514"/>
                </a:cubicBezTo>
                <a:cubicBezTo>
                  <a:pt x="1486148" y="1429514"/>
                  <a:pt x="919306" y="1996299"/>
                  <a:pt x="919306" y="2692958"/>
                </a:cubicBezTo>
                <a:cubicBezTo>
                  <a:pt x="919306" y="3389616"/>
                  <a:pt x="1486148" y="3956402"/>
                  <a:pt x="2182873" y="3956402"/>
                </a:cubicBezTo>
                <a:cubicBezTo>
                  <a:pt x="2879551" y="3956402"/>
                  <a:pt x="3446317" y="3389616"/>
                  <a:pt x="3446317" y="2692958"/>
                </a:cubicBezTo>
                <a:cubicBezTo>
                  <a:pt x="3446317" y="2532586"/>
                  <a:pt x="3416685" y="2376299"/>
                  <a:pt x="3358211" y="2228424"/>
                </a:cubicBezTo>
                <a:cubicBezTo>
                  <a:pt x="3334855" y="2169330"/>
                  <a:pt x="3363811" y="2102484"/>
                  <a:pt x="3422904" y="2079119"/>
                </a:cubicBezTo>
                <a:cubicBezTo>
                  <a:pt x="3482017" y="2055783"/>
                  <a:pt x="3548854" y="2084720"/>
                  <a:pt x="3572209" y="2143813"/>
                </a:cubicBezTo>
                <a:cubicBezTo>
                  <a:pt x="3641351" y="2318749"/>
                  <a:pt x="3676422" y="2503496"/>
                  <a:pt x="3676422" y="2692958"/>
                </a:cubicBezTo>
                <a:cubicBezTo>
                  <a:pt x="3676422" y="3516509"/>
                  <a:pt x="3006414" y="4186506"/>
                  <a:pt x="2182873" y="4186506"/>
                </a:cubicBezTo>
                <a:cubicBezTo>
                  <a:pt x="1359246" y="4186506"/>
                  <a:pt x="689201" y="3516499"/>
                  <a:pt x="689201" y="2692948"/>
                </a:cubicBezTo>
                <a:cubicBezTo>
                  <a:pt x="689201" y="1869398"/>
                  <a:pt x="1359275" y="1199400"/>
                  <a:pt x="2182883" y="1199400"/>
                </a:cubicBezTo>
                <a:close/>
                <a:moveTo>
                  <a:pt x="4177932" y="861576"/>
                </a:moveTo>
                <a:lnTo>
                  <a:pt x="3473949" y="1565559"/>
                </a:lnTo>
                <a:lnTo>
                  <a:pt x="3894916" y="1565559"/>
                </a:lnTo>
                <a:cubicBezTo>
                  <a:pt x="3925195" y="1565559"/>
                  <a:pt x="3954837" y="1553282"/>
                  <a:pt x="3976212" y="1531908"/>
                </a:cubicBezTo>
                <a:lnTo>
                  <a:pt x="4646486" y="861633"/>
                </a:lnTo>
                <a:close/>
                <a:moveTo>
                  <a:pt x="2182863" y="510076"/>
                </a:moveTo>
                <a:cubicBezTo>
                  <a:pt x="2387670" y="510076"/>
                  <a:pt x="2590486" y="538498"/>
                  <a:pt x="2785643" y="594543"/>
                </a:cubicBezTo>
                <a:cubicBezTo>
                  <a:pt x="2846727" y="612069"/>
                  <a:pt x="2882017" y="675792"/>
                  <a:pt x="2864482" y="736876"/>
                </a:cubicBezTo>
                <a:cubicBezTo>
                  <a:pt x="2846956" y="797959"/>
                  <a:pt x="2783233" y="833240"/>
                  <a:pt x="2722150" y="815714"/>
                </a:cubicBezTo>
                <a:cubicBezTo>
                  <a:pt x="2547632" y="765603"/>
                  <a:pt x="2366181" y="740200"/>
                  <a:pt x="2182863" y="740200"/>
                </a:cubicBezTo>
                <a:cubicBezTo>
                  <a:pt x="1106109" y="740200"/>
                  <a:pt x="230114" y="1616185"/>
                  <a:pt x="230114" y="2692939"/>
                </a:cubicBezTo>
                <a:cubicBezTo>
                  <a:pt x="230114" y="3769693"/>
                  <a:pt x="1106119" y="4645698"/>
                  <a:pt x="2182863" y="4645698"/>
                </a:cubicBezTo>
                <a:cubicBezTo>
                  <a:pt x="3259541" y="4645698"/>
                  <a:pt x="4135479" y="3769683"/>
                  <a:pt x="4135479" y="2692939"/>
                </a:cubicBezTo>
                <a:cubicBezTo>
                  <a:pt x="4135479" y="2510040"/>
                  <a:pt x="4110190" y="2328894"/>
                  <a:pt x="4060317" y="2154567"/>
                </a:cubicBezTo>
                <a:cubicBezTo>
                  <a:pt x="4042839" y="2093483"/>
                  <a:pt x="4078186" y="2029790"/>
                  <a:pt x="4139279" y="2012302"/>
                </a:cubicBezTo>
                <a:cubicBezTo>
                  <a:pt x="4200411" y="1994861"/>
                  <a:pt x="4264066" y="2030170"/>
                  <a:pt x="4281545" y="2091264"/>
                </a:cubicBezTo>
                <a:cubicBezTo>
                  <a:pt x="4337313" y="2286183"/>
                  <a:pt x="4365593" y="2488618"/>
                  <a:pt x="4365593" y="2692949"/>
                </a:cubicBezTo>
                <a:cubicBezTo>
                  <a:pt x="4365593" y="3896594"/>
                  <a:pt x="3386423" y="4875822"/>
                  <a:pt x="2182863" y="4875822"/>
                </a:cubicBezTo>
                <a:cubicBezTo>
                  <a:pt x="979227" y="4875822"/>
                  <a:pt x="0" y="3896585"/>
                  <a:pt x="0" y="2692949"/>
                </a:cubicBezTo>
                <a:cubicBezTo>
                  <a:pt x="0" y="1489312"/>
                  <a:pt x="979227" y="510085"/>
                  <a:pt x="2182863" y="510076"/>
                </a:cubicBezTo>
                <a:close/>
                <a:moveTo>
                  <a:pt x="4015216" y="230345"/>
                </a:moveTo>
                <a:lnTo>
                  <a:pt x="3344885" y="900581"/>
                </a:lnTo>
                <a:cubicBezTo>
                  <a:pt x="3323187" y="922270"/>
                  <a:pt x="3311233" y="951149"/>
                  <a:pt x="3311224" y="981868"/>
                </a:cubicBezTo>
                <a:lnTo>
                  <a:pt x="3311214" y="981868"/>
                </a:lnTo>
                <a:lnTo>
                  <a:pt x="3311214" y="1402863"/>
                </a:lnTo>
                <a:lnTo>
                  <a:pt x="4015216" y="698861"/>
                </a:lnTo>
                <a:close/>
                <a:moveTo>
                  <a:pt x="4036947" y="1055"/>
                </a:moveTo>
                <a:cubicBezTo>
                  <a:pt x="4059339" y="3212"/>
                  <a:pt x="4081667" y="8688"/>
                  <a:pt x="4103237" y="17623"/>
                </a:cubicBezTo>
                <a:cubicBezTo>
                  <a:pt x="4189552" y="53370"/>
                  <a:pt x="4245331" y="136838"/>
                  <a:pt x="4245331" y="230278"/>
                </a:cubicBezTo>
                <a:lnTo>
                  <a:pt x="4245331" y="631452"/>
                </a:lnTo>
                <a:lnTo>
                  <a:pt x="4646514" y="631452"/>
                </a:lnTo>
                <a:cubicBezTo>
                  <a:pt x="4739945" y="631452"/>
                  <a:pt x="4823422" y="687231"/>
                  <a:pt x="4859169" y="773546"/>
                </a:cubicBezTo>
                <a:cubicBezTo>
                  <a:pt x="4894907" y="859814"/>
                  <a:pt x="4875324" y="958217"/>
                  <a:pt x="4809258" y="1024273"/>
                </a:cubicBezTo>
                <a:lnTo>
                  <a:pt x="4138918" y="1694633"/>
                </a:lnTo>
                <a:cubicBezTo>
                  <a:pt x="4073766" y="1759784"/>
                  <a:pt x="3987098" y="1795674"/>
                  <a:pt x="3894906" y="1795674"/>
                </a:cubicBezTo>
                <a:lnTo>
                  <a:pt x="3243825" y="1795674"/>
                </a:lnTo>
                <a:lnTo>
                  <a:pt x="2308746" y="2730753"/>
                </a:lnTo>
                <a:cubicBezTo>
                  <a:pt x="2286286" y="2753213"/>
                  <a:pt x="2256835" y="2764452"/>
                  <a:pt x="2227393" y="2764452"/>
                </a:cubicBezTo>
                <a:cubicBezTo>
                  <a:pt x="2197951" y="2764452"/>
                  <a:pt x="2168500" y="2753213"/>
                  <a:pt x="2146040" y="2730753"/>
                </a:cubicBezTo>
                <a:cubicBezTo>
                  <a:pt x="2101110" y="2685814"/>
                  <a:pt x="2101110" y="2612957"/>
                  <a:pt x="2146040" y="2568028"/>
                </a:cubicBezTo>
                <a:lnTo>
                  <a:pt x="3081109" y="1632958"/>
                </a:lnTo>
                <a:lnTo>
                  <a:pt x="3081109" y="981877"/>
                </a:lnTo>
                <a:cubicBezTo>
                  <a:pt x="3081109" y="889685"/>
                  <a:pt x="3116990" y="803026"/>
                  <a:pt x="3182160" y="737866"/>
                </a:cubicBezTo>
                <a:lnTo>
                  <a:pt x="3852491" y="67525"/>
                </a:lnTo>
                <a:cubicBezTo>
                  <a:pt x="3902026" y="17990"/>
                  <a:pt x="3969771" y="-5415"/>
                  <a:pt x="4036947" y="10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65F6F88-74F9-4CE9-A228-12F7EB9C8B06}"/>
              </a:ext>
            </a:extLst>
          </p:cNvPr>
          <p:cNvSpPr>
            <a:spLocks noChangeAspect="1"/>
          </p:cNvSpPr>
          <p:nvPr/>
        </p:nvSpPr>
        <p:spPr>
          <a:xfrm>
            <a:off x="8537645" y="4905397"/>
            <a:ext cx="853440" cy="678962"/>
          </a:xfrm>
          <a:custGeom>
            <a:avLst/>
            <a:gdLst>
              <a:gd name="connsiteX0" fmla="*/ 3090567 w 4876809"/>
              <a:gd name="connsiteY0" fmla="*/ 2960599 h 3879790"/>
              <a:gd name="connsiteX1" fmla="*/ 3209077 w 4876809"/>
              <a:gd name="connsiteY1" fmla="*/ 3079109 h 3879790"/>
              <a:gd name="connsiteX2" fmla="*/ 3090567 w 4876809"/>
              <a:gd name="connsiteY2" fmla="*/ 3197619 h 3879790"/>
              <a:gd name="connsiteX3" fmla="*/ 2972057 w 4876809"/>
              <a:gd name="connsiteY3" fmla="*/ 3079109 h 3879790"/>
              <a:gd name="connsiteX4" fmla="*/ 3090567 w 4876809"/>
              <a:gd name="connsiteY4" fmla="*/ 2960599 h 3879790"/>
              <a:gd name="connsiteX5" fmla="*/ 212960 w 4876809"/>
              <a:gd name="connsiteY5" fmla="*/ 2757240 h 3879790"/>
              <a:gd name="connsiteX6" fmla="*/ 212960 w 4876809"/>
              <a:gd name="connsiteY6" fmla="*/ 3010357 h 3879790"/>
              <a:gd name="connsiteX7" fmla="*/ 418547 w 4876809"/>
              <a:gd name="connsiteY7" fmla="*/ 3010357 h 3879790"/>
              <a:gd name="connsiteX8" fmla="*/ 418547 w 4876809"/>
              <a:gd name="connsiteY8" fmla="*/ 2757240 h 3879790"/>
              <a:gd name="connsiteX9" fmla="*/ 1276188 w 4876809"/>
              <a:gd name="connsiteY9" fmla="*/ 2665838 h 3879790"/>
              <a:gd name="connsiteX10" fmla="*/ 1276188 w 4876809"/>
              <a:gd name="connsiteY10" fmla="*/ 3101759 h 3879790"/>
              <a:gd name="connsiteX11" fmla="*/ 2373087 w 4876809"/>
              <a:gd name="connsiteY11" fmla="*/ 3101759 h 3879790"/>
              <a:gd name="connsiteX12" fmla="*/ 2373087 w 4876809"/>
              <a:gd name="connsiteY12" fmla="*/ 2665838 h 3879790"/>
              <a:gd name="connsiteX13" fmla="*/ 3090567 w 4876809"/>
              <a:gd name="connsiteY13" fmla="*/ 2570036 h 3879790"/>
              <a:gd name="connsiteX14" fmla="*/ 3209077 w 4876809"/>
              <a:gd name="connsiteY14" fmla="*/ 2688546 h 3879790"/>
              <a:gd name="connsiteX15" fmla="*/ 3090567 w 4876809"/>
              <a:gd name="connsiteY15" fmla="*/ 2807056 h 3879790"/>
              <a:gd name="connsiteX16" fmla="*/ 2972057 w 4876809"/>
              <a:gd name="connsiteY16" fmla="*/ 2688546 h 3879790"/>
              <a:gd name="connsiteX17" fmla="*/ 3090567 w 4876809"/>
              <a:gd name="connsiteY17" fmla="*/ 2570036 h 3879790"/>
              <a:gd name="connsiteX18" fmla="*/ 1180357 w 4876809"/>
              <a:gd name="connsiteY18" fmla="*/ 2474176 h 3879790"/>
              <a:gd name="connsiteX19" fmla="*/ 2468918 w 4876809"/>
              <a:gd name="connsiteY19" fmla="*/ 2474176 h 3879790"/>
              <a:gd name="connsiteX20" fmla="*/ 2564749 w 4876809"/>
              <a:gd name="connsiteY20" fmla="*/ 2570007 h 3879790"/>
              <a:gd name="connsiteX21" fmla="*/ 2564749 w 4876809"/>
              <a:gd name="connsiteY21" fmla="*/ 3197590 h 3879790"/>
              <a:gd name="connsiteX22" fmla="*/ 2468918 w 4876809"/>
              <a:gd name="connsiteY22" fmla="*/ 3293421 h 3879790"/>
              <a:gd name="connsiteX23" fmla="*/ 1180357 w 4876809"/>
              <a:gd name="connsiteY23" fmla="*/ 3293421 h 3879790"/>
              <a:gd name="connsiteX24" fmla="*/ 1084526 w 4876809"/>
              <a:gd name="connsiteY24" fmla="*/ 3197590 h 3879790"/>
              <a:gd name="connsiteX25" fmla="*/ 1084526 w 4876809"/>
              <a:gd name="connsiteY25" fmla="*/ 2570007 h 3879790"/>
              <a:gd name="connsiteX26" fmla="*/ 1180357 w 4876809"/>
              <a:gd name="connsiteY26" fmla="*/ 2474176 h 3879790"/>
              <a:gd name="connsiteX27" fmla="*/ 631507 w 4876809"/>
              <a:gd name="connsiteY27" fmla="*/ 2100758 h 3879790"/>
              <a:gd name="connsiteX28" fmla="*/ 631507 w 4876809"/>
              <a:gd name="connsiteY28" fmla="*/ 3666849 h 3879790"/>
              <a:gd name="connsiteX29" fmla="*/ 3605641 w 4876809"/>
              <a:gd name="connsiteY29" fmla="*/ 3666849 h 3879790"/>
              <a:gd name="connsiteX30" fmla="*/ 3605641 w 4876809"/>
              <a:gd name="connsiteY30" fmla="*/ 2100758 h 3879790"/>
              <a:gd name="connsiteX31" fmla="*/ 4775807 w 4876809"/>
              <a:gd name="connsiteY31" fmla="*/ 1960780 h 3879790"/>
              <a:gd name="connsiteX32" fmla="*/ 4826689 w 4876809"/>
              <a:gd name="connsiteY32" fmla="*/ 1976790 h 3879790"/>
              <a:gd name="connsiteX33" fmla="*/ 4876809 w 4876809"/>
              <a:gd name="connsiteY33" fmla="*/ 2067106 h 3879790"/>
              <a:gd name="connsiteX34" fmla="*/ 4876809 w 4876809"/>
              <a:gd name="connsiteY34" fmla="*/ 3700396 h 3879790"/>
              <a:gd name="connsiteX35" fmla="*/ 4826698 w 4876809"/>
              <a:gd name="connsiteY35" fmla="*/ 3790721 h 3879790"/>
              <a:gd name="connsiteX36" fmla="*/ 4770320 w 4876809"/>
              <a:gd name="connsiteY36" fmla="*/ 3806876 h 3879790"/>
              <a:gd name="connsiteX37" fmla="*/ 4723533 w 4876809"/>
              <a:gd name="connsiteY37" fmla="*/ 3796046 h 3879790"/>
              <a:gd name="connsiteX38" fmla="*/ 4016454 w 4876809"/>
              <a:gd name="connsiteY38" fmla="*/ 3450146 h 3879790"/>
              <a:gd name="connsiteX39" fmla="*/ 3967600 w 4876809"/>
              <a:gd name="connsiteY39" fmla="*/ 3307709 h 3879790"/>
              <a:gd name="connsiteX40" fmla="*/ 4110037 w 4876809"/>
              <a:gd name="connsiteY40" fmla="*/ 3258846 h 3879790"/>
              <a:gd name="connsiteX41" fmla="*/ 4663849 w 4876809"/>
              <a:gd name="connsiteY41" fmla="*/ 3529765 h 3879790"/>
              <a:gd name="connsiteX42" fmla="*/ 4663849 w 4876809"/>
              <a:gd name="connsiteY42" fmla="*/ 2237728 h 3879790"/>
              <a:gd name="connsiteX43" fmla="*/ 4110037 w 4876809"/>
              <a:gd name="connsiteY43" fmla="*/ 2508657 h 3879790"/>
              <a:gd name="connsiteX44" fmla="*/ 3967600 w 4876809"/>
              <a:gd name="connsiteY44" fmla="*/ 2459803 h 3879790"/>
              <a:gd name="connsiteX45" fmla="*/ 4016454 w 4876809"/>
              <a:gd name="connsiteY45" fmla="*/ 2317366 h 3879790"/>
              <a:gd name="connsiteX46" fmla="*/ 4723533 w 4876809"/>
              <a:gd name="connsiteY46" fmla="*/ 1971466 h 3879790"/>
              <a:gd name="connsiteX47" fmla="*/ 4775807 w 4876809"/>
              <a:gd name="connsiteY47" fmla="*/ 1960780 h 3879790"/>
              <a:gd name="connsiteX48" fmla="*/ 1943881 w 4876809"/>
              <a:gd name="connsiteY48" fmla="*/ 1578931 h 3879790"/>
              <a:gd name="connsiteX49" fmla="*/ 1739979 w 4876809"/>
              <a:gd name="connsiteY49" fmla="*/ 1887798 h 3879790"/>
              <a:gd name="connsiteX50" fmla="*/ 2217953 w 4876809"/>
              <a:gd name="connsiteY50" fmla="*/ 1887798 h 3879790"/>
              <a:gd name="connsiteX51" fmla="*/ 1943881 w 4876809"/>
              <a:gd name="connsiteY51" fmla="*/ 1578931 h 3879790"/>
              <a:gd name="connsiteX52" fmla="*/ 1201484 w 4876809"/>
              <a:gd name="connsiteY52" fmla="*/ 1154144 h 3879790"/>
              <a:gd name="connsiteX53" fmla="*/ 1043969 w 4876809"/>
              <a:gd name="connsiteY53" fmla="*/ 1311659 h 3879790"/>
              <a:gd name="connsiteX54" fmla="*/ 1201484 w 4876809"/>
              <a:gd name="connsiteY54" fmla="*/ 1469165 h 3879790"/>
              <a:gd name="connsiteX55" fmla="*/ 1358989 w 4876809"/>
              <a:gd name="connsiteY55" fmla="*/ 1311659 h 3879790"/>
              <a:gd name="connsiteX56" fmla="*/ 1201484 w 4876809"/>
              <a:gd name="connsiteY56" fmla="*/ 1154144 h 3879790"/>
              <a:gd name="connsiteX57" fmla="*/ 1201484 w 4876809"/>
              <a:gd name="connsiteY57" fmla="*/ 962473 h 3879790"/>
              <a:gd name="connsiteX58" fmla="*/ 1550651 w 4876809"/>
              <a:gd name="connsiteY58" fmla="*/ 1311650 h 3879790"/>
              <a:gd name="connsiteX59" fmla="*/ 1201484 w 4876809"/>
              <a:gd name="connsiteY59" fmla="*/ 1660817 h 3879790"/>
              <a:gd name="connsiteX60" fmla="*/ 852307 w 4876809"/>
              <a:gd name="connsiteY60" fmla="*/ 1311650 h 3879790"/>
              <a:gd name="connsiteX61" fmla="*/ 1201484 w 4876809"/>
              <a:gd name="connsiteY61" fmla="*/ 962473 h 3879790"/>
              <a:gd name="connsiteX62" fmla="*/ 2851280 w 4876809"/>
              <a:gd name="connsiteY62" fmla="*/ 758371 h 3879790"/>
              <a:gd name="connsiteX63" fmla="*/ 2559273 w 4876809"/>
              <a:gd name="connsiteY63" fmla="*/ 1050379 h 3879790"/>
              <a:gd name="connsiteX64" fmla="*/ 2851280 w 4876809"/>
              <a:gd name="connsiteY64" fmla="*/ 1342387 h 3879790"/>
              <a:gd name="connsiteX65" fmla="*/ 3143298 w 4876809"/>
              <a:gd name="connsiteY65" fmla="*/ 1050379 h 3879790"/>
              <a:gd name="connsiteX66" fmla="*/ 2851280 w 4876809"/>
              <a:gd name="connsiteY66" fmla="*/ 758371 h 3879790"/>
              <a:gd name="connsiteX67" fmla="*/ 1201483 w 4876809"/>
              <a:gd name="connsiteY67" fmla="*/ 735520 h 3879790"/>
              <a:gd name="connsiteX68" fmla="*/ 625335 w 4876809"/>
              <a:gd name="connsiteY68" fmla="*/ 1311659 h 3879790"/>
              <a:gd name="connsiteX69" fmla="*/ 1201483 w 4876809"/>
              <a:gd name="connsiteY69" fmla="*/ 1887798 h 3879790"/>
              <a:gd name="connsiteX70" fmla="*/ 1777622 w 4876809"/>
              <a:gd name="connsiteY70" fmla="*/ 1311659 h 3879790"/>
              <a:gd name="connsiteX71" fmla="*/ 1201483 w 4876809"/>
              <a:gd name="connsiteY71" fmla="*/ 735520 h 3879790"/>
              <a:gd name="connsiteX72" fmla="*/ 2851280 w 4876809"/>
              <a:gd name="connsiteY72" fmla="*/ 545411 h 3879790"/>
              <a:gd name="connsiteX73" fmla="*/ 3356258 w 4876809"/>
              <a:gd name="connsiteY73" fmla="*/ 1050379 h 3879790"/>
              <a:gd name="connsiteX74" fmla="*/ 2851280 w 4876809"/>
              <a:gd name="connsiteY74" fmla="*/ 1555347 h 3879790"/>
              <a:gd name="connsiteX75" fmla="*/ 2346313 w 4876809"/>
              <a:gd name="connsiteY75" fmla="*/ 1050379 h 3879790"/>
              <a:gd name="connsiteX76" fmla="*/ 2851280 w 4876809"/>
              <a:gd name="connsiteY76" fmla="*/ 545411 h 3879790"/>
              <a:gd name="connsiteX77" fmla="*/ 2851280 w 4876809"/>
              <a:gd name="connsiteY77" fmla="*/ 212960 h 3879790"/>
              <a:gd name="connsiteX78" fmla="*/ 2013861 w 4876809"/>
              <a:gd name="connsiteY78" fmla="*/ 1050379 h 3879790"/>
              <a:gd name="connsiteX79" fmla="*/ 2851280 w 4876809"/>
              <a:gd name="connsiteY79" fmla="*/ 1887798 h 3879790"/>
              <a:gd name="connsiteX80" fmla="*/ 3688699 w 4876809"/>
              <a:gd name="connsiteY80" fmla="*/ 1050379 h 3879790"/>
              <a:gd name="connsiteX81" fmla="*/ 2851280 w 4876809"/>
              <a:gd name="connsiteY81" fmla="*/ 212960 h 3879790"/>
              <a:gd name="connsiteX82" fmla="*/ 2851289 w 4876809"/>
              <a:gd name="connsiteY82" fmla="*/ 0 h 3879790"/>
              <a:gd name="connsiteX83" fmla="*/ 3901668 w 4876809"/>
              <a:gd name="connsiteY83" fmla="*/ 1050379 h 3879790"/>
              <a:gd name="connsiteX84" fmla="*/ 3484426 w 4876809"/>
              <a:gd name="connsiteY84" fmla="*/ 1887798 h 3879790"/>
              <a:gd name="connsiteX85" fmla="*/ 3712121 w 4876809"/>
              <a:gd name="connsiteY85" fmla="*/ 1887798 h 3879790"/>
              <a:gd name="connsiteX86" fmla="*/ 3818601 w 4876809"/>
              <a:gd name="connsiteY86" fmla="*/ 1994278 h 3879790"/>
              <a:gd name="connsiteX87" fmla="*/ 3818601 w 4876809"/>
              <a:gd name="connsiteY87" fmla="*/ 3773309 h 3879790"/>
              <a:gd name="connsiteX88" fmla="*/ 3712121 w 4876809"/>
              <a:gd name="connsiteY88" fmla="*/ 3879790 h 3879790"/>
              <a:gd name="connsiteX89" fmla="*/ 525027 w 4876809"/>
              <a:gd name="connsiteY89" fmla="*/ 3879790 h 3879790"/>
              <a:gd name="connsiteX90" fmla="*/ 418547 w 4876809"/>
              <a:gd name="connsiteY90" fmla="*/ 3773309 h 3879790"/>
              <a:gd name="connsiteX91" fmla="*/ 418547 w 4876809"/>
              <a:gd name="connsiteY91" fmla="*/ 3223298 h 3879790"/>
              <a:gd name="connsiteX92" fmla="*/ 106480 w 4876809"/>
              <a:gd name="connsiteY92" fmla="*/ 3223298 h 3879790"/>
              <a:gd name="connsiteX93" fmla="*/ 0 w 4876809"/>
              <a:gd name="connsiteY93" fmla="*/ 3116818 h 3879790"/>
              <a:gd name="connsiteX94" fmla="*/ 0 w 4876809"/>
              <a:gd name="connsiteY94" fmla="*/ 2650750 h 3879790"/>
              <a:gd name="connsiteX95" fmla="*/ 106480 w 4876809"/>
              <a:gd name="connsiteY95" fmla="*/ 2544280 h 3879790"/>
              <a:gd name="connsiteX96" fmla="*/ 418547 w 4876809"/>
              <a:gd name="connsiteY96" fmla="*/ 2544280 h 3879790"/>
              <a:gd name="connsiteX97" fmla="*/ 418547 w 4876809"/>
              <a:gd name="connsiteY97" fmla="*/ 1994268 h 3879790"/>
              <a:gd name="connsiteX98" fmla="*/ 525027 w 4876809"/>
              <a:gd name="connsiteY98" fmla="*/ 1887788 h 3879790"/>
              <a:gd name="connsiteX99" fmla="*/ 662854 w 4876809"/>
              <a:gd name="connsiteY99" fmla="*/ 1887788 h 3879790"/>
              <a:gd name="connsiteX100" fmla="*/ 412375 w 4876809"/>
              <a:gd name="connsiteY100" fmla="*/ 1311649 h 3879790"/>
              <a:gd name="connsiteX101" fmla="*/ 1201483 w 4876809"/>
              <a:gd name="connsiteY101" fmla="*/ 522551 h 3879790"/>
              <a:gd name="connsiteX102" fmla="*/ 1824599 w 4876809"/>
              <a:gd name="connsiteY102" fmla="*/ 828360 h 3879790"/>
              <a:gd name="connsiteX103" fmla="*/ 2851289 w 4876809"/>
              <a:gd name="connsiteY103" fmla="*/ 0 h 38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876809" h="3879790">
                <a:moveTo>
                  <a:pt x="3090567" y="2960599"/>
                </a:moveTo>
                <a:cubicBezTo>
                  <a:pt x="3156018" y="2960599"/>
                  <a:pt x="3209077" y="3013658"/>
                  <a:pt x="3209077" y="3079109"/>
                </a:cubicBezTo>
                <a:cubicBezTo>
                  <a:pt x="3209077" y="3144560"/>
                  <a:pt x="3156018" y="3197619"/>
                  <a:pt x="3090567" y="3197619"/>
                </a:cubicBezTo>
                <a:cubicBezTo>
                  <a:pt x="3025116" y="3197619"/>
                  <a:pt x="2972057" y="3144560"/>
                  <a:pt x="2972057" y="3079109"/>
                </a:cubicBezTo>
                <a:cubicBezTo>
                  <a:pt x="2972057" y="3013658"/>
                  <a:pt x="3025116" y="2960599"/>
                  <a:pt x="3090567" y="2960599"/>
                </a:cubicBezTo>
                <a:close/>
                <a:moveTo>
                  <a:pt x="212960" y="2757240"/>
                </a:moveTo>
                <a:lnTo>
                  <a:pt x="212960" y="3010357"/>
                </a:lnTo>
                <a:lnTo>
                  <a:pt x="418547" y="3010357"/>
                </a:lnTo>
                <a:lnTo>
                  <a:pt x="418547" y="2757240"/>
                </a:lnTo>
                <a:close/>
                <a:moveTo>
                  <a:pt x="1276188" y="2665838"/>
                </a:moveTo>
                <a:lnTo>
                  <a:pt x="1276188" y="3101759"/>
                </a:lnTo>
                <a:lnTo>
                  <a:pt x="2373087" y="3101759"/>
                </a:lnTo>
                <a:lnTo>
                  <a:pt x="2373087" y="2665838"/>
                </a:lnTo>
                <a:close/>
                <a:moveTo>
                  <a:pt x="3090567" y="2570036"/>
                </a:moveTo>
                <a:cubicBezTo>
                  <a:pt x="3156018" y="2570036"/>
                  <a:pt x="3209077" y="2623095"/>
                  <a:pt x="3209077" y="2688546"/>
                </a:cubicBezTo>
                <a:cubicBezTo>
                  <a:pt x="3209077" y="2753997"/>
                  <a:pt x="3156018" y="2807056"/>
                  <a:pt x="3090567" y="2807056"/>
                </a:cubicBezTo>
                <a:cubicBezTo>
                  <a:pt x="3025116" y="2807056"/>
                  <a:pt x="2972057" y="2753997"/>
                  <a:pt x="2972057" y="2688546"/>
                </a:cubicBezTo>
                <a:cubicBezTo>
                  <a:pt x="2972057" y="2623095"/>
                  <a:pt x="3025116" y="2570036"/>
                  <a:pt x="3090567" y="2570036"/>
                </a:cubicBezTo>
                <a:close/>
                <a:moveTo>
                  <a:pt x="1180357" y="2474176"/>
                </a:moveTo>
                <a:lnTo>
                  <a:pt x="2468918" y="2474176"/>
                </a:lnTo>
                <a:cubicBezTo>
                  <a:pt x="2521858" y="2474176"/>
                  <a:pt x="2564758" y="2517076"/>
                  <a:pt x="2564749" y="2570007"/>
                </a:cubicBezTo>
                <a:lnTo>
                  <a:pt x="2564749" y="3197590"/>
                </a:lnTo>
                <a:cubicBezTo>
                  <a:pt x="2564749" y="3250521"/>
                  <a:pt x="2521848" y="3293421"/>
                  <a:pt x="2468918" y="3293421"/>
                </a:cubicBezTo>
                <a:lnTo>
                  <a:pt x="1180357" y="3293421"/>
                </a:lnTo>
                <a:cubicBezTo>
                  <a:pt x="1127426" y="3293421"/>
                  <a:pt x="1084526" y="3250521"/>
                  <a:pt x="1084526" y="3197590"/>
                </a:cubicBezTo>
                <a:lnTo>
                  <a:pt x="1084526" y="2570007"/>
                </a:lnTo>
                <a:cubicBezTo>
                  <a:pt x="1084526" y="2517076"/>
                  <a:pt x="1127426" y="2474176"/>
                  <a:pt x="1180357" y="2474176"/>
                </a:cubicBezTo>
                <a:close/>
                <a:moveTo>
                  <a:pt x="631507" y="2100758"/>
                </a:moveTo>
                <a:lnTo>
                  <a:pt x="631507" y="3666849"/>
                </a:lnTo>
                <a:lnTo>
                  <a:pt x="3605641" y="3666849"/>
                </a:lnTo>
                <a:lnTo>
                  <a:pt x="3605641" y="2100758"/>
                </a:lnTo>
                <a:close/>
                <a:moveTo>
                  <a:pt x="4775807" y="1960780"/>
                </a:moveTo>
                <a:cubicBezTo>
                  <a:pt x="4793575" y="1961698"/>
                  <a:pt x="4811111" y="1967065"/>
                  <a:pt x="4826689" y="1976790"/>
                </a:cubicBezTo>
                <a:cubicBezTo>
                  <a:pt x="4857864" y="1996231"/>
                  <a:pt x="4876800" y="2030378"/>
                  <a:pt x="4876809" y="2067106"/>
                </a:cubicBezTo>
                <a:lnTo>
                  <a:pt x="4876809" y="3700396"/>
                </a:lnTo>
                <a:cubicBezTo>
                  <a:pt x="4876809" y="3737134"/>
                  <a:pt x="4857873" y="3771271"/>
                  <a:pt x="4826698" y="3790721"/>
                </a:cubicBezTo>
                <a:cubicBezTo>
                  <a:pt x="4809525" y="3801456"/>
                  <a:pt x="4789951" y="3806876"/>
                  <a:pt x="4770320" y="3806876"/>
                </a:cubicBezTo>
                <a:cubicBezTo>
                  <a:pt x="4754356" y="3806876"/>
                  <a:pt x="4738344" y="3803285"/>
                  <a:pt x="4723533" y="3796046"/>
                </a:cubicBezTo>
                <a:lnTo>
                  <a:pt x="4016454" y="3450146"/>
                </a:lnTo>
                <a:cubicBezTo>
                  <a:pt x="3963628" y="3424304"/>
                  <a:pt x="3941749" y="3360534"/>
                  <a:pt x="3967600" y="3307709"/>
                </a:cubicBezTo>
                <a:cubicBezTo>
                  <a:pt x="3993422" y="3254874"/>
                  <a:pt x="4057173" y="3232995"/>
                  <a:pt x="4110037" y="3258846"/>
                </a:cubicBezTo>
                <a:lnTo>
                  <a:pt x="4663849" y="3529765"/>
                </a:lnTo>
                <a:lnTo>
                  <a:pt x="4663849" y="2237728"/>
                </a:lnTo>
                <a:lnTo>
                  <a:pt x="4110037" y="2508657"/>
                </a:lnTo>
                <a:cubicBezTo>
                  <a:pt x="4057192" y="2534498"/>
                  <a:pt x="3993422" y="2512619"/>
                  <a:pt x="3967600" y="2459803"/>
                </a:cubicBezTo>
                <a:cubicBezTo>
                  <a:pt x="3941749" y="2406977"/>
                  <a:pt x="3963628" y="2343207"/>
                  <a:pt x="4016454" y="2317366"/>
                </a:cubicBezTo>
                <a:lnTo>
                  <a:pt x="4723533" y="1971466"/>
                </a:lnTo>
                <a:cubicBezTo>
                  <a:pt x="4740039" y="1963394"/>
                  <a:pt x="4758039" y="1959862"/>
                  <a:pt x="4775807" y="1960780"/>
                </a:cubicBezTo>
                <a:close/>
                <a:moveTo>
                  <a:pt x="1943881" y="1578931"/>
                </a:moveTo>
                <a:cubicBezTo>
                  <a:pt x="1901009" y="1697650"/>
                  <a:pt x="1830429" y="1803197"/>
                  <a:pt x="1739979" y="1887798"/>
                </a:cubicBezTo>
                <a:lnTo>
                  <a:pt x="2217953" y="1887798"/>
                </a:lnTo>
                <a:cubicBezTo>
                  <a:pt x="2107530" y="1804082"/>
                  <a:pt x="2014128" y="1699069"/>
                  <a:pt x="1943881" y="1578931"/>
                </a:cubicBezTo>
                <a:close/>
                <a:moveTo>
                  <a:pt x="1201484" y="1154144"/>
                </a:moveTo>
                <a:cubicBezTo>
                  <a:pt x="1114625" y="1154144"/>
                  <a:pt x="1043969" y="1224810"/>
                  <a:pt x="1043969" y="1311659"/>
                </a:cubicBezTo>
                <a:cubicBezTo>
                  <a:pt x="1043969" y="1398508"/>
                  <a:pt x="1114625" y="1469165"/>
                  <a:pt x="1201484" y="1469165"/>
                </a:cubicBezTo>
                <a:cubicBezTo>
                  <a:pt x="1288333" y="1469165"/>
                  <a:pt x="1358989" y="1398508"/>
                  <a:pt x="1358989" y="1311659"/>
                </a:cubicBezTo>
                <a:cubicBezTo>
                  <a:pt x="1358989" y="1224801"/>
                  <a:pt x="1288333" y="1154144"/>
                  <a:pt x="1201484" y="1154144"/>
                </a:cubicBezTo>
                <a:close/>
                <a:moveTo>
                  <a:pt x="1201484" y="962473"/>
                </a:moveTo>
                <a:cubicBezTo>
                  <a:pt x="1394022" y="962473"/>
                  <a:pt x="1550651" y="1119111"/>
                  <a:pt x="1550651" y="1311650"/>
                </a:cubicBezTo>
                <a:cubicBezTo>
                  <a:pt x="1550651" y="1504188"/>
                  <a:pt x="1394022" y="1660817"/>
                  <a:pt x="1201484" y="1660817"/>
                </a:cubicBezTo>
                <a:cubicBezTo>
                  <a:pt x="1008945" y="1660817"/>
                  <a:pt x="852307" y="1504188"/>
                  <a:pt x="852307" y="1311650"/>
                </a:cubicBezTo>
                <a:cubicBezTo>
                  <a:pt x="852307" y="1119111"/>
                  <a:pt x="1008945" y="962473"/>
                  <a:pt x="1201484" y="962473"/>
                </a:cubicBezTo>
                <a:close/>
                <a:moveTo>
                  <a:pt x="2851280" y="758371"/>
                </a:moveTo>
                <a:cubicBezTo>
                  <a:pt x="2690270" y="758371"/>
                  <a:pt x="2559273" y="889358"/>
                  <a:pt x="2559273" y="1050379"/>
                </a:cubicBezTo>
                <a:cubicBezTo>
                  <a:pt x="2559273" y="1211399"/>
                  <a:pt x="2690270" y="1342387"/>
                  <a:pt x="2851280" y="1342387"/>
                </a:cubicBezTo>
                <a:cubicBezTo>
                  <a:pt x="3012301" y="1342387"/>
                  <a:pt x="3143298" y="1211380"/>
                  <a:pt x="3143298" y="1050379"/>
                </a:cubicBezTo>
                <a:cubicBezTo>
                  <a:pt x="3143298" y="889368"/>
                  <a:pt x="3012301" y="758371"/>
                  <a:pt x="2851280" y="758371"/>
                </a:cubicBezTo>
                <a:close/>
                <a:moveTo>
                  <a:pt x="1201483" y="735520"/>
                </a:moveTo>
                <a:cubicBezTo>
                  <a:pt x="883796" y="735520"/>
                  <a:pt x="625335" y="993981"/>
                  <a:pt x="625335" y="1311659"/>
                </a:cubicBezTo>
                <a:cubicBezTo>
                  <a:pt x="625335" y="1629337"/>
                  <a:pt x="883796" y="1887798"/>
                  <a:pt x="1201483" y="1887798"/>
                </a:cubicBezTo>
                <a:cubicBezTo>
                  <a:pt x="1519171" y="1887798"/>
                  <a:pt x="1777622" y="1629337"/>
                  <a:pt x="1777622" y="1311659"/>
                </a:cubicBezTo>
                <a:cubicBezTo>
                  <a:pt x="1777622" y="993981"/>
                  <a:pt x="1519180" y="735520"/>
                  <a:pt x="1201483" y="735520"/>
                </a:cubicBezTo>
                <a:close/>
                <a:moveTo>
                  <a:pt x="2851280" y="545411"/>
                </a:moveTo>
                <a:cubicBezTo>
                  <a:pt x="3129734" y="545411"/>
                  <a:pt x="3356258" y="771934"/>
                  <a:pt x="3356258" y="1050379"/>
                </a:cubicBezTo>
                <a:cubicBezTo>
                  <a:pt x="3356258" y="1328823"/>
                  <a:pt x="3129725" y="1555347"/>
                  <a:pt x="2851280" y="1555347"/>
                </a:cubicBezTo>
                <a:cubicBezTo>
                  <a:pt x="2572836" y="1555347"/>
                  <a:pt x="2346313" y="1328813"/>
                  <a:pt x="2346313" y="1050379"/>
                </a:cubicBezTo>
                <a:cubicBezTo>
                  <a:pt x="2346313" y="771934"/>
                  <a:pt x="2572846" y="545411"/>
                  <a:pt x="2851280" y="545411"/>
                </a:cubicBezTo>
                <a:close/>
                <a:moveTo>
                  <a:pt x="2851280" y="212960"/>
                </a:moveTo>
                <a:cubicBezTo>
                  <a:pt x="2389518" y="212960"/>
                  <a:pt x="2013861" y="588616"/>
                  <a:pt x="2013861" y="1050379"/>
                </a:cubicBezTo>
                <a:cubicBezTo>
                  <a:pt x="2013861" y="1512141"/>
                  <a:pt x="2389527" y="1887798"/>
                  <a:pt x="2851280" y="1887798"/>
                </a:cubicBezTo>
                <a:cubicBezTo>
                  <a:pt x="3313052" y="1887798"/>
                  <a:pt x="3688699" y="1512141"/>
                  <a:pt x="3688699" y="1050379"/>
                </a:cubicBezTo>
                <a:cubicBezTo>
                  <a:pt x="3688699" y="588616"/>
                  <a:pt x="3313042" y="212960"/>
                  <a:pt x="2851280" y="212960"/>
                </a:cubicBezTo>
                <a:close/>
                <a:moveTo>
                  <a:pt x="2851289" y="0"/>
                </a:moveTo>
                <a:cubicBezTo>
                  <a:pt x="3430467" y="0"/>
                  <a:pt x="3901668" y="471192"/>
                  <a:pt x="3901668" y="1050379"/>
                </a:cubicBezTo>
                <a:cubicBezTo>
                  <a:pt x="3901668" y="1391945"/>
                  <a:pt x="3737686" y="1695850"/>
                  <a:pt x="3484426" y="1887798"/>
                </a:cubicBezTo>
                <a:lnTo>
                  <a:pt x="3712121" y="1887798"/>
                </a:lnTo>
                <a:cubicBezTo>
                  <a:pt x="3770928" y="1887798"/>
                  <a:pt x="3818601" y="1935470"/>
                  <a:pt x="3818601" y="1994278"/>
                </a:cubicBezTo>
                <a:lnTo>
                  <a:pt x="3818601" y="3773309"/>
                </a:lnTo>
                <a:cubicBezTo>
                  <a:pt x="3818601" y="3832117"/>
                  <a:pt x="3770919" y="3879790"/>
                  <a:pt x="3712121" y="3879790"/>
                </a:cubicBezTo>
                <a:lnTo>
                  <a:pt x="525027" y="3879790"/>
                </a:lnTo>
                <a:cubicBezTo>
                  <a:pt x="466229" y="3879790"/>
                  <a:pt x="418547" y="3832117"/>
                  <a:pt x="418547" y="3773309"/>
                </a:cubicBezTo>
                <a:lnTo>
                  <a:pt x="418547" y="3223298"/>
                </a:lnTo>
                <a:lnTo>
                  <a:pt x="106480" y="3223298"/>
                </a:lnTo>
                <a:cubicBezTo>
                  <a:pt x="47682" y="3223298"/>
                  <a:pt x="0" y="3175625"/>
                  <a:pt x="0" y="3116818"/>
                </a:cubicBezTo>
                <a:lnTo>
                  <a:pt x="0" y="2650750"/>
                </a:lnTo>
                <a:cubicBezTo>
                  <a:pt x="0" y="2591943"/>
                  <a:pt x="47682" y="2544270"/>
                  <a:pt x="106480" y="2544280"/>
                </a:cubicBezTo>
                <a:lnTo>
                  <a:pt x="418547" y="2544280"/>
                </a:lnTo>
                <a:lnTo>
                  <a:pt x="418547" y="1994268"/>
                </a:lnTo>
                <a:cubicBezTo>
                  <a:pt x="418547" y="1935461"/>
                  <a:pt x="466229" y="1887788"/>
                  <a:pt x="525027" y="1887788"/>
                </a:cubicBezTo>
                <a:lnTo>
                  <a:pt x="662854" y="1887788"/>
                </a:lnTo>
                <a:cubicBezTo>
                  <a:pt x="508816" y="1743694"/>
                  <a:pt x="412375" y="1538725"/>
                  <a:pt x="412375" y="1311649"/>
                </a:cubicBezTo>
                <a:cubicBezTo>
                  <a:pt x="412375" y="876538"/>
                  <a:pt x="766362" y="522551"/>
                  <a:pt x="1201483" y="522551"/>
                </a:cubicBezTo>
                <a:cubicBezTo>
                  <a:pt x="1454601" y="522551"/>
                  <a:pt x="1680105" y="642490"/>
                  <a:pt x="1824599" y="828360"/>
                </a:cubicBezTo>
                <a:cubicBezTo>
                  <a:pt x="1926784" y="355454"/>
                  <a:pt x="2348265" y="0"/>
                  <a:pt x="285128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DCD6114-3BD3-4D23-97AE-2059805FCD8C}"/>
              </a:ext>
            </a:extLst>
          </p:cNvPr>
          <p:cNvSpPr>
            <a:spLocks noChangeAspect="1"/>
          </p:cNvSpPr>
          <p:nvPr/>
        </p:nvSpPr>
        <p:spPr>
          <a:xfrm>
            <a:off x="11809538" y="4803250"/>
            <a:ext cx="768102" cy="853440"/>
          </a:xfrm>
          <a:custGeom>
            <a:avLst/>
            <a:gdLst>
              <a:gd name="connsiteX0" fmla="*/ 2876550 w 4114828"/>
              <a:gd name="connsiteY0" fmla="*/ 3990975 h 4572000"/>
              <a:gd name="connsiteX1" fmla="*/ 2876550 w 4114828"/>
              <a:gd name="connsiteY1" fmla="*/ 4143375 h 4572000"/>
              <a:gd name="connsiteX2" fmla="*/ 3028950 w 4114828"/>
              <a:gd name="connsiteY2" fmla="*/ 4143375 h 4572000"/>
              <a:gd name="connsiteX3" fmla="*/ 3028950 w 4114828"/>
              <a:gd name="connsiteY3" fmla="*/ 3990975 h 4572000"/>
              <a:gd name="connsiteX4" fmla="*/ 3495675 w 4114828"/>
              <a:gd name="connsiteY4" fmla="*/ 3990974 h 4572000"/>
              <a:gd name="connsiteX5" fmla="*/ 3495675 w 4114828"/>
              <a:gd name="connsiteY5" fmla="*/ 4143374 h 4572000"/>
              <a:gd name="connsiteX6" fmla="*/ 3648075 w 4114828"/>
              <a:gd name="connsiteY6" fmla="*/ 4143374 h 4572000"/>
              <a:gd name="connsiteX7" fmla="*/ 3648075 w 4114828"/>
              <a:gd name="connsiteY7" fmla="*/ 3990974 h 4572000"/>
              <a:gd name="connsiteX8" fmla="*/ 2800350 w 4114828"/>
              <a:gd name="connsiteY8" fmla="*/ 3838575 h 4572000"/>
              <a:gd name="connsiteX9" fmla="*/ 3105150 w 4114828"/>
              <a:gd name="connsiteY9" fmla="*/ 3838575 h 4572000"/>
              <a:gd name="connsiteX10" fmla="*/ 3181350 w 4114828"/>
              <a:gd name="connsiteY10" fmla="*/ 3914775 h 4572000"/>
              <a:gd name="connsiteX11" fmla="*/ 3181350 w 4114828"/>
              <a:gd name="connsiteY11" fmla="*/ 4219575 h 4572000"/>
              <a:gd name="connsiteX12" fmla="*/ 3105150 w 4114828"/>
              <a:gd name="connsiteY12" fmla="*/ 4295775 h 4572000"/>
              <a:gd name="connsiteX13" fmla="*/ 2800350 w 4114828"/>
              <a:gd name="connsiteY13" fmla="*/ 4295775 h 4572000"/>
              <a:gd name="connsiteX14" fmla="*/ 2724150 w 4114828"/>
              <a:gd name="connsiteY14" fmla="*/ 4219575 h 4572000"/>
              <a:gd name="connsiteX15" fmla="*/ 2724150 w 4114828"/>
              <a:gd name="connsiteY15" fmla="*/ 3914775 h 4572000"/>
              <a:gd name="connsiteX16" fmla="*/ 2800350 w 4114828"/>
              <a:gd name="connsiteY16" fmla="*/ 3838575 h 4572000"/>
              <a:gd name="connsiteX17" fmla="*/ 3419475 w 4114828"/>
              <a:gd name="connsiteY17" fmla="*/ 3838574 h 4572000"/>
              <a:gd name="connsiteX18" fmla="*/ 3724275 w 4114828"/>
              <a:gd name="connsiteY18" fmla="*/ 3838574 h 4572000"/>
              <a:gd name="connsiteX19" fmla="*/ 3800475 w 4114828"/>
              <a:gd name="connsiteY19" fmla="*/ 3914774 h 4572000"/>
              <a:gd name="connsiteX20" fmla="*/ 3800475 w 4114828"/>
              <a:gd name="connsiteY20" fmla="*/ 4219574 h 4572000"/>
              <a:gd name="connsiteX21" fmla="*/ 3724275 w 4114828"/>
              <a:gd name="connsiteY21" fmla="*/ 4295774 h 4572000"/>
              <a:gd name="connsiteX22" fmla="*/ 3419475 w 4114828"/>
              <a:gd name="connsiteY22" fmla="*/ 4295774 h 4572000"/>
              <a:gd name="connsiteX23" fmla="*/ 3343275 w 4114828"/>
              <a:gd name="connsiteY23" fmla="*/ 4219574 h 4572000"/>
              <a:gd name="connsiteX24" fmla="*/ 3343275 w 4114828"/>
              <a:gd name="connsiteY24" fmla="*/ 3914774 h 4572000"/>
              <a:gd name="connsiteX25" fmla="*/ 3419475 w 4114828"/>
              <a:gd name="connsiteY25" fmla="*/ 3838574 h 4572000"/>
              <a:gd name="connsiteX26" fmla="*/ 914400 w 4114828"/>
              <a:gd name="connsiteY26" fmla="*/ 3657600 h 4572000"/>
              <a:gd name="connsiteX27" fmla="*/ 1066800 w 4114828"/>
              <a:gd name="connsiteY27" fmla="*/ 3657600 h 4572000"/>
              <a:gd name="connsiteX28" fmla="*/ 1066800 w 4114828"/>
              <a:gd name="connsiteY28" fmla="*/ 3810000 h 4572000"/>
              <a:gd name="connsiteX29" fmla="*/ 914400 w 4114828"/>
              <a:gd name="connsiteY29" fmla="*/ 3810000 h 4572000"/>
              <a:gd name="connsiteX30" fmla="*/ 609600 w 4114828"/>
              <a:gd name="connsiteY30" fmla="*/ 3657600 h 4572000"/>
              <a:gd name="connsiteX31" fmla="*/ 762000 w 4114828"/>
              <a:gd name="connsiteY31" fmla="*/ 3657600 h 4572000"/>
              <a:gd name="connsiteX32" fmla="*/ 762000 w 4114828"/>
              <a:gd name="connsiteY32" fmla="*/ 3810000 h 4572000"/>
              <a:gd name="connsiteX33" fmla="*/ 609600 w 4114828"/>
              <a:gd name="connsiteY33" fmla="*/ 3810000 h 4572000"/>
              <a:gd name="connsiteX34" fmla="*/ 304800 w 4114828"/>
              <a:gd name="connsiteY34" fmla="*/ 3657600 h 4572000"/>
              <a:gd name="connsiteX35" fmla="*/ 457200 w 4114828"/>
              <a:gd name="connsiteY35" fmla="*/ 3657600 h 4572000"/>
              <a:gd name="connsiteX36" fmla="*/ 457200 w 4114828"/>
              <a:gd name="connsiteY36" fmla="*/ 3810000 h 4572000"/>
              <a:gd name="connsiteX37" fmla="*/ 304800 w 4114828"/>
              <a:gd name="connsiteY37" fmla="*/ 3810000 h 4572000"/>
              <a:gd name="connsiteX38" fmla="*/ 3505200 w 4114828"/>
              <a:gd name="connsiteY38" fmla="*/ 3409950 h 4572000"/>
              <a:gd name="connsiteX39" fmla="*/ 3505200 w 4114828"/>
              <a:gd name="connsiteY39" fmla="*/ 3562350 h 4572000"/>
              <a:gd name="connsiteX40" fmla="*/ 3657600 w 4114828"/>
              <a:gd name="connsiteY40" fmla="*/ 3562350 h 4572000"/>
              <a:gd name="connsiteX41" fmla="*/ 3657600 w 4114828"/>
              <a:gd name="connsiteY41" fmla="*/ 3409950 h 4572000"/>
              <a:gd name="connsiteX42" fmla="*/ 3200400 w 4114828"/>
              <a:gd name="connsiteY42" fmla="*/ 3409950 h 4572000"/>
              <a:gd name="connsiteX43" fmla="*/ 3200400 w 4114828"/>
              <a:gd name="connsiteY43" fmla="*/ 3562350 h 4572000"/>
              <a:gd name="connsiteX44" fmla="*/ 3352800 w 4114828"/>
              <a:gd name="connsiteY44" fmla="*/ 3562350 h 4572000"/>
              <a:gd name="connsiteX45" fmla="*/ 3352800 w 4114828"/>
              <a:gd name="connsiteY45" fmla="*/ 3409950 h 4572000"/>
              <a:gd name="connsiteX46" fmla="*/ 3124200 w 4114828"/>
              <a:gd name="connsiteY46" fmla="*/ 3257550 h 4572000"/>
              <a:gd name="connsiteX47" fmla="*/ 3733800 w 4114828"/>
              <a:gd name="connsiteY47" fmla="*/ 3257550 h 4572000"/>
              <a:gd name="connsiteX48" fmla="*/ 3810000 w 4114828"/>
              <a:gd name="connsiteY48" fmla="*/ 3333750 h 4572000"/>
              <a:gd name="connsiteX49" fmla="*/ 3810000 w 4114828"/>
              <a:gd name="connsiteY49" fmla="*/ 3638550 h 4572000"/>
              <a:gd name="connsiteX50" fmla="*/ 3733800 w 4114828"/>
              <a:gd name="connsiteY50" fmla="*/ 3714750 h 4572000"/>
              <a:gd name="connsiteX51" fmla="*/ 3124200 w 4114828"/>
              <a:gd name="connsiteY51" fmla="*/ 3714750 h 4572000"/>
              <a:gd name="connsiteX52" fmla="*/ 3048000 w 4114828"/>
              <a:gd name="connsiteY52" fmla="*/ 3638550 h 4572000"/>
              <a:gd name="connsiteX53" fmla="*/ 3048000 w 4114828"/>
              <a:gd name="connsiteY53" fmla="*/ 3333750 h 4572000"/>
              <a:gd name="connsiteX54" fmla="*/ 3124200 w 4114828"/>
              <a:gd name="connsiteY54" fmla="*/ 3257550 h 4572000"/>
              <a:gd name="connsiteX55" fmla="*/ 1676400 w 4114828"/>
              <a:gd name="connsiteY55" fmla="*/ 3200400 h 4572000"/>
              <a:gd name="connsiteX56" fmla="*/ 1676400 w 4114828"/>
              <a:gd name="connsiteY56" fmla="*/ 3352800 h 4572000"/>
              <a:gd name="connsiteX57" fmla="*/ 1828800 w 4114828"/>
              <a:gd name="connsiteY57" fmla="*/ 3352800 h 4572000"/>
              <a:gd name="connsiteX58" fmla="*/ 1828800 w 4114828"/>
              <a:gd name="connsiteY58" fmla="*/ 3200400 h 4572000"/>
              <a:gd name="connsiteX59" fmla="*/ 762000 w 4114828"/>
              <a:gd name="connsiteY59" fmla="*/ 3200400 h 4572000"/>
              <a:gd name="connsiteX60" fmla="*/ 762000 w 4114828"/>
              <a:gd name="connsiteY60" fmla="*/ 3352800 h 4572000"/>
              <a:gd name="connsiteX61" fmla="*/ 914400 w 4114828"/>
              <a:gd name="connsiteY61" fmla="*/ 3352800 h 4572000"/>
              <a:gd name="connsiteX62" fmla="*/ 914400 w 4114828"/>
              <a:gd name="connsiteY62" fmla="*/ 3200400 h 4572000"/>
              <a:gd name="connsiteX63" fmla="*/ 457200 w 4114828"/>
              <a:gd name="connsiteY63" fmla="*/ 3200400 h 4572000"/>
              <a:gd name="connsiteX64" fmla="*/ 457200 w 4114828"/>
              <a:gd name="connsiteY64" fmla="*/ 3352800 h 4572000"/>
              <a:gd name="connsiteX65" fmla="*/ 609600 w 4114828"/>
              <a:gd name="connsiteY65" fmla="*/ 3352800 h 4572000"/>
              <a:gd name="connsiteX66" fmla="*/ 609600 w 4114828"/>
              <a:gd name="connsiteY66" fmla="*/ 3200400 h 4572000"/>
              <a:gd name="connsiteX67" fmla="*/ 2295525 w 4114828"/>
              <a:gd name="connsiteY67" fmla="*/ 3200399 h 4572000"/>
              <a:gd name="connsiteX68" fmla="*/ 2295525 w 4114828"/>
              <a:gd name="connsiteY68" fmla="*/ 3352799 h 4572000"/>
              <a:gd name="connsiteX69" fmla="*/ 2447925 w 4114828"/>
              <a:gd name="connsiteY69" fmla="*/ 3352799 h 4572000"/>
              <a:gd name="connsiteX70" fmla="*/ 2447925 w 4114828"/>
              <a:gd name="connsiteY70" fmla="*/ 3200399 h 4572000"/>
              <a:gd name="connsiteX71" fmla="*/ 1600200 w 4114828"/>
              <a:gd name="connsiteY71" fmla="*/ 3048000 h 4572000"/>
              <a:gd name="connsiteX72" fmla="*/ 1905000 w 4114828"/>
              <a:gd name="connsiteY72" fmla="*/ 3048000 h 4572000"/>
              <a:gd name="connsiteX73" fmla="*/ 1981200 w 4114828"/>
              <a:gd name="connsiteY73" fmla="*/ 3124200 h 4572000"/>
              <a:gd name="connsiteX74" fmla="*/ 1981200 w 4114828"/>
              <a:gd name="connsiteY74" fmla="*/ 3429000 h 4572000"/>
              <a:gd name="connsiteX75" fmla="*/ 1905000 w 4114828"/>
              <a:gd name="connsiteY75" fmla="*/ 3505200 h 4572000"/>
              <a:gd name="connsiteX76" fmla="*/ 1600200 w 4114828"/>
              <a:gd name="connsiteY76" fmla="*/ 3505200 h 4572000"/>
              <a:gd name="connsiteX77" fmla="*/ 1524000 w 4114828"/>
              <a:gd name="connsiteY77" fmla="*/ 3429000 h 4572000"/>
              <a:gd name="connsiteX78" fmla="*/ 1524000 w 4114828"/>
              <a:gd name="connsiteY78" fmla="*/ 3124200 h 4572000"/>
              <a:gd name="connsiteX79" fmla="*/ 1600200 w 4114828"/>
              <a:gd name="connsiteY79" fmla="*/ 3048000 h 4572000"/>
              <a:gd name="connsiteX80" fmla="*/ 381000 w 4114828"/>
              <a:gd name="connsiteY80" fmla="*/ 3048000 h 4572000"/>
              <a:gd name="connsiteX81" fmla="*/ 990600 w 4114828"/>
              <a:gd name="connsiteY81" fmla="*/ 3048000 h 4572000"/>
              <a:gd name="connsiteX82" fmla="*/ 1066800 w 4114828"/>
              <a:gd name="connsiteY82" fmla="*/ 3124200 h 4572000"/>
              <a:gd name="connsiteX83" fmla="*/ 1066800 w 4114828"/>
              <a:gd name="connsiteY83" fmla="*/ 3429000 h 4572000"/>
              <a:gd name="connsiteX84" fmla="*/ 990600 w 4114828"/>
              <a:gd name="connsiteY84" fmla="*/ 3505200 h 4572000"/>
              <a:gd name="connsiteX85" fmla="*/ 381000 w 4114828"/>
              <a:gd name="connsiteY85" fmla="*/ 3505200 h 4572000"/>
              <a:gd name="connsiteX86" fmla="*/ 304800 w 4114828"/>
              <a:gd name="connsiteY86" fmla="*/ 3429000 h 4572000"/>
              <a:gd name="connsiteX87" fmla="*/ 304800 w 4114828"/>
              <a:gd name="connsiteY87" fmla="*/ 3124200 h 4572000"/>
              <a:gd name="connsiteX88" fmla="*/ 381000 w 4114828"/>
              <a:gd name="connsiteY88" fmla="*/ 3048000 h 4572000"/>
              <a:gd name="connsiteX89" fmla="*/ 2219325 w 4114828"/>
              <a:gd name="connsiteY89" fmla="*/ 3047999 h 4572000"/>
              <a:gd name="connsiteX90" fmla="*/ 2524125 w 4114828"/>
              <a:gd name="connsiteY90" fmla="*/ 3047999 h 4572000"/>
              <a:gd name="connsiteX91" fmla="*/ 2600325 w 4114828"/>
              <a:gd name="connsiteY91" fmla="*/ 3124199 h 4572000"/>
              <a:gd name="connsiteX92" fmla="*/ 2600325 w 4114828"/>
              <a:gd name="connsiteY92" fmla="*/ 3428999 h 4572000"/>
              <a:gd name="connsiteX93" fmla="*/ 2524125 w 4114828"/>
              <a:gd name="connsiteY93" fmla="*/ 3505199 h 4572000"/>
              <a:gd name="connsiteX94" fmla="*/ 2219325 w 4114828"/>
              <a:gd name="connsiteY94" fmla="*/ 3505199 h 4572000"/>
              <a:gd name="connsiteX95" fmla="*/ 2143125 w 4114828"/>
              <a:gd name="connsiteY95" fmla="*/ 3428999 h 4572000"/>
              <a:gd name="connsiteX96" fmla="*/ 2143125 w 4114828"/>
              <a:gd name="connsiteY96" fmla="*/ 3124199 h 4572000"/>
              <a:gd name="connsiteX97" fmla="*/ 2219325 w 4114828"/>
              <a:gd name="connsiteY97" fmla="*/ 3047999 h 4572000"/>
              <a:gd name="connsiteX98" fmla="*/ 3505200 w 4114828"/>
              <a:gd name="connsiteY98" fmla="*/ 2800350 h 4572000"/>
              <a:gd name="connsiteX99" fmla="*/ 3505200 w 4114828"/>
              <a:gd name="connsiteY99" fmla="*/ 2952750 h 4572000"/>
              <a:gd name="connsiteX100" fmla="*/ 3657600 w 4114828"/>
              <a:gd name="connsiteY100" fmla="*/ 2952750 h 4572000"/>
              <a:gd name="connsiteX101" fmla="*/ 3657600 w 4114828"/>
              <a:gd name="connsiteY101" fmla="*/ 2800350 h 4572000"/>
              <a:gd name="connsiteX102" fmla="*/ 3200400 w 4114828"/>
              <a:gd name="connsiteY102" fmla="*/ 2800350 h 4572000"/>
              <a:gd name="connsiteX103" fmla="*/ 3200400 w 4114828"/>
              <a:gd name="connsiteY103" fmla="*/ 2952750 h 4572000"/>
              <a:gd name="connsiteX104" fmla="*/ 3352800 w 4114828"/>
              <a:gd name="connsiteY104" fmla="*/ 2952750 h 4572000"/>
              <a:gd name="connsiteX105" fmla="*/ 3352800 w 4114828"/>
              <a:gd name="connsiteY105" fmla="*/ 2800350 h 4572000"/>
              <a:gd name="connsiteX106" fmla="*/ 3124200 w 4114828"/>
              <a:gd name="connsiteY106" fmla="*/ 2647950 h 4572000"/>
              <a:gd name="connsiteX107" fmla="*/ 3733800 w 4114828"/>
              <a:gd name="connsiteY107" fmla="*/ 2647950 h 4572000"/>
              <a:gd name="connsiteX108" fmla="*/ 3810000 w 4114828"/>
              <a:gd name="connsiteY108" fmla="*/ 2724150 h 4572000"/>
              <a:gd name="connsiteX109" fmla="*/ 3810000 w 4114828"/>
              <a:gd name="connsiteY109" fmla="*/ 3028950 h 4572000"/>
              <a:gd name="connsiteX110" fmla="*/ 3733800 w 4114828"/>
              <a:gd name="connsiteY110" fmla="*/ 3105150 h 4572000"/>
              <a:gd name="connsiteX111" fmla="*/ 3124200 w 4114828"/>
              <a:gd name="connsiteY111" fmla="*/ 3105150 h 4572000"/>
              <a:gd name="connsiteX112" fmla="*/ 3048000 w 4114828"/>
              <a:gd name="connsiteY112" fmla="*/ 3028950 h 4572000"/>
              <a:gd name="connsiteX113" fmla="*/ 3048000 w 4114828"/>
              <a:gd name="connsiteY113" fmla="*/ 2724150 h 4572000"/>
              <a:gd name="connsiteX114" fmla="*/ 3124200 w 4114828"/>
              <a:gd name="connsiteY114" fmla="*/ 2647950 h 4572000"/>
              <a:gd name="connsiteX115" fmla="*/ 762000 w 4114828"/>
              <a:gd name="connsiteY115" fmla="*/ 2590800 h 4572000"/>
              <a:gd name="connsiteX116" fmla="*/ 762000 w 4114828"/>
              <a:gd name="connsiteY116" fmla="*/ 2743200 h 4572000"/>
              <a:gd name="connsiteX117" fmla="*/ 914400 w 4114828"/>
              <a:gd name="connsiteY117" fmla="*/ 2743200 h 4572000"/>
              <a:gd name="connsiteX118" fmla="*/ 914400 w 4114828"/>
              <a:gd name="connsiteY118" fmla="*/ 2590800 h 4572000"/>
              <a:gd name="connsiteX119" fmla="*/ 457200 w 4114828"/>
              <a:gd name="connsiteY119" fmla="*/ 2590800 h 4572000"/>
              <a:gd name="connsiteX120" fmla="*/ 457200 w 4114828"/>
              <a:gd name="connsiteY120" fmla="*/ 2743200 h 4572000"/>
              <a:gd name="connsiteX121" fmla="*/ 609600 w 4114828"/>
              <a:gd name="connsiteY121" fmla="*/ 2743200 h 4572000"/>
              <a:gd name="connsiteX122" fmla="*/ 609600 w 4114828"/>
              <a:gd name="connsiteY122" fmla="*/ 2590800 h 4572000"/>
              <a:gd name="connsiteX123" fmla="*/ 381000 w 4114828"/>
              <a:gd name="connsiteY123" fmla="*/ 2438400 h 4572000"/>
              <a:gd name="connsiteX124" fmla="*/ 990600 w 4114828"/>
              <a:gd name="connsiteY124" fmla="*/ 2438400 h 4572000"/>
              <a:gd name="connsiteX125" fmla="*/ 1066800 w 4114828"/>
              <a:gd name="connsiteY125" fmla="*/ 2514600 h 4572000"/>
              <a:gd name="connsiteX126" fmla="*/ 1066800 w 4114828"/>
              <a:gd name="connsiteY126" fmla="*/ 2819400 h 4572000"/>
              <a:gd name="connsiteX127" fmla="*/ 990600 w 4114828"/>
              <a:gd name="connsiteY127" fmla="*/ 2895600 h 4572000"/>
              <a:gd name="connsiteX128" fmla="*/ 381000 w 4114828"/>
              <a:gd name="connsiteY128" fmla="*/ 2895600 h 4572000"/>
              <a:gd name="connsiteX129" fmla="*/ 304800 w 4114828"/>
              <a:gd name="connsiteY129" fmla="*/ 2819400 h 4572000"/>
              <a:gd name="connsiteX130" fmla="*/ 304800 w 4114828"/>
              <a:gd name="connsiteY130" fmla="*/ 2514600 h 4572000"/>
              <a:gd name="connsiteX131" fmla="*/ 381000 w 4114828"/>
              <a:gd name="connsiteY131" fmla="*/ 2438400 h 4572000"/>
              <a:gd name="connsiteX132" fmla="*/ 2286000 w 4114828"/>
              <a:gd name="connsiteY132" fmla="*/ 2286000 h 4572000"/>
              <a:gd name="connsiteX133" fmla="*/ 2286000 w 4114828"/>
              <a:gd name="connsiteY133" fmla="*/ 2438400 h 4572000"/>
              <a:gd name="connsiteX134" fmla="*/ 2438400 w 4114828"/>
              <a:gd name="connsiteY134" fmla="*/ 2438400 h 4572000"/>
              <a:gd name="connsiteX135" fmla="*/ 2438400 w 4114828"/>
              <a:gd name="connsiteY135" fmla="*/ 2286000 h 4572000"/>
              <a:gd name="connsiteX136" fmla="*/ 1676400 w 4114828"/>
              <a:gd name="connsiteY136" fmla="*/ 2286000 h 4572000"/>
              <a:gd name="connsiteX137" fmla="*/ 1676400 w 4114828"/>
              <a:gd name="connsiteY137" fmla="*/ 2438400 h 4572000"/>
              <a:gd name="connsiteX138" fmla="*/ 1828800 w 4114828"/>
              <a:gd name="connsiteY138" fmla="*/ 2438400 h 4572000"/>
              <a:gd name="connsiteX139" fmla="*/ 1828800 w 4114828"/>
              <a:gd name="connsiteY139" fmla="*/ 2286000 h 4572000"/>
              <a:gd name="connsiteX140" fmla="*/ 2209800 w 4114828"/>
              <a:gd name="connsiteY140" fmla="*/ 2133600 h 4572000"/>
              <a:gd name="connsiteX141" fmla="*/ 2514600 w 4114828"/>
              <a:gd name="connsiteY141" fmla="*/ 2133600 h 4572000"/>
              <a:gd name="connsiteX142" fmla="*/ 2590800 w 4114828"/>
              <a:gd name="connsiteY142" fmla="*/ 2209800 h 4572000"/>
              <a:gd name="connsiteX143" fmla="*/ 2590800 w 4114828"/>
              <a:gd name="connsiteY143" fmla="*/ 2514600 h 4572000"/>
              <a:gd name="connsiteX144" fmla="*/ 2514600 w 4114828"/>
              <a:gd name="connsiteY144" fmla="*/ 2590800 h 4572000"/>
              <a:gd name="connsiteX145" fmla="*/ 2209800 w 4114828"/>
              <a:gd name="connsiteY145" fmla="*/ 2590800 h 4572000"/>
              <a:gd name="connsiteX146" fmla="*/ 2133600 w 4114828"/>
              <a:gd name="connsiteY146" fmla="*/ 2514600 h 4572000"/>
              <a:gd name="connsiteX147" fmla="*/ 2133600 w 4114828"/>
              <a:gd name="connsiteY147" fmla="*/ 2209800 h 4572000"/>
              <a:gd name="connsiteX148" fmla="*/ 2209800 w 4114828"/>
              <a:gd name="connsiteY148" fmla="*/ 2133600 h 4572000"/>
              <a:gd name="connsiteX149" fmla="*/ 1600200 w 4114828"/>
              <a:gd name="connsiteY149" fmla="*/ 2133600 h 4572000"/>
              <a:gd name="connsiteX150" fmla="*/ 1905000 w 4114828"/>
              <a:gd name="connsiteY150" fmla="*/ 2133600 h 4572000"/>
              <a:gd name="connsiteX151" fmla="*/ 1981200 w 4114828"/>
              <a:gd name="connsiteY151" fmla="*/ 2209800 h 4572000"/>
              <a:gd name="connsiteX152" fmla="*/ 1981200 w 4114828"/>
              <a:gd name="connsiteY152" fmla="*/ 2514600 h 4572000"/>
              <a:gd name="connsiteX153" fmla="*/ 1905000 w 4114828"/>
              <a:gd name="connsiteY153" fmla="*/ 2590800 h 4572000"/>
              <a:gd name="connsiteX154" fmla="*/ 1600200 w 4114828"/>
              <a:gd name="connsiteY154" fmla="*/ 2590800 h 4572000"/>
              <a:gd name="connsiteX155" fmla="*/ 1524000 w 4114828"/>
              <a:gd name="connsiteY155" fmla="*/ 2514600 h 4572000"/>
              <a:gd name="connsiteX156" fmla="*/ 1524000 w 4114828"/>
              <a:gd name="connsiteY156" fmla="*/ 2209800 h 4572000"/>
              <a:gd name="connsiteX157" fmla="*/ 1600200 w 4114828"/>
              <a:gd name="connsiteY157" fmla="*/ 2133600 h 4572000"/>
              <a:gd name="connsiteX158" fmla="*/ 3505200 w 4114828"/>
              <a:gd name="connsiteY158" fmla="*/ 1981200 h 4572000"/>
              <a:gd name="connsiteX159" fmla="*/ 3505200 w 4114828"/>
              <a:gd name="connsiteY159" fmla="*/ 2133600 h 4572000"/>
              <a:gd name="connsiteX160" fmla="*/ 3657600 w 4114828"/>
              <a:gd name="connsiteY160" fmla="*/ 2133600 h 4572000"/>
              <a:gd name="connsiteX161" fmla="*/ 3657600 w 4114828"/>
              <a:gd name="connsiteY161" fmla="*/ 1981200 h 4572000"/>
              <a:gd name="connsiteX162" fmla="*/ 3200400 w 4114828"/>
              <a:gd name="connsiteY162" fmla="*/ 1981200 h 4572000"/>
              <a:gd name="connsiteX163" fmla="*/ 3200400 w 4114828"/>
              <a:gd name="connsiteY163" fmla="*/ 2133600 h 4572000"/>
              <a:gd name="connsiteX164" fmla="*/ 3352800 w 4114828"/>
              <a:gd name="connsiteY164" fmla="*/ 2133600 h 4572000"/>
              <a:gd name="connsiteX165" fmla="*/ 3352800 w 4114828"/>
              <a:gd name="connsiteY165" fmla="*/ 1981200 h 4572000"/>
              <a:gd name="connsiteX166" fmla="*/ 762000 w 4114828"/>
              <a:gd name="connsiteY166" fmla="*/ 1981200 h 4572000"/>
              <a:gd name="connsiteX167" fmla="*/ 762000 w 4114828"/>
              <a:gd name="connsiteY167" fmla="*/ 2133600 h 4572000"/>
              <a:gd name="connsiteX168" fmla="*/ 914400 w 4114828"/>
              <a:gd name="connsiteY168" fmla="*/ 2133600 h 4572000"/>
              <a:gd name="connsiteX169" fmla="*/ 914400 w 4114828"/>
              <a:gd name="connsiteY169" fmla="*/ 1981200 h 4572000"/>
              <a:gd name="connsiteX170" fmla="*/ 457200 w 4114828"/>
              <a:gd name="connsiteY170" fmla="*/ 1981200 h 4572000"/>
              <a:gd name="connsiteX171" fmla="*/ 457200 w 4114828"/>
              <a:gd name="connsiteY171" fmla="*/ 2133600 h 4572000"/>
              <a:gd name="connsiteX172" fmla="*/ 609600 w 4114828"/>
              <a:gd name="connsiteY172" fmla="*/ 2133600 h 4572000"/>
              <a:gd name="connsiteX173" fmla="*/ 609600 w 4114828"/>
              <a:gd name="connsiteY173" fmla="*/ 1981200 h 4572000"/>
              <a:gd name="connsiteX174" fmla="*/ 3124200 w 4114828"/>
              <a:gd name="connsiteY174" fmla="*/ 1828800 h 4572000"/>
              <a:gd name="connsiteX175" fmla="*/ 3733800 w 4114828"/>
              <a:gd name="connsiteY175" fmla="*/ 1828800 h 4572000"/>
              <a:gd name="connsiteX176" fmla="*/ 3810000 w 4114828"/>
              <a:gd name="connsiteY176" fmla="*/ 1905000 h 4572000"/>
              <a:gd name="connsiteX177" fmla="*/ 3810000 w 4114828"/>
              <a:gd name="connsiteY177" fmla="*/ 2209800 h 4572000"/>
              <a:gd name="connsiteX178" fmla="*/ 3733800 w 4114828"/>
              <a:gd name="connsiteY178" fmla="*/ 2286000 h 4572000"/>
              <a:gd name="connsiteX179" fmla="*/ 3124200 w 4114828"/>
              <a:gd name="connsiteY179" fmla="*/ 2286000 h 4572000"/>
              <a:gd name="connsiteX180" fmla="*/ 3048000 w 4114828"/>
              <a:gd name="connsiteY180" fmla="*/ 2209800 h 4572000"/>
              <a:gd name="connsiteX181" fmla="*/ 3048000 w 4114828"/>
              <a:gd name="connsiteY181" fmla="*/ 1905000 h 4572000"/>
              <a:gd name="connsiteX182" fmla="*/ 3124200 w 4114828"/>
              <a:gd name="connsiteY182" fmla="*/ 1828800 h 4572000"/>
              <a:gd name="connsiteX183" fmla="*/ 381000 w 4114828"/>
              <a:gd name="connsiteY183" fmla="*/ 1828800 h 4572000"/>
              <a:gd name="connsiteX184" fmla="*/ 990600 w 4114828"/>
              <a:gd name="connsiteY184" fmla="*/ 1828800 h 4572000"/>
              <a:gd name="connsiteX185" fmla="*/ 1066800 w 4114828"/>
              <a:gd name="connsiteY185" fmla="*/ 1905000 h 4572000"/>
              <a:gd name="connsiteX186" fmla="*/ 1066800 w 4114828"/>
              <a:gd name="connsiteY186" fmla="*/ 2209800 h 4572000"/>
              <a:gd name="connsiteX187" fmla="*/ 990600 w 4114828"/>
              <a:gd name="connsiteY187" fmla="*/ 2286000 h 4572000"/>
              <a:gd name="connsiteX188" fmla="*/ 381000 w 4114828"/>
              <a:gd name="connsiteY188" fmla="*/ 2286000 h 4572000"/>
              <a:gd name="connsiteX189" fmla="*/ 304800 w 4114828"/>
              <a:gd name="connsiteY189" fmla="*/ 2209800 h 4572000"/>
              <a:gd name="connsiteX190" fmla="*/ 304800 w 4114828"/>
              <a:gd name="connsiteY190" fmla="*/ 1905000 h 4572000"/>
              <a:gd name="connsiteX191" fmla="*/ 381000 w 4114828"/>
              <a:gd name="connsiteY191" fmla="*/ 1828800 h 4572000"/>
              <a:gd name="connsiteX192" fmla="*/ 2286000 w 4114828"/>
              <a:gd name="connsiteY192" fmla="*/ 1676400 h 4572000"/>
              <a:gd name="connsiteX193" fmla="*/ 2286000 w 4114828"/>
              <a:gd name="connsiteY193" fmla="*/ 1828800 h 4572000"/>
              <a:gd name="connsiteX194" fmla="*/ 2438400 w 4114828"/>
              <a:gd name="connsiteY194" fmla="*/ 1828800 h 4572000"/>
              <a:gd name="connsiteX195" fmla="*/ 2438400 w 4114828"/>
              <a:gd name="connsiteY195" fmla="*/ 1676400 h 4572000"/>
              <a:gd name="connsiteX196" fmla="*/ 1676400 w 4114828"/>
              <a:gd name="connsiteY196" fmla="*/ 1676400 h 4572000"/>
              <a:gd name="connsiteX197" fmla="*/ 1676400 w 4114828"/>
              <a:gd name="connsiteY197" fmla="*/ 1828800 h 4572000"/>
              <a:gd name="connsiteX198" fmla="*/ 1828800 w 4114828"/>
              <a:gd name="connsiteY198" fmla="*/ 1828800 h 4572000"/>
              <a:gd name="connsiteX199" fmla="*/ 1828800 w 4114828"/>
              <a:gd name="connsiteY199" fmla="*/ 1676400 h 4572000"/>
              <a:gd name="connsiteX200" fmla="*/ 152400 w 4114828"/>
              <a:gd name="connsiteY200" fmla="*/ 1676400 h 4572000"/>
              <a:gd name="connsiteX201" fmla="*/ 152400 w 4114828"/>
              <a:gd name="connsiteY201" fmla="*/ 4419600 h 4572000"/>
              <a:gd name="connsiteX202" fmla="*/ 1219200 w 4114828"/>
              <a:gd name="connsiteY202" fmla="*/ 4419600 h 4572000"/>
              <a:gd name="connsiteX203" fmla="*/ 1219200 w 4114828"/>
              <a:gd name="connsiteY203" fmla="*/ 1676400 h 4572000"/>
              <a:gd name="connsiteX204" fmla="*/ 2209800 w 4114828"/>
              <a:gd name="connsiteY204" fmla="*/ 1524000 h 4572000"/>
              <a:gd name="connsiteX205" fmla="*/ 2514600 w 4114828"/>
              <a:gd name="connsiteY205" fmla="*/ 1524000 h 4572000"/>
              <a:gd name="connsiteX206" fmla="*/ 2590800 w 4114828"/>
              <a:gd name="connsiteY206" fmla="*/ 1600200 h 4572000"/>
              <a:gd name="connsiteX207" fmla="*/ 2590800 w 4114828"/>
              <a:gd name="connsiteY207" fmla="*/ 1905000 h 4572000"/>
              <a:gd name="connsiteX208" fmla="*/ 2514600 w 4114828"/>
              <a:gd name="connsiteY208" fmla="*/ 1981200 h 4572000"/>
              <a:gd name="connsiteX209" fmla="*/ 2209800 w 4114828"/>
              <a:gd name="connsiteY209" fmla="*/ 1981200 h 4572000"/>
              <a:gd name="connsiteX210" fmla="*/ 2133600 w 4114828"/>
              <a:gd name="connsiteY210" fmla="*/ 1905000 h 4572000"/>
              <a:gd name="connsiteX211" fmla="*/ 2133600 w 4114828"/>
              <a:gd name="connsiteY211" fmla="*/ 1600200 h 4572000"/>
              <a:gd name="connsiteX212" fmla="*/ 2209800 w 4114828"/>
              <a:gd name="connsiteY212" fmla="*/ 1524000 h 4572000"/>
              <a:gd name="connsiteX213" fmla="*/ 1600200 w 4114828"/>
              <a:gd name="connsiteY213" fmla="*/ 1524000 h 4572000"/>
              <a:gd name="connsiteX214" fmla="*/ 1905000 w 4114828"/>
              <a:gd name="connsiteY214" fmla="*/ 1524000 h 4572000"/>
              <a:gd name="connsiteX215" fmla="*/ 1981200 w 4114828"/>
              <a:gd name="connsiteY215" fmla="*/ 1600200 h 4572000"/>
              <a:gd name="connsiteX216" fmla="*/ 1981200 w 4114828"/>
              <a:gd name="connsiteY216" fmla="*/ 1905000 h 4572000"/>
              <a:gd name="connsiteX217" fmla="*/ 1905000 w 4114828"/>
              <a:gd name="connsiteY217" fmla="*/ 1981200 h 4572000"/>
              <a:gd name="connsiteX218" fmla="*/ 1600200 w 4114828"/>
              <a:gd name="connsiteY218" fmla="*/ 1981200 h 4572000"/>
              <a:gd name="connsiteX219" fmla="*/ 1524000 w 4114828"/>
              <a:gd name="connsiteY219" fmla="*/ 1905000 h 4572000"/>
              <a:gd name="connsiteX220" fmla="*/ 1524000 w 4114828"/>
              <a:gd name="connsiteY220" fmla="*/ 1600200 h 4572000"/>
              <a:gd name="connsiteX221" fmla="*/ 1600200 w 4114828"/>
              <a:gd name="connsiteY221" fmla="*/ 1524000 h 4572000"/>
              <a:gd name="connsiteX222" fmla="*/ 3505200 w 4114828"/>
              <a:gd name="connsiteY222" fmla="*/ 1371600 h 4572000"/>
              <a:gd name="connsiteX223" fmla="*/ 3505200 w 4114828"/>
              <a:gd name="connsiteY223" fmla="*/ 1524000 h 4572000"/>
              <a:gd name="connsiteX224" fmla="*/ 3657600 w 4114828"/>
              <a:gd name="connsiteY224" fmla="*/ 1524000 h 4572000"/>
              <a:gd name="connsiteX225" fmla="*/ 3657600 w 4114828"/>
              <a:gd name="connsiteY225" fmla="*/ 1371600 h 4572000"/>
              <a:gd name="connsiteX226" fmla="*/ 3200400 w 4114828"/>
              <a:gd name="connsiteY226" fmla="*/ 1371600 h 4572000"/>
              <a:gd name="connsiteX227" fmla="*/ 3200400 w 4114828"/>
              <a:gd name="connsiteY227" fmla="*/ 1524000 h 4572000"/>
              <a:gd name="connsiteX228" fmla="*/ 3352800 w 4114828"/>
              <a:gd name="connsiteY228" fmla="*/ 1524000 h 4572000"/>
              <a:gd name="connsiteX229" fmla="*/ 3352800 w 4114828"/>
              <a:gd name="connsiteY229" fmla="*/ 1371600 h 4572000"/>
              <a:gd name="connsiteX230" fmla="*/ 3124200 w 4114828"/>
              <a:gd name="connsiteY230" fmla="*/ 1219200 h 4572000"/>
              <a:gd name="connsiteX231" fmla="*/ 3733800 w 4114828"/>
              <a:gd name="connsiteY231" fmla="*/ 1219200 h 4572000"/>
              <a:gd name="connsiteX232" fmla="*/ 3810000 w 4114828"/>
              <a:gd name="connsiteY232" fmla="*/ 1295400 h 4572000"/>
              <a:gd name="connsiteX233" fmla="*/ 3810000 w 4114828"/>
              <a:gd name="connsiteY233" fmla="*/ 1600200 h 4572000"/>
              <a:gd name="connsiteX234" fmla="*/ 3733800 w 4114828"/>
              <a:gd name="connsiteY234" fmla="*/ 1676400 h 4572000"/>
              <a:gd name="connsiteX235" fmla="*/ 3124200 w 4114828"/>
              <a:gd name="connsiteY235" fmla="*/ 1676400 h 4572000"/>
              <a:gd name="connsiteX236" fmla="*/ 3048000 w 4114828"/>
              <a:gd name="connsiteY236" fmla="*/ 1600200 h 4572000"/>
              <a:gd name="connsiteX237" fmla="*/ 3048000 w 4114828"/>
              <a:gd name="connsiteY237" fmla="*/ 1295400 h 4572000"/>
              <a:gd name="connsiteX238" fmla="*/ 3124200 w 4114828"/>
              <a:gd name="connsiteY238" fmla="*/ 1219200 h 4572000"/>
              <a:gd name="connsiteX239" fmla="*/ 2286000 w 4114828"/>
              <a:gd name="connsiteY239" fmla="*/ 1066800 h 4572000"/>
              <a:gd name="connsiteX240" fmla="*/ 2286000 w 4114828"/>
              <a:gd name="connsiteY240" fmla="*/ 1219200 h 4572000"/>
              <a:gd name="connsiteX241" fmla="*/ 2438400 w 4114828"/>
              <a:gd name="connsiteY241" fmla="*/ 1219200 h 4572000"/>
              <a:gd name="connsiteX242" fmla="*/ 2438400 w 4114828"/>
              <a:gd name="connsiteY242" fmla="*/ 1066800 h 4572000"/>
              <a:gd name="connsiteX243" fmla="*/ 1676400 w 4114828"/>
              <a:gd name="connsiteY243" fmla="*/ 1066800 h 4572000"/>
              <a:gd name="connsiteX244" fmla="*/ 1676400 w 4114828"/>
              <a:gd name="connsiteY244" fmla="*/ 1219200 h 4572000"/>
              <a:gd name="connsiteX245" fmla="*/ 1828800 w 4114828"/>
              <a:gd name="connsiteY245" fmla="*/ 1219200 h 4572000"/>
              <a:gd name="connsiteX246" fmla="*/ 1828800 w 4114828"/>
              <a:gd name="connsiteY246" fmla="*/ 1066800 h 4572000"/>
              <a:gd name="connsiteX247" fmla="*/ 2209800 w 4114828"/>
              <a:gd name="connsiteY247" fmla="*/ 914400 h 4572000"/>
              <a:gd name="connsiteX248" fmla="*/ 2514600 w 4114828"/>
              <a:gd name="connsiteY248" fmla="*/ 914400 h 4572000"/>
              <a:gd name="connsiteX249" fmla="*/ 2590800 w 4114828"/>
              <a:gd name="connsiteY249" fmla="*/ 990600 h 4572000"/>
              <a:gd name="connsiteX250" fmla="*/ 2590800 w 4114828"/>
              <a:gd name="connsiteY250" fmla="*/ 1295400 h 4572000"/>
              <a:gd name="connsiteX251" fmla="*/ 2514600 w 4114828"/>
              <a:gd name="connsiteY251" fmla="*/ 1371600 h 4572000"/>
              <a:gd name="connsiteX252" fmla="*/ 2209800 w 4114828"/>
              <a:gd name="connsiteY252" fmla="*/ 1371600 h 4572000"/>
              <a:gd name="connsiteX253" fmla="*/ 2133600 w 4114828"/>
              <a:gd name="connsiteY253" fmla="*/ 1295400 h 4572000"/>
              <a:gd name="connsiteX254" fmla="*/ 2133600 w 4114828"/>
              <a:gd name="connsiteY254" fmla="*/ 990600 h 4572000"/>
              <a:gd name="connsiteX255" fmla="*/ 2209800 w 4114828"/>
              <a:gd name="connsiteY255" fmla="*/ 914400 h 4572000"/>
              <a:gd name="connsiteX256" fmla="*/ 1600200 w 4114828"/>
              <a:gd name="connsiteY256" fmla="*/ 914400 h 4572000"/>
              <a:gd name="connsiteX257" fmla="*/ 1905000 w 4114828"/>
              <a:gd name="connsiteY257" fmla="*/ 914400 h 4572000"/>
              <a:gd name="connsiteX258" fmla="*/ 1981200 w 4114828"/>
              <a:gd name="connsiteY258" fmla="*/ 990600 h 4572000"/>
              <a:gd name="connsiteX259" fmla="*/ 1981200 w 4114828"/>
              <a:gd name="connsiteY259" fmla="*/ 1295400 h 4572000"/>
              <a:gd name="connsiteX260" fmla="*/ 1905000 w 4114828"/>
              <a:gd name="connsiteY260" fmla="*/ 1371600 h 4572000"/>
              <a:gd name="connsiteX261" fmla="*/ 1600200 w 4114828"/>
              <a:gd name="connsiteY261" fmla="*/ 1371600 h 4572000"/>
              <a:gd name="connsiteX262" fmla="*/ 1524000 w 4114828"/>
              <a:gd name="connsiteY262" fmla="*/ 1295400 h 4572000"/>
              <a:gd name="connsiteX263" fmla="*/ 1524000 w 4114828"/>
              <a:gd name="connsiteY263" fmla="*/ 990600 h 4572000"/>
              <a:gd name="connsiteX264" fmla="*/ 1600200 w 4114828"/>
              <a:gd name="connsiteY264" fmla="*/ 914400 h 4572000"/>
              <a:gd name="connsiteX265" fmla="*/ 1371600 w 4114828"/>
              <a:gd name="connsiteY265" fmla="*/ 762000 h 4572000"/>
              <a:gd name="connsiteX266" fmla="*/ 1371600 w 4114828"/>
              <a:gd name="connsiteY266" fmla="*/ 1600200 h 4572000"/>
              <a:gd name="connsiteX267" fmla="*/ 1371600 w 4114828"/>
              <a:gd name="connsiteY267" fmla="*/ 4419600 h 4572000"/>
              <a:gd name="connsiteX268" fmla="*/ 1752600 w 4114828"/>
              <a:gd name="connsiteY268" fmla="*/ 4419600 h 4572000"/>
              <a:gd name="connsiteX269" fmla="*/ 1752600 w 4114828"/>
              <a:gd name="connsiteY269" fmla="*/ 3810000 h 4572000"/>
              <a:gd name="connsiteX270" fmla="*/ 1524000 w 4114828"/>
              <a:gd name="connsiteY270" fmla="*/ 3810000 h 4572000"/>
              <a:gd name="connsiteX271" fmla="*/ 1524000 w 4114828"/>
              <a:gd name="connsiteY271" fmla="*/ 3657600 h 4572000"/>
              <a:gd name="connsiteX272" fmla="*/ 2126456 w 4114828"/>
              <a:gd name="connsiteY272" fmla="*/ 3657600 h 4572000"/>
              <a:gd name="connsiteX273" fmla="*/ 2126456 w 4114828"/>
              <a:gd name="connsiteY273" fmla="*/ 3810000 h 4572000"/>
              <a:gd name="connsiteX274" fmla="*/ 1905000 w 4114828"/>
              <a:gd name="connsiteY274" fmla="*/ 3810000 h 4572000"/>
              <a:gd name="connsiteX275" fmla="*/ 1905000 w 4114828"/>
              <a:gd name="connsiteY275" fmla="*/ 4419600 h 4572000"/>
              <a:gd name="connsiteX276" fmla="*/ 2126456 w 4114828"/>
              <a:gd name="connsiteY276" fmla="*/ 4419600 h 4572000"/>
              <a:gd name="connsiteX277" fmla="*/ 2494359 w 4114828"/>
              <a:gd name="connsiteY277" fmla="*/ 4419600 h 4572000"/>
              <a:gd name="connsiteX278" fmla="*/ 2494359 w 4114828"/>
              <a:gd name="connsiteY278" fmla="*/ 4419599 h 4572000"/>
              <a:gd name="connsiteX279" fmla="*/ 3401616 w 4114828"/>
              <a:gd name="connsiteY279" fmla="*/ 4419599 h 4572000"/>
              <a:gd name="connsiteX280" fmla="*/ 3401616 w 4114828"/>
              <a:gd name="connsiteY280" fmla="*/ 4419600 h 4572000"/>
              <a:gd name="connsiteX281" fmla="*/ 3962400 w 4114828"/>
              <a:gd name="connsiteY281" fmla="*/ 4419600 h 4572000"/>
              <a:gd name="connsiteX282" fmla="*/ 3962400 w 4114828"/>
              <a:gd name="connsiteY282" fmla="*/ 4221956 h 4572000"/>
              <a:gd name="connsiteX283" fmla="*/ 3962400 w 4114828"/>
              <a:gd name="connsiteY283" fmla="*/ 4139406 h 4572000"/>
              <a:gd name="connsiteX284" fmla="*/ 3962400 w 4114828"/>
              <a:gd name="connsiteY284" fmla="*/ 3999706 h 4572000"/>
              <a:gd name="connsiteX285" fmla="*/ 3962400 w 4114828"/>
              <a:gd name="connsiteY285" fmla="*/ 3917156 h 4572000"/>
              <a:gd name="connsiteX286" fmla="*/ 3962400 w 4114828"/>
              <a:gd name="connsiteY286" fmla="*/ 3777456 h 4572000"/>
              <a:gd name="connsiteX287" fmla="*/ 3962400 w 4114828"/>
              <a:gd name="connsiteY287" fmla="*/ 3694906 h 4572000"/>
              <a:gd name="connsiteX288" fmla="*/ 3962400 w 4114828"/>
              <a:gd name="connsiteY288" fmla="*/ 3555206 h 4572000"/>
              <a:gd name="connsiteX289" fmla="*/ 3962400 w 4114828"/>
              <a:gd name="connsiteY289" fmla="*/ 3472656 h 4572000"/>
              <a:gd name="connsiteX290" fmla="*/ 3962400 w 4114828"/>
              <a:gd name="connsiteY290" fmla="*/ 3332956 h 4572000"/>
              <a:gd name="connsiteX291" fmla="*/ 3962400 w 4114828"/>
              <a:gd name="connsiteY291" fmla="*/ 3250406 h 4572000"/>
              <a:gd name="connsiteX292" fmla="*/ 3962400 w 4114828"/>
              <a:gd name="connsiteY292" fmla="*/ 3110706 h 4572000"/>
              <a:gd name="connsiteX293" fmla="*/ 3962400 w 4114828"/>
              <a:gd name="connsiteY293" fmla="*/ 3028156 h 4572000"/>
              <a:gd name="connsiteX294" fmla="*/ 3962400 w 4114828"/>
              <a:gd name="connsiteY294" fmla="*/ 2888456 h 4572000"/>
              <a:gd name="connsiteX295" fmla="*/ 3962400 w 4114828"/>
              <a:gd name="connsiteY295" fmla="*/ 2805906 h 4572000"/>
              <a:gd name="connsiteX296" fmla="*/ 3962400 w 4114828"/>
              <a:gd name="connsiteY296" fmla="*/ 2736056 h 4572000"/>
              <a:gd name="connsiteX297" fmla="*/ 3962400 w 4114828"/>
              <a:gd name="connsiteY297" fmla="*/ 2583656 h 4572000"/>
              <a:gd name="connsiteX298" fmla="*/ 3962400 w 4114828"/>
              <a:gd name="connsiteY298" fmla="*/ 1066800 h 4572000"/>
              <a:gd name="connsiteX299" fmla="*/ 2895600 w 4114828"/>
              <a:gd name="connsiteY299" fmla="*/ 1066800 h 4572000"/>
              <a:gd name="connsiteX300" fmla="*/ 2895600 w 4114828"/>
              <a:gd name="connsiteY300" fmla="*/ 2290762 h 4572000"/>
              <a:gd name="connsiteX301" fmla="*/ 2895600 w 4114828"/>
              <a:gd name="connsiteY301" fmla="*/ 2362200 h 4572000"/>
              <a:gd name="connsiteX302" fmla="*/ 2895600 w 4114828"/>
              <a:gd name="connsiteY302" fmla="*/ 3626644 h 4572000"/>
              <a:gd name="connsiteX303" fmla="*/ 2743200 w 4114828"/>
              <a:gd name="connsiteY303" fmla="*/ 3626644 h 4572000"/>
              <a:gd name="connsiteX304" fmla="*/ 2743200 w 4114828"/>
              <a:gd name="connsiteY304" fmla="*/ 2362200 h 4572000"/>
              <a:gd name="connsiteX305" fmla="*/ 2743200 w 4114828"/>
              <a:gd name="connsiteY305" fmla="*/ 2290762 h 4572000"/>
              <a:gd name="connsiteX306" fmla="*/ 2743200 w 4114828"/>
              <a:gd name="connsiteY306" fmla="*/ 990600 h 4572000"/>
              <a:gd name="connsiteX307" fmla="*/ 2743200 w 4114828"/>
              <a:gd name="connsiteY307" fmla="*/ 762000 h 4572000"/>
              <a:gd name="connsiteX308" fmla="*/ 2057400 w 4114828"/>
              <a:gd name="connsiteY308" fmla="*/ 203225 h 4572000"/>
              <a:gd name="connsiteX309" fmla="*/ 1752600 w 4114828"/>
              <a:gd name="connsiteY309" fmla="*/ 609600 h 4572000"/>
              <a:gd name="connsiteX310" fmla="*/ 2362200 w 4114828"/>
              <a:gd name="connsiteY310" fmla="*/ 609600 h 4572000"/>
              <a:gd name="connsiteX311" fmla="*/ 3508629 w 4114828"/>
              <a:gd name="connsiteY311" fmla="*/ 187376 h 4572000"/>
              <a:gd name="connsiteX312" fmla="*/ 3476320 w 4114828"/>
              <a:gd name="connsiteY312" fmla="*/ 297713 h 4572000"/>
              <a:gd name="connsiteX313" fmla="*/ 3542843 w 4114828"/>
              <a:gd name="connsiteY313" fmla="*/ 463220 h 4572000"/>
              <a:gd name="connsiteX314" fmla="*/ 3650590 w 4114828"/>
              <a:gd name="connsiteY314" fmla="*/ 571043 h 4572000"/>
              <a:gd name="connsiteX315" fmla="*/ 3926129 w 4114828"/>
              <a:gd name="connsiteY315" fmla="*/ 604875 h 4572000"/>
              <a:gd name="connsiteX316" fmla="*/ 3505200 w 4114828"/>
              <a:gd name="connsiteY316" fmla="*/ 0 h 4572000"/>
              <a:gd name="connsiteX317" fmla="*/ 3559073 w 4114828"/>
              <a:gd name="connsiteY317" fmla="*/ 22326 h 4572000"/>
              <a:gd name="connsiteX318" fmla="*/ 3810000 w 4114828"/>
              <a:gd name="connsiteY318" fmla="*/ 273253 h 4572000"/>
              <a:gd name="connsiteX319" fmla="*/ 3984726 w 4114828"/>
              <a:gd name="connsiteY319" fmla="*/ 98526 h 4572000"/>
              <a:gd name="connsiteX320" fmla="*/ 4092473 w 4114828"/>
              <a:gd name="connsiteY320" fmla="*/ 206273 h 4572000"/>
              <a:gd name="connsiteX321" fmla="*/ 3917747 w 4114828"/>
              <a:gd name="connsiteY321" fmla="*/ 381000 h 4572000"/>
              <a:gd name="connsiteX322" fmla="*/ 4092473 w 4114828"/>
              <a:gd name="connsiteY322" fmla="*/ 555726 h 4572000"/>
              <a:gd name="connsiteX323" fmla="*/ 4092549 w 4114828"/>
              <a:gd name="connsiteY323" fmla="*/ 663397 h 4572000"/>
              <a:gd name="connsiteX324" fmla="*/ 4077309 w 4114828"/>
              <a:gd name="connsiteY324" fmla="*/ 678713 h 4572000"/>
              <a:gd name="connsiteX325" fmla="*/ 3810000 w 4114828"/>
              <a:gd name="connsiteY325" fmla="*/ 789203 h 4572000"/>
              <a:gd name="connsiteX326" fmla="*/ 3585286 w 4114828"/>
              <a:gd name="connsiteY326" fmla="*/ 713460 h 4572000"/>
              <a:gd name="connsiteX327" fmla="*/ 3505200 w 4114828"/>
              <a:gd name="connsiteY327" fmla="*/ 793547 h 4572000"/>
              <a:gd name="connsiteX328" fmla="*/ 3505200 w 4114828"/>
              <a:gd name="connsiteY328" fmla="*/ 914400 h 4572000"/>
              <a:gd name="connsiteX329" fmla="*/ 4038600 w 4114828"/>
              <a:gd name="connsiteY329" fmla="*/ 914400 h 4572000"/>
              <a:gd name="connsiteX330" fmla="*/ 4114800 w 4114828"/>
              <a:gd name="connsiteY330" fmla="*/ 990600 h 4572000"/>
              <a:gd name="connsiteX331" fmla="*/ 4114800 w 4114828"/>
              <a:gd name="connsiteY331" fmla="*/ 2583656 h 4572000"/>
              <a:gd name="connsiteX332" fmla="*/ 4114800 w 4114828"/>
              <a:gd name="connsiteY332" fmla="*/ 2736056 h 4572000"/>
              <a:gd name="connsiteX333" fmla="*/ 4114800 w 4114828"/>
              <a:gd name="connsiteY333" fmla="*/ 2805906 h 4572000"/>
              <a:gd name="connsiteX334" fmla="*/ 4114800 w 4114828"/>
              <a:gd name="connsiteY334" fmla="*/ 2888456 h 4572000"/>
              <a:gd name="connsiteX335" fmla="*/ 4114800 w 4114828"/>
              <a:gd name="connsiteY335" fmla="*/ 3028156 h 4572000"/>
              <a:gd name="connsiteX336" fmla="*/ 4114800 w 4114828"/>
              <a:gd name="connsiteY336" fmla="*/ 3110706 h 4572000"/>
              <a:gd name="connsiteX337" fmla="*/ 4114800 w 4114828"/>
              <a:gd name="connsiteY337" fmla="*/ 3250406 h 4572000"/>
              <a:gd name="connsiteX338" fmla="*/ 4114800 w 4114828"/>
              <a:gd name="connsiteY338" fmla="*/ 3332956 h 4572000"/>
              <a:gd name="connsiteX339" fmla="*/ 4114800 w 4114828"/>
              <a:gd name="connsiteY339" fmla="*/ 3472656 h 4572000"/>
              <a:gd name="connsiteX340" fmla="*/ 4114800 w 4114828"/>
              <a:gd name="connsiteY340" fmla="*/ 3555206 h 4572000"/>
              <a:gd name="connsiteX341" fmla="*/ 4114800 w 4114828"/>
              <a:gd name="connsiteY341" fmla="*/ 3694906 h 4572000"/>
              <a:gd name="connsiteX342" fmla="*/ 4114800 w 4114828"/>
              <a:gd name="connsiteY342" fmla="*/ 3777456 h 4572000"/>
              <a:gd name="connsiteX343" fmla="*/ 4114800 w 4114828"/>
              <a:gd name="connsiteY343" fmla="*/ 3917156 h 4572000"/>
              <a:gd name="connsiteX344" fmla="*/ 4114800 w 4114828"/>
              <a:gd name="connsiteY344" fmla="*/ 3999706 h 4572000"/>
              <a:gd name="connsiteX345" fmla="*/ 4114800 w 4114828"/>
              <a:gd name="connsiteY345" fmla="*/ 4139406 h 4572000"/>
              <a:gd name="connsiteX346" fmla="*/ 4114800 w 4114828"/>
              <a:gd name="connsiteY346" fmla="*/ 4221956 h 4572000"/>
              <a:gd name="connsiteX347" fmla="*/ 4114800 w 4114828"/>
              <a:gd name="connsiteY347" fmla="*/ 4444206 h 4572000"/>
              <a:gd name="connsiteX348" fmla="*/ 4114800 w 4114828"/>
              <a:gd name="connsiteY348" fmla="*/ 4495800 h 4572000"/>
              <a:gd name="connsiteX349" fmla="*/ 4038600 w 4114828"/>
              <a:gd name="connsiteY349" fmla="*/ 4572000 h 4572000"/>
              <a:gd name="connsiteX350" fmla="*/ 3045619 w 4114828"/>
              <a:gd name="connsiteY350" fmla="*/ 4572000 h 4572000"/>
              <a:gd name="connsiteX351" fmla="*/ 3045619 w 4114828"/>
              <a:gd name="connsiteY351" fmla="*/ 4571999 h 4572000"/>
              <a:gd name="connsiteX352" fmla="*/ 2783682 w 4114828"/>
              <a:gd name="connsiteY352" fmla="*/ 4571999 h 4572000"/>
              <a:gd name="connsiteX353" fmla="*/ 2783682 w 4114828"/>
              <a:gd name="connsiteY353" fmla="*/ 4572000 h 4572000"/>
              <a:gd name="connsiteX354" fmla="*/ 2126456 w 4114828"/>
              <a:gd name="connsiteY354" fmla="*/ 4572000 h 4572000"/>
              <a:gd name="connsiteX355" fmla="*/ 1876425 w 4114828"/>
              <a:gd name="connsiteY355" fmla="*/ 4572000 h 4572000"/>
              <a:gd name="connsiteX356" fmla="*/ 1828800 w 4114828"/>
              <a:gd name="connsiteY356" fmla="*/ 4572000 h 4572000"/>
              <a:gd name="connsiteX357" fmla="*/ 1295400 w 4114828"/>
              <a:gd name="connsiteY357" fmla="*/ 4572000 h 4572000"/>
              <a:gd name="connsiteX358" fmla="*/ 76200 w 4114828"/>
              <a:gd name="connsiteY358" fmla="*/ 4572000 h 4572000"/>
              <a:gd name="connsiteX359" fmla="*/ 0 w 4114828"/>
              <a:gd name="connsiteY359" fmla="*/ 4495800 h 4572000"/>
              <a:gd name="connsiteX360" fmla="*/ 0 w 4114828"/>
              <a:gd name="connsiteY360" fmla="*/ 1600200 h 4572000"/>
              <a:gd name="connsiteX361" fmla="*/ 76200 w 4114828"/>
              <a:gd name="connsiteY361" fmla="*/ 1524000 h 4572000"/>
              <a:gd name="connsiteX362" fmla="*/ 609600 w 4114828"/>
              <a:gd name="connsiteY362" fmla="*/ 1524000 h 4572000"/>
              <a:gd name="connsiteX363" fmla="*/ 609600 w 4114828"/>
              <a:gd name="connsiteY363" fmla="*/ 914400 h 4572000"/>
              <a:gd name="connsiteX364" fmla="*/ 762000 w 4114828"/>
              <a:gd name="connsiteY364" fmla="*/ 914400 h 4572000"/>
              <a:gd name="connsiteX365" fmla="*/ 762000 w 4114828"/>
              <a:gd name="connsiteY365" fmla="*/ 1524000 h 4572000"/>
              <a:gd name="connsiteX366" fmla="*/ 1219200 w 4114828"/>
              <a:gd name="connsiteY366" fmla="*/ 1524000 h 4572000"/>
              <a:gd name="connsiteX367" fmla="*/ 1219200 w 4114828"/>
              <a:gd name="connsiteY367" fmla="*/ 685800 h 4572000"/>
              <a:gd name="connsiteX368" fmla="*/ 1295400 w 4114828"/>
              <a:gd name="connsiteY368" fmla="*/ 609600 h 4572000"/>
              <a:gd name="connsiteX369" fmla="*/ 1562100 w 4114828"/>
              <a:gd name="connsiteY369" fmla="*/ 609600 h 4572000"/>
              <a:gd name="connsiteX370" fmla="*/ 1996440 w 4114828"/>
              <a:gd name="connsiteY370" fmla="*/ 30480 h 4572000"/>
              <a:gd name="connsiteX371" fmla="*/ 2118360 w 4114828"/>
              <a:gd name="connsiteY371" fmla="*/ 30480 h 4572000"/>
              <a:gd name="connsiteX372" fmla="*/ 2552700 w 4114828"/>
              <a:gd name="connsiteY372" fmla="*/ 609600 h 4572000"/>
              <a:gd name="connsiteX373" fmla="*/ 2819400 w 4114828"/>
              <a:gd name="connsiteY373" fmla="*/ 609600 h 4572000"/>
              <a:gd name="connsiteX374" fmla="*/ 2895600 w 4114828"/>
              <a:gd name="connsiteY374" fmla="*/ 685800 h 4572000"/>
              <a:gd name="connsiteX375" fmla="*/ 2895600 w 4114828"/>
              <a:gd name="connsiteY375" fmla="*/ 914400 h 4572000"/>
              <a:gd name="connsiteX376" fmla="*/ 3352800 w 4114828"/>
              <a:gd name="connsiteY376" fmla="*/ 914400 h 4572000"/>
              <a:gd name="connsiteX377" fmla="*/ 3352800 w 4114828"/>
              <a:gd name="connsiteY377" fmla="*/ 762000 h 4572000"/>
              <a:gd name="connsiteX378" fmla="*/ 3375126 w 4114828"/>
              <a:gd name="connsiteY378" fmla="*/ 708126 h 4572000"/>
              <a:gd name="connsiteX379" fmla="*/ 3473653 w 4114828"/>
              <a:gd name="connsiteY379" fmla="*/ 609600 h 4572000"/>
              <a:gd name="connsiteX380" fmla="*/ 3435020 w 4114828"/>
              <a:gd name="connsiteY380" fmla="*/ 570966 h 4572000"/>
              <a:gd name="connsiteX381" fmla="*/ 3323920 w 4114828"/>
              <a:gd name="connsiteY381" fmla="*/ 294437 h 4572000"/>
              <a:gd name="connsiteX382" fmla="*/ 3444011 w 4114828"/>
              <a:gd name="connsiteY382" fmla="*/ 27889 h 4572000"/>
              <a:gd name="connsiteX383" fmla="*/ 3505200 w 4114828"/>
              <a:gd name="connsiteY383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4114828" h="4572000">
                <a:moveTo>
                  <a:pt x="2876550" y="3990975"/>
                </a:moveTo>
                <a:lnTo>
                  <a:pt x="2876550" y="4143375"/>
                </a:lnTo>
                <a:lnTo>
                  <a:pt x="3028950" y="4143375"/>
                </a:lnTo>
                <a:lnTo>
                  <a:pt x="3028950" y="3990975"/>
                </a:lnTo>
                <a:close/>
                <a:moveTo>
                  <a:pt x="3495675" y="3990974"/>
                </a:moveTo>
                <a:lnTo>
                  <a:pt x="3495675" y="4143374"/>
                </a:lnTo>
                <a:lnTo>
                  <a:pt x="3648075" y="4143374"/>
                </a:lnTo>
                <a:lnTo>
                  <a:pt x="3648075" y="3990974"/>
                </a:lnTo>
                <a:close/>
                <a:moveTo>
                  <a:pt x="2800350" y="3838575"/>
                </a:moveTo>
                <a:lnTo>
                  <a:pt x="3105150" y="3838575"/>
                </a:lnTo>
                <a:cubicBezTo>
                  <a:pt x="3147288" y="3838575"/>
                  <a:pt x="3181350" y="3872712"/>
                  <a:pt x="3181350" y="3914775"/>
                </a:cubicBezTo>
                <a:lnTo>
                  <a:pt x="3181350" y="4219575"/>
                </a:lnTo>
                <a:cubicBezTo>
                  <a:pt x="3181350" y="4261637"/>
                  <a:pt x="3147288" y="4295775"/>
                  <a:pt x="3105150" y="4295775"/>
                </a:cubicBezTo>
                <a:lnTo>
                  <a:pt x="2800350" y="4295775"/>
                </a:lnTo>
                <a:cubicBezTo>
                  <a:pt x="2758211" y="4295775"/>
                  <a:pt x="2724150" y="4261637"/>
                  <a:pt x="2724150" y="4219575"/>
                </a:cubicBezTo>
                <a:lnTo>
                  <a:pt x="2724150" y="3914775"/>
                </a:lnTo>
                <a:cubicBezTo>
                  <a:pt x="2724150" y="3872712"/>
                  <a:pt x="2758211" y="3838575"/>
                  <a:pt x="2800350" y="3838575"/>
                </a:cubicBezTo>
                <a:close/>
                <a:moveTo>
                  <a:pt x="3419475" y="3838574"/>
                </a:moveTo>
                <a:lnTo>
                  <a:pt x="3724275" y="3838574"/>
                </a:lnTo>
                <a:cubicBezTo>
                  <a:pt x="3766413" y="3838574"/>
                  <a:pt x="3800475" y="3872711"/>
                  <a:pt x="3800475" y="3914774"/>
                </a:cubicBezTo>
                <a:lnTo>
                  <a:pt x="3800475" y="4219574"/>
                </a:lnTo>
                <a:cubicBezTo>
                  <a:pt x="3800475" y="4261636"/>
                  <a:pt x="3766413" y="4295774"/>
                  <a:pt x="3724275" y="4295774"/>
                </a:cubicBezTo>
                <a:lnTo>
                  <a:pt x="3419475" y="4295774"/>
                </a:lnTo>
                <a:cubicBezTo>
                  <a:pt x="3377336" y="4295774"/>
                  <a:pt x="3343275" y="4261636"/>
                  <a:pt x="3343275" y="4219574"/>
                </a:cubicBezTo>
                <a:lnTo>
                  <a:pt x="3343275" y="3914774"/>
                </a:lnTo>
                <a:cubicBezTo>
                  <a:pt x="3343275" y="3872711"/>
                  <a:pt x="3377336" y="3838574"/>
                  <a:pt x="3419475" y="3838574"/>
                </a:cubicBezTo>
                <a:close/>
                <a:moveTo>
                  <a:pt x="914400" y="3657600"/>
                </a:moveTo>
                <a:lnTo>
                  <a:pt x="1066800" y="3657600"/>
                </a:lnTo>
                <a:lnTo>
                  <a:pt x="1066800" y="3810000"/>
                </a:lnTo>
                <a:lnTo>
                  <a:pt x="914400" y="3810000"/>
                </a:lnTo>
                <a:close/>
                <a:moveTo>
                  <a:pt x="609600" y="3657600"/>
                </a:moveTo>
                <a:lnTo>
                  <a:pt x="762000" y="3657600"/>
                </a:lnTo>
                <a:lnTo>
                  <a:pt x="762000" y="3810000"/>
                </a:lnTo>
                <a:lnTo>
                  <a:pt x="609600" y="3810000"/>
                </a:lnTo>
                <a:close/>
                <a:moveTo>
                  <a:pt x="304800" y="3657600"/>
                </a:moveTo>
                <a:lnTo>
                  <a:pt x="457200" y="3657600"/>
                </a:lnTo>
                <a:lnTo>
                  <a:pt x="457200" y="3810000"/>
                </a:lnTo>
                <a:lnTo>
                  <a:pt x="304800" y="3810000"/>
                </a:lnTo>
                <a:close/>
                <a:moveTo>
                  <a:pt x="3505200" y="3409950"/>
                </a:moveTo>
                <a:lnTo>
                  <a:pt x="3505200" y="3562350"/>
                </a:lnTo>
                <a:lnTo>
                  <a:pt x="3657600" y="3562350"/>
                </a:lnTo>
                <a:lnTo>
                  <a:pt x="3657600" y="3409950"/>
                </a:lnTo>
                <a:close/>
                <a:moveTo>
                  <a:pt x="3200400" y="3409950"/>
                </a:moveTo>
                <a:lnTo>
                  <a:pt x="3200400" y="3562350"/>
                </a:lnTo>
                <a:lnTo>
                  <a:pt x="3352800" y="3562350"/>
                </a:lnTo>
                <a:lnTo>
                  <a:pt x="3352800" y="3409950"/>
                </a:lnTo>
                <a:close/>
                <a:moveTo>
                  <a:pt x="3124200" y="3257550"/>
                </a:moveTo>
                <a:lnTo>
                  <a:pt x="3733800" y="3257550"/>
                </a:lnTo>
                <a:cubicBezTo>
                  <a:pt x="3775938" y="3257550"/>
                  <a:pt x="3810000" y="3291687"/>
                  <a:pt x="3810000" y="3333750"/>
                </a:cubicBezTo>
                <a:lnTo>
                  <a:pt x="3810000" y="3638550"/>
                </a:lnTo>
                <a:cubicBezTo>
                  <a:pt x="3810000" y="3680612"/>
                  <a:pt x="3775938" y="3714750"/>
                  <a:pt x="3733800" y="3714750"/>
                </a:cubicBezTo>
                <a:lnTo>
                  <a:pt x="3124200" y="3714750"/>
                </a:lnTo>
                <a:cubicBezTo>
                  <a:pt x="3082061" y="3714750"/>
                  <a:pt x="3048000" y="3680612"/>
                  <a:pt x="3048000" y="3638550"/>
                </a:cubicBezTo>
                <a:lnTo>
                  <a:pt x="3048000" y="3333750"/>
                </a:lnTo>
                <a:cubicBezTo>
                  <a:pt x="3048000" y="3291687"/>
                  <a:pt x="3082061" y="3257550"/>
                  <a:pt x="3124200" y="3257550"/>
                </a:cubicBezTo>
                <a:close/>
                <a:moveTo>
                  <a:pt x="1676400" y="3200400"/>
                </a:moveTo>
                <a:lnTo>
                  <a:pt x="1676400" y="3352800"/>
                </a:lnTo>
                <a:lnTo>
                  <a:pt x="1828800" y="3352800"/>
                </a:lnTo>
                <a:lnTo>
                  <a:pt x="1828800" y="3200400"/>
                </a:lnTo>
                <a:close/>
                <a:moveTo>
                  <a:pt x="762000" y="3200400"/>
                </a:moveTo>
                <a:lnTo>
                  <a:pt x="762000" y="3352800"/>
                </a:lnTo>
                <a:lnTo>
                  <a:pt x="914400" y="3352800"/>
                </a:lnTo>
                <a:lnTo>
                  <a:pt x="914400" y="3200400"/>
                </a:lnTo>
                <a:close/>
                <a:moveTo>
                  <a:pt x="457200" y="3200400"/>
                </a:moveTo>
                <a:lnTo>
                  <a:pt x="457200" y="3352800"/>
                </a:lnTo>
                <a:lnTo>
                  <a:pt x="609600" y="3352800"/>
                </a:lnTo>
                <a:lnTo>
                  <a:pt x="609600" y="3200400"/>
                </a:lnTo>
                <a:close/>
                <a:moveTo>
                  <a:pt x="2295525" y="3200399"/>
                </a:moveTo>
                <a:lnTo>
                  <a:pt x="2295525" y="3352799"/>
                </a:lnTo>
                <a:lnTo>
                  <a:pt x="2447925" y="3352799"/>
                </a:lnTo>
                <a:lnTo>
                  <a:pt x="2447925" y="3200399"/>
                </a:lnTo>
                <a:close/>
                <a:moveTo>
                  <a:pt x="1600200" y="3048000"/>
                </a:moveTo>
                <a:lnTo>
                  <a:pt x="1905000" y="3048000"/>
                </a:lnTo>
                <a:cubicBezTo>
                  <a:pt x="1947138" y="3048000"/>
                  <a:pt x="1981200" y="3082137"/>
                  <a:pt x="1981200" y="3124200"/>
                </a:cubicBezTo>
                <a:lnTo>
                  <a:pt x="1981200" y="3429000"/>
                </a:lnTo>
                <a:cubicBezTo>
                  <a:pt x="1981200" y="3471062"/>
                  <a:pt x="1947138" y="3505200"/>
                  <a:pt x="1905000" y="3505200"/>
                </a:cubicBezTo>
                <a:lnTo>
                  <a:pt x="1600200" y="3505200"/>
                </a:lnTo>
                <a:cubicBezTo>
                  <a:pt x="1558061" y="3505200"/>
                  <a:pt x="1524000" y="3471062"/>
                  <a:pt x="1524000" y="3429000"/>
                </a:cubicBezTo>
                <a:lnTo>
                  <a:pt x="1524000" y="3124200"/>
                </a:lnTo>
                <a:cubicBezTo>
                  <a:pt x="1524000" y="3082137"/>
                  <a:pt x="1558061" y="3048000"/>
                  <a:pt x="1600200" y="3048000"/>
                </a:cubicBezTo>
                <a:close/>
                <a:moveTo>
                  <a:pt x="381000" y="3048000"/>
                </a:moveTo>
                <a:lnTo>
                  <a:pt x="990600" y="3048000"/>
                </a:lnTo>
                <a:cubicBezTo>
                  <a:pt x="1032738" y="3048000"/>
                  <a:pt x="1066800" y="3082137"/>
                  <a:pt x="1066800" y="3124200"/>
                </a:cubicBezTo>
                <a:lnTo>
                  <a:pt x="1066800" y="3429000"/>
                </a:lnTo>
                <a:cubicBezTo>
                  <a:pt x="1066800" y="3471062"/>
                  <a:pt x="1032738" y="3505200"/>
                  <a:pt x="990600" y="3505200"/>
                </a:cubicBezTo>
                <a:lnTo>
                  <a:pt x="381000" y="3505200"/>
                </a:lnTo>
                <a:cubicBezTo>
                  <a:pt x="338861" y="3505200"/>
                  <a:pt x="304800" y="3471062"/>
                  <a:pt x="304800" y="3429000"/>
                </a:cubicBezTo>
                <a:lnTo>
                  <a:pt x="304800" y="3124200"/>
                </a:lnTo>
                <a:cubicBezTo>
                  <a:pt x="304800" y="3082137"/>
                  <a:pt x="338861" y="3048000"/>
                  <a:pt x="381000" y="3048000"/>
                </a:cubicBezTo>
                <a:close/>
                <a:moveTo>
                  <a:pt x="2219325" y="3047999"/>
                </a:moveTo>
                <a:lnTo>
                  <a:pt x="2524125" y="3047999"/>
                </a:lnTo>
                <a:cubicBezTo>
                  <a:pt x="2566263" y="3047999"/>
                  <a:pt x="2600325" y="3082136"/>
                  <a:pt x="2600325" y="3124199"/>
                </a:cubicBezTo>
                <a:lnTo>
                  <a:pt x="2600325" y="3428999"/>
                </a:lnTo>
                <a:cubicBezTo>
                  <a:pt x="2600325" y="3471061"/>
                  <a:pt x="2566263" y="3505199"/>
                  <a:pt x="2524125" y="3505199"/>
                </a:cubicBezTo>
                <a:lnTo>
                  <a:pt x="2219325" y="3505199"/>
                </a:lnTo>
                <a:cubicBezTo>
                  <a:pt x="2177186" y="3505199"/>
                  <a:pt x="2143125" y="3471061"/>
                  <a:pt x="2143125" y="3428999"/>
                </a:cubicBezTo>
                <a:lnTo>
                  <a:pt x="2143125" y="3124199"/>
                </a:lnTo>
                <a:cubicBezTo>
                  <a:pt x="2143125" y="3082136"/>
                  <a:pt x="2177186" y="3047999"/>
                  <a:pt x="2219325" y="3047999"/>
                </a:cubicBezTo>
                <a:close/>
                <a:moveTo>
                  <a:pt x="3505200" y="2800350"/>
                </a:moveTo>
                <a:lnTo>
                  <a:pt x="3505200" y="2952750"/>
                </a:lnTo>
                <a:lnTo>
                  <a:pt x="3657600" y="2952750"/>
                </a:lnTo>
                <a:lnTo>
                  <a:pt x="3657600" y="2800350"/>
                </a:lnTo>
                <a:close/>
                <a:moveTo>
                  <a:pt x="3200400" y="2800350"/>
                </a:moveTo>
                <a:lnTo>
                  <a:pt x="3200400" y="2952750"/>
                </a:lnTo>
                <a:lnTo>
                  <a:pt x="3352800" y="2952750"/>
                </a:lnTo>
                <a:lnTo>
                  <a:pt x="3352800" y="2800350"/>
                </a:lnTo>
                <a:close/>
                <a:moveTo>
                  <a:pt x="3124200" y="2647950"/>
                </a:moveTo>
                <a:lnTo>
                  <a:pt x="3733800" y="2647950"/>
                </a:lnTo>
                <a:cubicBezTo>
                  <a:pt x="3775938" y="2647950"/>
                  <a:pt x="3810000" y="2682087"/>
                  <a:pt x="3810000" y="2724150"/>
                </a:cubicBezTo>
                <a:lnTo>
                  <a:pt x="3810000" y="3028950"/>
                </a:lnTo>
                <a:cubicBezTo>
                  <a:pt x="3810000" y="3071012"/>
                  <a:pt x="3775938" y="3105150"/>
                  <a:pt x="3733800" y="3105150"/>
                </a:cubicBezTo>
                <a:lnTo>
                  <a:pt x="3124200" y="3105150"/>
                </a:lnTo>
                <a:cubicBezTo>
                  <a:pt x="3082061" y="3105150"/>
                  <a:pt x="3048000" y="3071012"/>
                  <a:pt x="3048000" y="3028950"/>
                </a:cubicBezTo>
                <a:lnTo>
                  <a:pt x="3048000" y="2724150"/>
                </a:lnTo>
                <a:cubicBezTo>
                  <a:pt x="3048000" y="2682087"/>
                  <a:pt x="3082061" y="2647950"/>
                  <a:pt x="3124200" y="2647950"/>
                </a:cubicBezTo>
                <a:close/>
                <a:moveTo>
                  <a:pt x="762000" y="2590800"/>
                </a:moveTo>
                <a:lnTo>
                  <a:pt x="762000" y="2743200"/>
                </a:lnTo>
                <a:lnTo>
                  <a:pt x="914400" y="2743200"/>
                </a:lnTo>
                <a:lnTo>
                  <a:pt x="914400" y="2590800"/>
                </a:lnTo>
                <a:close/>
                <a:moveTo>
                  <a:pt x="457200" y="2590800"/>
                </a:moveTo>
                <a:lnTo>
                  <a:pt x="457200" y="2743200"/>
                </a:lnTo>
                <a:lnTo>
                  <a:pt x="609600" y="2743200"/>
                </a:lnTo>
                <a:lnTo>
                  <a:pt x="609600" y="2590800"/>
                </a:lnTo>
                <a:close/>
                <a:moveTo>
                  <a:pt x="381000" y="2438400"/>
                </a:moveTo>
                <a:lnTo>
                  <a:pt x="990600" y="2438400"/>
                </a:lnTo>
                <a:cubicBezTo>
                  <a:pt x="1032738" y="2438400"/>
                  <a:pt x="1066800" y="2472537"/>
                  <a:pt x="1066800" y="2514600"/>
                </a:cubicBezTo>
                <a:lnTo>
                  <a:pt x="1066800" y="2819400"/>
                </a:lnTo>
                <a:cubicBezTo>
                  <a:pt x="1066800" y="2861462"/>
                  <a:pt x="1032738" y="2895600"/>
                  <a:pt x="990600" y="2895600"/>
                </a:cubicBezTo>
                <a:lnTo>
                  <a:pt x="381000" y="2895600"/>
                </a:lnTo>
                <a:cubicBezTo>
                  <a:pt x="338861" y="2895600"/>
                  <a:pt x="304800" y="2861462"/>
                  <a:pt x="304800" y="2819400"/>
                </a:cubicBezTo>
                <a:lnTo>
                  <a:pt x="304800" y="2514600"/>
                </a:lnTo>
                <a:cubicBezTo>
                  <a:pt x="304800" y="2472537"/>
                  <a:pt x="338861" y="2438400"/>
                  <a:pt x="381000" y="2438400"/>
                </a:cubicBezTo>
                <a:close/>
                <a:moveTo>
                  <a:pt x="2286000" y="2286000"/>
                </a:moveTo>
                <a:lnTo>
                  <a:pt x="2286000" y="2438400"/>
                </a:lnTo>
                <a:lnTo>
                  <a:pt x="2438400" y="2438400"/>
                </a:lnTo>
                <a:lnTo>
                  <a:pt x="2438400" y="2286000"/>
                </a:lnTo>
                <a:close/>
                <a:moveTo>
                  <a:pt x="1676400" y="2286000"/>
                </a:moveTo>
                <a:lnTo>
                  <a:pt x="1676400" y="2438400"/>
                </a:lnTo>
                <a:lnTo>
                  <a:pt x="1828800" y="2438400"/>
                </a:lnTo>
                <a:lnTo>
                  <a:pt x="1828800" y="2286000"/>
                </a:lnTo>
                <a:close/>
                <a:moveTo>
                  <a:pt x="2209800" y="2133600"/>
                </a:moveTo>
                <a:lnTo>
                  <a:pt x="2514600" y="2133600"/>
                </a:lnTo>
                <a:cubicBezTo>
                  <a:pt x="2556738" y="2133600"/>
                  <a:pt x="2590800" y="2167737"/>
                  <a:pt x="2590800" y="2209800"/>
                </a:cubicBezTo>
                <a:lnTo>
                  <a:pt x="2590800" y="2514600"/>
                </a:lnTo>
                <a:cubicBezTo>
                  <a:pt x="2590800" y="2556662"/>
                  <a:pt x="2556738" y="2590800"/>
                  <a:pt x="2514600" y="2590800"/>
                </a:cubicBezTo>
                <a:lnTo>
                  <a:pt x="2209800" y="2590800"/>
                </a:lnTo>
                <a:cubicBezTo>
                  <a:pt x="2167661" y="2590800"/>
                  <a:pt x="2133600" y="2556662"/>
                  <a:pt x="2133600" y="2514600"/>
                </a:cubicBezTo>
                <a:lnTo>
                  <a:pt x="2133600" y="2209800"/>
                </a:lnTo>
                <a:cubicBezTo>
                  <a:pt x="2133600" y="2167737"/>
                  <a:pt x="2167661" y="2133600"/>
                  <a:pt x="2209800" y="2133600"/>
                </a:cubicBezTo>
                <a:close/>
                <a:moveTo>
                  <a:pt x="1600200" y="2133600"/>
                </a:moveTo>
                <a:lnTo>
                  <a:pt x="1905000" y="2133600"/>
                </a:lnTo>
                <a:cubicBezTo>
                  <a:pt x="1947138" y="2133600"/>
                  <a:pt x="1981200" y="2167737"/>
                  <a:pt x="1981200" y="2209800"/>
                </a:cubicBezTo>
                <a:lnTo>
                  <a:pt x="1981200" y="2514600"/>
                </a:lnTo>
                <a:cubicBezTo>
                  <a:pt x="1981200" y="2556662"/>
                  <a:pt x="1947138" y="2590800"/>
                  <a:pt x="1905000" y="2590800"/>
                </a:cubicBezTo>
                <a:lnTo>
                  <a:pt x="1600200" y="2590800"/>
                </a:lnTo>
                <a:cubicBezTo>
                  <a:pt x="1558061" y="2590800"/>
                  <a:pt x="1524000" y="2556662"/>
                  <a:pt x="1524000" y="2514600"/>
                </a:cubicBezTo>
                <a:lnTo>
                  <a:pt x="1524000" y="2209800"/>
                </a:lnTo>
                <a:cubicBezTo>
                  <a:pt x="1524000" y="2167737"/>
                  <a:pt x="1558061" y="2133600"/>
                  <a:pt x="1600200" y="2133600"/>
                </a:cubicBezTo>
                <a:close/>
                <a:moveTo>
                  <a:pt x="3505200" y="1981200"/>
                </a:moveTo>
                <a:lnTo>
                  <a:pt x="3505200" y="2133600"/>
                </a:lnTo>
                <a:lnTo>
                  <a:pt x="3657600" y="2133600"/>
                </a:lnTo>
                <a:lnTo>
                  <a:pt x="3657600" y="1981200"/>
                </a:lnTo>
                <a:close/>
                <a:moveTo>
                  <a:pt x="3200400" y="1981200"/>
                </a:moveTo>
                <a:lnTo>
                  <a:pt x="3200400" y="2133600"/>
                </a:lnTo>
                <a:lnTo>
                  <a:pt x="3352800" y="2133600"/>
                </a:lnTo>
                <a:lnTo>
                  <a:pt x="3352800" y="1981200"/>
                </a:lnTo>
                <a:close/>
                <a:moveTo>
                  <a:pt x="762000" y="1981200"/>
                </a:moveTo>
                <a:lnTo>
                  <a:pt x="762000" y="2133600"/>
                </a:lnTo>
                <a:lnTo>
                  <a:pt x="914400" y="2133600"/>
                </a:lnTo>
                <a:lnTo>
                  <a:pt x="914400" y="1981200"/>
                </a:lnTo>
                <a:close/>
                <a:moveTo>
                  <a:pt x="457200" y="1981200"/>
                </a:moveTo>
                <a:lnTo>
                  <a:pt x="457200" y="2133600"/>
                </a:lnTo>
                <a:lnTo>
                  <a:pt x="609600" y="2133600"/>
                </a:lnTo>
                <a:lnTo>
                  <a:pt x="609600" y="1981200"/>
                </a:lnTo>
                <a:close/>
                <a:moveTo>
                  <a:pt x="3124200" y="1828800"/>
                </a:moveTo>
                <a:lnTo>
                  <a:pt x="3733800" y="1828800"/>
                </a:lnTo>
                <a:cubicBezTo>
                  <a:pt x="3775938" y="1828800"/>
                  <a:pt x="3810000" y="1862937"/>
                  <a:pt x="3810000" y="1905000"/>
                </a:cubicBezTo>
                <a:lnTo>
                  <a:pt x="3810000" y="2209800"/>
                </a:lnTo>
                <a:cubicBezTo>
                  <a:pt x="3810000" y="2251862"/>
                  <a:pt x="3775938" y="2286000"/>
                  <a:pt x="3733800" y="2286000"/>
                </a:cubicBezTo>
                <a:lnTo>
                  <a:pt x="3124200" y="2286000"/>
                </a:lnTo>
                <a:cubicBezTo>
                  <a:pt x="3082061" y="2286000"/>
                  <a:pt x="3048000" y="2251862"/>
                  <a:pt x="3048000" y="2209800"/>
                </a:cubicBezTo>
                <a:lnTo>
                  <a:pt x="3048000" y="1905000"/>
                </a:lnTo>
                <a:cubicBezTo>
                  <a:pt x="3048000" y="1862937"/>
                  <a:pt x="3082061" y="1828800"/>
                  <a:pt x="3124200" y="1828800"/>
                </a:cubicBezTo>
                <a:close/>
                <a:moveTo>
                  <a:pt x="381000" y="1828800"/>
                </a:moveTo>
                <a:lnTo>
                  <a:pt x="990600" y="1828800"/>
                </a:lnTo>
                <a:cubicBezTo>
                  <a:pt x="1032738" y="1828800"/>
                  <a:pt x="1066800" y="1862937"/>
                  <a:pt x="1066800" y="1905000"/>
                </a:cubicBezTo>
                <a:lnTo>
                  <a:pt x="1066800" y="2209800"/>
                </a:lnTo>
                <a:cubicBezTo>
                  <a:pt x="1066800" y="2251862"/>
                  <a:pt x="1032738" y="2286000"/>
                  <a:pt x="990600" y="2286000"/>
                </a:cubicBezTo>
                <a:lnTo>
                  <a:pt x="381000" y="2286000"/>
                </a:lnTo>
                <a:cubicBezTo>
                  <a:pt x="338861" y="2286000"/>
                  <a:pt x="304800" y="2251862"/>
                  <a:pt x="304800" y="2209800"/>
                </a:cubicBezTo>
                <a:lnTo>
                  <a:pt x="304800" y="1905000"/>
                </a:lnTo>
                <a:cubicBezTo>
                  <a:pt x="304800" y="1862937"/>
                  <a:pt x="338861" y="1828800"/>
                  <a:pt x="381000" y="1828800"/>
                </a:cubicBezTo>
                <a:close/>
                <a:moveTo>
                  <a:pt x="2286000" y="1676400"/>
                </a:moveTo>
                <a:lnTo>
                  <a:pt x="2286000" y="1828800"/>
                </a:lnTo>
                <a:lnTo>
                  <a:pt x="2438400" y="1828800"/>
                </a:lnTo>
                <a:lnTo>
                  <a:pt x="2438400" y="1676400"/>
                </a:lnTo>
                <a:close/>
                <a:moveTo>
                  <a:pt x="1676400" y="1676400"/>
                </a:moveTo>
                <a:lnTo>
                  <a:pt x="1676400" y="1828800"/>
                </a:lnTo>
                <a:lnTo>
                  <a:pt x="1828800" y="1828800"/>
                </a:lnTo>
                <a:lnTo>
                  <a:pt x="1828800" y="1676400"/>
                </a:lnTo>
                <a:close/>
                <a:moveTo>
                  <a:pt x="152400" y="1676400"/>
                </a:moveTo>
                <a:lnTo>
                  <a:pt x="152400" y="4419600"/>
                </a:lnTo>
                <a:lnTo>
                  <a:pt x="1219200" y="4419600"/>
                </a:lnTo>
                <a:lnTo>
                  <a:pt x="1219200" y="1676400"/>
                </a:lnTo>
                <a:close/>
                <a:moveTo>
                  <a:pt x="2209800" y="1524000"/>
                </a:moveTo>
                <a:lnTo>
                  <a:pt x="2514600" y="1524000"/>
                </a:lnTo>
                <a:cubicBezTo>
                  <a:pt x="2556738" y="1524000"/>
                  <a:pt x="2590800" y="1558137"/>
                  <a:pt x="2590800" y="1600200"/>
                </a:cubicBezTo>
                <a:lnTo>
                  <a:pt x="2590800" y="1905000"/>
                </a:lnTo>
                <a:cubicBezTo>
                  <a:pt x="2590800" y="1947062"/>
                  <a:pt x="2556738" y="1981200"/>
                  <a:pt x="2514600" y="1981200"/>
                </a:cubicBezTo>
                <a:lnTo>
                  <a:pt x="2209800" y="1981200"/>
                </a:lnTo>
                <a:cubicBezTo>
                  <a:pt x="2167661" y="1981200"/>
                  <a:pt x="2133600" y="1947062"/>
                  <a:pt x="2133600" y="1905000"/>
                </a:cubicBezTo>
                <a:lnTo>
                  <a:pt x="2133600" y="1600200"/>
                </a:lnTo>
                <a:cubicBezTo>
                  <a:pt x="2133600" y="1558137"/>
                  <a:pt x="2167661" y="1524000"/>
                  <a:pt x="2209800" y="1524000"/>
                </a:cubicBezTo>
                <a:close/>
                <a:moveTo>
                  <a:pt x="1600200" y="1524000"/>
                </a:moveTo>
                <a:lnTo>
                  <a:pt x="1905000" y="1524000"/>
                </a:lnTo>
                <a:cubicBezTo>
                  <a:pt x="1947138" y="1524000"/>
                  <a:pt x="1981200" y="1558137"/>
                  <a:pt x="1981200" y="1600200"/>
                </a:cubicBezTo>
                <a:lnTo>
                  <a:pt x="1981200" y="1905000"/>
                </a:lnTo>
                <a:cubicBezTo>
                  <a:pt x="1981200" y="1947062"/>
                  <a:pt x="1947138" y="1981200"/>
                  <a:pt x="1905000" y="1981200"/>
                </a:cubicBezTo>
                <a:lnTo>
                  <a:pt x="1600200" y="1981200"/>
                </a:lnTo>
                <a:cubicBezTo>
                  <a:pt x="1558061" y="1981200"/>
                  <a:pt x="1524000" y="1947062"/>
                  <a:pt x="1524000" y="1905000"/>
                </a:cubicBezTo>
                <a:lnTo>
                  <a:pt x="1524000" y="1600200"/>
                </a:lnTo>
                <a:cubicBezTo>
                  <a:pt x="1524000" y="1558137"/>
                  <a:pt x="1558061" y="1524000"/>
                  <a:pt x="1600200" y="1524000"/>
                </a:cubicBezTo>
                <a:close/>
                <a:moveTo>
                  <a:pt x="3505200" y="1371600"/>
                </a:moveTo>
                <a:lnTo>
                  <a:pt x="3505200" y="1524000"/>
                </a:lnTo>
                <a:lnTo>
                  <a:pt x="3657600" y="1524000"/>
                </a:lnTo>
                <a:lnTo>
                  <a:pt x="3657600" y="1371600"/>
                </a:lnTo>
                <a:close/>
                <a:moveTo>
                  <a:pt x="3200400" y="1371600"/>
                </a:moveTo>
                <a:lnTo>
                  <a:pt x="3200400" y="1524000"/>
                </a:lnTo>
                <a:lnTo>
                  <a:pt x="3352800" y="1524000"/>
                </a:lnTo>
                <a:lnTo>
                  <a:pt x="3352800" y="1371600"/>
                </a:lnTo>
                <a:close/>
                <a:moveTo>
                  <a:pt x="3124200" y="1219200"/>
                </a:moveTo>
                <a:lnTo>
                  <a:pt x="3733800" y="1219200"/>
                </a:lnTo>
                <a:cubicBezTo>
                  <a:pt x="3775938" y="1219200"/>
                  <a:pt x="3810000" y="1253337"/>
                  <a:pt x="3810000" y="1295400"/>
                </a:cubicBezTo>
                <a:lnTo>
                  <a:pt x="3810000" y="1600200"/>
                </a:lnTo>
                <a:cubicBezTo>
                  <a:pt x="3810000" y="1642262"/>
                  <a:pt x="3775938" y="1676400"/>
                  <a:pt x="3733800" y="1676400"/>
                </a:cubicBezTo>
                <a:lnTo>
                  <a:pt x="3124200" y="1676400"/>
                </a:lnTo>
                <a:cubicBezTo>
                  <a:pt x="3082061" y="1676400"/>
                  <a:pt x="3048000" y="1642262"/>
                  <a:pt x="3048000" y="1600200"/>
                </a:cubicBezTo>
                <a:lnTo>
                  <a:pt x="3048000" y="1295400"/>
                </a:lnTo>
                <a:cubicBezTo>
                  <a:pt x="3048000" y="1253337"/>
                  <a:pt x="3082061" y="1219200"/>
                  <a:pt x="3124200" y="1219200"/>
                </a:cubicBezTo>
                <a:close/>
                <a:moveTo>
                  <a:pt x="2286000" y="1066800"/>
                </a:moveTo>
                <a:lnTo>
                  <a:pt x="2286000" y="1219200"/>
                </a:lnTo>
                <a:lnTo>
                  <a:pt x="2438400" y="1219200"/>
                </a:lnTo>
                <a:lnTo>
                  <a:pt x="2438400" y="1066800"/>
                </a:lnTo>
                <a:close/>
                <a:moveTo>
                  <a:pt x="1676400" y="1066800"/>
                </a:moveTo>
                <a:lnTo>
                  <a:pt x="1676400" y="1219200"/>
                </a:lnTo>
                <a:lnTo>
                  <a:pt x="1828800" y="1219200"/>
                </a:lnTo>
                <a:lnTo>
                  <a:pt x="1828800" y="1066800"/>
                </a:lnTo>
                <a:close/>
                <a:moveTo>
                  <a:pt x="2209800" y="914400"/>
                </a:moveTo>
                <a:lnTo>
                  <a:pt x="2514600" y="914400"/>
                </a:lnTo>
                <a:cubicBezTo>
                  <a:pt x="2556738" y="914400"/>
                  <a:pt x="2590800" y="948537"/>
                  <a:pt x="2590800" y="990600"/>
                </a:cubicBezTo>
                <a:lnTo>
                  <a:pt x="2590800" y="1295400"/>
                </a:lnTo>
                <a:cubicBezTo>
                  <a:pt x="2590800" y="1337462"/>
                  <a:pt x="2556738" y="1371600"/>
                  <a:pt x="2514600" y="1371600"/>
                </a:cubicBezTo>
                <a:lnTo>
                  <a:pt x="2209800" y="1371600"/>
                </a:lnTo>
                <a:cubicBezTo>
                  <a:pt x="2167661" y="1371600"/>
                  <a:pt x="2133600" y="1337462"/>
                  <a:pt x="2133600" y="1295400"/>
                </a:cubicBezTo>
                <a:lnTo>
                  <a:pt x="2133600" y="990600"/>
                </a:lnTo>
                <a:cubicBezTo>
                  <a:pt x="2133600" y="948537"/>
                  <a:pt x="2167661" y="914400"/>
                  <a:pt x="2209800" y="914400"/>
                </a:cubicBezTo>
                <a:close/>
                <a:moveTo>
                  <a:pt x="1600200" y="914400"/>
                </a:moveTo>
                <a:lnTo>
                  <a:pt x="1905000" y="914400"/>
                </a:lnTo>
                <a:cubicBezTo>
                  <a:pt x="1947138" y="914400"/>
                  <a:pt x="1981200" y="948537"/>
                  <a:pt x="1981200" y="990600"/>
                </a:cubicBezTo>
                <a:lnTo>
                  <a:pt x="1981200" y="1295400"/>
                </a:lnTo>
                <a:cubicBezTo>
                  <a:pt x="1981200" y="1337462"/>
                  <a:pt x="1947138" y="1371600"/>
                  <a:pt x="1905000" y="1371600"/>
                </a:cubicBezTo>
                <a:lnTo>
                  <a:pt x="1600200" y="1371600"/>
                </a:lnTo>
                <a:cubicBezTo>
                  <a:pt x="1558061" y="1371600"/>
                  <a:pt x="1524000" y="1337462"/>
                  <a:pt x="1524000" y="1295400"/>
                </a:cubicBezTo>
                <a:lnTo>
                  <a:pt x="1524000" y="990600"/>
                </a:lnTo>
                <a:cubicBezTo>
                  <a:pt x="1524000" y="948537"/>
                  <a:pt x="1558061" y="914400"/>
                  <a:pt x="1600200" y="914400"/>
                </a:cubicBezTo>
                <a:close/>
                <a:moveTo>
                  <a:pt x="1371600" y="762000"/>
                </a:moveTo>
                <a:lnTo>
                  <a:pt x="1371600" y="1600200"/>
                </a:lnTo>
                <a:lnTo>
                  <a:pt x="1371600" y="4419600"/>
                </a:lnTo>
                <a:lnTo>
                  <a:pt x="1752600" y="4419600"/>
                </a:lnTo>
                <a:lnTo>
                  <a:pt x="1752600" y="3810000"/>
                </a:lnTo>
                <a:lnTo>
                  <a:pt x="1524000" y="3810000"/>
                </a:lnTo>
                <a:lnTo>
                  <a:pt x="1524000" y="3657600"/>
                </a:lnTo>
                <a:lnTo>
                  <a:pt x="2126456" y="3657600"/>
                </a:lnTo>
                <a:lnTo>
                  <a:pt x="2126456" y="3810000"/>
                </a:lnTo>
                <a:lnTo>
                  <a:pt x="1905000" y="3810000"/>
                </a:lnTo>
                <a:lnTo>
                  <a:pt x="1905000" y="4419600"/>
                </a:lnTo>
                <a:lnTo>
                  <a:pt x="2126456" y="4419600"/>
                </a:lnTo>
                <a:lnTo>
                  <a:pt x="2494359" y="4419600"/>
                </a:lnTo>
                <a:lnTo>
                  <a:pt x="2494359" y="4419599"/>
                </a:lnTo>
                <a:lnTo>
                  <a:pt x="3401616" y="4419599"/>
                </a:lnTo>
                <a:lnTo>
                  <a:pt x="3401616" y="4419600"/>
                </a:lnTo>
                <a:lnTo>
                  <a:pt x="3962400" y="4419600"/>
                </a:lnTo>
                <a:lnTo>
                  <a:pt x="3962400" y="4221956"/>
                </a:lnTo>
                <a:lnTo>
                  <a:pt x="3962400" y="4139406"/>
                </a:lnTo>
                <a:lnTo>
                  <a:pt x="3962400" y="3999706"/>
                </a:lnTo>
                <a:lnTo>
                  <a:pt x="3962400" y="3917156"/>
                </a:lnTo>
                <a:lnTo>
                  <a:pt x="3962400" y="3777456"/>
                </a:lnTo>
                <a:lnTo>
                  <a:pt x="3962400" y="3694906"/>
                </a:lnTo>
                <a:lnTo>
                  <a:pt x="3962400" y="3555206"/>
                </a:lnTo>
                <a:lnTo>
                  <a:pt x="3962400" y="3472656"/>
                </a:lnTo>
                <a:lnTo>
                  <a:pt x="3962400" y="3332956"/>
                </a:lnTo>
                <a:lnTo>
                  <a:pt x="3962400" y="3250406"/>
                </a:lnTo>
                <a:lnTo>
                  <a:pt x="3962400" y="3110706"/>
                </a:lnTo>
                <a:lnTo>
                  <a:pt x="3962400" y="3028156"/>
                </a:lnTo>
                <a:lnTo>
                  <a:pt x="3962400" y="2888456"/>
                </a:lnTo>
                <a:lnTo>
                  <a:pt x="3962400" y="2805906"/>
                </a:lnTo>
                <a:lnTo>
                  <a:pt x="3962400" y="2736056"/>
                </a:lnTo>
                <a:lnTo>
                  <a:pt x="3962400" y="2583656"/>
                </a:lnTo>
                <a:lnTo>
                  <a:pt x="3962400" y="1066800"/>
                </a:lnTo>
                <a:lnTo>
                  <a:pt x="2895600" y="1066800"/>
                </a:lnTo>
                <a:lnTo>
                  <a:pt x="2895600" y="2290762"/>
                </a:lnTo>
                <a:lnTo>
                  <a:pt x="2895600" y="2362200"/>
                </a:lnTo>
                <a:lnTo>
                  <a:pt x="2895600" y="3626644"/>
                </a:lnTo>
                <a:lnTo>
                  <a:pt x="2743200" y="3626644"/>
                </a:lnTo>
                <a:lnTo>
                  <a:pt x="2743200" y="2362200"/>
                </a:lnTo>
                <a:lnTo>
                  <a:pt x="2743200" y="2290762"/>
                </a:lnTo>
                <a:lnTo>
                  <a:pt x="2743200" y="990600"/>
                </a:lnTo>
                <a:lnTo>
                  <a:pt x="2743200" y="762000"/>
                </a:lnTo>
                <a:close/>
                <a:moveTo>
                  <a:pt x="2057400" y="203225"/>
                </a:moveTo>
                <a:lnTo>
                  <a:pt x="1752600" y="609600"/>
                </a:lnTo>
                <a:lnTo>
                  <a:pt x="2362200" y="609600"/>
                </a:lnTo>
                <a:close/>
                <a:moveTo>
                  <a:pt x="3508629" y="187376"/>
                </a:moveTo>
                <a:cubicBezTo>
                  <a:pt x="3487979" y="220675"/>
                  <a:pt x="3477158" y="258165"/>
                  <a:pt x="3476320" y="297713"/>
                </a:cubicBezTo>
                <a:cubicBezTo>
                  <a:pt x="3474949" y="360197"/>
                  <a:pt x="3498647" y="418947"/>
                  <a:pt x="3542843" y="463220"/>
                </a:cubicBezTo>
                <a:lnTo>
                  <a:pt x="3650590" y="571043"/>
                </a:lnTo>
                <a:cubicBezTo>
                  <a:pt x="3725189" y="645566"/>
                  <a:pt x="3839566" y="656920"/>
                  <a:pt x="3926129" y="604875"/>
                </a:cubicBezTo>
                <a:close/>
                <a:moveTo>
                  <a:pt x="3505200" y="0"/>
                </a:moveTo>
                <a:cubicBezTo>
                  <a:pt x="3525469" y="0"/>
                  <a:pt x="3544824" y="8001"/>
                  <a:pt x="3559073" y="22326"/>
                </a:cubicBezTo>
                <a:lnTo>
                  <a:pt x="3810000" y="273253"/>
                </a:lnTo>
                <a:lnTo>
                  <a:pt x="3984726" y="98526"/>
                </a:lnTo>
                <a:lnTo>
                  <a:pt x="4092473" y="206273"/>
                </a:lnTo>
                <a:lnTo>
                  <a:pt x="3917747" y="381000"/>
                </a:lnTo>
                <a:lnTo>
                  <a:pt x="4092473" y="555726"/>
                </a:lnTo>
                <a:cubicBezTo>
                  <a:pt x="4122267" y="585444"/>
                  <a:pt x="4122267" y="633603"/>
                  <a:pt x="4092549" y="663397"/>
                </a:cubicBezTo>
                <a:lnTo>
                  <a:pt x="4077309" y="678713"/>
                </a:lnTo>
                <a:cubicBezTo>
                  <a:pt x="4003548" y="752399"/>
                  <a:pt x="3906774" y="789203"/>
                  <a:pt x="3810000" y="789203"/>
                </a:cubicBezTo>
                <a:cubicBezTo>
                  <a:pt x="3730523" y="789203"/>
                  <a:pt x="3651961" y="762990"/>
                  <a:pt x="3585286" y="713460"/>
                </a:cubicBezTo>
                <a:lnTo>
                  <a:pt x="3505200" y="793547"/>
                </a:lnTo>
                <a:lnTo>
                  <a:pt x="3505200" y="914400"/>
                </a:lnTo>
                <a:lnTo>
                  <a:pt x="4038600" y="914400"/>
                </a:lnTo>
                <a:cubicBezTo>
                  <a:pt x="4080739" y="914400"/>
                  <a:pt x="4114800" y="948537"/>
                  <a:pt x="4114800" y="990600"/>
                </a:cubicBezTo>
                <a:lnTo>
                  <a:pt x="4114800" y="2583656"/>
                </a:lnTo>
                <a:lnTo>
                  <a:pt x="4114800" y="2736056"/>
                </a:lnTo>
                <a:lnTo>
                  <a:pt x="4114800" y="2805906"/>
                </a:lnTo>
                <a:lnTo>
                  <a:pt x="4114800" y="2888456"/>
                </a:lnTo>
                <a:lnTo>
                  <a:pt x="4114800" y="3028156"/>
                </a:lnTo>
                <a:lnTo>
                  <a:pt x="4114800" y="3110706"/>
                </a:lnTo>
                <a:lnTo>
                  <a:pt x="4114800" y="3250406"/>
                </a:lnTo>
                <a:lnTo>
                  <a:pt x="4114800" y="3332956"/>
                </a:lnTo>
                <a:lnTo>
                  <a:pt x="4114800" y="3472656"/>
                </a:lnTo>
                <a:lnTo>
                  <a:pt x="4114800" y="3555206"/>
                </a:lnTo>
                <a:lnTo>
                  <a:pt x="4114800" y="3694906"/>
                </a:lnTo>
                <a:lnTo>
                  <a:pt x="4114800" y="3777456"/>
                </a:lnTo>
                <a:lnTo>
                  <a:pt x="4114800" y="3917156"/>
                </a:lnTo>
                <a:lnTo>
                  <a:pt x="4114800" y="3999706"/>
                </a:lnTo>
                <a:lnTo>
                  <a:pt x="4114800" y="4139406"/>
                </a:lnTo>
                <a:lnTo>
                  <a:pt x="4114800" y="4221956"/>
                </a:lnTo>
                <a:lnTo>
                  <a:pt x="4114800" y="4444206"/>
                </a:lnTo>
                <a:lnTo>
                  <a:pt x="4114800" y="4495800"/>
                </a:lnTo>
                <a:cubicBezTo>
                  <a:pt x="4114800" y="4537862"/>
                  <a:pt x="4080739" y="4572000"/>
                  <a:pt x="4038600" y="4572000"/>
                </a:cubicBezTo>
                <a:lnTo>
                  <a:pt x="3045619" y="4572000"/>
                </a:lnTo>
                <a:lnTo>
                  <a:pt x="3045619" y="4571999"/>
                </a:lnTo>
                <a:lnTo>
                  <a:pt x="2783682" y="4571999"/>
                </a:lnTo>
                <a:lnTo>
                  <a:pt x="2783682" y="4572000"/>
                </a:lnTo>
                <a:lnTo>
                  <a:pt x="2126456" y="4572000"/>
                </a:lnTo>
                <a:lnTo>
                  <a:pt x="1876425" y="4572000"/>
                </a:lnTo>
                <a:lnTo>
                  <a:pt x="1828800" y="4572000"/>
                </a:lnTo>
                <a:lnTo>
                  <a:pt x="1295400" y="4572000"/>
                </a:lnTo>
                <a:lnTo>
                  <a:pt x="76200" y="4572000"/>
                </a:lnTo>
                <a:cubicBezTo>
                  <a:pt x="34061" y="4572000"/>
                  <a:pt x="0" y="4537862"/>
                  <a:pt x="0" y="4495800"/>
                </a:cubicBezTo>
                <a:lnTo>
                  <a:pt x="0" y="1600200"/>
                </a:lnTo>
                <a:cubicBezTo>
                  <a:pt x="0" y="1558137"/>
                  <a:pt x="34061" y="1524000"/>
                  <a:pt x="76200" y="1524000"/>
                </a:cubicBezTo>
                <a:lnTo>
                  <a:pt x="609600" y="1524000"/>
                </a:lnTo>
                <a:lnTo>
                  <a:pt x="609600" y="914400"/>
                </a:lnTo>
                <a:lnTo>
                  <a:pt x="762000" y="914400"/>
                </a:lnTo>
                <a:lnTo>
                  <a:pt x="762000" y="1524000"/>
                </a:lnTo>
                <a:lnTo>
                  <a:pt x="1219200" y="1524000"/>
                </a:lnTo>
                <a:lnTo>
                  <a:pt x="1219200" y="685800"/>
                </a:lnTo>
                <a:cubicBezTo>
                  <a:pt x="1219200" y="643737"/>
                  <a:pt x="1253261" y="609600"/>
                  <a:pt x="1295400" y="609600"/>
                </a:cubicBezTo>
                <a:lnTo>
                  <a:pt x="1562100" y="609600"/>
                </a:lnTo>
                <a:lnTo>
                  <a:pt x="1996440" y="30480"/>
                </a:lnTo>
                <a:cubicBezTo>
                  <a:pt x="2025167" y="-7925"/>
                  <a:pt x="2089632" y="-7925"/>
                  <a:pt x="2118360" y="30480"/>
                </a:cubicBezTo>
                <a:lnTo>
                  <a:pt x="2552700" y="609600"/>
                </a:lnTo>
                <a:lnTo>
                  <a:pt x="2819400" y="609600"/>
                </a:lnTo>
                <a:cubicBezTo>
                  <a:pt x="2861539" y="609600"/>
                  <a:pt x="2895600" y="643737"/>
                  <a:pt x="2895600" y="685800"/>
                </a:cubicBezTo>
                <a:lnTo>
                  <a:pt x="2895600" y="914400"/>
                </a:lnTo>
                <a:lnTo>
                  <a:pt x="3352800" y="914400"/>
                </a:lnTo>
                <a:lnTo>
                  <a:pt x="3352800" y="762000"/>
                </a:lnTo>
                <a:cubicBezTo>
                  <a:pt x="3352800" y="741807"/>
                  <a:pt x="3360801" y="722376"/>
                  <a:pt x="3375126" y="708126"/>
                </a:cubicBezTo>
                <a:lnTo>
                  <a:pt x="3473653" y="609600"/>
                </a:lnTo>
                <a:lnTo>
                  <a:pt x="3435020" y="570966"/>
                </a:lnTo>
                <a:cubicBezTo>
                  <a:pt x="3362173" y="498195"/>
                  <a:pt x="3321710" y="397383"/>
                  <a:pt x="3323920" y="294437"/>
                </a:cubicBezTo>
                <a:cubicBezTo>
                  <a:pt x="3326054" y="191643"/>
                  <a:pt x="3368726" y="96926"/>
                  <a:pt x="3444011" y="27889"/>
                </a:cubicBezTo>
                <a:cubicBezTo>
                  <a:pt x="3456280" y="16688"/>
                  <a:pt x="3474644" y="0"/>
                  <a:pt x="3505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6DC65E3-7B3B-4B91-A3AE-51F668B5615F}"/>
              </a:ext>
            </a:extLst>
          </p:cNvPr>
          <p:cNvSpPr>
            <a:spLocks noChangeAspect="1"/>
          </p:cNvSpPr>
          <p:nvPr/>
        </p:nvSpPr>
        <p:spPr>
          <a:xfrm>
            <a:off x="15006177" y="4803250"/>
            <a:ext cx="853440" cy="853440"/>
          </a:xfrm>
          <a:custGeom>
            <a:avLst/>
            <a:gdLst>
              <a:gd name="connsiteX0" fmla="*/ 457200 w 4572000"/>
              <a:gd name="connsiteY0" fmla="*/ 4123182 h 4572000"/>
              <a:gd name="connsiteX1" fmla="*/ 160096 w 4572000"/>
              <a:gd name="connsiteY1" fmla="*/ 4419600 h 4572000"/>
              <a:gd name="connsiteX2" fmla="*/ 906704 w 4572000"/>
              <a:gd name="connsiteY2" fmla="*/ 4419600 h 4572000"/>
              <a:gd name="connsiteX3" fmla="*/ 609600 w 4572000"/>
              <a:gd name="connsiteY3" fmla="*/ 4123182 h 4572000"/>
              <a:gd name="connsiteX4" fmla="*/ 609600 w 4572000"/>
              <a:gd name="connsiteY4" fmla="*/ 4267200 h 4572000"/>
              <a:gd name="connsiteX5" fmla="*/ 457200 w 4572000"/>
              <a:gd name="connsiteY5" fmla="*/ 4267200 h 4572000"/>
              <a:gd name="connsiteX6" fmla="*/ 533400 w 4572000"/>
              <a:gd name="connsiteY6" fmla="*/ 3962400 h 4572000"/>
              <a:gd name="connsiteX7" fmla="*/ 1066800 w 4572000"/>
              <a:gd name="connsiteY7" fmla="*/ 4495800 h 4572000"/>
              <a:gd name="connsiteX8" fmla="*/ 990600 w 4572000"/>
              <a:gd name="connsiteY8" fmla="*/ 4572000 h 4572000"/>
              <a:gd name="connsiteX9" fmla="*/ 76200 w 4572000"/>
              <a:gd name="connsiteY9" fmla="*/ 4572000 h 4572000"/>
              <a:gd name="connsiteX10" fmla="*/ 0 w 4572000"/>
              <a:gd name="connsiteY10" fmla="*/ 4495800 h 4572000"/>
              <a:gd name="connsiteX11" fmla="*/ 533400 w 4572000"/>
              <a:gd name="connsiteY11" fmla="*/ 3962400 h 4572000"/>
              <a:gd name="connsiteX12" fmla="*/ 952500 w 4572000"/>
              <a:gd name="connsiteY12" fmla="*/ 3429000 h 4572000"/>
              <a:gd name="connsiteX13" fmla="*/ 838200 w 4572000"/>
              <a:gd name="connsiteY13" fmla="*/ 3543300 h 4572000"/>
              <a:gd name="connsiteX14" fmla="*/ 952500 w 4572000"/>
              <a:gd name="connsiteY14" fmla="*/ 3657600 h 4572000"/>
              <a:gd name="connsiteX15" fmla="*/ 2590800 w 4572000"/>
              <a:gd name="connsiteY15" fmla="*/ 3657600 h 4572000"/>
              <a:gd name="connsiteX16" fmla="*/ 2590800 w 4572000"/>
              <a:gd name="connsiteY16" fmla="*/ 3429000 h 4572000"/>
              <a:gd name="connsiteX17" fmla="*/ 1132941 w 4572000"/>
              <a:gd name="connsiteY17" fmla="*/ 3429000 h 4572000"/>
              <a:gd name="connsiteX18" fmla="*/ 1066800 w 4572000"/>
              <a:gd name="connsiteY18" fmla="*/ 3429000 h 4572000"/>
              <a:gd name="connsiteX19" fmla="*/ 3581400 w 4572000"/>
              <a:gd name="connsiteY19" fmla="*/ 3276600 h 4572000"/>
              <a:gd name="connsiteX20" fmla="*/ 3276600 w 4572000"/>
              <a:gd name="connsiteY20" fmla="*/ 3581400 h 4572000"/>
              <a:gd name="connsiteX21" fmla="*/ 3581400 w 4572000"/>
              <a:gd name="connsiteY21" fmla="*/ 3886200 h 4572000"/>
              <a:gd name="connsiteX22" fmla="*/ 3886200 w 4572000"/>
              <a:gd name="connsiteY22" fmla="*/ 3581400 h 4572000"/>
              <a:gd name="connsiteX23" fmla="*/ 3581400 w 4572000"/>
              <a:gd name="connsiteY23" fmla="*/ 3276600 h 4572000"/>
              <a:gd name="connsiteX24" fmla="*/ 3581400 w 4572000"/>
              <a:gd name="connsiteY24" fmla="*/ 3124200 h 4572000"/>
              <a:gd name="connsiteX25" fmla="*/ 4038600 w 4572000"/>
              <a:gd name="connsiteY25" fmla="*/ 3581400 h 4572000"/>
              <a:gd name="connsiteX26" fmla="*/ 3581400 w 4572000"/>
              <a:gd name="connsiteY26" fmla="*/ 4038600 h 4572000"/>
              <a:gd name="connsiteX27" fmla="*/ 3124200 w 4572000"/>
              <a:gd name="connsiteY27" fmla="*/ 3581400 h 4572000"/>
              <a:gd name="connsiteX28" fmla="*/ 3581400 w 4572000"/>
              <a:gd name="connsiteY28" fmla="*/ 3124200 h 4572000"/>
              <a:gd name="connsiteX29" fmla="*/ 3429000 w 4572000"/>
              <a:gd name="connsiteY29" fmla="*/ 2743200 h 4572000"/>
              <a:gd name="connsiteX30" fmla="*/ 3429000 w 4572000"/>
              <a:gd name="connsiteY30" fmla="*/ 2854376 h 4572000"/>
              <a:gd name="connsiteX31" fmla="*/ 3375660 w 4572000"/>
              <a:gd name="connsiteY31" fmla="*/ 2927147 h 4572000"/>
              <a:gd name="connsiteX32" fmla="*/ 3264484 w 4572000"/>
              <a:gd name="connsiteY32" fmla="*/ 2973629 h 4572000"/>
              <a:gd name="connsiteX33" fmla="*/ 3175330 w 4572000"/>
              <a:gd name="connsiteY33" fmla="*/ 2959913 h 4572000"/>
              <a:gd name="connsiteX34" fmla="*/ 3096387 w 4572000"/>
              <a:gd name="connsiteY34" fmla="*/ 2880969 h 4572000"/>
              <a:gd name="connsiteX35" fmla="*/ 2880893 w 4572000"/>
              <a:gd name="connsiteY35" fmla="*/ 3096463 h 4572000"/>
              <a:gd name="connsiteX36" fmla="*/ 2959836 w 4572000"/>
              <a:gd name="connsiteY36" fmla="*/ 3175406 h 4572000"/>
              <a:gd name="connsiteX37" fmla="*/ 2973552 w 4572000"/>
              <a:gd name="connsiteY37" fmla="*/ 3264560 h 4572000"/>
              <a:gd name="connsiteX38" fmla="*/ 2927070 w 4572000"/>
              <a:gd name="connsiteY38" fmla="*/ 3375736 h 4572000"/>
              <a:gd name="connsiteX39" fmla="*/ 2854376 w 4572000"/>
              <a:gd name="connsiteY39" fmla="*/ 3429000 h 4572000"/>
              <a:gd name="connsiteX40" fmla="*/ 2743200 w 4572000"/>
              <a:gd name="connsiteY40" fmla="*/ 3429000 h 4572000"/>
              <a:gd name="connsiteX41" fmla="*/ 2743200 w 4572000"/>
              <a:gd name="connsiteY41" fmla="*/ 3733800 h 4572000"/>
              <a:gd name="connsiteX42" fmla="*/ 2854376 w 4572000"/>
              <a:gd name="connsiteY42" fmla="*/ 3733800 h 4572000"/>
              <a:gd name="connsiteX43" fmla="*/ 2927147 w 4572000"/>
              <a:gd name="connsiteY43" fmla="*/ 3787140 h 4572000"/>
              <a:gd name="connsiteX44" fmla="*/ 2973629 w 4572000"/>
              <a:gd name="connsiteY44" fmla="*/ 3898316 h 4572000"/>
              <a:gd name="connsiteX45" fmla="*/ 2959913 w 4572000"/>
              <a:gd name="connsiteY45" fmla="*/ 3987470 h 4572000"/>
              <a:gd name="connsiteX46" fmla="*/ 2880969 w 4572000"/>
              <a:gd name="connsiteY46" fmla="*/ 4066413 h 4572000"/>
              <a:gd name="connsiteX47" fmla="*/ 3096463 w 4572000"/>
              <a:gd name="connsiteY47" fmla="*/ 4281907 h 4572000"/>
              <a:gd name="connsiteX48" fmla="*/ 3175406 w 4572000"/>
              <a:gd name="connsiteY48" fmla="*/ 4202964 h 4572000"/>
              <a:gd name="connsiteX49" fmla="*/ 3264560 w 4572000"/>
              <a:gd name="connsiteY49" fmla="*/ 4189247 h 4572000"/>
              <a:gd name="connsiteX50" fmla="*/ 3375736 w 4572000"/>
              <a:gd name="connsiteY50" fmla="*/ 4235730 h 4572000"/>
              <a:gd name="connsiteX51" fmla="*/ 3429000 w 4572000"/>
              <a:gd name="connsiteY51" fmla="*/ 4308424 h 4572000"/>
              <a:gd name="connsiteX52" fmla="*/ 3429000 w 4572000"/>
              <a:gd name="connsiteY52" fmla="*/ 4419600 h 4572000"/>
              <a:gd name="connsiteX53" fmla="*/ 3733800 w 4572000"/>
              <a:gd name="connsiteY53" fmla="*/ 4419600 h 4572000"/>
              <a:gd name="connsiteX54" fmla="*/ 3733800 w 4572000"/>
              <a:gd name="connsiteY54" fmla="*/ 4308424 h 4572000"/>
              <a:gd name="connsiteX55" fmla="*/ 3787140 w 4572000"/>
              <a:gd name="connsiteY55" fmla="*/ 4235653 h 4572000"/>
              <a:gd name="connsiteX56" fmla="*/ 3898316 w 4572000"/>
              <a:gd name="connsiteY56" fmla="*/ 4189171 h 4572000"/>
              <a:gd name="connsiteX57" fmla="*/ 3987470 w 4572000"/>
              <a:gd name="connsiteY57" fmla="*/ 4202887 h 4572000"/>
              <a:gd name="connsiteX58" fmla="*/ 4066413 w 4572000"/>
              <a:gd name="connsiteY58" fmla="*/ 4281831 h 4572000"/>
              <a:gd name="connsiteX59" fmla="*/ 4281907 w 4572000"/>
              <a:gd name="connsiteY59" fmla="*/ 4066337 h 4572000"/>
              <a:gd name="connsiteX60" fmla="*/ 4202964 w 4572000"/>
              <a:gd name="connsiteY60" fmla="*/ 3987393 h 4572000"/>
              <a:gd name="connsiteX61" fmla="*/ 4189247 w 4572000"/>
              <a:gd name="connsiteY61" fmla="*/ 3898240 h 4572000"/>
              <a:gd name="connsiteX62" fmla="*/ 4235730 w 4572000"/>
              <a:gd name="connsiteY62" fmla="*/ 3787064 h 4572000"/>
              <a:gd name="connsiteX63" fmla="*/ 4308424 w 4572000"/>
              <a:gd name="connsiteY63" fmla="*/ 3733800 h 4572000"/>
              <a:gd name="connsiteX64" fmla="*/ 4419600 w 4572000"/>
              <a:gd name="connsiteY64" fmla="*/ 3733800 h 4572000"/>
              <a:gd name="connsiteX65" fmla="*/ 4419600 w 4572000"/>
              <a:gd name="connsiteY65" fmla="*/ 3429000 h 4572000"/>
              <a:gd name="connsiteX66" fmla="*/ 4308424 w 4572000"/>
              <a:gd name="connsiteY66" fmla="*/ 3429000 h 4572000"/>
              <a:gd name="connsiteX67" fmla="*/ 4235653 w 4572000"/>
              <a:gd name="connsiteY67" fmla="*/ 3375660 h 4572000"/>
              <a:gd name="connsiteX68" fmla="*/ 4189171 w 4572000"/>
              <a:gd name="connsiteY68" fmla="*/ 3264484 h 4572000"/>
              <a:gd name="connsiteX69" fmla="*/ 4202887 w 4572000"/>
              <a:gd name="connsiteY69" fmla="*/ 3175330 h 4572000"/>
              <a:gd name="connsiteX70" fmla="*/ 4281831 w 4572000"/>
              <a:gd name="connsiteY70" fmla="*/ 3096387 h 4572000"/>
              <a:gd name="connsiteX71" fmla="*/ 4066337 w 4572000"/>
              <a:gd name="connsiteY71" fmla="*/ 2880893 h 4572000"/>
              <a:gd name="connsiteX72" fmla="*/ 3987393 w 4572000"/>
              <a:gd name="connsiteY72" fmla="*/ 2959836 h 4572000"/>
              <a:gd name="connsiteX73" fmla="*/ 3898240 w 4572000"/>
              <a:gd name="connsiteY73" fmla="*/ 2973552 h 4572000"/>
              <a:gd name="connsiteX74" fmla="*/ 3787064 w 4572000"/>
              <a:gd name="connsiteY74" fmla="*/ 2927070 h 4572000"/>
              <a:gd name="connsiteX75" fmla="*/ 3733800 w 4572000"/>
              <a:gd name="connsiteY75" fmla="*/ 2854376 h 4572000"/>
              <a:gd name="connsiteX76" fmla="*/ 3733800 w 4572000"/>
              <a:gd name="connsiteY76" fmla="*/ 2743200 h 4572000"/>
              <a:gd name="connsiteX77" fmla="*/ 3174187 w 4572000"/>
              <a:gd name="connsiteY77" fmla="*/ 2743200 h 4572000"/>
              <a:gd name="connsiteX78" fmla="*/ 3244901 w 4572000"/>
              <a:gd name="connsiteY78" fmla="*/ 2813914 h 4572000"/>
              <a:gd name="connsiteX79" fmla="*/ 3276600 w 4572000"/>
              <a:gd name="connsiteY79" fmla="*/ 2800655 h 4572000"/>
              <a:gd name="connsiteX80" fmla="*/ 3276600 w 4572000"/>
              <a:gd name="connsiteY80" fmla="*/ 2743200 h 4572000"/>
              <a:gd name="connsiteX81" fmla="*/ 2908249 w 4572000"/>
              <a:gd name="connsiteY81" fmla="*/ 2743200 h 4572000"/>
              <a:gd name="connsiteX82" fmla="*/ 2952978 w 4572000"/>
              <a:gd name="connsiteY82" fmla="*/ 2808884 h 4572000"/>
              <a:gd name="connsiteX83" fmla="*/ 3018663 w 4572000"/>
              <a:gd name="connsiteY83" fmla="*/ 2743200 h 4572000"/>
              <a:gd name="connsiteX84" fmla="*/ 1548536 w 4572000"/>
              <a:gd name="connsiteY84" fmla="*/ 2743200 h 4572000"/>
              <a:gd name="connsiteX85" fmla="*/ 1260691 w 4572000"/>
              <a:gd name="connsiteY85" fmla="*/ 3276524 h 4572000"/>
              <a:gd name="connsiteX86" fmla="*/ 2667000 w 4572000"/>
              <a:gd name="connsiteY86" fmla="*/ 3276524 h 4572000"/>
              <a:gd name="connsiteX87" fmla="*/ 2800655 w 4572000"/>
              <a:gd name="connsiteY87" fmla="*/ 3276524 h 4572000"/>
              <a:gd name="connsiteX88" fmla="*/ 2813914 w 4572000"/>
              <a:gd name="connsiteY88" fmla="*/ 3244824 h 4572000"/>
              <a:gd name="connsiteX89" fmla="*/ 2719349 w 4572000"/>
              <a:gd name="connsiteY89" fmla="*/ 3150260 h 4572000"/>
              <a:gd name="connsiteX90" fmla="*/ 2719349 w 4572000"/>
              <a:gd name="connsiteY90" fmla="*/ 3042514 h 4572000"/>
              <a:gd name="connsiteX91" fmla="*/ 2843327 w 4572000"/>
              <a:gd name="connsiteY91" fmla="*/ 2918536 h 4572000"/>
              <a:gd name="connsiteX92" fmla="*/ 2723845 w 4572000"/>
              <a:gd name="connsiteY92" fmla="*/ 2743200 h 4572000"/>
              <a:gd name="connsiteX93" fmla="*/ 4011473 w 4572000"/>
              <a:gd name="connsiteY93" fmla="*/ 2720340 h 4572000"/>
              <a:gd name="connsiteX94" fmla="*/ 3886200 w 4572000"/>
              <a:gd name="connsiteY94" fmla="*/ 2743200 h 4572000"/>
              <a:gd name="connsiteX95" fmla="*/ 3886200 w 4572000"/>
              <a:gd name="connsiteY95" fmla="*/ 2800655 h 4572000"/>
              <a:gd name="connsiteX96" fmla="*/ 3917899 w 4572000"/>
              <a:gd name="connsiteY96" fmla="*/ 2813914 h 4572000"/>
              <a:gd name="connsiteX97" fmla="*/ 152400 w 4572000"/>
              <a:gd name="connsiteY97" fmla="*/ 2133600 h 4572000"/>
              <a:gd name="connsiteX98" fmla="*/ 152400 w 4572000"/>
              <a:gd name="connsiteY98" fmla="*/ 2362200 h 4572000"/>
              <a:gd name="connsiteX99" fmla="*/ 381000 w 4572000"/>
              <a:gd name="connsiteY99" fmla="*/ 2590800 h 4572000"/>
              <a:gd name="connsiteX100" fmla="*/ 1503121 w 4572000"/>
              <a:gd name="connsiteY100" fmla="*/ 2590800 h 4572000"/>
              <a:gd name="connsiteX101" fmla="*/ 2764079 w 4572000"/>
              <a:gd name="connsiteY101" fmla="*/ 2590800 h 4572000"/>
              <a:gd name="connsiteX102" fmla="*/ 3352800 w 4572000"/>
              <a:gd name="connsiteY102" fmla="*/ 2590800 h 4572000"/>
              <a:gd name="connsiteX103" fmla="*/ 3810000 w 4572000"/>
              <a:gd name="connsiteY103" fmla="*/ 2590800 h 4572000"/>
              <a:gd name="connsiteX104" fmla="*/ 3886200 w 4572000"/>
              <a:gd name="connsiteY104" fmla="*/ 2590800 h 4572000"/>
              <a:gd name="connsiteX105" fmla="*/ 4114800 w 4572000"/>
              <a:gd name="connsiteY105" fmla="*/ 2362200 h 4572000"/>
              <a:gd name="connsiteX106" fmla="*/ 4114800 w 4572000"/>
              <a:gd name="connsiteY106" fmla="*/ 2133600 h 4572000"/>
              <a:gd name="connsiteX107" fmla="*/ 2833360 w 4572000"/>
              <a:gd name="connsiteY107" fmla="*/ 479527 h 4572000"/>
              <a:gd name="connsiteX108" fmla="*/ 3366760 w 4572000"/>
              <a:gd name="connsiteY108" fmla="*/ 1012927 h 4572000"/>
              <a:gd name="connsiteX109" fmla="*/ 3366760 w 4572000"/>
              <a:gd name="connsiteY109" fmla="*/ 1120674 h 4572000"/>
              <a:gd name="connsiteX110" fmla="*/ 2833360 w 4572000"/>
              <a:gd name="connsiteY110" fmla="*/ 1654074 h 4572000"/>
              <a:gd name="connsiteX111" fmla="*/ 2725613 w 4572000"/>
              <a:gd name="connsiteY111" fmla="*/ 1546327 h 4572000"/>
              <a:gd name="connsiteX112" fmla="*/ 3205139 w 4572000"/>
              <a:gd name="connsiteY112" fmla="*/ 1066800 h 4572000"/>
              <a:gd name="connsiteX113" fmla="*/ 2725613 w 4572000"/>
              <a:gd name="connsiteY113" fmla="*/ 587274 h 4572000"/>
              <a:gd name="connsiteX114" fmla="*/ 1582612 w 4572000"/>
              <a:gd name="connsiteY114" fmla="*/ 479527 h 4572000"/>
              <a:gd name="connsiteX115" fmla="*/ 1690359 w 4572000"/>
              <a:gd name="connsiteY115" fmla="*/ 587274 h 4572000"/>
              <a:gd name="connsiteX116" fmla="*/ 1210833 w 4572000"/>
              <a:gd name="connsiteY116" fmla="*/ 1066800 h 4572000"/>
              <a:gd name="connsiteX117" fmla="*/ 1690359 w 4572000"/>
              <a:gd name="connsiteY117" fmla="*/ 1546327 h 4572000"/>
              <a:gd name="connsiteX118" fmla="*/ 1582612 w 4572000"/>
              <a:gd name="connsiteY118" fmla="*/ 1654074 h 4572000"/>
              <a:gd name="connsiteX119" fmla="*/ 1049212 w 4572000"/>
              <a:gd name="connsiteY119" fmla="*/ 1120674 h 4572000"/>
              <a:gd name="connsiteX120" fmla="*/ 1049212 w 4572000"/>
              <a:gd name="connsiteY120" fmla="*/ 1012927 h 4572000"/>
              <a:gd name="connsiteX121" fmla="*/ 2482449 w 4572000"/>
              <a:gd name="connsiteY121" fmla="*/ 271145 h 4572000"/>
              <a:gd name="connsiteX122" fmla="*/ 2618755 w 4572000"/>
              <a:gd name="connsiteY122" fmla="*/ 339298 h 4572000"/>
              <a:gd name="connsiteX123" fmla="*/ 1933155 w 4572000"/>
              <a:gd name="connsiteY123" fmla="*/ 1710500 h 4572000"/>
              <a:gd name="connsiteX124" fmla="*/ 1796848 w 4572000"/>
              <a:gd name="connsiteY124" fmla="*/ 1642346 h 4572000"/>
              <a:gd name="connsiteX125" fmla="*/ 381000 w 4572000"/>
              <a:gd name="connsiteY125" fmla="*/ 152400 h 4572000"/>
              <a:gd name="connsiteX126" fmla="*/ 152400 w 4572000"/>
              <a:gd name="connsiteY126" fmla="*/ 381000 h 4572000"/>
              <a:gd name="connsiteX127" fmla="*/ 152400 w 4572000"/>
              <a:gd name="connsiteY127" fmla="*/ 1981200 h 4572000"/>
              <a:gd name="connsiteX128" fmla="*/ 4114800 w 4572000"/>
              <a:gd name="connsiteY128" fmla="*/ 1981200 h 4572000"/>
              <a:gd name="connsiteX129" fmla="*/ 4114800 w 4572000"/>
              <a:gd name="connsiteY129" fmla="*/ 381000 h 4572000"/>
              <a:gd name="connsiteX130" fmla="*/ 3886200 w 4572000"/>
              <a:gd name="connsiteY130" fmla="*/ 152400 h 4572000"/>
              <a:gd name="connsiteX131" fmla="*/ 381000 w 4572000"/>
              <a:gd name="connsiteY131" fmla="*/ 0 h 4572000"/>
              <a:gd name="connsiteX132" fmla="*/ 3886200 w 4572000"/>
              <a:gd name="connsiteY132" fmla="*/ 0 h 4572000"/>
              <a:gd name="connsiteX133" fmla="*/ 4267200 w 4572000"/>
              <a:gd name="connsiteY133" fmla="*/ 381000 h 4572000"/>
              <a:gd name="connsiteX134" fmla="*/ 4267200 w 4572000"/>
              <a:gd name="connsiteY134" fmla="*/ 2362200 h 4572000"/>
              <a:gd name="connsiteX135" fmla="*/ 4062984 w 4572000"/>
              <a:gd name="connsiteY135" fmla="*/ 2697708 h 4572000"/>
              <a:gd name="connsiteX136" fmla="*/ 4120210 w 4572000"/>
              <a:gd name="connsiteY136" fmla="*/ 2719349 h 4572000"/>
              <a:gd name="connsiteX137" fmla="*/ 4443451 w 4572000"/>
              <a:gd name="connsiteY137" fmla="*/ 3042590 h 4572000"/>
              <a:gd name="connsiteX138" fmla="*/ 4443451 w 4572000"/>
              <a:gd name="connsiteY138" fmla="*/ 3150336 h 4572000"/>
              <a:gd name="connsiteX139" fmla="*/ 4348886 w 4572000"/>
              <a:gd name="connsiteY139" fmla="*/ 3244901 h 4572000"/>
              <a:gd name="connsiteX140" fmla="*/ 4362145 w 4572000"/>
              <a:gd name="connsiteY140" fmla="*/ 3276600 h 4572000"/>
              <a:gd name="connsiteX141" fmla="*/ 4495800 w 4572000"/>
              <a:gd name="connsiteY141" fmla="*/ 3276600 h 4572000"/>
              <a:gd name="connsiteX142" fmla="*/ 4572000 w 4572000"/>
              <a:gd name="connsiteY142" fmla="*/ 3352800 h 4572000"/>
              <a:gd name="connsiteX143" fmla="*/ 4572000 w 4572000"/>
              <a:gd name="connsiteY143" fmla="*/ 3810000 h 4572000"/>
              <a:gd name="connsiteX144" fmla="*/ 4495800 w 4572000"/>
              <a:gd name="connsiteY144" fmla="*/ 3886200 h 4572000"/>
              <a:gd name="connsiteX145" fmla="*/ 4362145 w 4572000"/>
              <a:gd name="connsiteY145" fmla="*/ 3886200 h 4572000"/>
              <a:gd name="connsiteX146" fmla="*/ 4348886 w 4572000"/>
              <a:gd name="connsiteY146" fmla="*/ 3917899 h 4572000"/>
              <a:gd name="connsiteX147" fmla="*/ 4443451 w 4572000"/>
              <a:gd name="connsiteY147" fmla="*/ 4012463 h 4572000"/>
              <a:gd name="connsiteX148" fmla="*/ 4443451 w 4572000"/>
              <a:gd name="connsiteY148" fmla="*/ 4120210 h 4572000"/>
              <a:gd name="connsiteX149" fmla="*/ 4120210 w 4572000"/>
              <a:gd name="connsiteY149" fmla="*/ 4443451 h 4572000"/>
              <a:gd name="connsiteX150" fmla="*/ 4012463 w 4572000"/>
              <a:gd name="connsiteY150" fmla="*/ 4443451 h 4572000"/>
              <a:gd name="connsiteX151" fmla="*/ 3917899 w 4572000"/>
              <a:gd name="connsiteY151" fmla="*/ 4348886 h 4572000"/>
              <a:gd name="connsiteX152" fmla="*/ 3886200 w 4572000"/>
              <a:gd name="connsiteY152" fmla="*/ 4362145 h 4572000"/>
              <a:gd name="connsiteX153" fmla="*/ 3886200 w 4572000"/>
              <a:gd name="connsiteY153" fmla="*/ 4495800 h 4572000"/>
              <a:gd name="connsiteX154" fmla="*/ 3810000 w 4572000"/>
              <a:gd name="connsiteY154" fmla="*/ 4572000 h 4572000"/>
              <a:gd name="connsiteX155" fmla="*/ 3352800 w 4572000"/>
              <a:gd name="connsiteY155" fmla="*/ 4572000 h 4572000"/>
              <a:gd name="connsiteX156" fmla="*/ 3276600 w 4572000"/>
              <a:gd name="connsiteY156" fmla="*/ 4495800 h 4572000"/>
              <a:gd name="connsiteX157" fmla="*/ 3276600 w 4572000"/>
              <a:gd name="connsiteY157" fmla="*/ 4362145 h 4572000"/>
              <a:gd name="connsiteX158" fmla="*/ 3244901 w 4572000"/>
              <a:gd name="connsiteY158" fmla="*/ 4348886 h 4572000"/>
              <a:gd name="connsiteX159" fmla="*/ 3150336 w 4572000"/>
              <a:gd name="connsiteY159" fmla="*/ 4443451 h 4572000"/>
              <a:gd name="connsiteX160" fmla="*/ 3042590 w 4572000"/>
              <a:gd name="connsiteY160" fmla="*/ 4443451 h 4572000"/>
              <a:gd name="connsiteX161" fmla="*/ 2719349 w 4572000"/>
              <a:gd name="connsiteY161" fmla="*/ 4120210 h 4572000"/>
              <a:gd name="connsiteX162" fmla="*/ 2719349 w 4572000"/>
              <a:gd name="connsiteY162" fmla="*/ 4012463 h 4572000"/>
              <a:gd name="connsiteX163" fmla="*/ 2813914 w 4572000"/>
              <a:gd name="connsiteY163" fmla="*/ 3917899 h 4572000"/>
              <a:gd name="connsiteX164" fmla="*/ 2800655 w 4572000"/>
              <a:gd name="connsiteY164" fmla="*/ 3886200 h 4572000"/>
              <a:gd name="connsiteX165" fmla="*/ 2667000 w 4572000"/>
              <a:gd name="connsiteY165" fmla="*/ 3886200 h 4572000"/>
              <a:gd name="connsiteX166" fmla="*/ 2590800 w 4572000"/>
              <a:gd name="connsiteY166" fmla="*/ 3810000 h 4572000"/>
              <a:gd name="connsiteX167" fmla="*/ 952500 w 4572000"/>
              <a:gd name="connsiteY167" fmla="*/ 3810000 h 4572000"/>
              <a:gd name="connsiteX168" fmla="*/ 685800 w 4572000"/>
              <a:gd name="connsiteY168" fmla="*/ 3543300 h 4572000"/>
              <a:gd name="connsiteX169" fmla="*/ 952500 w 4572000"/>
              <a:gd name="connsiteY169" fmla="*/ 3276600 h 4572000"/>
              <a:gd name="connsiteX170" fmla="*/ 1066800 w 4572000"/>
              <a:gd name="connsiteY170" fmla="*/ 3276600 h 4572000"/>
              <a:gd name="connsiteX171" fmla="*/ 1087526 w 4572000"/>
              <a:gd name="connsiteY171" fmla="*/ 3276600 h 4572000"/>
              <a:gd name="connsiteX172" fmla="*/ 1375410 w 4572000"/>
              <a:gd name="connsiteY172" fmla="*/ 2743200 h 4572000"/>
              <a:gd name="connsiteX173" fmla="*/ 381000 w 4572000"/>
              <a:gd name="connsiteY173" fmla="*/ 2743200 h 4572000"/>
              <a:gd name="connsiteX174" fmla="*/ 0 w 4572000"/>
              <a:gd name="connsiteY174" fmla="*/ 2362200 h 4572000"/>
              <a:gd name="connsiteX175" fmla="*/ 0 w 4572000"/>
              <a:gd name="connsiteY175" fmla="*/ 381000 h 4572000"/>
              <a:gd name="connsiteX176" fmla="*/ 381000 w 4572000"/>
              <a:gd name="connsiteY176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4572000" h="4572000">
                <a:moveTo>
                  <a:pt x="457200" y="4123182"/>
                </a:moveTo>
                <a:cubicBezTo>
                  <a:pt x="308229" y="4153585"/>
                  <a:pt x="190424" y="4270629"/>
                  <a:pt x="160096" y="4419600"/>
                </a:cubicBezTo>
                <a:lnTo>
                  <a:pt x="906704" y="4419600"/>
                </a:lnTo>
                <a:cubicBezTo>
                  <a:pt x="876376" y="4270629"/>
                  <a:pt x="758571" y="4153662"/>
                  <a:pt x="609600" y="4123182"/>
                </a:cubicBezTo>
                <a:lnTo>
                  <a:pt x="609600" y="4267200"/>
                </a:lnTo>
                <a:lnTo>
                  <a:pt x="457200" y="4267200"/>
                </a:lnTo>
                <a:close/>
                <a:moveTo>
                  <a:pt x="533400" y="3962400"/>
                </a:moveTo>
                <a:cubicBezTo>
                  <a:pt x="827456" y="3962400"/>
                  <a:pt x="1066800" y="4201744"/>
                  <a:pt x="1066800" y="4495800"/>
                </a:cubicBezTo>
                <a:cubicBezTo>
                  <a:pt x="1066800" y="4537938"/>
                  <a:pt x="1032738" y="4572000"/>
                  <a:pt x="990600" y="4572000"/>
                </a:cubicBezTo>
                <a:lnTo>
                  <a:pt x="76200" y="4572000"/>
                </a:lnTo>
                <a:cubicBezTo>
                  <a:pt x="34061" y="4572000"/>
                  <a:pt x="0" y="4537938"/>
                  <a:pt x="0" y="4495800"/>
                </a:cubicBezTo>
                <a:cubicBezTo>
                  <a:pt x="0" y="4201744"/>
                  <a:pt x="239344" y="3962400"/>
                  <a:pt x="533400" y="3962400"/>
                </a:cubicBezTo>
                <a:close/>
                <a:moveTo>
                  <a:pt x="952500" y="3429000"/>
                </a:moveTo>
                <a:cubicBezTo>
                  <a:pt x="889482" y="3429000"/>
                  <a:pt x="838200" y="3480283"/>
                  <a:pt x="838200" y="3543300"/>
                </a:cubicBezTo>
                <a:cubicBezTo>
                  <a:pt x="838200" y="3606317"/>
                  <a:pt x="889482" y="3657600"/>
                  <a:pt x="952500" y="3657600"/>
                </a:cubicBezTo>
                <a:lnTo>
                  <a:pt x="2590800" y="3657600"/>
                </a:lnTo>
                <a:lnTo>
                  <a:pt x="2590800" y="3429000"/>
                </a:lnTo>
                <a:lnTo>
                  <a:pt x="1132941" y="3429000"/>
                </a:lnTo>
                <a:lnTo>
                  <a:pt x="1066800" y="3429000"/>
                </a:lnTo>
                <a:close/>
                <a:moveTo>
                  <a:pt x="3581400" y="3276600"/>
                </a:moveTo>
                <a:cubicBezTo>
                  <a:pt x="3413302" y="3276600"/>
                  <a:pt x="3276600" y="3413302"/>
                  <a:pt x="3276600" y="3581400"/>
                </a:cubicBezTo>
                <a:cubicBezTo>
                  <a:pt x="3276600" y="3749497"/>
                  <a:pt x="3413302" y="3886200"/>
                  <a:pt x="3581400" y="3886200"/>
                </a:cubicBezTo>
                <a:cubicBezTo>
                  <a:pt x="3749497" y="3886200"/>
                  <a:pt x="3886200" y="3749497"/>
                  <a:pt x="3886200" y="3581400"/>
                </a:cubicBezTo>
                <a:cubicBezTo>
                  <a:pt x="3886200" y="3413302"/>
                  <a:pt x="3749497" y="3276600"/>
                  <a:pt x="3581400" y="3276600"/>
                </a:cubicBezTo>
                <a:close/>
                <a:moveTo>
                  <a:pt x="3581400" y="3124200"/>
                </a:moveTo>
                <a:cubicBezTo>
                  <a:pt x="3833545" y="3124200"/>
                  <a:pt x="4038600" y="3329254"/>
                  <a:pt x="4038600" y="3581400"/>
                </a:cubicBezTo>
                <a:cubicBezTo>
                  <a:pt x="4038600" y="3833545"/>
                  <a:pt x="3833545" y="4038600"/>
                  <a:pt x="3581400" y="4038600"/>
                </a:cubicBezTo>
                <a:cubicBezTo>
                  <a:pt x="3329254" y="4038600"/>
                  <a:pt x="3124200" y="3833545"/>
                  <a:pt x="3124200" y="3581400"/>
                </a:cubicBezTo>
                <a:cubicBezTo>
                  <a:pt x="3124200" y="3329254"/>
                  <a:pt x="3329254" y="3124200"/>
                  <a:pt x="3581400" y="3124200"/>
                </a:cubicBezTo>
                <a:close/>
                <a:moveTo>
                  <a:pt x="3429000" y="2743200"/>
                </a:moveTo>
                <a:lnTo>
                  <a:pt x="3429000" y="2854376"/>
                </a:lnTo>
                <a:cubicBezTo>
                  <a:pt x="3429000" y="2887675"/>
                  <a:pt x="3407435" y="2917012"/>
                  <a:pt x="3375660" y="2927147"/>
                </a:cubicBezTo>
                <a:cubicBezTo>
                  <a:pt x="3338855" y="2938729"/>
                  <a:pt x="3301365" y="2954350"/>
                  <a:pt x="3264484" y="2973629"/>
                </a:cubicBezTo>
                <a:cubicBezTo>
                  <a:pt x="3234918" y="2989021"/>
                  <a:pt x="3198876" y="2983535"/>
                  <a:pt x="3175330" y="2959913"/>
                </a:cubicBezTo>
                <a:lnTo>
                  <a:pt x="3096387" y="2880969"/>
                </a:lnTo>
                <a:lnTo>
                  <a:pt x="2880893" y="3096463"/>
                </a:lnTo>
                <a:lnTo>
                  <a:pt x="2959836" y="3175406"/>
                </a:lnTo>
                <a:cubicBezTo>
                  <a:pt x="2983382" y="3198952"/>
                  <a:pt x="2988945" y="3234995"/>
                  <a:pt x="2973552" y="3264560"/>
                </a:cubicBezTo>
                <a:cubicBezTo>
                  <a:pt x="2954274" y="3301441"/>
                  <a:pt x="2938653" y="3338932"/>
                  <a:pt x="2927070" y="3375736"/>
                </a:cubicBezTo>
                <a:cubicBezTo>
                  <a:pt x="2917012" y="3407435"/>
                  <a:pt x="2887675" y="3429000"/>
                  <a:pt x="2854376" y="3429000"/>
                </a:cubicBezTo>
                <a:lnTo>
                  <a:pt x="2743200" y="3429000"/>
                </a:lnTo>
                <a:lnTo>
                  <a:pt x="2743200" y="3733800"/>
                </a:lnTo>
                <a:lnTo>
                  <a:pt x="2854376" y="3733800"/>
                </a:lnTo>
                <a:cubicBezTo>
                  <a:pt x="2887675" y="3733800"/>
                  <a:pt x="2917012" y="3755365"/>
                  <a:pt x="2927147" y="3787140"/>
                </a:cubicBezTo>
                <a:cubicBezTo>
                  <a:pt x="2938729" y="3823944"/>
                  <a:pt x="2954350" y="3861435"/>
                  <a:pt x="2973629" y="3898316"/>
                </a:cubicBezTo>
                <a:cubicBezTo>
                  <a:pt x="2989021" y="3927881"/>
                  <a:pt x="2983458" y="3963924"/>
                  <a:pt x="2959913" y="3987470"/>
                </a:cubicBezTo>
                <a:lnTo>
                  <a:pt x="2880969" y="4066413"/>
                </a:lnTo>
                <a:lnTo>
                  <a:pt x="3096463" y="4281907"/>
                </a:lnTo>
                <a:lnTo>
                  <a:pt x="3175406" y="4202964"/>
                </a:lnTo>
                <a:cubicBezTo>
                  <a:pt x="3198952" y="4179417"/>
                  <a:pt x="3234995" y="4173931"/>
                  <a:pt x="3264560" y="4189247"/>
                </a:cubicBezTo>
                <a:cubicBezTo>
                  <a:pt x="3301441" y="4208526"/>
                  <a:pt x="3338932" y="4224147"/>
                  <a:pt x="3375736" y="4235730"/>
                </a:cubicBezTo>
                <a:cubicBezTo>
                  <a:pt x="3407435" y="4245788"/>
                  <a:pt x="3429000" y="4275125"/>
                  <a:pt x="3429000" y="4308424"/>
                </a:cubicBezTo>
                <a:lnTo>
                  <a:pt x="3429000" y="4419600"/>
                </a:lnTo>
                <a:lnTo>
                  <a:pt x="3733800" y="4419600"/>
                </a:lnTo>
                <a:lnTo>
                  <a:pt x="3733800" y="4308424"/>
                </a:lnTo>
                <a:cubicBezTo>
                  <a:pt x="3733800" y="4275125"/>
                  <a:pt x="3755365" y="4245788"/>
                  <a:pt x="3787140" y="4235653"/>
                </a:cubicBezTo>
                <a:cubicBezTo>
                  <a:pt x="3823944" y="4224071"/>
                  <a:pt x="3861435" y="4208450"/>
                  <a:pt x="3898316" y="4189171"/>
                </a:cubicBezTo>
                <a:cubicBezTo>
                  <a:pt x="3927881" y="4173855"/>
                  <a:pt x="3963848" y="4179341"/>
                  <a:pt x="3987470" y="4202887"/>
                </a:cubicBezTo>
                <a:lnTo>
                  <a:pt x="4066413" y="4281831"/>
                </a:lnTo>
                <a:lnTo>
                  <a:pt x="4281907" y="4066337"/>
                </a:lnTo>
                <a:lnTo>
                  <a:pt x="4202964" y="3987393"/>
                </a:lnTo>
                <a:cubicBezTo>
                  <a:pt x="4179417" y="3963848"/>
                  <a:pt x="4173855" y="3927805"/>
                  <a:pt x="4189247" y="3898240"/>
                </a:cubicBezTo>
                <a:cubicBezTo>
                  <a:pt x="4208526" y="3861359"/>
                  <a:pt x="4224147" y="3823868"/>
                  <a:pt x="4235730" y="3787064"/>
                </a:cubicBezTo>
                <a:cubicBezTo>
                  <a:pt x="4245788" y="3755365"/>
                  <a:pt x="4275125" y="3733800"/>
                  <a:pt x="4308424" y="3733800"/>
                </a:cubicBezTo>
                <a:lnTo>
                  <a:pt x="4419600" y="3733800"/>
                </a:lnTo>
                <a:lnTo>
                  <a:pt x="4419600" y="3429000"/>
                </a:lnTo>
                <a:lnTo>
                  <a:pt x="4308424" y="3429000"/>
                </a:lnTo>
                <a:cubicBezTo>
                  <a:pt x="4275125" y="3429000"/>
                  <a:pt x="4245788" y="3407435"/>
                  <a:pt x="4235653" y="3375660"/>
                </a:cubicBezTo>
                <a:cubicBezTo>
                  <a:pt x="4224071" y="3338855"/>
                  <a:pt x="4208450" y="3301365"/>
                  <a:pt x="4189171" y="3264484"/>
                </a:cubicBezTo>
                <a:cubicBezTo>
                  <a:pt x="4173779" y="3234918"/>
                  <a:pt x="4179341" y="3198876"/>
                  <a:pt x="4202887" y="3175330"/>
                </a:cubicBezTo>
                <a:lnTo>
                  <a:pt x="4281831" y="3096387"/>
                </a:lnTo>
                <a:lnTo>
                  <a:pt x="4066337" y="2880893"/>
                </a:lnTo>
                <a:lnTo>
                  <a:pt x="3987393" y="2959836"/>
                </a:lnTo>
                <a:cubicBezTo>
                  <a:pt x="3963772" y="2983458"/>
                  <a:pt x="3927805" y="2988945"/>
                  <a:pt x="3898240" y="2973552"/>
                </a:cubicBezTo>
                <a:cubicBezTo>
                  <a:pt x="3861359" y="2954274"/>
                  <a:pt x="3823868" y="2938653"/>
                  <a:pt x="3787064" y="2927070"/>
                </a:cubicBezTo>
                <a:cubicBezTo>
                  <a:pt x="3755365" y="2917012"/>
                  <a:pt x="3733800" y="2887675"/>
                  <a:pt x="3733800" y="2854376"/>
                </a:cubicBezTo>
                <a:lnTo>
                  <a:pt x="3733800" y="2743200"/>
                </a:lnTo>
                <a:close/>
                <a:moveTo>
                  <a:pt x="3174187" y="2743200"/>
                </a:moveTo>
                <a:lnTo>
                  <a:pt x="3244901" y="2813914"/>
                </a:lnTo>
                <a:cubicBezTo>
                  <a:pt x="3255492" y="2809189"/>
                  <a:pt x="3266008" y="2804846"/>
                  <a:pt x="3276600" y="2800655"/>
                </a:cubicBezTo>
                <a:lnTo>
                  <a:pt x="3276600" y="2743200"/>
                </a:lnTo>
                <a:close/>
                <a:moveTo>
                  <a:pt x="2908249" y="2743200"/>
                </a:moveTo>
                <a:lnTo>
                  <a:pt x="2952978" y="2808884"/>
                </a:lnTo>
                <a:lnTo>
                  <a:pt x="3018663" y="2743200"/>
                </a:lnTo>
                <a:close/>
                <a:moveTo>
                  <a:pt x="1548536" y="2743200"/>
                </a:moveTo>
                <a:lnTo>
                  <a:pt x="1260691" y="3276524"/>
                </a:lnTo>
                <a:lnTo>
                  <a:pt x="2667000" y="3276524"/>
                </a:lnTo>
                <a:lnTo>
                  <a:pt x="2800655" y="3276524"/>
                </a:lnTo>
                <a:cubicBezTo>
                  <a:pt x="2804846" y="3265932"/>
                  <a:pt x="2809189" y="3255416"/>
                  <a:pt x="2813914" y="3244824"/>
                </a:cubicBezTo>
                <a:lnTo>
                  <a:pt x="2719349" y="3150260"/>
                </a:lnTo>
                <a:cubicBezTo>
                  <a:pt x="2689555" y="3120466"/>
                  <a:pt x="2689555" y="3072308"/>
                  <a:pt x="2719349" y="3042514"/>
                </a:cubicBezTo>
                <a:lnTo>
                  <a:pt x="2843327" y="2918536"/>
                </a:lnTo>
                <a:lnTo>
                  <a:pt x="2723845" y="2743200"/>
                </a:lnTo>
                <a:close/>
                <a:moveTo>
                  <a:pt x="4011473" y="2720340"/>
                </a:moveTo>
                <a:cubicBezTo>
                  <a:pt x="3972001" y="2734208"/>
                  <a:pt x="3930320" y="2743200"/>
                  <a:pt x="3886200" y="2743200"/>
                </a:cubicBezTo>
                <a:lnTo>
                  <a:pt x="3886200" y="2800655"/>
                </a:lnTo>
                <a:cubicBezTo>
                  <a:pt x="3896792" y="2804846"/>
                  <a:pt x="3907307" y="2809189"/>
                  <a:pt x="3917899" y="2813914"/>
                </a:cubicBezTo>
                <a:close/>
                <a:moveTo>
                  <a:pt x="152400" y="2133600"/>
                </a:moveTo>
                <a:lnTo>
                  <a:pt x="152400" y="2362200"/>
                </a:lnTo>
                <a:cubicBezTo>
                  <a:pt x="152400" y="2488235"/>
                  <a:pt x="254965" y="2590800"/>
                  <a:pt x="381000" y="2590800"/>
                </a:cubicBezTo>
                <a:lnTo>
                  <a:pt x="1503121" y="2590800"/>
                </a:lnTo>
                <a:lnTo>
                  <a:pt x="2764079" y="2590800"/>
                </a:lnTo>
                <a:lnTo>
                  <a:pt x="3352800" y="2590800"/>
                </a:lnTo>
                <a:lnTo>
                  <a:pt x="3810000" y="2590800"/>
                </a:lnTo>
                <a:lnTo>
                  <a:pt x="3886200" y="2590800"/>
                </a:lnTo>
                <a:cubicBezTo>
                  <a:pt x="4012235" y="2590800"/>
                  <a:pt x="4114800" y="2488235"/>
                  <a:pt x="4114800" y="2362200"/>
                </a:cubicBezTo>
                <a:lnTo>
                  <a:pt x="4114800" y="2133600"/>
                </a:lnTo>
                <a:close/>
                <a:moveTo>
                  <a:pt x="2833360" y="479527"/>
                </a:moveTo>
                <a:lnTo>
                  <a:pt x="3366760" y="1012927"/>
                </a:lnTo>
                <a:cubicBezTo>
                  <a:pt x="3396554" y="1042721"/>
                  <a:pt x="3396554" y="1090879"/>
                  <a:pt x="3366760" y="1120674"/>
                </a:cubicBezTo>
                <a:lnTo>
                  <a:pt x="2833360" y="1654074"/>
                </a:lnTo>
                <a:lnTo>
                  <a:pt x="2725613" y="1546327"/>
                </a:lnTo>
                <a:lnTo>
                  <a:pt x="3205139" y="1066800"/>
                </a:lnTo>
                <a:lnTo>
                  <a:pt x="2725613" y="587274"/>
                </a:lnTo>
                <a:close/>
                <a:moveTo>
                  <a:pt x="1582612" y="479527"/>
                </a:moveTo>
                <a:lnTo>
                  <a:pt x="1690359" y="587274"/>
                </a:lnTo>
                <a:lnTo>
                  <a:pt x="1210833" y="1066800"/>
                </a:lnTo>
                <a:lnTo>
                  <a:pt x="1690359" y="1546327"/>
                </a:lnTo>
                <a:lnTo>
                  <a:pt x="1582612" y="1654074"/>
                </a:lnTo>
                <a:lnTo>
                  <a:pt x="1049212" y="1120674"/>
                </a:lnTo>
                <a:cubicBezTo>
                  <a:pt x="1019418" y="1090879"/>
                  <a:pt x="1019418" y="1042721"/>
                  <a:pt x="1049212" y="1012927"/>
                </a:cubicBezTo>
                <a:close/>
                <a:moveTo>
                  <a:pt x="2482449" y="271145"/>
                </a:moveTo>
                <a:lnTo>
                  <a:pt x="2618755" y="339298"/>
                </a:lnTo>
                <a:lnTo>
                  <a:pt x="1933155" y="1710500"/>
                </a:lnTo>
                <a:lnTo>
                  <a:pt x="1796848" y="1642346"/>
                </a:lnTo>
                <a:close/>
                <a:moveTo>
                  <a:pt x="381000" y="152400"/>
                </a:moveTo>
                <a:cubicBezTo>
                  <a:pt x="254965" y="152400"/>
                  <a:pt x="152400" y="254965"/>
                  <a:pt x="152400" y="381000"/>
                </a:cubicBezTo>
                <a:lnTo>
                  <a:pt x="152400" y="1981200"/>
                </a:lnTo>
                <a:lnTo>
                  <a:pt x="4114800" y="1981200"/>
                </a:lnTo>
                <a:lnTo>
                  <a:pt x="4114800" y="381000"/>
                </a:lnTo>
                <a:cubicBezTo>
                  <a:pt x="4114800" y="254965"/>
                  <a:pt x="4012235" y="152400"/>
                  <a:pt x="3886200" y="152400"/>
                </a:cubicBezTo>
                <a:close/>
                <a:moveTo>
                  <a:pt x="381000" y="0"/>
                </a:moveTo>
                <a:lnTo>
                  <a:pt x="3886200" y="0"/>
                </a:lnTo>
                <a:cubicBezTo>
                  <a:pt x="4096283" y="0"/>
                  <a:pt x="4267200" y="170916"/>
                  <a:pt x="4267200" y="381000"/>
                </a:cubicBezTo>
                <a:lnTo>
                  <a:pt x="4267200" y="2362200"/>
                </a:lnTo>
                <a:cubicBezTo>
                  <a:pt x="4267200" y="2508123"/>
                  <a:pt x="4183761" y="2633624"/>
                  <a:pt x="4062984" y="2697708"/>
                </a:cubicBezTo>
                <a:cubicBezTo>
                  <a:pt x="4083634" y="2696718"/>
                  <a:pt x="4104437" y="2703576"/>
                  <a:pt x="4120210" y="2719349"/>
                </a:cubicBezTo>
                <a:lnTo>
                  <a:pt x="4443451" y="3042590"/>
                </a:lnTo>
                <a:cubicBezTo>
                  <a:pt x="4473245" y="3072384"/>
                  <a:pt x="4473245" y="3120542"/>
                  <a:pt x="4443451" y="3150336"/>
                </a:cubicBezTo>
                <a:lnTo>
                  <a:pt x="4348886" y="3244901"/>
                </a:lnTo>
                <a:cubicBezTo>
                  <a:pt x="4353611" y="3255492"/>
                  <a:pt x="4357954" y="3266008"/>
                  <a:pt x="4362145" y="3276600"/>
                </a:cubicBezTo>
                <a:lnTo>
                  <a:pt x="4495800" y="3276600"/>
                </a:lnTo>
                <a:cubicBezTo>
                  <a:pt x="4537939" y="3276600"/>
                  <a:pt x="4572000" y="3310661"/>
                  <a:pt x="4572000" y="3352800"/>
                </a:cubicBezTo>
                <a:lnTo>
                  <a:pt x="4572000" y="3810000"/>
                </a:lnTo>
                <a:cubicBezTo>
                  <a:pt x="4572000" y="3852139"/>
                  <a:pt x="4537939" y="3886200"/>
                  <a:pt x="4495800" y="3886200"/>
                </a:cubicBezTo>
                <a:lnTo>
                  <a:pt x="4362145" y="3886200"/>
                </a:lnTo>
                <a:cubicBezTo>
                  <a:pt x="4357954" y="3896792"/>
                  <a:pt x="4353611" y="3907307"/>
                  <a:pt x="4348886" y="3917899"/>
                </a:cubicBezTo>
                <a:lnTo>
                  <a:pt x="4443451" y="4012463"/>
                </a:lnTo>
                <a:cubicBezTo>
                  <a:pt x="4473245" y="4042258"/>
                  <a:pt x="4473245" y="4090416"/>
                  <a:pt x="4443451" y="4120210"/>
                </a:cubicBezTo>
                <a:lnTo>
                  <a:pt x="4120210" y="4443451"/>
                </a:lnTo>
                <a:cubicBezTo>
                  <a:pt x="4090416" y="4473245"/>
                  <a:pt x="4042258" y="4473245"/>
                  <a:pt x="4012463" y="4443451"/>
                </a:cubicBezTo>
                <a:lnTo>
                  <a:pt x="3917899" y="4348886"/>
                </a:lnTo>
                <a:cubicBezTo>
                  <a:pt x="3907307" y="4353611"/>
                  <a:pt x="3896792" y="4357954"/>
                  <a:pt x="3886200" y="4362145"/>
                </a:cubicBezTo>
                <a:lnTo>
                  <a:pt x="3886200" y="4495800"/>
                </a:lnTo>
                <a:cubicBezTo>
                  <a:pt x="3886200" y="4537939"/>
                  <a:pt x="3852139" y="4572000"/>
                  <a:pt x="3810000" y="4572000"/>
                </a:cubicBezTo>
                <a:lnTo>
                  <a:pt x="3352800" y="4572000"/>
                </a:lnTo>
                <a:cubicBezTo>
                  <a:pt x="3310661" y="4572000"/>
                  <a:pt x="3276600" y="4537939"/>
                  <a:pt x="3276600" y="4495800"/>
                </a:cubicBezTo>
                <a:lnTo>
                  <a:pt x="3276600" y="4362145"/>
                </a:lnTo>
                <a:cubicBezTo>
                  <a:pt x="3266008" y="4357954"/>
                  <a:pt x="3255492" y="4353611"/>
                  <a:pt x="3244901" y="4348886"/>
                </a:cubicBezTo>
                <a:lnTo>
                  <a:pt x="3150336" y="4443451"/>
                </a:lnTo>
                <a:cubicBezTo>
                  <a:pt x="3120542" y="4473245"/>
                  <a:pt x="3072384" y="4473245"/>
                  <a:pt x="3042590" y="4443451"/>
                </a:cubicBezTo>
                <a:lnTo>
                  <a:pt x="2719349" y="4120210"/>
                </a:lnTo>
                <a:cubicBezTo>
                  <a:pt x="2689555" y="4090416"/>
                  <a:pt x="2689555" y="4042258"/>
                  <a:pt x="2719349" y="4012463"/>
                </a:cubicBezTo>
                <a:lnTo>
                  <a:pt x="2813914" y="3917899"/>
                </a:lnTo>
                <a:cubicBezTo>
                  <a:pt x="2809189" y="3907307"/>
                  <a:pt x="2804846" y="3896792"/>
                  <a:pt x="2800655" y="3886200"/>
                </a:cubicBezTo>
                <a:lnTo>
                  <a:pt x="2667000" y="3886200"/>
                </a:lnTo>
                <a:cubicBezTo>
                  <a:pt x="2624861" y="3886200"/>
                  <a:pt x="2590800" y="3852139"/>
                  <a:pt x="2590800" y="3810000"/>
                </a:cubicBezTo>
                <a:lnTo>
                  <a:pt x="952500" y="3810000"/>
                </a:lnTo>
                <a:cubicBezTo>
                  <a:pt x="805434" y="3810000"/>
                  <a:pt x="685800" y="3690366"/>
                  <a:pt x="685800" y="3543300"/>
                </a:cubicBezTo>
                <a:cubicBezTo>
                  <a:pt x="685800" y="3396234"/>
                  <a:pt x="805434" y="3276600"/>
                  <a:pt x="952500" y="3276600"/>
                </a:cubicBezTo>
                <a:lnTo>
                  <a:pt x="1066800" y="3276600"/>
                </a:lnTo>
                <a:lnTo>
                  <a:pt x="1087526" y="3276600"/>
                </a:lnTo>
                <a:lnTo>
                  <a:pt x="1375410" y="2743200"/>
                </a:lnTo>
                <a:lnTo>
                  <a:pt x="381000" y="2743200"/>
                </a:lnTo>
                <a:cubicBezTo>
                  <a:pt x="170916" y="2743200"/>
                  <a:pt x="0" y="2572283"/>
                  <a:pt x="0" y="2362200"/>
                </a:cubicBezTo>
                <a:lnTo>
                  <a:pt x="0" y="381000"/>
                </a:lnTo>
                <a:cubicBezTo>
                  <a:pt x="0" y="170916"/>
                  <a:pt x="170916" y="0"/>
                  <a:pt x="381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4" name="Graphic 14">
            <a:extLst>
              <a:ext uri="{FF2B5EF4-FFF2-40B4-BE49-F238E27FC236}">
                <a16:creationId xmlns:a16="http://schemas.microsoft.com/office/drawing/2014/main" id="{257F3DE8-36C0-4F5F-8FBD-1F2AF8A48025}"/>
              </a:ext>
            </a:extLst>
          </p:cNvPr>
          <p:cNvSpPr>
            <a:spLocks noChangeAspect="1"/>
          </p:cNvSpPr>
          <p:nvPr/>
        </p:nvSpPr>
        <p:spPr>
          <a:xfrm>
            <a:off x="18393557" y="4803250"/>
            <a:ext cx="547216" cy="853440"/>
          </a:xfrm>
          <a:custGeom>
            <a:avLst/>
            <a:gdLst>
              <a:gd name="connsiteX0" fmla="*/ 2857987 w 2876550"/>
              <a:gd name="connsiteY0" fmla="*/ 3787083 h 4486275"/>
              <a:gd name="connsiteX1" fmla="*/ 2831907 w 2876550"/>
              <a:gd name="connsiteY1" fmla="*/ 3710578 h 4486275"/>
              <a:gd name="connsiteX2" fmla="*/ 2853520 w 2876550"/>
              <a:gd name="connsiteY2" fmla="*/ 3601679 h 4486275"/>
              <a:gd name="connsiteX3" fmla="*/ 2710416 w 2876550"/>
              <a:gd name="connsiteY3" fmla="*/ 3354238 h 4486275"/>
              <a:gd name="connsiteX4" fmla="*/ 2283763 w 2876550"/>
              <a:gd name="connsiteY4" fmla="*/ 2102815 h 4486275"/>
              <a:gd name="connsiteX5" fmla="*/ 2588744 w 2876550"/>
              <a:gd name="connsiteY5" fmla="*/ 2102815 h 4486275"/>
              <a:gd name="connsiteX6" fmla="*/ 2588744 w 2876550"/>
              <a:gd name="connsiteY6" fmla="*/ 2126628 h 4486275"/>
              <a:gd name="connsiteX7" fmla="*/ 2660181 w 2876550"/>
              <a:gd name="connsiteY7" fmla="*/ 2198065 h 4486275"/>
              <a:gd name="connsiteX8" fmla="*/ 2731619 w 2876550"/>
              <a:gd name="connsiteY8" fmla="*/ 2126628 h 4486275"/>
              <a:gd name="connsiteX9" fmla="*/ 2731619 w 2876550"/>
              <a:gd name="connsiteY9" fmla="*/ 1936128 h 4486275"/>
              <a:gd name="connsiteX10" fmla="*/ 2660181 w 2876550"/>
              <a:gd name="connsiteY10" fmla="*/ 1864690 h 4486275"/>
              <a:gd name="connsiteX11" fmla="*/ 2588744 w 2876550"/>
              <a:gd name="connsiteY11" fmla="*/ 1936128 h 4486275"/>
              <a:gd name="connsiteX12" fmla="*/ 2588744 w 2876550"/>
              <a:gd name="connsiteY12" fmla="*/ 1959940 h 4486275"/>
              <a:gd name="connsiteX13" fmla="*/ 2235052 w 2876550"/>
              <a:gd name="connsiteY13" fmla="*/ 1959940 h 4486275"/>
              <a:gd name="connsiteX14" fmla="*/ 1870597 w 2876550"/>
              <a:gd name="connsiteY14" fmla="*/ 890950 h 4486275"/>
              <a:gd name="connsiteX15" fmla="*/ 1864196 w 2876550"/>
              <a:gd name="connsiteY15" fmla="*/ 877253 h 4486275"/>
              <a:gd name="connsiteX16" fmla="*/ 1868501 w 2876550"/>
              <a:gd name="connsiteY16" fmla="*/ 816769 h 4486275"/>
              <a:gd name="connsiteX17" fmla="*/ 1511314 w 2876550"/>
              <a:gd name="connsiteY17" fmla="*/ 394211 h 4486275"/>
              <a:gd name="connsiteX18" fmla="*/ 1511314 w 2876550"/>
              <a:gd name="connsiteY18" fmla="*/ 78581 h 4486275"/>
              <a:gd name="connsiteX19" fmla="*/ 1439876 w 2876550"/>
              <a:gd name="connsiteY19" fmla="*/ 7144 h 4486275"/>
              <a:gd name="connsiteX20" fmla="*/ 1368439 w 2876550"/>
              <a:gd name="connsiteY20" fmla="*/ 78581 h 4486275"/>
              <a:gd name="connsiteX21" fmla="*/ 1368439 w 2876550"/>
              <a:gd name="connsiteY21" fmla="*/ 394211 h 4486275"/>
              <a:gd name="connsiteX22" fmla="*/ 1011251 w 2876550"/>
              <a:gd name="connsiteY22" fmla="*/ 816769 h 4486275"/>
              <a:gd name="connsiteX23" fmla="*/ 1018042 w 2876550"/>
              <a:gd name="connsiteY23" fmla="*/ 892788 h 4486275"/>
              <a:gd name="connsiteX24" fmla="*/ 654216 w 2876550"/>
              <a:gd name="connsiteY24" fmla="*/ 1959931 h 4486275"/>
              <a:gd name="connsiteX25" fmla="*/ 290999 w 2876550"/>
              <a:gd name="connsiteY25" fmla="*/ 1959931 h 4486275"/>
              <a:gd name="connsiteX26" fmla="*/ 290999 w 2876550"/>
              <a:gd name="connsiteY26" fmla="*/ 1936118 h 4486275"/>
              <a:gd name="connsiteX27" fmla="*/ 219562 w 2876550"/>
              <a:gd name="connsiteY27" fmla="*/ 1864681 h 4486275"/>
              <a:gd name="connsiteX28" fmla="*/ 148124 w 2876550"/>
              <a:gd name="connsiteY28" fmla="*/ 1936118 h 4486275"/>
              <a:gd name="connsiteX29" fmla="*/ 148124 w 2876550"/>
              <a:gd name="connsiteY29" fmla="*/ 2126618 h 4486275"/>
              <a:gd name="connsiteX30" fmla="*/ 219562 w 2876550"/>
              <a:gd name="connsiteY30" fmla="*/ 2198056 h 4486275"/>
              <a:gd name="connsiteX31" fmla="*/ 290999 w 2876550"/>
              <a:gd name="connsiteY31" fmla="*/ 2126618 h 4486275"/>
              <a:gd name="connsiteX32" fmla="*/ 290999 w 2876550"/>
              <a:gd name="connsiteY32" fmla="*/ 2102806 h 4486275"/>
              <a:gd name="connsiteX33" fmla="*/ 605505 w 2876550"/>
              <a:gd name="connsiteY33" fmla="*/ 2102806 h 4486275"/>
              <a:gd name="connsiteX34" fmla="*/ 379620 w 2876550"/>
              <a:gd name="connsiteY34" fmla="*/ 2765374 h 4486275"/>
              <a:gd name="connsiteX35" fmla="*/ 424178 w 2876550"/>
              <a:gd name="connsiteY35" fmla="*/ 2856043 h 4486275"/>
              <a:gd name="connsiteX36" fmla="*/ 447238 w 2876550"/>
              <a:gd name="connsiteY36" fmla="*/ 2859881 h 4486275"/>
              <a:gd name="connsiteX37" fmla="*/ 514846 w 2876550"/>
              <a:gd name="connsiteY37" fmla="*/ 2811475 h 4486275"/>
              <a:gd name="connsiteX38" fmla="*/ 1104063 w 2876550"/>
              <a:gd name="connsiteY38" fmla="*/ 1083221 h 4486275"/>
              <a:gd name="connsiteX39" fmla="*/ 1212457 w 2876550"/>
              <a:gd name="connsiteY39" fmla="*/ 1180119 h 4486275"/>
              <a:gd name="connsiteX40" fmla="*/ 226696 w 2876550"/>
              <a:gd name="connsiteY40" fmla="*/ 4071490 h 4486275"/>
              <a:gd name="connsiteX41" fmla="*/ 168193 w 2876550"/>
              <a:gd name="connsiteY41" fmla="*/ 3996043 h 4486275"/>
              <a:gd name="connsiteX42" fmla="*/ 165117 w 2876550"/>
              <a:gd name="connsiteY42" fmla="*/ 3836946 h 4486275"/>
              <a:gd name="connsiteX43" fmla="*/ 166517 w 2876550"/>
              <a:gd name="connsiteY43" fmla="*/ 3833184 h 4486275"/>
              <a:gd name="connsiteX44" fmla="*/ 422635 w 2876550"/>
              <a:gd name="connsiteY44" fmla="*/ 3081947 h 4486275"/>
              <a:gd name="connsiteX45" fmla="*/ 378077 w 2876550"/>
              <a:gd name="connsiteY45" fmla="*/ 2991279 h 4486275"/>
              <a:gd name="connsiteX46" fmla="*/ 287408 w 2876550"/>
              <a:gd name="connsiteY46" fmla="*/ 3035837 h 4486275"/>
              <a:gd name="connsiteX47" fmla="*/ 180014 w 2876550"/>
              <a:gd name="connsiteY47" fmla="*/ 3350828 h 4486275"/>
              <a:gd name="connsiteX48" fmla="*/ 30814 w 2876550"/>
              <a:gd name="connsiteY48" fmla="*/ 3601660 h 4486275"/>
              <a:gd name="connsiteX49" fmla="*/ 55189 w 2876550"/>
              <a:gd name="connsiteY49" fmla="*/ 3716950 h 4486275"/>
              <a:gd name="connsiteX50" fmla="*/ 31891 w 2876550"/>
              <a:gd name="connsiteY50" fmla="*/ 3785273 h 4486275"/>
              <a:gd name="connsiteX51" fmla="*/ 38006 w 2876550"/>
              <a:gd name="connsiteY51" fmla="*/ 4054897 h 4486275"/>
              <a:gd name="connsiteX52" fmla="*/ 178728 w 2876550"/>
              <a:gd name="connsiteY52" fmla="*/ 4212155 h 4486275"/>
              <a:gd name="connsiteX53" fmla="*/ 118301 w 2876550"/>
              <a:gd name="connsiteY53" fmla="*/ 4389377 h 4486275"/>
              <a:gd name="connsiteX54" fmla="*/ 162859 w 2876550"/>
              <a:gd name="connsiteY54" fmla="*/ 4480046 h 4486275"/>
              <a:gd name="connsiteX55" fmla="*/ 185919 w 2876550"/>
              <a:gd name="connsiteY55" fmla="*/ 4483884 h 4486275"/>
              <a:gd name="connsiteX56" fmla="*/ 253528 w 2876550"/>
              <a:gd name="connsiteY56" fmla="*/ 4435478 h 4486275"/>
              <a:gd name="connsiteX57" fmla="*/ 453162 w 2876550"/>
              <a:gd name="connsiteY57" fmla="*/ 3849929 h 4486275"/>
              <a:gd name="connsiteX58" fmla="*/ 597723 w 2876550"/>
              <a:gd name="connsiteY58" fmla="*/ 3601641 h 4486275"/>
              <a:gd name="connsiteX59" fmla="*/ 575473 w 2876550"/>
              <a:gd name="connsiteY59" fmla="*/ 3491198 h 4486275"/>
              <a:gd name="connsiteX60" fmla="*/ 1048827 w 2876550"/>
              <a:gd name="connsiteY60" fmla="*/ 2102777 h 4486275"/>
              <a:gd name="connsiteX61" fmla="*/ 1368420 w 2876550"/>
              <a:gd name="connsiteY61" fmla="*/ 2102777 h 4486275"/>
              <a:gd name="connsiteX62" fmla="*/ 1368420 w 2876550"/>
              <a:gd name="connsiteY62" fmla="*/ 2221840 h 4486275"/>
              <a:gd name="connsiteX63" fmla="*/ 1439857 w 2876550"/>
              <a:gd name="connsiteY63" fmla="*/ 2293277 h 4486275"/>
              <a:gd name="connsiteX64" fmla="*/ 1511295 w 2876550"/>
              <a:gd name="connsiteY64" fmla="*/ 2221840 h 4486275"/>
              <a:gd name="connsiteX65" fmla="*/ 1511295 w 2876550"/>
              <a:gd name="connsiteY65" fmla="*/ 2102777 h 4486275"/>
              <a:gd name="connsiteX66" fmla="*/ 1830897 w 2876550"/>
              <a:gd name="connsiteY66" fmla="*/ 2102777 h 4486275"/>
              <a:gd name="connsiteX67" fmla="*/ 2304242 w 2876550"/>
              <a:gd name="connsiteY67" fmla="*/ 3491160 h 4486275"/>
              <a:gd name="connsiteX68" fmla="*/ 2282000 w 2876550"/>
              <a:gd name="connsiteY68" fmla="*/ 3601641 h 4486275"/>
              <a:gd name="connsiteX69" fmla="*/ 2426552 w 2876550"/>
              <a:gd name="connsiteY69" fmla="*/ 3849910 h 4486275"/>
              <a:gd name="connsiteX70" fmla="*/ 2626196 w 2876550"/>
              <a:gd name="connsiteY70" fmla="*/ 4435469 h 4486275"/>
              <a:gd name="connsiteX71" fmla="*/ 2693804 w 2876550"/>
              <a:gd name="connsiteY71" fmla="*/ 4483875 h 4486275"/>
              <a:gd name="connsiteX72" fmla="*/ 2716864 w 2876550"/>
              <a:gd name="connsiteY72" fmla="*/ 4480036 h 4486275"/>
              <a:gd name="connsiteX73" fmla="*/ 2761422 w 2876550"/>
              <a:gd name="connsiteY73" fmla="*/ 4389368 h 4486275"/>
              <a:gd name="connsiteX74" fmla="*/ 2701043 w 2876550"/>
              <a:gd name="connsiteY74" fmla="*/ 4212270 h 4486275"/>
              <a:gd name="connsiteX75" fmla="*/ 2857987 w 2876550"/>
              <a:gd name="connsiteY75" fmla="*/ 3787083 h 4486275"/>
              <a:gd name="connsiteX76" fmla="*/ 2424885 w 2876550"/>
              <a:gd name="connsiteY76" fmla="*/ 3601679 h 4486275"/>
              <a:gd name="connsiteX77" fmla="*/ 2567760 w 2876550"/>
              <a:gd name="connsiteY77" fmla="*/ 3458804 h 4486275"/>
              <a:gd name="connsiteX78" fmla="*/ 2710635 w 2876550"/>
              <a:gd name="connsiteY78" fmla="*/ 3601679 h 4486275"/>
              <a:gd name="connsiteX79" fmla="*/ 2567760 w 2876550"/>
              <a:gd name="connsiteY79" fmla="*/ 3744554 h 4486275"/>
              <a:gd name="connsiteX80" fmla="*/ 2424885 w 2876550"/>
              <a:gd name="connsiteY80" fmla="*/ 3601679 h 4486275"/>
              <a:gd name="connsiteX81" fmla="*/ 2546700 w 2876550"/>
              <a:gd name="connsiteY81" fmla="*/ 3316786 h 4486275"/>
              <a:gd name="connsiteX82" fmla="*/ 2411388 w 2876550"/>
              <a:gd name="connsiteY82" fmla="*/ 3362687 h 4486275"/>
              <a:gd name="connsiteX83" fmla="*/ 1667286 w 2876550"/>
              <a:gd name="connsiteY83" fmla="*/ 1180119 h 4486275"/>
              <a:gd name="connsiteX84" fmla="*/ 1782290 w 2876550"/>
              <a:gd name="connsiteY84" fmla="*/ 1074687 h 4486275"/>
              <a:gd name="connsiteX85" fmla="*/ 2546700 w 2876550"/>
              <a:gd name="connsiteY85" fmla="*/ 3316786 h 4486275"/>
              <a:gd name="connsiteX86" fmla="*/ 1511304 w 2876550"/>
              <a:gd name="connsiteY86" fmla="*/ 1173956 h 4486275"/>
              <a:gd name="connsiteX87" fmla="*/ 1439867 w 2876550"/>
              <a:gd name="connsiteY87" fmla="*/ 1245394 h 4486275"/>
              <a:gd name="connsiteX88" fmla="*/ 1368429 w 2876550"/>
              <a:gd name="connsiteY88" fmla="*/ 1173956 h 4486275"/>
              <a:gd name="connsiteX89" fmla="*/ 1369867 w 2876550"/>
              <a:gd name="connsiteY89" fmla="*/ 1159688 h 4486275"/>
              <a:gd name="connsiteX90" fmla="*/ 1439867 w 2876550"/>
              <a:gd name="connsiteY90" fmla="*/ 1102519 h 4486275"/>
              <a:gd name="connsiteX91" fmla="*/ 1509837 w 2876550"/>
              <a:gd name="connsiteY91" fmla="*/ 1159545 h 4486275"/>
              <a:gd name="connsiteX92" fmla="*/ 1511304 w 2876550"/>
              <a:gd name="connsiteY92" fmla="*/ 1173956 h 4486275"/>
              <a:gd name="connsiteX93" fmla="*/ 1439867 w 2876550"/>
              <a:gd name="connsiteY93" fmla="*/ 531019 h 4486275"/>
              <a:gd name="connsiteX94" fmla="*/ 1725617 w 2876550"/>
              <a:gd name="connsiteY94" fmla="*/ 816769 h 4486275"/>
              <a:gd name="connsiteX95" fmla="*/ 1611202 w 2876550"/>
              <a:gd name="connsiteY95" fmla="*/ 1045378 h 4486275"/>
              <a:gd name="connsiteX96" fmla="*/ 1439867 w 2876550"/>
              <a:gd name="connsiteY96" fmla="*/ 959644 h 4486275"/>
              <a:gd name="connsiteX97" fmla="*/ 1268531 w 2876550"/>
              <a:gd name="connsiteY97" fmla="*/ 1045378 h 4486275"/>
              <a:gd name="connsiteX98" fmla="*/ 1154117 w 2876550"/>
              <a:gd name="connsiteY98" fmla="*/ 816769 h 4486275"/>
              <a:gd name="connsiteX99" fmla="*/ 1439867 w 2876550"/>
              <a:gd name="connsiteY99" fmla="*/ 531019 h 4486275"/>
              <a:gd name="connsiteX100" fmla="*/ 1511304 w 2876550"/>
              <a:gd name="connsiteY100" fmla="*/ 1959940 h 4486275"/>
              <a:gd name="connsiteX101" fmla="*/ 1511304 w 2876550"/>
              <a:gd name="connsiteY101" fmla="*/ 1840878 h 4486275"/>
              <a:gd name="connsiteX102" fmla="*/ 1439867 w 2876550"/>
              <a:gd name="connsiteY102" fmla="*/ 1769440 h 4486275"/>
              <a:gd name="connsiteX103" fmla="*/ 1368429 w 2876550"/>
              <a:gd name="connsiteY103" fmla="*/ 1840878 h 4486275"/>
              <a:gd name="connsiteX104" fmla="*/ 1368429 w 2876550"/>
              <a:gd name="connsiteY104" fmla="*/ 1959940 h 4486275"/>
              <a:gd name="connsiteX105" fmla="*/ 1097548 w 2876550"/>
              <a:gd name="connsiteY105" fmla="*/ 1959940 h 4486275"/>
              <a:gd name="connsiteX106" fmla="*/ 1307984 w 2876550"/>
              <a:gd name="connsiteY106" fmla="*/ 1342701 h 4486275"/>
              <a:gd name="connsiteX107" fmla="*/ 1439867 w 2876550"/>
              <a:gd name="connsiteY107" fmla="*/ 1388269 h 4486275"/>
              <a:gd name="connsiteX108" fmla="*/ 1571759 w 2876550"/>
              <a:gd name="connsiteY108" fmla="*/ 1342692 h 4486275"/>
              <a:gd name="connsiteX109" fmla="*/ 1782195 w 2876550"/>
              <a:gd name="connsiteY109" fmla="*/ 1959931 h 4486275"/>
              <a:gd name="connsiteX110" fmla="*/ 1511304 w 2876550"/>
              <a:gd name="connsiteY110" fmla="*/ 1959931 h 4486275"/>
              <a:gd name="connsiteX111" fmla="*/ 2653218 w 2876550"/>
              <a:gd name="connsiteY111" fmla="*/ 4072004 h 4486275"/>
              <a:gd name="connsiteX112" fmla="*/ 2589972 w 2876550"/>
              <a:gd name="connsiteY112" fmla="*/ 3886486 h 4486275"/>
              <a:gd name="connsiteX113" fmla="*/ 2724942 w 2876550"/>
              <a:gd name="connsiteY113" fmla="*/ 3840156 h 4486275"/>
              <a:gd name="connsiteX114" fmla="*/ 2653218 w 2876550"/>
              <a:gd name="connsiteY114" fmla="*/ 4072004 h 448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2876550" h="4486275">
                <a:moveTo>
                  <a:pt x="2857987" y="3787083"/>
                </a:moveTo>
                <a:lnTo>
                  <a:pt x="2831907" y="3710578"/>
                </a:lnTo>
                <a:cubicBezTo>
                  <a:pt x="2845804" y="3676993"/>
                  <a:pt x="2853520" y="3640226"/>
                  <a:pt x="2853520" y="3601679"/>
                </a:cubicBezTo>
                <a:cubicBezTo>
                  <a:pt x="2853520" y="3496056"/>
                  <a:pt x="2795865" y="3403702"/>
                  <a:pt x="2710416" y="3354238"/>
                </a:cubicBezTo>
                <a:lnTo>
                  <a:pt x="2283763" y="2102815"/>
                </a:lnTo>
                <a:lnTo>
                  <a:pt x="2588744" y="2102815"/>
                </a:lnTo>
                <a:lnTo>
                  <a:pt x="2588744" y="2126628"/>
                </a:lnTo>
                <a:cubicBezTo>
                  <a:pt x="2588744" y="2166080"/>
                  <a:pt x="2620729" y="2198065"/>
                  <a:pt x="2660181" y="2198065"/>
                </a:cubicBezTo>
                <a:cubicBezTo>
                  <a:pt x="2699634" y="2198065"/>
                  <a:pt x="2731619" y="2166080"/>
                  <a:pt x="2731619" y="2126628"/>
                </a:cubicBezTo>
                <a:lnTo>
                  <a:pt x="2731619" y="1936128"/>
                </a:lnTo>
                <a:cubicBezTo>
                  <a:pt x="2731619" y="1896675"/>
                  <a:pt x="2699634" y="1864690"/>
                  <a:pt x="2660181" y="1864690"/>
                </a:cubicBezTo>
                <a:cubicBezTo>
                  <a:pt x="2620729" y="1864690"/>
                  <a:pt x="2588744" y="1896675"/>
                  <a:pt x="2588744" y="1936128"/>
                </a:cubicBezTo>
                <a:lnTo>
                  <a:pt x="2588744" y="1959940"/>
                </a:lnTo>
                <a:lnTo>
                  <a:pt x="2235052" y="1959940"/>
                </a:lnTo>
                <a:lnTo>
                  <a:pt x="1870597" y="890950"/>
                </a:lnTo>
                <a:cubicBezTo>
                  <a:pt x="1868949" y="886130"/>
                  <a:pt x="1866777" y="881558"/>
                  <a:pt x="1864196" y="877253"/>
                </a:cubicBezTo>
                <a:cubicBezTo>
                  <a:pt x="1867006" y="857412"/>
                  <a:pt x="1868501" y="837219"/>
                  <a:pt x="1868501" y="816769"/>
                </a:cubicBezTo>
                <a:cubicBezTo>
                  <a:pt x="1868501" y="604771"/>
                  <a:pt x="1713758" y="428330"/>
                  <a:pt x="1511314" y="394211"/>
                </a:cubicBezTo>
                <a:lnTo>
                  <a:pt x="1511314" y="78581"/>
                </a:lnTo>
                <a:cubicBezTo>
                  <a:pt x="1511314" y="39129"/>
                  <a:pt x="1479329" y="7144"/>
                  <a:pt x="1439876" y="7144"/>
                </a:cubicBezTo>
                <a:cubicBezTo>
                  <a:pt x="1400424" y="7144"/>
                  <a:pt x="1368439" y="39129"/>
                  <a:pt x="1368439" y="78581"/>
                </a:cubicBezTo>
                <a:lnTo>
                  <a:pt x="1368439" y="394211"/>
                </a:lnTo>
                <a:cubicBezTo>
                  <a:pt x="1165994" y="428330"/>
                  <a:pt x="1011251" y="604771"/>
                  <a:pt x="1011251" y="816769"/>
                </a:cubicBezTo>
                <a:cubicBezTo>
                  <a:pt x="1011251" y="842582"/>
                  <a:pt x="1013594" y="867994"/>
                  <a:pt x="1018042" y="892788"/>
                </a:cubicBezTo>
                <a:lnTo>
                  <a:pt x="654216" y="1959931"/>
                </a:lnTo>
                <a:lnTo>
                  <a:pt x="290999" y="1959931"/>
                </a:lnTo>
                <a:lnTo>
                  <a:pt x="290999" y="1936118"/>
                </a:lnTo>
                <a:cubicBezTo>
                  <a:pt x="290999" y="1896666"/>
                  <a:pt x="259014" y="1864681"/>
                  <a:pt x="219562" y="1864681"/>
                </a:cubicBezTo>
                <a:cubicBezTo>
                  <a:pt x="180109" y="1864681"/>
                  <a:pt x="148124" y="1896666"/>
                  <a:pt x="148124" y="1936118"/>
                </a:cubicBezTo>
                <a:lnTo>
                  <a:pt x="148124" y="2126618"/>
                </a:lnTo>
                <a:cubicBezTo>
                  <a:pt x="148124" y="2166071"/>
                  <a:pt x="180109" y="2198056"/>
                  <a:pt x="219562" y="2198056"/>
                </a:cubicBezTo>
                <a:cubicBezTo>
                  <a:pt x="259014" y="2198056"/>
                  <a:pt x="290999" y="2166071"/>
                  <a:pt x="290999" y="2126618"/>
                </a:cubicBezTo>
                <a:lnTo>
                  <a:pt x="290999" y="2102806"/>
                </a:lnTo>
                <a:lnTo>
                  <a:pt x="605505" y="2102806"/>
                </a:lnTo>
                <a:lnTo>
                  <a:pt x="379620" y="2765374"/>
                </a:lnTo>
                <a:cubicBezTo>
                  <a:pt x="366885" y="2802722"/>
                  <a:pt x="386840" y="2843317"/>
                  <a:pt x="424178" y="2856043"/>
                </a:cubicBezTo>
                <a:cubicBezTo>
                  <a:pt x="431817" y="2858643"/>
                  <a:pt x="439589" y="2859881"/>
                  <a:pt x="447238" y="2859881"/>
                </a:cubicBezTo>
                <a:cubicBezTo>
                  <a:pt x="476965" y="2859881"/>
                  <a:pt x="504721" y="2841184"/>
                  <a:pt x="514846" y="2811475"/>
                </a:cubicBezTo>
                <a:lnTo>
                  <a:pt x="1104063" y="1083221"/>
                </a:lnTo>
                <a:cubicBezTo>
                  <a:pt x="1134086" y="1121054"/>
                  <a:pt x="1170595" y="1153944"/>
                  <a:pt x="1212457" y="1180119"/>
                </a:cubicBezTo>
                <a:lnTo>
                  <a:pt x="226696" y="4071490"/>
                </a:lnTo>
                <a:cubicBezTo>
                  <a:pt x="201836" y="4051173"/>
                  <a:pt x="181519" y="4025522"/>
                  <a:pt x="168193" y="3996043"/>
                </a:cubicBezTo>
                <a:cubicBezTo>
                  <a:pt x="145229" y="3945255"/>
                  <a:pt x="144133" y="3888753"/>
                  <a:pt x="165117" y="3836946"/>
                </a:cubicBezTo>
                <a:cubicBezTo>
                  <a:pt x="165622" y="3835708"/>
                  <a:pt x="166088" y="3834451"/>
                  <a:pt x="166517" y="3833184"/>
                </a:cubicBezTo>
                <a:lnTo>
                  <a:pt x="422635" y="3081947"/>
                </a:lnTo>
                <a:cubicBezTo>
                  <a:pt x="435370" y="3044600"/>
                  <a:pt x="415415" y="3004004"/>
                  <a:pt x="378077" y="2991279"/>
                </a:cubicBezTo>
                <a:cubicBezTo>
                  <a:pt x="340729" y="2978563"/>
                  <a:pt x="300134" y="2998508"/>
                  <a:pt x="287408" y="3035837"/>
                </a:cubicBezTo>
                <a:lnTo>
                  <a:pt x="180014" y="3350828"/>
                </a:lnTo>
                <a:cubicBezTo>
                  <a:pt x="88431" y="3400425"/>
                  <a:pt x="30814" y="3495389"/>
                  <a:pt x="30814" y="3601660"/>
                </a:cubicBezTo>
                <a:cubicBezTo>
                  <a:pt x="30814" y="3641522"/>
                  <a:pt x="39225" y="3680765"/>
                  <a:pt x="55189" y="3716950"/>
                </a:cubicBezTo>
                <a:lnTo>
                  <a:pt x="31891" y="3785273"/>
                </a:lnTo>
                <a:cubicBezTo>
                  <a:pt x="-3085" y="3873122"/>
                  <a:pt x="-932" y="3968791"/>
                  <a:pt x="38006" y="4054897"/>
                </a:cubicBezTo>
                <a:cubicBezTo>
                  <a:pt x="67676" y="4120515"/>
                  <a:pt x="117301" y="4175408"/>
                  <a:pt x="178728" y="4212155"/>
                </a:cubicBezTo>
                <a:lnTo>
                  <a:pt x="118301" y="4389377"/>
                </a:lnTo>
                <a:cubicBezTo>
                  <a:pt x="105567" y="4426725"/>
                  <a:pt x="125521" y="4467321"/>
                  <a:pt x="162859" y="4480046"/>
                </a:cubicBezTo>
                <a:cubicBezTo>
                  <a:pt x="170498" y="4482646"/>
                  <a:pt x="178271" y="4483884"/>
                  <a:pt x="185919" y="4483884"/>
                </a:cubicBezTo>
                <a:cubicBezTo>
                  <a:pt x="215647" y="4483884"/>
                  <a:pt x="243403" y="4465187"/>
                  <a:pt x="253528" y="4435478"/>
                </a:cubicBezTo>
                <a:lnTo>
                  <a:pt x="453162" y="3849929"/>
                </a:lnTo>
                <a:cubicBezTo>
                  <a:pt x="541888" y="3799561"/>
                  <a:pt x="597723" y="3705501"/>
                  <a:pt x="597723" y="3601641"/>
                </a:cubicBezTo>
                <a:cubicBezTo>
                  <a:pt x="597723" y="3563617"/>
                  <a:pt x="590046" y="3526022"/>
                  <a:pt x="575473" y="3491198"/>
                </a:cubicBezTo>
                <a:lnTo>
                  <a:pt x="1048827" y="2102777"/>
                </a:lnTo>
                <a:lnTo>
                  <a:pt x="1368420" y="2102777"/>
                </a:lnTo>
                <a:lnTo>
                  <a:pt x="1368420" y="2221840"/>
                </a:lnTo>
                <a:cubicBezTo>
                  <a:pt x="1368420" y="2261292"/>
                  <a:pt x="1400405" y="2293277"/>
                  <a:pt x="1439857" y="2293277"/>
                </a:cubicBezTo>
                <a:cubicBezTo>
                  <a:pt x="1479310" y="2293277"/>
                  <a:pt x="1511295" y="2261292"/>
                  <a:pt x="1511295" y="2221840"/>
                </a:cubicBezTo>
                <a:lnTo>
                  <a:pt x="1511295" y="2102777"/>
                </a:lnTo>
                <a:lnTo>
                  <a:pt x="1830897" y="2102777"/>
                </a:lnTo>
                <a:lnTo>
                  <a:pt x="2304242" y="3491160"/>
                </a:lnTo>
                <a:cubicBezTo>
                  <a:pt x="2289935" y="3525165"/>
                  <a:pt x="2282000" y="3562493"/>
                  <a:pt x="2282000" y="3601641"/>
                </a:cubicBezTo>
                <a:cubicBezTo>
                  <a:pt x="2282000" y="3707864"/>
                  <a:pt x="2340303" y="3800666"/>
                  <a:pt x="2426552" y="3849910"/>
                </a:cubicBezTo>
                <a:lnTo>
                  <a:pt x="2626196" y="4435469"/>
                </a:lnTo>
                <a:cubicBezTo>
                  <a:pt x="2636321" y="4465177"/>
                  <a:pt x="2664077" y="4483875"/>
                  <a:pt x="2693804" y="4483875"/>
                </a:cubicBezTo>
                <a:cubicBezTo>
                  <a:pt x="2701443" y="4483875"/>
                  <a:pt x="2709226" y="4482637"/>
                  <a:pt x="2716864" y="4480036"/>
                </a:cubicBezTo>
                <a:cubicBezTo>
                  <a:pt x="2754202" y="4467311"/>
                  <a:pt x="2774157" y="4426716"/>
                  <a:pt x="2761422" y="4389368"/>
                </a:cubicBezTo>
                <a:lnTo>
                  <a:pt x="2701043" y="4212270"/>
                </a:lnTo>
                <a:cubicBezTo>
                  <a:pt x="2844090" y="4127335"/>
                  <a:pt x="2913613" y="3950246"/>
                  <a:pt x="2857987" y="3787083"/>
                </a:cubicBezTo>
                <a:close/>
                <a:moveTo>
                  <a:pt x="2424885" y="3601679"/>
                </a:moveTo>
                <a:cubicBezTo>
                  <a:pt x="2424885" y="3522898"/>
                  <a:pt x="2488979" y="3458804"/>
                  <a:pt x="2567760" y="3458804"/>
                </a:cubicBezTo>
                <a:cubicBezTo>
                  <a:pt x="2646541" y="3458804"/>
                  <a:pt x="2710635" y="3522898"/>
                  <a:pt x="2710635" y="3601679"/>
                </a:cubicBezTo>
                <a:cubicBezTo>
                  <a:pt x="2710635" y="3680460"/>
                  <a:pt x="2646541" y="3744554"/>
                  <a:pt x="2567760" y="3744554"/>
                </a:cubicBezTo>
                <a:cubicBezTo>
                  <a:pt x="2488979" y="3744554"/>
                  <a:pt x="2424885" y="3680460"/>
                  <a:pt x="2424885" y="3601679"/>
                </a:cubicBezTo>
                <a:close/>
                <a:moveTo>
                  <a:pt x="2546700" y="3316786"/>
                </a:moveTo>
                <a:cubicBezTo>
                  <a:pt x="2497018" y="3320425"/>
                  <a:pt x="2450831" y="3336798"/>
                  <a:pt x="2411388" y="3362687"/>
                </a:cubicBezTo>
                <a:lnTo>
                  <a:pt x="1667286" y="1180119"/>
                </a:lnTo>
                <a:cubicBezTo>
                  <a:pt x="1712272" y="1151992"/>
                  <a:pt x="1751087" y="1116121"/>
                  <a:pt x="1782290" y="1074687"/>
                </a:cubicBezTo>
                <a:lnTo>
                  <a:pt x="2546700" y="3316786"/>
                </a:lnTo>
                <a:close/>
                <a:moveTo>
                  <a:pt x="1511304" y="1173956"/>
                </a:moveTo>
                <a:cubicBezTo>
                  <a:pt x="1511304" y="1213352"/>
                  <a:pt x="1479262" y="1245394"/>
                  <a:pt x="1439867" y="1245394"/>
                </a:cubicBezTo>
                <a:cubicBezTo>
                  <a:pt x="1400471" y="1245394"/>
                  <a:pt x="1368429" y="1213352"/>
                  <a:pt x="1368429" y="1173956"/>
                </a:cubicBezTo>
                <a:cubicBezTo>
                  <a:pt x="1368429" y="1169070"/>
                  <a:pt x="1368924" y="1164298"/>
                  <a:pt x="1369867" y="1159688"/>
                </a:cubicBezTo>
                <a:cubicBezTo>
                  <a:pt x="1376583" y="1127036"/>
                  <a:pt x="1405415" y="1102519"/>
                  <a:pt x="1439867" y="1102519"/>
                </a:cubicBezTo>
                <a:cubicBezTo>
                  <a:pt x="1474319" y="1102519"/>
                  <a:pt x="1503160" y="1127036"/>
                  <a:pt x="1509837" y="1159545"/>
                </a:cubicBezTo>
                <a:cubicBezTo>
                  <a:pt x="1510809" y="1164298"/>
                  <a:pt x="1511304" y="1169070"/>
                  <a:pt x="1511304" y="1173956"/>
                </a:cubicBezTo>
                <a:close/>
                <a:moveTo>
                  <a:pt x="1439867" y="531019"/>
                </a:moveTo>
                <a:cubicBezTo>
                  <a:pt x="1597429" y="531019"/>
                  <a:pt x="1725617" y="659206"/>
                  <a:pt x="1725617" y="816769"/>
                </a:cubicBezTo>
                <a:cubicBezTo>
                  <a:pt x="1725617" y="908180"/>
                  <a:pt x="1682211" y="992191"/>
                  <a:pt x="1611202" y="1045378"/>
                </a:cubicBezTo>
                <a:cubicBezTo>
                  <a:pt x="1572064" y="993353"/>
                  <a:pt x="1509828" y="959644"/>
                  <a:pt x="1439867" y="959644"/>
                </a:cubicBezTo>
                <a:cubicBezTo>
                  <a:pt x="1369906" y="959644"/>
                  <a:pt x="1307669" y="993353"/>
                  <a:pt x="1268531" y="1045378"/>
                </a:cubicBezTo>
                <a:cubicBezTo>
                  <a:pt x="1197522" y="992191"/>
                  <a:pt x="1154117" y="908190"/>
                  <a:pt x="1154117" y="816769"/>
                </a:cubicBezTo>
                <a:cubicBezTo>
                  <a:pt x="1154117" y="659206"/>
                  <a:pt x="1282304" y="531019"/>
                  <a:pt x="1439867" y="531019"/>
                </a:cubicBezTo>
                <a:close/>
                <a:moveTo>
                  <a:pt x="1511304" y="1959940"/>
                </a:moveTo>
                <a:lnTo>
                  <a:pt x="1511304" y="1840878"/>
                </a:lnTo>
                <a:cubicBezTo>
                  <a:pt x="1511304" y="1801425"/>
                  <a:pt x="1479319" y="1769440"/>
                  <a:pt x="1439867" y="1769440"/>
                </a:cubicBezTo>
                <a:cubicBezTo>
                  <a:pt x="1400414" y="1769440"/>
                  <a:pt x="1368429" y="1801425"/>
                  <a:pt x="1368429" y="1840878"/>
                </a:cubicBezTo>
                <a:lnTo>
                  <a:pt x="1368429" y="1959940"/>
                </a:lnTo>
                <a:lnTo>
                  <a:pt x="1097548" y="1959940"/>
                </a:lnTo>
                <a:lnTo>
                  <a:pt x="1307984" y="1342701"/>
                </a:lnTo>
                <a:cubicBezTo>
                  <a:pt x="1344379" y="1371210"/>
                  <a:pt x="1390156" y="1388269"/>
                  <a:pt x="1439867" y="1388269"/>
                </a:cubicBezTo>
                <a:cubicBezTo>
                  <a:pt x="1489578" y="1388269"/>
                  <a:pt x="1535355" y="1371210"/>
                  <a:pt x="1571759" y="1342692"/>
                </a:cubicBezTo>
                <a:lnTo>
                  <a:pt x="1782195" y="1959931"/>
                </a:lnTo>
                <a:lnTo>
                  <a:pt x="1511304" y="1959931"/>
                </a:lnTo>
                <a:close/>
                <a:moveTo>
                  <a:pt x="2653218" y="4072004"/>
                </a:moveTo>
                <a:lnTo>
                  <a:pt x="2589972" y="3886486"/>
                </a:lnTo>
                <a:cubicBezTo>
                  <a:pt x="2639559" y="3882657"/>
                  <a:pt x="2685632" y="3866150"/>
                  <a:pt x="2724942" y="3840156"/>
                </a:cubicBezTo>
                <a:cubicBezTo>
                  <a:pt x="2751145" y="3926415"/>
                  <a:pt x="2720341" y="4017902"/>
                  <a:pt x="2653218" y="407200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43DE67-866C-4C36-B71E-FA0CFCF05680}"/>
              </a:ext>
            </a:extLst>
          </p:cNvPr>
          <p:cNvSpPr>
            <a:spLocks noChangeAspect="1"/>
          </p:cNvSpPr>
          <p:nvPr/>
        </p:nvSpPr>
        <p:spPr>
          <a:xfrm>
            <a:off x="21531607" y="4803250"/>
            <a:ext cx="739648" cy="853440"/>
          </a:xfrm>
          <a:custGeom>
            <a:avLst/>
            <a:gdLst>
              <a:gd name="connsiteX0" fmla="*/ 1860347 w 3962400"/>
              <a:gd name="connsiteY0" fmla="*/ 4267200 h 4572000"/>
              <a:gd name="connsiteX1" fmla="*/ 1981200 w 3962400"/>
              <a:gd name="connsiteY1" fmla="*/ 4388053 h 4572000"/>
              <a:gd name="connsiteX2" fmla="*/ 2102053 w 3962400"/>
              <a:gd name="connsiteY2" fmla="*/ 4267200 h 4572000"/>
              <a:gd name="connsiteX3" fmla="*/ 1524000 w 3962400"/>
              <a:gd name="connsiteY3" fmla="*/ 3749192 h 4572000"/>
              <a:gd name="connsiteX4" fmla="*/ 1415034 w 3962400"/>
              <a:gd name="connsiteY4" fmla="*/ 3821811 h 4572000"/>
              <a:gd name="connsiteX5" fmla="*/ 1707947 w 3962400"/>
              <a:gd name="connsiteY5" fmla="*/ 4114800 h 4572000"/>
              <a:gd name="connsiteX6" fmla="*/ 2254453 w 3962400"/>
              <a:gd name="connsiteY6" fmla="*/ 4114800 h 4572000"/>
              <a:gd name="connsiteX7" fmla="*/ 2547366 w 3962400"/>
              <a:gd name="connsiteY7" fmla="*/ 3821887 h 4572000"/>
              <a:gd name="connsiteX8" fmla="*/ 2438400 w 3962400"/>
              <a:gd name="connsiteY8" fmla="*/ 3749192 h 4572000"/>
              <a:gd name="connsiteX9" fmla="*/ 2252015 w 3962400"/>
              <a:gd name="connsiteY9" fmla="*/ 3873398 h 4572000"/>
              <a:gd name="connsiteX10" fmla="*/ 2167509 w 3962400"/>
              <a:gd name="connsiteY10" fmla="*/ 3873398 h 4572000"/>
              <a:gd name="connsiteX11" fmla="*/ 1981200 w 3962400"/>
              <a:gd name="connsiteY11" fmla="*/ 3749192 h 4572000"/>
              <a:gd name="connsiteX12" fmla="*/ 1794815 w 3962400"/>
              <a:gd name="connsiteY12" fmla="*/ 3873398 h 4572000"/>
              <a:gd name="connsiteX13" fmla="*/ 1710309 w 3962400"/>
              <a:gd name="connsiteY13" fmla="*/ 3873398 h 4572000"/>
              <a:gd name="connsiteX14" fmla="*/ 1371600 w 3962400"/>
              <a:gd name="connsiteY14" fmla="*/ 3276600 h 4572000"/>
              <a:gd name="connsiteX15" fmla="*/ 1371600 w 3962400"/>
              <a:gd name="connsiteY15" fmla="*/ 3667582 h 4572000"/>
              <a:gd name="connsiteX16" fmla="*/ 1481785 w 3962400"/>
              <a:gd name="connsiteY16" fmla="*/ 3594201 h 4572000"/>
              <a:gd name="connsiteX17" fmla="*/ 1566291 w 3962400"/>
              <a:gd name="connsiteY17" fmla="*/ 3594201 h 4572000"/>
              <a:gd name="connsiteX18" fmla="*/ 1752600 w 3962400"/>
              <a:gd name="connsiteY18" fmla="*/ 3718408 h 4572000"/>
              <a:gd name="connsiteX19" fmla="*/ 1938985 w 3962400"/>
              <a:gd name="connsiteY19" fmla="*/ 3594201 h 4572000"/>
              <a:gd name="connsiteX20" fmla="*/ 2023491 w 3962400"/>
              <a:gd name="connsiteY20" fmla="*/ 3594201 h 4572000"/>
              <a:gd name="connsiteX21" fmla="*/ 2209800 w 3962400"/>
              <a:gd name="connsiteY21" fmla="*/ 3718408 h 4572000"/>
              <a:gd name="connsiteX22" fmla="*/ 2396185 w 3962400"/>
              <a:gd name="connsiteY22" fmla="*/ 3594201 h 4572000"/>
              <a:gd name="connsiteX23" fmla="*/ 2480691 w 3962400"/>
              <a:gd name="connsiteY23" fmla="*/ 3594201 h 4572000"/>
              <a:gd name="connsiteX24" fmla="*/ 2590800 w 3962400"/>
              <a:gd name="connsiteY24" fmla="*/ 3667582 h 4572000"/>
              <a:gd name="connsiteX25" fmla="*/ 2590800 w 3962400"/>
              <a:gd name="connsiteY25" fmla="*/ 3276600 h 4572000"/>
              <a:gd name="connsiteX26" fmla="*/ 1295400 w 3962400"/>
              <a:gd name="connsiteY26" fmla="*/ 2971800 h 4572000"/>
              <a:gd name="connsiteX27" fmla="*/ 1219200 w 3962400"/>
              <a:gd name="connsiteY27" fmla="*/ 3048000 h 4572000"/>
              <a:gd name="connsiteX28" fmla="*/ 1295400 w 3962400"/>
              <a:gd name="connsiteY28" fmla="*/ 3124200 h 4572000"/>
              <a:gd name="connsiteX29" fmla="*/ 2667000 w 3962400"/>
              <a:gd name="connsiteY29" fmla="*/ 3124200 h 4572000"/>
              <a:gd name="connsiteX30" fmla="*/ 2743200 w 3962400"/>
              <a:gd name="connsiteY30" fmla="*/ 3048000 h 4572000"/>
              <a:gd name="connsiteX31" fmla="*/ 2667000 w 3962400"/>
              <a:gd name="connsiteY31" fmla="*/ 2971800 h 4572000"/>
              <a:gd name="connsiteX32" fmla="*/ 1295400 w 3962400"/>
              <a:gd name="connsiteY32" fmla="*/ 2667000 h 4572000"/>
              <a:gd name="connsiteX33" fmla="*/ 1219200 w 3962400"/>
              <a:gd name="connsiteY33" fmla="*/ 2743200 h 4572000"/>
              <a:gd name="connsiteX34" fmla="*/ 1295400 w 3962400"/>
              <a:gd name="connsiteY34" fmla="*/ 2819400 h 4572000"/>
              <a:gd name="connsiteX35" fmla="*/ 2667000 w 3962400"/>
              <a:gd name="connsiteY35" fmla="*/ 2819400 h 4572000"/>
              <a:gd name="connsiteX36" fmla="*/ 2743200 w 3962400"/>
              <a:gd name="connsiteY36" fmla="*/ 2743200 h 4572000"/>
              <a:gd name="connsiteX37" fmla="*/ 2667000 w 3962400"/>
              <a:gd name="connsiteY37" fmla="*/ 2667000 h 4572000"/>
              <a:gd name="connsiteX38" fmla="*/ 1295400 w 3962400"/>
              <a:gd name="connsiteY38" fmla="*/ 2362200 h 4572000"/>
              <a:gd name="connsiteX39" fmla="*/ 1219200 w 3962400"/>
              <a:gd name="connsiteY39" fmla="*/ 2438400 h 4572000"/>
              <a:gd name="connsiteX40" fmla="*/ 1295400 w 3962400"/>
              <a:gd name="connsiteY40" fmla="*/ 2514600 h 4572000"/>
              <a:gd name="connsiteX41" fmla="*/ 2667000 w 3962400"/>
              <a:gd name="connsiteY41" fmla="*/ 2514600 h 4572000"/>
              <a:gd name="connsiteX42" fmla="*/ 2743200 w 3962400"/>
              <a:gd name="connsiteY42" fmla="*/ 2438400 h 4572000"/>
              <a:gd name="connsiteX43" fmla="*/ 2667609 w 3962400"/>
              <a:gd name="connsiteY43" fmla="*/ 2362352 h 4572000"/>
              <a:gd name="connsiteX44" fmla="*/ 2666695 w 3962400"/>
              <a:gd name="connsiteY44" fmla="*/ 2362200 h 4572000"/>
              <a:gd name="connsiteX45" fmla="*/ 708104 w 3962400"/>
              <a:gd name="connsiteY45" fmla="*/ 2155868 h 4572000"/>
              <a:gd name="connsiteX46" fmla="*/ 815866 w 3962400"/>
              <a:gd name="connsiteY46" fmla="*/ 2263630 h 4572000"/>
              <a:gd name="connsiteX47" fmla="*/ 511061 w 3962400"/>
              <a:gd name="connsiteY47" fmla="*/ 2568435 h 4572000"/>
              <a:gd name="connsiteX48" fmla="*/ 403299 w 3962400"/>
              <a:gd name="connsiteY48" fmla="*/ 2460673 h 4572000"/>
              <a:gd name="connsiteX49" fmla="*/ 3254105 w 3962400"/>
              <a:gd name="connsiteY49" fmla="*/ 2155791 h 4572000"/>
              <a:gd name="connsiteX50" fmla="*/ 3558910 w 3962400"/>
              <a:gd name="connsiteY50" fmla="*/ 2460596 h 4572000"/>
              <a:gd name="connsiteX51" fmla="*/ 3451148 w 3962400"/>
              <a:gd name="connsiteY51" fmla="*/ 2568358 h 4572000"/>
              <a:gd name="connsiteX52" fmla="*/ 3146343 w 3962400"/>
              <a:gd name="connsiteY52" fmla="*/ 2263553 h 4572000"/>
              <a:gd name="connsiteX53" fmla="*/ 3505200 w 3962400"/>
              <a:gd name="connsiteY53" fmla="*/ 1219200 h 4572000"/>
              <a:gd name="connsiteX54" fmla="*/ 3962400 w 3962400"/>
              <a:gd name="connsiteY54" fmla="*/ 1219200 h 4572000"/>
              <a:gd name="connsiteX55" fmla="*/ 3962400 w 3962400"/>
              <a:gd name="connsiteY55" fmla="*/ 1371600 h 4572000"/>
              <a:gd name="connsiteX56" fmla="*/ 3505200 w 3962400"/>
              <a:gd name="connsiteY56" fmla="*/ 1371600 h 4572000"/>
              <a:gd name="connsiteX57" fmla="*/ 0 w 3962400"/>
              <a:gd name="connsiteY57" fmla="*/ 1219200 h 4572000"/>
              <a:gd name="connsiteX58" fmla="*/ 457200 w 3962400"/>
              <a:gd name="connsiteY58" fmla="*/ 1219200 h 4572000"/>
              <a:gd name="connsiteX59" fmla="*/ 457200 w 3962400"/>
              <a:gd name="connsiteY59" fmla="*/ 1371600 h 4572000"/>
              <a:gd name="connsiteX60" fmla="*/ 0 w 3962400"/>
              <a:gd name="connsiteY60" fmla="*/ 1371600 h 4572000"/>
              <a:gd name="connsiteX61" fmla="*/ 2171700 w 3962400"/>
              <a:gd name="connsiteY61" fmla="*/ 944651 h 4572000"/>
              <a:gd name="connsiteX62" fmla="*/ 2157527 w 3962400"/>
              <a:gd name="connsiteY62" fmla="*/ 967054 h 4572000"/>
              <a:gd name="connsiteX63" fmla="*/ 2155850 w 3962400"/>
              <a:gd name="connsiteY63" fmla="*/ 970026 h 4572000"/>
              <a:gd name="connsiteX64" fmla="*/ 2141144 w 3962400"/>
              <a:gd name="connsiteY64" fmla="*/ 1011631 h 4572000"/>
              <a:gd name="connsiteX65" fmla="*/ 2138705 w 3962400"/>
              <a:gd name="connsiteY65" fmla="*/ 1022147 h 4572000"/>
              <a:gd name="connsiteX66" fmla="*/ 2133600 w 3962400"/>
              <a:gd name="connsiteY66" fmla="*/ 1066800 h 4572000"/>
              <a:gd name="connsiteX67" fmla="*/ 2138705 w 3962400"/>
              <a:gd name="connsiteY67" fmla="*/ 1111453 h 4572000"/>
              <a:gd name="connsiteX68" fmla="*/ 2141144 w 3962400"/>
              <a:gd name="connsiteY68" fmla="*/ 1121969 h 4572000"/>
              <a:gd name="connsiteX69" fmla="*/ 2155850 w 3962400"/>
              <a:gd name="connsiteY69" fmla="*/ 1163574 h 4572000"/>
              <a:gd name="connsiteX70" fmla="*/ 2157527 w 3962400"/>
              <a:gd name="connsiteY70" fmla="*/ 1166546 h 4572000"/>
              <a:gd name="connsiteX71" fmla="*/ 2171700 w 3962400"/>
              <a:gd name="connsiteY71" fmla="*/ 1188948 h 4572000"/>
              <a:gd name="connsiteX72" fmla="*/ 2185873 w 3962400"/>
              <a:gd name="connsiteY72" fmla="*/ 1166546 h 4572000"/>
              <a:gd name="connsiteX73" fmla="*/ 2187549 w 3962400"/>
              <a:gd name="connsiteY73" fmla="*/ 1163574 h 4572000"/>
              <a:gd name="connsiteX74" fmla="*/ 2202256 w 3962400"/>
              <a:gd name="connsiteY74" fmla="*/ 1121969 h 4572000"/>
              <a:gd name="connsiteX75" fmla="*/ 2204694 w 3962400"/>
              <a:gd name="connsiteY75" fmla="*/ 1111453 h 4572000"/>
              <a:gd name="connsiteX76" fmla="*/ 2209800 w 3962400"/>
              <a:gd name="connsiteY76" fmla="*/ 1066800 h 4572000"/>
              <a:gd name="connsiteX77" fmla="*/ 2204694 w 3962400"/>
              <a:gd name="connsiteY77" fmla="*/ 1022070 h 4572000"/>
              <a:gd name="connsiteX78" fmla="*/ 2202256 w 3962400"/>
              <a:gd name="connsiteY78" fmla="*/ 1011555 h 4572000"/>
              <a:gd name="connsiteX79" fmla="*/ 2187549 w 3962400"/>
              <a:gd name="connsiteY79" fmla="*/ 969950 h 4572000"/>
              <a:gd name="connsiteX80" fmla="*/ 2185873 w 3962400"/>
              <a:gd name="connsiteY80" fmla="*/ 967054 h 4572000"/>
              <a:gd name="connsiteX81" fmla="*/ 2171700 w 3962400"/>
              <a:gd name="connsiteY81" fmla="*/ 944651 h 4572000"/>
              <a:gd name="connsiteX82" fmla="*/ 1790700 w 3962400"/>
              <a:gd name="connsiteY82" fmla="*/ 944651 h 4572000"/>
              <a:gd name="connsiteX83" fmla="*/ 1776527 w 3962400"/>
              <a:gd name="connsiteY83" fmla="*/ 967054 h 4572000"/>
              <a:gd name="connsiteX84" fmla="*/ 1774850 w 3962400"/>
              <a:gd name="connsiteY84" fmla="*/ 970026 h 4572000"/>
              <a:gd name="connsiteX85" fmla="*/ 1760144 w 3962400"/>
              <a:gd name="connsiteY85" fmla="*/ 1011631 h 4572000"/>
              <a:gd name="connsiteX86" fmla="*/ 1757705 w 3962400"/>
              <a:gd name="connsiteY86" fmla="*/ 1022147 h 4572000"/>
              <a:gd name="connsiteX87" fmla="*/ 1752600 w 3962400"/>
              <a:gd name="connsiteY87" fmla="*/ 1066800 h 4572000"/>
              <a:gd name="connsiteX88" fmla="*/ 1757705 w 3962400"/>
              <a:gd name="connsiteY88" fmla="*/ 1111453 h 4572000"/>
              <a:gd name="connsiteX89" fmla="*/ 1760144 w 3962400"/>
              <a:gd name="connsiteY89" fmla="*/ 1121969 h 4572000"/>
              <a:gd name="connsiteX90" fmla="*/ 1774850 w 3962400"/>
              <a:gd name="connsiteY90" fmla="*/ 1163574 h 4572000"/>
              <a:gd name="connsiteX91" fmla="*/ 1776527 w 3962400"/>
              <a:gd name="connsiteY91" fmla="*/ 1166546 h 4572000"/>
              <a:gd name="connsiteX92" fmla="*/ 1790700 w 3962400"/>
              <a:gd name="connsiteY92" fmla="*/ 1188948 h 4572000"/>
              <a:gd name="connsiteX93" fmla="*/ 1804873 w 3962400"/>
              <a:gd name="connsiteY93" fmla="*/ 1166546 h 4572000"/>
              <a:gd name="connsiteX94" fmla="*/ 1806549 w 3962400"/>
              <a:gd name="connsiteY94" fmla="*/ 1163574 h 4572000"/>
              <a:gd name="connsiteX95" fmla="*/ 1821256 w 3962400"/>
              <a:gd name="connsiteY95" fmla="*/ 1121969 h 4572000"/>
              <a:gd name="connsiteX96" fmla="*/ 1823694 w 3962400"/>
              <a:gd name="connsiteY96" fmla="*/ 1111453 h 4572000"/>
              <a:gd name="connsiteX97" fmla="*/ 1828800 w 3962400"/>
              <a:gd name="connsiteY97" fmla="*/ 1066800 h 4572000"/>
              <a:gd name="connsiteX98" fmla="*/ 1823694 w 3962400"/>
              <a:gd name="connsiteY98" fmla="*/ 1022070 h 4572000"/>
              <a:gd name="connsiteX99" fmla="*/ 1821256 w 3962400"/>
              <a:gd name="connsiteY99" fmla="*/ 1011555 h 4572000"/>
              <a:gd name="connsiteX100" fmla="*/ 1806549 w 3962400"/>
              <a:gd name="connsiteY100" fmla="*/ 969950 h 4572000"/>
              <a:gd name="connsiteX101" fmla="*/ 1804873 w 3962400"/>
              <a:gd name="connsiteY101" fmla="*/ 967054 h 4572000"/>
              <a:gd name="connsiteX102" fmla="*/ 1790700 w 3962400"/>
              <a:gd name="connsiteY102" fmla="*/ 944651 h 4572000"/>
              <a:gd name="connsiteX103" fmla="*/ 1600200 w 3962400"/>
              <a:gd name="connsiteY103" fmla="*/ 838200 h 4572000"/>
              <a:gd name="connsiteX104" fmla="*/ 1371600 w 3962400"/>
              <a:gd name="connsiteY104" fmla="*/ 1083411 h 4572000"/>
              <a:gd name="connsiteX105" fmla="*/ 1507083 w 3962400"/>
              <a:gd name="connsiteY105" fmla="*/ 1372590 h 4572000"/>
              <a:gd name="connsiteX106" fmla="*/ 1801368 w 3962400"/>
              <a:gd name="connsiteY106" fmla="*/ 1617878 h 4572000"/>
              <a:gd name="connsiteX107" fmla="*/ 1828800 w 3962400"/>
              <a:gd name="connsiteY107" fmla="*/ 1676400 h 4572000"/>
              <a:gd name="connsiteX108" fmla="*/ 1828800 w 3962400"/>
              <a:gd name="connsiteY108" fmla="*/ 2209800 h 4572000"/>
              <a:gd name="connsiteX109" fmla="*/ 2133600 w 3962400"/>
              <a:gd name="connsiteY109" fmla="*/ 2209800 h 4572000"/>
              <a:gd name="connsiteX110" fmla="*/ 2133600 w 3962400"/>
              <a:gd name="connsiteY110" fmla="*/ 1676400 h 4572000"/>
              <a:gd name="connsiteX111" fmla="*/ 2161032 w 3962400"/>
              <a:gd name="connsiteY111" fmla="*/ 1617878 h 4572000"/>
              <a:gd name="connsiteX112" fmla="*/ 2455316 w 3962400"/>
              <a:gd name="connsiteY112" fmla="*/ 1372590 h 4572000"/>
              <a:gd name="connsiteX113" fmla="*/ 2590800 w 3962400"/>
              <a:gd name="connsiteY113" fmla="*/ 1083411 h 4572000"/>
              <a:gd name="connsiteX114" fmla="*/ 2362200 w 3962400"/>
              <a:gd name="connsiteY114" fmla="*/ 838200 h 4572000"/>
              <a:gd name="connsiteX115" fmla="*/ 2292934 w 3962400"/>
              <a:gd name="connsiteY115" fmla="*/ 849401 h 4572000"/>
              <a:gd name="connsiteX116" fmla="*/ 2296973 w 3962400"/>
              <a:gd name="connsiteY116" fmla="*/ 856107 h 4572000"/>
              <a:gd name="connsiteX117" fmla="*/ 2318766 w 3962400"/>
              <a:gd name="connsiteY117" fmla="*/ 892607 h 4572000"/>
              <a:gd name="connsiteX118" fmla="*/ 2323414 w 3962400"/>
              <a:gd name="connsiteY118" fmla="*/ 900989 h 4572000"/>
              <a:gd name="connsiteX119" fmla="*/ 2342693 w 3962400"/>
              <a:gd name="connsiteY119" fmla="*/ 948385 h 4572000"/>
              <a:gd name="connsiteX120" fmla="*/ 2346426 w 3962400"/>
              <a:gd name="connsiteY120" fmla="*/ 961110 h 4572000"/>
              <a:gd name="connsiteX121" fmla="*/ 2355647 w 3962400"/>
              <a:gd name="connsiteY121" fmla="*/ 999896 h 4572000"/>
              <a:gd name="connsiteX122" fmla="*/ 2358161 w 3962400"/>
              <a:gd name="connsiteY122" fmla="*/ 1014603 h 4572000"/>
              <a:gd name="connsiteX123" fmla="*/ 2362200 w 3962400"/>
              <a:gd name="connsiteY123" fmla="*/ 1066800 h 4572000"/>
              <a:gd name="connsiteX124" fmla="*/ 2219553 w 3962400"/>
              <a:gd name="connsiteY124" fmla="*/ 1362227 h 4572000"/>
              <a:gd name="connsiteX125" fmla="*/ 2171700 w 3962400"/>
              <a:gd name="connsiteY125" fmla="*/ 1379144 h 4572000"/>
              <a:gd name="connsiteX126" fmla="*/ 2123846 w 3962400"/>
              <a:gd name="connsiteY126" fmla="*/ 1362227 h 4572000"/>
              <a:gd name="connsiteX127" fmla="*/ 1981200 w 3962400"/>
              <a:gd name="connsiteY127" fmla="*/ 1066800 h 4572000"/>
              <a:gd name="connsiteX128" fmla="*/ 1985391 w 3962400"/>
              <a:gd name="connsiteY128" fmla="*/ 1014603 h 4572000"/>
              <a:gd name="connsiteX129" fmla="*/ 1987905 w 3962400"/>
              <a:gd name="connsiteY129" fmla="*/ 999896 h 4572000"/>
              <a:gd name="connsiteX130" fmla="*/ 1997126 w 3962400"/>
              <a:gd name="connsiteY130" fmla="*/ 961110 h 4572000"/>
              <a:gd name="connsiteX131" fmla="*/ 2000783 w 3962400"/>
              <a:gd name="connsiteY131" fmla="*/ 948385 h 4572000"/>
              <a:gd name="connsiteX132" fmla="*/ 2020062 w 3962400"/>
              <a:gd name="connsiteY132" fmla="*/ 900989 h 4572000"/>
              <a:gd name="connsiteX133" fmla="*/ 2024558 w 3962400"/>
              <a:gd name="connsiteY133" fmla="*/ 892835 h 4572000"/>
              <a:gd name="connsiteX134" fmla="*/ 2046732 w 3962400"/>
              <a:gd name="connsiteY134" fmla="*/ 855878 h 4572000"/>
              <a:gd name="connsiteX135" fmla="*/ 2050542 w 3962400"/>
              <a:gd name="connsiteY135" fmla="*/ 849477 h 4572000"/>
              <a:gd name="connsiteX136" fmla="*/ 1912010 w 3962400"/>
              <a:gd name="connsiteY136" fmla="*/ 849477 h 4572000"/>
              <a:gd name="connsiteX137" fmla="*/ 1915820 w 3962400"/>
              <a:gd name="connsiteY137" fmla="*/ 855878 h 4572000"/>
              <a:gd name="connsiteX138" fmla="*/ 1937994 w 3962400"/>
              <a:gd name="connsiteY138" fmla="*/ 892835 h 4572000"/>
              <a:gd name="connsiteX139" fmla="*/ 1942490 w 3962400"/>
              <a:gd name="connsiteY139" fmla="*/ 900989 h 4572000"/>
              <a:gd name="connsiteX140" fmla="*/ 1961769 w 3962400"/>
              <a:gd name="connsiteY140" fmla="*/ 948385 h 4572000"/>
              <a:gd name="connsiteX141" fmla="*/ 1965426 w 3962400"/>
              <a:gd name="connsiteY141" fmla="*/ 961110 h 4572000"/>
              <a:gd name="connsiteX142" fmla="*/ 1974647 w 3962400"/>
              <a:gd name="connsiteY142" fmla="*/ 999896 h 4572000"/>
              <a:gd name="connsiteX143" fmla="*/ 1977161 w 3962400"/>
              <a:gd name="connsiteY143" fmla="*/ 1014603 h 4572000"/>
              <a:gd name="connsiteX144" fmla="*/ 1981200 w 3962400"/>
              <a:gd name="connsiteY144" fmla="*/ 1066800 h 4572000"/>
              <a:gd name="connsiteX145" fmla="*/ 1838553 w 3962400"/>
              <a:gd name="connsiteY145" fmla="*/ 1362227 h 4572000"/>
              <a:gd name="connsiteX146" fmla="*/ 1790700 w 3962400"/>
              <a:gd name="connsiteY146" fmla="*/ 1379144 h 4572000"/>
              <a:gd name="connsiteX147" fmla="*/ 1742846 w 3962400"/>
              <a:gd name="connsiteY147" fmla="*/ 1362227 h 4572000"/>
              <a:gd name="connsiteX148" fmla="*/ 1600200 w 3962400"/>
              <a:gd name="connsiteY148" fmla="*/ 1066800 h 4572000"/>
              <a:gd name="connsiteX149" fmla="*/ 1604162 w 3962400"/>
              <a:gd name="connsiteY149" fmla="*/ 1014603 h 4572000"/>
              <a:gd name="connsiteX150" fmla="*/ 1606677 w 3962400"/>
              <a:gd name="connsiteY150" fmla="*/ 999896 h 4572000"/>
              <a:gd name="connsiteX151" fmla="*/ 1615897 w 3962400"/>
              <a:gd name="connsiteY151" fmla="*/ 961110 h 4572000"/>
              <a:gd name="connsiteX152" fmla="*/ 1619631 w 3962400"/>
              <a:gd name="connsiteY152" fmla="*/ 948385 h 4572000"/>
              <a:gd name="connsiteX153" fmla="*/ 1638909 w 3962400"/>
              <a:gd name="connsiteY153" fmla="*/ 900989 h 4572000"/>
              <a:gd name="connsiteX154" fmla="*/ 1643558 w 3962400"/>
              <a:gd name="connsiteY154" fmla="*/ 892607 h 4572000"/>
              <a:gd name="connsiteX155" fmla="*/ 1665351 w 3962400"/>
              <a:gd name="connsiteY155" fmla="*/ 856107 h 4572000"/>
              <a:gd name="connsiteX156" fmla="*/ 1669389 w 3962400"/>
              <a:gd name="connsiteY156" fmla="*/ 849401 h 4572000"/>
              <a:gd name="connsiteX157" fmla="*/ 1600200 w 3962400"/>
              <a:gd name="connsiteY157" fmla="*/ 838200 h 4572000"/>
              <a:gd name="connsiteX158" fmla="*/ 1981200 w 3962400"/>
              <a:gd name="connsiteY158" fmla="*/ 152400 h 4572000"/>
              <a:gd name="connsiteX159" fmla="*/ 838200 w 3962400"/>
              <a:gd name="connsiteY159" fmla="*/ 1295400 h 4572000"/>
              <a:gd name="connsiteX160" fmla="*/ 1297076 w 3962400"/>
              <a:gd name="connsiteY160" fmla="*/ 2209800 h 4572000"/>
              <a:gd name="connsiteX161" fmla="*/ 1676400 w 3962400"/>
              <a:gd name="connsiteY161" fmla="*/ 2209800 h 4572000"/>
              <a:gd name="connsiteX162" fmla="*/ 1676400 w 3962400"/>
              <a:gd name="connsiteY162" fmla="*/ 1712061 h 4572000"/>
              <a:gd name="connsiteX163" fmla="*/ 1409547 w 3962400"/>
              <a:gd name="connsiteY163" fmla="*/ 1489710 h 4572000"/>
              <a:gd name="connsiteX164" fmla="*/ 1219200 w 3962400"/>
              <a:gd name="connsiteY164" fmla="*/ 1083411 h 4572000"/>
              <a:gd name="connsiteX165" fmla="*/ 1600200 w 3962400"/>
              <a:gd name="connsiteY165" fmla="*/ 685800 h 4572000"/>
              <a:gd name="connsiteX166" fmla="*/ 1791005 w 3962400"/>
              <a:gd name="connsiteY166" fmla="*/ 738911 h 4572000"/>
              <a:gd name="connsiteX167" fmla="*/ 2171471 w 3962400"/>
              <a:gd name="connsiteY167" fmla="*/ 738911 h 4572000"/>
              <a:gd name="connsiteX168" fmla="*/ 2362200 w 3962400"/>
              <a:gd name="connsiteY168" fmla="*/ 685800 h 4572000"/>
              <a:gd name="connsiteX169" fmla="*/ 2743200 w 3962400"/>
              <a:gd name="connsiteY169" fmla="*/ 1083411 h 4572000"/>
              <a:gd name="connsiteX170" fmla="*/ 2552852 w 3962400"/>
              <a:gd name="connsiteY170" fmla="*/ 1489634 h 4572000"/>
              <a:gd name="connsiteX171" fmla="*/ 2286000 w 3962400"/>
              <a:gd name="connsiteY171" fmla="*/ 1712061 h 4572000"/>
              <a:gd name="connsiteX172" fmla="*/ 2286000 w 3962400"/>
              <a:gd name="connsiteY172" fmla="*/ 2209800 h 4572000"/>
              <a:gd name="connsiteX173" fmla="*/ 2665323 w 3962400"/>
              <a:gd name="connsiteY173" fmla="*/ 2209800 h 4572000"/>
              <a:gd name="connsiteX174" fmla="*/ 3124200 w 3962400"/>
              <a:gd name="connsiteY174" fmla="*/ 1295400 h 4572000"/>
              <a:gd name="connsiteX175" fmla="*/ 1981200 w 3962400"/>
              <a:gd name="connsiteY175" fmla="*/ 152400 h 4572000"/>
              <a:gd name="connsiteX176" fmla="*/ 3451261 w 3962400"/>
              <a:gd name="connsiteY176" fmla="*/ 22462 h 4572000"/>
              <a:gd name="connsiteX177" fmla="*/ 3559023 w 3962400"/>
              <a:gd name="connsiteY177" fmla="*/ 130224 h 4572000"/>
              <a:gd name="connsiteX178" fmla="*/ 3254218 w 3962400"/>
              <a:gd name="connsiteY178" fmla="*/ 435029 h 4572000"/>
              <a:gd name="connsiteX179" fmla="*/ 3146456 w 3962400"/>
              <a:gd name="connsiteY179" fmla="*/ 327267 h 4572000"/>
              <a:gd name="connsiteX180" fmla="*/ 511093 w 3962400"/>
              <a:gd name="connsiteY180" fmla="*/ 22359 h 4572000"/>
              <a:gd name="connsiteX181" fmla="*/ 815898 w 3962400"/>
              <a:gd name="connsiteY181" fmla="*/ 327164 h 4572000"/>
              <a:gd name="connsiteX182" fmla="*/ 708136 w 3962400"/>
              <a:gd name="connsiteY182" fmla="*/ 434926 h 4572000"/>
              <a:gd name="connsiteX183" fmla="*/ 403331 w 3962400"/>
              <a:gd name="connsiteY183" fmla="*/ 130121 h 4572000"/>
              <a:gd name="connsiteX184" fmla="*/ 1981200 w 3962400"/>
              <a:gd name="connsiteY184" fmla="*/ 0 h 4572000"/>
              <a:gd name="connsiteX185" fmla="*/ 3276600 w 3962400"/>
              <a:gd name="connsiteY185" fmla="*/ 1295400 h 4572000"/>
              <a:gd name="connsiteX186" fmla="*/ 2826334 w 3962400"/>
              <a:gd name="connsiteY186" fmla="*/ 2274951 h 4572000"/>
              <a:gd name="connsiteX187" fmla="*/ 2895600 w 3962400"/>
              <a:gd name="connsiteY187" fmla="*/ 2438400 h 4572000"/>
              <a:gd name="connsiteX188" fmla="*/ 2836164 w 3962400"/>
              <a:gd name="connsiteY188" fmla="*/ 2590800 h 4572000"/>
              <a:gd name="connsiteX189" fmla="*/ 2895600 w 3962400"/>
              <a:gd name="connsiteY189" fmla="*/ 2743200 h 4572000"/>
              <a:gd name="connsiteX190" fmla="*/ 2836164 w 3962400"/>
              <a:gd name="connsiteY190" fmla="*/ 2895600 h 4572000"/>
              <a:gd name="connsiteX191" fmla="*/ 2895600 w 3962400"/>
              <a:gd name="connsiteY191" fmla="*/ 3048000 h 4572000"/>
              <a:gd name="connsiteX192" fmla="*/ 2743200 w 3962400"/>
              <a:gd name="connsiteY192" fmla="*/ 3262579 h 4572000"/>
              <a:gd name="connsiteX193" fmla="*/ 2743200 w 3962400"/>
              <a:gd name="connsiteY193" fmla="*/ 3810000 h 4572000"/>
              <a:gd name="connsiteX194" fmla="*/ 2720721 w 3962400"/>
              <a:gd name="connsiteY194" fmla="*/ 3863721 h 4572000"/>
              <a:gd name="connsiteX195" fmla="*/ 2720873 w 3962400"/>
              <a:gd name="connsiteY195" fmla="*/ 3863873 h 4572000"/>
              <a:gd name="connsiteX196" fmla="*/ 2035073 w 3962400"/>
              <a:gd name="connsiteY196" fmla="*/ 4549673 h 4572000"/>
              <a:gd name="connsiteX197" fmla="*/ 1981200 w 3962400"/>
              <a:gd name="connsiteY197" fmla="*/ 4572000 h 4572000"/>
              <a:gd name="connsiteX198" fmla="*/ 1927326 w 3962400"/>
              <a:gd name="connsiteY198" fmla="*/ 4549673 h 4572000"/>
              <a:gd name="connsiteX199" fmla="*/ 1241526 w 3962400"/>
              <a:gd name="connsiteY199" fmla="*/ 3863873 h 4572000"/>
              <a:gd name="connsiteX200" fmla="*/ 1241679 w 3962400"/>
              <a:gd name="connsiteY200" fmla="*/ 3863721 h 4572000"/>
              <a:gd name="connsiteX201" fmla="*/ 1219200 w 3962400"/>
              <a:gd name="connsiteY201" fmla="*/ 3810000 h 4572000"/>
              <a:gd name="connsiteX202" fmla="*/ 1219200 w 3962400"/>
              <a:gd name="connsiteY202" fmla="*/ 3262579 h 4572000"/>
              <a:gd name="connsiteX203" fmla="*/ 1066800 w 3962400"/>
              <a:gd name="connsiteY203" fmla="*/ 3048000 h 4572000"/>
              <a:gd name="connsiteX204" fmla="*/ 1126236 w 3962400"/>
              <a:gd name="connsiteY204" fmla="*/ 2895600 h 4572000"/>
              <a:gd name="connsiteX205" fmla="*/ 1066800 w 3962400"/>
              <a:gd name="connsiteY205" fmla="*/ 2743200 h 4572000"/>
              <a:gd name="connsiteX206" fmla="*/ 1126236 w 3962400"/>
              <a:gd name="connsiteY206" fmla="*/ 2590800 h 4572000"/>
              <a:gd name="connsiteX207" fmla="*/ 1066800 w 3962400"/>
              <a:gd name="connsiteY207" fmla="*/ 2438400 h 4572000"/>
              <a:gd name="connsiteX208" fmla="*/ 1136066 w 3962400"/>
              <a:gd name="connsiteY208" fmla="*/ 2274951 h 4572000"/>
              <a:gd name="connsiteX209" fmla="*/ 685800 w 3962400"/>
              <a:gd name="connsiteY209" fmla="*/ 1295400 h 4572000"/>
              <a:gd name="connsiteX210" fmla="*/ 1981200 w 3962400"/>
              <a:gd name="connsiteY210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</a:cxnLst>
            <a:rect l="l" t="t" r="r" b="b"/>
            <a:pathLst>
              <a:path w="3962400" h="4572000">
                <a:moveTo>
                  <a:pt x="1860347" y="4267200"/>
                </a:moveTo>
                <a:lnTo>
                  <a:pt x="1981200" y="4388053"/>
                </a:lnTo>
                <a:lnTo>
                  <a:pt x="2102053" y="4267200"/>
                </a:lnTo>
                <a:close/>
                <a:moveTo>
                  <a:pt x="1524000" y="3749192"/>
                </a:moveTo>
                <a:lnTo>
                  <a:pt x="1415034" y="3821811"/>
                </a:lnTo>
                <a:lnTo>
                  <a:pt x="1707947" y="4114800"/>
                </a:lnTo>
                <a:lnTo>
                  <a:pt x="2254453" y="4114800"/>
                </a:lnTo>
                <a:lnTo>
                  <a:pt x="2547366" y="3821887"/>
                </a:lnTo>
                <a:lnTo>
                  <a:pt x="2438400" y="3749192"/>
                </a:lnTo>
                <a:lnTo>
                  <a:pt x="2252015" y="3873398"/>
                </a:lnTo>
                <a:cubicBezTo>
                  <a:pt x="2226411" y="3890467"/>
                  <a:pt x="2193112" y="3890467"/>
                  <a:pt x="2167509" y="3873398"/>
                </a:cubicBezTo>
                <a:lnTo>
                  <a:pt x="1981200" y="3749192"/>
                </a:lnTo>
                <a:lnTo>
                  <a:pt x="1794815" y="3873398"/>
                </a:lnTo>
                <a:cubicBezTo>
                  <a:pt x="1769211" y="3890467"/>
                  <a:pt x="1735912" y="3890467"/>
                  <a:pt x="1710309" y="3873398"/>
                </a:cubicBezTo>
                <a:close/>
                <a:moveTo>
                  <a:pt x="1371600" y="3276600"/>
                </a:moveTo>
                <a:lnTo>
                  <a:pt x="1371600" y="3667582"/>
                </a:lnTo>
                <a:lnTo>
                  <a:pt x="1481785" y="3594201"/>
                </a:lnTo>
                <a:cubicBezTo>
                  <a:pt x="1507388" y="3577133"/>
                  <a:pt x="1540688" y="3577133"/>
                  <a:pt x="1566291" y="3594201"/>
                </a:cubicBezTo>
                <a:lnTo>
                  <a:pt x="1752600" y="3718408"/>
                </a:lnTo>
                <a:lnTo>
                  <a:pt x="1938985" y="3594201"/>
                </a:lnTo>
                <a:cubicBezTo>
                  <a:pt x="1964588" y="3577133"/>
                  <a:pt x="1997888" y="3577133"/>
                  <a:pt x="2023491" y="3594201"/>
                </a:cubicBezTo>
                <a:lnTo>
                  <a:pt x="2209800" y="3718408"/>
                </a:lnTo>
                <a:lnTo>
                  <a:pt x="2396185" y="3594201"/>
                </a:lnTo>
                <a:cubicBezTo>
                  <a:pt x="2421788" y="3577133"/>
                  <a:pt x="2455088" y="3577133"/>
                  <a:pt x="2480691" y="3594201"/>
                </a:cubicBezTo>
                <a:lnTo>
                  <a:pt x="2590800" y="3667582"/>
                </a:lnTo>
                <a:lnTo>
                  <a:pt x="2590800" y="3276600"/>
                </a:lnTo>
                <a:close/>
                <a:moveTo>
                  <a:pt x="1295400" y="2971800"/>
                </a:moveTo>
                <a:cubicBezTo>
                  <a:pt x="1253414" y="2971800"/>
                  <a:pt x="1219200" y="3006014"/>
                  <a:pt x="1219200" y="3048000"/>
                </a:cubicBezTo>
                <a:cubicBezTo>
                  <a:pt x="1219200" y="3089986"/>
                  <a:pt x="1253414" y="3124200"/>
                  <a:pt x="1295400" y="3124200"/>
                </a:cubicBezTo>
                <a:lnTo>
                  <a:pt x="2667000" y="3124200"/>
                </a:lnTo>
                <a:cubicBezTo>
                  <a:pt x="2708986" y="3124200"/>
                  <a:pt x="2743200" y="3089986"/>
                  <a:pt x="2743200" y="3048000"/>
                </a:cubicBezTo>
                <a:cubicBezTo>
                  <a:pt x="2743200" y="3006014"/>
                  <a:pt x="2708986" y="2971800"/>
                  <a:pt x="2667000" y="2971800"/>
                </a:cubicBezTo>
                <a:close/>
                <a:moveTo>
                  <a:pt x="1295400" y="2667000"/>
                </a:moveTo>
                <a:cubicBezTo>
                  <a:pt x="1253414" y="2667000"/>
                  <a:pt x="1219200" y="2701214"/>
                  <a:pt x="1219200" y="2743200"/>
                </a:cubicBezTo>
                <a:cubicBezTo>
                  <a:pt x="1219200" y="2785186"/>
                  <a:pt x="1253414" y="2819400"/>
                  <a:pt x="1295400" y="2819400"/>
                </a:cubicBezTo>
                <a:lnTo>
                  <a:pt x="2667000" y="2819400"/>
                </a:lnTo>
                <a:cubicBezTo>
                  <a:pt x="2708986" y="2819400"/>
                  <a:pt x="2743200" y="2785186"/>
                  <a:pt x="2743200" y="2743200"/>
                </a:cubicBezTo>
                <a:cubicBezTo>
                  <a:pt x="2743200" y="2701214"/>
                  <a:pt x="2708986" y="2667000"/>
                  <a:pt x="2667000" y="2667000"/>
                </a:cubicBezTo>
                <a:close/>
                <a:moveTo>
                  <a:pt x="1295400" y="2362200"/>
                </a:moveTo>
                <a:cubicBezTo>
                  <a:pt x="1253414" y="2362200"/>
                  <a:pt x="1219200" y="2396414"/>
                  <a:pt x="1219200" y="2438400"/>
                </a:cubicBezTo>
                <a:cubicBezTo>
                  <a:pt x="1219200" y="2480386"/>
                  <a:pt x="1253414" y="2514600"/>
                  <a:pt x="1295400" y="2514600"/>
                </a:cubicBezTo>
                <a:lnTo>
                  <a:pt x="2667000" y="2514600"/>
                </a:lnTo>
                <a:cubicBezTo>
                  <a:pt x="2708986" y="2514600"/>
                  <a:pt x="2743200" y="2480386"/>
                  <a:pt x="2743200" y="2438400"/>
                </a:cubicBezTo>
                <a:cubicBezTo>
                  <a:pt x="2743200" y="2396566"/>
                  <a:pt x="2709291" y="2362657"/>
                  <a:pt x="2667609" y="2362352"/>
                </a:cubicBezTo>
                <a:lnTo>
                  <a:pt x="2666695" y="2362200"/>
                </a:lnTo>
                <a:close/>
                <a:moveTo>
                  <a:pt x="708104" y="2155868"/>
                </a:moveTo>
                <a:lnTo>
                  <a:pt x="815866" y="2263630"/>
                </a:lnTo>
                <a:lnTo>
                  <a:pt x="511061" y="2568435"/>
                </a:lnTo>
                <a:lnTo>
                  <a:pt x="403299" y="2460673"/>
                </a:lnTo>
                <a:close/>
                <a:moveTo>
                  <a:pt x="3254105" y="2155791"/>
                </a:moveTo>
                <a:lnTo>
                  <a:pt x="3558910" y="2460596"/>
                </a:lnTo>
                <a:lnTo>
                  <a:pt x="3451148" y="2568358"/>
                </a:lnTo>
                <a:lnTo>
                  <a:pt x="3146343" y="2263553"/>
                </a:lnTo>
                <a:close/>
                <a:moveTo>
                  <a:pt x="3505200" y="1219200"/>
                </a:moveTo>
                <a:lnTo>
                  <a:pt x="3962400" y="1219200"/>
                </a:lnTo>
                <a:lnTo>
                  <a:pt x="3962400" y="1371600"/>
                </a:lnTo>
                <a:lnTo>
                  <a:pt x="3505200" y="1371600"/>
                </a:lnTo>
                <a:close/>
                <a:moveTo>
                  <a:pt x="0" y="1219200"/>
                </a:moveTo>
                <a:lnTo>
                  <a:pt x="457200" y="1219200"/>
                </a:lnTo>
                <a:lnTo>
                  <a:pt x="457200" y="1371600"/>
                </a:lnTo>
                <a:lnTo>
                  <a:pt x="0" y="1371600"/>
                </a:lnTo>
                <a:close/>
                <a:moveTo>
                  <a:pt x="2171700" y="944651"/>
                </a:moveTo>
                <a:cubicBezTo>
                  <a:pt x="2166823" y="952043"/>
                  <a:pt x="2161489" y="959205"/>
                  <a:pt x="2157527" y="967054"/>
                </a:cubicBezTo>
                <a:cubicBezTo>
                  <a:pt x="2156993" y="968045"/>
                  <a:pt x="2156384" y="969035"/>
                  <a:pt x="2155850" y="970026"/>
                </a:cubicBezTo>
                <a:cubicBezTo>
                  <a:pt x="2149449" y="983361"/>
                  <a:pt x="2144801" y="997382"/>
                  <a:pt x="2141144" y="1011631"/>
                </a:cubicBezTo>
                <a:cubicBezTo>
                  <a:pt x="2140229" y="1015060"/>
                  <a:pt x="2139467" y="1018641"/>
                  <a:pt x="2138705" y="1022147"/>
                </a:cubicBezTo>
                <a:cubicBezTo>
                  <a:pt x="2135733" y="1036777"/>
                  <a:pt x="2133600" y="1051636"/>
                  <a:pt x="2133600" y="1066800"/>
                </a:cubicBezTo>
                <a:cubicBezTo>
                  <a:pt x="2133600" y="1081964"/>
                  <a:pt x="2135733" y="1096823"/>
                  <a:pt x="2138705" y="1111453"/>
                </a:cubicBezTo>
                <a:cubicBezTo>
                  <a:pt x="2139467" y="1114958"/>
                  <a:pt x="2140229" y="1118463"/>
                  <a:pt x="2141144" y="1121969"/>
                </a:cubicBezTo>
                <a:cubicBezTo>
                  <a:pt x="2144801" y="1136218"/>
                  <a:pt x="2149449" y="1150239"/>
                  <a:pt x="2155850" y="1163574"/>
                </a:cubicBezTo>
                <a:cubicBezTo>
                  <a:pt x="2156307" y="1164564"/>
                  <a:pt x="2156993" y="1165555"/>
                  <a:pt x="2157527" y="1166546"/>
                </a:cubicBezTo>
                <a:cubicBezTo>
                  <a:pt x="2161489" y="1174394"/>
                  <a:pt x="2166823" y="1181557"/>
                  <a:pt x="2171700" y="1188948"/>
                </a:cubicBezTo>
                <a:cubicBezTo>
                  <a:pt x="2176577" y="1181557"/>
                  <a:pt x="2181911" y="1174394"/>
                  <a:pt x="2185873" y="1166546"/>
                </a:cubicBezTo>
                <a:cubicBezTo>
                  <a:pt x="2186406" y="1165555"/>
                  <a:pt x="2187092" y="1164564"/>
                  <a:pt x="2187549" y="1163574"/>
                </a:cubicBezTo>
                <a:cubicBezTo>
                  <a:pt x="2193950" y="1150239"/>
                  <a:pt x="2198598" y="1136218"/>
                  <a:pt x="2202256" y="1121969"/>
                </a:cubicBezTo>
                <a:cubicBezTo>
                  <a:pt x="2203170" y="1118540"/>
                  <a:pt x="2203932" y="1114958"/>
                  <a:pt x="2204694" y="1111453"/>
                </a:cubicBezTo>
                <a:cubicBezTo>
                  <a:pt x="2207666" y="1096823"/>
                  <a:pt x="2209800" y="1081964"/>
                  <a:pt x="2209800" y="1066800"/>
                </a:cubicBezTo>
                <a:cubicBezTo>
                  <a:pt x="2209800" y="1051636"/>
                  <a:pt x="2207666" y="1036777"/>
                  <a:pt x="2204694" y="1022070"/>
                </a:cubicBezTo>
                <a:cubicBezTo>
                  <a:pt x="2203932" y="1018565"/>
                  <a:pt x="2203170" y="1015060"/>
                  <a:pt x="2202256" y="1011555"/>
                </a:cubicBezTo>
                <a:cubicBezTo>
                  <a:pt x="2198598" y="997229"/>
                  <a:pt x="2193950" y="983208"/>
                  <a:pt x="2187549" y="969950"/>
                </a:cubicBezTo>
                <a:cubicBezTo>
                  <a:pt x="2187016" y="968959"/>
                  <a:pt x="2186330" y="968045"/>
                  <a:pt x="2185873" y="967054"/>
                </a:cubicBezTo>
                <a:cubicBezTo>
                  <a:pt x="2181911" y="959205"/>
                  <a:pt x="2176577" y="952043"/>
                  <a:pt x="2171700" y="944651"/>
                </a:cubicBezTo>
                <a:close/>
                <a:moveTo>
                  <a:pt x="1790700" y="944651"/>
                </a:moveTo>
                <a:cubicBezTo>
                  <a:pt x="1785823" y="952043"/>
                  <a:pt x="1780489" y="959205"/>
                  <a:pt x="1776527" y="967054"/>
                </a:cubicBezTo>
                <a:cubicBezTo>
                  <a:pt x="1775993" y="968045"/>
                  <a:pt x="1775384" y="969035"/>
                  <a:pt x="1774850" y="970026"/>
                </a:cubicBezTo>
                <a:cubicBezTo>
                  <a:pt x="1768449" y="983361"/>
                  <a:pt x="1763801" y="997382"/>
                  <a:pt x="1760144" y="1011631"/>
                </a:cubicBezTo>
                <a:cubicBezTo>
                  <a:pt x="1759229" y="1015060"/>
                  <a:pt x="1758467" y="1018641"/>
                  <a:pt x="1757705" y="1022147"/>
                </a:cubicBezTo>
                <a:cubicBezTo>
                  <a:pt x="1754733" y="1036777"/>
                  <a:pt x="1752600" y="1051636"/>
                  <a:pt x="1752600" y="1066800"/>
                </a:cubicBezTo>
                <a:cubicBezTo>
                  <a:pt x="1752600" y="1081964"/>
                  <a:pt x="1754733" y="1096823"/>
                  <a:pt x="1757705" y="1111453"/>
                </a:cubicBezTo>
                <a:cubicBezTo>
                  <a:pt x="1758467" y="1114958"/>
                  <a:pt x="1759229" y="1118463"/>
                  <a:pt x="1760144" y="1121969"/>
                </a:cubicBezTo>
                <a:cubicBezTo>
                  <a:pt x="1763801" y="1136218"/>
                  <a:pt x="1768449" y="1150239"/>
                  <a:pt x="1774850" y="1163574"/>
                </a:cubicBezTo>
                <a:cubicBezTo>
                  <a:pt x="1775307" y="1164564"/>
                  <a:pt x="1775993" y="1165555"/>
                  <a:pt x="1776527" y="1166546"/>
                </a:cubicBezTo>
                <a:cubicBezTo>
                  <a:pt x="1780489" y="1174394"/>
                  <a:pt x="1785823" y="1181557"/>
                  <a:pt x="1790700" y="1188948"/>
                </a:cubicBezTo>
                <a:cubicBezTo>
                  <a:pt x="1795577" y="1181557"/>
                  <a:pt x="1800911" y="1174394"/>
                  <a:pt x="1804873" y="1166546"/>
                </a:cubicBezTo>
                <a:cubicBezTo>
                  <a:pt x="1805406" y="1165555"/>
                  <a:pt x="1806092" y="1164564"/>
                  <a:pt x="1806549" y="1163574"/>
                </a:cubicBezTo>
                <a:cubicBezTo>
                  <a:pt x="1812950" y="1150239"/>
                  <a:pt x="1817598" y="1136218"/>
                  <a:pt x="1821256" y="1121969"/>
                </a:cubicBezTo>
                <a:cubicBezTo>
                  <a:pt x="1822170" y="1118540"/>
                  <a:pt x="1822932" y="1114958"/>
                  <a:pt x="1823694" y="1111453"/>
                </a:cubicBezTo>
                <a:cubicBezTo>
                  <a:pt x="1826666" y="1096823"/>
                  <a:pt x="1828800" y="1081964"/>
                  <a:pt x="1828800" y="1066800"/>
                </a:cubicBezTo>
                <a:cubicBezTo>
                  <a:pt x="1828800" y="1051636"/>
                  <a:pt x="1826666" y="1036777"/>
                  <a:pt x="1823694" y="1022070"/>
                </a:cubicBezTo>
                <a:cubicBezTo>
                  <a:pt x="1822932" y="1018565"/>
                  <a:pt x="1822170" y="1015060"/>
                  <a:pt x="1821256" y="1011555"/>
                </a:cubicBezTo>
                <a:cubicBezTo>
                  <a:pt x="1817598" y="997229"/>
                  <a:pt x="1812950" y="983208"/>
                  <a:pt x="1806549" y="969950"/>
                </a:cubicBezTo>
                <a:cubicBezTo>
                  <a:pt x="1806016" y="968959"/>
                  <a:pt x="1805330" y="968045"/>
                  <a:pt x="1804873" y="967054"/>
                </a:cubicBezTo>
                <a:cubicBezTo>
                  <a:pt x="1800911" y="959205"/>
                  <a:pt x="1795577" y="952043"/>
                  <a:pt x="1790700" y="944651"/>
                </a:cubicBezTo>
                <a:close/>
                <a:moveTo>
                  <a:pt x="1600200" y="838200"/>
                </a:moveTo>
                <a:cubicBezTo>
                  <a:pt x="1478432" y="838200"/>
                  <a:pt x="1371600" y="952728"/>
                  <a:pt x="1371600" y="1083411"/>
                </a:cubicBezTo>
                <a:cubicBezTo>
                  <a:pt x="1371600" y="1195425"/>
                  <a:pt x="1420977" y="1300810"/>
                  <a:pt x="1507083" y="1372590"/>
                </a:cubicBezTo>
                <a:lnTo>
                  <a:pt x="1801368" y="1617878"/>
                </a:lnTo>
                <a:cubicBezTo>
                  <a:pt x="1818741" y="1632356"/>
                  <a:pt x="1828800" y="1653768"/>
                  <a:pt x="1828800" y="1676400"/>
                </a:cubicBezTo>
                <a:lnTo>
                  <a:pt x="1828800" y="2209800"/>
                </a:lnTo>
                <a:lnTo>
                  <a:pt x="2133600" y="2209800"/>
                </a:lnTo>
                <a:lnTo>
                  <a:pt x="2133600" y="1676400"/>
                </a:lnTo>
                <a:cubicBezTo>
                  <a:pt x="2133600" y="1653768"/>
                  <a:pt x="2143658" y="1632356"/>
                  <a:pt x="2161032" y="1617878"/>
                </a:cubicBezTo>
                <a:lnTo>
                  <a:pt x="2455316" y="1372590"/>
                </a:lnTo>
                <a:cubicBezTo>
                  <a:pt x="2541422" y="1300886"/>
                  <a:pt x="2590800" y="1195425"/>
                  <a:pt x="2590800" y="1083411"/>
                </a:cubicBezTo>
                <a:cubicBezTo>
                  <a:pt x="2590800" y="952728"/>
                  <a:pt x="2483967" y="838200"/>
                  <a:pt x="2362200" y="838200"/>
                </a:cubicBezTo>
                <a:cubicBezTo>
                  <a:pt x="2338425" y="838200"/>
                  <a:pt x="2315261" y="842010"/>
                  <a:pt x="2292934" y="849401"/>
                </a:cubicBezTo>
                <a:cubicBezTo>
                  <a:pt x="2294458" y="851535"/>
                  <a:pt x="2295525" y="853897"/>
                  <a:pt x="2296973" y="856107"/>
                </a:cubicBezTo>
                <a:cubicBezTo>
                  <a:pt x="2304897" y="867918"/>
                  <a:pt x="2312213" y="880034"/>
                  <a:pt x="2318766" y="892607"/>
                </a:cubicBezTo>
                <a:cubicBezTo>
                  <a:pt x="2320290" y="895426"/>
                  <a:pt x="2322042" y="898093"/>
                  <a:pt x="2323414" y="900989"/>
                </a:cubicBezTo>
                <a:cubicBezTo>
                  <a:pt x="2330958" y="916305"/>
                  <a:pt x="2337282" y="932154"/>
                  <a:pt x="2342693" y="948385"/>
                </a:cubicBezTo>
                <a:cubicBezTo>
                  <a:pt x="2344140" y="952576"/>
                  <a:pt x="2345207" y="956843"/>
                  <a:pt x="2346426" y="961110"/>
                </a:cubicBezTo>
                <a:cubicBezTo>
                  <a:pt x="2350236" y="973836"/>
                  <a:pt x="2353284" y="986790"/>
                  <a:pt x="2355647" y="999896"/>
                </a:cubicBezTo>
                <a:cubicBezTo>
                  <a:pt x="2356561" y="1004849"/>
                  <a:pt x="2357475" y="1009650"/>
                  <a:pt x="2358161" y="1014603"/>
                </a:cubicBezTo>
                <a:cubicBezTo>
                  <a:pt x="2360523" y="1031824"/>
                  <a:pt x="2362200" y="1049198"/>
                  <a:pt x="2362200" y="1066800"/>
                </a:cubicBezTo>
                <a:cubicBezTo>
                  <a:pt x="2362200" y="1181328"/>
                  <a:pt x="2310231" y="1289075"/>
                  <a:pt x="2219553" y="1362227"/>
                </a:cubicBezTo>
                <a:cubicBezTo>
                  <a:pt x="2205609" y="1373505"/>
                  <a:pt x="2188616" y="1379144"/>
                  <a:pt x="2171700" y="1379144"/>
                </a:cubicBezTo>
                <a:cubicBezTo>
                  <a:pt x="2154783" y="1379144"/>
                  <a:pt x="2137791" y="1373505"/>
                  <a:pt x="2123846" y="1362227"/>
                </a:cubicBezTo>
                <a:cubicBezTo>
                  <a:pt x="2033168" y="1289075"/>
                  <a:pt x="1981200" y="1181328"/>
                  <a:pt x="1981200" y="1066800"/>
                </a:cubicBezTo>
                <a:cubicBezTo>
                  <a:pt x="1981200" y="1049198"/>
                  <a:pt x="1982876" y="1031824"/>
                  <a:pt x="1985391" y="1014603"/>
                </a:cubicBezTo>
                <a:cubicBezTo>
                  <a:pt x="1986077" y="1009650"/>
                  <a:pt x="1986991" y="1004773"/>
                  <a:pt x="1987905" y="999896"/>
                </a:cubicBezTo>
                <a:cubicBezTo>
                  <a:pt x="1990344" y="986790"/>
                  <a:pt x="1993392" y="973836"/>
                  <a:pt x="1997126" y="961110"/>
                </a:cubicBezTo>
                <a:cubicBezTo>
                  <a:pt x="1998345" y="956843"/>
                  <a:pt x="1999412" y="952576"/>
                  <a:pt x="2000783" y="948385"/>
                </a:cubicBezTo>
                <a:cubicBezTo>
                  <a:pt x="2006117" y="932231"/>
                  <a:pt x="2012518" y="916305"/>
                  <a:pt x="2020062" y="900989"/>
                </a:cubicBezTo>
                <a:cubicBezTo>
                  <a:pt x="2021433" y="898169"/>
                  <a:pt x="2023110" y="895578"/>
                  <a:pt x="2024558" y="892835"/>
                </a:cubicBezTo>
                <a:cubicBezTo>
                  <a:pt x="2031263" y="880110"/>
                  <a:pt x="2038655" y="867842"/>
                  <a:pt x="2046732" y="855878"/>
                </a:cubicBezTo>
                <a:cubicBezTo>
                  <a:pt x="2048103" y="853821"/>
                  <a:pt x="2049094" y="851535"/>
                  <a:pt x="2050542" y="849477"/>
                </a:cubicBezTo>
                <a:cubicBezTo>
                  <a:pt x="2005965" y="834695"/>
                  <a:pt x="1956587" y="834695"/>
                  <a:pt x="1912010" y="849477"/>
                </a:cubicBezTo>
                <a:cubicBezTo>
                  <a:pt x="1913458" y="851535"/>
                  <a:pt x="1914449" y="853821"/>
                  <a:pt x="1915820" y="855878"/>
                </a:cubicBezTo>
                <a:cubicBezTo>
                  <a:pt x="1923897" y="867765"/>
                  <a:pt x="1931365" y="880110"/>
                  <a:pt x="1937994" y="892835"/>
                </a:cubicBezTo>
                <a:cubicBezTo>
                  <a:pt x="1939442" y="895655"/>
                  <a:pt x="1941119" y="898245"/>
                  <a:pt x="1942490" y="900989"/>
                </a:cubicBezTo>
                <a:cubicBezTo>
                  <a:pt x="1950034" y="916305"/>
                  <a:pt x="1956359" y="932154"/>
                  <a:pt x="1961769" y="948385"/>
                </a:cubicBezTo>
                <a:cubicBezTo>
                  <a:pt x="1963140" y="952576"/>
                  <a:pt x="1964207" y="956843"/>
                  <a:pt x="1965426" y="961110"/>
                </a:cubicBezTo>
                <a:cubicBezTo>
                  <a:pt x="1969236" y="973836"/>
                  <a:pt x="1972284" y="986790"/>
                  <a:pt x="1974647" y="999896"/>
                </a:cubicBezTo>
                <a:cubicBezTo>
                  <a:pt x="1975561" y="1004849"/>
                  <a:pt x="1976475" y="1009650"/>
                  <a:pt x="1977161" y="1014603"/>
                </a:cubicBezTo>
                <a:cubicBezTo>
                  <a:pt x="1979523" y="1031824"/>
                  <a:pt x="1981200" y="1049198"/>
                  <a:pt x="1981200" y="1066800"/>
                </a:cubicBezTo>
                <a:cubicBezTo>
                  <a:pt x="1981200" y="1181328"/>
                  <a:pt x="1929231" y="1289075"/>
                  <a:pt x="1838553" y="1362227"/>
                </a:cubicBezTo>
                <a:cubicBezTo>
                  <a:pt x="1824609" y="1373505"/>
                  <a:pt x="1807616" y="1379144"/>
                  <a:pt x="1790700" y="1379144"/>
                </a:cubicBezTo>
                <a:cubicBezTo>
                  <a:pt x="1773783" y="1379144"/>
                  <a:pt x="1756791" y="1373505"/>
                  <a:pt x="1742846" y="1362227"/>
                </a:cubicBezTo>
                <a:cubicBezTo>
                  <a:pt x="1652168" y="1289075"/>
                  <a:pt x="1600200" y="1181328"/>
                  <a:pt x="1600200" y="1066800"/>
                </a:cubicBezTo>
                <a:cubicBezTo>
                  <a:pt x="1600200" y="1049198"/>
                  <a:pt x="1601876" y="1031824"/>
                  <a:pt x="1604162" y="1014603"/>
                </a:cubicBezTo>
                <a:cubicBezTo>
                  <a:pt x="1604848" y="1009650"/>
                  <a:pt x="1605762" y="1004773"/>
                  <a:pt x="1606677" y="999896"/>
                </a:cubicBezTo>
                <a:cubicBezTo>
                  <a:pt x="1609115" y="986790"/>
                  <a:pt x="1612163" y="973836"/>
                  <a:pt x="1615897" y="961110"/>
                </a:cubicBezTo>
                <a:cubicBezTo>
                  <a:pt x="1617192" y="956919"/>
                  <a:pt x="1618259" y="952576"/>
                  <a:pt x="1619631" y="948385"/>
                </a:cubicBezTo>
                <a:cubicBezTo>
                  <a:pt x="1625041" y="932154"/>
                  <a:pt x="1631366" y="916305"/>
                  <a:pt x="1638909" y="900989"/>
                </a:cubicBezTo>
                <a:cubicBezTo>
                  <a:pt x="1640357" y="898093"/>
                  <a:pt x="1642110" y="895426"/>
                  <a:pt x="1643558" y="892607"/>
                </a:cubicBezTo>
                <a:cubicBezTo>
                  <a:pt x="1650111" y="880034"/>
                  <a:pt x="1657350" y="867918"/>
                  <a:pt x="1665351" y="856107"/>
                </a:cubicBezTo>
                <a:cubicBezTo>
                  <a:pt x="1666799" y="853973"/>
                  <a:pt x="1667865" y="851535"/>
                  <a:pt x="1669389" y="849401"/>
                </a:cubicBezTo>
                <a:cubicBezTo>
                  <a:pt x="1647139" y="842010"/>
                  <a:pt x="1623898" y="838200"/>
                  <a:pt x="1600200" y="838200"/>
                </a:cubicBezTo>
                <a:close/>
                <a:moveTo>
                  <a:pt x="1981200" y="152400"/>
                </a:moveTo>
                <a:cubicBezTo>
                  <a:pt x="1350950" y="152400"/>
                  <a:pt x="838200" y="665150"/>
                  <a:pt x="838200" y="1295400"/>
                </a:cubicBezTo>
                <a:cubicBezTo>
                  <a:pt x="838200" y="1654302"/>
                  <a:pt x="1009269" y="1994001"/>
                  <a:pt x="1297076" y="2209800"/>
                </a:cubicBezTo>
                <a:lnTo>
                  <a:pt x="1676400" y="2209800"/>
                </a:lnTo>
                <a:lnTo>
                  <a:pt x="1676400" y="1712061"/>
                </a:lnTo>
                <a:lnTo>
                  <a:pt x="1409547" y="1489710"/>
                </a:lnTo>
                <a:cubicBezTo>
                  <a:pt x="1288542" y="1388897"/>
                  <a:pt x="1219200" y="1240764"/>
                  <a:pt x="1219200" y="1083411"/>
                </a:cubicBezTo>
                <a:cubicBezTo>
                  <a:pt x="1219200" y="867918"/>
                  <a:pt x="1393698" y="685800"/>
                  <a:pt x="1600200" y="685800"/>
                </a:cubicBezTo>
                <a:cubicBezTo>
                  <a:pt x="1667865" y="685800"/>
                  <a:pt x="1732712" y="704393"/>
                  <a:pt x="1791005" y="738911"/>
                </a:cubicBezTo>
                <a:cubicBezTo>
                  <a:pt x="1908353" y="670941"/>
                  <a:pt x="2054199" y="670941"/>
                  <a:pt x="2171471" y="738911"/>
                </a:cubicBezTo>
                <a:cubicBezTo>
                  <a:pt x="2229688" y="704393"/>
                  <a:pt x="2294534" y="685800"/>
                  <a:pt x="2362200" y="685800"/>
                </a:cubicBezTo>
                <a:cubicBezTo>
                  <a:pt x="2568702" y="685800"/>
                  <a:pt x="2743200" y="867918"/>
                  <a:pt x="2743200" y="1083411"/>
                </a:cubicBezTo>
                <a:cubicBezTo>
                  <a:pt x="2743200" y="1240764"/>
                  <a:pt x="2673858" y="1388897"/>
                  <a:pt x="2552852" y="1489634"/>
                </a:cubicBezTo>
                <a:lnTo>
                  <a:pt x="2286000" y="1712061"/>
                </a:lnTo>
                <a:lnTo>
                  <a:pt x="2286000" y="2209800"/>
                </a:lnTo>
                <a:lnTo>
                  <a:pt x="2665323" y="2209800"/>
                </a:lnTo>
                <a:cubicBezTo>
                  <a:pt x="2953131" y="1994001"/>
                  <a:pt x="3124200" y="1654302"/>
                  <a:pt x="3124200" y="1295400"/>
                </a:cubicBezTo>
                <a:cubicBezTo>
                  <a:pt x="3124200" y="665150"/>
                  <a:pt x="2611450" y="152400"/>
                  <a:pt x="1981200" y="152400"/>
                </a:cubicBezTo>
                <a:close/>
                <a:moveTo>
                  <a:pt x="3451261" y="22462"/>
                </a:moveTo>
                <a:lnTo>
                  <a:pt x="3559023" y="130224"/>
                </a:lnTo>
                <a:lnTo>
                  <a:pt x="3254218" y="435029"/>
                </a:lnTo>
                <a:lnTo>
                  <a:pt x="3146456" y="327267"/>
                </a:lnTo>
                <a:close/>
                <a:moveTo>
                  <a:pt x="511093" y="22359"/>
                </a:moveTo>
                <a:lnTo>
                  <a:pt x="815898" y="327164"/>
                </a:lnTo>
                <a:lnTo>
                  <a:pt x="708136" y="434926"/>
                </a:lnTo>
                <a:lnTo>
                  <a:pt x="403331" y="130121"/>
                </a:lnTo>
                <a:close/>
                <a:moveTo>
                  <a:pt x="1981200" y="0"/>
                </a:moveTo>
                <a:cubicBezTo>
                  <a:pt x="2695499" y="0"/>
                  <a:pt x="3276600" y="581101"/>
                  <a:pt x="3276600" y="1295400"/>
                </a:cubicBezTo>
                <a:cubicBezTo>
                  <a:pt x="3276600" y="1672209"/>
                  <a:pt x="3109950" y="2029968"/>
                  <a:pt x="2826334" y="2274951"/>
                </a:cubicBezTo>
                <a:cubicBezTo>
                  <a:pt x="2868930" y="2316556"/>
                  <a:pt x="2895600" y="2374316"/>
                  <a:pt x="2895600" y="2438400"/>
                </a:cubicBezTo>
                <a:cubicBezTo>
                  <a:pt x="2895600" y="2497150"/>
                  <a:pt x="2872740" y="2550261"/>
                  <a:pt x="2836164" y="2590800"/>
                </a:cubicBezTo>
                <a:cubicBezTo>
                  <a:pt x="2872664" y="2631338"/>
                  <a:pt x="2895600" y="2684450"/>
                  <a:pt x="2895600" y="2743200"/>
                </a:cubicBezTo>
                <a:cubicBezTo>
                  <a:pt x="2895600" y="2801950"/>
                  <a:pt x="2872740" y="2855061"/>
                  <a:pt x="2836164" y="2895600"/>
                </a:cubicBezTo>
                <a:cubicBezTo>
                  <a:pt x="2872664" y="2936138"/>
                  <a:pt x="2895600" y="2989250"/>
                  <a:pt x="2895600" y="3048000"/>
                </a:cubicBezTo>
                <a:cubicBezTo>
                  <a:pt x="2895600" y="3147212"/>
                  <a:pt x="2831668" y="3231032"/>
                  <a:pt x="2743200" y="3262579"/>
                </a:cubicBezTo>
                <a:lnTo>
                  <a:pt x="2743200" y="3810000"/>
                </a:lnTo>
                <a:cubicBezTo>
                  <a:pt x="2743200" y="3830498"/>
                  <a:pt x="2734818" y="3849624"/>
                  <a:pt x="2720721" y="3863721"/>
                </a:cubicBezTo>
                <a:lnTo>
                  <a:pt x="2720873" y="3863873"/>
                </a:lnTo>
                <a:lnTo>
                  <a:pt x="2035073" y="4549673"/>
                </a:lnTo>
                <a:cubicBezTo>
                  <a:pt x="2020214" y="4564532"/>
                  <a:pt x="2000707" y="4572000"/>
                  <a:pt x="1981200" y="4572000"/>
                </a:cubicBezTo>
                <a:cubicBezTo>
                  <a:pt x="1961693" y="4572000"/>
                  <a:pt x="1942185" y="4564532"/>
                  <a:pt x="1927326" y="4549673"/>
                </a:cubicBezTo>
                <a:lnTo>
                  <a:pt x="1241526" y="3863873"/>
                </a:lnTo>
                <a:lnTo>
                  <a:pt x="1241679" y="3863721"/>
                </a:lnTo>
                <a:cubicBezTo>
                  <a:pt x="1227582" y="3849624"/>
                  <a:pt x="1219200" y="3830498"/>
                  <a:pt x="1219200" y="3810000"/>
                </a:cubicBezTo>
                <a:lnTo>
                  <a:pt x="1219200" y="3262579"/>
                </a:lnTo>
                <a:cubicBezTo>
                  <a:pt x="1130732" y="3231032"/>
                  <a:pt x="1066800" y="3147212"/>
                  <a:pt x="1066800" y="3048000"/>
                </a:cubicBezTo>
                <a:cubicBezTo>
                  <a:pt x="1066800" y="2989250"/>
                  <a:pt x="1089660" y="2936138"/>
                  <a:pt x="1126236" y="2895600"/>
                </a:cubicBezTo>
                <a:cubicBezTo>
                  <a:pt x="1089736" y="2855061"/>
                  <a:pt x="1066800" y="2801950"/>
                  <a:pt x="1066800" y="2743200"/>
                </a:cubicBezTo>
                <a:cubicBezTo>
                  <a:pt x="1066800" y="2684450"/>
                  <a:pt x="1089660" y="2631338"/>
                  <a:pt x="1126236" y="2590800"/>
                </a:cubicBezTo>
                <a:cubicBezTo>
                  <a:pt x="1089736" y="2550261"/>
                  <a:pt x="1066800" y="2497150"/>
                  <a:pt x="1066800" y="2438400"/>
                </a:cubicBezTo>
                <a:cubicBezTo>
                  <a:pt x="1066800" y="2374316"/>
                  <a:pt x="1093470" y="2316556"/>
                  <a:pt x="1136066" y="2274951"/>
                </a:cubicBezTo>
                <a:cubicBezTo>
                  <a:pt x="852449" y="2029968"/>
                  <a:pt x="685800" y="1672209"/>
                  <a:pt x="685800" y="1295400"/>
                </a:cubicBezTo>
                <a:cubicBezTo>
                  <a:pt x="685800" y="581101"/>
                  <a:pt x="1266901" y="0"/>
                  <a:pt x="1981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1794B27E-A63D-48BD-A806-5F3338E3D94B}"/>
              </a:ext>
            </a:extLst>
          </p:cNvPr>
          <p:cNvSpPr>
            <a:spLocks noChangeAspect="1"/>
          </p:cNvSpPr>
          <p:nvPr/>
        </p:nvSpPr>
        <p:spPr>
          <a:xfrm>
            <a:off x="2063513" y="7393467"/>
            <a:ext cx="853440" cy="853662"/>
          </a:xfrm>
          <a:custGeom>
            <a:avLst/>
            <a:gdLst>
              <a:gd name="connsiteX0" fmla="*/ 816426 w 2812142"/>
              <a:gd name="connsiteY0" fmla="*/ 2495359 h 2812875"/>
              <a:gd name="connsiteX1" fmla="*/ 816426 w 2812142"/>
              <a:gd name="connsiteY1" fmla="*/ 2586075 h 2812875"/>
              <a:gd name="connsiteX2" fmla="*/ 952500 w 2812142"/>
              <a:gd name="connsiteY2" fmla="*/ 2722150 h 2812875"/>
              <a:gd name="connsiteX3" fmla="*/ 1088564 w 2812142"/>
              <a:gd name="connsiteY3" fmla="*/ 2586075 h 2812875"/>
              <a:gd name="connsiteX4" fmla="*/ 1088564 w 2812142"/>
              <a:gd name="connsiteY4" fmla="*/ 2495359 h 2812875"/>
              <a:gd name="connsiteX5" fmla="*/ 1723568 w 2812142"/>
              <a:gd name="connsiteY5" fmla="*/ 2450011 h 2812875"/>
              <a:gd name="connsiteX6" fmla="*/ 1723568 w 2812142"/>
              <a:gd name="connsiteY6" fmla="*/ 2586085 h 2812875"/>
              <a:gd name="connsiteX7" fmla="*/ 1859642 w 2812142"/>
              <a:gd name="connsiteY7" fmla="*/ 2722159 h 2812875"/>
              <a:gd name="connsiteX8" fmla="*/ 1995716 w 2812142"/>
              <a:gd name="connsiteY8" fmla="*/ 2586085 h 2812875"/>
              <a:gd name="connsiteX9" fmla="*/ 1995706 w 2812142"/>
              <a:gd name="connsiteY9" fmla="*/ 2586085 h 2812875"/>
              <a:gd name="connsiteX10" fmla="*/ 1995706 w 2812142"/>
              <a:gd name="connsiteY10" fmla="*/ 2450011 h 2812875"/>
              <a:gd name="connsiteX11" fmla="*/ 816426 w 2812142"/>
              <a:gd name="connsiteY11" fmla="*/ 2313937 h 2812875"/>
              <a:gd name="connsiteX12" fmla="*/ 816426 w 2812142"/>
              <a:gd name="connsiteY12" fmla="*/ 2404653 h 2812875"/>
              <a:gd name="connsiteX13" fmla="*/ 1088564 w 2812142"/>
              <a:gd name="connsiteY13" fmla="*/ 2404653 h 2812875"/>
              <a:gd name="connsiteX14" fmla="*/ 1088564 w 2812142"/>
              <a:gd name="connsiteY14" fmla="*/ 2313937 h 2812875"/>
              <a:gd name="connsiteX15" fmla="*/ 1723558 w 2812142"/>
              <a:gd name="connsiteY15" fmla="*/ 2268579 h 2812875"/>
              <a:gd name="connsiteX16" fmla="*/ 1723558 w 2812142"/>
              <a:gd name="connsiteY16" fmla="*/ 2359295 h 2812875"/>
              <a:gd name="connsiteX17" fmla="*/ 1995706 w 2812142"/>
              <a:gd name="connsiteY17" fmla="*/ 2359295 h 2812875"/>
              <a:gd name="connsiteX18" fmla="*/ 1995706 w 2812142"/>
              <a:gd name="connsiteY18" fmla="*/ 2268579 h 2812875"/>
              <a:gd name="connsiteX19" fmla="*/ 2086413 w 2812142"/>
              <a:gd name="connsiteY19" fmla="*/ 1180014 h 2812875"/>
              <a:gd name="connsiteX20" fmla="*/ 2086413 w 2812142"/>
              <a:gd name="connsiteY20" fmla="*/ 1316088 h 2812875"/>
              <a:gd name="connsiteX21" fmla="*/ 2086413 w 2812142"/>
              <a:gd name="connsiteY21" fmla="*/ 1633585 h 2812875"/>
              <a:gd name="connsiteX22" fmla="*/ 2721426 w 2812142"/>
              <a:gd name="connsiteY22" fmla="*/ 1633585 h 2812875"/>
              <a:gd name="connsiteX23" fmla="*/ 2721426 w 2812142"/>
              <a:gd name="connsiteY23" fmla="*/ 1180014 h 2812875"/>
              <a:gd name="connsiteX24" fmla="*/ 2630710 w 2812142"/>
              <a:gd name="connsiteY24" fmla="*/ 1180014 h 2812875"/>
              <a:gd name="connsiteX25" fmla="*/ 2630710 w 2812142"/>
              <a:gd name="connsiteY25" fmla="*/ 1361446 h 2812875"/>
              <a:gd name="connsiteX26" fmla="*/ 2539993 w 2812142"/>
              <a:gd name="connsiteY26" fmla="*/ 1361446 h 2812875"/>
              <a:gd name="connsiteX27" fmla="*/ 2539993 w 2812142"/>
              <a:gd name="connsiteY27" fmla="*/ 1180014 h 2812875"/>
              <a:gd name="connsiteX28" fmla="*/ 2449277 w 2812142"/>
              <a:gd name="connsiteY28" fmla="*/ 1180014 h 2812875"/>
              <a:gd name="connsiteX29" fmla="*/ 2449277 w 2812142"/>
              <a:gd name="connsiteY29" fmla="*/ 1316088 h 2812875"/>
              <a:gd name="connsiteX30" fmla="*/ 2358561 w 2812142"/>
              <a:gd name="connsiteY30" fmla="*/ 1316088 h 2812875"/>
              <a:gd name="connsiteX31" fmla="*/ 2358561 w 2812142"/>
              <a:gd name="connsiteY31" fmla="*/ 1180014 h 2812875"/>
              <a:gd name="connsiteX32" fmla="*/ 2267845 w 2812142"/>
              <a:gd name="connsiteY32" fmla="*/ 1180014 h 2812875"/>
              <a:gd name="connsiteX33" fmla="*/ 2267845 w 2812142"/>
              <a:gd name="connsiteY33" fmla="*/ 1361446 h 2812875"/>
              <a:gd name="connsiteX34" fmla="*/ 2177129 w 2812142"/>
              <a:gd name="connsiteY34" fmla="*/ 1361446 h 2812875"/>
              <a:gd name="connsiteX35" fmla="*/ 2177129 w 2812142"/>
              <a:gd name="connsiteY35" fmla="*/ 1180014 h 2812875"/>
              <a:gd name="connsiteX36" fmla="*/ 1179290 w 2812142"/>
              <a:gd name="connsiteY36" fmla="*/ 1180014 h 2812875"/>
              <a:gd name="connsiteX37" fmla="*/ 1179290 w 2812142"/>
              <a:gd name="connsiteY37" fmla="*/ 1633585 h 2812875"/>
              <a:gd name="connsiteX38" fmla="*/ 1632871 w 2812142"/>
              <a:gd name="connsiteY38" fmla="*/ 1633585 h 2812875"/>
              <a:gd name="connsiteX39" fmla="*/ 1632871 w 2812142"/>
              <a:gd name="connsiteY39" fmla="*/ 1180014 h 2812875"/>
              <a:gd name="connsiteX40" fmla="*/ 1542155 w 2812142"/>
              <a:gd name="connsiteY40" fmla="*/ 1180014 h 2812875"/>
              <a:gd name="connsiteX41" fmla="*/ 1542155 w 2812142"/>
              <a:gd name="connsiteY41" fmla="*/ 1361446 h 2812875"/>
              <a:gd name="connsiteX42" fmla="*/ 1451438 w 2812142"/>
              <a:gd name="connsiteY42" fmla="*/ 1361446 h 2812875"/>
              <a:gd name="connsiteX43" fmla="*/ 1451438 w 2812142"/>
              <a:gd name="connsiteY43" fmla="*/ 1180014 h 2812875"/>
              <a:gd name="connsiteX44" fmla="*/ 1360722 w 2812142"/>
              <a:gd name="connsiteY44" fmla="*/ 1180014 h 2812875"/>
              <a:gd name="connsiteX45" fmla="*/ 1360722 w 2812142"/>
              <a:gd name="connsiteY45" fmla="*/ 1316088 h 2812875"/>
              <a:gd name="connsiteX46" fmla="*/ 1270006 w 2812142"/>
              <a:gd name="connsiteY46" fmla="*/ 1316088 h 2812875"/>
              <a:gd name="connsiteX47" fmla="*/ 1270006 w 2812142"/>
              <a:gd name="connsiteY47" fmla="*/ 1180014 h 2812875"/>
              <a:gd name="connsiteX48" fmla="*/ 90716 w 2812142"/>
              <a:gd name="connsiteY48" fmla="*/ 1180014 h 2812875"/>
              <a:gd name="connsiteX49" fmla="*/ 90716 w 2812142"/>
              <a:gd name="connsiteY49" fmla="*/ 1633585 h 2812875"/>
              <a:gd name="connsiteX50" fmla="*/ 725729 w 2812142"/>
              <a:gd name="connsiteY50" fmla="*/ 1633585 h 2812875"/>
              <a:gd name="connsiteX51" fmla="*/ 725729 w 2812142"/>
              <a:gd name="connsiteY51" fmla="*/ 1180014 h 2812875"/>
              <a:gd name="connsiteX52" fmla="*/ 635012 w 2812142"/>
              <a:gd name="connsiteY52" fmla="*/ 1180014 h 2812875"/>
              <a:gd name="connsiteX53" fmla="*/ 635012 w 2812142"/>
              <a:gd name="connsiteY53" fmla="*/ 1316088 h 2812875"/>
              <a:gd name="connsiteX54" fmla="*/ 544296 w 2812142"/>
              <a:gd name="connsiteY54" fmla="*/ 1316088 h 2812875"/>
              <a:gd name="connsiteX55" fmla="*/ 544296 w 2812142"/>
              <a:gd name="connsiteY55" fmla="*/ 1180014 h 2812875"/>
              <a:gd name="connsiteX56" fmla="*/ 453580 w 2812142"/>
              <a:gd name="connsiteY56" fmla="*/ 1180014 h 2812875"/>
              <a:gd name="connsiteX57" fmla="*/ 453580 w 2812142"/>
              <a:gd name="connsiteY57" fmla="*/ 1361446 h 2812875"/>
              <a:gd name="connsiteX58" fmla="*/ 362864 w 2812142"/>
              <a:gd name="connsiteY58" fmla="*/ 1361446 h 2812875"/>
              <a:gd name="connsiteX59" fmla="*/ 362864 w 2812142"/>
              <a:gd name="connsiteY59" fmla="*/ 1180014 h 2812875"/>
              <a:gd name="connsiteX60" fmla="*/ 272148 w 2812142"/>
              <a:gd name="connsiteY60" fmla="*/ 1180014 h 2812875"/>
              <a:gd name="connsiteX61" fmla="*/ 272148 w 2812142"/>
              <a:gd name="connsiteY61" fmla="*/ 1316088 h 2812875"/>
              <a:gd name="connsiteX62" fmla="*/ 181432 w 2812142"/>
              <a:gd name="connsiteY62" fmla="*/ 1316088 h 2812875"/>
              <a:gd name="connsiteX63" fmla="*/ 181432 w 2812142"/>
              <a:gd name="connsiteY63" fmla="*/ 1180014 h 2812875"/>
              <a:gd name="connsiteX64" fmla="*/ 1723558 w 2812142"/>
              <a:gd name="connsiteY64" fmla="*/ 998582 h 2812875"/>
              <a:gd name="connsiteX65" fmla="*/ 1723558 w 2812142"/>
              <a:gd name="connsiteY65" fmla="*/ 2177872 h 2812875"/>
              <a:gd name="connsiteX66" fmla="*/ 1995706 w 2812142"/>
              <a:gd name="connsiteY66" fmla="*/ 2177872 h 2812875"/>
              <a:gd name="connsiteX67" fmla="*/ 1995706 w 2812142"/>
              <a:gd name="connsiteY67" fmla="*/ 1316088 h 2812875"/>
              <a:gd name="connsiteX68" fmla="*/ 1995706 w 2812142"/>
              <a:gd name="connsiteY68" fmla="*/ 1134656 h 2812875"/>
              <a:gd name="connsiteX69" fmla="*/ 1995697 w 2812142"/>
              <a:gd name="connsiteY69" fmla="*/ 1134656 h 2812875"/>
              <a:gd name="connsiteX70" fmla="*/ 1995697 w 2812142"/>
              <a:gd name="connsiteY70" fmla="*/ 998582 h 2812875"/>
              <a:gd name="connsiteX71" fmla="*/ 1678219 w 2812142"/>
              <a:gd name="connsiteY71" fmla="*/ 817150 h 2812875"/>
              <a:gd name="connsiteX72" fmla="*/ 1632861 w 2812142"/>
              <a:gd name="connsiteY72" fmla="*/ 862508 h 2812875"/>
              <a:gd name="connsiteX73" fmla="*/ 1678219 w 2812142"/>
              <a:gd name="connsiteY73" fmla="*/ 907866 h 2812875"/>
              <a:gd name="connsiteX74" fmla="*/ 2041074 w 2812142"/>
              <a:gd name="connsiteY74" fmla="*/ 907866 h 2812875"/>
              <a:gd name="connsiteX75" fmla="*/ 2086432 w 2812142"/>
              <a:gd name="connsiteY75" fmla="*/ 862508 h 2812875"/>
              <a:gd name="connsiteX76" fmla="*/ 2041074 w 2812142"/>
              <a:gd name="connsiteY76" fmla="*/ 817150 h 2812875"/>
              <a:gd name="connsiteX77" fmla="*/ 997848 w 2812142"/>
              <a:gd name="connsiteY77" fmla="*/ 454295 h 2812875"/>
              <a:gd name="connsiteX78" fmla="*/ 997848 w 2812142"/>
              <a:gd name="connsiteY78" fmla="*/ 2223230 h 2812875"/>
              <a:gd name="connsiteX79" fmla="*/ 1088564 w 2812142"/>
              <a:gd name="connsiteY79" fmla="*/ 2223230 h 2812875"/>
              <a:gd name="connsiteX80" fmla="*/ 1088564 w 2812142"/>
              <a:gd name="connsiteY80" fmla="*/ 454295 h 2812875"/>
              <a:gd name="connsiteX81" fmla="*/ 816426 w 2812142"/>
              <a:gd name="connsiteY81" fmla="*/ 454295 h 2812875"/>
              <a:gd name="connsiteX82" fmla="*/ 816426 w 2812142"/>
              <a:gd name="connsiteY82" fmla="*/ 2223230 h 2812875"/>
              <a:gd name="connsiteX83" fmla="*/ 907142 w 2812142"/>
              <a:gd name="connsiteY83" fmla="*/ 2223230 h 2812875"/>
              <a:gd name="connsiteX84" fmla="*/ 907142 w 2812142"/>
              <a:gd name="connsiteY84" fmla="*/ 454295 h 2812875"/>
              <a:gd name="connsiteX85" fmla="*/ 1859642 w 2812142"/>
              <a:gd name="connsiteY85" fmla="*/ 408937 h 2812875"/>
              <a:gd name="connsiteX86" fmla="*/ 1814284 w 2812142"/>
              <a:gd name="connsiteY86" fmla="*/ 454295 h 2812875"/>
              <a:gd name="connsiteX87" fmla="*/ 1859642 w 2812142"/>
              <a:gd name="connsiteY87" fmla="*/ 499653 h 2812875"/>
              <a:gd name="connsiteX88" fmla="*/ 1905000 w 2812142"/>
              <a:gd name="connsiteY88" fmla="*/ 454295 h 2812875"/>
              <a:gd name="connsiteX89" fmla="*/ 1859642 w 2812142"/>
              <a:gd name="connsiteY89" fmla="*/ 408937 h 2812875"/>
              <a:gd name="connsiteX90" fmla="*/ 1814284 w 2812142"/>
              <a:gd name="connsiteY90" fmla="*/ 214036 h 2812875"/>
              <a:gd name="connsiteX91" fmla="*/ 1637157 w 2812142"/>
              <a:gd name="connsiteY91" fmla="*/ 420681 h 2812875"/>
              <a:gd name="connsiteX92" fmla="*/ 1713633 w 2812142"/>
              <a:gd name="connsiteY92" fmla="*/ 726433 h 2812875"/>
              <a:gd name="connsiteX93" fmla="*/ 2005641 w 2812142"/>
              <a:gd name="connsiteY93" fmla="*/ 726433 h 2812875"/>
              <a:gd name="connsiteX94" fmla="*/ 2082070 w 2812142"/>
              <a:gd name="connsiteY94" fmla="*/ 420633 h 2812875"/>
              <a:gd name="connsiteX95" fmla="*/ 1905000 w 2812142"/>
              <a:gd name="connsiteY95" fmla="*/ 214036 h 2812875"/>
              <a:gd name="connsiteX96" fmla="*/ 1905000 w 2812142"/>
              <a:gd name="connsiteY96" fmla="*/ 326564 h 2812875"/>
              <a:gd name="connsiteX97" fmla="*/ 1995716 w 2812142"/>
              <a:gd name="connsiteY97" fmla="*/ 454295 h 2812875"/>
              <a:gd name="connsiteX98" fmla="*/ 1859642 w 2812142"/>
              <a:gd name="connsiteY98" fmla="*/ 590369 h 2812875"/>
              <a:gd name="connsiteX99" fmla="*/ 1723568 w 2812142"/>
              <a:gd name="connsiteY99" fmla="*/ 454295 h 2812875"/>
              <a:gd name="connsiteX100" fmla="*/ 1814284 w 2812142"/>
              <a:gd name="connsiteY100" fmla="*/ 326564 h 2812875"/>
              <a:gd name="connsiteX101" fmla="*/ 952500 w 2812142"/>
              <a:gd name="connsiteY101" fmla="*/ 182880 h 2812875"/>
              <a:gd name="connsiteX102" fmla="*/ 849220 w 2812142"/>
              <a:gd name="connsiteY102" fmla="*/ 363579 h 2812875"/>
              <a:gd name="connsiteX103" fmla="*/ 1055779 w 2812142"/>
              <a:gd name="connsiteY103" fmla="*/ 363579 h 2812875"/>
              <a:gd name="connsiteX104" fmla="*/ 952500 w 2812142"/>
              <a:gd name="connsiteY104" fmla="*/ 0 h 2812875"/>
              <a:gd name="connsiteX105" fmla="*/ 1179290 w 2812142"/>
              <a:gd name="connsiteY105" fmla="*/ 396878 h 2812875"/>
              <a:gd name="connsiteX106" fmla="*/ 1179290 w 2812142"/>
              <a:gd name="connsiteY106" fmla="*/ 1089298 h 2812875"/>
              <a:gd name="connsiteX107" fmla="*/ 1632861 w 2812142"/>
              <a:gd name="connsiteY107" fmla="*/ 1089298 h 2812875"/>
              <a:gd name="connsiteX108" fmla="*/ 1632861 w 2812142"/>
              <a:gd name="connsiteY108" fmla="*/ 990238 h 2812875"/>
              <a:gd name="connsiteX109" fmla="*/ 1542145 w 2812142"/>
              <a:gd name="connsiteY109" fmla="*/ 862508 h 2812875"/>
              <a:gd name="connsiteX110" fmla="*/ 1623060 w 2812142"/>
              <a:gd name="connsiteY110" fmla="*/ 738321 h 2812875"/>
              <a:gd name="connsiteX111" fmla="*/ 1537792 w 2812142"/>
              <a:gd name="connsiteY111" fmla="*/ 397192 h 2812875"/>
              <a:gd name="connsiteX112" fmla="*/ 1859651 w 2812142"/>
              <a:gd name="connsiteY112" fmla="*/ 21726 h 2812875"/>
              <a:gd name="connsiteX113" fmla="*/ 2181501 w 2812142"/>
              <a:gd name="connsiteY113" fmla="*/ 397240 h 2812875"/>
              <a:gd name="connsiteX114" fmla="*/ 2096233 w 2812142"/>
              <a:gd name="connsiteY114" fmla="*/ 738368 h 2812875"/>
              <a:gd name="connsiteX115" fmla="*/ 2177148 w 2812142"/>
              <a:gd name="connsiteY115" fmla="*/ 862508 h 2812875"/>
              <a:gd name="connsiteX116" fmla="*/ 2086432 w 2812142"/>
              <a:gd name="connsiteY116" fmla="*/ 990238 h 2812875"/>
              <a:gd name="connsiteX117" fmla="*/ 2086432 w 2812142"/>
              <a:gd name="connsiteY117" fmla="*/ 1089298 h 2812875"/>
              <a:gd name="connsiteX118" fmla="*/ 2812142 w 2812142"/>
              <a:gd name="connsiteY118" fmla="*/ 1089298 h 2812875"/>
              <a:gd name="connsiteX119" fmla="*/ 2812142 w 2812142"/>
              <a:gd name="connsiteY119" fmla="*/ 1720056 h 2812875"/>
              <a:gd name="connsiteX120" fmla="*/ 2088356 w 2812142"/>
              <a:gd name="connsiteY120" fmla="*/ 1720056 h 2812875"/>
              <a:gd name="connsiteX121" fmla="*/ 2088356 w 2812142"/>
              <a:gd name="connsiteY121" fmla="*/ 1724282 h 2812875"/>
              <a:gd name="connsiteX122" fmla="*/ 2086442 w 2812142"/>
              <a:gd name="connsiteY122" fmla="*/ 1724282 h 2812875"/>
              <a:gd name="connsiteX123" fmla="*/ 2086442 w 2812142"/>
              <a:gd name="connsiteY123" fmla="*/ 2359285 h 2812875"/>
              <a:gd name="connsiteX124" fmla="*/ 2088356 w 2812142"/>
              <a:gd name="connsiteY124" fmla="*/ 2359285 h 2812875"/>
              <a:gd name="connsiteX125" fmla="*/ 2088356 w 2812142"/>
              <a:gd name="connsiteY125" fmla="*/ 2450011 h 2812875"/>
              <a:gd name="connsiteX126" fmla="*/ 2086442 w 2812142"/>
              <a:gd name="connsiteY126" fmla="*/ 2450011 h 2812875"/>
              <a:gd name="connsiteX127" fmla="*/ 2086442 w 2812142"/>
              <a:gd name="connsiteY127" fmla="*/ 2586085 h 2812875"/>
              <a:gd name="connsiteX128" fmla="*/ 1859651 w 2812142"/>
              <a:gd name="connsiteY128" fmla="*/ 2812875 h 2812875"/>
              <a:gd name="connsiteX129" fmla="*/ 1632861 w 2812142"/>
              <a:gd name="connsiteY129" fmla="*/ 2586085 h 2812875"/>
              <a:gd name="connsiteX130" fmla="*/ 1632861 w 2812142"/>
              <a:gd name="connsiteY130" fmla="*/ 1724301 h 2812875"/>
              <a:gd name="connsiteX131" fmla="*/ 1179290 w 2812142"/>
              <a:gd name="connsiteY131" fmla="*/ 1724301 h 2812875"/>
              <a:gd name="connsiteX132" fmla="*/ 1179290 w 2812142"/>
              <a:gd name="connsiteY132" fmla="*/ 2586085 h 2812875"/>
              <a:gd name="connsiteX133" fmla="*/ 952500 w 2812142"/>
              <a:gd name="connsiteY133" fmla="*/ 2812875 h 2812875"/>
              <a:gd name="connsiteX134" fmla="*/ 725709 w 2812142"/>
              <a:gd name="connsiteY134" fmla="*/ 2586085 h 2812875"/>
              <a:gd name="connsiteX135" fmla="*/ 725709 w 2812142"/>
              <a:gd name="connsiteY135" fmla="*/ 1724301 h 2812875"/>
              <a:gd name="connsiteX136" fmla="*/ 0 w 2812142"/>
              <a:gd name="connsiteY136" fmla="*/ 1724301 h 2812875"/>
              <a:gd name="connsiteX137" fmla="*/ 0 w 2812142"/>
              <a:gd name="connsiteY137" fmla="*/ 1089298 h 2812875"/>
              <a:gd name="connsiteX138" fmla="*/ 725709 w 2812142"/>
              <a:gd name="connsiteY138" fmla="*/ 1089298 h 2812875"/>
              <a:gd name="connsiteX139" fmla="*/ 725709 w 2812142"/>
              <a:gd name="connsiteY139" fmla="*/ 396878 h 281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2812142" h="2812875">
                <a:moveTo>
                  <a:pt x="816426" y="2495359"/>
                </a:moveTo>
                <a:lnTo>
                  <a:pt x="816426" y="2586075"/>
                </a:lnTo>
                <a:cubicBezTo>
                  <a:pt x="816426" y="2661094"/>
                  <a:pt x="877481" y="2722150"/>
                  <a:pt x="952500" y="2722150"/>
                </a:cubicBezTo>
                <a:cubicBezTo>
                  <a:pt x="1027519" y="2722150"/>
                  <a:pt x="1088574" y="2661104"/>
                  <a:pt x="1088564" y="2586075"/>
                </a:cubicBezTo>
                <a:lnTo>
                  <a:pt x="1088564" y="2495359"/>
                </a:lnTo>
                <a:close/>
                <a:moveTo>
                  <a:pt x="1723568" y="2450011"/>
                </a:moveTo>
                <a:lnTo>
                  <a:pt x="1723568" y="2586085"/>
                </a:lnTo>
                <a:cubicBezTo>
                  <a:pt x="1723568" y="2661104"/>
                  <a:pt x="1784623" y="2722159"/>
                  <a:pt x="1859642" y="2722159"/>
                </a:cubicBezTo>
                <a:cubicBezTo>
                  <a:pt x="1934651" y="2722159"/>
                  <a:pt x="1995716" y="2661104"/>
                  <a:pt x="1995716" y="2586085"/>
                </a:cubicBezTo>
                <a:lnTo>
                  <a:pt x="1995706" y="2586085"/>
                </a:lnTo>
                <a:lnTo>
                  <a:pt x="1995706" y="2450011"/>
                </a:lnTo>
                <a:close/>
                <a:moveTo>
                  <a:pt x="816426" y="2313937"/>
                </a:moveTo>
                <a:lnTo>
                  <a:pt x="816426" y="2404653"/>
                </a:lnTo>
                <a:lnTo>
                  <a:pt x="1088564" y="2404653"/>
                </a:lnTo>
                <a:lnTo>
                  <a:pt x="1088564" y="2313937"/>
                </a:lnTo>
                <a:close/>
                <a:moveTo>
                  <a:pt x="1723558" y="2268579"/>
                </a:moveTo>
                <a:lnTo>
                  <a:pt x="1723558" y="2359295"/>
                </a:lnTo>
                <a:lnTo>
                  <a:pt x="1995706" y="2359295"/>
                </a:lnTo>
                <a:lnTo>
                  <a:pt x="1995706" y="2268579"/>
                </a:lnTo>
                <a:close/>
                <a:moveTo>
                  <a:pt x="2086413" y="1180014"/>
                </a:moveTo>
                <a:lnTo>
                  <a:pt x="2086413" y="1316088"/>
                </a:lnTo>
                <a:lnTo>
                  <a:pt x="2086413" y="1633585"/>
                </a:lnTo>
                <a:lnTo>
                  <a:pt x="2721426" y="1633585"/>
                </a:lnTo>
                <a:lnTo>
                  <a:pt x="2721426" y="1180014"/>
                </a:lnTo>
                <a:lnTo>
                  <a:pt x="2630710" y="1180014"/>
                </a:lnTo>
                <a:lnTo>
                  <a:pt x="2630710" y="1361446"/>
                </a:lnTo>
                <a:lnTo>
                  <a:pt x="2539993" y="1361446"/>
                </a:lnTo>
                <a:lnTo>
                  <a:pt x="2539993" y="1180014"/>
                </a:lnTo>
                <a:lnTo>
                  <a:pt x="2449277" y="1180014"/>
                </a:lnTo>
                <a:lnTo>
                  <a:pt x="2449277" y="1316088"/>
                </a:lnTo>
                <a:lnTo>
                  <a:pt x="2358561" y="1316088"/>
                </a:lnTo>
                <a:lnTo>
                  <a:pt x="2358561" y="1180014"/>
                </a:lnTo>
                <a:lnTo>
                  <a:pt x="2267845" y="1180014"/>
                </a:lnTo>
                <a:lnTo>
                  <a:pt x="2267845" y="1361446"/>
                </a:lnTo>
                <a:lnTo>
                  <a:pt x="2177129" y="1361446"/>
                </a:lnTo>
                <a:lnTo>
                  <a:pt x="2177129" y="1180014"/>
                </a:lnTo>
                <a:close/>
                <a:moveTo>
                  <a:pt x="1179290" y="1180014"/>
                </a:moveTo>
                <a:lnTo>
                  <a:pt x="1179290" y="1633585"/>
                </a:lnTo>
                <a:lnTo>
                  <a:pt x="1632871" y="1633585"/>
                </a:lnTo>
                <a:lnTo>
                  <a:pt x="1632871" y="1180014"/>
                </a:lnTo>
                <a:lnTo>
                  <a:pt x="1542155" y="1180014"/>
                </a:lnTo>
                <a:lnTo>
                  <a:pt x="1542155" y="1361446"/>
                </a:lnTo>
                <a:lnTo>
                  <a:pt x="1451438" y="1361446"/>
                </a:lnTo>
                <a:lnTo>
                  <a:pt x="1451438" y="1180014"/>
                </a:lnTo>
                <a:lnTo>
                  <a:pt x="1360722" y="1180014"/>
                </a:lnTo>
                <a:lnTo>
                  <a:pt x="1360722" y="1316088"/>
                </a:lnTo>
                <a:lnTo>
                  <a:pt x="1270006" y="1316088"/>
                </a:lnTo>
                <a:lnTo>
                  <a:pt x="1270006" y="1180014"/>
                </a:lnTo>
                <a:close/>
                <a:moveTo>
                  <a:pt x="90716" y="1180014"/>
                </a:moveTo>
                <a:lnTo>
                  <a:pt x="90716" y="1633585"/>
                </a:lnTo>
                <a:lnTo>
                  <a:pt x="725729" y="1633585"/>
                </a:lnTo>
                <a:lnTo>
                  <a:pt x="725729" y="1180014"/>
                </a:lnTo>
                <a:lnTo>
                  <a:pt x="635012" y="1180014"/>
                </a:lnTo>
                <a:lnTo>
                  <a:pt x="635012" y="1316088"/>
                </a:lnTo>
                <a:lnTo>
                  <a:pt x="544296" y="1316088"/>
                </a:lnTo>
                <a:lnTo>
                  <a:pt x="544296" y="1180014"/>
                </a:lnTo>
                <a:lnTo>
                  <a:pt x="453580" y="1180014"/>
                </a:lnTo>
                <a:lnTo>
                  <a:pt x="453580" y="1361446"/>
                </a:lnTo>
                <a:lnTo>
                  <a:pt x="362864" y="1361446"/>
                </a:lnTo>
                <a:lnTo>
                  <a:pt x="362864" y="1180014"/>
                </a:lnTo>
                <a:lnTo>
                  <a:pt x="272148" y="1180014"/>
                </a:lnTo>
                <a:lnTo>
                  <a:pt x="272148" y="1316088"/>
                </a:lnTo>
                <a:lnTo>
                  <a:pt x="181432" y="1316088"/>
                </a:lnTo>
                <a:lnTo>
                  <a:pt x="181432" y="1180014"/>
                </a:lnTo>
                <a:close/>
                <a:moveTo>
                  <a:pt x="1723558" y="998582"/>
                </a:moveTo>
                <a:lnTo>
                  <a:pt x="1723558" y="2177872"/>
                </a:lnTo>
                <a:lnTo>
                  <a:pt x="1995706" y="2177872"/>
                </a:lnTo>
                <a:lnTo>
                  <a:pt x="1995706" y="1316088"/>
                </a:lnTo>
                <a:lnTo>
                  <a:pt x="1995706" y="1134656"/>
                </a:lnTo>
                <a:lnTo>
                  <a:pt x="1995697" y="1134656"/>
                </a:lnTo>
                <a:lnTo>
                  <a:pt x="1995697" y="998582"/>
                </a:lnTo>
                <a:close/>
                <a:moveTo>
                  <a:pt x="1678219" y="817150"/>
                </a:moveTo>
                <a:cubicBezTo>
                  <a:pt x="1653178" y="817150"/>
                  <a:pt x="1632861" y="837514"/>
                  <a:pt x="1632861" y="862508"/>
                </a:cubicBezTo>
                <a:cubicBezTo>
                  <a:pt x="1632861" y="887501"/>
                  <a:pt x="1653178" y="907866"/>
                  <a:pt x="1678219" y="907866"/>
                </a:cubicBezTo>
                <a:lnTo>
                  <a:pt x="2041074" y="907866"/>
                </a:lnTo>
                <a:cubicBezTo>
                  <a:pt x="2066106" y="907866"/>
                  <a:pt x="2086432" y="887501"/>
                  <a:pt x="2086432" y="862508"/>
                </a:cubicBezTo>
                <a:cubicBezTo>
                  <a:pt x="2086432" y="837514"/>
                  <a:pt x="2066115" y="817150"/>
                  <a:pt x="2041074" y="817150"/>
                </a:cubicBezTo>
                <a:close/>
                <a:moveTo>
                  <a:pt x="997848" y="454295"/>
                </a:moveTo>
                <a:lnTo>
                  <a:pt x="997848" y="2223230"/>
                </a:lnTo>
                <a:lnTo>
                  <a:pt x="1088564" y="2223230"/>
                </a:lnTo>
                <a:lnTo>
                  <a:pt x="1088564" y="454295"/>
                </a:lnTo>
                <a:close/>
                <a:moveTo>
                  <a:pt x="816426" y="454295"/>
                </a:moveTo>
                <a:lnTo>
                  <a:pt x="816426" y="2223230"/>
                </a:lnTo>
                <a:lnTo>
                  <a:pt x="907142" y="2223230"/>
                </a:lnTo>
                <a:lnTo>
                  <a:pt x="907142" y="454295"/>
                </a:lnTo>
                <a:close/>
                <a:moveTo>
                  <a:pt x="1859642" y="408937"/>
                </a:moveTo>
                <a:cubicBezTo>
                  <a:pt x="1834600" y="408937"/>
                  <a:pt x="1814284" y="429301"/>
                  <a:pt x="1814284" y="454295"/>
                </a:cubicBezTo>
                <a:cubicBezTo>
                  <a:pt x="1814284" y="479288"/>
                  <a:pt x="1834600" y="499653"/>
                  <a:pt x="1859642" y="499653"/>
                </a:cubicBezTo>
                <a:cubicBezTo>
                  <a:pt x="1884683" y="499653"/>
                  <a:pt x="1905000" y="479288"/>
                  <a:pt x="1905000" y="454295"/>
                </a:cubicBezTo>
                <a:cubicBezTo>
                  <a:pt x="1905000" y="429301"/>
                  <a:pt x="1884683" y="408937"/>
                  <a:pt x="1859642" y="408937"/>
                </a:cubicBezTo>
                <a:close/>
                <a:moveTo>
                  <a:pt x="1814284" y="214036"/>
                </a:moveTo>
                <a:lnTo>
                  <a:pt x="1637157" y="420681"/>
                </a:lnTo>
                <a:lnTo>
                  <a:pt x="1713633" y="726433"/>
                </a:lnTo>
                <a:lnTo>
                  <a:pt x="2005641" y="726433"/>
                </a:lnTo>
                <a:lnTo>
                  <a:pt x="2082070" y="420633"/>
                </a:lnTo>
                <a:lnTo>
                  <a:pt x="1905000" y="214036"/>
                </a:lnTo>
                <a:lnTo>
                  <a:pt x="1905000" y="326564"/>
                </a:lnTo>
                <a:cubicBezTo>
                  <a:pt x="1957663" y="345348"/>
                  <a:pt x="1995716" y="395240"/>
                  <a:pt x="1995716" y="454295"/>
                </a:cubicBezTo>
                <a:cubicBezTo>
                  <a:pt x="1995716" y="529314"/>
                  <a:pt x="1934661" y="590369"/>
                  <a:pt x="1859642" y="590369"/>
                </a:cubicBezTo>
                <a:cubicBezTo>
                  <a:pt x="1784623" y="590369"/>
                  <a:pt x="1723568" y="529314"/>
                  <a:pt x="1723568" y="454295"/>
                </a:cubicBezTo>
                <a:cubicBezTo>
                  <a:pt x="1723568" y="395240"/>
                  <a:pt x="1761620" y="345338"/>
                  <a:pt x="1814284" y="326564"/>
                </a:cubicBezTo>
                <a:close/>
                <a:moveTo>
                  <a:pt x="952500" y="182880"/>
                </a:moveTo>
                <a:lnTo>
                  <a:pt x="849220" y="363579"/>
                </a:lnTo>
                <a:lnTo>
                  <a:pt x="1055779" y="363579"/>
                </a:lnTo>
                <a:close/>
                <a:moveTo>
                  <a:pt x="952500" y="0"/>
                </a:moveTo>
                <a:lnTo>
                  <a:pt x="1179290" y="396878"/>
                </a:lnTo>
                <a:lnTo>
                  <a:pt x="1179290" y="1089298"/>
                </a:lnTo>
                <a:lnTo>
                  <a:pt x="1632861" y="1089298"/>
                </a:lnTo>
                <a:lnTo>
                  <a:pt x="1632861" y="990238"/>
                </a:lnTo>
                <a:cubicBezTo>
                  <a:pt x="1580197" y="971455"/>
                  <a:pt x="1542145" y="921563"/>
                  <a:pt x="1542145" y="862508"/>
                </a:cubicBezTo>
                <a:cubicBezTo>
                  <a:pt x="1542145" y="807129"/>
                  <a:pt x="1575482" y="759552"/>
                  <a:pt x="1623060" y="738321"/>
                </a:cubicBezTo>
                <a:lnTo>
                  <a:pt x="1537792" y="397192"/>
                </a:lnTo>
                <a:lnTo>
                  <a:pt x="1859651" y="21726"/>
                </a:lnTo>
                <a:lnTo>
                  <a:pt x="2181501" y="397240"/>
                </a:lnTo>
                <a:lnTo>
                  <a:pt x="2096233" y="738368"/>
                </a:lnTo>
                <a:cubicBezTo>
                  <a:pt x="2143811" y="759542"/>
                  <a:pt x="2177148" y="807129"/>
                  <a:pt x="2177148" y="862508"/>
                </a:cubicBezTo>
                <a:cubicBezTo>
                  <a:pt x="2177148" y="921563"/>
                  <a:pt x="2139096" y="971464"/>
                  <a:pt x="2086432" y="990238"/>
                </a:cubicBezTo>
                <a:lnTo>
                  <a:pt x="2086432" y="1089298"/>
                </a:lnTo>
                <a:lnTo>
                  <a:pt x="2812142" y="1089298"/>
                </a:lnTo>
                <a:lnTo>
                  <a:pt x="2812142" y="1720056"/>
                </a:lnTo>
                <a:lnTo>
                  <a:pt x="2088356" y="1720056"/>
                </a:lnTo>
                <a:lnTo>
                  <a:pt x="2088356" y="1724282"/>
                </a:lnTo>
                <a:lnTo>
                  <a:pt x="2086442" y="1724282"/>
                </a:lnTo>
                <a:lnTo>
                  <a:pt x="2086442" y="2359285"/>
                </a:lnTo>
                <a:lnTo>
                  <a:pt x="2088356" y="2359285"/>
                </a:lnTo>
                <a:lnTo>
                  <a:pt x="2088356" y="2450011"/>
                </a:lnTo>
                <a:lnTo>
                  <a:pt x="2086442" y="2450011"/>
                </a:lnTo>
                <a:lnTo>
                  <a:pt x="2086442" y="2586085"/>
                </a:lnTo>
                <a:cubicBezTo>
                  <a:pt x="2086442" y="2711139"/>
                  <a:pt x="1984705" y="2812875"/>
                  <a:pt x="1859651" y="2812875"/>
                </a:cubicBezTo>
                <a:cubicBezTo>
                  <a:pt x="1734598" y="2812875"/>
                  <a:pt x="1632861" y="2711139"/>
                  <a:pt x="1632861" y="2586085"/>
                </a:cubicBezTo>
                <a:lnTo>
                  <a:pt x="1632861" y="1724301"/>
                </a:lnTo>
                <a:lnTo>
                  <a:pt x="1179290" y="1724301"/>
                </a:lnTo>
                <a:lnTo>
                  <a:pt x="1179290" y="2586085"/>
                </a:lnTo>
                <a:cubicBezTo>
                  <a:pt x="1179290" y="2711139"/>
                  <a:pt x="1077554" y="2812875"/>
                  <a:pt x="952500" y="2812875"/>
                </a:cubicBezTo>
                <a:cubicBezTo>
                  <a:pt x="827446" y="2812875"/>
                  <a:pt x="725709" y="2711139"/>
                  <a:pt x="725709" y="2586085"/>
                </a:cubicBezTo>
                <a:lnTo>
                  <a:pt x="725709" y="1724301"/>
                </a:lnTo>
                <a:lnTo>
                  <a:pt x="0" y="1724301"/>
                </a:lnTo>
                <a:lnTo>
                  <a:pt x="0" y="1089298"/>
                </a:lnTo>
                <a:lnTo>
                  <a:pt x="725709" y="1089298"/>
                </a:lnTo>
                <a:lnTo>
                  <a:pt x="725709" y="39687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1B3130C-3970-4E86-8F1F-FD8AB832345B}"/>
              </a:ext>
            </a:extLst>
          </p:cNvPr>
          <p:cNvSpPr>
            <a:spLocks noChangeAspect="1"/>
          </p:cNvSpPr>
          <p:nvPr/>
        </p:nvSpPr>
        <p:spPr>
          <a:xfrm>
            <a:off x="5303377" y="7499291"/>
            <a:ext cx="853440" cy="747838"/>
          </a:xfrm>
          <a:custGeom>
            <a:avLst/>
            <a:gdLst>
              <a:gd name="connsiteX0" fmla="*/ 1502350 w 2828923"/>
              <a:gd name="connsiteY0" fmla="*/ 1759925 h 2478882"/>
              <a:gd name="connsiteX1" fmla="*/ 1597848 w 2828923"/>
              <a:gd name="connsiteY1" fmla="*/ 1855432 h 2478882"/>
              <a:gd name="connsiteX2" fmla="*/ 1502350 w 2828923"/>
              <a:gd name="connsiteY2" fmla="*/ 1950930 h 2478882"/>
              <a:gd name="connsiteX3" fmla="*/ 1406843 w 2828923"/>
              <a:gd name="connsiteY3" fmla="*/ 1855432 h 2478882"/>
              <a:gd name="connsiteX4" fmla="*/ 1502350 w 2828923"/>
              <a:gd name="connsiteY4" fmla="*/ 1759925 h 2478882"/>
              <a:gd name="connsiteX5" fmla="*/ 1150687 w 2828923"/>
              <a:gd name="connsiteY5" fmla="*/ 1759925 h 2478882"/>
              <a:gd name="connsiteX6" fmla="*/ 1246185 w 2828923"/>
              <a:gd name="connsiteY6" fmla="*/ 1855432 h 2478882"/>
              <a:gd name="connsiteX7" fmla="*/ 1150687 w 2828923"/>
              <a:gd name="connsiteY7" fmla="*/ 1950930 h 2478882"/>
              <a:gd name="connsiteX8" fmla="*/ 1055180 w 2828923"/>
              <a:gd name="connsiteY8" fmla="*/ 1855432 h 2478882"/>
              <a:gd name="connsiteX9" fmla="*/ 1150687 w 2828923"/>
              <a:gd name="connsiteY9" fmla="*/ 1759925 h 2478882"/>
              <a:gd name="connsiteX10" fmla="*/ 798928 w 2828923"/>
              <a:gd name="connsiteY10" fmla="*/ 1759925 h 2478882"/>
              <a:gd name="connsiteX11" fmla="*/ 894426 w 2828923"/>
              <a:gd name="connsiteY11" fmla="*/ 1855432 h 2478882"/>
              <a:gd name="connsiteX12" fmla="*/ 798928 w 2828923"/>
              <a:gd name="connsiteY12" fmla="*/ 1950930 h 2478882"/>
              <a:gd name="connsiteX13" fmla="*/ 703421 w 2828923"/>
              <a:gd name="connsiteY13" fmla="*/ 1855432 h 2478882"/>
              <a:gd name="connsiteX14" fmla="*/ 798928 w 2828923"/>
              <a:gd name="connsiteY14" fmla="*/ 1759925 h 2478882"/>
              <a:gd name="connsiteX15" fmla="*/ 447170 w 2828923"/>
              <a:gd name="connsiteY15" fmla="*/ 1759925 h 2478882"/>
              <a:gd name="connsiteX16" fmla="*/ 542668 w 2828923"/>
              <a:gd name="connsiteY16" fmla="*/ 1855432 h 2478882"/>
              <a:gd name="connsiteX17" fmla="*/ 447170 w 2828923"/>
              <a:gd name="connsiteY17" fmla="*/ 1950930 h 2478882"/>
              <a:gd name="connsiteX18" fmla="*/ 351663 w 2828923"/>
              <a:gd name="connsiteY18" fmla="*/ 1855432 h 2478882"/>
              <a:gd name="connsiteX19" fmla="*/ 447170 w 2828923"/>
              <a:gd name="connsiteY19" fmla="*/ 1759925 h 2478882"/>
              <a:gd name="connsiteX20" fmla="*/ 95507 w 2828923"/>
              <a:gd name="connsiteY20" fmla="*/ 1759925 h 2478882"/>
              <a:gd name="connsiteX21" fmla="*/ 163039 w 2828923"/>
              <a:gd name="connsiteY21" fmla="*/ 1787909 h 2478882"/>
              <a:gd name="connsiteX22" fmla="*/ 191024 w 2828923"/>
              <a:gd name="connsiteY22" fmla="*/ 1855441 h 2478882"/>
              <a:gd name="connsiteX23" fmla="*/ 163039 w 2828923"/>
              <a:gd name="connsiteY23" fmla="*/ 1922955 h 2478882"/>
              <a:gd name="connsiteX24" fmla="*/ 95516 w 2828923"/>
              <a:gd name="connsiteY24" fmla="*/ 1950939 h 2478882"/>
              <a:gd name="connsiteX25" fmla="*/ 27898 w 2828923"/>
              <a:gd name="connsiteY25" fmla="*/ 1922955 h 2478882"/>
              <a:gd name="connsiteX26" fmla="*/ 0 w 2828923"/>
              <a:gd name="connsiteY26" fmla="*/ 1855441 h 2478882"/>
              <a:gd name="connsiteX27" fmla="*/ 27889 w 2828923"/>
              <a:gd name="connsiteY27" fmla="*/ 1787909 h 2478882"/>
              <a:gd name="connsiteX28" fmla="*/ 95507 w 2828923"/>
              <a:gd name="connsiteY28" fmla="*/ 1759925 h 2478882"/>
              <a:gd name="connsiteX29" fmla="*/ 1772498 w 2828923"/>
              <a:gd name="connsiteY29" fmla="*/ 1411567 h 2478882"/>
              <a:gd name="connsiteX30" fmla="*/ 2024224 w 2828923"/>
              <a:gd name="connsiteY30" fmla="*/ 2114388 h 2478882"/>
              <a:gd name="connsiteX31" fmla="*/ 2136724 w 2828923"/>
              <a:gd name="connsiteY31" fmla="*/ 1834268 h 2478882"/>
              <a:gd name="connsiteX32" fmla="*/ 2189102 w 2828923"/>
              <a:gd name="connsiteY32" fmla="*/ 1781499 h 2478882"/>
              <a:gd name="connsiteX33" fmla="*/ 2469366 w 2828923"/>
              <a:gd name="connsiteY33" fmla="*/ 1666523 h 2478882"/>
              <a:gd name="connsiteX34" fmla="*/ 95507 w 2828923"/>
              <a:gd name="connsiteY34" fmla="*/ 1407890 h 2478882"/>
              <a:gd name="connsiteX35" fmla="*/ 191005 w 2828923"/>
              <a:gd name="connsiteY35" fmla="*/ 1503387 h 2478882"/>
              <a:gd name="connsiteX36" fmla="*/ 95507 w 2828923"/>
              <a:gd name="connsiteY36" fmla="*/ 1598895 h 2478882"/>
              <a:gd name="connsiteX37" fmla="*/ 0 w 2828923"/>
              <a:gd name="connsiteY37" fmla="*/ 1503387 h 2478882"/>
              <a:gd name="connsiteX38" fmla="*/ 95507 w 2828923"/>
              <a:gd name="connsiteY38" fmla="*/ 1407890 h 2478882"/>
              <a:gd name="connsiteX39" fmla="*/ 1620022 w 2828923"/>
              <a:gd name="connsiteY39" fmla="*/ 1156521 h 2478882"/>
              <a:gd name="connsiteX40" fmla="*/ 1646644 w 2828923"/>
              <a:gd name="connsiteY40" fmla="*/ 1162127 h 2478882"/>
              <a:gd name="connsiteX41" fmla="*/ 2766231 w 2828923"/>
              <a:gd name="connsiteY41" fmla="*/ 1571730 h 2478882"/>
              <a:gd name="connsiteX42" fmla="*/ 2828906 w 2828923"/>
              <a:gd name="connsiteY42" fmla="*/ 1659598 h 2478882"/>
              <a:gd name="connsiteX43" fmla="*/ 2769670 w 2828923"/>
              <a:gd name="connsiteY43" fmla="*/ 1749810 h 2478882"/>
              <a:gd name="connsiteX44" fmla="*/ 2393575 w 2828923"/>
              <a:gd name="connsiteY44" fmla="*/ 1904105 h 2478882"/>
              <a:gd name="connsiteX45" fmla="*/ 2715225 w 2828923"/>
              <a:gd name="connsiteY45" fmla="*/ 2229231 h 2478882"/>
              <a:gd name="connsiteX46" fmla="*/ 2714501 w 2828923"/>
              <a:gd name="connsiteY46" fmla="*/ 2364306 h 2478882"/>
              <a:gd name="connsiteX47" fmla="*/ 2647321 w 2828923"/>
              <a:gd name="connsiteY47" fmla="*/ 2391909 h 2478882"/>
              <a:gd name="connsiteX48" fmla="*/ 2579427 w 2828923"/>
              <a:gd name="connsiteY48" fmla="*/ 2363572 h 2478882"/>
              <a:gd name="connsiteX49" fmla="*/ 2259768 w 2828923"/>
              <a:gd name="connsiteY49" fmla="*/ 2040455 h 2478882"/>
              <a:gd name="connsiteX50" fmla="*/ 2107739 w 2828923"/>
              <a:gd name="connsiteY50" fmla="*/ 2418969 h 2478882"/>
              <a:gd name="connsiteX51" fmla="*/ 2019119 w 2828923"/>
              <a:gd name="connsiteY51" fmla="*/ 2478882 h 2478882"/>
              <a:gd name="connsiteX52" fmla="*/ 2017309 w 2828923"/>
              <a:gd name="connsiteY52" fmla="*/ 2478862 h 2478882"/>
              <a:gd name="connsiteX53" fmla="*/ 1929203 w 2828923"/>
              <a:gd name="connsiteY53" fmla="*/ 2415579 h 2478882"/>
              <a:gd name="connsiteX54" fmla="*/ 1523924 w 2828923"/>
              <a:gd name="connsiteY54" fmla="*/ 1284028 h 2478882"/>
              <a:gd name="connsiteX55" fmla="*/ 1546526 w 2828923"/>
              <a:gd name="connsiteY55" fmla="*/ 1184063 h 2478882"/>
              <a:gd name="connsiteX56" fmla="*/ 1620022 w 2828923"/>
              <a:gd name="connsiteY56" fmla="*/ 1156521 h 2478882"/>
              <a:gd name="connsiteX57" fmla="*/ 2205857 w 2828923"/>
              <a:gd name="connsiteY57" fmla="*/ 1055951 h 2478882"/>
              <a:gd name="connsiteX58" fmla="*/ 2301355 w 2828923"/>
              <a:gd name="connsiteY58" fmla="*/ 1151448 h 2478882"/>
              <a:gd name="connsiteX59" fmla="*/ 2205857 w 2828923"/>
              <a:gd name="connsiteY59" fmla="*/ 1246956 h 2478882"/>
              <a:gd name="connsiteX60" fmla="*/ 2110350 w 2828923"/>
              <a:gd name="connsiteY60" fmla="*/ 1151448 h 2478882"/>
              <a:gd name="connsiteX61" fmla="*/ 2205857 w 2828923"/>
              <a:gd name="connsiteY61" fmla="*/ 1055951 h 2478882"/>
              <a:gd name="connsiteX62" fmla="*/ 95507 w 2828923"/>
              <a:gd name="connsiteY62" fmla="*/ 1055942 h 2478882"/>
              <a:gd name="connsiteX63" fmla="*/ 191005 w 2828923"/>
              <a:gd name="connsiteY63" fmla="*/ 1151449 h 2478882"/>
              <a:gd name="connsiteX64" fmla="*/ 95507 w 2828923"/>
              <a:gd name="connsiteY64" fmla="*/ 1246956 h 2478882"/>
              <a:gd name="connsiteX65" fmla="*/ 0 w 2828923"/>
              <a:gd name="connsiteY65" fmla="*/ 1151449 h 2478882"/>
              <a:gd name="connsiteX66" fmla="*/ 95507 w 2828923"/>
              <a:gd name="connsiteY66" fmla="*/ 1055942 h 2478882"/>
              <a:gd name="connsiteX67" fmla="*/ 2205857 w 2828923"/>
              <a:gd name="connsiteY67" fmla="*/ 703907 h 2478882"/>
              <a:gd name="connsiteX68" fmla="*/ 2301355 w 2828923"/>
              <a:gd name="connsiteY68" fmla="*/ 799404 h 2478882"/>
              <a:gd name="connsiteX69" fmla="*/ 2205857 w 2828923"/>
              <a:gd name="connsiteY69" fmla="*/ 894912 h 2478882"/>
              <a:gd name="connsiteX70" fmla="*/ 2110350 w 2828923"/>
              <a:gd name="connsiteY70" fmla="*/ 799404 h 2478882"/>
              <a:gd name="connsiteX71" fmla="*/ 2205857 w 2828923"/>
              <a:gd name="connsiteY71" fmla="*/ 703907 h 2478882"/>
              <a:gd name="connsiteX72" fmla="*/ 95507 w 2828923"/>
              <a:gd name="connsiteY72" fmla="*/ 703898 h 2478882"/>
              <a:gd name="connsiteX73" fmla="*/ 191005 w 2828923"/>
              <a:gd name="connsiteY73" fmla="*/ 799405 h 2478882"/>
              <a:gd name="connsiteX74" fmla="*/ 95507 w 2828923"/>
              <a:gd name="connsiteY74" fmla="*/ 894912 h 2478882"/>
              <a:gd name="connsiteX75" fmla="*/ 0 w 2828923"/>
              <a:gd name="connsiteY75" fmla="*/ 799405 h 2478882"/>
              <a:gd name="connsiteX76" fmla="*/ 95507 w 2828923"/>
              <a:gd name="connsiteY76" fmla="*/ 703898 h 2478882"/>
              <a:gd name="connsiteX77" fmla="*/ 2205857 w 2828923"/>
              <a:gd name="connsiteY77" fmla="*/ 351968 h 2478882"/>
              <a:gd name="connsiteX78" fmla="*/ 2301355 w 2828923"/>
              <a:gd name="connsiteY78" fmla="*/ 447465 h 2478882"/>
              <a:gd name="connsiteX79" fmla="*/ 2205857 w 2828923"/>
              <a:gd name="connsiteY79" fmla="*/ 542973 h 2478882"/>
              <a:gd name="connsiteX80" fmla="*/ 2110350 w 2828923"/>
              <a:gd name="connsiteY80" fmla="*/ 447465 h 2478882"/>
              <a:gd name="connsiteX81" fmla="*/ 2205857 w 2828923"/>
              <a:gd name="connsiteY81" fmla="*/ 351968 h 2478882"/>
              <a:gd name="connsiteX82" fmla="*/ 95507 w 2828923"/>
              <a:gd name="connsiteY82" fmla="*/ 351958 h 2478882"/>
              <a:gd name="connsiteX83" fmla="*/ 191005 w 2828923"/>
              <a:gd name="connsiteY83" fmla="*/ 447465 h 2478882"/>
              <a:gd name="connsiteX84" fmla="*/ 95507 w 2828923"/>
              <a:gd name="connsiteY84" fmla="*/ 542972 h 2478882"/>
              <a:gd name="connsiteX85" fmla="*/ 0 w 2828923"/>
              <a:gd name="connsiteY85" fmla="*/ 447455 h 2478882"/>
              <a:gd name="connsiteX86" fmla="*/ 95507 w 2828923"/>
              <a:gd name="connsiteY86" fmla="*/ 351958 h 2478882"/>
              <a:gd name="connsiteX87" fmla="*/ 1854098 w 2828923"/>
              <a:gd name="connsiteY87" fmla="*/ 19 h 2478882"/>
              <a:gd name="connsiteX88" fmla="*/ 1949596 w 2828923"/>
              <a:gd name="connsiteY88" fmla="*/ 95516 h 2478882"/>
              <a:gd name="connsiteX89" fmla="*/ 1854098 w 2828923"/>
              <a:gd name="connsiteY89" fmla="*/ 191024 h 2478882"/>
              <a:gd name="connsiteX90" fmla="*/ 1758591 w 2828923"/>
              <a:gd name="connsiteY90" fmla="*/ 95516 h 2478882"/>
              <a:gd name="connsiteX91" fmla="*/ 1854098 w 2828923"/>
              <a:gd name="connsiteY91" fmla="*/ 19 h 2478882"/>
              <a:gd name="connsiteX92" fmla="*/ 1502350 w 2828923"/>
              <a:gd name="connsiteY92" fmla="*/ 19 h 2478882"/>
              <a:gd name="connsiteX93" fmla="*/ 1597848 w 2828923"/>
              <a:gd name="connsiteY93" fmla="*/ 95516 h 2478882"/>
              <a:gd name="connsiteX94" fmla="*/ 1502350 w 2828923"/>
              <a:gd name="connsiteY94" fmla="*/ 191024 h 2478882"/>
              <a:gd name="connsiteX95" fmla="*/ 1406843 w 2828923"/>
              <a:gd name="connsiteY95" fmla="*/ 95516 h 2478882"/>
              <a:gd name="connsiteX96" fmla="*/ 1502350 w 2828923"/>
              <a:gd name="connsiteY96" fmla="*/ 19 h 2478882"/>
              <a:gd name="connsiteX97" fmla="*/ 1150687 w 2828923"/>
              <a:gd name="connsiteY97" fmla="*/ 10 h 2478882"/>
              <a:gd name="connsiteX98" fmla="*/ 1246185 w 2828923"/>
              <a:gd name="connsiteY98" fmla="*/ 95507 h 2478882"/>
              <a:gd name="connsiteX99" fmla="*/ 1150687 w 2828923"/>
              <a:gd name="connsiteY99" fmla="*/ 191015 h 2478882"/>
              <a:gd name="connsiteX100" fmla="*/ 1055180 w 2828923"/>
              <a:gd name="connsiteY100" fmla="*/ 95507 h 2478882"/>
              <a:gd name="connsiteX101" fmla="*/ 1150687 w 2828923"/>
              <a:gd name="connsiteY101" fmla="*/ 10 h 2478882"/>
              <a:gd name="connsiteX102" fmla="*/ 798928 w 2828923"/>
              <a:gd name="connsiteY102" fmla="*/ 10 h 2478882"/>
              <a:gd name="connsiteX103" fmla="*/ 894426 w 2828923"/>
              <a:gd name="connsiteY103" fmla="*/ 95507 h 2478882"/>
              <a:gd name="connsiteX104" fmla="*/ 798928 w 2828923"/>
              <a:gd name="connsiteY104" fmla="*/ 191015 h 2478882"/>
              <a:gd name="connsiteX105" fmla="*/ 703421 w 2828923"/>
              <a:gd name="connsiteY105" fmla="*/ 95507 h 2478882"/>
              <a:gd name="connsiteX106" fmla="*/ 798928 w 2828923"/>
              <a:gd name="connsiteY106" fmla="*/ 10 h 2478882"/>
              <a:gd name="connsiteX107" fmla="*/ 447170 w 2828923"/>
              <a:gd name="connsiteY107" fmla="*/ 10 h 2478882"/>
              <a:gd name="connsiteX108" fmla="*/ 542668 w 2828923"/>
              <a:gd name="connsiteY108" fmla="*/ 95507 h 2478882"/>
              <a:gd name="connsiteX109" fmla="*/ 447170 w 2828923"/>
              <a:gd name="connsiteY109" fmla="*/ 191015 h 2478882"/>
              <a:gd name="connsiteX110" fmla="*/ 351663 w 2828923"/>
              <a:gd name="connsiteY110" fmla="*/ 95507 h 2478882"/>
              <a:gd name="connsiteX111" fmla="*/ 447170 w 2828923"/>
              <a:gd name="connsiteY111" fmla="*/ 10 h 2478882"/>
              <a:gd name="connsiteX112" fmla="*/ 95507 w 2828923"/>
              <a:gd name="connsiteY112" fmla="*/ 10 h 2478882"/>
              <a:gd name="connsiteX113" fmla="*/ 163039 w 2828923"/>
              <a:gd name="connsiteY113" fmla="*/ 27889 h 2478882"/>
              <a:gd name="connsiteX114" fmla="*/ 191024 w 2828923"/>
              <a:gd name="connsiteY114" fmla="*/ 95507 h 2478882"/>
              <a:gd name="connsiteX115" fmla="*/ 163039 w 2828923"/>
              <a:gd name="connsiteY115" fmla="*/ 163040 h 2478882"/>
              <a:gd name="connsiteX116" fmla="*/ 95516 w 2828923"/>
              <a:gd name="connsiteY116" fmla="*/ 191024 h 2478882"/>
              <a:gd name="connsiteX117" fmla="*/ 27898 w 2828923"/>
              <a:gd name="connsiteY117" fmla="*/ 163040 h 2478882"/>
              <a:gd name="connsiteX118" fmla="*/ 0 w 2828923"/>
              <a:gd name="connsiteY118" fmla="*/ 95507 h 2478882"/>
              <a:gd name="connsiteX119" fmla="*/ 27889 w 2828923"/>
              <a:gd name="connsiteY119" fmla="*/ 27899 h 2478882"/>
              <a:gd name="connsiteX120" fmla="*/ 95507 w 2828923"/>
              <a:gd name="connsiteY120" fmla="*/ 10 h 2478882"/>
              <a:gd name="connsiteX121" fmla="*/ 2205856 w 2828923"/>
              <a:gd name="connsiteY121" fmla="*/ 0 h 2478882"/>
              <a:gd name="connsiteX122" fmla="*/ 2273370 w 2828923"/>
              <a:gd name="connsiteY122" fmla="*/ 27889 h 2478882"/>
              <a:gd name="connsiteX123" fmla="*/ 2301364 w 2828923"/>
              <a:gd name="connsiteY123" fmla="*/ 95507 h 2478882"/>
              <a:gd name="connsiteX124" fmla="*/ 2273370 w 2828923"/>
              <a:gd name="connsiteY124" fmla="*/ 163039 h 2478882"/>
              <a:gd name="connsiteX125" fmla="*/ 2205856 w 2828923"/>
              <a:gd name="connsiteY125" fmla="*/ 191024 h 2478882"/>
              <a:gd name="connsiteX126" fmla="*/ 2138324 w 2828923"/>
              <a:gd name="connsiteY126" fmla="*/ 163039 h 2478882"/>
              <a:gd name="connsiteX127" fmla="*/ 2110340 w 2828923"/>
              <a:gd name="connsiteY127" fmla="*/ 95507 h 2478882"/>
              <a:gd name="connsiteX128" fmla="*/ 2138324 w 2828923"/>
              <a:gd name="connsiteY128" fmla="*/ 27889 h 2478882"/>
              <a:gd name="connsiteX129" fmla="*/ 2205856 w 2828923"/>
              <a:gd name="connsiteY129" fmla="*/ 0 h 247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2828923" h="2478882">
                <a:moveTo>
                  <a:pt x="1502350" y="1759925"/>
                </a:moveTo>
                <a:cubicBezTo>
                  <a:pt x="1555147" y="1759925"/>
                  <a:pt x="1597848" y="1802616"/>
                  <a:pt x="1597848" y="1855432"/>
                </a:cubicBezTo>
                <a:cubicBezTo>
                  <a:pt x="1597848" y="1908143"/>
                  <a:pt x="1555157" y="1950930"/>
                  <a:pt x="1502350" y="1950930"/>
                </a:cubicBezTo>
                <a:cubicBezTo>
                  <a:pt x="1449620" y="1950930"/>
                  <a:pt x="1406843" y="1908143"/>
                  <a:pt x="1406843" y="1855432"/>
                </a:cubicBezTo>
                <a:cubicBezTo>
                  <a:pt x="1406843" y="1802616"/>
                  <a:pt x="1449620" y="1759925"/>
                  <a:pt x="1502350" y="1759925"/>
                </a:cubicBezTo>
                <a:close/>
                <a:moveTo>
                  <a:pt x="1150687" y="1759925"/>
                </a:moveTo>
                <a:cubicBezTo>
                  <a:pt x="1203398" y="1759925"/>
                  <a:pt x="1246185" y="1802616"/>
                  <a:pt x="1246185" y="1855432"/>
                </a:cubicBezTo>
                <a:cubicBezTo>
                  <a:pt x="1246185" y="1908143"/>
                  <a:pt x="1203398" y="1950930"/>
                  <a:pt x="1150687" y="1950930"/>
                </a:cubicBezTo>
                <a:cubicBezTo>
                  <a:pt x="1097861" y="1950930"/>
                  <a:pt x="1055180" y="1908143"/>
                  <a:pt x="1055180" y="1855432"/>
                </a:cubicBezTo>
                <a:cubicBezTo>
                  <a:pt x="1055180" y="1802616"/>
                  <a:pt x="1097861" y="1759925"/>
                  <a:pt x="1150687" y="1759925"/>
                </a:cubicBezTo>
                <a:close/>
                <a:moveTo>
                  <a:pt x="798928" y="1759925"/>
                </a:moveTo>
                <a:cubicBezTo>
                  <a:pt x="851649" y="1759925"/>
                  <a:pt x="894426" y="1802616"/>
                  <a:pt x="894426" y="1855432"/>
                </a:cubicBezTo>
                <a:cubicBezTo>
                  <a:pt x="894426" y="1908143"/>
                  <a:pt x="851649" y="1950930"/>
                  <a:pt x="798928" y="1950930"/>
                </a:cubicBezTo>
                <a:cubicBezTo>
                  <a:pt x="746207" y="1950930"/>
                  <a:pt x="703421" y="1908143"/>
                  <a:pt x="703421" y="1855432"/>
                </a:cubicBezTo>
                <a:cubicBezTo>
                  <a:pt x="703421" y="1802616"/>
                  <a:pt x="746207" y="1759925"/>
                  <a:pt x="798928" y="1759925"/>
                </a:cubicBezTo>
                <a:close/>
                <a:moveTo>
                  <a:pt x="447170" y="1759925"/>
                </a:moveTo>
                <a:cubicBezTo>
                  <a:pt x="499986" y="1759925"/>
                  <a:pt x="542677" y="1802616"/>
                  <a:pt x="542668" y="1855432"/>
                </a:cubicBezTo>
                <a:cubicBezTo>
                  <a:pt x="542668" y="1908143"/>
                  <a:pt x="499986" y="1950930"/>
                  <a:pt x="447170" y="1950930"/>
                </a:cubicBezTo>
                <a:cubicBezTo>
                  <a:pt x="394449" y="1950930"/>
                  <a:pt x="351663" y="1908143"/>
                  <a:pt x="351663" y="1855432"/>
                </a:cubicBezTo>
                <a:cubicBezTo>
                  <a:pt x="351663" y="1802616"/>
                  <a:pt x="394449" y="1759925"/>
                  <a:pt x="447170" y="1759925"/>
                </a:cubicBezTo>
                <a:close/>
                <a:moveTo>
                  <a:pt x="95507" y="1759925"/>
                </a:moveTo>
                <a:cubicBezTo>
                  <a:pt x="120634" y="1759925"/>
                  <a:pt x="145275" y="1770050"/>
                  <a:pt x="163039" y="1787909"/>
                </a:cubicBezTo>
                <a:cubicBezTo>
                  <a:pt x="180813" y="1805673"/>
                  <a:pt x="191024" y="1830219"/>
                  <a:pt x="191024" y="1855441"/>
                </a:cubicBezTo>
                <a:cubicBezTo>
                  <a:pt x="191024" y="1880559"/>
                  <a:pt x="180803" y="1905200"/>
                  <a:pt x="163039" y="1922955"/>
                </a:cubicBezTo>
                <a:cubicBezTo>
                  <a:pt x="145285" y="1940719"/>
                  <a:pt x="120643" y="1950939"/>
                  <a:pt x="95516" y="1950939"/>
                </a:cubicBezTo>
                <a:cubicBezTo>
                  <a:pt x="70390" y="1950939"/>
                  <a:pt x="45748" y="1940719"/>
                  <a:pt x="27898" y="1922955"/>
                </a:cubicBezTo>
                <a:cubicBezTo>
                  <a:pt x="10220" y="1905200"/>
                  <a:pt x="0" y="1880559"/>
                  <a:pt x="0" y="1855441"/>
                </a:cubicBezTo>
                <a:cubicBezTo>
                  <a:pt x="0" y="1830210"/>
                  <a:pt x="10220" y="1805673"/>
                  <a:pt x="27889" y="1787909"/>
                </a:cubicBezTo>
                <a:cubicBezTo>
                  <a:pt x="45739" y="1770050"/>
                  <a:pt x="70380" y="1759925"/>
                  <a:pt x="95507" y="1759925"/>
                </a:cubicBezTo>
                <a:close/>
                <a:moveTo>
                  <a:pt x="1772498" y="1411567"/>
                </a:moveTo>
                <a:lnTo>
                  <a:pt x="2024224" y="2114388"/>
                </a:lnTo>
                <a:lnTo>
                  <a:pt x="2136724" y="1834268"/>
                </a:lnTo>
                <a:cubicBezTo>
                  <a:pt x="2146344" y="1810322"/>
                  <a:pt x="2165232" y="1791291"/>
                  <a:pt x="2189102" y="1781499"/>
                </a:cubicBezTo>
                <a:lnTo>
                  <a:pt x="2469366" y="1666523"/>
                </a:lnTo>
                <a:close/>
                <a:moveTo>
                  <a:pt x="95507" y="1407890"/>
                </a:moveTo>
                <a:cubicBezTo>
                  <a:pt x="148237" y="1407890"/>
                  <a:pt x="191014" y="1450676"/>
                  <a:pt x="191005" y="1503387"/>
                </a:cubicBezTo>
                <a:cubicBezTo>
                  <a:pt x="191005" y="1556204"/>
                  <a:pt x="148228" y="1598895"/>
                  <a:pt x="95507" y="1598895"/>
                </a:cubicBezTo>
                <a:cubicBezTo>
                  <a:pt x="42691" y="1598895"/>
                  <a:pt x="0" y="1556213"/>
                  <a:pt x="0" y="1503387"/>
                </a:cubicBezTo>
                <a:cubicBezTo>
                  <a:pt x="0" y="1450676"/>
                  <a:pt x="42691" y="1407890"/>
                  <a:pt x="95507" y="1407890"/>
                </a:cubicBezTo>
                <a:close/>
                <a:moveTo>
                  <a:pt x="1620022" y="1156521"/>
                </a:moveTo>
                <a:cubicBezTo>
                  <a:pt x="1628985" y="1157100"/>
                  <a:pt x="1637948" y="1158950"/>
                  <a:pt x="1646644" y="1162127"/>
                </a:cubicBezTo>
                <a:lnTo>
                  <a:pt x="2766231" y="1571730"/>
                </a:lnTo>
                <a:cubicBezTo>
                  <a:pt x="2803255" y="1585284"/>
                  <a:pt x="2828153" y="1620174"/>
                  <a:pt x="2828906" y="1659598"/>
                </a:cubicBezTo>
                <a:cubicBezTo>
                  <a:pt x="2829668" y="1699013"/>
                  <a:pt x="2806131" y="1734855"/>
                  <a:pt x="2769670" y="1749810"/>
                </a:cubicBezTo>
                <a:lnTo>
                  <a:pt x="2393575" y="1904105"/>
                </a:lnTo>
                <a:lnTo>
                  <a:pt x="2715225" y="2229231"/>
                </a:lnTo>
                <a:cubicBezTo>
                  <a:pt x="2752325" y="2266741"/>
                  <a:pt x="2752001" y="2327196"/>
                  <a:pt x="2714501" y="2364306"/>
                </a:cubicBezTo>
                <a:cubicBezTo>
                  <a:pt x="2695880" y="2382708"/>
                  <a:pt x="2671600" y="2391909"/>
                  <a:pt x="2647321" y="2391909"/>
                </a:cubicBezTo>
                <a:cubicBezTo>
                  <a:pt x="2622709" y="2391909"/>
                  <a:pt x="2598105" y="2382441"/>
                  <a:pt x="2579427" y="2363572"/>
                </a:cubicBezTo>
                <a:lnTo>
                  <a:pt x="2259768" y="2040455"/>
                </a:lnTo>
                <a:lnTo>
                  <a:pt x="2107739" y="2418969"/>
                </a:lnTo>
                <a:cubicBezTo>
                  <a:pt x="2093185" y="2455212"/>
                  <a:pt x="2058067" y="2478882"/>
                  <a:pt x="2019119" y="2478882"/>
                </a:cubicBezTo>
                <a:cubicBezTo>
                  <a:pt x="2018519" y="2478882"/>
                  <a:pt x="2017919" y="2478872"/>
                  <a:pt x="2017309" y="2478862"/>
                </a:cubicBezTo>
                <a:cubicBezTo>
                  <a:pt x="1977637" y="2478101"/>
                  <a:pt x="1942576" y="2452926"/>
                  <a:pt x="1929203" y="2415579"/>
                </a:cubicBezTo>
                <a:lnTo>
                  <a:pt x="1523924" y="1284028"/>
                </a:lnTo>
                <a:cubicBezTo>
                  <a:pt x="1511417" y="1249137"/>
                  <a:pt x="1520237" y="1210180"/>
                  <a:pt x="1546526" y="1184063"/>
                </a:cubicBezTo>
                <a:cubicBezTo>
                  <a:pt x="1566243" y="1164474"/>
                  <a:pt x="1593134" y="1154782"/>
                  <a:pt x="1620022" y="1156521"/>
                </a:cubicBezTo>
                <a:close/>
                <a:moveTo>
                  <a:pt x="2205857" y="1055951"/>
                </a:moveTo>
                <a:cubicBezTo>
                  <a:pt x="2258568" y="1055951"/>
                  <a:pt x="2301355" y="1098632"/>
                  <a:pt x="2301355" y="1151448"/>
                </a:cubicBezTo>
                <a:cubicBezTo>
                  <a:pt x="2301355" y="1204169"/>
                  <a:pt x="2258568" y="1246956"/>
                  <a:pt x="2205857" y="1246956"/>
                </a:cubicBezTo>
                <a:cubicBezTo>
                  <a:pt x="2153031" y="1246956"/>
                  <a:pt x="2110350" y="1204169"/>
                  <a:pt x="2110350" y="1151448"/>
                </a:cubicBezTo>
                <a:cubicBezTo>
                  <a:pt x="2110350" y="1098632"/>
                  <a:pt x="2153031" y="1055951"/>
                  <a:pt x="2205857" y="1055951"/>
                </a:cubicBezTo>
                <a:close/>
                <a:moveTo>
                  <a:pt x="95507" y="1055942"/>
                </a:moveTo>
                <a:cubicBezTo>
                  <a:pt x="148237" y="1055942"/>
                  <a:pt x="191014" y="1098728"/>
                  <a:pt x="191005" y="1151449"/>
                </a:cubicBezTo>
                <a:cubicBezTo>
                  <a:pt x="191005" y="1204170"/>
                  <a:pt x="148228" y="1246956"/>
                  <a:pt x="95507" y="1246956"/>
                </a:cubicBezTo>
                <a:cubicBezTo>
                  <a:pt x="42691" y="1246956"/>
                  <a:pt x="0" y="1204170"/>
                  <a:pt x="0" y="1151449"/>
                </a:cubicBezTo>
                <a:cubicBezTo>
                  <a:pt x="0" y="1098728"/>
                  <a:pt x="42691" y="1055942"/>
                  <a:pt x="95507" y="1055942"/>
                </a:cubicBezTo>
                <a:close/>
                <a:moveTo>
                  <a:pt x="2205857" y="703907"/>
                </a:moveTo>
                <a:cubicBezTo>
                  <a:pt x="2258568" y="703907"/>
                  <a:pt x="2301355" y="746684"/>
                  <a:pt x="2301355" y="799404"/>
                </a:cubicBezTo>
                <a:cubicBezTo>
                  <a:pt x="2301355" y="852230"/>
                  <a:pt x="2258568" y="894912"/>
                  <a:pt x="2205857" y="894912"/>
                </a:cubicBezTo>
                <a:cubicBezTo>
                  <a:pt x="2153031" y="894912"/>
                  <a:pt x="2110350" y="852230"/>
                  <a:pt x="2110350" y="799404"/>
                </a:cubicBezTo>
                <a:cubicBezTo>
                  <a:pt x="2110350" y="746684"/>
                  <a:pt x="2153031" y="703907"/>
                  <a:pt x="2205857" y="703907"/>
                </a:cubicBezTo>
                <a:close/>
                <a:moveTo>
                  <a:pt x="95507" y="703898"/>
                </a:moveTo>
                <a:cubicBezTo>
                  <a:pt x="148237" y="703898"/>
                  <a:pt x="191014" y="746684"/>
                  <a:pt x="191005" y="799405"/>
                </a:cubicBezTo>
                <a:cubicBezTo>
                  <a:pt x="191005" y="852231"/>
                  <a:pt x="148228" y="894912"/>
                  <a:pt x="95507" y="894912"/>
                </a:cubicBezTo>
                <a:cubicBezTo>
                  <a:pt x="42691" y="894912"/>
                  <a:pt x="0" y="852231"/>
                  <a:pt x="0" y="799405"/>
                </a:cubicBezTo>
                <a:cubicBezTo>
                  <a:pt x="0" y="746684"/>
                  <a:pt x="42691" y="703898"/>
                  <a:pt x="95507" y="703898"/>
                </a:cubicBezTo>
                <a:close/>
                <a:moveTo>
                  <a:pt x="2205857" y="351968"/>
                </a:moveTo>
                <a:cubicBezTo>
                  <a:pt x="2258568" y="351968"/>
                  <a:pt x="2301355" y="394745"/>
                  <a:pt x="2301355" y="447465"/>
                </a:cubicBezTo>
                <a:cubicBezTo>
                  <a:pt x="2301355" y="500186"/>
                  <a:pt x="2258568" y="542973"/>
                  <a:pt x="2205857" y="542973"/>
                </a:cubicBezTo>
                <a:cubicBezTo>
                  <a:pt x="2153031" y="542973"/>
                  <a:pt x="2110350" y="500186"/>
                  <a:pt x="2110350" y="447465"/>
                </a:cubicBezTo>
                <a:cubicBezTo>
                  <a:pt x="2110350" y="394745"/>
                  <a:pt x="2153031" y="351968"/>
                  <a:pt x="2205857" y="351968"/>
                </a:cubicBezTo>
                <a:close/>
                <a:moveTo>
                  <a:pt x="95507" y="351958"/>
                </a:moveTo>
                <a:cubicBezTo>
                  <a:pt x="148237" y="351958"/>
                  <a:pt x="191014" y="394735"/>
                  <a:pt x="191005" y="447465"/>
                </a:cubicBezTo>
                <a:cubicBezTo>
                  <a:pt x="191005" y="500186"/>
                  <a:pt x="148228" y="542972"/>
                  <a:pt x="95507" y="542972"/>
                </a:cubicBezTo>
                <a:cubicBezTo>
                  <a:pt x="42691" y="542972"/>
                  <a:pt x="0" y="500186"/>
                  <a:pt x="0" y="447455"/>
                </a:cubicBezTo>
                <a:cubicBezTo>
                  <a:pt x="0" y="394735"/>
                  <a:pt x="42691" y="351958"/>
                  <a:pt x="95507" y="351958"/>
                </a:cubicBezTo>
                <a:close/>
                <a:moveTo>
                  <a:pt x="1854098" y="19"/>
                </a:moveTo>
                <a:cubicBezTo>
                  <a:pt x="1906809" y="19"/>
                  <a:pt x="1949596" y="42700"/>
                  <a:pt x="1949596" y="95516"/>
                </a:cubicBezTo>
                <a:cubicBezTo>
                  <a:pt x="1949596" y="148247"/>
                  <a:pt x="1906809" y="191024"/>
                  <a:pt x="1854098" y="191024"/>
                </a:cubicBezTo>
                <a:cubicBezTo>
                  <a:pt x="1801368" y="191024"/>
                  <a:pt x="1758591" y="148237"/>
                  <a:pt x="1758591" y="95516"/>
                </a:cubicBezTo>
                <a:cubicBezTo>
                  <a:pt x="1758591" y="42700"/>
                  <a:pt x="1801368" y="19"/>
                  <a:pt x="1854098" y="19"/>
                </a:cubicBezTo>
                <a:close/>
                <a:moveTo>
                  <a:pt x="1502350" y="19"/>
                </a:moveTo>
                <a:cubicBezTo>
                  <a:pt x="1555157" y="19"/>
                  <a:pt x="1597848" y="42700"/>
                  <a:pt x="1597848" y="95516"/>
                </a:cubicBezTo>
                <a:cubicBezTo>
                  <a:pt x="1597848" y="148247"/>
                  <a:pt x="1555157" y="191024"/>
                  <a:pt x="1502350" y="191024"/>
                </a:cubicBezTo>
                <a:cubicBezTo>
                  <a:pt x="1449610" y="191024"/>
                  <a:pt x="1406833" y="148237"/>
                  <a:pt x="1406843" y="95516"/>
                </a:cubicBezTo>
                <a:cubicBezTo>
                  <a:pt x="1406843" y="42700"/>
                  <a:pt x="1449620" y="19"/>
                  <a:pt x="1502350" y="19"/>
                </a:cubicBezTo>
                <a:close/>
                <a:moveTo>
                  <a:pt x="1150687" y="10"/>
                </a:moveTo>
                <a:cubicBezTo>
                  <a:pt x="1203398" y="10"/>
                  <a:pt x="1246185" y="42691"/>
                  <a:pt x="1246185" y="95507"/>
                </a:cubicBezTo>
                <a:cubicBezTo>
                  <a:pt x="1246185" y="148238"/>
                  <a:pt x="1203398" y="191015"/>
                  <a:pt x="1150687" y="191015"/>
                </a:cubicBezTo>
                <a:cubicBezTo>
                  <a:pt x="1097861" y="191015"/>
                  <a:pt x="1055180" y="148238"/>
                  <a:pt x="1055180" y="95507"/>
                </a:cubicBezTo>
                <a:cubicBezTo>
                  <a:pt x="1055180" y="42691"/>
                  <a:pt x="1097861" y="10"/>
                  <a:pt x="1150687" y="10"/>
                </a:cubicBezTo>
                <a:close/>
                <a:moveTo>
                  <a:pt x="798928" y="10"/>
                </a:moveTo>
                <a:cubicBezTo>
                  <a:pt x="851649" y="10"/>
                  <a:pt x="894426" y="42691"/>
                  <a:pt x="894426" y="95507"/>
                </a:cubicBezTo>
                <a:cubicBezTo>
                  <a:pt x="894426" y="148238"/>
                  <a:pt x="851649" y="191015"/>
                  <a:pt x="798928" y="191015"/>
                </a:cubicBezTo>
                <a:cubicBezTo>
                  <a:pt x="746207" y="191015"/>
                  <a:pt x="703421" y="148238"/>
                  <a:pt x="703421" y="95507"/>
                </a:cubicBezTo>
                <a:cubicBezTo>
                  <a:pt x="703421" y="42691"/>
                  <a:pt x="746207" y="10"/>
                  <a:pt x="798928" y="10"/>
                </a:cubicBezTo>
                <a:close/>
                <a:moveTo>
                  <a:pt x="447170" y="10"/>
                </a:moveTo>
                <a:cubicBezTo>
                  <a:pt x="499986" y="10"/>
                  <a:pt x="542677" y="42691"/>
                  <a:pt x="542668" y="95507"/>
                </a:cubicBezTo>
                <a:cubicBezTo>
                  <a:pt x="542668" y="148238"/>
                  <a:pt x="499986" y="191015"/>
                  <a:pt x="447170" y="191015"/>
                </a:cubicBezTo>
                <a:cubicBezTo>
                  <a:pt x="394449" y="191015"/>
                  <a:pt x="351663" y="148238"/>
                  <a:pt x="351663" y="95507"/>
                </a:cubicBezTo>
                <a:cubicBezTo>
                  <a:pt x="351663" y="42691"/>
                  <a:pt x="394449" y="10"/>
                  <a:pt x="447170" y="10"/>
                </a:cubicBezTo>
                <a:close/>
                <a:moveTo>
                  <a:pt x="95507" y="10"/>
                </a:moveTo>
                <a:cubicBezTo>
                  <a:pt x="120634" y="10"/>
                  <a:pt x="145275" y="10135"/>
                  <a:pt x="163039" y="27889"/>
                </a:cubicBezTo>
                <a:cubicBezTo>
                  <a:pt x="180813" y="45749"/>
                  <a:pt x="191024" y="70304"/>
                  <a:pt x="191024" y="95507"/>
                </a:cubicBezTo>
                <a:cubicBezTo>
                  <a:pt x="191024" y="120634"/>
                  <a:pt x="180803" y="145180"/>
                  <a:pt x="163039" y="163040"/>
                </a:cubicBezTo>
                <a:cubicBezTo>
                  <a:pt x="145180" y="180813"/>
                  <a:pt x="120643" y="191024"/>
                  <a:pt x="95516" y="191024"/>
                </a:cubicBezTo>
                <a:cubicBezTo>
                  <a:pt x="70390" y="191024"/>
                  <a:pt x="45748" y="180804"/>
                  <a:pt x="27898" y="163040"/>
                </a:cubicBezTo>
                <a:cubicBezTo>
                  <a:pt x="10220" y="145276"/>
                  <a:pt x="0" y="120634"/>
                  <a:pt x="0" y="95507"/>
                </a:cubicBezTo>
                <a:cubicBezTo>
                  <a:pt x="0" y="70304"/>
                  <a:pt x="10220" y="45663"/>
                  <a:pt x="27889" y="27899"/>
                </a:cubicBezTo>
                <a:cubicBezTo>
                  <a:pt x="45739" y="10135"/>
                  <a:pt x="70380" y="10"/>
                  <a:pt x="95507" y="10"/>
                </a:cubicBezTo>
                <a:close/>
                <a:moveTo>
                  <a:pt x="2205856" y="0"/>
                </a:moveTo>
                <a:cubicBezTo>
                  <a:pt x="2230974" y="0"/>
                  <a:pt x="2255615" y="10134"/>
                  <a:pt x="2273370" y="27889"/>
                </a:cubicBezTo>
                <a:cubicBezTo>
                  <a:pt x="2291143" y="45663"/>
                  <a:pt x="2301364" y="70304"/>
                  <a:pt x="2301364" y="95507"/>
                </a:cubicBezTo>
                <a:cubicBezTo>
                  <a:pt x="2301364" y="120634"/>
                  <a:pt x="2291134" y="145275"/>
                  <a:pt x="2273370" y="163039"/>
                </a:cubicBezTo>
                <a:cubicBezTo>
                  <a:pt x="2255615" y="180813"/>
                  <a:pt x="2230974" y="191024"/>
                  <a:pt x="2205856" y="191024"/>
                </a:cubicBezTo>
                <a:cubicBezTo>
                  <a:pt x="2180720" y="191024"/>
                  <a:pt x="2156079" y="180803"/>
                  <a:pt x="2138324" y="163039"/>
                </a:cubicBezTo>
                <a:cubicBezTo>
                  <a:pt x="2120551" y="145180"/>
                  <a:pt x="2110340" y="120634"/>
                  <a:pt x="2110340" y="95507"/>
                </a:cubicBezTo>
                <a:cubicBezTo>
                  <a:pt x="2110340" y="70294"/>
                  <a:pt x="2120560" y="45748"/>
                  <a:pt x="2138324" y="27889"/>
                </a:cubicBezTo>
                <a:cubicBezTo>
                  <a:pt x="2156079" y="10125"/>
                  <a:pt x="2180634" y="0"/>
                  <a:pt x="220585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72EBCA8-8B0F-4359-B890-34A3EB5DFFCF}"/>
              </a:ext>
            </a:extLst>
          </p:cNvPr>
          <p:cNvSpPr>
            <a:spLocks noChangeAspect="1"/>
          </p:cNvSpPr>
          <p:nvPr/>
        </p:nvSpPr>
        <p:spPr>
          <a:xfrm>
            <a:off x="8614821" y="7393464"/>
            <a:ext cx="699088" cy="853440"/>
          </a:xfrm>
          <a:custGeom>
            <a:avLst/>
            <a:gdLst>
              <a:gd name="connsiteX0" fmla="*/ 1333515 w 3667119"/>
              <a:gd name="connsiteY0" fmla="*/ 4191032 h 4476782"/>
              <a:gd name="connsiteX1" fmla="*/ 1131489 w 3667119"/>
              <a:gd name="connsiteY1" fmla="*/ 4333907 h 4476782"/>
              <a:gd name="connsiteX2" fmla="*/ 2916665 w 3667119"/>
              <a:gd name="connsiteY2" fmla="*/ 4333907 h 4476782"/>
              <a:gd name="connsiteX3" fmla="*/ 2714640 w 3667119"/>
              <a:gd name="connsiteY3" fmla="*/ 4191032 h 4476782"/>
              <a:gd name="connsiteX4" fmla="*/ 1789182 w 3667119"/>
              <a:gd name="connsiteY4" fmla="*/ 3074854 h 4476782"/>
              <a:gd name="connsiteX5" fmla="*/ 1617675 w 3667119"/>
              <a:gd name="connsiteY5" fmla="*/ 3320104 h 4476782"/>
              <a:gd name="connsiteX6" fmla="*/ 2024697 w 3667119"/>
              <a:gd name="connsiteY6" fmla="*/ 3376054 h 4476782"/>
              <a:gd name="connsiteX7" fmla="*/ 2190556 w 3667119"/>
              <a:gd name="connsiteY7" fmla="*/ 3366729 h 4476782"/>
              <a:gd name="connsiteX8" fmla="*/ 1889194 w 3667119"/>
              <a:gd name="connsiteY8" fmla="*/ 3168780 h 4476782"/>
              <a:gd name="connsiteX9" fmla="*/ 1789182 w 3667119"/>
              <a:gd name="connsiteY9" fmla="*/ 3074854 h 4476782"/>
              <a:gd name="connsiteX10" fmla="*/ 2286806 w 3667119"/>
              <a:gd name="connsiteY10" fmla="*/ 2696388 h 4476782"/>
              <a:gd name="connsiteX11" fmla="*/ 1887489 w 3667119"/>
              <a:gd name="connsiteY11" fmla="*/ 2971089 h 4476782"/>
              <a:gd name="connsiteX12" fmla="*/ 1982816 w 3667119"/>
              <a:gd name="connsiteY12" fmla="*/ 3060843 h 4476782"/>
              <a:gd name="connsiteX13" fmla="*/ 2529198 w 3667119"/>
              <a:gd name="connsiteY13" fmla="*/ 3281556 h 4476782"/>
              <a:gd name="connsiteX14" fmla="*/ 3038262 w 3667119"/>
              <a:gd name="connsiteY14" fmla="*/ 2557456 h 4476782"/>
              <a:gd name="connsiteX15" fmla="*/ 2998457 w 3667119"/>
              <a:gd name="connsiteY15" fmla="*/ 2926836 h 4476782"/>
              <a:gd name="connsiteX16" fmla="*/ 2960805 w 3667119"/>
              <a:gd name="connsiteY16" fmla="*/ 3047375 h 4476782"/>
              <a:gd name="connsiteX17" fmla="*/ 3331823 w 3667119"/>
              <a:gd name="connsiteY17" fmla="*/ 2609272 h 4476782"/>
              <a:gd name="connsiteX18" fmla="*/ 3038262 w 3667119"/>
              <a:gd name="connsiteY18" fmla="*/ 2557456 h 4476782"/>
              <a:gd name="connsiteX19" fmla="*/ 2895092 w 3667119"/>
              <a:gd name="connsiteY19" fmla="*/ 2553589 h 4476782"/>
              <a:gd name="connsiteX20" fmla="*/ 2418794 w 3667119"/>
              <a:gd name="connsiteY20" fmla="*/ 2641705 h 4476782"/>
              <a:gd name="connsiteX21" fmla="*/ 2661043 w 3667119"/>
              <a:gd name="connsiteY21" fmla="*/ 3226540 h 4476782"/>
              <a:gd name="connsiteX22" fmla="*/ 2895092 w 3667119"/>
              <a:gd name="connsiteY22" fmla="*/ 2553589 h 4476782"/>
              <a:gd name="connsiteX23" fmla="*/ 1260192 w 3667119"/>
              <a:gd name="connsiteY23" fmla="*/ 2269201 h 4476782"/>
              <a:gd name="connsiteX24" fmla="*/ 667165 w 3667119"/>
              <a:gd name="connsiteY24" fmla="*/ 2514842 h 4476782"/>
              <a:gd name="connsiteX25" fmla="*/ 1479791 w 3667119"/>
              <a:gd name="connsiteY25" fmla="*/ 3274403 h 4476782"/>
              <a:gd name="connsiteX26" fmla="*/ 1691836 w 3667119"/>
              <a:gd name="connsiteY26" fmla="*/ 2969079 h 4476782"/>
              <a:gd name="connsiteX27" fmla="*/ 1260192 w 3667119"/>
              <a:gd name="connsiteY27" fmla="*/ 2269201 h 4476782"/>
              <a:gd name="connsiteX28" fmla="*/ 1985426 w 3667119"/>
              <a:gd name="connsiteY28" fmla="*/ 1968792 h 4476782"/>
              <a:gd name="connsiteX29" fmla="*/ 1392189 w 3667119"/>
              <a:gd name="connsiteY29" fmla="*/ 2214518 h 4476782"/>
              <a:gd name="connsiteX30" fmla="*/ 1791135 w 3667119"/>
              <a:gd name="connsiteY30" fmla="*/ 2865514 h 4476782"/>
              <a:gd name="connsiteX31" fmla="*/ 2232075 w 3667119"/>
              <a:gd name="connsiteY31" fmla="*/ 2564248 h 4476782"/>
              <a:gd name="connsiteX32" fmla="*/ 3435807 w 3667119"/>
              <a:gd name="connsiteY32" fmla="*/ 1368032 h 4476782"/>
              <a:gd name="connsiteX33" fmla="*/ 2842638 w 3667119"/>
              <a:gd name="connsiteY33" fmla="*/ 1613729 h 4476782"/>
              <a:gd name="connsiteX34" fmla="*/ 2927305 w 3667119"/>
              <a:gd name="connsiteY34" fmla="*/ 1860950 h 4476782"/>
              <a:gd name="connsiteX35" fmla="*/ 2879099 w 3667119"/>
              <a:gd name="connsiteY35" fmla="*/ 1949733 h 4476782"/>
              <a:gd name="connsiteX36" fmla="*/ 2790307 w 3667119"/>
              <a:gd name="connsiteY36" fmla="*/ 1901527 h 4476782"/>
              <a:gd name="connsiteX37" fmla="*/ 2710611 w 3667119"/>
              <a:gd name="connsiteY37" fmla="*/ 1668402 h 4476782"/>
              <a:gd name="connsiteX38" fmla="*/ 2117413 w 3667119"/>
              <a:gd name="connsiteY38" fmla="*/ 1914109 h 4476782"/>
              <a:gd name="connsiteX39" fmla="*/ 2364063 w 3667119"/>
              <a:gd name="connsiteY39" fmla="*/ 2509574 h 4476782"/>
              <a:gd name="connsiteX40" fmla="*/ 2888510 w 3667119"/>
              <a:gd name="connsiteY40" fmla="*/ 2410819 h 4476782"/>
              <a:gd name="connsiteX41" fmla="*/ 2856039 w 3667119"/>
              <a:gd name="connsiteY41" fmla="*/ 2172142 h 4476782"/>
              <a:gd name="connsiteX42" fmla="*/ 2913018 w 3667119"/>
              <a:gd name="connsiteY42" fmla="*/ 2088722 h 4476782"/>
              <a:gd name="connsiteX43" fmla="*/ 2996438 w 3667119"/>
              <a:gd name="connsiteY43" fmla="*/ 2145710 h 4476782"/>
              <a:gd name="connsiteX44" fmla="*/ 3032290 w 3667119"/>
              <a:gd name="connsiteY44" fmla="*/ 2413820 h 4476782"/>
              <a:gd name="connsiteX45" fmla="*/ 3396583 w 3667119"/>
              <a:gd name="connsiteY45" fmla="*/ 2479294 h 4476782"/>
              <a:gd name="connsiteX46" fmla="*/ 3435807 w 3667119"/>
              <a:gd name="connsiteY46" fmla="*/ 1368032 h 4476782"/>
              <a:gd name="connsiteX47" fmla="*/ 650906 w 3667119"/>
              <a:gd name="connsiteY47" fmla="*/ 1271457 h 4476782"/>
              <a:gd name="connsiteX48" fmla="*/ 638095 w 3667119"/>
              <a:gd name="connsiteY48" fmla="*/ 1301357 h 4476782"/>
              <a:gd name="connsiteX49" fmla="*/ 612321 w 3667119"/>
              <a:gd name="connsiteY49" fmla="*/ 2382901 h 4476782"/>
              <a:gd name="connsiteX50" fmla="*/ 1205509 w 3667119"/>
              <a:gd name="connsiteY50" fmla="*/ 2137194 h 4476782"/>
              <a:gd name="connsiteX51" fmla="*/ 1015838 w 3667119"/>
              <a:gd name="connsiteY51" fmla="*/ 1337123 h 4476782"/>
              <a:gd name="connsiteX52" fmla="*/ 650906 w 3667119"/>
              <a:gd name="connsiteY52" fmla="*/ 1271457 h 4476782"/>
              <a:gd name="connsiteX53" fmla="*/ 1684083 w 3667119"/>
              <a:gd name="connsiteY53" fmla="*/ 1241282 h 4476782"/>
              <a:gd name="connsiteX54" fmla="*/ 1159284 w 3667119"/>
              <a:gd name="connsiteY54" fmla="*/ 1340161 h 4476782"/>
              <a:gd name="connsiteX55" fmla="*/ 1337516 w 3667119"/>
              <a:gd name="connsiteY55" fmla="*/ 2082521 h 4476782"/>
              <a:gd name="connsiteX56" fmla="*/ 1930752 w 3667119"/>
              <a:gd name="connsiteY56" fmla="*/ 1836795 h 4476782"/>
              <a:gd name="connsiteX57" fmla="*/ 2257031 w 3667119"/>
              <a:gd name="connsiteY57" fmla="*/ 885400 h 4476782"/>
              <a:gd name="connsiteX58" fmla="*/ 1816090 w 3667119"/>
              <a:gd name="connsiteY58" fmla="*/ 1186666 h 4476782"/>
              <a:gd name="connsiteX59" fmla="*/ 2062740 w 3667119"/>
              <a:gd name="connsiteY59" fmla="*/ 1782121 h 4476782"/>
              <a:gd name="connsiteX60" fmla="*/ 2655976 w 3667119"/>
              <a:gd name="connsiteY60" fmla="*/ 1536395 h 4476782"/>
              <a:gd name="connsiteX61" fmla="*/ 2257031 w 3667119"/>
              <a:gd name="connsiteY61" fmla="*/ 885400 h 4476782"/>
              <a:gd name="connsiteX62" fmla="*/ 1087332 w 3667119"/>
              <a:gd name="connsiteY62" fmla="*/ 702939 h 4476782"/>
              <a:gd name="connsiteX63" fmla="*/ 715591 w 3667119"/>
              <a:gd name="connsiteY63" fmla="*/ 1141422 h 4476782"/>
              <a:gd name="connsiteX64" fmla="*/ 1009885 w 3667119"/>
              <a:gd name="connsiteY64" fmla="*/ 1193448 h 4476782"/>
              <a:gd name="connsiteX65" fmla="*/ 1014190 w 3667119"/>
              <a:gd name="connsiteY65" fmla="*/ 1056316 h 4476782"/>
              <a:gd name="connsiteX66" fmla="*/ 1087332 w 3667119"/>
              <a:gd name="connsiteY66" fmla="*/ 702939 h 4476782"/>
              <a:gd name="connsiteX67" fmla="*/ 1386989 w 3667119"/>
              <a:gd name="connsiteY67" fmla="*/ 524031 h 4476782"/>
              <a:gd name="connsiteX68" fmla="*/ 1156712 w 3667119"/>
              <a:gd name="connsiteY68" fmla="*/ 1066441 h 4476782"/>
              <a:gd name="connsiteX69" fmla="*/ 1152769 w 3667119"/>
              <a:gd name="connsiteY69" fmla="*/ 1197325 h 4476782"/>
              <a:gd name="connsiteX70" fmla="*/ 1629371 w 3667119"/>
              <a:gd name="connsiteY70" fmla="*/ 1109199 h 4476782"/>
              <a:gd name="connsiteX71" fmla="*/ 2568384 w 3667119"/>
              <a:gd name="connsiteY71" fmla="*/ 476520 h 4476782"/>
              <a:gd name="connsiteX72" fmla="*/ 2356338 w 3667119"/>
              <a:gd name="connsiteY72" fmla="*/ 781834 h 4476782"/>
              <a:gd name="connsiteX73" fmla="*/ 2787983 w 3667119"/>
              <a:gd name="connsiteY73" fmla="*/ 1481712 h 4476782"/>
              <a:gd name="connsiteX74" fmla="*/ 3381010 w 3667119"/>
              <a:gd name="connsiteY74" fmla="*/ 1236072 h 4476782"/>
              <a:gd name="connsiteX75" fmla="*/ 2568384 w 3667119"/>
              <a:gd name="connsiteY75" fmla="*/ 476520 h 4476782"/>
              <a:gd name="connsiteX76" fmla="*/ 1579260 w 3667119"/>
              <a:gd name="connsiteY76" fmla="*/ 463658 h 4476782"/>
              <a:gd name="connsiteX77" fmla="*/ 1518986 w 3667119"/>
              <a:gd name="connsiteY77" fmla="*/ 469357 h 4476782"/>
              <a:gd name="connsiteX78" fmla="*/ 1761369 w 3667119"/>
              <a:gd name="connsiteY78" fmla="*/ 1054526 h 4476782"/>
              <a:gd name="connsiteX79" fmla="*/ 2160704 w 3667119"/>
              <a:gd name="connsiteY79" fmla="*/ 779825 h 4476782"/>
              <a:gd name="connsiteX80" fmla="*/ 2065369 w 3667119"/>
              <a:gd name="connsiteY80" fmla="*/ 690071 h 4476782"/>
              <a:gd name="connsiteX81" fmla="*/ 1579260 w 3667119"/>
              <a:gd name="connsiteY81" fmla="*/ 463658 h 4476782"/>
              <a:gd name="connsiteX82" fmla="*/ 2023478 w 3667119"/>
              <a:gd name="connsiteY82" fmla="*/ 374850 h 4476782"/>
              <a:gd name="connsiteX83" fmla="*/ 1857791 w 3667119"/>
              <a:gd name="connsiteY83" fmla="*/ 384156 h 4476782"/>
              <a:gd name="connsiteX84" fmla="*/ 2158971 w 3667119"/>
              <a:gd name="connsiteY84" fmla="*/ 582133 h 4476782"/>
              <a:gd name="connsiteX85" fmla="*/ 2258984 w 3667119"/>
              <a:gd name="connsiteY85" fmla="*/ 676059 h 4476782"/>
              <a:gd name="connsiteX86" fmla="*/ 2430500 w 3667119"/>
              <a:gd name="connsiteY86" fmla="*/ 430810 h 4476782"/>
              <a:gd name="connsiteX87" fmla="*/ 2023478 w 3667119"/>
              <a:gd name="connsiteY87" fmla="*/ 374850 h 4476782"/>
              <a:gd name="connsiteX88" fmla="*/ 2023468 w 3667119"/>
              <a:gd name="connsiteY88" fmla="*/ 231985 h 4476782"/>
              <a:gd name="connsiteX89" fmla="*/ 3542077 w 3667119"/>
              <a:gd name="connsiteY89" fmla="*/ 1246683 h 4476782"/>
              <a:gd name="connsiteX90" fmla="*/ 3503415 w 3667119"/>
              <a:gd name="connsiteY90" fmla="*/ 2588508 h 4476782"/>
              <a:gd name="connsiteX91" fmla="*/ 3503034 w 3667119"/>
              <a:gd name="connsiteY91" fmla="*/ 2589861 h 4476782"/>
              <a:gd name="connsiteX92" fmla="*/ 3494652 w 3667119"/>
              <a:gd name="connsiteY92" fmla="*/ 2606558 h 4476782"/>
              <a:gd name="connsiteX93" fmla="*/ 2652871 w 3667119"/>
              <a:gd name="connsiteY93" fmla="*/ 3393447 h 4476782"/>
              <a:gd name="connsiteX94" fmla="*/ 2024716 w 3667119"/>
              <a:gd name="connsiteY94" fmla="*/ 3518929 h 4476782"/>
              <a:gd name="connsiteX95" fmla="*/ 506107 w 3667119"/>
              <a:gd name="connsiteY95" fmla="*/ 2504231 h 4476782"/>
              <a:gd name="connsiteX96" fmla="*/ 506098 w 3667119"/>
              <a:gd name="connsiteY96" fmla="*/ 1246683 h 4476782"/>
              <a:gd name="connsiteX97" fmla="*/ 1395314 w 3667119"/>
              <a:gd name="connsiteY97" fmla="*/ 357467 h 4476782"/>
              <a:gd name="connsiteX98" fmla="*/ 2023468 w 3667119"/>
              <a:gd name="connsiteY98" fmla="*/ 231985 h 4476782"/>
              <a:gd name="connsiteX99" fmla="*/ 1277334 w 3667119"/>
              <a:gd name="connsiteY99" fmla="*/ 2 h 4476782"/>
              <a:gd name="connsiteX100" fmla="*/ 1342830 w 3667119"/>
              <a:gd name="connsiteY100" fmla="*/ 44123 h 4476782"/>
              <a:gd name="connsiteX101" fmla="*/ 1379282 w 3667119"/>
              <a:gd name="connsiteY101" fmla="*/ 132125 h 4476782"/>
              <a:gd name="connsiteX102" fmla="*/ 1340620 w 3667119"/>
              <a:gd name="connsiteY102" fmla="*/ 225460 h 4476782"/>
              <a:gd name="connsiteX103" fmla="*/ 1247285 w 3667119"/>
              <a:gd name="connsiteY103" fmla="*/ 186798 h 4476782"/>
              <a:gd name="connsiteX104" fmla="*/ 1238684 w 3667119"/>
              <a:gd name="connsiteY104" fmla="*/ 166034 h 4476782"/>
              <a:gd name="connsiteX105" fmla="*/ 286069 w 3667119"/>
              <a:gd name="connsiteY105" fmla="*/ 2595347 h 4476782"/>
              <a:gd name="connsiteX106" fmla="*/ 1952630 w 3667119"/>
              <a:gd name="connsiteY106" fmla="*/ 3755101 h 4476782"/>
              <a:gd name="connsiteX107" fmla="*/ 1952630 w 3667119"/>
              <a:gd name="connsiteY107" fmla="*/ 3732794 h 4476782"/>
              <a:gd name="connsiteX108" fmla="*/ 2024068 w 3667119"/>
              <a:gd name="connsiteY108" fmla="*/ 3661357 h 4476782"/>
              <a:gd name="connsiteX109" fmla="*/ 2095505 w 3667119"/>
              <a:gd name="connsiteY109" fmla="*/ 3732794 h 4476782"/>
              <a:gd name="connsiteX110" fmla="*/ 2095505 w 3667119"/>
              <a:gd name="connsiteY110" fmla="*/ 3755368 h 4476782"/>
              <a:gd name="connsiteX111" fmla="*/ 2677454 w 3667119"/>
              <a:gd name="connsiteY111" fmla="*/ 3639544 h 4476782"/>
              <a:gd name="connsiteX112" fmla="*/ 2668862 w 3667119"/>
              <a:gd name="connsiteY112" fmla="*/ 3618780 h 4476782"/>
              <a:gd name="connsiteX113" fmla="*/ 2707525 w 3667119"/>
              <a:gd name="connsiteY113" fmla="*/ 3525444 h 4476782"/>
              <a:gd name="connsiteX114" fmla="*/ 2800860 w 3667119"/>
              <a:gd name="connsiteY114" fmla="*/ 3564106 h 4476782"/>
              <a:gd name="connsiteX115" fmla="*/ 2837312 w 3667119"/>
              <a:gd name="connsiteY115" fmla="*/ 3652098 h 4476782"/>
              <a:gd name="connsiteX116" fmla="*/ 2837312 w 3667119"/>
              <a:gd name="connsiteY116" fmla="*/ 3706781 h 4476782"/>
              <a:gd name="connsiteX117" fmla="*/ 2798650 w 3667119"/>
              <a:gd name="connsiteY117" fmla="*/ 3745443 h 4476782"/>
              <a:gd name="connsiteX118" fmla="*/ 2095515 w 3667119"/>
              <a:gd name="connsiteY118" fmla="*/ 3898205 h 4476782"/>
              <a:gd name="connsiteX119" fmla="*/ 2095515 w 3667119"/>
              <a:gd name="connsiteY119" fmla="*/ 4048157 h 4476782"/>
              <a:gd name="connsiteX120" fmla="*/ 2714640 w 3667119"/>
              <a:gd name="connsiteY120" fmla="*/ 4048157 h 4476782"/>
              <a:gd name="connsiteX121" fmla="*/ 3064636 w 3667119"/>
              <a:gd name="connsiteY121" fmla="*/ 4333907 h 4476782"/>
              <a:gd name="connsiteX122" fmla="*/ 3095640 w 3667119"/>
              <a:gd name="connsiteY122" fmla="*/ 4333907 h 4476782"/>
              <a:gd name="connsiteX123" fmla="*/ 3167077 w 3667119"/>
              <a:gd name="connsiteY123" fmla="*/ 4405345 h 4476782"/>
              <a:gd name="connsiteX124" fmla="*/ 3095640 w 3667119"/>
              <a:gd name="connsiteY124" fmla="*/ 4476782 h 4476782"/>
              <a:gd name="connsiteX125" fmla="*/ 952515 w 3667119"/>
              <a:gd name="connsiteY125" fmla="*/ 4476782 h 4476782"/>
              <a:gd name="connsiteX126" fmla="*/ 881077 w 3667119"/>
              <a:gd name="connsiteY126" fmla="*/ 4405345 h 4476782"/>
              <a:gd name="connsiteX127" fmla="*/ 952515 w 3667119"/>
              <a:gd name="connsiteY127" fmla="*/ 4333907 h 4476782"/>
              <a:gd name="connsiteX128" fmla="*/ 983518 w 3667119"/>
              <a:gd name="connsiteY128" fmla="*/ 4333907 h 4476782"/>
              <a:gd name="connsiteX129" fmla="*/ 1333515 w 3667119"/>
              <a:gd name="connsiteY129" fmla="*/ 4048157 h 4476782"/>
              <a:gd name="connsiteX130" fmla="*/ 1952640 w 3667119"/>
              <a:gd name="connsiteY130" fmla="*/ 4048157 h 4476782"/>
              <a:gd name="connsiteX131" fmla="*/ 1952640 w 3667119"/>
              <a:gd name="connsiteY131" fmla="*/ 3898176 h 4476782"/>
              <a:gd name="connsiteX132" fmla="*/ 154091 w 3667119"/>
              <a:gd name="connsiteY132" fmla="*/ 2650030 h 4476782"/>
              <a:gd name="connsiteX133" fmla="*/ 1249495 w 3667119"/>
              <a:gd name="connsiteY133" fmla="*/ 5461 h 4476782"/>
              <a:gd name="connsiteX134" fmla="*/ 1277334 w 3667119"/>
              <a:gd name="connsiteY134" fmla="*/ 2 h 447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3667119" h="4476782">
                <a:moveTo>
                  <a:pt x="1333515" y="4191032"/>
                </a:moveTo>
                <a:cubicBezTo>
                  <a:pt x="1240389" y="4191032"/>
                  <a:pt x="1160988" y="4250754"/>
                  <a:pt x="1131489" y="4333907"/>
                </a:cubicBezTo>
                <a:lnTo>
                  <a:pt x="2916665" y="4333907"/>
                </a:lnTo>
                <a:cubicBezTo>
                  <a:pt x="2887176" y="4250763"/>
                  <a:pt x="2807766" y="4191032"/>
                  <a:pt x="2714640" y="4191032"/>
                </a:cubicBezTo>
                <a:close/>
                <a:moveTo>
                  <a:pt x="1789182" y="3074854"/>
                </a:moveTo>
                <a:cubicBezTo>
                  <a:pt x="1724307" y="3150273"/>
                  <a:pt x="1666795" y="3232360"/>
                  <a:pt x="1617675" y="3320104"/>
                </a:cubicBezTo>
                <a:cubicBezTo>
                  <a:pt x="1747948" y="3356595"/>
                  <a:pt x="1884565" y="3376054"/>
                  <a:pt x="2024697" y="3376054"/>
                </a:cubicBezTo>
                <a:cubicBezTo>
                  <a:pt x="2080352" y="3376054"/>
                  <a:pt x="2135663" y="3372863"/>
                  <a:pt x="2190556" y="3366729"/>
                </a:cubicBezTo>
                <a:cubicBezTo>
                  <a:pt x="2091963" y="3322924"/>
                  <a:pt x="1990655" y="3256782"/>
                  <a:pt x="1889194" y="3168780"/>
                </a:cubicBezTo>
                <a:cubicBezTo>
                  <a:pt x="1855390" y="3139453"/>
                  <a:pt x="1822024" y="3108068"/>
                  <a:pt x="1789182" y="3074854"/>
                </a:cubicBezTo>
                <a:close/>
                <a:moveTo>
                  <a:pt x="2286806" y="2696388"/>
                </a:moveTo>
                <a:cubicBezTo>
                  <a:pt x="2138673" y="2766159"/>
                  <a:pt x="2004066" y="2859189"/>
                  <a:pt x="1887489" y="2971089"/>
                </a:cubicBezTo>
                <a:cubicBezTo>
                  <a:pt x="1918798" y="3002903"/>
                  <a:pt x="1950602" y="3032906"/>
                  <a:pt x="1982816" y="3060843"/>
                </a:cubicBezTo>
                <a:cubicBezTo>
                  <a:pt x="2181765" y="3233389"/>
                  <a:pt x="2372645" y="3309779"/>
                  <a:pt x="2529198" y="3281556"/>
                </a:cubicBezTo>
                <a:close/>
                <a:moveTo>
                  <a:pt x="3038262" y="2557456"/>
                </a:moveTo>
                <a:cubicBezTo>
                  <a:pt x="3039110" y="2691587"/>
                  <a:pt x="3025899" y="2816032"/>
                  <a:pt x="2998457" y="2926836"/>
                </a:cubicBezTo>
                <a:cubicBezTo>
                  <a:pt x="2987894" y="2969498"/>
                  <a:pt x="2975292" y="3009694"/>
                  <a:pt x="2960805" y="3047375"/>
                </a:cubicBezTo>
                <a:cubicBezTo>
                  <a:pt x="3113519" y="2925207"/>
                  <a:pt x="3238639" y="2775750"/>
                  <a:pt x="3331823" y="2609272"/>
                </a:cubicBezTo>
                <a:cubicBezTo>
                  <a:pt x="3235410" y="2582145"/>
                  <a:pt x="3137084" y="2564877"/>
                  <a:pt x="3038262" y="2557456"/>
                </a:cubicBezTo>
                <a:close/>
                <a:moveTo>
                  <a:pt x="2895092" y="2553589"/>
                </a:moveTo>
                <a:cubicBezTo>
                  <a:pt x="2733643" y="2556933"/>
                  <a:pt x="2572785" y="2586327"/>
                  <a:pt x="2418794" y="2641705"/>
                </a:cubicBezTo>
                <a:lnTo>
                  <a:pt x="2661043" y="3226540"/>
                </a:lnTo>
                <a:cubicBezTo>
                  <a:pt x="2814367" y="3118688"/>
                  <a:pt x="2897644" y="2872362"/>
                  <a:pt x="2895092" y="2553589"/>
                </a:cubicBezTo>
                <a:close/>
                <a:moveTo>
                  <a:pt x="1260192" y="2269201"/>
                </a:moveTo>
                <a:lnTo>
                  <a:pt x="667165" y="2514842"/>
                </a:lnTo>
                <a:cubicBezTo>
                  <a:pt x="833824" y="2869248"/>
                  <a:pt x="1126918" y="3137434"/>
                  <a:pt x="1479791" y="3274403"/>
                </a:cubicBezTo>
                <a:cubicBezTo>
                  <a:pt x="1539065" y="3164228"/>
                  <a:pt x="1610302" y="3061929"/>
                  <a:pt x="1691836" y="2969079"/>
                </a:cubicBezTo>
                <a:cubicBezTo>
                  <a:pt x="1526235" y="2776465"/>
                  <a:pt x="1377797" y="2536502"/>
                  <a:pt x="1260192" y="2269201"/>
                </a:cubicBezTo>
                <a:close/>
                <a:moveTo>
                  <a:pt x="1985426" y="1968792"/>
                </a:moveTo>
                <a:lnTo>
                  <a:pt x="1392189" y="2214518"/>
                </a:lnTo>
                <a:cubicBezTo>
                  <a:pt x="1501908" y="2463283"/>
                  <a:pt x="1638944" y="2686235"/>
                  <a:pt x="1791135" y="2865514"/>
                </a:cubicBezTo>
                <a:cubicBezTo>
                  <a:pt x="1919846" y="2742527"/>
                  <a:pt x="2068503" y="2640467"/>
                  <a:pt x="2232075" y="2564248"/>
                </a:cubicBezTo>
                <a:close/>
                <a:moveTo>
                  <a:pt x="3435807" y="1368032"/>
                </a:moveTo>
                <a:lnTo>
                  <a:pt x="2842638" y="1613729"/>
                </a:lnTo>
                <a:cubicBezTo>
                  <a:pt x="2874432" y="1695549"/>
                  <a:pt x="2902855" y="1778426"/>
                  <a:pt x="2927305" y="1860950"/>
                </a:cubicBezTo>
                <a:cubicBezTo>
                  <a:pt x="2938497" y="1898774"/>
                  <a:pt x="2916923" y="1938531"/>
                  <a:pt x="2879099" y="1949733"/>
                </a:cubicBezTo>
                <a:cubicBezTo>
                  <a:pt x="2841247" y="1960963"/>
                  <a:pt x="2801528" y="1939351"/>
                  <a:pt x="2790307" y="1901527"/>
                </a:cubicBezTo>
                <a:cubicBezTo>
                  <a:pt x="2767266" y="1823746"/>
                  <a:pt x="2740520" y="1745603"/>
                  <a:pt x="2710611" y="1668402"/>
                </a:cubicBezTo>
                <a:lnTo>
                  <a:pt x="2117413" y="1914109"/>
                </a:lnTo>
                <a:lnTo>
                  <a:pt x="2364063" y="2509574"/>
                </a:lnTo>
                <a:cubicBezTo>
                  <a:pt x="2533513" y="2447852"/>
                  <a:pt x="2710659" y="2414896"/>
                  <a:pt x="2888510" y="2410819"/>
                </a:cubicBezTo>
                <a:cubicBezTo>
                  <a:pt x="2882233" y="2334200"/>
                  <a:pt x="2871527" y="2254428"/>
                  <a:pt x="2856039" y="2172142"/>
                </a:cubicBezTo>
                <a:cubicBezTo>
                  <a:pt x="2848733" y="2133375"/>
                  <a:pt x="2874251" y="2096027"/>
                  <a:pt x="2913018" y="2088722"/>
                </a:cubicBezTo>
                <a:cubicBezTo>
                  <a:pt x="2951746" y="2081445"/>
                  <a:pt x="2989141" y="2106933"/>
                  <a:pt x="2996438" y="2145710"/>
                </a:cubicBezTo>
                <a:cubicBezTo>
                  <a:pt x="3013754" y="2237664"/>
                  <a:pt x="3025699" y="2327333"/>
                  <a:pt x="3032290" y="2413820"/>
                </a:cubicBezTo>
                <a:cubicBezTo>
                  <a:pt x="3155067" y="2421792"/>
                  <a:pt x="3277263" y="2443585"/>
                  <a:pt x="3396583" y="2479294"/>
                </a:cubicBezTo>
                <a:cubicBezTo>
                  <a:pt x="3546649" y="2138013"/>
                  <a:pt x="3570395" y="1741793"/>
                  <a:pt x="3435807" y="1368032"/>
                </a:cubicBezTo>
                <a:close/>
                <a:moveTo>
                  <a:pt x="650906" y="1271457"/>
                </a:moveTo>
                <a:cubicBezTo>
                  <a:pt x="646553" y="1281373"/>
                  <a:pt x="642248" y="1291317"/>
                  <a:pt x="638095" y="1301357"/>
                </a:cubicBezTo>
                <a:cubicBezTo>
                  <a:pt x="493887" y="1649486"/>
                  <a:pt x="485324" y="2030810"/>
                  <a:pt x="612321" y="2382901"/>
                </a:cubicBezTo>
                <a:lnTo>
                  <a:pt x="1205509" y="2137194"/>
                </a:lnTo>
                <a:cubicBezTo>
                  <a:pt x="1099667" y="1865037"/>
                  <a:pt x="1034945" y="1590412"/>
                  <a:pt x="1015838" y="1337123"/>
                </a:cubicBezTo>
                <a:cubicBezTo>
                  <a:pt x="892851" y="1329141"/>
                  <a:pt x="770426" y="1307281"/>
                  <a:pt x="650906" y="1271457"/>
                </a:cubicBezTo>
                <a:close/>
                <a:moveTo>
                  <a:pt x="1684083" y="1241282"/>
                </a:moveTo>
                <a:cubicBezTo>
                  <a:pt x="1514519" y="1303043"/>
                  <a:pt x="1337268" y="1336113"/>
                  <a:pt x="1159284" y="1340161"/>
                </a:cubicBezTo>
                <a:cubicBezTo>
                  <a:pt x="1178458" y="1574543"/>
                  <a:pt x="1239199" y="1829070"/>
                  <a:pt x="1337516" y="2082521"/>
                </a:cubicBezTo>
                <a:lnTo>
                  <a:pt x="1930752" y="1836795"/>
                </a:lnTo>
                <a:close/>
                <a:moveTo>
                  <a:pt x="2257031" y="885400"/>
                </a:moveTo>
                <a:cubicBezTo>
                  <a:pt x="2128320" y="1008387"/>
                  <a:pt x="1979663" y="1110447"/>
                  <a:pt x="1816090" y="1186666"/>
                </a:cubicBezTo>
                <a:lnTo>
                  <a:pt x="2062740" y="1782121"/>
                </a:lnTo>
                <a:lnTo>
                  <a:pt x="2655976" y="1536395"/>
                </a:lnTo>
                <a:cubicBezTo>
                  <a:pt x="2546267" y="1287631"/>
                  <a:pt x="2409231" y="1064679"/>
                  <a:pt x="2257031" y="885400"/>
                </a:cubicBezTo>
                <a:close/>
                <a:moveTo>
                  <a:pt x="1087332" y="702939"/>
                </a:moveTo>
                <a:cubicBezTo>
                  <a:pt x="936685" y="822935"/>
                  <a:pt x="810631" y="971210"/>
                  <a:pt x="715591" y="1141422"/>
                </a:cubicBezTo>
                <a:cubicBezTo>
                  <a:pt x="812241" y="1168664"/>
                  <a:pt x="910815" y="1186009"/>
                  <a:pt x="1009885" y="1193448"/>
                </a:cubicBezTo>
                <a:cubicBezTo>
                  <a:pt x="1009618" y="1146737"/>
                  <a:pt x="1011018" y="1100960"/>
                  <a:pt x="1014190" y="1056316"/>
                </a:cubicBezTo>
                <a:cubicBezTo>
                  <a:pt x="1023724" y="922242"/>
                  <a:pt x="1048547" y="803675"/>
                  <a:pt x="1087332" y="702939"/>
                </a:cubicBezTo>
                <a:close/>
                <a:moveTo>
                  <a:pt x="1386989" y="524031"/>
                </a:moveTo>
                <a:cubicBezTo>
                  <a:pt x="1256344" y="614766"/>
                  <a:pt x="1175381" y="803761"/>
                  <a:pt x="1156712" y="1066441"/>
                </a:cubicBezTo>
                <a:cubicBezTo>
                  <a:pt x="1153683" y="1108980"/>
                  <a:pt x="1152417" y="1152681"/>
                  <a:pt x="1152769" y="1197325"/>
                </a:cubicBezTo>
                <a:cubicBezTo>
                  <a:pt x="1314323" y="1194010"/>
                  <a:pt x="1475286" y="1164616"/>
                  <a:pt x="1629371" y="1109199"/>
                </a:cubicBezTo>
                <a:close/>
                <a:moveTo>
                  <a:pt x="2568384" y="476520"/>
                </a:moveTo>
                <a:cubicBezTo>
                  <a:pt x="2509110" y="586686"/>
                  <a:pt x="2437873" y="688985"/>
                  <a:pt x="2356338" y="781834"/>
                </a:cubicBezTo>
                <a:cubicBezTo>
                  <a:pt x="2521940" y="974449"/>
                  <a:pt x="2670378" y="1214412"/>
                  <a:pt x="2787983" y="1481712"/>
                </a:cubicBezTo>
                <a:lnTo>
                  <a:pt x="3381010" y="1236072"/>
                </a:lnTo>
                <a:cubicBezTo>
                  <a:pt x="3214341" y="881656"/>
                  <a:pt x="2921247" y="613480"/>
                  <a:pt x="2568384" y="476520"/>
                </a:cubicBezTo>
                <a:close/>
                <a:moveTo>
                  <a:pt x="1579260" y="463658"/>
                </a:moveTo>
                <a:cubicBezTo>
                  <a:pt x="1558667" y="463934"/>
                  <a:pt x="1538559" y="465828"/>
                  <a:pt x="1518986" y="469357"/>
                </a:cubicBezTo>
                <a:lnTo>
                  <a:pt x="1761369" y="1054526"/>
                </a:lnTo>
                <a:cubicBezTo>
                  <a:pt x="1909502" y="984755"/>
                  <a:pt x="2044109" y="891715"/>
                  <a:pt x="2160704" y="779825"/>
                </a:cubicBezTo>
                <a:cubicBezTo>
                  <a:pt x="2129386" y="748011"/>
                  <a:pt x="2097582" y="718007"/>
                  <a:pt x="2065369" y="690071"/>
                </a:cubicBezTo>
                <a:cubicBezTo>
                  <a:pt x="1891289" y="539093"/>
                  <a:pt x="1723408" y="461727"/>
                  <a:pt x="1579260" y="463658"/>
                </a:cubicBezTo>
                <a:close/>
                <a:moveTo>
                  <a:pt x="2023478" y="374850"/>
                </a:moveTo>
                <a:cubicBezTo>
                  <a:pt x="1967880" y="374850"/>
                  <a:pt x="1912626" y="378032"/>
                  <a:pt x="1857791" y="384156"/>
                </a:cubicBezTo>
                <a:cubicBezTo>
                  <a:pt x="1956317" y="427971"/>
                  <a:pt x="2057568" y="494189"/>
                  <a:pt x="2158971" y="582133"/>
                </a:cubicBezTo>
                <a:cubicBezTo>
                  <a:pt x="2192775" y="611461"/>
                  <a:pt x="2226141" y="642846"/>
                  <a:pt x="2258984" y="676059"/>
                </a:cubicBezTo>
                <a:cubicBezTo>
                  <a:pt x="2323868" y="600640"/>
                  <a:pt x="2381380" y="518554"/>
                  <a:pt x="2430500" y="430810"/>
                </a:cubicBezTo>
                <a:cubicBezTo>
                  <a:pt x="2300227" y="394319"/>
                  <a:pt x="2163610" y="374860"/>
                  <a:pt x="2023478" y="374850"/>
                </a:cubicBezTo>
                <a:close/>
                <a:moveTo>
                  <a:pt x="2023468" y="231985"/>
                </a:moveTo>
                <a:cubicBezTo>
                  <a:pt x="2690666" y="231985"/>
                  <a:pt x="3286750" y="630273"/>
                  <a:pt x="3542077" y="1246683"/>
                </a:cubicBezTo>
                <a:cubicBezTo>
                  <a:pt x="3728158" y="1695930"/>
                  <a:pt x="3699364" y="2181438"/>
                  <a:pt x="3503415" y="2588508"/>
                </a:cubicBezTo>
                <a:cubicBezTo>
                  <a:pt x="3503273" y="2588956"/>
                  <a:pt x="3503177" y="2589413"/>
                  <a:pt x="3503034" y="2589861"/>
                </a:cubicBezTo>
                <a:cubicBezTo>
                  <a:pt x="3500948" y="2595928"/>
                  <a:pt x="3498072" y="2601481"/>
                  <a:pt x="3494652" y="2606558"/>
                </a:cubicBezTo>
                <a:cubicBezTo>
                  <a:pt x="3324231" y="2949905"/>
                  <a:pt x="3033995" y="3235579"/>
                  <a:pt x="2652871" y="3393447"/>
                </a:cubicBezTo>
                <a:cubicBezTo>
                  <a:pt x="2451855" y="3476714"/>
                  <a:pt x="2240515" y="3518929"/>
                  <a:pt x="2024716" y="3518929"/>
                </a:cubicBezTo>
                <a:cubicBezTo>
                  <a:pt x="1357518" y="3518929"/>
                  <a:pt x="761425" y="3120641"/>
                  <a:pt x="506107" y="2504231"/>
                </a:cubicBezTo>
                <a:cubicBezTo>
                  <a:pt x="338153" y="2098761"/>
                  <a:pt x="338143" y="1652153"/>
                  <a:pt x="506098" y="1246683"/>
                </a:cubicBezTo>
                <a:cubicBezTo>
                  <a:pt x="674043" y="841223"/>
                  <a:pt x="989844" y="525421"/>
                  <a:pt x="1395314" y="357467"/>
                </a:cubicBezTo>
                <a:cubicBezTo>
                  <a:pt x="1596329" y="274209"/>
                  <a:pt x="1807670" y="231985"/>
                  <a:pt x="2023468" y="231985"/>
                </a:cubicBezTo>
                <a:close/>
                <a:moveTo>
                  <a:pt x="1277334" y="2"/>
                </a:moveTo>
                <a:cubicBezTo>
                  <a:pt x="1305172" y="206"/>
                  <a:pt x="1331507" y="16777"/>
                  <a:pt x="1342830" y="44123"/>
                </a:cubicBezTo>
                <a:lnTo>
                  <a:pt x="1379282" y="132125"/>
                </a:lnTo>
                <a:cubicBezTo>
                  <a:pt x="1394389" y="168567"/>
                  <a:pt x="1377073" y="210363"/>
                  <a:pt x="1340620" y="225460"/>
                </a:cubicBezTo>
                <a:cubicBezTo>
                  <a:pt x="1304149" y="240567"/>
                  <a:pt x="1262382" y="223250"/>
                  <a:pt x="1247285" y="186798"/>
                </a:cubicBezTo>
                <a:lnTo>
                  <a:pt x="1238684" y="166034"/>
                </a:lnTo>
                <a:cubicBezTo>
                  <a:pt x="325255" y="585191"/>
                  <a:pt x="-101722" y="1659125"/>
                  <a:pt x="286069" y="2595347"/>
                </a:cubicBezTo>
                <a:cubicBezTo>
                  <a:pt x="575810" y="3294825"/>
                  <a:pt x="1241513" y="3726984"/>
                  <a:pt x="1952630" y="3755101"/>
                </a:cubicBezTo>
                <a:lnTo>
                  <a:pt x="1952630" y="3732794"/>
                </a:lnTo>
                <a:cubicBezTo>
                  <a:pt x="1952630" y="3693341"/>
                  <a:pt x="1984606" y="3661357"/>
                  <a:pt x="2024068" y="3661357"/>
                </a:cubicBezTo>
                <a:cubicBezTo>
                  <a:pt x="2063530" y="3661357"/>
                  <a:pt x="2095505" y="3693341"/>
                  <a:pt x="2095505" y="3732794"/>
                </a:cubicBezTo>
                <a:lnTo>
                  <a:pt x="2095505" y="3755368"/>
                </a:lnTo>
                <a:cubicBezTo>
                  <a:pt x="2289977" y="3748177"/>
                  <a:pt x="2486163" y="3710496"/>
                  <a:pt x="2677454" y="3639544"/>
                </a:cubicBezTo>
                <a:lnTo>
                  <a:pt x="2668862" y="3618780"/>
                </a:lnTo>
                <a:cubicBezTo>
                  <a:pt x="2653756" y="3582337"/>
                  <a:pt x="2671072" y="3540541"/>
                  <a:pt x="2707525" y="3525444"/>
                </a:cubicBezTo>
                <a:cubicBezTo>
                  <a:pt x="2743967" y="3510338"/>
                  <a:pt x="2785763" y="3527654"/>
                  <a:pt x="2800860" y="3564106"/>
                </a:cubicBezTo>
                <a:lnTo>
                  <a:pt x="2837312" y="3652098"/>
                </a:lnTo>
                <a:cubicBezTo>
                  <a:pt x="2844570" y="3669605"/>
                  <a:pt x="2844570" y="3689274"/>
                  <a:pt x="2837312" y="3706781"/>
                </a:cubicBezTo>
                <a:cubicBezTo>
                  <a:pt x="2830064" y="3724288"/>
                  <a:pt x="2816157" y="3738195"/>
                  <a:pt x="2798650" y="3745443"/>
                </a:cubicBezTo>
                <a:cubicBezTo>
                  <a:pt x="2568660" y="3840703"/>
                  <a:pt x="2330820" y="3890128"/>
                  <a:pt x="2095515" y="3898205"/>
                </a:cubicBezTo>
                <a:lnTo>
                  <a:pt x="2095515" y="4048157"/>
                </a:lnTo>
                <a:lnTo>
                  <a:pt x="2714640" y="4048157"/>
                </a:lnTo>
                <a:cubicBezTo>
                  <a:pt x="2887138" y="4048157"/>
                  <a:pt x="3031451" y="4171068"/>
                  <a:pt x="3064636" y="4333907"/>
                </a:cubicBezTo>
                <a:lnTo>
                  <a:pt x="3095640" y="4333907"/>
                </a:lnTo>
                <a:cubicBezTo>
                  <a:pt x="3135102" y="4333907"/>
                  <a:pt x="3167077" y="4365892"/>
                  <a:pt x="3167077" y="4405345"/>
                </a:cubicBezTo>
                <a:cubicBezTo>
                  <a:pt x="3167077" y="4444797"/>
                  <a:pt x="3135102" y="4476782"/>
                  <a:pt x="3095640" y="4476782"/>
                </a:cubicBezTo>
                <a:lnTo>
                  <a:pt x="952515" y="4476782"/>
                </a:lnTo>
                <a:cubicBezTo>
                  <a:pt x="913053" y="4476782"/>
                  <a:pt x="881077" y="4444797"/>
                  <a:pt x="881077" y="4405345"/>
                </a:cubicBezTo>
                <a:cubicBezTo>
                  <a:pt x="881077" y="4365892"/>
                  <a:pt x="913053" y="4333907"/>
                  <a:pt x="952515" y="4333907"/>
                </a:cubicBezTo>
                <a:lnTo>
                  <a:pt x="983518" y="4333907"/>
                </a:lnTo>
                <a:cubicBezTo>
                  <a:pt x="1016704" y="4171068"/>
                  <a:pt x="1161017" y="4048157"/>
                  <a:pt x="1333515" y="4048157"/>
                </a:cubicBezTo>
                <a:lnTo>
                  <a:pt x="1952640" y="4048157"/>
                </a:lnTo>
                <a:lnTo>
                  <a:pt x="1952640" y="3898176"/>
                </a:lnTo>
                <a:cubicBezTo>
                  <a:pt x="1185420" y="3869982"/>
                  <a:pt x="466587" y="3404477"/>
                  <a:pt x="154091" y="2650030"/>
                </a:cubicBezTo>
                <a:cubicBezTo>
                  <a:pt x="-273010" y="1618911"/>
                  <a:pt x="218394" y="432562"/>
                  <a:pt x="1249495" y="5461"/>
                </a:cubicBezTo>
                <a:cubicBezTo>
                  <a:pt x="1258608" y="1685"/>
                  <a:pt x="1268054" y="-66"/>
                  <a:pt x="1277334" y="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5DBBB80-F866-4A90-8FE9-A0531BBF1ABB}"/>
              </a:ext>
            </a:extLst>
          </p:cNvPr>
          <p:cNvSpPr>
            <a:spLocks noChangeAspect="1"/>
          </p:cNvSpPr>
          <p:nvPr/>
        </p:nvSpPr>
        <p:spPr>
          <a:xfrm>
            <a:off x="11766842" y="7393464"/>
            <a:ext cx="853494" cy="853440"/>
          </a:xfrm>
          <a:custGeom>
            <a:avLst/>
            <a:gdLst>
              <a:gd name="connsiteX0" fmla="*/ 3342543 w 4477038"/>
              <a:gd name="connsiteY0" fmla="*/ 3561160 h 4476750"/>
              <a:gd name="connsiteX1" fmla="*/ 3413981 w 4477038"/>
              <a:gd name="connsiteY1" fmla="*/ 3632597 h 4476750"/>
              <a:gd name="connsiteX2" fmla="*/ 3342543 w 4477038"/>
              <a:gd name="connsiteY2" fmla="*/ 3704035 h 4476750"/>
              <a:gd name="connsiteX3" fmla="*/ 3271106 w 4477038"/>
              <a:gd name="connsiteY3" fmla="*/ 3632597 h 4476750"/>
              <a:gd name="connsiteX4" fmla="*/ 3342543 w 4477038"/>
              <a:gd name="connsiteY4" fmla="*/ 3561160 h 4476750"/>
              <a:gd name="connsiteX5" fmla="*/ 1224194 w 4477038"/>
              <a:gd name="connsiteY5" fmla="*/ 3327806 h 4476750"/>
              <a:gd name="connsiteX6" fmla="*/ 1049038 w 4477038"/>
              <a:gd name="connsiteY6" fmla="*/ 3405797 h 4476750"/>
              <a:gd name="connsiteX7" fmla="*/ 780767 w 4477038"/>
              <a:gd name="connsiteY7" fmla="*/ 3518316 h 4476750"/>
              <a:gd name="connsiteX8" fmla="*/ 610412 w 4477038"/>
              <a:gd name="connsiteY8" fmla="*/ 3486140 h 4476750"/>
              <a:gd name="connsiteX9" fmla="*/ 438933 w 4477038"/>
              <a:gd name="connsiteY9" fmla="*/ 3981964 h 4476750"/>
              <a:gd name="connsiteX10" fmla="*/ 429237 w 4477038"/>
              <a:gd name="connsiteY10" fmla="*/ 4038743 h 4476750"/>
              <a:gd name="connsiteX11" fmla="*/ 486063 w 4477038"/>
              <a:gd name="connsiteY11" fmla="*/ 4048134 h 4476750"/>
              <a:gd name="connsiteX12" fmla="*/ 1962438 w 4477038"/>
              <a:gd name="connsiteY12" fmla="*/ 4048134 h 4476750"/>
              <a:gd name="connsiteX13" fmla="*/ 2019264 w 4477038"/>
              <a:gd name="connsiteY13" fmla="*/ 4038743 h 4476750"/>
              <a:gd name="connsiteX14" fmla="*/ 2009568 w 4477038"/>
              <a:gd name="connsiteY14" fmla="*/ 3981964 h 4476750"/>
              <a:gd name="connsiteX15" fmla="*/ 1838080 w 4477038"/>
              <a:gd name="connsiteY15" fmla="*/ 3486121 h 4476750"/>
              <a:gd name="connsiteX16" fmla="*/ 1667678 w 4477038"/>
              <a:gd name="connsiteY16" fmla="*/ 3518306 h 4476750"/>
              <a:gd name="connsiteX17" fmla="*/ 1399387 w 4477038"/>
              <a:gd name="connsiteY17" fmla="*/ 3405806 h 4476750"/>
              <a:gd name="connsiteX18" fmla="*/ 1224194 w 4477038"/>
              <a:gd name="connsiteY18" fmla="*/ 3327806 h 4476750"/>
              <a:gd name="connsiteX19" fmla="*/ 3628293 w 4477038"/>
              <a:gd name="connsiteY19" fmla="*/ 3275410 h 4476750"/>
              <a:gd name="connsiteX20" fmla="*/ 3699731 w 4477038"/>
              <a:gd name="connsiteY20" fmla="*/ 3346847 h 4476750"/>
              <a:gd name="connsiteX21" fmla="*/ 3628293 w 4477038"/>
              <a:gd name="connsiteY21" fmla="*/ 3418285 h 4476750"/>
              <a:gd name="connsiteX22" fmla="*/ 3556856 w 4477038"/>
              <a:gd name="connsiteY22" fmla="*/ 3346847 h 4476750"/>
              <a:gd name="connsiteX23" fmla="*/ 3628293 w 4477038"/>
              <a:gd name="connsiteY23" fmla="*/ 3275410 h 4476750"/>
              <a:gd name="connsiteX24" fmla="*/ 1224194 w 4477038"/>
              <a:gd name="connsiteY24" fmla="*/ 3184941 h 4476750"/>
              <a:gd name="connsiteX25" fmla="*/ 1492484 w 4477038"/>
              <a:gd name="connsiteY25" fmla="*/ 3297441 h 4476750"/>
              <a:gd name="connsiteX26" fmla="*/ 1667678 w 4477038"/>
              <a:gd name="connsiteY26" fmla="*/ 3375441 h 4476750"/>
              <a:gd name="connsiteX27" fmla="*/ 1832679 w 4477038"/>
              <a:gd name="connsiteY27" fmla="*/ 3322091 h 4476750"/>
              <a:gd name="connsiteX28" fmla="*/ 1896821 w 4477038"/>
              <a:gd name="connsiteY28" fmla="*/ 3310061 h 4476750"/>
              <a:gd name="connsiteX29" fmla="*/ 1943969 w 4477038"/>
              <a:gd name="connsiteY29" fmla="*/ 3355181 h 4476750"/>
              <a:gd name="connsiteX30" fmla="*/ 2144594 w 4477038"/>
              <a:gd name="connsiteY30" fmla="*/ 3935263 h 4476750"/>
              <a:gd name="connsiteX31" fmla="*/ 2136622 w 4477038"/>
              <a:gd name="connsiteY31" fmla="*/ 4122334 h 4476750"/>
              <a:gd name="connsiteX32" fmla="*/ 1962438 w 4477038"/>
              <a:gd name="connsiteY32" fmla="*/ 4191009 h 4476750"/>
              <a:gd name="connsiteX33" fmla="*/ 486063 w 4477038"/>
              <a:gd name="connsiteY33" fmla="*/ 4191009 h 4476750"/>
              <a:gd name="connsiteX34" fmla="*/ 311870 w 4477038"/>
              <a:gd name="connsiteY34" fmla="*/ 4122334 h 4476750"/>
              <a:gd name="connsiteX35" fmla="*/ 303898 w 4477038"/>
              <a:gd name="connsiteY35" fmla="*/ 3935263 h 4476750"/>
              <a:gd name="connsiteX36" fmla="*/ 504513 w 4477038"/>
              <a:gd name="connsiteY36" fmla="*/ 3355200 h 4476750"/>
              <a:gd name="connsiteX37" fmla="*/ 551671 w 4477038"/>
              <a:gd name="connsiteY37" fmla="*/ 3310071 h 4476750"/>
              <a:gd name="connsiteX38" fmla="*/ 615813 w 4477038"/>
              <a:gd name="connsiteY38" fmla="*/ 3322101 h 4476750"/>
              <a:gd name="connsiteX39" fmla="*/ 780757 w 4477038"/>
              <a:gd name="connsiteY39" fmla="*/ 3375441 h 4476750"/>
              <a:gd name="connsiteX40" fmla="*/ 955922 w 4477038"/>
              <a:gd name="connsiteY40" fmla="*/ 3297450 h 4476750"/>
              <a:gd name="connsiteX41" fmla="*/ 1224194 w 4477038"/>
              <a:gd name="connsiteY41" fmla="*/ 3184941 h 4476750"/>
              <a:gd name="connsiteX42" fmla="*/ 3095865 w 4477038"/>
              <a:gd name="connsiteY42" fmla="*/ 2512228 h 4476750"/>
              <a:gd name="connsiteX43" fmla="*/ 3364155 w 4477038"/>
              <a:gd name="connsiteY43" fmla="*/ 2624728 h 4476750"/>
              <a:gd name="connsiteX44" fmla="*/ 3539349 w 4477038"/>
              <a:gd name="connsiteY44" fmla="*/ 2702728 h 4476750"/>
              <a:gd name="connsiteX45" fmla="*/ 3724286 w 4477038"/>
              <a:gd name="connsiteY45" fmla="*/ 2633577 h 4476750"/>
              <a:gd name="connsiteX46" fmla="*/ 3937323 w 4477038"/>
              <a:gd name="connsiteY46" fmla="*/ 2518562 h 4476750"/>
              <a:gd name="connsiteX47" fmla="*/ 3946981 w 4477038"/>
              <a:gd name="connsiteY47" fmla="*/ 2516533 h 4476750"/>
              <a:gd name="connsiteX48" fmla="*/ 3972984 w 4477038"/>
              <a:gd name="connsiteY48" fmla="*/ 2512914 h 4476750"/>
              <a:gd name="connsiteX49" fmla="*/ 4044660 w 4477038"/>
              <a:gd name="connsiteY49" fmla="*/ 2547890 h 4476750"/>
              <a:gd name="connsiteX50" fmla="*/ 4191288 w 4477038"/>
              <a:gd name="connsiteY50" fmla="*/ 3095634 h 4476750"/>
              <a:gd name="connsiteX51" fmla="*/ 3095913 w 4477038"/>
              <a:gd name="connsiteY51" fmla="*/ 4191009 h 4476750"/>
              <a:gd name="connsiteX52" fmla="*/ 2631836 w 4477038"/>
              <a:gd name="connsiteY52" fmla="*/ 4088025 h 4476750"/>
              <a:gd name="connsiteX53" fmla="*/ 2597441 w 4477038"/>
              <a:gd name="connsiteY53" fmla="*/ 3993032 h 4476750"/>
              <a:gd name="connsiteX54" fmla="*/ 2692434 w 4477038"/>
              <a:gd name="connsiteY54" fmla="*/ 3958638 h 4476750"/>
              <a:gd name="connsiteX55" fmla="*/ 3095922 w 4477038"/>
              <a:gd name="connsiteY55" fmla="*/ 4048144 h 4476750"/>
              <a:gd name="connsiteX56" fmla="*/ 4048422 w 4477038"/>
              <a:gd name="connsiteY56" fmla="*/ 3095644 h 4476750"/>
              <a:gd name="connsiteX57" fmla="*/ 3946057 w 4477038"/>
              <a:gd name="connsiteY57" fmla="*/ 2665695 h 4476750"/>
              <a:gd name="connsiteX58" fmla="*/ 3813755 w 4477038"/>
              <a:gd name="connsiteY58" fmla="*/ 2744991 h 4476750"/>
              <a:gd name="connsiteX59" fmla="*/ 3539349 w 4477038"/>
              <a:gd name="connsiteY59" fmla="*/ 2845613 h 4476750"/>
              <a:gd name="connsiteX60" fmla="*/ 3271058 w 4477038"/>
              <a:gd name="connsiteY60" fmla="*/ 2733113 h 4476750"/>
              <a:gd name="connsiteX61" fmla="*/ 3095865 w 4477038"/>
              <a:gd name="connsiteY61" fmla="*/ 2655113 h 4476750"/>
              <a:gd name="connsiteX62" fmla="*/ 2920710 w 4477038"/>
              <a:gd name="connsiteY62" fmla="*/ 2733103 h 4476750"/>
              <a:gd name="connsiteX63" fmla="*/ 2652438 w 4477038"/>
              <a:gd name="connsiteY63" fmla="*/ 2845613 h 4476750"/>
              <a:gd name="connsiteX64" fmla="*/ 2378061 w 4477038"/>
              <a:gd name="connsiteY64" fmla="*/ 2744981 h 4476750"/>
              <a:gd name="connsiteX65" fmla="*/ 2220098 w 4477038"/>
              <a:gd name="connsiteY65" fmla="*/ 2657342 h 4476750"/>
              <a:gd name="connsiteX66" fmla="*/ 2218908 w 4477038"/>
              <a:gd name="connsiteY66" fmla="*/ 2657170 h 4476750"/>
              <a:gd name="connsiteX67" fmla="*/ 2171730 w 4477038"/>
              <a:gd name="connsiteY67" fmla="*/ 2648617 h 4476750"/>
              <a:gd name="connsiteX68" fmla="*/ 2145394 w 4477038"/>
              <a:gd name="connsiteY68" fmla="*/ 2551081 h 4476750"/>
              <a:gd name="connsiteX69" fmla="*/ 2147270 w 4477038"/>
              <a:gd name="connsiteY69" fmla="*/ 2547728 h 4476750"/>
              <a:gd name="connsiteX70" fmla="*/ 2218850 w 4477038"/>
              <a:gd name="connsiteY70" fmla="*/ 2512914 h 4476750"/>
              <a:gd name="connsiteX71" fmla="*/ 2244854 w 4477038"/>
              <a:gd name="connsiteY71" fmla="*/ 2516533 h 4476750"/>
              <a:gd name="connsiteX72" fmla="*/ 2254522 w 4477038"/>
              <a:gd name="connsiteY72" fmla="*/ 2518562 h 4476750"/>
              <a:gd name="connsiteX73" fmla="*/ 2467529 w 4477038"/>
              <a:gd name="connsiteY73" fmla="*/ 2633577 h 4476750"/>
              <a:gd name="connsiteX74" fmla="*/ 2652438 w 4477038"/>
              <a:gd name="connsiteY74" fmla="*/ 2702728 h 4476750"/>
              <a:gd name="connsiteX75" fmla="*/ 2827593 w 4477038"/>
              <a:gd name="connsiteY75" fmla="*/ 2624737 h 4476750"/>
              <a:gd name="connsiteX76" fmla="*/ 3095865 w 4477038"/>
              <a:gd name="connsiteY76" fmla="*/ 2512228 h 4476750"/>
              <a:gd name="connsiteX77" fmla="*/ 2619662 w 4477038"/>
              <a:gd name="connsiteY77" fmla="*/ 285750 h 4476750"/>
              <a:gd name="connsiteX78" fmla="*/ 3572162 w 4477038"/>
              <a:gd name="connsiteY78" fmla="*/ 285750 h 4476750"/>
              <a:gd name="connsiteX79" fmla="*/ 3786475 w 4477038"/>
              <a:gd name="connsiteY79" fmla="*/ 500062 h 4476750"/>
              <a:gd name="connsiteX80" fmla="*/ 3595975 w 4477038"/>
              <a:gd name="connsiteY80" fmla="*/ 713022 h 4476750"/>
              <a:gd name="connsiteX81" fmla="*/ 3595975 w 4477038"/>
              <a:gd name="connsiteY81" fmla="*/ 1807902 h 4476750"/>
              <a:gd name="connsiteX82" fmla="*/ 4477038 w 4477038"/>
              <a:gd name="connsiteY82" fmla="*/ 3095606 h 4476750"/>
              <a:gd name="connsiteX83" fmla="*/ 3095912 w 4477038"/>
              <a:gd name="connsiteY83" fmla="*/ 4476731 h 4476750"/>
              <a:gd name="connsiteX84" fmla="*/ 2576448 w 4477038"/>
              <a:gd name="connsiteY84" fmla="*/ 4375585 h 4476750"/>
              <a:gd name="connsiteX85" fmla="*/ 2537147 w 4477038"/>
              <a:gd name="connsiteY85" fmla="*/ 4282516 h 4476750"/>
              <a:gd name="connsiteX86" fmla="*/ 2630216 w 4477038"/>
              <a:gd name="connsiteY86" fmla="*/ 4243225 h 4476750"/>
              <a:gd name="connsiteX87" fmla="*/ 3095912 w 4477038"/>
              <a:gd name="connsiteY87" fmla="*/ 4333865 h 4476750"/>
              <a:gd name="connsiteX88" fmla="*/ 4334163 w 4477038"/>
              <a:gd name="connsiteY88" fmla="*/ 3095615 h 4476750"/>
              <a:gd name="connsiteX89" fmla="*/ 3501163 w 4477038"/>
              <a:gd name="connsiteY89" fmla="*/ 1925269 h 4476750"/>
              <a:gd name="connsiteX90" fmla="*/ 3453100 w 4477038"/>
              <a:gd name="connsiteY90" fmla="*/ 1857765 h 4476750"/>
              <a:gd name="connsiteX91" fmla="*/ 3453100 w 4477038"/>
              <a:gd name="connsiteY91" fmla="*/ 714375 h 4476750"/>
              <a:gd name="connsiteX92" fmla="*/ 3429287 w 4477038"/>
              <a:gd name="connsiteY92" fmla="*/ 714375 h 4476750"/>
              <a:gd name="connsiteX93" fmla="*/ 3357850 w 4477038"/>
              <a:gd name="connsiteY93" fmla="*/ 642937 h 4476750"/>
              <a:gd name="connsiteX94" fmla="*/ 3429287 w 4477038"/>
              <a:gd name="connsiteY94" fmla="*/ 571500 h 4476750"/>
              <a:gd name="connsiteX95" fmla="*/ 3572162 w 4477038"/>
              <a:gd name="connsiteY95" fmla="*/ 571500 h 4476750"/>
              <a:gd name="connsiteX96" fmla="*/ 3643600 w 4477038"/>
              <a:gd name="connsiteY96" fmla="*/ 500062 h 4476750"/>
              <a:gd name="connsiteX97" fmla="*/ 3572162 w 4477038"/>
              <a:gd name="connsiteY97" fmla="*/ 428625 h 4476750"/>
              <a:gd name="connsiteX98" fmla="*/ 2619662 w 4477038"/>
              <a:gd name="connsiteY98" fmla="*/ 428625 h 4476750"/>
              <a:gd name="connsiteX99" fmla="*/ 2548225 w 4477038"/>
              <a:gd name="connsiteY99" fmla="*/ 500062 h 4476750"/>
              <a:gd name="connsiteX100" fmla="*/ 2619662 w 4477038"/>
              <a:gd name="connsiteY100" fmla="*/ 571500 h 4476750"/>
              <a:gd name="connsiteX101" fmla="*/ 3143537 w 4477038"/>
              <a:gd name="connsiteY101" fmla="*/ 571500 h 4476750"/>
              <a:gd name="connsiteX102" fmla="*/ 3214975 w 4477038"/>
              <a:gd name="connsiteY102" fmla="*/ 642937 h 4476750"/>
              <a:gd name="connsiteX103" fmla="*/ 3143537 w 4477038"/>
              <a:gd name="connsiteY103" fmla="*/ 714375 h 4476750"/>
              <a:gd name="connsiteX104" fmla="*/ 2738725 w 4477038"/>
              <a:gd name="connsiteY104" fmla="*/ 714375 h 4476750"/>
              <a:gd name="connsiteX105" fmla="*/ 2738725 w 4477038"/>
              <a:gd name="connsiteY105" fmla="*/ 1857775 h 4476750"/>
              <a:gd name="connsiteX106" fmla="*/ 2690662 w 4477038"/>
              <a:gd name="connsiteY106" fmla="*/ 1925279 h 4476750"/>
              <a:gd name="connsiteX107" fmla="*/ 2147051 w 4477038"/>
              <a:gd name="connsiteY107" fmla="*/ 2300144 h 4476750"/>
              <a:gd name="connsiteX108" fmla="*/ 2092301 w 4477038"/>
              <a:gd name="connsiteY108" fmla="*/ 2325652 h 4476750"/>
              <a:gd name="connsiteX109" fmla="*/ 2046410 w 4477038"/>
              <a:gd name="connsiteY109" fmla="*/ 2308926 h 4476750"/>
              <a:gd name="connsiteX110" fmla="*/ 2037628 w 4477038"/>
              <a:gd name="connsiteY110" fmla="*/ 2208285 h 4476750"/>
              <a:gd name="connsiteX111" fmla="*/ 2595850 w 4477038"/>
              <a:gd name="connsiteY111" fmla="*/ 1807921 h 4476750"/>
              <a:gd name="connsiteX112" fmla="*/ 2595850 w 4477038"/>
              <a:gd name="connsiteY112" fmla="*/ 713022 h 4476750"/>
              <a:gd name="connsiteX113" fmla="*/ 2405350 w 4477038"/>
              <a:gd name="connsiteY113" fmla="*/ 500062 h 4476750"/>
              <a:gd name="connsiteX114" fmla="*/ 2619662 w 4477038"/>
              <a:gd name="connsiteY114" fmla="*/ 285750 h 4476750"/>
              <a:gd name="connsiteX115" fmla="*/ 748000 w 4477038"/>
              <a:gd name="connsiteY115" fmla="*/ 0 h 4476750"/>
              <a:gd name="connsiteX116" fmla="*/ 1700500 w 4477038"/>
              <a:gd name="connsiteY116" fmla="*/ 0 h 4476750"/>
              <a:gd name="connsiteX117" fmla="*/ 1914813 w 4477038"/>
              <a:gd name="connsiteY117" fmla="*/ 214312 h 4476750"/>
              <a:gd name="connsiteX118" fmla="*/ 1724313 w 4477038"/>
              <a:gd name="connsiteY118" fmla="*/ 427272 h 4476750"/>
              <a:gd name="connsiteX119" fmla="*/ 1724313 w 4477038"/>
              <a:gd name="connsiteY119" fmla="*/ 1845764 h 4476750"/>
              <a:gd name="connsiteX120" fmla="*/ 2414656 w 4477038"/>
              <a:gd name="connsiteY120" fmla="*/ 3841852 h 4476750"/>
              <a:gd name="connsiteX121" fmla="*/ 2369375 w 4477038"/>
              <a:gd name="connsiteY121" fmla="*/ 4288098 h 4476750"/>
              <a:gd name="connsiteX122" fmla="*/ 1962438 w 4477038"/>
              <a:gd name="connsiteY122" fmla="*/ 4476750 h 4476750"/>
              <a:gd name="connsiteX123" fmla="*/ 486063 w 4477038"/>
              <a:gd name="connsiteY123" fmla="*/ 4476750 h 4476750"/>
              <a:gd name="connsiteX124" fmla="*/ 79126 w 4477038"/>
              <a:gd name="connsiteY124" fmla="*/ 4288098 h 4476750"/>
              <a:gd name="connsiteX125" fmla="*/ 33844 w 4477038"/>
              <a:gd name="connsiteY125" fmla="*/ 3841852 h 4476750"/>
              <a:gd name="connsiteX126" fmla="*/ 728122 w 4477038"/>
              <a:gd name="connsiteY126" fmla="*/ 1834429 h 4476750"/>
              <a:gd name="connsiteX127" fmla="*/ 818990 w 4477038"/>
              <a:gd name="connsiteY127" fmla="*/ 1790271 h 4476750"/>
              <a:gd name="connsiteX128" fmla="*/ 863148 w 4477038"/>
              <a:gd name="connsiteY128" fmla="*/ 1881140 h 4476750"/>
              <a:gd name="connsiteX129" fmla="*/ 168880 w 4477038"/>
              <a:gd name="connsiteY129" fmla="*/ 3888562 h 4476750"/>
              <a:gd name="connsiteX130" fmla="*/ 195503 w 4477038"/>
              <a:gd name="connsiteY130" fmla="*/ 4205221 h 4476750"/>
              <a:gd name="connsiteX131" fmla="*/ 486072 w 4477038"/>
              <a:gd name="connsiteY131" fmla="*/ 4333884 h 4476750"/>
              <a:gd name="connsiteX132" fmla="*/ 1962447 w 4477038"/>
              <a:gd name="connsiteY132" fmla="*/ 4333884 h 4476750"/>
              <a:gd name="connsiteX133" fmla="*/ 2253007 w 4477038"/>
              <a:gd name="connsiteY133" fmla="*/ 4205221 h 4476750"/>
              <a:gd name="connsiteX134" fmla="*/ 2279630 w 4477038"/>
              <a:gd name="connsiteY134" fmla="*/ 3888552 h 4476750"/>
              <a:gd name="connsiteX135" fmla="*/ 1585362 w 4477038"/>
              <a:gd name="connsiteY135" fmla="*/ 1881121 h 4476750"/>
              <a:gd name="connsiteX136" fmla="*/ 1581438 w 4477038"/>
              <a:gd name="connsiteY136" fmla="*/ 1857775 h 4476750"/>
              <a:gd name="connsiteX137" fmla="*/ 1581438 w 4477038"/>
              <a:gd name="connsiteY137" fmla="*/ 428625 h 4476750"/>
              <a:gd name="connsiteX138" fmla="*/ 1557625 w 4477038"/>
              <a:gd name="connsiteY138" fmla="*/ 428625 h 4476750"/>
              <a:gd name="connsiteX139" fmla="*/ 1486188 w 4477038"/>
              <a:gd name="connsiteY139" fmla="*/ 357187 h 4476750"/>
              <a:gd name="connsiteX140" fmla="*/ 1557625 w 4477038"/>
              <a:gd name="connsiteY140" fmla="*/ 285750 h 4476750"/>
              <a:gd name="connsiteX141" fmla="*/ 1700500 w 4477038"/>
              <a:gd name="connsiteY141" fmla="*/ 285750 h 4476750"/>
              <a:gd name="connsiteX142" fmla="*/ 1771938 w 4477038"/>
              <a:gd name="connsiteY142" fmla="*/ 214312 h 4476750"/>
              <a:gd name="connsiteX143" fmla="*/ 1700500 w 4477038"/>
              <a:gd name="connsiteY143" fmla="*/ 142875 h 4476750"/>
              <a:gd name="connsiteX144" fmla="*/ 748000 w 4477038"/>
              <a:gd name="connsiteY144" fmla="*/ 142875 h 4476750"/>
              <a:gd name="connsiteX145" fmla="*/ 676563 w 4477038"/>
              <a:gd name="connsiteY145" fmla="*/ 214312 h 4476750"/>
              <a:gd name="connsiteX146" fmla="*/ 748000 w 4477038"/>
              <a:gd name="connsiteY146" fmla="*/ 285750 h 4476750"/>
              <a:gd name="connsiteX147" fmla="*/ 1271875 w 4477038"/>
              <a:gd name="connsiteY147" fmla="*/ 285750 h 4476750"/>
              <a:gd name="connsiteX148" fmla="*/ 1343313 w 4477038"/>
              <a:gd name="connsiteY148" fmla="*/ 357187 h 4476750"/>
              <a:gd name="connsiteX149" fmla="*/ 1271875 w 4477038"/>
              <a:gd name="connsiteY149" fmla="*/ 428625 h 4476750"/>
              <a:gd name="connsiteX150" fmla="*/ 867063 w 4477038"/>
              <a:gd name="connsiteY150" fmla="*/ 428625 h 4476750"/>
              <a:gd name="connsiteX151" fmla="*/ 867063 w 4477038"/>
              <a:gd name="connsiteY151" fmla="*/ 1572025 h 4476750"/>
              <a:gd name="connsiteX152" fmla="*/ 795625 w 4477038"/>
              <a:gd name="connsiteY152" fmla="*/ 1643462 h 4476750"/>
              <a:gd name="connsiteX153" fmla="*/ 724188 w 4477038"/>
              <a:gd name="connsiteY153" fmla="*/ 1572025 h 4476750"/>
              <a:gd name="connsiteX154" fmla="*/ 724188 w 4477038"/>
              <a:gd name="connsiteY154" fmla="*/ 427272 h 4476750"/>
              <a:gd name="connsiteX155" fmla="*/ 533688 w 4477038"/>
              <a:gd name="connsiteY155" fmla="*/ 214312 h 4476750"/>
              <a:gd name="connsiteX156" fmla="*/ 748000 w 4477038"/>
              <a:gd name="connsiteY156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4477038" h="4476750">
                <a:moveTo>
                  <a:pt x="3342543" y="3561160"/>
                </a:moveTo>
                <a:cubicBezTo>
                  <a:pt x="3381997" y="3561160"/>
                  <a:pt x="3413981" y="3593143"/>
                  <a:pt x="3413981" y="3632597"/>
                </a:cubicBezTo>
                <a:cubicBezTo>
                  <a:pt x="3413981" y="3672051"/>
                  <a:pt x="3381997" y="3704035"/>
                  <a:pt x="3342543" y="3704035"/>
                </a:cubicBezTo>
                <a:cubicBezTo>
                  <a:pt x="3303089" y="3704035"/>
                  <a:pt x="3271106" y="3672051"/>
                  <a:pt x="3271106" y="3632597"/>
                </a:cubicBezTo>
                <a:cubicBezTo>
                  <a:pt x="3271106" y="3593143"/>
                  <a:pt x="3303089" y="3561160"/>
                  <a:pt x="3342543" y="3561160"/>
                </a:cubicBezTo>
                <a:close/>
                <a:moveTo>
                  <a:pt x="1224194" y="3327806"/>
                </a:moveTo>
                <a:cubicBezTo>
                  <a:pt x="1139812" y="3327806"/>
                  <a:pt x="1101740" y="3360515"/>
                  <a:pt x="1049038" y="3405797"/>
                </a:cubicBezTo>
                <a:cubicBezTo>
                  <a:pt x="990707" y="3455918"/>
                  <a:pt x="918108" y="3518297"/>
                  <a:pt x="780767" y="3518316"/>
                </a:cubicBezTo>
                <a:cubicBezTo>
                  <a:pt x="706110" y="3518316"/>
                  <a:pt x="652360" y="3504952"/>
                  <a:pt x="610412" y="3486140"/>
                </a:cubicBezTo>
                <a:lnTo>
                  <a:pt x="438933" y="3981964"/>
                </a:lnTo>
                <a:cubicBezTo>
                  <a:pt x="428799" y="4011273"/>
                  <a:pt x="428237" y="4030466"/>
                  <a:pt x="429237" y="4038743"/>
                </a:cubicBezTo>
                <a:cubicBezTo>
                  <a:pt x="436733" y="4042391"/>
                  <a:pt x="455050" y="4048134"/>
                  <a:pt x="486063" y="4048134"/>
                </a:cubicBezTo>
                <a:lnTo>
                  <a:pt x="1962438" y="4048134"/>
                </a:lnTo>
                <a:cubicBezTo>
                  <a:pt x="1993452" y="4048134"/>
                  <a:pt x="2011768" y="4042391"/>
                  <a:pt x="2019264" y="4038743"/>
                </a:cubicBezTo>
                <a:cubicBezTo>
                  <a:pt x="2020264" y="4030466"/>
                  <a:pt x="2019703" y="4011273"/>
                  <a:pt x="2009568" y="3981964"/>
                </a:cubicBezTo>
                <a:lnTo>
                  <a:pt x="1838080" y="3486121"/>
                </a:lnTo>
                <a:cubicBezTo>
                  <a:pt x="1796113" y="3504933"/>
                  <a:pt x="1742354" y="3518306"/>
                  <a:pt x="1667678" y="3518306"/>
                </a:cubicBezTo>
                <a:cubicBezTo>
                  <a:pt x="1530337" y="3518306"/>
                  <a:pt x="1457728" y="3455927"/>
                  <a:pt x="1399387" y="3405806"/>
                </a:cubicBezTo>
                <a:cubicBezTo>
                  <a:pt x="1346675" y="3360525"/>
                  <a:pt x="1308594" y="3327806"/>
                  <a:pt x="1224194" y="3327806"/>
                </a:cubicBezTo>
                <a:close/>
                <a:moveTo>
                  <a:pt x="3628293" y="3275410"/>
                </a:moveTo>
                <a:cubicBezTo>
                  <a:pt x="3667747" y="3275410"/>
                  <a:pt x="3699731" y="3307393"/>
                  <a:pt x="3699731" y="3346847"/>
                </a:cubicBezTo>
                <a:cubicBezTo>
                  <a:pt x="3699731" y="3386301"/>
                  <a:pt x="3667747" y="3418285"/>
                  <a:pt x="3628293" y="3418285"/>
                </a:cubicBezTo>
                <a:cubicBezTo>
                  <a:pt x="3588839" y="3418285"/>
                  <a:pt x="3556856" y="3386301"/>
                  <a:pt x="3556856" y="3346847"/>
                </a:cubicBezTo>
                <a:cubicBezTo>
                  <a:pt x="3556856" y="3307393"/>
                  <a:pt x="3588839" y="3275410"/>
                  <a:pt x="3628293" y="3275410"/>
                </a:cubicBezTo>
                <a:close/>
                <a:moveTo>
                  <a:pt x="1224194" y="3184941"/>
                </a:moveTo>
                <a:cubicBezTo>
                  <a:pt x="1361534" y="3184941"/>
                  <a:pt x="1434144" y="3247320"/>
                  <a:pt x="1492484" y="3297441"/>
                </a:cubicBezTo>
                <a:cubicBezTo>
                  <a:pt x="1545196" y="3342722"/>
                  <a:pt x="1583286" y="3375441"/>
                  <a:pt x="1667678" y="3375441"/>
                </a:cubicBezTo>
                <a:cubicBezTo>
                  <a:pt x="1756822" y="3375441"/>
                  <a:pt x="1793712" y="3352314"/>
                  <a:pt x="1832679" y="3322091"/>
                </a:cubicBezTo>
                <a:cubicBezTo>
                  <a:pt x="1850862" y="3307975"/>
                  <a:pt x="1874751" y="3303489"/>
                  <a:pt x="1896821" y="3310061"/>
                </a:cubicBezTo>
                <a:cubicBezTo>
                  <a:pt x="1918890" y="3316624"/>
                  <a:pt x="1936444" y="3333417"/>
                  <a:pt x="1943969" y="3355181"/>
                </a:cubicBezTo>
                <a:lnTo>
                  <a:pt x="2144594" y="3935263"/>
                </a:lnTo>
                <a:cubicBezTo>
                  <a:pt x="2171007" y="4011606"/>
                  <a:pt x="2168178" y="4078053"/>
                  <a:pt x="2136622" y="4122334"/>
                </a:cubicBezTo>
                <a:cubicBezTo>
                  <a:pt x="2105085" y="4166616"/>
                  <a:pt x="2043220" y="4191009"/>
                  <a:pt x="1962438" y="4191009"/>
                </a:cubicBezTo>
                <a:lnTo>
                  <a:pt x="486063" y="4191009"/>
                </a:lnTo>
                <a:cubicBezTo>
                  <a:pt x="405272" y="4191009"/>
                  <a:pt x="343417" y="4166616"/>
                  <a:pt x="311870" y="4122334"/>
                </a:cubicBezTo>
                <a:cubicBezTo>
                  <a:pt x="280323" y="4078053"/>
                  <a:pt x="277494" y="4011616"/>
                  <a:pt x="303898" y="3935263"/>
                </a:cubicBezTo>
                <a:lnTo>
                  <a:pt x="504513" y="3355200"/>
                </a:lnTo>
                <a:cubicBezTo>
                  <a:pt x="512038" y="3333435"/>
                  <a:pt x="529602" y="3316633"/>
                  <a:pt x="551671" y="3310071"/>
                </a:cubicBezTo>
                <a:cubicBezTo>
                  <a:pt x="573722" y="3303498"/>
                  <a:pt x="597620" y="3307994"/>
                  <a:pt x="615813" y="3322101"/>
                </a:cubicBezTo>
                <a:cubicBezTo>
                  <a:pt x="654760" y="3352314"/>
                  <a:pt x="691641" y="3375422"/>
                  <a:pt x="780757" y="3375441"/>
                </a:cubicBezTo>
                <a:cubicBezTo>
                  <a:pt x="865149" y="3375441"/>
                  <a:pt x="903220" y="3342732"/>
                  <a:pt x="955922" y="3297450"/>
                </a:cubicBezTo>
                <a:cubicBezTo>
                  <a:pt x="1014263" y="3247320"/>
                  <a:pt x="1086862" y="3184941"/>
                  <a:pt x="1224194" y="3184941"/>
                </a:cubicBezTo>
                <a:close/>
                <a:moveTo>
                  <a:pt x="3095865" y="2512228"/>
                </a:moveTo>
                <a:cubicBezTo>
                  <a:pt x="3233206" y="2512228"/>
                  <a:pt x="3305815" y="2574607"/>
                  <a:pt x="3364155" y="2624728"/>
                </a:cubicBezTo>
                <a:cubicBezTo>
                  <a:pt x="3416867" y="2670010"/>
                  <a:pt x="3454948" y="2702728"/>
                  <a:pt x="3539349" y="2702728"/>
                </a:cubicBezTo>
                <a:cubicBezTo>
                  <a:pt x="3638180" y="2702728"/>
                  <a:pt x="3672442" y="2675220"/>
                  <a:pt x="3724286" y="2633577"/>
                </a:cubicBezTo>
                <a:cubicBezTo>
                  <a:pt x="3771083" y="2595991"/>
                  <a:pt x="3829328" y="2549214"/>
                  <a:pt x="3937323" y="2518562"/>
                </a:cubicBezTo>
                <a:cubicBezTo>
                  <a:pt x="3940485" y="2517667"/>
                  <a:pt x="3943723" y="2516981"/>
                  <a:pt x="3946981" y="2516533"/>
                </a:cubicBezTo>
                <a:lnTo>
                  <a:pt x="3972984" y="2512914"/>
                </a:lnTo>
                <a:cubicBezTo>
                  <a:pt x="4001788" y="2508875"/>
                  <a:pt x="4030106" y="2522734"/>
                  <a:pt x="4044660" y="2547890"/>
                </a:cubicBezTo>
                <a:cubicBezTo>
                  <a:pt x="4140586" y="2713701"/>
                  <a:pt x="4191288" y="2903106"/>
                  <a:pt x="4191288" y="3095634"/>
                </a:cubicBezTo>
                <a:cubicBezTo>
                  <a:pt x="4191288" y="3699624"/>
                  <a:pt x="3699902" y="4191009"/>
                  <a:pt x="3095913" y="4191009"/>
                </a:cubicBezTo>
                <a:cubicBezTo>
                  <a:pt x="2933854" y="4191009"/>
                  <a:pt x="2777720" y="4156357"/>
                  <a:pt x="2631836" y="4088025"/>
                </a:cubicBezTo>
                <a:cubicBezTo>
                  <a:pt x="2596107" y="4071290"/>
                  <a:pt x="2580705" y="4028761"/>
                  <a:pt x="2597441" y="3993032"/>
                </a:cubicBezTo>
                <a:cubicBezTo>
                  <a:pt x="2614186" y="3957304"/>
                  <a:pt x="2656724" y="3941921"/>
                  <a:pt x="2692434" y="3958638"/>
                </a:cubicBezTo>
                <a:cubicBezTo>
                  <a:pt x="2819211" y="4018016"/>
                  <a:pt x="2954962" y="4048125"/>
                  <a:pt x="3095922" y="4048144"/>
                </a:cubicBezTo>
                <a:cubicBezTo>
                  <a:pt x="3621131" y="4048144"/>
                  <a:pt x="4048422" y="3620853"/>
                  <a:pt x="4048422" y="3095644"/>
                </a:cubicBezTo>
                <a:cubicBezTo>
                  <a:pt x="4048422" y="2945863"/>
                  <a:pt x="4013161" y="2798293"/>
                  <a:pt x="3946057" y="2665695"/>
                </a:cubicBezTo>
                <a:cubicBezTo>
                  <a:pt x="3885383" y="2687460"/>
                  <a:pt x="3850455" y="2715511"/>
                  <a:pt x="3813755" y="2744991"/>
                </a:cubicBezTo>
                <a:cubicBezTo>
                  <a:pt x="3752147" y="2794454"/>
                  <a:pt x="3688453" y="2845613"/>
                  <a:pt x="3539349" y="2845613"/>
                </a:cubicBezTo>
                <a:cubicBezTo>
                  <a:pt x="3402008" y="2845613"/>
                  <a:pt x="3329399" y="2783233"/>
                  <a:pt x="3271058" y="2733113"/>
                </a:cubicBezTo>
                <a:cubicBezTo>
                  <a:pt x="3218347" y="2687831"/>
                  <a:pt x="3180266" y="2655113"/>
                  <a:pt x="3095865" y="2655113"/>
                </a:cubicBezTo>
                <a:cubicBezTo>
                  <a:pt x="3011483" y="2655113"/>
                  <a:pt x="2973412" y="2687821"/>
                  <a:pt x="2920710" y="2733103"/>
                </a:cubicBezTo>
                <a:cubicBezTo>
                  <a:pt x="2862369" y="2783233"/>
                  <a:pt x="2789770" y="2845613"/>
                  <a:pt x="2652438" y="2845613"/>
                </a:cubicBezTo>
                <a:cubicBezTo>
                  <a:pt x="2503343" y="2845613"/>
                  <a:pt x="2439650" y="2794454"/>
                  <a:pt x="2378061" y="2744981"/>
                </a:cubicBezTo>
                <a:cubicBezTo>
                  <a:pt x="2336484" y="2711577"/>
                  <a:pt x="2297156" y="2679992"/>
                  <a:pt x="2220098" y="2657342"/>
                </a:cubicBezTo>
                <a:lnTo>
                  <a:pt x="2218908" y="2657170"/>
                </a:lnTo>
                <a:cubicBezTo>
                  <a:pt x="2203220" y="2659761"/>
                  <a:pt x="2186589" y="2657151"/>
                  <a:pt x="2171730" y="2648617"/>
                </a:cubicBezTo>
                <a:cubicBezTo>
                  <a:pt x="2137526" y="2628957"/>
                  <a:pt x="2125734" y="2585285"/>
                  <a:pt x="2145394" y="2551081"/>
                </a:cubicBezTo>
                <a:cubicBezTo>
                  <a:pt x="2146051" y="2549862"/>
                  <a:pt x="2146651" y="2548785"/>
                  <a:pt x="2147270" y="2547728"/>
                </a:cubicBezTo>
                <a:cubicBezTo>
                  <a:pt x="2161853" y="2522668"/>
                  <a:pt x="2190104" y="2508885"/>
                  <a:pt x="2218850" y="2512914"/>
                </a:cubicBezTo>
                <a:lnTo>
                  <a:pt x="2244854" y="2516533"/>
                </a:lnTo>
                <a:cubicBezTo>
                  <a:pt x="2248121" y="2516981"/>
                  <a:pt x="2251350" y="2517657"/>
                  <a:pt x="2254522" y="2518562"/>
                </a:cubicBezTo>
                <a:cubicBezTo>
                  <a:pt x="2362497" y="2549214"/>
                  <a:pt x="2420733" y="2595991"/>
                  <a:pt x="2467529" y="2633577"/>
                </a:cubicBezTo>
                <a:cubicBezTo>
                  <a:pt x="2519374" y="2675220"/>
                  <a:pt x="2553616" y="2702728"/>
                  <a:pt x="2652438" y="2702728"/>
                </a:cubicBezTo>
                <a:cubicBezTo>
                  <a:pt x="2736820" y="2702728"/>
                  <a:pt x="2774891" y="2670019"/>
                  <a:pt x="2827593" y="2624737"/>
                </a:cubicBezTo>
                <a:cubicBezTo>
                  <a:pt x="2885934" y="2574607"/>
                  <a:pt x="2958533" y="2512228"/>
                  <a:pt x="3095865" y="2512228"/>
                </a:cubicBezTo>
                <a:close/>
                <a:moveTo>
                  <a:pt x="2619662" y="285750"/>
                </a:moveTo>
                <a:lnTo>
                  <a:pt x="3572162" y="285750"/>
                </a:lnTo>
                <a:cubicBezTo>
                  <a:pt x="3690339" y="285750"/>
                  <a:pt x="3786475" y="381886"/>
                  <a:pt x="3786475" y="500062"/>
                </a:cubicBezTo>
                <a:cubicBezTo>
                  <a:pt x="3786475" y="610190"/>
                  <a:pt x="3702979" y="701135"/>
                  <a:pt x="3595975" y="713022"/>
                </a:cubicBezTo>
                <a:lnTo>
                  <a:pt x="3595975" y="1807902"/>
                </a:lnTo>
                <a:cubicBezTo>
                  <a:pt x="4125070" y="2013271"/>
                  <a:pt x="4477038" y="2524382"/>
                  <a:pt x="4477038" y="3095606"/>
                </a:cubicBezTo>
                <a:cubicBezTo>
                  <a:pt x="4477038" y="3857158"/>
                  <a:pt x="3857465" y="4476731"/>
                  <a:pt x="3095912" y="4476731"/>
                </a:cubicBezTo>
                <a:cubicBezTo>
                  <a:pt x="2916423" y="4476731"/>
                  <a:pt x="2741659" y="4442698"/>
                  <a:pt x="2576448" y="4375585"/>
                </a:cubicBezTo>
                <a:cubicBezTo>
                  <a:pt x="2539900" y="4360735"/>
                  <a:pt x="2522298" y="4319063"/>
                  <a:pt x="2537147" y="4282516"/>
                </a:cubicBezTo>
                <a:cubicBezTo>
                  <a:pt x="2551997" y="4245969"/>
                  <a:pt x="2593678" y="4228366"/>
                  <a:pt x="2630216" y="4243225"/>
                </a:cubicBezTo>
                <a:cubicBezTo>
                  <a:pt x="2778263" y="4303366"/>
                  <a:pt x="2934950" y="4333865"/>
                  <a:pt x="3095912" y="4333865"/>
                </a:cubicBezTo>
                <a:cubicBezTo>
                  <a:pt x="3778684" y="4333865"/>
                  <a:pt x="4334163" y="3778387"/>
                  <a:pt x="4334163" y="3095615"/>
                </a:cubicBezTo>
                <a:cubicBezTo>
                  <a:pt x="4334163" y="2568092"/>
                  <a:pt x="3999406" y="2097767"/>
                  <a:pt x="3501163" y="1925269"/>
                </a:cubicBezTo>
                <a:cubicBezTo>
                  <a:pt x="3472398" y="1915315"/>
                  <a:pt x="3453100" y="1888207"/>
                  <a:pt x="3453100" y="1857765"/>
                </a:cubicBezTo>
                <a:lnTo>
                  <a:pt x="3453100" y="714375"/>
                </a:lnTo>
                <a:lnTo>
                  <a:pt x="3429287" y="714375"/>
                </a:lnTo>
                <a:cubicBezTo>
                  <a:pt x="3389835" y="714375"/>
                  <a:pt x="3357850" y="682390"/>
                  <a:pt x="3357850" y="642937"/>
                </a:cubicBezTo>
                <a:cubicBezTo>
                  <a:pt x="3357850" y="603485"/>
                  <a:pt x="3389835" y="571500"/>
                  <a:pt x="3429287" y="571500"/>
                </a:cubicBezTo>
                <a:lnTo>
                  <a:pt x="3572162" y="571500"/>
                </a:lnTo>
                <a:cubicBezTo>
                  <a:pt x="3611558" y="571500"/>
                  <a:pt x="3643600" y="539458"/>
                  <a:pt x="3643600" y="500062"/>
                </a:cubicBezTo>
                <a:cubicBezTo>
                  <a:pt x="3643600" y="460667"/>
                  <a:pt x="3611558" y="428625"/>
                  <a:pt x="3572162" y="428625"/>
                </a:cubicBezTo>
                <a:lnTo>
                  <a:pt x="2619662" y="428625"/>
                </a:lnTo>
                <a:cubicBezTo>
                  <a:pt x="2580267" y="428625"/>
                  <a:pt x="2548225" y="460667"/>
                  <a:pt x="2548225" y="500062"/>
                </a:cubicBezTo>
                <a:cubicBezTo>
                  <a:pt x="2548225" y="539458"/>
                  <a:pt x="2580267" y="571500"/>
                  <a:pt x="2619662" y="571500"/>
                </a:cubicBezTo>
                <a:lnTo>
                  <a:pt x="3143537" y="571500"/>
                </a:lnTo>
                <a:cubicBezTo>
                  <a:pt x="3182990" y="571500"/>
                  <a:pt x="3214975" y="603485"/>
                  <a:pt x="3214975" y="642937"/>
                </a:cubicBezTo>
                <a:cubicBezTo>
                  <a:pt x="3214975" y="682390"/>
                  <a:pt x="3182990" y="714375"/>
                  <a:pt x="3143537" y="714375"/>
                </a:cubicBezTo>
                <a:lnTo>
                  <a:pt x="2738725" y="714375"/>
                </a:lnTo>
                <a:lnTo>
                  <a:pt x="2738725" y="1857775"/>
                </a:lnTo>
                <a:cubicBezTo>
                  <a:pt x="2738725" y="1888217"/>
                  <a:pt x="2719437" y="1915315"/>
                  <a:pt x="2690662" y="1925279"/>
                </a:cubicBezTo>
                <a:cubicBezTo>
                  <a:pt x="2479531" y="1998373"/>
                  <a:pt x="2291555" y="2127999"/>
                  <a:pt x="2147051" y="2300144"/>
                </a:cubicBezTo>
                <a:cubicBezTo>
                  <a:pt x="2132925" y="2316975"/>
                  <a:pt x="2112685" y="2325652"/>
                  <a:pt x="2092301" y="2325652"/>
                </a:cubicBezTo>
                <a:cubicBezTo>
                  <a:pt x="2076099" y="2325652"/>
                  <a:pt x="2059802" y="2320166"/>
                  <a:pt x="2046410" y="2308926"/>
                </a:cubicBezTo>
                <a:cubicBezTo>
                  <a:pt x="2016196" y="2283561"/>
                  <a:pt x="2012253" y="2238508"/>
                  <a:pt x="2037628" y="2208285"/>
                </a:cubicBezTo>
                <a:cubicBezTo>
                  <a:pt x="2187685" y="2029520"/>
                  <a:pt x="2379871" y="1891855"/>
                  <a:pt x="2595850" y="1807921"/>
                </a:cubicBezTo>
                <a:lnTo>
                  <a:pt x="2595850" y="713022"/>
                </a:lnTo>
                <a:cubicBezTo>
                  <a:pt x="2488846" y="701135"/>
                  <a:pt x="2405350" y="610181"/>
                  <a:pt x="2405350" y="500062"/>
                </a:cubicBezTo>
                <a:cubicBezTo>
                  <a:pt x="2405350" y="381886"/>
                  <a:pt x="2501486" y="285750"/>
                  <a:pt x="2619662" y="285750"/>
                </a:cubicBezTo>
                <a:close/>
                <a:moveTo>
                  <a:pt x="748000" y="0"/>
                </a:moveTo>
                <a:lnTo>
                  <a:pt x="1700500" y="0"/>
                </a:lnTo>
                <a:cubicBezTo>
                  <a:pt x="1818677" y="0"/>
                  <a:pt x="1914813" y="96136"/>
                  <a:pt x="1914813" y="214312"/>
                </a:cubicBezTo>
                <a:cubicBezTo>
                  <a:pt x="1914813" y="324440"/>
                  <a:pt x="1831317" y="415385"/>
                  <a:pt x="1724313" y="427272"/>
                </a:cubicBezTo>
                <a:lnTo>
                  <a:pt x="1724313" y="1845764"/>
                </a:lnTo>
                <a:lnTo>
                  <a:pt x="2414656" y="3841852"/>
                </a:lnTo>
                <a:cubicBezTo>
                  <a:pt x="2472111" y="4007958"/>
                  <a:pt x="2456023" y="4166445"/>
                  <a:pt x="2369375" y="4288098"/>
                </a:cubicBezTo>
                <a:cubicBezTo>
                  <a:pt x="2282726" y="4409751"/>
                  <a:pt x="2138203" y="4476750"/>
                  <a:pt x="1962438" y="4476750"/>
                </a:cubicBezTo>
                <a:lnTo>
                  <a:pt x="486063" y="4476750"/>
                </a:lnTo>
                <a:cubicBezTo>
                  <a:pt x="310298" y="4476750"/>
                  <a:pt x="165775" y="4409751"/>
                  <a:pt x="79126" y="4288098"/>
                </a:cubicBezTo>
                <a:cubicBezTo>
                  <a:pt x="-7523" y="4166445"/>
                  <a:pt x="-23610" y="4007958"/>
                  <a:pt x="33844" y="3841852"/>
                </a:cubicBezTo>
                <a:lnTo>
                  <a:pt x="728122" y="1834429"/>
                </a:lnTo>
                <a:cubicBezTo>
                  <a:pt x="741018" y="1797148"/>
                  <a:pt x="781709" y="1777384"/>
                  <a:pt x="818990" y="1790271"/>
                </a:cubicBezTo>
                <a:cubicBezTo>
                  <a:pt x="856271" y="1803168"/>
                  <a:pt x="876045" y="1843849"/>
                  <a:pt x="863148" y="1881140"/>
                </a:cubicBezTo>
                <a:lnTo>
                  <a:pt x="168880" y="3888562"/>
                </a:lnTo>
                <a:cubicBezTo>
                  <a:pt x="126951" y="4009787"/>
                  <a:pt x="136410" y="4122248"/>
                  <a:pt x="195503" y="4205221"/>
                </a:cubicBezTo>
                <a:cubicBezTo>
                  <a:pt x="254605" y="4288193"/>
                  <a:pt x="357799" y="4333884"/>
                  <a:pt x="486072" y="4333884"/>
                </a:cubicBezTo>
                <a:lnTo>
                  <a:pt x="1962447" y="4333884"/>
                </a:lnTo>
                <a:cubicBezTo>
                  <a:pt x="2090721" y="4333884"/>
                  <a:pt x="2193905" y="4288183"/>
                  <a:pt x="2253007" y="4205221"/>
                </a:cubicBezTo>
                <a:cubicBezTo>
                  <a:pt x="2312101" y="4122248"/>
                  <a:pt x="2321559" y="4009787"/>
                  <a:pt x="2279630" y="3888552"/>
                </a:cubicBezTo>
                <a:lnTo>
                  <a:pt x="1585362" y="1881121"/>
                </a:lnTo>
                <a:cubicBezTo>
                  <a:pt x="1582762" y="1873615"/>
                  <a:pt x="1581438" y="1865719"/>
                  <a:pt x="1581438" y="1857775"/>
                </a:cubicBezTo>
                <a:lnTo>
                  <a:pt x="1581438" y="428625"/>
                </a:lnTo>
                <a:lnTo>
                  <a:pt x="1557625" y="428625"/>
                </a:lnTo>
                <a:cubicBezTo>
                  <a:pt x="1518173" y="428625"/>
                  <a:pt x="1486188" y="396640"/>
                  <a:pt x="1486188" y="357187"/>
                </a:cubicBezTo>
                <a:cubicBezTo>
                  <a:pt x="1486188" y="317735"/>
                  <a:pt x="1518173" y="285750"/>
                  <a:pt x="1557625" y="285750"/>
                </a:cubicBezTo>
                <a:lnTo>
                  <a:pt x="1700500" y="285750"/>
                </a:lnTo>
                <a:cubicBezTo>
                  <a:pt x="1739896" y="285750"/>
                  <a:pt x="1771938" y="253708"/>
                  <a:pt x="1771938" y="214312"/>
                </a:cubicBezTo>
                <a:cubicBezTo>
                  <a:pt x="1771938" y="174917"/>
                  <a:pt x="1739896" y="142875"/>
                  <a:pt x="1700500" y="142875"/>
                </a:cubicBezTo>
                <a:lnTo>
                  <a:pt x="748000" y="142875"/>
                </a:lnTo>
                <a:cubicBezTo>
                  <a:pt x="708605" y="142875"/>
                  <a:pt x="676563" y="174917"/>
                  <a:pt x="676563" y="214312"/>
                </a:cubicBezTo>
                <a:cubicBezTo>
                  <a:pt x="676563" y="253708"/>
                  <a:pt x="708605" y="285750"/>
                  <a:pt x="748000" y="285750"/>
                </a:cubicBezTo>
                <a:lnTo>
                  <a:pt x="1271875" y="285750"/>
                </a:lnTo>
                <a:cubicBezTo>
                  <a:pt x="1311328" y="285750"/>
                  <a:pt x="1343313" y="317735"/>
                  <a:pt x="1343313" y="357187"/>
                </a:cubicBezTo>
                <a:cubicBezTo>
                  <a:pt x="1343313" y="396640"/>
                  <a:pt x="1311328" y="428625"/>
                  <a:pt x="1271875" y="428625"/>
                </a:cubicBezTo>
                <a:lnTo>
                  <a:pt x="867063" y="428625"/>
                </a:lnTo>
                <a:lnTo>
                  <a:pt x="867063" y="1572025"/>
                </a:lnTo>
                <a:cubicBezTo>
                  <a:pt x="867063" y="1611477"/>
                  <a:pt x="835078" y="1643462"/>
                  <a:pt x="795625" y="1643462"/>
                </a:cubicBezTo>
                <a:cubicBezTo>
                  <a:pt x="756173" y="1643462"/>
                  <a:pt x="724188" y="1611477"/>
                  <a:pt x="724188" y="1572025"/>
                </a:cubicBezTo>
                <a:lnTo>
                  <a:pt x="724188" y="427272"/>
                </a:lnTo>
                <a:cubicBezTo>
                  <a:pt x="617184" y="415385"/>
                  <a:pt x="533688" y="324431"/>
                  <a:pt x="533688" y="214312"/>
                </a:cubicBezTo>
                <a:cubicBezTo>
                  <a:pt x="533688" y="96136"/>
                  <a:pt x="629824" y="0"/>
                  <a:pt x="748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72977273-8992-4299-B3EE-0B698B10F4CF}"/>
              </a:ext>
            </a:extLst>
          </p:cNvPr>
          <p:cNvSpPr>
            <a:spLocks noChangeAspect="1"/>
          </p:cNvSpPr>
          <p:nvPr/>
        </p:nvSpPr>
        <p:spPr>
          <a:xfrm>
            <a:off x="15006179" y="7393464"/>
            <a:ext cx="847076" cy="853440"/>
          </a:xfrm>
          <a:custGeom>
            <a:avLst/>
            <a:gdLst>
              <a:gd name="connsiteX0" fmla="*/ 190490 w 4840434"/>
              <a:gd name="connsiteY0" fmla="*/ 4284307 h 4876800"/>
              <a:gd name="connsiteX1" fmla="*/ 190490 w 4840434"/>
              <a:gd name="connsiteY1" fmla="*/ 4337552 h 4876800"/>
              <a:gd name="connsiteX2" fmla="*/ 539239 w 4840434"/>
              <a:gd name="connsiteY2" fmla="*/ 4686300 h 4876800"/>
              <a:gd name="connsiteX3" fmla="*/ 4301204 w 4840434"/>
              <a:gd name="connsiteY3" fmla="*/ 4686300 h 4876800"/>
              <a:gd name="connsiteX4" fmla="*/ 4649943 w 4840434"/>
              <a:gd name="connsiteY4" fmla="*/ 4337561 h 4876800"/>
              <a:gd name="connsiteX5" fmla="*/ 4649924 w 4840434"/>
              <a:gd name="connsiteY5" fmla="*/ 4337561 h 4876800"/>
              <a:gd name="connsiteX6" fmla="*/ 4649924 w 4840434"/>
              <a:gd name="connsiteY6" fmla="*/ 4284307 h 4876800"/>
              <a:gd name="connsiteX7" fmla="*/ 2913240 w 4840434"/>
              <a:gd name="connsiteY7" fmla="*/ 4284307 h 4876800"/>
              <a:gd name="connsiteX8" fmla="*/ 2577227 w 4840434"/>
              <a:gd name="connsiteY8" fmla="*/ 4538272 h 4876800"/>
              <a:gd name="connsiteX9" fmla="*/ 2260702 w 4840434"/>
              <a:gd name="connsiteY9" fmla="*/ 4538272 h 4876800"/>
              <a:gd name="connsiteX10" fmla="*/ 1924688 w 4840434"/>
              <a:gd name="connsiteY10" fmla="*/ 4284307 h 4876800"/>
              <a:gd name="connsiteX11" fmla="*/ 4416000 w 4840434"/>
              <a:gd name="connsiteY11" fmla="*/ 3712560 h 4876800"/>
              <a:gd name="connsiteX12" fmla="*/ 4511250 w 4840434"/>
              <a:gd name="connsiteY12" fmla="*/ 3807810 h 4876800"/>
              <a:gd name="connsiteX13" fmla="*/ 4416000 w 4840434"/>
              <a:gd name="connsiteY13" fmla="*/ 3903060 h 4876800"/>
              <a:gd name="connsiteX14" fmla="*/ 4320750 w 4840434"/>
              <a:gd name="connsiteY14" fmla="*/ 3807810 h 4876800"/>
              <a:gd name="connsiteX15" fmla="*/ 4416000 w 4840434"/>
              <a:gd name="connsiteY15" fmla="*/ 3712560 h 4876800"/>
              <a:gd name="connsiteX16" fmla="*/ 2172548 w 4840434"/>
              <a:gd name="connsiteY16" fmla="*/ 2644626 h 4876800"/>
              <a:gd name="connsiteX17" fmla="*/ 2267798 w 4840434"/>
              <a:gd name="connsiteY17" fmla="*/ 2739876 h 4876800"/>
              <a:gd name="connsiteX18" fmla="*/ 2267798 w 4840434"/>
              <a:gd name="connsiteY18" fmla="*/ 3127591 h 4876800"/>
              <a:gd name="connsiteX19" fmla="*/ 2172548 w 4840434"/>
              <a:gd name="connsiteY19" fmla="*/ 3222841 h 4876800"/>
              <a:gd name="connsiteX20" fmla="*/ 2077298 w 4840434"/>
              <a:gd name="connsiteY20" fmla="*/ 3127591 h 4876800"/>
              <a:gd name="connsiteX21" fmla="*/ 2077298 w 4840434"/>
              <a:gd name="connsiteY21" fmla="*/ 2739876 h 4876800"/>
              <a:gd name="connsiteX22" fmla="*/ 2172548 w 4840434"/>
              <a:gd name="connsiteY22" fmla="*/ 2644626 h 4876800"/>
              <a:gd name="connsiteX23" fmla="*/ 2656466 w 4840434"/>
              <a:gd name="connsiteY23" fmla="*/ 2622547 h 4876800"/>
              <a:gd name="connsiteX24" fmla="*/ 2751716 w 4840434"/>
              <a:gd name="connsiteY24" fmla="*/ 2717797 h 4876800"/>
              <a:gd name="connsiteX25" fmla="*/ 2751716 w 4840434"/>
              <a:gd name="connsiteY25" fmla="*/ 3289544 h 4876800"/>
              <a:gd name="connsiteX26" fmla="*/ 2656466 w 4840434"/>
              <a:gd name="connsiteY26" fmla="*/ 3384794 h 4876800"/>
              <a:gd name="connsiteX27" fmla="*/ 2561216 w 4840434"/>
              <a:gd name="connsiteY27" fmla="*/ 3289544 h 4876800"/>
              <a:gd name="connsiteX28" fmla="*/ 2561216 w 4840434"/>
              <a:gd name="connsiteY28" fmla="*/ 2717797 h 4876800"/>
              <a:gd name="connsiteX29" fmla="*/ 2656466 w 4840434"/>
              <a:gd name="connsiteY29" fmla="*/ 2622547 h 4876800"/>
              <a:gd name="connsiteX30" fmla="*/ 2920117 w 4840434"/>
              <a:gd name="connsiteY30" fmla="*/ 1701089 h 4876800"/>
              <a:gd name="connsiteX31" fmla="*/ 2874626 w 4840434"/>
              <a:gd name="connsiteY31" fmla="*/ 2061743 h 4876800"/>
              <a:gd name="connsiteX32" fmla="*/ 2858967 w 4840434"/>
              <a:gd name="connsiteY32" fmla="*/ 2185921 h 4876800"/>
              <a:gd name="connsiteX33" fmla="*/ 3211097 w 4840434"/>
              <a:gd name="connsiteY33" fmla="*/ 2503627 h 4876800"/>
              <a:gd name="connsiteX34" fmla="*/ 3211097 w 4840434"/>
              <a:gd name="connsiteY34" fmla="*/ 2292534 h 4876800"/>
              <a:gd name="connsiteX35" fmla="*/ 2998632 w 4840434"/>
              <a:gd name="connsiteY35" fmla="*/ 1779594 h 4876800"/>
              <a:gd name="connsiteX36" fmla="*/ 1931698 w 4840434"/>
              <a:gd name="connsiteY36" fmla="*/ 1694755 h 4876800"/>
              <a:gd name="connsiteX37" fmla="*/ 1840868 w 4840434"/>
              <a:gd name="connsiteY37" fmla="*/ 1780489 h 4876800"/>
              <a:gd name="connsiteX38" fmla="*/ 1629356 w 4840434"/>
              <a:gd name="connsiteY38" fmla="*/ 2292477 h 4876800"/>
              <a:gd name="connsiteX39" fmla="*/ 1629356 w 4840434"/>
              <a:gd name="connsiteY39" fmla="*/ 2503570 h 4876800"/>
              <a:gd name="connsiteX40" fmla="*/ 1982476 w 4840434"/>
              <a:gd name="connsiteY40" fmla="*/ 2184959 h 4876800"/>
              <a:gd name="connsiteX41" fmla="*/ 843887 w 4840434"/>
              <a:gd name="connsiteY41" fmla="*/ 1660408 h 4876800"/>
              <a:gd name="connsiteX42" fmla="*/ 1241251 w 4840434"/>
              <a:gd name="connsiteY42" fmla="*/ 1660408 h 4876800"/>
              <a:gd name="connsiteX43" fmla="*/ 1336501 w 4840434"/>
              <a:gd name="connsiteY43" fmla="*/ 1755658 h 4876800"/>
              <a:gd name="connsiteX44" fmla="*/ 1241251 w 4840434"/>
              <a:gd name="connsiteY44" fmla="*/ 1850908 h 4876800"/>
              <a:gd name="connsiteX45" fmla="*/ 939137 w 4840434"/>
              <a:gd name="connsiteY45" fmla="*/ 1850908 h 4876800"/>
              <a:gd name="connsiteX46" fmla="*/ 939137 w 4840434"/>
              <a:gd name="connsiteY46" fmla="*/ 3696291 h 4876800"/>
              <a:gd name="connsiteX47" fmla="*/ 3933282 w 4840434"/>
              <a:gd name="connsiteY47" fmla="*/ 3696291 h 4876800"/>
              <a:gd name="connsiteX48" fmla="*/ 3933282 w 4840434"/>
              <a:gd name="connsiteY48" fmla="*/ 1850908 h 4876800"/>
              <a:gd name="connsiteX49" fmla="*/ 3549025 w 4840434"/>
              <a:gd name="connsiteY49" fmla="*/ 1850908 h 4876800"/>
              <a:gd name="connsiteX50" fmla="*/ 3453775 w 4840434"/>
              <a:gd name="connsiteY50" fmla="*/ 1755658 h 4876800"/>
              <a:gd name="connsiteX51" fmla="*/ 3549025 w 4840434"/>
              <a:gd name="connsiteY51" fmla="*/ 1660408 h 4876800"/>
              <a:gd name="connsiteX52" fmla="*/ 4028532 w 4840434"/>
              <a:gd name="connsiteY52" fmla="*/ 1660408 h 4876800"/>
              <a:gd name="connsiteX53" fmla="*/ 4123773 w 4840434"/>
              <a:gd name="connsiteY53" fmla="*/ 1755658 h 4876800"/>
              <a:gd name="connsiteX54" fmla="*/ 4123773 w 4840434"/>
              <a:gd name="connsiteY54" fmla="*/ 3791541 h 4876800"/>
              <a:gd name="connsiteX55" fmla="*/ 4028523 w 4840434"/>
              <a:gd name="connsiteY55" fmla="*/ 3886791 h 4876800"/>
              <a:gd name="connsiteX56" fmla="*/ 843887 w 4840434"/>
              <a:gd name="connsiteY56" fmla="*/ 3886791 h 4876800"/>
              <a:gd name="connsiteX57" fmla="*/ 748637 w 4840434"/>
              <a:gd name="connsiteY57" fmla="*/ 3791541 h 4876800"/>
              <a:gd name="connsiteX58" fmla="*/ 748637 w 4840434"/>
              <a:gd name="connsiteY58" fmla="*/ 1755658 h 4876800"/>
              <a:gd name="connsiteX59" fmla="*/ 843887 w 4840434"/>
              <a:gd name="connsiteY59" fmla="*/ 1660408 h 4876800"/>
              <a:gd name="connsiteX60" fmla="*/ 2420227 w 4840434"/>
              <a:gd name="connsiteY60" fmla="*/ 910305 h 4876800"/>
              <a:gd name="connsiteX61" fmla="*/ 2515477 w 4840434"/>
              <a:gd name="connsiteY61" fmla="*/ 1005555 h 4876800"/>
              <a:gd name="connsiteX62" fmla="*/ 2420227 w 4840434"/>
              <a:gd name="connsiteY62" fmla="*/ 1100805 h 4876800"/>
              <a:gd name="connsiteX63" fmla="*/ 2324977 w 4840434"/>
              <a:gd name="connsiteY63" fmla="*/ 1005555 h 4876800"/>
              <a:gd name="connsiteX64" fmla="*/ 2420227 w 4840434"/>
              <a:gd name="connsiteY64" fmla="*/ 910305 h 4876800"/>
              <a:gd name="connsiteX65" fmla="*/ 2431342 w 4840434"/>
              <a:gd name="connsiteY65" fmla="*/ 204502 h 4876800"/>
              <a:gd name="connsiteX66" fmla="*/ 2420436 w 4840434"/>
              <a:gd name="connsiteY66" fmla="*/ 216884 h 4876800"/>
              <a:gd name="connsiteX67" fmla="*/ 2080403 w 4840434"/>
              <a:gd name="connsiteY67" fmla="*/ 1281303 h 4876800"/>
              <a:gd name="connsiteX68" fmla="*/ 2101329 w 4840434"/>
              <a:gd name="connsiteY68" fmla="*/ 1483252 h 4876800"/>
              <a:gd name="connsiteX69" fmla="*/ 2101339 w 4840434"/>
              <a:gd name="connsiteY69" fmla="*/ 1483290 h 4876800"/>
              <a:gd name="connsiteX70" fmla="*/ 2109778 w 4840434"/>
              <a:gd name="connsiteY70" fmla="*/ 1564767 h 4876800"/>
              <a:gd name="connsiteX71" fmla="*/ 2184825 w 4840434"/>
              <a:gd name="connsiteY71" fmla="*/ 2289115 h 4876800"/>
              <a:gd name="connsiteX72" fmla="*/ 2415111 w 4840434"/>
              <a:gd name="connsiteY72" fmla="*/ 2315718 h 4876800"/>
              <a:gd name="connsiteX73" fmla="*/ 2418683 w 4840434"/>
              <a:gd name="connsiteY73" fmla="*/ 2315727 h 4876800"/>
              <a:gd name="connsiteX74" fmla="*/ 2653989 w 4840434"/>
              <a:gd name="connsiteY74" fmla="*/ 2288772 h 4876800"/>
              <a:gd name="connsiteX75" fmla="*/ 2663742 w 4840434"/>
              <a:gd name="connsiteY75" fmla="*/ 2211419 h 4876800"/>
              <a:gd name="connsiteX76" fmla="*/ 2663742 w 4840434"/>
              <a:gd name="connsiteY76" fmla="*/ 2211400 h 4876800"/>
              <a:gd name="connsiteX77" fmla="*/ 2755440 w 4840434"/>
              <a:gd name="connsiteY77" fmla="*/ 1484271 h 4876800"/>
              <a:gd name="connsiteX78" fmla="*/ 2755478 w 4840434"/>
              <a:gd name="connsiteY78" fmla="*/ 1484062 h 4876800"/>
              <a:gd name="connsiteX79" fmla="*/ 2777376 w 4840434"/>
              <a:gd name="connsiteY79" fmla="*/ 1310430 h 4876800"/>
              <a:gd name="connsiteX80" fmla="*/ 2431342 w 4840434"/>
              <a:gd name="connsiteY80" fmla="*/ 204502 h 4876800"/>
              <a:gd name="connsiteX81" fmla="*/ 2429818 w 4840434"/>
              <a:gd name="connsiteY81" fmla="*/ 0 h 4876800"/>
              <a:gd name="connsiteX82" fmla="*/ 2431028 w 4840434"/>
              <a:gd name="connsiteY82" fmla="*/ 0 h 4876800"/>
              <a:gd name="connsiteX83" fmla="*/ 2551462 w 4840434"/>
              <a:gd name="connsiteY83" fmla="*/ 53378 h 4876800"/>
              <a:gd name="connsiteX84" fmla="*/ 2568206 w 4840434"/>
              <a:gd name="connsiteY84" fmla="*/ 71828 h 4876800"/>
              <a:gd name="connsiteX85" fmla="*/ 2974095 w 4840434"/>
              <a:gd name="connsiteY85" fmla="*/ 1257281 h 4876800"/>
              <a:gd name="connsiteX86" fmla="*/ 4122239 w 4840434"/>
              <a:gd name="connsiteY86" fmla="*/ 1257281 h 4876800"/>
              <a:gd name="connsiteX87" fmla="*/ 4511212 w 4840434"/>
              <a:gd name="connsiteY87" fmla="*/ 1646253 h 4876800"/>
              <a:gd name="connsiteX88" fmla="*/ 4511212 w 4840434"/>
              <a:gd name="connsiteY88" fmla="*/ 3392586 h 4876800"/>
              <a:gd name="connsiteX89" fmla="*/ 4415962 w 4840434"/>
              <a:gd name="connsiteY89" fmla="*/ 3487836 h 4876800"/>
              <a:gd name="connsiteX90" fmla="*/ 4320712 w 4840434"/>
              <a:gd name="connsiteY90" fmla="*/ 3392586 h 4876800"/>
              <a:gd name="connsiteX91" fmla="*/ 4320712 w 4840434"/>
              <a:gd name="connsiteY91" fmla="*/ 1646234 h 4876800"/>
              <a:gd name="connsiteX92" fmla="*/ 4122239 w 4840434"/>
              <a:gd name="connsiteY92" fmla="*/ 1447762 h 4876800"/>
              <a:gd name="connsiteX93" fmla="*/ 2952074 w 4840434"/>
              <a:gd name="connsiteY93" fmla="*/ 1447762 h 4876800"/>
              <a:gd name="connsiteX94" fmla="*/ 2950302 w 4840434"/>
              <a:gd name="connsiteY94" fmla="*/ 1461830 h 4876800"/>
              <a:gd name="connsiteX95" fmla="*/ 3133344 w 4840434"/>
              <a:gd name="connsiteY95" fmla="*/ 1644872 h 4876800"/>
              <a:gd name="connsiteX96" fmla="*/ 3401597 w 4840434"/>
              <a:gd name="connsiteY96" fmla="*/ 2292515 h 4876800"/>
              <a:gd name="connsiteX97" fmla="*/ 3401597 w 4840434"/>
              <a:gd name="connsiteY97" fmla="*/ 2717835 h 4876800"/>
              <a:gd name="connsiteX98" fmla="*/ 3345037 w 4840434"/>
              <a:gd name="connsiteY98" fmla="*/ 2804874 h 4876800"/>
              <a:gd name="connsiteX99" fmla="*/ 3306356 w 4840434"/>
              <a:gd name="connsiteY99" fmla="*/ 2813085 h 4876800"/>
              <a:gd name="connsiteX100" fmla="*/ 3242529 w 4840434"/>
              <a:gd name="connsiteY100" fmla="*/ 2788558 h 4876800"/>
              <a:gd name="connsiteX101" fmla="*/ 2823534 w 4840434"/>
              <a:gd name="connsiteY101" fmla="*/ 2410520 h 4876800"/>
              <a:gd name="connsiteX102" fmla="*/ 2767422 w 4840434"/>
              <a:gd name="connsiteY102" fmla="*/ 2455792 h 4876800"/>
              <a:gd name="connsiteX103" fmla="*/ 2418674 w 4840434"/>
              <a:gd name="connsiteY103" fmla="*/ 2506227 h 4876800"/>
              <a:gd name="connsiteX104" fmla="*/ 2414454 w 4840434"/>
              <a:gd name="connsiteY104" fmla="*/ 2506218 h 4876800"/>
              <a:gd name="connsiteX105" fmla="*/ 2069887 w 4840434"/>
              <a:gd name="connsiteY105" fmla="*/ 2455792 h 4876800"/>
              <a:gd name="connsiteX106" fmla="*/ 2014728 w 4840434"/>
              <a:gd name="connsiteY106" fmla="*/ 2412444 h 4876800"/>
              <a:gd name="connsiteX107" fmla="*/ 1597923 w 4840434"/>
              <a:gd name="connsiteY107" fmla="*/ 2788510 h 4876800"/>
              <a:gd name="connsiteX108" fmla="*/ 1534096 w 4840434"/>
              <a:gd name="connsiteY108" fmla="*/ 2813037 h 4876800"/>
              <a:gd name="connsiteX109" fmla="*/ 1495415 w 4840434"/>
              <a:gd name="connsiteY109" fmla="*/ 2804827 h 4876800"/>
              <a:gd name="connsiteX110" fmla="*/ 1438856 w 4840434"/>
              <a:gd name="connsiteY110" fmla="*/ 2717787 h 4876800"/>
              <a:gd name="connsiteX111" fmla="*/ 1438856 w 4840434"/>
              <a:gd name="connsiteY111" fmla="*/ 2292467 h 4876800"/>
              <a:gd name="connsiteX112" fmla="*/ 1707108 w 4840434"/>
              <a:gd name="connsiteY112" fmla="*/ 1644824 h 4876800"/>
              <a:gd name="connsiteX113" fmla="*/ 1709080 w 4840434"/>
              <a:gd name="connsiteY113" fmla="*/ 1642910 h 4876800"/>
              <a:gd name="connsiteX114" fmla="*/ 1906991 w 4840434"/>
              <a:gd name="connsiteY114" fmla="*/ 1456125 h 4876800"/>
              <a:gd name="connsiteX115" fmla="*/ 1906124 w 4840434"/>
              <a:gd name="connsiteY115" fmla="*/ 1447781 h 4876800"/>
              <a:gd name="connsiteX116" fmla="*/ 718213 w 4840434"/>
              <a:gd name="connsiteY116" fmla="*/ 1447781 h 4876800"/>
              <a:gd name="connsiteX117" fmla="*/ 519741 w 4840434"/>
              <a:gd name="connsiteY117" fmla="*/ 1646253 h 4876800"/>
              <a:gd name="connsiteX118" fmla="*/ 519741 w 4840434"/>
              <a:gd name="connsiteY118" fmla="*/ 4093807 h 4876800"/>
              <a:gd name="connsiteX119" fmla="*/ 2006755 w 4840434"/>
              <a:gd name="connsiteY119" fmla="*/ 4093807 h 4876800"/>
              <a:gd name="connsiteX120" fmla="*/ 2102005 w 4840434"/>
              <a:gd name="connsiteY120" fmla="*/ 4189057 h 4876800"/>
              <a:gd name="connsiteX121" fmla="*/ 2260721 w 4840434"/>
              <a:gd name="connsiteY121" fmla="*/ 4347772 h 4876800"/>
              <a:gd name="connsiteX122" fmla="*/ 2577246 w 4840434"/>
              <a:gd name="connsiteY122" fmla="*/ 4347772 h 4876800"/>
              <a:gd name="connsiteX123" fmla="*/ 2735961 w 4840434"/>
              <a:gd name="connsiteY123" fmla="*/ 4189057 h 4876800"/>
              <a:gd name="connsiteX124" fmla="*/ 2831211 w 4840434"/>
              <a:gd name="connsiteY124" fmla="*/ 4093807 h 4876800"/>
              <a:gd name="connsiteX125" fmla="*/ 4745202 w 4840434"/>
              <a:gd name="connsiteY125" fmla="*/ 4093807 h 4876800"/>
              <a:gd name="connsiteX126" fmla="*/ 4840434 w 4840434"/>
              <a:gd name="connsiteY126" fmla="*/ 4189057 h 4876800"/>
              <a:gd name="connsiteX127" fmla="*/ 4840434 w 4840434"/>
              <a:gd name="connsiteY127" fmla="*/ 4337561 h 4876800"/>
              <a:gd name="connsiteX128" fmla="*/ 4301185 w 4840434"/>
              <a:gd name="connsiteY128" fmla="*/ 4876800 h 4876800"/>
              <a:gd name="connsiteX129" fmla="*/ 539239 w 4840434"/>
              <a:gd name="connsiteY129" fmla="*/ 4876800 h 4876800"/>
              <a:gd name="connsiteX130" fmla="*/ 0 w 4840434"/>
              <a:gd name="connsiteY130" fmla="*/ 4337552 h 4876800"/>
              <a:gd name="connsiteX131" fmla="*/ 0 w 4840434"/>
              <a:gd name="connsiteY131" fmla="*/ 4189057 h 4876800"/>
              <a:gd name="connsiteX132" fmla="*/ 95250 w 4840434"/>
              <a:gd name="connsiteY132" fmla="*/ 4093807 h 4876800"/>
              <a:gd name="connsiteX133" fmla="*/ 329250 w 4840434"/>
              <a:gd name="connsiteY133" fmla="*/ 4093807 h 4876800"/>
              <a:gd name="connsiteX134" fmla="*/ 329250 w 4840434"/>
              <a:gd name="connsiteY134" fmla="*/ 1646253 h 4876800"/>
              <a:gd name="connsiteX135" fmla="*/ 718223 w 4840434"/>
              <a:gd name="connsiteY135" fmla="*/ 1257281 h 4876800"/>
              <a:gd name="connsiteX136" fmla="*/ 1887036 w 4840434"/>
              <a:gd name="connsiteY136" fmla="*/ 1257281 h 4876800"/>
              <a:gd name="connsiteX137" fmla="*/ 2277427 w 4840434"/>
              <a:gd name="connsiteY137" fmla="*/ 91030 h 4876800"/>
              <a:gd name="connsiteX138" fmla="*/ 2308984 w 4840434"/>
              <a:gd name="connsiteY138" fmla="*/ 55178 h 4876800"/>
              <a:gd name="connsiteX139" fmla="*/ 2429818 w 4840434"/>
              <a:gd name="connsiteY13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4840434" h="4876800">
                <a:moveTo>
                  <a:pt x="190490" y="4284307"/>
                </a:moveTo>
                <a:lnTo>
                  <a:pt x="190490" y="4337552"/>
                </a:lnTo>
                <a:cubicBezTo>
                  <a:pt x="190490" y="4529852"/>
                  <a:pt x="346938" y="4686300"/>
                  <a:pt x="539239" y="4686300"/>
                </a:cubicBezTo>
                <a:lnTo>
                  <a:pt x="4301204" y="4686300"/>
                </a:lnTo>
                <a:cubicBezTo>
                  <a:pt x="4493504" y="4686300"/>
                  <a:pt x="4649952" y="4529852"/>
                  <a:pt x="4649943" y="4337561"/>
                </a:cubicBezTo>
                <a:lnTo>
                  <a:pt x="4649924" y="4337561"/>
                </a:lnTo>
                <a:lnTo>
                  <a:pt x="4649924" y="4284307"/>
                </a:lnTo>
                <a:lnTo>
                  <a:pt x="2913240" y="4284307"/>
                </a:lnTo>
                <a:cubicBezTo>
                  <a:pt x="2871683" y="4430725"/>
                  <a:pt x="2736780" y="4538272"/>
                  <a:pt x="2577227" y="4538272"/>
                </a:cubicBezTo>
                <a:lnTo>
                  <a:pt x="2260702" y="4538272"/>
                </a:lnTo>
                <a:cubicBezTo>
                  <a:pt x="2101148" y="4538272"/>
                  <a:pt x="1966246" y="4430725"/>
                  <a:pt x="1924688" y="4284307"/>
                </a:cubicBezTo>
                <a:close/>
                <a:moveTo>
                  <a:pt x="4416000" y="3712560"/>
                </a:moveTo>
                <a:cubicBezTo>
                  <a:pt x="4468605" y="3712560"/>
                  <a:pt x="4511250" y="3755204"/>
                  <a:pt x="4511250" y="3807810"/>
                </a:cubicBezTo>
                <a:cubicBezTo>
                  <a:pt x="4511250" y="3860415"/>
                  <a:pt x="4468605" y="3903060"/>
                  <a:pt x="4416000" y="3903060"/>
                </a:cubicBezTo>
                <a:cubicBezTo>
                  <a:pt x="4363395" y="3903060"/>
                  <a:pt x="4320750" y="3860415"/>
                  <a:pt x="4320750" y="3807810"/>
                </a:cubicBezTo>
                <a:cubicBezTo>
                  <a:pt x="4320750" y="3755204"/>
                  <a:pt x="4363395" y="3712560"/>
                  <a:pt x="4416000" y="3712560"/>
                </a:cubicBezTo>
                <a:close/>
                <a:moveTo>
                  <a:pt x="2172548" y="2644626"/>
                </a:moveTo>
                <a:cubicBezTo>
                  <a:pt x="2225154" y="2644626"/>
                  <a:pt x="2267798" y="2687279"/>
                  <a:pt x="2267798" y="2739876"/>
                </a:cubicBezTo>
                <a:lnTo>
                  <a:pt x="2267798" y="3127591"/>
                </a:lnTo>
                <a:cubicBezTo>
                  <a:pt x="2267798" y="3180197"/>
                  <a:pt x="2225145" y="3222841"/>
                  <a:pt x="2172548" y="3222841"/>
                </a:cubicBezTo>
                <a:cubicBezTo>
                  <a:pt x="2119951" y="3222841"/>
                  <a:pt x="2077298" y="3180188"/>
                  <a:pt x="2077298" y="3127591"/>
                </a:cubicBezTo>
                <a:lnTo>
                  <a:pt x="2077298" y="2739876"/>
                </a:lnTo>
                <a:cubicBezTo>
                  <a:pt x="2077298" y="2687279"/>
                  <a:pt x="2119951" y="2644626"/>
                  <a:pt x="2172548" y="2644626"/>
                </a:cubicBezTo>
                <a:close/>
                <a:moveTo>
                  <a:pt x="2656466" y="2622547"/>
                </a:moveTo>
                <a:cubicBezTo>
                  <a:pt x="2709063" y="2622547"/>
                  <a:pt x="2751716" y="2665200"/>
                  <a:pt x="2751716" y="2717797"/>
                </a:cubicBezTo>
                <a:lnTo>
                  <a:pt x="2751716" y="3289544"/>
                </a:lnTo>
                <a:cubicBezTo>
                  <a:pt x="2751716" y="3342151"/>
                  <a:pt x="2709063" y="3384794"/>
                  <a:pt x="2656466" y="3384794"/>
                </a:cubicBezTo>
                <a:cubicBezTo>
                  <a:pt x="2603869" y="3384794"/>
                  <a:pt x="2561216" y="3342142"/>
                  <a:pt x="2561216" y="3289544"/>
                </a:cubicBezTo>
                <a:lnTo>
                  <a:pt x="2561216" y="2717797"/>
                </a:lnTo>
                <a:cubicBezTo>
                  <a:pt x="2561216" y="2665200"/>
                  <a:pt x="2603869" y="2622547"/>
                  <a:pt x="2656466" y="2622547"/>
                </a:cubicBezTo>
                <a:close/>
                <a:moveTo>
                  <a:pt x="2920117" y="1701089"/>
                </a:moveTo>
                <a:lnTo>
                  <a:pt x="2874626" y="2061743"/>
                </a:lnTo>
                <a:lnTo>
                  <a:pt x="2858967" y="2185921"/>
                </a:lnTo>
                <a:lnTo>
                  <a:pt x="3211097" y="2503627"/>
                </a:lnTo>
                <a:lnTo>
                  <a:pt x="3211097" y="2292534"/>
                </a:lnTo>
                <a:cubicBezTo>
                  <a:pt x="3211097" y="2098776"/>
                  <a:pt x="3135639" y="1916611"/>
                  <a:pt x="2998632" y="1779594"/>
                </a:cubicBezTo>
                <a:close/>
                <a:moveTo>
                  <a:pt x="1931698" y="1694755"/>
                </a:moveTo>
                <a:lnTo>
                  <a:pt x="1840868" y="1780489"/>
                </a:lnTo>
                <a:cubicBezTo>
                  <a:pt x="1704470" y="1917392"/>
                  <a:pt x="1629356" y="2099167"/>
                  <a:pt x="1629356" y="2292477"/>
                </a:cubicBezTo>
                <a:lnTo>
                  <a:pt x="1629356" y="2503570"/>
                </a:lnTo>
                <a:lnTo>
                  <a:pt x="1982476" y="2184959"/>
                </a:lnTo>
                <a:close/>
                <a:moveTo>
                  <a:pt x="843887" y="1660408"/>
                </a:moveTo>
                <a:lnTo>
                  <a:pt x="1241251" y="1660408"/>
                </a:lnTo>
                <a:cubicBezTo>
                  <a:pt x="1293848" y="1660408"/>
                  <a:pt x="1336501" y="1703061"/>
                  <a:pt x="1336501" y="1755658"/>
                </a:cubicBezTo>
                <a:cubicBezTo>
                  <a:pt x="1336501" y="1808255"/>
                  <a:pt x="1293848" y="1850908"/>
                  <a:pt x="1241251" y="1850908"/>
                </a:cubicBezTo>
                <a:lnTo>
                  <a:pt x="939137" y="1850908"/>
                </a:lnTo>
                <a:lnTo>
                  <a:pt x="939137" y="3696291"/>
                </a:lnTo>
                <a:lnTo>
                  <a:pt x="3933282" y="3696291"/>
                </a:lnTo>
                <a:lnTo>
                  <a:pt x="3933282" y="1850908"/>
                </a:lnTo>
                <a:lnTo>
                  <a:pt x="3549025" y="1850908"/>
                </a:lnTo>
                <a:cubicBezTo>
                  <a:pt x="3496428" y="1850908"/>
                  <a:pt x="3453775" y="1808255"/>
                  <a:pt x="3453775" y="1755658"/>
                </a:cubicBezTo>
                <a:cubicBezTo>
                  <a:pt x="3453775" y="1703061"/>
                  <a:pt x="3496428" y="1660408"/>
                  <a:pt x="3549025" y="1660408"/>
                </a:cubicBezTo>
                <a:lnTo>
                  <a:pt x="4028532" y="1660408"/>
                </a:lnTo>
                <a:cubicBezTo>
                  <a:pt x="4081130" y="1660408"/>
                  <a:pt x="4123782" y="1703061"/>
                  <a:pt x="4123773" y="1755658"/>
                </a:cubicBezTo>
                <a:lnTo>
                  <a:pt x="4123773" y="3791541"/>
                </a:lnTo>
                <a:cubicBezTo>
                  <a:pt x="4123773" y="3844138"/>
                  <a:pt x="4081120" y="3886791"/>
                  <a:pt x="4028523" y="3886791"/>
                </a:cubicBezTo>
                <a:lnTo>
                  <a:pt x="843887" y="3886791"/>
                </a:lnTo>
                <a:cubicBezTo>
                  <a:pt x="791290" y="3886791"/>
                  <a:pt x="748637" y="3844138"/>
                  <a:pt x="748637" y="3791541"/>
                </a:cubicBezTo>
                <a:lnTo>
                  <a:pt x="748637" y="1755658"/>
                </a:lnTo>
                <a:cubicBezTo>
                  <a:pt x="748637" y="1703061"/>
                  <a:pt x="791290" y="1660408"/>
                  <a:pt x="843887" y="1660408"/>
                </a:cubicBezTo>
                <a:close/>
                <a:moveTo>
                  <a:pt x="2420227" y="910305"/>
                </a:moveTo>
                <a:cubicBezTo>
                  <a:pt x="2472832" y="910305"/>
                  <a:pt x="2515477" y="952950"/>
                  <a:pt x="2515477" y="1005555"/>
                </a:cubicBezTo>
                <a:cubicBezTo>
                  <a:pt x="2515477" y="1058160"/>
                  <a:pt x="2472832" y="1100805"/>
                  <a:pt x="2420227" y="1100805"/>
                </a:cubicBezTo>
                <a:cubicBezTo>
                  <a:pt x="2367622" y="1100805"/>
                  <a:pt x="2324977" y="1058160"/>
                  <a:pt x="2324977" y="1005555"/>
                </a:cubicBezTo>
                <a:cubicBezTo>
                  <a:pt x="2324977" y="952950"/>
                  <a:pt x="2367622" y="910305"/>
                  <a:pt x="2420227" y="910305"/>
                </a:cubicBezTo>
                <a:close/>
                <a:moveTo>
                  <a:pt x="2431342" y="204502"/>
                </a:moveTo>
                <a:lnTo>
                  <a:pt x="2420436" y="216884"/>
                </a:lnTo>
                <a:cubicBezTo>
                  <a:pt x="2164404" y="507825"/>
                  <a:pt x="2040464" y="895797"/>
                  <a:pt x="2080403" y="1281303"/>
                </a:cubicBezTo>
                <a:lnTo>
                  <a:pt x="2101329" y="1483252"/>
                </a:lnTo>
                <a:cubicBezTo>
                  <a:pt x="2101339" y="1483271"/>
                  <a:pt x="2101339" y="1483280"/>
                  <a:pt x="2101339" y="1483290"/>
                </a:cubicBezTo>
                <a:lnTo>
                  <a:pt x="2109778" y="1564767"/>
                </a:lnTo>
                <a:lnTo>
                  <a:pt x="2184825" y="2289115"/>
                </a:lnTo>
                <a:cubicBezTo>
                  <a:pt x="2260301" y="2306517"/>
                  <a:pt x="2337501" y="2315451"/>
                  <a:pt x="2415111" y="2315718"/>
                </a:cubicBezTo>
                <a:cubicBezTo>
                  <a:pt x="2416302" y="2315727"/>
                  <a:pt x="2417493" y="2315727"/>
                  <a:pt x="2418683" y="2315727"/>
                </a:cubicBezTo>
                <a:cubicBezTo>
                  <a:pt x="2497998" y="2315727"/>
                  <a:pt x="2576865" y="2306679"/>
                  <a:pt x="2653989" y="2288772"/>
                </a:cubicBezTo>
                <a:lnTo>
                  <a:pt x="2663742" y="2211419"/>
                </a:lnTo>
                <a:cubicBezTo>
                  <a:pt x="2663742" y="2211410"/>
                  <a:pt x="2663742" y="2211410"/>
                  <a:pt x="2663742" y="2211400"/>
                </a:cubicBezTo>
                <a:lnTo>
                  <a:pt x="2755440" y="1484271"/>
                </a:lnTo>
                <a:cubicBezTo>
                  <a:pt x="2755449" y="1484204"/>
                  <a:pt x="2755468" y="1484138"/>
                  <a:pt x="2755478" y="1484062"/>
                </a:cubicBezTo>
                <a:lnTo>
                  <a:pt x="2777376" y="1310430"/>
                </a:lnTo>
                <a:cubicBezTo>
                  <a:pt x="2828077" y="908447"/>
                  <a:pt x="2701976" y="505730"/>
                  <a:pt x="2431342" y="204502"/>
                </a:cubicBezTo>
                <a:close/>
                <a:moveTo>
                  <a:pt x="2429818" y="0"/>
                </a:moveTo>
                <a:cubicBezTo>
                  <a:pt x="2430218" y="0"/>
                  <a:pt x="2430627" y="0"/>
                  <a:pt x="2431028" y="0"/>
                </a:cubicBezTo>
                <a:cubicBezTo>
                  <a:pt x="2476833" y="0"/>
                  <a:pt x="2520677" y="19412"/>
                  <a:pt x="2551462" y="53378"/>
                </a:cubicBezTo>
                <a:lnTo>
                  <a:pt x="2568206" y="71828"/>
                </a:lnTo>
                <a:cubicBezTo>
                  <a:pt x="2861805" y="395668"/>
                  <a:pt x="3007471" y="823903"/>
                  <a:pt x="2974095" y="1257281"/>
                </a:cubicBezTo>
                <a:lnTo>
                  <a:pt x="4122239" y="1257281"/>
                </a:lnTo>
                <a:cubicBezTo>
                  <a:pt x="4336723" y="1257281"/>
                  <a:pt x="4511212" y="1431769"/>
                  <a:pt x="4511212" y="1646253"/>
                </a:cubicBezTo>
                <a:lnTo>
                  <a:pt x="4511212" y="3392586"/>
                </a:lnTo>
                <a:cubicBezTo>
                  <a:pt x="4511212" y="3445183"/>
                  <a:pt x="4468559" y="3487836"/>
                  <a:pt x="4415962" y="3487836"/>
                </a:cubicBezTo>
                <a:cubicBezTo>
                  <a:pt x="4363364" y="3487836"/>
                  <a:pt x="4320712" y="3445183"/>
                  <a:pt x="4320712" y="3392586"/>
                </a:cubicBezTo>
                <a:lnTo>
                  <a:pt x="4320712" y="1646234"/>
                </a:lnTo>
                <a:cubicBezTo>
                  <a:pt x="4320712" y="1536801"/>
                  <a:pt x="4231672" y="1447762"/>
                  <a:pt x="4122239" y="1447762"/>
                </a:cubicBezTo>
                <a:lnTo>
                  <a:pt x="2952074" y="1447762"/>
                </a:lnTo>
                <a:lnTo>
                  <a:pt x="2950302" y="1461830"/>
                </a:lnTo>
                <a:lnTo>
                  <a:pt x="3133344" y="1644872"/>
                </a:lnTo>
                <a:cubicBezTo>
                  <a:pt x="3306327" y="1817875"/>
                  <a:pt x="3401597" y="2047875"/>
                  <a:pt x="3401597" y="2292515"/>
                </a:cubicBezTo>
                <a:lnTo>
                  <a:pt x="3401597" y="2717835"/>
                </a:lnTo>
                <a:cubicBezTo>
                  <a:pt x="3401597" y="2755468"/>
                  <a:pt x="3379422" y="2789587"/>
                  <a:pt x="3345037" y="2804874"/>
                </a:cubicBezTo>
                <a:cubicBezTo>
                  <a:pt x="3332616" y="2810399"/>
                  <a:pt x="3319434" y="2813085"/>
                  <a:pt x="3306356" y="2813085"/>
                </a:cubicBezTo>
                <a:cubicBezTo>
                  <a:pt x="3283220" y="2813085"/>
                  <a:pt x="3260388" y="2804655"/>
                  <a:pt x="3242529" y="2788558"/>
                </a:cubicBezTo>
                <a:lnTo>
                  <a:pt x="2823534" y="2410520"/>
                </a:lnTo>
                <a:cubicBezTo>
                  <a:pt x="2811637" y="2431970"/>
                  <a:pt x="2791835" y="2448573"/>
                  <a:pt x="2767422" y="2455792"/>
                </a:cubicBezTo>
                <a:cubicBezTo>
                  <a:pt x="2654093" y="2489263"/>
                  <a:pt x="2536774" y="2506227"/>
                  <a:pt x="2418674" y="2506227"/>
                </a:cubicBezTo>
                <a:cubicBezTo>
                  <a:pt x="2417264" y="2506227"/>
                  <a:pt x="2415854" y="2506218"/>
                  <a:pt x="2414454" y="2506218"/>
                </a:cubicBezTo>
                <a:cubicBezTo>
                  <a:pt x="2297744" y="2505818"/>
                  <a:pt x="2181815" y="2488854"/>
                  <a:pt x="2069887" y="2455792"/>
                </a:cubicBezTo>
                <a:cubicBezTo>
                  <a:pt x="2046151" y="2448782"/>
                  <a:pt x="2026729" y="2432971"/>
                  <a:pt x="2014728" y="2412444"/>
                </a:cubicBezTo>
                <a:lnTo>
                  <a:pt x="1597923" y="2788510"/>
                </a:lnTo>
                <a:cubicBezTo>
                  <a:pt x="1580074" y="2804607"/>
                  <a:pt x="1557232" y="2813037"/>
                  <a:pt x="1534096" y="2813037"/>
                </a:cubicBezTo>
                <a:cubicBezTo>
                  <a:pt x="1521018" y="2813037"/>
                  <a:pt x="1507836" y="2810351"/>
                  <a:pt x="1495415" y="2804827"/>
                </a:cubicBezTo>
                <a:cubicBezTo>
                  <a:pt x="1461020" y="2789530"/>
                  <a:pt x="1438856" y="2755420"/>
                  <a:pt x="1438856" y="2717787"/>
                </a:cubicBezTo>
                <a:lnTo>
                  <a:pt x="1438856" y="2292467"/>
                </a:lnTo>
                <a:cubicBezTo>
                  <a:pt x="1438856" y="2047837"/>
                  <a:pt x="1534125" y="1817827"/>
                  <a:pt x="1707108" y="1644824"/>
                </a:cubicBezTo>
                <a:cubicBezTo>
                  <a:pt x="1707756" y="1644186"/>
                  <a:pt x="1708423" y="1643539"/>
                  <a:pt x="1709080" y="1642910"/>
                </a:cubicBezTo>
                <a:lnTo>
                  <a:pt x="1906991" y="1456125"/>
                </a:lnTo>
                <a:lnTo>
                  <a:pt x="1906124" y="1447781"/>
                </a:lnTo>
                <a:lnTo>
                  <a:pt x="718213" y="1447781"/>
                </a:lnTo>
                <a:cubicBezTo>
                  <a:pt x="608781" y="1447781"/>
                  <a:pt x="519741" y="1536820"/>
                  <a:pt x="519741" y="1646253"/>
                </a:cubicBezTo>
                <a:lnTo>
                  <a:pt x="519741" y="4093807"/>
                </a:lnTo>
                <a:lnTo>
                  <a:pt x="2006755" y="4093807"/>
                </a:lnTo>
                <a:cubicBezTo>
                  <a:pt x="2059352" y="4093807"/>
                  <a:pt x="2102005" y="4136460"/>
                  <a:pt x="2102005" y="4189057"/>
                </a:cubicBezTo>
                <a:cubicBezTo>
                  <a:pt x="2102005" y="4276573"/>
                  <a:pt x="2173205" y="4347772"/>
                  <a:pt x="2260721" y="4347772"/>
                </a:cubicBezTo>
                <a:lnTo>
                  <a:pt x="2577246" y="4347772"/>
                </a:lnTo>
                <a:cubicBezTo>
                  <a:pt x="2664762" y="4347772"/>
                  <a:pt x="2735961" y="4276573"/>
                  <a:pt x="2735961" y="4189057"/>
                </a:cubicBezTo>
                <a:cubicBezTo>
                  <a:pt x="2735961" y="4136460"/>
                  <a:pt x="2778614" y="4093807"/>
                  <a:pt x="2831211" y="4093807"/>
                </a:cubicBezTo>
                <a:lnTo>
                  <a:pt x="4745202" y="4093807"/>
                </a:lnTo>
                <a:cubicBezTo>
                  <a:pt x="4797800" y="4093807"/>
                  <a:pt x="4840452" y="4136450"/>
                  <a:pt x="4840434" y="4189057"/>
                </a:cubicBezTo>
                <a:lnTo>
                  <a:pt x="4840434" y="4337561"/>
                </a:lnTo>
                <a:cubicBezTo>
                  <a:pt x="4840434" y="4634903"/>
                  <a:pt x="4598527" y="4876800"/>
                  <a:pt x="4301185" y="4876800"/>
                </a:cubicBezTo>
                <a:lnTo>
                  <a:pt x="539239" y="4876800"/>
                </a:lnTo>
                <a:cubicBezTo>
                  <a:pt x="241916" y="4876800"/>
                  <a:pt x="0" y="4634894"/>
                  <a:pt x="0" y="4337552"/>
                </a:cubicBezTo>
                <a:lnTo>
                  <a:pt x="0" y="4189057"/>
                </a:lnTo>
                <a:cubicBezTo>
                  <a:pt x="0" y="4136460"/>
                  <a:pt x="42653" y="4093807"/>
                  <a:pt x="95250" y="4093807"/>
                </a:cubicBezTo>
                <a:lnTo>
                  <a:pt x="329250" y="4093807"/>
                </a:lnTo>
                <a:lnTo>
                  <a:pt x="329250" y="1646253"/>
                </a:lnTo>
                <a:cubicBezTo>
                  <a:pt x="329250" y="1431769"/>
                  <a:pt x="503739" y="1257281"/>
                  <a:pt x="718223" y="1257281"/>
                </a:cubicBezTo>
                <a:lnTo>
                  <a:pt x="1887036" y="1257281"/>
                </a:lnTo>
                <a:cubicBezTo>
                  <a:pt x="1855060" y="833580"/>
                  <a:pt x="1996059" y="410765"/>
                  <a:pt x="2277427" y="91030"/>
                </a:cubicBezTo>
                <a:lnTo>
                  <a:pt x="2308984" y="55178"/>
                </a:lnTo>
                <a:cubicBezTo>
                  <a:pt x="2339530" y="20459"/>
                  <a:pt x="2383574" y="343"/>
                  <a:pt x="242981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30D7C57-34A6-461C-962A-8AA76D5C2C0D}"/>
              </a:ext>
            </a:extLst>
          </p:cNvPr>
          <p:cNvSpPr>
            <a:spLocks noChangeAspect="1"/>
          </p:cNvSpPr>
          <p:nvPr/>
        </p:nvSpPr>
        <p:spPr>
          <a:xfrm>
            <a:off x="15092354" y="10053338"/>
            <a:ext cx="674726" cy="853440"/>
          </a:xfrm>
          <a:custGeom>
            <a:avLst/>
            <a:gdLst>
              <a:gd name="connsiteX0" fmla="*/ 3178267 w 3539293"/>
              <a:gd name="connsiteY0" fmla="*/ 2810304 h 4476750"/>
              <a:gd name="connsiteX1" fmla="*/ 2960135 w 3539293"/>
              <a:gd name="connsiteY1" fmla="*/ 3028436 h 4476750"/>
              <a:gd name="connsiteX2" fmla="*/ 3178267 w 3539293"/>
              <a:gd name="connsiteY2" fmla="*/ 3246568 h 4476750"/>
              <a:gd name="connsiteX3" fmla="*/ 3396399 w 3539293"/>
              <a:gd name="connsiteY3" fmla="*/ 3028436 h 4476750"/>
              <a:gd name="connsiteX4" fmla="*/ 3178267 w 3539293"/>
              <a:gd name="connsiteY4" fmla="*/ 2810304 h 4476750"/>
              <a:gd name="connsiteX5" fmla="*/ 1738107 w 3539293"/>
              <a:gd name="connsiteY5" fmla="*/ 2387213 h 4476750"/>
              <a:gd name="connsiteX6" fmla="*/ 1738107 w 3539293"/>
              <a:gd name="connsiteY6" fmla="*/ 2636463 h 4476750"/>
              <a:gd name="connsiteX7" fmla="*/ 1882896 w 3539293"/>
              <a:gd name="connsiteY7" fmla="*/ 2636463 h 4476750"/>
              <a:gd name="connsiteX8" fmla="*/ 1882896 w 3539293"/>
              <a:gd name="connsiteY8" fmla="*/ 2387213 h 4476750"/>
              <a:gd name="connsiteX9" fmla="*/ 1164702 w 3539293"/>
              <a:gd name="connsiteY9" fmla="*/ 2387213 h 4476750"/>
              <a:gd name="connsiteX10" fmla="*/ 1164702 w 3539293"/>
              <a:gd name="connsiteY10" fmla="*/ 2636463 h 4476750"/>
              <a:gd name="connsiteX11" fmla="*/ 1309482 w 3539293"/>
              <a:gd name="connsiteY11" fmla="*/ 2636463 h 4476750"/>
              <a:gd name="connsiteX12" fmla="*/ 1309482 w 3539293"/>
              <a:gd name="connsiteY12" fmla="*/ 2387213 h 4476750"/>
              <a:gd name="connsiteX13" fmla="*/ 2296924 w 3539293"/>
              <a:gd name="connsiteY13" fmla="*/ 1765862 h 4476750"/>
              <a:gd name="connsiteX14" fmla="*/ 2323884 w 3539293"/>
              <a:gd name="connsiteY14" fmla="*/ 1774689 h 4476750"/>
              <a:gd name="connsiteX15" fmla="*/ 2638181 w 3539293"/>
              <a:gd name="connsiteY15" fmla="*/ 1952892 h 4476750"/>
              <a:gd name="connsiteX16" fmla="*/ 2674385 w 3539293"/>
              <a:gd name="connsiteY16" fmla="*/ 2015033 h 4476750"/>
              <a:gd name="connsiteX17" fmla="*/ 2674385 w 3539293"/>
              <a:gd name="connsiteY17" fmla="*/ 3563265 h 4476750"/>
              <a:gd name="connsiteX18" fmla="*/ 2888698 w 3539293"/>
              <a:gd name="connsiteY18" fmla="*/ 3563265 h 4476750"/>
              <a:gd name="connsiteX19" fmla="*/ 2960135 w 3539293"/>
              <a:gd name="connsiteY19" fmla="*/ 3634702 h 4476750"/>
              <a:gd name="connsiteX20" fmla="*/ 2888698 w 3539293"/>
              <a:gd name="connsiteY20" fmla="*/ 3706140 h 4476750"/>
              <a:gd name="connsiteX21" fmla="*/ 687727 w 3539293"/>
              <a:gd name="connsiteY21" fmla="*/ 3706140 h 4476750"/>
              <a:gd name="connsiteX22" fmla="*/ 354981 w 3539293"/>
              <a:gd name="connsiteY22" fmla="*/ 3925472 h 4476750"/>
              <a:gd name="connsiteX23" fmla="*/ 179797 w 3539293"/>
              <a:gd name="connsiteY23" fmla="*/ 4333875 h 4476750"/>
              <a:gd name="connsiteX24" fmla="*/ 3106830 w 3539293"/>
              <a:gd name="connsiteY24" fmla="*/ 4333875 h 4476750"/>
              <a:gd name="connsiteX25" fmla="*/ 3106830 w 3539293"/>
              <a:gd name="connsiteY25" fmla="*/ 3382308 h 4476750"/>
              <a:gd name="connsiteX26" fmla="*/ 2817260 w 3539293"/>
              <a:gd name="connsiteY26" fmla="*/ 3028426 h 4476750"/>
              <a:gd name="connsiteX27" fmla="*/ 3178267 w 3539293"/>
              <a:gd name="connsiteY27" fmla="*/ 2667419 h 4476750"/>
              <a:gd name="connsiteX28" fmla="*/ 3539293 w 3539293"/>
              <a:gd name="connsiteY28" fmla="*/ 3028426 h 4476750"/>
              <a:gd name="connsiteX29" fmla="*/ 3249724 w 3539293"/>
              <a:gd name="connsiteY29" fmla="*/ 3382308 h 4476750"/>
              <a:gd name="connsiteX30" fmla="*/ 3249724 w 3539293"/>
              <a:gd name="connsiteY30" fmla="*/ 4405313 h 4476750"/>
              <a:gd name="connsiteX31" fmla="*/ 3178286 w 3539293"/>
              <a:gd name="connsiteY31" fmla="*/ 4476750 h 4476750"/>
              <a:gd name="connsiteX32" fmla="*/ 71441 w 3539293"/>
              <a:gd name="connsiteY32" fmla="*/ 4476750 h 4476750"/>
              <a:gd name="connsiteX33" fmla="*/ 11795 w 3539293"/>
              <a:gd name="connsiteY33" fmla="*/ 4444632 h 4476750"/>
              <a:gd name="connsiteX34" fmla="*/ 5785 w 3539293"/>
              <a:gd name="connsiteY34" fmla="*/ 4377157 h 4476750"/>
              <a:gd name="connsiteX35" fmla="*/ 223688 w 3539293"/>
              <a:gd name="connsiteY35" fmla="*/ 3869160 h 4476750"/>
              <a:gd name="connsiteX36" fmla="*/ 687737 w 3539293"/>
              <a:gd name="connsiteY36" fmla="*/ 3563274 h 4476750"/>
              <a:gd name="connsiteX37" fmla="*/ 2531520 w 3539293"/>
              <a:gd name="connsiteY37" fmla="*/ 3563274 h 4476750"/>
              <a:gd name="connsiteX38" fmla="*/ 2531520 w 3539293"/>
              <a:gd name="connsiteY38" fmla="*/ 3099873 h 4476750"/>
              <a:gd name="connsiteX39" fmla="*/ 1001890 w 3539293"/>
              <a:gd name="connsiteY39" fmla="*/ 3099873 h 4476750"/>
              <a:gd name="connsiteX40" fmla="*/ 1001890 w 3539293"/>
              <a:gd name="connsiteY40" fmla="*/ 3242748 h 4476750"/>
              <a:gd name="connsiteX41" fmla="*/ 2317207 w 3539293"/>
              <a:gd name="connsiteY41" fmla="*/ 3242748 h 4476750"/>
              <a:gd name="connsiteX42" fmla="*/ 2388645 w 3539293"/>
              <a:gd name="connsiteY42" fmla="*/ 3314186 h 4476750"/>
              <a:gd name="connsiteX43" fmla="*/ 2317207 w 3539293"/>
              <a:gd name="connsiteY43" fmla="*/ 3385623 h 4476750"/>
              <a:gd name="connsiteX44" fmla="*/ 930453 w 3539293"/>
              <a:gd name="connsiteY44" fmla="*/ 3385623 h 4476750"/>
              <a:gd name="connsiteX45" fmla="*/ 859015 w 3539293"/>
              <a:gd name="connsiteY45" fmla="*/ 3314186 h 4476750"/>
              <a:gd name="connsiteX46" fmla="*/ 859015 w 3539293"/>
              <a:gd name="connsiteY46" fmla="*/ 3028436 h 4476750"/>
              <a:gd name="connsiteX47" fmla="*/ 930453 w 3539293"/>
              <a:gd name="connsiteY47" fmla="*/ 2956998 h 4476750"/>
              <a:gd name="connsiteX48" fmla="*/ 2531500 w 3539293"/>
              <a:gd name="connsiteY48" fmla="*/ 2956998 h 4476750"/>
              <a:gd name="connsiteX49" fmla="*/ 2531500 w 3539293"/>
              <a:gd name="connsiteY49" fmla="*/ 2056657 h 4476750"/>
              <a:gd name="connsiteX50" fmla="*/ 2253409 w 3539293"/>
              <a:gd name="connsiteY50" fmla="*/ 1898980 h 4476750"/>
              <a:gd name="connsiteX51" fmla="*/ 2226500 w 3539293"/>
              <a:gd name="connsiteY51" fmla="*/ 1801597 h 4476750"/>
              <a:gd name="connsiteX52" fmla="*/ 2296924 w 3539293"/>
              <a:gd name="connsiteY52" fmla="*/ 1765862 h 4476750"/>
              <a:gd name="connsiteX53" fmla="*/ 1116124 w 3539293"/>
              <a:gd name="connsiteY53" fmla="*/ 808644 h 4476750"/>
              <a:gd name="connsiteX54" fmla="*/ 1116124 w 3539293"/>
              <a:gd name="connsiteY54" fmla="*/ 2244338 h 4476750"/>
              <a:gd name="connsiteX55" fmla="*/ 1931483 w 3539293"/>
              <a:gd name="connsiteY55" fmla="*/ 2244338 h 4476750"/>
              <a:gd name="connsiteX56" fmla="*/ 1931483 w 3539293"/>
              <a:gd name="connsiteY56" fmla="*/ 808644 h 4476750"/>
              <a:gd name="connsiteX57" fmla="*/ 1307891 w 3539293"/>
              <a:gd name="connsiteY57" fmla="*/ 142875 h 4476750"/>
              <a:gd name="connsiteX58" fmla="*/ 1307891 w 3539293"/>
              <a:gd name="connsiteY58" fmla="*/ 665769 h 4476750"/>
              <a:gd name="connsiteX59" fmla="*/ 1739697 w 3539293"/>
              <a:gd name="connsiteY59" fmla="*/ 665769 h 4476750"/>
              <a:gd name="connsiteX60" fmla="*/ 1739697 w 3539293"/>
              <a:gd name="connsiteY60" fmla="*/ 142875 h 4476750"/>
              <a:gd name="connsiteX61" fmla="*/ 1236463 w 3539293"/>
              <a:gd name="connsiteY61" fmla="*/ 0 h 4476750"/>
              <a:gd name="connsiteX62" fmla="*/ 1811144 w 3539293"/>
              <a:gd name="connsiteY62" fmla="*/ 0 h 4476750"/>
              <a:gd name="connsiteX63" fmla="*/ 1882582 w 3539293"/>
              <a:gd name="connsiteY63" fmla="*/ 71437 h 4476750"/>
              <a:gd name="connsiteX64" fmla="*/ 1882582 w 3539293"/>
              <a:gd name="connsiteY64" fmla="*/ 665769 h 4476750"/>
              <a:gd name="connsiteX65" fmla="*/ 2002921 w 3539293"/>
              <a:gd name="connsiteY65" fmla="*/ 665769 h 4476750"/>
              <a:gd name="connsiteX66" fmla="*/ 2074358 w 3539293"/>
              <a:gd name="connsiteY66" fmla="*/ 737206 h 4476750"/>
              <a:gd name="connsiteX67" fmla="*/ 2074358 w 3539293"/>
              <a:gd name="connsiteY67" fmla="*/ 1102480 h 4476750"/>
              <a:gd name="connsiteX68" fmla="*/ 2288633 w 3539293"/>
              <a:gd name="connsiteY68" fmla="*/ 1102480 h 4476750"/>
              <a:gd name="connsiteX69" fmla="*/ 2323999 w 3539293"/>
              <a:gd name="connsiteY69" fmla="*/ 1111853 h 4476750"/>
              <a:gd name="connsiteX70" fmla="*/ 2964307 w 3539293"/>
              <a:gd name="connsiteY70" fmla="*/ 1476775 h 4476750"/>
              <a:gd name="connsiteX71" fmla="*/ 3249705 w 3539293"/>
              <a:gd name="connsiteY71" fmla="*/ 1969960 h 4476750"/>
              <a:gd name="connsiteX72" fmla="*/ 3249705 w 3539293"/>
              <a:gd name="connsiteY72" fmla="*/ 2453107 h 4476750"/>
              <a:gd name="connsiteX73" fmla="*/ 3178268 w 3539293"/>
              <a:gd name="connsiteY73" fmla="*/ 2524544 h 4476750"/>
              <a:gd name="connsiteX74" fmla="*/ 3106830 w 3539293"/>
              <a:gd name="connsiteY74" fmla="*/ 2453107 h 4476750"/>
              <a:gd name="connsiteX75" fmla="*/ 3106830 w 3539293"/>
              <a:gd name="connsiteY75" fmla="*/ 1969960 h 4476750"/>
              <a:gd name="connsiteX76" fmla="*/ 2893308 w 3539293"/>
              <a:gd name="connsiteY76" fmla="*/ 1600762 h 4476750"/>
              <a:gd name="connsiteX77" fmla="*/ 2269697 w 3539293"/>
              <a:gd name="connsiteY77" fmla="*/ 1245355 h 4476750"/>
              <a:gd name="connsiteX78" fmla="*/ 2074368 w 3539293"/>
              <a:gd name="connsiteY78" fmla="*/ 1245355 h 4476750"/>
              <a:gd name="connsiteX79" fmla="*/ 2074368 w 3539293"/>
              <a:gd name="connsiteY79" fmla="*/ 2244338 h 4476750"/>
              <a:gd name="connsiteX80" fmla="*/ 2117163 w 3539293"/>
              <a:gd name="connsiteY80" fmla="*/ 2244338 h 4476750"/>
              <a:gd name="connsiteX81" fmla="*/ 2188601 w 3539293"/>
              <a:gd name="connsiteY81" fmla="*/ 2315775 h 4476750"/>
              <a:gd name="connsiteX82" fmla="*/ 2117163 w 3539293"/>
              <a:gd name="connsiteY82" fmla="*/ 2387213 h 4476750"/>
              <a:gd name="connsiteX83" fmla="*/ 2025781 w 3539293"/>
              <a:gd name="connsiteY83" fmla="*/ 2387213 h 4476750"/>
              <a:gd name="connsiteX84" fmla="*/ 2025781 w 3539293"/>
              <a:gd name="connsiteY84" fmla="*/ 2707900 h 4476750"/>
              <a:gd name="connsiteX85" fmla="*/ 1954343 w 3539293"/>
              <a:gd name="connsiteY85" fmla="*/ 2779338 h 4476750"/>
              <a:gd name="connsiteX86" fmla="*/ 1666679 w 3539293"/>
              <a:gd name="connsiteY86" fmla="*/ 2779338 h 4476750"/>
              <a:gd name="connsiteX87" fmla="*/ 1595241 w 3539293"/>
              <a:gd name="connsiteY87" fmla="*/ 2707900 h 4476750"/>
              <a:gd name="connsiteX88" fmla="*/ 1595241 w 3539293"/>
              <a:gd name="connsiteY88" fmla="*/ 2387213 h 4476750"/>
              <a:gd name="connsiteX89" fmla="*/ 1452366 w 3539293"/>
              <a:gd name="connsiteY89" fmla="*/ 2387213 h 4476750"/>
              <a:gd name="connsiteX90" fmla="*/ 1452366 w 3539293"/>
              <a:gd name="connsiteY90" fmla="*/ 2707900 h 4476750"/>
              <a:gd name="connsiteX91" fmla="*/ 1380929 w 3539293"/>
              <a:gd name="connsiteY91" fmla="*/ 2779338 h 4476750"/>
              <a:gd name="connsiteX92" fmla="*/ 1093274 w 3539293"/>
              <a:gd name="connsiteY92" fmla="*/ 2779338 h 4476750"/>
              <a:gd name="connsiteX93" fmla="*/ 1021836 w 3539293"/>
              <a:gd name="connsiteY93" fmla="*/ 2707900 h 4476750"/>
              <a:gd name="connsiteX94" fmla="*/ 1021836 w 3539293"/>
              <a:gd name="connsiteY94" fmla="*/ 2387213 h 4476750"/>
              <a:gd name="connsiteX95" fmla="*/ 930453 w 3539293"/>
              <a:gd name="connsiteY95" fmla="*/ 2387213 h 4476750"/>
              <a:gd name="connsiteX96" fmla="*/ 859016 w 3539293"/>
              <a:gd name="connsiteY96" fmla="*/ 2315775 h 4476750"/>
              <a:gd name="connsiteX97" fmla="*/ 930453 w 3539293"/>
              <a:gd name="connsiteY97" fmla="*/ 2244338 h 4476750"/>
              <a:gd name="connsiteX98" fmla="*/ 973249 w 3539293"/>
              <a:gd name="connsiteY98" fmla="*/ 2244338 h 4476750"/>
              <a:gd name="connsiteX99" fmla="*/ 973249 w 3539293"/>
              <a:gd name="connsiteY99" fmla="*/ 737206 h 4476750"/>
              <a:gd name="connsiteX100" fmla="*/ 1044687 w 3539293"/>
              <a:gd name="connsiteY100" fmla="*/ 665769 h 4476750"/>
              <a:gd name="connsiteX101" fmla="*/ 1165025 w 3539293"/>
              <a:gd name="connsiteY101" fmla="*/ 665769 h 4476750"/>
              <a:gd name="connsiteX102" fmla="*/ 1165025 w 3539293"/>
              <a:gd name="connsiteY102" fmla="*/ 71437 h 4476750"/>
              <a:gd name="connsiteX103" fmla="*/ 1236463 w 3539293"/>
              <a:gd name="connsiteY103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3539293" h="4476750">
                <a:moveTo>
                  <a:pt x="3178267" y="2810304"/>
                </a:moveTo>
                <a:cubicBezTo>
                  <a:pt x="3057985" y="2810304"/>
                  <a:pt x="2960135" y="2908164"/>
                  <a:pt x="2960135" y="3028436"/>
                </a:cubicBezTo>
                <a:cubicBezTo>
                  <a:pt x="2960135" y="3148718"/>
                  <a:pt x="3057995" y="3246568"/>
                  <a:pt x="3178267" y="3246568"/>
                </a:cubicBezTo>
                <a:cubicBezTo>
                  <a:pt x="3298549" y="3246568"/>
                  <a:pt x="3396409" y="3148708"/>
                  <a:pt x="3396399" y="3028436"/>
                </a:cubicBezTo>
                <a:cubicBezTo>
                  <a:pt x="3396399" y="2908154"/>
                  <a:pt x="3298549" y="2810304"/>
                  <a:pt x="3178267" y="2810304"/>
                </a:cubicBezTo>
                <a:close/>
                <a:moveTo>
                  <a:pt x="1738107" y="2387213"/>
                </a:moveTo>
                <a:lnTo>
                  <a:pt x="1738107" y="2636463"/>
                </a:lnTo>
                <a:lnTo>
                  <a:pt x="1882896" y="2636463"/>
                </a:lnTo>
                <a:lnTo>
                  <a:pt x="1882896" y="2387213"/>
                </a:lnTo>
                <a:close/>
                <a:moveTo>
                  <a:pt x="1164702" y="2387213"/>
                </a:moveTo>
                <a:lnTo>
                  <a:pt x="1164702" y="2636463"/>
                </a:lnTo>
                <a:lnTo>
                  <a:pt x="1309482" y="2636463"/>
                </a:lnTo>
                <a:lnTo>
                  <a:pt x="1309482" y="2387213"/>
                </a:lnTo>
                <a:close/>
                <a:moveTo>
                  <a:pt x="2296924" y="1765862"/>
                </a:moveTo>
                <a:cubicBezTo>
                  <a:pt x="2306141" y="1766932"/>
                  <a:pt x="2315302" y="1769827"/>
                  <a:pt x="2323884" y="1774689"/>
                </a:cubicBezTo>
                <a:lnTo>
                  <a:pt x="2638181" y="1952892"/>
                </a:lnTo>
                <a:cubicBezTo>
                  <a:pt x="2660555" y="1965579"/>
                  <a:pt x="2674385" y="1989315"/>
                  <a:pt x="2674385" y="2015033"/>
                </a:cubicBezTo>
                <a:lnTo>
                  <a:pt x="2674385" y="3563265"/>
                </a:lnTo>
                <a:lnTo>
                  <a:pt x="2888698" y="3563265"/>
                </a:lnTo>
                <a:cubicBezTo>
                  <a:pt x="2928150" y="3563265"/>
                  <a:pt x="2960135" y="3595250"/>
                  <a:pt x="2960135" y="3634702"/>
                </a:cubicBezTo>
                <a:cubicBezTo>
                  <a:pt x="2960135" y="3674155"/>
                  <a:pt x="2928150" y="3706140"/>
                  <a:pt x="2888698" y="3706140"/>
                </a:cubicBezTo>
                <a:lnTo>
                  <a:pt x="687727" y="3706140"/>
                </a:lnTo>
                <a:cubicBezTo>
                  <a:pt x="558368" y="3706140"/>
                  <a:pt x="405978" y="3806581"/>
                  <a:pt x="354981" y="3925472"/>
                </a:cubicBezTo>
                <a:lnTo>
                  <a:pt x="179797" y="4333875"/>
                </a:lnTo>
                <a:lnTo>
                  <a:pt x="3106830" y="4333875"/>
                </a:lnTo>
                <a:lnTo>
                  <a:pt x="3106830" y="3382308"/>
                </a:lnTo>
                <a:cubicBezTo>
                  <a:pt x="2941876" y="3349057"/>
                  <a:pt x="2817260" y="3203039"/>
                  <a:pt x="2817260" y="3028426"/>
                </a:cubicBezTo>
                <a:cubicBezTo>
                  <a:pt x="2817260" y="2829363"/>
                  <a:pt x="2979213" y="2667419"/>
                  <a:pt x="3178267" y="2667419"/>
                </a:cubicBezTo>
                <a:cubicBezTo>
                  <a:pt x="3377330" y="2667419"/>
                  <a:pt x="3539284" y="2829373"/>
                  <a:pt x="3539293" y="3028426"/>
                </a:cubicBezTo>
                <a:cubicBezTo>
                  <a:pt x="3539293" y="3203039"/>
                  <a:pt x="3414678" y="3349057"/>
                  <a:pt x="3249724" y="3382308"/>
                </a:cubicBezTo>
                <a:lnTo>
                  <a:pt x="3249724" y="4405313"/>
                </a:lnTo>
                <a:cubicBezTo>
                  <a:pt x="3249724" y="4444765"/>
                  <a:pt x="3217739" y="4476750"/>
                  <a:pt x="3178286" y="4476750"/>
                </a:cubicBezTo>
                <a:lnTo>
                  <a:pt x="71441" y="4476750"/>
                </a:lnTo>
                <a:cubicBezTo>
                  <a:pt x="47418" y="4476750"/>
                  <a:pt x="25016" y="4464682"/>
                  <a:pt x="11795" y="4444632"/>
                </a:cubicBezTo>
                <a:cubicBezTo>
                  <a:pt x="-1426" y="4424582"/>
                  <a:pt x="-3683" y="4399226"/>
                  <a:pt x="5785" y="4377157"/>
                </a:cubicBezTo>
                <a:lnTo>
                  <a:pt x="223688" y="3869160"/>
                </a:lnTo>
                <a:cubicBezTo>
                  <a:pt x="297269" y="3697634"/>
                  <a:pt x="501104" y="3563274"/>
                  <a:pt x="687737" y="3563274"/>
                </a:cubicBezTo>
                <a:lnTo>
                  <a:pt x="2531520" y="3563274"/>
                </a:lnTo>
                <a:lnTo>
                  <a:pt x="2531520" y="3099873"/>
                </a:lnTo>
                <a:lnTo>
                  <a:pt x="1001890" y="3099873"/>
                </a:lnTo>
                <a:lnTo>
                  <a:pt x="1001890" y="3242748"/>
                </a:lnTo>
                <a:lnTo>
                  <a:pt x="2317207" y="3242748"/>
                </a:lnTo>
                <a:cubicBezTo>
                  <a:pt x="2356660" y="3242748"/>
                  <a:pt x="2388645" y="3274733"/>
                  <a:pt x="2388645" y="3314186"/>
                </a:cubicBezTo>
                <a:cubicBezTo>
                  <a:pt x="2388645" y="3353638"/>
                  <a:pt x="2356660" y="3385623"/>
                  <a:pt x="2317207" y="3385623"/>
                </a:cubicBezTo>
                <a:lnTo>
                  <a:pt x="930453" y="3385623"/>
                </a:lnTo>
                <a:cubicBezTo>
                  <a:pt x="891000" y="3385623"/>
                  <a:pt x="859015" y="3353638"/>
                  <a:pt x="859015" y="3314186"/>
                </a:cubicBezTo>
                <a:lnTo>
                  <a:pt x="859015" y="3028436"/>
                </a:lnTo>
                <a:cubicBezTo>
                  <a:pt x="859015" y="2988983"/>
                  <a:pt x="891000" y="2956998"/>
                  <a:pt x="930453" y="2956998"/>
                </a:cubicBezTo>
                <a:lnTo>
                  <a:pt x="2531500" y="2956998"/>
                </a:lnTo>
                <a:lnTo>
                  <a:pt x="2531500" y="2056657"/>
                </a:lnTo>
                <a:lnTo>
                  <a:pt x="2253409" y="1898980"/>
                </a:lnTo>
                <a:cubicBezTo>
                  <a:pt x="2219090" y="1879511"/>
                  <a:pt x="2207041" y="1835915"/>
                  <a:pt x="2226500" y="1801597"/>
                </a:cubicBezTo>
                <a:cubicBezTo>
                  <a:pt x="2241102" y="1775858"/>
                  <a:pt x="2269270" y="1762651"/>
                  <a:pt x="2296924" y="1765862"/>
                </a:cubicBezTo>
                <a:close/>
                <a:moveTo>
                  <a:pt x="1116124" y="808644"/>
                </a:moveTo>
                <a:lnTo>
                  <a:pt x="1116124" y="2244338"/>
                </a:lnTo>
                <a:lnTo>
                  <a:pt x="1931483" y="2244338"/>
                </a:lnTo>
                <a:lnTo>
                  <a:pt x="1931483" y="808644"/>
                </a:lnTo>
                <a:close/>
                <a:moveTo>
                  <a:pt x="1307891" y="142875"/>
                </a:moveTo>
                <a:lnTo>
                  <a:pt x="1307891" y="665769"/>
                </a:lnTo>
                <a:lnTo>
                  <a:pt x="1739697" y="665769"/>
                </a:lnTo>
                <a:lnTo>
                  <a:pt x="1739697" y="142875"/>
                </a:lnTo>
                <a:close/>
                <a:moveTo>
                  <a:pt x="1236463" y="0"/>
                </a:moveTo>
                <a:lnTo>
                  <a:pt x="1811144" y="0"/>
                </a:lnTo>
                <a:cubicBezTo>
                  <a:pt x="1850597" y="0"/>
                  <a:pt x="1882582" y="31985"/>
                  <a:pt x="1882582" y="71437"/>
                </a:cubicBezTo>
                <a:lnTo>
                  <a:pt x="1882582" y="665769"/>
                </a:lnTo>
                <a:lnTo>
                  <a:pt x="2002921" y="665769"/>
                </a:lnTo>
                <a:cubicBezTo>
                  <a:pt x="2042373" y="665769"/>
                  <a:pt x="2074358" y="697754"/>
                  <a:pt x="2074358" y="737206"/>
                </a:cubicBezTo>
                <a:lnTo>
                  <a:pt x="2074358" y="1102480"/>
                </a:lnTo>
                <a:lnTo>
                  <a:pt x="2288633" y="1102480"/>
                </a:lnTo>
                <a:cubicBezTo>
                  <a:pt x="2301034" y="1102480"/>
                  <a:pt x="2313226" y="1105709"/>
                  <a:pt x="2323999" y="1111853"/>
                </a:cubicBezTo>
                <a:lnTo>
                  <a:pt x="2964307" y="1476775"/>
                </a:lnTo>
                <a:cubicBezTo>
                  <a:pt x="3124451" y="1568920"/>
                  <a:pt x="3249705" y="1785490"/>
                  <a:pt x="3249705" y="1969960"/>
                </a:cubicBezTo>
                <a:lnTo>
                  <a:pt x="3249705" y="2453107"/>
                </a:lnTo>
                <a:cubicBezTo>
                  <a:pt x="3249705" y="2492559"/>
                  <a:pt x="3217720" y="2524544"/>
                  <a:pt x="3178268" y="2524544"/>
                </a:cubicBezTo>
                <a:cubicBezTo>
                  <a:pt x="3138815" y="2524544"/>
                  <a:pt x="3106830" y="2492559"/>
                  <a:pt x="3106830" y="2453107"/>
                </a:cubicBezTo>
                <a:lnTo>
                  <a:pt x="3106830" y="1969960"/>
                </a:lnTo>
                <a:cubicBezTo>
                  <a:pt x="3106830" y="1836429"/>
                  <a:pt x="3009047" y="1667351"/>
                  <a:pt x="2893308" y="1600762"/>
                </a:cubicBezTo>
                <a:lnTo>
                  <a:pt x="2269697" y="1245355"/>
                </a:lnTo>
                <a:lnTo>
                  <a:pt x="2074368" y="1245355"/>
                </a:lnTo>
                <a:lnTo>
                  <a:pt x="2074368" y="2244338"/>
                </a:lnTo>
                <a:lnTo>
                  <a:pt x="2117163" y="2244338"/>
                </a:lnTo>
                <a:cubicBezTo>
                  <a:pt x="2156616" y="2244338"/>
                  <a:pt x="2188601" y="2276322"/>
                  <a:pt x="2188601" y="2315775"/>
                </a:cubicBezTo>
                <a:cubicBezTo>
                  <a:pt x="2188601" y="2355228"/>
                  <a:pt x="2156616" y="2387213"/>
                  <a:pt x="2117163" y="2387213"/>
                </a:cubicBezTo>
                <a:lnTo>
                  <a:pt x="2025781" y="2387213"/>
                </a:lnTo>
                <a:lnTo>
                  <a:pt x="2025781" y="2707900"/>
                </a:lnTo>
                <a:cubicBezTo>
                  <a:pt x="2025781" y="2747353"/>
                  <a:pt x="1993796" y="2779338"/>
                  <a:pt x="1954343" y="2779338"/>
                </a:cubicBezTo>
                <a:lnTo>
                  <a:pt x="1666679" y="2779338"/>
                </a:lnTo>
                <a:cubicBezTo>
                  <a:pt x="1627226" y="2779338"/>
                  <a:pt x="1595241" y="2747353"/>
                  <a:pt x="1595241" y="2707900"/>
                </a:cubicBezTo>
                <a:lnTo>
                  <a:pt x="1595241" y="2387213"/>
                </a:lnTo>
                <a:lnTo>
                  <a:pt x="1452366" y="2387213"/>
                </a:lnTo>
                <a:lnTo>
                  <a:pt x="1452366" y="2707900"/>
                </a:lnTo>
                <a:cubicBezTo>
                  <a:pt x="1452366" y="2747353"/>
                  <a:pt x="1420381" y="2779338"/>
                  <a:pt x="1380929" y="2779338"/>
                </a:cubicBezTo>
                <a:lnTo>
                  <a:pt x="1093274" y="2779338"/>
                </a:lnTo>
                <a:cubicBezTo>
                  <a:pt x="1053821" y="2779338"/>
                  <a:pt x="1021836" y="2747353"/>
                  <a:pt x="1021836" y="2707900"/>
                </a:cubicBezTo>
                <a:lnTo>
                  <a:pt x="1021836" y="2387213"/>
                </a:lnTo>
                <a:lnTo>
                  <a:pt x="930453" y="2387213"/>
                </a:lnTo>
                <a:cubicBezTo>
                  <a:pt x="890991" y="2387213"/>
                  <a:pt x="859016" y="2355228"/>
                  <a:pt x="859016" y="2315775"/>
                </a:cubicBezTo>
                <a:cubicBezTo>
                  <a:pt x="859016" y="2276322"/>
                  <a:pt x="891001" y="2244338"/>
                  <a:pt x="930453" y="2244338"/>
                </a:cubicBezTo>
                <a:lnTo>
                  <a:pt x="973249" y="2244338"/>
                </a:lnTo>
                <a:lnTo>
                  <a:pt x="973249" y="737206"/>
                </a:lnTo>
                <a:cubicBezTo>
                  <a:pt x="973249" y="697754"/>
                  <a:pt x="1005234" y="665769"/>
                  <a:pt x="1044687" y="665769"/>
                </a:cubicBezTo>
                <a:lnTo>
                  <a:pt x="1165025" y="665769"/>
                </a:lnTo>
                <a:lnTo>
                  <a:pt x="1165025" y="71437"/>
                </a:lnTo>
                <a:cubicBezTo>
                  <a:pt x="1165025" y="31985"/>
                  <a:pt x="1197010" y="0"/>
                  <a:pt x="123646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D474FD9-5887-44EF-9414-BEE80697AC03}"/>
              </a:ext>
            </a:extLst>
          </p:cNvPr>
          <p:cNvSpPr>
            <a:spLocks noChangeAspect="1"/>
          </p:cNvSpPr>
          <p:nvPr/>
        </p:nvSpPr>
        <p:spPr>
          <a:xfrm>
            <a:off x="8652906" y="10053338"/>
            <a:ext cx="622918" cy="853440"/>
          </a:xfrm>
          <a:custGeom>
            <a:avLst/>
            <a:gdLst>
              <a:gd name="connsiteX0" fmla="*/ 1558232 w 3559540"/>
              <a:gd name="connsiteY0" fmla="*/ 4281326 h 4876809"/>
              <a:gd name="connsiteX1" fmla="*/ 1653473 w 3559540"/>
              <a:gd name="connsiteY1" fmla="*/ 4376566 h 4876809"/>
              <a:gd name="connsiteX2" fmla="*/ 1653473 w 3559540"/>
              <a:gd name="connsiteY2" fmla="*/ 4386243 h 4876809"/>
              <a:gd name="connsiteX3" fmla="*/ 1558232 w 3559540"/>
              <a:gd name="connsiteY3" fmla="*/ 4481484 h 4876809"/>
              <a:gd name="connsiteX4" fmla="*/ 1462992 w 3559540"/>
              <a:gd name="connsiteY4" fmla="*/ 4386243 h 4876809"/>
              <a:gd name="connsiteX5" fmla="*/ 1462992 w 3559540"/>
              <a:gd name="connsiteY5" fmla="*/ 4376566 h 4876809"/>
              <a:gd name="connsiteX6" fmla="*/ 1558232 w 3559540"/>
              <a:gd name="connsiteY6" fmla="*/ 4281326 h 4876809"/>
              <a:gd name="connsiteX7" fmla="*/ 1334957 w 3559540"/>
              <a:gd name="connsiteY7" fmla="*/ 4188247 h 4876809"/>
              <a:gd name="connsiteX8" fmla="*/ 1334957 w 3559540"/>
              <a:gd name="connsiteY8" fmla="*/ 4686319 h 4876809"/>
              <a:gd name="connsiteX9" fmla="*/ 1462982 w 3559540"/>
              <a:gd name="connsiteY9" fmla="*/ 4686319 h 4876809"/>
              <a:gd name="connsiteX10" fmla="*/ 1462982 w 3559540"/>
              <a:gd name="connsiteY10" fmla="*/ 4610205 h 4876809"/>
              <a:gd name="connsiteX11" fmla="*/ 1558223 w 3559540"/>
              <a:gd name="connsiteY11" fmla="*/ 4514964 h 4876809"/>
              <a:gd name="connsiteX12" fmla="*/ 1653463 w 3559540"/>
              <a:gd name="connsiteY12" fmla="*/ 4610205 h 4876809"/>
              <a:gd name="connsiteX13" fmla="*/ 1653463 w 3559540"/>
              <a:gd name="connsiteY13" fmla="*/ 4686319 h 4876809"/>
              <a:gd name="connsiteX14" fmla="*/ 2233469 w 3559540"/>
              <a:gd name="connsiteY14" fmla="*/ 4686319 h 4876809"/>
              <a:gd name="connsiteX15" fmla="*/ 2233478 w 3559540"/>
              <a:gd name="connsiteY15" fmla="*/ 4686319 h 4876809"/>
              <a:gd name="connsiteX16" fmla="*/ 2233478 w 3559540"/>
              <a:gd name="connsiteY16" fmla="*/ 4188247 h 4876809"/>
              <a:gd name="connsiteX17" fmla="*/ 1177127 w 3559540"/>
              <a:gd name="connsiteY17" fmla="*/ 3767452 h 4876809"/>
              <a:gd name="connsiteX18" fmla="*/ 1177127 w 3559540"/>
              <a:gd name="connsiteY18" fmla="*/ 3997776 h 4876809"/>
              <a:gd name="connsiteX19" fmla="*/ 2391279 w 3559540"/>
              <a:gd name="connsiteY19" fmla="*/ 3997776 h 4876809"/>
              <a:gd name="connsiteX20" fmla="*/ 2391279 w 3559540"/>
              <a:gd name="connsiteY20" fmla="*/ 3767452 h 4876809"/>
              <a:gd name="connsiteX21" fmla="*/ 1784232 w 3559540"/>
              <a:gd name="connsiteY21" fmla="*/ 2703814 h 4876809"/>
              <a:gd name="connsiteX22" fmla="*/ 1688982 w 3559540"/>
              <a:gd name="connsiteY22" fmla="*/ 2799054 h 4876809"/>
              <a:gd name="connsiteX23" fmla="*/ 1784232 w 3559540"/>
              <a:gd name="connsiteY23" fmla="*/ 2894276 h 4876809"/>
              <a:gd name="connsiteX24" fmla="*/ 1879463 w 3559540"/>
              <a:gd name="connsiteY24" fmla="*/ 2799054 h 4876809"/>
              <a:gd name="connsiteX25" fmla="*/ 1784232 w 3559540"/>
              <a:gd name="connsiteY25" fmla="*/ 2703814 h 4876809"/>
              <a:gd name="connsiteX26" fmla="*/ 1784232 w 3559540"/>
              <a:gd name="connsiteY26" fmla="*/ 2513333 h 4876809"/>
              <a:gd name="connsiteX27" fmla="*/ 2069934 w 3559540"/>
              <a:gd name="connsiteY27" fmla="*/ 2799045 h 4876809"/>
              <a:gd name="connsiteX28" fmla="*/ 1784232 w 3559540"/>
              <a:gd name="connsiteY28" fmla="*/ 3084737 h 4876809"/>
              <a:gd name="connsiteX29" fmla="*/ 1498511 w 3559540"/>
              <a:gd name="connsiteY29" fmla="*/ 2799045 h 4876809"/>
              <a:gd name="connsiteX30" fmla="*/ 1784232 w 3559540"/>
              <a:gd name="connsiteY30" fmla="*/ 2513333 h 4876809"/>
              <a:gd name="connsiteX31" fmla="*/ 1784213 w 3559540"/>
              <a:gd name="connsiteY31" fmla="*/ 2212505 h 4876809"/>
              <a:gd name="connsiteX32" fmla="*/ 1879454 w 3559540"/>
              <a:gd name="connsiteY32" fmla="*/ 2307745 h 4876809"/>
              <a:gd name="connsiteX33" fmla="*/ 1879454 w 3559540"/>
              <a:gd name="connsiteY33" fmla="*/ 2311022 h 4876809"/>
              <a:gd name="connsiteX34" fmla="*/ 1784213 w 3559540"/>
              <a:gd name="connsiteY34" fmla="*/ 2406262 h 4876809"/>
              <a:gd name="connsiteX35" fmla="*/ 1688973 w 3559540"/>
              <a:gd name="connsiteY35" fmla="*/ 2311022 h 4876809"/>
              <a:gd name="connsiteX36" fmla="*/ 1688973 w 3559540"/>
              <a:gd name="connsiteY36" fmla="*/ 2307745 h 4876809"/>
              <a:gd name="connsiteX37" fmla="*/ 1784213 w 3559540"/>
              <a:gd name="connsiteY37" fmla="*/ 2212505 h 4876809"/>
              <a:gd name="connsiteX38" fmla="*/ 1688982 w 3559540"/>
              <a:gd name="connsiteY38" fmla="*/ 1838706 h 4876809"/>
              <a:gd name="connsiteX39" fmla="*/ 944089 w 3559540"/>
              <a:gd name="connsiteY39" fmla="*/ 3092005 h 4876809"/>
              <a:gd name="connsiteX40" fmla="*/ 1443846 w 3559540"/>
              <a:gd name="connsiteY40" fmla="*/ 3466967 h 4876809"/>
              <a:gd name="connsiteX41" fmla="*/ 1582864 w 3559540"/>
              <a:gd name="connsiteY41" fmla="*/ 3576980 h 4876809"/>
              <a:gd name="connsiteX42" fmla="*/ 1985590 w 3559540"/>
              <a:gd name="connsiteY42" fmla="*/ 3576980 h 4876809"/>
              <a:gd name="connsiteX43" fmla="*/ 2124427 w 3559540"/>
              <a:gd name="connsiteY43" fmla="*/ 3467100 h 4876809"/>
              <a:gd name="connsiteX44" fmla="*/ 2624375 w 3559540"/>
              <a:gd name="connsiteY44" fmla="*/ 3091996 h 4876809"/>
              <a:gd name="connsiteX45" fmla="*/ 1879463 w 3559540"/>
              <a:gd name="connsiteY45" fmla="*/ 1838706 h 4876809"/>
              <a:gd name="connsiteX46" fmla="*/ 1879463 w 3559540"/>
              <a:gd name="connsiteY46" fmla="*/ 2047646 h 4876809"/>
              <a:gd name="connsiteX47" fmla="*/ 1784222 w 3559540"/>
              <a:gd name="connsiteY47" fmla="*/ 2142887 h 4876809"/>
              <a:gd name="connsiteX48" fmla="*/ 1688982 w 3559540"/>
              <a:gd name="connsiteY48" fmla="*/ 2047646 h 4876809"/>
              <a:gd name="connsiteX49" fmla="*/ 3179159 w 3559540"/>
              <a:gd name="connsiteY49" fmla="*/ 1685125 h 4876809"/>
              <a:gd name="connsiteX50" fmla="*/ 3179159 w 3559540"/>
              <a:gd name="connsiteY50" fmla="*/ 1874434 h 4876809"/>
              <a:gd name="connsiteX51" fmla="*/ 3368478 w 3559540"/>
              <a:gd name="connsiteY51" fmla="*/ 1874434 h 4876809"/>
              <a:gd name="connsiteX52" fmla="*/ 3368478 w 3559540"/>
              <a:gd name="connsiteY52" fmla="*/ 1685125 h 4876809"/>
              <a:gd name="connsiteX53" fmla="*/ 191033 w 3559540"/>
              <a:gd name="connsiteY53" fmla="*/ 1685125 h 4876809"/>
              <a:gd name="connsiteX54" fmla="*/ 191033 w 3559540"/>
              <a:gd name="connsiteY54" fmla="*/ 1874434 h 4876809"/>
              <a:gd name="connsiteX55" fmla="*/ 380381 w 3559540"/>
              <a:gd name="connsiteY55" fmla="*/ 1874434 h 4876809"/>
              <a:gd name="connsiteX56" fmla="*/ 380381 w 3559540"/>
              <a:gd name="connsiteY56" fmla="*/ 1685125 h 4876809"/>
              <a:gd name="connsiteX57" fmla="*/ 1784213 w 3559540"/>
              <a:gd name="connsiteY57" fmla="*/ 1330452 h 4876809"/>
              <a:gd name="connsiteX58" fmla="*/ 1796453 w 3559540"/>
              <a:gd name="connsiteY58" fmla="*/ 1331328 h 4876809"/>
              <a:gd name="connsiteX59" fmla="*/ 1799472 w 3559540"/>
              <a:gd name="connsiteY59" fmla="*/ 1331785 h 4876809"/>
              <a:gd name="connsiteX60" fmla="*/ 1809606 w 3559540"/>
              <a:gd name="connsiteY60" fmla="*/ 1333976 h 4876809"/>
              <a:gd name="connsiteX61" fmla="*/ 1811340 w 3559540"/>
              <a:gd name="connsiteY61" fmla="*/ 1334424 h 4876809"/>
              <a:gd name="connsiteX62" fmla="*/ 1822713 w 3559540"/>
              <a:gd name="connsiteY62" fmla="*/ 1338624 h 4876809"/>
              <a:gd name="connsiteX63" fmla="*/ 1824599 w 3559540"/>
              <a:gd name="connsiteY63" fmla="*/ 1339529 h 4876809"/>
              <a:gd name="connsiteX64" fmla="*/ 1833533 w 3559540"/>
              <a:gd name="connsiteY64" fmla="*/ 1344330 h 4876809"/>
              <a:gd name="connsiteX65" fmla="*/ 1835800 w 3559540"/>
              <a:gd name="connsiteY65" fmla="*/ 1345711 h 4876809"/>
              <a:gd name="connsiteX66" fmla="*/ 1845277 w 3559540"/>
              <a:gd name="connsiteY66" fmla="*/ 1352655 h 4876809"/>
              <a:gd name="connsiteX67" fmla="*/ 1846716 w 3559540"/>
              <a:gd name="connsiteY67" fmla="*/ 1353959 h 4876809"/>
              <a:gd name="connsiteX68" fmla="*/ 1853888 w 3559540"/>
              <a:gd name="connsiteY68" fmla="*/ 1360922 h 4876809"/>
              <a:gd name="connsiteX69" fmla="*/ 1856060 w 3559540"/>
              <a:gd name="connsiteY69" fmla="*/ 1363313 h 4876809"/>
              <a:gd name="connsiteX70" fmla="*/ 1863337 w 3559540"/>
              <a:gd name="connsiteY70" fmla="*/ 1372686 h 4876809"/>
              <a:gd name="connsiteX71" fmla="*/ 1863594 w 3559540"/>
              <a:gd name="connsiteY71" fmla="*/ 1373114 h 4876809"/>
              <a:gd name="connsiteX72" fmla="*/ 1869481 w 3559540"/>
              <a:gd name="connsiteY72" fmla="*/ 1383449 h 4876809"/>
              <a:gd name="connsiteX73" fmla="*/ 1870128 w 3559540"/>
              <a:gd name="connsiteY73" fmla="*/ 1384592 h 4876809"/>
              <a:gd name="connsiteX74" fmla="*/ 2837059 w 3559540"/>
              <a:gd name="connsiteY74" fmla="*/ 3060030 h 4876809"/>
              <a:gd name="connsiteX75" fmla="*/ 2854137 w 3559540"/>
              <a:gd name="connsiteY75" fmla="*/ 3134058 h 4876809"/>
              <a:gd name="connsiteX76" fmla="*/ 2811655 w 3559540"/>
              <a:gd name="connsiteY76" fmla="*/ 3197056 h 4876809"/>
              <a:gd name="connsiteX77" fmla="*/ 2292248 w 3559540"/>
              <a:gd name="connsiteY77" fmla="*/ 3576971 h 4876809"/>
              <a:gd name="connsiteX78" fmla="*/ 2486491 w 3559540"/>
              <a:gd name="connsiteY78" fmla="*/ 3576971 h 4876809"/>
              <a:gd name="connsiteX79" fmla="*/ 2581732 w 3559540"/>
              <a:gd name="connsiteY79" fmla="*/ 3672211 h 4876809"/>
              <a:gd name="connsiteX80" fmla="*/ 2581732 w 3559540"/>
              <a:gd name="connsiteY80" fmla="*/ 4093016 h 4876809"/>
              <a:gd name="connsiteX81" fmla="*/ 2486491 w 3559540"/>
              <a:gd name="connsiteY81" fmla="*/ 4188257 h 4876809"/>
              <a:gd name="connsiteX82" fmla="*/ 2423921 w 3559540"/>
              <a:gd name="connsiteY82" fmla="*/ 4188257 h 4876809"/>
              <a:gd name="connsiteX83" fmla="*/ 2423921 w 3559540"/>
              <a:gd name="connsiteY83" fmla="*/ 4781569 h 4876809"/>
              <a:gd name="connsiteX84" fmla="*/ 2328681 w 3559540"/>
              <a:gd name="connsiteY84" fmla="*/ 4876809 h 4876809"/>
              <a:gd name="connsiteX85" fmla="*/ 1239687 w 3559540"/>
              <a:gd name="connsiteY85" fmla="*/ 4876809 h 4876809"/>
              <a:gd name="connsiteX86" fmla="*/ 1144447 w 3559540"/>
              <a:gd name="connsiteY86" fmla="*/ 4781569 h 4876809"/>
              <a:gd name="connsiteX87" fmla="*/ 1144447 w 3559540"/>
              <a:gd name="connsiteY87" fmla="*/ 4188257 h 4876809"/>
              <a:gd name="connsiteX88" fmla="*/ 1081868 w 3559540"/>
              <a:gd name="connsiteY88" fmla="*/ 4188257 h 4876809"/>
              <a:gd name="connsiteX89" fmla="*/ 986627 w 3559540"/>
              <a:gd name="connsiteY89" fmla="*/ 4093016 h 4876809"/>
              <a:gd name="connsiteX90" fmla="*/ 986627 w 3559540"/>
              <a:gd name="connsiteY90" fmla="*/ 3672211 h 4876809"/>
              <a:gd name="connsiteX91" fmla="*/ 1081868 w 3559540"/>
              <a:gd name="connsiteY91" fmla="*/ 3576971 h 4876809"/>
              <a:gd name="connsiteX92" fmla="*/ 1276121 w 3559540"/>
              <a:gd name="connsiteY92" fmla="*/ 3576971 h 4876809"/>
              <a:gd name="connsiteX93" fmla="*/ 756732 w 3559540"/>
              <a:gd name="connsiteY93" fmla="*/ 3197056 h 4876809"/>
              <a:gd name="connsiteX94" fmla="*/ 714250 w 3559540"/>
              <a:gd name="connsiteY94" fmla="*/ 3134058 h 4876809"/>
              <a:gd name="connsiteX95" fmla="*/ 731376 w 3559540"/>
              <a:gd name="connsiteY95" fmla="*/ 3060030 h 4876809"/>
              <a:gd name="connsiteX96" fmla="*/ 1698288 w 3559540"/>
              <a:gd name="connsiteY96" fmla="*/ 1384592 h 4876809"/>
              <a:gd name="connsiteX97" fmla="*/ 1698926 w 3559540"/>
              <a:gd name="connsiteY97" fmla="*/ 1383468 h 4876809"/>
              <a:gd name="connsiteX98" fmla="*/ 1704841 w 3559540"/>
              <a:gd name="connsiteY98" fmla="*/ 1373067 h 4876809"/>
              <a:gd name="connsiteX99" fmla="*/ 1705070 w 3559540"/>
              <a:gd name="connsiteY99" fmla="*/ 1372695 h 4876809"/>
              <a:gd name="connsiteX100" fmla="*/ 1712366 w 3559540"/>
              <a:gd name="connsiteY100" fmla="*/ 1363294 h 4876809"/>
              <a:gd name="connsiteX101" fmla="*/ 1714509 w 3559540"/>
              <a:gd name="connsiteY101" fmla="*/ 1360941 h 4876809"/>
              <a:gd name="connsiteX102" fmla="*/ 1721719 w 3559540"/>
              <a:gd name="connsiteY102" fmla="*/ 1353940 h 4876809"/>
              <a:gd name="connsiteX103" fmla="*/ 1723129 w 3559540"/>
              <a:gd name="connsiteY103" fmla="*/ 1352655 h 4876809"/>
              <a:gd name="connsiteX104" fmla="*/ 1732616 w 3559540"/>
              <a:gd name="connsiteY104" fmla="*/ 1345711 h 4876809"/>
              <a:gd name="connsiteX105" fmla="*/ 1734883 w 3559540"/>
              <a:gd name="connsiteY105" fmla="*/ 1344330 h 4876809"/>
              <a:gd name="connsiteX106" fmla="*/ 1743817 w 3559540"/>
              <a:gd name="connsiteY106" fmla="*/ 1339529 h 4876809"/>
              <a:gd name="connsiteX107" fmla="*/ 1745703 w 3559540"/>
              <a:gd name="connsiteY107" fmla="*/ 1338624 h 4876809"/>
              <a:gd name="connsiteX108" fmla="*/ 1757076 w 3559540"/>
              <a:gd name="connsiteY108" fmla="*/ 1334424 h 4876809"/>
              <a:gd name="connsiteX109" fmla="*/ 1758819 w 3559540"/>
              <a:gd name="connsiteY109" fmla="*/ 1333976 h 4876809"/>
              <a:gd name="connsiteX110" fmla="*/ 1768954 w 3559540"/>
              <a:gd name="connsiteY110" fmla="*/ 1331795 h 4876809"/>
              <a:gd name="connsiteX111" fmla="*/ 1771973 w 3559540"/>
              <a:gd name="connsiteY111" fmla="*/ 1331328 h 4876809"/>
              <a:gd name="connsiteX112" fmla="*/ 1784213 w 3559540"/>
              <a:gd name="connsiteY112" fmla="*/ 1330452 h 4876809"/>
              <a:gd name="connsiteX113" fmla="*/ 1685106 w 3559540"/>
              <a:gd name="connsiteY113" fmla="*/ 191062 h 4876809"/>
              <a:gd name="connsiteX114" fmla="*/ 1685106 w 3559540"/>
              <a:gd name="connsiteY114" fmla="*/ 380390 h 4876809"/>
              <a:gd name="connsiteX115" fmla="*/ 1874434 w 3559540"/>
              <a:gd name="connsiteY115" fmla="*/ 380390 h 4876809"/>
              <a:gd name="connsiteX116" fmla="*/ 1874434 w 3559540"/>
              <a:gd name="connsiteY116" fmla="*/ 191062 h 4876809"/>
              <a:gd name="connsiteX117" fmla="*/ 3273828 w 3559540"/>
              <a:gd name="connsiteY117" fmla="*/ 190481 h 4876809"/>
              <a:gd name="connsiteX118" fmla="*/ 3178568 w 3559540"/>
              <a:gd name="connsiteY118" fmla="*/ 285721 h 4876809"/>
              <a:gd name="connsiteX119" fmla="*/ 3273828 w 3559540"/>
              <a:gd name="connsiteY119" fmla="*/ 380962 h 4876809"/>
              <a:gd name="connsiteX120" fmla="*/ 3369059 w 3559540"/>
              <a:gd name="connsiteY120" fmla="*/ 285721 h 4876809"/>
              <a:gd name="connsiteX121" fmla="*/ 3273828 w 3559540"/>
              <a:gd name="connsiteY121" fmla="*/ 190481 h 4876809"/>
              <a:gd name="connsiteX122" fmla="*/ 285702 w 3559540"/>
              <a:gd name="connsiteY122" fmla="*/ 190471 h 4876809"/>
              <a:gd name="connsiteX123" fmla="*/ 190471 w 3559540"/>
              <a:gd name="connsiteY123" fmla="*/ 285712 h 4876809"/>
              <a:gd name="connsiteX124" fmla="*/ 285702 w 3559540"/>
              <a:gd name="connsiteY124" fmla="*/ 380952 h 4876809"/>
              <a:gd name="connsiteX125" fmla="*/ 380952 w 3559540"/>
              <a:gd name="connsiteY125" fmla="*/ 285712 h 4876809"/>
              <a:gd name="connsiteX126" fmla="*/ 285702 w 3559540"/>
              <a:gd name="connsiteY126" fmla="*/ 190471 h 4876809"/>
              <a:gd name="connsiteX127" fmla="*/ 285702 w 3559540"/>
              <a:gd name="connsiteY127" fmla="*/ 0 h 4876809"/>
              <a:gd name="connsiteX128" fmla="*/ 559041 w 3559540"/>
              <a:gd name="connsiteY128" fmla="*/ 202539 h 4876809"/>
              <a:gd name="connsiteX129" fmla="*/ 1494625 w 3559540"/>
              <a:gd name="connsiteY129" fmla="*/ 202539 h 4876809"/>
              <a:gd name="connsiteX130" fmla="*/ 1494625 w 3559540"/>
              <a:gd name="connsiteY130" fmla="*/ 95821 h 4876809"/>
              <a:gd name="connsiteX131" fmla="*/ 1589865 w 3559540"/>
              <a:gd name="connsiteY131" fmla="*/ 581 h 4876809"/>
              <a:gd name="connsiteX132" fmla="*/ 1969665 w 3559540"/>
              <a:gd name="connsiteY132" fmla="*/ 581 h 4876809"/>
              <a:gd name="connsiteX133" fmla="*/ 2064906 w 3559540"/>
              <a:gd name="connsiteY133" fmla="*/ 95821 h 4876809"/>
              <a:gd name="connsiteX134" fmla="*/ 2064906 w 3559540"/>
              <a:gd name="connsiteY134" fmla="*/ 202530 h 4876809"/>
              <a:gd name="connsiteX135" fmla="*/ 3000480 w 3559540"/>
              <a:gd name="connsiteY135" fmla="*/ 202530 h 4876809"/>
              <a:gd name="connsiteX136" fmla="*/ 3273828 w 3559540"/>
              <a:gd name="connsiteY136" fmla="*/ 0 h 4876809"/>
              <a:gd name="connsiteX137" fmla="*/ 3559540 w 3559540"/>
              <a:gd name="connsiteY137" fmla="*/ 285721 h 4876809"/>
              <a:gd name="connsiteX138" fmla="*/ 3273838 w 3559540"/>
              <a:gd name="connsiteY138" fmla="*/ 571433 h 4876809"/>
              <a:gd name="connsiteX139" fmla="*/ 3009081 w 3559540"/>
              <a:gd name="connsiteY139" fmla="*/ 393011 h 4876809"/>
              <a:gd name="connsiteX140" fmla="*/ 2557539 w 3559540"/>
              <a:gd name="connsiteY140" fmla="*/ 393011 h 4876809"/>
              <a:gd name="connsiteX141" fmla="*/ 3343456 w 3559540"/>
              <a:gd name="connsiteY141" fmla="*/ 1494653 h 4876809"/>
              <a:gd name="connsiteX142" fmla="*/ 3463718 w 3559540"/>
              <a:gd name="connsiteY142" fmla="*/ 1494653 h 4876809"/>
              <a:gd name="connsiteX143" fmla="*/ 3558949 w 3559540"/>
              <a:gd name="connsiteY143" fmla="*/ 1589884 h 4876809"/>
              <a:gd name="connsiteX144" fmla="*/ 3558949 w 3559540"/>
              <a:gd name="connsiteY144" fmla="*/ 1969665 h 4876809"/>
              <a:gd name="connsiteX145" fmla="*/ 3463709 w 3559540"/>
              <a:gd name="connsiteY145" fmla="*/ 2064905 h 4876809"/>
              <a:gd name="connsiteX146" fmla="*/ 3083919 w 3559540"/>
              <a:gd name="connsiteY146" fmla="*/ 2064905 h 4876809"/>
              <a:gd name="connsiteX147" fmla="*/ 2988678 w 3559540"/>
              <a:gd name="connsiteY147" fmla="*/ 1969665 h 4876809"/>
              <a:gd name="connsiteX148" fmla="*/ 2988678 w 3559540"/>
              <a:gd name="connsiteY148" fmla="*/ 1589884 h 4876809"/>
              <a:gd name="connsiteX149" fmla="*/ 3083919 w 3559540"/>
              <a:gd name="connsiteY149" fmla="*/ 1494644 h 4876809"/>
              <a:gd name="connsiteX150" fmla="*/ 3149470 w 3559540"/>
              <a:gd name="connsiteY150" fmla="*/ 1494644 h 4876809"/>
              <a:gd name="connsiteX151" fmla="*/ 2064906 w 3559540"/>
              <a:gd name="connsiteY151" fmla="*/ 410146 h 4876809"/>
              <a:gd name="connsiteX152" fmla="*/ 2064906 w 3559540"/>
              <a:gd name="connsiteY152" fmla="*/ 475621 h 4876809"/>
              <a:gd name="connsiteX153" fmla="*/ 1969665 w 3559540"/>
              <a:gd name="connsiteY153" fmla="*/ 570862 h 4876809"/>
              <a:gd name="connsiteX154" fmla="*/ 1589865 w 3559540"/>
              <a:gd name="connsiteY154" fmla="*/ 570862 h 4876809"/>
              <a:gd name="connsiteX155" fmla="*/ 1494625 w 3559540"/>
              <a:gd name="connsiteY155" fmla="*/ 475621 h 4876809"/>
              <a:gd name="connsiteX156" fmla="*/ 1494625 w 3559540"/>
              <a:gd name="connsiteY156" fmla="*/ 410137 h 4876809"/>
              <a:gd name="connsiteX157" fmla="*/ 410032 w 3559540"/>
              <a:gd name="connsiteY157" fmla="*/ 1494644 h 4876809"/>
              <a:gd name="connsiteX158" fmla="*/ 475612 w 3559540"/>
              <a:gd name="connsiteY158" fmla="*/ 1494644 h 4876809"/>
              <a:gd name="connsiteX159" fmla="*/ 570852 w 3559540"/>
              <a:gd name="connsiteY159" fmla="*/ 1589884 h 4876809"/>
              <a:gd name="connsiteX160" fmla="*/ 570852 w 3559540"/>
              <a:gd name="connsiteY160" fmla="*/ 1969665 h 4876809"/>
              <a:gd name="connsiteX161" fmla="*/ 475612 w 3559540"/>
              <a:gd name="connsiteY161" fmla="*/ 2064905 h 4876809"/>
              <a:gd name="connsiteX162" fmla="*/ 95793 w 3559540"/>
              <a:gd name="connsiteY162" fmla="*/ 2064905 h 4876809"/>
              <a:gd name="connsiteX163" fmla="*/ 552 w 3559540"/>
              <a:gd name="connsiteY163" fmla="*/ 1969665 h 4876809"/>
              <a:gd name="connsiteX164" fmla="*/ 552 w 3559540"/>
              <a:gd name="connsiteY164" fmla="*/ 1589884 h 4876809"/>
              <a:gd name="connsiteX165" fmla="*/ 95793 w 3559540"/>
              <a:gd name="connsiteY165" fmla="*/ 1494644 h 4876809"/>
              <a:gd name="connsiteX166" fmla="*/ 216065 w 3559540"/>
              <a:gd name="connsiteY166" fmla="*/ 1494644 h 4876809"/>
              <a:gd name="connsiteX167" fmla="*/ 1001992 w 3559540"/>
              <a:gd name="connsiteY167" fmla="*/ 393001 h 4876809"/>
              <a:gd name="connsiteX168" fmla="*/ 550450 w 3559540"/>
              <a:gd name="connsiteY168" fmla="*/ 393001 h 4876809"/>
              <a:gd name="connsiteX169" fmla="*/ 285702 w 3559540"/>
              <a:gd name="connsiteY169" fmla="*/ 571424 h 4876809"/>
              <a:gd name="connsiteX170" fmla="*/ 0 w 3559540"/>
              <a:gd name="connsiteY170" fmla="*/ 285712 h 4876809"/>
              <a:gd name="connsiteX171" fmla="*/ 285702 w 3559540"/>
              <a:gd name="connsiteY171" fmla="*/ 0 h 487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3559540" h="4876809">
                <a:moveTo>
                  <a:pt x="1558232" y="4281326"/>
                </a:moveTo>
                <a:cubicBezTo>
                  <a:pt x="1610820" y="4281326"/>
                  <a:pt x="1653473" y="4323979"/>
                  <a:pt x="1653473" y="4376566"/>
                </a:cubicBezTo>
                <a:lnTo>
                  <a:pt x="1653473" y="4386243"/>
                </a:lnTo>
                <a:cubicBezTo>
                  <a:pt x="1653473" y="4438831"/>
                  <a:pt x="1610820" y="4481484"/>
                  <a:pt x="1558232" y="4481484"/>
                </a:cubicBezTo>
                <a:cubicBezTo>
                  <a:pt x="1505616" y="4481484"/>
                  <a:pt x="1462992" y="4438822"/>
                  <a:pt x="1462992" y="4386243"/>
                </a:cubicBezTo>
                <a:lnTo>
                  <a:pt x="1462992" y="4376566"/>
                </a:lnTo>
                <a:cubicBezTo>
                  <a:pt x="1462992" y="4323969"/>
                  <a:pt x="1505635" y="4281326"/>
                  <a:pt x="1558232" y="4281326"/>
                </a:cubicBezTo>
                <a:close/>
                <a:moveTo>
                  <a:pt x="1334957" y="4188247"/>
                </a:moveTo>
                <a:lnTo>
                  <a:pt x="1334957" y="4686319"/>
                </a:lnTo>
                <a:lnTo>
                  <a:pt x="1462982" y="4686319"/>
                </a:lnTo>
                <a:lnTo>
                  <a:pt x="1462982" y="4610205"/>
                </a:lnTo>
                <a:cubicBezTo>
                  <a:pt x="1462982" y="4557617"/>
                  <a:pt x="1505625" y="4514964"/>
                  <a:pt x="1558223" y="4514964"/>
                </a:cubicBezTo>
                <a:cubicBezTo>
                  <a:pt x="1610820" y="4514964"/>
                  <a:pt x="1653463" y="4557627"/>
                  <a:pt x="1653463" y="4610205"/>
                </a:cubicBezTo>
                <a:lnTo>
                  <a:pt x="1653463" y="4686319"/>
                </a:lnTo>
                <a:lnTo>
                  <a:pt x="2233469" y="4686319"/>
                </a:lnTo>
                <a:lnTo>
                  <a:pt x="2233478" y="4686319"/>
                </a:lnTo>
                <a:lnTo>
                  <a:pt x="2233478" y="4188247"/>
                </a:lnTo>
                <a:close/>
                <a:moveTo>
                  <a:pt x="1177127" y="3767452"/>
                </a:moveTo>
                <a:lnTo>
                  <a:pt x="1177127" y="3997776"/>
                </a:lnTo>
                <a:lnTo>
                  <a:pt x="2391279" y="3997776"/>
                </a:lnTo>
                <a:lnTo>
                  <a:pt x="2391279" y="3767452"/>
                </a:lnTo>
                <a:close/>
                <a:moveTo>
                  <a:pt x="1784232" y="2703814"/>
                </a:moveTo>
                <a:cubicBezTo>
                  <a:pt x="1731702" y="2703814"/>
                  <a:pt x="1688982" y="2746543"/>
                  <a:pt x="1688982" y="2799054"/>
                </a:cubicBezTo>
                <a:cubicBezTo>
                  <a:pt x="1688982" y="2851566"/>
                  <a:pt x="1731711" y="2894276"/>
                  <a:pt x="1784232" y="2894276"/>
                </a:cubicBezTo>
                <a:cubicBezTo>
                  <a:pt x="1836743" y="2894276"/>
                  <a:pt x="1879463" y="2851556"/>
                  <a:pt x="1879463" y="2799054"/>
                </a:cubicBezTo>
                <a:cubicBezTo>
                  <a:pt x="1879463" y="2746533"/>
                  <a:pt x="1836743" y="2703814"/>
                  <a:pt x="1784232" y="2703814"/>
                </a:cubicBezTo>
                <a:close/>
                <a:moveTo>
                  <a:pt x="1784232" y="2513333"/>
                </a:moveTo>
                <a:cubicBezTo>
                  <a:pt x="1941766" y="2513333"/>
                  <a:pt x="2069934" y="2641492"/>
                  <a:pt x="2069934" y="2799045"/>
                </a:cubicBezTo>
                <a:cubicBezTo>
                  <a:pt x="2069934" y="2956579"/>
                  <a:pt x="1941766" y="3084737"/>
                  <a:pt x="1784232" y="3084737"/>
                </a:cubicBezTo>
                <a:cubicBezTo>
                  <a:pt x="1626679" y="3084737"/>
                  <a:pt x="1498511" y="2956579"/>
                  <a:pt x="1498511" y="2799045"/>
                </a:cubicBezTo>
                <a:cubicBezTo>
                  <a:pt x="1498511" y="2641492"/>
                  <a:pt x="1626679" y="2513333"/>
                  <a:pt x="1784232" y="2513333"/>
                </a:cubicBezTo>
                <a:close/>
                <a:moveTo>
                  <a:pt x="1784213" y="2212505"/>
                </a:moveTo>
                <a:cubicBezTo>
                  <a:pt x="1836801" y="2212505"/>
                  <a:pt x="1879454" y="2255167"/>
                  <a:pt x="1879454" y="2307745"/>
                </a:cubicBezTo>
                <a:lnTo>
                  <a:pt x="1879454" y="2311022"/>
                </a:lnTo>
                <a:cubicBezTo>
                  <a:pt x="1879454" y="2363628"/>
                  <a:pt x="1836801" y="2406262"/>
                  <a:pt x="1784213" y="2406262"/>
                </a:cubicBezTo>
                <a:cubicBezTo>
                  <a:pt x="1731607" y="2406262"/>
                  <a:pt x="1688973" y="2363628"/>
                  <a:pt x="1688973" y="2311022"/>
                </a:cubicBezTo>
                <a:lnTo>
                  <a:pt x="1688973" y="2307745"/>
                </a:lnTo>
                <a:cubicBezTo>
                  <a:pt x="1688973" y="2255158"/>
                  <a:pt x="1731616" y="2212505"/>
                  <a:pt x="1784213" y="2212505"/>
                </a:cubicBezTo>
                <a:close/>
                <a:moveTo>
                  <a:pt x="1688982" y="1838706"/>
                </a:moveTo>
                <a:cubicBezTo>
                  <a:pt x="1448790" y="2320671"/>
                  <a:pt x="1242307" y="2680183"/>
                  <a:pt x="944089" y="3092005"/>
                </a:cubicBezTo>
                <a:cubicBezTo>
                  <a:pt x="1127369" y="3215030"/>
                  <a:pt x="1287903" y="3342827"/>
                  <a:pt x="1443846" y="3466967"/>
                </a:cubicBezTo>
                <a:cubicBezTo>
                  <a:pt x="1491519" y="3504933"/>
                  <a:pt x="1537010" y="3541081"/>
                  <a:pt x="1582864" y="3576980"/>
                </a:cubicBezTo>
                <a:lnTo>
                  <a:pt x="1985590" y="3576980"/>
                </a:lnTo>
                <a:cubicBezTo>
                  <a:pt x="2031377" y="3541128"/>
                  <a:pt x="2076811" y="3505010"/>
                  <a:pt x="2124427" y="3467100"/>
                </a:cubicBezTo>
                <a:cubicBezTo>
                  <a:pt x="2280418" y="3342932"/>
                  <a:pt x="2441028" y="3215068"/>
                  <a:pt x="2624375" y="3091996"/>
                </a:cubicBezTo>
                <a:cubicBezTo>
                  <a:pt x="2326118" y="2680163"/>
                  <a:pt x="2119655" y="2320652"/>
                  <a:pt x="1879463" y="1838706"/>
                </a:cubicBezTo>
                <a:lnTo>
                  <a:pt x="1879463" y="2047646"/>
                </a:lnTo>
                <a:cubicBezTo>
                  <a:pt x="1879463" y="2100253"/>
                  <a:pt x="1836810" y="2142887"/>
                  <a:pt x="1784222" y="2142887"/>
                </a:cubicBezTo>
                <a:cubicBezTo>
                  <a:pt x="1731616" y="2142887"/>
                  <a:pt x="1688982" y="2100243"/>
                  <a:pt x="1688982" y="2047646"/>
                </a:cubicBezTo>
                <a:close/>
                <a:moveTo>
                  <a:pt x="3179159" y="1685125"/>
                </a:moveTo>
                <a:lnTo>
                  <a:pt x="3179159" y="1874434"/>
                </a:lnTo>
                <a:lnTo>
                  <a:pt x="3368478" y="1874434"/>
                </a:lnTo>
                <a:lnTo>
                  <a:pt x="3368478" y="1685125"/>
                </a:lnTo>
                <a:close/>
                <a:moveTo>
                  <a:pt x="191033" y="1685125"/>
                </a:moveTo>
                <a:lnTo>
                  <a:pt x="191033" y="1874434"/>
                </a:lnTo>
                <a:lnTo>
                  <a:pt x="380381" y="1874434"/>
                </a:lnTo>
                <a:lnTo>
                  <a:pt x="380381" y="1685125"/>
                </a:lnTo>
                <a:close/>
                <a:moveTo>
                  <a:pt x="1784213" y="1330452"/>
                </a:moveTo>
                <a:cubicBezTo>
                  <a:pt x="1788366" y="1330452"/>
                  <a:pt x="1792433" y="1330804"/>
                  <a:pt x="1796453" y="1331328"/>
                </a:cubicBezTo>
                <a:cubicBezTo>
                  <a:pt x="1797462" y="1331461"/>
                  <a:pt x="1798472" y="1331623"/>
                  <a:pt x="1799472" y="1331785"/>
                </a:cubicBezTo>
                <a:cubicBezTo>
                  <a:pt x="1802910" y="1332338"/>
                  <a:pt x="1806292" y="1333062"/>
                  <a:pt x="1809606" y="1333976"/>
                </a:cubicBezTo>
                <a:cubicBezTo>
                  <a:pt x="1810178" y="1334138"/>
                  <a:pt x="1810768" y="1334252"/>
                  <a:pt x="1811340" y="1334424"/>
                </a:cubicBezTo>
                <a:cubicBezTo>
                  <a:pt x="1815245" y="1335586"/>
                  <a:pt x="1819036" y="1336996"/>
                  <a:pt x="1822713" y="1338624"/>
                </a:cubicBezTo>
                <a:cubicBezTo>
                  <a:pt x="1823351" y="1338910"/>
                  <a:pt x="1823961" y="1339234"/>
                  <a:pt x="1824599" y="1339529"/>
                </a:cubicBezTo>
                <a:cubicBezTo>
                  <a:pt x="1827675" y="1340977"/>
                  <a:pt x="1830647" y="1342577"/>
                  <a:pt x="1833533" y="1344330"/>
                </a:cubicBezTo>
                <a:cubicBezTo>
                  <a:pt x="1834286" y="1344797"/>
                  <a:pt x="1835057" y="1345235"/>
                  <a:pt x="1835800" y="1345711"/>
                </a:cubicBezTo>
                <a:cubicBezTo>
                  <a:pt x="1839105" y="1347854"/>
                  <a:pt x="1842277" y="1350140"/>
                  <a:pt x="1845277" y="1352655"/>
                </a:cubicBezTo>
                <a:cubicBezTo>
                  <a:pt x="1845773" y="1353064"/>
                  <a:pt x="1846230" y="1353531"/>
                  <a:pt x="1846716" y="1353959"/>
                </a:cubicBezTo>
                <a:cubicBezTo>
                  <a:pt x="1849230" y="1356150"/>
                  <a:pt x="1851612" y="1358474"/>
                  <a:pt x="1853888" y="1360922"/>
                </a:cubicBezTo>
                <a:cubicBezTo>
                  <a:pt x="1854622" y="1361713"/>
                  <a:pt x="1855355" y="1362494"/>
                  <a:pt x="1856060" y="1363313"/>
                </a:cubicBezTo>
                <a:cubicBezTo>
                  <a:pt x="1858660" y="1366285"/>
                  <a:pt x="1861127" y="1369390"/>
                  <a:pt x="1863337" y="1372686"/>
                </a:cubicBezTo>
                <a:cubicBezTo>
                  <a:pt x="1863423" y="1372829"/>
                  <a:pt x="1863499" y="1372971"/>
                  <a:pt x="1863594" y="1373114"/>
                </a:cubicBezTo>
                <a:cubicBezTo>
                  <a:pt x="1865785" y="1376410"/>
                  <a:pt x="1867709" y="1379887"/>
                  <a:pt x="1869481" y="1383449"/>
                </a:cubicBezTo>
                <a:cubicBezTo>
                  <a:pt x="1869671" y="1383849"/>
                  <a:pt x="1869938" y="1384192"/>
                  <a:pt x="1870128" y="1384592"/>
                </a:cubicBezTo>
                <a:cubicBezTo>
                  <a:pt x="2209228" y="2093242"/>
                  <a:pt x="2440409" y="2524725"/>
                  <a:pt x="2837059" y="3060030"/>
                </a:cubicBezTo>
                <a:cubicBezTo>
                  <a:pt x="2852803" y="3081261"/>
                  <a:pt x="2858995" y="3108074"/>
                  <a:pt x="2854137" y="3134058"/>
                </a:cubicBezTo>
                <a:cubicBezTo>
                  <a:pt x="2849336" y="3160033"/>
                  <a:pt x="2833944" y="3182864"/>
                  <a:pt x="2811655" y="3197056"/>
                </a:cubicBezTo>
                <a:cubicBezTo>
                  <a:pt x="2620203" y="3318986"/>
                  <a:pt x="2452877" y="3449364"/>
                  <a:pt x="2292248" y="3576971"/>
                </a:cubicBezTo>
                <a:lnTo>
                  <a:pt x="2486491" y="3576971"/>
                </a:lnTo>
                <a:cubicBezTo>
                  <a:pt x="2539098" y="3576971"/>
                  <a:pt x="2581732" y="3619624"/>
                  <a:pt x="2581732" y="3672211"/>
                </a:cubicBezTo>
                <a:lnTo>
                  <a:pt x="2581732" y="4093016"/>
                </a:lnTo>
                <a:cubicBezTo>
                  <a:pt x="2581732" y="4145623"/>
                  <a:pt x="2539088" y="4188257"/>
                  <a:pt x="2486491" y="4188257"/>
                </a:cubicBezTo>
                <a:lnTo>
                  <a:pt x="2423921" y="4188257"/>
                </a:lnTo>
                <a:lnTo>
                  <a:pt x="2423921" y="4781569"/>
                </a:lnTo>
                <a:cubicBezTo>
                  <a:pt x="2423921" y="4834176"/>
                  <a:pt x="2381268" y="4876809"/>
                  <a:pt x="2328681" y="4876809"/>
                </a:cubicBezTo>
                <a:lnTo>
                  <a:pt x="1239687" y="4876809"/>
                </a:lnTo>
                <a:cubicBezTo>
                  <a:pt x="1187081" y="4876809"/>
                  <a:pt x="1144447" y="4834166"/>
                  <a:pt x="1144447" y="4781569"/>
                </a:cubicBezTo>
                <a:lnTo>
                  <a:pt x="1144447" y="4188257"/>
                </a:lnTo>
                <a:lnTo>
                  <a:pt x="1081868" y="4188257"/>
                </a:lnTo>
                <a:cubicBezTo>
                  <a:pt x="1029261" y="4188257"/>
                  <a:pt x="986627" y="4145613"/>
                  <a:pt x="986627" y="4093016"/>
                </a:cubicBezTo>
                <a:lnTo>
                  <a:pt x="986627" y="3672211"/>
                </a:lnTo>
                <a:cubicBezTo>
                  <a:pt x="986627" y="3619614"/>
                  <a:pt x="1029271" y="3576971"/>
                  <a:pt x="1081868" y="3576971"/>
                </a:cubicBezTo>
                <a:lnTo>
                  <a:pt x="1276121" y="3576971"/>
                </a:lnTo>
                <a:cubicBezTo>
                  <a:pt x="1115501" y="3449355"/>
                  <a:pt x="948184" y="3318996"/>
                  <a:pt x="756732" y="3197056"/>
                </a:cubicBezTo>
                <a:cubicBezTo>
                  <a:pt x="734443" y="3182864"/>
                  <a:pt x="719061" y="3160052"/>
                  <a:pt x="714250" y="3134058"/>
                </a:cubicBezTo>
                <a:cubicBezTo>
                  <a:pt x="709440" y="3108074"/>
                  <a:pt x="715651" y="3081271"/>
                  <a:pt x="731376" y="3060030"/>
                </a:cubicBezTo>
                <a:cubicBezTo>
                  <a:pt x="1127988" y="2524725"/>
                  <a:pt x="1359179" y="2093242"/>
                  <a:pt x="1698288" y="1384592"/>
                </a:cubicBezTo>
                <a:cubicBezTo>
                  <a:pt x="1698478" y="1384201"/>
                  <a:pt x="1698726" y="1383859"/>
                  <a:pt x="1698926" y="1383468"/>
                </a:cubicBezTo>
                <a:cubicBezTo>
                  <a:pt x="1700707" y="1379877"/>
                  <a:pt x="1702641" y="1376381"/>
                  <a:pt x="1704841" y="1373067"/>
                </a:cubicBezTo>
                <a:cubicBezTo>
                  <a:pt x="1704927" y="1372943"/>
                  <a:pt x="1704993" y="1372819"/>
                  <a:pt x="1705070" y="1372695"/>
                </a:cubicBezTo>
                <a:cubicBezTo>
                  <a:pt x="1707289" y="1369400"/>
                  <a:pt x="1709765" y="1366285"/>
                  <a:pt x="1712366" y="1363294"/>
                </a:cubicBezTo>
                <a:cubicBezTo>
                  <a:pt x="1713070" y="1362484"/>
                  <a:pt x="1713785" y="1361713"/>
                  <a:pt x="1714509" y="1360941"/>
                </a:cubicBezTo>
                <a:cubicBezTo>
                  <a:pt x="1716795" y="1358493"/>
                  <a:pt x="1719186" y="1356150"/>
                  <a:pt x="1721719" y="1353940"/>
                </a:cubicBezTo>
                <a:cubicBezTo>
                  <a:pt x="1722195" y="1353521"/>
                  <a:pt x="1722643" y="1353064"/>
                  <a:pt x="1723129" y="1352655"/>
                </a:cubicBezTo>
                <a:cubicBezTo>
                  <a:pt x="1726139" y="1350140"/>
                  <a:pt x="1729311" y="1347854"/>
                  <a:pt x="1732616" y="1345711"/>
                </a:cubicBezTo>
                <a:cubicBezTo>
                  <a:pt x="1733359" y="1345235"/>
                  <a:pt x="1734121" y="1344797"/>
                  <a:pt x="1734883" y="1344330"/>
                </a:cubicBezTo>
                <a:cubicBezTo>
                  <a:pt x="1737769" y="1342577"/>
                  <a:pt x="1740741" y="1340977"/>
                  <a:pt x="1743817" y="1339529"/>
                </a:cubicBezTo>
                <a:cubicBezTo>
                  <a:pt x="1744455" y="1339234"/>
                  <a:pt x="1745065" y="1338901"/>
                  <a:pt x="1745703" y="1338624"/>
                </a:cubicBezTo>
                <a:cubicBezTo>
                  <a:pt x="1749380" y="1336996"/>
                  <a:pt x="1753171" y="1335586"/>
                  <a:pt x="1757076" y="1334424"/>
                </a:cubicBezTo>
                <a:cubicBezTo>
                  <a:pt x="1757647" y="1334252"/>
                  <a:pt x="1758238" y="1334138"/>
                  <a:pt x="1758819" y="1333976"/>
                </a:cubicBezTo>
                <a:cubicBezTo>
                  <a:pt x="1762134" y="1333071"/>
                  <a:pt x="1765515" y="1332347"/>
                  <a:pt x="1768954" y="1331795"/>
                </a:cubicBezTo>
                <a:cubicBezTo>
                  <a:pt x="1769963" y="1331623"/>
                  <a:pt x="1770964" y="1331461"/>
                  <a:pt x="1771973" y="1331328"/>
                </a:cubicBezTo>
                <a:cubicBezTo>
                  <a:pt x="1775993" y="1330804"/>
                  <a:pt x="1780060" y="1330452"/>
                  <a:pt x="1784213" y="1330452"/>
                </a:cubicBezTo>
                <a:close/>
                <a:moveTo>
                  <a:pt x="1685106" y="191062"/>
                </a:moveTo>
                <a:lnTo>
                  <a:pt x="1685106" y="380390"/>
                </a:lnTo>
                <a:lnTo>
                  <a:pt x="1874434" y="380390"/>
                </a:lnTo>
                <a:lnTo>
                  <a:pt x="1874434" y="191062"/>
                </a:lnTo>
                <a:close/>
                <a:moveTo>
                  <a:pt x="3273828" y="190481"/>
                </a:moveTo>
                <a:cubicBezTo>
                  <a:pt x="3221307" y="190481"/>
                  <a:pt x="3178578" y="233200"/>
                  <a:pt x="3178568" y="285721"/>
                </a:cubicBezTo>
                <a:cubicBezTo>
                  <a:pt x="3178568" y="338242"/>
                  <a:pt x="3221298" y="380962"/>
                  <a:pt x="3273828" y="380962"/>
                </a:cubicBezTo>
                <a:cubicBezTo>
                  <a:pt x="3326349" y="380962"/>
                  <a:pt x="3369059" y="338232"/>
                  <a:pt x="3369059" y="285721"/>
                </a:cubicBezTo>
                <a:cubicBezTo>
                  <a:pt x="3369059" y="233200"/>
                  <a:pt x="3326339" y="190481"/>
                  <a:pt x="3273828" y="190481"/>
                </a:cubicBezTo>
                <a:close/>
                <a:moveTo>
                  <a:pt x="285702" y="190471"/>
                </a:moveTo>
                <a:cubicBezTo>
                  <a:pt x="233181" y="190471"/>
                  <a:pt x="190471" y="233200"/>
                  <a:pt x="190471" y="285712"/>
                </a:cubicBezTo>
                <a:cubicBezTo>
                  <a:pt x="190471" y="338232"/>
                  <a:pt x="233191" y="380952"/>
                  <a:pt x="285702" y="380952"/>
                </a:cubicBezTo>
                <a:cubicBezTo>
                  <a:pt x="338223" y="380952"/>
                  <a:pt x="380952" y="338232"/>
                  <a:pt x="380952" y="285712"/>
                </a:cubicBezTo>
                <a:cubicBezTo>
                  <a:pt x="380952" y="233191"/>
                  <a:pt x="338223" y="190471"/>
                  <a:pt x="285702" y="190471"/>
                </a:cubicBezTo>
                <a:close/>
                <a:moveTo>
                  <a:pt x="285702" y="0"/>
                </a:moveTo>
                <a:cubicBezTo>
                  <a:pt x="414318" y="0"/>
                  <a:pt x="523332" y="85439"/>
                  <a:pt x="559041" y="202539"/>
                </a:cubicBezTo>
                <a:lnTo>
                  <a:pt x="1494625" y="202539"/>
                </a:lnTo>
                <a:lnTo>
                  <a:pt x="1494625" y="95821"/>
                </a:lnTo>
                <a:cubicBezTo>
                  <a:pt x="1494625" y="43224"/>
                  <a:pt x="1537268" y="581"/>
                  <a:pt x="1589865" y="581"/>
                </a:cubicBezTo>
                <a:lnTo>
                  <a:pt x="1969665" y="581"/>
                </a:lnTo>
                <a:cubicBezTo>
                  <a:pt x="2022262" y="581"/>
                  <a:pt x="2064906" y="43215"/>
                  <a:pt x="2064906" y="95821"/>
                </a:cubicBezTo>
                <a:lnTo>
                  <a:pt x="2064906" y="202530"/>
                </a:lnTo>
                <a:lnTo>
                  <a:pt x="3000480" y="202530"/>
                </a:lnTo>
                <a:cubicBezTo>
                  <a:pt x="3036189" y="85439"/>
                  <a:pt x="3145212" y="0"/>
                  <a:pt x="3273828" y="0"/>
                </a:cubicBezTo>
                <a:cubicBezTo>
                  <a:pt x="3431362" y="0"/>
                  <a:pt x="3559540" y="128159"/>
                  <a:pt x="3559540" y="285721"/>
                </a:cubicBezTo>
                <a:cubicBezTo>
                  <a:pt x="3559540" y="443274"/>
                  <a:pt x="3431372" y="571433"/>
                  <a:pt x="3273838" y="571433"/>
                </a:cubicBezTo>
                <a:cubicBezTo>
                  <a:pt x="3154223" y="571433"/>
                  <a:pt x="3051600" y="497529"/>
                  <a:pt x="3009081" y="393011"/>
                </a:cubicBezTo>
                <a:lnTo>
                  <a:pt x="2557539" y="393011"/>
                </a:lnTo>
                <a:cubicBezTo>
                  <a:pt x="2963180" y="620315"/>
                  <a:pt x="3257674" y="1020061"/>
                  <a:pt x="3343456" y="1494653"/>
                </a:cubicBezTo>
                <a:lnTo>
                  <a:pt x="3463718" y="1494653"/>
                </a:lnTo>
                <a:cubicBezTo>
                  <a:pt x="3516306" y="1494653"/>
                  <a:pt x="3558959" y="1537287"/>
                  <a:pt x="3558949" y="1589884"/>
                </a:cubicBezTo>
                <a:lnTo>
                  <a:pt x="3558949" y="1969665"/>
                </a:lnTo>
                <a:cubicBezTo>
                  <a:pt x="3558949" y="2022272"/>
                  <a:pt x="3516296" y="2064905"/>
                  <a:pt x="3463709" y="2064905"/>
                </a:cubicBezTo>
                <a:lnTo>
                  <a:pt x="3083919" y="2064905"/>
                </a:lnTo>
                <a:cubicBezTo>
                  <a:pt x="3031312" y="2064905"/>
                  <a:pt x="2988678" y="2022262"/>
                  <a:pt x="2988678" y="1969665"/>
                </a:cubicBezTo>
                <a:lnTo>
                  <a:pt x="2988678" y="1589884"/>
                </a:lnTo>
                <a:cubicBezTo>
                  <a:pt x="2988678" y="1537278"/>
                  <a:pt x="3031322" y="1494644"/>
                  <a:pt x="3083919" y="1494644"/>
                </a:cubicBezTo>
                <a:lnTo>
                  <a:pt x="3149470" y="1494644"/>
                </a:lnTo>
                <a:cubicBezTo>
                  <a:pt x="3036989" y="949538"/>
                  <a:pt x="2610088" y="522675"/>
                  <a:pt x="2064906" y="410146"/>
                </a:cubicBezTo>
                <a:lnTo>
                  <a:pt x="2064906" y="475621"/>
                </a:lnTo>
                <a:cubicBezTo>
                  <a:pt x="2064906" y="528209"/>
                  <a:pt x="2022253" y="570862"/>
                  <a:pt x="1969665" y="570862"/>
                </a:cubicBezTo>
                <a:lnTo>
                  <a:pt x="1589865" y="570862"/>
                </a:lnTo>
                <a:cubicBezTo>
                  <a:pt x="1537259" y="570862"/>
                  <a:pt x="1494625" y="528199"/>
                  <a:pt x="1494625" y="475621"/>
                </a:cubicBezTo>
                <a:lnTo>
                  <a:pt x="1494625" y="410137"/>
                </a:lnTo>
                <a:cubicBezTo>
                  <a:pt x="949423" y="522656"/>
                  <a:pt x="522522" y="949528"/>
                  <a:pt x="410032" y="1494644"/>
                </a:cubicBezTo>
                <a:lnTo>
                  <a:pt x="475612" y="1494644"/>
                </a:lnTo>
                <a:cubicBezTo>
                  <a:pt x="528209" y="1494644"/>
                  <a:pt x="570852" y="1537287"/>
                  <a:pt x="570852" y="1589884"/>
                </a:cubicBezTo>
                <a:lnTo>
                  <a:pt x="570852" y="1969665"/>
                </a:lnTo>
                <a:cubicBezTo>
                  <a:pt x="570852" y="2022262"/>
                  <a:pt x="528199" y="2064905"/>
                  <a:pt x="475612" y="2064905"/>
                </a:cubicBezTo>
                <a:lnTo>
                  <a:pt x="95793" y="2064905"/>
                </a:lnTo>
                <a:cubicBezTo>
                  <a:pt x="43186" y="2064905"/>
                  <a:pt x="552" y="2022262"/>
                  <a:pt x="552" y="1969665"/>
                </a:cubicBezTo>
                <a:lnTo>
                  <a:pt x="552" y="1589884"/>
                </a:lnTo>
                <a:cubicBezTo>
                  <a:pt x="552" y="1537278"/>
                  <a:pt x="43196" y="1494644"/>
                  <a:pt x="95793" y="1494644"/>
                </a:cubicBezTo>
                <a:lnTo>
                  <a:pt x="216065" y="1494644"/>
                </a:lnTo>
                <a:cubicBezTo>
                  <a:pt x="301856" y="1020051"/>
                  <a:pt x="596351" y="620306"/>
                  <a:pt x="1001992" y="393001"/>
                </a:cubicBezTo>
                <a:lnTo>
                  <a:pt x="550450" y="393001"/>
                </a:lnTo>
                <a:cubicBezTo>
                  <a:pt x="507930" y="497519"/>
                  <a:pt x="405308" y="571424"/>
                  <a:pt x="285702" y="571424"/>
                </a:cubicBezTo>
                <a:cubicBezTo>
                  <a:pt x="128159" y="571424"/>
                  <a:pt x="0" y="443265"/>
                  <a:pt x="0" y="285712"/>
                </a:cubicBezTo>
                <a:cubicBezTo>
                  <a:pt x="0" y="128159"/>
                  <a:pt x="128159" y="0"/>
                  <a:pt x="28570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ED74314-DBAB-4A66-967B-B33E8DE01E03}"/>
              </a:ext>
            </a:extLst>
          </p:cNvPr>
          <p:cNvSpPr>
            <a:spLocks noChangeAspect="1"/>
          </p:cNvSpPr>
          <p:nvPr/>
        </p:nvSpPr>
        <p:spPr>
          <a:xfrm>
            <a:off x="2063993" y="10332831"/>
            <a:ext cx="853440" cy="573950"/>
          </a:xfrm>
          <a:custGeom>
            <a:avLst/>
            <a:gdLst>
              <a:gd name="connsiteX0" fmla="*/ 4788704 w 4886325"/>
              <a:gd name="connsiteY0" fmla="*/ 2197875 h 3286125"/>
              <a:gd name="connsiteX1" fmla="*/ 4729448 w 4886325"/>
              <a:gd name="connsiteY1" fmla="*/ 2197875 h 3286125"/>
              <a:gd name="connsiteX2" fmla="*/ 4061984 w 4886325"/>
              <a:gd name="connsiteY2" fmla="*/ 676704 h 3286125"/>
              <a:gd name="connsiteX3" fmla="*/ 2445534 w 4886325"/>
              <a:gd name="connsiteY3" fmla="*/ 7144 h 3286125"/>
              <a:gd name="connsiteX4" fmla="*/ 829094 w 4886325"/>
              <a:gd name="connsiteY4" fmla="*/ 676704 h 3286125"/>
              <a:gd name="connsiteX5" fmla="*/ 161630 w 4886325"/>
              <a:gd name="connsiteY5" fmla="*/ 2197875 h 3286125"/>
              <a:gd name="connsiteX6" fmla="*/ 102394 w 4886325"/>
              <a:gd name="connsiteY6" fmla="*/ 2197875 h 3286125"/>
              <a:gd name="connsiteX7" fmla="*/ 7144 w 4886325"/>
              <a:gd name="connsiteY7" fmla="*/ 2293125 h 3286125"/>
              <a:gd name="connsiteX8" fmla="*/ 7144 w 4886325"/>
              <a:gd name="connsiteY8" fmla="*/ 3185446 h 3286125"/>
              <a:gd name="connsiteX9" fmla="*/ 102394 w 4886325"/>
              <a:gd name="connsiteY9" fmla="*/ 3280696 h 3286125"/>
              <a:gd name="connsiteX10" fmla="*/ 4788704 w 4886325"/>
              <a:gd name="connsiteY10" fmla="*/ 3280696 h 3286125"/>
              <a:gd name="connsiteX11" fmla="*/ 4883953 w 4886325"/>
              <a:gd name="connsiteY11" fmla="*/ 3185446 h 3286125"/>
              <a:gd name="connsiteX12" fmla="*/ 4883953 w 4886325"/>
              <a:gd name="connsiteY12" fmla="*/ 2293125 h 3286125"/>
              <a:gd name="connsiteX13" fmla="*/ 4788704 w 4886325"/>
              <a:gd name="connsiteY13" fmla="*/ 2197875 h 3286125"/>
              <a:gd name="connsiteX14" fmla="*/ 398812 w 4886325"/>
              <a:gd name="connsiteY14" fmla="*/ 1843316 h 3286125"/>
              <a:gd name="connsiteX15" fmla="*/ 591931 w 4886325"/>
              <a:gd name="connsiteY15" fmla="*/ 1895056 h 3286125"/>
              <a:gd name="connsiteX16" fmla="*/ 616639 w 4886325"/>
              <a:gd name="connsiteY16" fmla="*/ 1898333 h 3286125"/>
              <a:gd name="connsiteX17" fmla="*/ 708584 w 4886325"/>
              <a:gd name="connsiteY17" fmla="*/ 1827695 h 3286125"/>
              <a:gd name="connsiteX18" fmla="*/ 641233 w 4886325"/>
              <a:gd name="connsiteY18" fmla="*/ 1711052 h 3286125"/>
              <a:gd name="connsiteX19" fmla="*/ 448113 w 4886325"/>
              <a:gd name="connsiteY19" fmla="*/ 1659312 h 3286125"/>
              <a:gd name="connsiteX20" fmla="*/ 585359 w 4886325"/>
              <a:gd name="connsiteY20" fmla="*/ 1329138 h 3286125"/>
              <a:gd name="connsiteX21" fmla="*/ 850716 w 4886325"/>
              <a:gd name="connsiteY21" fmla="*/ 1482338 h 3286125"/>
              <a:gd name="connsiteX22" fmla="*/ 898246 w 4886325"/>
              <a:gd name="connsiteY22" fmla="*/ 1495120 h 3286125"/>
              <a:gd name="connsiteX23" fmla="*/ 980827 w 4886325"/>
              <a:gd name="connsiteY23" fmla="*/ 1447476 h 3286125"/>
              <a:gd name="connsiteX24" fmla="*/ 945966 w 4886325"/>
              <a:gd name="connsiteY24" fmla="*/ 1317365 h 3286125"/>
              <a:gd name="connsiteX25" fmla="*/ 680790 w 4886325"/>
              <a:gd name="connsiteY25" fmla="*/ 1164269 h 3286125"/>
              <a:gd name="connsiteX26" fmla="*/ 898703 w 4886325"/>
              <a:gd name="connsiteY26" fmla="*/ 880996 h 3286125"/>
              <a:gd name="connsiteX27" fmla="*/ 1039539 w 4886325"/>
              <a:gd name="connsiteY27" fmla="*/ 1021813 h 3286125"/>
              <a:gd name="connsiteX28" fmla="*/ 1106891 w 4886325"/>
              <a:gd name="connsiteY28" fmla="*/ 1049722 h 3286125"/>
              <a:gd name="connsiteX29" fmla="*/ 1174242 w 4886325"/>
              <a:gd name="connsiteY29" fmla="*/ 1021813 h 3286125"/>
              <a:gd name="connsiteX30" fmla="*/ 1174233 w 4886325"/>
              <a:gd name="connsiteY30" fmla="*/ 887101 h 3286125"/>
              <a:gd name="connsiteX31" fmla="*/ 1033396 w 4886325"/>
              <a:gd name="connsiteY31" fmla="*/ 746293 h 3286125"/>
              <a:gd name="connsiteX32" fmla="*/ 1316660 w 4886325"/>
              <a:gd name="connsiteY32" fmla="*/ 528371 h 3286125"/>
              <a:gd name="connsiteX33" fmla="*/ 1469755 w 4886325"/>
              <a:gd name="connsiteY33" fmla="*/ 793547 h 3286125"/>
              <a:gd name="connsiteX34" fmla="*/ 1552327 w 4886325"/>
              <a:gd name="connsiteY34" fmla="*/ 841172 h 3286125"/>
              <a:gd name="connsiteX35" fmla="*/ 1599867 w 4886325"/>
              <a:gd name="connsiteY35" fmla="*/ 828408 h 3286125"/>
              <a:gd name="connsiteX36" fmla="*/ 1634728 w 4886325"/>
              <a:gd name="connsiteY36" fmla="*/ 698297 h 3286125"/>
              <a:gd name="connsiteX37" fmla="*/ 1481538 w 4886325"/>
              <a:gd name="connsiteY37" fmla="*/ 432949 h 3286125"/>
              <a:gd name="connsiteX38" fmla="*/ 1811722 w 4886325"/>
              <a:gd name="connsiteY38" fmla="*/ 295713 h 3286125"/>
              <a:gd name="connsiteX39" fmla="*/ 1863452 w 4886325"/>
              <a:gd name="connsiteY39" fmla="*/ 488832 h 3286125"/>
              <a:gd name="connsiteX40" fmla="*/ 1955397 w 4886325"/>
              <a:gd name="connsiteY40" fmla="*/ 559451 h 3286125"/>
              <a:gd name="connsiteX41" fmla="*/ 1980105 w 4886325"/>
              <a:gd name="connsiteY41" fmla="*/ 556193 h 3286125"/>
              <a:gd name="connsiteX42" fmla="*/ 2047465 w 4886325"/>
              <a:gd name="connsiteY42" fmla="*/ 439531 h 3286125"/>
              <a:gd name="connsiteX43" fmla="*/ 1995735 w 4886325"/>
              <a:gd name="connsiteY43" fmla="*/ 246412 h 3286125"/>
              <a:gd name="connsiteX44" fmla="*/ 2350284 w 4886325"/>
              <a:gd name="connsiteY44" fmla="*/ 199911 h 3286125"/>
              <a:gd name="connsiteX45" fmla="*/ 2350284 w 4886325"/>
              <a:gd name="connsiteY45" fmla="*/ 506578 h 3286125"/>
              <a:gd name="connsiteX46" fmla="*/ 2445534 w 4886325"/>
              <a:gd name="connsiteY46" fmla="*/ 601828 h 3286125"/>
              <a:gd name="connsiteX47" fmla="*/ 2540784 w 4886325"/>
              <a:gd name="connsiteY47" fmla="*/ 506578 h 3286125"/>
              <a:gd name="connsiteX48" fmla="*/ 2540784 w 4886325"/>
              <a:gd name="connsiteY48" fmla="*/ 199911 h 3286125"/>
              <a:gd name="connsiteX49" fmla="*/ 2895333 w 4886325"/>
              <a:gd name="connsiteY49" fmla="*/ 246412 h 3286125"/>
              <a:gd name="connsiteX50" fmla="*/ 2843603 w 4886325"/>
              <a:gd name="connsiteY50" fmla="*/ 439531 h 3286125"/>
              <a:gd name="connsiteX51" fmla="*/ 2910964 w 4886325"/>
              <a:gd name="connsiteY51" fmla="*/ 556193 h 3286125"/>
              <a:gd name="connsiteX52" fmla="*/ 2935672 w 4886325"/>
              <a:gd name="connsiteY52" fmla="*/ 559451 h 3286125"/>
              <a:gd name="connsiteX53" fmla="*/ 3027616 w 4886325"/>
              <a:gd name="connsiteY53" fmla="*/ 488832 h 3286125"/>
              <a:gd name="connsiteX54" fmla="*/ 3079347 w 4886325"/>
              <a:gd name="connsiteY54" fmla="*/ 295713 h 3286125"/>
              <a:gd name="connsiteX55" fmla="*/ 3409531 w 4886325"/>
              <a:gd name="connsiteY55" fmla="*/ 432959 h 3286125"/>
              <a:gd name="connsiteX56" fmla="*/ 3256340 w 4886325"/>
              <a:gd name="connsiteY56" fmla="*/ 698297 h 3286125"/>
              <a:gd name="connsiteX57" fmla="*/ 3291202 w 4886325"/>
              <a:gd name="connsiteY57" fmla="*/ 828408 h 3286125"/>
              <a:gd name="connsiteX58" fmla="*/ 3338732 w 4886325"/>
              <a:gd name="connsiteY58" fmla="*/ 841172 h 3286125"/>
              <a:gd name="connsiteX59" fmla="*/ 3421313 w 4886325"/>
              <a:gd name="connsiteY59" fmla="*/ 793547 h 3286125"/>
              <a:gd name="connsiteX60" fmla="*/ 3574399 w 4886325"/>
              <a:gd name="connsiteY60" fmla="*/ 528380 h 3286125"/>
              <a:gd name="connsiteX61" fmla="*/ 3857663 w 4886325"/>
              <a:gd name="connsiteY61" fmla="*/ 746293 h 3286125"/>
              <a:gd name="connsiteX62" fmla="*/ 3716846 w 4886325"/>
              <a:gd name="connsiteY62" fmla="*/ 887101 h 3286125"/>
              <a:gd name="connsiteX63" fmla="*/ 3716846 w 4886325"/>
              <a:gd name="connsiteY63" fmla="*/ 1021813 h 3286125"/>
              <a:gd name="connsiteX64" fmla="*/ 3784197 w 4886325"/>
              <a:gd name="connsiteY64" fmla="*/ 1049722 h 3286125"/>
              <a:gd name="connsiteX65" fmla="*/ 3851539 w 4886325"/>
              <a:gd name="connsiteY65" fmla="*/ 1021813 h 3286125"/>
              <a:gd name="connsiteX66" fmla="*/ 3992366 w 4886325"/>
              <a:gd name="connsiteY66" fmla="*/ 880996 h 3286125"/>
              <a:gd name="connsiteX67" fmla="*/ 4210288 w 4886325"/>
              <a:gd name="connsiteY67" fmla="*/ 1164269 h 3286125"/>
              <a:gd name="connsiteX68" fmla="*/ 3945112 w 4886325"/>
              <a:gd name="connsiteY68" fmla="*/ 1317365 h 3286125"/>
              <a:gd name="connsiteX69" fmla="*/ 3910251 w 4886325"/>
              <a:gd name="connsiteY69" fmla="*/ 1447476 h 3286125"/>
              <a:gd name="connsiteX70" fmla="*/ 3992823 w 4886325"/>
              <a:gd name="connsiteY70" fmla="*/ 1495120 h 3286125"/>
              <a:gd name="connsiteX71" fmla="*/ 4040362 w 4886325"/>
              <a:gd name="connsiteY71" fmla="*/ 1482338 h 3286125"/>
              <a:gd name="connsiteX72" fmla="*/ 4305719 w 4886325"/>
              <a:gd name="connsiteY72" fmla="*/ 1329138 h 3286125"/>
              <a:gd name="connsiteX73" fmla="*/ 4442965 w 4886325"/>
              <a:gd name="connsiteY73" fmla="*/ 1659312 h 3286125"/>
              <a:gd name="connsiteX74" fmla="*/ 4249855 w 4886325"/>
              <a:gd name="connsiteY74" fmla="*/ 1711052 h 3286125"/>
              <a:gd name="connsiteX75" fmla="*/ 4182504 w 4886325"/>
              <a:gd name="connsiteY75" fmla="*/ 1827695 h 3286125"/>
              <a:gd name="connsiteX76" fmla="*/ 4274439 w 4886325"/>
              <a:gd name="connsiteY76" fmla="*/ 1898333 h 3286125"/>
              <a:gd name="connsiteX77" fmla="*/ 4299157 w 4886325"/>
              <a:gd name="connsiteY77" fmla="*/ 1895056 h 3286125"/>
              <a:gd name="connsiteX78" fmla="*/ 4492266 w 4886325"/>
              <a:gd name="connsiteY78" fmla="*/ 1843316 h 3286125"/>
              <a:gd name="connsiteX79" fmla="*/ 4538767 w 4886325"/>
              <a:gd name="connsiteY79" fmla="*/ 2197865 h 3286125"/>
              <a:gd name="connsiteX80" fmla="*/ 3836470 w 4886325"/>
              <a:gd name="connsiteY80" fmla="*/ 2197865 h 3286125"/>
              <a:gd name="connsiteX81" fmla="*/ 2445534 w 4886325"/>
              <a:gd name="connsiteY81" fmla="*/ 898855 h 3286125"/>
              <a:gd name="connsiteX82" fmla="*/ 1054618 w 4886325"/>
              <a:gd name="connsiteY82" fmla="*/ 2197865 h 3286125"/>
              <a:gd name="connsiteX83" fmla="*/ 352301 w 4886325"/>
              <a:gd name="connsiteY83" fmla="*/ 2197865 h 3286125"/>
              <a:gd name="connsiteX84" fmla="*/ 398812 w 4886325"/>
              <a:gd name="connsiteY84" fmla="*/ 1843316 h 3286125"/>
              <a:gd name="connsiteX85" fmla="*/ 3645532 w 4886325"/>
              <a:gd name="connsiteY85" fmla="*/ 2197875 h 3286125"/>
              <a:gd name="connsiteX86" fmla="*/ 1245556 w 4886325"/>
              <a:gd name="connsiteY86" fmla="*/ 2197875 h 3286125"/>
              <a:gd name="connsiteX87" fmla="*/ 2445534 w 4886325"/>
              <a:gd name="connsiteY87" fmla="*/ 1089365 h 3286125"/>
              <a:gd name="connsiteX88" fmla="*/ 3645532 w 4886325"/>
              <a:gd name="connsiteY88" fmla="*/ 2197875 h 3286125"/>
              <a:gd name="connsiteX89" fmla="*/ 4693454 w 4886325"/>
              <a:gd name="connsiteY89" fmla="*/ 3090177 h 3286125"/>
              <a:gd name="connsiteX90" fmla="*/ 4458338 w 4886325"/>
              <a:gd name="connsiteY90" fmla="*/ 3090177 h 3286125"/>
              <a:gd name="connsiteX91" fmla="*/ 4458338 w 4886325"/>
              <a:gd name="connsiteY91" fmla="*/ 2946330 h 3286125"/>
              <a:gd name="connsiteX92" fmla="*/ 4363088 w 4886325"/>
              <a:gd name="connsiteY92" fmla="*/ 2851080 h 3286125"/>
              <a:gd name="connsiteX93" fmla="*/ 4267838 w 4886325"/>
              <a:gd name="connsiteY93" fmla="*/ 2946330 h 3286125"/>
              <a:gd name="connsiteX94" fmla="*/ 4267838 w 4886325"/>
              <a:gd name="connsiteY94" fmla="*/ 3090177 h 3286125"/>
              <a:gd name="connsiteX95" fmla="*/ 4070995 w 4886325"/>
              <a:gd name="connsiteY95" fmla="*/ 3090177 h 3286125"/>
              <a:gd name="connsiteX96" fmla="*/ 4070995 w 4886325"/>
              <a:gd name="connsiteY96" fmla="*/ 2843851 h 3286125"/>
              <a:gd name="connsiteX97" fmla="*/ 3975745 w 4886325"/>
              <a:gd name="connsiteY97" fmla="*/ 2748601 h 3286125"/>
              <a:gd name="connsiteX98" fmla="*/ 3880495 w 4886325"/>
              <a:gd name="connsiteY98" fmla="*/ 2843851 h 3286125"/>
              <a:gd name="connsiteX99" fmla="*/ 3880495 w 4886325"/>
              <a:gd name="connsiteY99" fmla="*/ 3090177 h 3286125"/>
              <a:gd name="connsiteX100" fmla="*/ 3683670 w 4886325"/>
              <a:gd name="connsiteY100" fmla="*/ 3090177 h 3286125"/>
              <a:gd name="connsiteX101" fmla="*/ 3683670 w 4886325"/>
              <a:gd name="connsiteY101" fmla="*/ 2946330 h 3286125"/>
              <a:gd name="connsiteX102" fmla="*/ 3588420 w 4886325"/>
              <a:gd name="connsiteY102" fmla="*/ 2851080 h 3286125"/>
              <a:gd name="connsiteX103" fmla="*/ 3493170 w 4886325"/>
              <a:gd name="connsiteY103" fmla="*/ 2946330 h 3286125"/>
              <a:gd name="connsiteX104" fmla="*/ 3493170 w 4886325"/>
              <a:gd name="connsiteY104" fmla="*/ 3090177 h 3286125"/>
              <a:gd name="connsiteX105" fmla="*/ 3296336 w 4886325"/>
              <a:gd name="connsiteY105" fmla="*/ 3090177 h 3286125"/>
              <a:gd name="connsiteX106" fmla="*/ 3296336 w 4886325"/>
              <a:gd name="connsiteY106" fmla="*/ 2946330 h 3286125"/>
              <a:gd name="connsiteX107" fmla="*/ 3201086 w 4886325"/>
              <a:gd name="connsiteY107" fmla="*/ 2851080 h 3286125"/>
              <a:gd name="connsiteX108" fmla="*/ 3105836 w 4886325"/>
              <a:gd name="connsiteY108" fmla="*/ 2946330 h 3286125"/>
              <a:gd name="connsiteX109" fmla="*/ 3105836 w 4886325"/>
              <a:gd name="connsiteY109" fmla="*/ 3090177 h 3286125"/>
              <a:gd name="connsiteX110" fmla="*/ 2908992 w 4886325"/>
              <a:gd name="connsiteY110" fmla="*/ 3090177 h 3286125"/>
              <a:gd name="connsiteX111" fmla="*/ 2908992 w 4886325"/>
              <a:gd name="connsiteY111" fmla="*/ 2843851 h 3286125"/>
              <a:gd name="connsiteX112" fmla="*/ 2813742 w 4886325"/>
              <a:gd name="connsiteY112" fmla="*/ 2748601 h 3286125"/>
              <a:gd name="connsiteX113" fmla="*/ 2718492 w 4886325"/>
              <a:gd name="connsiteY113" fmla="*/ 2843851 h 3286125"/>
              <a:gd name="connsiteX114" fmla="*/ 2718492 w 4886325"/>
              <a:gd name="connsiteY114" fmla="*/ 3090177 h 3286125"/>
              <a:gd name="connsiteX115" fmla="*/ 2521649 w 4886325"/>
              <a:gd name="connsiteY115" fmla="*/ 3090177 h 3286125"/>
              <a:gd name="connsiteX116" fmla="*/ 2521649 w 4886325"/>
              <a:gd name="connsiteY116" fmla="*/ 2946330 h 3286125"/>
              <a:gd name="connsiteX117" fmla="*/ 2426399 w 4886325"/>
              <a:gd name="connsiteY117" fmla="*/ 2851080 h 3286125"/>
              <a:gd name="connsiteX118" fmla="*/ 2331149 w 4886325"/>
              <a:gd name="connsiteY118" fmla="*/ 2946330 h 3286125"/>
              <a:gd name="connsiteX119" fmla="*/ 2331149 w 4886325"/>
              <a:gd name="connsiteY119" fmla="*/ 3090177 h 3286125"/>
              <a:gd name="connsiteX120" fmla="*/ 2134334 w 4886325"/>
              <a:gd name="connsiteY120" fmla="*/ 3090177 h 3286125"/>
              <a:gd name="connsiteX121" fmla="*/ 2134334 w 4886325"/>
              <a:gd name="connsiteY121" fmla="*/ 2946330 h 3286125"/>
              <a:gd name="connsiteX122" fmla="*/ 2039083 w 4886325"/>
              <a:gd name="connsiteY122" fmla="*/ 2851080 h 3286125"/>
              <a:gd name="connsiteX123" fmla="*/ 1943833 w 4886325"/>
              <a:gd name="connsiteY123" fmla="*/ 2946330 h 3286125"/>
              <a:gd name="connsiteX124" fmla="*/ 1943833 w 4886325"/>
              <a:gd name="connsiteY124" fmla="*/ 3090177 h 3286125"/>
              <a:gd name="connsiteX125" fmla="*/ 1746990 w 4886325"/>
              <a:gd name="connsiteY125" fmla="*/ 3090177 h 3286125"/>
              <a:gd name="connsiteX126" fmla="*/ 1746990 w 4886325"/>
              <a:gd name="connsiteY126" fmla="*/ 2843851 h 3286125"/>
              <a:gd name="connsiteX127" fmla="*/ 1651740 w 4886325"/>
              <a:gd name="connsiteY127" fmla="*/ 2748601 h 3286125"/>
              <a:gd name="connsiteX128" fmla="*/ 1556490 w 4886325"/>
              <a:gd name="connsiteY128" fmla="*/ 2843851 h 3286125"/>
              <a:gd name="connsiteX129" fmla="*/ 1556490 w 4886325"/>
              <a:gd name="connsiteY129" fmla="*/ 3090177 h 3286125"/>
              <a:gd name="connsiteX130" fmla="*/ 1359646 w 4886325"/>
              <a:gd name="connsiteY130" fmla="*/ 3090177 h 3286125"/>
              <a:gd name="connsiteX131" fmla="*/ 1359646 w 4886325"/>
              <a:gd name="connsiteY131" fmla="*/ 2946330 h 3286125"/>
              <a:gd name="connsiteX132" fmla="*/ 1264396 w 4886325"/>
              <a:gd name="connsiteY132" fmla="*/ 2851080 h 3286125"/>
              <a:gd name="connsiteX133" fmla="*/ 1169146 w 4886325"/>
              <a:gd name="connsiteY133" fmla="*/ 2946330 h 3286125"/>
              <a:gd name="connsiteX134" fmla="*/ 1169146 w 4886325"/>
              <a:gd name="connsiteY134" fmla="*/ 3090177 h 3286125"/>
              <a:gd name="connsiteX135" fmla="*/ 972312 w 4886325"/>
              <a:gd name="connsiteY135" fmla="*/ 3090177 h 3286125"/>
              <a:gd name="connsiteX136" fmla="*/ 972312 w 4886325"/>
              <a:gd name="connsiteY136" fmla="*/ 2946330 h 3286125"/>
              <a:gd name="connsiteX137" fmla="*/ 877062 w 4886325"/>
              <a:gd name="connsiteY137" fmla="*/ 2851080 h 3286125"/>
              <a:gd name="connsiteX138" fmla="*/ 781812 w 4886325"/>
              <a:gd name="connsiteY138" fmla="*/ 2946330 h 3286125"/>
              <a:gd name="connsiteX139" fmla="*/ 781812 w 4886325"/>
              <a:gd name="connsiteY139" fmla="*/ 3090177 h 3286125"/>
              <a:gd name="connsiteX140" fmla="*/ 584968 w 4886325"/>
              <a:gd name="connsiteY140" fmla="*/ 3090177 h 3286125"/>
              <a:gd name="connsiteX141" fmla="*/ 584968 w 4886325"/>
              <a:gd name="connsiteY141" fmla="*/ 2843851 h 3286125"/>
              <a:gd name="connsiteX142" fmla="*/ 489718 w 4886325"/>
              <a:gd name="connsiteY142" fmla="*/ 2748601 h 3286125"/>
              <a:gd name="connsiteX143" fmla="*/ 394468 w 4886325"/>
              <a:gd name="connsiteY143" fmla="*/ 2843851 h 3286125"/>
              <a:gd name="connsiteX144" fmla="*/ 394468 w 4886325"/>
              <a:gd name="connsiteY144" fmla="*/ 3090177 h 3286125"/>
              <a:gd name="connsiteX145" fmla="*/ 197644 w 4886325"/>
              <a:gd name="connsiteY145" fmla="*/ 3090177 h 3286125"/>
              <a:gd name="connsiteX146" fmla="*/ 197644 w 4886325"/>
              <a:gd name="connsiteY146" fmla="*/ 2388356 h 3286125"/>
              <a:gd name="connsiteX147" fmla="*/ 4693454 w 4886325"/>
              <a:gd name="connsiteY147" fmla="*/ 2388356 h 3286125"/>
              <a:gd name="connsiteX148" fmla="*/ 4693454 w 4886325"/>
              <a:gd name="connsiteY148" fmla="*/ 3090177 h 328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86325" h="3286125">
                <a:moveTo>
                  <a:pt x="4788704" y="2197875"/>
                </a:moveTo>
                <a:lnTo>
                  <a:pt x="4729448" y="2197875"/>
                </a:lnTo>
                <a:cubicBezTo>
                  <a:pt x="4706046" y="1623012"/>
                  <a:pt x="4471226" y="1085926"/>
                  <a:pt x="4061984" y="676704"/>
                </a:cubicBezTo>
                <a:cubicBezTo>
                  <a:pt x="3630216" y="244935"/>
                  <a:pt x="3056144" y="7144"/>
                  <a:pt x="2445534" y="7144"/>
                </a:cubicBezTo>
                <a:cubicBezTo>
                  <a:pt x="1834915" y="7144"/>
                  <a:pt x="1260862" y="244935"/>
                  <a:pt x="829094" y="676704"/>
                </a:cubicBezTo>
                <a:cubicBezTo>
                  <a:pt x="419852" y="1085926"/>
                  <a:pt x="185042" y="1623012"/>
                  <a:pt x="161630" y="2197875"/>
                </a:cubicBezTo>
                <a:lnTo>
                  <a:pt x="102394" y="2197875"/>
                </a:lnTo>
                <a:cubicBezTo>
                  <a:pt x="49787" y="2197875"/>
                  <a:pt x="7144" y="2240528"/>
                  <a:pt x="7144" y="2293125"/>
                </a:cubicBezTo>
                <a:lnTo>
                  <a:pt x="7144" y="3185446"/>
                </a:lnTo>
                <a:cubicBezTo>
                  <a:pt x="7144" y="3238043"/>
                  <a:pt x="49787" y="3280696"/>
                  <a:pt x="102394" y="3280696"/>
                </a:cubicBezTo>
                <a:lnTo>
                  <a:pt x="4788704" y="3280696"/>
                </a:lnTo>
                <a:cubicBezTo>
                  <a:pt x="4841310" y="3280696"/>
                  <a:pt x="4883953" y="3238043"/>
                  <a:pt x="4883953" y="3185446"/>
                </a:cubicBezTo>
                <a:lnTo>
                  <a:pt x="4883953" y="2293125"/>
                </a:lnTo>
                <a:cubicBezTo>
                  <a:pt x="4883953" y="2240518"/>
                  <a:pt x="4841301" y="2197875"/>
                  <a:pt x="4788704" y="2197875"/>
                </a:cubicBezTo>
                <a:close/>
                <a:moveTo>
                  <a:pt x="398812" y="1843316"/>
                </a:moveTo>
                <a:lnTo>
                  <a:pt x="591931" y="1895056"/>
                </a:lnTo>
                <a:cubicBezTo>
                  <a:pt x="600189" y="1897266"/>
                  <a:pt x="608476" y="1898333"/>
                  <a:pt x="616639" y="1898333"/>
                </a:cubicBezTo>
                <a:cubicBezTo>
                  <a:pt x="658692" y="1898333"/>
                  <a:pt x="697182" y="1870262"/>
                  <a:pt x="708584" y="1827695"/>
                </a:cubicBezTo>
                <a:cubicBezTo>
                  <a:pt x="722195" y="1776889"/>
                  <a:pt x="692048" y="1724654"/>
                  <a:pt x="641233" y="1711052"/>
                </a:cubicBezTo>
                <a:lnTo>
                  <a:pt x="448113" y="1659312"/>
                </a:lnTo>
                <a:cubicBezTo>
                  <a:pt x="484565" y="1544688"/>
                  <a:pt x="530628" y="1434322"/>
                  <a:pt x="585359" y="1329138"/>
                </a:cubicBezTo>
                <a:lnTo>
                  <a:pt x="850716" y="1482338"/>
                </a:lnTo>
                <a:cubicBezTo>
                  <a:pt x="865718" y="1491005"/>
                  <a:pt x="882091" y="1495120"/>
                  <a:pt x="898246" y="1495120"/>
                </a:cubicBezTo>
                <a:cubicBezTo>
                  <a:pt x="931164" y="1495120"/>
                  <a:pt x="963178" y="1478042"/>
                  <a:pt x="980827" y="1447476"/>
                </a:cubicBezTo>
                <a:cubicBezTo>
                  <a:pt x="1007135" y="1401918"/>
                  <a:pt x="991514" y="1343673"/>
                  <a:pt x="945966" y="1317365"/>
                </a:cubicBezTo>
                <a:lnTo>
                  <a:pt x="680790" y="1164269"/>
                </a:lnTo>
                <a:cubicBezTo>
                  <a:pt x="745379" y="1063647"/>
                  <a:pt x="818378" y="968912"/>
                  <a:pt x="898703" y="880996"/>
                </a:cubicBezTo>
                <a:lnTo>
                  <a:pt x="1039539" y="1021813"/>
                </a:lnTo>
                <a:cubicBezTo>
                  <a:pt x="1058142" y="1040416"/>
                  <a:pt x="1082516" y="1049722"/>
                  <a:pt x="1106891" y="1049722"/>
                </a:cubicBezTo>
                <a:cubicBezTo>
                  <a:pt x="1131265" y="1049722"/>
                  <a:pt x="1155649" y="1040416"/>
                  <a:pt x="1174242" y="1021813"/>
                </a:cubicBezTo>
                <a:cubicBezTo>
                  <a:pt x="1211437" y="984609"/>
                  <a:pt x="1211428" y="924315"/>
                  <a:pt x="1174233" y="887101"/>
                </a:cubicBezTo>
                <a:lnTo>
                  <a:pt x="1033396" y="746293"/>
                </a:lnTo>
                <a:cubicBezTo>
                  <a:pt x="1121312" y="665959"/>
                  <a:pt x="1216038" y="592960"/>
                  <a:pt x="1316660" y="528371"/>
                </a:cubicBezTo>
                <a:lnTo>
                  <a:pt x="1469755" y="793547"/>
                </a:lnTo>
                <a:cubicBezTo>
                  <a:pt x="1487395" y="824093"/>
                  <a:pt x="1519409" y="841172"/>
                  <a:pt x="1552327" y="841172"/>
                </a:cubicBezTo>
                <a:cubicBezTo>
                  <a:pt x="1568482" y="841172"/>
                  <a:pt x="1584865" y="837057"/>
                  <a:pt x="1599867" y="828408"/>
                </a:cubicBezTo>
                <a:cubicBezTo>
                  <a:pt x="1645415" y="802100"/>
                  <a:pt x="1661036" y="743855"/>
                  <a:pt x="1634728" y="698297"/>
                </a:cubicBezTo>
                <a:lnTo>
                  <a:pt x="1481538" y="432949"/>
                </a:lnTo>
                <a:cubicBezTo>
                  <a:pt x="1586722" y="378228"/>
                  <a:pt x="1697088" y="332165"/>
                  <a:pt x="1811722" y="295713"/>
                </a:cubicBezTo>
                <a:lnTo>
                  <a:pt x="1863452" y="488832"/>
                </a:lnTo>
                <a:cubicBezTo>
                  <a:pt x="1874854" y="531381"/>
                  <a:pt x="1913334" y="559451"/>
                  <a:pt x="1955397" y="559451"/>
                </a:cubicBezTo>
                <a:cubicBezTo>
                  <a:pt x="1963550" y="559451"/>
                  <a:pt x="1971856" y="558394"/>
                  <a:pt x="1980105" y="556193"/>
                </a:cubicBezTo>
                <a:cubicBezTo>
                  <a:pt x="2030921" y="542573"/>
                  <a:pt x="2061077" y="490337"/>
                  <a:pt x="2047465" y="439531"/>
                </a:cubicBezTo>
                <a:lnTo>
                  <a:pt x="1995735" y="246412"/>
                </a:lnTo>
                <a:cubicBezTo>
                  <a:pt x="2110712" y="221170"/>
                  <a:pt x="2229164" y="205349"/>
                  <a:pt x="2350284" y="199911"/>
                </a:cubicBezTo>
                <a:lnTo>
                  <a:pt x="2350284" y="506578"/>
                </a:lnTo>
                <a:cubicBezTo>
                  <a:pt x="2350284" y="559184"/>
                  <a:pt x="2392928" y="601828"/>
                  <a:pt x="2445534" y="601828"/>
                </a:cubicBezTo>
                <a:cubicBezTo>
                  <a:pt x="2498131" y="601828"/>
                  <a:pt x="2540784" y="559184"/>
                  <a:pt x="2540784" y="506578"/>
                </a:cubicBezTo>
                <a:lnTo>
                  <a:pt x="2540784" y="199911"/>
                </a:lnTo>
                <a:cubicBezTo>
                  <a:pt x="2661904" y="205349"/>
                  <a:pt x="2780357" y="221161"/>
                  <a:pt x="2895333" y="246412"/>
                </a:cubicBezTo>
                <a:lnTo>
                  <a:pt x="2843603" y="439531"/>
                </a:lnTo>
                <a:cubicBezTo>
                  <a:pt x="2829992" y="490337"/>
                  <a:pt x="2860148" y="542573"/>
                  <a:pt x="2910964" y="556193"/>
                </a:cubicBezTo>
                <a:cubicBezTo>
                  <a:pt x="2919222" y="558384"/>
                  <a:pt x="2927509" y="559451"/>
                  <a:pt x="2935672" y="559451"/>
                </a:cubicBezTo>
                <a:cubicBezTo>
                  <a:pt x="2977734" y="559451"/>
                  <a:pt x="3016215" y="531381"/>
                  <a:pt x="3027616" y="488832"/>
                </a:cubicBezTo>
                <a:lnTo>
                  <a:pt x="3079347" y="295713"/>
                </a:lnTo>
                <a:cubicBezTo>
                  <a:pt x="3193980" y="332165"/>
                  <a:pt x="3304346" y="378228"/>
                  <a:pt x="3409531" y="432959"/>
                </a:cubicBezTo>
                <a:lnTo>
                  <a:pt x="3256340" y="698297"/>
                </a:lnTo>
                <a:cubicBezTo>
                  <a:pt x="3230032" y="743855"/>
                  <a:pt x="3245644" y="802100"/>
                  <a:pt x="3291202" y="828408"/>
                </a:cubicBezTo>
                <a:cubicBezTo>
                  <a:pt x="3306204" y="837057"/>
                  <a:pt x="3322577" y="841172"/>
                  <a:pt x="3338732" y="841172"/>
                </a:cubicBezTo>
                <a:cubicBezTo>
                  <a:pt x="3371650" y="841172"/>
                  <a:pt x="3403664" y="824093"/>
                  <a:pt x="3421313" y="793547"/>
                </a:cubicBezTo>
                <a:lnTo>
                  <a:pt x="3574399" y="528380"/>
                </a:lnTo>
                <a:cubicBezTo>
                  <a:pt x="3675021" y="592969"/>
                  <a:pt x="3769747" y="665959"/>
                  <a:pt x="3857663" y="746293"/>
                </a:cubicBezTo>
                <a:lnTo>
                  <a:pt x="3716846" y="887101"/>
                </a:lnTo>
                <a:cubicBezTo>
                  <a:pt x="3679651" y="924306"/>
                  <a:pt x="3679651" y="984618"/>
                  <a:pt x="3716846" y="1021813"/>
                </a:cubicBezTo>
                <a:cubicBezTo>
                  <a:pt x="3735448" y="1040416"/>
                  <a:pt x="3759822" y="1049722"/>
                  <a:pt x="3784197" y="1049722"/>
                </a:cubicBezTo>
                <a:cubicBezTo>
                  <a:pt x="3808571" y="1049722"/>
                  <a:pt x="3832946" y="1040416"/>
                  <a:pt x="3851539" y="1021813"/>
                </a:cubicBezTo>
                <a:lnTo>
                  <a:pt x="3992366" y="880996"/>
                </a:lnTo>
                <a:cubicBezTo>
                  <a:pt x="4072699" y="968912"/>
                  <a:pt x="4145699" y="1063647"/>
                  <a:pt x="4210288" y="1164269"/>
                </a:cubicBezTo>
                <a:lnTo>
                  <a:pt x="3945112" y="1317365"/>
                </a:lnTo>
                <a:cubicBezTo>
                  <a:pt x="3899554" y="1343673"/>
                  <a:pt x="3883943" y="1401918"/>
                  <a:pt x="3910251" y="1447476"/>
                </a:cubicBezTo>
                <a:cubicBezTo>
                  <a:pt x="3927891" y="1478042"/>
                  <a:pt x="3959905" y="1495120"/>
                  <a:pt x="3992823" y="1495120"/>
                </a:cubicBezTo>
                <a:cubicBezTo>
                  <a:pt x="4008978" y="1495120"/>
                  <a:pt x="4025360" y="1491005"/>
                  <a:pt x="4040362" y="1482338"/>
                </a:cubicBezTo>
                <a:lnTo>
                  <a:pt x="4305719" y="1329138"/>
                </a:lnTo>
                <a:cubicBezTo>
                  <a:pt x="4360450" y="1434322"/>
                  <a:pt x="4406503" y="1544688"/>
                  <a:pt x="4442965" y="1659312"/>
                </a:cubicBezTo>
                <a:lnTo>
                  <a:pt x="4249855" y="1711052"/>
                </a:lnTo>
                <a:cubicBezTo>
                  <a:pt x="4199039" y="1724654"/>
                  <a:pt x="4168883" y="1776889"/>
                  <a:pt x="4182504" y="1827695"/>
                </a:cubicBezTo>
                <a:cubicBezTo>
                  <a:pt x="4193896" y="1870262"/>
                  <a:pt x="4232386" y="1898333"/>
                  <a:pt x="4274439" y="1898333"/>
                </a:cubicBezTo>
                <a:cubicBezTo>
                  <a:pt x="4282593" y="1898333"/>
                  <a:pt x="4290889" y="1897275"/>
                  <a:pt x="4299157" y="1895056"/>
                </a:cubicBezTo>
                <a:lnTo>
                  <a:pt x="4492266" y="1843316"/>
                </a:lnTo>
                <a:cubicBezTo>
                  <a:pt x="4517517" y="1958283"/>
                  <a:pt x="4533329" y="2076736"/>
                  <a:pt x="4538767" y="2197865"/>
                </a:cubicBezTo>
                <a:lnTo>
                  <a:pt x="3836470" y="2197865"/>
                </a:lnTo>
                <a:cubicBezTo>
                  <a:pt x="3787340" y="1473337"/>
                  <a:pt x="3182303" y="898855"/>
                  <a:pt x="2445534" y="898855"/>
                </a:cubicBezTo>
                <a:cubicBezTo>
                  <a:pt x="1708757" y="898855"/>
                  <a:pt x="1103738" y="1473337"/>
                  <a:pt x="1054618" y="2197865"/>
                </a:cubicBezTo>
                <a:lnTo>
                  <a:pt x="352301" y="2197865"/>
                </a:lnTo>
                <a:cubicBezTo>
                  <a:pt x="357749" y="2076736"/>
                  <a:pt x="373561" y="1958283"/>
                  <a:pt x="398812" y="1843316"/>
                </a:cubicBezTo>
                <a:close/>
                <a:moveTo>
                  <a:pt x="3645532" y="2197875"/>
                </a:moveTo>
                <a:lnTo>
                  <a:pt x="1245556" y="2197875"/>
                </a:lnTo>
                <a:cubicBezTo>
                  <a:pt x="1294276" y="1578483"/>
                  <a:pt x="1813846" y="1089365"/>
                  <a:pt x="2445534" y="1089365"/>
                </a:cubicBezTo>
                <a:cubicBezTo>
                  <a:pt x="3077232" y="1089355"/>
                  <a:pt x="3596812" y="1578474"/>
                  <a:pt x="3645532" y="2197875"/>
                </a:cubicBezTo>
                <a:close/>
                <a:moveTo>
                  <a:pt x="4693454" y="3090177"/>
                </a:moveTo>
                <a:lnTo>
                  <a:pt x="4458338" y="3090177"/>
                </a:lnTo>
                <a:lnTo>
                  <a:pt x="4458338" y="2946330"/>
                </a:lnTo>
                <a:cubicBezTo>
                  <a:pt x="4458338" y="2893724"/>
                  <a:pt x="4415685" y="2851080"/>
                  <a:pt x="4363088" y="2851080"/>
                </a:cubicBezTo>
                <a:cubicBezTo>
                  <a:pt x="4310482" y="2851080"/>
                  <a:pt x="4267838" y="2893724"/>
                  <a:pt x="4267838" y="2946330"/>
                </a:cubicBezTo>
                <a:lnTo>
                  <a:pt x="4267838" y="3090177"/>
                </a:lnTo>
                <a:lnTo>
                  <a:pt x="4070995" y="3090177"/>
                </a:lnTo>
                <a:lnTo>
                  <a:pt x="4070995" y="2843851"/>
                </a:lnTo>
                <a:cubicBezTo>
                  <a:pt x="4070995" y="2791263"/>
                  <a:pt x="4028342" y="2748601"/>
                  <a:pt x="3975745" y="2748601"/>
                </a:cubicBezTo>
                <a:cubicBezTo>
                  <a:pt x="3923138" y="2748601"/>
                  <a:pt x="3880495" y="2791263"/>
                  <a:pt x="3880495" y="2843851"/>
                </a:cubicBezTo>
                <a:lnTo>
                  <a:pt x="3880495" y="3090177"/>
                </a:lnTo>
                <a:lnTo>
                  <a:pt x="3683670" y="3090177"/>
                </a:lnTo>
                <a:lnTo>
                  <a:pt x="3683670" y="2946330"/>
                </a:lnTo>
                <a:cubicBezTo>
                  <a:pt x="3683670" y="2893724"/>
                  <a:pt x="3641027" y="2851080"/>
                  <a:pt x="3588420" y="2851080"/>
                </a:cubicBezTo>
                <a:cubicBezTo>
                  <a:pt x="3535823" y="2851080"/>
                  <a:pt x="3493170" y="2893724"/>
                  <a:pt x="3493170" y="2946330"/>
                </a:cubicBezTo>
                <a:lnTo>
                  <a:pt x="3493170" y="3090177"/>
                </a:lnTo>
                <a:lnTo>
                  <a:pt x="3296336" y="3090177"/>
                </a:lnTo>
                <a:lnTo>
                  <a:pt x="3296336" y="2946330"/>
                </a:lnTo>
                <a:cubicBezTo>
                  <a:pt x="3296336" y="2893724"/>
                  <a:pt x="3253683" y="2851080"/>
                  <a:pt x="3201086" y="2851080"/>
                </a:cubicBezTo>
                <a:cubicBezTo>
                  <a:pt x="3148479" y="2851080"/>
                  <a:pt x="3105836" y="2893724"/>
                  <a:pt x="3105836" y="2946330"/>
                </a:cubicBezTo>
                <a:lnTo>
                  <a:pt x="3105836" y="3090177"/>
                </a:lnTo>
                <a:lnTo>
                  <a:pt x="2908992" y="3090177"/>
                </a:lnTo>
                <a:lnTo>
                  <a:pt x="2908992" y="2843851"/>
                </a:lnTo>
                <a:cubicBezTo>
                  <a:pt x="2908992" y="2791263"/>
                  <a:pt x="2866339" y="2748601"/>
                  <a:pt x="2813742" y="2748601"/>
                </a:cubicBezTo>
                <a:cubicBezTo>
                  <a:pt x="2761136" y="2748601"/>
                  <a:pt x="2718492" y="2791263"/>
                  <a:pt x="2718492" y="2843851"/>
                </a:cubicBezTo>
                <a:lnTo>
                  <a:pt x="2718492" y="3090177"/>
                </a:lnTo>
                <a:lnTo>
                  <a:pt x="2521649" y="3090177"/>
                </a:lnTo>
                <a:lnTo>
                  <a:pt x="2521649" y="2946330"/>
                </a:lnTo>
                <a:cubicBezTo>
                  <a:pt x="2521649" y="2893724"/>
                  <a:pt x="2479005" y="2851080"/>
                  <a:pt x="2426399" y="2851080"/>
                </a:cubicBezTo>
                <a:cubicBezTo>
                  <a:pt x="2373792" y="2851080"/>
                  <a:pt x="2331149" y="2893724"/>
                  <a:pt x="2331149" y="2946330"/>
                </a:cubicBezTo>
                <a:lnTo>
                  <a:pt x="2331149" y="3090177"/>
                </a:lnTo>
                <a:lnTo>
                  <a:pt x="2134334" y="3090177"/>
                </a:lnTo>
                <a:lnTo>
                  <a:pt x="2134334" y="2946330"/>
                </a:lnTo>
                <a:cubicBezTo>
                  <a:pt x="2134334" y="2893724"/>
                  <a:pt x="2091681" y="2851080"/>
                  <a:pt x="2039083" y="2851080"/>
                </a:cubicBezTo>
                <a:cubicBezTo>
                  <a:pt x="1986477" y="2851080"/>
                  <a:pt x="1943833" y="2893724"/>
                  <a:pt x="1943833" y="2946330"/>
                </a:cubicBezTo>
                <a:lnTo>
                  <a:pt x="1943833" y="3090177"/>
                </a:lnTo>
                <a:lnTo>
                  <a:pt x="1746990" y="3090177"/>
                </a:lnTo>
                <a:lnTo>
                  <a:pt x="1746990" y="2843851"/>
                </a:lnTo>
                <a:cubicBezTo>
                  <a:pt x="1746990" y="2791263"/>
                  <a:pt x="1704337" y="2748601"/>
                  <a:pt x="1651740" y="2748601"/>
                </a:cubicBezTo>
                <a:cubicBezTo>
                  <a:pt x="1599133" y="2748601"/>
                  <a:pt x="1556490" y="2791263"/>
                  <a:pt x="1556490" y="2843851"/>
                </a:cubicBezTo>
                <a:lnTo>
                  <a:pt x="1556490" y="3090177"/>
                </a:lnTo>
                <a:lnTo>
                  <a:pt x="1359646" y="3090177"/>
                </a:lnTo>
                <a:lnTo>
                  <a:pt x="1359646" y="2946330"/>
                </a:lnTo>
                <a:cubicBezTo>
                  <a:pt x="1359646" y="2893724"/>
                  <a:pt x="1316993" y="2851080"/>
                  <a:pt x="1264396" y="2851080"/>
                </a:cubicBezTo>
                <a:cubicBezTo>
                  <a:pt x="1211790" y="2851080"/>
                  <a:pt x="1169146" y="2893724"/>
                  <a:pt x="1169146" y="2946330"/>
                </a:cubicBezTo>
                <a:lnTo>
                  <a:pt x="1169146" y="3090177"/>
                </a:lnTo>
                <a:lnTo>
                  <a:pt x="972312" y="3090177"/>
                </a:lnTo>
                <a:lnTo>
                  <a:pt x="972312" y="2946330"/>
                </a:lnTo>
                <a:cubicBezTo>
                  <a:pt x="972312" y="2893724"/>
                  <a:pt x="929659" y="2851080"/>
                  <a:pt x="877062" y="2851080"/>
                </a:cubicBezTo>
                <a:cubicBezTo>
                  <a:pt x="824455" y="2851080"/>
                  <a:pt x="781812" y="2893724"/>
                  <a:pt x="781812" y="2946330"/>
                </a:cubicBezTo>
                <a:lnTo>
                  <a:pt x="781812" y="3090177"/>
                </a:lnTo>
                <a:lnTo>
                  <a:pt x="584968" y="3090177"/>
                </a:lnTo>
                <a:lnTo>
                  <a:pt x="584968" y="2843851"/>
                </a:lnTo>
                <a:cubicBezTo>
                  <a:pt x="584968" y="2791263"/>
                  <a:pt x="542315" y="2748601"/>
                  <a:pt x="489718" y="2748601"/>
                </a:cubicBezTo>
                <a:cubicBezTo>
                  <a:pt x="437112" y="2748601"/>
                  <a:pt x="394468" y="2791263"/>
                  <a:pt x="394468" y="2843851"/>
                </a:cubicBezTo>
                <a:lnTo>
                  <a:pt x="394468" y="3090177"/>
                </a:lnTo>
                <a:lnTo>
                  <a:pt x="197644" y="3090177"/>
                </a:lnTo>
                <a:lnTo>
                  <a:pt x="197644" y="2388356"/>
                </a:lnTo>
                <a:lnTo>
                  <a:pt x="4693454" y="2388356"/>
                </a:lnTo>
                <a:lnTo>
                  <a:pt x="4693454" y="309017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3A5F256-F18F-44A0-B7DF-7FB968B4D06E}"/>
              </a:ext>
            </a:extLst>
          </p:cNvPr>
          <p:cNvSpPr>
            <a:spLocks noChangeAspect="1"/>
          </p:cNvSpPr>
          <p:nvPr/>
        </p:nvSpPr>
        <p:spPr>
          <a:xfrm>
            <a:off x="5299109" y="10140017"/>
            <a:ext cx="853440" cy="766762"/>
          </a:xfrm>
          <a:custGeom>
            <a:avLst/>
            <a:gdLst>
              <a:gd name="connsiteX0" fmla="*/ 3640274 w 4876800"/>
              <a:gd name="connsiteY0" fmla="*/ 4000500 h 4381500"/>
              <a:gd name="connsiteX1" fmla="*/ 3735524 w 4876800"/>
              <a:gd name="connsiteY1" fmla="*/ 4191000 h 4381500"/>
              <a:gd name="connsiteX2" fmla="*/ 3962400 w 4876800"/>
              <a:gd name="connsiteY2" fmla="*/ 4191000 h 4381500"/>
              <a:gd name="connsiteX3" fmla="*/ 3962400 w 4876800"/>
              <a:gd name="connsiteY3" fmla="*/ 4000500 h 4381500"/>
              <a:gd name="connsiteX4" fmla="*/ 914400 w 4876800"/>
              <a:gd name="connsiteY4" fmla="*/ 4000500 h 4381500"/>
              <a:gd name="connsiteX5" fmla="*/ 914400 w 4876800"/>
              <a:gd name="connsiteY5" fmla="*/ 4191000 h 4381500"/>
              <a:gd name="connsiteX6" fmla="*/ 1141276 w 4876800"/>
              <a:gd name="connsiteY6" fmla="*/ 4191000 h 4381500"/>
              <a:gd name="connsiteX7" fmla="*/ 1236535 w 4876800"/>
              <a:gd name="connsiteY7" fmla="*/ 4000500 h 4381500"/>
              <a:gd name="connsiteX8" fmla="*/ 1892941 w 4876800"/>
              <a:gd name="connsiteY8" fmla="*/ 2412073 h 4381500"/>
              <a:gd name="connsiteX9" fmla="*/ 2003241 w 4876800"/>
              <a:gd name="connsiteY9" fmla="*/ 2489426 h 4381500"/>
              <a:gd name="connsiteX10" fmla="*/ 1925993 w 4876800"/>
              <a:gd name="connsiteY10" fmla="*/ 2599726 h 4381500"/>
              <a:gd name="connsiteX11" fmla="*/ 1909324 w 4876800"/>
              <a:gd name="connsiteY11" fmla="*/ 2601240 h 4381500"/>
              <a:gd name="connsiteX12" fmla="*/ 1815598 w 4876800"/>
              <a:gd name="connsiteY12" fmla="*/ 2522468 h 4381500"/>
              <a:gd name="connsiteX13" fmla="*/ 1892941 w 4876800"/>
              <a:gd name="connsiteY13" fmla="*/ 2412073 h 4381500"/>
              <a:gd name="connsiteX14" fmla="*/ 1536309 w 4876800"/>
              <a:gd name="connsiteY14" fmla="*/ 2343925 h 4381500"/>
              <a:gd name="connsiteX15" fmla="*/ 1572149 w 4876800"/>
              <a:gd name="connsiteY15" fmla="*/ 2355970 h 4381500"/>
              <a:gd name="connsiteX16" fmla="*/ 1607011 w 4876800"/>
              <a:gd name="connsiteY16" fmla="*/ 2486082 h 4381500"/>
              <a:gd name="connsiteX17" fmla="*/ 1524420 w 4876800"/>
              <a:gd name="connsiteY17" fmla="*/ 2533707 h 4381500"/>
              <a:gd name="connsiteX18" fmla="*/ 1476899 w 4876800"/>
              <a:gd name="connsiteY18" fmla="*/ 2520943 h 4381500"/>
              <a:gd name="connsiteX19" fmla="*/ 1476995 w 4876800"/>
              <a:gd name="connsiteY19" fmla="*/ 2520943 h 4381500"/>
              <a:gd name="connsiteX20" fmla="*/ 1442038 w 4876800"/>
              <a:gd name="connsiteY20" fmla="*/ 2390832 h 4381500"/>
              <a:gd name="connsiteX21" fmla="*/ 1536309 w 4876800"/>
              <a:gd name="connsiteY21" fmla="*/ 2343925 h 4381500"/>
              <a:gd name="connsiteX22" fmla="*/ 2239405 w 4876800"/>
              <a:gd name="connsiteY22" fmla="*/ 2215358 h 4381500"/>
              <a:gd name="connsiteX23" fmla="*/ 2308898 w 4876800"/>
              <a:gd name="connsiteY23" fmla="*/ 2237289 h 4381500"/>
              <a:gd name="connsiteX24" fmla="*/ 2320614 w 4876800"/>
              <a:gd name="connsiteY24" fmla="*/ 2371506 h 4381500"/>
              <a:gd name="connsiteX25" fmla="*/ 2247652 w 4876800"/>
              <a:gd name="connsiteY25" fmla="*/ 2405500 h 4381500"/>
              <a:gd name="connsiteX26" fmla="*/ 2186501 w 4876800"/>
              <a:gd name="connsiteY26" fmla="*/ 2383212 h 4381500"/>
              <a:gd name="connsiteX27" fmla="*/ 2174690 w 4876800"/>
              <a:gd name="connsiteY27" fmla="*/ 2249005 h 4381500"/>
              <a:gd name="connsiteX28" fmla="*/ 2239405 w 4876800"/>
              <a:gd name="connsiteY28" fmla="*/ 2215358 h 4381500"/>
              <a:gd name="connsiteX29" fmla="*/ 1277507 w 4876800"/>
              <a:gd name="connsiteY29" fmla="*/ 2044257 h 4381500"/>
              <a:gd name="connsiteX30" fmla="*/ 1362313 w 4876800"/>
              <a:gd name="connsiteY30" fmla="*/ 2106702 h 4381500"/>
              <a:gd name="connsiteX31" fmla="*/ 1305544 w 4876800"/>
              <a:gd name="connsiteY31" fmla="*/ 2228908 h 4381500"/>
              <a:gd name="connsiteX32" fmla="*/ 1272873 w 4876800"/>
              <a:gd name="connsiteY32" fmla="*/ 2234718 h 4381500"/>
              <a:gd name="connsiteX33" fmla="*/ 1183424 w 4876800"/>
              <a:gd name="connsiteY33" fmla="*/ 2172138 h 4381500"/>
              <a:gd name="connsiteX34" fmla="*/ 1240098 w 4876800"/>
              <a:gd name="connsiteY34" fmla="*/ 2049933 h 4381500"/>
              <a:gd name="connsiteX35" fmla="*/ 1277507 w 4876800"/>
              <a:gd name="connsiteY35" fmla="*/ 2044257 h 4381500"/>
              <a:gd name="connsiteX36" fmla="*/ 3543776 w 4876800"/>
              <a:gd name="connsiteY36" fmla="*/ 2028768 h 4381500"/>
              <a:gd name="connsiteX37" fmla="*/ 3543776 w 4876800"/>
              <a:gd name="connsiteY37" fmla="*/ 2514600 h 4381500"/>
              <a:gd name="connsiteX38" fmla="*/ 3639026 w 4876800"/>
              <a:gd name="connsiteY38" fmla="*/ 2609850 h 4381500"/>
              <a:gd name="connsiteX39" fmla="*/ 3734276 w 4876800"/>
              <a:gd name="connsiteY39" fmla="*/ 2514600 h 4381500"/>
              <a:gd name="connsiteX40" fmla="*/ 3734276 w 4876800"/>
              <a:gd name="connsiteY40" fmla="*/ 2028768 h 4381500"/>
              <a:gd name="connsiteX41" fmla="*/ 3639026 w 4876800"/>
              <a:gd name="connsiteY41" fmla="*/ 2038350 h 4381500"/>
              <a:gd name="connsiteX42" fmla="*/ 3543776 w 4876800"/>
              <a:gd name="connsiteY42" fmla="*/ 2028768 h 4381500"/>
              <a:gd name="connsiteX43" fmla="*/ 1809750 w 4876800"/>
              <a:gd name="connsiteY43" fmla="*/ 1847850 h 4381500"/>
              <a:gd name="connsiteX44" fmla="*/ 1714500 w 4876800"/>
              <a:gd name="connsiteY44" fmla="*/ 1943100 h 4381500"/>
              <a:gd name="connsiteX45" fmla="*/ 1809750 w 4876800"/>
              <a:gd name="connsiteY45" fmla="*/ 2038350 h 4381500"/>
              <a:gd name="connsiteX46" fmla="*/ 1905000 w 4876800"/>
              <a:gd name="connsiteY46" fmla="*/ 1943100 h 4381500"/>
              <a:gd name="connsiteX47" fmla="*/ 1809750 w 4876800"/>
              <a:gd name="connsiteY47" fmla="*/ 1847850 h 4381500"/>
              <a:gd name="connsiteX48" fmla="*/ 2380917 w 4876800"/>
              <a:gd name="connsiteY48" fmla="*/ 1845811 h 4381500"/>
              <a:gd name="connsiteX49" fmla="*/ 2476443 w 4876800"/>
              <a:gd name="connsiteY49" fmla="*/ 1940776 h 4381500"/>
              <a:gd name="connsiteX50" fmla="*/ 2476443 w 4876800"/>
              <a:gd name="connsiteY50" fmla="*/ 1942119 h 4381500"/>
              <a:gd name="connsiteX51" fmla="*/ 2476443 w 4876800"/>
              <a:gd name="connsiteY51" fmla="*/ 1943157 h 4381500"/>
              <a:gd name="connsiteX52" fmla="*/ 2381298 w 4876800"/>
              <a:gd name="connsiteY52" fmla="*/ 2038312 h 4381500"/>
              <a:gd name="connsiteX53" fmla="*/ 2286048 w 4876800"/>
              <a:gd name="connsiteY53" fmla="*/ 1943157 h 4381500"/>
              <a:gd name="connsiteX54" fmla="*/ 2286048 w 4876800"/>
              <a:gd name="connsiteY54" fmla="*/ 1943062 h 4381500"/>
              <a:gd name="connsiteX55" fmla="*/ 2285943 w 4876800"/>
              <a:gd name="connsiteY55" fmla="*/ 1941442 h 4381500"/>
              <a:gd name="connsiteX56" fmla="*/ 2380917 w 4876800"/>
              <a:gd name="connsiteY56" fmla="*/ 1845811 h 4381500"/>
              <a:gd name="connsiteX57" fmla="*/ 1267195 w 4876800"/>
              <a:gd name="connsiteY57" fmla="*/ 1653438 h 4381500"/>
              <a:gd name="connsiteX58" fmla="*/ 1304583 w 4876800"/>
              <a:gd name="connsiteY58" fmla="*/ 1659026 h 4381500"/>
              <a:gd name="connsiteX59" fmla="*/ 1361733 w 4876800"/>
              <a:gd name="connsiteY59" fmla="*/ 1780956 h 4381500"/>
              <a:gd name="connsiteX60" fmla="*/ 1272197 w 4876800"/>
              <a:gd name="connsiteY60" fmla="*/ 1843820 h 4381500"/>
              <a:gd name="connsiteX61" fmla="*/ 1239813 w 4876800"/>
              <a:gd name="connsiteY61" fmla="*/ 1838106 h 4381500"/>
              <a:gd name="connsiteX62" fmla="*/ 1182653 w 4876800"/>
              <a:gd name="connsiteY62" fmla="*/ 1716176 h 4381500"/>
              <a:gd name="connsiteX63" fmla="*/ 1267195 w 4876800"/>
              <a:gd name="connsiteY63" fmla="*/ 1653438 h 4381500"/>
              <a:gd name="connsiteX64" fmla="*/ 3639074 w 4876800"/>
              <a:gd name="connsiteY64" fmla="*/ 1466812 h 4381500"/>
              <a:gd name="connsiteX65" fmla="*/ 3706406 w 4876800"/>
              <a:gd name="connsiteY65" fmla="*/ 1494720 h 4381500"/>
              <a:gd name="connsiteX66" fmla="*/ 3734324 w 4876800"/>
              <a:gd name="connsiteY66" fmla="*/ 1562062 h 4381500"/>
              <a:gd name="connsiteX67" fmla="*/ 3706406 w 4876800"/>
              <a:gd name="connsiteY67" fmla="*/ 1629403 h 4381500"/>
              <a:gd name="connsiteX68" fmla="*/ 3639074 w 4876800"/>
              <a:gd name="connsiteY68" fmla="*/ 1657312 h 4381500"/>
              <a:gd name="connsiteX69" fmla="*/ 3571637 w 4876800"/>
              <a:gd name="connsiteY69" fmla="*/ 1629403 h 4381500"/>
              <a:gd name="connsiteX70" fmla="*/ 3543824 w 4876800"/>
              <a:gd name="connsiteY70" fmla="*/ 1562062 h 4381500"/>
              <a:gd name="connsiteX71" fmla="*/ 3571637 w 4876800"/>
              <a:gd name="connsiteY71" fmla="*/ 1494720 h 4381500"/>
              <a:gd name="connsiteX72" fmla="*/ 3639074 w 4876800"/>
              <a:gd name="connsiteY72" fmla="*/ 1466812 h 4381500"/>
              <a:gd name="connsiteX73" fmla="*/ 1510783 w 4876800"/>
              <a:gd name="connsiteY73" fmla="*/ 1354235 h 4381500"/>
              <a:gd name="connsiteX74" fmla="*/ 1605200 w 4876800"/>
              <a:gd name="connsiteY74" fmla="*/ 1400813 h 4381500"/>
              <a:gd name="connsiteX75" fmla="*/ 1570720 w 4876800"/>
              <a:gd name="connsiteY75" fmla="*/ 1531020 h 4381500"/>
              <a:gd name="connsiteX76" fmla="*/ 1522904 w 4876800"/>
              <a:gd name="connsiteY76" fmla="*/ 1543964 h 4381500"/>
              <a:gd name="connsiteX77" fmla="*/ 1440513 w 4876800"/>
              <a:gd name="connsiteY77" fmla="*/ 1496635 h 4381500"/>
              <a:gd name="connsiteX78" fmla="*/ 1474994 w 4876800"/>
              <a:gd name="connsiteY78" fmla="*/ 1366428 h 4381500"/>
              <a:gd name="connsiteX79" fmla="*/ 1510783 w 4876800"/>
              <a:gd name="connsiteY79" fmla="*/ 1354235 h 4381500"/>
              <a:gd name="connsiteX80" fmla="*/ 1923716 w 4876800"/>
              <a:gd name="connsiteY80" fmla="*/ 1286027 h 4381500"/>
              <a:gd name="connsiteX81" fmla="*/ 2001335 w 4876800"/>
              <a:gd name="connsiteY81" fmla="*/ 1396136 h 4381500"/>
              <a:gd name="connsiteX82" fmla="*/ 1907609 w 4876800"/>
              <a:gd name="connsiteY82" fmla="*/ 1475194 h 4381500"/>
              <a:gd name="connsiteX83" fmla="*/ 1891322 w 4876800"/>
              <a:gd name="connsiteY83" fmla="*/ 1473774 h 4381500"/>
              <a:gd name="connsiteX84" fmla="*/ 1813598 w 4876800"/>
              <a:gd name="connsiteY84" fmla="*/ 1363742 h 4381500"/>
              <a:gd name="connsiteX85" fmla="*/ 1923716 w 4876800"/>
              <a:gd name="connsiteY85" fmla="*/ 1286027 h 4381500"/>
              <a:gd name="connsiteX86" fmla="*/ 3639026 w 4876800"/>
              <a:gd name="connsiteY86" fmla="*/ 1276350 h 4381500"/>
              <a:gd name="connsiteX87" fmla="*/ 3353276 w 4876800"/>
              <a:gd name="connsiteY87" fmla="*/ 1562100 h 4381500"/>
              <a:gd name="connsiteX88" fmla="*/ 3639026 w 4876800"/>
              <a:gd name="connsiteY88" fmla="*/ 1847850 h 4381500"/>
              <a:gd name="connsiteX89" fmla="*/ 3924776 w 4876800"/>
              <a:gd name="connsiteY89" fmla="*/ 1562100 h 4381500"/>
              <a:gd name="connsiteX90" fmla="*/ 3639026 w 4876800"/>
              <a:gd name="connsiteY90" fmla="*/ 1276350 h 4381500"/>
              <a:gd name="connsiteX91" fmla="*/ 3639026 w 4876800"/>
              <a:gd name="connsiteY91" fmla="*/ 1085850 h 4381500"/>
              <a:gd name="connsiteX92" fmla="*/ 4115276 w 4876800"/>
              <a:gd name="connsiteY92" fmla="*/ 1562100 h 4381500"/>
              <a:gd name="connsiteX93" fmla="*/ 3924776 w 4876800"/>
              <a:gd name="connsiteY93" fmla="*/ 1942843 h 4381500"/>
              <a:gd name="connsiteX94" fmla="*/ 3924776 w 4876800"/>
              <a:gd name="connsiteY94" fmla="*/ 2514600 h 4381500"/>
              <a:gd name="connsiteX95" fmla="*/ 3639026 w 4876800"/>
              <a:gd name="connsiteY95" fmla="*/ 2800350 h 4381500"/>
              <a:gd name="connsiteX96" fmla="*/ 3353276 w 4876800"/>
              <a:gd name="connsiteY96" fmla="*/ 2514600 h 4381500"/>
              <a:gd name="connsiteX97" fmla="*/ 3353276 w 4876800"/>
              <a:gd name="connsiteY97" fmla="*/ 1942843 h 4381500"/>
              <a:gd name="connsiteX98" fmla="*/ 3162776 w 4876800"/>
              <a:gd name="connsiteY98" fmla="*/ 1562100 h 4381500"/>
              <a:gd name="connsiteX99" fmla="*/ 3639026 w 4876800"/>
              <a:gd name="connsiteY99" fmla="*/ 1085850 h 4381500"/>
              <a:gd name="connsiteX100" fmla="*/ 1809750 w 4876800"/>
              <a:gd name="connsiteY100" fmla="*/ 1085850 h 4381500"/>
              <a:gd name="connsiteX101" fmla="*/ 952500 w 4876800"/>
              <a:gd name="connsiteY101" fmla="*/ 1943100 h 4381500"/>
              <a:gd name="connsiteX102" fmla="*/ 1809750 w 4876800"/>
              <a:gd name="connsiteY102" fmla="*/ 2800350 h 4381500"/>
              <a:gd name="connsiteX103" fmla="*/ 2667000 w 4876800"/>
              <a:gd name="connsiteY103" fmla="*/ 1943100 h 4381500"/>
              <a:gd name="connsiteX104" fmla="*/ 2520724 w 4876800"/>
              <a:gd name="connsiteY104" fmla="*/ 1464630 h 4381500"/>
              <a:gd name="connsiteX105" fmla="*/ 2076745 w 4876800"/>
              <a:gd name="connsiteY105" fmla="*/ 1841430 h 4381500"/>
              <a:gd name="connsiteX106" fmla="*/ 2095500 w 4876800"/>
              <a:gd name="connsiteY106" fmla="*/ 1943100 h 4381500"/>
              <a:gd name="connsiteX107" fmla="*/ 1809750 w 4876800"/>
              <a:gd name="connsiteY107" fmla="*/ 2228850 h 4381500"/>
              <a:gd name="connsiteX108" fmla="*/ 1524000 w 4876800"/>
              <a:gd name="connsiteY108" fmla="*/ 1943100 h 4381500"/>
              <a:gd name="connsiteX109" fmla="*/ 1809750 w 4876800"/>
              <a:gd name="connsiteY109" fmla="*/ 1657350 h 4381500"/>
              <a:gd name="connsiteX110" fmla="*/ 1953415 w 4876800"/>
              <a:gd name="connsiteY110" fmla="*/ 1696250 h 4381500"/>
              <a:gd name="connsiteX111" fmla="*/ 2397328 w 4876800"/>
              <a:gd name="connsiteY111" fmla="*/ 1319508 h 4381500"/>
              <a:gd name="connsiteX112" fmla="*/ 1809750 w 4876800"/>
              <a:gd name="connsiteY112" fmla="*/ 1085850 h 4381500"/>
              <a:gd name="connsiteX113" fmla="*/ 1809750 w 4876800"/>
              <a:gd name="connsiteY113" fmla="*/ 895350 h 4381500"/>
              <a:gd name="connsiteX114" fmla="*/ 2857500 w 4876800"/>
              <a:gd name="connsiteY114" fmla="*/ 1943100 h 4381500"/>
              <a:gd name="connsiteX115" fmla="*/ 1809750 w 4876800"/>
              <a:gd name="connsiteY115" fmla="*/ 2990850 h 4381500"/>
              <a:gd name="connsiteX116" fmla="*/ 762000 w 4876800"/>
              <a:gd name="connsiteY116" fmla="*/ 1943100 h 4381500"/>
              <a:gd name="connsiteX117" fmla="*/ 1809750 w 4876800"/>
              <a:gd name="connsiteY117" fmla="*/ 895350 h 4381500"/>
              <a:gd name="connsiteX118" fmla="*/ 571500 w 4876800"/>
              <a:gd name="connsiteY118" fmla="*/ 571500 h 4381500"/>
              <a:gd name="connsiteX119" fmla="*/ 571500 w 4876800"/>
              <a:gd name="connsiteY119" fmla="*/ 3429000 h 4381500"/>
              <a:gd name="connsiteX120" fmla="*/ 4305757 w 4876800"/>
              <a:gd name="connsiteY120" fmla="*/ 3429000 h 4381500"/>
              <a:gd name="connsiteX121" fmla="*/ 4305319 w 4876800"/>
              <a:gd name="connsiteY121" fmla="*/ 571500 h 4381500"/>
              <a:gd name="connsiteX122" fmla="*/ 476250 w 4876800"/>
              <a:gd name="connsiteY122" fmla="*/ 381000 h 4381500"/>
              <a:gd name="connsiteX123" fmla="*/ 4400550 w 4876800"/>
              <a:gd name="connsiteY123" fmla="*/ 381000 h 4381500"/>
              <a:gd name="connsiteX124" fmla="*/ 4495800 w 4876800"/>
              <a:gd name="connsiteY124" fmla="*/ 476231 h 4381500"/>
              <a:gd name="connsiteX125" fmla="*/ 4496267 w 4876800"/>
              <a:gd name="connsiteY125" fmla="*/ 3524212 h 4381500"/>
              <a:gd name="connsiteX126" fmla="*/ 4412666 w 4876800"/>
              <a:gd name="connsiteY126" fmla="*/ 3618766 h 4381500"/>
              <a:gd name="connsiteX127" fmla="*/ 4400550 w 4876800"/>
              <a:gd name="connsiteY127" fmla="*/ 3619500 h 4381500"/>
              <a:gd name="connsiteX128" fmla="*/ 476250 w 4876800"/>
              <a:gd name="connsiteY128" fmla="*/ 3619500 h 4381500"/>
              <a:gd name="connsiteX129" fmla="*/ 381000 w 4876800"/>
              <a:gd name="connsiteY129" fmla="*/ 3524250 h 4381500"/>
              <a:gd name="connsiteX130" fmla="*/ 381000 w 4876800"/>
              <a:gd name="connsiteY130" fmla="*/ 476250 h 4381500"/>
              <a:gd name="connsiteX131" fmla="*/ 476250 w 4876800"/>
              <a:gd name="connsiteY131" fmla="*/ 381000 h 4381500"/>
              <a:gd name="connsiteX132" fmla="*/ 476250 w 4876800"/>
              <a:gd name="connsiteY132" fmla="*/ 190500 h 4381500"/>
              <a:gd name="connsiteX133" fmla="*/ 190500 w 4876800"/>
              <a:gd name="connsiteY133" fmla="*/ 476250 h 4381500"/>
              <a:gd name="connsiteX134" fmla="*/ 190500 w 4876800"/>
              <a:gd name="connsiteY134" fmla="*/ 3524250 h 4381500"/>
              <a:gd name="connsiteX135" fmla="*/ 476250 w 4876800"/>
              <a:gd name="connsiteY135" fmla="*/ 3810000 h 4381500"/>
              <a:gd name="connsiteX136" fmla="*/ 4400550 w 4876800"/>
              <a:gd name="connsiteY136" fmla="*/ 3810000 h 4381500"/>
              <a:gd name="connsiteX137" fmla="*/ 4686300 w 4876800"/>
              <a:gd name="connsiteY137" fmla="*/ 3524250 h 4381500"/>
              <a:gd name="connsiteX138" fmla="*/ 4686300 w 4876800"/>
              <a:gd name="connsiteY138" fmla="*/ 476250 h 4381500"/>
              <a:gd name="connsiteX139" fmla="*/ 4400550 w 4876800"/>
              <a:gd name="connsiteY139" fmla="*/ 190500 h 4381500"/>
              <a:gd name="connsiteX140" fmla="*/ 476250 w 4876800"/>
              <a:gd name="connsiteY140" fmla="*/ 0 h 4381500"/>
              <a:gd name="connsiteX141" fmla="*/ 4400550 w 4876800"/>
              <a:gd name="connsiteY141" fmla="*/ 0 h 4381500"/>
              <a:gd name="connsiteX142" fmla="*/ 4876800 w 4876800"/>
              <a:gd name="connsiteY142" fmla="*/ 476250 h 4381500"/>
              <a:gd name="connsiteX143" fmla="*/ 4876800 w 4876800"/>
              <a:gd name="connsiteY143" fmla="*/ 3524250 h 4381500"/>
              <a:gd name="connsiteX144" fmla="*/ 4400550 w 4876800"/>
              <a:gd name="connsiteY144" fmla="*/ 4000500 h 4381500"/>
              <a:gd name="connsiteX145" fmla="*/ 4152900 w 4876800"/>
              <a:gd name="connsiteY145" fmla="*/ 4000500 h 4381500"/>
              <a:gd name="connsiteX146" fmla="*/ 4152900 w 4876800"/>
              <a:gd name="connsiteY146" fmla="*/ 4286250 h 4381500"/>
              <a:gd name="connsiteX147" fmla="*/ 4057650 w 4876800"/>
              <a:gd name="connsiteY147" fmla="*/ 4381500 h 4381500"/>
              <a:gd name="connsiteX148" fmla="*/ 3676650 w 4876800"/>
              <a:gd name="connsiteY148" fmla="*/ 4381500 h 4381500"/>
              <a:gd name="connsiteX149" fmla="*/ 3591458 w 4876800"/>
              <a:gd name="connsiteY149" fmla="*/ 4328846 h 4381500"/>
              <a:gd name="connsiteX150" fmla="*/ 3427285 w 4876800"/>
              <a:gd name="connsiteY150" fmla="*/ 4000500 h 4381500"/>
              <a:gd name="connsiteX151" fmla="*/ 1449514 w 4876800"/>
              <a:gd name="connsiteY151" fmla="*/ 4000500 h 4381500"/>
              <a:gd name="connsiteX152" fmla="*/ 1285341 w 4876800"/>
              <a:gd name="connsiteY152" fmla="*/ 4328846 h 4381500"/>
              <a:gd name="connsiteX153" fmla="*/ 1200150 w 4876800"/>
              <a:gd name="connsiteY153" fmla="*/ 4381500 h 4381500"/>
              <a:gd name="connsiteX154" fmla="*/ 819150 w 4876800"/>
              <a:gd name="connsiteY154" fmla="*/ 4381500 h 4381500"/>
              <a:gd name="connsiteX155" fmla="*/ 723900 w 4876800"/>
              <a:gd name="connsiteY155" fmla="*/ 4286250 h 4381500"/>
              <a:gd name="connsiteX156" fmla="*/ 723900 w 4876800"/>
              <a:gd name="connsiteY156" fmla="*/ 4000500 h 4381500"/>
              <a:gd name="connsiteX157" fmla="*/ 476250 w 4876800"/>
              <a:gd name="connsiteY157" fmla="*/ 4000500 h 4381500"/>
              <a:gd name="connsiteX158" fmla="*/ 0 w 4876800"/>
              <a:gd name="connsiteY158" fmla="*/ 3524250 h 4381500"/>
              <a:gd name="connsiteX159" fmla="*/ 0 w 4876800"/>
              <a:gd name="connsiteY159" fmla="*/ 476250 h 4381500"/>
              <a:gd name="connsiteX160" fmla="*/ 476250 w 4876800"/>
              <a:gd name="connsiteY160" fmla="*/ 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4876800" h="4381500">
                <a:moveTo>
                  <a:pt x="3640274" y="4000500"/>
                </a:moveTo>
                <a:lnTo>
                  <a:pt x="3735524" y="4191000"/>
                </a:lnTo>
                <a:lnTo>
                  <a:pt x="3962400" y="4191000"/>
                </a:lnTo>
                <a:lnTo>
                  <a:pt x="3962400" y="4000500"/>
                </a:lnTo>
                <a:close/>
                <a:moveTo>
                  <a:pt x="914400" y="4000500"/>
                </a:moveTo>
                <a:lnTo>
                  <a:pt x="914400" y="4191000"/>
                </a:lnTo>
                <a:lnTo>
                  <a:pt x="1141276" y="4191000"/>
                </a:lnTo>
                <a:lnTo>
                  <a:pt x="1236535" y="4000500"/>
                </a:lnTo>
                <a:close/>
                <a:moveTo>
                  <a:pt x="1892941" y="2412073"/>
                </a:moveTo>
                <a:cubicBezTo>
                  <a:pt x="1944767" y="2403025"/>
                  <a:pt x="1994097" y="2437600"/>
                  <a:pt x="2003241" y="2489426"/>
                </a:cubicBezTo>
                <a:cubicBezTo>
                  <a:pt x="2012385" y="2541232"/>
                  <a:pt x="1977723" y="2590581"/>
                  <a:pt x="1925993" y="2599726"/>
                </a:cubicBezTo>
                <a:cubicBezTo>
                  <a:pt x="1920373" y="2600764"/>
                  <a:pt x="1914849" y="2601240"/>
                  <a:pt x="1909324" y="2601240"/>
                </a:cubicBezTo>
                <a:cubicBezTo>
                  <a:pt x="1863985" y="2601240"/>
                  <a:pt x="1823790" y="2568664"/>
                  <a:pt x="1815598" y="2522468"/>
                </a:cubicBezTo>
                <a:cubicBezTo>
                  <a:pt x="1806550" y="2470643"/>
                  <a:pt x="1841125" y="2421218"/>
                  <a:pt x="1892941" y="2412073"/>
                </a:cubicBezTo>
                <a:close/>
                <a:moveTo>
                  <a:pt x="1536309" y="2343925"/>
                </a:moveTo>
                <a:cubicBezTo>
                  <a:pt x="1548587" y="2345446"/>
                  <a:pt x="1560767" y="2349398"/>
                  <a:pt x="1572149" y="2355970"/>
                </a:cubicBezTo>
                <a:cubicBezTo>
                  <a:pt x="1617669" y="2382259"/>
                  <a:pt x="1633300" y="2440457"/>
                  <a:pt x="1607011" y="2486082"/>
                </a:cubicBezTo>
                <a:cubicBezTo>
                  <a:pt x="1589380" y="2516657"/>
                  <a:pt x="1557386" y="2533707"/>
                  <a:pt x="1524420" y="2533707"/>
                </a:cubicBezTo>
                <a:cubicBezTo>
                  <a:pt x="1508332" y="2533707"/>
                  <a:pt x="1491949" y="2529611"/>
                  <a:pt x="1476899" y="2520943"/>
                </a:cubicBezTo>
                <a:cubicBezTo>
                  <a:pt x="1476899" y="2520943"/>
                  <a:pt x="1476899" y="2520943"/>
                  <a:pt x="1476995" y="2520943"/>
                </a:cubicBezTo>
                <a:cubicBezTo>
                  <a:pt x="1431370" y="2494654"/>
                  <a:pt x="1415749" y="2436456"/>
                  <a:pt x="1442038" y="2390832"/>
                </a:cubicBezTo>
                <a:cubicBezTo>
                  <a:pt x="1461755" y="2356692"/>
                  <a:pt x="1499474" y="2339365"/>
                  <a:pt x="1536309" y="2343925"/>
                </a:cubicBezTo>
                <a:close/>
                <a:moveTo>
                  <a:pt x="2239405" y="2215358"/>
                </a:moveTo>
                <a:cubicBezTo>
                  <a:pt x="2263683" y="2213238"/>
                  <a:pt x="2288758" y="2220382"/>
                  <a:pt x="2308898" y="2237289"/>
                </a:cubicBezTo>
                <a:cubicBezTo>
                  <a:pt x="2349198" y="2271112"/>
                  <a:pt x="2354437" y="2331206"/>
                  <a:pt x="2320614" y="2371506"/>
                </a:cubicBezTo>
                <a:cubicBezTo>
                  <a:pt x="2301840" y="2393975"/>
                  <a:pt x="2274798" y="2405500"/>
                  <a:pt x="2247652" y="2405500"/>
                </a:cubicBezTo>
                <a:cubicBezTo>
                  <a:pt x="2226021" y="2405500"/>
                  <a:pt x="2204313" y="2398166"/>
                  <a:pt x="2186501" y="2383212"/>
                </a:cubicBezTo>
                <a:cubicBezTo>
                  <a:pt x="2146211" y="2349398"/>
                  <a:pt x="2140877" y="2289286"/>
                  <a:pt x="2174690" y="2249005"/>
                </a:cubicBezTo>
                <a:cubicBezTo>
                  <a:pt x="2191645" y="2228860"/>
                  <a:pt x="2215126" y="2217477"/>
                  <a:pt x="2239405" y="2215358"/>
                </a:cubicBezTo>
                <a:close/>
                <a:moveTo>
                  <a:pt x="1277507" y="2044257"/>
                </a:moveTo>
                <a:cubicBezTo>
                  <a:pt x="1314590" y="2046105"/>
                  <a:pt x="1348733" y="2069626"/>
                  <a:pt x="1362313" y="2106702"/>
                </a:cubicBezTo>
                <a:cubicBezTo>
                  <a:pt x="1380410" y="2156136"/>
                  <a:pt x="1354979" y="2210819"/>
                  <a:pt x="1305544" y="2228908"/>
                </a:cubicBezTo>
                <a:cubicBezTo>
                  <a:pt x="1294781" y="2232813"/>
                  <a:pt x="1283731" y="2234718"/>
                  <a:pt x="1272873" y="2234718"/>
                </a:cubicBezTo>
                <a:cubicBezTo>
                  <a:pt x="1234011" y="2234718"/>
                  <a:pt x="1197521" y="2210715"/>
                  <a:pt x="1183424" y="2172138"/>
                </a:cubicBezTo>
                <a:cubicBezTo>
                  <a:pt x="1165326" y="2122713"/>
                  <a:pt x="1190758" y="2068030"/>
                  <a:pt x="1240098" y="2049933"/>
                </a:cubicBezTo>
                <a:cubicBezTo>
                  <a:pt x="1252459" y="2045433"/>
                  <a:pt x="1265147" y="2043641"/>
                  <a:pt x="1277507" y="2044257"/>
                </a:cubicBezTo>
                <a:close/>
                <a:moveTo>
                  <a:pt x="3543776" y="2028768"/>
                </a:moveTo>
                <a:lnTo>
                  <a:pt x="3543776" y="2514600"/>
                </a:lnTo>
                <a:cubicBezTo>
                  <a:pt x="3543776" y="2567121"/>
                  <a:pt x="3586505" y="2609850"/>
                  <a:pt x="3639026" y="2609850"/>
                </a:cubicBezTo>
                <a:cubicBezTo>
                  <a:pt x="3691547" y="2609850"/>
                  <a:pt x="3734276" y="2567121"/>
                  <a:pt x="3734276" y="2514600"/>
                </a:cubicBezTo>
                <a:lnTo>
                  <a:pt x="3734276" y="2028768"/>
                </a:lnTo>
                <a:cubicBezTo>
                  <a:pt x="3703491" y="2035045"/>
                  <a:pt x="3671639" y="2038350"/>
                  <a:pt x="3639026" y="2038350"/>
                </a:cubicBezTo>
                <a:cubicBezTo>
                  <a:pt x="3606412" y="2038350"/>
                  <a:pt x="3574561" y="2035045"/>
                  <a:pt x="3543776" y="2028768"/>
                </a:cubicBezTo>
                <a:close/>
                <a:moveTo>
                  <a:pt x="1809750" y="1847850"/>
                </a:moveTo>
                <a:cubicBezTo>
                  <a:pt x="1757229" y="1847850"/>
                  <a:pt x="1714500" y="1890579"/>
                  <a:pt x="1714500" y="1943100"/>
                </a:cubicBezTo>
                <a:cubicBezTo>
                  <a:pt x="1714500" y="1995621"/>
                  <a:pt x="1757229" y="2038350"/>
                  <a:pt x="1809750" y="2038350"/>
                </a:cubicBezTo>
                <a:cubicBezTo>
                  <a:pt x="1862271" y="2038350"/>
                  <a:pt x="1905000" y="1995621"/>
                  <a:pt x="1905000" y="1943100"/>
                </a:cubicBezTo>
                <a:cubicBezTo>
                  <a:pt x="1905000" y="1890579"/>
                  <a:pt x="1862271" y="1847850"/>
                  <a:pt x="1809750" y="1847850"/>
                </a:cubicBezTo>
                <a:close/>
                <a:moveTo>
                  <a:pt x="2380917" y="1845811"/>
                </a:moveTo>
                <a:cubicBezTo>
                  <a:pt x="2433485" y="1845630"/>
                  <a:pt x="2476262" y="1888198"/>
                  <a:pt x="2476443" y="1940776"/>
                </a:cubicBezTo>
                <a:cubicBezTo>
                  <a:pt x="2476548" y="1941261"/>
                  <a:pt x="2476443" y="1941633"/>
                  <a:pt x="2476443" y="1942119"/>
                </a:cubicBezTo>
                <a:cubicBezTo>
                  <a:pt x="2476443" y="1942500"/>
                  <a:pt x="2476443" y="1942776"/>
                  <a:pt x="2476443" y="1943157"/>
                </a:cubicBezTo>
                <a:cubicBezTo>
                  <a:pt x="2476443" y="1995735"/>
                  <a:pt x="2433876" y="2038312"/>
                  <a:pt x="2381298" y="2038312"/>
                </a:cubicBezTo>
                <a:cubicBezTo>
                  <a:pt x="2328625" y="2038312"/>
                  <a:pt x="2286048" y="1995744"/>
                  <a:pt x="2286048" y="1943157"/>
                </a:cubicBezTo>
                <a:cubicBezTo>
                  <a:pt x="2286048" y="1943062"/>
                  <a:pt x="2286048" y="1943062"/>
                  <a:pt x="2286048" y="1943062"/>
                </a:cubicBezTo>
                <a:cubicBezTo>
                  <a:pt x="2285943" y="1942490"/>
                  <a:pt x="2285943" y="1941919"/>
                  <a:pt x="2285943" y="1941442"/>
                </a:cubicBezTo>
                <a:cubicBezTo>
                  <a:pt x="2285762" y="1888769"/>
                  <a:pt x="2328330" y="1846011"/>
                  <a:pt x="2380917" y="1845811"/>
                </a:cubicBezTo>
                <a:close/>
                <a:moveTo>
                  <a:pt x="1267195" y="1653438"/>
                </a:moveTo>
                <a:cubicBezTo>
                  <a:pt x="1279544" y="1652788"/>
                  <a:pt x="1292225" y="1654550"/>
                  <a:pt x="1304583" y="1659026"/>
                </a:cubicBezTo>
                <a:cubicBezTo>
                  <a:pt x="1354103" y="1676943"/>
                  <a:pt x="1379639" y="1731521"/>
                  <a:pt x="1361733" y="1780956"/>
                </a:cubicBezTo>
                <a:cubicBezTo>
                  <a:pt x="1347731" y="1819722"/>
                  <a:pt x="1311155" y="1843916"/>
                  <a:pt x="1272197" y="1843820"/>
                </a:cubicBezTo>
                <a:cubicBezTo>
                  <a:pt x="1261444" y="1843820"/>
                  <a:pt x="1250480" y="1842001"/>
                  <a:pt x="1239813" y="1838106"/>
                </a:cubicBezTo>
                <a:cubicBezTo>
                  <a:pt x="1190292" y="1820284"/>
                  <a:pt x="1164755" y="1765611"/>
                  <a:pt x="1182653" y="1716176"/>
                </a:cubicBezTo>
                <a:cubicBezTo>
                  <a:pt x="1196084" y="1679036"/>
                  <a:pt x="1230147" y="1655387"/>
                  <a:pt x="1267195" y="1653438"/>
                </a:cubicBezTo>
                <a:close/>
                <a:moveTo>
                  <a:pt x="3639074" y="1466812"/>
                </a:moveTo>
                <a:cubicBezTo>
                  <a:pt x="3664125" y="1466812"/>
                  <a:pt x="3688604" y="1477003"/>
                  <a:pt x="3706406" y="1494720"/>
                </a:cubicBezTo>
                <a:cubicBezTo>
                  <a:pt x="3724132" y="1512532"/>
                  <a:pt x="3734324" y="1537011"/>
                  <a:pt x="3734324" y="1562062"/>
                </a:cubicBezTo>
                <a:cubicBezTo>
                  <a:pt x="3734324" y="1587113"/>
                  <a:pt x="3724123" y="1611687"/>
                  <a:pt x="3706406" y="1629403"/>
                </a:cubicBezTo>
                <a:cubicBezTo>
                  <a:pt x="3688604" y="1647215"/>
                  <a:pt x="3664125" y="1657312"/>
                  <a:pt x="3639074" y="1657312"/>
                </a:cubicBezTo>
                <a:cubicBezTo>
                  <a:pt x="3613918" y="1657312"/>
                  <a:pt x="3589449" y="1647215"/>
                  <a:pt x="3571637" y="1629403"/>
                </a:cubicBezTo>
                <a:cubicBezTo>
                  <a:pt x="3553920" y="1611687"/>
                  <a:pt x="3543824" y="1587208"/>
                  <a:pt x="3543824" y="1562062"/>
                </a:cubicBezTo>
                <a:cubicBezTo>
                  <a:pt x="3543824" y="1537011"/>
                  <a:pt x="3553920" y="1512436"/>
                  <a:pt x="3571637" y="1494720"/>
                </a:cubicBezTo>
                <a:cubicBezTo>
                  <a:pt x="3589449" y="1477003"/>
                  <a:pt x="3613918" y="1466812"/>
                  <a:pt x="3639074" y="1466812"/>
                </a:cubicBezTo>
                <a:close/>
                <a:moveTo>
                  <a:pt x="1510783" y="1354235"/>
                </a:moveTo>
                <a:cubicBezTo>
                  <a:pt x="1547586" y="1349530"/>
                  <a:pt x="1585341" y="1366730"/>
                  <a:pt x="1605200" y="1400813"/>
                </a:cubicBezTo>
                <a:cubicBezTo>
                  <a:pt x="1631585" y="1446333"/>
                  <a:pt x="1616164" y="1504626"/>
                  <a:pt x="1570720" y="1531020"/>
                </a:cubicBezTo>
                <a:cubicBezTo>
                  <a:pt x="1555661" y="1539783"/>
                  <a:pt x="1539192" y="1543964"/>
                  <a:pt x="1522904" y="1543964"/>
                </a:cubicBezTo>
                <a:cubicBezTo>
                  <a:pt x="1490129" y="1543964"/>
                  <a:pt x="1458230" y="1527010"/>
                  <a:pt x="1440513" y="1496635"/>
                </a:cubicBezTo>
                <a:cubicBezTo>
                  <a:pt x="1414034" y="1451105"/>
                  <a:pt x="1429464" y="1392822"/>
                  <a:pt x="1474994" y="1366428"/>
                </a:cubicBezTo>
                <a:cubicBezTo>
                  <a:pt x="1486353" y="1359806"/>
                  <a:pt x="1498515" y="1355804"/>
                  <a:pt x="1510783" y="1354235"/>
                </a:cubicBezTo>
                <a:close/>
                <a:moveTo>
                  <a:pt x="1923716" y="1286027"/>
                </a:moveTo>
                <a:cubicBezTo>
                  <a:pt x="1975523" y="1294980"/>
                  <a:pt x="2010289" y="1344225"/>
                  <a:pt x="2001335" y="1396136"/>
                </a:cubicBezTo>
                <a:cubicBezTo>
                  <a:pt x="1993334" y="1442437"/>
                  <a:pt x="1953044" y="1475194"/>
                  <a:pt x="1907609" y="1475194"/>
                </a:cubicBezTo>
                <a:cubicBezTo>
                  <a:pt x="1902180" y="1475194"/>
                  <a:pt x="1896751" y="1474727"/>
                  <a:pt x="1891322" y="1473774"/>
                </a:cubicBezTo>
                <a:cubicBezTo>
                  <a:pt x="1839506" y="1464811"/>
                  <a:pt x="1804654" y="1415567"/>
                  <a:pt x="1813598" y="1363742"/>
                </a:cubicBezTo>
                <a:cubicBezTo>
                  <a:pt x="1822561" y="1311935"/>
                  <a:pt x="1871805" y="1277074"/>
                  <a:pt x="1923716" y="1286027"/>
                </a:cubicBezTo>
                <a:close/>
                <a:moveTo>
                  <a:pt x="3639026" y="1276350"/>
                </a:moveTo>
                <a:cubicBezTo>
                  <a:pt x="3481463" y="1276350"/>
                  <a:pt x="3353276" y="1404537"/>
                  <a:pt x="3353276" y="1562100"/>
                </a:cubicBezTo>
                <a:cubicBezTo>
                  <a:pt x="3353276" y="1719662"/>
                  <a:pt x="3481463" y="1847850"/>
                  <a:pt x="3639026" y="1847850"/>
                </a:cubicBezTo>
                <a:cubicBezTo>
                  <a:pt x="3796589" y="1847850"/>
                  <a:pt x="3924776" y="1719662"/>
                  <a:pt x="3924776" y="1562100"/>
                </a:cubicBezTo>
                <a:cubicBezTo>
                  <a:pt x="3924776" y="1404537"/>
                  <a:pt x="3796589" y="1276350"/>
                  <a:pt x="3639026" y="1276350"/>
                </a:cubicBezTo>
                <a:close/>
                <a:moveTo>
                  <a:pt x="3639026" y="1085850"/>
                </a:moveTo>
                <a:cubicBezTo>
                  <a:pt x="3901630" y="1085850"/>
                  <a:pt x="4115276" y="1299495"/>
                  <a:pt x="4115276" y="1562100"/>
                </a:cubicBezTo>
                <a:cubicBezTo>
                  <a:pt x="4115276" y="1717576"/>
                  <a:pt x="4040371" y="1855870"/>
                  <a:pt x="3924776" y="1942843"/>
                </a:cubicBezTo>
                <a:lnTo>
                  <a:pt x="3924776" y="2514600"/>
                </a:lnTo>
                <a:cubicBezTo>
                  <a:pt x="3924776" y="2672162"/>
                  <a:pt x="3796589" y="2800350"/>
                  <a:pt x="3639026" y="2800350"/>
                </a:cubicBezTo>
                <a:cubicBezTo>
                  <a:pt x="3481463" y="2800350"/>
                  <a:pt x="3353276" y="2672162"/>
                  <a:pt x="3353276" y="2514600"/>
                </a:cubicBezTo>
                <a:lnTo>
                  <a:pt x="3353276" y="1942843"/>
                </a:lnTo>
                <a:cubicBezTo>
                  <a:pt x="3237680" y="1855870"/>
                  <a:pt x="3162776" y="1717576"/>
                  <a:pt x="3162776" y="1562100"/>
                </a:cubicBezTo>
                <a:cubicBezTo>
                  <a:pt x="3162776" y="1299495"/>
                  <a:pt x="3376422" y="1085850"/>
                  <a:pt x="3639026" y="1085850"/>
                </a:cubicBezTo>
                <a:close/>
                <a:moveTo>
                  <a:pt x="1809750" y="1085850"/>
                </a:moveTo>
                <a:cubicBezTo>
                  <a:pt x="1337062" y="1085850"/>
                  <a:pt x="952500" y="1470412"/>
                  <a:pt x="952500" y="1943100"/>
                </a:cubicBezTo>
                <a:cubicBezTo>
                  <a:pt x="952500" y="2415788"/>
                  <a:pt x="1337062" y="2800350"/>
                  <a:pt x="1809750" y="2800350"/>
                </a:cubicBezTo>
                <a:cubicBezTo>
                  <a:pt x="2282438" y="2800350"/>
                  <a:pt x="2667000" y="2415788"/>
                  <a:pt x="2667000" y="1943100"/>
                </a:cubicBezTo>
                <a:cubicBezTo>
                  <a:pt x="2667000" y="1766059"/>
                  <a:pt x="2613050" y="1601381"/>
                  <a:pt x="2520724" y="1464630"/>
                </a:cubicBezTo>
                <a:lnTo>
                  <a:pt x="2076745" y="1841430"/>
                </a:lnTo>
                <a:cubicBezTo>
                  <a:pt x="2088823" y="1873043"/>
                  <a:pt x="2095500" y="1907295"/>
                  <a:pt x="2095500" y="1943100"/>
                </a:cubicBezTo>
                <a:cubicBezTo>
                  <a:pt x="2095500" y="2100662"/>
                  <a:pt x="1967312" y="2228850"/>
                  <a:pt x="1809750" y="2228850"/>
                </a:cubicBezTo>
                <a:cubicBezTo>
                  <a:pt x="1652187" y="2228850"/>
                  <a:pt x="1524000" y="2100662"/>
                  <a:pt x="1524000" y="1943100"/>
                </a:cubicBezTo>
                <a:cubicBezTo>
                  <a:pt x="1524000" y="1785537"/>
                  <a:pt x="1652187" y="1657350"/>
                  <a:pt x="1809750" y="1657350"/>
                </a:cubicBezTo>
                <a:cubicBezTo>
                  <a:pt x="1862109" y="1657350"/>
                  <a:pt x="1911172" y="1671571"/>
                  <a:pt x="1953415" y="1696250"/>
                </a:cubicBezTo>
                <a:lnTo>
                  <a:pt x="2397328" y="1319508"/>
                </a:lnTo>
                <a:cubicBezTo>
                  <a:pt x="2243766" y="1174727"/>
                  <a:pt x="2036950" y="1085850"/>
                  <a:pt x="1809750" y="1085850"/>
                </a:cubicBezTo>
                <a:close/>
                <a:moveTo>
                  <a:pt x="1809750" y="895350"/>
                </a:moveTo>
                <a:cubicBezTo>
                  <a:pt x="2387479" y="895350"/>
                  <a:pt x="2857500" y="1365370"/>
                  <a:pt x="2857500" y="1943100"/>
                </a:cubicBezTo>
                <a:cubicBezTo>
                  <a:pt x="2857500" y="2520829"/>
                  <a:pt x="2387479" y="2990850"/>
                  <a:pt x="1809750" y="2990850"/>
                </a:cubicBezTo>
                <a:cubicBezTo>
                  <a:pt x="1232020" y="2990850"/>
                  <a:pt x="762000" y="2520829"/>
                  <a:pt x="762000" y="1943100"/>
                </a:cubicBezTo>
                <a:cubicBezTo>
                  <a:pt x="762000" y="1365370"/>
                  <a:pt x="1232020" y="895350"/>
                  <a:pt x="1809750" y="895350"/>
                </a:cubicBezTo>
                <a:close/>
                <a:moveTo>
                  <a:pt x="571500" y="571500"/>
                </a:moveTo>
                <a:lnTo>
                  <a:pt x="571500" y="3429000"/>
                </a:lnTo>
                <a:lnTo>
                  <a:pt x="4305757" y="3429000"/>
                </a:lnTo>
                <a:lnTo>
                  <a:pt x="4305319" y="571500"/>
                </a:lnTo>
                <a:close/>
                <a:moveTo>
                  <a:pt x="476250" y="381000"/>
                </a:moveTo>
                <a:lnTo>
                  <a:pt x="4400550" y="381000"/>
                </a:lnTo>
                <a:cubicBezTo>
                  <a:pt x="4453147" y="381000"/>
                  <a:pt x="4495790" y="423643"/>
                  <a:pt x="4495800" y="476231"/>
                </a:cubicBezTo>
                <a:lnTo>
                  <a:pt x="4496267" y="3524212"/>
                </a:lnTo>
                <a:cubicBezTo>
                  <a:pt x="4496276" y="3572323"/>
                  <a:pt x="4460415" y="3612890"/>
                  <a:pt x="4412666" y="3618766"/>
                </a:cubicBezTo>
                <a:cubicBezTo>
                  <a:pt x="4408798" y="3619243"/>
                  <a:pt x="4404436" y="3619500"/>
                  <a:pt x="4400550" y="3619500"/>
                </a:cubicBezTo>
                <a:lnTo>
                  <a:pt x="476250" y="3619500"/>
                </a:lnTo>
                <a:cubicBezTo>
                  <a:pt x="423653" y="3619500"/>
                  <a:pt x="381000" y="3576847"/>
                  <a:pt x="381000" y="3524250"/>
                </a:cubicBezTo>
                <a:lnTo>
                  <a:pt x="381000" y="476250"/>
                </a:lnTo>
                <a:cubicBezTo>
                  <a:pt x="381000" y="423653"/>
                  <a:pt x="423653" y="381000"/>
                  <a:pt x="476250" y="381000"/>
                </a:cubicBezTo>
                <a:close/>
                <a:moveTo>
                  <a:pt x="476250" y="190500"/>
                </a:moveTo>
                <a:cubicBezTo>
                  <a:pt x="318687" y="190500"/>
                  <a:pt x="190500" y="318687"/>
                  <a:pt x="190500" y="476250"/>
                </a:cubicBezTo>
                <a:lnTo>
                  <a:pt x="190500" y="3524250"/>
                </a:lnTo>
                <a:cubicBezTo>
                  <a:pt x="190500" y="3681812"/>
                  <a:pt x="318687" y="3810000"/>
                  <a:pt x="476250" y="3810000"/>
                </a:cubicBezTo>
                <a:lnTo>
                  <a:pt x="4400550" y="3810000"/>
                </a:lnTo>
                <a:cubicBezTo>
                  <a:pt x="4558112" y="3810000"/>
                  <a:pt x="4686300" y="3681812"/>
                  <a:pt x="4686300" y="3524250"/>
                </a:cubicBezTo>
                <a:lnTo>
                  <a:pt x="4686300" y="476250"/>
                </a:lnTo>
                <a:cubicBezTo>
                  <a:pt x="4686300" y="318687"/>
                  <a:pt x="4558112" y="190500"/>
                  <a:pt x="4400550" y="190500"/>
                </a:cubicBezTo>
                <a:close/>
                <a:moveTo>
                  <a:pt x="476250" y="0"/>
                </a:moveTo>
                <a:lnTo>
                  <a:pt x="4400550" y="0"/>
                </a:lnTo>
                <a:cubicBezTo>
                  <a:pt x="4663154" y="0"/>
                  <a:pt x="4876800" y="213646"/>
                  <a:pt x="4876800" y="476250"/>
                </a:cubicBezTo>
                <a:lnTo>
                  <a:pt x="4876800" y="3524250"/>
                </a:lnTo>
                <a:cubicBezTo>
                  <a:pt x="4876800" y="3786854"/>
                  <a:pt x="4663154" y="4000500"/>
                  <a:pt x="4400550" y="4000500"/>
                </a:cubicBezTo>
                <a:lnTo>
                  <a:pt x="4152900" y="4000500"/>
                </a:lnTo>
                <a:lnTo>
                  <a:pt x="4152900" y="4286250"/>
                </a:lnTo>
                <a:cubicBezTo>
                  <a:pt x="4152900" y="4338847"/>
                  <a:pt x="4110247" y="4381500"/>
                  <a:pt x="4057650" y="4381500"/>
                </a:cubicBezTo>
                <a:lnTo>
                  <a:pt x="3676650" y="4381500"/>
                </a:lnTo>
                <a:cubicBezTo>
                  <a:pt x="3640569" y="4381500"/>
                  <a:pt x="3607594" y="4361116"/>
                  <a:pt x="3591458" y="4328846"/>
                </a:cubicBezTo>
                <a:lnTo>
                  <a:pt x="3427285" y="4000500"/>
                </a:lnTo>
                <a:lnTo>
                  <a:pt x="1449514" y="4000500"/>
                </a:lnTo>
                <a:lnTo>
                  <a:pt x="1285341" y="4328846"/>
                </a:lnTo>
                <a:cubicBezTo>
                  <a:pt x="1269206" y="4361116"/>
                  <a:pt x="1236230" y="4381500"/>
                  <a:pt x="1200150" y="4381500"/>
                </a:cubicBezTo>
                <a:lnTo>
                  <a:pt x="819150" y="4381500"/>
                </a:lnTo>
                <a:cubicBezTo>
                  <a:pt x="766553" y="4381500"/>
                  <a:pt x="723900" y="4338847"/>
                  <a:pt x="723900" y="4286250"/>
                </a:cubicBezTo>
                <a:lnTo>
                  <a:pt x="723900" y="4000500"/>
                </a:lnTo>
                <a:lnTo>
                  <a:pt x="476250" y="4000500"/>
                </a:lnTo>
                <a:cubicBezTo>
                  <a:pt x="213646" y="4000500"/>
                  <a:pt x="0" y="3786854"/>
                  <a:pt x="0" y="3524250"/>
                </a:cubicBezTo>
                <a:lnTo>
                  <a:pt x="0" y="476250"/>
                </a:lnTo>
                <a:cubicBezTo>
                  <a:pt x="0" y="213646"/>
                  <a:pt x="213646" y="0"/>
                  <a:pt x="476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803BA60-F258-4145-A47B-49C275F84E43}"/>
              </a:ext>
            </a:extLst>
          </p:cNvPr>
          <p:cNvSpPr>
            <a:spLocks noChangeAspect="1"/>
          </p:cNvSpPr>
          <p:nvPr/>
        </p:nvSpPr>
        <p:spPr>
          <a:xfrm>
            <a:off x="11795726" y="10053338"/>
            <a:ext cx="776726" cy="853440"/>
          </a:xfrm>
          <a:custGeom>
            <a:avLst/>
            <a:gdLst>
              <a:gd name="connsiteX0" fmla="*/ 931526 w 4438441"/>
              <a:gd name="connsiteY0" fmla="*/ 4438440 h 4876800"/>
              <a:gd name="connsiteX1" fmla="*/ 931526 w 4438441"/>
              <a:gd name="connsiteY1" fmla="*/ 4712418 h 4876800"/>
              <a:gd name="connsiteX2" fmla="*/ 986323 w 4438441"/>
              <a:gd name="connsiteY2" fmla="*/ 4712418 h 4876800"/>
              <a:gd name="connsiteX3" fmla="*/ 986323 w 4438441"/>
              <a:gd name="connsiteY3" fmla="*/ 4575429 h 4876800"/>
              <a:gd name="connsiteX4" fmla="*/ 1068514 w 4438441"/>
              <a:gd name="connsiteY4" fmla="*/ 4493238 h 4876800"/>
              <a:gd name="connsiteX5" fmla="*/ 1150706 w 4438441"/>
              <a:gd name="connsiteY5" fmla="*/ 4575429 h 4876800"/>
              <a:gd name="connsiteX6" fmla="*/ 1150706 w 4438441"/>
              <a:gd name="connsiteY6" fmla="*/ 4712418 h 4876800"/>
              <a:gd name="connsiteX7" fmla="*/ 1205503 w 4438441"/>
              <a:gd name="connsiteY7" fmla="*/ 4712418 h 4876800"/>
              <a:gd name="connsiteX8" fmla="*/ 1205503 w 4438441"/>
              <a:gd name="connsiteY8" fmla="*/ 4438440 h 4876800"/>
              <a:gd name="connsiteX9" fmla="*/ 3698700 w 4438441"/>
              <a:gd name="connsiteY9" fmla="*/ 4054869 h 4876800"/>
              <a:gd name="connsiteX10" fmla="*/ 3780891 w 4438441"/>
              <a:gd name="connsiteY10" fmla="*/ 4137060 h 4876800"/>
              <a:gd name="connsiteX11" fmla="*/ 3780891 w 4438441"/>
              <a:gd name="connsiteY11" fmla="*/ 4246654 h 4876800"/>
              <a:gd name="connsiteX12" fmla="*/ 3698700 w 4438441"/>
              <a:gd name="connsiteY12" fmla="*/ 4328846 h 4876800"/>
              <a:gd name="connsiteX13" fmla="*/ 3616509 w 4438441"/>
              <a:gd name="connsiteY13" fmla="*/ 4246654 h 4876800"/>
              <a:gd name="connsiteX14" fmla="*/ 3616509 w 4438441"/>
              <a:gd name="connsiteY14" fmla="*/ 4137060 h 4876800"/>
              <a:gd name="connsiteX15" fmla="*/ 3698700 w 4438441"/>
              <a:gd name="connsiteY15" fmla="*/ 4054869 h 4876800"/>
              <a:gd name="connsiteX16" fmla="*/ 1397289 w 4438441"/>
              <a:gd name="connsiteY16" fmla="*/ 3726095 h 4876800"/>
              <a:gd name="connsiteX17" fmla="*/ 1479480 w 4438441"/>
              <a:gd name="connsiteY17" fmla="*/ 3808286 h 4876800"/>
              <a:gd name="connsiteX18" fmla="*/ 1479480 w 4438441"/>
              <a:gd name="connsiteY18" fmla="*/ 3917880 h 4876800"/>
              <a:gd name="connsiteX19" fmla="*/ 1397289 w 4438441"/>
              <a:gd name="connsiteY19" fmla="*/ 4000072 h 4876800"/>
              <a:gd name="connsiteX20" fmla="*/ 1315098 w 4438441"/>
              <a:gd name="connsiteY20" fmla="*/ 3917880 h 4876800"/>
              <a:gd name="connsiteX21" fmla="*/ 1315098 w 4438441"/>
              <a:gd name="connsiteY21" fmla="*/ 3808286 h 4876800"/>
              <a:gd name="connsiteX22" fmla="*/ 1397289 w 4438441"/>
              <a:gd name="connsiteY22" fmla="*/ 3726095 h 4876800"/>
              <a:gd name="connsiteX23" fmla="*/ 1068514 w 4438441"/>
              <a:gd name="connsiteY23" fmla="*/ 3726095 h 4876800"/>
              <a:gd name="connsiteX24" fmla="*/ 1150705 w 4438441"/>
              <a:gd name="connsiteY24" fmla="*/ 3808286 h 4876800"/>
              <a:gd name="connsiteX25" fmla="*/ 1150705 w 4438441"/>
              <a:gd name="connsiteY25" fmla="*/ 3917880 h 4876800"/>
              <a:gd name="connsiteX26" fmla="*/ 1068514 w 4438441"/>
              <a:gd name="connsiteY26" fmla="*/ 4000072 h 4876800"/>
              <a:gd name="connsiteX27" fmla="*/ 986323 w 4438441"/>
              <a:gd name="connsiteY27" fmla="*/ 3917880 h 4876800"/>
              <a:gd name="connsiteX28" fmla="*/ 986323 w 4438441"/>
              <a:gd name="connsiteY28" fmla="*/ 3808286 h 4876800"/>
              <a:gd name="connsiteX29" fmla="*/ 1068514 w 4438441"/>
              <a:gd name="connsiteY29" fmla="*/ 3726095 h 4876800"/>
              <a:gd name="connsiteX30" fmla="*/ 739740 w 4438441"/>
              <a:gd name="connsiteY30" fmla="*/ 3726095 h 4876800"/>
              <a:gd name="connsiteX31" fmla="*/ 821931 w 4438441"/>
              <a:gd name="connsiteY31" fmla="*/ 3808286 h 4876800"/>
              <a:gd name="connsiteX32" fmla="*/ 821931 w 4438441"/>
              <a:gd name="connsiteY32" fmla="*/ 3917880 h 4876800"/>
              <a:gd name="connsiteX33" fmla="*/ 739740 w 4438441"/>
              <a:gd name="connsiteY33" fmla="*/ 4000072 h 4876800"/>
              <a:gd name="connsiteX34" fmla="*/ 657549 w 4438441"/>
              <a:gd name="connsiteY34" fmla="*/ 3917880 h 4876800"/>
              <a:gd name="connsiteX35" fmla="*/ 657549 w 4438441"/>
              <a:gd name="connsiteY35" fmla="*/ 3808286 h 4876800"/>
              <a:gd name="connsiteX36" fmla="*/ 739740 w 4438441"/>
              <a:gd name="connsiteY36" fmla="*/ 3726095 h 4876800"/>
              <a:gd name="connsiteX37" fmla="*/ 3698700 w 4438441"/>
              <a:gd name="connsiteY37" fmla="*/ 3506915 h 4876800"/>
              <a:gd name="connsiteX38" fmla="*/ 3780891 w 4438441"/>
              <a:gd name="connsiteY38" fmla="*/ 3589106 h 4876800"/>
              <a:gd name="connsiteX39" fmla="*/ 3780891 w 4438441"/>
              <a:gd name="connsiteY39" fmla="*/ 3698701 h 4876800"/>
              <a:gd name="connsiteX40" fmla="*/ 3698700 w 4438441"/>
              <a:gd name="connsiteY40" fmla="*/ 3780892 h 4876800"/>
              <a:gd name="connsiteX41" fmla="*/ 3616509 w 4438441"/>
              <a:gd name="connsiteY41" fmla="*/ 3698701 h 4876800"/>
              <a:gd name="connsiteX42" fmla="*/ 3616509 w 4438441"/>
              <a:gd name="connsiteY42" fmla="*/ 3589106 h 4876800"/>
              <a:gd name="connsiteX43" fmla="*/ 3698700 w 4438441"/>
              <a:gd name="connsiteY43" fmla="*/ 3506915 h 4876800"/>
              <a:gd name="connsiteX44" fmla="*/ 1397289 w 4438441"/>
              <a:gd name="connsiteY44" fmla="*/ 3178140 h 4876800"/>
              <a:gd name="connsiteX45" fmla="*/ 1479480 w 4438441"/>
              <a:gd name="connsiteY45" fmla="*/ 3260331 h 4876800"/>
              <a:gd name="connsiteX46" fmla="*/ 1479480 w 4438441"/>
              <a:gd name="connsiteY46" fmla="*/ 3369926 h 4876800"/>
              <a:gd name="connsiteX47" fmla="*/ 1397289 w 4438441"/>
              <a:gd name="connsiteY47" fmla="*/ 3452117 h 4876800"/>
              <a:gd name="connsiteX48" fmla="*/ 1315098 w 4438441"/>
              <a:gd name="connsiteY48" fmla="*/ 3369926 h 4876800"/>
              <a:gd name="connsiteX49" fmla="*/ 1315098 w 4438441"/>
              <a:gd name="connsiteY49" fmla="*/ 3260331 h 4876800"/>
              <a:gd name="connsiteX50" fmla="*/ 1397289 w 4438441"/>
              <a:gd name="connsiteY50" fmla="*/ 3178140 h 4876800"/>
              <a:gd name="connsiteX51" fmla="*/ 1068514 w 4438441"/>
              <a:gd name="connsiteY51" fmla="*/ 3178140 h 4876800"/>
              <a:gd name="connsiteX52" fmla="*/ 1150705 w 4438441"/>
              <a:gd name="connsiteY52" fmla="*/ 3260331 h 4876800"/>
              <a:gd name="connsiteX53" fmla="*/ 1150705 w 4438441"/>
              <a:gd name="connsiteY53" fmla="*/ 3369926 h 4876800"/>
              <a:gd name="connsiteX54" fmla="*/ 1068514 w 4438441"/>
              <a:gd name="connsiteY54" fmla="*/ 3452117 h 4876800"/>
              <a:gd name="connsiteX55" fmla="*/ 986323 w 4438441"/>
              <a:gd name="connsiteY55" fmla="*/ 3369926 h 4876800"/>
              <a:gd name="connsiteX56" fmla="*/ 986323 w 4438441"/>
              <a:gd name="connsiteY56" fmla="*/ 3260331 h 4876800"/>
              <a:gd name="connsiteX57" fmla="*/ 1068514 w 4438441"/>
              <a:gd name="connsiteY57" fmla="*/ 3178140 h 4876800"/>
              <a:gd name="connsiteX58" fmla="*/ 739740 w 4438441"/>
              <a:gd name="connsiteY58" fmla="*/ 3178140 h 4876800"/>
              <a:gd name="connsiteX59" fmla="*/ 821931 w 4438441"/>
              <a:gd name="connsiteY59" fmla="*/ 3260331 h 4876800"/>
              <a:gd name="connsiteX60" fmla="*/ 821931 w 4438441"/>
              <a:gd name="connsiteY60" fmla="*/ 3369926 h 4876800"/>
              <a:gd name="connsiteX61" fmla="*/ 739740 w 4438441"/>
              <a:gd name="connsiteY61" fmla="*/ 3452117 h 4876800"/>
              <a:gd name="connsiteX62" fmla="*/ 657549 w 4438441"/>
              <a:gd name="connsiteY62" fmla="*/ 3369926 h 4876800"/>
              <a:gd name="connsiteX63" fmla="*/ 657549 w 4438441"/>
              <a:gd name="connsiteY63" fmla="*/ 3260331 h 4876800"/>
              <a:gd name="connsiteX64" fmla="*/ 739740 w 4438441"/>
              <a:gd name="connsiteY64" fmla="*/ 3178140 h 4876800"/>
              <a:gd name="connsiteX65" fmla="*/ 3698700 w 4438441"/>
              <a:gd name="connsiteY65" fmla="*/ 2958961 h 4876800"/>
              <a:gd name="connsiteX66" fmla="*/ 3780891 w 4438441"/>
              <a:gd name="connsiteY66" fmla="*/ 3041152 h 4876800"/>
              <a:gd name="connsiteX67" fmla="*/ 3780891 w 4438441"/>
              <a:gd name="connsiteY67" fmla="*/ 3150746 h 4876800"/>
              <a:gd name="connsiteX68" fmla="*/ 3698700 w 4438441"/>
              <a:gd name="connsiteY68" fmla="*/ 3232938 h 4876800"/>
              <a:gd name="connsiteX69" fmla="*/ 3616509 w 4438441"/>
              <a:gd name="connsiteY69" fmla="*/ 3150746 h 4876800"/>
              <a:gd name="connsiteX70" fmla="*/ 3616509 w 4438441"/>
              <a:gd name="connsiteY70" fmla="*/ 3041152 h 4876800"/>
              <a:gd name="connsiteX71" fmla="*/ 3698700 w 4438441"/>
              <a:gd name="connsiteY71" fmla="*/ 2958961 h 4876800"/>
              <a:gd name="connsiteX72" fmla="*/ 2931557 w 4438441"/>
              <a:gd name="connsiteY72" fmla="*/ 2849394 h 4876800"/>
              <a:gd name="connsiteX73" fmla="*/ 3013748 w 4438441"/>
              <a:gd name="connsiteY73" fmla="*/ 2931585 h 4876800"/>
              <a:gd name="connsiteX74" fmla="*/ 3013748 w 4438441"/>
              <a:gd name="connsiteY74" fmla="*/ 4465853 h 4876800"/>
              <a:gd name="connsiteX75" fmla="*/ 2931557 w 4438441"/>
              <a:gd name="connsiteY75" fmla="*/ 4548044 h 4876800"/>
              <a:gd name="connsiteX76" fmla="*/ 2849366 w 4438441"/>
              <a:gd name="connsiteY76" fmla="*/ 4465863 h 4876800"/>
              <a:gd name="connsiteX77" fmla="*/ 2849366 w 4438441"/>
              <a:gd name="connsiteY77" fmla="*/ 2931585 h 4876800"/>
              <a:gd name="connsiteX78" fmla="*/ 2931557 w 4438441"/>
              <a:gd name="connsiteY78" fmla="*/ 2849394 h 4876800"/>
              <a:gd name="connsiteX79" fmla="*/ 2602792 w 4438441"/>
              <a:gd name="connsiteY79" fmla="*/ 2849394 h 4876800"/>
              <a:gd name="connsiteX80" fmla="*/ 2684983 w 4438441"/>
              <a:gd name="connsiteY80" fmla="*/ 2931585 h 4876800"/>
              <a:gd name="connsiteX81" fmla="*/ 2684983 w 4438441"/>
              <a:gd name="connsiteY81" fmla="*/ 4465853 h 4876800"/>
              <a:gd name="connsiteX82" fmla="*/ 2602792 w 4438441"/>
              <a:gd name="connsiteY82" fmla="*/ 4548044 h 4876800"/>
              <a:gd name="connsiteX83" fmla="*/ 2520601 w 4438441"/>
              <a:gd name="connsiteY83" fmla="*/ 4465863 h 4876800"/>
              <a:gd name="connsiteX84" fmla="*/ 2520601 w 4438441"/>
              <a:gd name="connsiteY84" fmla="*/ 2931585 h 4876800"/>
              <a:gd name="connsiteX85" fmla="*/ 2602792 w 4438441"/>
              <a:gd name="connsiteY85" fmla="*/ 2849394 h 4876800"/>
              <a:gd name="connsiteX86" fmla="*/ 2274017 w 4438441"/>
              <a:gd name="connsiteY86" fmla="*/ 2849394 h 4876800"/>
              <a:gd name="connsiteX87" fmla="*/ 2356208 w 4438441"/>
              <a:gd name="connsiteY87" fmla="*/ 2931585 h 4876800"/>
              <a:gd name="connsiteX88" fmla="*/ 2356208 w 4438441"/>
              <a:gd name="connsiteY88" fmla="*/ 4465853 h 4876800"/>
              <a:gd name="connsiteX89" fmla="*/ 2274017 w 4438441"/>
              <a:gd name="connsiteY89" fmla="*/ 4548044 h 4876800"/>
              <a:gd name="connsiteX90" fmla="*/ 2191826 w 4438441"/>
              <a:gd name="connsiteY90" fmla="*/ 4465863 h 4876800"/>
              <a:gd name="connsiteX91" fmla="*/ 2191826 w 4438441"/>
              <a:gd name="connsiteY91" fmla="*/ 2931585 h 4876800"/>
              <a:gd name="connsiteX92" fmla="*/ 2274017 w 4438441"/>
              <a:gd name="connsiteY92" fmla="*/ 2849394 h 4876800"/>
              <a:gd name="connsiteX93" fmla="*/ 1917849 w 4438441"/>
              <a:gd name="connsiteY93" fmla="*/ 2684983 h 4876800"/>
              <a:gd name="connsiteX94" fmla="*/ 1917849 w 4438441"/>
              <a:gd name="connsiteY94" fmla="*/ 2744181 h 4876800"/>
              <a:gd name="connsiteX95" fmla="*/ 1917849 w 4438441"/>
              <a:gd name="connsiteY95" fmla="*/ 4712418 h 4876800"/>
              <a:gd name="connsiteX96" fmla="*/ 3287735 w 4438441"/>
              <a:gd name="connsiteY96" fmla="*/ 4712418 h 4876800"/>
              <a:gd name="connsiteX97" fmla="*/ 3287735 w 4438441"/>
              <a:gd name="connsiteY97" fmla="*/ 2684983 h 4876800"/>
              <a:gd name="connsiteX98" fmla="*/ 1397289 w 4438441"/>
              <a:gd name="connsiteY98" fmla="*/ 2630186 h 4876800"/>
              <a:gd name="connsiteX99" fmla="*/ 1479480 w 4438441"/>
              <a:gd name="connsiteY99" fmla="*/ 2712377 h 4876800"/>
              <a:gd name="connsiteX100" fmla="*/ 1479480 w 4438441"/>
              <a:gd name="connsiteY100" fmla="*/ 2821971 h 4876800"/>
              <a:gd name="connsiteX101" fmla="*/ 1397289 w 4438441"/>
              <a:gd name="connsiteY101" fmla="*/ 2904163 h 4876800"/>
              <a:gd name="connsiteX102" fmla="*/ 1315098 w 4438441"/>
              <a:gd name="connsiteY102" fmla="*/ 2821971 h 4876800"/>
              <a:gd name="connsiteX103" fmla="*/ 1315098 w 4438441"/>
              <a:gd name="connsiteY103" fmla="*/ 2712377 h 4876800"/>
              <a:gd name="connsiteX104" fmla="*/ 1397289 w 4438441"/>
              <a:gd name="connsiteY104" fmla="*/ 2630186 h 4876800"/>
              <a:gd name="connsiteX105" fmla="*/ 1068514 w 4438441"/>
              <a:gd name="connsiteY105" fmla="*/ 2630186 h 4876800"/>
              <a:gd name="connsiteX106" fmla="*/ 1150705 w 4438441"/>
              <a:gd name="connsiteY106" fmla="*/ 2712377 h 4876800"/>
              <a:gd name="connsiteX107" fmla="*/ 1150705 w 4438441"/>
              <a:gd name="connsiteY107" fmla="*/ 2821971 h 4876800"/>
              <a:gd name="connsiteX108" fmla="*/ 1068514 w 4438441"/>
              <a:gd name="connsiteY108" fmla="*/ 2904163 h 4876800"/>
              <a:gd name="connsiteX109" fmla="*/ 986323 w 4438441"/>
              <a:gd name="connsiteY109" fmla="*/ 2821971 h 4876800"/>
              <a:gd name="connsiteX110" fmla="*/ 986323 w 4438441"/>
              <a:gd name="connsiteY110" fmla="*/ 2712377 h 4876800"/>
              <a:gd name="connsiteX111" fmla="*/ 1068514 w 4438441"/>
              <a:gd name="connsiteY111" fmla="*/ 2630186 h 4876800"/>
              <a:gd name="connsiteX112" fmla="*/ 739740 w 4438441"/>
              <a:gd name="connsiteY112" fmla="*/ 2630186 h 4876800"/>
              <a:gd name="connsiteX113" fmla="*/ 821931 w 4438441"/>
              <a:gd name="connsiteY113" fmla="*/ 2712377 h 4876800"/>
              <a:gd name="connsiteX114" fmla="*/ 821931 w 4438441"/>
              <a:gd name="connsiteY114" fmla="*/ 2821971 h 4876800"/>
              <a:gd name="connsiteX115" fmla="*/ 739740 w 4438441"/>
              <a:gd name="connsiteY115" fmla="*/ 2904163 h 4876800"/>
              <a:gd name="connsiteX116" fmla="*/ 657549 w 4438441"/>
              <a:gd name="connsiteY116" fmla="*/ 2821971 h 4876800"/>
              <a:gd name="connsiteX117" fmla="*/ 657549 w 4438441"/>
              <a:gd name="connsiteY117" fmla="*/ 2712377 h 4876800"/>
              <a:gd name="connsiteX118" fmla="*/ 739740 w 4438441"/>
              <a:gd name="connsiteY118" fmla="*/ 2630186 h 4876800"/>
              <a:gd name="connsiteX119" fmla="*/ 3698700 w 4438441"/>
              <a:gd name="connsiteY119" fmla="*/ 2411006 h 4876800"/>
              <a:gd name="connsiteX120" fmla="*/ 3780891 w 4438441"/>
              <a:gd name="connsiteY120" fmla="*/ 2493197 h 4876800"/>
              <a:gd name="connsiteX121" fmla="*/ 3780891 w 4438441"/>
              <a:gd name="connsiteY121" fmla="*/ 2602792 h 4876800"/>
              <a:gd name="connsiteX122" fmla="*/ 3698700 w 4438441"/>
              <a:gd name="connsiteY122" fmla="*/ 2684983 h 4876800"/>
              <a:gd name="connsiteX123" fmla="*/ 3616509 w 4438441"/>
              <a:gd name="connsiteY123" fmla="*/ 2602792 h 4876800"/>
              <a:gd name="connsiteX124" fmla="*/ 3616509 w 4438441"/>
              <a:gd name="connsiteY124" fmla="*/ 2493197 h 4876800"/>
              <a:gd name="connsiteX125" fmla="*/ 3698700 w 4438441"/>
              <a:gd name="connsiteY125" fmla="*/ 2411006 h 4876800"/>
              <a:gd name="connsiteX126" fmla="*/ 1397289 w 4438441"/>
              <a:gd name="connsiteY126" fmla="*/ 2082232 h 4876800"/>
              <a:gd name="connsiteX127" fmla="*/ 1479480 w 4438441"/>
              <a:gd name="connsiteY127" fmla="*/ 2164423 h 4876800"/>
              <a:gd name="connsiteX128" fmla="*/ 1479480 w 4438441"/>
              <a:gd name="connsiteY128" fmla="*/ 2274018 h 4876800"/>
              <a:gd name="connsiteX129" fmla="*/ 1397289 w 4438441"/>
              <a:gd name="connsiteY129" fmla="*/ 2356209 h 4876800"/>
              <a:gd name="connsiteX130" fmla="*/ 1315098 w 4438441"/>
              <a:gd name="connsiteY130" fmla="*/ 2274018 h 4876800"/>
              <a:gd name="connsiteX131" fmla="*/ 1315098 w 4438441"/>
              <a:gd name="connsiteY131" fmla="*/ 2164423 h 4876800"/>
              <a:gd name="connsiteX132" fmla="*/ 1397289 w 4438441"/>
              <a:gd name="connsiteY132" fmla="*/ 2082232 h 4876800"/>
              <a:gd name="connsiteX133" fmla="*/ 1068514 w 4438441"/>
              <a:gd name="connsiteY133" fmla="*/ 2082232 h 4876800"/>
              <a:gd name="connsiteX134" fmla="*/ 1150705 w 4438441"/>
              <a:gd name="connsiteY134" fmla="*/ 2164423 h 4876800"/>
              <a:gd name="connsiteX135" fmla="*/ 1150705 w 4438441"/>
              <a:gd name="connsiteY135" fmla="*/ 2274018 h 4876800"/>
              <a:gd name="connsiteX136" fmla="*/ 1068514 w 4438441"/>
              <a:gd name="connsiteY136" fmla="*/ 2356209 h 4876800"/>
              <a:gd name="connsiteX137" fmla="*/ 986323 w 4438441"/>
              <a:gd name="connsiteY137" fmla="*/ 2274018 h 4876800"/>
              <a:gd name="connsiteX138" fmla="*/ 986323 w 4438441"/>
              <a:gd name="connsiteY138" fmla="*/ 2164423 h 4876800"/>
              <a:gd name="connsiteX139" fmla="*/ 1068514 w 4438441"/>
              <a:gd name="connsiteY139" fmla="*/ 2082232 h 4876800"/>
              <a:gd name="connsiteX140" fmla="*/ 739740 w 4438441"/>
              <a:gd name="connsiteY140" fmla="*/ 2082232 h 4876800"/>
              <a:gd name="connsiteX141" fmla="*/ 821931 w 4438441"/>
              <a:gd name="connsiteY141" fmla="*/ 2164423 h 4876800"/>
              <a:gd name="connsiteX142" fmla="*/ 821931 w 4438441"/>
              <a:gd name="connsiteY142" fmla="*/ 2274018 h 4876800"/>
              <a:gd name="connsiteX143" fmla="*/ 739740 w 4438441"/>
              <a:gd name="connsiteY143" fmla="*/ 2356209 h 4876800"/>
              <a:gd name="connsiteX144" fmla="*/ 657549 w 4438441"/>
              <a:gd name="connsiteY144" fmla="*/ 2274018 h 4876800"/>
              <a:gd name="connsiteX145" fmla="*/ 657549 w 4438441"/>
              <a:gd name="connsiteY145" fmla="*/ 2164423 h 4876800"/>
              <a:gd name="connsiteX146" fmla="*/ 739740 w 4438441"/>
              <a:gd name="connsiteY146" fmla="*/ 2082232 h 4876800"/>
              <a:gd name="connsiteX147" fmla="*/ 3698700 w 4438441"/>
              <a:gd name="connsiteY147" fmla="*/ 1863052 h 4876800"/>
              <a:gd name="connsiteX148" fmla="*/ 3780891 w 4438441"/>
              <a:gd name="connsiteY148" fmla="*/ 1945243 h 4876800"/>
              <a:gd name="connsiteX149" fmla="*/ 3780891 w 4438441"/>
              <a:gd name="connsiteY149" fmla="*/ 2054838 h 4876800"/>
              <a:gd name="connsiteX150" fmla="*/ 3698700 w 4438441"/>
              <a:gd name="connsiteY150" fmla="*/ 2137029 h 4876800"/>
              <a:gd name="connsiteX151" fmla="*/ 3616509 w 4438441"/>
              <a:gd name="connsiteY151" fmla="*/ 2054838 h 4876800"/>
              <a:gd name="connsiteX152" fmla="*/ 3616509 w 4438441"/>
              <a:gd name="connsiteY152" fmla="*/ 1945243 h 4876800"/>
              <a:gd name="connsiteX153" fmla="*/ 3698700 w 4438441"/>
              <a:gd name="connsiteY153" fmla="*/ 1863052 h 4876800"/>
              <a:gd name="connsiteX154" fmla="*/ 3369926 w 4438441"/>
              <a:gd name="connsiteY154" fmla="*/ 1863052 h 4876800"/>
              <a:gd name="connsiteX155" fmla="*/ 3452117 w 4438441"/>
              <a:gd name="connsiteY155" fmla="*/ 1945243 h 4876800"/>
              <a:gd name="connsiteX156" fmla="*/ 3452117 w 4438441"/>
              <a:gd name="connsiteY156" fmla="*/ 2054838 h 4876800"/>
              <a:gd name="connsiteX157" fmla="*/ 3369926 w 4438441"/>
              <a:gd name="connsiteY157" fmla="*/ 2137029 h 4876800"/>
              <a:gd name="connsiteX158" fmla="*/ 3287735 w 4438441"/>
              <a:gd name="connsiteY158" fmla="*/ 2054838 h 4876800"/>
              <a:gd name="connsiteX159" fmla="*/ 3287735 w 4438441"/>
              <a:gd name="connsiteY159" fmla="*/ 1945243 h 4876800"/>
              <a:gd name="connsiteX160" fmla="*/ 3369926 w 4438441"/>
              <a:gd name="connsiteY160" fmla="*/ 1863052 h 4876800"/>
              <a:gd name="connsiteX161" fmla="*/ 3041151 w 4438441"/>
              <a:gd name="connsiteY161" fmla="*/ 1863052 h 4876800"/>
              <a:gd name="connsiteX162" fmla="*/ 3123342 w 4438441"/>
              <a:gd name="connsiteY162" fmla="*/ 1945243 h 4876800"/>
              <a:gd name="connsiteX163" fmla="*/ 3123342 w 4438441"/>
              <a:gd name="connsiteY163" fmla="*/ 2054838 h 4876800"/>
              <a:gd name="connsiteX164" fmla="*/ 3041151 w 4438441"/>
              <a:gd name="connsiteY164" fmla="*/ 2137029 h 4876800"/>
              <a:gd name="connsiteX165" fmla="*/ 2958960 w 4438441"/>
              <a:gd name="connsiteY165" fmla="*/ 2054838 h 4876800"/>
              <a:gd name="connsiteX166" fmla="*/ 2958960 w 4438441"/>
              <a:gd name="connsiteY166" fmla="*/ 1945243 h 4876800"/>
              <a:gd name="connsiteX167" fmla="*/ 3041151 w 4438441"/>
              <a:gd name="connsiteY167" fmla="*/ 1863052 h 4876800"/>
              <a:gd name="connsiteX168" fmla="*/ 383572 w 4438441"/>
              <a:gd name="connsiteY168" fmla="*/ 1698660 h 4876800"/>
              <a:gd name="connsiteX169" fmla="*/ 383572 w 4438441"/>
              <a:gd name="connsiteY169" fmla="*/ 4712418 h 4876800"/>
              <a:gd name="connsiteX170" fmla="*/ 767143 w 4438441"/>
              <a:gd name="connsiteY170" fmla="*/ 4712418 h 4876800"/>
              <a:gd name="connsiteX171" fmla="*/ 767143 w 4438441"/>
              <a:gd name="connsiteY171" fmla="*/ 4356249 h 4876800"/>
              <a:gd name="connsiteX172" fmla="*/ 849335 w 4438441"/>
              <a:gd name="connsiteY172" fmla="*/ 4274058 h 4876800"/>
              <a:gd name="connsiteX173" fmla="*/ 1287694 w 4438441"/>
              <a:gd name="connsiteY173" fmla="*/ 4274058 h 4876800"/>
              <a:gd name="connsiteX174" fmla="*/ 1369885 w 4438441"/>
              <a:gd name="connsiteY174" fmla="*/ 4356249 h 4876800"/>
              <a:gd name="connsiteX175" fmla="*/ 1369885 w 4438441"/>
              <a:gd name="connsiteY175" fmla="*/ 4712418 h 4876800"/>
              <a:gd name="connsiteX176" fmla="*/ 1753457 w 4438441"/>
              <a:gd name="connsiteY176" fmla="*/ 4712418 h 4876800"/>
              <a:gd name="connsiteX177" fmla="*/ 1753457 w 4438441"/>
              <a:gd name="connsiteY177" fmla="*/ 2744181 h 4876800"/>
              <a:gd name="connsiteX178" fmla="*/ 1753457 w 4438441"/>
              <a:gd name="connsiteY178" fmla="*/ 2602782 h 4876800"/>
              <a:gd name="connsiteX179" fmla="*/ 1753457 w 4438441"/>
              <a:gd name="connsiteY179" fmla="*/ 1698660 h 4876800"/>
              <a:gd name="connsiteX180" fmla="*/ 3698700 w 4438441"/>
              <a:gd name="connsiteY180" fmla="*/ 1315088 h 4876800"/>
              <a:gd name="connsiteX181" fmla="*/ 3780891 w 4438441"/>
              <a:gd name="connsiteY181" fmla="*/ 1397279 h 4876800"/>
              <a:gd name="connsiteX182" fmla="*/ 3780891 w 4438441"/>
              <a:gd name="connsiteY182" fmla="*/ 1506874 h 4876800"/>
              <a:gd name="connsiteX183" fmla="*/ 3698700 w 4438441"/>
              <a:gd name="connsiteY183" fmla="*/ 1589065 h 4876800"/>
              <a:gd name="connsiteX184" fmla="*/ 3616509 w 4438441"/>
              <a:gd name="connsiteY184" fmla="*/ 1506874 h 4876800"/>
              <a:gd name="connsiteX185" fmla="*/ 3616509 w 4438441"/>
              <a:gd name="connsiteY185" fmla="*/ 1397279 h 4876800"/>
              <a:gd name="connsiteX186" fmla="*/ 3698700 w 4438441"/>
              <a:gd name="connsiteY186" fmla="*/ 1315088 h 4876800"/>
              <a:gd name="connsiteX187" fmla="*/ 3369926 w 4438441"/>
              <a:gd name="connsiteY187" fmla="*/ 1315088 h 4876800"/>
              <a:gd name="connsiteX188" fmla="*/ 3452117 w 4438441"/>
              <a:gd name="connsiteY188" fmla="*/ 1397279 h 4876800"/>
              <a:gd name="connsiteX189" fmla="*/ 3452117 w 4438441"/>
              <a:gd name="connsiteY189" fmla="*/ 1506874 h 4876800"/>
              <a:gd name="connsiteX190" fmla="*/ 3369926 w 4438441"/>
              <a:gd name="connsiteY190" fmla="*/ 1589065 h 4876800"/>
              <a:gd name="connsiteX191" fmla="*/ 3287735 w 4438441"/>
              <a:gd name="connsiteY191" fmla="*/ 1506874 h 4876800"/>
              <a:gd name="connsiteX192" fmla="*/ 3287735 w 4438441"/>
              <a:gd name="connsiteY192" fmla="*/ 1397279 h 4876800"/>
              <a:gd name="connsiteX193" fmla="*/ 3369926 w 4438441"/>
              <a:gd name="connsiteY193" fmla="*/ 1315088 h 4876800"/>
              <a:gd name="connsiteX194" fmla="*/ 3041151 w 4438441"/>
              <a:gd name="connsiteY194" fmla="*/ 1315088 h 4876800"/>
              <a:gd name="connsiteX195" fmla="*/ 3123342 w 4438441"/>
              <a:gd name="connsiteY195" fmla="*/ 1397279 h 4876800"/>
              <a:gd name="connsiteX196" fmla="*/ 3123342 w 4438441"/>
              <a:gd name="connsiteY196" fmla="*/ 1506874 h 4876800"/>
              <a:gd name="connsiteX197" fmla="*/ 3041151 w 4438441"/>
              <a:gd name="connsiteY197" fmla="*/ 1589065 h 4876800"/>
              <a:gd name="connsiteX198" fmla="*/ 2958960 w 4438441"/>
              <a:gd name="connsiteY198" fmla="*/ 1506874 h 4876800"/>
              <a:gd name="connsiteX199" fmla="*/ 2958960 w 4438441"/>
              <a:gd name="connsiteY199" fmla="*/ 1397279 h 4876800"/>
              <a:gd name="connsiteX200" fmla="*/ 3041151 w 4438441"/>
              <a:gd name="connsiteY200" fmla="*/ 1315088 h 4876800"/>
              <a:gd name="connsiteX201" fmla="*/ 1506874 w 4438441"/>
              <a:gd name="connsiteY201" fmla="*/ 1205503 h 4876800"/>
              <a:gd name="connsiteX202" fmla="*/ 2164423 w 4438441"/>
              <a:gd name="connsiteY202" fmla="*/ 1205503 h 4876800"/>
              <a:gd name="connsiteX203" fmla="*/ 2246614 w 4438441"/>
              <a:gd name="connsiteY203" fmla="*/ 1287694 h 4876800"/>
              <a:gd name="connsiteX204" fmla="*/ 2164423 w 4438441"/>
              <a:gd name="connsiteY204" fmla="*/ 1369885 h 4876800"/>
              <a:gd name="connsiteX205" fmla="*/ 1506874 w 4438441"/>
              <a:gd name="connsiteY205" fmla="*/ 1369885 h 4876800"/>
              <a:gd name="connsiteX206" fmla="*/ 1424683 w 4438441"/>
              <a:gd name="connsiteY206" fmla="*/ 1287694 h 4876800"/>
              <a:gd name="connsiteX207" fmla="*/ 1506874 w 4438441"/>
              <a:gd name="connsiteY207" fmla="*/ 1205503 h 4876800"/>
              <a:gd name="connsiteX208" fmla="*/ 1150706 w 4438441"/>
              <a:gd name="connsiteY208" fmla="*/ 931526 h 4876800"/>
              <a:gd name="connsiteX209" fmla="*/ 1150706 w 4438441"/>
              <a:gd name="connsiteY209" fmla="*/ 1534277 h 4876800"/>
              <a:gd name="connsiteX210" fmla="*/ 1835648 w 4438441"/>
              <a:gd name="connsiteY210" fmla="*/ 1534277 h 4876800"/>
              <a:gd name="connsiteX211" fmla="*/ 1917849 w 4438441"/>
              <a:gd name="connsiteY211" fmla="*/ 1616478 h 4876800"/>
              <a:gd name="connsiteX212" fmla="*/ 1917849 w 4438441"/>
              <a:gd name="connsiteY212" fmla="*/ 1643872 h 4876800"/>
              <a:gd name="connsiteX213" fmla="*/ 2164432 w 4438441"/>
              <a:gd name="connsiteY213" fmla="*/ 1643872 h 4876800"/>
              <a:gd name="connsiteX214" fmla="*/ 2246624 w 4438441"/>
              <a:gd name="connsiteY214" fmla="*/ 1726063 h 4876800"/>
              <a:gd name="connsiteX215" fmla="*/ 2164432 w 4438441"/>
              <a:gd name="connsiteY215" fmla="*/ 1808254 h 4876800"/>
              <a:gd name="connsiteX216" fmla="*/ 1917849 w 4438441"/>
              <a:gd name="connsiteY216" fmla="*/ 1808254 h 4876800"/>
              <a:gd name="connsiteX217" fmla="*/ 1917849 w 4438441"/>
              <a:gd name="connsiteY217" fmla="*/ 2082231 h 4876800"/>
              <a:gd name="connsiteX218" fmla="*/ 2164432 w 4438441"/>
              <a:gd name="connsiteY218" fmla="*/ 2082231 h 4876800"/>
              <a:gd name="connsiteX219" fmla="*/ 2246624 w 4438441"/>
              <a:gd name="connsiteY219" fmla="*/ 2164423 h 4876800"/>
              <a:gd name="connsiteX220" fmla="*/ 2164432 w 4438441"/>
              <a:gd name="connsiteY220" fmla="*/ 2246614 h 4876800"/>
              <a:gd name="connsiteX221" fmla="*/ 1917849 w 4438441"/>
              <a:gd name="connsiteY221" fmla="*/ 2246614 h 4876800"/>
              <a:gd name="connsiteX222" fmla="*/ 1917849 w 4438441"/>
              <a:gd name="connsiteY222" fmla="*/ 2520591 h 4876800"/>
              <a:gd name="connsiteX223" fmla="*/ 2520591 w 4438441"/>
              <a:gd name="connsiteY223" fmla="*/ 2520591 h 4876800"/>
              <a:gd name="connsiteX224" fmla="*/ 2520591 w 4438441"/>
              <a:gd name="connsiteY224" fmla="*/ 931526 h 4876800"/>
              <a:gd name="connsiteX225" fmla="*/ 3698700 w 4438441"/>
              <a:gd name="connsiteY225" fmla="*/ 767144 h 4876800"/>
              <a:gd name="connsiteX226" fmla="*/ 3780891 w 4438441"/>
              <a:gd name="connsiteY226" fmla="*/ 849335 h 4876800"/>
              <a:gd name="connsiteX227" fmla="*/ 3780891 w 4438441"/>
              <a:gd name="connsiteY227" fmla="*/ 958920 h 4876800"/>
              <a:gd name="connsiteX228" fmla="*/ 3698700 w 4438441"/>
              <a:gd name="connsiteY228" fmla="*/ 1041111 h 4876800"/>
              <a:gd name="connsiteX229" fmla="*/ 3616509 w 4438441"/>
              <a:gd name="connsiteY229" fmla="*/ 958930 h 4876800"/>
              <a:gd name="connsiteX230" fmla="*/ 3616509 w 4438441"/>
              <a:gd name="connsiteY230" fmla="*/ 849335 h 4876800"/>
              <a:gd name="connsiteX231" fmla="*/ 3698700 w 4438441"/>
              <a:gd name="connsiteY231" fmla="*/ 767144 h 4876800"/>
              <a:gd name="connsiteX232" fmla="*/ 3369926 w 4438441"/>
              <a:gd name="connsiteY232" fmla="*/ 767144 h 4876800"/>
              <a:gd name="connsiteX233" fmla="*/ 3452117 w 4438441"/>
              <a:gd name="connsiteY233" fmla="*/ 849335 h 4876800"/>
              <a:gd name="connsiteX234" fmla="*/ 3452117 w 4438441"/>
              <a:gd name="connsiteY234" fmla="*/ 958920 h 4876800"/>
              <a:gd name="connsiteX235" fmla="*/ 3369926 w 4438441"/>
              <a:gd name="connsiteY235" fmla="*/ 1041111 h 4876800"/>
              <a:gd name="connsiteX236" fmla="*/ 3287735 w 4438441"/>
              <a:gd name="connsiteY236" fmla="*/ 958930 h 4876800"/>
              <a:gd name="connsiteX237" fmla="*/ 3287735 w 4438441"/>
              <a:gd name="connsiteY237" fmla="*/ 849335 h 4876800"/>
              <a:gd name="connsiteX238" fmla="*/ 3369926 w 4438441"/>
              <a:gd name="connsiteY238" fmla="*/ 767144 h 4876800"/>
              <a:gd name="connsiteX239" fmla="*/ 3041151 w 4438441"/>
              <a:gd name="connsiteY239" fmla="*/ 767144 h 4876800"/>
              <a:gd name="connsiteX240" fmla="*/ 3123342 w 4438441"/>
              <a:gd name="connsiteY240" fmla="*/ 849335 h 4876800"/>
              <a:gd name="connsiteX241" fmla="*/ 3123342 w 4438441"/>
              <a:gd name="connsiteY241" fmla="*/ 958920 h 4876800"/>
              <a:gd name="connsiteX242" fmla="*/ 3041151 w 4438441"/>
              <a:gd name="connsiteY242" fmla="*/ 1041111 h 4876800"/>
              <a:gd name="connsiteX243" fmla="*/ 2958960 w 4438441"/>
              <a:gd name="connsiteY243" fmla="*/ 958930 h 4876800"/>
              <a:gd name="connsiteX244" fmla="*/ 2958960 w 4438441"/>
              <a:gd name="connsiteY244" fmla="*/ 849335 h 4876800"/>
              <a:gd name="connsiteX245" fmla="*/ 3041151 w 4438441"/>
              <a:gd name="connsiteY245" fmla="*/ 767144 h 4876800"/>
              <a:gd name="connsiteX246" fmla="*/ 2684993 w 4438441"/>
              <a:gd name="connsiteY246" fmla="*/ 493157 h 4876800"/>
              <a:gd name="connsiteX247" fmla="*/ 2684993 w 4438441"/>
              <a:gd name="connsiteY247" fmla="*/ 849334 h 4876800"/>
              <a:gd name="connsiteX248" fmla="*/ 2684993 w 4438441"/>
              <a:gd name="connsiteY248" fmla="*/ 2520581 h 4876800"/>
              <a:gd name="connsiteX249" fmla="*/ 2958970 w 4438441"/>
              <a:gd name="connsiteY249" fmla="*/ 2520581 h 4876800"/>
              <a:gd name="connsiteX250" fmla="*/ 2958970 w 4438441"/>
              <a:gd name="connsiteY250" fmla="*/ 2493188 h 4876800"/>
              <a:gd name="connsiteX251" fmla="*/ 3041161 w 4438441"/>
              <a:gd name="connsiteY251" fmla="*/ 2410996 h 4876800"/>
              <a:gd name="connsiteX252" fmla="*/ 3123352 w 4438441"/>
              <a:gd name="connsiteY252" fmla="*/ 2493188 h 4876800"/>
              <a:gd name="connsiteX253" fmla="*/ 3123352 w 4438441"/>
              <a:gd name="connsiteY253" fmla="*/ 2520581 h 4876800"/>
              <a:gd name="connsiteX254" fmla="*/ 3287735 w 4438441"/>
              <a:gd name="connsiteY254" fmla="*/ 2520581 h 4876800"/>
              <a:gd name="connsiteX255" fmla="*/ 3287735 w 4438441"/>
              <a:gd name="connsiteY255" fmla="*/ 2493188 h 4876800"/>
              <a:gd name="connsiteX256" fmla="*/ 3369926 w 4438441"/>
              <a:gd name="connsiteY256" fmla="*/ 2410996 h 4876800"/>
              <a:gd name="connsiteX257" fmla="*/ 3452117 w 4438441"/>
              <a:gd name="connsiteY257" fmla="*/ 2493188 h 4876800"/>
              <a:gd name="connsiteX258" fmla="*/ 3452117 w 4438441"/>
              <a:gd name="connsiteY258" fmla="*/ 2602782 h 4876800"/>
              <a:gd name="connsiteX259" fmla="*/ 3452117 w 4438441"/>
              <a:gd name="connsiteY259" fmla="*/ 4712418 h 4876800"/>
              <a:gd name="connsiteX260" fmla="*/ 4054869 w 4438441"/>
              <a:gd name="connsiteY260" fmla="*/ 4712418 h 4876800"/>
              <a:gd name="connsiteX261" fmla="*/ 4054878 w 4438441"/>
              <a:gd name="connsiteY261" fmla="*/ 4712418 h 4876800"/>
              <a:gd name="connsiteX262" fmla="*/ 4054878 w 4438441"/>
              <a:gd name="connsiteY262" fmla="*/ 493157 h 4876800"/>
              <a:gd name="connsiteX263" fmla="*/ 1479480 w 4438441"/>
              <a:gd name="connsiteY263" fmla="*/ 493157 h 4876800"/>
              <a:gd name="connsiteX264" fmla="*/ 1479480 w 4438441"/>
              <a:gd name="connsiteY264" fmla="*/ 767134 h 4876800"/>
              <a:gd name="connsiteX265" fmla="*/ 2191817 w 4438441"/>
              <a:gd name="connsiteY265" fmla="*/ 767134 h 4876800"/>
              <a:gd name="connsiteX266" fmla="*/ 2191817 w 4438441"/>
              <a:gd name="connsiteY266" fmla="*/ 493157 h 4876800"/>
              <a:gd name="connsiteX267" fmla="*/ 1835658 w 4438441"/>
              <a:gd name="connsiteY267" fmla="*/ 0 h 4876800"/>
              <a:gd name="connsiteX268" fmla="*/ 1917849 w 4438441"/>
              <a:gd name="connsiteY268" fmla="*/ 82191 h 4876800"/>
              <a:gd name="connsiteX269" fmla="*/ 1917849 w 4438441"/>
              <a:gd name="connsiteY269" fmla="*/ 328774 h 4876800"/>
              <a:gd name="connsiteX270" fmla="*/ 2274027 w 4438441"/>
              <a:gd name="connsiteY270" fmla="*/ 328774 h 4876800"/>
              <a:gd name="connsiteX271" fmla="*/ 2356218 w 4438441"/>
              <a:gd name="connsiteY271" fmla="*/ 410965 h 4876800"/>
              <a:gd name="connsiteX272" fmla="*/ 2356218 w 4438441"/>
              <a:gd name="connsiteY272" fmla="*/ 767134 h 4876800"/>
              <a:gd name="connsiteX273" fmla="*/ 2520601 w 4438441"/>
              <a:gd name="connsiteY273" fmla="*/ 767134 h 4876800"/>
              <a:gd name="connsiteX274" fmla="*/ 2520601 w 4438441"/>
              <a:gd name="connsiteY274" fmla="*/ 410965 h 4876800"/>
              <a:gd name="connsiteX275" fmla="*/ 2602792 w 4438441"/>
              <a:gd name="connsiteY275" fmla="*/ 328774 h 4876800"/>
              <a:gd name="connsiteX276" fmla="*/ 4137069 w 4438441"/>
              <a:gd name="connsiteY276" fmla="*/ 328774 h 4876800"/>
              <a:gd name="connsiteX277" fmla="*/ 4219261 w 4438441"/>
              <a:gd name="connsiteY277" fmla="*/ 410965 h 4876800"/>
              <a:gd name="connsiteX278" fmla="*/ 4219261 w 4438441"/>
              <a:gd name="connsiteY278" fmla="*/ 4712418 h 4876800"/>
              <a:gd name="connsiteX279" fmla="*/ 4356249 w 4438441"/>
              <a:gd name="connsiteY279" fmla="*/ 4712418 h 4876800"/>
              <a:gd name="connsiteX280" fmla="*/ 4438441 w 4438441"/>
              <a:gd name="connsiteY280" fmla="*/ 4794609 h 4876800"/>
              <a:gd name="connsiteX281" fmla="*/ 4356249 w 4438441"/>
              <a:gd name="connsiteY281" fmla="*/ 4876800 h 4876800"/>
              <a:gd name="connsiteX282" fmla="*/ 82191 w 4438441"/>
              <a:gd name="connsiteY282" fmla="*/ 4876800 h 4876800"/>
              <a:gd name="connsiteX283" fmla="*/ 0 w 4438441"/>
              <a:gd name="connsiteY283" fmla="*/ 4794599 h 4876800"/>
              <a:gd name="connsiteX284" fmla="*/ 82191 w 4438441"/>
              <a:gd name="connsiteY284" fmla="*/ 4712408 h 4876800"/>
              <a:gd name="connsiteX285" fmla="*/ 219199 w 4438441"/>
              <a:gd name="connsiteY285" fmla="*/ 4712408 h 4876800"/>
              <a:gd name="connsiteX286" fmla="*/ 219199 w 4438441"/>
              <a:gd name="connsiteY286" fmla="*/ 1616459 h 4876800"/>
              <a:gd name="connsiteX287" fmla="*/ 301390 w 4438441"/>
              <a:gd name="connsiteY287" fmla="*/ 1534268 h 4876800"/>
              <a:gd name="connsiteX288" fmla="*/ 986333 w 4438441"/>
              <a:gd name="connsiteY288" fmla="*/ 1534268 h 4876800"/>
              <a:gd name="connsiteX289" fmla="*/ 986333 w 4438441"/>
              <a:gd name="connsiteY289" fmla="*/ 849325 h 4876800"/>
              <a:gd name="connsiteX290" fmla="*/ 1068524 w 4438441"/>
              <a:gd name="connsiteY290" fmla="*/ 767134 h 4876800"/>
              <a:gd name="connsiteX291" fmla="*/ 1315107 w 4438441"/>
              <a:gd name="connsiteY291" fmla="*/ 767134 h 4876800"/>
              <a:gd name="connsiteX292" fmla="*/ 1315107 w 4438441"/>
              <a:gd name="connsiteY292" fmla="*/ 410965 h 4876800"/>
              <a:gd name="connsiteX293" fmla="*/ 1397298 w 4438441"/>
              <a:gd name="connsiteY293" fmla="*/ 328774 h 4876800"/>
              <a:gd name="connsiteX294" fmla="*/ 1753467 w 4438441"/>
              <a:gd name="connsiteY294" fmla="*/ 328774 h 4876800"/>
              <a:gd name="connsiteX295" fmla="*/ 1753467 w 4438441"/>
              <a:gd name="connsiteY295" fmla="*/ 82191 h 4876800"/>
              <a:gd name="connsiteX296" fmla="*/ 1835658 w 4438441"/>
              <a:gd name="connsiteY29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</a:cxnLst>
            <a:rect l="l" t="t" r="r" b="b"/>
            <a:pathLst>
              <a:path w="4438441" h="4876800">
                <a:moveTo>
                  <a:pt x="931526" y="4438440"/>
                </a:moveTo>
                <a:lnTo>
                  <a:pt x="931526" y="4712418"/>
                </a:lnTo>
                <a:lnTo>
                  <a:pt x="986323" y="4712418"/>
                </a:lnTo>
                <a:lnTo>
                  <a:pt x="986323" y="4575429"/>
                </a:lnTo>
                <a:cubicBezTo>
                  <a:pt x="986323" y="4530023"/>
                  <a:pt x="1023128" y="4493238"/>
                  <a:pt x="1068514" y="4493238"/>
                </a:cubicBezTo>
                <a:cubicBezTo>
                  <a:pt x="1113901" y="4493238"/>
                  <a:pt x="1150706" y="4530023"/>
                  <a:pt x="1150706" y="4575429"/>
                </a:cubicBezTo>
                <a:lnTo>
                  <a:pt x="1150706" y="4712418"/>
                </a:lnTo>
                <a:lnTo>
                  <a:pt x="1205503" y="4712418"/>
                </a:lnTo>
                <a:lnTo>
                  <a:pt x="1205503" y="4438440"/>
                </a:lnTo>
                <a:close/>
                <a:moveTo>
                  <a:pt x="3698700" y="4054869"/>
                </a:moveTo>
                <a:cubicBezTo>
                  <a:pt x="3744087" y="4054869"/>
                  <a:pt x="3780891" y="4091654"/>
                  <a:pt x="3780891" y="4137060"/>
                </a:cubicBezTo>
                <a:lnTo>
                  <a:pt x="3780891" y="4246654"/>
                </a:lnTo>
                <a:cubicBezTo>
                  <a:pt x="3780891" y="4292060"/>
                  <a:pt x="3744096" y="4328846"/>
                  <a:pt x="3698700" y="4328846"/>
                </a:cubicBezTo>
                <a:cubicBezTo>
                  <a:pt x="3653304" y="4328846"/>
                  <a:pt x="3616509" y="4292051"/>
                  <a:pt x="3616509" y="4246654"/>
                </a:cubicBezTo>
                <a:lnTo>
                  <a:pt x="3616509" y="4137060"/>
                </a:lnTo>
                <a:cubicBezTo>
                  <a:pt x="3616509" y="4091654"/>
                  <a:pt x="3653313" y="4054869"/>
                  <a:pt x="3698700" y="4054869"/>
                </a:cubicBezTo>
                <a:close/>
                <a:moveTo>
                  <a:pt x="1397289" y="3726095"/>
                </a:moveTo>
                <a:cubicBezTo>
                  <a:pt x="1442676" y="3726095"/>
                  <a:pt x="1479480" y="3762880"/>
                  <a:pt x="1479480" y="3808286"/>
                </a:cubicBezTo>
                <a:lnTo>
                  <a:pt x="1479480" y="3917880"/>
                </a:lnTo>
                <a:cubicBezTo>
                  <a:pt x="1479480" y="3963286"/>
                  <a:pt x="1442685" y="4000072"/>
                  <a:pt x="1397289" y="4000072"/>
                </a:cubicBezTo>
                <a:cubicBezTo>
                  <a:pt x="1351893" y="4000072"/>
                  <a:pt x="1315098" y="3963286"/>
                  <a:pt x="1315098" y="3917880"/>
                </a:cubicBezTo>
                <a:lnTo>
                  <a:pt x="1315098" y="3808286"/>
                </a:lnTo>
                <a:cubicBezTo>
                  <a:pt x="1315098" y="3762880"/>
                  <a:pt x="1351902" y="3726095"/>
                  <a:pt x="1397289" y="3726095"/>
                </a:cubicBezTo>
                <a:close/>
                <a:moveTo>
                  <a:pt x="1068514" y="3726095"/>
                </a:moveTo>
                <a:cubicBezTo>
                  <a:pt x="1113901" y="3726095"/>
                  <a:pt x="1150705" y="3762880"/>
                  <a:pt x="1150705" y="3808286"/>
                </a:cubicBezTo>
                <a:lnTo>
                  <a:pt x="1150705" y="3917880"/>
                </a:lnTo>
                <a:cubicBezTo>
                  <a:pt x="1150705" y="3963286"/>
                  <a:pt x="1113910" y="4000072"/>
                  <a:pt x="1068514" y="4000072"/>
                </a:cubicBezTo>
                <a:cubicBezTo>
                  <a:pt x="1023118" y="4000072"/>
                  <a:pt x="986323" y="3963286"/>
                  <a:pt x="986323" y="3917880"/>
                </a:cubicBezTo>
                <a:lnTo>
                  <a:pt x="986323" y="3808286"/>
                </a:lnTo>
                <a:cubicBezTo>
                  <a:pt x="986323" y="3762880"/>
                  <a:pt x="1023127" y="3726095"/>
                  <a:pt x="1068514" y="3726095"/>
                </a:cubicBezTo>
                <a:close/>
                <a:moveTo>
                  <a:pt x="739740" y="3726095"/>
                </a:moveTo>
                <a:cubicBezTo>
                  <a:pt x="785127" y="3726095"/>
                  <a:pt x="821931" y="3762880"/>
                  <a:pt x="821931" y="3808286"/>
                </a:cubicBezTo>
                <a:lnTo>
                  <a:pt x="821931" y="3917880"/>
                </a:lnTo>
                <a:cubicBezTo>
                  <a:pt x="821931" y="3963286"/>
                  <a:pt x="785136" y="4000072"/>
                  <a:pt x="739740" y="4000072"/>
                </a:cubicBezTo>
                <a:cubicBezTo>
                  <a:pt x="694353" y="4000072"/>
                  <a:pt x="657549" y="3963286"/>
                  <a:pt x="657549" y="3917880"/>
                </a:cubicBezTo>
                <a:lnTo>
                  <a:pt x="657549" y="3808286"/>
                </a:lnTo>
                <a:cubicBezTo>
                  <a:pt x="657549" y="3762880"/>
                  <a:pt x="694353" y="3726095"/>
                  <a:pt x="739740" y="3726095"/>
                </a:cubicBezTo>
                <a:close/>
                <a:moveTo>
                  <a:pt x="3698700" y="3506915"/>
                </a:moveTo>
                <a:cubicBezTo>
                  <a:pt x="3744087" y="3506915"/>
                  <a:pt x="3780891" y="3543700"/>
                  <a:pt x="3780891" y="3589106"/>
                </a:cubicBezTo>
                <a:lnTo>
                  <a:pt x="3780891" y="3698701"/>
                </a:lnTo>
                <a:cubicBezTo>
                  <a:pt x="3780891" y="3744106"/>
                  <a:pt x="3744096" y="3780892"/>
                  <a:pt x="3698700" y="3780892"/>
                </a:cubicBezTo>
                <a:cubicBezTo>
                  <a:pt x="3653304" y="3780892"/>
                  <a:pt x="3616509" y="3744097"/>
                  <a:pt x="3616509" y="3698701"/>
                </a:cubicBezTo>
                <a:lnTo>
                  <a:pt x="3616509" y="3589106"/>
                </a:lnTo>
                <a:cubicBezTo>
                  <a:pt x="3616509" y="3543700"/>
                  <a:pt x="3653313" y="3506915"/>
                  <a:pt x="3698700" y="3506915"/>
                </a:cubicBezTo>
                <a:close/>
                <a:moveTo>
                  <a:pt x="1397289" y="3178140"/>
                </a:moveTo>
                <a:cubicBezTo>
                  <a:pt x="1442676" y="3178140"/>
                  <a:pt x="1479480" y="3214925"/>
                  <a:pt x="1479480" y="3260331"/>
                </a:cubicBezTo>
                <a:lnTo>
                  <a:pt x="1479480" y="3369926"/>
                </a:lnTo>
                <a:cubicBezTo>
                  <a:pt x="1479480" y="3415331"/>
                  <a:pt x="1442685" y="3452117"/>
                  <a:pt x="1397289" y="3452117"/>
                </a:cubicBezTo>
                <a:cubicBezTo>
                  <a:pt x="1351893" y="3452117"/>
                  <a:pt x="1315098" y="3415331"/>
                  <a:pt x="1315098" y="3369926"/>
                </a:cubicBezTo>
                <a:lnTo>
                  <a:pt x="1315098" y="3260331"/>
                </a:lnTo>
                <a:cubicBezTo>
                  <a:pt x="1315098" y="3214925"/>
                  <a:pt x="1351902" y="3178140"/>
                  <a:pt x="1397289" y="3178140"/>
                </a:cubicBezTo>
                <a:close/>
                <a:moveTo>
                  <a:pt x="1068514" y="3178140"/>
                </a:moveTo>
                <a:cubicBezTo>
                  <a:pt x="1113901" y="3178140"/>
                  <a:pt x="1150705" y="3214925"/>
                  <a:pt x="1150705" y="3260331"/>
                </a:cubicBezTo>
                <a:lnTo>
                  <a:pt x="1150705" y="3369926"/>
                </a:lnTo>
                <a:cubicBezTo>
                  <a:pt x="1150705" y="3415331"/>
                  <a:pt x="1113910" y="3452117"/>
                  <a:pt x="1068514" y="3452117"/>
                </a:cubicBezTo>
                <a:cubicBezTo>
                  <a:pt x="1023118" y="3452117"/>
                  <a:pt x="986323" y="3415331"/>
                  <a:pt x="986323" y="3369926"/>
                </a:cubicBezTo>
                <a:lnTo>
                  <a:pt x="986323" y="3260331"/>
                </a:lnTo>
                <a:cubicBezTo>
                  <a:pt x="986323" y="3214925"/>
                  <a:pt x="1023127" y="3178140"/>
                  <a:pt x="1068514" y="3178140"/>
                </a:cubicBezTo>
                <a:close/>
                <a:moveTo>
                  <a:pt x="739740" y="3178140"/>
                </a:moveTo>
                <a:cubicBezTo>
                  <a:pt x="785127" y="3178140"/>
                  <a:pt x="821931" y="3214925"/>
                  <a:pt x="821931" y="3260331"/>
                </a:cubicBezTo>
                <a:lnTo>
                  <a:pt x="821931" y="3369926"/>
                </a:lnTo>
                <a:cubicBezTo>
                  <a:pt x="821931" y="3415331"/>
                  <a:pt x="785136" y="3452117"/>
                  <a:pt x="739740" y="3452117"/>
                </a:cubicBezTo>
                <a:cubicBezTo>
                  <a:pt x="694353" y="3452117"/>
                  <a:pt x="657549" y="3415331"/>
                  <a:pt x="657549" y="3369926"/>
                </a:cubicBezTo>
                <a:lnTo>
                  <a:pt x="657549" y="3260331"/>
                </a:lnTo>
                <a:cubicBezTo>
                  <a:pt x="657549" y="3214925"/>
                  <a:pt x="694353" y="3178140"/>
                  <a:pt x="739740" y="3178140"/>
                </a:cubicBezTo>
                <a:close/>
                <a:moveTo>
                  <a:pt x="3698700" y="2958961"/>
                </a:moveTo>
                <a:cubicBezTo>
                  <a:pt x="3744087" y="2958961"/>
                  <a:pt x="3780891" y="2995746"/>
                  <a:pt x="3780891" y="3041152"/>
                </a:cubicBezTo>
                <a:lnTo>
                  <a:pt x="3780891" y="3150746"/>
                </a:lnTo>
                <a:cubicBezTo>
                  <a:pt x="3780891" y="3196152"/>
                  <a:pt x="3744096" y="3232938"/>
                  <a:pt x="3698700" y="3232938"/>
                </a:cubicBezTo>
                <a:cubicBezTo>
                  <a:pt x="3653304" y="3232938"/>
                  <a:pt x="3616509" y="3196143"/>
                  <a:pt x="3616509" y="3150746"/>
                </a:cubicBezTo>
                <a:lnTo>
                  <a:pt x="3616509" y="3041152"/>
                </a:lnTo>
                <a:cubicBezTo>
                  <a:pt x="3616509" y="2995746"/>
                  <a:pt x="3653313" y="2958961"/>
                  <a:pt x="3698700" y="2958961"/>
                </a:cubicBezTo>
                <a:close/>
                <a:moveTo>
                  <a:pt x="2931557" y="2849394"/>
                </a:moveTo>
                <a:cubicBezTo>
                  <a:pt x="2976943" y="2849394"/>
                  <a:pt x="3013748" y="2886179"/>
                  <a:pt x="3013748" y="2931585"/>
                </a:cubicBezTo>
                <a:lnTo>
                  <a:pt x="3013748" y="4465853"/>
                </a:lnTo>
                <a:cubicBezTo>
                  <a:pt x="3013748" y="4511240"/>
                  <a:pt x="2976953" y="4548044"/>
                  <a:pt x="2931557" y="4548044"/>
                </a:cubicBezTo>
                <a:cubicBezTo>
                  <a:pt x="2886170" y="4548044"/>
                  <a:pt x="2849366" y="4511249"/>
                  <a:pt x="2849366" y="4465863"/>
                </a:cubicBezTo>
                <a:lnTo>
                  <a:pt x="2849366" y="2931585"/>
                </a:lnTo>
                <a:cubicBezTo>
                  <a:pt x="2849366" y="2886179"/>
                  <a:pt x="2886170" y="2849394"/>
                  <a:pt x="2931557" y="2849394"/>
                </a:cubicBezTo>
                <a:close/>
                <a:moveTo>
                  <a:pt x="2602792" y="2849394"/>
                </a:moveTo>
                <a:cubicBezTo>
                  <a:pt x="2648179" y="2849394"/>
                  <a:pt x="2684983" y="2886179"/>
                  <a:pt x="2684983" y="2931585"/>
                </a:cubicBezTo>
                <a:lnTo>
                  <a:pt x="2684983" y="4465853"/>
                </a:lnTo>
                <a:cubicBezTo>
                  <a:pt x="2684983" y="4511240"/>
                  <a:pt x="2648188" y="4548044"/>
                  <a:pt x="2602792" y="4548044"/>
                </a:cubicBezTo>
                <a:cubicBezTo>
                  <a:pt x="2557396" y="4548044"/>
                  <a:pt x="2520591" y="4511249"/>
                  <a:pt x="2520601" y="4465863"/>
                </a:cubicBezTo>
                <a:lnTo>
                  <a:pt x="2520601" y="2931585"/>
                </a:lnTo>
                <a:cubicBezTo>
                  <a:pt x="2520601" y="2886179"/>
                  <a:pt x="2557405" y="2849394"/>
                  <a:pt x="2602792" y="2849394"/>
                </a:cubicBezTo>
                <a:close/>
                <a:moveTo>
                  <a:pt x="2274017" y="2849394"/>
                </a:moveTo>
                <a:cubicBezTo>
                  <a:pt x="2319404" y="2849394"/>
                  <a:pt x="2356208" y="2886179"/>
                  <a:pt x="2356208" y="2931585"/>
                </a:cubicBezTo>
                <a:lnTo>
                  <a:pt x="2356208" y="4465853"/>
                </a:lnTo>
                <a:cubicBezTo>
                  <a:pt x="2356208" y="4511240"/>
                  <a:pt x="2319413" y="4548044"/>
                  <a:pt x="2274017" y="4548044"/>
                </a:cubicBezTo>
                <a:cubicBezTo>
                  <a:pt x="2228621" y="4548044"/>
                  <a:pt x="2191826" y="4511249"/>
                  <a:pt x="2191826" y="4465863"/>
                </a:cubicBezTo>
                <a:lnTo>
                  <a:pt x="2191826" y="2931585"/>
                </a:lnTo>
                <a:cubicBezTo>
                  <a:pt x="2191826" y="2886179"/>
                  <a:pt x="2228630" y="2849394"/>
                  <a:pt x="2274017" y="2849394"/>
                </a:cubicBezTo>
                <a:close/>
                <a:moveTo>
                  <a:pt x="1917849" y="2684983"/>
                </a:moveTo>
                <a:lnTo>
                  <a:pt x="1917849" y="2744181"/>
                </a:lnTo>
                <a:lnTo>
                  <a:pt x="1917849" y="4712418"/>
                </a:lnTo>
                <a:lnTo>
                  <a:pt x="3287735" y="4712418"/>
                </a:lnTo>
                <a:lnTo>
                  <a:pt x="3287735" y="2684983"/>
                </a:lnTo>
                <a:close/>
                <a:moveTo>
                  <a:pt x="1397289" y="2630186"/>
                </a:moveTo>
                <a:cubicBezTo>
                  <a:pt x="1442676" y="2630186"/>
                  <a:pt x="1479480" y="2666971"/>
                  <a:pt x="1479480" y="2712377"/>
                </a:cubicBezTo>
                <a:lnTo>
                  <a:pt x="1479480" y="2821971"/>
                </a:lnTo>
                <a:cubicBezTo>
                  <a:pt x="1479480" y="2867377"/>
                  <a:pt x="1442685" y="2904163"/>
                  <a:pt x="1397289" y="2904163"/>
                </a:cubicBezTo>
                <a:cubicBezTo>
                  <a:pt x="1351893" y="2904163"/>
                  <a:pt x="1315098" y="2867368"/>
                  <a:pt x="1315098" y="2821971"/>
                </a:cubicBezTo>
                <a:lnTo>
                  <a:pt x="1315098" y="2712377"/>
                </a:lnTo>
                <a:cubicBezTo>
                  <a:pt x="1315098" y="2666971"/>
                  <a:pt x="1351902" y="2630186"/>
                  <a:pt x="1397289" y="2630186"/>
                </a:cubicBezTo>
                <a:close/>
                <a:moveTo>
                  <a:pt x="1068514" y="2630186"/>
                </a:moveTo>
                <a:cubicBezTo>
                  <a:pt x="1113901" y="2630186"/>
                  <a:pt x="1150705" y="2666971"/>
                  <a:pt x="1150705" y="2712377"/>
                </a:cubicBezTo>
                <a:lnTo>
                  <a:pt x="1150705" y="2821971"/>
                </a:lnTo>
                <a:cubicBezTo>
                  <a:pt x="1150705" y="2867377"/>
                  <a:pt x="1113910" y="2904163"/>
                  <a:pt x="1068514" y="2904163"/>
                </a:cubicBezTo>
                <a:cubicBezTo>
                  <a:pt x="1023118" y="2904163"/>
                  <a:pt x="986323" y="2867368"/>
                  <a:pt x="986323" y="2821971"/>
                </a:cubicBezTo>
                <a:lnTo>
                  <a:pt x="986323" y="2712377"/>
                </a:lnTo>
                <a:cubicBezTo>
                  <a:pt x="986323" y="2666971"/>
                  <a:pt x="1023127" y="2630186"/>
                  <a:pt x="1068514" y="2630186"/>
                </a:cubicBezTo>
                <a:close/>
                <a:moveTo>
                  <a:pt x="739740" y="2630186"/>
                </a:moveTo>
                <a:cubicBezTo>
                  <a:pt x="785127" y="2630186"/>
                  <a:pt x="821931" y="2666971"/>
                  <a:pt x="821931" y="2712377"/>
                </a:cubicBezTo>
                <a:lnTo>
                  <a:pt x="821931" y="2821971"/>
                </a:lnTo>
                <a:cubicBezTo>
                  <a:pt x="821931" y="2867377"/>
                  <a:pt x="785136" y="2904163"/>
                  <a:pt x="739740" y="2904163"/>
                </a:cubicBezTo>
                <a:cubicBezTo>
                  <a:pt x="694353" y="2904163"/>
                  <a:pt x="657549" y="2867368"/>
                  <a:pt x="657549" y="2821971"/>
                </a:cubicBezTo>
                <a:lnTo>
                  <a:pt x="657549" y="2712377"/>
                </a:lnTo>
                <a:cubicBezTo>
                  <a:pt x="657549" y="2666971"/>
                  <a:pt x="694353" y="2630186"/>
                  <a:pt x="739740" y="2630186"/>
                </a:cubicBezTo>
                <a:close/>
                <a:moveTo>
                  <a:pt x="3698700" y="2411006"/>
                </a:moveTo>
                <a:cubicBezTo>
                  <a:pt x="3744087" y="2411006"/>
                  <a:pt x="3780891" y="2447791"/>
                  <a:pt x="3780891" y="2493197"/>
                </a:cubicBezTo>
                <a:lnTo>
                  <a:pt x="3780891" y="2602792"/>
                </a:lnTo>
                <a:cubicBezTo>
                  <a:pt x="3780891" y="2648197"/>
                  <a:pt x="3744096" y="2684983"/>
                  <a:pt x="3698700" y="2684983"/>
                </a:cubicBezTo>
                <a:cubicBezTo>
                  <a:pt x="3653304" y="2684983"/>
                  <a:pt x="3616509" y="2648188"/>
                  <a:pt x="3616509" y="2602792"/>
                </a:cubicBezTo>
                <a:lnTo>
                  <a:pt x="3616509" y="2493197"/>
                </a:lnTo>
                <a:cubicBezTo>
                  <a:pt x="3616509" y="2447791"/>
                  <a:pt x="3653313" y="2411006"/>
                  <a:pt x="3698700" y="2411006"/>
                </a:cubicBezTo>
                <a:close/>
                <a:moveTo>
                  <a:pt x="1397289" y="2082232"/>
                </a:moveTo>
                <a:cubicBezTo>
                  <a:pt x="1442676" y="2082232"/>
                  <a:pt x="1479480" y="2119017"/>
                  <a:pt x="1479480" y="2164423"/>
                </a:cubicBezTo>
                <a:lnTo>
                  <a:pt x="1479480" y="2274018"/>
                </a:lnTo>
                <a:cubicBezTo>
                  <a:pt x="1479480" y="2319423"/>
                  <a:pt x="1442685" y="2356209"/>
                  <a:pt x="1397289" y="2356209"/>
                </a:cubicBezTo>
                <a:cubicBezTo>
                  <a:pt x="1351893" y="2356209"/>
                  <a:pt x="1315098" y="2319414"/>
                  <a:pt x="1315098" y="2274018"/>
                </a:cubicBezTo>
                <a:lnTo>
                  <a:pt x="1315098" y="2164423"/>
                </a:lnTo>
                <a:cubicBezTo>
                  <a:pt x="1315098" y="2119017"/>
                  <a:pt x="1351902" y="2082232"/>
                  <a:pt x="1397289" y="2082232"/>
                </a:cubicBezTo>
                <a:close/>
                <a:moveTo>
                  <a:pt x="1068514" y="2082232"/>
                </a:moveTo>
                <a:cubicBezTo>
                  <a:pt x="1113901" y="2082232"/>
                  <a:pt x="1150705" y="2119017"/>
                  <a:pt x="1150705" y="2164423"/>
                </a:cubicBezTo>
                <a:lnTo>
                  <a:pt x="1150705" y="2274018"/>
                </a:lnTo>
                <a:cubicBezTo>
                  <a:pt x="1150705" y="2319423"/>
                  <a:pt x="1113910" y="2356209"/>
                  <a:pt x="1068514" y="2356209"/>
                </a:cubicBezTo>
                <a:cubicBezTo>
                  <a:pt x="1023118" y="2356209"/>
                  <a:pt x="986323" y="2319414"/>
                  <a:pt x="986323" y="2274018"/>
                </a:cubicBezTo>
                <a:lnTo>
                  <a:pt x="986323" y="2164423"/>
                </a:lnTo>
                <a:cubicBezTo>
                  <a:pt x="986323" y="2119017"/>
                  <a:pt x="1023127" y="2082232"/>
                  <a:pt x="1068514" y="2082232"/>
                </a:cubicBezTo>
                <a:close/>
                <a:moveTo>
                  <a:pt x="739740" y="2082232"/>
                </a:moveTo>
                <a:cubicBezTo>
                  <a:pt x="785127" y="2082232"/>
                  <a:pt x="821931" y="2119017"/>
                  <a:pt x="821931" y="2164423"/>
                </a:cubicBezTo>
                <a:lnTo>
                  <a:pt x="821931" y="2274018"/>
                </a:lnTo>
                <a:cubicBezTo>
                  <a:pt x="821931" y="2319423"/>
                  <a:pt x="785136" y="2356209"/>
                  <a:pt x="739740" y="2356209"/>
                </a:cubicBezTo>
                <a:cubicBezTo>
                  <a:pt x="694353" y="2356209"/>
                  <a:pt x="657549" y="2319414"/>
                  <a:pt x="657549" y="2274018"/>
                </a:cubicBezTo>
                <a:lnTo>
                  <a:pt x="657549" y="2164423"/>
                </a:lnTo>
                <a:cubicBezTo>
                  <a:pt x="657549" y="2119017"/>
                  <a:pt x="694353" y="2082232"/>
                  <a:pt x="739740" y="2082232"/>
                </a:cubicBezTo>
                <a:close/>
                <a:moveTo>
                  <a:pt x="3698700" y="1863052"/>
                </a:moveTo>
                <a:cubicBezTo>
                  <a:pt x="3744087" y="1863052"/>
                  <a:pt x="3780891" y="1899837"/>
                  <a:pt x="3780891" y="1945243"/>
                </a:cubicBezTo>
                <a:lnTo>
                  <a:pt x="3780891" y="2054838"/>
                </a:lnTo>
                <a:cubicBezTo>
                  <a:pt x="3780891" y="2100243"/>
                  <a:pt x="3744096" y="2137029"/>
                  <a:pt x="3698700" y="2137029"/>
                </a:cubicBezTo>
                <a:cubicBezTo>
                  <a:pt x="3653304" y="2137029"/>
                  <a:pt x="3616509" y="2100234"/>
                  <a:pt x="3616509" y="2054838"/>
                </a:cubicBezTo>
                <a:lnTo>
                  <a:pt x="3616509" y="1945243"/>
                </a:lnTo>
                <a:cubicBezTo>
                  <a:pt x="3616509" y="1899837"/>
                  <a:pt x="3653313" y="1863052"/>
                  <a:pt x="3698700" y="1863052"/>
                </a:cubicBezTo>
                <a:close/>
                <a:moveTo>
                  <a:pt x="3369926" y="1863052"/>
                </a:moveTo>
                <a:cubicBezTo>
                  <a:pt x="3415313" y="1863052"/>
                  <a:pt x="3452117" y="1899837"/>
                  <a:pt x="3452117" y="1945243"/>
                </a:cubicBezTo>
                <a:lnTo>
                  <a:pt x="3452117" y="2054838"/>
                </a:lnTo>
                <a:cubicBezTo>
                  <a:pt x="3452117" y="2100243"/>
                  <a:pt x="3415322" y="2137029"/>
                  <a:pt x="3369926" y="2137029"/>
                </a:cubicBezTo>
                <a:cubicBezTo>
                  <a:pt x="3324530" y="2137029"/>
                  <a:pt x="3287735" y="2100234"/>
                  <a:pt x="3287735" y="2054838"/>
                </a:cubicBezTo>
                <a:lnTo>
                  <a:pt x="3287735" y="1945243"/>
                </a:lnTo>
                <a:cubicBezTo>
                  <a:pt x="3287735" y="1899837"/>
                  <a:pt x="3324539" y="1863052"/>
                  <a:pt x="3369926" y="1863052"/>
                </a:cubicBezTo>
                <a:close/>
                <a:moveTo>
                  <a:pt x="3041151" y="1863052"/>
                </a:moveTo>
                <a:cubicBezTo>
                  <a:pt x="3086538" y="1863052"/>
                  <a:pt x="3123342" y="1899837"/>
                  <a:pt x="3123342" y="1945243"/>
                </a:cubicBezTo>
                <a:lnTo>
                  <a:pt x="3123342" y="2054838"/>
                </a:lnTo>
                <a:cubicBezTo>
                  <a:pt x="3123342" y="2100243"/>
                  <a:pt x="3086547" y="2137029"/>
                  <a:pt x="3041151" y="2137029"/>
                </a:cubicBezTo>
                <a:cubicBezTo>
                  <a:pt x="2995755" y="2137029"/>
                  <a:pt x="2958960" y="2100234"/>
                  <a:pt x="2958960" y="2054838"/>
                </a:cubicBezTo>
                <a:lnTo>
                  <a:pt x="2958960" y="1945243"/>
                </a:lnTo>
                <a:cubicBezTo>
                  <a:pt x="2958960" y="1899837"/>
                  <a:pt x="2995764" y="1863052"/>
                  <a:pt x="3041151" y="1863052"/>
                </a:cubicBezTo>
                <a:close/>
                <a:moveTo>
                  <a:pt x="383572" y="1698660"/>
                </a:moveTo>
                <a:lnTo>
                  <a:pt x="383572" y="4712418"/>
                </a:lnTo>
                <a:lnTo>
                  <a:pt x="767143" y="4712418"/>
                </a:lnTo>
                <a:lnTo>
                  <a:pt x="767143" y="4356249"/>
                </a:lnTo>
                <a:cubicBezTo>
                  <a:pt x="767143" y="4310844"/>
                  <a:pt x="803938" y="4274058"/>
                  <a:pt x="849335" y="4274058"/>
                </a:cubicBezTo>
                <a:lnTo>
                  <a:pt x="1287694" y="4274058"/>
                </a:lnTo>
                <a:cubicBezTo>
                  <a:pt x="1333081" y="4274058"/>
                  <a:pt x="1369885" y="4310844"/>
                  <a:pt x="1369885" y="4356249"/>
                </a:cubicBezTo>
                <a:lnTo>
                  <a:pt x="1369885" y="4712418"/>
                </a:lnTo>
                <a:lnTo>
                  <a:pt x="1753457" y="4712418"/>
                </a:lnTo>
                <a:lnTo>
                  <a:pt x="1753457" y="2744181"/>
                </a:lnTo>
                <a:lnTo>
                  <a:pt x="1753457" y="2602782"/>
                </a:lnTo>
                <a:lnTo>
                  <a:pt x="1753457" y="1698660"/>
                </a:lnTo>
                <a:close/>
                <a:moveTo>
                  <a:pt x="3698700" y="1315088"/>
                </a:moveTo>
                <a:cubicBezTo>
                  <a:pt x="3744087" y="1315088"/>
                  <a:pt x="3780891" y="1351873"/>
                  <a:pt x="3780891" y="1397279"/>
                </a:cubicBezTo>
                <a:lnTo>
                  <a:pt x="3780891" y="1506874"/>
                </a:lnTo>
                <a:cubicBezTo>
                  <a:pt x="3780891" y="1552279"/>
                  <a:pt x="3744096" y="1589065"/>
                  <a:pt x="3698700" y="1589065"/>
                </a:cubicBezTo>
                <a:cubicBezTo>
                  <a:pt x="3653304" y="1589065"/>
                  <a:pt x="3616509" y="1552279"/>
                  <a:pt x="3616509" y="1506874"/>
                </a:cubicBezTo>
                <a:lnTo>
                  <a:pt x="3616509" y="1397279"/>
                </a:lnTo>
                <a:cubicBezTo>
                  <a:pt x="3616509" y="1351873"/>
                  <a:pt x="3653313" y="1315088"/>
                  <a:pt x="3698700" y="1315088"/>
                </a:cubicBezTo>
                <a:close/>
                <a:moveTo>
                  <a:pt x="3369926" y="1315088"/>
                </a:moveTo>
                <a:cubicBezTo>
                  <a:pt x="3415313" y="1315088"/>
                  <a:pt x="3452117" y="1351873"/>
                  <a:pt x="3452117" y="1397279"/>
                </a:cubicBezTo>
                <a:lnTo>
                  <a:pt x="3452117" y="1506874"/>
                </a:lnTo>
                <a:cubicBezTo>
                  <a:pt x="3452117" y="1552279"/>
                  <a:pt x="3415322" y="1589065"/>
                  <a:pt x="3369926" y="1589065"/>
                </a:cubicBezTo>
                <a:cubicBezTo>
                  <a:pt x="3324530" y="1589065"/>
                  <a:pt x="3287735" y="1552279"/>
                  <a:pt x="3287735" y="1506874"/>
                </a:cubicBezTo>
                <a:lnTo>
                  <a:pt x="3287735" y="1397279"/>
                </a:lnTo>
                <a:cubicBezTo>
                  <a:pt x="3287735" y="1351873"/>
                  <a:pt x="3324539" y="1315088"/>
                  <a:pt x="3369926" y="1315088"/>
                </a:cubicBezTo>
                <a:close/>
                <a:moveTo>
                  <a:pt x="3041151" y="1315088"/>
                </a:moveTo>
                <a:cubicBezTo>
                  <a:pt x="3086538" y="1315088"/>
                  <a:pt x="3123342" y="1351873"/>
                  <a:pt x="3123342" y="1397279"/>
                </a:cubicBezTo>
                <a:lnTo>
                  <a:pt x="3123342" y="1506874"/>
                </a:lnTo>
                <a:cubicBezTo>
                  <a:pt x="3123342" y="1552279"/>
                  <a:pt x="3086547" y="1589065"/>
                  <a:pt x="3041151" y="1589065"/>
                </a:cubicBezTo>
                <a:cubicBezTo>
                  <a:pt x="2995755" y="1589065"/>
                  <a:pt x="2958960" y="1552279"/>
                  <a:pt x="2958960" y="1506874"/>
                </a:cubicBezTo>
                <a:lnTo>
                  <a:pt x="2958960" y="1397279"/>
                </a:lnTo>
                <a:cubicBezTo>
                  <a:pt x="2958960" y="1351873"/>
                  <a:pt x="2995764" y="1315088"/>
                  <a:pt x="3041151" y="1315088"/>
                </a:cubicBezTo>
                <a:close/>
                <a:moveTo>
                  <a:pt x="1506874" y="1205503"/>
                </a:moveTo>
                <a:lnTo>
                  <a:pt x="2164423" y="1205503"/>
                </a:lnTo>
                <a:cubicBezTo>
                  <a:pt x="2209809" y="1205503"/>
                  <a:pt x="2246614" y="1242288"/>
                  <a:pt x="2246614" y="1287694"/>
                </a:cubicBezTo>
                <a:cubicBezTo>
                  <a:pt x="2246614" y="1333100"/>
                  <a:pt x="2209819" y="1369885"/>
                  <a:pt x="2164423" y="1369885"/>
                </a:cubicBezTo>
                <a:lnTo>
                  <a:pt x="1506874" y="1369885"/>
                </a:lnTo>
                <a:cubicBezTo>
                  <a:pt x="1461487" y="1369885"/>
                  <a:pt x="1424683" y="1333100"/>
                  <a:pt x="1424683" y="1287694"/>
                </a:cubicBezTo>
                <a:cubicBezTo>
                  <a:pt x="1424683" y="1242288"/>
                  <a:pt x="1461478" y="1205503"/>
                  <a:pt x="1506874" y="1205503"/>
                </a:cubicBezTo>
                <a:close/>
                <a:moveTo>
                  <a:pt x="1150706" y="931526"/>
                </a:moveTo>
                <a:lnTo>
                  <a:pt x="1150706" y="1534277"/>
                </a:lnTo>
                <a:lnTo>
                  <a:pt x="1835648" y="1534277"/>
                </a:lnTo>
                <a:cubicBezTo>
                  <a:pt x="1881044" y="1534277"/>
                  <a:pt x="1917849" y="1571063"/>
                  <a:pt x="1917849" y="1616478"/>
                </a:cubicBezTo>
                <a:lnTo>
                  <a:pt x="1917849" y="1643872"/>
                </a:lnTo>
                <a:lnTo>
                  <a:pt x="2164432" y="1643872"/>
                </a:lnTo>
                <a:cubicBezTo>
                  <a:pt x="2209819" y="1643872"/>
                  <a:pt x="2246624" y="1680658"/>
                  <a:pt x="2246624" y="1726063"/>
                </a:cubicBezTo>
                <a:cubicBezTo>
                  <a:pt x="2246624" y="1771469"/>
                  <a:pt x="2209829" y="1808254"/>
                  <a:pt x="2164432" y="1808254"/>
                </a:cubicBezTo>
                <a:lnTo>
                  <a:pt x="1917849" y="1808254"/>
                </a:lnTo>
                <a:lnTo>
                  <a:pt x="1917849" y="2082231"/>
                </a:lnTo>
                <a:lnTo>
                  <a:pt x="2164432" y="2082231"/>
                </a:lnTo>
                <a:cubicBezTo>
                  <a:pt x="2209819" y="2082231"/>
                  <a:pt x="2246624" y="2119017"/>
                  <a:pt x="2246624" y="2164423"/>
                </a:cubicBezTo>
                <a:cubicBezTo>
                  <a:pt x="2246624" y="2209829"/>
                  <a:pt x="2209829" y="2246614"/>
                  <a:pt x="2164432" y="2246614"/>
                </a:cubicBezTo>
                <a:lnTo>
                  <a:pt x="1917849" y="2246614"/>
                </a:lnTo>
                <a:lnTo>
                  <a:pt x="1917849" y="2520591"/>
                </a:lnTo>
                <a:lnTo>
                  <a:pt x="2520591" y="2520591"/>
                </a:lnTo>
                <a:lnTo>
                  <a:pt x="2520591" y="931526"/>
                </a:lnTo>
                <a:close/>
                <a:moveTo>
                  <a:pt x="3698700" y="767144"/>
                </a:moveTo>
                <a:cubicBezTo>
                  <a:pt x="3744087" y="767144"/>
                  <a:pt x="3780891" y="803929"/>
                  <a:pt x="3780891" y="849335"/>
                </a:cubicBezTo>
                <a:lnTo>
                  <a:pt x="3780891" y="958920"/>
                </a:lnTo>
                <a:cubicBezTo>
                  <a:pt x="3780891" y="1004326"/>
                  <a:pt x="3744096" y="1041111"/>
                  <a:pt x="3698700" y="1041111"/>
                </a:cubicBezTo>
                <a:cubicBezTo>
                  <a:pt x="3653304" y="1041111"/>
                  <a:pt x="3616509" y="1004326"/>
                  <a:pt x="3616509" y="958930"/>
                </a:cubicBezTo>
                <a:lnTo>
                  <a:pt x="3616509" y="849335"/>
                </a:lnTo>
                <a:cubicBezTo>
                  <a:pt x="3616509" y="803929"/>
                  <a:pt x="3653313" y="767144"/>
                  <a:pt x="3698700" y="767144"/>
                </a:cubicBezTo>
                <a:close/>
                <a:moveTo>
                  <a:pt x="3369926" y="767144"/>
                </a:moveTo>
                <a:cubicBezTo>
                  <a:pt x="3415313" y="767144"/>
                  <a:pt x="3452117" y="803929"/>
                  <a:pt x="3452117" y="849335"/>
                </a:cubicBezTo>
                <a:lnTo>
                  <a:pt x="3452117" y="958920"/>
                </a:lnTo>
                <a:cubicBezTo>
                  <a:pt x="3452117" y="1004326"/>
                  <a:pt x="3415322" y="1041111"/>
                  <a:pt x="3369926" y="1041111"/>
                </a:cubicBezTo>
                <a:cubicBezTo>
                  <a:pt x="3324530" y="1041111"/>
                  <a:pt x="3287735" y="1004326"/>
                  <a:pt x="3287735" y="958930"/>
                </a:cubicBezTo>
                <a:lnTo>
                  <a:pt x="3287735" y="849335"/>
                </a:lnTo>
                <a:cubicBezTo>
                  <a:pt x="3287735" y="803929"/>
                  <a:pt x="3324539" y="767144"/>
                  <a:pt x="3369926" y="767144"/>
                </a:cubicBezTo>
                <a:close/>
                <a:moveTo>
                  <a:pt x="3041151" y="767144"/>
                </a:moveTo>
                <a:cubicBezTo>
                  <a:pt x="3086538" y="767144"/>
                  <a:pt x="3123342" y="803929"/>
                  <a:pt x="3123342" y="849335"/>
                </a:cubicBezTo>
                <a:lnTo>
                  <a:pt x="3123342" y="958920"/>
                </a:lnTo>
                <a:cubicBezTo>
                  <a:pt x="3123342" y="1004326"/>
                  <a:pt x="3086547" y="1041111"/>
                  <a:pt x="3041151" y="1041111"/>
                </a:cubicBezTo>
                <a:cubicBezTo>
                  <a:pt x="2995755" y="1041111"/>
                  <a:pt x="2958960" y="1004326"/>
                  <a:pt x="2958960" y="958930"/>
                </a:cubicBezTo>
                <a:lnTo>
                  <a:pt x="2958960" y="849335"/>
                </a:lnTo>
                <a:cubicBezTo>
                  <a:pt x="2958960" y="803929"/>
                  <a:pt x="2995764" y="767144"/>
                  <a:pt x="3041151" y="767144"/>
                </a:cubicBezTo>
                <a:close/>
                <a:moveTo>
                  <a:pt x="2684993" y="493157"/>
                </a:moveTo>
                <a:lnTo>
                  <a:pt x="2684993" y="849334"/>
                </a:lnTo>
                <a:lnTo>
                  <a:pt x="2684993" y="2520581"/>
                </a:lnTo>
                <a:lnTo>
                  <a:pt x="2958970" y="2520581"/>
                </a:lnTo>
                <a:lnTo>
                  <a:pt x="2958970" y="2493188"/>
                </a:lnTo>
                <a:cubicBezTo>
                  <a:pt x="2958970" y="2447782"/>
                  <a:pt x="2995774" y="2410996"/>
                  <a:pt x="3041161" y="2410996"/>
                </a:cubicBezTo>
                <a:cubicBezTo>
                  <a:pt x="3086548" y="2410996"/>
                  <a:pt x="3123352" y="2447782"/>
                  <a:pt x="3123352" y="2493188"/>
                </a:cubicBezTo>
                <a:lnTo>
                  <a:pt x="3123352" y="2520581"/>
                </a:lnTo>
                <a:lnTo>
                  <a:pt x="3287735" y="2520581"/>
                </a:lnTo>
                <a:lnTo>
                  <a:pt x="3287735" y="2493188"/>
                </a:lnTo>
                <a:cubicBezTo>
                  <a:pt x="3287735" y="2447782"/>
                  <a:pt x="3324539" y="2410996"/>
                  <a:pt x="3369926" y="2410996"/>
                </a:cubicBezTo>
                <a:cubicBezTo>
                  <a:pt x="3415313" y="2410996"/>
                  <a:pt x="3452117" y="2447782"/>
                  <a:pt x="3452117" y="2493188"/>
                </a:cubicBezTo>
                <a:lnTo>
                  <a:pt x="3452117" y="2602782"/>
                </a:lnTo>
                <a:lnTo>
                  <a:pt x="3452117" y="4712418"/>
                </a:lnTo>
                <a:lnTo>
                  <a:pt x="4054869" y="4712418"/>
                </a:lnTo>
                <a:lnTo>
                  <a:pt x="4054878" y="4712418"/>
                </a:lnTo>
                <a:lnTo>
                  <a:pt x="4054878" y="493157"/>
                </a:lnTo>
                <a:close/>
                <a:moveTo>
                  <a:pt x="1479480" y="493157"/>
                </a:moveTo>
                <a:lnTo>
                  <a:pt x="1479480" y="767134"/>
                </a:lnTo>
                <a:lnTo>
                  <a:pt x="2191817" y="767134"/>
                </a:lnTo>
                <a:lnTo>
                  <a:pt x="2191817" y="493157"/>
                </a:lnTo>
                <a:close/>
                <a:moveTo>
                  <a:pt x="1835658" y="0"/>
                </a:moveTo>
                <a:cubicBezTo>
                  <a:pt x="1881044" y="0"/>
                  <a:pt x="1917849" y="36785"/>
                  <a:pt x="1917849" y="82191"/>
                </a:cubicBezTo>
                <a:lnTo>
                  <a:pt x="1917849" y="328774"/>
                </a:lnTo>
                <a:lnTo>
                  <a:pt x="2274027" y="328774"/>
                </a:lnTo>
                <a:cubicBezTo>
                  <a:pt x="2319414" y="328774"/>
                  <a:pt x="2356218" y="365560"/>
                  <a:pt x="2356218" y="410965"/>
                </a:cubicBezTo>
                <a:lnTo>
                  <a:pt x="2356218" y="767134"/>
                </a:lnTo>
                <a:lnTo>
                  <a:pt x="2520601" y="767134"/>
                </a:lnTo>
                <a:lnTo>
                  <a:pt x="2520601" y="410965"/>
                </a:lnTo>
                <a:cubicBezTo>
                  <a:pt x="2520601" y="365560"/>
                  <a:pt x="2557396" y="328774"/>
                  <a:pt x="2602792" y="328774"/>
                </a:cubicBezTo>
                <a:lnTo>
                  <a:pt x="4137069" y="328774"/>
                </a:lnTo>
                <a:cubicBezTo>
                  <a:pt x="4182456" y="328774"/>
                  <a:pt x="4219261" y="365560"/>
                  <a:pt x="4219261" y="410965"/>
                </a:cubicBezTo>
                <a:lnTo>
                  <a:pt x="4219261" y="4712418"/>
                </a:lnTo>
                <a:lnTo>
                  <a:pt x="4356249" y="4712418"/>
                </a:lnTo>
                <a:cubicBezTo>
                  <a:pt x="4401636" y="4712418"/>
                  <a:pt x="4438441" y="4749203"/>
                  <a:pt x="4438441" y="4794609"/>
                </a:cubicBezTo>
                <a:cubicBezTo>
                  <a:pt x="4438441" y="4840014"/>
                  <a:pt x="4401645" y="4876800"/>
                  <a:pt x="4356249" y="4876800"/>
                </a:cubicBezTo>
                <a:lnTo>
                  <a:pt x="82191" y="4876800"/>
                </a:lnTo>
                <a:cubicBezTo>
                  <a:pt x="36804" y="4876800"/>
                  <a:pt x="0" y="4840005"/>
                  <a:pt x="0" y="4794599"/>
                </a:cubicBezTo>
                <a:cubicBezTo>
                  <a:pt x="0" y="4749194"/>
                  <a:pt x="36795" y="4712408"/>
                  <a:pt x="82191" y="4712408"/>
                </a:cubicBezTo>
                <a:lnTo>
                  <a:pt x="219199" y="4712408"/>
                </a:lnTo>
                <a:lnTo>
                  <a:pt x="219199" y="1616459"/>
                </a:lnTo>
                <a:cubicBezTo>
                  <a:pt x="219199" y="1571053"/>
                  <a:pt x="255994" y="1534268"/>
                  <a:pt x="301390" y="1534268"/>
                </a:cubicBezTo>
                <a:lnTo>
                  <a:pt x="986333" y="1534268"/>
                </a:lnTo>
                <a:lnTo>
                  <a:pt x="986333" y="849325"/>
                </a:lnTo>
                <a:cubicBezTo>
                  <a:pt x="986333" y="803919"/>
                  <a:pt x="1023128" y="767134"/>
                  <a:pt x="1068524" y="767134"/>
                </a:cubicBezTo>
                <a:lnTo>
                  <a:pt x="1315107" y="767134"/>
                </a:lnTo>
                <a:lnTo>
                  <a:pt x="1315107" y="410965"/>
                </a:lnTo>
                <a:cubicBezTo>
                  <a:pt x="1315107" y="365560"/>
                  <a:pt x="1351902" y="328774"/>
                  <a:pt x="1397298" y="328774"/>
                </a:cubicBezTo>
                <a:lnTo>
                  <a:pt x="1753467" y="328774"/>
                </a:lnTo>
                <a:lnTo>
                  <a:pt x="1753467" y="82191"/>
                </a:lnTo>
                <a:cubicBezTo>
                  <a:pt x="1753467" y="36785"/>
                  <a:pt x="1790271" y="0"/>
                  <a:pt x="183565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562A9B5-820E-4C20-B1E5-91431F0EFBFD}"/>
              </a:ext>
            </a:extLst>
          </p:cNvPr>
          <p:cNvSpPr>
            <a:spLocks noChangeAspect="1"/>
          </p:cNvSpPr>
          <p:nvPr/>
        </p:nvSpPr>
        <p:spPr>
          <a:xfrm>
            <a:off x="18240445" y="7398439"/>
            <a:ext cx="853440" cy="848466"/>
          </a:xfrm>
          <a:custGeom>
            <a:avLst/>
            <a:gdLst>
              <a:gd name="connsiteX0" fmla="*/ 95821 w 4876773"/>
              <a:gd name="connsiteY0" fmla="*/ 4656712 h 4848355"/>
              <a:gd name="connsiteX1" fmla="*/ 191643 w 4876773"/>
              <a:gd name="connsiteY1" fmla="*/ 4752533 h 4848355"/>
              <a:gd name="connsiteX2" fmla="*/ 95821 w 4876773"/>
              <a:gd name="connsiteY2" fmla="*/ 4848355 h 4848355"/>
              <a:gd name="connsiteX3" fmla="*/ 0 w 4876773"/>
              <a:gd name="connsiteY3" fmla="*/ 4752533 h 4848355"/>
              <a:gd name="connsiteX4" fmla="*/ 95821 w 4876773"/>
              <a:gd name="connsiteY4" fmla="*/ 4656712 h 4848355"/>
              <a:gd name="connsiteX5" fmla="*/ 862291 w 4876773"/>
              <a:gd name="connsiteY5" fmla="*/ 3611335 h 4848355"/>
              <a:gd name="connsiteX6" fmla="*/ 953844 w 4876773"/>
              <a:gd name="connsiteY6" fmla="*/ 3664178 h 4848355"/>
              <a:gd name="connsiteX7" fmla="*/ 910867 w 4876773"/>
              <a:gd name="connsiteY7" fmla="*/ 3792404 h 4848355"/>
              <a:gd name="connsiteX8" fmla="*/ 682133 w 4876773"/>
              <a:gd name="connsiteY8" fmla="*/ 3906304 h 4848355"/>
              <a:gd name="connsiteX9" fmla="*/ 508597 w 4876773"/>
              <a:gd name="connsiteY9" fmla="*/ 4166298 h 4848355"/>
              <a:gd name="connsiteX10" fmla="*/ 499530 w 4876773"/>
              <a:gd name="connsiteY10" fmla="*/ 4298762 h 4848355"/>
              <a:gd name="connsiteX11" fmla="*/ 515998 w 4876773"/>
              <a:gd name="connsiteY11" fmla="*/ 4342701 h 4848355"/>
              <a:gd name="connsiteX12" fmla="*/ 559928 w 4876773"/>
              <a:gd name="connsiteY12" fmla="*/ 4359170 h 4848355"/>
              <a:gd name="connsiteX13" fmla="*/ 692401 w 4876773"/>
              <a:gd name="connsiteY13" fmla="*/ 4350102 h 4848355"/>
              <a:gd name="connsiteX14" fmla="*/ 952396 w 4876773"/>
              <a:gd name="connsiteY14" fmla="*/ 4176566 h 4848355"/>
              <a:gd name="connsiteX15" fmla="*/ 1066296 w 4876773"/>
              <a:gd name="connsiteY15" fmla="*/ 3947823 h 4848355"/>
              <a:gd name="connsiteX16" fmla="*/ 1194521 w 4876773"/>
              <a:gd name="connsiteY16" fmla="*/ 3904847 h 4848355"/>
              <a:gd name="connsiteX17" fmla="*/ 1237488 w 4876773"/>
              <a:gd name="connsiteY17" fmla="*/ 4033072 h 4848355"/>
              <a:gd name="connsiteX18" fmla="*/ 1123589 w 4876773"/>
              <a:gd name="connsiteY18" fmla="*/ 4261805 h 4848355"/>
              <a:gd name="connsiteX19" fmla="*/ 705460 w 4876773"/>
              <a:gd name="connsiteY19" fmla="*/ 4540907 h 4848355"/>
              <a:gd name="connsiteX20" fmla="*/ 572986 w 4876773"/>
              <a:gd name="connsiteY20" fmla="*/ 4549975 h 4848355"/>
              <a:gd name="connsiteX21" fmla="*/ 556032 w 4876773"/>
              <a:gd name="connsiteY21" fmla="*/ 4550556 h 4848355"/>
              <a:gd name="connsiteX22" fmla="*/ 380743 w 4876773"/>
              <a:gd name="connsiteY22" fmla="*/ 4477937 h 4848355"/>
              <a:gd name="connsiteX23" fmla="*/ 308715 w 4876773"/>
              <a:gd name="connsiteY23" fmla="*/ 4285694 h 4848355"/>
              <a:gd name="connsiteX24" fmla="*/ 317783 w 4876773"/>
              <a:gd name="connsiteY24" fmla="*/ 4153230 h 4848355"/>
              <a:gd name="connsiteX25" fmla="*/ 596885 w 4876773"/>
              <a:gd name="connsiteY25" fmla="*/ 3735101 h 4848355"/>
              <a:gd name="connsiteX26" fmla="*/ 825618 w 4876773"/>
              <a:gd name="connsiteY26" fmla="*/ 3621201 h 4848355"/>
              <a:gd name="connsiteX27" fmla="*/ 862291 w 4876773"/>
              <a:gd name="connsiteY27" fmla="*/ 3611335 h 4848355"/>
              <a:gd name="connsiteX28" fmla="*/ 1391803 w 4876773"/>
              <a:gd name="connsiteY28" fmla="*/ 2999590 h 4848355"/>
              <a:gd name="connsiteX29" fmla="*/ 1185339 w 4876773"/>
              <a:gd name="connsiteY29" fmla="*/ 3244697 h 4848355"/>
              <a:gd name="connsiteX30" fmla="*/ 1363809 w 4876773"/>
              <a:gd name="connsiteY30" fmla="*/ 3485299 h 4848355"/>
              <a:gd name="connsiteX31" fmla="*/ 1611383 w 4876773"/>
              <a:gd name="connsiteY31" fmla="*/ 3670350 h 4848355"/>
              <a:gd name="connsiteX32" fmla="*/ 1759973 w 4876773"/>
              <a:gd name="connsiteY32" fmla="*/ 3546935 h 4848355"/>
              <a:gd name="connsiteX33" fmla="*/ 1859976 w 4876773"/>
              <a:gd name="connsiteY33" fmla="*/ 3463629 h 4848355"/>
              <a:gd name="connsiteX34" fmla="*/ 1596695 w 4876773"/>
              <a:gd name="connsiteY34" fmla="*/ 3237306 h 4848355"/>
              <a:gd name="connsiteX35" fmla="*/ 1596609 w 4876773"/>
              <a:gd name="connsiteY35" fmla="*/ 3237229 h 4848355"/>
              <a:gd name="connsiteX36" fmla="*/ 1596552 w 4876773"/>
              <a:gd name="connsiteY36" fmla="*/ 3237163 h 4848355"/>
              <a:gd name="connsiteX37" fmla="*/ 1596381 w 4876773"/>
              <a:gd name="connsiteY37" fmla="*/ 3237001 h 4848355"/>
              <a:gd name="connsiteX38" fmla="*/ 1391803 w 4876773"/>
              <a:gd name="connsiteY38" fmla="*/ 2999590 h 4848355"/>
              <a:gd name="connsiteX39" fmla="*/ 3351600 w 4876773"/>
              <a:gd name="connsiteY39" fmla="*/ 2731461 h 4848355"/>
              <a:gd name="connsiteX40" fmla="*/ 2463785 w 4876773"/>
              <a:gd name="connsiteY40" fmla="*/ 3420405 h 4848355"/>
              <a:gd name="connsiteX41" fmla="*/ 2520954 w 4876773"/>
              <a:gd name="connsiteY41" fmla="*/ 4532848 h 4848355"/>
              <a:gd name="connsiteX42" fmla="*/ 2930643 w 4876773"/>
              <a:gd name="connsiteY42" fmla="*/ 4123159 h 4848355"/>
              <a:gd name="connsiteX43" fmla="*/ 3351610 w 4876773"/>
              <a:gd name="connsiteY43" fmla="*/ 3106861 h 4848355"/>
              <a:gd name="connsiteX44" fmla="*/ 3351600 w 4876773"/>
              <a:gd name="connsiteY44" fmla="*/ 3106861 h 4848355"/>
              <a:gd name="connsiteX45" fmla="*/ 2543223 w 4876773"/>
              <a:gd name="connsiteY45" fmla="*/ 2226713 h 4848355"/>
              <a:gd name="connsiteX46" fmla="*/ 2638854 w 4876773"/>
              <a:gd name="connsiteY46" fmla="*/ 2322344 h 4848355"/>
              <a:gd name="connsiteX47" fmla="*/ 2543223 w 4876773"/>
              <a:gd name="connsiteY47" fmla="*/ 2417975 h 4848355"/>
              <a:gd name="connsiteX48" fmla="*/ 2447592 w 4876773"/>
              <a:gd name="connsiteY48" fmla="*/ 2322344 h 4848355"/>
              <a:gd name="connsiteX49" fmla="*/ 2543223 w 4876773"/>
              <a:gd name="connsiteY49" fmla="*/ 2226713 h 4848355"/>
              <a:gd name="connsiteX50" fmla="*/ 1740104 w 4876773"/>
              <a:gd name="connsiteY50" fmla="*/ 1496583 h 4848355"/>
              <a:gd name="connsiteX51" fmla="*/ 725186 w 4876773"/>
              <a:gd name="connsiteY51" fmla="*/ 1917550 h 4848355"/>
              <a:gd name="connsiteX52" fmla="*/ 315497 w 4876773"/>
              <a:gd name="connsiteY52" fmla="*/ 2327239 h 4848355"/>
              <a:gd name="connsiteX53" fmla="*/ 1429350 w 4876773"/>
              <a:gd name="connsiteY53" fmla="*/ 2384466 h 4848355"/>
              <a:gd name="connsiteX54" fmla="*/ 2140963 w 4876773"/>
              <a:gd name="connsiteY54" fmla="*/ 1508356 h 4848355"/>
              <a:gd name="connsiteX55" fmla="*/ 3507705 w 4876773"/>
              <a:gd name="connsiteY55" fmla="*/ 1182068 h 4848355"/>
              <a:gd name="connsiteX56" fmla="*/ 3355134 w 4876773"/>
              <a:gd name="connsiteY56" fmla="*/ 1245266 h 4848355"/>
              <a:gd name="connsiteX57" fmla="*/ 3355134 w 4876773"/>
              <a:gd name="connsiteY57" fmla="*/ 1550419 h 4848355"/>
              <a:gd name="connsiteX58" fmla="*/ 3660286 w 4876773"/>
              <a:gd name="connsiteY58" fmla="*/ 1550419 h 4848355"/>
              <a:gd name="connsiteX59" fmla="*/ 3660277 w 4876773"/>
              <a:gd name="connsiteY59" fmla="*/ 1245266 h 4848355"/>
              <a:gd name="connsiteX60" fmla="*/ 3507705 w 4876773"/>
              <a:gd name="connsiteY60" fmla="*/ 1182068 h 4848355"/>
              <a:gd name="connsiteX61" fmla="*/ 3507705 w 4876773"/>
              <a:gd name="connsiteY61" fmla="*/ 990825 h 4848355"/>
              <a:gd name="connsiteX62" fmla="*/ 3795513 w 4876773"/>
              <a:gd name="connsiteY62" fmla="*/ 1110040 h 4848355"/>
              <a:gd name="connsiteX63" fmla="*/ 3795513 w 4876773"/>
              <a:gd name="connsiteY63" fmla="*/ 1685664 h 4848355"/>
              <a:gd name="connsiteX64" fmla="*/ 3507705 w 4876773"/>
              <a:gd name="connsiteY64" fmla="*/ 1804679 h 4848355"/>
              <a:gd name="connsiteX65" fmla="*/ 3219898 w 4876773"/>
              <a:gd name="connsiteY65" fmla="*/ 1685664 h 4848355"/>
              <a:gd name="connsiteX66" fmla="*/ 3219898 w 4876773"/>
              <a:gd name="connsiteY66" fmla="*/ 1110040 h 4848355"/>
              <a:gd name="connsiteX67" fmla="*/ 3507705 w 4876773"/>
              <a:gd name="connsiteY67" fmla="*/ 990825 h 4848355"/>
              <a:gd name="connsiteX68" fmla="*/ 4653487 w 4876773"/>
              <a:gd name="connsiteY68" fmla="*/ 191344 h 4848355"/>
              <a:gd name="connsiteX69" fmla="*/ 4564447 w 4876773"/>
              <a:gd name="connsiteY69" fmla="*/ 197021 h 4848355"/>
              <a:gd name="connsiteX70" fmla="*/ 2650808 w 4876773"/>
              <a:gd name="connsiteY70" fmla="*/ 1184030 h 4848355"/>
              <a:gd name="connsiteX71" fmla="*/ 1421073 w 4876773"/>
              <a:gd name="connsiteY71" fmla="*/ 2698019 h 4848355"/>
              <a:gd name="connsiteX72" fmla="*/ 1666247 w 4876773"/>
              <a:gd name="connsiteY72" fmla="*/ 3032385 h 4848355"/>
              <a:gd name="connsiteX73" fmla="*/ 2171415 w 4876773"/>
              <a:gd name="connsiteY73" fmla="*/ 2527217 h 4848355"/>
              <a:gd name="connsiteX74" fmla="*/ 2306660 w 4876773"/>
              <a:gd name="connsiteY74" fmla="*/ 2527217 h 4848355"/>
              <a:gd name="connsiteX75" fmla="*/ 2306660 w 4876773"/>
              <a:gd name="connsiteY75" fmla="*/ 2662462 h 4848355"/>
              <a:gd name="connsiteX76" fmla="*/ 1801016 w 4876773"/>
              <a:gd name="connsiteY76" fmla="*/ 3168106 h 4848355"/>
              <a:gd name="connsiteX77" fmla="*/ 2147421 w 4876773"/>
              <a:gd name="connsiteY77" fmla="*/ 3423814 h 4848355"/>
              <a:gd name="connsiteX78" fmla="*/ 3647228 w 4876773"/>
              <a:gd name="connsiteY78" fmla="*/ 2259964 h 4848355"/>
              <a:gd name="connsiteX79" fmla="*/ 4683234 w 4876773"/>
              <a:gd name="connsiteY79" fmla="*/ 269430 h 4848355"/>
              <a:gd name="connsiteX80" fmla="*/ 4685520 w 4876773"/>
              <a:gd name="connsiteY80" fmla="*/ 222900 h 4848355"/>
              <a:gd name="connsiteX81" fmla="*/ 4676566 w 4876773"/>
              <a:gd name="connsiteY81" fmla="*/ 199954 h 4848355"/>
              <a:gd name="connsiteX82" fmla="*/ 4653487 w 4876773"/>
              <a:gd name="connsiteY82" fmla="*/ 191344 h 4848355"/>
              <a:gd name="connsiteX83" fmla="*/ 4641314 w 4876773"/>
              <a:gd name="connsiteY83" fmla="*/ 463 h 4848355"/>
              <a:gd name="connsiteX84" fmla="*/ 4810792 w 4876773"/>
              <a:gd name="connsiteY84" fmla="*/ 63699 h 4848355"/>
              <a:gd name="connsiteX85" fmla="*/ 4876505 w 4876773"/>
              <a:gd name="connsiteY85" fmla="*/ 232235 h 4848355"/>
              <a:gd name="connsiteX86" fmla="*/ 4874229 w 4876773"/>
              <a:gd name="connsiteY86" fmla="*/ 278774 h 4848355"/>
              <a:gd name="connsiteX87" fmla="*/ 3764452 w 4876773"/>
              <a:gd name="connsiteY87" fmla="*/ 2411059 h 4848355"/>
              <a:gd name="connsiteX88" fmla="*/ 3542834 w 4876773"/>
              <a:gd name="connsiteY88" fmla="*/ 2583033 h 4848355"/>
              <a:gd name="connsiteX89" fmla="*/ 3542834 w 4876773"/>
              <a:gd name="connsiteY89" fmla="*/ 3106861 h 4848355"/>
              <a:gd name="connsiteX90" fmla="*/ 3065860 w 4876773"/>
              <a:gd name="connsiteY90" fmla="*/ 4258395 h 4848355"/>
              <a:gd name="connsiteX91" fmla="*/ 2504085 w 4876773"/>
              <a:gd name="connsiteY91" fmla="*/ 4820170 h 4848355"/>
              <a:gd name="connsiteX92" fmla="*/ 2436448 w 4876773"/>
              <a:gd name="connsiteY92" fmla="*/ 4848193 h 4848355"/>
              <a:gd name="connsiteX93" fmla="*/ 2402158 w 4876773"/>
              <a:gd name="connsiteY93" fmla="*/ 4841811 h 4848355"/>
              <a:gd name="connsiteX94" fmla="*/ 2340979 w 4876773"/>
              <a:gd name="connsiteY94" fmla="*/ 4757458 h 4848355"/>
              <a:gd name="connsiteX95" fmla="*/ 2279619 w 4876773"/>
              <a:gd name="connsiteY95" fmla="*/ 3563308 h 4848355"/>
              <a:gd name="connsiteX96" fmla="*/ 2214439 w 4876773"/>
              <a:gd name="connsiteY96" fmla="*/ 3613886 h 4848355"/>
              <a:gd name="connsiteX97" fmla="*/ 2155803 w 4876773"/>
              <a:gd name="connsiteY97" fmla="*/ 3633964 h 4848355"/>
              <a:gd name="connsiteX98" fmla="*/ 2110121 w 4876773"/>
              <a:gd name="connsiteY98" fmla="*/ 3622335 h 4848355"/>
              <a:gd name="connsiteX99" fmla="*/ 2026349 w 4876773"/>
              <a:gd name="connsiteY99" fmla="*/ 3574271 h 4848355"/>
              <a:gd name="connsiteX100" fmla="*/ 1882502 w 4876773"/>
              <a:gd name="connsiteY100" fmla="*/ 3693781 h 4848355"/>
              <a:gd name="connsiteX101" fmla="*/ 1683973 w 4876773"/>
              <a:gd name="connsiteY101" fmla="*/ 3858040 h 4848355"/>
              <a:gd name="connsiteX102" fmla="*/ 1623708 w 4876773"/>
              <a:gd name="connsiteY102" fmla="*/ 3879405 h 4848355"/>
              <a:gd name="connsiteX103" fmla="*/ 1582817 w 4876773"/>
              <a:gd name="connsiteY103" fmla="*/ 3870213 h 4848355"/>
              <a:gd name="connsiteX104" fmla="*/ 1228020 w 4876773"/>
              <a:gd name="connsiteY104" fmla="*/ 3619982 h 4848355"/>
              <a:gd name="connsiteX105" fmla="*/ 985000 w 4876773"/>
              <a:gd name="connsiteY105" fmla="*/ 3272386 h 4848355"/>
              <a:gd name="connsiteX106" fmla="*/ 998306 w 4876773"/>
              <a:gd name="connsiteY106" fmla="*/ 3169868 h 4848355"/>
              <a:gd name="connsiteX107" fmla="*/ 1280303 w 4876773"/>
              <a:gd name="connsiteY107" fmla="*/ 2835093 h 4848355"/>
              <a:gd name="connsiteX108" fmla="*/ 1221782 w 4876773"/>
              <a:gd name="connsiteY108" fmla="*/ 2733966 h 4848355"/>
              <a:gd name="connsiteX109" fmla="*/ 1231554 w 4876773"/>
              <a:gd name="connsiteY109" fmla="*/ 2627982 h 4848355"/>
              <a:gd name="connsiteX110" fmla="*/ 1280036 w 4876773"/>
              <a:gd name="connsiteY110" fmla="*/ 2568289 h 4848355"/>
              <a:gd name="connsiteX111" fmla="*/ 90897 w 4876773"/>
              <a:gd name="connsiteY111" fmla="*/ 2507195 h 4848355"/>
              <a:gd name="connsiteX112" fmla="*/ 6544 w 4876773"/>
              <a:gd name="connsiteY112" fmla="*/ 2446016 h 4848355"/>
              <a:gd name="connsiteX113" fmla="*/ 28185 w 4876773"/>
              <a:gd name="connsiteY113" fmla="*/ 2344080 h 4848355"/>
              <a:gd name="connsiteX114" fmla="*/ 589950 w 4876773"/>
              <a:gd name="connsiteY114" fmla="*/ 1782304 h 4848355"/>
              <a:gd name="connsiteX115" fmla="*/ 1741485 w 4876773"/>
              <a:gd name="connsiteY115" fmla="*/ 1305331 h 4848355"/>
              <a:gd name="connsiteX116" fmla="*/ 1744285 w 4876773"/>
              <a:gd name="connsiteY116" fmla="*/ 1305369 h 4848355"/>
              <a:gd name="connsiteX117" fmla="*/ 2292763 w 4876773"/>
              <a:gd name="connsiteY117" fmla="*/ 1321475 h 4848355"/>
              <a:gd name="connsiteX118" fmla="*/ 2502351 w 4876773"/>
              <a:gd name="connsiteY118" fmla="*/ 1063453 h 4848355"/>
              <a:gd name="connsiteX119" fmla="*/ 4552274 w 4876773"/>
              <a:gd name="connsiteY119" fmla="*/ 6140 h 4848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876773" h="4848355">
                <a:moveTo>
                  <a:pt x="95821" y="4656712"/>
                </a:moveTo>
                <a:cubicBezTo>
                  <a:pt x="148742" y="4656712"/>
                  <a:pt x="191643" y="4699613"/>
                  <a:pt x="191643" y="4752533"/>
                </a:cubicBezTo>
                <a:cubicBezTo>
                  <a:pt x="191643" y="4805454"/>
                  <a:pt x="148742" y="4848355"/>
                  <a:pt x="95821" y="4848355"/>
                </a:cubicBezTo>
                <a:cubicBezTo>
                  <a:pt x="42901" y="4848355"/>
                  <a:pt x="0" y="4805454"/>
                  <a:pt x="0" y="4752533"/>
                </a:cubicBezTo>
                <a:cubicBezTo>
                  <a:pt x="0" y="4699612"/>
                  <a:pt x="42901" y="4656712"/>
                  <a:pt x="95821" y="4656712"/>
                </a:cubicBezTo>
                <a:close/>
                <a:moveTo>
                  <a:pt x="862291" y="3611335"/>
                </a:moveTo>
                <a:cubicBezTo>
                  <a:pt x="899487" y="3609032"/>
                  <a:pt x="936192" y="3628724"/>
                  <a:pt x="953844" y="3664178"/>
                </a:cubicBezTo>
                <a:cubicBezTo>
                  <a:pt x="977389" y="3711451"/>
                  <a:pt x="958149" y="3768858"/>
                  <a:pt x="910867" y="3792404"/>
                </a:cubicBezTo>
                <a:lnTo>
                  <a:pt x="682133" y="3906304"/>
                </a:lnTo>
                <a:cubicBezTo>
                  <a:pt x="582692" y="3955834"/>
                  <a:pt x="516189" y="4055456"/>
                  <a:pt x="508597" y="4166298"/>
                </a:cubicBezTo>
                <a:lnTo>
                  <a:pt x="499530" y="4298762"/>
                </a:lnTo>
                <a:cubicBezTo>
                  <a:pt x="498006" y="4321137"/>
                  <a:pt x="509188" y="4335891"/>
                  <a:pt x="515998" y="4342701"/>
                </a:cubicBezTo>
                <a:cubicBezTo>
                  <a:pt x="522809" y="4349512"/>
                  <a:pt x="537534" y="4360665"/>
                  <a:pt x="559928" y="4359170"/>
                </a:cubicBezTo>
                <a:lnTo>
                  <a:pt x="692401" y="4350102"/>
                </a:lnTo>
                <a:cubicBezTo>
                  <a:pt x="803253" y="4342520"/>
                  <a:pt x="902866" y="4276017"/>
                  <a:pt x="952396" y="4176566"/>
                </a:cubicBezTo>
                <a:lnTo>
                  <a:pt x="1066296" y="3947823"/>
                </a:lnTo>
                <a:cubicBezTo>
                  <a:pt x="1089841" y="3900551"/>
                  <a:pt x="1147239" y="3881301"/>
                  <a:pt x="1194521" y="3904847"/>
                </a:cubicBezTo>
                <a:cubicBezTo>
                  <a:pt x="1241794" y="3928392"/>
                  <a:pt x="1261034" y="3985790"/>
                  <a:pt x="1237488" y="4033072"/>
                </a:cubicBezTo>
                <a:lnTo>
                  <a:pt x="1123589" y="4261805"/>
                </a:lnTo>
                <a:cubicBezTo>
                  <a:pt x="1043940" y="4421768"/>
                  <a:pt x="883730" y="4528705"/>
                  <a:pt x="705460" y="4540907"/>
                </a:cubicBezTo>
                <a:lnTo>
                  <a:pt x="572986" y="4549975"/>
                </a:lnTo>
                <a:cubicBezTo>
                  <a:pt x="567329" y="4550365"/>
                  <a:pt x="561661" y="4550556"/>
                  <a:pt x="556032" y="4550556"/>
                </a:cubicBezTo>
                <a:cubicBezTo>
                  <a:pt x="490500" y="4550556"/>
                  <a:pt x="427397" y="4524591"/>
                  <a:pt x="380743" y="4477937"/>
                </a:cubicBezTo>
                <a:cubicBezTo>
                  <a:pt x="330070" y="4427264"/>
                  <a:pt x="303819" y="4357198"/>
                  <a:pt x="308715" y="4285694"/>
                </a:cubicBezTo>
                <a:lnTo>
                  <a:pt x="317783" y="4153230"/>
                </a:lnTo>
                <a:cubicBezTo>
                  <a:pt x="329994" y="3974960"/>
                  <a:pt x="436941" y="3814750"/>
                  <a:pt x="596885" y="3735101"/>
                </a:cubicBezTo>
                <a:lnTo>
                  <a:pt x="825618" y="3621201"/>
                </a:lnTo>
                <a:cubicBezTo>
                  <a:pt x="837439" y="3615315"/>
                  <a:pt x="849892" y="3612103"/>
                  <a:pt x="862291" y="3611335"/>
                </a:cubicBezTo>
                <a:close/>
                <a:moveTo>
                  <a:pt x="1391803" y="2999590"/>
                </a:moveTo>
                <a:lnTo>
                  <a:pt x="1185339" y="3244697"/>
                </a:lnTo>
                <a:cubicBezTo>
                  <a:pt x="1233612" y="3333641"/>
                  <a:pt x="1293476" y="3414385"/>
                  <a:pt x="1363809" y="3485299"/>
                </a:cubicBezTo>
                <a:cubicBezTo>
                  <a:pt x="1436428" y="3558527"/>
                  <a:pt x="1519524" y="3620601"/>
                  <a:pt x="1611383" y="3670350"/>
                </a:cubicBezTo>
                <a:cubicBezTo>
                  <a:pt x="1658874" y="3631288"/>
                  <a:pt x="1710052" y="3588578"/>
                  <a:pt x="1759973" y="3546935"/>
                </a:cubicBezTo>
                <a:cubicBezTo>
                  <a:pt x="1793215" y="3519198"/>
                  <a:pt x="1827000" y="3491004"/>
                  <a:pt x="1859976" y="3463629"/>
                </a:cubicBezTo>
                <a:cubicBezTo>
                  <a:pt x="1766583" y="3395268"/>
                  <a:pt x="1678544" y="3319678"/>
                  <a:pt x="1596695" y="3237306"/>
                </a:cubicBezTo>
                <a:cubicBezTo>
                  <a:pt x="1596667" y="3237277"/>
                  <a:pt x="1596638" y="3237258"/>
                  <a:pt x="1596609" y="3237229"/>
                </a:cubicBezTo>
                <a:cubicBezTo>
                  <a:pt x="1596590" y="3237210"/>
                  <a:pt x="1596571" y="3237182"/>
                  <a:pt x="1596552" y="3237163"/>
                </a:cubicBezTo>
                <a:cubicBezTo>
                  <a:pt x="1596495" y="3237106"/>
                  <a:pt x="1596438" y="3237058"/>
                  <a:pt x="1596381" y="3237001"/>
                </a:cubicBezTo>
                <a:cubicBezTo>
                  <a:pt x="1522562" y="3162677"/>
                  <a:pt x="1454230" y="3083343"/>
                  <a:pt x="1391803" y="2999590"/>
                </a:cubicBezTo>
                <a:close/>
                <a:moveTo>
                  <a:pt x="3351600" y="2731461"/>
                </a:moveTo>
                <a:lnTo>
                  <a:pt x="2463785" y="3420405"/>
                </a:lnTo>
                <a:lnTo>
                  <a:pt x="2520954" y="4532848"/>
                </a:lnTo>
                <a:lnTo>
                  <a:pt x="2930643" y="4123159"/>
                </a:lnTo>
                <a:cubicBezTo>
                  <a:pt x="3202115" y="3851687"/>
                  <a:pt x="3351610" y="3490766"/>
                  <a:pt x="3351610" y="3106861"/>
                </a:cubicBezTo>
                <a:lnTo>
                  <a:pt x="3351600" y="3106861"/>
                </a:lnTo>
                <a:close/>
                <a:moveTo>
                  <a:pt x="2543223" y="2226713"/>
                </a:moveTo>
                <a:cubicBezTo>
                  <a:pt x="2596038" y="2226713"/>
                  <a:pt x="2638854" y="2269528"/>
                  <a:pt x="2638854" y="2322344"/>
                </a:cubicBezTo>
                <a:cubicBezTo>
                  <a:pt x="2638854" y="2375159"/>
                  <a:pt x="2596038" y="2417975"/>
                  <a:pt x="2543223" y="2417975"/>
                </a:cubicBezTo>
                <a:cubicBezTo>
                  <a:pt x="2490407" y="2417975"/>
                  <a:pt x="2447592" y="2375159"/>
                  <a:pt x="2447592" y="2322344"/>
                </a:cubicBezTo>
                <a:cubicBezTo>
                  <a:pt x="2447592" y="2269528"/>
                  <a:pt x="2490407" y="2226713"/>
                  <a:pt x="2543223" y="2226713"/>
                </a:cubicBezTo>
                <a:close/>
                <a:moveTo>
                  <a:pt x="1740104" y="1496583"/>
                </a:moveTo>
                <a:cubicBezTo>
                  <a:pt x="1356722" y="1496955"/>
                  <a:pt x="996315" y="1646421"/>
                  <a:pt x="725186" y="1917550"/>
                </a:cubicBezTo>
                <a:lnTo>
                  <a:pt x="315497" y="2327239"/>
                </a:lnTo>
                <a:lnTo>
                  <a:pt x="1429350" y="2384466"/>
                </a:lnTo>
                <a:lnTo>
                  <a:pt x="2140963" y="1508356"/>
                </a:lnTo>
                <a:close/>
                <a:moveTo>
                  <a:pt x="3507705" y="1182068"/>
                </a:moveTo>
                <a:cubicBezTo>
                  <a:pt x="3450070" y="1182068"/>
                  <a:pt x="3395891" y="1204509"/>
                  <a:pt x="3355134" y="1245266"/>
                </a:cubicBezTo>
                <a:cubicBezTo>
                  <a:pt x="3270999" y="1329400"/>
                  <a:pt x="3270999" y="1466294"/>
                  <a:pt x="3355134" y="1550419"/>
                </a:cubicBezTo>
                <a:cubicBezTo>
                  <a:pt x="3439249" y="1634543"/>
                  <a:pt x="3576152" y="1634543"/>
                  <a:pt x="3660286" y="1550419"/>
                </a:cubicBezTo>
                <a:cubicBezTo>
                  <a:pt x="3744411" y="1466294"/>
                  <a:pt x="3744411" y="1329400"/>
                  <a:pt x="3660277" y="1245266"/>
                </a:cubicBezTo>
                <a:cubicBezTo>
                  <a:pt x="3619519" y="1204509"/>
                  <a:pt x="3565341" y="1182068"/>
                  <a:pt x="3507705" y="1182068"/>
                </a:cubicBezTo>
                <a:close/>
                <a:moveTo>
                  <a:pt x="3507705" y="990825"/>
                </a:moveTo>
                <a:cubicBezTo>
                  <a:pt x="3616424" y="990825"/>
                  <a:pt x="3718636" y="1033154"/>
                  <a:pt x="3795513" y="1110040"/>
                </a:cubicBezTo>
                <a:cubicBezTo>
                  <a:pt x="3954209" y="1268736"/>
                  <a:pt x="3954209" y="1526958"/>
                  <a:pt x="3795513" y="1685664"/>
                </a:cubicBezTo>
                <a:cubicBezTo>
                  <a:pt x="3716169" y="1764998"/>
                  <a:pt x="3611918" y="1804679"/>
                  <a:pt x="3507705" y="1804679"/>
                </a:cubicBezTo>
                <a:cubicBezTo>
                  <a:pt x="3403464" y="1804679"/>
                  <a:pt x="3299260" y="1765017"/>
                  <a:pt x="3219898" y="1685664"/>
                </a:cubicBezTo>
                <a:cubicBezTo>
                  <a:pt x="3061202" y="1526968"/>
                  <a:pt x="3061202" y="1268745"/>
                  <a:pt x="3219898" y="1110040"/>
                </a:cubicBezTo>
                <a:cubicBezTo>
                  <a:pt x="3296765" y="1033173"/>
                  <a:pt x="3398987" y="990825"/>
                  <a:pt x="3507705" y="990825"/>
                </a:cubicBezTo>
                <a:close/>
                <a:moveTo>
                  <a:pt x="4653487" y="191344"/>
                </a:moveTo>
                <a:lnTo>
                  <a:pt x="4564447" y="197021"/>
                </a:lnTo>
                <a:cubicBezTo>
                  <a:pt x="3819144" y="244588"/>
                  <a:pt x="3121648" y="604348"/>
                  <a:pt x="2650808" y="1184030"/>
                </a:cubicBezTo>
                <a:lnTo>
                  <a:pt x="1421073" y="2698019"/>
                </a:lnTo>
                <a:cubicBezTo>
                  <a:pt x="1491111" y="2817682"/>
                  <a:pt x="1573368" y="2929562"/>
                  <a:pt x="1666247" y="3032385"/>
                </a:cubicBezTo>
                <a:lnTo>
                  <a:pt x="2171415" y="2527217"/>
                </a:lnTo>
                <a:cubicBezTo>
                  <a:pt x="2208762" y="2489869"/>
                  <a:pt x="2269313" y="2489869"/>
                  <a:pt x="2306660" y="2527217"/>
                </a:cubicBezTo>
                <a:cubicBezTo>
                  <a:pt x="2343998" y="2564564"/>
                  <a:pt x="2343998" y="2625124"/>
                  <a:pt x="2306660" y="2662462"/>
                </a:cubicBezTo>
                <a:lnTo>
                  <a:pt x="1801016" y="3168106"/>
                </a:lnTo>
                <a:cubicBezTo>
                  <a:pt x="1907115" y="3265328"/>
                  <a:pt x="2023044" y="3351139"/>
                  <a:pt x="2147421" y="3423814"/>
                </a:cubicBezTo>
                <a:lnTo>
                  <a:pt x="3647228" y="2259964"/>
                </a:lnTo>
                <a:cubicBezTo>
                  <a:pt x="4267248" y="1778828"/>
                  <a:pt x="4644857" y="1053309"/>
                  <a:pt x="4683234" y="269430"/>
                </a:cubicBezTo>
                <a:lnTo>
                  <a:pt x="4685520" y="222900"/>
                </a:lnTo>
                <a:cubicBezTo>
                  <a:pt x="4686091" y="211175"/>
                  <a:pt x="4680157" y="203488"/>
                  <a:pt x="4676566" y="199954"/>
                </a:cubicBezTo>
                <a:cubicBezTo>
                  <a:pt x="4672966" y="196411"/>
                  <a:pt x="4665155" y="190620"/>
                  <a:pt x="4653487" y="191344"/>
                </a:cubicBezTo>
                <a:close/>
                <a:moveTo>
                  <a:pt x="4641314" y="463"/>
                </a:moveTo>
                <a:cubicBezTo>
                  <a:pt x="4704103" y="-3624"/>
                  <a:pt x="4765920" y="19494"/>
                  <a:pt x="4810792" y="63699"/>
                </a:cubicBezTo>
                <a:cubicBezTo>
                  <a:pt x="4855645" y="107914"/>
                  <a:pt x="4879610" y="169331"/>
                  <a:pt x="4876505" y="232235"/>
                </a:cubicBezTo>
                <a:lnTo>
                  <a:pt x="4874229" y="278774"/>
                </a:lnTo>
                <a:cubicBezTo>
                  <a:pt x="4833119" y="1118479"/>
                  <a:pt x="4428621" y="1895661"/>
                  <a:pt x="3764452" y="2411059"/>
                </a:cubicBezTo>
                <a:lnTo>
                  <a:pt x="3542834" y="2583033"/>
                </a:lnTo>
                <a:lnTo>
                  <a:pt x="3542834" y="3106861"/>
                </a:lnTo>
                <a:cubicBezTo>
                  <a:pt x="3542834" y="3541858"/>
                  <a:pt x="3373451" y="3950804"/>
                  <a:pt x="3065860" y="4258395"/>
                </a:cubicBezTo>
                <a:lnTo>
                  <a:pt x="2504085" y="4820170"/>
                </a:lnTo>
                <a:cubicBezTo>
                  <a:pt x="2485816" y="4838449"/>
                  <a:pt x="2461356" y="4848193"/>
                  <a:pt x="2436448" y="4848193"/>
                </a:cubicBezTo>
                <a:cubicBezTo>
                  <a:pt x="2424923" y="4848193"/>
                  <a:pt x="2413321" y="4846097"/>
                  <a:pt x="2402158" y="4841811"/>
                </a:cubicBezTo>
                <a:cubicBezTo>
                  <a:pt x="2366896" y="4828247"/>
                  <a:pt x="2342922" y="4795195"/>
                  <a:pt x="2340979" y="4757458"/>
                </a:cubicBezTo>
                <a:lnTo>
                  <a:pt x="2279619" y="3563308"/>
                </a:lnTo>
                <a:lnTo>
                  <a:pt x="2214439" y="3613886"/>
                </a:lnTo>
                <a:cubicBezTo>
                  <a:pt x="2197313" y="3627183"/>
                  <a:pt x="2176625" y="3633964"/>
                  <a:pt x="2155803" y="3633964"/>
                </a:cubicBezTo>
                <a:cubicBezTo>
                  <a:pt x="2140154" y="3633964"/>
                  <a:pt x="2124447" y="3630126"/>
                  <a:pt x="2110121" y="3622335"/>
                </a:cubicBezTo>
                <a:cubicBezTo>
                  <a:pt x="2081803" y="3606933"/>
                  <a:pt x="2053905" y="3590854"/>
                  <a:pt x="2026349" y="3574271"/>
                </a:cubicBezTo>
                <a:cubicBezTo>
                  <a:pt x="1980181" y="3612276"/>
                  <a:pt x="1930785" y="3653491"/>
                  <a:pt x="1882502" y="3693781"/>
                </a:cubicBezTo>
                <a:cubicBezTo>
                  <a:pt x="1814761" y="3750303"/>
                  <a:pt x="1744723" y="3808758"/>
                  <a:pt x="1683973" y="3858040"/>
                </a:cubicBezTo>
                <a:cubicBezTo>
                  <a:pt x="1666599" y="3872128"/>
                  <a:pt x="1645244" y="3879405"/>
                  <a:pt x="1623708" y="3879405"/>
                </a:cubicBezTo>
                <a:cubicBezTo>
                  <a:pt x="1609821" y="3879405"/>
                  <a:pt x="1595847" y="3876385"/>
                  <a:pt x="1582817" y="3870213"/>
                </a:cubicBezTo>
                <a:cubicBezTo>
                  <a:pt x="1449486" y="3807110"/>
                  <a:pt x="1330109" y="3722928"/>
                  <a:pt x="1228020" y="3619982"/>
                </a:cubicBezTo>
                <a:cubicBezTo>
                  <a:pt x="1128351" y="3519493"/>
                  <a:pt x="1046598" y="3402545"/>
                  <a:pt x="985000" y="3272386"/>
                </a:cubicBezTo>
                <a:cubicBezTo>
                  <a:pt x="969007" y="3238553"/>
                  <a:pt x="974198" y="3198491"/>
                  <a:pt x="998306" y="3169868"/>
                </a:cubicBezTo>
                <a:lnTo>
                  <a:pt x="1280303" y="2835093"/>
                </a:lnTo>
                <a:cubicBezTo>
                  <a:pt x="1259939" y="2801927"/>
                  <a:pt x="1240413" y="2768218"/>
                  <a:pt x="1221782" y="2733966"/>
                </a:cubicBezTo>
                <a:cubicBezTo>
                  <a:pt x="1203255" y="2699924"/>
                  <a:pt x="1207123" y="2658071"/>
                  <a:pt x="1231554" y="2627982"/>
                </a:cubicBezTo>
                <a:lnTo>
                  <a:pt x="1280036" y="2568289"/>
                </a:lnTo>
                <a:lnTo>
                  <a:pt x="90897" y="2507195"/>
                </a:lnTo>
                <a:cubicBezTo>
                  <a:pt x="53159" y="2505271"/>
                  <a:pt x="20108" y="2481287"/>
                  <a:pt x="6544" y="2446016"/>
                </a:cubicBezTo>
                <a:cubicBezTo>
                  <a:pt x="-7020" y="2410755"/>
                  <a:pt x="1467" y="2370797"/>
                  <a:pt x="28185" y="2344080"/>
                </a:cubicBezTo>
                <a:lnTo>
                  <a:pt x="589950" y="1782304"/>
                </a:lnTo>
                <a:cubicBezTo>
                  <a:pt x="897541" y="1474723"/>
                  <a:pt x="1306497" y="1305331"/>
                  <a:pt x="1741485" y="1305331"/>
                </a:cubicBezTo>
                <a:cubicBezTo>
                  <a:pt x="1742409" y="1305331"/>
                  <a:pt x="1743352" y="1305340"/>
                  <a:pt x="1744285" y="1305369"/>
                </a:cubicBezTo>
                <a:lnTo>
                  <a:pt x="2292763" y="1321475"/>
                </a:lnTo>
                <a:lnTo>
                  <a:pt x="2502351" y="1063453"/>
                </a:lnTo>
                <a:cubicBezTo>
                  <a:pt x="3006729" y="442480"/>
                  <a:pt x="3753898" y="57108"/>
                  <a:pt x="4552274" y="61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6147097E-75C9-4CC1-984A-A729C9606CC5}"/>
              </a:ext>
            </a:extLst>
          </p:cNvPr>
          <p:cNvSpPr>
            <a:spLocks noChangeAspect="1"/>
          </p:cNvSpPr>
          <p:nvPr/>
        </p:nvSpPr>
        <p:spPr>
          <a:xfrm>
            <a:off x="21470221" y="7393464"/>
            <a:ext cx="853440" cy="853440"/>
          </a:xfrm>
          <a:custGeom>
            <a:avLst/>
            <a:gdLst>
              <a:gd name="connsiteX0" fmla="*/ 738187 w 4476750"/>
              <a:gd name="connsiteY0" fmla="*/ 2024063 h 4476750"/>
              <a:gd name="connsiteX1" fmla="*/ 1484309 w 4476750"/>
              <a:gd name="connsiteY1" fmla="*/ 2024063 h 4476750"/>
              <a:gd name="connsiteX2" fmla="*/ 1555747 w 4476750"/>
              <a:gd name="connsiteY2" fmla="*/ 2095500 h 4476750"/>
              <a:gd name="connsiteX3" fmla="*/ 1555747 w 4476750"/>
              <a:gd name="connsiteY3" fmla="*/ 2698747 h 4476750"/>
              <a:gd name="connsiteX4" fmla="*/ 2190750 w 4476750"/>
              <a:gd name="connsiteY4" fmla="*/ 2698747 h 4476750"/>
              <a:gd name="connsiteX5" fmla="*/ 2262187 w 4476750"/>
              <a:gd name="connsiteY5" fmla="*/ 2770185 h 4476750"/>
              <a:gd name="connsiteX6" fmla="*/ 2262187 w 4476750"/>
              <a:gd name="connsiteY6" fmla="*/ 3833813 h 4476750"/>
              <a:gd name="connsiteX7" fmla="*/ 2190750 w 4476750"/>
              <a:gd name="connsiteY7" fmla="*/ 3905250 h 4476750"/>
              <a:gd name="connsiteX8" fmla="*/ 2119312 w 4476750"/>
              <a:gd name="connsiteY8" fmla="*/ 3833813 h 4476750"/>
              <a:gd name="connsiteX9" fmla="*/ 2119312 w 4476750"/>
              <a:gd name="connsiteY9" fmla="*/ 2841622 h 4476750"/>
              <a:gd name="connsiteX10" fmla="*/ 1555747 w 4476750"/>
              <a:gd name="connsiteY10" fmla="*/ 2841622 h 4476750"/>
              <a:gd name="connsiteX11" fmla="*/ 1555747 w 4476750"/>
              <a:gd name="connsiteY11" fmla="*/ 3833813 h 4476750"/>
              <a:gd name="connsiteX12" fmla="*/ 1484309 w 4476750"/>
              <a:gd name="connsiteY12" fmla="*/ 3905250 h 4476750"/>
              <a:gd name="connsiteX13" fmla="*/ 1412872 w 4476750"/>
              <a:gd name="connsiteY13" fmla="*/ 3833813 h 4476750"/>
              <a:gd name="connsiteX14" fmla="*/ 1412872 w 4476750"/>
              <a:gd name="connsiteY14" fmla="*/ 2166938 h 4476750"/>
              <a:gd name="connsiteX15" fmla="*/ 809625 w 4476750"/>
              <a:gd name="connsiteY15" fmla="*/ 2166938 h 4476750"/>
              <a:gd name="connsiteX16" fmla="*/ 809625 w 4476750"/>
              <a:gd name="connsiteY16" fmla="*/ 3833813 h 4476750"/>
              <a:gd name="connsiteX17" fmla="*/ 738187 w 4476750"/>
              <a:gd name="connsiteY17" fmla="*/ 3905250 h 4476750"/>
              <a:gd name="connsiteX18" fmla="*/ 666750 w 4476750"/>
              <a:gd name="connsiteY18" fmla="*/ 3833813 h 4476750"/>
              <a:gd name="connsiteX19" fmla="*/ 666750 w 4476750"/>
              <a:gd name="connsiteY19" fmla="*/ 2095500 h 4476750"/>
              <a:gd name="connsiteX20" fmla="*/ 738187 w 4476750"/>
              <a:gd name="connsiteY20" fmla="*/ 2024063 h 4476750"/>
              <a:gd name="connsiteX21" fmla="*/ 2571750 w 4476750"/>
              <a:gd name="connsiteY21" fmla="*/ 674685 h 4476750"/>
              <a:gd name="connsiteX22" fmla="*/ 3278191 w 4476750"/>
              <a:gd name="connsiteY22" fmla="*/ 674685 h 4476750"/>
              <a:gd name="connsiteX23" fmla="*/ 3349628 w 4476750"/>
              <a:gd name="connsiteY23" fmla="*/ 746122 h 4476750"/>
              <a:gd name="connsiteX24" fmla="*/ 3349628 w 4476750"/>
              <a:gd name="connsiteY24" fmla="*/ 1349379 h 4476750"/>
              <a:gd name="connsiteX25" fmla="*/ 4024313 w 4476750"/>
              <a:gd name="connsiteY25" fmla="*/ 1349379 h 4476750"/>
              <a:gd name="connsiteX26" fmla="*/ 4095750 w 4476750"/>
              <a:gd name="connsiteY26" fmla="*/ 1420816 h 4476750"/>
              <a:gd name="connsiteX27" fmla="*/ 4095750 w 4476750"/>
              <a:gd name="connsiteY27" fmla="*/ 3833813 h 4476750"/>
              <a:gd name="connsiteX28" fmla="*/ 4024313 w 4476750"/>
              <a:gd name="connsiteY28" fmla="*/ 3905251 h 4476750"/>
              <a:gd name="connsiteX29" fmla="*/ 3952875 w 4476750"/>
              <a:gd name="connsiteY29" fmla="*/ 3833813 h 4476750"/>
              <a:gd name="connsiteX30" fmla="*/ 3952875 w 4476750"/>
              <a:gd name="connsiteY30" fmla="*/ 1492254 h 4476750"/>
              <a:gd name="connsiteX31" fmla="*/ 3349628 w 4476750"/>
              <a:gd name="connsiteY31" fmla="*/ 1492254 h 4476750"/>
              <a:gd name="connsiteX32" fmla="*/ 3349628 w 4476750"/>
              <a:gd name="connsiteY32" fmla="*/ 3833813 h 4476750"/>
              <a:gd name="connsiteX33" fmla="*/ 3278191 w 4476750"/>
              <a:gd name="connsiteY33" fmla="*/ 3905251 h 4476750"/>
              <a:gd name="connsiteX34" fmla="*/ 3206753 w 4476750"/>
              <a:gd name="connsiteY34" fmla="*/ 3833813 h 4476750"/>
              <a:gd name="connsiteX35" fmla="*/ 3206753 w 4476750"/>
              <a:gd name="connsiteY35" fmla="*/ 817560 h 4476750"/>
              <a:gd name="connsiteX36" fmla="*/ 2643188 w 4476750"/>
              <a:gd name="connsiteY36" fmla="*/ 817560 h 4476750"/>
              <a:gd name="connsiteX37" fmla="*/ 2643188 w 4476750"/>
              <a:gd name="connsiteY37" fmla="*/ 3833813 h 4476750"/>
              <a:gd name="connsiteX38" fmla="*/ 2571750 w 4476750"/>
              <a:gd name="connsiteY38" fmla="*/ 3905251 h 4476750"/>
              <a:gd name="connsiteX39" fmla="*/ 2500313 w 4476750"/>
              <a:gd name="connsiteY39" fmla="*/ 3833813 h 4476750"/>
              <a:gd name="connsiteX40" fmla="*/ 2500313 w 4476750"/>
              <a:gd name="connsiteY40" fmla="*/ 746122 h 4476750"/>
              <a:gd name="connsiteX41" fmla="*/ 2571750 w 4476750"/>
              <a:gd name="connsiteY41" fmla="*/ 674685 h 4476750"/>
              <a:gd name="connsiteX42" fmla="*/ 357187 w 4476750"/>
              <a:gd name="connsiteY42" fmla="*/ 0 h 4476750"/>
              <a:gd name="connsiteX43" fmla="*/ 428625 w 4476750"/>
              <a:gd name="connsiteY43" fmla="*/ 71437 h 4476750"/>
              <a:gd name="connsiteX44" fmla="*/ 428625 w 4476750"/>
              <a:gd name="connsiteY44" fmla="*/ 4048125 h 4476750"/>
              <a:gd name="connsiteX45" fmla="*/ 4405312 w 4476750"/>
              <a:gd name="connsiteY45" fmla="*/ 4048125 h 4476750"/>
              <a:gd name="connsiteX46" fmla="*/ 4476750 w 4476750"/>
              <a:gd name="connsiteY46" fmla="*/ 4119562 h 4476750"/>
              <a:gd name="connsiteX47" fmla="*/ 4405312 w 4476750"/>
              <a:gd name="connsiteY47" fmla="*/ 4191000 h 4476750"/>
              <a:gd name="connsiteX48" fmla="*/ 3349628 w 4476750"/>
              <a:gd name="connsiteY48" fmla="*/ 4191000 h 4476750"/>
              <a:gd name="connsiteX49" fmla="*/ 3349628 w 4476750"/>
              <a:gd name="connsiteY49" fmla="*/ 4405312 h 4476750"/>
              <a:gd name="connsiteX50" fmla="*/ 3278190 w 4476750"/>
              <a:gd name="connsiteY50" fmla="*/ 4476750 h 4476750"/>
              <a:gd name="connsiteX51" fmla="*/ 3206753 w 4476750"/>
              <a:gd name="connsiteY51" fmla="*/ 4405312 h 4476750"/>
              <a:gd name="connsiteX52" fmla="*/ 3206753 w 4476750"/>
              <a:gd name="connsiteY52" fmla="*/ 4191000 h 4476750"/>
              <a:gd name="connsiteX53" fmla="*/ 1555747 w 4476750"/>
              <a:gd name="connsiteY53" fmla="*/ 4191000 h 4476750"/>
              <a:gd name="connsiteX54" fmla="*/ 1555747 w 4476750"/>
              <a:gd name="connsiteY54" fmla="*/ 4405312 h 4476750"/>
              <a:gd name="connsiteX55" fmla="*/ 1484309 w 4476750"/>
              <a:gd name="connsiteY55" fmla="*/ 4476750 h 4476750"/>
              <a:gd name="connsiteX56" fmla="*/ 1412872 w 4476750"/>
              <a:gd name="connsiteY56" fmla="*/ 4405312 h 4476750"/>
              <a:gd name="connsiteX57" fmla="*/ 1412872 w 4476750"/>
              <a:gd name="connsiteY57" fmla="*/ 4191000 h 4476750"/>
              <a:gd name="connsiteX58" fmla="*/ 357187 w 4476750"/>
              <a:gd name="connsiteY58" fmla="*/ 4191000 h 4476750"/>
              <a:gd name="connsiteX59" fmla="*/ 285750 w 4476750"/>
              <a:gd name="connsiteY59" fmla="*/ 4119562 h 4476750"/>
              <a:gd name="connsiteX60" fmla="*/ 285750 w 4476750"/>
              <a:gd name="connsiteY60" fmla="*/ 3516306 h 4476750"/>
              <a:gd name="connsiteX61" fmla="*/ 71437 w 4476750"/>
              <a:gd name="connsiteY61" fmla="*/ 3516306 h 4476750"/>
              <a:gd name="connsiteX62" fmla="*/ 0 w 4476750"/>
              <a:gd name="connsiteY62" fmla="*/ 3444868 h 4476750"/>
              <a:gd name="connsiteX63" fmla="*/ 71437 w 4476750"/>
              <a:gd name="connsiteY63" fmla="*/ 3373431 h 4476750"/>
              <a:gd name="connsiteX64" fmla="*/ 285750 w 4476750"/>
              <a:gd name="connsiteY64" fmla="*/ 3373431 h 4476750"/>
              <a:gd name="connsiteX65" fmla="*/ 285750 w 4476750"/>
              <a:gd name="connsiteY65" fmla="*/ 2841622 h 4476750"/>
              <a:gd name="connsiteX66" fmla="*/ 71437 w 4476750"/>
              <a:gd name="connsiteY66" fmla="*/ 2841622 h 4476750"/>
              <a:gd name="connsiteX67" fmla="*/ 0 w 4476750"/>
              <a:gd name="connsiteY67" fmla="*/ 2770184 h 4476750"/>
              <a:gd name="connsiteX68" fmla="*/ 71437 w 4476750"/>
              <a:gd name="connsiteY68" fmla="*/ 2698747 h 4476750"/>
              <a:gd name="connsiteX69" fmla="*/ 285750 w 4476750"/>
              <a:gd name="connsiteY69" fmla="*/ 2698747 h 4476750"/>
              <a:gd name="connsiteX70" fmla="*/ 285750 w 4476750"/>
              <a:gd name="connsiteY70" fmla="*/ 2166937 h 4476750"/>
              <a:gd name="connsiteX71" fmla="*/ 71437 w 4476750"/>
              <a:gd name="connsiteY71" fmla="*/ 2166937 h 4476750"/>
              <a:gd name="connsiteX72" fmla="*/ 0 w 4476750"/>
              <a:gd name="connsiteY72" fmla="*/ 2095500 h 4476750"/>
              <a:gd name="connsiteX73" fmla="*/ 71437 w 4476750"/>
              <a:gd name="connsiteY73" fmla="*/ 2024062 h 4476750"/>
              <a:gd name="connsiteX74" fmla="*/ 285750 w 4476750"/>
              <a:gd name="connsiteY74" fmla="*/ 2024062 h 4476750"/>
              <a:gd name="connsiteX75" fmla="*/ 285750 w 4476750"/>
              <a:gd name="connsiteY75" fmla="*/ 1492243 h 4476750"/>
              <a:gd name="connsiteX76" fmla="*/ 71437 w 4476750"/>
              <a:gd name="connsiteY76" fmla="*/ 1492243 h 4476750"/>
              <a:gd name="connsiteX77" fmla="*/ 0 w 4476750"/>
              <a:gd name="connsiteY77" fmla="*/ 1420806 h 4476750"/>
              <a:gd name="connsiteX78" fmla="*/ 71437 w 4476750"/>
              <a:gd name="connsiteY78" fmla="*/ 1349368 h 4476750"/>
              <a:gd name="connsiteX79" fmla="*/ 285750 w 4476750"/>
              <a:gd name="connsiteY79" fmla="*/ 1349368 h 4476750"/>
              <a:gd name="connsiteX80" fmla="*/ 285750 w 4476750"/>
              <a:gd name="connsiteY80" fmla="*/ 817559 h 4476750"/>
              <a:gd name="connsiteX81" fmla="*/ 71437 w 4476750"/>
              <a:gd name="connsiteY81" fmla="*/ 817559 h 4476750"/>
              <a:gd name="connsiteX82" fmla="*/ 0 w 4476750"/>
              <a:gd name="connsiteY82" fmla="*/ 746122 h 4476750"/>
              <a:gd name="connsiteX83" fmla="*/ 71437 w 4476750"/>
              <a:gd name="connsiteY83" fmla="*/ 674684 h 4476750"/>
              <a:gd name="connsiteX84" fmla="*/ 285750 w 4476750"/>
              <a:gd name="connsiteY84" fmla="*/ 674684 h 4476750"/>
              <a:gd name="connsiteX85" fmla="*/ 285750 w 4476750"/>
              <a:gd name="connsiteY85" fmla="*/ 71437 h 4476750"/>
              <a:gd name="connsiteX86" fmla="*/ 357187 w 4476750"/>
              <a:gd name="connsiteY86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476750" h="4476750">
                <a:moveTo>
                  <a:pt x="738187" y="2024063"/>
                </a:moveTo>
                <a:lnTo>
                  <a:pt x="1484309" y="2024063"/>
                </a:lnTo>
                <a:cubicBezTo>
                  <a:pt x="1523771" y="2024063"/>
                  <a:pt x="1555747" y="2056048"/>
                  <a:pt x="1555747" y="2095500"/>
                </a:cubicBezTo>
                <a:lnTo>
                  <a:pt x="1555747" y="2698747"/>
                </a:lnTo>
                <a:lnTo>
                  <a:pt x="2190750" y="2698747"/>
                </a:lnTo>
                <a:cubicBezTo>
                  <a:pt x="2230212" y="2698747"/>
                  <a:pt x="2262187" y="2730732"/>
                  <a:pt x="2262187" y="2770185"/>
                </a:cubicBezTo>
                <a:lnTo>
                  <a:pt x="2262187" y="3833813"/>
                </a:lnTo>
                <a:cubicBezTo>
                  <a:pt x="2262187" y="3873265"/>
                  <a:pt x="2230212" y="3905250"/>
                  <a:pt x="2190750" y="3905250"/>
                </a:cubicBezTo>
                <a:cubicBezTo>
                  <a:pt x="2151288" y="3905250"/>
                  <a:pt x="2119312" y="3873265"/>
                  <a:pt x="2119312" y="3833813"/>
                </a:cubicBezTo>
                <a:lnTo>
                  <a:pt x="2119312" y="2841622"/>
                </a:lnTo>
                <a:lnTo>
                  <a:pt x="1555747" y="2841622"/>
                </a:lnTo>
                <a:lnTo>
                  <a:pt x="1555747" y="3833813"/>
                </a:lnTo>
                <a:cubicBezTo>
                  <a:pt x="1555747" y="3873265"/>
                  <a:pt x="1523771" y="3905250"/>
                  <a:pt x="1484309" y="3905250"/>
                </a:cubicBezTo>
                <a:cubicBezTo>
                  <a:pt x="1444847" y="3905250"/>
                  <a:pt x="1412872" y="3873265"/>
                  <a:pt x="1412872" y="3833813"/>
                </a:cubicBezTo>
                <a:lnTo>
                  <a:pt x="1412872" y="2166938"/>
                </a:lnTo>
                <a:lnTo>
                  <a:pt x="809625" y="2166938"/>
                </a:lnTo>
                <a:lnTo>
                  <a:pt x="809625" y="3833813"/>
                </a:lnTo>
                <a:cubicBezTo>
                  <a:pt x="809625" y="3873265"/>
                  <a:pt x="777649" y="3905250"/>
                  <a:pt x="738187" y="3905250"/>
                </a:cubicBezTo>
                <a:cubicBezTo>
                  <a:pt x="698725" y="3905250"/>
                  <a:pt x="666750" y="3873265"/>
                  <a:pt x="666750" y="3833813"/>
                </a:cubicBezTo>
                <a:lnTo>
                  <a:pt x="666750" y="2095500"/>
                </a:lnTo>
                <a:cubicBezTo>
                  <a:pt x="666750" y="2056048"/>
                  <a:pt x="698725" y="2024063"/>
                  <a:pt x="738187" y="2024063"/>
                </a:cubicBezTo>
                <a:close/>
                <a:moveTo>
                  <a:pt x="2571750" y="674685"/>
                </a:moveTo>
                <a:lnTo>
                  <a:pt x="3278191" y="674685"/>
                </a:lnTo>
                <a:cubicBezTo>
                  <a:pt x="3317653" y="674685"/>
                  <a:pt x="3349628" y="706670"/>
                  <a:pt x="3349628" y="746122"/>
                </a:cubicBezTo>
                <a:lnTo>
                  <a:pt x="3349628" y="1349379"/>
                </a:lnTo>
                <a:lnTo>
                  <a:pt x="4024313" y="1349379"/>
                </a:lnTo>
                <a:cubicBezTo>
                  <a:pt x="4063775" y="1349379"/>
                  <a:pt x="4095750" y="1381364"/>
                  <a:pt x="4095750" y="1420816"/>
                </a:cubicBezTo>
                <a:lnTo>
                  <a:pt x="4095750" y="3833813"/>
                </a:lnTo>
                <a:cubicBezTo>
                  <a:pt x="4095750" y="3873266"/>
                  <a:pt x="4063775" y="3905251"/>
                  <a:pt x="4024313" y="3905251"/>
                </a:cubicBezTo>
                <a:cubicBezTo>
                  <a:pt x="3984851" y="3905251"/>
                  <a:pt x="3952875" y="3873266"/>
                  <a:pt x="3952875" y="3833813"/>
                </a:cubicBezTo>
                <a:lnTo>
                  <a:pt x="3952875" y="1492254"/>
                </a:lnTo>
                <a:lnTo>
                  <a:pt x="3349628" y="1492254"/>
                </a:lnTo>
                <a:lnTo>
                  <a:pt x="3349628" y="3833813"/>
                </a:lnTo>
                <a:cubicBezTo>
                  <a:pt x="3349628" y="3873266"/>
                  <a:pt x="3317653" y="3905251"/>
                  <a:pt x="3278191" y="3905251"/>
                </a:cubicBezTo>
                <a:cubicBezTo>
                  <a:pt x="3238729" y="3905251"/>
                  <a:pt x="3206753" y="3873266"/>
                  <a:pt x="3206753" y="3833813"/>
                </a:cubicBezTo>
                <a:lnTo>
                  <a:pt x="3206753" y="817560"/>
                </a:lnTo>
                <a:lnTo>
                  <a:pt x="2643188" y="817560"/>
                </a:lnTo>
                <a:lnTo>
                  <a:pt x="2643188" y="3833813"/>
                </a:lnTo>
                <a:cubicBezTo>
                  <a:pt x="2643188" y="3873266"/>
                  <a:pt x="2611212" y="3905251"/>
                  <a:pt x="2571750" y="3905251"/>
                </a:cubicBezTo>
                <a:cubicBezTo>
                  <a:pt x="2532288" y="3905251"/>
                  <a:pt x="2500313" y="3873266"/>
                  <a:pt x="2500313" y="3833813"/>
                </a:cubicBezTo>
                <a:lnTo>
                  <a:pt x="2500313" y="746122"/>
                </a:lnTo>
                <a:cubicBezTo>
                  <a:pt x="2500313" y="706670"/>
                  <a:pt x="2532288" y="674685"/>
                  <a:pt x="2571750" y="674685"/>
                </a:cubicBezTo>
                <a:close/>
                <a:moveTo>
                  <a:pt x="357187" y="0"/>
                </a:moveTo>
                <a:cubicBezTo>
                  <a:pt x="396649" y="0"/>
                  <a:pt x="428625" y="31985"/>
                  <a:pt x="428625" y="71437"/>
                </a:cubicBezTo>
                <a:lnTo>
                  <a:pt x="428625" y="4048125"/>
                </a:lnTo>
                <a:lnTo>
                  <a:pt x="4405312" y="4048125"/>
                </a:lnTo>
                <a:cubicBezTo>
                  <a:pt x="4444775" y="4048125"/>
                  <a:pt x="4476750" y="4080110"/>
                  <a:pt x="4476750" y="4119562"/>
                </a:cubicBezTo>
                <a:cubicBezTo>
                  <a:pt x="4476750" y="4159015"/>
                  <a:pt x="4444775" y="4191000"/>
                  <a:pt x="4405312" y="4191000"/>
                </a:cubicBezTo>
                <a:lnTo>
                  <a:pt x="3349628" y="4191000"/>
                </a:lnTo>
                <a:lnTo>
                  <a:pt x="3349628" y="4405312"/>
                </a:lnTo>
                <a:cubicBezTo>
                  <a:pt x="3349628" y="4444765"/>
                  <a:pt x="3317653" y="4476750"/>
                  <a:pt x="3278190" y="4476750"/>
                </a:cubicBezTo>
                <a:cubicBezTo>
                  <a:pt x="3238728" y="4476750"/>
                  <a:pt x="3206753" y="4444765"/>
                  <a:pt x="3206753" y="4405312"/>
                </a:cubicBezTo>
                <a:lnTo>
                  <a:pt x="3206753" y="4191000"/>
                </a:lnTo>
                <a:lnTo>
                  <a:pt x="1555747" y="4191000"/>
                </a:lnTo>
                <a:lnTo>
                  <a:pt x="1555747" y="4405312"/>
                </a:lnTo>
                <a:cubicBezTo>
                  <a:pt x="1555747" y="4444765"/>
                  <a:pt x="1523771" y="4476750"/>
                  <a:pt x="1484309" y="4476750"/>
                </a:cubicBezTo>
                <a:cubicBezTo>
                  <a:pt x="1444847" y="4476750"/>
                  <a:pt x="1412872" y="4444765"/>
                  <a:pt x="1412872" y="4405312"/>
                </a:cubicBezTo>
                <a:lnTo>
                  <a:pt x="1412872" y="4191000"/>
                </a:lnTo>
                <a:lnTo>
                  <a:pt x="357187" y="4191000"/>
                </a:lnTo>
                <a:cubicBezTo>
                  <a:pt x="317725" y="4191000"/>
                  <a:pt x="285750" y="4159015"/>
                  <a:pt x="285750" y="4119562"/>
                </a:cubicBezTo>
                <a:lnTo>
                  <a:pt x="285750" y="3516306"/>
                </a:lnTo>
                <a:lnTo>
                  <a:pt x="71437" y="3516306"/>
                </a:lnTo>
                <a:cubicBezTo>
                  <a:pt x="31975" y="3516306"/>
                  <a:pt x="0" y="3484321"/>
                  <a:pt x="0" y="3444868"/>
                </a:cubicBezTo>
                <a:cubicBezTo>
                  <a:pt x="0" y="3405416"/>
                  <a:pt x="31975" y="3373431"/>
                  <a:pt x="71437" y="3373431"/>
                </a:cubicBezTo>
                <a:lnTo>
                  <a:pt x="285750" y="3373431"/>
                </a:lnTo>
                <a:lnTo>
                  <a:pt x="285750" y="2841622"/>
                </a:lnTo>
                <a:lnTo>
                  <a:pt x="71437" y="2841622"/>
                </a:lnTo>
                <a:cubicBezTo>
                  <a:pt x="31975" y="2841622"/>
                  <a:pt x="0" y="2809637"/>
                  <a:pt x="0" y="2770184"/>
                </a:cubicBezTo>
                <a:cubicBezTo>
                  <a:pt x="0" y="2730732"/>
                  <a:pt x="31975" y="2698747"/>
                  <a:pt x="71437" y="2698747"/>
                </a:cubicBezTo>
                <a:lnTo>
                  <a:pt x="285750" y="2698747"/>
                </a:lnTo>
                <a:lnTo>
                  <a:pt x="285750" y="2166937"/>
                </a:lnTo>
                <a:lnTo>
                  <a:pt x="71437" y="2166937"/>
                </a:lnTo>
                <a:cubicBezTo>
                  <a:pt x="31975" y="2166937"/>
                  <a:pt x="0" y="2134952"/>
                  <a:pt x="0" y="2095500"/>
                </a:cubicBezTo>
                <a:cubicBezTo>
                  <a:pt x="0" y="2056047"/>
                  <a:pt x="31975" y="2024062"/>
                  <a:pt x="71437" y="2024062"/>
                </a:cubicBezTo>
                <a:lnTo>
                  <a:pt x="285750" y="2024062"/>
                </a:lnTo>
                <a:lnTo>
                  <a:pt x="285750" y="1492243"/>
                </a:lnTo>
                <a:lnTo>
                  <a:pt x="71437" y="1492243"/>
                </a:lnTo>
                <a:cubicBezTo>
                  <a:pt x="31975" y="1492243"/>
                  <a:pt x="0" y="1460258"/>
                  <a:pt x="0" y="1420806"/>
                </a:cubicBezTo>
                <a:cubicBezTo>
                  <a:pt x="0" y="1381353"/>
                  <a:pt x="31975" y="1349368"/>
                  <a:pt x="71437" y="1349368"/>
                </a:cubicBezTo>
                <a:lnTo>
                  <a:pt x="285750" y="1349368"/>
                </a:lnTo>
                <a:lnTo>
                  <a:pt x="285750" y="817559"/>
                </a:lnTo>
                <a:lnTo>
                  <a:pt x="71437" y="817559"/>
                </a:lnTo>
                <a:cubicBezTo>
                  <a:pt x="31975" y="817559"/>
                  <a:pt x="0" y="785574"/>
                  <a:pt x="0" y="746122"/>
                </a:cubicBezTo>
                <a:cubicBezTo>
                  <a:pt x="0" y="706669"/>
                  <a:pt x="31975" y="674684"/>
                  <a:pt x="71437" y="674684"/>
                </a:cubicBezTo>
                <a:lnTo>
                  <a:pt x="285750" y="674684"/>
                </a:lnTo>
                <a:lnTo>
                  <a:pt x="285750" y="71437"/>
                </a:lnTo>
                <a:cubicBezTo>
                  <a:pt x="285750" y="31985"/>
                  <a:pt x="317725" y="0"/>
                  <a:pt x="35718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500D31B-B650-4BE6-9DD8-D174F4EC8782}"/>
              </a:ext>
            </a:extLst>
          </p:cNvPr>
          <p:cNvSpPr>
            <a:spLocks noChangeAspect="1"/>
          </p:cNvSpPr>
          <p:nvPr/>
        </p:nvSpPr>
        <p:spPr>
          <a:xfrm>
            <a:off x="18245122" y="10053338"/>
            <a:ext cx="844086" cy="853440"/>
          </a:xfrm>
          <a:custGeom>
            <a:avLst/>
            <a:gdLst>
              <a:gd name="connsiteX0" fmla="*/ 1726020 w 4572014"/>
              <a:gd name="connsiteY0" fmla="*/ 3759936 h 4622673"/>
              <a:gd name="connsiteX1" fmla="*/ 1455129 w 4572014"/>
              <a:gd name="connsiteY1" fmla="*/ 4355973 h 4622673"/>
              <a:gd name="connsiteX2" fmla="*/ 1455891 w 4572014"/>
              <a:gd name="connsiteY2" fmla="*/ 4424324 h 4622673"/>
              <a:gd name="connsiteX3" fmla="*/ 1509079 w 4572014"/>
              <a:gd name="connsiteY3" fmla="*/ 4467606 h 4622673"/>
              <a:gd name="connsiteX4" fmla="*/ 1600747 w 4572014"/>
              <a:gd name="connsiteY4" fmla="*/ 4425315 h 4622673"/>
              <a:gd name="connsiteX5" fmla="*/ 1896632 w 4572014"/>
              <a:gd name="connsiteY5" fmla="*/ 3833698 h 4622673"/>
              <a:gd name="connsiteX6" fmla="*/ 1726020 w 4572014"/>
              <a:gd name="connsiteY6" fmla="*/ 3759936 h 4622673"/>
              <a:gd name="connsiteX7" fmla="*/ 3466961 w 4572014"/>
              <a:gd name="connsiteY7" fmla="*/ 3757422 h 4622673"/>
              <a:gd name="connsiteX8" fmla="*/ 3296655 w 4572014"/>
              <a:gd name="connsiteY8" fmla="*/ 3831869 h 4622673"/>
              <a:gd name="connsiteX9" fmla="*/ 3593301 w 4572014"/>
              <a:gd name="connsiteY9" fmla="*/ 4425239 h 4622673"/>
              <a:gd name="connsiteX10" fmla="*/ 3685122 w 4572014"/>
              <a:gd name="connsiteY10" fmla="*/ 4467453 h 4622673"/>
              <a:gd name="connsiteX11" fmla="*/ 3738157 w 4572014"/>
              <a:gd name="connsiteY11" fmla="*/ 4424248 h 4622673"/>
              <a:gd name="connsiteX12" fmla="*/ 3738919 w 4572014"/>
              <a:gd name="connsiteY12" fmla="*/ 4355897 h 4622673"/>
              <a:gd name="connsiteX13" fmla="*/ 260161 w 4572014"/>
              <a:gd name="connsiteY13" fmla="*/ 1752600 h 4622673"/>
              <a:gd name="connsiteX14" fmla="*/ 434888 w 4572014"/>
              <a:gd name="connsiteY14" fmla="*/ 1927326 h 4622673"/>
              <a:gd name="connsiteX15" fmla="*/ 434888 w 4572014"/>
              <a:gd name="connsiteY15" fmla="*/ 2035073 h 4622673"/>
              <a:gd name="connsiteX16" fmla="*/ 260161 w 4572014"/>
              <a:gd name="connsiteY16" fmla="*/ 2209800 h 4622673"/>
              <a:gd name="connsiteX17" fmla="*/ 730467 w 4572014"/>
              <a:gd name="connsiteY17" fmla="*/ 2209800 h 4622673"/>
              <a:gd name="connsiteX18" fmla="*/ 959067 w 4572014"/>
              <a:gd name="connsiteY18" fmla="*/ 1981200 h 4622673"/>
              <a:gd name="connsiteX19" fmla="*/ 730467 w 4572014"/>
              <a:gd name="connsiteY19" fmla="*/ 1752600 h 4622673"/>
              <a:gd name="connsiteX20" fmla="*/ 2590814 w 4572014"/>
              <a:gd name="connsiteY20" fmla="*/ 1600200 h 4622673"/>
              <a:gd name="connsiteX21" fmla="*/ 2971814 w 4572014"/>
              <a:gd name="connsiteY21" fmla="*/ 1981200 h 4622673"/>
              <a:gd name="connsiteX22" fmla="*/ 2590814 w 4572014"/>
              <a:gd name="connsiteY22" fmla="*/ 2362200 h 4622673"/>
              <a:gd name="connsiteX23" fmla="*/ 2341030 w 4572014"/>
              <a:gd name="connsiteY23" fmla="*/ 2267178 h 4622673"/>
              <a:gd name="connsiteX24" fmla="*/ 2441309 w 4572014"/>
              <a:gd name="connsiteY24" fmla="*/ 2152421 h 4622673"/>
              <a:gd name="connsiteX25" fmla="*/ 2590814 w 4572014"/>
              <a:gd name="connsiteY25" fmla="*/ 2209800 h 4622673"/>
              <a:gd name="connsiteX26" fmla="*/ 2819414 w 4572014"/>
              <a:gd name="connsiteY26" fmla="*/ 1981200 h 4622673"/>
              <a:gd name="connsiteX27" fmla="*/ 2590814 w 4572014"/>
              <a:gd name="connsiteY27" fmla="*/ 1752600 h 4622673"/>
              <a:gd name="connsiteX28" fmla="*/ 2441233 w 4572014"/>
              <a:gd name="connsiteY28" fmla="*/ 1809978 h 4622673"/>
              <a:gd name="connsiteX29" fmla="*/ 2340954 w 4572014"/>
              <a:gd name="connsiteY29" fmla="*/ 1695221 h 4622673"/>
              <a:gd name="connsiteX30" fmla="*/ 2590814 w 4572014"/>
              <a:gd name="connsiteY30" fmla="*/ 1600200 h 4622673"/>
              <a:gd name="connsiteX31" fmla="*/ 76214 w 4572014"/>
              <a:gd name="connsiteY31" fmla="*/ 1600200 h 4622673"/>
              <a:gd name="connsiteX32" fmla="*/ 762014 w 4572014"/>
              <a:gd name="connsiteY32" fmla="*/ 1600200 h 4622673"/>
              <a:gd name="connsiteX33" fmla="*/ 815888 w 4572014"/>
              <a:gd name="connsiteY33" fmla="*/ 1622526 h 4622673"/>
              <a:gd name="connsiteX34" fmla="*/ 1098361 w 4572014"/>
              <a:gd name="connsiteY34" fmla="*/ 1905000 h 4622673"/>
              <a:gd name="connsiteX35" fmla="*/ 2590814 w 4572014"/>
              <a:gd name="connsiteY35" fmla="*/ 1905000 h 4622673"/>
              <a:gd name="connsiteX36" fmla="*/ 2590814 w 4572014"/>
              <a:gd name="connsiteY36" fmla="*/ 2057400 h 4622673"/>
              <a:gd name="connsiteX37" fmla="*/ 1098361 w 4572014"/>
              <a:gd name="connsiteY37" fmla="*/ 2057400 h 4622673"/>
              <a:gd name="connsiteX38" fmla="*/ 815888 w 4572014"/>
              <a:gd name="connsiteY38" fmla="*/ 2339873 h 4622673"/>
              <a:gd name="connsiteX39" fmla="*/ 762014 w 4572014"/>
              <a:gd name="connsiteY39" fmla="*/ 2362200 h 4622673"/>
              <a:gd name="connsiteX40" fmla="*/ 76214 w 4572014"/>
              <a:gd name="connsiteY40" fmla="*/ 2362200 h 4622673"/>
              <a:gd name="connsiteX41" fmla="*/ 5805 w 4572014"/>
              <a:gd name="connsiteY41" fmla="*/ 2315184 h 4622673"/>
              <a:gd name="connsiteX42" fmla="*/ 22341 w 4572014"/>
              <a:gd name="connsiteY42" fmla="*/ 2232126 h 4622673"/>
              <a:gd name="connsiteX43" fmla="*/ 273267 w 4572014"/>
              <a:gd name="connsiteY43" fmla="*/ 1981200 h 4622673"/>
              <a:gd name="connsiteX44" fmla="*/ 22341 w 4572014"/>
              <a:gd name="connsiteY44" fmla="*/ 1730273 h 4622673"/>
              <a:gd name="connsiteX45" fmla="*/ 5805 w 4572014"/>
              <a:gd name="connsiteY45" fmla="*/ 1647215 h 4622673"/>
              <a:gd name="connsiteX46" fmla="*/ 76214 w 4572014"/>
              <a:gd name="connsiteY46" fmla="*/ 1600200 h 4622673"/>
              <a:gd name="connsiteX47" fmla="*/ 2590814 w 4572014"/>
              <a:gd name="connsiteY47" fmla="*/ 1295400 h 4622673"/>
              <a:gd name="connsiteX48" fmla="*/ 3276614 w 4572014"/>
              <a:gd name="connsiteY48" fmla="*/ 1981200 h 4622673"/>
              <a:gd name="connsiteX49" fmla="*/ 2590814 w 4572014"/>
              <a:gd name="connsiteY49" fmla="*/ 2667000 h 4622673"/>
              <a:gd name="connsiteX50" fmla="*/ 1955306 w 4572014"/>
              <a:gd name="connsiteY50" fmla="*/ 2238451 h 4622673"/>
              <a:gd name="connsiteX51" fmla="*/ 2096581 w 4572014"/>
              <a:gd name="connsiteY51" fmla="*/ 2181149 h 4622673"/>
              <a:gd name="connsiteX52" fmla="*/ 2590814 w 4572014"/>
              <a:gd name="connsiteY52" fmla="*/ 2514600 h 4622673"/>
              <a:gd name="connsiteX53" fmla="*/ 3124214 w 4572014"/>
              <a:gd name="connsiteY53" fmla="*/ 1981200 h 4622673"/>
              <a:gd name="connsiteX54" fmla="*/ 2590814 w 4572014"/>
              <a:gd name="connsiteY54" fmla="*/ 1447800 h 4622673"/>
              <a:gd name="connsiteX55" fmla="*/ 2096581 w 4572014"/>
              <a:gd name="connsiteY55" fmla="*/ 1781251 h 4622673"/>
              <a:gd name="connsiteX56" fmla="*/ 1955306 w 4572014"/>
              <a:gd name="connsiteY56" fmla="*/ 1723949 h 4622673"/>
              <a:gd name="connsiteX57" fmla="*/ 2590814 w 4572014"/>
              <a:gd name="connsiteY57" fmla="*/ 1295400 h 4622673"/>
              <a:gd name="connsiteX58" fmla="*/ 2590815 w 4572014"/>
              <a:gd name="connsiteY58" fmla="*/ 762000 h 4622673"/>
              <a:gd name="connsiteX59" fmla="*/ 3810015 w 4572014"/>
              <a:gd name="connsiteY59" fmla="*/ 1981200 h 4622673"/>
              <a:gd name="connsiteX60" fmla="*/ 2590815 w 4572014"/>
              <a:gd name="connsiteY60" fmla="*/ 3200400 h 4622673"/>
              <a:gd name="connsiteX61" fmla="*/ 1396075 w 4572014"/>
              <a:gd name="connsiteY61" fmla="*/ 2224964 h 4622673"/>
              <a:gd name="connsiteX62" fmla="*/ 1545427 w 4572014"/>
              <a:gd name="connsiteY62" fmla="*/ 2194636 h 4622673"/>
              <a:gd name="connsiteX63" fmla="*/ 2590815 w 4572014"/>
              <a:gd name="connsiteY63" fmla="*/ 3048000 h 4622673"/>
              <a:gd name="connsiteX64" fmla="*/ 3657615 w 4572014"/>
              <a:gd name="connsiteY64" fmla="*/ 1981200 h 4622673"/>
              <a:gd name="connsiteX65" fmla="*/ 2590815 w 4572014"/>
              <a:gd name="connsiteY65" fmla="*/ 914400 h 4622673"/>
              <a:gd name="connsiteX66" fmla="*/ 1545427 w 4572014"/>
              <a:gd name="connsiteY66" fmla="*/ 1767764 h 4622673"/>
              <a:gd name="connsiteX67" fmla="*/ 1396075 w 4572014"/>
              <a:gd name="connsiteY67" fmla="*/ 1737436 h 4622673"/>
              <a:gd name="connsiteX68" fmla="*/ 2590815 w 4572014"/>
              <a:gd name="connsiteY68" fmla="*/ 762000 h 4622673"/>
              <a:gd name="connsiteX69" fmla="*/ 2590814 w 4572014"/>
              <a:gd name="connsiteY69" fmla="*/ 457200 h 4622673"/>
              <a:gd name="connsiteX70" fmla="*/ 4114814 w 4572014"/>
              <a:gd name="connsiteY70" fmla="*/ 1981200 h 4622673"/>
              <a:gd name="connsiteX71" fmla="*/ 2590814 w 4572014"/>
              <a:gd name="connsiteY71" fmla="*/ 3505200 h 4622673"/>
              <a:gd name="connsiteX72" fmla="*/ 1087464 w 4572014"/>
              <a:gd name="connsiteY72" fmla="*/ 2221763 h 4622673"/>
              <a:gd name="connsiteX73" fmla="*/ 1238035 w 4572014"/>
              <a:gd name="connsiteY73" fmla="*/ 2197836 h 4622673"/>
              <a:gd name="connsiteX74" fmla="*/ 2590814 w 4572014"/>
              <a:gd name="connsiteY74" fmla="*/ 3352800 h 4622673"/>
              <a:gd name="connsiteX75" fmla="*/ 3962414 w 4572014"/>
              <a:gd name="connsiteY75" fmla="*/ 1981200 h 4622673"/>
              <a:gd name="connsiteX76" fmla="*/ 2590814 w 4572014"/>
              <a:gd name="connsiteY76" fmla="*/ 609600 h 4622673"/>
              <a:gd name="connsiteX77" fmla="*/ 1238035 w 4572014"/>
              <a:gd name="connsiteY77" fmla="*/ 1764563 h 4622673"/>
              <a:gd name="connsiteX78" fmla="*/ 1087464 w 4572014"/>
              <a:gd name="connsiteY78" fmla="*/ 1740636 h 4622673"/>
              <a:gd name="connsiteX79" fmla="*/ 2590814 w 4572014"/>
              <a:gd name="connsiteY79" fmla="*/ 457200 h 4622673"/>
              <a:gd name="connsiteX80" fmla="*/ 2590814 w 4572014"/>
              <a:gd name="connsiteY80" fmla="*/ 0 h 4622673"/>
              <a:gd name="connsiteX81" fmla="*/ 4572014 w 4572014"/>
              <a:gd name="connsiteY81" fmla="*/ 1981200 h 4622673"/>
              <a:gd name="connsiteX82" fmla="*/ 3601150 w 4572014"/>
              <a:gd name="connsiteY82" fmla="*/ 3684346 h 4622673"/>
              <a:gd name="connsiteX83" fmla="*/ 3877603 w 4572014"/>
              <a:gd name="connsiteY83" fmla="*/ 4292651 h 4622673"/>
              <a:gd name="connsiteX84" fmla="*/ 3875393 w 4572014"/>
              <a:gd name="connsiteY84" fmla="*/ 4490390 h 4622673"/>
              <a:gd name="connsiteX85" fmla="*/ 3722003 w 4572014"/>
              <a:gd name="connsiteY85" fmla="*/ 4615282 h 4622673"/>
              <a:gd name="connsiteX86" fmla="*/ 3664624 w 4572014"/>
              <a:gd name="connsiteY86" fmla="*/ 4622444 h 4622673"/>
              <a:gd name="connsiteX87" fmla="*/ 3456979 w 4572014"/>
              <a:gd name="connsiteY87" fmla="*/ 4493438 h 4622673"/>
              <a:gd name="connsiteX88" fmla="*/ 3150884 w 4572014"/>
              <a:gd name="connsiteY88" fmla="*/ 3881247 h 4622673"/>
              <a:gd name="connsiteX89" fmla="*/ 2590814 w 4572014"/>
              <a:gd name="connsiteY89" fmla="*/ 3962400 h 4622673"/>
              <a:gd name="connsiteX90" fmla="*/ 2042479 w 4572014"/>
              <a:gd name="connsiteY90" fmla="*/ 3882618 h 4622673"/>
              <a:gd name="connsiteX91" fmla="*/ 1736917 w 4572014"/>
              <a:gd name="connsiteY91" fmla="*/ 4493666 h 4622673"/>
              <a:gd name="connsiteX92" fmla="*/ 1529272 w 4572014"/>
              <a:gd name="connsiteY92" fmla="*/ 4622673 h 4622673"/>
              <a:gd name="connsiteX93" fmla="*/ 1471969 w 4572014"/>
              <a:gd name="connsiteY93" fmla="*/ 4615586 h 4622673"/>
              <a:gd name="connsiteX94" fmla="*/ 1318502 w 4572014"/>
              <a:gd name="connsiteY94" fmla="*/ 4490618 h 4622673"/>
              <a:gd name="connsiteX95" fmla="*/ 1316293 w 4572014"/>
              <a:gd name="connsiteY95" fmla="*/ 4292880 h 4622673"/>
              <a:gd name="connsiteX96" fmla="*/ 1591451 w 4572014"/>
              <a:gd name="connsiteY96" fmla="*/ 3687623 h 4622673"/>
              <a:gd name="connsiteX97" fmla="*/ 688862 w 4572014"/>
              <a:gd name="connsiteY97" fmla="*/ 2535936 h 4622673"/>
              <a:gd name="connsiteX98" fmla="*/ 835166 w 4572014"/>
              <a:gd name="connsiteY98" fmla="*/ 2493340 h 4622673"/>
              <a:gd name="connsiteX99" fmla="*/ 2590814 w 4572014"/>
              <a:gd name="connsiteY99" fmla="*/ 3810000 h 4622673"/>
              <a:gd name="connsiteX100" fmla="*/ 4419614 w 4572014"/>
              <a:gd name="connsiteY100" fmla="*/ 1981200 h 4622673"/>
              <a:gd name="connsiteX101" fmla="*/ 2590814 w 4572014"/>
              <a:gd name="connsiteY101" fmla="*/ 152400 h 4622673"/>
              <a:gd name="connsiteX102" fmla="*/ 835242 w 4572014"/>
              <a:gd name="connsiteY102" fmla="*/ 1469136 h 4622673"/>
              <a:gd name="connsiteX103" fmla="*/ 688938 w 4572014"/>
              <a:gd name="connsiteY103" fmla="*/ 1426540 h 4622673"/>
              <a:gd name="connsiteX104" fmla="*/ 2590814 w 4572014"/>
              <a:gd name="connsiteY104" fmla="*/ 0 h 462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572014" h="4622673">
                <a:moveTo>
                  <a:pt x="1726020" y="3759936"/>
                </a:moveTo>
                <a:lnTo>
                  <a:pt x="1455129" y="4355973"/>
                </a:lnTo>
                <a:cubicBezTo>
                  <a:pt x="1444994" y="4378147"/>
                  <a:pt x="1445299" y="4402379"/>
                  <a:pt x="1455891" y="4424324"/>
                </a:cubicBezTo>
                <a:cubicBezTo>
                  <a:pt x="1466483" y="4446346"/>
                  <a:pt x="1485380" y="4461662"/>
                  <a:pt x="1509079" y="4467606"/>
                </a:cubicBezTo>
                <a:cubicBezTo>
                  <a:pt x="1545578" y="4476522"/>
                  <a:pt x="1583678" y="4459376"/>
                  <a:pt x="1600747" y="4425315"/>
                </a:cubicBezTo>
                <a:lnTo>
                  <a:pt x="1896632" y="3833698"/>
                </a:lnTo>
                <a:cubicBezTo>
                  <a:pt x="1838491" y="3811676"/>
                  <a:pt x="1781646" y="3787140"/>
                  <a:pt x="1726020" y="3759936"/>
                </a:cubicBezTo>
                <a:close/>
                <a:moveTo>
                  <a:pt x="3466961" y="3757422"/>
                </a:moveTo>
                <a:cubicBezTo>
                  <a:pt x="3411640" y="3784854"/>
                  <a:pt x="3354795" y="3809619"/>
                  <a:pt x="3296655" y="3831869"/>
                </a:cubicBezTo>
                <a:lnTo>
                  <a:pt x="3593301" y="4425239"/>
                </a:lnTo>
                <a:cubicBezTo>
                  <a:pt x="3610446" y="4459376"/>
                  <a:pt x="3648089" y="4477131"/>
                  <a:pt x="3685122" y="4467453"/>
                </a:cubicBezTo>
                <a:cubicBezTo>
                  <a:pt x="3708668" y="4461586"/>
                  <a:pt x="3727565" y="4446270"/>
                  <a:pt x="3738157" y="4424248"/>
                </a:cubicBezTo>
                <a:cubicBezTo>
                  <a:pt x="3748673" y="4402379"/>
                  <a:pt x="3748978" y="4378071"/>
                  <a:pt x="3738919" y="4355897"/>
                </a:cubicBezTo>
                <a:close/>
                <a:moveTo>
                  <a:pt x="260161" y="1752600"/>
                </a:moveTo>
                <a:lnTo>
                  <a:pt x="434888" y="1927326"/>
                </a:lnTo>
                <a:cubicBezTo>
                  <a:pt x="464682" y="1957121"/>
                  <a:pt x="464682" y="2005279"/>
                  <a:pt x="434888" y="2035073"/>
                </a:cubicBezTo>
                <a:lnTo>
                  <a:pt x="260161" y="2209800"/>
                </a:lnTo>
                <a:lnTo>
                  <a:pt x="730467" y="2209800"/>
                </a:lnTo>
                <a:lnTo>
                  <a:pt x="959067" y="1981200"/>
                </a:lnTo>
                <a:lnTo>
                  <a:pt x="730467" y="1752600"/>
                </a:lnTo>
                <a:close/>
                <a:moveTo>
                  <a:pt x="2590814" y="1600200"/>
                </a:moveTo>
                <a:cubicBezTo>
                  <a:pt x="2800897" y="1600200"/>
                  <a:pt x="2971814" y="1771116"/>
                  <a:pt x="2971814" y="1981200"/>
                </a:cubicBezTo>
                <a:cubicBezTo>
                  <a:pt x="2971814" y="2191283"/>
                  <a:pt x="2800897" y="2362200"/>
                  <a:pt x="2590814" y="2362200"/>
                </a:cubicBezTo>
                <a:cubicBezTo>
                  <a:pt x="2499755" y="2362200"/>
                  <a:pt x="2411058" y="2328443"/>
                  <a:pt x="2341030" y="2267178"/>
                </a:cubicBezTo>
                <a:lnTo>
                  <a:pt x="2441309" y="2152421"/>
                </a:lnTo>
                <a:cubicBezTo>
                  <a:pt x="2471180" y="2178634"/>
                  <a:pt x="2521472" y="2209800"/>
                  <a:pt x="2590814" y="2209800"/>
                </a:cubicBezTo>
                <a:cubicBezTo>
                  <a:pt x="2716848" y="2209800"/>
                  <a:pt x="2819414" y="2107235"/>
                  <a:pt x="2819414" y="1981200"/>
                </a:cubicBezTo>
                <a:cubicBezTo>
                  <a:pt x="2819414" y="1855165"/>
                  <a:pt x="2716848" y="1752600"/>
                  <a:pt x="2590814" y="1752600"/>
                </a:cubicBezTo>
                <a:cubicBezTo>
                  <a:pt x="2521472" y="1752600"/>
                  <a:pt x="2471180" y="1783766"/>
                  <a:pt x="2441233" y="1809978"/>
                </a:cubicBezTo>
                <a:lnTo>
                  <a:pt x="2340954" y="1695221"/>
                </a:lnTo>
                <a:cubicBezTo>
                  <a:pt x="2411058" y="1633956"/>
                  <a:pt x="2499755" y="1600200"/>
                  <a:pt x="2590814" y="1600200"/>
                </a:cubicBezTo>
                <a:close/>
                <a:moveTo>
                  <a:pt x="76214" y="1600200"/>
                </a:moveTo>
                <a:lnTo>
                  <a:pt x="762014" y="1600200"/>
                </a:lnTo>
                <a:cubicBezTo>
                  <a:pt x="782207" y="1600200"/>
                  <a:pt x="801638" y="1608201"/>
                  <a:pt x="815888" y="1622526"/>
                </a:cubicBezTo>
                <a:lnTo>
                  <a:pt x="1098361" y="1905000"/>
                </a:lnTo>
                <a:lnTo>
                  <a:pt x="2590814" y="1905000"/>
                </a:lnTo>
                <a:lnTo>
                  <a:pt x="2590814" y="2057400"/>
                </a:lnTo>
                <a:lnTo>
                  <a:pt x="1098361" y="2057400"/>
                </a:lnTo>
                <a:lnTo>
                  <a:pt x="815888" y="2339873"/>
                </a:lnTo>
                <a:cubicBezTo>
                  <a:pt x="801638" y="2354199"/>
                  <a:pt x="782207" y="2362200"/>
                  <a:pt x="762014" y="2362200"/>
                </a:cubicBezTo>
                <a:lnTo>
                  <a:pt x="76214" y="2362200"/>
                </a:lnTo>
                <a:cubicBezTo>
                  <a:pt x="45429" y="2362200"/>
                  <a:pt x="17616" y="2343683"/>
                  <a:pt x="5805" y="2315184"/>
                </a:cubicBezTo>
                <a:cubicBezTo>
                  <a:pt x="-6006" y="2286686"/>
                  <a:pt x="548" y="2253920"/>
                  <a:pt x="22341" y="2232126"/>
                </a:cubicBezTo>
                <a:lnTo>
                  <a:pt x="273267" y="1981200"/>
                </a:lnTo>
                <a:lnTo>
                  <a:pt x="22341" y="1730273"/>
                </a:lnTo>
                <a:cubicBezTo>
                  <a:pt x="548" y="1708480"/>
                  <a:pt x="-6006" y="1675714"/>
                  <a:pt x="5805" y="1647215"/>
                </a:cubicBezTo>
                <a:cubicBezTo>
                  <a:pt x="17616" y="1618716"/>
                  <a:pt x="45429" y="1600200"/>
                  <a:pt x="76214" y="1600200"/>
                </a:cubicBezTo>
                <a:close/>
                <a:moveTo>
                  <a:pt x="2590814" y="1295400"/>
                </a:moveTo>
                <a:cubicBezTo>
                  <a:pt x="2968918" y="1295400"/>
                  <a:pt x="3276614" y="1603019"/>
                  <a:pt x="3276614" y="1981200"/>
                </a:cubicBezTo>
                <a:cubicBezTo>
                  <a:pt x="3276614" y="2359380"/>
                  <a:pt x="2968918" y="2667000"/>
                  <a:pt x="2590814" y="2667000"/>
                </a:cubicBezTo>
                <a:cubicBezTo>
                  <a:pt x="2310245" y="2667000"/>
                  <a:pt x="2060767" y="2498750"/>
                  <a:pt x="1955306" y="2238451"/>
                </a:cubicBezTo>
                <a:lnTo>
                  <a:pt x="2096581" y="2181149"/>
                </a:lnTo>
                <a:cubicBezTo>
                  <a:pt x="2178648" y="2383688"/>
                  <a:pt x="2372653" y="2514600"/>
                  <a:pt x="2590814" y="2514600"/>
                </a:cubicBezTo>
                <a:cubicBezTo>
                  <a:pt x="2884946" y="2514600"/>
                  <a:pt x="3124214" y="2275256"/>
                  <a:pt x="3124214" y="1981200"/>
                </a:cubicBezTo>
                <a:cubicBezTo>
                  <a:pt x="3124214" y="1687144"/>
                  <a:pt x="2884946" y="1447800"/>
                  <a:pt x="2590814" y="1447800"/>
                </a:cubicBezTo>
                <a:cubicBezTo>
                  <a:pt x="2372653" y="1447800"/>
                  <a:pt x="2178648" y="1578711"/>
                  <a:pt x="2096581" y="1781251"/>
                </a:cubicBezTo>
                <a:lnTo>
                  <a:pt x="1955306" y="1723949"/>
                </a:lnTo>
                <a:cubicBezTo>
                  <a:pt x="2060767" y="1463649"/>
                  <a:pt x="2310245" y="1295400"/>
                  <a:pt x="2590814" y="1295400"/>
                </a:cubicBezTo>
                <a:close/>
                <a:moveTo>
                  <a:pt x="2590815" y="762000"/>
                </a:moveTo>
                <a:cubicBezTo>
                  <a:pt x="3263051" y="762000"/>
                  <a:pt x="3810015" y="1308963"/>
                  <a:pt x="3810015" y="1981200"/>
                </a:cubicBezTo>
                <a:cubicBezTo>
                  <a:pt x="3810015" y="2653436"/>
                  <a:pt x="3263051" y="3200400"/>
                  <a:pt x="2590815" y="3200400"/>
                </a:cubicBezTo>
                <a:cubicBezTo>
                  <a:pt x="2013295" y="3200400"/>
                  <a:pt x="1510832" y="2790139"/>
                  <a:pt x="1396075" y="2224964"/>
                </a:cubicBezTo>
                <a:lnTo>
                  <a:pt x="1545427" y="2194636"/>
                </a:lnTo>
                <a:cubicBezTo>
                  <a:pt x="1645858" y="2689098"/>
                  <a:pt x="2085456" y="3048000"/>
                  <a:pt x="2590815" y="3048000"/>
                </a:cubicBezTo>
                <a:cubicBezTo>
                  <a:pt x="3179078" y="3048000"/>
                  <a:pt x="3657615" y="2569464"/>
                  <a:pt x="3657615" y="1981200"/>
                </a:cubicBezTo>
                <a:cubicBezTo>
                  <a:pt x="3657615" y="1392936"/>
                  <a:pt x="3179078" y="914400"/>
                  <a:pt x="2590815" y="914400"/>
                </a:cubicBezTo>
                <a:cubicBezTo>
                  <a:pt x="2085456" y="914400"/>
                  <a:pt x="1645858" y="1273302"/>
                  <a:pt x="1545427" y="1767764"/>
                </a:cubicBezTo>
                <a:lnTo>
                  <a:pt x="1396075" y="1737436"/>
                </a:lnTo>
                <a:cubicBezTo>
                  <a:pt x="1510832" y="1172261"/>
                  <a:pt x="2013295" y="762000"/>
                  <a:pt x="2590815" y="762000"/>
                </a:cubicBezTo>
                <a:close/>
                <a:moveTo>
                  <a:pt x="2590814" y="457200"/>
                </a:moveTo>
                <a:cubicBezTo>
                  <a:pt x="3431147" y="457200"/>
                  <a:pt x="4114814" y="1140866"/>
                  <a:pt x="4114814" y="1981200"/>
                </a:cubicBezTo>
                <a:cubicBezTo>
                  <a:pt x="4114814" y="2821533"/>
                  <a:pt x="3431147" y="3505200"/>
                  <a:pt x="2590814" y="3505200"/>
                </a:cubicBezTo>
                <a:cubicBezTo>
                  <a:pt x="1838034" y="3505200"/>
                  <a:pt x="1205802" y="2965475"/>
                  <a:pt x="1087464" y="2221763"/>
                </a:cubicBezTo>
                <a:lnTo>
                  <a:pt x="1238035" y="2197836"/>
                </a:lnTo>
                <a:cubicBezTo>
                  <a:pt x="1344486" y="2867101"/>
                  <a:pt x="1913396" y="3352800"/>
                  <a:pt x="2590814" y="3352800"/>
                </a:cubicBezTo>
                <a:cubicBezTo>
                  <a:pt x="3347099" y="3352800"/>
                  <a:pt x="3962414" y="2737485"/>
                  <a:pt x="3962414" y="1981200"/>
                </a:cubicBezTo>
                <a:cubicBezTo>
                  <a:pt x="3962414" y="1224915"/>
                  <a:pt x="3347099" y="609600"/>
                  <a:pt x="2590814" y="609600"/>
                </a:cubicBezTo>
                <a:cubicBezTo>
                  <a:pt x="1913396" y="609600"/>
                  <a:pt x="1344486" y="1095299"/>
                  <a:pt x="1238035" y="1764563"/>
                </a:cubicBezTo>
                <a:lnTo>
                  <a:pt x="1087464" y="1740636"/>
                </a:lnTo>
                <a:cubicBezTo>
                  <a:pt x="1205802" y="996924"/>
                  <a:pt x="1838034" y="457200"/>
                  <a:pt x="2590814" y="457200"/>
                </a:cubicBezTo>
                <a:close/>
                <a:moveTo>
                  <a:pt x="2590814" y="0"/>
                </a:moveTo>
                <a:cubicBezTo>
                  <a:pt x="3683217" y="0"/>
                  <a:pt x="4572014" y="888720"/>
                  <a:pt x="4572014" y="1981200"/>
                </a:cubicBezTo>
                <a:cubicBezTo>
                  <a:pt x="4572014" y="2704795"/>
                  <a:pt x="4181870" y="3338703"/>
                  <a:pt x="3601150" y="3684346"/>
                </a:cubicBezTo>
                <a:lnTo>
                  <a:pt x="3877603" y="4292651"/>
                </a:lnTo>
                <a:cubicBezTo>
                  <a:pt x="3906331" y="4355820"/>
                  <a:pt x="3905569" y="4427982"/>
                  <a:pt x="3875393" y="4490390"/>
                </a:cubicBezTo>
                <a:cubicBezTo>
                  <a:pt x="3845294" y="4552950"/>
                  <a:pt x="3789364" y="4598441"/>
                  <a:pt x="3722003" y="4615282"/>
                </a:cubicBezTo>
                <a:cubicBezTo>
                  <a:pt x="3702800" y="4620158"/>
                  <a:pt x="3683598" y="4622444"/>
                  <a:pt x="3664624" y="4622444"/>
                </a:cubicBezTo>
                <a:cubicBezTo>
                  <a:pt x="3577985" y="4622444"/>
                  <a:pt x="3497365" y="4574210"/>
                  <a:pt x="3456979" y="4493438"/>
                </a:cubicBezTo>
                <a:lnTo>
                  <a:pt x="3150884" y="3881247"/>
                </a:lnTo>
                <a:cubicBezTo>
                  <a:pt x="2973109" y="3933749"/>
                  <a:pt x="2785276" y="3962400"/>
                  <a:pt x="2590814" y="3962400"/>
                </a:cubicBezTo>
                <a:cubicBezTo>
                  <a:pt x="2402066" y="3962400"/>
                  <a:pt x="2218272" y="3933596"/>
                  <a:pt x="2042479" y="3882618"/>
                </a:cubicBezTo>
                <a:lnTo>
                  <a:pt x="1736917" y="4493666"/>
                </a:lnTo>
                <a:cubicBezTo>
                  <a:pt x="1696531" y="4574362"/>
                  <a:pt x="1615911" y="4622673"/>
                  <a:pt x="1529272" y="4622673"/>
                </a:cubicBezTo>
                <a:cubicBezTo>
                  <a:pt x="1510374" y="4622673"/>
                  <a:pt x="1491172" y="4620311"/>
                  <a:pt x="1471969" y="4615586"/>
                </a:cubicBezTo>
                <a:cubicBezTo>
                  <a:pt x="1404532" y="4598670"/>
                  <a:pt x="1348601" y="4553178"/>
                  <a:pt x="1318502" y="4490618"/>
                </a:cubicBezTo>
                <a:cubicBezTo>
                  <a:pt x="1288403" y="4428058"/>
                  <a:pt x="1287565" y="4356049"/>
                  <a:pt x="1316293" y="4292880"/>
                </a:cubicBezTo>
                <a:lnTo>
                  <a:pt x="1591451" y="3687623"/>
                </a:lnTo>
                <a:cubicBezTo>
                  <a:pt x="1164807" y="3436849"/>
                  <a:pt x="833032" y="3031007"/>
                  <a:pt x="688862" y="2535936"/>
                </a:cubicBezTo>
                <a:lnTo>
                  <a:pt x="835166" y="2493340"/>
                </a:lnTo>
                <a:cubicBezTo>
                  <a:pt x="1060946" y="3268599"/>
                  <a:pt x="1782865" y="3810000"/>
                  <a:pt x="2590814" y="3810000"/>
                </a:cubicBezTo>
                <a:cubicBezTo>
                  <a:pt x="3599168" y="3810000"/>
                  <a:pt x="4419614" y="2989555"/>
                  <a:pt x="4419614" y="1981200"/>
                </a:cubicBezTo>
                <a:cubicBezTo>
                  <a:pt x="4419614" y="972845"/>
                  <a:pt x="3599168" y="152400"/>
                  <a:pt x="2590814" y="152400"/>
                </a:cubicBezTo>
                <a:cubicBezTo>
                  <a:pt x="1782865" y="152400"/>
                  <a:pt x="1060946" y="693801"/>
                  <a:pt x="835242" y="1469136"/>
                </a:cubicBezTo>
                <a:lnTo>
                  <a:pt x="688938" y="1426540"/>
                </a:lnTo>
                <a:cubicBezTo>
                  <a:pt x="933464" y="586587"/>
                  <a:pt x="1715581" y="0"/>
                  <a:pt x="259081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658AF91-49A1-414F-B426-CE2D61AA1A70}"/>
              </a:ext>
            </a:extLst>
          </p:cNvPr>
          <p:cNvSpPr>
            <a:spLocks noChangeAspect="1"/>
          </p:cNvSpPr>
          <p:nvPr/>
        </p:nvSpPr>
        <p:spPr>
          <a:xfrm>
            <a:off x="21469741" y="10053335"/>
            <a:ext cx="853440" cy="853446"/>
          </a:xfrm>
          <a:custGeom>
            <a:avLst/>
            <a:gdLst>
              <a:gd name="connsiteX0" fmla="*/ 2014112 w 4476775"/>
              <a:gd name="connsiteY0" fmla="*/ 2763988 h 4476803"/>
              <a:gd name="connsiteX1" fmla="*/ 1974383 w 4476775"/>
              <a:gd name="connsiteY1" fmla="*/ 2906863 h 4476803"/>
              <a:gd name="connsiteX2" fmla="*/ 2502430 w 4476775"/>
              <a:gd name="connsiteY2" fmla="*/ 2906863 h 4476803"/>
              <a:gd name="connsiteX3" fmla="*/ 2462701 w 4476775"/>
              <a:gd name="connsiteY3" fmla="*/ 2763988 h 4476803"/>
              <a:gd name="connsiteX4" fmla="*/ 2517465 w 4476775"/>
              <a:gd name="connsiteY4" fmla="*/ 1864481 h 4476803"/>
              <a:gd name="connsiteX5" fmla="*/ 2582964 w 4476775"/>
              <a:gd name="connsiteY5" fmla="*/ 1908596 h 4476803"/>
              <a:gd name="connsiteX6" fmla="*/ 2544302 w 4476775"/>
              <a:gd name="connsiteY6" fmla="*/ 2001931 h 4476803"/>
              <a:gd name="connsiteX7" fmla="*/ 2309834 w 4476775"/>
              <a:gd name="connsiteY7" fmla="*/ 2099058 h 4476803"/>
              <a:gd name="connsiteX8" fmla="*/ 2309834 w 4476775"/>
              <a:gd name="connsiteY8" fmla="*/ 2621113 h 4476803"/>
              <a:gd name="connsiteX9" fmla="*/ 2516975 w 4476775"/>
              <a:gd name="connsiteY9" fmla="*/ 2621113 h 4476803"/>
              <a:gd name="connsiteX10" fmla="*/ 2585802 w 4476775"/>
              <a:gd name="connsiteY10" fmla="*/ 2673415 h 4476803"/>
              <a:gd name="connsiteX11" fmla="*/ 2650715 w 4476775"/>
              <a:gd name="connsiteY11" fmla="*/ 2906863 h 4476803"/>
              <a:gd name="connsiteX12" fmla="*/ 2691682 w 4476775"/>
              <a:gd name="connsiteY12" fmla="*/ 2906863 h 4476803"/>
              <a:gd name="connsiteX13" fmla="*/ 2763120 w 4476775"/>
              <a:gd name="connsiteY13" fmla="*/ 2978301 h 4476803"/>
              <a:gd name="connsiteX14" fmla="*/ 2691682 w 4476775"/>
              <a:gd name="connsiteY14" fmla="*/ 3049738 h 4476803"/>
              <a:gd name="connsiteX15" fmla="*/ 2690444 w 4476775"/>
              <a:gd name="connsiteY15" fmla="*/ 3049738 h 4476803"/>
              <a:gd name="connsiteX16" fmla="*/ 3062052 w 4476775"/>
              <a:gd name="connsiteY16" fmla="*/ 4386210 h 4476803"/>
              <a:gd name="connsiteX17" fmla="*/ 3012360 w 4476775"/>
              <a:gd name="connsiteY17" fmla="*/ 4474174 h 4476803"/>
              <a:gd name="connsiteX18" fmla="*/ 2993187 w 4476775"/>
              <a:gd name="connsiteY18" fmla="*/ 4476803 h 4476803"/>
              <a:gd name="connsiteX19" fmla="*/ 2924397 w 4476775"/>
              <a:gd name="connsiteY19" fmla="*/ 4424482 h 4476803"/>
              <a:gd name="connsiteX20" fmla="*/ 2542140 w 4476775"/>
              <a:gd name="connsiteY20" fmla="*/ 3049738 h 4476803"/>
              <a:gd name="connsiteX21" fmla="*/ 2309825 w 4476775"/>
              <a:gd name="connsiteY21" fmla="*/ 3049738 h 4476803"/>
              <a:gd name="connsiteX22" fmla="*/ 2309825 w 4476775"/>
              <a:gd name="connsiteY22" fmla="*/ 4405355 h 4476803"/>
              <a:gd name="connsiteX23" fmla="*/ 2238387 w 4476775"/>
              <a:gd name="connsiteY23" fmla="*/ 4476793 h 4476803"/>
              <a:gd name="connsiteX24" fmla="*/ 2166950 w 4476775"/>
              <a:gd name="connsiteY24" fmla="*/ 4405355 h 4476803"/>
              <a:gd name="connsiteX25" fmla="*/ 2166950 w 4476775"/>
              <a:gd name="connsiteY25" fmla="*/ 3049748 h 4476803"/>
              <a:gd name="connsiteX26" fmla="*/ 1934635 w 4476775"/>
              <a:gd name="connsiteY26" fmla="*/ 3049748 h 4476803"/>
              <a:gd name="connsiteX27" fmla="*/ 1552378 w 4476775"/>
              <a:gd name="connsiteY27" fmla="*/ 4424491 h 4476803"/>
              <a:gd name="connsiteX28" fmla="*/ 1464424 w 4476775"/>
              <a:gd name="connsiteY28" fmla="*/ 4474183 h 4476803"/>
              <a:gd name="connsiteX29" fmla="*/ 1414732 w 4476775"/>
              <a:gd name="connsiteY29" fmla="*/ 4386220 h 4476803"/>
              <a:gd name="connsiteX30" fmla="*/ 1786340 w 4476775"/>
              <a:gd name="connsiteY30" fmla="*/ 3049748 h 4476803"/>
              <a:gd name="connsiteX31" fmla="*/ 1785102 w 4476775"/>
              <a:gd name="connsiteY31" fmla="*/ 3049748 h 4476803"/>
              <a:gd name="connsiteX32" fmla="*/ 1713665 w 4476775"/>
              <a:gd name="connsiteY32" fmla="*/ 2978311 h 4476803"/>
              <a:gd name="connsiteX33" fmla="*/ 1785102 w 4476775"/>
              <a:gd name="connsiteY33" fmla="*/ 2906873 h 4476803"/>
              <a:gd name="connsiteX34" fmla="*/ 1826069 w 4476775"/>
              <a:gd name="connsiteY34" fmla="*/ 2906873 h 4476803"/>
              <a:gd name="connsiteX35" fmla="*/ 1890982 w 4476775"/>
              <a:gd name="connsiteY35" fmla="*/ 2673425 h 4476803"/>
              <a:gd name="connsiteX36" fmla="*/ 1959810 w 4476775"/>
              <a:gd name="connsiteY36" fmla="*/ 2621123 h 4476803"/>
              <a:gd name="connsiteX37" fmla="*/ 2166950 w 4476775"/>
              <a:gd name="connsiteY37" fmla="*/ 2621123 h 4476803"/>
              <a:gd name="connsiteX38" fmla="*/ 2166950 w 4476775"/>
              <a:gd name="connsiteY38" fmla="*/ 2158246 h 4476803"/>
              <a:gd name="connsiteX39" fmla="*/ 1987146 w 4476775"/>
              <a:gd name="connsiteY39" fmla="*/ 2232722 h 4476803"/>
              <a:gd name="connsiteX40" fmla="*/ 1959838 w 4476775"/>
              <a:gd name="connsiteY40" fmla="*/ 2238180 h 4476803"/>
              <a:gd name="connsiteX41" fmla="*/ 1893811 w 4476775"/>
              <a:gd name="connsiteY41" fmla="*/ 2194060 h 4476803"/>
              <a:gd name="connsiteX42" fmla="*/ 1932473 w 4476775"/>
              <a:gd name="connsiteY42" fmla="*/ 2100724 h 4476803"/>
              <a:gd name="connsiteX43" fmla="*/ 2210317 w 4476775"/>
              <a:gd name="connsiteY43" fmla="*/ 1985634 h 4476803"/>
              <a:gd name="connsiteX44" fmla="*/ 2210955 w 4476775"/>
              <a:gd name="connsiteY44" fmla="*/ 1985367 h 4476803"/>
              <a:gd name="connsiteX45" fmla="*/ 2489628 w 4476775"/>
              <a:gd name="connsiteY45" fmla="*/ 1869934 h 4476803"/>
              <a:gd name="connsiteX46" fmla="*/ 2517465 w 4476775"/>
              <a:gd name="connsiteY46" fmla="*/ 1864481 h 4476803"/>
              <a:gd name="connsiteX47" fmla="*/ 844031 w 4476775"/>
              <a:gd name="connsiteY47" fmla="*/ 1681711 h 4476803"/>
              <a:gd name="connsiteX48" fmla="*/ 164804 w 4476775"/>
              <a:gd name="connsiteY48" fmla="*/ 1963050 h 4476803"/>
              <a:gd name="connsiteX49" fmla="*/ 326167 w 4476775"/>
              <a:gd name="connsiteY49" fmla="*/ 2352633 h 4476803"/>
              <a:gd name="connsiteX50" fmla="*/ 1005395 w 4476775"/>
              <a:gd name="connsiteY50" fmla="*/ 2071293 h 4476803"/>
              <a:gd name="connsiteX51" fmla="*/ 3063976 w 4476775"/>
              <a:gd name="connsiteY51" fmla="*/ 553912 h 4476803"/>
              <a:gd name="connsiteX52" fmla="*/ 2931969 w 4476775"/>
              <a:gd name="connsiteY52" fmla="*/ 608596 h 4476803"/>
              <a:gd name="connsiteX53" fmla="*/ 2941446 w 4476775"/>
              <a:gd name="connsiteY53" fmla="*/ 631484 h 4476803"/>
              <a:gd name="connsiteX54" fmla="*/ 3240598 w 4476775"/>
              <a:gd name="connsiteY54" fmla="*/ 1353708 h 4476803"/>
              <a:gd name="connsiteX55" fmla="*/ 3372605 w 4476775"/>
              <a:gd name="connsiteY55" fmla="*/ 1299025 h 4476803"/>
              <a:gd name="connsiteX56" fmla="*/ 4003369 w 4476775"/>
              <a:gd name="connsiteY56" fmla="*/ 164807 h 4476803"/>
              <a:gd name="connsiteX57" fmla="*/ 3195973 w 4476775"/>
              <a:gd name="connsiteY57" fmla="*/ 499239 h 4476803"/>
              <a:gd name="connsiteX58" fmla="*/ 3504602 w 4476775"/>
              <a:gd name="connsiteY58" fmla="*/ 1244351 h 4476803"/>
              <a:gd name="connsiteX59" fmla="*/ 4312008 w 4476775"/>
              <a:gd name="connsiteY59" fmla="*/ 909919 h 4476803"/>
              <a:gd name="connsiteX60" fmla="*/ 4042511 w 4476775"/>
              <a:gd name="connsiteY60" fmla="*/ 1 h 4476803"/>
              <a:gd name="connsiteX61" fmla="*/ 4108011 w 4476775"/>
              <a:gd name="connsiteY61" fmla="*/ 44125 h 4476803"/>
              <a:gd name="connsiteX62" fmla="*/ 4471333 w 4476775"/>
              <a:gd name="connsiteY62" fmla="*/ 921244 h 4476803"/>
              <a:gd name="connsiteX63" fmla="*/ 4471323 w 4476775"/>
              <a:gd name="connsiteY63" fmla="*/ 975937 h 4476803"/>
              <a:gd name="connsiteX64" fmla="*/ 4432661 w 4476775"/>
              <a:gd name="connsiteY64" fmla="*/ 1014599 h 4476803"/>
              <a:gd name="connsiteX65" fmla="*/ 3493239 w 4476775"/>
              <a:gd name="connsiteY65" fmla="*/ 1403723 h 4476803"/>
              <a:gd name="connsiteX66" fmla="*/ 3229273 w 4476775"/>
              <a:gd name="connsiteY66" fmla="*/ 1513061 h 4476803"/>
              <a:gd name="connsiteX67" fmla="*/ 3201936 w 4476775"/>
              <a:gd name="connsiteY67" fmla="*/ 1518500 h 4476803"/>
              <a:gd name="connsiteX68" fmla="*/ 3174599 w 4476775"/>
              <a:gd name="connsiteY68" fmla="*/ 1513061 h 4476803"/>
              <a:gd name="connsiteX69" fmla="*/ 3135937 w 4476775"/>
              <a:gd name="connsiteY69" fmla="*/ 1474399 h 4476803"/>
              <a:gd name="connsiteX70" fmla="*/ 2836785 w 4476775"/>
              <a:gd name="connsiteY70" fmla="*/ 752166 h 4476803"/>
              <a:gd name="connsiteX71" fmla="*/ 939186 w 4476775"/>
              <a:gd name="connsiteY71" fmla="*/ 1538169 h 4476803"/>
              <a:gd name="connsiteX72" fmla="*/ 1174197 w 4476775"/>
              <a:gd name="connsiteY72" fmla="*/ 2105516 h 4476803"/>
              <a:gd name="connsiteX73" fmla="*/ 2873790 w 4476775"/>
              <a:gd name="connsiteY73" fmla="*/ 1401523 h 4476803"/>
              <a:gd name="connsiteX74" fmla="*/ 2967126 w 4476775"/>
              <a:gd name="connsiteY74" fmla="*/ 1440185 h 4476803"/>
              <a:gd name="connsiteX75" fmla="*/ 2928463 w 4476775"/>
              <a:gd name="connsiteY75" fmla="*/ 1533521 h 4476803"/>
              <a:gd name="connsiteX76" fmla="*/ 1162881 w 4476775"/>
              <a:gd name="connsiteY76" fmla="*/ 2264850 h 4476803"/>
              <a:gd name="connsiteX77" fmla="*/ 1135573 w 4476775"/>
              <a:gd name="connsiteY77" fmla="*/ 2270308 h 4476803"/>
              <a:gd name="connsiteX78" fmla="*/ 1069545 w 4476775"/>
              <a:gd name="connsiteY78" fmla="*/ 2226188 h 4476803"/>
              <a:gd name="connsiteX79" fmla="*/ 1060068 w 4476775"/>
              <a:gd name="connsiteY79" fmla="*/ 2203300 h 4476803"/>
              <a:gd name="connsiteX80" fmla="*/ 314842 w 4476775"/>
              <a:gd name="connsiteY80" fmla="*/ 2511976 h 4476803"/>
              <a:gd name="connsiteX81" fmla="*/ 287505 w 4476775"/>
              <a:gd name="connsiteY81" fmla="*/ 2517415 h 4476803"/>
              <a:gd name="connsiteX82" fmla="*/ 260168 w 4476775"/>
              <a:gd name="connsiteY82" fmla="*/ 2511976 h 4476803"/>
              <a:gd name="connsiteX83" fmla="*/ 221506 w 4476775"/>
              <a:gd name="connsiteY83" fmla="*/ 2473314 h 4476803"/>
              <a:gd name="connsiteX84" fmla="*/ 5460 w 4476775"/>
              <a:gd name="connsiteY84" fmla="*/ 1951735 h 4476803"/>
              <a:gd name="connsiteX85" fmla="*/ 44122 w 4476775"/>
              <a:gd name="connsiteY85" fmla="*/ 1858399 h 4476803"/>
              <a:gd name="connsiteX86" fmla="*/ 789339 w 4476775"/>
              <a:gd name="connsiteY86" fmla="*/ 1549704 h 4476803"/>
              <a:gd name="connsiteX87" fmla="*/ 779862 w 4476775"/>
              <a:gd name="connsiteY87" fmla="*/ 1526815 h 4476803"/>
              <a:gd name="connsiteX88" fmla="*/ 779862 w 4476775"/>
              <a:gd name="connsiteY88" fmla="*/ 1472141 h 4476803"/>
              <a:gd name="connsiteX89" fmla="*/ 818523 w 4476775"/>
              <a:gd name="connsiteY89" fmla="*/ 1433480 h 4476803"/>
              <a:gd name="connsiteX90" fmla="*/ 2782112 w 4476775"/>
              <a:gd name="connsiteY90" fmla="*/ 620140 h 4476803"/>
              <a:gd name="connsiteX91" fmla="*/ 2772635 w 4476775"/>
              <a:gd name="connsiteY91" fmla="*/ 597261 h 4476803"/>
              <a:gd name="connsiteX92" fmla="*/ 2811296 w 4476775"/>
              <a:gd name="connsiteY92" fmla="*/ 503925 h 4476803"/>
              <a:gd name="connsiteX93" fmla="*/ 4014676 w 4476775"/>
              <a:gd name="connsiteY93" fmla="*/ 5463 h 4476803"/>
              <a:gd name="connsiteX94" fmla="*/ 4042511 w 4476775"/>
              <a:gd name="connsiteY94" fmla="*/ 1 h 447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4476775" h="4476803">
                <a:moveTo>
                  <a:pt x="2014112" y="2763988"/>
                </a:moveTo>
                <a:lnTo>
                  <a:pt x="1974383" y="2906863"/>
                </a:lnTo>
                <a:lnTo>
                  <a:pt x="2502430" y="2906863"/>
                </a:lnTo>
                <a:lnTo>
                  <a:pt x="2462701" y="2763988"/>
                </a:lnTo>
                <a:close/>
                <a:moveTo>
                  <a:pt x="2517465" y="1864481"/>
                </a:moveTo>
                <a:cubicBezTo>
                  <a:pt x="2545302" y="1864691"/>
                  <a:pt x="2571634" y="1881264"/>
                  <a:pt x="2582964" y="1908596"/>
                </a:cubicBezTo>
                <a:cubicBezTo>
                  <a:pt x="2598071" y="1945038"/>
                  <a:pt x="2580754" y="1986834"/>
                  <a:pt x="2544302" y="2001931"/>
                </a:cubicBezTo>
                <a:lnTo>
                  <a:pt x="2309834" y="2099058"/>
                </a:lnTo>
                <a:lnTo>
                  <a:pt x="2309834" y="2621113"/>
                </a:lnTo>
                <a:lnTo>
                  <a:pt x="2516975" y="2621113"/>
                </a:lnTo>
                <a:cubicBezTo>
                  <a:pt x="2549064" y="2621113"/>
                  <a:pt x="2577211" y="2642507"/>
                  <a:pt x="2585802" y="2673415"/>
                </a:cubicBezTo>
                <a:lnTo>
                  <a:pt x="2650715" y="2906863"/>
                </a:lnTo>
                <a:lnTo>
                  <a:pt x="2691682" y="2906863"/>
                </a:lnTo>
                <a:cubicBezTo>
                  <a:pt x="2731144" y="2906863"/>
                  <a:pt x="2763120" y="2938848"/>
                  <a:pt x="2763120" y="2978301"/>
                </a:cubicBezTo>
                <a:cubicBezTo>
                  <a:pt x="2763120" y="3017753"/>
                  <a:pt x="2731144" y="3049738"/>
                  <a:pt x="2691682" y="3049738"/>
                </a:cubicBezTo>
                <a:lnTo>
                  <a:pt x="2690444" y="3049738"/>
                </a:lnTo>
                <a:lnTo>
                  <a:pt x="3062052" y="4386210"/>
                </a:lnTo>
                <a:cubicBezTo>
                  <a:pt x="3072625" y="4424215"/>
                  <a:pt x="3050375" y="4463601"/>
                  <a:pt x="3012360" y="4474174"/>
                </a:cubicBezTo>
                <a:cubicBezTo>
                  <a:pt x="3005960" y="4475955"/>
                  <a:pt x="2999521" y="4476803"/>
                  <a:pt x="2993187" y="4476803"/>
                </a:cubicBezTo>
                <a:cubicBezTo>
                  <a:pt x="2961906" y="4476803"/>
                  <a:pt x="2933188" y="4456095"/>
                  <a:pt x="2924397" y="4424482"/>
                </a:cubicBezTo>
                <a:lnTo>
                  <a:pt x="2542140" y="3049738"/>
                </a:lnTo>
                <a:lnTo>
                  <a:pt x="2309825" y="3049738"/>
                </a:lnTo>
                <a:lnTo>
                  <a:pt x="2309825" y="4405355"/>
                </a:lnTo>
                <a:cubicBezTo>
                  <a:pt x="2309825" y="4444808"/>
                  <a:pt x="2277850" y="4476793"/>
                  <a:pt x="2238387" y="4476793"/>
                </a:cubicBezTo>
                <a:cubicBezTo>
                  <a:pt x="2198925" y="4476793"/>
                  <a:pt x="2166950" y="4444808"/>
                  <a:pt x="2166950" y="4405355"/>
                </a:cubicBezTo>
                <a:lnTo>
                  <a:pt x="2166950" y="3049748"/>
                </a:lnTo>
                <a:lnTo>
                  <a:pt x="1934635" y="3049748"/>
                </a:lnTo>
                <a:lnTo>
                  <a:pt x="1552378" y="4424491"/>
                </a:lnTo>
                <a:cubicBezTo>
                  <a:pt x="1541815" y="4462496"/>
                  <a:pt x="1502419" y="4484727"/>
                  <a:pt x="1464424" y="4474183"/>
                </a:cubicBezTo>
                <a:cubicBezTo>
                  <a:pt x="1426410" y="4463610"/>
                  <a:pt x="1404159" y="4424234"/>
                  <a:pt x="1414732" y="4386220"/>
                </a:cubicBezTo>
                <a:lnTo>
                  <a:pt x="1786340" y="3049748"/>
                </a:lnTo>
                <a:lnTo>
                  <a:pt x="1785102" y="3049748"/>
                </a:lnTo>
                <a:cubicBezTo>
                  <a:pt x="1745640" y="3049748"/>
                  <a:pt x="1713665" y="3017763"/>
                  <a:pt x="1713665" y="2978311"/>
                </a:cubicBezTo>
                <a:cubicBezTo>
                  <a:pt x="1713665" y="2938858"/>
                  <a:pt x="1745640" y="2906873"/>
                  <a:pt x="1785102" y="2906873"/>
                </a:cubicBezTo>
                <a:lnTo>
                  <a:pt x="1826069" y="2906873"/>
                </a:lnTo>
                <a:lnTo>
                  <a:pt x="1890982" y="2673425"/>
                </a:lnTo>
                <a:cubicBezTo>
                  <a:pt x="1899583" y="2642516"/>
                  <a:pt x="1927729" y="2621123"/>
                  <a:pt x="1959810" y="2621123"/>
                </a:cubicBezTo>
                <a:lnTo>
                  <a:pt x="2166950" y="2621123"/>
                </a:lnTo>
                <a:lnTo>
                  <a:pt x="2166950" y="2158246"/>
                </a:lnTo>
                <a:lnTo>
                  <a:pt x="1987146" y="2232722"/>
                </a:lnTo>
                <a:cubicBezTo>
                  <a:pt x="1978212" y="2236427"/>
                  <a:pt x="1968944" y="2238180"/>
                  <a:pt x="1959838" y="2238180"/>
                </a:cubicBezTo>
                <a:cubicBezTo>
                  <a:pt x="1931797" y="2238180"/>
                  <a:pt x="1905203" y="2221568"/>
                  <a:pt x="1893811" y="2194060"/>
                </a:cubicBezTo>
                <a:cubicBezTo>
                  <a:pt x="1878704" y="2157617"/>
                  <a:pt x="1896021" y="2115822"/>
                  <a:pt x="1932473" y="2100724"/>
                </a:cubicBezTo>
                <a:lnTo>
                  <a:pt x="2210317" y="1985634"/>
                </a:lnTo>
                <a:cubicBezTo>
                  <a:pt x="2210527" y="1985539"/>
                  <a:pt x="2210746" y="1985453"/>
                  <a:pt x="2210955" y="1985367"/>
                </a:cubicBezTo>
                <a:lnTo>
                  <a:pt x="2489628" y="1869934"/>
                </a:lnTo>
                <a:cubicBezTo>
                  <a:pt x="2498741" y="1866160"/>
                  <a:pt x="2508187" y="1864412"/>
                  <a:pt x="2517465" y="1864481"/>
                </a:cubicBezTo>
                <a:close/>
                <a:moveTo>
                  <a:pt x="844031" y="1681711"/>
                </a:moveTo>
                <a:lnTo>
                  <a:pt x="164804" y="1963050"/>
                </a:lnTo>
                <a:lnTo>
                  <a:pt x="326167" y="2352633"/>
                </a:lnTo>
                <a:lnTo>
                  <a:pt x="1005395" y="2071293"/>
                </a:lnTo>
                <a:close/>
                <a:moveTo>
                  <a:pt x="3063976" y="553912"/>
                </a:moveTo>
                <a:lnTo>
                  <a:pt x="2931969" y="608596"/>
                </a:lnTo>
                <a:cubicBezTo>
                  <a:pt x="2931969" y="608596"/>
                  <a:pt x="2941436" y="631475"/>
                  <a:pt x="2941446" y="631484"/>
                </a:cubicBezTo>
                <a:lnTo>
                  <a:pt x="3240598" y="1353708"/>
                </a:lnTo>
                <a:lnTo>
                  <a:pt x="3372605" y="1299025"/>
                </a:lnTo>
                <a:close/>
                <a:moveTo>
                  <a:pt x="4003369" y="164807"/>
                </a:moveTo>
                <a:lnTo>
                  <a:pt x="3195973" y="499239"/>
                </a:lnTo>
                <a:lnTo>
                  <a:pt x="3504602" y="1244351"/>
                </a:lnTo>
                <a:lnTo>
                  <a:pt x="4312008" y="909919"/>
                </a:lnTo>
                <a:close/>
                <a:moveTo>
                  <a:pt x="4042511" y="1"/>
                </a:moveTo>
                <a:cubicBezTo>
                  <a:pt x="4070347" y="205"/>
                  <a:pt x="4096688" y="16786"/>
                  <a:pt x="4108011" y="44125"/>
                </a:cubicBezTo>
                <a:lnTo>
                  <a:pt x="4471333" y="921244"/>
                </a:lnTo>
                <a:cubicBezTo>
                  <a:pt x="4478591" y="938751"/>
                  <a:pt x="4478591" y="958411"/>
                  <a:pt x="4471323" y="975937"/>
                </a:cubicBezTo>
                <a:cubicBezTo>
                  <a:pt x="4464075" y="993444"/>
                  <a:pt x="4450168" y="1007350"/>
                  <a:pt x="4432661" y="1014599"/>
                </a:cubicBezTo>
                <a:cubicBezTo>
                  <a:pt x="4432661" y="1014599"/>
                  <a:pt x="3493306" y="1403695"/>
                  <a:pt x="3493239" y="1403723"/>
                </a:cubicBezTo>
                <a:lnTo>
                  <a:pt x="3229273" y="1513061"/>
                </a:lnTo>
                <a:cubicBezTo>
                  <a:pt x="3220519" y="1516690"/>
                  <a:pt x="3211223" y="1518500"/>
                  <a:pt x="3201936" y="1518500"/>
                </a:cubicBezTo>
                <a:cubicBezTo>
                  <a:pt x="3192649" y="1518500"/>
                  <a:pt x="3183352" y="1516680"/>
                  <a:pt x="3174599" y="1513061"/>
                </a:cubicBezTo>
                <a:cubicBezTo>
                  <a:pt x="3157092" y="1505812"/>
                  <a:pt x="3143185" y="1491906"/>
                  <a:pt x="3135937" y="1474399"/>
                </a:cubicBezTo>
                <a:lnTo>
                  <a:pt x="2836785" y="752166"/>
                </a:lnTo>
                <a:lnTo>
                  <a:pt x="939186" y="1538169"/>
                </a:lnTo>
                <a:lnTo>
                  <a:pt x="1174197" y="2105516"/>
                </a:lnTo>
                <a:lnTo>
                  <a:pt x="2873790" y="1401523"/>
                </a:lnTo>
                <a:cubicBezTo>
                  <a:pt x="2910252" y="1386407"/>
                  <a:pt x="2952028" y="1403733"/>
                  <a:pt x="2967126" y="1440185"/>
                </a:cubicBezTo>
                <a:cubicBezTo>
                  <a:pt x="2982232" y="1476628"/>
                  <a:pt x="2964916" y="1518424"/>
                  <a:pt x="2928463" y="1533521"/>
                </a:cubicBezTo>
                <a:lnTo>
                  <a:pt x="1162881" y="2264850"/>
                </a:lnTo>
                <a:cubicBezTo>
                  <a:pt x="1153946" y="2268555"/>
                  <a:pt x="1144679" y="2270308"/>
                  <a:pt x="1135573" y="2270308"/>
                </a:cubicBezTo>
                <a:cubicBezTo>
                  <a:pt x="1107531" y="2270308"/>
                  <a:pt x="1080937" y="2253696"/>
                  <a:pt x="1069545" y="2226188"/>
                </a:cubicBezTo>
                <a:lnTo>
                  <a:pt x="1060068" y="2203300"/>
                </a:lnTo>
                <a:lnTo>
                  <a:pt x="314842" y="2511976"/>
                </a:lnTo>
                <a:cubicBezTo>
                  <a:pt x="306088" y="2515605"/>
                  <a:pt x="296792" y="2517415"/>
                  <a:pt x="287505" y="2517415"/>
                </a:cubicBezTo>
                <a:cubicBezTo>
                  <a:pt x="278218" y="2517415"/>
                  <a:pt x="268921" y="2515596"/>
                  <a:pt x="260168" y="2511976"/>
                </a:cubicBezTo>
                <a:cubicBezTo>
                  <a:pt x="242661" y="2504728"/>
                  <a:pt x="228755" y="2490821"/>
                  <a:pt x="221506" y="2473314"/>
                </a:cubicBezTo>
                <a:lnTo>
                  <a:pt x="5460" y="1951735"/>
                </a:lnTo>
                <a:cubicBezTo>
                  <a:pt x="-9647" y="1915292"/>
                  <a:pt x="7670" y="1873497"/>
                  <a:pt x="44122" y="1858399"/>
                </a:cubicBezTo>
                <a:lnTo>
                  <a:pt x="789339" y="1549704"/>
                </a:lnTo>
                <a:lnTo>
                  <a:pt x="779862" y="1526815"/>
                </a:lnTo>
                <a:cubicBezTo>
                  <a:pt x="772603" y="1509308"/>
                  <a:pt x="772603" y="1489649"/>
                  <a:pt x="779862" y="1472141"/>
                </a:cubicBezTo>
                <a:cubicBezTo>
                  <a:pt x="787110" y="1454635"/>
                  <a:pt x="801017" y="1440728"/>
                  <a:pt x="818523" y="1433480"/>
                </a:cubicBezTo>
                <a:lnTo>
                  <a:pt x="2782112" y="620140"/>
                </a:lnTo>
                <a:lnTo>
                  <a:pt x="2772635" y="597261"/>
                </a:lnTo>
                <a:cubicBezTo>
                  <a:pt x="2757528" y="560818"/>
                  <a:pt x="2774844" y="519022"/>
                  <a:pt x="2811296" y="503925"/>
                </a:cubicBezTo>
                <a:lnTo>
                  <a:pt x="4014676" y="5463"/>
                </a:lnTo>
                <a:cubicBezTo>
                  <a:pt x="4023787" y="1684"/>
                  <a:pt x="4033232" y="-67"/>
                  <a:pt x="4042511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47743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Avatar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Avatar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Browser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Browser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Cancel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Chip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Copy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Database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442995" y="8618404"/>
            <a:ext cx="20942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Database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Like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Dislike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Download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550193" y="8599338"/>
            <a:ext cx="22339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Pencil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Envelope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Flash Drive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Trash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Glasses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333226" y="11279358"/>
            <a:ext cx="22000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Hand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520341" y="11279358"/>
            <a:ext cx="22339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Headphones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873359" y="11279358"/>
            <a:ext cx="20561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Headphones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E2BE155D-2D8F-4A0F-B320-05AB3E23DF93}"/>
              </a:ext>
            </a:extLst>
          </p:cNvPr>
          <p:cNvSpPr>
            <a:spLocks noChangeAspect="1"/>
          </p:cNvSpPr>
          <p:nvPr/>
        </p:nvSpPr>
        <p:spPr>
          <a:xfrm>
            <a:off x="5400606" y="2058340"/>
            <a:ext cx="658986" cy="853440"/>
          </a:xfrm>
          <a:custGeom>
            <a:avLst/>
            <a:gdLst>
              <a:gd name="connsiteX0" fmla="*/ 3467779 w 3486150"/>
              <a:gd name="connsiteY0" fmla="*/ 4323874 h 4514850"/>
              <a:gd name="connsiteX1" fmla="*/ 2423839 w 3486150"/>
              <a:gd name="connsiteY1" fmla="*/ 3374231 h 4514850"/>
              <a:gd name="connsiteX2" fmla="*/ 2423839 w 3486150"/>
              <a:gd name="connsiteY2" fmla="*/ 3098959 h 4514850"/>
              <a:gd name="connsiteX3" fmla="*/ 3321094 w 3486150"/>
              <a:gd name="connsiteY3" fmla="*/ 2775109 h 4514850"/>
              <a:gd name="connsiteX4" fmla="*/ 3353479 w 3486150"/>
              <a:gd name="connsiteY4" fmla="*/ 2652236 h 4514850"/>
              <a:gd name="connsiteX5" fmla="*/ 3263944 w 3486150"/>
              <a:gd name="connsiteY5" fmla="*/ 2561749 h 4514850"/>
              <a:gd name="connsiteX6" fmla="*/ 2998196 w 3486150"/>
              <a:gd name="connsiteY6" fmla="*/ 1777841 h 4514850"/>
              <a:gd name="connsiteX7" fmla="*/ 2984862 w 3486150"/>
              <a:gd name="connsiteY7" fmla="*/ 1013936 h 4514850"/>
              <a:gd name="connsiteX8" fmla="*/ 2731496 w 3486150"/>
              <a:gd name="connsiteY8" fmla="*/ 422434 h 4514850"/>
              <a:gd name="connsiteX9" fmla="*/ 2207621 w 3486150"/>
              <a:gd name="connsiteY9" fmla="*/ 196691 h 4514850"/>
              <a:gd name="connsiteX10" fmla="*/ 2182856 w 3486150"/>
              <a:gd name="connsiteY10" fmla="*/ 196691 h 4514850"/>
              <a:gd name="connsiteX11" fmla="*/ 1653266 w 3486150"/>
              <a:gd name="connsiteY11" fmla="*/ 7144 h 4514850"/>
              <a:gd name="connsiteX12" fmla="*/ 1258931 w 3486150"/>
              <a:gd name="connsiteY12" fmla="*/ 85249 h 4514850"/>
              <a:gd name="connsiteX13" fmla="*/ 1253216 w 3486150"/>
              <a:gd name="connsiteY13" fmla="*/ 87154 h 4514850"/>
              <a:gd name="connsiteX14" fmla="*/ 780776 w 3486150"/>
              <a:gd name="connsiteY14" fmla="*/ 425291 h 4514850"/>
              <a:gd name="connsiteX15" fmla="*/ 503599 w 3486150"/>
              <a:gd name="connsiteY15" fmla="*/ 1565434 h 4514850"/>
              <a:gd name="connsiteX16" fmla="*/ 362629 w 3486150"/>
              <a:gd name="connsiteY16" fmla="*/ 2424589 h 4514850"/>
              <a:gd name="connsiteX17" fmla="*/ 234994 w 3486150"/>
              <a:gd name="connsiteY17" fmla="*/ 2543651 h 4514850"/>
              <a:gd name="connsiteX18" fmla="*/ 122599 w 3486150"/>
              <a:gd name="connsiteY18" fmla="*/ 2606516 h 4514850"/>
              <a:gd name="connsiteX19" fmla="*/ 134981 w 3486150"/>
              <a:gd name="connsiteY19" fmla="*/ 2745581 h 4514850"/>
              <a:gd name="connsiteX20" fmla="*/ 374059 w 3486150"/>
              <a:gd name="connsiteY20" fmla="*/ 2938939 h 4514850"/>
              <a:gd name="connsiteX21" fmla="*/ 1058906 w 3486150"/>
              <a:gd name="connsiteY21" fmla="*/ 3105626 h 4514850"/>
              <a:gd name="connsiteX22" fmla="*/ 1058906 w 3486150"/>
              <a:gd name="connsiteY22" fmla="*/ 3367564 h 4514850"/>
              <a:gd name="connsiteX23" fmla="*/ 19729 w 3486150"/>
              <a:gd name="connsiteY23" fmla="*/ 4324826 h 4514850"/>
              <a:gd name="connsiteX24" fmla="*/ 26396 w 3486150"/>
              <a:gd name="connsiteY24" fmla="*/ 4448651 h 4514850"/>
              <a:gd name="connsiteX25" fmla="*/ 134981 w 3486150"/>
              <a:gd name="connsiteY25" fmla="*/ 4508659 h 4514850"/>
              <a:gd name="connsiteX26" fmla="*/ 3352527 w 3486150"/>
              <a:gd name="connsiteY26" fmla="*/ 4508659 h 4514850"/>
              <a:gd name="connsiteX27" fmla="*/ 3461112 w 3486150"/>
              <a:gd name="connsiteY27" fmla="*/ 4448651 h 4514850"/>
              <a:gd name="connsiteX28" fmla="*/ 3467779 w 3486150"/>
              <a:gd name="connsiteY28" fmla="*/ 4323874 h 4514850"/>
              <a:gd name="connsiteX29" fmla="*/ 354056 w 3486150"/>
              <a:gd name="connsiteY29" fmla="*/ 4250531 h 4514850"/>
              <a:gd name="connsiteX30" fmla="*/ 1225594 w 3486150"/>
              <a:gd name="connsiteY30" fmla="*/ 3579971 h 4514850"/>
              <a:gd name="connsiteX31" fmla="*/ 1315129 w 3486150"/>
              <a:gd name="connsiteY31" fmla="*/ 3458051 h 4514850"/>
              <a:gd name="connsiteX32" fmla="*/ 1315129 w 3486150"/>
              <a:gd name="connsiteY32" fmla="*/ 2978944 h 4514850"/>
              <a:gd name="connsiteX33" fmla="*/ 1277029 w 3486150"/>
              <a:gd name="connsiteY33" fmla="*/ 2887504 h 4514850"/>
              <a:gd name="connsiteX34" fmla="*/ 1185589 w 3486150"/>
              <a:gd name="connsiteY34" fmla="*/ 2850356 h 4514850"/>
              <a:gd name="connsiteX35" fmla="*/ 469309 w 3486150"/>
              <a:gd name="connsiteY35" fmla="*/ 2697004 h 4514850"/>
              <a:gd name="connsiteX36" fmla="*/ 496931 w 3486150"/>
              <a:gd name="connsiteY36" fmla="*/ 2670334 h 4514850"/>
              <a:gd name="connsiteX37" fmla="*/ 760774 w 3486150"/>
              <a:gd name="connsiteY37" fmla="*/ 1559719 h 4514850"/>
              <a:gd name="connsiteX38" fmla="*/ 1342751 w 3486150"/>
              <a:gd name="connsiteY38" fmla="*/ 328136 h 4514850"/>
              <a:gd name="connsiteX39" fmla="*/ 1348466 w 3486150"/>
              <a:gd name="connsiteY39" fmla="*/ 326231 h 4514850"/>
              <a:gd name="connsiteX40" fmla="*/ 1651361 w 3486150"/>
              <a:gd name="connsiteY40" fmla="*/ 265271 h 4514850"/>
              <a:gd name="connsiteX41" fmla="*/ 2033314 w 3486150"/>
              <a:gd name="connsiteY41" fmla="*/ 412909 h 4514850"/>
              <a:gd name="connsiteX42" fmla="*/ 2143804 w 3486150"/>
              <a:gd name="connsiteY42" fmla="*/ 458629 h 4514850"/>
              <a:gd name="connsiteX43" fmla="*/ 2205716 w 3486150"/>
              <a:gd name="connsiteY43" fmla="*/ 455771 h 4514850"/>
              <a:gd name="connsiteX44" fmla="*/ 2539091 w 3486150"/>
              <a:gd name="connsiteY44" fmla="*/ 596741 h 4514850"/>
              <a:gd name="connsiteX45" fmla="*/ 2741021 w 3486150"/>
              <a:gd name="connsiteY45" fmla="*/ 1754029 h 4514850"/>
              <a:gd name="connsiteX46" fmla="*/ 3002006 w 3486150"/>
              <a:gd name="connsiteY46" fmla="*/ 2696051 h 4514850"/>
              <a:gd name="connsiteX47" fmla="*/ 2316206 w 3486150"/>
              <a:gd name="connsiteY47" fmla="*/ 2845594 h 4514850"/>
              <a:gd name="connsiteX48" fmla="*/ 2297156 w 3486150"/>
              <a:gd name="connsiteY48" fmla="*/ 2845594 h 4514850"/>
              <a:gd name="connsiteX49" fmla="*/ 2203812 w 3486150"/>
              <a:gd name="connsiteY49" fmla="*/ 2881789 h 4514850"/>
              <a:gd name="connsiteX50" fmla="*/ 2164759 w 3486150"/>
              <a:gd name="connsiteY50" fmla="*/ 2974181 h 4514850"/>
              <a:gd name="connsiteX51" fmla="*/ 2164759 w 3486150"/>
              <a:gd name="connsiteY51" fmla="*/ 3466624 h 4514850"/>
              <a:gd name="connsiteX52" fmla="*/ 2254294 w 3486150"/>
              <a:gd name="connsiteY52" fmla="*/ 3588544 h 4514850"/>
              <a:gd name="connsiteX53" fmla="*/ 3130594 w 3486150"/>
              <a:gd name="connsiteY53" fmla="*/ 4252437 h 4514850"/>
              <a:gd name="connsiteX54" fmla="*/ 354056 w 3486150"/>
              <a:gd name="connsiteY54" fmla="*/ 4252437 h 4514850"/>
              <a:gd name="connsiteX55" fmla="*/ 354056 w 3486150"/>
              <a:gd name="connsiteY55" fmla="*/ 4250531 h 451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486150" h="4514850">
                <a:moveTo>
                  <a:pt x="3467779" y="4323874"/>
                </a:moveTo>
                <a:cubicBezTo>
                  <a:pt x="3258229" y="3888581"/>
                  <a:pt x="2881039" y="3546634"/>
                  <a:pt x="2423839" y="3374231"/>
                </a:cubicBezTo>
                <a:lnTo>
                  <a:pt x="2423839" y="3098959"/>
                </a:lnTo>
                <a:cubicBezTo>
                  <a:pt x="2648629" y="3086576"/>
                  <a:pt x="3072491" y="3029426"/>
                  <a:pt x="3321094" y="2775109"/>
                </a:cubicBezTo>
                <a:cubicBezTo>
                  <a:pt x="3352527" y="2742724"/>
                  <a:pt x="3364909" y="2696051"/>
                  <a:pt x="3353479" y="2652236"/>
                </a:cubicBezTo>
                <a:cubicBezTo>
                  <a:pt x="3342049" y="2608421"/>
                  <a:pt x="3307759" y="2574131"/>
                  <a:pt x="3263944" y="2561749"/>
                </a:cubicBezTo>
                <a:cubicBezTo>
                  <a:pt x="3260134" y="2560796"/>
                  <a:pt x="2932474" y="2448401"/>
                  <a:pt x="2998196" y="1777841"/>
                </a:cubicBezTo>
                <a:cubicBezTo>
                  <a:pt x="3026771" y="1492091"/>
                  <a:pt x="3022009" y="1234916"/>
                  <a:pt x="2984862" y="1013936"/>
                </a:cubicBezTo>
                <a:cubicBezTo>
                  <a:pt x="2941999" y="760571"/>
                  <a:pt x="2856274" y="561499"/>
                  <a:pt x="2731496" y="422434"/>
                </a:cubicBezTo>
                <a:cubicBezTo>
                  <a:pt x="2596241" y="272891"/>
                  <a:pt x="2420029" y="196691"/>
                  <a:pt x="2207621" y="196691"/>
                </a:cubicBezTo>
                <a:cubicBezTo>
                  <a:pt x="2199049" y="196691"/>
                  <a:pt x="2190477" y="196691"/>
                  <a:pt x="2182856" y="196691"/>
                </a:cubicBezTo>
                <a:cubicBezTo>
                  <a:pt x="2101894" y="126206"/>
                  <a:pt x="1924729" y="7144"/>
                  <a:pt x="1653266" y="7144"/>
                </a:cubicBezTo>
                <a:cubicBezTo>
                  <a:pt x="1526584" y="7144"/>
                  <a:pt x="1394186" y="32861"/>
                  <a:pt x="1258931" y="85249"/>
                </a:cubicBezTo>
                <a:lnTo>
                  <a:pt x="1253216" y="87154"/>
                </a:lnTo>
                <a:cubicBezTo>
                  <a:pt x="1146536" y="127159"/>
                  <a:pt x="948416" y="202406"/>
                  <a:pt x="780776" y="425291"/>
                </a:cubicBezTo>
                <a:cubicBezTo>
                  <a:pt x="585514" y="684371"/>
                  <a:pt x="492169" y="1068229"/>
                  <a:pt x="503599" y="1565434"/>
                </a:cubicBezTo>
                <a:cubicBezTo>
                  <a:pt x="515029" y="2063591"/>
                  <a:pt x="433114" y="2307431"/>
                  <a:pt x="362629" y="2424589"/>
                </a:cubicBezTo>
                <a:cubicBezTo>
                  <a:pt x="304526" y="2520791"/>
                  <a:pt x="249281" y="2539841"/>
                  <a:pt x="234994" y="2543651"/>
                </a:cubicBezTo>
                <a:cubicBezTo>
                  <a:pt x="186416" y="2539841"/>
                  <a:pt x="147364" y="2564606"/>
                  <a:pt x="122599" y="2606516"/>
                </a:cubicBezTo>
                <a:cubicBezTo>
                  <a:pt x="96881" y="2649379"/>
                  <a:pt x="106406" y="2703671"/>
                  <a:pt x="134981" y="2745581"/>
                </a:cubicBezTo>
                <a:cubicBezTo>
                  <a:pt x="146411" y="2762726"/>
                  <a:pt x="213086" y="2852261"/>
                  <a:pt x="374059" y="2938939"/>
                </a:cubicBezTo>
                <a:cubicBezTo>
                  <a:pt x="557891" y="3037999"/>
                  <a:pt x="787444" y="3094196"/>
                  <a:pt x="1058906" y="3105626"/>
                </a:cubicBezTo>
                <a:lnTo>
                  <a:pt x="1058906" y="3367564"/>
                </a:lnTo>
                <a:cubicBezTo>
                  <a:pt x="607421" y="3539014"/>
                  <a:pt x="232136" y="3883819"/>
                  <a:pt x="19729" y="4324826"/>
                </a:cubicBezTo>
                <a:cubicBezTo>
                  <a:pt x="679" y="4364831"/>
                  <a:pt x="3536" y="4411504"/>
                  <a:pt x="26396" y="4448651"/>
                </a:cubicBezTo>
                <a:cubicBezTo>
                  <a:pt x="50209" y="4485799"/>
                  <a:pt x="91166" y="4508659"/>
                  <a:pt x="134981" y="4508659"/>
                </a:cubicBezTo>
                <a:lnTo>
                  <a:pt x="3352527" y="4508659"/>
                </a:lnTo>
                <a:cubicBezTo>
                  <a:pt x="3396341" y="4508659"/>
                  <a:pt x="3438252" y="4485799"/>
                  <a:pt x="3461112" y="4448651"/>
                </a:cubicBezTo>
                <a:cubicBezTo>
                  <a:pt x="3483971" y="4410551"/>
                  <a:pt x="3486829" y="4363879"/>
                  <a:pt x="3467779" y="4323874"/>
                </a:cubicBezTo>
                <a:close/>
                <a:moveTo>
                  <a:pt x="354056" y="4250531"/>
                </a:moveTo>
                <a:cubicBezTo>
                  <a:pt x="559796" y="3934301"/>
                  <a:pt x="868406" y="3695224"/>
                  <a:pt x="1225594" y="3579971"/>
                </a:cubicBezTo>
                <a:cubicBezTo>
                  <a:pt x="1278934" y="3562826"/>
                  <a:pt x="1315129" y="3513296"/>
                  <a:pt x="1315129" y="3458051"/>
                </a:cubicBezTo>
                <a:lnTo>
                  <a:pt x="1315129" y="2978944"/>
                </a:lnTo>
                <a:cubicBezTo>
                  <a:pt x="1315129" y="2944654"/>
                  <a:pt x="1301794" y="2911316"/>
                  <a:pt x="1277029" y="2887504"/>
                </a:cubicBezTo>
                <a:cubicBezTo>
                  <a:pt x="1252264" y="2863691"/>
                  <a:pt x="1219879" y="2849404"/>
                  <a:pt x="1185589" y="2850356"/>
                </a:cubicBezTo>
                <a:cubicBezTo>
                  <a:pt x="815066" y="2854166"/>
                  <a:pt x="591229" y="2769394"/>
                  <a:pt x="469309" y="2697004"/>
                </a:cubicBezTo>
                <a:cubicBezTo>
                  <a:pt x="477881" y="2688431"/>
                  <a:pt x="487406" y="2679859"/>
                  <a:pt x="496931" y="2670334"/>
                </a:cubicBezTo>
                <a:cubicBezTo>
                  <a:pt x="684574" y="2475071"/>
                  <a:pt x="773156" y="2101691"/>
                  <a:pt x="760774" y="1559719"/>
                </a:cubicBezTo>
                <a:cubicBezTo>
                  <a:pt x="736009" y="558641"/>
                  <a:pt x="1161776" y="396716"/>
                  <a:pt x="1342751" y="328136"/>
                </a:cubicBezTo>
                <a:lnTo>
                  <a:pt x="1348466" y="326231"/>
                </a:lnTo>
                <a:cubicBezTo>
                  <a:pt x="1455146" y="286226"/>
                  <a:pt x="1557064" y="265271"/>
                  <a:pt x="1651361" y="265271"/>
                </a:cubicBezTo>
                <a:cubicBezTo>
                  <a:pt x="1897106" y="265271"/>
                  <a:pt x="2022836" y="400526"/>
                  <a:pt x="2033314" y="412909"/>
                </a:cubicBezTo>
                <a:cubicBezTo>
                  <a:pt x="2059984" y="446246"/>
                  <a:pt x="2100941" y="462439"/>
                  <a:pt x="2143804" y="458629"/>
                </a:cubicBezTo>
                <a:cubicBezTo>
                  <a:pt x="2164759" y="456724"/>
                  <a:pt x="2185714" y="455771"/>
                  <a:pt x="2205716" y="455771"/>
                </a:cubicBezTo>
                <a:cubicBezTo>
                  <a:pt x="2343829" y="455771"/>
                  <a:pt x="2453366" y="501491"/>
                  <a:pt x="2539091" y="596741"/>
                </a:cubicBezTo>
                <a:cubicBezTo>
                  <a:pt x="2720066" y="796766"/>
                  <a:pt x="2794362" y="1218724"/>
                  <a:pt x="2741021" y="1754029"/>
                </a:cubicBezTo>
                <a:cubicBezTo>
                  <a:pt x="2687681" y="2294096"/>
                  <a:pt x="2856274" y="2564606"/>
                  <a:pt x="3002006" y="2696051"/>
                </a:cubicBezTo>
                <a:cubicBezTo>
                  <a:pt x="2805791" y="2804636"/>
                  <a:pt x="2526709" y="2845594"/>
                  <a:pt x="2316206" y="2845594"/>
                </a:cubicBezTo>
                <a:cubicBezTo>
                  <a:pt x="2304777" y="2845594"/>
                  <a:pt x="2298109" y="2845594"/>
                  <a:pt x="2297156" y="2845594"/>
                </a:cubicBezTo>
                <a:cubicBezTo>
                  <a:pt x="2262866" y="2844641"/>
                  <a:pt x="2228577" y="2857976"/>
                  <a:pt x="2203812" y="2881789"/>
                </a:cubicBezTo>
                <a:cubicBezTo>
                  <a:pt x="2179046" y="2905601"/>
                  <a:pt x="2164759" y="2938939"/>
                  <a:pt x="2164759" y="2974181"/>
                </a:cubicBezTo>
                <a:lnTo>
                  <a:pt x="2164759" y="3466624"/>
                </a:lnTo>
                <a:cubicBezTo>
                  <a:pt x="2164759" y="3522821"/>
                  <a:pt x="2200954" y="3571399"/>
                  <a:pt x="2254294" y="3588544"/>
                </a:cubicBezTo>
                <a:cubicBezTo>
                  <a:pt x="2616244" y="3705701"/>
                  <a:pt x="2925806" y="3941921"/>
                  <a:pt x="3130594" y="4252437"/>
                </a:cubicBezTo>
                <a:lnTo>
                  <a:pt x="354056" y="4252437"/>
                </a:lnTo>
                <a:lnTo>
                  <a:pt x="354056" y="42505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67A4F0D-B0ED-4651-9160-E26438987B9F}"/>
              </a:ext>
            </a:extLst>
          </p:cNvPr>
          <p:cNvSpPr>
            <a:spLocks noChangeAspect="1"/>
          </p:cNvSpPr>
          <p:nvPr/>
        </p:nvSpPr>
        <p:spPr>
          <a:xfrm>
            <a:off x="2132864" y="2058340"/>
            <a:ext cx="725938" cy="853440"/>
          </a:xfrm>
          <a:custGeom>
            <a:avLst/>
            <a:gdLst>
              <a:gd name="connsiteX0" fmla="*/ 1328759 w 3912443"/>
              <a:gd name="connsiteY0" fmla="*/ 2471261 h 4599622"/>
              <a:gd name="connsiteX1" fmla="*/ 1411864 w 3912443"/>
              <a:gd name="connsiteY1" fmla="*/ 2524125 h 4599622"/>
              <a:gd name="connsiteX2" fmla="*/ 1380432 w 3912443"/>
              <a:gd name="connsiteY2" fmla="*/ 2703194 h 4599622"/>
              <a:gd name="connsiteX3" fmla="*/ 510799 w 3912443"/>
              <a:gd name="connsiteY3" fmla="*/ 3100387 h 4599622"/>
              <a:gd name="connsiteX4" fmla="*/ 257434 w 3912443"/>
              <a:gd name="connsiteY4" fmla="*/ 3633787 h 4599622"/>
              <a:gd name="connsiteX5" fmla="*/ 256482 w 3912443"/>
              <a:gd name="connsiteY5" fmla="*/ 3657600 h 4599622"/>
              <a:gd name="connsiteX6" fmla="*/ 276484 w 3912443"/>
              <a:gd name="connsiteY6" fmla="*/ 3951922 h 4599622"/>
              <a:gd name="connsiteX7" fmla="*/ 1956694 w 3912443"/>
              <a:gd name="connsiteY7" fmla="*/ 4343400 h 4599622"/>
              <a:gd name="connsiteX8" fmla="*/ 3635952 w 3912443"/>
              <a:gd name="connsiteY8" fmla="*/ 3952875 h 4599622"/>
              <a:gd name="connsiteX9" fmla="*/ 3655954 w 3912443"/>
              <a:gd name="connsiteY9" fmla="*/ 3658552 h 4599622"/>
              <a:gd name="connsiteX10" fmla="*/ 3655002 w 3912443"/>
              <a:gd name="connsiteY10" fmla="*/ 3634740 h 4599622"/>
              <a:gd name="connsiteX11" fmla="*/ 3401637 w 3912443"/>
              <a:gd name="connsiteY11" fmla="*/ 3101340 h 4599622"/>
              <a:gd name="connsiteX12" fmla="*/ 2532004 w 3912443"/>
              <a:gd name="connsiteY12" fmla="*/ 2704147 h 4599622"/>
              <a:gd name="connsiteX13" fmla="*/ 2500572 w 3912443"/>
              <a:gd name="connsiteY13" fmla="*/ 2525077 h 4599622"/>
              <a:gd name="connsiteX14" fmla="*/ 2679642 w 3912443"/>
              <a:gd name="connsiteY14" fmla="*/ 2493644 h 4599622"/>
              <a:gd name="connsiteX15" fmla="*/ 3470217 w 3912443"/>
              <a:gd name="connsiteY15" fmla="*/ 2853690 h 4599622"/>
              <a:gd name="connsiteX16" fmla="*/ 3479742 w 3912443"/>
              <a:gd name="connsiteY16" fmla="*/ 2856547 h 4599622"/>
              <a:gd name="connsiteX17" fmla="*/ 3911224 w 3912443"/>
              <a:gd name="connsiteY17" fmla="*/ 3627120 h 4599622"/>
              <a:gd name="connsiteX18" fmla="*/ 3912177 w 3912443"/>
              <a:gd name="connsiteY18" fmla="*/ 3650932 h 4599622"/>
              <a:gd name="connsiteX19" fmla="*/ 3912177 w 3912443"/>
              <a:gd name="connsiteY19" fmla="*/ 3653790 h 4599622"/>
              <a:gd name="connsiteX20" fmla="*/ 3866457 w 3912443"/>
              <a:gd name="connsiteY20" fmla="*/ 4084320 h 4599622"/>
              <a:gd name="connsiteX21" fmla="*/ 3816927 w 3912443"/>
              <a:gd name="connsiteY21" fmla="*/ 4144327 h 4599622"/>
              <a:gd name="connsiteX22" fmla="*/ 1957647 w 3912443"/>
              <a:gd name="connsiteY22" fmla="*/ 4599622 h 4599622"/>
              <a:gd name="connsiteX23" fmla="*/ 98367 w 3912443"/>
              <a:gd name="connsiteY23" fmla="*/ 4144327 h 4599622"/>
              <a:gd name="connsiteX24" fmla="*/ 48837 w 3912443"/>
              <a:gd name="connsiteY24" fmla="*/ 4084320 h 4599622"/>
              <a:gd name="connsiteX25" fmla="*/ 259 w 3912443"/>
              <a:gd name="connsiteY25" fmla="*/ 3652837 h 4599622"/>
              <a:gd name="connsiteX26" fmla="*/ 259 w 3912443"/>
              <a:gd name="connsiteY26" fmla="*/ 3649980 h 4599622"/>
              <a:gd name="connsiteX27" fmla="*/ 1212 w 3912443"/>
              <a:gd name="connsiteY27" fmla="*/ 3626167 h 4599622"/>
              <a:gd name="connsiteX28" fmla="*/ 432694 w 3912443"/>
              <a:gd name="connsiteY28" fmla="*/ 2855594 h 4599622"/>
              <a:gd name="connsiteX29" fmla="*/ 442219 w 3912443"/>
              <a:gd name="connsiteY29" fmla="*/ 2852737 h 4599622"/>
              <a:gd name="connsiteX30" fmla="*/ 1232794 w 3912443"/>
              <a:gd name="connsiteY30" fmla="*/ 2492692 h 4599622"/>
              <a:gd name="connsiteX31" fmla="*/ 1328759 w 3912443"/>
              <a:gd name="connsiteY31" fmla="*/ 2471261 h 4599622"/>
              <a:gd name="connsiteX32" fmla="*/ 1949074 w 3912443"/>
              <a:gd name="connsiteY32" fmla="*/ 258127 h 4599622"/>
              <a:gd name="connsiteX33" fmla="*/ 1225174 w 3912443"/>
              <a:gd name="connsiteY33" fmla="*/ 1014412 h 4599622"/>
              <a:gd name="connsiteX34" fmla="*/ 1224221 w 3912443"/>
              <a:gd name="connsiteY34" fmla="*/ 1022032 h 4599622"/>
              <a:gd name="connsiteX35" fmla="*/ 1460441 w 3912443"/>
              <a:gd name="connsiteY35" fmla="*/ 2017395 h 4599622"/>
              <a:gd name="connsiteX36" fmla="*/ 1950026 w 3912443"/>
              <a:gd name="connsiteY36" fmla="*/ 2221230 h 4599622"/>
              <a:gd name="connsiteX37" fmla="*/ 1954789 w 3912443"/>
              <a:gd name="connsiteY37" fmla="*/ 2221230 h 4599622"/>
              <a:gd name="connsiteX38" fmla="*/ 1959551 w 3912443"/>
              <a:gd name="connsiteY38" fmla="*/ 2221230 h 4599622"/>
              <a:gd name="connsiteX39" fmla="*/ 2450089 w 3912443"/>
              <a:gd name="connsiteY39" fmla="*/ 2017395 h 4599622"/>
              <a:gd name="connsiteX40" fmla="*/ 2685356 w 3912443"/>
              <a:gd name="connsiteY40" fmla="*/ 1022032 h 4599622"/>
              <a:gd name="connsiteX41" fmla="*/ 2684404 w 3912443"/>
              <a:gd name="connsiteY41" fmla="*/ 1014412 h 4599622"/>
              <a:gd name="connsiteX42" fmla="*/ 1960504 w 3912443"/>
              <a:gd name="connsiteY42" fmla="*/ 258127 h 4599622"/>
              <a:gd name="connsiteX43" fmla="*/ 1952884 w 3912443"/>
              <a:gd name="connsiteY43" fmla="*/ 258127 h 4599622"/>
              <a:gd name="connsiteX44" fmla="*/ 1950026 w 3912443"/>
              <a:gd name="connsiteY44" fmla="*/ 0 h 4599622"/>
              <a:gd name="connsiteX45" fmla="*/ 1955741 w 3912443"/>
              <a:gd name="connsiteY45" fmla="*/ 0 h 4599622"/>
              <a:gd name="connsiteX46" fmla="*/ 1959551 w 3912443"/>
              <a:gd name="connsiteY46" fmla="*/ 0 h 4599622"/>
              <a:gd name="connsiteX47" fmla="*/ 1966219 w 3912443"/>
              <a:gd name="connsiteY47" fmla="*/ 0 h 4599622"/>
              <a:gd name="connsiteX48" fmla="*/ 2478664 w 3912443"/>
              <a:gd name="connsiteY48" fmla="*/ 134302 h 4599622"/>
              <a:gd name="connsiteX49" fmla="*/ 2940626 w 3912443"/>
              <a:gd name="connsiteY49" fmla="*/ 998220 h 4599622"/>
              <a:gd name="connsiteX50" fmla="*/ 2641541 w 3912443"/>
              <a:gd name="connsiteY50" fmla="*/ 2187892 h 4599622"/>
              <a:gd name="connsiteX51" fmla="*/ 1970029 w 3912443"/>
              <a:gd name="connsiteY51" fmla="*/ 2478405 h 4599622"/>
              <a:gd name="connsiteX52" fmla="*/ 1960504 w 3912443"/>
              <a:gd name="connsiteY52" fmla="*/ 2478405 h 4599622"/>
              <a:gd name="connsiteX53" fmla="*/ 1954789 w 3912443"/>
              <a:gd name="connsiteY53" fmla="*/ 2478405 h 4599622"/>
              <a:gd name="connsiteX54" fmla="*/ 1939549 w 3912443"/>
              <a:gd name="connsiteY54" fmla="*/ 2478405 h 4599622"/>
              <a:gd name="connsiteX55" fmla="*/ 1268989 w 3912443"/>
              <a:gd name="connsiteY55" fmla="*/ 2187892 h 4599622"/>
              <a:gd name="connsiteX56" fmla="*/ 969904 w 3912443"/>
              <a:gd name="connsiteY56" fmla="*/ 998220 h 4599622"/>
              <a:gd name="connsiteX57" fmla="*/ 1437581 w 3912443"/>
              <a:gd name="connsiteY57" fmla="*/ 130492 h 4599622"/>
              <a:gd name="connsiteX58" fmla="*/ 1950026 w 3912443"/>
              <a:gd name="connsiteY58" fmla="*/ 0 h 459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912443" h="4599622">
                <a:moveTo>
                  <a:pt x="1328759" y="2471261"/>
                </a:moveTo>
                <a:cubicBezTo>
                  <a:pt x="1361144" y="2476976"/>
                  <a:pt x="1391386" y="2495074"/>
                  <a:pt x="1411864" y="2524125"/>
                </a:cubicBezTo>
                <a:cubicBezTo>
                  <a:pt x="1452822" y="2582227"/>
                  <a:pt x="1438534" y="2662237"/>
                  <a:pt x="1380432" y="2703194"/>
                </a:cubicBezTo>
                <a:cubicBezTo>
                  <a:pt x="1364239" y="2713672"/>
                  <a:pt x="985144" y="2978467"/>
                  <a:pt x="510799" y="3100387"/>
                </a:cubicBezTo>
                <a:cubicBezTo>
                  <a:pt x="288867" y="3179444"/>
                  <a:pt x="264102" y="3416617"/>
                  <a:pt x="257434" y="3633787"/>
                </a:cubicBezTo>
                <a:cubicBezTo>
                  <a:pt x="257434" y="3642360"/>
                  <a:pt x="256482" y="3649980"/>
                  <a:pt x="256482" y="3657600"/>
                </a:cubicBezTo>
                <a:cubicBezTo>
                  <a:pt x="254576" y="3743325"/>
                  <a:pt x="261244" y="3875722"/>
                  <a:pt x="276484" y="3951922"/>
                </a:cubicBezTo>
                <a:cubicBezTo>
                  <a:pt x="431742" y="4039552"/>
                  <a:pt x="1040389" y="4343400"/>
                  <a:pt x="1956694" y="4343400"/>
                </a:cubicBezTo>
                <a:cubicBezTo>
                  <a:pt x="2876809" y="4343400"/>
                  <a:pt x="3481647" y="4040505"/>
                  <a:pt x="3635952" y="3952875"/>
                </a:cubicBezTo>
                <a:cubicBezTo>
                  <a:pt x="3651192" y="3876675"/>
                  <a:pt x="3656907" y="3744277"/>
                  <a:pt x="3655954" y="3658552"/>
                </a:cubicBezTo>
                <a:cubicBezTo>
                  <a:pt x="3655002" y="3650932"/>
                  <a:pt x="3655002" y="3643312"/>
                  <a:pt x="3655002" y="3634740"/>
                </a:cubicBezTo>
                <a:cubicBezTo>
                  <a:pt x="3648334" y="3417569"/>
                  <a:pt x="3623569" y="3180397"/>
                  <a:pt x="3401637" y="3101340"/>
                </a:cubicBezTo>
                <a:cubicBezTo>
                  <a:pt x="2927292" y="2979419"/>
                  <a:pt x="2548197" y="2715577"/>
                  <a:pt x="2532004" y="2704147"/>
                </a:cubicBezTo>
                <a:cubicBezTo>
                  <a:pt x="2473902" y="2663190"/>
                  <a:pt x="2459614" y="2583180"/>
                  <a:pt x="2500572" y="2525077"/>
                </a:cubicBezTo>
                <a:cubicBezTo>
                  <a:pt x="2541529" y="2466975"/>
                  <a:pt x="2621539" y="2452687"/>
                  <a:pt x="2679642" y="2493644"/>
                </a:cubicBezTo>
                <a:cubicBezTo>
                  <a:pt x="2683452" y="2496502"/>
                  <a:pt x="3040639" y="2744152"/>
                  <a:pt x="3470217" y="2853690"/>
                </a:cubicBezTo>
                <a:cubicBezTo>
                  <a:pt x="3473074" y="2854642"/>
                  <a:pt x="3476884" y="2855594"/>
                  <a:pt x="3479742" y="2856547"/>
                </a:cubicBezTo>
                <a:cubicBezTo>
                  <a:pt x="3893127" y="2997517"/>
                  <a:pt x="3905509" y="3438525"/>
                  <a:pt x="3911224" y="3627120"/>
                </a:cubicBezTo>
                <a:cubicBezTo>
                  <a:pt x="3911224" y="3635692"/>
                  <a:pt x="3912177" y="3643312"/>
                  <a:pt x="3912177" y="3650932"/>
                </a:cubicBezTo>
                <a:cubicBezTo>
                  <a:pt x="3912177" y="3651885"/>
                  <a:pt x="3912177" y="3652837"/>
                  <a:pt x="3912177" y="3653790"/>
                </a:cubicBezTo>
                <a:cubicBezTo>
                  <a:pt x="3913129" y="3703320"/>
                  <a:pt x="3914082" y="3957637"/>
                  <a:pt x="3866457" y="4084320"/>
                </a:cubicBezTo>
                <a:cubicBezTo>
                  <a:pt x="3856932" y="4109085"/>
                  <a:pt x="3838834" y="4130040"/>
                  <a:pt x="3816927" y="4144327"/>
                </a:cubicBezTo>
                <a:cubicBezTo>
                  <a:pt x="3788352" y="4162425"/>
                  <a:pt x="3103504" y="4599622"/>
                  <a:pt x="1957647" y="4599622"/>
                </a:cubicBezTo>
                <a:cubicBezTo>
                  <a:pt x="811789" y="4599622"/>
                  <a:pt x="126942" y="4163377"/>
                  <a:pt x="98367" y="4144327"/>
                </a:cubicBezTo>
                <a:cubicBezTo>
                  <a:pt x="75507" y="4130040"/>
                  <a:pt x="58362" y="4109085"/>
                  <a:pt x="48837" y="4084320"/>
                </a:cubicBezTo>
                <a:cubicBezTo>
                  <a:pt x="-1646" y="3956685"/>
                  <a:pt x="-694" y="3702367"/>
                  <a:pt x="259" y="3652837"/>
                </a:cubicBezTo>
                <a:cubicBezTo>
                  <a:pt x="259" y="3651885"/>
                  <a:pt x="259" y="3650932"/>
                  <a:pt x="259" y="3649980"/>
                </a:cubicBezTo>
                <a:cubicBezTo>
                  <a:pt x="1212" y="3642360"/>
                  <a:pt x="1212" y="3634740"/>
                  <a:pt x="1212" y="3626167"/>
                </a:cubicBezTo>
                <a:cubicBezTo>
                  <a:pt x="6926" y="3438525"/>
                  <a:pt x="19309" y="2997517"/>
                  <a:pt x="432694" y="2855594"/>
                </a:cubicBezTo>
                <a:cubicBezTo>
                  <a:pt x="435552" y="2854642"/>
                  <a:pt x="438409" y="2853690"/>
                  <a:pt x="442219" y="2852737"/>
                </a:cubicBezTo>
                <a:cubicBezTo>
                  <a:pt x="873702" y="2743200"/>
                  <a:pt x="1228984" y="2495550"/>
                  <a:pt x="1232794" y="2492692"/>
                </a:cubicBezTo>
                <a:cubicBezTo>
                  <a:pt x="1261846" y="2472214"/>
                  <a:pt x="1296374" y="2465546"/>
                  <a:pt x="1328759" y="2471261"/>
                </a:cubicBezTo>
                <a:close/>
                <a:moveTo>
                  <a:pt x="1949074" y="258127"/>
                </a:moveTo>
                <a:cubicBezTo>
                  <a:pt x="1741429" y="258127"/>
                  <a:pt x="1256606" y="331470"/>
                  <a:pt x="1225174" y="1014412"/>
                </a:cubicBezTo>
                <a:cubicBezTo>
                  <a:pt x="1225174" y="1016317"/>
                  <a:pt x="1224221" y="1019175"/>
                  <a:pt x="1224221" y="1022032"/>
                </a:cubicBezTo>
                <a:cubicBezTo>
                  <a:pt x="1223269" y="1027747"/>
                  <a:pt x="1158499" y="1678305"/>
                  <a:pt x="1460441" y="2017395"/>
                </a:cubicBezTo>
                <a:cubicBezTo>
                  <a:pt x="1579504" y="2152650"/>
                  <a:pt x="1740476" y="2219325"/>
                  <a:pt x="1950026" y="2221230"/>
                </a:cubicBezTo>
                <a:cubicBezTo>
                  <a:pt x="1951931" y="2221230"/>
                  <a:pt x="1952884" y="2221230"/>
                  <a:pt x="1954789" y="2221230"/>
                </a:cubicBezTo>
                <a:cubicBezTo>
                  <a:pt x="1956694" y="2221230"/>
                  <a:pt x="1957646" y="2221230"/>
                  <a:pt x="1959551" y="2221230"/>
                </a:cubicBezTo>
                <a:cubicBezTo>
                  <a:pt x="2170054" y="2219325"/>
                  <a:pt x="2330074" y="2152650"/>
                  <a:pt x="2450089" y="2017395"/>
                </a:cubicBezTo>
                <a:cubicBezTo>
                  <a:pt x="2752984" y="1676400"/>
                  <a:pt x="2686309" y="1028700"/>
                  <a:pt x="2685356" y="1022032"/>
                </a:cubicBezTo>
                <a:cubicBezTo>
                  <a:pt x="2684404" y="1020127"/>
                  <a:pt x="2684404" y="1017270"/>
                  <a:pt x="2684404" y="1014412"/>
                </a:cubicBezTo>
                <a:cubicBezTo>
                  <a:pt x="2654876" y="368617"/>
                  <a:pt x="2217679" y="263842"/>
                  <a:pt x="1960504" y="258127"/>
                </a:cubicBezTo>
                <a:cubicBezTo>
                  <a:pt x="1957646" y="258127"/>
                  <a:pt x="1954789" y="258127"/>
                  <a:pt x="1952884" y="258127"/>
                </a:cubicBezTo>
                <a:close/>
                <a:moveTo>
                  <a:pt x="1950026" y="0"/>
                </a:moveTo>
                <a:lnTo>
                  <a:pt x="1955741" y="0"/>
                </a:lnTo>
                <a:cubicBezTo>
                  <a:pt x="1956694" y="0"/>
                  <a:pt x="1958599" y="0"/>
                  <a:pt x="1959551" y="0"/>
                </a:cubicBezTo>
                <a:lnTo>
                  <a:pt x="1966219" y="0"/>
                </a:lnTo>
                <a:cubicBezTo>
                  <a:pt x="2158624" y="3810"/>
                  <a:pt x="2331026" y="49530"/>
                  <a:pt x="2478664" y="134302"/>
                </a:cubicBezTo>
                <a:cubicBezTo>
                  <a:pt x="2676784" y="247650"/>
                  <a:pt x="2916814" y="490537"/>
                  <a:pt x="2940626" y="998220"/>
                </a:cubicBezTo>
                <a:cubicBezTo>
                  <a:pt x="2947294" y="1065847"/>
                  <a:pt x="3008254" y="1774507"/>
                  <a:pt x="2641541" y="2187892"/>
                </a:cubicBezTo>
                <a:cubicBezTo>
                  <a:pt x="2474854" y="2375535"/>
                  <a:pt x="2249111" y="2473642"/>
                  <a:pt x="1970029" y="2478405"/>
                </a:cubicBezTo>
                <a:cubicBezTo>
                  <a:pt x="1967171" y="2478405"/>
                  <a:pt x="1963361" y="2478405"/>
                  <a:pt x="1960504" y="2478405"/>
                </a:cubicBezTo>
                <a:cubicBezTo>
                  <a:pt x="1958599" y="2478405"/>
                  <a:pt x="1956694" y="2478405"/>
                  <a:pt x="1954789" y="2478405"/>
                </a:cubicBezTo>
                <a:cubicBezTo>
                  <a:pt x="1949074" y="2478405"/>
                  <a:pt x="1944311" y="2478405"/>
                  <a:pt x="1939549" y="2478405"/>
                </a:cubicBezTo>
                <a:cubicBezTo>
                  <a:pt x="1660466" y="2473642"/>
                  <a:pt x="1434724" y="2375535"/>
                  <a:pt x="1268989" y="2187892"/>
                </a:cubicBezTo>
                <a:cubicBezTo>
                  <a:pt x="902276" y="1774507"/>
                  <a:pt x="963236" y="1065847"/>
                  <a:pt x="969904" y="998220"/>
                </a:cubicBezTo>
                <a:cubicBezTo>
                  <a:pt x="993716" y="486727"/>
                  <a:pt x="1237556" y="243840"/>
                  <a:pt x="1437581" y="130492"/>
                </a:cubicBezTo>
                <a:cubicBezTo>
                  <a:pt x="1636654" y="17145"/>
                  <a:pt x="1844299" y="0"/>
                  <a:pt x="195002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AC714CD-6100-4C63-9766-080A34DB36D8}"/>
              </a:ext>
            </a:extLst>
          </p:cNvPr>
          <p:cNvSpPr>
            <a:spLocks noChangeAspect="1"/>
          </p:cNvSpPr>
          <p:nvPr/>
        </p:nvSpPr>
        <p:spPr>
          <a:xfrm>
            <a:off x="8738507" y="2058340"/>
            <a:ext cx="451716" cy="853440"/>
          </a:xfrm>
          <a:custGeom>
            <a:avLst/>
            <a:gdLst>
              <a:gd name="connsiteX0" fmla="*/ 318373 w 2409825"/>
              <a:gd name="connsiteY0" fmla="*/ 2279571 h 4552950"/>
              <a:gd name="connsiteX1" fmla="*/ 2371011 w 2409825"/>
              <a:gd name="connsiteY1" fmla="*/ 226933 h 4552950"/>
              <a:gd name="connsiteX2" fmla="*/ 2371011 w 2409825"/>
              <a:gd name="connsiteY2" fmla="*/ 45006 h 4552950"/>
              <a:gd name="connsiteX3" fmla="*/ 2189083 w 2409825"/>
              <a:gd name="connsiteY3" fmla="*/ 45006 h 4552950"/>
              <a:gd name="connsiteX4" fmla="*/ 45006 w 2409825"/>
              <a:gd name="connsiteY4" fmla="*/ 2189083 h 4552950"/>
              <a:gd name="connsiteX5" fmla="*/ 45006 w 2409825"/>
              <a:gd name="connsiteY5" fmla="*/ 2371011 h 4552950"/>
              <a:gd name="connsiteX6" fmla="*/ 2189083 w 2409825"/>
              <a:gd name="connsiteY6" fmla="*/ 4514136 h 4552950"/>
              <a:gd name="connsiteX7" fmla="*/ 2279571 w 2409825"/>
              <a:gd name="connsiteY7" fmla="*/ 4552236 h 4552950"/>
              <a:gd name="connsiteX8" fmla="*/ 2370058 w 2409825"/>
              <a:gd name="connsiteY8" fmla="*/ 4514136 h 4552950"/>
              <a:gd name="connsiteX9" fmla="*/ 2370058 w 2409825"/>
              <a:gd name="connsiteY9" fmla="*/ 4332208 h 4552950"/>
              <a:gd name="connsiteX10" fmla="*/ 318373 w 2409825"/>
              <a:gd name="connsiteY10" fmla="*/ 2279571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9825" h="4552950">
                <a:moveTo>
                  <a:pt x="318373" y="2279571"/>
                </a:moveTo>
                <a:lnTo>
                  <a:pt x="2371011" y="226933"/>
                </a:lnTo>
                <a:cubicBezTo>
                  <a:pt x="2421493" y="176451"/>
                  <a:pt x="2421493" y="95488"/>
                  <a:pt x="2371011" y="45006"/>
                </a:cubicBezTo>
                <a:cubicBezTo>
                  <a:pt x="2320528" y="-5477"/>
                  <a:pt x="2239566" y="-5477"/>
                  <a:pt x="2189083" y="45006"/>
                </a:cubicBezTo>
                <a:lnTo>
                  <a:pt x="45006" y="2189083"/>
                </a:lnTo>
                <a:cubicBezTo>
                  <a:pt x="-5477" y="2239566"/>
                  <a:pt x="-5477" y="2320528"/>
                  <a:pt x="45006" y="2371011"/>
                </a:cubicBezTo>
                <a:lnTo>
                  <a:pt x="2189083" y="4514136"/>
                </a:lnTo>
                <a:cubicBezTo>
                  <a:pt x="2213848" y="4538901"/>
                  <a:pt x="2247186" y="4552236"/>
                  <a:pt x="2279571" y="4552236"/>
                </a:cubicBezTo>
                <a:cubicBezTo>
                  <a:pt x="2311956" y="4552236"/>
                  <a:pt x="2345293" y="4539853"/>
                  <a:pt x="2370058" y="4514136"/>
                </a:cubicBezTo>
                <a:cubicBezTo>
                  <a:pt x="2420541" y="4463653"/>
                  <a:pt x="2420541" y="4382691"/>
                  <a:pt x="2370058" y="4332208"/>
                </a:cubicBezTo>
                <a:lnTo>
                  <a:pt x="318373" y="227957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8E7803A-EDAE-4F46-89D9-6B5720CCCE1A}"/>
              </a:ext>
            </a:extLst>
          </p:cNvPr>
          <p:cNvSpPr>
            <a:spLocks noChangeAspect="1"/>
          </p:cNvSpPr>
          <p:nvPr/>
        </p:nvSpPr>
        <p:spPr>
          <a:xfrm>
            <a:off x="11854760" y="2058340"/>
            <a:ext cx="677654" cy="853440"/>
          </a:xfrm>
          <a:custGeom>
            <a:avLst/>
            <a:gdLst>
              <a:gd name="connsiteX0" fmla="*/ 1835467 w 3671887"/>
              <a:gd name="connsiteY0" fmla="*/ 2455545 h 4624387"/>
              <a:gd name="connsiteX1" fmla="*/ 1620202 w 3671887"/>
              <a:gd name="connsiteY1" fmla="*/ 3055620 h 4624387"/>
              <a:gd name="connsiteX2" fmla="*/ 2049780 w 3671887"/>
              <a:gd name="connsiteY2" fmla="*/ 3055620 h 4624387"/>
              <a:gd name="connsiteX3" fmla="*/ 1827847 w 3671887"/>
              <a:gd name="connsiteY3" fmla="*/ 1950720 h 4624387"/>
              <a:gd name="connsiteX4" fmla="*/ 1834515 w 3671887"/>
              <a:gd name="connsiteY4" fmla="*/ 1950720 h 4624387"/>
              <a:gd name="connsiteX5" fmla="*/ 1840230 w 3671887"/>
              <a:gd name="connsiteY5" fmla="*/ 1950720 h 4624387"/>
              <a:gd name="connsiteX6" fmla="*/ 1846897 w 3671887"/>
              <a:gd name="connsiteY6" fmla="*/ 1951672 h 4624387"/>
              <a:gd name="connsiteX7" fmla="*/ 1852612 w 3671887"/>
              <a:gd name="connsiteY7" fmla="*/ 1952625 h 4624387"/>
              <a:gd name="connsiteX8" fmla="*/ 1860232 w 3671887"/>
              <a:gd name="connsiteY8" fmla="*/ 1954530 h 4624387"/>
              <a:gd name="connsiteX9" fmla="*/ 1864995 w 3671887"/>
              <a:gd name="connsiteY9" fmla="*/ 1955482 h 4624387"/>
              <a:gd name="connsiteX10" fmla="*/ 1876425 w 3671887"/>
              <a:gd name="connsiteY10" fmla="*/ 1958340 h 4624387"/>
              <a:gd name="connsiteX11" fmla="*/ 1877377 w 3671887"/>
              <a:gd name="connsiteY11" fmla="*/ 1958340 h 4624387"/>
              <a:gd name="connsiteX12" fmla="*/ 1888807 w 3671887"/>
              <a:gd name="connsiteY12" fmla="*/ 1963102 h 4624387"/>
              <a:gd name="connsiteX13" fmla="*/ 1894522 w 3671887"/>
              <a:gd name="connsiteY13" fmla="*/ 1965960 h 4624387"/>
              <a:gd name="connsiteX14" fmla="*/ 1900237 w 3671887"/>
              <a:gd name="connsiteY14" fmla="*/ 1968817 h 4624387"/>
              <a:gd name="connsiteX15" fmla="*/ 1905952 w 3671887"/>
              <a:gd name="connsiteY15" fmla="*/ 1972627 h 4624387"/>
              <a:gd name="connsiteX16" fmla="*/ 1909762 w 3671887"/>
              <a:gd name="connsiteY16" fmla="*/ 1975485 h 4624387"/>
              <a:gd name="connsiteX17" fmla="*/ 1915477 w 3671887"/>
              <a:gd name="connsiteY17" fmla="*/ 1980247 h 4624387"/>
              <a:gd name="connsiteX18" fmla="*/ 1919287 w 3671887"/>
              <a:gd name="connsiteY18" fmla="*/ 1984057 h 4624387"/>
              <a:gd name="connsiteX19" fmla="*/ 1924050 w 3671887"/>
              <a:gd name="connsiteY19" fmla="*/ 1988820 h 4624387"/>
              <a:gd name="connsiteX20" fmla="*/ 1928812 w 3671887"/>
              <a:gd name="connsiteY20" fmla="*/ 1993582 h 4624387"/>
              <a:gd name="connsiteX21" fmla="*/ 1932622 w 3671887"/>
              <a:gd name="connsiteY21" fmla="*/ 1997392 h 4624387"/>
              <a:gd name="connsiteX22" fmla="*/ 1937385 w 3671887"/>
              <a:gd name="connsiteY22" fmla="*/ 2003107 h 4624387"/>
              <a:gd name="connsiteX23" fmla="*/ 1940242 w 3671887"/>
              <a:gd name="connsiteY23" fmla="*/ 2006917 h 4624387"/>
              <a:gd name="connsiteX24" fmla="*/ 1944052 w 3671887"/>
              <a:gd name="connsiteY24" fmla="*/ 2013585 h 4624387"/>
              <a:gd name="connsiteX25" fmla="*/ 1946910 w 3671887"/>
              <a:gd name="connsiteY25" fmla="*/ 2019300 h 4624387"/>
              <a:gd name="connsiteX26" fmla="*/ 1949767 w 3671887"/>
              <a:gd name="connsiteY26" fmla="*/ 2025015 h 4624387"/>
              <a:gd name="connsiteX27" fmla="*/ 1954530 w 3671887"/>
              <a:gd name="connsiteY27" fmla="*/ 2036445 h 4624387"/>
              <a:gd name="connsiteX28" fmla="*/ 2531745 w 3671887"/>
              <a:gd name="connsiteY28" fmla="*/ 3654742 h 4624387"/>
              <a:gd name="connsiteX29" fmla="*/ 2455545 w 3671887"/>
              <a:gd name="connsiteY29" fmla="*/ 3816667 h 4624387"/>
              <a:gd name="connsiteX30" fmla="*/ 2412682 w 3671887"/>
              <a:gd name="connsiteY30" fmla="*/ 3824287 h 4624387"/>
              <a:gd name="connsiteX31" fmla="*/ 2293620 w 3671887"/>
              <a:gd name="connsiteY31" fmla="*/ 3740467 h 4624387"/>
              <a:gd name="connsiteX32" fmla="*/ 2139315 w 3671887"/>
              <a:gd name="connsiteY32" fmla="*/ 3308032 h 4624387"/>
              <a:gd name="connsiteX33" fmla="*/ 2124075 w 3671887"/>
              <a:gd name="connsiteY33" fmla="*/ 3308985 h 4624387"/>
              <a:gd name="connsiteX34" fmla="*/ 1529715 w 3671887"/>
              <a:gd name="connsiteY34" fmla="*/ 3308985 h 4624387"/>
              <a:gd name="connsiteX35" fmla="*/ 1375410 w 3671887"/>
              <a:gd name="connsiteY35" fmla="*/ 3740467 h 4624387"/>
              <a:gd name="connsiteX36" fmla="*/ 1256347 w 3671887"/>
              <a:gd name="connsiteY36" fmla="*/ 3824287 h 4624387"/>
              <a:gd name="connsiteX37" fmla="*/ 1213485 w 3671887"/>
              <a:gd name="connsiteY37" fmla="*/ 3816667 h 4624387"/>
              <a:gd name="connsiteX38" fmla="*/ 1134427 w 3671887"/>
              <a:gd name="connsiteY38" fmla="*/ 3653790 h 4624387"/>
              <a:gd name="connsiteX39" fmla="*/ 1713547 w 3671887"/>
              <a:gd name="connsiteY39" fmla="*/ 2035492 h 4624387"/>
              <a:gd name="connsiteX40" fmla="*/ 1718310 w 3671887"/>
              <a:gd name="connsiteY40" fmla="*/ 2024062 h 4624387"/>
              <a:gd name="connsiteX41" fmla="*/ 1721167 w 3671887"/>
              <a:gd name="connsiteY41" fmla="*/ 2018347 h 4624387"/>
              <a:gd name="connsiteX42" fmla="*/ 1724025 w 3671887"/>
              <a:gd name="connsiteY42" fmla="*/ 2012632 h 4624387"/>
              <a:gd name="connsiteX43" fmla="*/ 1727835 w 3671887"/>
              <a:gd name="connsiteY43" fmla="*/ 2006917 h 4624387"/>
              <a:gd name="connsiteX44" fmla="*/ 1730692 w 3671887"/>
              <a:gd name="connsiteY44" fmla="*/ 2003107 h 4624387"/>
              <a:gd name="connsiteX45" fmla="*/ 1735455 w 3671887"/>
              <a:gd name="connsiteY45" fmla="*/ 1997392 h 4624387"/>
              <a:gd name="connsiteX46" fmla="*/ 1739265 w 3671887"/>
              <a:gd name="connsiteY46" fmla="*/ 1993582 h 4624387"/>
              <a:gd name="connsiteX47" fmla="*/ 1744027 w 3671887"/>
              <a:gd name="connsiteY47" fmla="*/ 1988820 h 4624387"/>
              <a:gd name="connsiteX48" fmla="*/ 1748790 w 3671887"/>
              <a:gd name="connsiteY48" fmla="*/ 1984057 h 4624387"/>
              <a:gd name="connsiteX49" fmla="*/ 1752600 w 3671887"/>
              <a:gd name="connsiteY49" fmla="*/ 1980247 h 4624387"/>
              <a:gd name="connsiteX50" fmla="*/ 1758315 w 3671887"/>
              <a:gd name="connsiteY50" fmla="*/ 1975485 h 4624387"/>
              <a:gd name="connsiteX51" fmla="*/ 1762125 w 3671887"/>
              <a:gd name="connsiteY51" fmla="*/ 1972627 h 4624387"/>
              <a:gd name="connsiteX52" fmla="*/ 1768792 w 3671887"/>
              <a:gd name="connsiteY52" fmla="*/ 1968817 h 4624387"/>
              <a:gd name="connsiteX53" fmla="*/ 1774507 w 3671887"/>
              <a:gd name="connsiteY53" fmla="*/ 1965960 h 4624387"/>
              <a:gd name="connsiteX54" fmla="*/ 1780222 w 3671887"/>
              <a:gd name="connsiteY54" fmla="*/ 1963102 h 4624387"/>
              <a:gd name="connsiteX55" fmla="*/ 1791652 w 3671887"/>
              <a:gd name="connsiteY55" fmla="*/ 1958340 h 4624387"/>
              <a:gd name="connsiteX56" fmla="*/ 1792605 w 3671887"/>
              <a:gd name="connsiteY56" fmla="*/ 1958340 h 4624387"/>
              <a:gd name="connsiteX57" fmla="*/ 1803082 w 3671887"/>
              <a:gd name="connsiteY57" fmla="*/ 1955482 h 4624387"/>
              <a:gd name="connsiteX58" fmla="*/ 1807845 w 3671887"/>
              <a:gd name="connsiteY58" fmla="*/ 1954530 h 4624387"/>
              <a:gd name="connsiteX59" fmla="*/ 1815465 w 3671887"/>
              <a:gd name="connsiteY59" fmla="*/ 1952625 h 4624387"/>
              <a:gd name="connsiteX60" fmla="*/ 1821180 w 3671887"/>
              <a:gd name="connsiteY60" fmla="*/ 1951672 h 4624387"/>
              <a:gd name="connsiteX61" fmla="*/ 1827847 w 3671887"/>
              <a:gd name="connsiteY61" fmla="*/ 1950720 h 4624387"/>
              <a:gd name="connsiteX62" fmla="*/ 253365 w 3671887"/>
              <a:gd name="connsiteY62" fmla="*/ 1280160 h 4624387"/>
              <a:gd name="connsiteX63" fmla="*/ 253365 w 3671887"/>
              <a:gd name="connsiteY63" fmla="*/ 3896677 h 4624387"/>
              <a:gd name="connsiteX64" fmla="*/ 727710 w 3671887"/>
              <a:gd name="connsiteY64" fmla="*/ 4371022 h 4624387"/>
              <a:gd name="connsiteX65" fmla="*/ 3417570 w 3671887"/>
              <a:gd name="connsiteY65" fmla="*/ 4371022 h 4624387"/>
              <a:gd name="connsiteX66" fmla="*/ 3417570 w 3671887"/>
              <a:gd name="connsiteY66" fmla="*/ 1456372 h 4624387"/>
              <a:gd name="connsiteX67" fmla="*/ 727710 w 3671887"/>
              <a:gd name="connsiteY67" fmla="*/ 1456372 h 4624387"/>
              <a:gd name="connsiteX68" fmla="*/ 253365 w 3671887"/>
              <a:gd name="connsiteY68" fmla="*/ 1280160 h 4624387"/>
              <a:gd name="connsiteX69" fmla="*/ 767715 w 3671887"/>
              <a:gd name="connsiteY69" fmla="*/ 612458 h 4624387"/>
              <a:gd name="connsiteX70" fmla="*/ 3147060 w 3671887"/>
              <a:gd name="connsiteY70" fmla="*/ 612458 h 4624387"/>
              <a:gd name="connsiteX71" fmla="*/ 3273743 w 3671887"/>
              <a:gd name="connsiteY71" fmla="*/ 739140 h 4624387"/>
              <a:gd name="connsiteX72" fmla="*/ 3147060 w 3671887"/>
              <a:gd name="connsiteY72" fmla="*/ 865823 h 4624387"/>
              <a:gd name="connsiteX73" fmla="*/ 767715 w 3671887"/>
              <a:gd name="connsiteY73" fmla="*/ 865823 h 4624387"/>
              <a:gd name="connsiteX74" fmla="*/ 641033 w 3671887"/>
              <a:gd name="connsiteY74" fmla="*/ 739140 h 4624387"/>
              <a:gd name="connsiteX75" fmla="*/ 767715 w 3671887"/>
              <a:gd name="connsiteY75" fmla="*/ 612458 h 4624387"/>
              <a:gd name="connsiteX76" fmla="*/ 727710 w 3671887"/>
              <a:gd name="connsiteY76" fmla="*/ 0 h 4624387"/>
              <a:gd name="connsiteX77" fmla="*/ 3545205 w 3671887"/>
              <a:gd name="connsiteY77" fmla="*/ 0 h 4624387"/>
              <a:gd name="connsiteX78" fmla="*/ 3671887 w 3671887"/>
              <a:gd name="connsiteY78" fmla="*/ 126682 h 4624387"/>
              <a:gd name="connsiteX79" fmla="*/ 3545205 w 3671887"/>
              <a:gd name="connsiteY79" fmla="*/ 253365 h 4624387"/>
              <a:gd name="connsiteX80" fmla="*/ 727710 w 3671887"/>
              <a:gd name="connsiteY80" fmla="*/ 253365 h 4624387"/>
              <a:gd name="connsiteX81" fmla="*/ 253365 w 3671887"/>
              <a:gd name="connsiteY81" fmla="*/ 727710 h 4624387"/>
              <a:gd name="connsiteX82" fmla="*/ 727710 w 3671887"/>
              <a:gd name="connsiteY82" fmla="*/ 1202055 h 4624387"/>
              <a:gd name="connsiteX83" fmla="*/ 3544252 w 3671887"/>
              <a:gd name="connsiteY83" fmla="*/ 1202055 h 4624387"/>
              <a:gd name="connsiteX84" fmla="*/ 3671887 w 3671887"/>
              <a:gd name="connsiteY84" fmla="*/ 1328737 h 4624387"/>
              <a:gd name="connsiteX85" fmla="*/ 3671887 w 3671887"/>
              <a:gd name="connsiteY85" fmla="*/ 4497705 h 4624387"/>
              <a:gd name="connsiteX86" fmla="*/ 3545205 w 3671887"/>
              <a:gd name="connsiteY86" fmla="*/ 4624387 h 4624387"/>
              <a:gd name="connsiteX87" fmla="*/ 727710 w 3671887"/>
              <a:gd name="connsiteY87" fmla="*/ 4624387 h 4624387"/>
              <a:gd name="connsiteX88" fmla="*/ 0 w 3671887"/>
              <a:gd name="connsiteY88" fmla="*/ 3896677 h 4624387"/>
              <a:gd name="connsiteX89" fmla="*/ 0 w 3671887"/>
              <a:gd name="connsiteY89" fmla="*/ 727710 h 4624387"/>
              <a:gd name="connsiteX90" fmla="*/ 727710 w 3671887"/>
              <a:gd name="connsiteY90" fmla="*/ 0 h 462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671887" h="4624387">
                <a:moveTo>
                  <a:pt x="1835467" y="2455545"/>
                </a:moveTo>
                <a:lnTo>
                  <a:pt x="1620202" y="3055620"/>
                </a:lnTo>
                <a:lnTo>
                  <a:pt x="2049780" y="3055620"/>
                </a:lnTo>
                <a:close/>
                <a:moveTo>
                  <a:pt x="1827847" y="1950720"/>
                </a:moveTo>
                <a:cubicBezTo>
                  <a:pt x="1830705" y="1950720"/>
                  <a:pt x="1832610" y="1950720"/>
                  <a:pt x="1834515" y="1950720"/>
                </a:cubicBezTo>
                <a:cubicBezTo>
                  <a:pt x="1836420" y="1950720"/>
                  <a:pt x="1838325" y="1950720"/>
                  <a:pt x="1840230" y="1950720"/>
                </a:cubicBezTo>
                <a:cubicBezTo>
                  <a:pt x="1842135" y="1950720"/>
                  <a:pt x="1844992" y="1951672"/>
                  <a:pt x="1846897" y="1951672"/>
                </a:cubicBezTo>
                <a:cubicBezTo>
                  <a:pt x="1848802" y="1952625"/>
                  <a:pt x="1850707" y="1952625"/>
                  <a:pt x="1852612" y="1952625"/>
                </a:cubicBezTo>
                <a:cubicBezTo>
                  <a:pt x="1855470" y="1953577"/>
                  <a:pt x="1857375" y="1953577"/>
                  <a:pt x="1860232" y="1954530"/>
                </a:cubicBezTo>
                <a:cubicBezTo>
                  <a:pt x="1862137" y="1954530"/>
                  <a:pt x="1863090" y="1955482"/>
                  <a:pt x="1864995" y="1955482"/>
                </a:cubicBezTo>
                <a:cubicBezTo>
                  <a:pt x="1868805" y="1956435"/>
                  <a:pt x="1872615" y="1957387"/>
                  <a:pt x="1876425" y="1958340"/>
                </a:cubicBezTo>
                <a:lnTo>
                  <a:pt x="1877377" y="1958340"/>
                </a:lnTo>
                <a:cubicBezTo>
                  <a:pt x="1881187" y="1959292"/>
                  <a:pt x="1884997" y="1961197"/>
                  <a:pt x="1888807" y="1963102"/>
                </a:cubicBezTo>
                <a:cubicBezTo>
                  <a:pt x="1890712" y="1964055"/>
                  <a:pt x="1892617" y="1965007"/>
                  <a:pt x="1894522" y="1965960"/>
                </a:cubicBezTo>
                <a:cubicBezTo>
                  <a:pt x="1896427" y="1966912"/>
                  <a:pt x="1898332" y="1967865"/>
                  <a:pt x="1900237" y="1968817"/>
                </a:cubicBezTo>
                <a:cubicBezTo>
                  <a:pt x="1902142" y="1969770"/>
                  <a:pt x="1904047" y="1971675"/>
                  <a:pt x="1905952" y="1972627"/>
                </a:cubicBezTo>
                <a:cubicBezTo>
                  <a:pt x="1906905" y="1973580"/>
                  <a:pt x="1908810" y="1974532"/>
                  <a:pt x="1909762" y="1975485"/>
                </a:cubicBezTo>
                <a:cubicBezTo>
                  <a:pt x="1911667" y="1977390"/>
                  <a:pt x="1913572" y="1978342"/>
                  <a:pt x="1915477" y="1980247"/>
                </a:cubicBezTo>
                <a:cubicBezTo>
                  <a:pt x="1916430" y="1982152"/>
                  <a:pt x="1918335" y="1983105"/>
                  <a:pt x="1919287" y="1984057"/>
                </a:cubicBezTo>
                <a:cubicBezTo>
                  <a:pt x="1921192" y="1985962"/>
                  <a:pt x="1922145" y="1986915"/>
                  <a:pt x="1924050" y="1988820"/>
                </a:cubicBezTo>
                <a:cubicBezTo>
                  <a:pt x="1925955" y="1990725"/>
                  <a:pt x="1927860" y="1991677"/>
                  <a:pt x="1928812" y="1993582"/>
                </a:cubicBezTo>
                <a:cubicBezTo>
                  <a:pt x="1930717" y="1994535"/>
                  <a:pt x="1931670" y="1996440"/>
                  <a:pt x="1932622" y="1997392"/>
                </a:cubicBezTo>
                <a:cubicBezTo>
                  <a:pt x="1934527" y="1999297"/>
                  <a:pt x="1936432" y="2001202"/>
                  <a:pt x="1937385" y="2003107"/>
                </a:cubicBezTo>
                <a:cubicBezTo>
                  <a:pt x="1938337" y="2004060"/>
                  <a:pt x="1939290" y="2005965"/>
                  <a:pt x="1940242" y="2006917"/>
                </a:cubicBezTo>
                <a:cubicBezTo>
                  <a:pt x="1941195" y="2009775"/>
                  <a:pt x="1943100" y="2011680"/>
                  <a:pt x="1944052" y="2013585"/>
                </a:cubicBezTo>
                <a:cubicBezTo>
                  <a:pt x="1945005" y="2015490"/>
                  <a:pt x="1945957" y="2017395"/>
                  <a:pt x="1946910" y="2019300"/>
                </a:cubicBezTo>
                <a:cubicBezTo>
                  <a:pt x="1947862" y="2021205"/>
                  <a:pt x="1948815" y="2023110"/>
                  <a:pt x="1949767" y="2025015"/>
                </a:cubicBezTo>
                <a:cubicBezTo>
                  <a:pt x="1951672" y="2028825"/>
                  <a:pt x="1953577" y="2032635"/>
                  <a:pt x="1954530" y="2036445"/>
                </a:cubicBezTo>
                <a:lnTo>
                  <a:pt x="2531745" y="3654742"/>
                </a:lnTo>
                <a:cubicBezTo>
                  <a:pt x="2555557" y="3720465"/>
                  <a:pt x="2521268" y="3792855"/>
                  <a:pt x="2455545" y="3816667"/>
                </a:cubicBezTo>
                <a:cubicBezTo>
                  <a:pt x="2441257" y="3821430"/>
                  <a:pt x="2426970" y="3824287"/>
                  <a:pt x="2412682" y="3824287"/>
                </a:cubicBezTo>
                <a:cubicBezTo>
                  <a:pt x="2361247" y="3824287"/>
                  <a:pt x="2311718" y="3791902"/>
                  <a:pt x="2293620" y="3740467"/>
                </a:cubicBezTo>
                <a:lnTo>
                  <a:pt x="2139315" y="3308032"/>
                </a:lnTo>
                <a:cubicBezTo>
                  <a:pt x="2134552" y="3308985"/>
                  <a:pt x="2128837" y="3308985"/>
                  <a:pt x="2124075" y="3308985"/>
                </a:cubicBezTo>
                <a:lnTo>
                  <a:pt x="1529715" y="3308985"/>
                </a:lnTo>
                <a:lnTo>
                  <a:pt x="1375410" y="3740467"/>
                </a:lnTo>
                <a:cubicBezTo>
                  <a:pt x="1357312" y="3791902"/>
                  <a:pt x="1308735" y="3824287"/>
                  <a:pt x="1256347" y="3824287"/>
                </a:cubicBezTo>
                <a:cubicBezTo>
                  <a:pt x="1242060" y="3824287"/>
                  <a:pt x="1227772" y="3821430"/>
                  <a:pt x="1213485" y="3816667"/>
                </a:cubicBezTo>
                <a:cubicBezTo>
                  <a:pt x="1147762" y="3792855"/>
                  <a:pt x="1113472" y="3720465"/>
                  <a:pt x="1134427" y="3653790"/>
                </a:cubicBezTo>
                <a:lnTo>
                  <a:pt x="1713547" y="2035492"/>
                </a:lnTo>
                <a:cubicBezTo>
                  <a:pt x="1714500" y="2031682"/>
                  <a:pt x="1716405" y="2027872"/>
                  <a:pt x="1718310" y="2024062"/>
                </a:cubicBezTo>
                <a:cubicBezTo>
                  <a:pt x="1719262" y="2022157"/>
                  <a:pt x="1720215" y="2020252"/>
                  <a:pt x="1721167" y="2018347"/>
                </a:cubicBezTo>
                <a:cubicBezTo>
                  <a:pt x="1722120" y="2016442"/>
                  <a:pt x="1723072" y="2014537"/>
                  <a:pt x="1724025" y="2012632"/>
                </a:cubicBezTo>
                <a:cubicBezTo>
                  <a:pt x="1724977" y="2010727"/>
                  <a:pt x="1726882" y="2008822"/>
                  <a:pt x="1727835" y="2006917"/>
                </a:cubicBezTo>
                <a:cubicBezTo>
                  <a:pt x="1728787" y="2005965"/>
                  <a:pt x="1729740" y="2004060"/>
                  <a:pt x="1730692" y="2003107"/>
                </a:cubicBezTo>
                <a:cubicBezTo>
                  <a:pt x="1732597" y="2001202"/>
                  <a:pt x="1733550" y="1999297"/>
                  <a:pt x="1735455" y="1997392"/>
                </a:cubicBezTo>
                <a:cubicBezTo>
                  <a:pt x="1737360" y="1996440"/>
                  <a:pt x="1738312" y="1994535"/>
                  <a:pt x="1739265" y="1993582"/>
                </a:cubicBezTo>
                <a:cubicBezTo>
                  <a:pt x="1741170" y="1991677"/>
                  <a:pt x="1742122" y="1990725"/>
                  <a:pt x="1744027" y="1988820"/>
                </a:cubicBezTo>
                <a:cubicBezTo>
                  <a:pt x="1745932" y="1986915"/>
                  <a:pt x="1746885" y="1985962"/>
                  <a:pt x="1748790" y="1984057"/>
                </a:cubicBezTo>
                <a:cubicBezTo>
                  <a:pt x="1749742" y="1982152"/>
                  <a:pt x="1751647" y="1981200"/>
                  <a:pt x="1752600" y="1980247"/>
                </a:cubicBezTo>
                <a:cubicBezTo>
                  <a:pt x="1754505" y="1978342"/>
                  <a:pt x="1756410" y="1977390"/>
                  <a:pt x="1758315" y="1975485"/>
                </a:cubicBezTo>
                <a:cubicBezTo>
                  <a:pt x="1759267" y="1974532"/>
                  <a:pt x="1761172" y="1973580"/>
                  <a:pt x="1762125" y="1972627"/>
                </a:cubicBezTo>
                <a:cubicBezTo>
                  <a:pt x="1764982" y="1971675"/>
                  <a:pt x="1766887" y="1969770"/>
                  <a:pt x="1768792" y="1968817"/>
                </a:cubicBezTo>
                <a:cubicBezTo>
                  <a:pt x="1770697" y="1967865"/>
                  <a:pt x="1772602" y="1966912"/>
                  <a:pt x="1774507" y="1965960"/>
                </a:cubicBezTo>
                <a:cubicBezTo>
                  <a:pt x="1776412" y="1965007"/>
                  <a:pt x="1778317" y="1964055"/>
                  <a:pt x="1780222" y="1963102"/>
                </a:cubicBezTo>
                <a:cubicBezTo>
                  <a:pt x="1784032" y="1961197"/>
                  <a:pt x="1787842" y="1959292"/>
                  <a:pt x="1791652" y="1958340"/>
                </a:cubicBezTo>
                <a:lnTo>
                  <a:pt x="1792605" y="1958340"/>
                </a:lnTo>
                <a:cubicBezTo>
                  <a:pt x="1795462" y="1957387"/>
                  <a:pt x="1799272" y="1956435"/>
                  <a:pt x="1803082" y="1955482"/>
                </a:cubicBezTo>
                <a:cubicBezTo>
                  <a:pt x="1804987" y="1955482"/>
                  <a:pt x="1805940" y="1954530"/>
                  <a:pt x="1807845" y="1954530"/>
                </a:cubicBezTo>
                <a:cubicBezTo>
                  <a:pt x="1810702" y="1953577"/>
                  <a:pt x="1812607" y="1952625"/>
                  <a:pt x="1815465" y="1952625"/>
                </a:cubicBezTo>
                <a:cubicBezTo>
                  <a:pt x="1817370" y="1951672"/>
                  <a:pt x="1819275" y="1951672"/>
                  <a:pt x="1821180" y="1951672"/>
                </a:cubicBezTo>
                <a:cubicBezTo>
                  <a:pt x="1823085" y="1950720"/>
                  <a:pt x="1825942" y="1950720"/>
                  <a:pt x="1827847" y="1950720"/>
                </a:cubicBezTo>
                <a:close/>
                <a:moveTo>
                  <a:pt x="253365" y="1280160"/>
                </a:moveTo>
                <a:lnTo>
                  <a:pt x="253365" y="3896677"/>
                </a:lnTo>
                <a:cubicBezTo>
                  <a:pt x="253365" y="4158615"/>
                  <a:pt x="466725" y="4371022"/>
                  <a:pt x="727710" y="4371022"/>
                </a:cubicBezTo>
                <a:lnTo>
                  <a:pt x="3417570" y="4371022"/>
                </a:lnTo>
                <a:lnTo>
                  <a:pt x="3417570" y="1456372"/>
                </a:lnTo>
                <a:lnTo>
                  <a:pt x="727710" y="1456372"/>
                </a:lnTo>
                <a:cubicBezTo>
                  <a:pt x="546735" y="1456372"/>
                  <a:pt x="381000" y="1389697"/>
                  <a:pt x="253365" y="1280160"/>
                </a:cubicBezTo>
                <a:close/>
                <a:moveTo>
                  <a:pt x="767715" y="612458"/>
                </a:moveTo>
                <a:lnTo>
                  <a:pt x="3147060" y="612458"/>
                </a:lnTo>
                <a:cubicBezTo>
                  <a:pt x="3216593" y="612458"/>
                  <a:pt x="3273743" y="669608"/>
                  <a:pt x="3273743" y="739140"/>
                </a:cubicBezTo>
                <a:cubicBezTo>
                  <a:pt x="3273743" y="808673"/>
                  <a:pt x="3217545" y="865823"/>
                  <a:pt x="3147060" y="865823"/>
                </a:cubicBezTo>
                <a:lnTo>
                  <a:pt x="767715" y="865823"/>
                </a:lnTo>
                <a:cubicBezTo>
                  <a:pt x="698183" y="865823"/>
                  <a:pt x="641033" y="808673"/>
                  <a:pt x="641033" y="739140"/>
                </a:cubicBezTo>
                <a:cubicBezTo>
                  <a:pt x="641033" y="669608"/>
                  <a:pt x="697230" y="612458"/>
                  <a:pt x="767715" y="612458"/>
                </a:cubicBezTo>
                <a:close/>
                <a:moveTo>
                  <a:pt x="727710" y="0"/>
                </a:moveTo>
                <a:lnTo>
                  <a:pt x="3545205" y="0"/>
                </a:lnTo>
                <a:cubicBezTo>
                  <a:pt x="3614737" y="0"/>
                  <a:pt x="3671887" y="56197"/>
                  <a:pt x="3671887" y="126682"/>
                </a:cubicBezTo>
                <a:cubicBezTo>
                  <a:pt x="3671887" y="196215"/>
                  <a:pt x="3615690" y="253365"/>
                  <a:pt x="3545205" y="253365"/>
                </a:cubicBezTo>
                <a:lnTo>
                  <a:pt x="727710" y="253365"/>
                </a:lnTo>
                <a:cubicBezTo>
                  <a:pt x="465772" y="253365"/>
                  <a:pt x="253365" y="466725"/>
                  <a:pt x="253365" y="727710"/>
                </a:cubicBezTo>
                <a:cubicBezTo>
                  <a:pt x="253365" y="989647"/>
                  <a:pt x="466725" y="1202055"/>
                  <a:pt x="727710" y="1202055"/>
                </a:cubicBezTo>
                <a:lnTo>
                  <a:pt x="3544252" y="1202055"/>
                </a:lnTo>
                <a:cubicBezTo>
                  <a:pt x="3614737" y="1202055"/>
                  <a:pt x="3670935" y="1259205"/>
                  <a:pt x="3671887" y="1328737"/>
                </a:cubicBezTo>
                <a:lnTo>
                  <a:pt x="3671887" y="4497705"/>
                </a:lnTo>
                <a:cubicBezTo>
                  <a:pt x="3671887" y="4567237"/>
                  <a:pt x="3615690" y="4624387"/>
                  <a:pt x="3545205" y="4624387"/>
                </a:cubicBezTo>
                <a:lnTo>
                  <a:pt x="727710" y="4624387"/>
                </a:lnTo>
                <a:cubicBezTo>
                  <a:pt x="326707" y="4624387"/>
                  <a:pt x="0" y="4297680"/>
                  <a:pt x="0" y="3896677"/>
                </a:cubicBezTo>
                <a:lnTo>
                  <a:pt x="0" y="727710"/>
                </a:lnTo>
                <a:cubicBezTo>
                  <a:pt x="0" y="326707"/>
                  <a:pt x="326707" y="0"/>
                  <a:pt x="7277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1B58515-DD57-439F-B7C9-7E822EA2F692}"/>
              </a:ext>
            </a:extLst>
          </p:cNvPr>
          <p:cNvSpPr>
            <a:spLocks noChangeAspect="1"/>
          </p:cNvSpPr>
          <p:nvPr/>
        </p:nvSpPr>
        <p:spPr>
          <a:xfrm>
            <a:off x="15006177" y="2126317"/>
            <a:ext cx="853440" cy="717490"/>
          </a:xfrm>
          <a:custGeom>
            <a:avLst/>
            <a:gdLst>
              <a:gd name="connsiteX0" fmla="*/ 3348037 w 4652010"/>
              <a:gd name="connsiteY0" fmla="*/ 2269808 h 3910965"/>
              <a:gd name="connsiteX1" fmla="*/ 3010852 w 4652010"/>
              <a:gd name="connsiteY1" fmla="*/ 2606993 h 3910965"/>
              <a:gd name="connsiteX2" fmla="*/ 3348037 w 4652010"/>
              <a:gd name="connsiteY2" fmla="*/ 2944178 h 3910965"/>
              <a:gd name="connsiteX3" fmla="*/ 3685222 w 4652010"/>
              <a:gd name="connsiteY3" fmla="*/ 2606993 h 3910965"/>
              <a:gd name="connsiteX4" fmla="*/ 3348037 w 4652010"/>
              <a:gd name="connsiteY4" fmla="*/ 2269808 h 3910965"/>
              <a:gd name="connsiteX5" fmla="*/ 3348037 w 4652010"/>
              <a:gd name="connsiteY5" fmla="*/ 2037398 h 3910965"/>
              <a:gd name="connsiteX6" fmla="*/ 3918585 w 4652010"/>
              <a:gd name="connsiteY6" fmla="*/ 2607945 h 3910965"/>
              <a:gd name="connsiteX7" fmla="*/ 3348037 w 4652010"/>
              <a:gd name="connsiteY7" fmla="*/ 3178493 h 3910965"/>
              <a:gd name="connsiteX8" fmla="*/ 2777490 w 4652010"/>
              <a:gd name="connsiteY8" fmla="*/ 2607945 h 3910965"/>
              <a:gd name="connsiteX9" fmla="*/ 3348037 w 4652010"/>
              <a:gd name="connsiteY9" fmla="*/ 2037398 h 3910965"/>
              <a:gd name="connsiteX10" fmla="*/ 3280410 w 4652010"/>
              <a:gd name="connsiteY10" fmla="*/ 1538288 h 3910965"/>
              <a:gd name="connsiteX11" fmla="*/ 3280410 w 4652010"/>
              <a:gd name="connsiteY11" fmla="*/ 1677353 h 3910965"/>
              <a:gd name="connsiteX12" fmla="*/ 3186112 w 4652010"/>
              <a:gd name="connsiteY12" fmla="*/ 1791653 h 3910965"/>
              <a:gd name="connsiteX13" fmla="*/ 2886075 w 4652010"/>
              <a:gd name="connsiteY13" fmla="*/ 1915478 h 3910965"/>
              <a:gd name="connsiteX14" fmla="*/ 2738437 w 4652010"/>
              <a:gd name="connsiteY14" fmla="*/ 1901190 h 3910965"/>
              <a:gd name="connsiteX15" fmla="*/ 2640330 w 4652010"/>
              <a:gd name="connsiteY15" fmla="*/ 1803083 h 3910965"/>
              <a:gd name="connsiteX16" fmla="*/ 2544127 w 4652010"/>
              <a:gd name="connsiteY16" fmla="*/ 1899285 h 3910965"/>
              <a:gd name="connsiteX17" fmla="*/ 2642235 w 4652010"/>
              <a:gd name="connsiteY17" fmla="*/ 1997393 h 3910965"/>
              <a:gd name="connsiteX18" fmla="*/ 2656522 w 4652010"/>
              <a:gd name="connsiteY18" fmla="*/ 2145030 h 3910965"/>
              <a:gd name="connsiteX19" fmla="*/ 2532697 w 4652010"/>
              <a:gd name="connsiteY19" fmla="*/ 2445068 h 3910965"/>
              <a:gd name="connsiteX20" fmla="*/ 2418397 w 4652010"/>
              <a:gd name="connsiteY20" fmla="*/ 2539365 h 3910965"/>
              <a:gd name="connsiteX21" fmla="*/ 2279332 w 4652010"/>
              <a:gd name="connsiteY21" fmla="*/ 2539365 h 3910965"/>
              <a:gd name="connsiteX22" fmla="*/ 2279332 w 4652010"/>
              <a:gd name="connsiteY22" fmla="*/ 2675573 h 3910965"/>
              <a:gd name="connsiteX23" fmla="*/ 2418397 w 4652010"/>
              <a:gd name="connsiteY23" fmla="*/ 2675573 h 3910965"/>
              <a:gd name="connsiteX24" fmla="*/ 2532697 w 4652010"/>
              <a:gd name="connsiteY24" fmla="*/ 2769870 h 3910965"/>
              <a:gd name="connsiteX25" fmla="*/ 2656522 w 4652010"/>
              <a:gd name="connsiteY25" fmla="*/ 3069908 h 3910965"/>
              <a:gd name="connsiteX26" fmla="*/ 2642235 w 4652010"/>
              <a:gd name="connsiteY26" fmla="*/ 3217545 h 3910965"/>
              <a:gd name="connsiteX27" fmla="*/ 2544127 w 4652010"/>
              <a:gd name="connsiteY27" fmla="*/ 3315653 h 3910965"/>
              <a:gd name="connsiteX28" fmla="*/ 2640330 w 4652010"/>
              <a:gd name="connsiteY28" fmla="*/ 3411855 h 3910965"/>
              <a:gd name="connsiteX29" fmla="*/ 2738437 w 4652010"/>
              <a:gd name="connsiteY29" fmla="*/ 3313748 h 3910965"/>
              <a:gd name="connsiteX30" fmla="*/ 2886075 w 4652010"/>
              <a:gd name="connsiteY30" fmla="*/ 3299460 h 3910965"/>
              <a:gd name="connsiteX31" fmla="*/ 3186112 w 4652010"/>
              <a:gd name="connsiteY31" fmla="*/ 3424238 h 3910965"/>
              <a:gd name="connsiteX32" fmla="*/ 3280410 w 4652010"/>
              <a:gd name="connsiteY32" fmla="*/ 3538538 h 3910965"/>
              <a:gd name="connsiteX33" fmla="*/ 3280410 w 4652010"/>
              <a:gd name="connsiteY33" fmla="*/ 3677603 h 3910965"/>
              <a:gd name="connsiteX34" fmla="*/ 3416617 w 4652010"/>
              <a:gd name="connsiteY34" fmla="*/ 3677603 h 3910965"/>
              <a:gd name="connsiteX35" fmla="*/ 3416617 w 4652010"/>
              <a:gd name="connsiteY35" fmla="*/ 3538538 h 3910965"/>
              <a:gd name="connsiteX36" fmla="*/ 3510915 w 4652010"/>
              <a:gd name="connsiteY36" fmla="*/ 3424238 h 3910965"/>
              <a:gd name="connsiteX37" fmla="*/ 3810952 w 4652010"/>
              <a:gd name="connsiteY37" fmla="*/ 3299460 h 3910965"/>
              <a:gd name="connsiteX38" fmla="*/ 3958590 w 4652010"/>
              <a:gd name="connsiteY38" fmla="*/ 3313748 h 3910965"/>
              <a:gd name="connsiteX39" fmla="*/ 4056697 w 4652010"/>
              <a:gd name="connsiteY39" fmla="*/ 3411855 h 3910965"/>
              <a:gd name="connsiteX40" fmla="*/ 4152900 w 4652010"/>
              <a:gd name="connsiteY40" fmla="*/ 3315653 h 3910965"/>
              <a:gd name="connsiteX41" fmla="*/ 4054792 w 4652010"/>
              <a:gd name="connsiteY41" fmla="*/ 3217545 h 3910965"/>
              <a:gd name="connsiteX42" fmla="*/ 4040505 w 4652010"/>
              <a:gd name="connsiteY42" fmla="*/ 3069908 h 3910965"/>
              <a:gd name="connsiteX43" fmla="*/ 4164330 w 4652010"/>
              <a:gd name="connsiteY43" fmla="*/ 2769870 h 3910965"/>
              <a:gd name="connsiteX44" fmla="*/ 4278630 w 4652010"/>
              <a:gd name="connsiteY44" fmla="*/ 2675573 h 3910965"/>
              <a:gd name="connsiteX45" fmla="*/ 4417695 w 4652010"/>
              <a:gd name="connsiteY45" fmla="*/ 2675573 h 3910965"/>
              <a:gd name="connsiteX46" fmla="*/ 4417695 w 4652010"/>
              <a:gd name="connsiteY46" fmla="*/ 2539365 h 3910965"/>
              <a:gd name="connsiteX47" fmla="*/ 4278630 w 4652010"/>
              <a:gd name="connsiteY47" fmla="*/ 2539365 h 3910965"/>
              <a:gd name="connsiteX48" fmla="*/ 4164330 w 4652010"/>
              <a:gd name="connsiteY48" fmla="*/ 2445068 h 3910965"/>
              <a:gd name="connsiteX49" fmla="*/ 4040505 w 4652010"/>
              <a:gd name="connsiteY49" fmla="*/ 2145030 h 3910965"/>
              <a:gd name="connsiteX50" fmla="*/ 4054792 w 4652010"/>
              <a:gd name="connsiteY50" fmla="*/ 1997393 h 3910965"/>
              <a:gd name="connsiteX51" fmla="*/ 4152900 w 4652010"/>
              <a:gd name="connsiteY51" fmla="*/ 1899285 h 3910965"/>
              <a:gd name="connsiteX52" fmla="*/ 4056697 w 4652010"/>
              <a:gd name="connsiteY52" fmla="*/ 1803083 h 3910965"/>
              <a:gd name="connsiteX53" fmla="*/ 3958590 w 4652010"/>
              <a:gd name="connsiteY53" fmla="*/ 1901190 h 3910965"/>
              <a:gd name="connsiteX54" fmla="*/ 3810952 w 4652010"/>
              <a:gd name="connsiteY54" fmla="*/ 1915478 h 3910965"/>
              <a:gd name="connsiteX55" fmla="*/ 3510915 w 4652010"/>
              <a:gd name="connsiteY55" fmla="*/ 1791653 h 3910965"/>
              <a:gd name="connsiteX56" fmla="*/ 3416617 w 4652010"/>
              <a:gd name="connsiteY56" fmla="*/ 1677353 h 3910965"/>
              <a:gd name="connsiteX57" fmla="*/ 3416617 w 4652010"/>
              <a:gd name="connsiteY57" fmla="*/ 1538288 h 3910965"/>
              <a:gd name="connsiteX58" fmla="*/ 3240405 w 4652010"/>
              <a:gd name="connsiteY58" fmla="*/ 1305878 h 3910965"/>
              <a:gd name="connsiteX59" fmla="*/ 3453765 w 4652010"/>
              <a:gd name="connsiteY59" fmla="*/ 1305878 h 3910965"/>
              <a:gd name="connsiteX60" fmla="*/ 3649027 w 4652010"/>
              <a:gd name="connsiteY60" fmla="*/ 1501140 h 3910965"/>
              <a:gd name="connsiteX61" fmla="*/ 3649027 w 4652010"/>
              <a:gd name="connsiteY61" fmla="*/ 1586865 h 3910965"/>
              <a:gd name="connsiteX62" fmla="*/ 3856672 w 4652010"/>
              <a:gd name="connsiteY62" fmla="*/ 1672590 h 3910965"/>
              <a:gd name="connsiteX63" fmla="*/ 3917632 w 4652010"/>
              <a:gd name="connsiteY63" fmla="*/ 1611630 h 3910965"/>
              <a:gd name="connsiteX64" fmla="*/ 4055745 w 4652010"/>
              <a:gd name="connsiteY64" fmla="*/ 1554480 h 3910965"/>
              <a:gd name="connsiteX65" fmla="*/ 4193858 w 4652010"/>
              <a:gd name="connsiteY65" fmla="*/ 1611630 h 3910965"/>
              <a:gd name="connsiteX66" fmla="*/ 4346258 w 4652010"/>
              <a:gd name="connsiteY66" fmla="*/ 1762125 h 3910965"/>
              <a:gd name="connsiteX67" fmla="*/ 4403408 w 4652010"/>
              <a:gd name="connsiteY67" fmla="*/ 1900238 h 3910965"/>
              <a:gd name="connsiteX68" fmla="*/ 4346258 w 4652010"/>
              <a:gd name="connsiteY68" fmla="*/ 2038350 h 3910965"/>
              <a:gd name="connsiteX69" fmla="*/ 4285297 w 4652010"/>
              <a:gd name="connsiteY69" fmla="*/ 2099310 h 3910965"/>
              <a:gd name="connsiteX70" fmla="*/ 4371022 w 4652010"/>
              <a:gd name="connsiteY70" fmla="*/ 2306955 h 3910965"/>
              <a:gd name="connsiteX71" fmla="*/ 4456747 w 4652010"/>
              <a:gd name="connsiteY71" fmla="*/ 2306955 h 3910965"/>
              <a:gd name="connsiteX72" fmla="*/ 4652010 w 4652010"/>
              <a:gd name="connsiteY72" fmla="*/ 2502218 h 3910965"/>
              <a:gd name="connsiteX73" fmla="*/ 4652010 w 4652010"/>
              <a:gd name="connsiteY73" fmla="*/ 2715578 h 3910965"/>
              <a:gd name="connsiteX74" fmla="*/ 4456747 w 4652010"/>
              <a:gd name="connsiteY74" fmla="*/ 2910840 h 3910965"/>
              <a:gd name="connsiteX75" fmla="*/ 4371022 w 4652010"/>
              <a:gd name="connsiteY75" fmla="*/ 2910840 h 3910965"/>
              <a:gd name="connsiteX76" fmla="*/ 4285297 w 4652010"/>
              <a:gd name="connsiteY76" fmla="*/ 3118485 h 3910965"/>
              <a:gd name="connsiteX77" fmla="*/ 4346258 w 4652010"/>
              <a:gd name="connsiteY77" fmla="*/ 3179445 h 3910965"/>
              <a:gd name="connsiteX78" fmla="*/ 4346258 w 4652010"/>
              <a:gd name="connsiteY78" fmla="*/ 3454718 h 3910965"/>
              <a:gd name="connsiteX79" fmla="*/ 4195762 w 4652010"/>
              <a:gd name="connsiteY79" fmla="*/ 3605213 h 3910965"/>
              <a:gd name="connsiteX80" fmla="*/ 4057650 w 4652010"/>
              <a:gd name="connsiteY80" fmla="*/ 3662363 h 3910965"/>
              <a:gd name="connsiteX81" fmla="*/ 3919537 w 4652010"/>
              <a:gd name="connsiteY81" fmla="*/ 3605213 h 3910965"/>
              <a:gd name="connsiteX82" fmla="*/ 3858577 w 4652010"/>
              <a:gd name="connsiteY82" fmla="*/ 3544253 h 3910965"/>
              <a:gd name="connsiteX83" fmla="*/ 3650932 w 4652010"/>
              <a:gd name="connsiteY83" fmla="*/ 3629978 h 3910965"/>
              <a:gd name="connsiteX84" fmla="*/ 3650932 w 4652010"/>
              <a:gd name="connsiteY84" fmla="*/ 3715703 h 3910965"/>
              <a:gd name="connsiteX85" fmla="*/ 3455670 w 4652010"/>
              <a:gd name="connsiteY85" fmla="*/ 3910965 h 3910965"/>
              <a:gd name="connsiteX86" fmla="*/ 3242310 w 4652010"/>
              <a:gd name="connsiteY86" fmla="*/ 3910965 h 3910965"/>
              <a:gd name="connsiteX87" fmla="*/ 3047047 w 4652010"/>
              <a:gd name="connsiteY87" fmla="*/ 3715703 h 3910965"/>
              <a:gd name="connsiteX88" fmla="*/ 3047047 w 4652010"/>
              <a:gd name="connsiteY88" fmla="*/ 3629978 h 3910965"/>
              <a:gd name="connsiteX89" fmla="*/ 2839402 w 4652010"/>
              <a:gd name="connsiteY89" fmla="*/ 3544253 h 3910965"/>
              <a:gd name="connsiteX90" fmla="*/ 2778442 w 4652010"/>
              <a:gd name="connsiteY90" fmla="*/ 3605213 h 3910965"/>
              <a:gd name="connsiteX91" fmla="*/ 2640330 w 4652010"/>
              <a:gd name="connsiteY91" fmla="*/ 3662363 h 3910965"/>
              <a:gd name="connsiteX92" fmla="*/ 2502217 w 4652010"/>
              <a:gd name="connsiteY92" fmla="*/ 3605213 h 3910965"/>
              <a:gd name="connsiteX93" fmla="*/ 2351722 w 4652010"/>
              <a:gd name="connsiteY93" fmla="*/ 3454718 h 3910965"/>
              <a:gd name="connsiteX94" fmla="*/ 2294572 w 4652010"/>
              <a:gd name="connsiteY94" fmla="*/ 3316605 h 3910965"/>
              <a:gd name="connsiteX95" fmla="*/ 2351722 w 4652010"/>
              <a:gd name="connsiteY95" fmla="*/ 3178493 h 3910965"/>
              <a:gd name="connsiteX96" fmla="*/ 2412682 w 4652010"/>
              <a:gd name="connsiteY96" fmla="*/ 3117533 h 3910965"/>
              <a:gd name="connsiteX97" fmla="*/ 2326957 w 4652010"/>
              <a:gd name="connsiteY97" fmla="*/ 2909888 h 3910965"/>
              <a:gd name="connsiteX98" fmla="*/ 2241232 w 4652010"/>
              <a:gd name="connsiteY98" fmla="*/ 2909888 h 3910965"/>
              <a:gd name="connsiteX99" fmla="*/ 2045970 w 4652010"/>
              <a:gd name="connsiteY99" fmla="*/ 2714625 h 3910965"/>
              <a:gd name="connsiteX100" fmla="*/ 2045970 w 4652010"/>
              <a:gd name="connsiteY100" fmla="*/ 2501265 h 3910965"/>
              <a:gd name="connsiteX101" fmla="*/ 2241232 w 4652010"/>
              <a:gd name="connsiteY101" fmla="*/ 2306003 h 3910965"/>
              <a:gd name="connsiteX102" fmla="*/ 2241232 w 4652010"/>
              <a:gd name="connsiteY102" fmla="*/ 2306955 h 3910965"/>
              <a:gd name="connsiteX103" fmla="*/ 2325052 w 4652010"/>
              <a:gd name="connsiteY103" fmla="*/ 2306955 h 3910965"/>
              <a:gd name="connsiteX104" fmla="*/ 2410777 w 4652010"/>
              <a:gd name="connsiteY104" fmla="*/ 2099310 h 3910965"/>
              <a:gd name="connsiteX105" fmla="*/ 2349817 w 4652010"/>
              <a:gd name="connsiteY105" fmla="*/ 2038350 h 3910965"/>
              <a:gd name="connsiteX106" fmla="*/ 2292667 w 4652010"/>
              <a:gd name="connsiteY106" fmla="*/ 1900238 h 3910965"/>
              <a:gd name="connsiteX107" fmla="*/ 2349817 w 4652010"/>
              <a:gd name="connsiteY107" fmla="*/ 1762125 h 3910965"/>
              <a:gd name="connsiteX108" fmla="*/ 2500312 w 4652010"/>
              <a:gd name="connsiteY108" fmla="*/ 1611630 h 3910965"/>
              <a:gd name="connsiteX109" fmla="*/ 2638425 w 4652010"/>
              <a:gd name="connsiteY109" fmla="*/ 1554480 h 3910965"/>
              <a:gd name="connsiteX110" fmla="*/ 2776537 w 4652010"/>
              <a:gd name="connsiteY110" fmla="*/ 1611630 h 3910965"/>
              <a:gd name="connsiteX111" fmla="*/ 2837497 w 4652010"/>
              <a:gd name="connsiteY111" fmla="*/ 1672590 h 3910965"/>
              <a:gd name="connsiteX112" fmla="*/ 3045142 w 4652010"/>
              <a:gd name="connsiteY112" fmla="*/ 1586865 h 3910965"/>
              <a:gd name="connsiteX113" fmla="*/ 3045142 w 4652010"/>
              <a:gd name="connsiteY113" fmla="*/ 1501140 h 3910965"/>
              <a:gd name="connsiteX114" fmla="*/ 3240405 w 4652010"/>
              <a:gd name="connsiteY114" fmla="*/ 1305878 h 3910965"/>
              <a:gd name="connsiteX115" fmla="*/ 1227890 w 4652010"/>
              <a:gd name="connsiteY115" fmla="*/ 370999 h 3910965"/>
              <a:gd name="connsiteX116" fmla="*/ 1310639 w 4652010"/>
              <a:gd name="connsiteY116" fmla="*/ 403860 h 3910965"/>
              <a:gd name="connsiteX117" fmla="*/ 1344929 w 4652010"/>
              <a:gd name="connsiteY117" fmla="*/ 485775 h 3910965"/>
              <a:gd name="connsiteX118" fmla="*/ 1310639 w 4652010"/>
              <a:gd name="connsiteY118" fmla="*/ 568643 h 3910965"/>
              <a:gd name="connsiteX119" fmla="*/ 1227772 w 4652010"/>
              <a:gd name="connsiteY119" fmla="*/ 602933 h 3910965"/>
              <a:gd name="connsiteX120" fmla="*/ 1145857 w 4652010"/>
              <a:gd name="connsiteY120" fmla="*/ 568643 h 3910965"/>
              <a:gd name="connsiteX121" fmla="*/ 1111567 w 4652010"/>
              <a:gd name="connsiteY121" fmla="*/ 485775 h 3910965"/>
              <a:gd name="connsiteX122" fmla="*/ 1145857 w 4652010"/>
              <a:gd name="connsiteY122" fmla="*/ 403860 h 3910965"/>
              <a:gd name="connsiteX123" fmla="*/ 1227890 w 4652010"/>
              <a:gd name="connsiteY123" fmla="*/ 370999 h 3910965"/>
              <a:gd name="connsiteX124" fmla="*/ 856415 w 4652010"/>
              <a:gd name="connsiteY124" fmla="*/ 370880 h 3910965"/>
              <a:gd name="connsiteX125" fmla="*/ 939164 w 4652010"/>
              <a:gd name="connsiteY125" fmla="*/ 402908 h 3910965"/>
              <a:gd name="connsiteX126" fmla="*/ 973454 w 4652010"/>
              <a:gd name="connsiteY126" fmla="*/ 485775 h 3910965"/>
              <a:gd name="connsiteX127" fmla="*/ 939164 w 4652010"/>
              <a:gd name="connsiteY127" fmla="*/ 568643 h 3910965"/>
              <a:gd name="connsiteX128" fmla="*/ 857249 w 4652010"/>
              <a:gd name="connsiteY128" fmla="*/ 602933 h 3910965"/>
              <a:gd name="connsiteX129" fmla="*/ 774382 w 4652010"/>
              <a:gd name="connsiteY129" fmla="*/ 568643 h 3910965"/>
              <a:gd name="connsiteX130" fmla="*/ 740092 w 4652010"/>
              <a:gd name="connsiteY130" fmla="*/ 485775 h 3910965"/>
              <a:gd name="connsiteX131" fmla="*/ 774382 w 4652010"/>
              <a:gd name="connsiteY131" fmla="*/ 403860 h 3910965"/>
              <a:gd name="connsiteX132" fmla="*/ 856415 w 4652010"/>
              <a:gd name="connsiteY132" fmla="*/ 370880 h 3910965"/>
              <a:gd name="connsiteX133" fmla="*/ 486845 w 4652010"/>
              <a:gd name="connsiteY133" fmla="*/ 370880 h 3910965"/>
              <a:gd name="connsiteX134" fmla="*/ 569594 w 4652010"/>
              <a:gd name="connsiteY134" fmla="*/ 402908 h 3910965"/>
              <a:gd name="connsiteX135" fmla="*/ 603884 w 4652010"/>
              <a:gd name="connsiteY135" fmla="*/ 485775 h 3910965"/>
              <a:gd name="connsiteX136" fmla="*/ 569594 w 4652010"/>
              <a:gd name="connsiteY136" fmla="*/ 568643 h 3910965"/>
              <a:gd name="connsiteX137" fmla="*/ 486727 w 4652010"/>
              <a:gd name="connsiteY137" fmla="*/ 602933 h 3910965"/>
              <a:gd name="connsiteX138" fmla="*/ 404812 w 4652010"/>
              <a:gd name="connsiteY138" fmla="*/ 568643 h 3910965"/>
              <a:gd name="connsiteX139" fmla="*/ 370522 w 4652010"/>
              <a:gd name="connsiteY139" fmla="*/ 485775 h 3910965"/>
              <a:gd name="connsiteX140" fmla="*/ 404812 w 4652010"/>
              <a:gd name="connsiteY140" fmla="*/ 403860 h 3910965"/>
              <a:gd name="connsiteX141" fmla="*/ 486845 w 4652010"/>
              <a:gd name="connsiteY141" fmla="*/ 370880 h 3910965"/>
              <a:gd name="connsiteX142" fmla="*/ 313372 w 4652010"/>
              <a:gd name="connsiteY142" fmla="*/ 233362 h 3910965"/>
              <a:gd name="connsiteX143" fmla="*/ 233362 w 4652010"/>
              <a:gd name="connsiteY143" fmla="*/ 313372 h 3910965"/>
              <a:gd name="connsiteX144" fmla="*/ 233362 w 4652010"/>
              <a:gd name="connsiteY144" fmla="*/ 741045 h 3910965"/>
              <a:gd name="connsiteX145" fmla="*/ 3705225 w 4652010"/>
              <a:gd name="connsiteY145" fmla="*/ 741045 h 3910965"/>
              <a:gd name="connsiteX146" fmla="*/ 3705225 w 4652010"/>
              <a:gd name="connsiteY146" fmla="*/ 313372 h 3910965"/>
              <a:gd name="connsiteX147" fmla="*/ 3624262 w 4652010"/>
              <a:gd name="connsiteY147" fmla="*/ 233362 h 3910965"/>
              <a:gd name="connsiteX148" fmla="*/ 313372 w 4652010"/>
              <a:gd name="connsiteY148" fmla="*/ 0 h 3910965"/>
              <a:gd name="connsiteX149" fmla="*/ 3626167 w 4652010"/>
              <a:gd name="connsiteY149" fmla="*/ 0 h 3910965"/>
              <a:gd name="connsiteX150" fmla="*/ 3939540 w 4652010"/>
              <a:gd name="connsiteY150" fmla="*/ 313372 h 3910965"/>
              <a:gd name="connsiteX151" fmla="*/ 3939540 w 4652010"/>
              <a:gd name="connsiteY151" fmla="*/ 1203007 h 3910965"/>
              <a:gd name="connsiteX152" fmla="*/ 3822382 w 4652010"/>
              <a:gd name="connsiteY152" fmla="*/ 1320165 h 3910965"/>
              <a:gd name="connsiteX153" fmla="*/ 3705225 w 4652010"/>
              <a:gd name="connsiteY153" fmla="*/ 1203007 h 3910965"/>
              <a:gd name="connsiteX154" fmla="*/ 3705225 w 4652010"/>
              <a:gd name="connsiteY154" fmla="*/ 974407 h 3910965"/>
              <a:gd name="connsiteX155" fmla="*/ 233362 w 4652010"/>
              <a:gd name="connsiteY155" fmla="*/ 974407 h 3910965"/>
              <a:gd name="connsiteX156" fmla="*/ 233362 w 4652010"/>
              <a:gd name="connsiteY156" fmla="*/ 2882265 h 3910965"/>
              <a:gd name="connsiteX157" fmla="*/ 313372 w 4652010"/>
              <a:gd name="connsiteY157" fmla="*/ 2962275 h 3910965"/>
              <a:gd name="connsiteX158" fmla="*/ 1968817 w 4652010"/>
              <a:gd name="connsiteY158" fmla="*/ 2962275 h 3910965"/>
              <a:gd name="connsiteX159" fmla="*/ 2085975 w 4652010"/>
              <a:gd name="connsiteY159" fmla="*/ 3079432 h 3910965"/>
              <a:gd name="connsiteX160" fmla="*/ 1968817 w 4652010"/>
              <a:gd name="connsiteY160" fmla="*/ 3196590 h 3910965"/>
              <a:gd name="connsiteX161" fmla="*/ 313372 w 4652010"/>
              <a:gd name="connsiteY161" fmla="*/ 3196590 h 3910965"/>
              <a:gd name="connsiteX162" fmla="*/ 0 w 4652010"/>
              <a:gd name="connsiteY162" fmla="*/ 2883217 h 3910965"/>
              <a:gd name="connsiteX163" fmla="*/ 0 w 4652010"/>
              <a:gd name="connsiteY163" fmla="*/ 313372 h 3910965"/>
              <a:gd name="connsiteX164" fmla="*/ 313372 w 4652010"/>
              <a:gd name="connsiteY164" fmla="*/ 0 h 391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4652010" h="3910965">
                <a:moveTo>
                  <a:pt x="3348037" y="2269808"/>
                </a:moveTo>
                <a:cubicBezTo>
                  <a:pt x="3162300" y="2269808"/>
                  <a:pt x="3010852" y="2421255"/>
                  <a:pt x="3010852" y="2606993"/>
                </a:cubicBezTo>
                <a:cubicBezTo>
                  <a:pt x="3010852" y="2793683"/>
                  <a:pt x="3162300" y="2944178"/>
                  <a:pt x="3348037" y="2944178"/>
                </a:cubicBezTo>
                <a:cubicBezTo>
                  <a:pt x="3533775" y="2944178"/>
                  <a:pt x="3685222" y="2792730"/>
                  <a:pt x="3685222" y="2606993"/>
                </a:cubicBezTo>
                <a:cubicBezTo>
                  <a:pt x="3685222" y="2421255"/>
                  <a:pt x="3533775" y="2269808"/>
                  <a:pt x="3348037" y="2269808"/>
                </a:cubicBezTo>
                <a:close/>
                <a:moveTo>
                  <a:pt x="3348037" y="2037398"/>
                </a:moveTo>
                <a:cubicBezTo>
                  <a:pt x="3662362" y="2037398"/>
                  <a:pt x="3918585" y="2293620"/>
                  <a:pt x="3918585" y="2607945"/>
                </a:cubicBezTo>
                <a:cubicBezTo>
                  <a:pt x="3918585" y="2922270"/>
                  <a:pt x="3662362" y="3178493"/>
                  <a:pt x="3348037" y="3178493"/>
                </a:cubicBezTo>
                <a:cubicBezTo>
                  <a:pt x="3033712" y="3178493"/>
                  <a:pt x="2777490" y="2922270"/>
                  <a:pt x="2777490" y="2607945"/>
                </a:cubicBezTo>
                <a:cubicBezTo>
                  <a:pt x="2777490" y="2293620"/>
                  <a:pt x="3033712" y="2037398"/>
                  <a:pt x="3348037" y="2037398"/>
                </a:cubicBezTo>
                <a:close/>
                <a:moveTo>
                  <a:pt x="3280410" y="1538288"/>
                </a:moveTo>
                <a:lnTo>
                  <a:pt x="3280410" y="1677353"/>
                </a:lnTo>
                <a:cubicBezTo>
                  <a:pt x="3280410" y="1732598"/>
                  <a:pt x="3240405" y="1781175"/>
                  <a:pt x="3186112" y="1791653"/>
                </a:cubicBezTo>
                <a:cubicBezTo>
                  <a:pt x="3078480" y="1812608"/>
                  <a:pt x="2977515" y="1854518"/>
                  <a:pt x="2886075" y="1915478"/>
                </a:cubicBezTo>
                <a:cubicBezTo>
                  <a:pt x="2839402" y="1946910"/>
                  <a:pt x="2777490" y="1940243"/>
                  <a:pt x="2738437" y="1901190"/>
                </a:cubicBezTo>
                <a:lnTo>
                  <a:pt x="2640330" y="1803083"/>
                </a:lnTo>
                <a:lnTo>
                  <a:pt x="2544127" y="1899285"/>
                </a:lnTo>
                <a:lnTo>
                  <a:pt x="2642235" y="1997393"/>
                </a:lnTo>
                <a:cubicBezTo>
                  <a:pt x="2681287" y="2037398"/>
                  <a:pt x="2687955" y="2098358"/>
                  <a:pt x="2656522" y="2145030"/>
                </a:cubicBezTo>
                <a:cubicBezTo>
                  <a:pt x="2595562" y="2236470"/>
                  <a:pt x="2553652" y="2337435"/>
                  <a:pt x="2532697" y="2445068"/>
                </a:cubicBezTo>
                <a:cubicBezTo>
                  <a:pt x="2522220" y="2500313"/>
                  <a:pt x="2473642" y="2539365"/>
                  <a:pt x="2418397" y="2539365"/>
                </a:cubicBezTo>
                <a:lnTo>
                  <a:pt x="2279332" y="2539365"/>
                </a:lnTo>
                <a:lnTo>
                  <a:pt x="2279332" y="2675573"/>
                </a:lnTo>
                <a:lnTo>
                  <a:pt x="2418397" y="2675573"/>
                </a:lnTo>
                <a:cubicBezTo>
                  <a:pt x="2473642" y="2675573"/>
                  <a:pt x="2522220" y="2715578"/>
                  <a:pt x="2532697" y="2769870"/>
                </a:cubicBezTo>
                <a:cubicBezTo>
                  <a:pt x="2553652" y="2877503"/>
                  <a:pt x="2595562" y="2978468"/>
                  <a:pt x="2656522" y="3069908"/>
                </a:cubicBezTo>
                <a:cubicBezTo>
                  <a:pt x="2687955" y="3116580"/>
                  <a:pt x="2681287" y="3178493"/>
                  <a:pt x="2642235" y="3217545"/>
                </a:cubicBezTo>
                <a:lnTo>
                  <a:pt x="2544127" y="3315653"/>
                </a:lnTo>
                <a:lnTo>
                  <a:pt x="2640330" y="3411855"/>
                </a:lnTo>
                <a:lnTo>
                  <a:pt x="2738437" y="3313748"/>
                </a:lnTo>
                <a:cubicBezTo>
                  <a:pt x="2778442" y="3274695"/>
                  <a:pt x="2839402" y="3268980"/>
                  <a:pt x="2886075" y="3299460"/>
                </a:cubicBezTo>
                <a:cubicBezTo>
                  <a:pt x="2977515" y="3361373"/>
                  <a:pt x="3078480" y="3403283"/>
                  <a:pt x="3186112" y="3424238"/>
                </a:cubicBezTo>
                <a:cubicBezTo>
                  <a:pt x="3241357" y="3434715"/>
                  <a:pt x="3280410" y="3482340"/>
                  <a:pt x="3280410" y="3538538"/>
                </a:cubicBezTo>
                <a:lnTo>
                  <a:pt x="3280410" y="3677603"/>
                </a:lnTo>
                <a:lnTo>
                  <a:pt x="3416617" y="3677603"/>
                </a:lnTo>
                <a:lnTo>
                  <a:pt x="3416617" y="3538538"/>
                </a:lnTo>
                <a:cubicBezTo>
                  <a:pt x="3416617" y="3483293"/>
                  <a:pt x="3456622" y="3434715"/>
                  <a:pt x="3510915" y="3424238"/>
                </a:cubicBezTo>
                <a:cubicBezTo>
                  <a:pt x="3618547" y="3402330"/>
                  <a:pt x="3719512" y="3360420"/>
                  <a:pt x="3810952" y="3299460"/>
                </a:cubicBezTo>
                <a:cubicBezTo>
                  <a:pt x="3857625" y="3268028"/>
                  <a:pt x="3919537" y="3274695"/>
                  <a:pt x="3958590" y="3313748"/>
                </a:cubicBezTo>
                <a:lnTo>
                  <a:pt x="4056697" y="3411855"/>
                </a:lnTo>
                <a:lnTo>
                  <a:pt x="4152900" y="3315653"/>
                </a:lnTo>
                <a:lnTo>
                  <a:pt x="4054792" y="3217545"/>
                </a:lnTo>
                <a:cubicBezTo>
                  <a:pt x="4015740" y="3177540"/>
                  <a:pt x="4009072" y="3116580"/>
                  <a:pt x="4040505" y="3069908"/>
                </a:cubicBezTo>
                <a:cubicBezTo>
                  <a:pt x="4101465" y="2978468"/>
                  <a:pt x="4143375" y="2877503"/>
                  <a:pt x="4164330" y="2769870"/>
                </a:cubicBezTo>
                <a:cubicBezTo>
                  <a:pt x="4174808" y="2714625"/>
                  <a:pt x="4223385" y="2675573"/>
                  <a:pt x="4278630" y="2675573"/>
                </a:cubicBezTo>
                <a:lnTo>
                  <a:pt x="4417695" y="2675573"/>
                </a:lnTo>
                <a:lnTo>
                  <a:pt x="4417695" y="2539365"/>
                </a:lnTo>
                <a:lnTo>
                  <a:pt x="4278630" y="2539365"/>
                </a:lnTo>
                <a:cubicBezTo>
                  <a:pt x="4223385" y="2539365"/>
                  <a:pt x="4174808" y="2499360"/>
                  <a:pt x="4164330" y="2445068"/>
                </a:cubicBezTo>
                <a:cubicBezTo>
                  <a:pt x="4143375" y="2337435"/>
                  <a:pt x="4101465" y="2236470"/>
                  <a:pt x="4040505" y="2145030"/>
                </a:cubicBezTo>
                <a:cubicBezTo>
                  <a:pt x="4009072" y="2098358"/>
                  <a:pt x="4015740" y="2036445"/>
                  <a:pt x="4054792" y="1997393"/>
                </a:cubicBezTo>
                <a:lnTo>
                  <a:pt x="4152900" y="1899285"/>
                </a:lnTo>
                <a:lnTo>
                  <a:pt x="4056697" y="1803083"/>
                </a:lnTo>
                <a:lnTo>
                  <a:pt x="3958590" y="1901190"/>
                </a:lnTo>
                <a:cubicBezTo>
                  <a:pt x="3918585" y="1940243"/>
                  <a:pt x="3857625" y="1946910"/>
                  <a:pt x="3810952" y="1915478"/>
                </a:cubicBezTo>
                <a:cubicBezTo>
                  <a:pt x="3719512" y="1854518"/>
                  <a:pt x="3618547" y="1812608"/>
                  <a:pt x="3510915" y="1791653"/>
                </a:cubicBezTo>
                <a:cubicBezTo>
                  <a:pt x="3455670" y="1781175"/>
                  <a:pt x="3416617" y="1733550"/>
                  <a:pt x="3416617" y="1677353"/>
                </a:cubicBezTo>
                <a:lnTo>
                  <a:pt x="3416617" y="1538288"/>
                </a:lnTo>
                <a:close/>
                <a:moveTo>
                  <a:pt x="3240405" y="1305878"/>
                </a:moveTo>
                <a:lnTo>
                  <a:pt x="3453765" y="1305878"/>
                </a:lnTo>
                <a:cubicBezTo>
                  <a:pt x="3561397" y="1305878"/>
                  <a:pt x="3649027" y="1393508"/>
                  <a:pt x="3649027" y="1501140"/>
                </a:cubicBezTo>
                <a:lnTo>
                  <a:pt x="3649027" y="1586865"/>
                </a:lnTo>
                <a:cubicBezTo>
                  <a:pt x="3721417" y="1607820"/>
                  <a:pt x="3790950" y="1636395"/>
                  <a:pt x="3856672" y="1672590"/>
                </a:cubicBezTo>
                <a:lnTo>
                  <a:pt x="3917632" y="1611630"/>
                </a:lnTo>
                <a:cubicBezTo>
                  <a:pt x="3954780" y="1574483"/>
                  <a:pt x="4003357" y="1554480"/>
                  <a:pt x="4055745" y="1554480"/>
                </a:cubicBezTo>
                <a:cubicBezTo>
                  <a:pt x="4108132" y="1554480"/>
                  <a:pt x="4156710" y="1574483"/>
                  <a:pt x="4193858" y="1611630"/>
                </a:cubicBezTo>
                <a:lnTo>
                  <a:pt x="4346258" y="1762125"/>
                </a:lnTo>
                <a:cubicBezTo>
                  <a:pt x="4383405" y="1799273"/>
                  <a:pt x="4403408" y="1847850"/>
                  <a:pt x="4403408" y="1900238"/>
                </a:cubicBezTo>
                <a:cubicBezTo>
                  <a:pt x="4403408" y="1952625"/>
                  <a:pt x="4383405" y="2001203"/>
                  <a:pt x="4346258" y="2038350"/>
                </a:cubicBezTo>
                <a:lnTo>
                  <a:pt x="4285297" y="2099310"/>
                </a:lnTo>
                <a:cubicBezTo>
                  <a:pt x="4321492" y="2165033"/>
                  <a:pt x="4350067" y="2234565"/>
                  <a:pt x="4371022" y="2306955"/>
                </a:cubicBezTo>
                <a:lnTo>
                  <a:pt x="4456747" y="2306955"/>
                </a:lnTo>
                <a:cubicBezTo>
                  <a:pt x="4564380" y="2306955"/>
                  <a:pt x="4652010" y="2394585"/>
                  <a:pt x="4652010" y="2502218"/>
                </a:cubicBezTo>
                <a:lnTo>
                  <a:pt x="4652010" y="2715578"/>
                </a:lnTo>
                <a:cubicBezTo>
                  <a:pt x="4652010" y="2823210"/>
                  <a:pt x="4564380" y="2910840"/>
                  <a:pt x="4456747" y="2910840"/>
                </a:cubicBezTo>
                <a:lnTo>
                  <a:pt x="4371022" y="2910840"/>
                </a:lnTo>
                <a:cubicBezTo>
                  <a:pt x="4350067" y="2983230"/>
                  <a:pt x="4321492" y="3052763"/>
                  <a:pt x="4285297" y="3118485"/>
                </a:cubicBezTo>
                <a:lnTo>
                  <a:pt x="4346258" y="3179445"/>
                </a:lnTo>
                <a:cubicBezTo>
                  <a:pt x="4422458" y="3254693"/>
                  <a:pt x="4422458" y="3378518"/>
                  <a:pt x="4346258" y="3454718"/>
                </a:cubicBezTo>
                <a:lnTo>
                  <a:pt x="4195762" y="3605213"/>
                </a:lnTo>
                <a:cubicBezTo>
                  <a:pt x="4158615" y="3642361"/>
                  <a:pt x="4110037" y="3662363"/>
                  <a:pt x="4057650" y="3662363"/>
                </a:cubicBezTo>
                <a:cubicBezTo>
                  <a:pt x="4005262" y="3662363"/>
                  <a:pt x="3956685" y="3642361"/>
                  <a:pt x="3919537" y="3605213"/>
                </a:cubicBezTo>
                <a:lnTo>
                  <a:pt x="3858577" y="3544253"/>
                </a:lnTo>
                <a:cubicBezTo>
                  <a:pt x="3792855" y="3580448"/>
                  <a:pt x="3723322" y="3609023"/>
                  <a:pt x="3650932" y="3629978"/>
                </a:cubicBezTo>
                <a:lnTo>
                  <a:pt x="3650932" y="3715703"/>
                </a:lnTo>
                <a:cubicBezTo>
                  <a:pt x="3650932" y="3823336"/>
                  <a:pt x="3563302" y="3910965"/>
                  <a:pt x="3455670" y="3910965"/>
                </a:cubicBezTo>
                <a:lnTo>
                  <a:pt x="3242310" y="3910965"/>
                </a:lnTo>
                <a:cubicBezTo>
                  <a:pt x="3134677" y="3910965"/>
                  <a:pt x="3047047" y="3823336"/>
                  <a:pt x="3047047" y="3715703"/>
                </a:cubicBezTo>
                <a:lnTo>
                  <a:pt x="3047047" y="3629978"/>
                </a:lnTo>
                <a:cubicBezTo>
                  <a:pt x="2974657" y="3609023"/>
                  <a:pt x="2905125" y="3580448"/>
                  <a:pt x="2839402" y="3544253"/>
                </a:cubicBezTo>
                <a:lnTo>
                  <a:pt x="2778442" y="3605213"/>
                </a:lnTo>
                <a:cubicBezTo>
                  <a:pt x="2741295" y="3642361"/>
                  <a:pt x="2692717" y="3662363"/>
                  <a:pt x="2640330" y="3662363"/>
                </a:cubicBezTo>
                <a:cubicBezTo>
                  <a:pt x="2587942" y="3662363"/>
                  <a:pt x="2539365" y="3642361"/>
                  <a:pt x="2502217" y="3605213"/>
                </a:cubicBezTo>
                <a:lnTo>
                  <a:pt x="2351722" y="3454718"/>
                </a:lnTo>
                <a:cubicBezTo>
                  <a:pt x="2314575" y="3417570"/>
                  <a:pt x="2294572" y="3368993"/>
                  <a:pt x="2294572" y="3316605"/>
                </a:cubicBezTo>
                <a:cubicBezTo>
                  <a:pt x="2294572" y="3264218"/>
                  <a:pt x="2314575" y="3215640"/>
                  <a:pt x="2351722" y="3178493"/>
                </a:cubicBezTo>
                <a:lnTo>
                  <a:pt x="2412682" y="3117533"/>
                </a:lnTo>
                <a:cubicBezTo>
                  <a:pt x="2376487" y="3051810"/>
                  <a:pt x="2347912" y="2982278"/>
                  <a:pt x="2326957" y="2909888"/>
                </a:cubicBezTo>
                <a:lnTo>
                  <a:pt x="2241232" y="2909888"/>
                </a:lnTo>
                <a:cubicBezTo>
                  <a:pt x="2133600" y="2909888"/>
                  <a:pt x="2045970" y="2822258"/>
                  <a:pt x="2045970" y="2714625"/>
                </a:cubicBezTo>
                <a:lnTo>
                  <a:pt x="2045970" y="2501265"/>
                </a:lnTo>
                <a:cubicBezTo>
                  <a:pt x="2045970" y="2393633"/>
                  <a:pt x="2133600" y="2306003"/>
                  <a:pt x="2241232" y="2306003"/>
                </a:cubicBezTo>
                <a:lnTo>
                  <a:pt x="2241232" y="2306955"/>
                </a:lnTo>
                <a:lnTo>
                  <a:pt x="2325052" y="2306955"/>
                </a:lnTo>
                <a:cubicBezTo>
                  <a:pt x="2346007" y="2234565"/>
                  <a:pt x="2374582" y="2165033"/>
                  <a:pt x="2410777" y="2099310"/>
                </a:cubicBezTo>
                <a:lnTo>
                  <a:pt x="2349817" y="2038350"/>
                </a:lnTo>
                <a:cubicBezTo>
                  <a:pt x="2312670" y="2001203"/>
                  <a:pt x="2292667" y="1952625"/>
                  <a:pt x="2292667" y="1900238"/>
                </a:cubicBezTo>
                <a:cubicBezTo>
                  <a:pt x="2292667" y="1847850"/>
                  <a:pt x="2312670" y="1799273"/>
                  <a:pt x="2349817" y="1762125"/>
                </a:cubicBezTo>
                <a:lnTo>
                  <a:pt x="2500312" y="1611630"/>
                </a:lnTo>
                <a:cubicBezTo>
                  <a:pt x="2537460" y="1574483"/>
                  <a:pt x="2586037" y="1554480"/>
                  <a:pt x="2638425" y="1554480"/>
                </a:cubicBezTo>
                <a:cubicBezTo>
                  <a:pt x="2690812" y="1554480"/>
                  <a:pt x="2739390" y="1574483"/>
                  <a:pt x="2776537" y="1611630"/>
                </a:cubicBezTo>
                <a:lnTo>
                  <a:pt x="2837497" y="1672590"/>
                </a:lnTo>
                <a:cubicBezTo>
                  <a:pt x="2903220" y="1636395"/>
                  <a:pt x="2972752" y="1607820"/>
                  <a:pt x="3045142" y="1586865"/>
                </a:cubicBezTo>
                <a:lnTo>
                  <a:pt x="3045142" y="1501140"/>
                </a:lnTo>
                <a:cubicBezTo>
                  <a:pt x="3045142" y="1393508"/>
                  <a:pt x="3132772" y="1305878"/>
                  <a:pt x="3240405" y="1305878"/>
                </a:cubicBezTo>
                <a:close/>
                <a:moveTo>
                  <a:pt x="1227890" y="370999"/>
                </a:moveTo>
                <a:cubicBezTo>
                  <a:pt x="1258251" y="370999"/>
                  <a:pt x="1288731" y="381952"/>
                  <a:pt x="1310639" y="403860"/>
                </a:cubicBezTo>
                <a:cubicBezTo>
                  <a:pt x="1332547" y="424815"/>
                  <a:pt x="1344929" y="455295"/>
                  <a:pt x="1344929" y="485775"/>
                </a:cubicBezTo>
                <a:cubicBezTo>
                  <a:pt x="1344929" y="517208"/>
                  <a:pt x="1332547" y="546735"/>
                  <a:pt x="1310639" y="568643"/>
                </a:cubicBezTo>
                <a:cubicBezTo>
                  <a:pt x="1288732" y="590550"/>
                  <a:pt x="1258252" y="602933"/>
                  <a:pt x="1227772" y="602933"/>
                </a:cubicBezTo>
                <a:cubicBezTo>
                  <a:pt x="1197292" y="602933"/>
                  <a:pt x="1166812" y="591503"/>
                  <a:pt x="1145857" y="568643"/>
                </a:cubicBezTo>
                <a:cubicBezTo>
                  <a:pt x="1123949" y="546735"/>
                  <a:pt x="1111567" y="516255"/>
                  <a:pt x="1111567" y="485775"/>
                </a:cubicBezTo>
                <a:cubicBezTo>
                  <a:pt x="1111567" y="455295"/>
                  <a:pt x="1123949" y="425768"/>
                  <a:pt x="1145857" y="403860"/>
                </a:cubicBezTo>
                <a:cubicBezTo>
                  <a:pt x="1167288" y="381952"/>
                  <a:pt x="1197530" y="370999"/>
                  <a:pt x="1227890" y="370999"/>
                </a:cubicBezTo>
                <a:close/>
                <a:moveTo>
                  <a:pt x="856415" y="370880"/>
                </a:moveTo>
                <a:cubicBezTo>
                  <a:pt x="886776" y="370761"/>
                  <a:pt x="917256" y="381476"/>
                  <a:pt x="939164" y="402908"/>
                </a:cubicBezTo>
                <a:cubicBezTo>
                  <a:pt x="961072" y="424815"/>
                  <a:pt x="973454" y="455295"/>
                  <a:pt x="973454" y="485775"/>
                </a:cubicBezTo>
                <a:cubicBezTo>
                  <a:pt x="973454" y="517208"/>
                  <a:pt x="961072" y="546735"/>
                  <a:pt x="939164" y="568643"/>
                </a:cubicBezTo>
                <a:cubicBezTo>
                  <a:pt x="918209" y="590550"/>
                  <a:pt x="887729" y="602933"/>
                  <a:pt x="857249" y="602933"/>
                </a:cubicBezTo>
                <a:cubicBezTo>
                  <a:pt x="826769" y="602933"/>
                  <a:pt x="796289" y="591503"/>
                  <a:pt x="774382" y="568643"/>
                </a:cubicBezTo>
                <a:cubicBezTo>
                  <a:pt x="752474" y="546735"/>
                  <a:pt x="740092" y="516255"/>
                  <a:pt x="740092" y="485775"/>
                </a:cubicBezTo>
                <a:cubicBezTo>
                  <a:pt x="740092" y="455295"/>
                  <a:pt x="752474" y="425768"/>
                  <a:pt x="774382" y="403860"/>
                </a:cubicBezTo>
                <a:cubicBezTo>
                  <a:pt x="795813" y="381952"/>
                  <a:pt x="826055" y="370999"/>
                  <a:pt x="856415" y="370880"/>
                </a:cubicBezTo>
                <a:close/>
                <a:moveTo>
                  <a:pt x="486845" y="370880"/>
                </a:moveTo>
                <a:cubicBezTo>
                  <a:pt x="517206" y="370761"/>
                  <a:pt x="547686" y="381476"/>
                  <a:pt x="569594" y="402908"/>
                </a:cubicBezTo>
                <a:cubicBezTo>
                  <a:pt x="591502" y="424815"/>
                  <a:pt x="603884" y="455295"/>
                  <a:pt x="603884" y="485775"/>
                </a:cubicBezTo>
                <a:cubicBezTo>
                  <a:pt x="603884" y="517208"/>
                  <a:pt x="591502" y="546735"/>
                  <a:pt x="569594" y="568643"/>
                </a:cubicBezTo>
                <a:cubicBezTo>
                  <a:pt x="547687" y="590550"/>
                  <a:pt x="517207" y="602933"/>
                  <a:pt x="486727" y="602933"/>
                </a:cubicBezTo>
                <a:cubicBezTo>
                  <a:pt x="456247" y="602933"/>
                  <a:pt x="425767" y="591503"/>
                  <a:pt x="404812" y="568643"/>
                </a:cubicBezTo>
                <a:cubicBezTo>
                  <a:pt x="382904" y="546735"/>
                  <a:pt x="370522" y="516255"/>
                  <a:pt x="370522" y="485775"/>
                </a:cubicBezTo>
                <a:cubicBezTo>
                  <a:pt x="370522" y="455295"/>
                  <a:pt x="382904" y="425768"/>
                  <a:pt x="404812" y="403860"/>
                </a:cubicBezTo>
                <a:cubicBezTo>
                  <a:pt x="426243" y="381952"/>
                  <a:pt x="456485" y="370999"/>
                  <a:pt x="486845" y="370880"/>
                </a:cubicBezTo>
                <a:close/>
                <a:moveTo>
                  <a:pt x="313372" y="233362"/>
                </a:moveTo>
                <a:cubicBezTo>
                  <a:pt x="269557" y="233362"/>
                  <a:pt x="233362" y="269557"/>
                  <a:pt x="233362" y="313372"/>
                </a:cubicBezTo>
                <a:lnTo>
                  <a:pt x="233362" y="741045"/>
                </a:lnTo>
                <a:lnTo>
                  <a:pt x="3705225" y="741045"/>
                </a:lnTo>
                <a:lnTo>
                  <a:pt x="3705225" y="313372"/>
                </a:lnTo>
                <a:cubicBezTo>
                  <a:pt x="3705225" y="268605"/>
                  <a:pt x="3669030" y="233362"/>
                  <a:pt x="3624262" y="233362"/>
                </a:cubicBezTo>
                <a:close/>
                <a:moveTo>
                  <a:pt x="313372" y="0"/>
                </a:moveTo>
                <a:lnTo>
                  <a:pt x="3626167" y="0"/>
                </a:lnTo>
                <a:cubicBezTo>
                  <a:pt x="3798570" y="0"/>
                  <a:pt x="3939540" y="140017"/>
                  <a:pt x="3939540" y="313372"/>
                </a:cubicBezTo>
                <a:lnTo>
                  <a:pt x="3939540" y="1203007"/>
                </a:lnTo>
                <a:cubicBezTo>
                  <a:pt x="3939540" y="1267777"/>
                  <a:pt x="3887152" y="1320165"/>
                  <a:pt x="3822382" y="1320165"/>
                </a:cubicBezTo>
                <a:cubicBezTo>
                  <a:pt x="3757612" y="1320165"/>
                  <a:pt x="3705225" y="1267777"/>
                  <a:pt x="3705225" y="1203007"/>
                </a:cubicBezTo>
                <a:lnTo>
                  <a:pt x="3705225" y="974407"/>
                </a:lnTo>
                <a:lnTo>
                  <a:pt x="233362" y="974407"/>
                </a:lnTo>
                <a:lnTo>
                  <a:pt x="233362" y="2882265"/>
                </a:lnTo>
                <a:cubicBezTo>
                  <a:pt x="233362" y="2926080"/>
                  <a:pt x="269557" y="2962275"/>
                  <a:pt x="313372" y="2962275"/>
                </a:cubicBezTo>
                <a:lnTo>
                  <a:pt x="1968817" y="2962275"/>
                </a:lnTo>
                <a:cubicBezTo>
                  <a:pt x="2033587" y="2962275"/>
                  <a:pt x="2085975" y="3014662"/>
                  <a:pt x="2085975" y="3079432"/>
                </a:cubicBezTo>
                <a:cubicBezTo>
                  <a:pt x="2085975" y="3144202"/>
                  <a:pt x="2033587" y="3196590"/>
                  <a:pt x="1968817" y="3196590"/>
                </a:cubicBezTo>
                <a:lnTo>
                  <a:pt x="313372" y="3196590"/>
                </a:lnTo>
                <a:cubicBezTo>
                  <a:pt x="140970" y="3196590"/>
                  <a:pt x="0" y="3056572"/>
                  <a:pt x="0" y="2883217"/>
                </a:cubicBezTo>
                <a:lnTo>
                  <a:pt x="0" y="313372"/>
                </a:lnTo>
                <a:cubicBezTo>
                  <a:pt x="0" y="140017"/>
                  <a:pt x="140017" y="0"/>
                  <a:pt x="31337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C4CBBB0-F99C-4092-9924-95855FE0B0E3}"/>
              </a:ext>
            </a:extLst>
          </p:cNvPr>
          <p:cNvSpPr>
            <a:spLocks noChangeAspect="1"/>
          </p:cNvSpPr>
          <p:nvPr/>
        </p:nvSpPr>
        <p:spPr>
          <a:xfrm>
            <a:off x="18210593" y="2152334"/>
            <a:ext cx="853440" cy="691472"/>
          </a:xfrm>
          <a:custGeom>
            <a:avLst/>
            <a:gdLst>
              <a:gd name="connsiteX0" fmla="*/ 3013234 w 4642485"/>
              <a:gd name="connsiteY0" fmla="*/ 1627227 h 3761422"/>
              <a:gd name="connsiteX1" fmla="*/ 3098482 w 4642485"/>
              <a:gd name="connsiteY1" fmla="*/ 1654493 h 3761422"/>
              <a:gd name="connsiteX2" fmla="*/ 3791902 w 4642485"/>
              <a:gd name="connsiteY2" fmla="*/ 2242185 h 3761422"/>
              <a:gd name="connsiteX3" fmla="*/ 3832860 w 4642485"/>
              <a:gd name="connsiteY3" fmla="*/ 2330767 h 3761422"/>
              <a:gd name="connsiteX4" fmla="*/ 3791902 w 4642485"/>
              <a:gd name="connsiteY4" fmla="*/ 2420303 h 3761422"/>
              <a:gd name="connsiteX5" fmla="*/ 3097530 w 4642485"/>
              <a:gd name="connsiteY5" fmla="*/ 3008948 h 3761422"/>
              <a:gd name="connsiteX6" fmla="*/ 3022282 w 4642485"/>
              <a:gd name="connsiteY6" fmla="*/ 3036570 h 3761422"/>
              <a:gd name="connsiteX7" fmla="*/ 2933700 w 4642485"/>
              <a:gd name="connsiteY7" fmla="*/ 2995613 h 3761422"/>
              <a:gd name="connsiteX8" fmla="*/ 2947035 w 4642485"/>
              <a:gd name="connsiteY8" fmla="*/ 2830830 h 3761422"/>
              <a:gd name="connsiteX9" fmla="*/ 3535680 w 4642485"/>
              <a:gd name="connsiteY9" fmla="*/ 2330767 h 3761422"/>
              <a:gd name="connsiteX10" fmla="*/ 2947035 w 4642485"/>
              <a:gd name="connsiteY10" fmla="*/ 1832610 h 3761422"/>
              <a:gd name="connsiteX11" fmla="*/ 2933700 w 4642485"/>
              <a:gd name="connsiteY11" fmla="*/ 1667827 h 3761422"/>
              <a:gd name="connsiteX12" fmla="*/ 3013234 w 4642485"/>
              <a:gd name="connsiteY12" fmla="*/ 1627227 h 3761422"/>
              <a:gd name="connsiteX13" fmla="*/ 1627346 w 4642485"/>
              <a:gd name="connsiteY13" fmla="*/ 1626871 h 3761422"/>
              <a:gd name="connsiteX14" fmla="*/ 1706880 w 4642485"/>
              <a:gd name="connsiteY14" fmla="*/ 1667828 h 3761422"/>
              <a:gd name="connsiteX15" fmla="*/ 1693545 w 4642485"/>
              <a:gd name="connsiteY15" fmla="*/ 1832610 h 3761422"/>
              <a:gd name="connsiteX16" fmla="*/ 1105852 w 4642485"/>
              <a:gd name="connsiteY16" fmla="*/ 2330768 h 3761422"/>
              <a:gd name="connsiteX17" fmla="*/ 1692592 w 4642485"/>
              <a:gd name="connsiteY17" fmla="*/ 2828925 h 3761422"/>
              <a:gd name="connsiteX18" fmla="*/ 1705927 w 4642485"/>
              <a:gd name="connsiteY18" fmla="*/ 2993708 h 3761422"/>
              <a:gd name="connsiteX19" fmla="*/ 1617345 w 4642485"/>
              <a:gd name="connsiteY19" fmla="*/ 3034665 h 3761422"/>
              <a:gd name="connsiteX20" fmla="*/ 1542097 w 4642485"/>
              <a:gd name="connsiteY20" fmla="*/ 3007043 h 3761422"/>
              <a:gd name="connsiteX21" fmla="*/ 848677 w 4642485"/>
              <a:gd name="connsiteY21" fmla="*/ 2418398 h 3761422"/>
              <a:gd name="connsiteX22" fmla="*/ 807720 w 4642485"/>
              <a:gd name="connsiteY22" fmla="*/ 2329815 h 3761422"/>
              <a:gd name="connsiteX23" fmla="*/ 848677 w 4642485"/>
              <a:gd name="connsiteY23" fmla="*/ 2241233 h 3761422"/>
              <a:gd name="connsiteX24" fmla="*/ 1542097 w 4642485"/>
              <a:gd name="connsiteY24" fmla="*/ 1654493 h 3761422"/>
              <a:gd name="connsiteX25" fmla="*/ 1627346 w 4642485"/>
              <a:gd name="connsiteY25" fmla="*/ 1626871 h 3761422"/>
              <a:gd name="connsiteX26" fmla="*/ 2609938 w 4642485"/>
              <a:gd name="connsiteY26" fmla="*/ 1480393 h 3761422"/>
              <a:gd name="connsiteX27" fmla="*/ 2655569 w 4642485"/>
              <a:gd name="connsiteY27" fmla="*/ 1488757 h 3761422"/>
              <a:gd name="connsiteX28" fmla="*/ 2720339 w 4642485"/>
              <a:gd name="connsiteY28" fmla="*/ 1640205 h 3761422"/>
              <a:gd name="connsiteX29" fmla="*/ 2132647 w 4642485"/>
              <a:gd name="connsiteY29" fmla="*/ 3109912 h 3761422"/>
              <a:gd name="connsiteX30" fmla="*/ 2024062 w 4642485"/>
              <a:gd name="connsiteY30" fmla="*/ 3183255 h 3761422"/>
              <a:gd name="connsiteX31" fmla="*/ 1981199 w 4642485"/>
              <a:gd name="connsiteY31" fmla="*/ 3174682 h 3761422"/>
              <a:gd name="connsiteX32" fmla="*/ 1916429 w 4642485"/>
              <a:gd name="connsiteY32" fmla="*/ 3023235 h 3761422"/>
              <a:gd name="connsiteX33" fmla="*/ 2504122 w 4642485"/>
              <a:gd name="connsiteY33" fmla="*/ 1553527 h 3761422"/>
              <a:gd name="connsiteX34" fmla="*/ 2609938 w 4642485"/>
              <a:gd name="connsiteY34" fmla="*/ 1480393 h 3761422"/>
              <a:gd name="connsiteX35" fmla="*/ 233362 w 4642485"/>
              <a:gd name="connsiteY35" fmla="*/ 1115377 h 3761422"/>
              <a:gd name="connsiteX36" fmla="*/ 233362 w 4642485"/>
              <a:gd name="connsiteY36" fmla="*/ 3408997 h 3761422"/>
              <a:gd name="connsiteX37" fmla="*/ 351472 w 4642485"/>
              <a:gd name="connsiteY37" fmla="*/ 3527107 h 3761422"/>
              <a:gd name="connsiteX38" fmla="*/ 4291012 w 4642485"/>
              <a:gd name="connsiteY38" fmla="*/ 3527107 h 3761422"/>
              <a:gd name="connsiteX39" fmla="*/ 4408170 w 4642485"/>
              <a:gd name="connsiteY39" fmla="*/ 3409950 h 3761422"/>
              <a:gd name="connsiteX40" fmla="*/ 4408170 w 4642485"/>
              <a:gd name="connsiteY40" fmla="*/ 1115377 h 3761422"/>
              <a:gd name="connsiteX41" fmla="*/ 1439346 w 4642485"/>
              <a:gd name="connsiteY41" fmla="*/ 441484 h 3761422"/>
              <a:gd name="connsiteX42" fmla="*/ 1522094 w 4642485"/>
              <a:gd name="connsiteY42" fmla="*/ 474345 h 3761422"/>
              <a:gd name="connsiteX43" fmla="*/ 1556384 w 4642485"/>
              <a:gd name="connsiteY43" fmla="*/ 557212 h 3761422"/>
              <a:gd name="connsiteX44" fmla="*/ 1522094 w 4642485"/>
              <a:gd name="connsiteY44" fmla="*/ 640080 h 3761422"/>
              <a:gd name="connsiteX45" fmla="*/ 1439227 w 4642485"/>
              <a:gd name="connsiteY45" fmla="*/ 674370 h 3761422"/>
              <a:gd name="connsiteX46" fmla="*/ 1357312 w 4642485"/>
              <a:gd name="connsiteY46" fmla="*/ 640080 h 3761422"/>
              <a:gd name="connsiteX47" fmla="*/ 1323022 w 4642485"/>
              <a:gd name="connsiteY47" fmla="*/ 557212 h 3761422"/>
              <a:gd name="connsiteX48" fmla="*/ 1357312 w 4642485"/>
              <a:gd name="connsiteY48" fmla="*/ 474345 h 3761422"/>
              <a:gd name="connsiteX49" fmla="*/ 1439346 w 4642485"/>
              <a:gd name="connsiteY49" fmla="*/ 441484 h 3761422"/>
              <a:gd name="connsiteX50" fmla="*/ 998696 w 4642485"/>
              <a:gd name="connsiteY50" fmla="*/ 441484 h 3761422"/>
              <a:gd name="connsiteX51" fmla="*/ 1081087 w 4642485"/>
              <a:gd name="connsiteY51" fmla="*/ 474345 h 3761422"/>
              <a:gd name="connsiteX52" fmla="*/ 1115377 w 4642485"/>
              <a:gd name="connsiteY52" fmla="*/ 557212 h 3761422"/>
              <a:gd name="connsiteX53" fmla="*/ 1081087 w 4642485"/>
              <a:gd name="connsiteY53" fmla="*/ 640080 h 3761422"/>
              <a:gd name="connsiteX54" fmla="*/ 999172 w 4642485"/>
              <a:gd name="connsiteY54" fmla="*/ 674370 h 3761422"/>
              <a:gd name="connsiteX55" fmla="*/ 916305 w 4642485"/>
              <a:gd name="connsiteY55" fmla="*/ 640080 h 3761422"/>
              <a:gd name="connsiteX56" fmla="*/ 882015 w 4642485"/>
              <a:gd name="connsiteY56" fmla="*/ 557212 h 3761422"/>
              <a:gd name="connsiteX57" fmla="*/ 916305 w 4642485"/>
              <a:gd name="connsiteY57" fmla="*/ 474345 h 3761422"/>
              <a:gd name="connsiteX58" fmla="*/ 998696 w 4642485"/>
              <a:gd name="connsiteY58" fmla="*/ 441484 h 3761422"/>
              <a:gd name="connsiteX59" fmla="*/ 558284 w 4642485"/>
              <a:gd name="connsiteY59" fmla="*/ 441484 h 3761422"/>
              <a:gd name="connsiteX60" fmla="*/ 641032 w 4642485"/>
              <a:gd name="connsiteY60" fmla="*/ 474345 h 3761422"/>
              <a:gd name="connsiteX61" fmla="*/ 675322 w 4642485"/>
              <a:gd name="connsiteY61" fmla="*/ 557212 h 3761422"/>
              <a:gd name="connsiteX62" fmla="*/ 641032 w 4642485"/>
              <a:gd name="connsiteY62" fmla="*/ 640080 h 3761422"/>
              <a:gd name="connsiteX63" fmla="*/ 558165 w 4642485"/>
              <a:gd name="connsiteY63" fmla="*/ 674370 h 3761422"/>
              <a:gd name="connsiteX64" fmla="*/ 476250 w 4642485"/>
              <a:gd name="connsiteY64" fmla="*/ 640080 h 3761422"/>
              <a:gd name="connsiteX65" fmla="*/ 441960 w 4642485"/>
              <a:gd name="connsiteY65" fmla="*/ 557212 h 3761422"/>
              <a:gd name="connsiteX66" fmla="*/ 476250 w 4642485"/>
              <a:gd name="connsiteY66" fmla="*/ 474345 h 3761422"/>
              <a:gd name="connsiteX67" fmla="*/ 558284 w 4642485"/>
              <a:gd name="connsiteY67" fmla="*/ 441484 h 3761422"/>
              <a:gd name="connsiteX68" fmla="*/ 351472 w 4642485"/>
              <a:gd name="connsiteY68" fmla="*/ 233362 h 3761422"/>
              <a:gd name="connsiteX69" fmla="*/ 233362 w 4642485"/>
              <a:gd name="connsiteY69" fmla="*/ 351472 h 3761422"/>
              <a:gd name="connsiteX70" fmla="*/ 233362 w 4642485"/>
              <a:gd name="connsiteY70" fmla="*/ 882015 h 3761422"/>
              <a:gd name="connsiteX71" fmla="*/ 4409123 w 4642485"/>
              <a:gd name="connsiteY71" fmla="*/ 882015 h 3761422"/>
              <a:gd name="connsiteX72" fmla="*/ 4409123 w 4642485"/>
              <a:gd name="connsiteY72" fmla="*/ 351472 h 3761422"/>
              <a:gd name="connsiteX73" fmla="*/ 4291965 w 4642485"/>
              <a:gd name="connsiteY73" fmla="*/ 233362 h 3761422"/>
              <a:gd name="connsiteX74" fmla="*/ 351472 w 4642485"/>
              <a:gd name="connsiteY74" fmla="*/ 0 h 3761422"/>
              <a:gd name="connsiteX75" fmla="*/ 4291965 w 4642485"/>
              <a:gd name="connsiteY75" fmla="*/ 0 h 3761422"/>
              <a:gd name="connsiteX76" fmla="*/ 4642485 w 4642485"/>
              <a:gd name="connsiteY76" fmla="*/ 351472 h 3761422"/>
              <a:gd name="connsiteX77" fmla="*/ 4642485 w 4642485"/>
              <a:gd name="connsiteY77" fmla="*/ 3409950 h 3761422"/>
              <a:gd name="connsiteX78" fmla="*/ 4291965 w 4642485"/>
              <a:gd name="connsiteY78" fmla="*/ 3761422 h 3761422"/>
              <a:gd name="connsiteX79" fmla="*/ 351472 w 4642485"/>
              <a:gd name="connsiteY79" fmla="*/ 3761422 h 3761422"/>
              <a:gd name="connsiteX80" fmla="*/ 0 w 4642485"/>
              <a:gd name="connsiteY80" fmla="*/ 3409950 h 3761422"/>
              <a:gd name="connsiteX81" fmla="*/ 0 w 4642485"/>
              <a:gd name="connsiteY81" fmla="*/ 351472 h 3761422"/>
              <a:gd name="connsiteX82" fmla="*/ 351472 w 4642485"/>
              <a:gd name="connsiteY82" fmla="*/ 0 h 376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642485" h="3761422">
                <a:moveTo>
                  <a:pt x="3013234" y="1627227"/>
                </a:moveTo>
                <a:cubicBezTo>
                  <a:pt x="3042999" y="1624727"/>
                  <a:pt x="3073717" y="1633538"/>
                  <a:pt x="3098482" y="1654493"/>
                </a:cubicBezTo>
                <a:lnTo>
                  <a:pt x="3791902" y="2242185"/>
                </a:lnTo>
                <a:cubicBezTo>
                  <a:pt x="3817620" y="2264092"/>
                  <a:pt x="3832860" y="2296478"/>
                  <a:pt x="3832860" y="2330767"/>
                </a:cubicBezTo>
                <a:cubicBezTo>
                  <a:pt x="3832860" y="2366010"/>
                  <a:pt x="3817620" y="2398395"/>
                  <a:pt x="3791902" y="2420303"/>
                </a:cubicBezTo>
                <a:lnTo>
                  <a:pt x="3097530" y="3008948"/>
                </a:lnTo>
                <a:cubicBezTo>
                  <a:pt x="3075622" y="3027045"/>
                  <a:pt x="3048952" y="3036570"/>
                  <a:pt x="3022282" y="3036570"/>
                </a:cubicBezTo>
                <a:cubicBezTo>
                  <a:pt x="2989897" y="3036570"/>
                  <a:pt x="2956560" y="3023235"/>
                  <a:pt x="2933700" y="2995613"/>
                </a:cubicBezTo>
                <a:cubicBezTo>
                  <a:pt x="2891790" y="2946082"/>
                  <a:pt x="2897505" y="2872740"/>
                  <a:pt x="2947035" y="2830830"/>
                </a:cubicBezTo>
                <a:lnTo>
                  <a:pt x="3535680" y="2330767"/>
                </a:lnTo>
                <a:lnTo>
                  <a:pt x="2947035" y="1832610"/>
                </a:lnTo>
                <a:cubicBezTo>
                  <a:pt x="2898457" y="1790700"/>
                  <a:pt x="2891790" y="1717357"/>
                  <a:pt x="2933700" y="1667827"/>
                </a:cubicBezTo>
                <a:cubicBezTo>
                  <a:pt x="2954655" y="1643539"/>
                  <a:pt x="2983468" y="1629728"/>
                  <a:pt x="3013234" y="1627227"/>
                </a:cubicBezTo>
                <a:close/>
                <a:moveTo>
                  <a:pt x="1627346" y="1626871"/>
                </a:moveTo>
                <a:cubicBezTo>
                  <a:pt x="1657112" y="1629252"/>
                  <a:pt x="1685925" y="1643063"/>
                  <a:pt x="1706880" y="1667828"/>
                </a:cubicBezTo>
                <a:cubicBezTo>
                  <a:pt x="1748790" y="1717358"/>
                  <a:pt x="1743075" y="1790700"/>
                  <a:pt x="1693545" y="1832610"/>
                </a:cubicBezTo>
                <a:lnTo>
                  <a:pt x="1105852" y="2330768"/>
                </a:lnTo>
                <a:lnTo>
                  <a:pt x="1692592" y="2828925"/>
                </a:lnTo>
                <a:cubicBezTo>
                  <a:pt x="1742122" y="2870835"/>
                  <a:pt x="1747837" y="2944178"/>
                  <a:pt x="1705927" y="2993708"/>
                </a:cubicBezTo>
                <a:cubicBezTo>
                  <a:pt x="1683067" y="3020378"/>
                  <a:pt x="1650682" y="3034665"/>
                  <a:pt x="1617345" y="3034665"/>
                </a:cubicBezTo>
                <a:cubicBezTo>
                  <a:pt x="1590675" y="3034665"/>
                  <a:pt x="1564005" y="3026093"/>
                  <a:pt x="1542097" y="3007043"/>
                </a:cubicBezTo>
                <a:lnTo>
                  <a:pt x="848677" y="2418398"/>
                </a:lnTo>
                <a:cubicBezTo>
                  <a:pt x="822960" y="2396490"/>
                  <a:pt x="807720" y="2364105"/>
                  <a:pt x="807720" y="2329815"/>
                </a:cubicBezTo>
                <a:cubicBezTo>
                  <a:pt x="807720" y="2295525"/>
                  <a:pt x="822960" y="2263140"/>
                  <a:pt x="848677" y="2241233"/>
                </a:cubicBezTo>
                <a:lnTo>
                  <a:pt x="1542097" y="1654493"/>
                </a:lnTo>
                <a:cubicBezTo>
                  <a:pt x="1566862" y="1633538"/>
                  <a:pt x="1597580" y="1624490"/>
                  <a:pt x="1627346" y="1626871"/>
                </a:cubicBezTo>
                <a:close/>
                <a:moveTo>
                  <a:pt x="2609938" y="1480393"/>
                </a:moveTo>
                <a:cubicBezTo>
                  <a:pt x="2625089" y="1480126"/>
                  <a:pt x="2640567" y="1482804"/>
                  <a:pt x="2655569" y="1488757"/>
                </a:cubicBezTo>
                <a:cubicBezTo>
                  <a:pt x="2715577" y="1512570"/>
                  <a:pt x="2745104" y="1580197"/>
                  <a:pt x="2720339" y="1640205"/>
                </a:cubicBezTo>
                <a:lnTo>
                  <a:pt x="2132647" y="3109912"/>
                </a:lnTo>
                <a:cubicBezTo>
                  <a:pt x="2114549" y="3155632"/>
                  <a:pt x="2070734" y="3183255"/>
                  <a:pt x="2024062" y="3183255"/>
                </a:cubicBezTo>
                <a:cubicBezTo>
                  <a:pt x="2009774" y="3183255"/>
                  <a:pt x="1995487" y="3180397"/>
                  <a:pt x="1981199" y="3174682"/>
                </a:cubicBezTo>
                <a:cubicBezTo>
                  <a:pt x="1921192" y="3150870"/>
                  <a:pt x="1892617" y="3083242"/>
                  <a:pt x="1916429" y="3023235"/>
                </a:cubicBezTo>
                <a:lnTo>
                  <a:pt x="2504122" y="1553527"/>
                </a:lnTo>
                <a:cubicBezTo>
                  <a:pt x="2521981" y="1508522"/>
                  <a:pt x="2564486" y="1481197"/>
                  <a:pt x="2609938" y="1480393"/>
                </a:cubicBezTo>
                <a:close/>
                <a:moveTo>
                  <a:pt x="233362" y="1115377"/>
                </a:moveTo>
                <a:lnTo>
                  <a:pt x="233362" y="3408997"/>
                </a:lnTo>
                <a:cubicBezTo>
                  <a:pt x="233362" y="3474720"/>
                  <a:pt x="286702" y="3527107"/>
                  <a:pt x="351472" y="3527107"/>
                </a:cubicBezTo>
                <a:lnTo>
                  <a:pt x="4291012" y="3527107"/>
                </a:lnTo>
                <a:cubicBezTo>
                  <a:pt x="4355783" y="3527107"/>
                  <a:pt x="4409123" y="3473767"/>
                  <a:pt x="4408170" y="3409950"/>
                </a:cubicBezTo>
                <a:lnTo>
                  <a:pt x="4408170" y="1115377"/>
                </a:lnTo>
                <a:close/>
                <a:moveTo>
                  <a:pt x="1439346" y="441484"/>
                </a:moveTo>
                <a:cubicBezTo>
                  <a:pt x="1469707" y="441484"/>
                  <a:pt x="1500187" y="452438"/>
                  <a:pt x="1522094" y="474345"/>
                </a:cubicBezTo>
                <a:cubicBezTo>
                  <a:pt x="1544002" y="496252"/>
                  <a:pt x="1556384" y="526732"/>
                  <a:pt x="1556384" y="557212"/>
                </a:cubicBezTo>
                <a:cubicBezTo>
                  <a:pt x="1556384" y="588645"/>
                  <a:pt x="1544002" y="618172"/>
                  <a:pt x="1522094" y="640080"/>
                </a:cubicBezTo>
                <a:cubicBezTo>
                  <a:pt x="1500187" y="661988"/>
                  <a:pt x="1469707" y="674370"/>
                  <a:pt x="1439227" y="674370"/>
                </a:cubicBezTo>
                <a:cubicBezTo>
                  <a:pt x="1408747" y="674370"/>
                  <a:pt x="1378267" y="661988"/>
                  <a:pt x="1357312" y="640080"/>
                </a:cubicBezTo>
                <a:cubicBezTo>
                  <a:pt x="1335404" y="618172"/>
                  <a:pt x="1323022" y="587693"/>
                  <a:pt x="1323022" y="557212"/>
                </a:cubicBezTo>
                <a:cubicBezTo>
                  <a:pt x="1323022" y="525780"/>
                  <a:pt x="1335404" y="496252"/>
                  <a:pt x="1357312" y="474345"/>
                </a:cubicBezTo>
                <a:cubicBezTo>
                  <a:pt x="1378743" y="452438"/>
                  <a:pt x="1408985" y="441484"/>
                  <a:pt x="1439346" y="441484"/>
                </a:cubicBezTo>
                <a:close/>
                <a:moveTo>
                  <a:pt x="998696" y="441484"/>
                </a:moveTo>
                <a:cubicBezTo>
                  <a:pt x="1028938" y="441484"/>
                  <a:pt x="1059180" y="452438"/>
                  <a:pt x="1081087" y="474345"/>
                </a:cubicBezTo>
                <a:cubicBezTo>
                  <a:pt x="1102995" y="496252"/>
                  <a:pt x="1115377" y="526732"/>
                  <a:pt x="1115377" y="557212"/>
                </a:cubicBezTo>
                <a:cubicBezTo>
                  <a:pt x="1115377" y="588645"/>
                  <a:pt x="1102995" y="618172"/>
                  <a:pt x="1081087" y="640080"/>
                </a:cubicBezTo>
                <a:cubicBezTo>
                  <a:pt x="1060132" y="661988"/>
                  <a:pt x="1029652" y="674370"/>
                  <a:pt x="999172" y="674370"/>
                </a:cubicBezTo>
                <a:cubicBezTo>
                  <a:pt x="967740" y="674370"/>
                  <a:pt x="937260" y="661988"/>
                  <a:pt x="916305" y="640080"/>
                </a:cubicBezTo>
                <a:cubicBezTo>
                  <a:pt x="894397" y="618172"/>
                  <a:pt x="882015" y="587693"/>
                  <a:pt x="882015" y="557212"/>
                </a:cubicBezTo>
                <a:cubicBezTo>
                  <a:pt x="882015" y="525780"/>
                  <a:pt x="894397" y="496252"/>
                  <a:pt x="916305" y="474345"/>
                </a:cubicBezTo>
                <a:cubicBezTo>
                  <a:pt x="938213" y="452438"/>
                  <a:pt x="968455" y="441484"/>
                  <a:pt x="998696" y="441484"/>
                </a:cubicBezTo>
                <a:close/>
                <a:moveTo>
                  <a:pt x="558284" y="441484"/>
                </a:moveTo>
                <a:cubicBezTo>
                  <a:pt x="588645" y="441484"/>
                  <a:pt x="619125" y="452438"/>
                  <a:pt x="641032" y="474345"/>
                </a:cubicBezTo>
                <a:cubicBezTo>
                  <a:pt x="662940" y="496252"/>
                  <a:pt x="675322" y="526732"/>
                  <a:pt x="675322" y="557212"/>
                </a:cubicBezTo>
                <a:cubicBezTo>
                  <a:pt x="675322" y="588645"/>
                  <a:pt x="662940" y="618172"/>
                  <a:pt x="641032" y="640080"/>
                </a:cubicBezTo>
                <a:cubicBezTo>
                  <a:pt x="619125" y="661988"/>
                  <a:pt x="588645" y="674370"/>
                  <a:pt x="558165" y="674370"/>
                </a:cubicBezTo>
                <a:cubicBezTo>
                  <a:pt x="526732" y="674370"/>
                  <a:pt x="497205" y="661988"/>
                  <a:pt x="476250" y="640080"/>
                </a:cubicBezTo>
                <a:cubicBezTo>
                  <a:pt x="454342" y="618172"/>
                  <a:pt x="441960" y="587693"/>
                  <a:pt x="441960" y="557212"/>
                </a:cubicBezTo>
                <a:cubicBezTo>
                  <a:pt x="441960" y="525780"/>
                  <a:pt x="454342" y="496252"/>
                  <a:pt x="476250" y="474345"/>
                </a:cubicBezTo>
                <a:cubicBezTo>
                  <a:pt x="497681" y="452438"/>
                  <a:pt x="527923" y="441484"/>
                  <a:pt x="558284" y="441484"/>
                </a:cubicBezTo>
                <a:close/>
                <a:moveTo>
                  <a:pt x="351472" y="233362"/>
                </a:moveTo>
                <a:cubicBezTo>
                  <a:pt x="285750" y="233362"/>
                  <a:pt x="233362" y="286702"/>
                  <a:pt x="233362" y="351472"/>
                </a:cubicBezTo>
                <a:lnTo>
                  <a:pt x="233362" y="882015"/>
                </a:lnTo>
                <a:lnTo>
                  <a:pt x="4409123" y="882015"/>
                </a:lnTo>
                <a:lnTo>
                  <a:pt x="4409123" y="351472"/>
                </a:lnTo>
                <a:cubicBezTo>
                  <a:pt x="4409123" y="286702"/>
                  <a:pt x="4355783" y="233362"/>
                  <a:pt x="4291965" y="233362"/>
                </a:cubicBezTo>
                <a:close/>
                <a:moveTo>
                  <a:pt x="351472" y="0"/>
                </a:moveTo>
                <a:lnTo>
                  <a:pt x="4291965" y="0"/>
                </a:lnTo>
                <a:cubicBezTo>
                  <a:pt x="4485323" y="0"/>
                  <a:pt x="4642485" y="158115"/>
                  <a:pt x="4642485" y="351472"/>
                </a:cubicBezTo>
                <a:lnTo>
                  <a:pt x="4642485" y="3409950"/>
                </a:lnTo>
                <a:cubicBezTo>
                  <a:pt x="4642485" y="3604260"/>
                  <a:pt x="4485323" y="3761422"/>
                  <a:pt x="4291965" y="3761422"/>
                </a:cubicBezTo>
                <a:lnTo>
                  <a:pt x="351472" y="3761422"/>
                </a:lnTo>
                <a:cubicBezTo>
                  <a:pt x="157162" y="3761422"/>
                  <a:pt x="0" y="3603307"/>
                  <a:pt x="0" y="3409950"/>
                </a:cubicBezTo>
                <a:lnTo>
                  <a:pt x="0" y="351472"/>
                </a:lnTo>
                <a:cubicBezTo>
                  <a:pt x="0" y="157162"/>
                  <a:pt x="158115" y="0"/>
                  <a:pt x="35147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77066BA-C66E-453C-BC05-42DD45973025}"/>
              </a:ext>
            </a:extLst>
          </p:cNvPr>
          <p:cNvSpPr>
            <a:spLocks noChangeAspect="1"/>
          </p:cNvSpPr>
          <p:nvPr/>
        </p:nvSpPr>
        <p:spPr>
          <a:xfrm>
            <a:off x="21474711" y="2181235"/>
            <a:ext cx="853440" cy="648086"/>
          </a:xfrm>
          <a:custGeom>
            <a:avLst/>
            <a:gdLst>
              <a:gd name="connsiteX0" fmla="*/ 2452687 w 4671060"/>
              <a:gd name="connsiteY0" fmla="*/ 1314450 h 3547110"/>
              <a:gd name="connsiteX1" fmla="*/ 2452687 w 4671060"/>
              <a:gd name="connsiteY1" fmla="*/ 3311843 h 3547110"/>
              <a:gd name="connsiteX2" fmla="*/ 3274695 w 4671060"/>
              <a:gd name="connsiteY2" fmla="*/ 2455545 h 3547110"/>
              <a:gd name="connsiteX3" fmla="*/ 3274695 w 4671060"/>
              <a:gd name="connsiteY3" fmla="*/ 1530668 h 3547110"/>
              <a:gd name="connsiteX4" fmla="*/ 3058477 w 4671060"/>
              <a:gd name="connsiteY4" fmla="*/ 1314450 h 3547110"/>
              <a:gd name="connsiteX5" fmla="*/ 1612582 w 4671060"/>
              <a:gd name="connsiteY5" fmla="*/ 1314450 h 3547110"/>
              <a:gd name="connsiteX6" fmla="*/ 1396365 w 4671060"/>
              <a:gd name="connsiteY6" fmla="*/ 1530668 h 3547110"/>
              <a:gd name="connsiteX7" fmla="*/ 1396365 w 4671060"/>
              <a:gd name="connsiteY7" fmla="*/ 2455545 h 3547110"/>
              <a:gd name="connsiteX8" fmla="*/ 2218372 w 4671060"/>
              <a:gd name="connsiteY8" fmla="*/ 3312795 h 3547110"/>
              <a:gd name="connsiteX9" fmla="*/ 2218372 w 4671060"/>
              <a:gd name="connsiteY9" fmla="*/ 1314450 h 3547110"/>
              <a:gd name="connsiteX10" fmla="*/ 627697 w 4671060"/>
              <a:gd name="connsiteY10" fmla="*/ 783908 h 3547110"/>
              <a:gd name="connsiteX11" fmla="*/ 744855 w 4671060"/>
              <a:gd name="connsiteY11" fmla="*/ 901065 h 3547110"/>
              <a:gd name="connsiteX12" fmla="*/ 744855 w 4671060"/>
              <a:gd name="connsiteY12" fmla="*/ 1326833 h 3547110"/>
              <a:gd name="connsiteX13" fmla="*/ 922972 w 4671060"/>
              <a:gd name="connsiteY13" fmla="*/ 1504950 h 3547110"/>
              <a:gd name="connsiteX14" fmla="*/ 1164907 w 4671060"/>
              <a:gd name="connsiteY14" fmla="*/ 1504950 h 3547110"/>
              <a:gd name="connsiteX15" fmla="*/ 1612582 w 4671060"/>
              <a:gd name="connsiteY15" fmla="*/ 1079183 h 3547110"/>
              <a:gd name="connsiteX16" fmla="*/ 3058477 w 4671060"/>
              <a:gd name="connsiteY16" fmla="*/ 1079183 h 3547110"/>
              <a:gd name="connsiteX17" fmla="*/ 3506152 w 4671060"/>
              <a:gd name="connsiteY17" fmla="*/ 1504950 h 3547110"/>
              <a:gd name="connsiteX18" fmla="*/ 3748087 w 4671060"/>
              <a:gd name="connsiteY18" fmla="*/ 1504950 h 3547110"/>
              <a:gd name="connsiteX19" fmla="*/ 3926205 w 4671060"/>
              <a:gd name="connsiteY19" fmla="*/ 1326833 h 3547110"/>
              <a:gd name="connsiteX20" fmla="*/ 3926205 w 4671060"/>
              <a:gd name="connsiteY20" fmla="*/ 901065 h 3547110"/>
              <a:gd name="connsiteX21" fmla="*/ 4043362 w 4671060"/>
              <a:gd name="connsiteY21" fmla="*/ 783908 h 3547110"/>
              <a:gd name="connsiteX22" fmla="*/ 4160520 w 4671060"/>
              <a:gd name="connsiteY22" fmla="*/ 901065 h 3547110"/>
              <a:gd name="connsiteX23" fmla="*/ 4160520 w 4671060"/>
              <a:gd name="connsiteY23" fmla="*/ 1326833 h 3547110"/>
              <a:gd name="connsiteX24" fmla="*/ 3749040 w 4671060"/>
              <a:gd name="connsiteY24" fmla="*/ 1738313 h 3547110"/>
              <a:gd name="connsiteX25" fmla="*/ 3508057 w 4671060"/>
              <a:gd name="connsiteY25" fmla="*/ 1738313 h 3547110"/>
              <a:gd name="connsiteX26" fmla="*/ 3508057 w 4671060"/>
              <a:gd name="connsiteY26" fmla="*/ 2024063 h 3547110"/>
              <a:gd name="connsiteX27" fmla="*/ 4553902 w 4671060"/>
              <a:gd name="connsiteY27" fmla="*/ 2024063 h 3547110"/>
              <a:gd name="connsiteX28" fmla="*/ 4671060 w 4671060"/>
              <a:gd name="connsiteY28" fmla="*/ 2141220 h 3547110"/>
              <a:gd name="connsiteX29" fmla="*/ 4553902 w 4671060"/>
              <a:gd name="connsiteY29" fmla="*/ 2258378 h 3547110"/>
              <a:gd name="connsiteX30" fmla="*/ 3508057 w 4671060"/>
              <a:gd name="connsiteY30" fmla="*/ 2258378 h 3547110"/>
              <a:gd name="connsiteX31" fmla="*/ 3508057 w 4671060"/>
              <a:gd name="connsiteY31" fmla="*/ 2454593 h 3547110"/>
              <a:gd name="connsiteX32" fmla="*/ 3504247 w 4671060"/>
              <a:gd name="connsiteY32" fmla="*/ 2541270 h 3547110"/>
              <a:gd name="connsiteX33" fmla="*/ 3749040 w 4671060"/>
              <a:gd name="connsiteY33" fmla="*/ 2541270 h 3547110"/>
              <a:gd name="connsiteX34" fmla="*/ 4160520 w 4671060"/>
              <a:gd name="connsiteY34" fmla="*/ 2952750 h 3547110"/>
              <a:gd name="connsiteX35" fmla="*/ 4160520 w 4671060"/>
              <a:gd name="connsiteY35" fmla="*/ 3378518 h 3547110"/>
              <a:gd name="connsiteX36" fmla="*/ 4043362 w 4671060"/>
              <a:gd name="connsiteY36" fmla="*/ 3495675 h 3547110"/>
              <a:gd name="connsiteX37" fmla="*/ 3926205 w 4671060"/>
              <a:gd name="connsiteY37" fmla="*/ 3378518 h 3547110"/>
              <a:gd name="connsiteX38" fmla="*/ 3926205 w 4671060"/>
              <a:gd name="connsiteY38" fmla="*/ 2952750 h 3547110"/>
              <a:gd name="connsiteX39" fmla="*/ 3748087 w 4671060"/>
              <a:gd name="connsiteY39" fmla="*/ 2774633 h 3547110"/>
              <a:gd name="connsiteX40" fmla="*/ 3459480 w 4671060"/>
              <a:gd name="connsiteY40" fmla="*/ 2774633 h 3547110"/>
              <a:gd name="connsiteX41" fmla="*/ 2415540 w 4671060"/>
              <a:gd name="connsiteY41" fmla="*/ 3547110 h 3547110"/>
              <a:gd name="connsiteX42" fmla="*/ 2255520 w 4671060"/>
              <a:gd name="connsiteY42" fmla="*/ 3547110 h 3547110"/>
              <a:gd name="connsiteX43" fmla="*/ 1211580 w 4671060"/>
              <a:gd name="connsiteY43" fmla="*/ 2774633 h 3547110"/>
              <a:gd name="connsiteX44" fmla="*/ 922972 w 4671060"/>
              <a:gd name="connsiteY44" fmla="*/ 2774633 h 3547110"/>
              <a:gd name="connsiteX45" fmla="*/ 744855 w 4671060"/>
              <a:gd name="connsiteY45" fmla="*/ 2952750 h 3547110"/>
              <a:gd name="connsiteX46" fmla="*/ 744855 w 4671060"/>
              <a:gd name="connsiteY46" fmla="*/ 3378518 h 3547110"/>
              <a:gd name="connsiteX47" fmla="*/ 627697 w 4671060"/>
              <a:gd name="connsiteY47" fmla="*/ 3495675 h 3547110"/>
              <a:gd name="connsiteX48" fmla="*/ 510540 w 4671060"/>
              <a:gd name="connsiteY48" fmla="*/ 3378518 h 3547110"/>
              <a:gd name="connsiteX49" fmla="*/ 510540 w 4671060"/>
              <a:gd name="connsiteY49" fmla="*/ 2952750 h 3547110"/>
              <a:gd name="connsiteX50" fmla="*/ 922020 w 4671060"/>
              <a:gd name="connsiteY50" fmla="*/ 2541270 h 3547110"/>
              <a:gd name="connsiteX51" fmla="*/ 1166812 w 4671060"/>
              <a:gd name="connsiteY51" fmla="*/ 2541270 h 3547110"/>
              <a:gd name="connsiteX52" fmla="*/ 1163002 w 4671060"/>
              <a:gd name="connsiteY52" fmla="*/ 2454593 h 3547110"/>
              <a:gd name="connsiteX53" fmla="*/ 1163002 w 4671060"/>
              <a:gd name="connsiteY53" fmla="*/ 2258378 h 3547110"/>
              <a:gd name="connsiteX54" fmla="*/ 117157 w 4671060"/>
              <a:gd name="connsiteY54" fmla="*/ 2258378 h 3547110"/>
              <a:gd name="connsiteX55" fmla="*/ 0 w 4671060"/>
              <a:gd name="connsiteY55" fmla="*/ 2141220 h 3547110"/>
              <a:gd name="connsiteX56" fmla="*/ 117157 w 4671060"/>
              <a:gd name="connsiteY56" fmla="*/ 2024063 h 3547110"/>
              <a:gd name="connsiteX57" fmla="*/ 1163002 w 4671060"/>
              <a:gd name="connsiteY57" fmla="*/ 2024063 h 3547110"/>
              <a:gd name="connsiteX58" fmla="*/ 1163002 w 4671060"/>
              <a:gd name="connsiteY58" fmla="*/ 1738313 h 3547110"/>
              <a:gd name="connsiteX59" fmla="*/ 922020 w 4671060"/>
              <a:gd name="connsiteY59" fmla="*/ 1738313 h 3547110"/>
              <a:gd name="connsiteX60" fmla="*/ 510540 w 4671060"/>
              <a:gd name="connsiteY60" fmla="*/ 1326833 h 3547110"/>
              <a:gd name="connsiteX61" fmla="*/ 510540 w 4671060"/>
              <a:gd name="connsiteY61" fmla="*/ 901065 h 3547110"/>
              <a:gd name="connsiteX62" fmla="*/ 627697 w 4671060"/>
              <a:gd name="connsiteY62" fmla="*/ 783908 h 3547110"/>
              <a:gd name="connsiteX63" fmla="*/ 2337435 w 4671060"/>
              <a:gd name="connsiteY63" fmla="*/ 0 h 3547110"/>
              <a:gd name="connsiteX64" fmla="*/ 3081338 w 4671060"/>
              <a:gd name="connsiteY64" fmla="*/ 743902 h 3547110"/>
              <a:gd name="connsiteX65" fmla="*/ 2964180 w 4671060"/>
              <a:gd name="connsiteY65" fmla="*/ 861060 h 3547110"/>
              <a:gd name="connsiteX66" fmla="*/ 2847023 w 4671060"/>
              <a:gd name="connsiteY66" fmla="*/ 743902 h 3547110"/>
              <a:gd name="connsiteX67" fmla="*/ 2336483 w 4671060"/>
              <a:gd name="connsiteY67" fmla="*/ 233362 h 3547110"/>
              <a:gd name="connsiteX68" fmla="*/ 1825943 w 4671060"/>
              <a:gd name="connsiteY68" fmla="*/ 743902 h 3547110"/>
              <a:gd name="connsiteX69" fmla="*/ 1708785 w 4671060"/>
              <a:gd name="connsiteY69" fmla="*/ 861060 h 3547110"/>
              <a:gd name="connsiteX70" fmla="*/ 1591628 w 4671060"/>
              <a:gd name="connsiteY70" fmla="*/ 743902 h 3547110"/>
              <a:gd name="connsiteX71" fmla="*/ 2337435 w 4671060"/>
              <a:gd name="connsiteY71" fmla="*/ 0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671060" h="3547110">
                <a:moveTo>
                  <a:pt x="2452687" y="1314450"/>
                </a:moveTo>
                <a:lnTo>
                  <a:pt x="2452687" y="3311843"/>
                </a:lnTo>
                <a:cubicBezTo>
                  <a:pt x="2908935" y="3292793"/>
                  <a:pt x="3274695" y="2916555"/>
                  <a:pt x="3274695" y="2455545"/>
                </a:cubicBezTo>
                <a:lnTo>
                  <a:pt x="3274695" y="1530668"/>
                </a:lnTo>
                <a:cubicBezTo>
                  <a:pt x="3274695" y="1411605"/>
                  <a:pt x="3177540" y="1314450"/>
                  <a:pt x="3058477" y="1314450"/>
                </a:cubicBezTo>
                <a:close/>
                <a:moveTo>
                  <a:pt x="1612582" y="1314450"/>
                </a:moveTo>
                <a:cubicBezTo>
                  <a:pt x="1493520" y="1314450"/>
                  <a:pt x="1396365" y="1411605"/>
                  <a:pt x="1396365" y="1530668"/>
                </a:cubicBezTo>
                <a:lnTo>
                  <a:pt x="1396365" y="2455545"/>
                </a:lnTo>
                <a:cubicBezTo>
                  <a:pt x="1396365" y="2916555"/>
                  <a:pt x="1762125" y="3292793"/>
                  <a:pt x="2218372" y="3312795"/>
                </a:cubicBezTo>
                <a:lnTo>
                  <a:pt x="2218372" y="1314450"/>
                </a:lnTo>
                <a:close/>
                <a:moveTo>
                  <a:pt x="627697" y="783908"/>
                </a:moveTo>
                <a:cubicBezTo>
                  <a:pt x="692467" y="783908"/>
                  <a:pt x="744855" y="836295"/>
                  <a:pt x="744855" y="901065"/>
                </a:cubicBezTo>
                <a:lnTo>
                  <a:pt x="744855" y="1326833"/>
                </a:lnTo>
                <a:cubicBezTo>
                  <a:pt x="744855" y="1424940"/>
                  <a:pt x="824865" y="1504950"/>
                  <a:pt x="922972" y="1504950"/>
                </a:cubicBezTo>
                <a:lnTo>
                  <a:pt x="1164907" y="1504950"/>
                </a:lnTo>
                <a:cubicBezTo>
                  <a:pt x="1177290" y="1267778"/>
                  <a:pt x="1372552" y="1079183"/>
                  <a:pt x="1612582" y="1079183"/>
                </a:cubicBezTo>
                <a:lnTo>
                  <a:pt x="3058477" y="1079183"/>
                </a:lnTo>
                <a:cubicBezTo>
                  <a:pt x="3297555" y="1079183"/>
                  <a:pt x="3493770" y="1268730"/>
                  <a:pt x="3506152" y="1504950"/>
                </a:cubicBezTo>
                <a:lnTo>
                  <a:pt x="3748087" y="1504950"/>
                </a:lnTo>
                <a:cubicBezTo>
                  <a:pt x="3846195" y="1504950"/>
                  <a:pt x="3926205" y="1424940"/>
                  <a:pt x="3926205" y="1326833"/>
                </a:cubicBezTo>
                <a:lnTo>
                  <a:pt x="3926205" y="901065"/>
                </a:lnTo>
                <a:cubicBezTo>
                  <a:pt x="3926205" y="836295"/>
                  <a:pt x="3978592" y="783908"/>
                  <a:pt x="4043362" y="783908"/>
                </a:cubicBezTo>
                <a:cubicBezTo>
                  <a:pt x="4108132" y="783908"/>
                  <a:pt x="4160520" y="836295"/>
                  <a:pt x="4160520" y="901065"/>
                </a:cubicBezTo>
                <a:lnTo>
                  <a:pt x="4160520" y="1326833"/>
                </a:lnTo>
                <a:cubicBezTo>
                  <a:pt x="4160520" y="1553528"/>
                  <a:pt x="3975735" y="1738313"/>
                  <a:pt x="3749040" y="1738313"/>
                </a:cubicBezTo>
                <a:lnTo>
                  <a:pt x="3508057" y="1738313"/>
                </a:lnTo>
                <a:lnTo>
                  <a:pt x="3508057" y="2024063"/>
                </a:lnTo>
                <a:lnTo>
                  <a:pt x="4553902" y="2024063"/>
                </a:lnTo>
                <a:cubicBezTo>
                  <a:pt x="4618673" y="2024063"/>
                  <a:pt x="4671060" y="2076450"/>
                  <a:pt x="4671060" y="2141220"/>
                </a:cubicBezTo>
                <a:cubicBezTo>
                  <a:pt x="4671060" y="2205990"/>
                  <a:pt x="4618673" y="2258378"/>
                  <a:pt x="4553902" y="2258378"/>
                </a:cubicBezTo>
                <a:lnTo>
                  <a:pt x="3508057" y="2258378"/>
                </a:lnTo>
                <a:lnTo>
                  <a:pt x="3508057" y="2454593"/>
                </a:lnTo>
                <a:cubicBezTo>
                  <a:pt x="3508057" y="2484120"/>
                  <a:pt x="3506152" y="2512695"/>
                  <a:pt x="3504247" y="2541270"/>
                </a:cubicBezTo>
                <a:lnTo>
                  <a:pt x="3749040" y="2541270"/>
                </a:lnTo>
                <a:cubicBezTo>
                  <a:pt x="3975735" y="2541270"/>
                  <a:pt x="4160520" y="2726055"/>
                  <a:pt x="4160520" y="2952750"/>
                </a:cubicBezTo>
                <a:lnTo>
                  <a:pt x="4160520" y="3378518"/>
                </a:lnTo>
                <a:cubicBezTo>
                  <a:pt x="4160520" y="3443288"/>
                  <a:pt x="4108132" y="3495675"/>
                  <a:pt x="4043362" y="3495675"/>
                </a:cubicBezTo>
                <a:cubicBezTo>
                  <a:pt x="3978592" y="3495675"/>
                  <a:pt x="3926205" y="3443288"/>
                  <a:pt x="3926205" y="3378518"/>
                </a:cubicBezTo>
                <a:lnTo>
                  <a:pt x="3926205" y="2952750"/>
                </a:lnTo>
                <a:cubicBezTo>
                  <a:pt x="3926205" y="2854643"/>
                  <a:pt x="3846195" y="2774633"/>
                  <a:pt x="3748087" y="2774633"/>
                </a:cubicBezTo>
                <a:lnTo>
                  <a:pt x="3459480" y="2774633"/>
                </a:lnTo>
                <a:cubicBezTo>
                  <a:pt x="3322320" y="3221355"/>
                  <a:pt x="2906077" y="3547110"/>
                  <a:pt x="2415540" y="3547110"/>
                </a:cubicBezTo>
                <a:lnTo>
                  <a:pt x="2255520" y="3547110"/>
                </a:lnTo>
                <a:cubicBezTo>
                  <a:pt x="1764982" y="3547110"/>
                  <a:pt x="1348740" y="3221355"/>
                  <a:pt x="1211580" y="2774633"/>
                </a:cubicBezTo>
                <a:lnTo>
                  <a:pt x="922972" y="2774633"/>
                </a:lnTo>
                <a:cubicBezTo>
                  <a:pt x="824865" y="2774633"/>
                  <a:pt x="744855" y="2854643"/>
                  <a:pt x="744855" y="2952750"/>
                </a:cubicBezTo>
                <a:lnTo>
                  <a:pt x="744855" y="3378518"/>
                </a:lnTo>
                <a:cubicBezTo>
                  <a:pt x="744855" y="3443288"/>
                  <a:pt x="692467" y="3495675"/>
                  <a:pt x="627697" y="3495675"/>
                </a:cubicBezTo>
                <a:cubicBezTo>
                  <a:pt x="562927" y="3495675"/>
                  <a:pt x="510540" y="3443288"/>
                  <a:pt x="510540" y="3378518"/>
                </a:cubicBezTo>
                <a:lnTo>
                  <a:pt x="510540" y="2952750"/>
                </a:lnTo>
                <a:cubicBezTo>
                  <a:pt x="510540" y="2726055"/>
                  <a:pt x="695325" y="2541270"/>
                  <a:pt x="922020" y="2541270"/>
                </a:cubicBezTo>
                <a:lnTo>
                  <a:pt x="1166812" y="2541270"/>
                </a:lnTo>
                <a:cubicBezTo>
                  <a:pt x="1164907" y="2512695"/>
                  <a:pt x="1163002" y="2484120"/>
                  <a:pt x="1163002" y="2454593"/>
                </a:cubicBezTo>
                <a:lnTo>
                  <a:pt x="1163002" y="2258378"/>
                </a:lnTo>
                <a:lnTo>
                  <a:pt x="117157" y="2258378"/>
                </a:lnTo>
                <a:cubicBezTo>
                  <a:pt x="52387" y="2258378"/>
                  <a:pt x="0" y="2205990"/>
                  <a:pt x="0" y="2141220"/>
                </a:cubicBezTo>
                <a:cubicBezTo>
                  <a:pt x="0" y="2076450"/>
                  <a:pt x="52387" y="2024063"/>
                  <a:pt x="117157" y="2024063"/>
                </a:cubicBezTo>
                <a:lnTo>
                  <a:pt x="1163002" y="2024063"/>
                </a:lnTo>
                <a:lnTo>
                  <a:pt x="1163002" y="1738313"/>
                </a:lnTo>
                <a:lnTo>
                  <a:pt x="922020" y="1738313"/>
                </a:lnTo>
                <a:cubicBezTo>
                  <a:pt x="695325" y="1738313"/>
                  <a:pt x="510540" y="1553528"/>
                  <a:pt x="510540" y="1326833"/>
                </a:cubicBezTo>
                <a:lnTo>
                  <a:pt x="510540" y="901065"/>
                </a:lnTo>
                <a:cubicBezTo>
                  <a:pt x="510540" y="836295"/>
                  <a:pt x="562927" y="783908"/>
                  <a:pt x="627697" y="783908"/>
                </a:cubicBezTo>
                <a:close/>
                <a:moveTo>
                  <a:pt x="2337435" y="0"/>
                </a:moveTo>
                <a:cubicBezTo>
                  <a:pt x="2747963" y="0"/>
                  <a:pt x="3081338" y="333375"/>
                  <a:pt x="3081338" y="743902"/>
                </a:cubicBezTo>
                <a:cubicBezTo>
                  <a:pt x="3081338" y="808672"/>
                  <a:pt x="3028950" y="861060"/>
                  <a:pt x="2964180" y="861060"/>
                </a:cubicBezTo>
                <a:cubicBezTo>
                  <a:pt x="2899410" y="861060"/>
                  <a:pt x="2847023" y="808672"/>
                  <a:pt x="2847023" y="743902"/>
                </a:cubicBezTo>
                <a:cubicBezTo>
                  <a:pt x="2847023" y="461962"/>
                  <a:pt x="2618423" y="233362"/>
                  <a:pt x="2336483" y="233362"/>
                </a:cubicBezTo>
                <a:cubicBezTo>
                  <a:pt x="2054543" y="233362"/>
                  <a:pt x="1825943" y="461962"/>
                  <a:pt x="1825943" y="743902"/>
                </a:cubicBezTo>
                <a:cubicBezTo>
                  <a:pt x="1825943" y="808672"/>
                  <a:pt x="1773555" y="861060"/>
                  <a:pt x="1708785" y="861060"/>
                </a:cubicBezTo>
                <a:cubicBezTo>
                  <a:pt x="1644015" y="861060"/>
                  <a:pt x="1591628" y="808672"/>
                  <a:pt x="1591628" y="743902"/>
                </a:cubicBezTo>
                <a:cubicBezTo>
                  <a:pt x="1591628" y="333375"/>
                  <a:pt x="1926908" y="0"/>
                  <a:pt x="233743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C16B31D-3A7D-42FD-809C-50F940FA1CEF}"/>
              </a:ext>
            </a:extLst>
          </p:cNvPr>
          <p:cNvSpPr>
            <a:spLocks noChangeAspect="1"/>
          </p:cNvSpPr>
          <p:nvPr/>
        </p:nvSpPr>
        <p:spPr>
          <a:xfrm>
            <a:off x="2059049" y="4741330"/>
            <a:ext cx="853440" cy="853440"/>
          </a:xfrm>
          <a:custGeom>
            <a:avLst/>
            <a:gdLst>
              <a:gd name="connsiteX0" fmla="*/ 1356837 w 4526280"/>
              <a:gd name="connsiteY0" fmla="*/ 1228011 h 4526280"/>
              <a:gd name="connsiteX1" fmla="*/ 1447800 w 4526280"/>
              <a:gd name="connsiteY1" fmla="*/ 1265873 h 4526280"/>
              <a:gd name="connsiteX2" fmla="*/ 2263140 w 4526280"/>
              <a:gd name="connsiteY2" fmla="*/ 2081213 h 4526280"/>
              <a:gd name="connsiteX3" fmla="*/ 3078480 w 4526280"/>
              <a:gd name="connsiteY3" fmla="*/ 1265873 h 4526280"/>
              <a:gd name="connsiteX4" fmla="*/ 3260408 w 4526280"/>
              <a:gd name="connsiteY4" fmla="*/ 1265873 h 4526280"/>
              <a:gd name="connsiteX5" fmla="*/ 3260408 w 4526280"/>
              <a:gd name="connsiteY5" fmla="*/ 1447800 h 4526280"/>
              <a:gd name="connsiteX6" fmla="*/ 2445068 w 4526280"/>
              <a:gd name="connsiteY6" fmla="*/ 2263140 h 4526280"/>
              <a:gd name="connsiteX7" fmla="*/ 3258503 w 4526280"/>
              <a:gd name="connsiteY7" fmla="*/ 3078480 h 4526280"/>
              <a:gd name="connsiteX8" fmla="*/ 3258503 w 4526280"/>
              <a:gd name="connsiteY8" fmla="*/ 3260408 h 4526280"/>
              <a:gd name="connsiteX9" fmla="*/ 3168015 w 4526280"/>
              <a:gd name="connsiteY9" fmla="*/ 3298508 h 4526280"/>
              <a:gd name="connsiteX10" fmla="*/ 3077528 w 4526280"/>
              <a:gd name="connsiteY10" fmla="*/ 3260408 h 4526280"/>
              <a:gd name="connsiteX11" fmla="*/ 2262188 w 4526280"/>
              <a:gd name="connsiteY11" fmla="*/ 2445068 h 4526280"/>
              <a:gd name="connsiteX12" fmla="*/ 1446848 w 4526280"/>
              <a:gd name="connsiteY12" fmla="*/ 3260408 h 4526280"/>
              <a:gd name="connsiteX13" fmla="*/ 1356360 w 4526280"/>
              <a:gd name="connsiteY13" fmla="*/ 3298508 h 4526280"/>
              <a:gd name="connsiteX14" fmla="*/ 1265873 w 4526280"/>
              <a:gd name="connsiteY14" fmla="*/ 3260408 h 4526280"/>
              <a:gd name="connsiteX15" fmla="*/ 1265873 w 4526280"/>
              <a:gd name="connsiteY15" fmla="*/ 3078480 h 4526280"/>
              <a:gd name="connsiteX16" fmla="*/ 2081213 w 4526280"/>
              <a:gd name="connsiteY16" fmla="*/ 2263140 h 4526280"/>
              <a:gd name="connsiteX17" fmla="*/ 1265873 w 4526280"/>
              <a:gd name="connsiteY17" fmla="*/ 1447800 h 4526280"/>
              <a:gd name="connsiteX18" fmla="*/ 1265873 w 4526280"/>
              <a:gd name="connsiteY18" fmla="*/ 1265873 h 4526280"/>
              <a:gd name="connsiteX19" fmla="*/ 1356837 w 4526280"/>
              <a:gd name="connsiteY19" fmla="*/ 1228011 h 4526280"/>
              <a:gd name="connsiteX20" fmla="*/ 2263140 w 4526280"/>
              <a:gd name="connsiteY20" fmla="*/ 257175 h 4526280"/>
              <a:gd name="connsiteX21" fmla="*/ 844867 w 4526280"/>
              <a:gd name="connsiteY21" fmla="*/ 844867 h 4526280"/>
              <a:gd name="connsiteX22" fmla="*/ 844867 w 4526280"/>
              <a:gd name="connsiteY22" fmla="*/ 3681412 h 4526280"/>
              <a:gd name="connsiteX23" fmla="*/ 2263140 w 4526280"/>
              <a:gd name="connsiteY23" fmla="*/ 4269105 h 4526280"/>
              <a:gd name="connsiteX24" fmla="*/ 3681412 w 4526280"/>
              <a:gd name="connsiteY24" fmla="*/ 3681412 h 4526280"/>
              <a:gd name="connsiteX25" fmla="*/ 3681412 w 4526280"/>
              <a:gd name="connsiteY25" fmla="*/ 844867 h 4526280"/>
              <a:gd name="connsiteX26" fmla="*/ 2263140 w 4526280"/>
              <a:gd name="connsiteY26" fmla="*/ 257175 h 4526280"/>
              <a:gd name="connsiteX27" fmla="*/ 2263140 w 4526280"/>
              <a:gd name="connsiteY27" fmla="*/ 0 h 4526280"/>
              <a:gd name="connsiteX28" fmla="*/ 3863340 w 4526280"/>
              <a:gd name="connsiteY28" fmla="*/ 662940 h 4526280"/>
              <a:gd name="connsiteX29" fmla="*/ 4526280 w 4526280"/>
              <a:gd name="connsiteY29" fmla="*/ 2263140 h 4526280"/>
              <a:gd name="connsiteX30" fmla="*/ 3863340 w 4526280"/>
              <a:gd name="connsiteY30" fmla="*/ 3863340 h 4526280"/>
              <a:gd name="connsiteX31" fmla="*/ 2263140 w 4526280"/>
              <a:gd name="connsiteY31" fmla="*/ 4526280 h 4526280"/>
              <a:gd name="connsiteX32" fmla="*/ 662940 w 4526280"/>
              <a:gd name="connsiteY32" fmla="*/ 3863340 h 4526280"/>
              <a:gd name="connsiteX33" fmla="*/ 0 w 4526280"/>
              <a:gd name="connsiteY33" fmla="*/ 2263140 h 4526280"/>
              <a:gd name="connsiteX34" fmla="*/ 662940 w 4526280"/>
              <a:gd name="connsiteY34" fmla="*/ 662940 h 4526280"/>
              <a:gd name="connsiteX35" fmla="*/ 2263140 w 4526280"/>
              <a:gd name="connsiteY35" fmla="*/ 0 h 452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526280" h="4526280">
                <a:moveTo>
                  <a:pt x="1356837" y="1228011"/>
                </a:moveTo>
                <a:cubicBezTo>
                  <a:pt x="1389698" y="1228011"/>
                  <a:pt x="1422559" y="1240632"/>
                  <a:pt x="1447800" y="1265873"/>
                </a:cubicBezTo>
                <a:lnTo>
                  <a:pt x="2263140" y="2081213"/>
                </a:lnTo>
                <a:lnTo>
                  <a:pt x="3078480" y="1265873"/>
                </a:lnTo>
                <a:cubicBezTo>
                  <a:pt x="3128963" y="1215390"/>
                  <a:pt x="3209925" y="1215390"/>
                  <a:pt x="3260408" y="1265873"/>
                </a:cubicBezTo>
                <a:cubicBezTo>
                  <a:pt x="3310890" y="1316355"/>
                  <a:pt x="3310890" y="1397318"/>
                  <a:pt x="3260408" y="1447800"/>
                </a:cubicBezTo>
                <a:lnTo>
                  <a:pt x="2445068" y="2263140"/>
                </a:lnTo>
                <a:lnTo>
                  <a:pt x="3258503" y="3078480"/>
                </a:lnTo>
                <a:cubicBezTo>
                  <a:pt x="3308985" y="3128963"/>
                  <a:pt x="3308985" y="3209925"/>
                  <a:pt x="3258503" y="3260408"/>
                </a:cubicBezTo>
                <a:cubicBezTo>
                  <a:pt x="3233738" y="3286125"/>
                  <a:pt x="3201353" y="3298508"/>
                  <a:pt x="3168015" y="3298508"/>
                </a:cubicBezTo>
                <a:cubicBezTo>
                  <a:pt x="3135630" y="3298508"/>
                  <a:pt x="3102293" y="3285173"/>
                  <a:pt x="3077528" y="3260408"/>
                </a:cubicBezTo>
                <a:lnTo>
                  <a:pt x="2262188" y="2445068"/>
                </a:lnTo>
                <a:lnTo>
                  <a:pt x="1446848" y="3260408"/>
                </a:lnTo>
                <a:cubicBezTo>
                  <a:pt x="1422083" y="3286125"/>
                  <a:pt x="1388745" y="3298508"/>
                  <a:pt x="1356360" y="3298508"/>
                </a:cubicBezTo>
                <a:cubicBezTo>
                  <a:pt x="1323975" y="3298508"/>
                  <a:pt x="1290638" y="3285173"/>
                  <a:pt x="1265873" y="3260408"/>
                </a:cubicBezTo>
                <a:cubicBezTo>
                  <a:pt x="1215390" y="3209925"/>
                  <a:pt x="1215390" y="3128963"/>
                  <a:pt x="1265873" y="3078480"/>
                </a:cubicBezTo>
                <a:lnTo>
                  <a:pt x="2081213" y="2263140"/>
                </a:lnTo>
                <a:lnTo>
                  <a:pt x="1265873" y="1447800"/>
                </a:lnTo>
                <a:cubicBezTo>
                  <a:pt x="1215390" y="1397318"/>
                  <a:pt x="1215390" y="1316355"/>
                  <a:pt x="1265873" y="1265873"/>
                </a:cubicBezTo>
                <a:cubicBezTo>
                  <a:pt x="1291114" y="1240632"/>
                  <a:pt x="1323976" y="1228011"/>
                  <a:pt x="1356837" y="1228011"/>
                </a:cubicBezTo>
                <a:close/>
                <a:moveTo>
                  <a:pt x="2263140" y="257175"/>
                </a:moveTo>
                <a:cubicBezTo>
                  <a:pt x="1727835" y="257175"/>
                  <a:pt x="1223962" y="465772"/>
                  <a:pt x="844867" y="844867"/>
                </a:cubicBezTo>
                <a:cubicBezTo>
                  <a:pt x="62865" y="1626870"/>
                  <a:pt x="62865" y="2899410"/>
                  <a:pt x="844867" y="3681412"/>
                </a:cubicBezTo>
                <a:cubicBezTo>
                  <a:pt x="1223962" y="4060507"/>
                  <a:pt x="1727835" y="4269105"/>
                  <a:pt x="2263140" y="4269105"/>
                </a:cubicBezTo>
                <a:cubicBezTo>
                  <a:pt x="2798445" y="4269105"/>
                  <a:pt x="3302317" y="4060507"/>
                  <a:pt x="3681412" y="3681412"/>
                </a:cubicBezTo>
                <a:cubicBezTo>
                  <a:pt x="4463415" y="2899410"/>
                  <a:pt x="4463415" y="1626870"/>
                  <a:pt x="3681412" y="844867"/>
                </a:cubicBezTo>
                <a:cubicBezTo>
                  <a:pt x="3302317" y="465772"/>
                  <a:pt x="2798445" y="257175"/>
                  <a:pt x="2263140" y="257175"/>
                </a:cubicBezTo>
                <a:close/>
                <a:moveTo>
                  <a:pt x="2263140" y="0"/>
                </a:moveTo>
                <a:cubicBezTo>
                  <a:pt x="2867977" y="0"/>
                  <a:pt x="3435667" y="235267"/>
                  <a:pt x="3863340" y="662940"/>
                </a:cubicBezTo>
                <a:cubicBezTo>
                  <a:pt x="4291012" y="1090612"/>
                  <a:pt x="4526280" y="1658302"/>
                  <a:pt x="4526280" y="2263140"/>
                </a:cubicBezTo>
                <a:cubicBezTo>
                  <a:pt x="4526280" y="2867977"/>
                  <a:pt x="4291012" y="3435667"/>
                  <a:pt x="3863340" y="3863340"/>
                </a:cubicBezTo>
                <a:cubicBezTo>
                  <a:pt x="3435667" y="4291012"/>
                  <a:pt x="2867977" y="4526280"/>
                  <a:pt x="2263140" y="4526280"/>
                </a:cubicBezTo>
                <a:cubicBezTo>
                  <a:pt x="1658302" y="4526280"/>
                  <a:pt x="1090612" y="4291012"/>
                  <a:pt x="662940" y="3863340"/>
                </a:cubicBezTo>
                <a:cubicBezTo>
                  <a:pt x="235267" y="3435667"/>
                  <a:pt x="0" y="2867977"/>
                  <a:pt x="0" y="2263140"/>
                </a:cubicBezTo>
                <a:cubicBezTo>
                  <a:pt x="0" y="1658302"/>
                  <a:pt x="235267" y="1090612"/>
                  <a:pt x="662940" y="662940"/>
                </a:cubicBezTo>
                <a:cubicBezTo>
                  <a:pt x="1090612" y="235267"/>
                  <a:pt x="1658302" y="0"/>
                  <a:pt x="226314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FDEB57F-8947-474D-A791-5ED85BA6520A}"/>
              </a:ext>
            </a:extLst>
          </p:cNvPr>
          <p:cNvSpPr>
            <a:spLocks noChangeAspect="1"/>
          </p:cNvSpPr>
          <p:nvPr/>
        </p:nvSpPr>
        <p:spPr>
          <a:xfrm>
            <a:off x="5303586" y="4741330"/>
            <a:ext cx="853022" cy="853440"/>
          </a:xfrm>
          <a:custGeom>
            <a:avLst/>
            <a:gdLst>
              <a:gd name="connsiteX0" fmla="*/ 1320792 w 4546910"/>
              <a:gd name="connsiteY0" fmla="*/ 2767965 h 4549140"/>
              <a:gd name="connsiteX1" fmla="*/ 3225792 w 4546910"/>
              <a:gd name="connsiteY1" fmla="*/ 2767965 h 4549140"/>
              <a:gd name="connsiteX2" fmla="*/ 3354380 w 4546910"/>
              <a:gd name="connsiteY2" fmla="*/ 2896552 h 4549140"/>
              <a:gd name="connsiteX3" fmla="*/ 3225792 w 4546910"/>
              <a:gd name="connsiteY3" fmla="*/ 3025140 h 4549140"/>
              <a:gd name="connsiteX4" fmla="*/ 1320792 w 4546910"/>
              <a:gd name="connsiteY4" fmla="*/ 3025140 h 4549140"/>
              <a:gd name="connsiteX5" fmla="*/ 1192205 w 4546910"/>
              <a:gd name="connsiteY5" fmla="*/ 2896552 h 4549140"/>
              <a:gd name="connsiteX6" fmla="*/ 1320792 w 4546910"/>
              <a:gd name="connsiteY6" fmla="*/ 2767965 h 4549140"/>
              <a:gd name="connsiteX7" fmla="*/ 1320792 w 4546910"/>
              <a:gd name="connsiteY7" fmla="*/ 2145983 h 4549140"/>
              <a:gd name="connsiteX8" fmla="*/ 3225792 w 4546910"/>
              <a:gd name="connsiteY8" fmla="*/ 2145983 h 4549140"/>
              <a:gd name="connsiteX9" fmla="*/ 3354380 w 4546910"/>
              <a:gd name="connsiteY9" fmla="*/ 2274570 h 4549140"/>
              <a:gd name="connsiteX10" fmla="*/ 3225792 w 4546910"/>
              <a:gd name="connsiteY10" fmla="*/ 2403158 h 4549140"/>
              <a:gd name="connsiteX11" fmla="*/ 1320792 w 4546910"/>
              <a:gd name="connsiteY11" fmla="*/ 2403158 h 4549140"/>
              <a:gd name="connsiteX12" fmla="*/ 1192205 w 4546910"/>
              <a:gd name="connsiteY12" fmla="*/ 2274570 h 4549140"/>
              <a:gd name="connsiteX13" fmla="*/ 1320792 w 4546910"/>
              <a:gd name="connsiteY13" fmla="*/ 2145983 h 4549140"/>
              <a:gd name="connsiteX14" fmla="*/ 1320792 w 4546910"/>
              <a:gd name="connsiteY14" fmla="*/ 1524000 h 4549140"/>
              <a:gd name="connsiteX15" fmla="*/ 3225792 w 4546910"/>
              <a:gd name="connsiteY15" fmla="*/ 1524000 h 4549140"/>
              <a:gd name="connsiteX16" fmla="*/ 3354380 w 4546910"/>
              <a:gd name="connsiteY16" fmla="*/ 1652587 h 4549140"/>
              <a:gd name="connsiteX17" fmla="*/ 3225792 w 4546910"/>
              <a:gd name="connsiteY17" fmla="*/ 1781175 h 4549140"/>
              <a:gd name="connsiteX18" fmla="*/ 1320792 w 4546910"/>
              <a:gd name="connsiteY18" fmla="*/ 1781175 h 4549140"/>
              <a:gd name="connsiteX19" fmla="*/ 1192205 w 4546910"/>
              <a:gd name="connsiteY19" fmla="*/ 1652587 h 4549140"/>
              <a:gd name="connsiteX20" fmla="*/ 1320792 w 4546910"/>
              <a:gd name="connsiteY20" fmla="*/ 1524000 h 4549140"/>
              <a:gd name="connsiteX21" fmla="*/ 2273292 w 4546910"/>
              <a:gd name="connsiteY21" fmla="*/ 256222 h 4549140"/>
              <a:gd name="connsiteX22" fmla="*/ 847399 w 4546910"/>
              <a:gd name="connsiteY22" fmla="*/ 846772 h 4549140"/>
              <a:gd name="connsiteX23" fmla="*/ 762627 w 4546910"/>
              <a:gd name="connsiteY23" fmla="*/ 3609022 h 4549140"/>
              <a:gd name="connsiteX24" fmla="*/ 784534 w 4546910"/>
              <a:gd name="connsiteY24" fmla="*/ 3746182 h 4549140"/>
              <a:gd name="connsiteX25" fmla="*/ 394962 w 4546910"/>
              <a:gd name="connsiteY25" fmla="*/ 4284345 h 4549140"/>
              <a:gd name="connsiteX26" fmla="*/ 1108384 w 4546910"/>
              <a:gd name="connsiteY26" fmla="*/ 4022407 h 4549140"/>
              <a:gd name="connsiteX27" fmla="*/ 1187442 w 4546910"/>
              <a:gd name="connsiteY27" fmla="*/ 3995737 h 4549140"/>
              <a:gd name="connsiteX28" fmla="*/ 1252212 w 4546910"/>
              <a:gd name="connsiteY28" fmla="*/ 4013835 h 4549140"/>
              <a:gd name="connsiteX29" fmla="*/ 2273292 w 4546910"/>
              <a:gd name="connsiteY29" fmla="*/ 4291012 h 4549140"/>
              <a:gd name="connsiteX30" fmla="*/ 3699184 w 4546910"/>
              <a:gd name="connsiteY30" fmla="*/ 3700462 h 4549140"/>
              <a:gd name="connsiteX31" fmla="*/ 3699184 w 4546910"/>
              <a:gd name="connsiteY31" fmla="*/ 846772 h 4549140"/>
              <a:gd name="connsiteX32" fmla="*/ 2273292 w 4546910"/>
              <a:gd name="connsiteY32" fmla="*/ 256222 h 4549140"/>
              <a:gd name="connsiteX33" fmla="*/ 2273292 w 4546910"/>
              <a:gd name="connsiteY33" fmla="*/ 0 h 4549140"/>
              <a:gd name="connsiteX34" fmla="*/ 3881112 w 4546910"/>
              <a:gd name="connsiteY34" fmla="*/ 666750 h 4549140"/>
              <a:gd name="connsiteX35" fmla="*/ 4546910 w 4546910"/>
              <a:gd name="connsiteY35" fmla="*/ 2275522 h 4549140"/>
              <a:gd name="connsiteX36" fmla="*/ 3881112 w 4546910"/>
              <a:gd name="connsiteY36" fmla="*/ 3883342 h 4549140"/>
              <a:gd name="connsiteX37" fmla="*/ 2273292 w 4546910"/>
              <a:gd name="connsiteY37" fmla="*/ 4549140 h 4549140"/>
              <a:gd name="connsiteX38" fmla="*/ 1196014 w 4546910"/>
              <a:gd name="connsiteY38" fmla="*/ 4278630 h 4549140"/>
              <a:gd name="connsiteX39" fmla="*/ 378769 w 4546910"/>
              <a:gd name="connsiteY39" fmla="*/ 4543425 h 4549140"/>
              <a:gd name="connsiteX40" fmla="*/ 217797 w 4546910"/>
              <a:gd name="connsiteY40" fmla="*/ 4531043 h 4549140"/>
              <a:gd name="connsiteX41" fmla="*/ 40632 w 4546910"/>
              <a:gd name="connsiteY41" fmla="*/ 4352925 h 4549140"/>
              <a:gd name="connsiteX42" fmla="*/ 156837 w 4546910"/>
              <a:gd name="connsiteY42" fmla="*/ 4130992 h 4549140"/>
              <a:gd name="connsiteX43" fmla="*/ 514977 w 4546910"/>
              <a:gd name="connsiteY43" fmla="*/ 3716655 h 4549140"/>
              <a:gd name="connsiteX44" fmla="*/ 665472 w 4546910"/>
              <a:gd name="connsiteY44" fmla="*/ 666750 h 4549140"/>
              <a:gd name="connsiteX45" fmla="*/ 2273292 w 4546910"/>
              <a:gd name="connsiteY45" fmla="*/ 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546910" h="4549140">
                <a:moveTo>
                  <a:pt x="1320792" y="2767965"/>
                </a:moveTo>
                <a:lnTo>
                  <a:pt x="3225792" y="2767965"/>
                </a:lnTo>
                <a:cubicBezTo>
                  <a:pt x="3296278" y="2767965"/>
                  <a:pt x="3354380" y="2825115"/>
                  <a:pt x="3354380" y="2896552"/>
                </a:cubicBezTo>
                <a:cubicBezTo>
                  <a:pt x="3354380" y="2967990"/>
                  <a:pt x="3297230" y="3025140"/>
                  <a:pt x="3225792" y="3025140"/>
                </a:cubicBezTo>
                <a:lnTo>
                  <a:pt x="1320792" y="3025140"/>
                </a:lnTo>
                <a:cubicBezTo>
                  <a:pt x="1249355" y="3025140"/>
                  <a:pt x="1192205" y="2967990"/>
                  <a:pt x="1192205" y="2896552"/>
                </a:cubicBezTo>
                <a:cubicBezTo>
                  <a:pt x="1192205" y="2825115"/>
                  <a:pt x="1249355" y="2767965"/>
                  <a:pt x="1320792" y="2767965"/>
                </a:cubicBezTo>
                <a:close/>
                <a:moveTo>
                  <a:pt x="1320792" y="2145983"/>
                </a:moveTo>
                <a:lnTo>
                  <a:pt x="3225792" y="2145983"/>
                </a:lnTo>
                <a:cubicBezTo>
                  <a:pt x="3296278" y="2145983"/>
                  <a:pt x="3354380" y="2203133"/>
                  <a:pt x="3354380" y="2274570"/>
                </a:cubicBezTo>
                <a:cubicBezTo>
                  <a:pt x="3354380" y="2346008"/>
                  <a:pt x="3297230" y="2403158"/>
                  <a:pt x="3225792" y="2403158"/>
                </a:cubicBezTo>
                <a:lnTo>
                  <a:pt x="1320792" y="2403158"/>
                </a:lnTo>
                <a:cubicBezTo>
                  <a:pt x="1249355" y="2403158"/>
                  <a:pt x="1192205" y="2346008"/>
                  <a:pt x="1192205" y="2274570"/>
                </a:cubicBezTo>
                <a:cubicBezTo>
                  <a:pt x="1192205" y="2203133"/>
                  <a:pt x="1249355" y="2145983"/>
                  <a:pt x="1320792" y="2145983"/>
                </a:cubicBezTo>
                <a:close/>
                <a:moveTo>
                  <a:pt x="1320792" y="1524000"/>
                </a:moveTo>
                <a:lnTo>
                  <a:pt x="3225792" y="1524000"/>
                </a:lnTo>
                <a:cubicBezTo>
                  <a:pt x="3296278" y="1524000"/>
                  <a:pt x="3354380" y="1581150"/>
                  <a:pt x="3354380" y="1652587"/>
                </a:cubicBezTo>
                <a:cubicBezTo>
                  <a:pt x="3354380" y="1724025"/>
                  <a:pt x="3297230" y="1781175"/>
                  <a:pt x="3225792" y="1781175"/>
                </a:cubicBezTo>
                <a:lnTo>
                  <a:pt x="1320792" y="1781175"/>
                </a:lnTo>
                <a:cubicBezTo>
                  <a:pt x="1249355" y="1781175"/>
                  <a:pt x="1192205" y="1724025"/>
                  <a:pt x="1192205" y="1652587"/>
                </a:cubicBezTo>
                <a:cubicBezTo>
                  <a:pt x="1192205" y="1581150"/>
                  <a:pt x="1249355" y="1524000"/>
                  <a:pt x="1320792" y="1524000"/>
                </a:cubicBezTo>
                <a:close/>
                <a:moveTo>
                  <a:pt x="2273292" y="256222"/>
                </a:moveTo>
                <a:cubicBezTo>
                  <a:pt x="1735129" y="256222"/>
                  <a:pt x="1228399" y="465772"/>
                  <a:pt x="847399" y="846772"/>
                </a:cubicBezTo>
                <a:cubicBezTo>
                  <a:pt x="94924" y="1599247"/>
                  <a:pt x="57777" y="2812732"/>
                  <a:pt x="762627" y="3609022"/>
                </a:cubicBezTo>
                <a:cubicBezTo>
                  <a:pt x="795964" y="3647122"/>
                  <a:pt x="804537" y="3700462"/>
                  <a:pt x="784534" y="3746182"/>
                </a:cubicBezTo>
                <a:cubicBezTo>
                  <a:pt x="676902" y="3992880"/>
                  <a:pt x="548314" y="4170045"/>
                  <a:pt x="394962" y="4284345"/>
                </a:cubicBezTo>
                <a:cubicBezTo>
                  <a:pt x="523549" y="4281487"/>
                  <a:pt x="816919" y="4248150"/>
                  <a:pt x="1108384" y="4022407"/>
                </a:cubicBezTo>
                <a:cubicBezTo>
                  <a:pt x="1131244" y="4005262"/>
                  <a:pt x="1159819" y="3995737"/>
                  <a:pt x="1187442" y="3995737"/>
                </a:cubicBezTo>
                <a:cubicBezTo>
                  <a:pt x="1209349" y="3995737"/>
                  <a:pt x="1232209" y="4002405"/>
                  <a:pt x="1252212" y="4013835"/>
                </a:cubicBezTo>
                <a:cubicBezTo>
                  <a:pt x="1559869" y="4194810"/>
                  <a:pt x="1913247" y="4291012"/>
                  <a:pt x="2273292" y="4291012"/>
                </a:cubicBezTo>
                <a:cubicBezTo>
                  <a:pt x="2811454" y="4291012"/>
                  <a:pt x="3318184" y="4081462"/>
                  <a:pt x="3699184" y="3700462"/>
                </a:cubicBezTo>
                <a:cubicBezTo>
                  <a:pt x="4485950" y="2914650"/>
                  <a:pt x="4485950" y="1634490"/>
                  <a:pt x="3699184" y="846772"/>
                </a:cubicBezTo>
                <a:cubicBezTo>
                  <a:pt x="3318184" y="465772"/>
                  <a:pt x="2811454" y="256222"/>
                  <a:pt x="2273292" y="256222"/>
                </a:cubicBezTo>
                <a:close/>
                <a:moveTo>
                  <a:pt x="2273292" y="0"/>
                </a:moveTo>
                <a:cubicBezTo>
                  <a:pt x="2880987" y="0"/>
                  <a:pt x="3451534" y="237172"/>
                  <a:pt x="3881112" y="666750"/>
                </a:cubicBezTo>
                <a:cubicBezTo>
                  <a:pt x="4310690" y="1096327"/>
                  <a:pt x="4546910" y="1668780"/>
                  <a:pt x="4546910" y="2275522"/>
                </a:cubicBezTo>
                <a:cubicBezTo>
                  <a:pt x="4546910" y="2882265"/>
                  <a:pt x="4310690" y="3453765"/>
                  <a:pt x="3881112" y="3883342"/>
                </a:cubicBezTo>
                <a:cubicBezTo>
                  <a:pt x="3451534" y="4312920"/>
                  <a:pt x="2880987" y="4549140"/>
                  <a:pt x="2273292" y="4549140"/>
                </a:cubicBezTo>
                <a:cubicBezTo>
                  <a:pt x="1896102" y="4549140"/>
                  <a:pt x="1525579" y="4455795"/>
                  <a:pt x="1196014" y="4278630"/>
                </a:cubicBezTo>
                <a:cubicBezTo>
                  <a:pt x="951222" y="4447222"/>
                  <a:pt x="657852" y="4543425"/>
                  <a:pt x="378769" y="4543425"/>
                </a:cubicBezTo>
                <a:cubicBezTo>
                  <a:pt x="322572" y="4543425"/>
                  <a:pt x="268279" y="4538662"/>
                  <a:pt x="217797" y="4531043"/>
                </a:cubicBezTo>
                <a:cubicBezTo>
                  <a:pt x="125404" y="4516755"/>
                  <a:pt x="54919" y="4445318"/>
                  <a:pt x="40632" y="4352925"/>
                </a:cubicBezTo>
                <a:cubicBezTo>
                  <a:pt x="27297" y="4261485"/>
                  <a:pt x="73969" y="4171950"/>
                  <a:pt x="156837" y="4130992"/>
                </a:cubicBezTo>
                <a:cubicBezTo>
                  <a:pt x="293044" y="4064317"/>
                  <a:pt x="413059" y="3925252"/>
                  <a:pt x="514977" y="3716655"/>
                </a:cubicBezTo>
                <a:cubicBezTo>
                  <a:pt x="-223211" y="2819400"/>
                  <a:pt x="-163203" y="1495425"/>
                  <a:pt x="665472" y="666750"/>
                </a:cubicBezTo>
                <a:cubicBezTo>
                  <a:pt x="1095049" y="237172"/>
                  <a:pt x="1665597" y="0"/>
                  <a:pt x="227329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6F522CF-C36F-460F-B38B-1BCBE3F1370C}"/>
              </a:ext>
            </a:extLst>
          </p:cNvPr>
          <p:cNvSpPr>
            <a:spLocks noChangeAspect="1"/>
          </p:cNvSpPr>
          <p:nvPr/>
        </p:nvSpPr>
        <p:spPr>
          <a:xfrm>
            <a:off x="8537643" y="4741090"/>
            <a:ext cx="853440" cy="853680"/>
          </a:xfrm>
          <a:custGeom>
            <a:avLst/>
            <a:gdLst>
              <a:gd name="connsiteX0" fmla="*/ 1696077 w 4546910"/>
              <a:gd name="connsiteY0" fmla="*/ 1488757 h 4548187"/>
              <a:gd name="connsiteX1" fmla="*/ 1334127 w 4546910"/>
              <a:gd name="connsiteY1" fmla="*/ 1638300 h 4548187"/>
              <a:gd name="connsiteX2" fmla="*/ 1184585 w 4546910"/>
              <a:gd name="connsiteY2" fmla="*/ 2000250 h 4548187"/>
              <a:gd name="connsiteX3" fmla="*/ 1335080 w 4546910"/>
              <a:gd name="connsiteY3" fmla="*/ 2363152 h 4548187"/>
              <a:gd name="connsiteX4" fmla="*/ 2272340 w 4546910"/>
              <a:gd name="connsiteY4" fmla="*/ 3300412 h 4548187"/>
              <a:gd name="connsiteX5" fmla="*/ 3211505 w 4546910"/>
              <a:gd name="connsiteY5" fmla="*/ 2365057 h 4548187"/>
              <a:gd name="connsiteX6" fmla="*/ 3362000 w 4546910"/>
              <a:gd name="connsiteY6" fmla="*/ 2002155 h 4548187"/>
              <a:gd name="connsiteX7" fmla="*/ 3212457 w 4546910"/>
              <a:gd name="connsiteY7" fmla="*/ 1640205 h 4548187"/>
              <a:gd name="connsiteX8" fmla="*/ 2850507 w 4546910"/>
              <a:gd name="connsiteY8" fmla="*/ 1489710 h 4548187"/>
              <a:gd name="connsiteX9" fmla="*/ 2487605 w 4546910"/>
              <a:gd name="connsiteY9" fmla="*/ 1640205 h 4548187"/>
              <a:gd name="connsiteX10" fmla="*/ 2364732 w 4546910"/>
              <a:gd name="connsiteY10" fmla="*/ 1763077 h 4548187"/>
              <a:gd name="connsiteX11" fmla="*/ 2182805 w 4546910"/>
              <a:gd name="connsiteY11" fmla="*/ 1763077 h 4548187"/>
              <a:gd name="connsiteX12" fmla="*/ 2058980 w 4546910"/>
              <a:gd name="connsiteY12" fmla="*/ 1639252 h 4548187"/>
              <a:gd name="connsiteX13" fmla="*/ 1696077 w 4546910"/>
              <a:gd name="connsiteY13" fmla="*/ 1488757 h 4548187"/>
              <a:gd name="connsiteX14" fmla="*/ 1696077 w 4546910"/>
              <a:gd name="connsiteY14" fmla="*/ 1232535 h 4548187"/>
              <a:gd name="connsiteX15" fmla="*/ 2240907 w 4546910"/>
              <a:gd name="connsiteY15" fmla="*/ 1458277 h 4548187"/>
              <a:gd name="connsiteX16" fmla="*/ 2273292 w 4546910"/>
              <a:gd name="connsiteY16" fmla="*/ 1490662 h 4548187"/>
              <a:gd name="connsiteX17" fmla="*/ 2305677 w 4546910"/>
              <a:gd name="connsiteY17" fmla="*/ 1458277 h 4548187"/>
              <a:gd name="connsiteX18" fmla="*/ 2850507 w 4546910"/>
              <a:gd name="connsiteY18" fmla="*/ 1232535 h 4548187"/>
              <a:gd name="connsiteX19" fmla="*/ 3394385 w 4546910"/>
              <a:gd name="connsiteY19" fmla="*/ 1458277 h 4548187"/>
              <a:gd name="connsiteX20" fmla="*/ 3619175 w 4546910"/>
              <a:gd name="connsiteY20" fmla="*/ 2003107 h 4548187"/>
              <a:gd name="connsiteX21" fmla="*/ 3393432 w 4546910"/>
              <a:gd name="connsiteY21" fmla="*/ 2546985 h 4548187"/>
              <a:gd name="connsiteX22" fmla="*/ 2362827 w 4546910"/>
              <a:gd name="connsiteY22" fmla="*/ 3573780 h 4548187"/>
              <a:gd name="connsiteX23" fmla="*/ 2272340 w 4546910"/>
              <a:gd name="connsiteY23" fmla="*/ 3610927 h 4548187"/>
              <a:gd name="connsiteX24" fmla="*/ 2181852 w 4546910"/>
              <a:gd name="connsiteY24" fmla="*/ 3572827 h 4548187"/>
              <a:gd name="connsiteX25" fmla="*/ 1154105 w 4546910"/>
              <a:gd name="connsiteY25" fmla="*/ 2545080 h 4548187"/>
              <a:gd name="connsiteX26" fmla="*/ 928362 w 4546910"/>
              <a:gd name="connsiteY26" fmla="*/ 2001202 h 4548187"/>
              <a:gd name="connsiteX27" fmla="*/ 1153152 w 4546910"/>
              <a:gd name="connsiteY27" fmla="*/ 1457325 h 4548187"/>
              <a:gd name="connsiteX28" fmla="*/ 1696077 w 4546910"/>
              <a:gd name="connsiteY28" fmla="*/ 1232535 h 4548187"/>
              <a:gd name="connsiteX29" fmla="*/ 2273292 w 4546910"/>
              <a:gd name="connsiteY29" fmla="*/ 256222 h 4548187"/>
              <a:gd name="connsiteX30" fmla="*/ 847399 w 4546910"/>
              <a:gd name="connsiteY30" fmla="*/ 846772 h 4548187"/>
              <a:gd name="connsiteX31" fmla="*/ 762627 w 4546910"/>
              <a:gd name="connsiteY31" fmla="*/ 3609022 h 4548187"/>
              <a:gd name="connsiteX32" fmla="*/ 784534 w 4546910"/>
              <a:gd name="connsiteY32" fmla="*/ 3746182 h 4548187"/>
              <a:gd name="connsiteX33" fmla="*/ 394962 w 4546910"/>
              <a:gd name="connsiteY33" fmla="*/ 4284345 h 4548187"/>
              <a:gd name="connsiteX34" fmla="*/ 1108384 w 4546910"/>
              <a:gd name="connsiteY34" fmla="*/ 4022407 h 4548187"/>
              <a:gd name="connsiteX35" fmla="*/ 1187442 w 4546910"/>
              <a:gd name="connsiteY35" fmla="*/ 3995737 h 4548187"/>
              <a:gd name="connsiteX36" fmla="*/ 1252212 w 4546910"/>
              <a:gd name="connsiteY36" fmla="*/ 4013835 h 4548187"/>
              <a:gd name="connsiteX37" fmla="*/ 2273292 w 4546910"/>
              <a:gd name="connsiteY37" fmla="*/ 4291012 h 4548187"/>
              <a:gd name="connsiteX38" fmla="*/ 3699185 w 4546910"/>
              <a:gd name="connsiteY38" fmla="*/ 3700462 h 4548187"/>
              <a:gd name="connsiteX39" fmla="*/ 3699185 w 4546910"/>
              <a:gd name="connsiteY39" fmla="*/ 846772 h 4548187"/>
              <a:gd name="connsiteX40" fmla="*/ 2273292 w 4546910"/>
              <a:gd name="connsiteY40" fmla="*/ 256222 h 4548187"/>
              <a:gd name="connsiteX41" fmla="*/ 2273292 w 4546910"/>
              <a:gd name="connsiteY41" fmla="*/ 0 h 4548187"/>
              <a:gd name="connsiteX42" fmla="*/ 3881112 w 4546910"/>
              <a:gd name="connsiteY42" fmla="*/ 666750 h 4548187"/>
              <a:gd name="connsiteX43" fmla="*/ 4546910 w 4546910"/>
              <a:gd name="connsiteY43" fmla="*/ 2274570 h 4548187"/>
              <a:gd name="connsiteX44" fmla="*/ 3881112 w 4546910"/>
              <a:gd name="connsiteY44" fmla="*/ 3882390 h 4548187"/>
              <a:gd name="connsiteX45" fmla="*/ 2273292 w 4546910"/>
              <a:gd name="connsiteY45" fmla="*/ 4548187 h 4548187"/>
              <a:gd name="connsiteX46" fmla="*/ 1196014 w 4546910"/>
              <a:gd name="connsiteY46" fmla="*/ 4277678 h 4548187"/>
              <a:gd name="connsiteX47" fmla="*/ 378769 w 4546910"/>
              <a:gd name="connsiteY47" fmla="*/ 4542472 h 4548187"/>
              <a:gd name="connsiteX48" fmla="*/ 217797 w 4546910"/>
              <a:gd name="connsiteY48" fmla="*/ 4530090 h 4548187"/>
              <a:gd name="connsiteX49" fmla="*/ 40632 w 4546910"/>
              <a:gd name="connsiteY49" fmla="*/ 4351972 h 4548187"/>
              <a:gd name="connsiteX50" fmla="*/ 156837 w 4546910"/>
              <a:gd name="connsiteY50" fmla="*/ 4130040 h 4548187"/>
              <a:gd name="connsiteX51" fmla="*/ 514977 w 4546910"/>
              <a:gd name="connsiteY51" fmla="*/ 3715702 h 4548187"/>
              <a:gd name="connsiteX52" fmla="*/ 665472 w 4546910"/>
              <a:gd name="connsiteY52" fmla="*/ 665797 h 4548187"/>
              <a:gd name="connsiteX53" fmla="*/ 2273292 w 4546910"/>
              <a:gd name="connsiteY53" fmla="*/ 0 h 454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546910" h="4548187">
                <a:moveTo>
                  <a:pt x="1696077" y="1488757"/>
                </a:moveTo>
                <a:cubicBezTo>
                  <a:pt x="1558917" y="1488757"/>
                  <a:pt x="1430330" y="1542097"/>
                  <a:pt x="1334127" y="1638300"/>
                </a:cubicBezTo>
                <a:cubicBezTo>
                  <a:pt x="1237925" y="1734502"/>
                  <a:pt x="1184585" y="1863090"/>
                  <a:pt x="1184585" y="2000250"/>
                </a:cubicBezTo>
                <a:cubicBezTo>
                  <a:pt x="1184585" y="2137410"/>
                  <a:pt x="1237925" y="2265997"/>
                  <a:pt x="1335080" y="2363152"/>
                </a:cubicBezTo>
                <a:lnTo>
                  <a:pt x="2272340" y="3300412"/>
                </a:lnTo>
                <a:lnTo>
                  <a:pt x="3211505" y="2365057"/>
                </a:lnTo>
                <a:cubicBezTo>
                  <a:pt x="3308660" y="2267902"/>
                  <a:pt x="3362000" y="2139315"/>
                  <a:pt x="3362000" y="2002155"/>
                </a:cubicBezTo>
                <a:cubicBezTo>
                  <a:pt x="3362952" y="1865947"/>
                  <a:pt x="3309612" y="1737360"/>
                  <a:pt x="3212457" y="1640205"/>
                </a:cubicBezTo>
                <a:cubicBezTo>
                  <a:pt x="3115302" y="1543050"/>
                  <a:pt x="2986715" y="1489710"/>
                  <a:pt x="2850507" y="1489710"/>
                </a:cubicBezTo>
                <a:cubicBezTo>
                  <a:pt x="2713347" y="1489710"/>
                  <a:pt x="2584760" y="1543050"/>
                  <a:pt x="2487605" y="1640205"/>
                </a:cubicBezTo>
                <a:lnTo>
                  <a:pt x="2364732" y="1763077"/>
                </a:lnTo>
                <a:cubicBezTo>
                  <a:pt x="2314250" y="1813560"/>
                  <a:pt x="2233287" y="1813560"/>
                  <a:pt x="2182805" y="1763077"/>
                </a:cubicBezTo>
                <a:lnTo>
                  <a:pt x="2058980" y="1639252"/>
                </a:lnTo>
                <a:cubicBezTo>
                  <a:pt x="1961825" y="1542097"/>
                  <a:pt x="1833237" y="1488757"/>
                  <a:pt x="1696077" y="1488757"/>
                </a:cubicBezTo>
                <a:close/>
                <a:moveTo>
                  <a:pt x="1696077" y="1232535"/>
                </a:moveTo>
                <a:cubicBezTo>
                  <a:pt x="1901817" y="1232535"/>
                  <a:pt x="2095175" y="1312545"/>
                  <a:pt x="2240907" y="1458277"/>
                </a:cubicBezTo>
                <a:lnTo>
                  <a:pt x="2273292" y="1490662"/>
                </a:lnTo>
                <a:lnTo>
                  <a:pt x="2305677" y="1458277"/>
                </a:lnTo>
                <a:cubicBezTo>
                  <a:pt x="2451410" y="1312545"/>
                  <a:pt x="2644767" y="1232535"/>
                  <a:pt x="2850507" y="1232535"/>
                </a:cubicBezTo>
                <a:cubicBezTo>
                  <a:pt x="3055295" y="1232535"/>
                  <a:pt x="3248652" y="1312545"/>
                  <a:pt x="3394385" y="1458277"/>
                </a:cubicBezTo>
                <a:cubicBezTo>
                  <a:pt x="3539165" y="1604010"/>
                  <a:pt x="3619175" y="1797367"/>
                  <a:pt x="3619175" y="2003107"/>
                </a:cubicBezTo>
                <a:cubicBezTo>
                  <a:pt x="3619175" y="2207895"/>
                  <a:pt x="3539165" y="2401252"/>
                  <a:pt x="3393432" y="2546985"/>
                </a:cubicBezTo>
                <a:lnTo>
                  <a:pt x="2362827" y="3573780"/>
                </a:lnTo>
                <a:cubicBezTo>
                  <a:pt x="2338062" y="3598545"/>
                  <a:pt x="2304725" y="3610927"/>
                  <a:pt x="2272340" y="3610927"/>
                </a:cubicBezTo>
                <a:cubicBezTo>
                  <a:pt x="2239955" y="3610927"/>
                  <a:pt x="2206617" y="3597593"/>
                  <a:pt x="2181852" y="3572827"/>
                </a:cubicBezTo>
                <a:lnTo>
                  <a:pt x="1154105" y="2545080"/>
                </a:lnTo>
                <a:cubicBezTo>
                  <a:pt x="1009325" y="2399347"/>
                  <a:pt x="928362" y="2206942"/>
                  <a:pt x="928362" y="2001202"/>
                </a:cubicBezTo>
                <a:cubicBezTo>
                  <a:pt x="927410" y="1796415"/>
                  <a:pt x="1007420" y="1603057"/>
                  <a:pt x="1153152" y="1457325"/>
                </a:cubicBezTo>
                <a:cubicBezTo>
                  <a:pt x="1297932" y="1312545"/>
                  <a:pt x="1491290" y="1232535"/>
                  <a:pt x="1696077" y="1232535"/>
                </a:cubicBezTo>
                <a:close/>
                <a:moveTo>
                  <a:pt x="2273292" y="256222"/>
                </a:moveTo>
                <a:cubicBezTo>
                  <a:pt x="1735129" y="256222"/>
                  <a:pt x="1228399" y="465772"/>
                  <a:pt x="847399" y="846772"/>
                </a:cubicBezTo>
                <a:cubicBezTo>
                  <a:pt x="94924" y="1599247"/>
                  <a:pt x="57777" y="2812732"/>
                  <a:pt x="762627" y="3609022"/>
                </a:cubicBezTo>
                <a:cubicBezTo>
                  <a:pt x="795964" y="3647122"/>
                  <a:pt x="804537" y="3700462"/>
                  <a:pt x="784534" y="3746182"/>
                </a:cubicBezTo>
                <a:cubicBezTo>
                  <a:pt x="676902" y="3992880"/>
                  <a:pt x="548314" y="4170045"/>
                  <a:pt x="394962" y="4284345"/>
                </a:cubicBezTo>
                <a:cubicBezTo>
                  <a:pt x="523549" y="4281487"/>
                  <a:pt x="816919" y="4248150"/>
                  <a:pt x="1108384" y="4022407"/>
                </a:cubicBezTo>
                <a:cubicBezTo>
                  <a:pt x="1131244" y="4005262"/>
                  <a:pt x="1159819" y="3995737"/>
                  <a:pt x="1187442" y="3995737"/>
                </a:cubicBezTo>
                <a:cubicBezTo>
                  <a:pt x="1209349" y="3995737"/>
                  <a:pt x="1232209" y="4002405"/>
                  <a:pt x="1252212" y="4013835"/>
                </a:cubicBezTo>
                <a:cubicBezTo>
                  <a:pt x="1559869" y="4194810"/>
                  <a:pt x="1913247" y="4291012"/>
                  <a:pt x="2273292" y="4291012"/>
                </a:cubicBezTo>
                <a:cubicBezTo>
                  <a:pt x="2811454" y="4291012"/>
                  <a:pt x="3318185" y="4081462"/>
                  <a:pt x="3699185" y="3700462"/>
                </a:cubicBezTo>
                <a:cubicBezTo>
                  <a:pt x="4485949" y="2914650"/>
                  <a:pt x="4485949" y="1634490"/>
                  <a:pt x="3699185" y="846772"/>
                </a:cubicBezTo>
                <a:cubicBezTo>
                  <a:pt x="3318185" y="465772"/>
                  <a:pt x="2812407" y="256222"/>
                  <a:pt x="2273292" y="256222"/>
                </a:cubicBezTo>
                <a:close/>
                <a:moveTo>
                  <a:pt x="2273292" y="0"/>
                </a:moveTo>
                <a:cubicBezTo>
                  <a:pt x="2880987" y="0"/>
                  <a:pt x="3451535" y="237172"/>
                  <a:pt x="3881112" y="666750"/>
                </a:cubicBezTo>
                <a:cubicBezTo>
                  <a:pt x="4310690" y="1096327"/>
                  <a:pt x="4546910" y="1667827"/>
                  <a:pt x="4546910" y="2274570"/>
                </a:cubicBezTo>
                <a:cubicBezTo>
                  <a:pt x="4546910" y="2881312"/>
                  <a:pt x="4310690" y="3452812"/>
                  <a:pt x="3881112" y="3882390"/>
                </a:cubicBezTo>
                <a:cubicBezTo>
                  <a:pt x="3451535" y="4311968"/>
                  <a:pt x="2880987" y="4548187"/>
                  <a:pt x="2273292" y="4548187"/>
                </a:cubicBezTo>
                <a:cubicBezTo>
                  <a:pt x="1896102" y="4548187"/>
                  <a:pt x="1525579" y="4454843"/>
                  <a:pt x="1196014" y="4277678"/>
                </a:cubicBezTo>
                <a:cubicBezTo>
                  <a:pt x="951222" y="4446270"/>
                  <a:pt x="657852" y="4542472"/>
                  <a:pt x="378769" y="4542472"/>
                </a:cubicBezTo>
                <a:cubicBezTo>
                  <a:pt x="322572" y="4542472"/>
                  <a:pt x="268279" y="4537710"/>
                  <a:pt x="217797" y="4530090"/>
                </a:cubicBezTo>
                <a:cubicBezTo>
                  <a:pt x="125404" y="4515803"/>
                  <a:pt x="54919" y="4444365"/>
                  <a:pt x="40632" y="4351972"/>
                </a:cubicBezTo>
                <a:cubicBezTo>
                  <a:pt x="27297" y="4260532"/>
                  <a:pt x="73969" y="4170997"/>
                  <a:pt x="156837" y="4130040"/>
                </a:cubicBezTo>
                <a:cubicBezTo>
                  <a:pt x="292092" y="4063365"/>
                  <a:pt x="413059" y="3924300"/>
                  <a:pt x="514977" y="3715702"/>
                </a:cubicBezTo>
                <a:cubicBezTo>
                  <a:pt x="-223211" y="2818447"/>
                  <a:pt x="-163203" y="1494472"/>
                  <a:pt x="665472" y="665797"/>
                </a:cubicBezTo>
                <a:cubicBezTo>
                  <a:pt x="1095049" y="236220"/>
                  <a:pt x="1665597" y="0"/>
                  <a:pt x="227329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1E821F4-9F31-484F-9412-AF4CF29EC6B4}"/>
              </a:ext>
            </a:extLst>
          </p:cNvPr>
          <p:cNvSpPr>
            <a:spLocks noChangeAspect="1"/>
          </p:cNvSpPr>
          <p:nvPr/>
        </p:nvSpPr>
        <p:spPr>
          <a:xfrm>
            <a:off x="11766865" y="4741092"/>
            <a:ext cx="853440" cy="853508"/>
          </a:xfrm>
          <a:custGeom>
            <a:avLst/>
            <a:gdLst>
              <a:gd name="connsiteX0" fmla="*/ 3066691 w 4504966"/>
              <a:gd name="connsiteY0" fmla="*/ 2094548 h 4505325"/>
              <a:gd name="connsiteX1" fmla="*/ 3224806 w 4504966"/>
              <a:gd name="connsiteY1" fmla="*/ 2252663 h 4505325"/>
              <a:gd name="connsiteX2" fmla="*/ 3066691 w 4504966"/>
              <a:gd name="connsiteY2" fmla="*/ 2410778 h 4505325"/>
              <a:gd name="connsiteX3" fmla="*/ 2908576 w 4504966"/>
              <a:gd name="connsiteY3" fmla="*/ 2252663 h 4505325"/>
              <a:gd name="connsiteX4" fmla="*/ 3066691 w 4504966"/>
              <a:gd name="connsiteY4" fmla="*/ 2094548 h 4505325"/>
              <a:gd name="connsiteX5" fmla="*/ 2251351 w 4504966"/>
              <a:gd name="connsiteY5" fmla="*/ 2094548 h 4505325"/>
              <a:gd name="connsiteX6" fmla="*/ 2409466 w 4504966"/>
              <a:gd name="connsiteY6" fmla="*/ 2252663 h 4505325"/>
              <a:gd name="connsiteX7" fmla="*/ 2251351 w 4504966"/>
              <a:gd name="connsiteY7" fmla="*/ 2410778 h 4505325"/>
              <a:gd name="connsiteX8" fmla="*/ 2093236 w 4504966"/>
              <a:gd name="connsiteY8" fmla="*/ 2252663 h 4505325"/>
              <a:gd name="connsiteX9" fmla="*/ 2251351 w 4504966"/>
              <a:gd name="connsiteY9" fmla="*/ 2094548 h 4505325"/>
              <a:gd name="connsiteX10" fmla="*/ 1436011 w 4504966"/>
              <a:gd name="connsiteY10" fmla="*/ 2094548 h 4505325"/>
              <a:gd name="connsiteX11" fmla="*/ 1594126 w 4504966"/>
              <a:gd name="connsiteY11" fmla="*/ 2252663 h 4505325"/>
              <a:gd name="connsiteX12" fmla="*/ 1436011 w 4504966"/>
              <a:gd name="connsiteY12" fmla="*/ 2410778 h 4505325"/>
              <a:gd name="connsiteX13" fmla="*/ 1277896 w 4504966"/>
              <a:gd name="connsiteY13" fmla="*/ 2252663 h 4505325"/>
              <a:gd name="connsiteX14" fmla="*/ 1436011 w 4504966"/>
              <a:gd name="connsiteY14" fmla="*/ 2094548 h 4505325"/>
              <a:gd name="connsiteX15" fmla="*/ 2250756 w 4504966"/>
              <a:gd name="connsiteY15" fmla="*/ 258365 h 4505325"/>
              <a:gd name="connsiteX16" fmla="*/ 839746 w 4504966"/>
              <a:gd name="connsiteY16" fmla="*/ 842010 h 4505325"/>
              <a:gd name="connsiteX17" fmla="*/ 755926 w 4504966"/>
              <a:gd name="connsiteY17" fmla="*/ 3574732 h 4505325"/>
              <a:gd name="connsiteX18" fmla="*/ 787359 w 4504966"/>
              <a:gd name="connsiteY18" fmla="*/ 3647122 h 4505325"/>
              <a:gd name="connsiteX19" fmla="*/ 780691 w 4504966"/>
              <a:gd name="connsiteY19" fmla="*/ 3729990 h 4505325"/>
              <a:gd name="connsiteX20" fmla="*/ 393976 w 4504966"/>
              <a:gd name="connsiteY20" fmla="*/ 4243387 h 4505325"/>
              <a:gd name="connsiteX21" fmla="*/ 394929 w 4504966"/>
              <a:gd name="connsiteY21" fmla="*/ 4243387 h 4505325"/>
              <a:gd name="connsiteX22" fmla="*/ 1074061 w 4504966"/>
              <a:gd name="connsiteY22" fmla="*/ 4001452 h 4505325"/>
              <a:gd name="connsiteX23" fmla="*/ 1084539 w 4504966"/>
              <a:gd name="connsiteY23" fmla="*/ 3993832 h 4505325"/>
              <a:gd name="connsiteX24" fmla="*/ 1240749 w 4504966"/>
              <a:gd name="connsiteY24" fmla="*/ 3973830 h 4505325"/>
              <a:gd name="connsiteX25" fmla="*/ 3662004 w 4504966"/>
              <a:gd name="connsiteY25" fmla="*/ 3663315 h 4505325"/>
              <a:gd name="connsiteX26" fmla="*/ 3661051 w 4504966"/>
              <a:gd name="connsiteY26" fmla="*/ 842010 h 4505325"/>
              <a:gd name="connsiteX27" fmla="*/ 2250756 w 4504966"/>
              <a:gd name="connsiteY27" fmla="*/ 258365 h 4505325"/>
              <a:gd name="connsiteX28" fmla="*/ 2251351 w 4504966"/>
              <a:gd name="connsiteY28" fmla="*/ 0 h 4505325"/>
              <a:gd name="connsiteX29" fmla="*/ 3843931 w 4504966"/>
              <a:gd name="connsiteY29" fmla="*/ 660082 h 4505325"/>
              <a:gd name="connsiteX30" fmla="*/ 4504966 w 4504966"/>
              <a:gd name="connsiteY30" fmla="*/ 2252662 h 4505325"/>
              <a:gd name="connsiteX31" fmla="*/ 3844884 w 4504966"/>
              <a:gd name="connsiteY31" fmla="*/ 3845242 h 4505325"/>
              <a:gd name="connsiteX32" fmla="*/ 2250399 w 4504966"/>
              <a:gd name="connsiteY32" fmla="*/ 4505325 h 4505325"/>
              <a:gd name="connsiteX33" fmla="*/ 1187409 w 4504966"/>
              <a:gd name="connsiteY33" fmla="*/ 4237672 h 4505325"/>
              <a:gd name="connsiteX34" fmla="*/ 394929 w 4504966"/>
              <a:gd name="connsiteY34" fmla="*/ 4500562 h 4505325"/>
              <a:gd name="connsiteX35" fmla="*/ 216811 w 4504966"/>
              <a:gd name="connsiteY35" fmla="*/ 4487228 h 4505325"/>
              <a:gd name="connsiteX36" fmla="*/ 40599 w 4504966"/>
              <a:gd name="connsiteY36" fmla="*/ 4310062 h 4505325"/>
              <a:gd name="connsiteX37" fmla="*/ 155851 w 4504966"/>
              <a:gd name="connsiteY37" fmla="*/ 4089082 h 4505325"/>
              <a:gd name="connsiteX38" fmla="*/ 516849 w 4504966"/>
              <a:gd name="connsiteY38" fmla="*/ 3689032 h 4505325"/>
              <a:gd name="connsiteX39" fmla="*/ 658771 w 4504966"/>
              <a:gd name="connsiteY39" fmla="*/ 660082 h 4505325"/>
              <a:gd name="connsiteX40" fmla="*/ 2251351 w 4504966"/>
              <a:gd name="connsiteY40" fmla="*/ 0 h 450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504966" h="4505325">
                <a:moveTo>
                  <a:pt x="3066691" y="2094548"/>
                </a:moveTo>
                <a:cubicBezTo>
                  <a:pt x="3154015" y="2094548"/>
                  <a:pt x="3224806" y="2165338"/>
                  <a:pt x="3224806" y="2252663"/>
                </a:cubicBezTo>
                <a:cubicBezTo>
                  <a:pt x="3224806" y="2339987"/>
                  <a:pt x="3154015" y="2410778"/>
                  <a:pt x="3066691" y="2410778"/>
                </a:cubicBezTo>
                <a:cubicBezTo>
                  <a:pt x="2979366" y="2410778"/>
                  <a:pt x="2908576" y="2339987"/>
                  <a:pt x="2908576" y="2252663"/>
                </a:cubicBezTo>
                <a:cubicBezTo>
                  <a:pt x="2908576" y="2165338"/>
                  <a:pt x="2979366" y="2094548"/>
                  <a:pt x="3066691" y="2094548"/>
                </a:cubicBezTo>
                <a:close/>
                <a:moveTo>
                  <a:pt x="2251351" y="2094548"/>
                </a:moveTo>
                <a:cubicBezTo>
                  <a:pt x="2338675" y="2094548"/>
                  <a:pt x="2409466" y="2165338"/>
                  <a:pt x="2409466" y="2252663"/>
                </a:cubicBezTo>
                <a:cubicBezTo>
                  <a:pt x="2409466" y="2339987"/>
                  <a:pt x="2338675" y="2410778"/>
                  <a:pt x="2251351" y="2410778"/>
                </a:cubicBezTo>
                <a:cubicBezTo>
                  <a:pt x="2164026" y="2410778"/>
                  <a:pt x="2093236" y="2339987"/>
                  <a:pt x="2093236" y="2252663"/>
                </a:cubicBezTo>
                <a:cubicBezTo>
                  <a:pt x="2093236" y="2165338"/>
                  <a:pt x="2164026" y="2094548"/>
                  <a:pt x="2251351" y="2094548"/>
                </a:cubicBezTo>
                <a:close/>
                <a:moveTo>
                  <a:pt x="1436011" y="2094548"/>
                </a:moveTo>
                <a:cubicBezTo>
                  <a:pt x="1523335" y="2094548"/>
                  <a:pt x="1594126" y="2165338"/>
                  <a:pt x="1594126" y="2252663"/>
                </a:cubicBezTo>
                <a:cubicBezTo>
                  <a:pt x="1594126" y="2339987"/>
                  <a:pt x="1523335" y="2410778"/>
                  <a:pt x="1436011" y="2410778"/>
                </a:cubicBezTo>
                <a:cubicBezTo>
                  <a:pt x="1348686" y="2410778"/>
                  <a:pt x="1277896" y="2339987"/>
                  <a:pt x="1277896" y="2252663"/>
                </a:cubicBezTo>
                <a:cubicBezTo>
                  <a:pt x="1277896" y="2165338"/>
                  <a:pt x="1348686" y="2094548"/>
                  <a:pt x="1436011" y="2094548"/>
                </a:cubicBezTo>
                <a:close/>
                <a:moveTo>
                  <a:pt x="2250756" y="258365"/>
                </a:moveTo>
                <a:cubicBezTo>
                  <a:pt x="1739859" y="258365"/>
                  <a:pt x="1228843" y="452914"/>
                  <a:pt x="839746" y="842010"/>
                </a:cubicBezTo>
                <a:cubicBezTo>
                  <a:pt x="94891" y="1586865"/>
                  <a:pt x="58696" y="2787015"/>
                  <a:pt x="755926" y="3574732"/>
                </a:cubicBezTo>
                <a:cubicBezTo>
                  <a:pt x="774024" y="3595687"/>
                  <a:pt x="784501" y="3621405"/>
                  <a:pt x="787359" y="3647122"/>
                </a:cubicBezTo>
                <a:cubicBezTo>
                  <a:pt x="794026" y="3673792"/>
                  <a:pt x="792121" y="3702367"/>
                  <a:pt x="780691" y="3729990"/>
                </a:cubicBezTo>
                <a:cubicBezTo>
                  <a:pt x="709254" y="3892867"/>
                  <a:pt x="587334" y="4102417"/>
                  <a:pt x="393976" y="4243387"/>
                </a:cubicBezTo>
                <a:lnTo>
                  <a:pt x="394929" y="4243387"/>
                </a:lnTo>
                <a:cubicBezTo>
                  <a:pt x="562569" y="4243387"/>
                  <a:pt x="815934" y="4201478"/>
                  <a:pt x="1074061" y="4001452"/>
                </a:cubicBezTo>
                <a:cubicBezTo>
                  <a:pt x="1076919" y="3998595"/>
                  <a:pt x="1080729" y="3995737"/>
                  <a:pt x="1084539" y="3993832"/>
                </a:cubicBezTo>
                <a:cubicBezTo>
                  <a:pt x="1125496" y="3952875"/>
                  <a:pt x="1189314" y="3943350"/>
                  <a:pt x="1240749" y="3973830"/>
                </a:cubicBezTo>
                <a:cubicBezTo>
                  <a:pt x="2023704" y="4433887"/>
                  <a:pt x="3019066" y="4306253"/>
                  <a:pt x="3662004" y="3663315"/>
                </a:cubicBezTo>
                <a:cubicBezTo>
                  <a:pt x="4440196" y="2885122"/>
                  <a:pt x="4440196" y="1620202"/>
                  <a:pt x="3661051" y="842010"/>
                </a:cubicBezTo>
                <a:cubicBezTo>
                  <a:pt x="3272431" y="452914"/>
                  <a:pt x="2761653" y="258365"/>
                  <a:pt x="2250756" y="258365"/>
                </a:cubicBezTo>
                <a:close/>
                <a:moveTo>
                  <a:pt x="2251351" y="0"/>
                </a:moveTo>
                <a:cubicBezTo>
                  <a:pt x="2853331" y="0"/>
                  <a:pt x="3418164" y="234315"/>
                  <a:pt x="3843931" y="660082"/>
                </a:cubicBezTo>
                <a:cubicBezTo>
                  <a:pt x="4269699" y="1085850"/>
                  <a:pt x="4504966" y="1650682"/>
                  <a:pt x="4504966" y="2252662"/>
                </a:cubicBezTo>
                <a:cubicBezTo>
                  <a:pt x="4504966" y="2854642"/>
                  <a:pt x="4270652" y="3419475"/>
                  <a:pt x="3844884" y="3845242"/>
                </a:cubicBezTo>
                <a:cubicBezTo>
                  <a:pt x="3410544" y="4279582"/>
                  <a:pt x="2833329" y="4505325"/>
                  <a:pt x="2250399" y="4505325"/>
                </a:cubicBezTo>
                <a:cubicBezTo>
                  <a:pt x="1887496" y="4505325"/>
                  <a:pt x="1521736" y="4417695"/>
                  <a:pt x="1187409" y="4237672"/>
                </a:cubicBezTo>
                <a:cubicBezTo>
                  <a:pt x="887371" y="4453890"/>
                  <a:pt x="594001" y="4500562"/>
                  <a:pt x="394929" y="4500562"/>
                </a:cubicBezTo>
                <a:cubicBezTo>
                  <a:pt x="320634" y="4500562"/>
                  <a:pt x="259674" y="4493895"/>
                  <a:pt x="216811" y="4487228"/>
                </a:cubicBezTo>
                <a:cubicBezTo>
                  <a:pt x="125371" y="4472940"/>
                  <a:pt x="54886" y="4401503"/>
                  <a:pt x="40599" y="4310062"/>
                </a:cubicBezTo>
                <a:cubicBezTo>
                  <a:pt x="26311" y="4218622"/>
                  <a:pt x="72984" y="4130040"/>
                  <a:pt x="155851" y="4089082"/>
                </a:cubicBezTo>
                <a:cubicBezTo>
                  <a:pt x="328254" y="4004310"/>
                  <a:pt x="444459" y="3834765"/>
                  <a:pt x="516849" y="3689032"/>
                </a:cubicBezTo>
                <a:cubicBezTo>
                  <a:pt x="-221339" y="2800350"/>
                  <a:pt x="-164189" y="1483042"/>
                  <a:pt x="658771" y="660082"/>
                </a:cubicBezTo>
                <a:cubicBezTo>
                  <a:pt x="1084539" y="234315"/>
                  <a:pt x="1649371" y="0"/>
                  <a:pt x="22513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8BFCD61-C556-4656-90C1-3473D085D752}"/>
              </a:ext>
            </a:extLst>
          </p:cNvPr>
          <p:cNvSpPr>
            <a:spLocks noChangeAspect="1"/>
          </p:cNvSpPr>
          <p:nvPr/>
        </p:nvSpPr>
        <p:spPr>
          <a:xfrm>
            <a:off x="14996085" y="4742899"/>
            <a:ext cx="853440" cy="851702"/>
          </a:xfrm>
          <a:custGeom>
            <a:avLst/>
            <a:gdLst>
              <a:gd name="connsiteX0" fmla="*/ 1856422 w 4676775"/>
              <a:gd name="connsiteY0" fmla="*/ 1881187 h 4667250"/>
              <a:gd name="connsiteX1" fmla="*/ 1856422 w 4676775"/>
              <a:gd name="connsiteY1" fmla="*/ 2808922 h 4667250"/>
              <a:gd name="connsiteX2" fmla="*/ 2784157 w 4676775"/>
              <a:gd name="connsiteY2" fmla="*/ 2808922 h 4667250"/>
              <a:gd name="connsiteX3" fmla="*/ 2784157 w 4676775"/>
              <a:gd name="connsiteY3" fmla="*/ 1881187 h 4667250"/>
              <a:gd name="connsiteX4" fmla="*/ 1740217 w 4676775"/>
              <a:gd name="connsiteY4" fmla="*/ 1646872 h 4667250"/>
              <a:gd name="connsiteX5" fmla="*/ 2901315 w 4676775"/>
              <a:gd name="connsiteY5" fmla="*/ 1646872 h 4667250"/>
              <a:gd name="connsiteX6" fmla="*/ 3018472 w 4676775"/>
              <a:gd name="connsiteY6" fmla="*/ 1764029 h 4667250"/>
              <a:gd name="connsiteX7" fmla="*/ 3018472 w 4676775"/>
              <a:gd name="connsiteY7" fmla="*/ 2924174 h 4667250"/>
              <a:gd name="connsiteX8" fmla="*/ 2901315 w 4676775"/>
              <a:gd name="connsiteY8" fmla="*/ 3041332 h 4667250"/>
              <a:gd name="connsiteX9" fmla="*/ 1740217 w 4676775"/>
              <a:gd name="connsiteY9" fmla="*/ 3041332 h 4667250"/>
              <a:gd name="connsiteX10" fmla="*/ 1623060 w 4676775"/>
              <a:gd name="connsiteY10" fmla="*/ 2925127 h 4667250"/>
              <a:gd name="connsiteX11" fmla="*/ 1623060 w 4676775"/>
              <a:gd name="connsiteY11" fmla="*/ 1764029 h 4667250"/>
              <a:gd name="connsiteX12" fmla="*/ 1740217 w 4676775"/>
              <a:gd name="connsiteY12" fmla="*/ 1646872 h 4667250"/>
              <a:gd name="connsiteX13" fmla="*/ 1344930 w 4676775"/>
              <a:gd name="connsiteY13" fmla="*/ 1369695 h 4667250"/>
              <a:gd name="connsiteX14" fmla="*/ 1344930 w 4676775"/>
              <a:gd name="connsiteY14" fmla="*/ 3319462 h 4667250"/>
              <a:gd name="connsiteX15" fmla="*/ 3295650 w 4676775"/>
              <a:gd name="connsiteY15" fmla="*/ 3319462 h 4667250"/>
              <a:gd name="connsiteX16" fmla="*/ 3295650 w 4676775"/>
              <a:gd name="connsiteY16" fmla="*/ 1369695 h 4667250"/>
              <a:gd name="connsiteX17" fmla="*/ 1773555 w 4676775"/>
              <a:gd name="connsiteY17" fmla="*/ 0 h 4667250"/>
              <a:gd name="connsiteX18" fmla="*/ 2113597 w 4676775"/>
              <a:gd name="connsiteY18" fmla="*/ 0 h 4667250"/>
              <a:gd name="connsiteX19" fmla="*/ 2435542 w 4676775"/>
              <a:gd name="connsiteY19" fmla="*/ 321945 h 4667250"/>
              <a:gd name="connsiteX20" fmla="*/ 2435542 w 4676775"/>
              <a:gd name="connsiteY20" fmla="*/ 1136332 h 4667250"/>
              <a:gd name="connsiteX21" fmla="*/ 2747962 w 4676775"/>
              <a:gd name="connsiteY21" fmla="*/ 1136332 h 4667250"/>
              <a:gd name="connsiteX22" fmla="*/ 2747962 w 4676775"/>
              <a:gd name="connsiteY22" fmla="*/ 682942 h 4667250"/>
              <a:gd name="connsiteX23" fmla="*/ 2865120 w 4676775"/>
              <a:gd name="connsiteY23" fmla="*/ 565785 h 4667250"/>
              <a:gd name="connsiteX24" fmla="*/ 2982277 w 4676775"/>
              <a:gd name="connsiteY24" fmla="*/ 682942 h 4667250"/>
              <a:gd name="connsiteX25" fmla="*/ 2982277 w 4676775"/>
              <a:gd name="connsiteY25" fmla="*/ 1133475 h 4667250"/>
              <a:gd name="connsiteX26" fmla="*/ 3411855 w 4676775"/>
              <a:gd name="connsiteY26" fmla="*/ 1133475 h 4667250"/>
              <a:gd name="connsiteX27" fmla="*/ 3529012 w 4676775"/>
              <a:gd name="connsiteY27" fmla="*/ 1250632 h 4667250"/>
              <a:gd name="connsiteX28" fmla="*/ 3529012 w 4676775"/>
              <a:gd name="connsiteY28" fmla="*/ 1680210 h 4667250"/>
              <a:gd name="connsiteX29" fmla="*/ 3993832 w 4676775"/>
              <a:gd name="connsiteY29" fmla="*/ 1680210 h 4667250"/>
              <a:gd name="connsiteX30" fmla="*/ 4110990 w 4676775"/>
              <a:gd name="connsiteY30" fmla="*/ 1797367 h 4667250"/>
              <a:gd name="connsiteX31" fmla="*/ 3993832 w 4676775"/>
              <a:gd name="connsiteY31" fmla="*/ 1914525 h 4667250"/>
              <a:gd name="connsiteX32" fmla="*/ 3529012 w 4676775"/>
              <a:gd name="connsiteY32" fmla="*/ 1914525 h 4667250"/>
              <a:gd name="connsiteX33" fmla="*/ 3529012 w 4676775"/>
              <a:gd name="connsiteY33" fmla="*/ 2226945 h 4667250"/>
              <a:gd name="connsiteX34" fmla="*/ 4353878 w 4676775"/>
              <a:gd name="connsiteY34" fmla="*/ 2226945 h 4667250"/>
              <a:gd name="connsiteX35" fmla="*/ 4442460 w 4676775"/>
              <a:gd name="connsiteY35" fmla="*/ 2138362 h 4667250"/>
              <a:gd name="connsiteX36" fmla="*/ 4442460 w 4676775"/>
              <a:gd name="connsiteY36" fmla="*/ 1798320 h 4667250"/>
              <a:gd name="connsiteX37" fmla="*/ 4559618 w 4676775"/>
              <a:gd name="connsiteY37" fmla="*/ 1681162 h 4667250"/>
              <a:gd name="connsiteX38" fmla="*/ 4676775 w 4676775"/>
              <a:gd name="connsiteY38" fmla="*/ 1798320 h 4667250"/>
              <a:gd name="connsiteX39" fmla="*/ 4676775 w 4676775"/>
              <a:gd name="connsiteY39" fmla="*/ 2138362 h 4667250"/>
              <a:gd name="connsiteX40" fmla="*/ 4354830 w 4676775"/>
              <a:gd name="connsiteY40" fmla="*/ 2460307 h 4667250"/>
              <a:gd name="connsiteX41" fmla="*/ 3529012 w 4676775"/>
              <a:gd name="connsiteY41" fmla="*/ 2460307 h 4667250"/>
              <a:gd name="connsiteX42" fmla="*/ 3529012 w 4676775"/>
              <a:gd name="connsiteY42" fmla="*/ 2772727 h 4667250"/>
              <a:gd name="connsiteX43" fmla="*/ 3993832 w 4676775"/>
              <a:gd name="connsiteY43" fmla="*/ 2772727 h 4667250"/>
              <a:gd name="connsiteX44" fmla="*/ 4110990 w 4676775"/>
              <a:gd name="connsiteY44" fmla="*/ 2889885 h 4667250"/>
              <a:gd name="connsiteX45" fmla="*/ 3993832 w 4676775"/>
              <a:gd name="connsiteY45" fmla="*/ 3007042 h 4667250"/>
              <a:gd name="connsiteX46" fmla="*/ 3532822 w 4676775"/>
              <a:gd name="connsiteY46" fmla="*/ 3007042 h 4667250"/>
              <a:gd name="connsiteX47" fmla="*/ 3532822 w 4676775"/>
              <a:gd name="connsiteY47" fmla="*/ 3437572 h 4667250"/>
              <a:gd name="connsiteX48" fmla="*/ 3415665 w 4676775"/>
              <a:gd name="connsiteY48" fmla="*/ 3554730 h 4667250"/>
              <a:gd name="connsiteX49" fmla="*/ 2986087 w 4676775"/>
              <a:gd name="connsiteY49" fmla="*/ 3554730 h 4667250"/>
              <a:gd name="connsiteX50" fmla="*/ 2986087 w 4676775"/>
              <a:gd name="connsiteY50" fmla="*/ 3984307 h 4667250"/>
              <a:gd name="connsiteX51" fmla="*/ 2868930 w 4676775"/>
              <a:gd name="connsiteY51" fmla="*/ 4101465 h 4667250"/>
              <a:gd name="connsiteX52" fmla="*/ 2751772 w 4676775"/>
              <a:gd name="connsiteY52" fmla="*/ 3984307 h 4667250"/>
              <a:gd name="connsiteX53" fmla="*/ 2751772 w 4676775"/>
              <a:gd name="connsiteY53" fmla="*/ 3554730 h 4667250"/>
              <a:gd name="connsiteX54" fmla="*/ 2439352 w 4676775"/>
              <a:gd name="connsiteY54" fmla="*/ 3554730 h 4667250"/>
              <a:gd name="connsiteX55" fmla="*/ 2439352 w 4676775"/>
              <a:gd name="connsiteY55" fmla="*/ 4344353 h 4667250"/>
              <a:gd name="connsiteX56" fmla="*/ 2527935 w 4676775"/>
              <a:gd name="connsiteY56" fmla="*/ 4432935 h 4667250"/>
              <a:gd name="connsiteX57" fmla="*/ 2867977 w 4676775"/>
              <a:gd name="connsiteY57" fmla="*/ 4432935 h 4667250"/>
              <a:gd name="connsiteX58" fmla="*/ 2985135 w 4676775"/>
              <a:gd name="connsiteY58" fmla="*/ 4550092 h 4667250"/>
              <a:gd name="connsiteX59" fmla="*/ 2867977 w 4676775"/>
              <a:gd name="connsiteY59" fmla="*/ 4667250 h 4667250"/>
              <a:gd name="connsiteX60" fmla="*/ 2527935 w 4676775"/>
              <a:gd name="connsiteY60" fmla="*/ 4667250 h 4667250"/>
              <a:gd name="connsiteX61" fmla="*/ 2205990 w 4676775"/>
              <a:gd name="connsiteY61" fmla="*/ 4345305 h 4667250"/>
              <a:gd name="connsiteX62" fmla="*/ 2205990 w 4676775"/>
              <a:gd name="connsiteY62" fmla="*/ 3555682 h 4667250"/>
              <a:gd name="connsiteX63" fmla="*/ 1893570 w 4676775"/>
              <a:gd name="connsiteY63" fmla="*/ 3555682 h 4667250"/>
              <a:gd name="connsiteX64" fmla="*/ 1893570 w 4676775"/>
              <a:gd name="connsiteY64" fmla="*/ 3985260 h 4667250"/>
              <a:gd name="connsiteX65" fmla="*/ 1776412 w 4676775"/>
              <a:gd name="connsiteY65" fmla="*/ 4102417 h 4667250"/>
              <a:gd name="connsiteX66" fmla="*/ 1659255 w 4676775"/>
              <a:gd name="connsiteY66" fmla="*/ 3985260 h 4667250"/>
              <a:gd name="connsiteX67" fmla="*/ 1659255 w 4676775"/>
              <a:gd name="connsiteY67" fmla="*/ 3555682 h 4667250"/>
              <a:gd name="connsiteX68" fmla="*/ 1229677 w 4676775"/>
              <a:gd name="connsiteY68" fmla="*/ 3555682 h 4667250"/>
              <a:gd name="connsiteX69" fmla="*/ 1112520 w 4676775"/>
              <a:gd name="connsiteY69" fmla="*/ 3438525 h 4667250"/>
              <a:gd name="connsiteX70" fmla="*/ 1112520 w 4676775"/>
              <a:gd name="connsiteY70" fmla="*/ 3008947 h 4667250"/>
              <a:gd name="connsiteX71" fmla="*/ 682942 w 4676775"/>
              <a:gd name="connsiteY71" fmla="*/ 3008947 h 4667250"/>
              <a:gd name="connsiteX72" fmla="*/ 565785 w 4676775"/>
              <a:gd name="connsiteY72" fmla="*/ 2891790 h 4667250"/>
              <a:gd name="connsiteX73" fmla="*/ 682942 w 4676775"/>
              <a:gd name="connsiteY73" fmla="*/ 2774632 h 4667250"/>
              <a:gd name="connsiteX74" fmla="*/ 1111567 w 4676775"/>
              <a:gd name="connsiteY74" fmla="*/ 2774632 h 4667250"/>
              <a:gd name="connsiteX75" fmla="*/ 1111567 w 4676775"/>
              <a:gd name="connsiteY75" fmla="*/ 2462212 h 4667250"/>
              <a:gd name="connsiteX76" fmla="*/ 321945 w 4676775"/>
              <a:gd name="connsiteY76" fmla="*/ 2462212 h 4667250"/>
              <a:gd name="connsiteX77" fmla="*/ 233362 w 4676775"/>
              <a:gd name="connsiteY77" fmla="*/ 2550795 h 4667250"/>
              <a:gd name="connsiteX78" fmla="*/ 233362 w 4676775"/>
              <a:gd name="connsiteY78" fmla="*/ 2890837 h 4667250"/>
              <a:gd name="connsiteX79" fmla="*/ 116205 w 4676775"/>
              <a:gd name="connsiteY79" fmla="*/ 3007042 h 4667250"/>
              <a:gd name="connsiteX80" fmla="*/ 0 w 4676775"/>
              <a:gd name="connsiteY80" fmla="*/ 2889885 h 4667250"/>
              <a:gd name="connsiteX81" fmla="*/ 0 w 4676775"/>
              <a:gd name="connsiteY81" fmla="*/ 2549842 h 4667250"/>
              <a:gd name="connsiteX82" fmla="*/ 321945 w 4676775"/>
              <a:gd name="connsiteY82" fmla="*/ 2227897 h 4667250"/>
              <a:gd name="connsiteX83" fmla="*/ 1112520 w 4676775"/>
              <a:gd name="connsiteY83" fmla="*/ 2227897 h 4667250"/>
              <a:gd name="connsiteX84" fmla="*/ 1112520 w 4676775"/>
              <a:gd name="connsiteY84" fmla="*/ 1917382 h 4667250"/>
              <a:gd name="connsiteX85" fmla="*/ 682942 w 4676775"/>
              <a:gd name="connsiteY85" fmla="*/ 1917382 h 4667250"/>
              <a:gd name="connsiteX86" fmla="*/ 565785 w 4676775"/>
              <a:gd name="connsiteY86" fmla="*/ 1800225 h 4667250"/>
              <a:gd name="connsiteX87" fmla="*/ 682942 w 4676775"/>
              <a:gd name="connsiteY87" fmla="*/ 1683067 h 4667250"/>
              <a:gd name="connsiteX88" fmla="*/ 1108710 w 4676775"/>
              <a:gd name="connsiteY88" fmla="*/ 1683067 h 4667250"/>
              <a:gd name="connsiteX89" fmla="*/ 1108710 w 4676775"/>
              <a:gd name="connsiteY89" fmla="*/ 1253490 h 4667250"/>
              <a:gd name="connsiteX90" fmla="*/ 1225867 w 4676775"/>
              <a:gd name="connsiteY90" fmla="*/ 1136332 h 4667250"/>
              <a:gd name="connsiteX91" fmla="*/ 1655445 w 4676775"/>
              <a:gd name="connsiteY91" fmla="*/ 1136332 h 4667250"/>
              <a:gd name="connsiteX92" fmla="*/ 1655445 w 4676775"/>
              <a:gd name="connsiteY92" fmla="*/ 682942 h 4667250"/>
              <a:gd name="connsiteX93" fmla="*/ 1772602 w 4676775"/>
              <a:gd name="connsiteY93" fmla="*/ 565785 h 4667250"/>
              <a:gd name="connsiteX94" fmla="*/ 1889760 w 4676775"/>
              <a:gd name="connsiteY94" fmla="*/ 682942 h 4667250"/>
              <a:gd name="connsiteX95" fmla="*/ 1889760 w 4676775"/>
              <a:gd name="connsiteY95" fmla="*/ 1135380 h 4667250"/>
              <a:gd name="connsiteX96" fmla="*/ 2202180 w 4676775"/>
              <a:gd name="connsiteY96" fmla="*/ 1135380 h 4667250"/>
              <a:gd name="connsiteX97" fmla="*/ 2202180 w 4676775"/>
              <a:gd name="connsiteY97" fmla="*/ 321945 h 4667250"/>
              <a:gd name="connsiteX98" fmla="*/ 2113597 w 4676775"/>
              <a:gd name="connsiteY98" fmla="*/ 233362 h 4667250"/>
              <a:gd name="connsiteX99" fmla="*/ 1773555 w 4676775"/>
              <a:gd name="connsiteY99" fmla="*/ 233362 h 4667250"/>
              <a:gd name="connsiteX100" fmla="*/ 1656397 w 4676775"/>
              <a:gd name="connsiteY100" fmla="*/ 117157 h 4667250"/>
              <a:gd name="connsiteX101" fmla="*/ 1773555 w 4676775"/>
              <a:gd name="connsiteY101" fmla="*/ 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676775" h="4667250">
                <a:moveTo>
                  <a:pt x="1856422" y="1881187"/>
                </a:moveTo>
                <a:lnTo>
                  <a:pt x="1856422" y="2808922"/>
                </a:lnTo>
                <a:lnTo>
                  <a:pt x="2784157" y="2808922"/>
                </a:lnTo>
                <a:lnTo>
                  <a:pt x="2784157" y="1881187"/>
                </a:lnTo>
                <a:close/>
                <a:moveTo>
                  <a:pt x="1740217" y="1646872"/>
                </a:moveTo>
                <a:lnTo>
                  <a:pt x="2901315" y="1646872"/>
                </a:lnTo>
                <a:cubicBezTo>
                  <a:pt x="2966085" y="1646872"/>
                  <a:pt x="3018472" y="1699259"/>
                  <a:pt x="3018472" y="1764029"/>
                </a:cubicBezTo>
                <a:lnTo>
                  <a:pt x="3018472" y="2924174"/>
                </a:lnTo>
                <a:cubicBezTo>
                  <a:pt x="3018472" y="2988944"/>
                  <a:pt x="2966085" y="3041332"/>
                  <a:pt x="2901315" y="3041332"/>
                </a:cubicBezTo>
                <a:lnTo>
                  <a:pt x="1740217" y="3041332"/>
                </a:lnTo>
                <a:cubicBezTo>
                  <a:pt x="1675447" y="3041332"/>
                  <a:pt x="1623060" y="2989897"/>
                  <a:pt x="1623060" y="2925127"/>
                </a:cubicBezTo>
                <a:lnTo>
                  <a:pt x="1623060" y="1764029"/>
                </a:lnTo>
                <a:cubicBezTo>
                  <a:pt x="1623060" y="1699259"/>
                  <a:pt x="1675447" y="1646872"/>
                  <a:pt x="1740217" y="1646872"/>
                </a:cubicBezTo>
                <a:close/>
                <a:moveTo>
                  <a:pt x="1344930" y="1369695"/>
                </a:moveTo>
                <a:lnTo>
                  <a:pt x="1344930" y="3319462"/>
                </a:lnTo>
                <a:lnTo>
                  <a:pt x="3295650" y="3319462"/>
                </a:lnTo>
                <a:lnTo>
                  <a:pt x="3295650" y="1369695"/>
                </a:lnTo>
                <a:close/>
                <a:moveTo>
                  <a:pt x="1773555" y="0"/>
                </a:moveTo>
                <a:lnTo>
                  <a:pt x="2113597" y="0"/>
                </a:lnTo>
                <a:cubicBezTo>
                  <a:pt x="2290762" y="0"/>
                  <a:pt x="2435542" y="143827"/>
                  <a:pt x="2435542" y="321945"/>
                </a:cubicBezTo>
                <a:lnTo>
                  <a:pt x="2435542" y="1136332"/>
                </a:lnTo>
                <a:lnTo>
                  <a:pt x="2747962" y="1136332"/>
                </a:lnTo>
                <a:lnTo>
                  <a:pt x="2747962" y="682942"/>
                </a:lnTo>
                <a:cubicBezTo>
                  <a:pt x="2747962" y="618172"/>
                  <a:pt x="2800350" y="565785"/>
                  <a:pt x="2865120" y="565785"/>
                </a:cubicBezTo>
                <a:cubicBezTo>
                  <a:pt x="2929890" y="565785"/>
                  <a:pt x="2982277" y="618172"/>
                  <a:pt x="2982277" y="682942"/>
                </a:cubicBezTo>
                <a:lnTo>
                  <a:pt x="2982277" y="1133475"/>
                </a:lnTo>
                <a:lnTo>
                  <a:pt x="3411855" y="1133475"/>
                </a:lnTo>
                <a:cubicBezTo>
                  <a:pt x="3476625" y="1133475"/>
                  <a:pt x="3529012" y="1185862"/>
                  <a:pt x="3529012" y="1250632"/>
                </a:cubicBezTo>
                <a:lnTo>
                  <a:pt x="3529012" y="1680210"/>
                </a:lnTo>
                <a:lnTo>
                  <a:pt x="3993832" y="1680210"/>
                </a:lnTo>
                <a:cubicBezTo>
                  <a:pt x="4058602" y="1680210"/>
                  <a:pt x="4110990" y="1732597"/>
                  <a:pt x="4110990" y="1797367"/>
                </a:cubicBezTo>
                <a:cubicBezTo>
                  <a:pt x="4110990" y="1862137"/>
                  <a:pt x="4058602" y="1914525"/>
                  <a:pt x="3993832" y="1914525"/>
                </a:cubicBezTo>
                <a:lnTo>
                  <a:pt x="3529012" y="1914525"/>
                </a:lnTo>
                <a:lnTo>
                  <a:pt x="3529012" y="2226945"/>
                </a:lnTo>
                <a:lnTo>
                  <a:pt x="4353878" y="2226945"/>
                </a:lnTo>
                <a:cubicBezTo>
                  <a:pt x="4402455" y="2226945"/>
                  <a:pt x="4442460" y="2186940"/>
                  <a:pt x="4442460" y="2138362"/>
                </a:cubicBezTo>
                <a:lnTo>
                  <a:pt x="4442460" y="1798320"/>
                </a:lnTo>
                <a:cubicBezTo>
                  <a:pt x="4442460" y="1733550"/>
                  <a:pt x="4494847" y="1681162"/>
                  <a:pt x="4559618" y="1681162"/>
                </a:cubicBezTo>
                <a:cubicBezTo>
                  <a:pt x="4624387" y="1681162"/>
                  <a:pt x="4676775" y="1733550"/>
                  <a:pt x="4676775" y="1798320"/>
                </a:cubicBezTo>
                <a:lnTo>
                  <a:pt x="4676775" y="2138362"/>
                </a:lnTo>
                <a:cubicBezTo>
                  <a:pt x="4676775" y="2315527"/>
                  <a:pt x="4532947" y="2460307"/>
                  <a:pt x="4354830" y="2460307"/>
                </a:cubicBezTo>
                <a:lnTo>
                  <a:pt x="3529012" y="2460307"/>
                </a:lnTo>
                <a:lnTo>
                  <a:pt x="3529012" y="2772727"/>
                </a:lnTo>
                <a:lnTo>
                  <a:pt x="3993832" y="2772727"/>
                </a:lnTo>
                <a:cubicBezTo>
                  <a:pt x="4058602" y="2772727"/>
                  <a:pt x="4110990" y="2825115"/>
                  <a:pt x="4110990" y="2889885"/>
                </a:cubicBezTo>
                <a:cubicBezTo>
                  <a:pt x="4110990" y="2954655"/>
                  <a:pt x="4058602" y="3007042"/>
                  <a:pt x="3993832" y="3007042"/>
                </a:cubicBezTo>
                <a:lnTo>
                  <a:pt x="3532822" y="3007042"/>
                </a:lnTo>
                <a:lnTo>
                  <a:pt x="3532822" y="3437572"/>
                </a:lnTo>
                <a:cubicBezTo>
                  <a:pt x="3532822" y="3502342"/>
                  <a:pt x="3480435" y="3554730"/>
                  <a:pt x="3415665" y="3554730"/>
                </a:cubicBezTo>
                <a:lnTo>
                  <a:pt x="2986087" y="3554730"/>
                </a:lnTo>
                <a:lnTo>
                  <a:pt x="2986087" y="3984307"/>
                </a:lnTo>
                <a:cubicBezTo>
                  <a:pt x="2986087" y="4049077"/>
                  <a:pt x="2933700" y="4101465"/>
                  <a:pt x="2868930" y="4101465"/>
                </a:cubicBezTo>
                <a:cubicBezTo>
                  <a:pt x="2804160" y="4101465"/>
                  <a:pt x="2751772" y="4049077"/>
                  <a:pt x="2751772" y="3984307"/>
                </a:cubicBezTo>
                <a:lnTo>
                  <a:pt x="2751772" y="3554730"/>
                </a:lnTo>
                <a:lnTo>
                  <a:pt x="2439352" y="3554730"/>
                </a:lnTo>
                <a:lnTo>
                  <a:pt x="2439352" y="4344353"/>
                </a:lnTo>
                <a:cubicBezTo>
                  <a:pt x="2439352" y="4392930"/>
                  <a:pt x="2479357" y="4432935"/>
                  <a:pt x="2527935" y="4432935"/>
                </a:cubicBezTo>
                <a:lnTo>
                  <a:pt x="2867977" y="4432935"/>
                </a:lnTo>
                <a:cubicBezTo>
                  <a:pt x="2932747" y="4432935"/>
                  <a:pt x="2985135" y="4485322"/>
                  <a:pt x="2985135" y="4550092"/>
                </a:cubicBezTo>
                <a:cubicBezTo>
                  <a:pt x="2985135" y="4614863"/>
                  <a:pt x="2932747" y="4667250"/>
                  <a:pt x="2867977" y="4667250"/>
                </a:cubicBezTo>
                <a:lnTo>
                  <a:pt x="2527935" y="4667250"/>
                </a:lnTo>
                <a:cubicBezTo>
                  <a:pt x="2350770" y="4667250"/>
                  <a:pt x="2205990" y="4523422"/>
                  <a:pt x="2205990" y="4345305"/>
                </a:cubicBezTo>
                <a:lnTo>
                  <a:pt x="2205990" y="3555682"/>
                </a:lnTo>
                <a:lnTo>
                  <a:pt x="1893570" y="3555682"/>
                </a:lnTo>
                <a:lnTo>
                  <a:pt x="1893570" y="3985260"/>
                </a:lnTo>
                <a:cubicBezTo>
                  <a:pt x="1893570" y="4050030"/>
                  <a:pt x="1841182" y="4102417"/>
                  <a:pt x="1776412" y="4102417"/>
                </a:cubicBezTo>
                <a:cubicBezTo>
                  <a:pt x="1711642" y="4102417"/>
                  <a:pt x="1659255" y="4050030"/>
                  <a:pt x="1659255" y="3985260"/>
                </a:cubicBezTo>
                <a:lnTo>
                  <a:pt x="1659255" y="3555682"/>
                </a:lnTo>
                <a:lnTo>
                  <a:pt x="1229677" y="3555682"/>
                </a:lnTo>
                <a:cubicBezTo>
                  <a:pt x="1164907" y="3555682"/>
                  <a:pt x="1112520" y="3503295"/>
                  <a:pt x="1112520" y="3438525"/>
                </a:cubicBezTo>
                <a:lnTo>
                  <a:pt x="1112520" y="3008947"/>
                </a:lnTo>
                <a:lnTo>
                  <a:pt x="682942" y="3008947"/>
                </a:lnTo>
                <a:cubicBezTo>
                  <a:pt x="618172" y="3008947"/>
                  <a:pt x="565785" y="2956560"/>
                  <a:pt x="565785" y="2891790"/>
                </a:cubicBezTo>
                <a:cubicBezTo>
                  <a:pt x="565785" y="2827020"/>
                  <a:pt x="618172" y="2774632"/>
                  <a:pt x="682942" y="2774632"/>
                </a:cubicBezTo>
                <a:lnTo>
                  <a:pt x="1111567" y="2774632"/>
                </a:lnTo>
                <a:lnTo>
                  <a:pt x="1111567" y="2462212"/>
                </a:lnTo>
                <a:lnTo>
                  <a:pt x="321945" y="2462212"/>
                </a:lnTo>
                <a:cubicBezTo>
                  <a:pt x="273367" y="2462212"/>
                  <a:pt x="233362" y="2502217"/>
                  <a:pt x="233362" y="2550795"/>
                </a:cubicBezTo>
                <a:lnTo>
                  <a:pt x="233362" y="2890837"/>
                </a:lnTo>
                <a:cubicBezTo>
                  <a:pt x="233362" y="2954655"/>
                  <a:pt x="180022" y="3007042"/>
                  <a:pt x="116205" y="3007042"/>
                </a:cubicBezTo>
                <a:cubicBezTo>
                  <a:pt x="52387" y="3007042"/>
                  <a:pt x="0" y="2954655"/>
                  <a:pt x="0" y="2889885"/>
                </a:cubicBezTo>
                <a:lnTo>
                  <a:pt x="0" y="2549842"/>
                </a:lnTo>
                <a:cubicBezTo>
                  <a:pt x="0" y="2372677"/>
                  <a:pt x="143827" y="2227897"/>
                  <a:pt x="321945" y="2227897"/>
                </a:cubicBezTo>
                <a:lnTo>
                  <a:pt x="1112520" y="2227897"/>
                </a:lnTo>
                <a:lnTo>
                  <a:pt x="1112520" y="1917382"/>
                </a:lnTo>
                <a:lnTo>
                  <a:pt x="682942" y="1917382"/>
                </a:lnTo>
                <a:cubicBezTo>
                  <a:pt x="618172" y="1917382"/>
                  <a:pt x="565785" y="1864995"/>
                  <a:pt x="565785" y="1800225"/>
                </a:cubicBezTo>
                <a:cubicBezTo>
                  <a:pt x="565785" y="1735455"/>
                  <a:pt x="618172" y="1683067"/>
                  <a:pt x="682942" y="1683067"/>
                </a:cubicBezTo>
                <a:lnTo>
                  <a:pt x="1108710" y="1683067"/>
                </a:lnTo>
                <a:lnTo>
                  <a:pt x="1108710" y="1253490"/>
                </a:lnTo>
                <a:cubicBezTo>
                  <a:pt x="1108710" y="1188720"/>
                  <a:pt x="1161097" y="1136332"/>
                  <a:pt x="1225867" y="1136332"/>
                </a:cubicBezTo>
                <a:lnTo>
                  <a:pt x="1655445" y="1136332"/>
                </a:lnTo>
                <a:lnTo>
                  <a:pt x="1655445" y="682942"/>
                </a:lnTo>
                <a:cubicBezTo>
                  <a:pt x="1655445" y="618172"/>
                  <a:pt x="1707832" y="565785"/>
                  <a:pt x="1772602" y="565785"/>
                </a:cubicBezTo>
                <a:cubicBezTo>
                  <a:pt x="1837372" y="565785"/>
                  <a:pt x="1889760" y="618172"/>
                  <a:pt x="1889760" y="682942"/>
                </a:cubicBezTo>
                <a:lnTo>
                  <a:pt x="1889760" y="1135380"/>
                </a:lnTo>
                <a:lnTo>
                  <a:pt x="2202180" y="1135380"/>
                </a:lnTo>
                <a:lnTo>
                  <a:pt x="2202180" y="321945"/>
                </a:lnTo>
                <a:cubicBezTo>
                  <a:pt x="2202180" y="273367"/>
                  <a:pt x="2162175" y="233362"/>
                  <a:pt x="2113597" y="233362"/>
                </a:cubicBezTo>
                <a:lnTo>
                  <a:pt x="1773555" y="233362"/>
                </a:lnTo>
                <a:cubicBezTo>
                  <a:pt x="1708785" y="233362"/>
                  <a:pt x="1656397" y="181927"/>
                  <a:pt x="1656397" y="117157"/>
                </a:cubicBezTo>
                <a:cubicBezTo>
                  <a:pt x="1656397" y="52387"/>
                  <a:pt x="1708785" y="0"/>
                  <a:pt x="177355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AC4C89A-1FB5-4098-903A-7E9457D04C5F}"/>
              </a:ext>
            </a:extLst>
          </p:cNvPr>
          <p:cNvSpPr>
            <a:spLocks noChangeAspect="1"/>
          </p:cNvSpPr>
          <p:nvPr/>
        </p:nvSpPr>
        <p:spPr>
          <a:xfrm>
            <a:off x="18325474" y="4741158"/>
            <a:ext cx="683382" cy="853440"/>
          </a:xfrm>
          <a:custGeom>
            <a:avLst/>
            <a:gdLst>
              <a:gd name="connsiteX0" fmla="*/ 366712 w 3724274"/>
              <a:gd name="connsiteY0" fmla="*/ 1070610 h 4651057"/>
              <a:gd name="connsiteX1" fmla="*/ 256222 w 3724274"/>
              <a:gd name="connsiteY1" fmla="*/ 1181100 h 4651057"/>
              <a:gd name="connsiteX2" fmla="*/ 256222 w 3724274"/>
              <a:gd name="connsiteY2" fmla="*/ 4282440 h 4651057"/>
              <a:gd name="connsiteX3" fmla="*/ 366712 w 3724274"/>
              <a:gd name="connsiteY3" fmla="*/ 4392930 h 4651057"/>
              <a:gd name="connsiteX4" fmla="*/ 2528887 w 3724274"/>
              <a:gd name="connsiteY4" fmla="*/ 4392930 h 4651057"/>
              <a:gd name="connsiteX5" fmla="*/ 2639377 w 3724274"/>
              <a:gd name="connsiteY5" fmla="*/ 4282440 h 4651057"/>
              <a:gd name="connsiteX6" fmla="*/ 2639377 w 3724274"/>
              <a:gd name="connsiteY6" fmla="*/ 1181100 h 4651057"/>
              <a:gd name="connsiteX7" fmla="*/ 2528887 w 3724274"/>
              <a:gd name="connsiteY7" fmla="*/ 1070610 h 4651057"/>
              <a:gd name="connsiteX8" fmla="*/ 367665 w 3724274"/>
              <a:gd name="connsiteY8" fmla="*/ 813435 h 4651057"/>
              <a:gd name="connsiteX9" fmla="*/ 2529840 w 3724274"/>
              <a:gd name="connsiteY9" fmla="*/ 813435 h 4651057"/>
              <a:gd name="connsiteX10" fmla="*/ 2897505 w 3724274"/>
              <a:gd name="connsiteY10" fmla="*/ 1181100 h 4651057"/>
              <a:gd name="connsiteX11" fmla="*/ 2897505 w 3724274"/>
              <a:gd name="connsiteY11" fmla="*/ 4283392 h 4651057"/>
              <a:gd name="connsiteX12" fmla="*/ 2529840 w 3724274"/>
              <a:gd name="connsiteY12" fmla="*/ 4651057 h 4651057"/>
              <a:gd name="connsiteX13" fmla="*/ 367665 w 3724274"/>
              <a:gd name="connsiteY13" fmla="*/ 4651057 h 4651057"/>
              <a:gd name="connsiteX14" fmla="*/ 0 w 3724274"/>
              <a:gd name="connsiteY14" fmla="*/ 4283392 h 4651057"/>
              <a:gd name="connsiteX15" fmla="*/ 0 w 3724274"/>
              <a:gd name="connsiteY15" fmla="*/ 1181100 h 4651057"/>
              <a:gd name="connsiteX16" fmla="*/ 367665 w 3724274"/>
              <a:gd name="connsiteY16" fmla="*/ 813435 h 4651057"/>
              <a:gd name="connsiteX17" fmla="*/ 1194434 w 3724274"/>
              <a:gd name="connsiteY17" fmla="*/ 0 h 4651057"/>
              <a:gd name="connsiteX18" fmla="*/ 3356609 w 3724274"/>
              <a:gd name="connsiteY18" fmla="*/ 0 h 4651057"/>
              <a:gd name="connsiteX19" fmla="*/ 3724274 w 3724274"/>
              <a:gd name="connsiteY19" fmla="*/ 367665 h 4651057"/>
              <a:gd name="connsiteX20" fmla="*/ 3724274 w 3724274"/>
              <a:gd name="connsiteY20" fmla="*/ 3469957 h 4651057"/>
              <a:gd name="connsiteX21" fmla="*/ 3356609 w 3724274"/>
              <a:gd name="connsiteY21" fmla="*/ 3837622 h 4651057"/>
              <a:gd name="connsiteX22" fmla="*/ 3228021 w 3724274"/>
              <a:gd name="connsiteY22" fmla="*/ 3709035 h 4651057"/>
              <a:gd name="connsiteX23" fmla="*/ 3356609 w 3724274"/>
              <a:gd name="connsiteY23" fmla="*/ 3580447 h 4651057"/>
              <a:gd name="connsiteX24" fmla="*/ 3467099 w 3724274"/>
              <a:gd name="connsiteY24" fmla="*/ 3469957 h 4651057"/>
              <a:gd name="connsiteX25" fmla="*/ 3467099 w 3724274"/>
              <a:gd name="connsiteY25" fmla="*/ 367665 h 4651057"/>
              <a:gd name="connsiteX26" fmla="*/ 3356609 w 3724274"/>
              <a:gd name="connsiteY26" fmla="*/ 257175 h 4651057"/>
              <a:gd name="connsiteX27" fmla="*/ 1194434 w 3724274"/>
              <a:gd name="connsiteY27" fmla="*/ 257175 h 4651057"/>
              <a:gd name="connsiteX28" fmla="*/ 1083944 w 3724274"/>
              <a:gd name="connsiteY28" fmla="*/ 367665 h 4651057"/>
              <a:gd name="connsiteX29" fmla="*/ 955356 w 3724274"/>
              <a:gd name="connsiteY29" fmla="*/ 496252 h 4651057"/>
              <a:gd name="connsiteX30" fmla="*/ 826769 w 3724274"/>
              <a:gd name="connsiteY30" fmla="*/ 367665 h 4651057"/>
              <a:gd name="connsiteX31" fmla="*/ 1194434 w 3724274"/>
              <a:gd name="connsiteY31" fmla="*/ 0 h 465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24274" h="4651057">
                <a:moveTo>
                  <a:pt x="366712" y="1070610"/>
                </a:moveTo>
                <a:cubicBezTo>
                  <a:pt x="305752" y="1070610"/>
                  <a:pt x="256222" y="1120140"/>
                  <a:pt x="256222" y="1181100"/>
                </a:cubicBezTo>
                <a:lnTo>
                  <a:pt x="256222" y="4282440"/>
                </a:lnTo>
                <a:cubicBezTo>
                  <a:pt x="256222" y="4343400"/>
                  <a:pt x="305752" y="4392930"/>
                  <a:pt x="366712" y="4392930"/>
                </a:cubicBezTo>
                <a:lnTo>
                  <a:pt x="2528887" y="4392930"/>
                </a:lnTo>
                <a:cubicBezTo>
                  <a:pt x="2589847" y="4392930"/>
                  <a:pt x="2639377" y="4343400"/>
                  <a:pt x="2639377" y="4282440"/>
                </a:cubicBezTo>
                <a:lnTo>
                  <a:pt x="2639377" y="1181100"/>
                </a:lnTo>
                <a:cubicBezTo>
                  <a:pt x="2639377" y="1120140"/>
                  <a:pt x="2589847" y="1070610"/>
                  <a:pt x="2528887" y="1070610"/>
                </a:cubicBezTo>
                <a:close/>
                <a:moveTo>
                  <a:pt x="367665" y="813435"/>
                </a:moveTo>
                <a:lnTo>
                  <a:pt x="2529840" y="813435"/>
                </a:lnTo>
                <a:cubicBezTo>
                  <a:pt x="2731770" y="813435"/>
                  <a:pt x="2896552" y="978217"/>
                  <a:pt x="2897505" y="1181100"/>
                </a:cubicBezTo>
                <a:lnTo>
                  <a:pt x="2897505" y="4283392"/>
                </a:lnTo>
                <a:cubicBezTo>
                  <a:pt x="2897505" y="4486275"/>
                  <a:pt x="2732722" y="4651057"/>
                  <a:pt x="2529840" y="4651057"/>
                </a:cubicBezTo>
                <a:lnTo>
                  <a:pt x="367665" y="4651057"/>
                </a:lnTo>
                <a:cubicBezTo>
                  <a:pt x="164782" y="4651057"/>
                  <a:pt x="0" y="4486275"/>
                  <a:pt x="0" y="4283392"/>
                </a:cubicBezTo>
                <a:lnTo>
                  <a:pt x="0" y="1181100"/>
                </a:lnTo>
                <a:cubicBezTo>
                  <a:pt x="0" y="978217"/>
                  <a:pt x="164782" y="813435"/>
                  <a:pt x="367665" y="813435"/>
                </a:cubicBezTo>
                <a:close/>
                <a:moveTo>
                  <a:pt x="1194434" y="0"/>
                </a:moveTo>
                <a:lnTo>
                  <a:pt x="3356609" y="0"/>
                </a:lnTo>
                <a:cubicBezTo>
                  <a:pt x="3559491" y="0"/>
                  <a:pt x="3724274" y="164782"/>
                  <a:pt x="3724274" y="367665"/>
                </a:cubicBezTo>
                <a:lnTo>
                  <a:pt x="3724274" y="3469957"/>
                </a:lnTo>
                <a:cubicBezTo>
                  <a:pt x="3724274" y="3672840"/>
                  <a:pt x="3559491" y="3837622"/>
                  <a:pt x="3356609" y="3837622"/>
                </a:cubicBezTo>
                <a:cubicBezTo>
                  <a:pt x="3285171" y="3837622"/>
                  <a:pt x="3228021" y="3780472"/>
                  <a:pt x="3228021" y="3709035"/>
                </a:cubicBezTo>
                <a:cubicBezTo>
                  <a:pt x="3228021" y="3637597"/>
                  <a:pt x="3285171" y="3580447"/>
                  <a:pt x="3356609" y="3580447"/>
                </a:cubicBezTo>
                <a:cubicBezTo>
                  <a:pt x="3417569" y="3580447"/>
                  <a:pt x="3467099" y="3530917"/>
                  <a:pt x="3467099" y="3469957"/>
                </a:cubicBezTo>
                <a:lnTo>
                  <a:pt x="3467099" y="367665"/>
                </a:lnTo>
                <a:cubicBezTo>
                  <a:pt x="3467099" y="306705"/>
                  <a:pt x="3417569" y="257175"/>
                  <a:pt x="3356609" y="257175"/>
                </a:cubicBezTo>
                <a:lnTo>
                  <a:pt x="1194434" y="257175"/>
                </a:lnTo>
                <a:cubicBezTo>
                  <a:pt x="1133474" y="257175"/>
                  <a:pt x="1083944" y="306705"/>
                  <a:pt x="1083944" y="367665"/>
                </a:cubicBezTo>
                <a:cubicBezTo>
                  <a:pt x="1083944" y="439102"/>
                  <a:pt x="1026794" y="496252"/>
                  <a:pt x="955356" y="496252"/>
                </a:cubicBezTo>
                <a:cubicBezTo>
                  <a:pt x="883919" y="496252"/>
                  <a:pt x="826769" y="439102"/>
                  <a:pt x="826769" y="367665"/>
                </a:cubicBezTo>
                <a:cubicBezTo>
                  <a:pt x="826769" y="164782"/>
                  <a:pt x="991551" y="0"/>
                  <a:pt x="119443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4E2ADE0C-E6E4-43EA-924E-2565E57F05E2}"/>
              </a:ext>
            </a:extLst>
          </p:cNvPr>
          <p:cNvSpPr>
            <a:spLocks noChangeAspect="1"/>
          </p:cNvSpPr>
          <p:nvPr/>
        </p:nvSpPr>
        <p:spPr>
          <a:xfrm>
            <a:off x="21469569" y="4800441"/>
            <a:ext cx="853440" cy="734810"/>
          </a:xfrm>
          <a:custGeom>
            <a:avLst/>
            <a:gdLst>
              <a:gd name="connsiteX0" fmla="*/ 3007042 w 4659629"/>
              <a:gd name="connsiteY0" fmla="*/ 2959417 h 4011929"/>
              <a:gd name="connsiteX1" fmla="*/ 3124199 w 4659629"/>
              <a:gd name="connsiteY1" fmla="*/ 3075622 h 4011929"/>
              <a:gd name="connsiteX2" fmla="*/ 3314699 w 4659629"/>
              <a:gd name="connsiteY2" fmla="*/ 3536632 h 4011929"/>
              <a:gd name="connsiteX3" fmla="*/ 3775710 w 4659629"/>
              <a:gd name="connsiteY3" fmla="*/ 3727132 h 4011929"/>
              <a:gd name="connsiteX4" fmla="*/ 4156710 w 4659629"/>
              <a:gd name="connsiteY4" fmla="*/ 3603307 h 4011929"/>
              <a:gd name="connsiteX5" fmla="*/ 4050982 w 4659629"/>
              <a:gd name="connsiteY5" fmla="*/ 3597592 h 4011929"/>
              <a:gd name="connsiteX6" fmla="*/ 3940492 w 4659629"/>
              <a:gd name="connsiteY6" fmla="*/ 3474719 h 4011929"/>
              <a:gd name="connsiteX7" fmla="*/ 4063364 w 4659629"/>
              <a:gd name="connsiteY7" fmla="*/ 3364229 h 4011929"/>
              <a:gd name="connsiteX8" fmla="*/ 4461510 w 4659629"/>
              <a:gd name="connsiteY8" fmla="*/ 3384232 h 4011929"/>
              <a:gd name="connsiteX9" fmla="*/ 4547235 w 4659629"/>
              <a:gd name="connsiteY9" fmla="*/ 3428999 h 4011929"/>
              <a:gd name="connsiteX10" fmla="*/ 4569142 w 4659629"/>
              <a:gd name="connsiteY10" fmla="*/ 3523297 h 4011929"/>
              <a:gd name="connsiteX11" fmla="*/ 4491037 w 4659629"/>
              <a:gd name="connsiteY11" fmla="*/ 3917632 h 4011929"/>
              <a:gd name="connsiteX12" fmla="*/ 4376737 w 4659629"/>
              <a:gd name="connsiteY12" fmla="*/ 4011929 h 4011929"/>
              <a:gd name="connsiteX13" fmla="*/ 4353877 w 4659629"/>
              <a:gd name="connsiteY13" fmla="*/ 4010024 h 4011929"/>
              <a:gd name="connsiteX14" fmla="*/ 4262437 w 4659629"/>
              <a:gd name="connsiteY14" fmla="*/ 3872864 h 4011929"/>
              <a:gd name="connsiteX15" fmla="*/ 4275772 w 4659629"/>
              <a:gd name="connsiteY15" fmla="*/ 3805237 h 4011929"/>
              <a:gd name="connsiteX16" fmla="*/ 3775710 w 4659629"/>
              <a:gd name="connsiteY16" fmla="*/ 3960494 h 4011929"/>
              <a:gd name="connsiteX17" fmla="*/ 3149917 w 4659629"/>
              <a:gd name="connsiteY17" fmla="*/ 3702367 h 4011929"/>
              <a:gd name="connsiteX18" fmla="*/ 2890837 w 4659629"/>
              <a:gd name="connsiteY18" fmla="*/ 3076574 h 4011929"/>
              <a:gd name="connsiteX19" fmla="*/ 3007042 w 4659629"/>
              <a:gd name="connsiteY19" fmla="*/ 2959417 h 4011929"/>
              <a:gd name="connsiteX20" fmla="*/ 1939289 w 4659629"/>
              <a:gd name="connsiteY20" fmla="*/ 2759392 h 4011929"/>
              <a:gd name="connsiteX21" fmla="*/ 2443162 w 4659629"/>
              <a:gd name="connsiteY21" fmla="*/ 2759392 h 4011929"/>
              <a:gd name="connsiteX22" fmla="*/ 2560319 w 4659629"/>
              <a:gd name="connsiteY22" fmla="*/ 2876549 h 4011929"/>
              <a:gd name="connsiteX23" fmla="*/ 2443162 w 4659629"/>
              <a:gd name="connsiteY23" fmla="*/ 2993707 h 4011929"/>
              <a:gd name="connsiteX24" fmla="*/ 1939289 w 4659629"/>
              <a:gd name="connsiteY24" fmla="*/ 2993707 h 4011929"/>
              <a:gd name="connsiteX25" fmla="*/ 1822132 w 4659629"/>
              <a:gd name="connsiteY25" fmla="*/ 2876549 h 4011929"/>
              <a:gd name="connsiteX26" fmla="*/ 1939289 w 4659629"/>
              <a:gd name="connsiteY26" fmla="*/ 2759392 h 4011929"/>
              <a:gd name="connsiteX27" fmla="*/ 1029652 w 4659629"/>
              <a:gd name="connsiteY27" fmla="*/ 2748915 h 4011929"/>
              <a:gd name="connsiteX28" fmla="*/ 1156335 w 4659629"/>
              <a:gd name="connsiteY28" fmla="*/ 2875597 h 4011929"/>
              <a:gd name="connsiteX29" fmla="*/ 1029652 w 4659629"/>
              <a:gd name="connsiteY29" fmla="*/ 3002280 h 4011929"/>
              <a:gd name="connsiteX30" fmla="*/ 902970 w 4659629"/>
              <a:gd name="connsiteY30" fmla="*/ 2875597 h 4011929"/>
              <a:gd name="connsiteX31" fmla="*/ 1029652 w 4659629"/>
              <a:gd name="connsiteY31" fmla="*/ 2748915 h 4011929"/>
              <a:gd name="connsiteX32" fmla="*/ 3232784 w 4659629"/>
              <a:gd name="connsiteY32" fmla="*/ 2113598 h 4011929"/>
              <a:gd name="connsiteX33" fmla="*/ 3324224 w 4659629"/>
              <a:gd name="connsiteY33" fmla="*/ 2250757 h 4011929"/>
              <a:gd name="connsiteX34" fmla="*/ 3309937 w 4659629"/>
              <a:gd name="connsiteY34" fmla="*/ 2324100 h 4011929"/>
              <a:gd name="connsiteX35" fmla="*/ 3775709 w 4659629"/>
              <a:gd name="connsiteY35" fmla="*/ 2190750 h 4011929"/>
              <a:gd name="connsiteX36" fmla="*/ 4400549 w 4659629"/>
              <a:gd name="connsiteY36" fmla="*/ 2449830 h 4011929"/>
              <a:gd name="connsiteX37" fmla="*/ 4659629 w 4659629"/>
              <a:gd name="connsiteY37" fmla="*/ 3075623 h 4011929"/>
              <a:gd name="connsiteX38" fmla="*/ 4543424 w 4659629"/>
              <a:gd name="connsiteY38" fmla="*/ 3192780 h 4011929"/>
              <a:gd name="connsiteX39" fmla="*/ 4426267 w 4659629"/>
              <a:gd name="connsiteY39" fmla="*/ 3076575 h 4011929"/>
              <a:gd name="connsiteX40" fmla="*/ 4235767 w 4659629"/>
              <a:gd name="connsiteY40" fmla="*/ 2615565 h 4011929"/>
              <a:gd name="connsiteX41" fmla="*/ 3774757 w 4659629"/>
              <a:gd name="connsiteY41" fmla="*/ 2425065 h 4011929"/>
              <a:gd name="connsiteX42" fmla="*/ 3435667 w 4659629"/>
              <a:gd name="connsiteY42" fmla="*/ 2520315 h 4011929"/>
              <a:gd name="connsiteX43" fmla="*/ 3534727 w 4659629"/>
              <a:gd name="connsiteY43" fmla="*/ 2525077 h 4011929"/>
              <a:gd name="connsiteX44" fmla="*/ 3645217 w 4659629"/>
              <a:gd name="connsiteY44" fmla="*/ 2647950 h 4011929"/>
              <a:gd name="connsiteX45" fmla="*/ 3529012 w 4659629"/>
              <a:gd name="connsiteY45" fmla="*/ 2758440 h 4011929"/>
              <a:gd name="connsiteX46" fmla="*/ 3523297 w 4659629"/>
              <a:gd name="connsiteY46" fmla="*/ 2758440 h 4011929"/>
              <a:gd name="connsiteX47" fmla="*/ 3125152 w 4659629"/>
              <a:gd name="connsiteY47" fmla="*/ 2738437 h 4011929"/>
              <a:gd name="connsiteX48" fmla="*/ 3039427 w 4659629"/>
              <a:gd name="connsiteY48" fmla="*/ 2693670 h 4011929"/>
              <a:gd name="connsiteX49" fmla="*/ 3017519 w 4659629"/>
              <a:gd name="connsiteY49" fmla="*/ 2599373 h 4011929"/>
              <a:gd name="connsiteX50" fmla="*/ 3095624 w 4659629"/>
              <a:gd name="connsiteY50" fmla="*/ 2205037 h 4011929"/>
              <a:gd name="connsiteX51" fmla="*/ 3232784 w 4659629"/>
              <a:gd name="connsiteY51" fmla="*/ 2113598 h 4011929"/>
              <a:gd name="connsiteX52" fmla="*/ 1939289 w 4659629"/>
              <a:gd name="connsiteY52" fmla="*/ 1655445 h 4011929"/>
              <a:gd name="connsiteX53" fmla="*/ 3052762 w 4659629"/>
              <a:gd name="connsiteY53" fmla="*/ 1655445 h 4011929"/>
              <a:gd name="connsiteX54" fmla="*/ 3169919 w 4659629"/>
              <a:gd name="connsiteY54" fmla="*/ 1772602 h 4011929"/>
              <a:gd name="connsiteX55" fmla="*/ 3052762 w 4659629"/>
              <a:gd name="connsiteY55" fmla="*/ 1889760 h 4011929"/>
              <a:gd name="connsiteX56" fmla="*/ 1939289 w 4659629"/>
              <a:gd name="connsiteY56" fmla="*/ 1889760 h 4011929"/>
              <a:gd name="connsiteX57" fmla="*/ 1822132 w 4659629"/>
              <a:gd name="connsiteY57" fmla="*/ 1772602 h 4011929"/>
              <a:gd name="connsiteX58" fmla="*/ 1939289 w 4659629"/>
              <a:gd name="connsiteY58" fmla="*/ 1655445 h 4011929"/>
              <a:gd name="connsiteX59" fmla="*/ 1029652 w 4659629"/>
              <a:gd name="connsiteY59" fmla="*/ 1645920 h 4011929"/>
              <a:gd name="connsiteX60" fmla="*/ 1156335 w 4659629"/>
              <a:gd name="connsiteY60" fmla="*/ 1772602 h 4011929"/>
              <a:gd name="connsiteX61" fmla="*/ 1029652 w 4659629"/>
              <a:gd name="connsiteY61" fmla="*/ 1899285 h 4011929"/>
              <a:gd name="connsiteX62" fmla="*/ 902970 w 4659629"/>
              <a:gd name="connsiteY62" fmla="*/ 1772602 h 4011929"/>
              <a:gd name="connsiteX63" fmla="*/ 1029652 w 4659629"/>
              <a:gd name="connsiteY63" fmla="*/ 1645920 h 4011929"/>
              <a:gd name="connsiteX64" fmla="*/ 1939289 w 4659629"/>
              <a:gd name="connsiteY64" fmla="*/ 552450 h 4011929"/>
              <a:gd name="connsiteX65" fmla="*/ 3053714 w 4659629"/>
              <a:gd name="connsiteY65" fmla="*/ 552450 h 4011929"/>
              <a:gd name="connsiteX66" fmla="*/ 3169919 w 4659629"/>
              <a:gd name="connsiteY66" fmla="*/ 669607 h 4011929"/>
              <a:gd name="connsiteX67" fmla="*/ 3052762 w 4659629"/>
              <a:gd name="connsiteY67" fmla="*/ 786765 h 4011929"/>
              <a:gd name="connsiteX68" fmla="*/ 1939289 w 4659629"/>
              <a:gd name="connsiteY68" fmla="*/ 786765 h 4011929"/>
              <a:gd name="connsiteX69" fmla="*/ 1822132 w 4659629"/>
              <a:gd name="connsiteY69" fmla="*/ 669607 h 4011929"/>
              <a:gd name="connsiteX70" fmla="*/ 1939289 w 4659629"/>
              <a:gd name="connsiteY70" fmla="*/ 552450 h 4011929"/>
              <a:gd name="connsiteX71" fmla="*/ 1029652 w 4659629"/>
              <a:gd name="connsiteY71" fmla="*/ 542925 h 4011929"/>
              <a:gd name="connsiteX72" fmla="*/ 1156335 w 4659629"/>
              <a:gd name="connsiteY72" fmla="*/ 669607 h 4011929"/>
              <a:gd name="connsiteX73" fmla="*/ 1029652 w 4659629"/>
              <a:gd name="connsiteY73" fmla="*/ 796290 h 4011929"/>
              <a:gd name="connsiteX74" fmla="*/ 902970 w 4659629"/>
              <a:gd name="connsiteY74" fmla="*/ 669607 h 4011929"/>
              <a:gd name="connsiteX75" fmla="*/ 1029652 w 4659629"/>
              <a:gd name="connsiteY75" fmla="*/ 542925 h 4011929"/>
              <a:gd name="connsiteX76" fmla="*/ 651510 w 4659629"/>
              <a:gd name="connsiteY76" fmla="*/ 234315 h 4011929"/>
              <a:gd name="connsiteX77" fmla="*/ 233362 w 4659629"/>
              <a:gd name="connsiteY77" fmla="*/ 652462 h 4011929"/>
              <a:gd name="connsiteX78" fmla="*/ 233362 w 4659629"/>
              <a:gd name="connsiteY78" fmla="*/ 685800 h 4011929"/>
              <a:gd name="connsiteX79" fmla="*/ 651510 w 4659629"/>
              <a:gd name="connsiteY79" fmla="*/ 1103947 h 4011929"/>
              <a:gd name="connsiteX80" fmla="*/ 665797 w 4659629"/>
              <a:gd name="connsiteY80" fmla="*/ 1103947 h 4011929"/>
              <a:gd name="connsiteX81" fmla="*/ 3290887 w 4659629"/>
              <a:gd name="connsiteY81" fmla="*/ 1103947 h 4011929"/>
              <a:gd name="connsiteX82" fmla="*/ 3305175 w 4659629"/>
              <a:gd name="connsiteY82" fmla="*/ 1103947 h 4011929"/>
              <a:gd name="connsiteX83" fmla="*/ 3723322 w 4659629"/>
              <a:gd name="connsiteY83" fmla="*/ 685800 h 4011929"/>
              <a:gd name="connsiteX84" fmla="*/ 3723322 w 4659629"/>
              <a:gd name="connsiteY84" fmla="*/ 652462 h 4011929"/>
              <a:gd name="connsiteX85" fmla="*/ 3305175 w 4659629"/>
              <a:gd name="connsiteY85" fmla="*/ 234315 h 4011929"/>
              <a:gd name="connsiteX86" fmla="*/ 651510 w 4659629"/>
              <a:gd name="connsiteY86" fmla="*/ 0 h 4011929"/>
              <a:gd name="connsiteX87" fmla="*/ 3305175 w 4659629"/>
              <a:gd name="connsiteY87" fmla="*/ 0 h 4011929"/>
              <a:gd name="connsiteX88" fmla="*/ 3956685 w 4659629"/>
              <a:gd name="connsiteY88" fmla="*/ 651510 h 4011929"/>
              <a:gd name="connsiteX89" fmla="*/ 3956685 w 4659629"/>
              <a:gd name="connsiteY89" fmla="*/ 684847 h 4011929"/>
              <a:gd name="connsiteX90" fmla="*/ 3670935 w 4659629"/>
              <a:gd name="connsiteY90" fmla="*/ 1223010 h 4011929"/>
              <a:gd name="connsiteX91" fmla="*/ 3956685 w 4659629"/>
              <a:gd name="connsiteY91" fmla="*/ 1768792 h 4011929"/>
              <a:gd name="connsiteX92" fmla="*/ 3839527 w 4659629"/>
              <a:gd name="connsiteY92" fmla="*/ 1887855 h 4011929"/>
              <a:gd name="connsiteX93" fmla="*/ 3722370 w 4659629"/>
              <a:gd name="connsiteY93" fmla="*/ 1773555 h 4011929"/>
              <a:gd name="connsiteX94" fmla="*/ 3289935 w 4659629"/>
              <a:gd name="connsiteY94" fmla="*/ 1336357 h 4011929"/>
              <a:gd name="connsiteX95" fmla="*/ 665797 w 4659629"/>
              <a:gd name="connsiteY95" fmla="*/ 1336357 h 4011929"/>
              <a:gd name="connsiteX96" fmla="*/ 233362 w 4659629"/>
              <a:gd name="connsiteY96" fmla="*/ 1768792 h 4011929"/>
              <a:gd name="connsiteX97" fmla="*/ 665797 w 4659629"/>
              <a:gd name="connsiteY97" fmla="*/ 2205990 h 4011929"/>
              <a:gd name="connsiteX98" fmla="*/ 2665095 w 4659629"/>
              <a:gd name="connsiteY98" fmla="*/ 2205990 h 4011929"/>
              <a:gd name="connsiteX99" fmla="*/ 2782252 w 4659629"/>
              <a:gd name="connsiteY99" fmla="*/ 2323147 h 4011929"/>
              <a:gd name="connsiteX100" fmla="*/ 2665095 w 4659629"/>
              <a:gd name="connsiteY100" fmla="*/ 2440305 h 4011929"/>
              <a:gd name="connsiteX101" fmla="*/ 665797 w 4659629"/>
              <a:gd name="connsiteY101" fmla="*/ 2440305 h 4011929"/>
              <a:gd name="connsiteX102" fmla="*/ 233362 w 4659629"/>
              <a:gd name="connsiteY102" fmla="*/ 2872740 h 4011929"/>
              <a:gd name="connsiteX103" fmla="*/ 665797 w 4659629"/>
              <a:gd name="connsiteY103" fmla="*/ 3309937 h 4011929"/>
              <a:gd name="connsiteX104" fmla="*/ 2463165 w 4659629"/>
              <a:gd name="connsiteY104" fmla="*/ 3309937 h 4011929"/>
              <a:gd name="connsiteX105" fmla="*/ 2580322 w 4659629"/>
              <a:gd name="connsiteY105" fmla="*/ 3427095 h 4011929"/>
              <a:gd name="connsiteX106" fmla="*/ 2463165 w 4659629"/>
              <a:gd name="connsiteY106" fmla="*/ 3544252 h 4011929"/>
              <a:gd name="connsiteX107" fmla="*/ 665797 w 4659629"/>
              <a:gd name="connsiteY107" fmla="*/ 3544252 h 4011929"/>
              <a:gd name="connsiteX108" fmla="*/ 0 w 4659629"/>
              <a:gd name="connsiteY108" fmla="*/ 2878455 h 4011929"/>
              <a:gd name="connsiteX109" fmla="*/ 290512 w 4659629"/>
              <a:gd name="connsiteY109" fmla="*/ 2323147 h 4011929"/>
              <a:gd name="connsiteX110" fmla="*/ 0 w 4659629"/>
              <a:gd name="connsiteY110" fmla="*/ 1773555 h 4011929"/>
              <a:gd name="connsiteX111" fmla="*/ 285750 w 4659629"/>
              <a:gd name="connsiteY111" fmla="*/ 1223010 h 4011929"/>
              <a:gd name="connsiteX112" fmla="*/ 0 w 4659629"/>
              <a:gd name="connsiteY112" fmla="*/ 684847 h 4011929"/>
              <a:gd name="connsiteX113" fmla="*/ 0 w 4659629"/>
              <a:gd name="connsiteY113" fmla="*/ 651510 h 4011929"/>
              <a:gd name="connsiteX114" fmla="*/ 651510 w 4659629"/>
              <a:gd name="connsiteY114" fmla="*/ 0 h 401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659629" h="4011929">
                <a:moveTo>
                  <a:pt x="3007042" y="2959417"/>
                </a:moveTo>
                <a:cubicBezTo>
                  <a:pt x="3071812" y="2959417"/>
                  <a:pt x="3124199" y="3010852"/>
                  <a:pt x="3124199" y="3075622"/>
                </a:cubicBezTo>
                <a:cubicBezTo>
                  <a:pt x="3124199" y="3249929"/>
                  <a:pt x="3191827" y="3413759"/>
                  <a:pt x="3314699" y="3536632"/>
                </a:cubicBezTo>
                <a:cubicBezTo>
                  <a:pt x="3437572" y="3659504"/>
                  <a:pt x="3601402" y="3727132"/>
                  <a:pt x="3775710" y="3727132"/>
                </a:cubicBezTo>
                <a:cubicBezTo>
                  <a:pt x="3914774" y="3727132"/>
                  <a:pt x="4046219" y="3683317"/>
                  <a:pt x="4156710" y="3603307"/>
                </a:cubicBezTo>
                <a:lnTo>
                  <a:pt x="4050982" y="3597592"/>
                </a:lnTo>
                <a:cubicBezTo>
                  <a:pt x="3987164" y="3593782"/>
                  <a:pt x="3936682" y="3538537"/>
                  <a:pt x="3940492" y="3474719"/>
                </a:cubicBezTo>
                <a:cubicBezTo>
                  <a:pt x="3944302" y="3410902"/>
                  <a:pt x="3998594" y="3360419"/>
                  <a:pt x="4063364" y="3364229"/>
                </a:cubicBezTo>
                <a:lnTo>
                  <a:pt x="4461510" y="3384232"/>
                </a:lnTo>
                <a:cubicBezTo>
                  <a:pt x="4494847" y="3386137"/>
                  <a:pt x="4526279" y="3402329"/>
                  <a:pt x="4547235" y="3428999"/>
                </a:cubicBezTo>
                <a:cubicBezTo>
                  <a:pt x="4567237" y="3455669"/>
                  <a:pt x="4575810" y="3489959"/>
                  <a:pt x="4569142" y="3523297"/>
                </a:cubicBezTo>
                <a:lnTo>
                  <a:pt x="4491037" y="3917632"/>
                </a:lnTo>
                <a:cubicBezTo>
                  <a:pt x="4479607" y="3973829"/>
                  <a:pt x="4431029" y="4011929"/>
                  <a:pt x="4376737" y="4011929"/>
                </a:cubicBezTo>
                <a:cubicBezTo>
                  <a:pt x="4369117" y="4011929"/>
                  <a:pt x="4361497" y="4011929"/>
                  <a:pt x="4353877" y="4010024"/>
                </a:cubicBezTo>
                <a:cubicBezTo>
                  <a:pt x="4291012" y="3997642"/>
                  <a:pt x="4250054" y="3935729"/>
                  <a:pt x="4262437" y="3872864"/>
                </a:cubicBezTo>
                <a:lnTo>
                  <a:pt x="4275772" y="3805237"/>
                </a:lnTo>
                <a:cubicBezTo>
                  <a:pt x="4129087" y="3906202"/>
                  <a:pt x="3956685" y="3960494"/>
                  <a:pt x="3775710" y="3960494"/>
                </a:cubicBezTo>
                <a:cubicBezTo>
                  <a:pt x="3539489" y="3960494"/>
                  <a:pt x="3317557" y="3869054"/>
                  <a:pt x="3149917" y="3702367"/>
                </a:cubicBezTo>
                <a:cubicBezTo>
                  <a:pt x="2983229" y="3535679"/>
                  <a:pt x="2890837" y="3312794"/>
                  <a:pt x="2890837" y="3076574"/>
                </a:cubicBezTo>
                <a:cubicBezTo>
                  <a:pt x="2890837" y="3011804"/>
                  <a:pt x="2942272" y="2959417"/>
                  <a:pt x="3007042" y="2959417"/>
                </a:cubicBezTo>
                <a:close/>
                <a:moveTo>
                  <a:pt x="1939289" y="2759392"/>
                </a:moveTo>
                <a:lnTo>
                  <a:pt x="2443162" y="2759392"/>
                </a:lnTo>
                <a:cubicBezTo>
                  <a:pt x="2507932" y="2759392"/>
                  <a:pt x="2560319" y="2811779"/>
                  <a:pt x="2560319" y="2876549"/>
                </a:cubicBezTo>
                <a:cubicBezTo>
                  <a:pt x="2560319" y="2941319"/>
                  <a:pt x="2507932" y="2993707"/>
                  <a:pt x="2443162" y="2993707"/>
                </a:cubicBezTo>
                <a:lnTo>
                  <a:pt x="1939289" y="2993707"/>
                </a:lnTo>
                <a:cubicBezTo>
                  <a:pt x="1874519" y="2993707"/>
                  <a:pt x="1822132" y="2941319"/>
                  <a:pt x="1822132" y="2876549"/>
                </a:cubicBezTo>
                <a:cubicBezTo>
                  <a:pt x="1822132" y="2811779"/>
                  <a:pt x="1874519" y="2759392"/>
                  <a:pt x="1939289" y="2759392"/>
                </a:cubicBezTo>
                <a:close/>
                <a:moveTo>
                  <a:pt x="1029652" y="2748915"/>
                </a:moveTo>
                <a:cubicBezTo>
                  <a:pt x="1099617" y="2748915"/>
                  <a:pt x="1156335" y="2805633"/>
                  <a:pt x="1156335" y="2875597"/>
                </a:cubicBezTo>
                <a:cubicBezTo>
                  <a:pt x="1156335" y="2945562"/>
                  <a:pt x="1099617" y="3002280"/>
                  <a:pt x="1029652" y="3002280"/>
                </a:cubicBezTo>
                <a:cubicBezTo>
                  <a:pt x="959687" y="3002280"/>
                  <a:pt x="902970" y="2945562"/>
                  <a:pt x="902970" y="2875597"/>
                </a:cubicBezTo>
                <a:cubicBezTo>
                  <a:pt x="902970" y="2805632"/>
                  <a:pt x="959687" y="2748915"/>
                  <a:pt x="1029652" y="2748915"/>
                </a:cubicBezTo>
                <a:close/>
                <a:moveTo>
                  <a:pt x="3232784" y="2113598"/>
                </a:moveTo>
                <a:cubicBezTo>
                  <a:pt x="3295649" y="2125980"/>
                  <a:pt x="3336607" y="2187892"/>
                  <a:pt x="3324224" y="2250757"/>
                </a:cubicBezTo>
                <a:lnTo>
                  <a:pt x="3309937" y="2324100"/>
                </a:lnTo>
                <a:cubicBezTo>
                  <a:pt x="3449002" y="2237423"/>
                  <a:pt x="3608069" y="2190750"/>
                  <a:pt x="3775709" y="2190750"/>
                </a:cubicBezTo>
                <a:cubicBezTo>
                  <a:pt x="4012882" y="2190750"/>
                  <a:pt x="4234814" y="2282190"/>
                  <a:pt x="4400549" y="2449830"/>
                </a:cubicBezTo>
                <a:cubicBezTo>
                  <a:pt x="4567237" y="2617470"/>
                  <a:pt x="4659629" y="2839402"/>
                  <a:pt x="4659629" y="3075623"/>
                </a:cubicBezTo>
                <a:cubicBezTo>
                  <a:pt x="4659629" y="3140392"/>
                  <a:pt x="4608194" y="3192780"/>
                  <a:pt x="4543424" y="3192780"/>
                </a:cubicBezTo>
                <a:cubicBezTo>
                  <a:pt x="4478654" y="3192780"/>
                  <a:pt x="4426267" y="3141345"/>
                  <a:pt x="4426267" y="3076575"/>
                </a:cubicBezTo>
                <a:cubicBezTo>
                  <a:pt x="4426267" y="2902267"/>
                  <a:pt x="4358639" y="2738437"/>
                  <a:pt x="4235767" y="2615565"/>
                </a:cubicBezTo>
                <a:cubicBezTo>
                  <a:pt x="4112894" y="2492692"/>
                  <a:pt x="3949064" y="2425065"/>
                  <a:pt x="3774757" y="2425065"/>
                </a:cubicBezTo>
                <a:cubicBezTo>
                  <a:pt x="3652837" y="2425065"/>
                  <a:pt x="3536632" y="2458402"/>
                  <a:pt x="3435667" y="2520315"/>
                </a:cubicBezTo>
                <a:lnTo>
                  <a:pt x="3534727" y="2525077"/>
                </a:lnTo>
                <a:cubicBezTo>
                  <a:pt x="3598544" y="2528887"/>
                  <a:pt x="3648074" y="2583180"/>
                  <a:pt x="3645217" y="2647950"/>
                </a:cubicBezTo>
                <a:cubicBezTo>
                  <a:pt x="3642359" y="2709862"/>
                  <a:pt x="3590924" y="2758440"/>
                  <a:pt x="3529012" y="2758440"/>
                </a:cubicBezTo>
                <a:cubicBezTo>
                  <a:pt x="3527107" y="2758440"/>
                  <a:pt x="3525202" y="2758440"/>
                  <a:pt x="3523297" y="2758440"/>
                </a:cubicBezTo>
                <a:lnTo>
                  <a:pt x="3125152" y="2738437"/>
                </a:lnTo>
                <a:cubicBezTo>
                  <a:pt x="3091814" y="2736533"/>
                  <a:pt x="3060382" y="2720340"/>
                  <a:pt x="3039427" y="2693670"/>
                </a:cubicBezTo>
                <a:cubicBezTo>
                  <a:pt x="3019424" y="2667000"/>
                  <a:pt x="3010852" y="2632710"/>
                  <a:pt x="3017519" y="2599373"/>
                </a:cubicBezTo>
                <a:lnTo>
                  <a:pt x="3095624" y="2205037"/>
                </a:lnTo>
                <a:cubicBezTo>
                  <a:pt x="3108007" y="2142173"/>
                  <a:pt x="3169919" y="2101215"/>
                  <a:pt x="3232784" y="2113598"/>
                </a:cubicBezTo>
                <a:close/>
                <a:moveTo>
                  <a:pt x="1939289" y="1655445"/>
                </a:moveTo>
                <a:lnTo>
                  <a:pt x="3052762" y="1655445"/>
                </a:lnTo>
                <a:cubicBezTo>
                  <a:pt x="3117532" y="1655445"/>
                  <a:pt x="3169919" y="1707832"/>
                  <a:pt x="3169919" y="1772602"/>
                </a:cubicBezTo>
                <a:cubicBezTo>
                  <a:pt x="3169919" y="1837372"/>
                  <a:pt x="3117532" y="1889760"/>
                  <a:pt x="3052762" y="1889760"/>
                </a:cubicBezTo>
                <a:lnTo>
                  <a:pt x="1939289" y="1889760"/>
                </a:lnTo>
                <a:cubicBezTo>
                  <a:pt x="1874519" y="1889760"/>
                  <a:pt x="1822132" y="1837372"/>
                  <a:pt x="1822132" y="1772602"/>
                </a:cubicBezTo>
                <a:cubicBezTo>
                  <a:pt x="1822132" y="1707832"/>
                  <a:pt x="1874519" y="1655445"/>
                  <a:pt x="1939289" y="1655445"/>
                </a:cubicBezTo>
                <a:close/>
                <a:moveTo>
                  <a:pt x="1029652" y="1645920"/>
                </a:moveTo>
                <a:cubicBezTo>
                  <a:pt x="1099617" y="1645920"/>
                  <a:pt x="1156335" y="1702637"/>
                  <a:pt x="1156335" y="1772602"/>
                </a:cubicBezTo>
                <a:cubicBezTo>
                  <a:pt x="1156335" y="1842567"/>
                  <a:pt x="1099617" y="1899285"/>
                  <a:pt x="1029652" y="1899285"/>
                </a:cubicBezTo>
                <a:cubicBezTo>
                  <a:pt x="959687" y="1899285"/>
                  <a:pt x="902970" y="1842567"/>
                  <a:pt x="902970" y="1772602"/>
                </a:cubicBezTo>
                <a:cubicBezTo>
                  <a:pt x="902970" y="1702637"/>
                  <a:pt x="959687" y="1645920"/>
                  <a:pt x="1029652" y="1645920"/>
                </a:cubicBezTo>
                <a:close/>
                <a:moveTo>
                  <a:pt x="1939289" y="552450"/>
                </a:moveTo>
                <a:lnTo>
                  <a:pt x="3053714" y="552450"/>
                </a:lnTo>
                <a:cubicBezTo>
                  <a:pt x="3117532" y="552450"/>
                  <a:pt x="3169919" y="604837"/>
                  <a:pt x="3169919" y="669607"/>
                </a:cubicBezTo>
                <a:cubicBezTo>
                  <a:pt x="3169919" y="734377"/>
                  <a:pt x="3117532" y="786765"/>
                  <a:pt x="3052762" y="786765"/>
                </a:cubicBezTo>
                <a:lnTo>
                  <a:pt x="1939289" y="786765"/>
                </a:lnTo>
                <a:cubicBezTo>
                  <a:pt x="1874519" y="786765"/>
                  <a:pt x="1822132" y="734377"/>
                  <a:pt x="1822132" y="669607"/>
                </a:cubicBezTo>
                <a:cubicBezTo>
                  <a:pt x="1822132" y="604837"/>
                  <a:pt x="1874519" y="552450"/>
                  <a:pt x="1939289" y="552450"/>
                </a:cubicBezTo>
                <a:close/>
                <a:moveTo>
                  <a:pt x="1029652" y="542925"/>
                </a:moveTo>
                <a:cubicBezTo>
                  <a:pt x="1099617" y="542925"/>
                  <a:pt x="1156335" y="599642"/>
                  <a:pt x="1156335" y="669607"/>
                </a:cubicBezTo>
                <a:cubicBezTo>
                  <a:pt x="1156335" y="739572"/>
                  <a:pt x="1099617" y="796290"/>
                  <a:pt x="1029652" y="796290"/>
                </a:cubicBezTo>
                <a:cubicBezTo>
                  <a:pt x="959687" y="796290"/>
                  <a:pt x="902970" y="739572"/>
                  <a:pt x="902970" y="669607"/>
                </a:cubicBezTo>
                <a:cubicBezTo>
                  <a:pt x="902970" y="599642"/>
                  <a:pt x="959687" y="542925"/>
                  <a:pt x="1029652" y="542925"/>
                </a:cubicBezTo>
                <a:close/>
                <a:moveTo>
                  <a:pt x="651510" y="234315"/>
                </a:moveTo>
                <a:cubicBezTo>
                  <a:pt x="421005" y="234315"/>
                  <a:pt x="233362" y="421957"/>
                  <a:pt x="233362" y="652462"/>
                </a:cubicBezTo>
                <a:lnTo>
                  <a:pt x="233362" y="685800"/>
                </a:lnTo>
                <a:cubicBezTo>
                  <a:pt x="233362" y="916305"/>
                  <a:pt x="421005" y="1103947"/>
                  <a:pt x="651510" y="1103947"/>
                </a:cubicBezTo>
                <a:lnTo>
                  <a:pt x="665797" y="1103947"/>
                </a:lnTo>
                <a:lnTo>
                  <a:pt x="3290887" y="1103947"/>
                </a:lnTo>
                <a:lnTo>
                  <a:pt x="3305175" y="1103947"/>
                </a:lnTo>
                <a:cubicBezTo>
                  <a:pt x="3535680" y="1103947"/>
                  <a:pt x="3723322" y="916305"/>
                  <a:pt x="3723322" y="685800"/>
                </a:cubicBezTo>
                <a:lnTo>
                  <a:pt x="3723322" y="652462"/>
                </a:lnTo>
                <a:cubicBezTo>
                  <a:pt x="3723322" y="421957"/>
                  <a:pt x="3535680" y="234315"/>
                  <a:pt x="3305175" y="234315"/>
                </a:cubicBezTo>
                <a:close/>
                <a:moveTo>
                  <a:pt x="651510" y="0"/>
                </a:moveTo>
                <a:lnTo>
                  <a:pt x="3305175" y="0"/>
                </a:lnTo>
                <a:cubicBezTo>
                  <a:pt x="3664267" y="0"/>
                  <a:pt x="3956685" y="292417"/>
                  <a:pt x="3956685" y="651510"/>
                </a:cubicBezTo>
                <a:lnTo>
                  <a:pt x="3956685" y="684847"/>
                </a:lnTo>
                <a:cubicBezTo>
                  <a:pt x="3956685" y="907732"/>
                  <a:pt x="3843337" y="1105852"/>
                  <a:pt x="3670935" y="1223010"/>
                </a:cubicBezTo>
                <a:cubicBezTo>
                  <a:pt x="3843337" y="1343977"/>
                  <a:pt x="3956685" y="1543050"/>
                  <a:pt x="3956685" y="1768792"/>
                </a:cubicBezTo>
                <a:cubicBezTo>
                  <a:pt x="3956685" y="1833562"/>
                  <a:pt x="3904297" y="1887855"/>
                  <a:pt x="3839527" y="1887855"/>
                </a:cubicBezTo>
                <a:cubicBezTo>
                  <a:pt x="3774757" y="1887855"/>
                  <a:pt x="3722370" y="1838325"/>
                  <a:pt x="3722370" y="1773555"/>
                </a:cubicBezTo>
                <a:cubicBezTo>
                  <a:pt x="3722370" y="1530667"/>
                  <a:pt x="3528060" y="1336357"/>
                  <a:pt x="3289935" y="1336357"/>
                </a:cubicBezTo>
                <a:lnTo>
                  <a:pt x="665797" y="1336357"/>
                </a:lnTo>
                <a:cubicBezTo>
                  <a:pt x="427672" y="1336357"/>
                  <a:pt x="233362" y="1530667"/>
                  <a:pt x="233362" y="1768792"/>
                </a:cubicBezTo>
                <a:cubicBezTo>
                  <a:pt x="233362" y="2011680"/>
                  <a:pt x="427672" y="2205990"/>
                  <a:pt x="665797" y="2205990"/>
                </a:cubicBezTo>
                <a:lnTo>
                  <a:pt x="2665095" y="2205990"/>
                </a:lnTo>
                <a:cubicBezTo>
                  <a:pt x="2729865" y="2205990"/>
                  <a:pt x="2782252" y="2258377"/>
                  <a:pt x="2782252" y="2323147"/>
                </a:cubicBezTo>
                <a:cubicBezTo>
                  <a:pt x="2782252" y="2387917"/>
                  <a:pt x="2729865" y="2440305"/>
                  <a:pt x="2665095" y="2440305"/>
                </a:cubicBezTo>
                <a:lnTo>
                  <a:pt x="665797" y="2440305"/>
                </a:lnTo>
                <a:cubicBezTo>
                  <a:pt x="427672" y="2440305"/>
                  <a:pt x="233362" y="2634615"/>
                  <a:pt x="233362" y="2872740"/>
                </a:cubicBezTo>
                <a:cubicBezTo>
                  <a:pt x="233362" y="3115627"/>
                  <a:pt x="427672" y="3309937"/>
                  <a:pt x="665797" y="3309937"/>
                </a:cubicBezTo>
                <a:lnTo>
                  <a:pt x="2463165" y="3309937"/>
                </a:lnTo>
                <a:cubicBezTo>
                  <a:pt x="2527935" y="3309937"/>
                  <a:pt x="2580322" y="3362325"/>
                  <a:pt x="2580322" y="3427095"/>
                </a:cubicBezTo>
                <a:cubicBezTo>
                  <a:pt x="2580322" y="3491865"/>
                  <a:pt x="2527935" y="3544252"/>
                  <a:pt x="2463165" y="3544252"/>
                </a:cubicBezTo>
                <a:lnTo>
                  <a:pt x="665797" y="3544252"/>
                </a:lnTo>
                <a:cubicBezTo>
                  <a:pt x="299085" y="3544252"/>
                  <a:pt x="0" y="3246120"/>
                  <a:pt x="0" y="2878455"/>
                </a:cubicBezTo>
                <a:cubicBezTo>
                  <a:pt x="0" y="2646997"/>
                  <a:pt x="115252" y="2445067"/>
                  <a:pt x="290512" y="2323147"/>
                </a:cubicBezTo>
                <a:cubicBezTo>
                  <a:pt x="115252" y="2203132"/>
                  <a:pt x="0" y="2001202"/>
                  <a:pt x="0" y="1773555"/>
                </a:cubicBezTo>
                <a:cubicBezTo>
                  <a:pt x="0" y="1544955"/>
                  <a:pt x="113347" y="1343977"/>
                  <a:pt x="285750" y="1223010"/>
                </a:cubicBezTo>
                <a:cubicBezTo>
                  <a:pt x="113347" y="1105852"/>
                  <a:pt x="0" y="908685"/>
                  <a:pt x="0" y="684847"/>
                </a:cubicBezTo>
                <a:lnTo>
                  <a:pt x="0" y="651510"/>
                </a:lnTo>
                <a:cubicBezTo>
                  <a:pt x="0" y="292417"/>
                  <a:pt x="292417" y="0"/>
                  <a:pt x="6515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55B2AB0-6BCC-42D0-929F-C204E15CF943}"/>
              </a:ext>
            </a:extLst>
          </p:cNvPr>
          <p:cNvSpPr>
            <a:spLocks noChangeAspect="1"/>
          </p:cNvSpPr>
          <p:nvPr/>
        </p:nvSpPr>
        <p:spPr>
          <a:xfrm>
            <a:off x="2116888" y="7413452"/>
            <a:ext cx="815754" cy="853440"/>
          </a:xfrm>
          <a:custGeom>
            <a:avLst/>
            <a:gdLst>
              <a:gd name="connsiteX0" fmla="*/ 3652360 w 4432935"/>
              <a:gd name="connsiteY0" fmla="*/ 3171825 h 4637723"/>
              <a:gd name="connsiteX1" fmla="*/ 3734752 w 4432935"/>
              <a:gd name="connsiteY1" fmla="*/ 3206115 h 4637723"/>
              <a:gd name="connsiteX2" fmla="*/ 3734752 w 4432935"/>
              <a:gd name="connsiteY2" fmla="*/ 3370897 h 4637723"/>
              <a:gd name="connsiteX3" fmla="*/ 3264217 w 4432935"/>
              <a:gd name="connsiteY3" fmla="*/ 3839527 h 4637723"/>
              <a:gd name="connsiteX4" fmla="*/ 3182302 w 4432935"/>
              <a:gd name="connsiteY4" fmla="*/ 3873817 h 4637723"/>
              <a:gd name="connsiteX5" fmla="*/ 3099434 w 4432935"/>
              <a:gd name="connsiteY5" fmla="*/ 3839527 h 4637723"/>
              <a:gd name="connsiteX6" fmla="*/ 2902267 w 4432935"/>
              <a:gd name="connsiteY6" fmla="*/ 3641407 h 4637723"/>
              <a:gd name="connsiteX7" fmla="*/ 2902267 w 4432935"/>
              <a:gd name="connsiteY7" fmla="*/ 3476625 h 4637723"/>
              <a:gd name="connsiteX8" fmla="*/ 3067049 w 4432935"/>
              <a:gd name="connsiteY8" fmla="*/ 3476625 h 4637723"/>
              <a:gd name="connsiteX9" fmla="*/ 3182302 w 4432935"/>
              <a:gd name="connsiteY9" fmla="*/ 3591877 h 4637723"/>
              <a:gd name="connsiteX10" fmla="*/ 3569969 w 4432935"/>
              <a:gd name="connsiteY10" fmla="*/ 3206115 h 4637723"/>
              <a:gd name="connsiteX11" fmla="*/ 3652360 w 4432935"/>
              <a:gd name="connsiteY11" fmla="*/ 3171825 h 4637723"/>
              <a:gd name="connsiteX12" fmla="*/ 3318510 w 4432935"/>
              <a:gd name="connsiteY12" fmla="*/ 2642235 h 4637723"/>
              <a:gd name="connsiteX13" fmla="*/ 2437447 w 4432935"/>
              <a:gd name="connsiteY13" fmla="*/ 3523298 h 4637723"/>
              <a:gd name="connsiteX14" fmla="*/ 3318510 w 4432935"/>
              <a:gd name="connsiteY14" fmla="*/ 4404360 h 4637723"/>
              <a:gd name="connsiteX15" fmla="*/ 4199572 w 4432935"/>
              <a:gd name="connsiteY15" fmla="*/ 3523298 h 4637723"/>
              <a:gd name="connsiteX16" fmla="*/ 3318510 w 4432935"/>
              <a:gd name="connsiteY16" fmla="*/ 2642235 h 4637723"/>
              <a:gd name="connsiteX17" fmla="*/ 3318510 w 4432935"/>
              <a:gd name="connsiteY17" fmla="*/ 2408873 h 4637723"/>
              <a:gd name="connsiteX18" fmla="*/ 4432935 w 4432935"/>
              <a:gd name="connsiteY18" fmla="*/ 3523298 h 4637723"/>
              <a:gd name="connsiteX19" fmla="*/ 3318510 w 4432935"/>
              <a:gd name="connsiteY19" fmla="*/ 4637723 h 4637723"/>
              <a:gd name="connsiteX20" fmla="*/ 2204085 w 4432935"/>
              <a:gd name="connsiteY20" fmla="*/ 3523298 h 4637723"/>
              <a:gd name="connsiteX21" fmla="*/ 3318510 w 4432935"/>
              <a:gd name="connsiteY21" fmla="*/ 2408873 h 4637723"/>
              <a:gd name="connsiteX22" fmla="*/ 233362 w 4432935"/>
              <a:gd name="connsiteY22" fmla="*/ 1186815 h 4637723"/>
              <a:gd name="connsiteX23" fmla="*/ 233362 w 4432935"/>
              <a:gd name="connsiteY23" fmla="*/ 1672590 h 4637723"/>
              <a:gd name="connsiteX24" fmla="*/ 1717357 w 4432935"/>
              <a:gd name="connsiteY24" fmla="*/ 2221230 h 4637723"/>
              <a:gd name="connsiteX25" fmla="*/ 3201352 w 4432935"/>
              <a:gd name="connsiteY25" fmla="*/ 1672590 h 4637723"/>
              <a:gd name="connsiteX26" fmla="*/ 3201352 w 4432935"/>
              <a:gd name="connsiteY26" fmla="*/ 1186815 h 4637723"/>
              <a:gd name="connsiteX27" fmla="*/ 1717357 w 4432935"/>
              <a:gd name="connsiteY27" fmla="*/ 1564005 h 4637723"/>
              <a:gd name="connsiteX28" fmla="*/ 233362 w 4432935"/>
              <a:gd name="connsiteY28" fmla="*/ 1186815 h 4637723"/>
              <a:gd name="connsiteX29" fmla="*/ 1717357 w 4432935"/>
              <a:gd name="connsiteY29" fmla="*/ 232410 h 4637723"/>
              <a:gd name="connsiteX30" fmla="*/ 233362 w 4432935"/>
              <a:gd name="connsiteY30" fmla="*/ 782002 h 4637723"/>
              <a:gd name="connsiteX31" fmla="*/ 1717357 w 4432935"/>
              <a:gd name="connsiteY31" fmla="*/ 1329690 h 4637723"/>
              <a:gd name="connsiteX32" fmla="*/ 3201352 w 4432935"/>
              <a:gd name="connsiteY32" fmla="*/ 781050 h 4637723"/>
              <a:gd name="connsiteX33" fmla="*/ 1717357 w 4432935"/>
              <a:gd name="connsiteY33" fmla="*/ 232410 h 4637723"/>
              <a:gd name="connsiteX34" fmla="*/ 1717357 w 4432935"/>
              <a:gd name="connsiteY34" fmla="*/ 0 h 4637723"/>
              <a:gd name="connsiteX35" fmla="*/ 3434715 w 4432935"/>
              <a:gd name="connsiteY35" fmla="*/ 782002 h 4637723"/>
              <a:gd name="connsiteX36" fmla="*/ 3434715 w 4432935"/>
              <a:gd name="connsiteY36" fmla="*/ 1673542 h 4637723"/>
              <a:gd name="connsiteX37" fmla="*/ 1717357 w 4432935"/>
              <a:gd name="connsiteY37" fmla="*/ 2455545 h 4637723"/>
              <a:gd name="connsiteX38" fmla="*/ 233362 w 4432935"/>
              <a:gd name="connsiteY38" fmla="*/ 2078355 h 4637723"/>
              <a:gd name="connsiteX39" fmla="*/ 233362 w 4432935"/>
              <a:gd name="connsiteY39" fmla="*/ 2563177 h 4637723"/>
              <a:gd name="connsiteX40" fmla="*/ 1717357 w 4432935"/>
              <a:gd name="connsiteY40" fmla="*/ 3111817 h 4637723"/>
              <a:gd name="connsiteX41" fmla="*/ 1884045 w 4432935"/>
              <a:gd name="connsiteY41" fmla="*/ 3108007 h 4637723"/>
              <a:gd name="connsiteX42" fmla="*/ 2005965 w 4432935"/>
              <a:gd name="connsiteY42" fmla="*/ 3219450 h 4637723"/>
              <a:gd name="connsiteX43" fmla="*/ 1894522 w 4432935"/>
              <a:gd name="connsiteY43" fmla="*/ 3341370 h 4637723"/>
              <a:gd name="connsiteX44" fmla="*/ 1717357 w 4432935"/>
              <a:gd name="connsiteY44" fmla="*/ 3345180 h 4637723"/>
              <a:gd name="connsiteX45" fmla="*/ 233362 w 4432935"/>
              <a:gd name="connsiteY45" fmla="*/ 2967990 h 4637723"/>
              <a:gd name="connsiteX46" fmla="*/ 233362 w 4432935"/>
              <a:gd name="connsiteY46" fmla="*/ 3453765 h 4637723"/>
              <a:gd name="connsiteX47" fmla="*/ 1717357 w 4432935"/>
              <a:gd name="connsiteY47" fmla="*/ 4002405 h 4637723"/>
              <a:gd name="connsiteX48" fmla="*/ 1978342 w 4432935"/>
              <a:gd name="connsiteY48" fmla="*/ 3992880 h 4637723"/>
              <a:gd name="connsiteX49" fmla="*/ 2103120 w 4432935"/>
              <a:gd name="connsiteY49" fmla="*/ 4101465 h 4637723"/>
              <a:gd name="connsiteX50" fmla="*/ 1994535 w 4432935"/>
              <a:gd name="connsiteY50" fmla="*/ 4226242 h 4637723"/>
              <a:gd name="connsiteX51" fmla="*/ 1717357 w 4432935"/>
              <a:gd name="connsiteY51" fmla="*/ 4235767 h 4637723"/>
              <a:gd name="connsiteX52" fmla="*/ 0 w 4432935"/>
              <a:gd name="connsiteY52" fmla="*/ 3453765 h 4637723"/>
              <a:gd name="connsiteX53" fmla="*/ 0 w 4432935"/>
              <a:gd name="connsiteY53" fmla="*/ 782002 h 4637723"/>
              <a:gd name="connsiteX54" fmla="*/ 1717357 w 4432935"/>
              <a:gd name="connsiteY54" fmla="*/ 0 h 463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432935" h="4637723">
                <a:moveTo>
                  <a:pt x="3652360" y="3171825"/>
                </a:moveTo>
                <a:cubicBezTo>
                  <a:pt x="3682126" y="3171825"/>
                  <a:pt x="3711892" y="3183255"/>
                  <a:pt x="3734752" y="3206115"/>
                </a:cubicBezTo>
                <a:cubicBezTo>
                  <a:pt x="3780472" y="3251835"/>
                  <a:pt x="3780472" y="3325177"/>
                  <a:pt x="3734752" y="3370897"/>
                </a:cubicBezTo>
                <a:lnTo>
                  <a:pt x="3264217" y="3839527"/>
                </a:lnTo>
                <a:cubicBezTo>
                  <a:pt x="3241357" y="3862387"/>
                  <a:pt x="3211829" y="3873817"/>
                  <a:pt x="3182302" y="3873817"/>
                </a:cubicBezTo>
                <a:cubicBezTo>
                  <a:pt x="3151822" y="3873817"/>
                  <a:pt x="3122294" y="3862387"/>
                  <a:pt x="3099434" y="3839527"/>
                </a:cubicBezTo>
                <a:lnTo>
                  <a:pt x="2902267" y="3641407"/>
                </a:lnTo>
                <a:cubicBezTo>
                  <a:pt x="2856547" y="3595687"/>
                  <a:pt x="2856547" y="3522345"/>
                  <a:pt x="2902267" y="3476625"/>
                </a:cubicBezTo>
                <a:cubicBezTo>
                  <a:pt x="2947987" y="3430905"/>
                  <a:pt x="3021329" y="3430905"/>
                  <a:pt x="3067049" y="3476625"/>
                </a:cubicBezTo>
                <a:lnTo>
                  <a:pt x="3182302" y="3591877"/>
                </a:lnTo>
                <a:lnTo>
                  <a:pt x="3569969" y="3206115"/>
                </a:lnTo>
                <a:cubicBezTo>
                  <a:pt x="3592829" y="3183255"/>
                  <a:pt x="3622595" y="3171825"/>
                  <a:pt x="3652360" y="3171825"/>
                </a:cubicBezTo>
                <a:close/>
                <a:moveTo>
                  <a:pt x="3318510" y="2642235"/>
                </a:moveTo>
                <a:cubicBezTo>
                  <a:pt x="2832735" y="2642235"/>
                  <a:pt x="2437447" y="3037523"/>
                  <a:pt x="2437447" y="3523298"/>
                </a:cubicBezTo>
                <a:cubicBezTo>
                  <a:pt x="2437447" y="4009073"/>
                  <a:pt x="2832735" y="4404360"/>
                  <a:pt x="3318510" y="4404360"/>
                </a:cubicBezTo>
                <a:cubicBezTo>
                  <a:pt x="3804285" y="4404360"/>
                  <a:pt x="4199572" y="4009073"/>
                  <a:pt x="4199572" y="3523298"/>
                </a:cubicBezTo>
                <a:cubicBezTo>
                  <a:pt x="4199572" y="3036570"/>
                  <a:pt x="3804285" y="2642235"/>
                  <a:pt x="3318510" y="2642235"/>
                </a:cubicBezTo>
                <a:close/>
                <a:moveTo>
                  <a:pt x="3318510" y="2408873"/>
                </a:moveTo>
                <a:cubicBezTo>
                  <a:pt x="3932872" y="2408873"/>
                  <a:pt x="4432935" y="2908935"/>
                  <a:pt x="4432935" y="3523298"/>
                </a:cubicBezTo>
                <a:cubicBezTo>
                  <a:pt x="4432935" y="4137660"/>
                  <a:pt x="3932872" y="4637723"/>
                  <a:pt x="3318510" y="4637723"/>
                </a:cubicBezTo>
                <a:cubicBezTo>
                  <a:pt x="2704147" y="4637723"/>
                  <a:pt x="2204085" y="4137660"/>
                  <a:pt x="2204085" y="3523298"/>
                </a:cubicBezTo>
                <a:cubicBezTo>
                  <a:pt x="2204085" y="2907983"/>
                  <a:pt x="2704147" y="2408873"/>
                  <a:pt x="3318510" y="2408873"/>
                </a:cubicBezTo>
                <a:close/>
                <a:moveTo>
                  <a:pt x="233362" y="1186815"/>
                </a:moveTo>
                <a:lnTo>
                  <a:pt x="233362" y="1672590"/>
                </a:lnTo>
                <a:cubicBezTo>
                  <a:pt x="233362" y="1931670"/>
                  <a:pt x="842962" y="2221230"/>
                  <a:pt x="1717357" y="2221230"/>
                </a:cubicBezTo>
                <a:cubicBezTo>
                  <a:pt x="2592705" y="2221230"/>
                  <a:pt x="3202305" y="1932622"/>
                  <a:pt x="3201352" y="1672590"/>
                </a:cubicBezTo>
                <a:lnTo>
                  <a:pt x="3201352" y="1186815"/>
                </a:lnTo>
                <a:cubicBezTo>
                  <a:pt x="2908935" y="1416367"/>
                  <a:pt x="2366010" y="1564005"/>
                  <a:pt x="1717357" y="1564005"/>
                </a:cubicBezTo>
                <a:cubicBezTo>
                  <a:pt x="1068705" y="1564005"/>
                  <a:pt x="525780" y="1416367"/>
                  <a:pt x="233362" y="1186815"/>
                </a:cubicBezTo>
                <a:close/>
                <a:moveTo>
                  <a:pt x="1717357" y="232410"/>
                </a:moveTo>
                <a:cubicBezTo>
                  <a:pt x="842962" y="232410"/>
                  <a:pt x="233362" y="522922"/>
                  <a:pt x="233362" y="782002"/>
                </a:cubicBezTo>
                <a:cubicBezTo>
                  <a:pt x="233362" y="1041082"/>
                  <a:pt x="842962" y="1329690"/>
                  <a:pt x="1717357" y="1329690"/>
                </a:cubicBezTo>
                <a:cubicBezTo>
                  <a:pt x="2591752" y="1329690"/>
                  <a:pt x="3201352" y="1040130"/>
                  <a:pt x="3201352" y="781050"/>
                </a:cubicBezTo>
                <a:cubicBezTo>
                  <a:pt x="3201352" y="521970"/>
                  <a:pt x="2591752" y="232410"/>
                  <a:pt x="1717357" y="232410"/>
                </a:cubicBezTo>
                <a:close/>
                <a:moveTo>
                  <a:pt x="1717357" y="0"/>
                </a:moveTo>
                <a:cubicBezTo>
                  <a:pt x="2696527" y="0"/>
                  <a:pt x="3434715" y="336232"/>
                  <a:pt x="3434715" y="782002"/>
                </a:cubicBezTo>
                <a:lnTo>
                  <a:pt x="3434715" y="1673542"/>
                </a:lnTo>
                <a:cubicBezTo>
                  <a:pt x="3434715" y="2119312"/>
                  <a:pt x="2696527" y="2455545"/>
                  <a:pt x="1717357" y="2455545"/>
                </a:cubicBezTo>
                <a:cubicBezTo>
                  <a:pt x="1068705" y="2455545"/>
                  <a:pt x="525780" y="2307907"/>
                  <a:pt x="233362" y="2078355"/>
                </a:cubicBezTo>
                <a:lnTo>
                  <a:pt x="233362" y="2563177"/>
                </a:lnTo>
                <a:cubicBezTo>
                  <a:pt x="233362" y="2822257"/>
                  <a:pt x="842962" y="3111817"/>
                  <a:pt x="1717357" y="3111817"/>
                </a:cubicBezTo>
                <a:cubicBezTo>
                  <a:pt x="1772602" y="3111817"/>
                  <a:pt x="1828800" y="3110865"/>
                  <a:pt x="1884045" y="3108007"/>
                </a:cubicBezTo>
                <a:cubicBezTo>
                  <a:pt x="1948815" y="3105150"/>
                  <a:pt x="2003107" y="3154680"/>
                  <a:pt x="2005965" y="3219450"/>
                </a:cubicBezTo>
                <a:cubicBezTo>
                  <a:pt x="2008822" y="3284220"/>
                  <a:pt x="1959292" y="3338512"/>
                  <a:pt x="1894522" y="3341370"/>
                </a:cubicBezTo>
                <a:cubicBezTo>
                  <a:pt x="1835467" y="3344227"/>
                  <a:pt x="1776412" y="3345180"/>
                  <a:pt x="1717357" y="3345180"/>
                </a:cubicBezTo>
                <a:cubicBezTo>
                  <a:pt x="1068705" y="3345180"/>
                  <a:pt x="525780" y="3197542"/>
                  <a:pt x="233362" y="2967990"/>
                </a:cubicBezTo>
                <a:lnTo>
                  <a:pt x="233362" y="3453765"/>
                </a:lnTo>
                <a:cubicBezTo>
                  <a:pt x="233362" y="3712845"/>
                  <a:pt x="842962" y="4002405"/>
                  <a:pt x="1717357" y="4002405"/>
                </a:cubicBezTo>
                <a:cubicBezTo>
                  <a:pt x="1804987" y="4002405"/>
                  <a:pt x="1892617" y="3998595"/>
                  <a:pt x="1978342" y="3992880"/>
                </a:cubicBezTo>
                <a:cubicBezTo>
                  <a:pt x="2043112" y="3989070"/>
                  <a:pt x="2098357" y="4036695"/>
                  <a:pt x="2103120" y="4101465"/>
                </a:cubicBezTo>
                <a:cubicBezTo>
                  <a:pt x="2106930" y="4166235"/>
                  <a:pt x="2058352" y="4221480"/>
                  <a:pt x="1994535" y="4226242"/>
                </a:cubicBezTo>
                <a:cubicBezTo>
                  <a:pt x="1904047" y="4232910"/>
                  <a:pt x="1810702" y="4235767"/>
                  <a:pt x="1717357" y="4235767"/>
                </a:cubicBezTo>
                <a:cubicBezTo>
                  <a:pt x="738187" y="4235767"/>
                  <a:pt x="0" y="3899535"/>
                  <a:pt x="0" y="3453765"/>
                </a:cubicBezTo>
                <a:lnTo>
                  <a:pt x="0" y="782002"/>
                </a:lnTo>
                <a:cubicBezTo>
                  <a:pt x="0" y="336232"/>
                  <a:pt x="738187" y="0"/>
                  <a:pt x="171735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9451BCF-241D-4C89-A5BA-05C6E33E9DA5}"/>
              </a:ext>
            </a:extLst>
          </p:cNvPr>
          <p:cNvSpPr>
            <a:spLocks noChangeAspect="1"/>
          </p:cNvSpPr>
          <p:nvPr/>
        </p:nvSpPr>
        <p:spPr>
          <a:xfrm>
            <a:off x="8549226" y="7413452"/>
            <a:ext cx="830278" cy="853440"/>
          </a:xfrm>
          <a:custGeom>
            <a:avLst/>
            <a:gdLst>
              <a:gd name="connsiteX0" fmla="*/ 4301966 w 4438650"/>
              <a:gd name="connsiteY0" fmla="*/ 1465171 h 4562475"/>
              <a:gd name="connsiteX1" fmla="*/ 4341972 w 4438650"/>
              <a:gd name="connsiteY1" fmla="*/ 1274671 h 4562475"/>
              <a:gd name="connsiteX2" fmla="*/ 4125754 w 4438650"/>
              <a:gd name="connsiteY2" fmla="*/ 780324 h 4562475"/>
              <a:gd name="connsiteX3" fmla="*/ 4060984 w 4438650"/>
              <a:gd name="connsiteY3" fmla="*/ 415516 h 4562475"/>
              <a:gd name="connsiteX4" fmla="*/ 3468529 w 4438650"/>
              <a:gd name="connsiteY4" fmla="*/ 46899 h 4562475"/>
              <a:gd name="connsiteX5" fmla="*/ 2706529 w 4438650"/>
              <a:gd name="connsiteY5" fmla="*/ 20229 h 4562475"/>
              <a:gd name="connsiteX6" fmla="*/ 1436846 w 4438650"/>
              <a:gd name="connsiteY6" fmla="*/ 89761 h 4562475"/>
              <a:gd name="connsiteX7" fmla="*/ 1213009 w 4438650"/>
              <a:gd name="connsiteY7" fmla="*/ 116431 h 4562475"/>
              <a:gd name="connsiteX8" fmla="*/ 984409 w 4438650"/>
              <a:gd name="connsiteY8" fmla="*/ 44041 h 4562475"/>
              <a:gd name="connsiteX9" fmla="*/ 403384 w 4438650"/>
              <a:gd name="connsiteY9" fmla="*/ 44041 h 4562475"/>
              <a:gd name="connsiteX10" fmla="*/ 7144 w 4438650"/>
              <a:gd name="connsiteY10" fmla="*/ 440281 h 4562475"/>
              <a:gd name="connsiteX11" fmla="*/ 7144 w 4438650"/>
              <a:gd name="connsiteY11" fmla="*/ 1988094 h 4562475"/>
              <a:gd name="connsiteX12" fmla="*/ 403384 w 4438650"/>
              <a:gd name="connsiteY12" fmla="*/ 2384334 h 4562475"/>
              <a:gd name="connsiteX13" fmla="*/ 984409 w 4438650"/>
              <a:gd name="connsiteY13" fmla="*/ 2384334 h 4562475"/>
              <a:gd name="connsiteX14" fmla="*/ 1173004 w 4438650"/>
              <a:gd name="connsiteY14" fmla="*/ 2336709 h 4562475"/>
              <a:gd name="connsiteX15" fmla="*/ 1359694 w 4438650"/>
              <a:gd name="connsiteY15" fmla="*/ 2616744 h 4562475"/>
              <a:gd name="connsiteX16" fmla="*/ 1374934 w 4438650"/>
              <a:gd name="connsiteY16" fmla="*/ 2630079 h 4562475"/>
              <a:gd name="connsiteX17" fmla="*/ 2151221 w 4438650"/>
              <a:gd name="connsiteY17" fmla="*/ 4023586 h 4562475"/>
              <a:gd name="connsiteX18" fmla="*/ 2231231 w 4438650"/>
              <a:gd name="connsiteY18" fmla="*/ 4477929 h 4562475"/>
              <a:gd name="connsiteX19" fmla="*/ 2415064 w 4438650"/>
              <a:gd name="connsiteY19" fmla="*/ 4561749 h 4562475"/>
              <a:gd name="connsiteX20" fmla="*/ 2899886 w 4438650"/>
              <a:gd name="connsiteY20" fmla="*/ 4326481 h 4562475"/>
              <a:gd name="connsiteX21" fmla="*/ 2924651 w 4438650"/>
              <a:gd name="connsiteY21" fmla="*/ 3402556 h 4562475"/>
              <a:gd name="connsiteX22" fmla="*/ 2805589 w 4438650"/>
              <a:gd name="connsiteY22" fmla="*/ 2849154 h 4562475"/>
              <a:gd name="connsiteX23" fmla="*/ 2956084 w 4438650"/>
              <a:gd name="connsiteY23" fmla="*/ 2879634 h 4562475"/>
              <a:gd name="connsiteX24" fmla="*/ 2957036 w 4438650"/>
              <a:gd name="connsiteY24" fmla="*/ 2879634 h 4562475"/>
              <a:gd name="connsiteX25" fmla="*/ 3425666 w 4438650"/>
              <a:gd name="connsiteY25" fmla="*/ 2939641 h 4562475"/>
              <a:gd name="connsiteX26" fmla="*/ 4190524 w 4438650"/>
              <a:gd name="connsiteY26" fmla="*/ 2756761 h 4562475"/>
              <a:gd name="connsiteX27" fmla="*/ 4311491 w 4438650"/>
              <a:gd name="connsiteY27" fmla="*/ 2170974 h 4562475"/>
              <a:gd name="connsiteX28" fmla="*/ 4435316 w 4438650"/>
              <a:gd name="connsiteY28" fmla="*/ 1843314 h 4562475"/>
              <a:gd name="connsiteX29" fmla="*/ 4301966 w 4438650"/>
              <a:gd name="connsiteY29" fmla="*/ 1465171 h 4562475"/>
              <a:gd name="connsiteX30" fmla="*/ 984409 w 4438650"/>
              <a:gd name="connsiteY30" fmla="*/ 2128111 h 4562475"/>
              <a:gd name="connsiteX31" fmla="*/ 403384 w 4438650"/>
              <a:gd name="connsiteY31" fmla="*/ 2128111 h 4562475"/>
              <a:gd name="connsiteX32" fmla="*/ 264319 w 4438650"/>
              <a:gd name="connsiteY32" fmla="*/ 1989046 h 4562475"/>
              <a:gd name="connsiteX33" fmla="*/ 264319 w 4438650"/>
              <a:gd name="connsiteY33" fmla="*/ 441234 h 4562475"/>
              <a:gd name="connsiteX34" fmla="*/ 403384 w 4438650"/>
              <a:gd name="connsiteY34" fmla="*/ 302169 h 4562475"/>
              <a:gd name="connsiteX35" fmla="*/ 984409 w 4438650"/>
              <a:gd name="connsiteY35" fmla="*/ 302169 h 4562475"/>
              <a:gd name="connsiteX36" fmla="*/ 1123474 w 4438650"/>
              <a:gd name="connsiteY36" fmla="*/ 441234 h 4562475"/>
              <a:gd name="connsiteX37" fmla="*/ 1123474 w 4438650"/>
              <a:gd name="connsiteY37" fmla="*/ 1989046 h 4562475"/>
              <a:gd name="connsiteX38" fmla="*/ 984409 w 4438650"/>
              <a:gd name="connsiteY38" fmla="*/ 2128111 h 4562475"/>
              <a:gd name="connsiteX39" fmla="*/ 4048601 w 4438650"/>
              <a:gd name="connsiteY39" fmla="*/ 2220504 h 4562475"/>
              <a:gd name="connsiteX40" fmla="*/ 4093369 w 4438650"/>
              <a:gd name="connsiteY40" fmla="*/ 2345281 h 4562475"/>
              <a:gd name="connsiteX41" fmla="*/ 4016216 w 4438650"/>
              <a:gd name="connsiteY41" fmla="*/ 2568166 h 4562475"/>
              <a:gd name="connsiteX42" fmla="*/ 3017996 w 4438650"/>
              <a:gd name="connsiteY42" fmla="*/ 2631031 h 4562475"/>
              <a:gd name="connsiteX43" fmla="*/ 3005614 w 4438650"/>
              <a:gd name="connsiteY43" fmla="*/ 2628174 h 4562475"/>
              <a:gd name="connsiteX44" fmla="*/ 2839879 w 4438650"/>
              <a:gd name="connsiteY44" fmla="*/ 2594836 h 4562475"/>
              <a:gd name="connsiteX45" fmla="*/ 2632234 w 4438650"/>
              <a:gd name="connsiteY45" fmla="*/ 2631984 h 4562475"/>
              <a:gd name="connsiteX46" fmla="*/ 2678906 w 4438650"/>
              <a:gd name="connsiteY46" fmla="*/ 3484471 h 4562475"/>
              <a:gd name="connsiteX47" fmla="*/ 2690336 w 4438650"/>
              <a:gd name="connsiteY47" fmla="*/ 4176939 h 4562475"/>
              <a:gd name="connsiteX48" fmla="*/ 2421731 w 4438650"/>
              <a:gd name="connsiteY48" fmla="*/ 4305526 h 4562475"/>
              <a:gd name="connsiteX49" fmla="*/ 2409349 w 4438650"/>
              <a:gd name="connsiteY49" fmla="*/ 4029301 h 4562475"/>
              <a:gd name="connsiteX50" fmla="*/ 2403634 w 4438650"/>
              <a:gd name="connsiteY50" fmla="*/ 3965484 h 4562475"/>
              <a:gd name="connsiteX51" fmla="*/ 1539716 w 4438650"/>
              <a:gd name="connsiteY51" fmla="*/ 2432911 h 4562475"/>
              <a:gd name="connsiteX52" fmla="*/ 1362551 w 4438650"/>
              <a:gd name="connsiteY52" fmla="*/ 2106204 h 4562475"/>
              <a:gd name="connsiteX53" fmla="*/ 1380649 w 4438650"/>
              <a:gd name="connsiteY53" fmla="*/ 1988094 h 4562475"/>
              <a:gd name="connsiteX54" fmla="*/ 1380649 w 4438650"/>
              <a:gd name="connsiteY54" fmla="*/ 441234 h 4562475"/>
              <a:gd name="connsiteX55" fmla="*/ 1372076 w 4438650"/>
              <a:gd name="connsiteY55" fmla="*/ 357414 h 4562475"/>
              <a:gd name="connsiteX56" fmla="*/ 1468279 w 4438650"/>
              <a:gd name="connsiteY56" fmla="*/ 345984 h 4562475"/>
              <a:gd name="connsiteX57" fmla="*/ 1469231 w 4438650"/>
              <a:gd name="connsiteY57" fmla="*/ 345984 h 4562475"/>
              <a:gd name="connsiteX58" fmla="*/ 2707481 w 4438650"/>
              <a:gd name="connsiteY58" fmla="*/ 278356 h 4562475"/>
              <a:gd name="connsiteX59" fmla="*/ 2720816 w 4438650"/>
              <a:gd name="connsiteY59" fmla="*/ 278356 h 4562475"/>
              <a:gd name="connsiteX60" fmla="*/ 3415189 w 4438650"/>
              <a:gd name="connsiteY60" fmla="*/ 299311 h 4562475"/>
              <a:gd name="connsiteX61" fmla="*/ 3834289 w 4438650"/>
              <a:gd name="connsiteY61" fmla="*/ 538389 h 4562475"/>
              <a:gd name="connsiteX62" fmla="*/ 3861911 w 4438650"/>
              <a:gd name="connsiteY62" fmla="*/ 787944 h 4562475"/>
              <a:gd name="connsiteX63" fmla="*/ 3905726 w 4438650"/>
              <a:gd name="connsiteY63" fmla="*/ 933676 h 4562475"/>
              <a:gd name="connsiteX64" fmla="*/ 4040981 w 4438650"/>
              <a:gd name="connsiteY64" fmla="*/ 1422309 h 4562475"/>
              <a:gd name="connsiteX65" fmla="*/ 4058126 w 4438650"/>
              <a:gd name="connsiteY65" fmla="*/ 1577566 h 4562475"/>
              <a:gd name="connsiteX66" fmla="*/ 4177189 w 4438650"/>
              <a:gd name="connsiteY66" fmla="*/ 1832836 h 4562475"/>
              <a:gd name="connsiteX67" fmla="*/ 4070509 w 4438650"/>
              <a:gd name="connsiteY67" fmla="*/ 2056674 h 4562475"/>
              <a:gd name="connsiteX68" fmla="*/ 4048601 w 4438650"/>
              <a:gd name="connsiteY68" fmla="*/ 2220504 h 456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438650" h="4562475">
                <a:moveTo>
                  <a:pt x="4301966" y="1465171"/>
                </a:moveTo>
                <a:cubicBezTo>
                  <a:pt x="4320064" y="1416594"/>
                  <a:pt x="4337209" y="1350871"/>
                  <a:pt x="4341972" y="1274671"/>
                </a:cubicBezTo>
                <a:cubicBezTo>
                  <a:pt x="4348639" y="1140369"/>
                  <a:pt x="4315301" y="951774"/>
                  <a:pt x="4125754" y="780324"/>
                </a:cubicBezTo>
                <a:cubicBezTo>
                  <a:pt x="4138136" y="692694"/>
                  <a:pt x="4138136" y="553629"/>
                  <a:pt x="4060984" y="415516"/>
                </a:cubicBezTo>
                <a:cubicBezTo>
                  <a:pt x="3959066" y="232636"/>
                  <a:pt x="3759994" y="108811"/>
                  <a:pt x="3468529" y="46899"/>
                </a:cubicBezTo>
                <a:cubicBezTo>
                  <a:pt x="3273266" y="4989"/>
                  <a:pt x="3017044" y="-3584"/>
                  <a:pt x="2706529" y="20229"/>
                </a:cubicBezTo>
                <a:cubicBezTo>
                  <a:pt x="2080736" y="7846"/>
                  <a:pt x="1471136" y="84999"/>
                  <a:pt x="1436846" y="89761"/>
                </a:cubicBezTo>
                <a:lnTo>
                  <a:pt x="1213009" y="116431"/>
                </a:lnTo>
                <a:cubicBezTo>
                  <a:pt x="1148239" y="70711"/>
                  <a:pt x="1069181" y="44041"/>
                  <a:pt x="984409" y="44041"/>
                </a:cubicBezTo>
                <a:lnTo>
                  <a:pt x="403384" y="44041"/>
                </a:lnTo>
                <a:cubicBezTo>
                  <a:pt x="184309" y="44041"/>
                  <a:pt x="7144" y="222159"/>
                  <a:pt x="7144" y="440281"/>
                </a:cubicBezTo>
                <a:lnTo>
                  <a:pt x="7144" y="1988094"/>
                </a:lnTo>
                <a:cubicBezTo>
                  <a:pt x="7144" y="2207169"/>
                  <a:pt x="185261" y="2384334"/>
                  <a:pt x="403384" y="2384334"/>
                </a:cubicBezTo>
                <a:lnTo>
                  <a:pt x="984409" y="2384334"/>
                </a:lnTo>
                <a:cubicBezTo>
                  <a:pt x="1052989" y="2384334"/>
                  <a:pt x="1116806" y="2367189"/>
                  <a:pt x="1173004" y="2336709"/>
                </a:cubicBezTo>
                <a:cubicBezTo>
                  <a:pt x="1213009" y="2424339"/>
                  <a:pt x="1272064" y="2524351"/>
                  <a:pt x="1359694" y="2616744"/>
                </a:cubicBezTo>
                <a:cubicBezTo>
                  <a:pt x="1364456" y="2621506"/>
                  <a:pt x="1369219" y="2626269"/>
                  <a:pt x="1374934" y="2630079"/>
                </a:cubicBezTo>
                <a:cubicBezTo>
                  <a:pt x="1674019" y="2859631"/>
                  <a:pt x="2026444" y="3686401"/>
                  <a:pt x="2151221" y="4023586"/>
                </a:cubicBezTo>
                <a:cubicBezTo>
                  <a:pt x="2138839" y="4128361"/>
                  <a:pt x="2126456" y="4355056"/>
                  <a:pt x="2231231" y="4477929"/>
                </a:cubicBezTo>
                <a:cubicBezTo>
                  <a:pt x="2277904" y="4532221"/>
                  <a:pt x="2342674" y="4561749"/>
                  <a:pt x="2415064" y="4561749"/>
                </a:cubicBezTo>
                <a:cubicBezTo>
                  <a:pt x="2488406" y="4561749"/>
                  <a:pt x="2741771" y="4544604"/>
                  <a:pt x="2899886" y="4326481"/>
                </a:cubicBezTo>
                <a:cubicBezTo>
                  <a:pt x="3049429" y="4118836"/>
                  <a:pt x="3058001" y="3808321"/>
                  <a:pt x="2924651" y="3402556"/>
                </a:cubicBezTo>
                <a:cubicBezTo>
                  <a:pt x="2812256" y="3061561"/>
                  <a:pt x="2801779" y="2910114"/>
                  <a:pt x="2805589" y="2849154"/>
                </a:cubicBezTo>
                <a:cubicBezTo>
                  <a:pt x="2857024" y="2860584"/>
                  <a:pt x="2907506" y="2871061"/>
                  <a:pt x="2956084" y="2879634"/>
                </a:cubicBezTo>
                <a:lnTo>
                  <a:pt x="2957036" y="2879634"/>
                </a:lnTo>
                <a:cubicBezTo>
                  <a:pt x="2965609" y="2881539"/>
                  <a:pt x="3175159" y="2928211"/>
                  <a:pt x="3425666" y="2939641"/>
                </a:cubicBezTo>
                <a:cubicBezTo>
                  <a:pt x="3781901" y="2956786"/>
                  <a:pt x="4040029" y="2894874"/>
                  <a:pt x="4190524" y="2756761"/>
                </a:cubicBezTo>
                <a:cubicBezTo>
                  <a:pt x="4398169" y="2567214"/>
                  <a:pt x="4373404" y="2325279"/>
                  <a:pt x="4311491" y="2170974"/>
                </a:cubicBezTo>
                <a:cubicBezTo>
                  <a:pt x="4364831" y="2101441"/>
                  <a:pt x="4429601" y="1988094"/>
                  <a:pt x="4435316" y="1843314"/>
                </a:cubicBezTo>
                <a:cubicBezTo>
                  <a:pt x="4439126" y="1711869"/>
                  <a:pt x="4395312" y="1585186"/>
                  <a:pt x="4301966" y="1465171"/>
                </a:cubicBezTo>
                <a:close/>
                <a:moveTo>
                  <a:pt x="984409" y="2128111"/>
                </a:moveTo>
                <a:lnTo>
                  <a:pt x="403384" y="2128111"/>
                </a:lnTo>
                <a:cubicBezTo>
                  <a:pt x="326231" y="2128111"/>
                  <a:pt x="264319" y="2065246"/>
                  <a:pt x="264319" y="1989046"/>
                </a:cubicBezTo>
                <a:lnTo>
                  <a:pt x="264319" y="441234"/>
                </a:lnTo>
                <a:cubicBezTo>
                  <a:pt x="264319" y="364081"/>
                  <a:pt x="327184" y="302169"/>
                  <a:pt x="403384" y="302169"/>
                </a:cubicBezTo>
                <a:lnTo>
                  <a:pt x="984409" y="302169"/>
                </a:lnTo>
                <a:cubicBezTo>
                  <a:pt x="1061561" y="302169"/>
                  <a:pt x="1123474" y="365034"/>
                  <a:pt x="1123474" y="441234"/>
                </a:cubicBezTo>
                <a:lnTo>
                  <a:pt x="1123474" y="1989046"/>
                </a:lnTo>
                <a:cubicBezTo>
                  <a:pt x="1123474" y="2066199"/>
                  <a:pt x="1061561" y="2128111"/>
                  <a:pt x="984409" y="2128111"/>
                </a:cubicBezTo>
                <a:close/>
                <a:moveTo>
                  <a:pt x="4048601" y="2220504"/>
                </a:moveTo>
                <a:cubicBezTo>
                  <a:pt x="4048601" y="2221456"/>
                  <a:pt x="4081939" y="2273844"/>
                  <a:pt x="4093369" y="2345281"/>
                </a:cubicBezTo>
                <a:cubicBezTo>
                  <a:pt x="4107656" y="2433864"/>
                  <a:pt x="4082891" y="2507206"/>
                  <a:pt x="4016216" y="2568166"/>
                </a:cubicBezTo>
                <a:cubicBezTo>
                  <a:pt x="3834289" y="2733901"/>
                  <a:pt x="3310414" y="2695801"/>
                  <a:pt x="3017996" y="2631031"/>
                </a:cubicBezTo>
                <a:cubicBezTo>
                  <a:pt x="3014186" y="2630079"/>
                  <a:pt x="3010376" y="2629126"/>
                  <a:pt x="3005614" y="2628174"/>
                </a:cubicBezTo>
                <a:cubicBezTo>
                  <a:pt x="2953226" y="2618649"/>
                  <a:pt x="2897029" y="2607219"/>
                  <a:pt x="2839879" y="2594836"/>
                </a:cubicBezTo>
                <a:cubicBezTo>
                  <a:pt x="2778919" y="2572929"/>
                  <a:pt x="2695099" y="2575786"/>
                  <a:pt x="2632234" y="2631984"/>
                </a:cubicBezTo>
                <a:cubicBezTo>
                  <a:pt x="2505551" y="2744379"/>
                  <a:pt x="2519839" y="2999649"/>
                  <a:pt x="2678906" y="3484471"/>
                </a:cubicBezTo>
                <a:cubicBezTo>
                  <a:pt x="2783681" y="3802606"/>
                  <a:pt x="2787491" y="4042636"/>
                  <a:pt x="2690336" y="4176939"/>
                </a:cubicBezTo>
                <a:cubicBezTo>
                  <a:pt x="2608421" y="4290287"/>
                  <a:pt x="2473166" y="4304574"/>
                  <a:pt x="2421731" y="4305526"/>
                </a:cubicBezTo>
                <a:cubicBezTo>
                  <a:pt x="2398871" y="4267426"/>
                  <a:pt x="2392204" y="4136934"/>
                  <a:pt x="2409349" y="4029301"/>
                </a:cubicBezTo>
                <a:cubicBezTo>
                  <a:pt x="2412206" y="4008346"/>
                  <a:pt x="2410301" y="3986439"/>
                  <a:pt x="2403634" y="3965484"/>
                </a:cubicBezTo>
                <a:cubicBezTo>
                  <a:pt x="2385536" y="3916906"/>
                  <a:pt x="1967389" y="2772001"/>
                  <a:pt x="1539716" y="2432911"/>
                </a:cubicBezTo>
                <a:cubicBezTo>
                  <a:pt x="1428274" y="2311944"/>
                  <a:pt x="1379696" y="2170021"/>
                  <a:pt x="1362551" y="2106204"/>
                </a:cubicBezTo>
                <a:cubicBezTo>
                  <a:pt x="1373981" y="2069056"/>
                  <a:pt x="1380649" y="2029051"/>
                  <a:pt x="1380649" y="1988094"/>
                </a:cubicBezTo>
                <a:lnTo>
                  <a:pt x="1380649" y="441234"/>
                </a:lnTo>
                <a:cubicBezTo>
                  <a:pt x="1380649" y="412659"/>
                  <a:pt x="1377791" y="384084"/>
                  <a:pt x="1372076" y="357414"/>
                </a:cubicBezTo>
                <a:lnTo>
                  <a:pt x="1468279" y="345984"/>
                </a:lnTo>
                <a:lnTo>
                  <a:pt x="1469231" y="345984"/>
                </a:lnTo>
                <a:cubicBezTo>
                  <a:pt x="1474946" y="345031"/>
                  <a:pt x="2095024" y="265021"/>
                  <a:pt x="2707481" y="278356"/>
                </a:cubicBezTo>
                <a:cubicBezTo>
                  <a:pt x="2711291" y="278356"/>
                  <a:pt x="2716054" y="278356"/>
                  <a:pt x="2720816" y="278356"/>
                </a:cubicBezTo>
                <a:cubicBezTo>
                  <a:pt x="3009424" y="255496"/>
                  <a:pt x="3242786" y="262164"/>
                  <a:pt x="3415189" y="299311"/>
                </a:cubicBezTo>
                <a:cubicBezTo>
                  <a:pt x="3628549" y="345031"/>
                  <a:pt x="3769519" y="425041"/>
                  <a:pt x="3834289" y="538389"/>
                </a:cubicBezTo>
                <a:cubicBezTo>
                  <a:pt x="3901916" y="655546"/>
                  <a:pt x="3864769" y="776514"/>
                  <a:pt x="3861911" y="787944"/>
                </a:cubicBezTo>
                <a:cubicBezTo>
                  <a:pt x="3841909" y="841284"/>
                  <a:pt x="3860006" y="899386"/>
                  <a:pt x="3905726" y="933676"/>
                </a:cubicBezTo>
                <a:cubicBezTo>
                  <a:pt x="4187666" y="1145131"/>
                  <a:pt x="4058126" y="1391829"/>
                  <a:pt x="4040981" y="1422309"/>
                </a:cubicBezTo>
                <a:cubicBezTo>
                  <a:pt x="4009549" y="1471839"/>
                  <a:pt x="4017169" y="1534704"/>
                  <a:pt x="4058126" y="1577566"/>
                </a:cubicBezTo>
                <a:cubicBezTo>
                  <a:pt x="4140041" y="1663291"/>
                  <a:pt x="4180046" y="1749016"/>
                  <a:pt x="4177189" y="1832836"/>
                </a:cubicBezTo>
                <a:cubicBezTo>
                  <a:pt x="4173379" y="1957614"/>
                  <a:pt x="4077176" y="2050959"/>
                  <a:pt x="4070509" y="2056674"/>
                </a:cubicBezTo>
                <a:cubicBezTo>
                  <a:pt x="4022884" y="2097631"/>
                  <a:pt x="4014311" y="2167164"/>
                  <a:pt x="4048601" y="222050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656E88E-95E4-43B3-9A96-40FABD2B86FE}"/>
              </a:ext>
            </a:extLst>
          </p:cNvPr>
          <p:cNvSpPr>
            <a:spLocks noChangeAspect="1"/>
          </p:cNvSpPr>
          <p:nvPr/>
        </p:nvSpPr>
        <p:spPr>
          <a:xfrm>
            <a:off x="5229314" y="7413452"/>
            <a:ext cx="830278" cy="853440"/>
          </a:xfrm>
          <a:custGeom>
            <a:avLst/>
            <a:gdLst>
              <a:gd name="connsiteX0" fmla="*/ 4301967 w 4438650"/>
              <a:gd name="connsiteY0" fmla="*/ 3103721 h 4562475"/>
              <a:gd name="connsiteX1" fmla="*/ 4434364 w 4438650"/>
              <a:gd name="connsiteY1" fmla="*/ 2725579 h 4562475"/>
              <a:gd name="connsiteX2" fmla="*/ 4310539 w 4438650"/>
              <a:gd name="connsiteY2" fmla="*/ 2397919 h 4562475"/>
              <a:gd name="connsiteX3" fmla="*/ 4189571 w 4438650"/>
              <a:gd name="connsiteY3" fmla="*/ 1812131 h 4562475"/>
              <a:gd name="connsiteX4" fmla="*/ 3424714 w 4438650"/>
              <a:gd name="connsiteY4" fmla="*/ 1629251 h 4562475"/>
              <a:gd name="connsiteX5" fmla="*/ 2956084 w 4438650"/>
              <a:gd name="connsiteY5" fmla="*/ 1689259 h 4562475"/>
              <a:gd name="connsiteX6" fmla="*/ 2955131 w 4438650"/>
              <a:gd name="connsiteY6" fmla="*/ 1689259 h 4562475"/>
              <a:gd name="connsiteX7" fmla="*/ 2805589 w 4438650"/>
              <a:gd name="connsiteY7" fmla="*/ 1719739 h 4562475"/>
              <a:gd name="connsiteX8" fmla="*/ 2924651 w 4438650"/>
              <a:gd name="connsiteY8" fmla="*/ 1166336 h 4562475"/>
              <a:gd name="connsiteX9" fmla="*/ 2899886 w 4438650"/>
              <a:gd name="connsiteY9" fmla="*/ 242411 h 4562475"/>
              <a:gd name="connsiteX10" fmla="*/ 2415064 w 4438650"/>
              <a:gd name="connsiteY10" fmla="*/ 7144 h 4562475"/>
              <a:gd name="connsiteX11" fmla="*/ 2231231 w 4438650"/>
              <a:gd name="connsiteY11" fmla="*/ 90964 h 4562475"/>
              <a:gd name="connsiteX12" fmla="*/ 2151221 w 4438650"/>
              <a:gd name="connsiteY12" fmla="*/ 545306 h 4562475"/>
              <a:gd name="connsiteX13" fmla="*/ 1374934 w 4438650"/>
              <a:gd name="connsiteY13" fmla="*/ 1938814 h 4562475"/>
              <a:gd name="connsiteX14" fmla="*/ 1359694 w 4438650"/>
              <a:gd name="connsiteY14" fmla="*/ 1952149 h 4562475"/>
              <a:gd name="connsiteX15" fmla="*/ 1173004 w 4438650"/>
              <a:gd name="connsiteY15" fmla="*/ 2232184 h 4562475"/>
              <a:gd name="connsiteX16" fmla="*/ 984409 w 4438650"/>
              <a:gd name="connsiteY16" fmla="*/ 2184559 h 4562475"/>
              <a:gd name="connsiteX17" fmla="*/ 403384 w 4438650"/>
              <a:gd name="connsiteY17" fmla="*/ 2184559 h 4562475"/>
              <a:gd name="connsiteX18" fmla="*/ 7144 w 4438650"/>
              <a:gd name="connsiteY18" fmla="*/ 2580799 h 4562475"/>
              <a:gd name="connsiteX19" fmla="*/ 7144 w 4438650"/>
              <a:gd name="connsiteY19" fmla="*/ 4128611 h 4562475"/>
              <a:gd name="connsiteX20" fmla="*/ 403384 w 4438650"/>
              <a:gd name="connsiteY20" fmla="*/ 4524851 h 4562475"/>
              <a:gd name="connsiteX21" fmla="*/ 984409 w 4438650"/>
              <a:gd name="connsiteY21" fmla="*/ 4524851 h 4562475"/>
              <a:gd name="connsiteX22" fmla="*/ 1213009 w 4438650"/>
              <a:gd name="connsiteY22" fmla="*/ 4452462 h 4562475"/>
              <a:gd name="connsiteX23" fmla="*/ 1436846 w 4438650"/>
              <a:gd name="connsiteY23" fmla="*/ 4479131 h 4562475"/>
              <a:gd name="connsiteX24" fmla="*/ 2706529 w 4438650"/>
              <a:gd name="connsiteY24" fmla="*/ 4548664 h 4562475"/>
              <a:gd name="connsiteX25" fmla="*/ 3025616 w 4438650"/>
              <a:gd name="connsiteY25" fmla="*/ 4561999 h 4562475"/>
              <a:gd name="connsiteX26" fmla="*/ 3468529 w 4438650"/>
              <a:gd name="connsiteY26" fmla="*/ 4521994 h 4562475"/>
              <a:gd name="connsiteX27" fmla="*/ 4060031 w 4438650"/>
              <a:gd name="connsiteY27" fmla="*/ 4154329 h 4562475"/>
              <a:gd name="connsiteX28" fmla="*/ 4124801 w 4438650"/>
              <a:gd name="connsiteY28" fmla="*/ 3789521 h 4562475"/>
              <a:gd name="connsiteX29" fmla="*/ 4341019 w 4438650"/>
              <a:gd name="connsiteY29" fmla="*/ 3295174 h 4562475"/>
              <a:gd name="connsiteX30" fmla="*/ 4301967 w 4438650"/>
              <a:gd name="connsiteY30" fmla="*/ 3103721 h 4562475"/>
              <a:gd name="connsiteX31" fmla="*/ 403384 w 4438650"/>
              <a:gd name="connsiteY31" fmla="*/ 4267676 h 4562475"/>
              <a:gd name="connsiteX32" fmla="*/ 264319 w 4438650"/>
              <a:gd name="connsiteY32" fmla="*/ 4128611 h 4562475"/>
              <a:gd name="connsiteX33" fmla="*/ 264319 w 4438650"/>
              <a:gd name="connsiteY33" fmla="*/ 2579846 h 4562475"/>
              <a:gd name="connsiteX34" fmla="*/ 403384 w 4438650"/>
              <a:gd name="connsiteY34" fmla="*/ 2440781 h 4562475"/>
              <a:gd name="connsiteX35" fmla="*/ 984409 w 4438650"/>
              <a:gd name="connsiteY35" fmla="*/ 2440781 h 4562475"/>
              <a:gd name="connsiteX36" fmla="*/ 1123474 w 4438650"/>
              <a:gd name="connsiteY36" fmla="*/ 2579846 h 4562475"/>
              <a:gd name="connsiteX37" fmla="*/ 1123474 w 4438650"/>
              <a:gd name="connsiteY37" fmla="*/ 4127659 h 4562475"/>
              <a:gd name="connsiteX38" fmla="*/ 984409 w 4438650"/>
              <a:gd name="connsiteY38" fmla="*/ 4266724 h 4562475"/>
              <a:gd name="connsiteX39" fmla="*/ 403384 w 4438650"/>
              <a:gd name="connsiteY39" fmla="*/ 4266724 h 4562475"/>
              <a:gd name="connsiteX40" fmla="*/ 403384 w 4438650"/>
              <a:gd name="connsiteY40" fmla="*/ 4267676 h 4562475"/>
              <a:gd name="connsiteX41" fmla="*/ 4058126 w 4438650"/>
              <a:gd name="connsiteY41" fmla="*/ 2992279 h 4562475"/>
              <a:gd name="connsiteX42" fmla="*/ 4040981 w 4438650"/>
              <a:gd name="connsiteY42" fmla="*/ 3147536 h 4562475"/>
              <a:gd name="connsiteX43" fmla="*/ 4084796 w 4438650"/>
              <a:gd name="connsiteY43" fmla="*/ 3306604 h 4562475"/>
              <a:gd name="connsiteX44" fmla="*/ 3905726 w 4438650"/>
              <a:gd name="connsiteY44" fmla="*/ 3636169 h 4562475"/>
              <a:gd name="connsiteX45" fmla="*/ 3861911 w 4438650"/>
              <a:gd name="connsiteY45" fmla="*/ 3782854 h 4562475"/>
              <a:gd name="connsiteX46" fmla="*/ 3836194 w 4438650"/>
              <a:gd name="connsiteY46" fmla="*/ 4028599 h 4562475"/>
              <a:gd name="connsiteX47" fmla="*/ 3415189 w 4438650"/>
              <a:gd name="connsiteY47" fmla="*/ 4270534 h 4562475"/>
              <a:gd name="connsiteX48" fmla="*/ 2720816 w 4438650"/>
              <a:gd name="connsiteY48" fmla="*/ 4291489 h 4562475"/>
              <a:gd name="connsiteX49" fmla="*/ 2707481 w 4438650"/>
              <a:gd name="connsiteY49" fmla="*/ 4291489 h 4562475"/>
              <a:gd name="connsiteX50" fmla="*/ 1469231 w 4438650"/>
              <a:gd name="connsiteY50" fmla="*/ 4223862 h 4562475"/>
              <a:gd name="connsiteX51" fmla="*/ 1468279 w 4438650"/>
              <a:gd name="connsiteY51" fmla="*/ 4223862 h 4562475"/>
              <a:gd name="connsiteX52" fmla="*/ 1372076 w 4438650"/>
              <a:gd name="connsiteY52" fmla="*/ 4212431 h 4562475"/>
              <a:gd name="connsiteX53" fmla="*/ 1380649 w 4438650"/>
              <a:gd name="connsiteY53" fmla="*/ 4128611 h 4562475"/>
              <a:gd name="connsiteX54" fmla="*/ 1380649 w 4438650"/>
              <a:gd name="connsiteY54" fmla="*/ 2579846 h 4562475"/>
              <a:gd name="connsiteX55" fmla="*/ 1362551 w 4438650"/>
              <a:gd name="connsiteY55" fmla="*/ 2461736 h 4562475"/>
              <a:gd name="connsiteX56" fmla="*/ 1539716 w 4438650"/>
              <a:gd name="connsiteY56" fmla="*/ 2135029 h 4562475"/>
              <a:gd name="connsiteX57" fmla="*/ 2403634 w 4438650"/>
              <a:gd name="connsiteY57" fmla="*/ 602456 h 4562475"/>
              <a:gd name="connsiteX58" fmla="*/ 2409349 w 4438650"/>
              <a:gd name="connsiteY58" fmla="*/ 538639 h 4562475"/>
              <a:gd name="connsiteX59" fmla="*/ 2421731 w 4438650"/>
              <a:gd name="connsiteY59" fmla="*/ 262414 h 4562475"/>
              <a:gd name="connsiteX60" fmla="*/ 2690336 w 4438650"/>
              <a:gd name="connsiteY60" fmla="*/ 391001 h 4562475"/>
              <a:gd name="connsiteX61" fmla="*/ 2678906 w 4438650"/>
              <a:gd name="connsiteY61" fmla="*/ 1083469 h 4562475"/>
              <a:gd name="connsiteX62" fmla="*/ 2632234 w 4438650"/>
              <a:gd name="connsiteY62" fmla="*/ 1935956 h 4562475"/>
              <a:gd name="connsiteX63" fmla="*/ 2839879 w 4438650"/>
              <a:gd name="connsiteY63" fmla="*/ 1973104 h 4562475"/>
              <a:gd name="connsiteX64" fmla="*/ 3005614 w 4438650"/>
              <a:gd name="connsiteY64" fmla="*/ 1939766 h 4562475"/>
              <a:gd name="connsiteX65" fmla="*/ 3017996 w 4438650"/>
              <a:gd name="connsiteY65" fmla="*/ 1936909 h 4562475"/>
              <a:gd name="connsiteX66" fmla="*/ 4016216 w 4438650"/>
              <a:gd name="connsiteY66" fmla="*/ 1999774 h 4562475"/>
              <a:gd name="connsiteX67" fmla="*/ 4048601 w 4438650"/>
              <a:gd name="connsiteY67" fmla="*/ 2347436 h 4562475"/>
              <a:gd name="connsiteX68" fmla="*/ 4071461 w 4438650"/>
              <a:gd name="connsiteY68" fmla="*/ 2513171 h 4562475"/>
              <a:gd name="connsiteX69" fmla="*/ 4177189 w 4438650"/>
              <a:gd name="connsiteY69" fmla="*/ 2735104 h 4562475"/>
              <a:gd name="connsiteX70" fmla="*/ 4058126 w 4438650"/>
              <a:gd name="connsiteY70" fmla="*/ 2992279 h 456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38650" h="4562475">
                <a:moveTo>
                  <a:pt x="4301967" y="3103721"/>
                </a:moveTo>
                <a:cubicBezTo>
                  <a:pt x="4395311" y="2984659"/>
                  <a:pt x="4440079" y="2857024"/>
                  <a:pt x="4434364" y="2725579"/>
                </a:cubicBezTo>
                <a:cubicBezTo>
                  <a:pt x="4428649" y="2580799"/>
                  <a:pt x="4363879" y="2467451"/>
                  <a:pt x="4310539" y="2397919"/>
                </a:cubicBezTo>
                <a:cubicBezTo>
                  <a:pt x="4372452" y="2243614"/>
                  <a:pt x="4396264" y="2000726"/>
                  <a:pt x="4189571" y="1812131"/>
                </a:cubicBezTo>
                <a:cubicBezTo>
                  <a:pt x="4038124" y="1674019"/>
                  <a:pt x="3780949" y="1612106"/>
                  <a:pt x="3424714" y="1629251"/>
                </a:cubicBezTo>
                <a:cubicBezTo>
                  <a:pt x="3174206" y="1640681"/>
                  <a:pt x="2964656" y="1687354"/>
                  <a:pt x="2956084" y="1689259"/>
                </a:cubicBezTo>
                <a:lnTo>
                  <a:pt x="2955131" y="1689259"/>
                </a:lnTo>
                <a:cubicBezTo>
                  <a:pt x="2907506" y="1697831"/>
                  <a:pt x="2857024" y="1708309"/>
                  <a:pt x="2805589" y="1719739"/>
                </a:cubicBezTo>
                <a:cubicBezTo>
                  <a:pt x="2801779" y="1658779"/>
                  <a:pt x="2812256" y="1507331"/>
                  <a:pt x="2924651" y="1166336"/>
                </a:cubicBezTo>
                <a:cubicBezTo>
                  <a:pt x="3058001" y="760571"/>
                  <a:pt x="3050381" y="450056"/>
                  <a:pt x="2899886" y="242411"/>
                </a:cubicBezTo>
                <a:cubicBezTo>
                  <a:pt x="2741771" y="24289"/>
                  <a:pt x="2489359" y="7144"/>
                  <a:pt x="2415064" y="7144"/>
                </a:cubicBezTo>
                <a:cubicBezTo>
                  <a:pt x="2343626" y="7144"/>
                  <a:pt x="2277904" y="36671"/>
                  <a:pt x="2231231" y="90964"/>
                </a:cubicBezTo>
                <a:cubicBezTo>
                  <a:pt x="2125504" y="213836"/>
                  <a:pt x="2137886" y="440531"/>
                  <a:pt x="2151221" y="545306"/>
                </a:cubicBezTo>
                <a:cubicBezTo>
                  <a:pt x="2025491" y="882491"/>
                  <a:pt x="1673066" y="1709261"/>
                  <a:pt x="1374934" y="1938814"/>
                </a:cubicBezTo>
                <a:cubicBezTo>
                  <a:pt x="1369219" y="1942624"/>
                  <a:pt x="1364456" y="1947386"/>
                  <a:pt x="1359694" y="1952149"/>
                </a:cubicBezTo>
                <a:cubicBezTo>
                  <a:pt x="1272064" y="2044541"/>
                  <a:pt x="1213009" y="2144554"/>
                  <a:pt x="1173004" y="2232184"/>
                </a:cubicBezTo>
                <a:cubicBezTo>
                  <a:pt x="1116806" y="2201704"/>
                  <a:pt x="1052989" y="2184559"/>
                  <a:pt x="984409" y="2184559"/>
                </a:cubicBezTo>
                <a:lnTo>
                  <a:pt x="403384" y="2184559"/>
                </a:lnTo>
                <a:cubicBezTo>
                  <a:pt x="184309" y="2184559"/>
                  <a:pt x="7144" y="2362676"/>
                  <a:pt x="7144" y="2580799"/>
                </a:cubicBezTo>
                <a:lnTo>
                  <a:pt x="7144" y="4128611"/>
                </a:lnTo>
                <a:cubicBezTo>
                  <a:pt x="7144" y="4347687"/>
                  <a:pt x="185261" y="4524851"/>
                  <a:pt x="403384" y="4524851"/>
                </a:cubicBezTo>
                <a:lnTo>
                  <a:pt x="984409" y="4524851"/>
                </a:lnTo>
                <a:cubicBezTo>
                  <a:pt x="1069181" y="4524851"/>
                  <a:pt x="1148239" y="4498181"/>
                  <a:pt x="1213009" y="4452462"/>
                </a:cubicBezTo>
                <a:lnTo>
                  <a:pt x="1436846" y="4479131"/>
                </a:lnTo>
                <a:cubicBezTo>
                  <a:pt x="1471136" y="4483894"/>
                  <a:pt x="2080736" y="4561047"/>
                  <a:pt x="2706529" y="4548664"/>
                </a:cubicBezTo>
                <a:cubicBezTo>
                  <a:pt x="2819876" y="4557237"/>
                  <a:pt x="2926556" y="4561999"/>
                  <a:pt x="3025616" y="4561999"/>
                </a:cubicBezTo>
                <a:cubicBezTo>
                  <a:pt x="3196114" y="4561999"/>
                  <a:pt x="3344704" y="4548664"/>
                  <a:pt x="3468529" y="4521994"/>
                </a:cubicBezTo>
                <a:cubicBezTo>
                  <a:pt x="3759994" y="4460081"/>
                  <a:pt x="3959066" y="4336256"/>
                  <a:pt x="4060031" y="4154329"/>
                </a:cubicBezTo>
                <a:cubicBezTo>
                  <a:pt x="4137184" y="4015264"/>
                  <a:pt x="4137184" y="3877151"/>
                  <a:pt x="4124801" y="3789521"/>
                </a:cubicBezTo>
                <a:cubicBezTo>
                  <a:pt x="4314349" y="3618071"/>
                  <a:pt x="4347686" y="3428524"/>
                  <a:pt x="4341019" y="3295174"/>
                </a:cubicBezTo>
                <a:cubicBezTo>
                  <a:pt x="4337209" y="3218021"/>
                  <a:pt x="4320064" y="3152299"/>
                  <a:pt x="4301967" y="3103721"/>
                </a:cubicBezTo>
                <a:close/>
                <a:moveTo>
                  <a:pt x="403384" y="4267676"/>
                </a:moveTo>
                <a:cubicBezTo>
                  <a:pt x="326231" y="4267676"/>
                  <a:pt x="264319" y="4204812"/>
                  <a:pt x="264319" y="4128611"/>
                </a:cubicBezTo>
                <a:lnTo>
                  <a:pt x="264319" y="2579846"/>
                </a:lnTo>
                <a:cubicBezTo>
                  <a:pt x="264319" y="2502694"/>
                  <a:pt x="327184" y="2440781"/>
                  <a:pt x="403384" y="2440781"/>
                </a:cubicBezTo>
                <a:lnTo>
                  <a:pt x="984409" y="2440781"/>
                </a:lnTo>
                <a:cubicBezTo>
                  <a:pt x="1061561" y="2440781"/>
                  <a:pt x="1123474" y="2503646"/>
                  <a:pt x="1123474" y="2579846"/>
                </a:cubicBezTo>
                <a:lnTo>
                  <a:pt x="1123474" y="4127659"/>
                </a:lnTo>
                <a:cubicBezTo>
                  <a:pt x="1123474" y="4204812"/>
                  <a:pt x="1060609" y="4266724"/>
                  <a:pt x="984409" y="4266724"/>
                </a:cubicBezTo>
                <a:lnTo>
                  <a:pt x="403384" y="4266724"/>
                </a:lnTo>
                <a:lnTo>
                  <a:pt x="403384" y="4267676"/>
                </a:lnTo>
                <a:close/>
                <a:moveTo>
                  <a:pt x="4058126" y="2992279"/>
                </a:moveTo>
                <a:cubicBezTo>
                  <a:pt x="4018121" y="3034189"/>
                  <a:pt x="4010501" y="3098006"/>
                  <a:pt x="4040981" y="3147536"/>
                </a:cubicBezTo>
                <a:cubicBezTo>
                  <a:pt x="4040981" y="3148489"/>
                  <a:pt x="4080034" y="3215164"/>
                  <a:pt x="4084796" y="3306604"/>
                </a:cubicBezTo>
                <a:cubicBezTo>
                  <a:pt x="4091464" y="3431381"/>
                  <a:pt x="4031456" y="3541871"/>
                  <a:pt x="3905726" y="3636169"/>
                </a:cubicBezTo>
                <a:cubicBezTo>
                  <a:pt x="3860959" y="3670459"/>
                  <a:pt x="3842861" y="3729514"/>
                  <a:pt x="3861911" y="3782854"/>
                </a:cubicBezTo>
                <a:cubicBezTo>
                  <a:pt x="3861911" y="3783806"/>
                  <a:pt x="3902869" y="3909536"/>
                  <a:pt x="3836194" y="4028599"/>
                </a:cubicBezTo>
                <a:cubicBezTo>
                  <a:pt x="3772376" y="4142899"/>
                  <a:pt x="3630454" y="4224814"/>
                  <a:pt x="3415189" y="4270534"/>
                </a:cubicBezTo>
                <a:cubicBezTo>
                  <a:pt x="3242786" y="4307681"/>
                  <a:pt x="3008471" y="4314349"/>
                  <a:pt x="2720816" y="4291489"/>
                </a:cubicBezTo>
                <a:cubicBezTo>
                  <a:pt x="2717006" y="4291489"/>
                  <a:pt x="2712244" y="4291489"/>
                  <a:pt x="2707481" y="4291489"/>
                </a:cubicBezTo>
                <a:cubicBezTo>
                  <a:pt x="2095024" y="4304824"/>
                  <a:pt x="1475899" y="4224814"/>
                  <a:pt x="1469231" y="4223862"/>
                </a:cubicBezTo>
                <a:lnTo>
                  <a:pt x="1468279" y="4223862"/>
                </a:lnTo>
                <a:lnTo>
                  <a:pt x="1372076" y="4212431"/>
                </a:lnTo>
                <a:cubicBezTo>
                  <a:pt x="1377791" y="4185761"/>
                  <a:pt x="1380649" y="4157186"/>
                  <a:pt x="1380649" y="4128611"/>
                </a:cubicBezTo>
                <a:lnTo>
                  <a:pt x="1380649" y="2579846"/>
                </a:lnTo>
                <a:cubicBezTo>
                  <a:pt x="1380649" y="2538889"/>
                  <a:pt x="1373981" y="2498884"/>
                  <a:pt x="1362551" y="2461736"/>
                </a:cubicBezTo>
                <a:cubicBezTo>
                  <a:pt x="1379696" y="2397919"/>
                  <a:pt x="1427321" y="2255996"/>
                  <a:pt x="1539716" y="2135029"/>
                </a:cubicBezTo>
                <a:cubicBezTo>
                  <a:pt x="1967389" y="1795939"/>
                  <a:pt x="2385536" y="651986"/>
                  <a:pt x="2403634" y="602456"/>
                </a:cubicBezTo>
                <a:cubicBezTo>
                  <a:pt x="2411254" y="582454"/>
                  <a:pt x="2413159" y="560546"/>
                  <a:pt x="2409349" y="538639"/>
                </a:cubicBezTo>
                <a:cubicBezTo>
                  <a:pt x="2393156" y="431959"/>
                  <a:pt x="2398871" y="301466"/>
                  <a:pt x="2421731" y="262414"/>
                </a:cubicBezTo>
                <a:cubicBezTo>
                  <a:pt x="2472214" y="263366"/>
                  <a:pt x="2608421" y="277654"/>
                  <a:pt x="2690336" y="391001"/>
                </a:cubicBezTo>
                <a:cubicBezTo>
                  <a:pt x="2787491" y="525304"/>
                  <a:pt x="2783681" y="765334"/>
                  <a:pt x="2678906" y="1083469"/>
                </a:cubicBezTo>
                <a:cubicBezTo>
                  <a:pt x="2518886" y="1568291"/>
                  <a:pt x="2505551" y="1823561"/>
                  <a:pt x="2632234" y="1935956"/>
                </a:cubicBezTo>
                <a:cubicBezTo>
                  <a:pt x="2695099" y="1992154"/>
                  <a:pt x="2778919" y="1995011"/>
                  <a:pt x="2839879" y="1973104"/>
                </a:cubicBezTo>
                <a:cubicBezTo>
                  <a:pt x="2897981" y="1959769"/>
                  <a:pt x="2953226" y="1948339"/>
                  <a:pt x="3005614" y="1939766"/>
                </a:cubicBezTo>
                <a:cubicBezTo>
                  <a:pt x="3009424" y="1938814"/>
                  <a:pt x="3014186" y="1937861"/>
                  <a:pt x="3017996" y="1936909"/>
                </a:cubicBezTo>
                <a:cubicBezTo>
                  <a:pt x="3310414" y="1873091"/>
                  <a:pt x="3834289" y="1834039"/>
                  <a:pt x="4016216" y="1999774"/>
                </a:cubicBezTo>
                <a:cubicBezTo>
                  <a:pt x="4170521" y="2140744"/>
                  <a:pt x="4060984" y="2327434"/>
                  <a:pt x="4048601" y="2347436"/>
                </a:cubicBezTo>
                <a:cubicBezTo>
                  <a:pt x="4013359" y="2400776"/>
                  <a:pt x="4023836" y="2470309"/>
                  <a:pt x="4071461" y="2513171"/>
                </a:cubicBezTo>
                <a:cubicBezTo>
                  <a:pt x="4072414" y="2514124"/>
                  <a:pt x="4172426" y="2608421"/>
                  <a:pt x="4177189" y="2735104"/>
                </a:cubicBezTo>
                <a:cubicBezTo>
                  <a:pt x="4180999" y="2819876"/>
                  <a:pt x="4140994" y="2906554"/>
                  <a:pt x="4058126" y="299227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0197DC8-B905-4383-853D-3F934FD1C6C5}"/>
              </a:ext>
            </a:extLst>
          </p:cNvPr>
          <p:cNvSpPr>
            <a:spLocks noChangeAspect="1"/>
          </p:cNvSpPr>
          <p:nvPr/>
        </p:nvSpPr>
        <p:spPr>
          <a:xfrm>
            <a:off x="11766866" y="7413452"/>
            <a:ext cx="788230" cy="853440"/>
          </a:xfrm>
          <a:custGeom>
            <a:avLst/>
            <a:gdLst>
              <a:gd name="connsiteX0" fmla="*/ 257175 w 4213860"/>
              <a:gd name="connsiteY0" fmla="*/ 3092767 h 4562475"/>
              <a:gd name="connsiteX1" fmla="*/ 257175 w 4213860"/>
              <a:gd name="connsiteY1" fmla="*/ 3634740 h 4562475"/>
              <a:gd name="connsiteX2" fmla="*/ 927735 w 4213860"/>
              <a:gd name="connsiteY2" fmla="*/ 4305300 h 4562475"/>
              <a:gd name="connsiteX3" fmla="*/ 3286125 w 4213860"/>
              <a:gd name="connsiteY3" fmla="*/ 4305300 h 4562475"/>
              <a:gd name="connsiteX4" fmla="*/ 3956685 w 4213860"/>
              <a:gd name="connsiteY4" fmla="*/ 3634740 h 4562475"/>
              <a:gd name="connsiteX5" fmla="*/ 3958590 w 4213860"/>
              <a:gd name="connsiteY5" fmla="*/ 3634740 h 4562475"/>
              <a:gd name="connsiteX6" fmla="*/ 3958590 w 4213860"/>
              <a:gd name="connsiteY6" fmla="*/ 3092767 h 4562475"/>
              <a:gd name="connsiteX7" fmla="*/ 3047047 w 4213860"/>
              <a:gd name="connsiteY7" fmla="*/ 3092767 h 4562475"/>
              <a:gd name="connsiteX8" fmla="*/ 2481262 w 4213860"/>
              <a:gd name="connsiteY8" fmla="*/ 3645218 h 4562475"/>
              <a:gd name="connsiteX9" fmla="*/ 1696402 w 4213860"/>
              <a:gd name="connsiteY9" fmla="*/ 3645218 h 4562475"/>
              <a:gd name="connsiteX10" fmla="*/ 1130617 w 4213860"/>
              <a:gd name="connsiteY10" fmla="*/ 3092767 h 4562475"/>
              <a:gd name="connsiteX11" fmla="*/ 588645 w 4213860"/>
              <a:gd name="connsiteY11" fmla="*/ 1205865 h 4562475"/>
              <a:gd name="connsiteX12" fmla="*/ 1396365 w 4213860"/>
              <a:gd name="connsiteY12" fmla="*/ 1205865 h 4562475"/>
              <a:gd name="connsiteX13" fmla="*/ 1524952 w 4213860"/>
              <a:gd name="connsiteY13" fmla="*/ 1334452 h 4562475"/>
              <a:gd name="connsiteX14" fmla="*/ 1396365 w 4213860"/>
              <a:gd name="connsiteY14" fmla="*/ 1463040 h 4562475"/>
              <a:gd name="connsiteX15" fmla="*/ 676275 w 4213860"/>
              <a:gd name="connsiteY15" fmla="*/ 1463040 h 4562475"/>
              <a:gd name="connsiteX16" fmla="*/ 296227 w 4213860"/>
              <a:gd name="connsiteY16" fmla="*/ 2835592 h 4562475"/>
              <a:gd name="connsiteX17" fmla="*/ 1257300 w 4213860"/>
              <a:gd name="connsiteY17" fmla="*/ 2835592 h 4562475"/>
              <a:gd name="connsiteX18" fmla="*/ 1385887 w 4213860"/>
              <a:gd name="connsiteY18" fmla="*/ 2964180 h 4562475"/>
              <a:gd name="connsiteX19" fmla="*/ 1385887 w 4213860"/>
              <a:gd name="connsiteY19" fmla="*/ 3080385 h 4562475"/>
              <a:gd name="connsiteX20" fmla="*/ 1694497 w 4213860"/>
              <a:gd name="connsiteY20" fmla="*/ 3388995 h 4562475"/>
              <a:gd name="connsiteX21" fmla="*/ 2479357 w 4213860"/>
              <a:gd name="connsiteY21" fmla="*/ 3388995 h 4562475"/>
              <a:gd name="connsiteX22" fmla="*/ 2787967 w 4213860"/>
              <a:gd name="connsiteY22" fmla="*/ 3080385 h 4562475"/>
              <a:gd name="connsiteX23" fmla="*/ 2787967 w 4213860"/>
              <a:gd name="connsiteY23" fmla="*/ 2964180 h 4562475"/>
              <a:gd name="connsiteX24" fmla="*/ 2916555 w 4213860"/>
              <a:gd name="connsiteY24" fmla="*/ 2835592 h 4562475"/>
              <a:gd name="connsiteX25" fmla="*/ 3916680 w 4213860"/>
              <a:gd name="connsiteY25" fmla="*/ 2835592 h 4562475"/>
              <a:gd name="connsiteX26" fmla="*/ 3538537 w 4213860"/>
              <a:gd name="connsiteY26" fmla="*/ 1465897 h 4562475"/>
              <a:gd name="connsiteX27" fmla="*/ 2818447 w 4213860"/>
              <a:gd name="connsiteY27" fmla="*/ 1465897 h 4562475"/>
              <a:gd name="connsiteX28" fmla="*/ 2689860 w 4213860"/>
              <a:gd name="connsiteY28" fmla="*/ 1337310 h 4562475"/>
              <a:gd name="connsiteX29" fmla="*/ 2818447 w 4213860"/>
              <a:gd name="connsiteY29" fmla="*/ 1208722 h 4562475"/>
              <a:gd name="connsiteX30" fmla="*/ 3625215 w 4213860"/>
              <a:gd name="connsiteY30" fmla="*/ 1208722 h 4562475"/>
              <a:gd name="connsiteX31" fmla="*/ 3678555 w 4213860"/>
              <a:gd name="connsiteY31" fmla="*/ 1220152 h 4562475"/>
              <a:gd name="connsiteX32" fmla="*/ 3690937 w 4213860"/>
              <a:gd name="connsiteY32" fmla="*/ 1225867 h 4562475"/>
              <a:gd name="connsiteX33" fmla="*/ 3761422 w 4213860"/>
              <a:gd name="connsiteY33" fmla="*/ 1308735 h 4562475"/>
              <a:gd name="connsiteX34" fmla="*/ 4209098 w 4213860"/>
              <a:gd name="connsiteY34" fmla="*/ 2927985 h 4562475"/>
              <a:gd name="connsiteX35" fmla="*/ 4213860 w 4213860"/>
              <a:gd name="connsiteY35" fmla="*/ 2962275 h 4562475"/>
              <a:gd name="connsiteX36" fmla="*/ 4213860 w 4213860"/>
              <a:gd name="connsiteY36" fmla="*/ 3634740 h 4562475"/>
              <a:gd name="connsiteX37" fmla="*/ 3286125 w 4213860"/>
              <a:gd name="connsiteY37" fmla="*/ 4562475 h 4562475"/>
              <a:gd name="connsiteX38" fmla="*/ 927735 w 4213860"/>
              <a:gd name="connsiteY38" fmla="*/ 4562475 h 4562475"/>
              <a:gd name="connsiteX39" fmla="*/ 0 w 4213860"/>
              <a:gd name="connsiteY39" fmla="*/ 3634740 h 4562475"/>
              <a:gd name="connsiteX40" fmla="*/ 0 w 4213860"/>
              <a:gd name="connsiteY40" fmla="*/ 2959417 h 4562475"/>
              <a:gd name="connsiteX41" fmla="*/ 4762 w 4213860"/>
              <a:gd name="connsiteY41" fmla="*/ 2925127 h 4562475"/>
              <a:gd name="connsiteX42" fmla="*/ 452437 w 4213860"/>
              <a:gd name="connsiteY42" fmla="*/ 1305877 h 4562475"/>
              <a:gd name="connsiteX43" fmla="*/ 522922 w 4213860"/>
              <a:gd name="connsiteY43" fmla="*/ 1223010 h 4562475"/>
              <a:gd name="connsiteX44" fmla="*/ 535305 w 4213860"/>
              <a:gd name="connsiteY44" fmla="*/ 1217295 h 4562475"/>
              <a:gd name="connsiteX45" fmla="*/ 588645 w 4213860"/>
              <a:gd name="connsiteY45" fmla="*/ 1205865 h 4562475"/>
              <a:gd name="connsiteX46" fmla="*/ 2106929 w 4213860"/>
              <a:gd name="connsiteY46" fmla="*/ 0 h 4562475"/>
              <a:gd name="connsiteX47" fmla="*/ 2235517 w 4213860"/>
              <a:gd name="connsiteY47" fmla="*/ 128587 h 4562475"/>
              <a:gd name="connsiteX48" fmla="*/ 2235517 w 4213860"/>
              <a:gd name="connsiteY48" fmla="*/ 2336482 h 4562475"/>
              <a:gd name="connsiteX49" fmla="*/ 2697479 w 4213860"/>
              <a:gd name="connsiteY49" fmla="*/ 1874520 h 4562475"/>
              <a:gd name="connsiteX50" fmla="*/ 2879407 w 4213860"/>
              <a:gd name="connsiteY50" fmla="*/ 1874520 h 4562475"/>
              <a:gd name="connsiteX51" fmla="*/ 2879407 w 4213860"/>
              <a:gd name="connsiteY51" fmla="*/ 2056447 h 4562475"/>
              <a:gd name="connsiteX52" fmla="*/ 2197417 w 4213860"/>
              <a:gd name="connsiteY52" fmla="*/ 2738437 h 4562475"/>
              <a:gd name="connsiteX53" fmla="*/ 2106929 w 4213860"/>
              <a:gd name="connsiteY53" fmla="*/ 2776537 h 4562475"/>
              <a:gd name="connsiteX54" fmla="*/ 2016442 w 4213860"/>
              <a:gd name="connsiteY54" fmla="*/ 2738437 h 4562475"/>
              <a:gd name="connsiteX55" fmla="*/ 1334452 w 4213860"/>
              <a:gd name="connsiteY55" fmla="*/ 2056447 h 4562475"/>
              <a:gd name="connsiteX56" fmla="*/ 1334452 w 4213860"/>
              <a:gd name="connsiteY56" fmla="*/ 1874520 h 4562475"/>
              <a:gd name="connsiteX57" fmla="*/ 1516379 w 4213860"/>
              <a:gd name="connsiteY57" fmla="*/ 1874520 h 4562475"/>
              <a:gd name="connsiteX58" fmla="*/ 1978342 w 4213860"/>
              <a:gd name="connsiteY58" fmla="*/ 2336482 h 4562475"/>
              <a:gd name="connsiteX59" fmla="*/ 1978342 w 4213860"/>
              <a:gd name="connsiteY59" fmla="*/ 128587 h 4562475"/>
              <a:gd name="connsiteX60" fmla="*/ 2106929 w 4213860"/>
              <a:gd name="connsiteY60" fmla="*/ 0 h 456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13860" h="4562475">
                <a:moveTo>
                  <a:pt x="257175" y="3092767"/>
                </a:moveTo>
                <a:lnTo>
                  <a:pt x="257175" y="3634740"/>
                </a:lnTo>
                <a:cubicBezTo>
                  <a:pt x="257175" y="4004310"/>
                  <a:pt x="558165" y="4305300"/>
                  <a:pt x="927735" y="4305300"/>
                </a:cubicBezTo>
                <a:lnTo>
                  <a:pt x="3286125" y="4305300"/>
                </a:lnTo>
                <a:cubicBezTo>
                  <a:pt x="3655695" y="4305300"/>
                  <a:pt x="3956685" y="4004310"/>
                  <a:pt x="3956685" y="3634740"/>
                </a:cubicBezTo>
                <a:lnTo>
                  <a:pt x="3958590" y="3634740"/>
                </a:lnTo>
                <a:lnTo>
                  <a:pt x="3958590" y="3092767"/>
                </a:lnTo>
                <a:lnTo>
                  <a:pt x="3047047" y="3092767"/>
                </a:lnTo>
                <a:cubicBezTo>
                  <a:pt x="3040380" y="3398520"/>
                  <a:pt x="2788920" y="3645218"/>
                  <a:pt x="2481262" y="3645218"/>
                </a:cubicBezTo>
                <a:lnTo>
                  <a:pt x="1696402" y="3645218"/>
                </a:lnTo>
                <a:cubicBezTo>
                  <a:pt x="1388745" y="3645218"/>
                  <a:pt x="1137285" y="3398520"/>
                  <a:pt x="1130617" y="3092767"/>
                </a:cubicBezTo>
                <a:close/>
                <a:moveTo>
                  <a:pt x="588645" y="1205865"/>
                </a:moveTo>
                <a:lnTo>
                  <a:pt x="1396365" y="1205865"/>
                </a:lnTo>
                <a:cubicBezTo>
                  <a:pt x="1467802" y="1205865"/>
                  <a:pt x="1524952" y="1263015"/>
                  <a:pt x="1524952" y="1334452"/>
                </a:cubicBezTo>
                <a:cubicBezTo>
                  <a:pt x="1524952" y="1405890"/>
                  <a:pt x="1467802" y="1463040"/>
                  <a:pt x="1396365" y="1463040"/>
                </a:cubicBezTo>
                <a:lnTo>
                  <a:pt x="676275" y="1463040"/>
                </a:lnTo>
                <a:lnTo>
                  <a:pt x="296227" y="2835592"/>
                </a:lnTo>
                <a:lnTo>
                  <a:pt x="1257300" y="2835592"/>
                </a:lnTo>
                <a:cubicBezTo>
                  <a:pt x="1328737" y="2835592"/>
                  <a:pt x="1385887" y="2892742"/>
                  <a:pt x="1385887" y="2964180"/>
                </a:cubicBezTo>
                <a:lnTo>
                  <a:pt x="1385887" y="3080385"/>
                </a:lnTo>
                <a:cubicBezTo>
                  <a:pt x="1385887" y="3250882"/>
                  <a:pt x="1524000" y="3388995"/>
                  <a:pt x="1694497" y="3388995"/>
                </a:cubicBezTo>
                <a:lnTo>
                  <a:pt x="2479357" y="3388995"/>
                </a:lnTo>
                <a:cubicBezTo>
                  <a:pt x="2649855" y="3388995"/>
                  <a:pt x="2787967" y="3250882"/>
                  <a:pt x="2787967" y="3080385"/>
                </a:cubicBezTo>
                <a:lnTo>
                  <a:pt x="2787967" y="2964180"/>
                </a:lnTo>
                <a:cubicBezTo>
                  <a:pt x="2787967" y="2892742"/>
                  <a:pt x="2845117" y="2835592"/>
                  <a:pt x="2916555" y="2835592"/>
                </a:cubicBezTo>
                <a:lnTo>
                  <a:pt x="3916680" y="2835592"/>
                </a:lnTo>
                <a:lnTo>
                  <a:pt x="3538537" y="1465897"/>
                </a:lnTo>
                <a:lnTo>
                  <a:pt x="2818447" y="1465897"/>
                </a:lnTo>
                <a:cubicBezTo>
                  <a:pt x="2747010" y="1465897"/>
                  <a:pt x="2689860" y="1408747"/>
                  <a:pt x="2689860" y="1337310"/>
                </a:cubicBezTo>
                <a:cubicBezTo>
                  <a:pt x="2689860" y="1265872"/>
                  <a:pt x="2747010" y="1208722"/>
                  <a:pt x="2818447" y="1208722"/>
                </a:cubicBezTo>
                <a:lnTo>
                  <a:pt x="3625215" y="1208722"/>
                </a:lnTo>
                <a:cubicBezTo>
                  <a:pt x="3643312" y="1208722"/>
                  <a:pt x="3661410" y="1212532"/>
                  <a:pt x="3678555" y="1220152"/>
                </a:cubicBezTo>
                <a:lnTo>
                  <a:pt x="3690937" y="1225867"/>
                </a:lnTo>
                <a:cubicBezTo>
                  <a:pt x="3725227" y="1242060"/>
                  <a:pt x="3750945" y="1271587"/>
                  <a:pt x="3761422" y="1308735"/>
                </a:cubicBezTo>
                <a:lnTo>
                  <a:pt x="4209098" y="2927985"/>
                </a:lnTo>
                <a:cubicBezTo>
                  <a:pt x="4212908" y="2938462"/>
                  <a:pt x="4213860" y="2949892"/>
                  <a:pt x="4213860" y="2962275"/>
                </a:cubicBezTo>
                <a:lnTo>
                  <a:pt x="4213860" y="3634740"/>
                </a:lnTo>
                <a:cubicBezTo>
                  <a:pt x="4213860" y="4146232"/>
                  <a:pt x="3797617" y="4562475"/>
                  <a:pt x="3286125" y="4562475"/>
                </a:cubicBezTo>
                <a:lnTo>
                  <a:pt x="927735" y="4562475"/>
                </a:lnTo>
                <a:cubicBezTo>
                  <a:pt x="416242" y="4562475"/>
                  <a:pt x="0" y="4146232"/>
                  <a:pt x="0" y="3634740"/>
                </a:cubicBezTo>
                <a:lnTo>
                  <a:pt x="0" y="2959417"/>
                </a:lnTo>
                <a:cubicBezTo>
                  <a:pt x="0" y="2947987"/>
                  <a:pt x="1905" y="2936557"/>
                  <a:pt x="4762" y="2925127"/>
                </a:cubicBezTo>
                <a:lnTo>
                  <a:pt x="452437" y="1305877"/>
                </a:lnTo>
                <a:cubicBezTo>
                  <a:pt x="461962" y="1268730"/>
                  <a:pt x="488632" y="1239202"/>
                  <a:pt x="522922" y="1223010"/>
                </a:cubicBezTo>
                <a:lnTo>
                  <a:pt x="535305" y="1217295"/>
                </a:lnTo>
                <a:cubicBezTo>
                  <a:pt x="552450" y="1209675"/>
                  <a:pt x="570547" y="1205865"/>
                  <a:pt x="588645" y="1205865"/>
                </a:cubicBezTo>
                <a:close/>
                <a:moveTo>
                  <a:pt x="2106929" y="0"/>
                </a:moveTo>
                <a:cubicBezTo>
                  <a:pt x="2178367" y="0"/>
                  <a:pt x="2235517" y="57150"/>
                  <a:pt x="2235517" y="128587"/>
                </a:cubicBezTo>
                <a:lnTo>
                  <a:pt x="2235517" y="2336482"/>
                </a:lnTo>
                <a:lnTo>
                  <a:pt x="2697479" y="1874520"/>
                </a:lnTo>
                <a:cubicBezTo>
                  <a:pt x="2747962" y="1824037"/>
                  <a:pt x="2828924" y="1824037"/>
                  <a:pt x="2879407" y="1874520"/>
                </a:cubicBezTo>
                <a:cubicBezTo>
                  <a:pt x="2929889" y="1925002"/>
                  <a:pt x="2929889" y="2005965"/>
                  <a:pt x="2879407" y="2056447"/>
                </a:cubicBezTo>
                <a:lnTo>
                  <a:pt x="2197417" y="2738437"/>
                </a:lnTo>
                <a:cubicBezTo>
                  <a:pt x="2172652" y="2764155"/>
                  <a:pt x="2139314" y="2776537"/>
                  <a:pt x="2106929" y="2776537"/>
                </a:cubicBezTo>
                <a:cubicBezTo>
                  <a:pt x="2074544" y="2776537"/>
                  <a:pt x="2041207" y="2763202"/>
                  <a:pt x="2016442" y="2738437"/>
                </a:cubicBezTo>
                <a:lnTo>
                  <a:pt x="1334452" y="2056447"/>
                </a:lnTo>
                <a:cubicBezTo>
                  <a:pt x="1283969" y="2005965"/>
                  <a:pt x="1283969" y="1925002"/>
                  <a:pt x="1334452" y="1874520"/>
                </a:cubicBezTo>
                <a:cubicBezTo>
                  <a:pt x="1383982" y="1824037"/>
                  <a:pt x="1465897" y="1824037"/>
                  <a:pt x="1516379" y="1874520"/>
                </a:cubicBezTo>
                <a:lnTo>
                  <a:pt x="1978342" y="2336482"/>
                </a:lnTo>
                <a:lnTo>
                  <a:pt x="1978342" y="128587"/>
                </a:lnTo>
                <a:cubicBezTo>
                  <a:pt x="1978342" y="57150"/>
                  <a:pt x="2035492" y="0"/>
                  <a:pt x="210692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B38F417-0F86-44A1-9495-F01429D174A4}"/>
              </a:ext>
            </a:extLst>
          </p:cNvPr>
          <p:cNvSpPr>
            <a:spLocks noChangeAspect="1"/>
          </p:cNvSpPr>
          <p:nvPr/>
        </p:nvSpPr>
        <p:spPr>
          <a:xfrm>
            <a:off x="15006177" y="7413453"/>
            <a:ext cx="853440" cy="790954"/>
          </a:xfrm>
          <a:custGeom>
            <a:avLst/>
            <a:gdLst>
              <a:gd name="connsiteX0" fmla="*/ 128587 w 4488180"/>
              <a:gd name="connsiteY0" fmla="*/ 2008822 h 4159567"/>
              <a:gd name="connsiteX1" fmla="*/ 257175 w 4488180"/>
              <a:gd name="connsiteY1" fmla="*/ 2137409 h 4159567"/>
              <a:gd name="connsiteX2" fmla="*/ 257175 w 4488180"/>
              <a:gd name="connsiteY2" fmla="*/ 3326129 h 4159567"/>
              <a:gd name="connsiteX3" fmla="*/ 833437 w 4488180"/>
              <a:gd name="connsiteY3" fmla="*/ 3902392 h 4159567"/>
              <a:gd name="connsiteX4" fmla="*/ 3654742 w 4488180"/>
              <a:gd name="connsiteY4" fmla="*/ 3902392 h 4159567"/>
              <a:gd name="connsiteX5" fmla="*/ 4231005 w 4488180"/>
              <a:gd name="connsiteY5" fmla="*/ 3326129 h 4159567"/>
              <a:gd name="connsiteX6" fmla="*/ 4231005 w 4488180"/>
              <a:gd name="connsiteY6" fmla="*/ 2156459 h 4159567"/>
              <a:gd name="connsiteX7" fmla="*/ 4359593 w 4488180"/>
              <a:gd name="connsiteY7" fmla="*/ 2027872 h 4159567"/>
              <a:gd name="connsiteX8" fmla="*/ 4488180 w 4488180"/>
              <a:gd name="connsiteY8" fmla="*/ 2156459 h 4159567"/>
              <a:gd name="connsiteX9" fmla="*/ 4488180 w 4488180"/>
              <a:gd name="connsiteY9" fmla="*/ 3326129 h 4159567"/>
              <a:gd name="connsiteX10" fmla="*/ 3654742 w 4488180"/>
              <a:gd name="connsiteY10" fmla="*/ 4159567 h 4159567"/>
              <a:gd name="connsiteX11" fmla="*/ 833437 w 4488180"/>
              <a:gd name="connsiteY11" fmla="*/ 4159567 h 4159567"/>
              <a:gd name="connsiteX12" fmla="*/ 0 w 4488180"/>
              <a:gd name="connsiteY12" fmla="*/ 3326129 h 4159567"/>
              <a:gd name="connsiteX13" fmla="*/ 0 w 4488180"/>
              <a:gd name="connsiteY13" fmla="*/ 2137409 h 4159567"/>
              <a:gd name="connsiteX14" fmla="*/ 128587 w 4488180"/>
              <a:gd name="connsiteY14" fmla="*/ 2008822 h 4159567"/>
              <a:gd name="connsiteX15" fmla="*/ 2244090 w 4488180"/>
              <a:gd name="connsiteY15" fmla="*/ 0 h 4159567"/>
              <a:gd name="connsiteX16" fmla="*/ 2372677 w 4488180"/>
              <a:gd name="connsiteY16" fmla="*/ 128587 h 4159567"/>
              <a:gd name="connsiteX17" fmla="*/ 2372677 w 4488180"/>
              <a:gd name="connsiteY17" fmla="*/ 2737485 h 4159567"/>
              <a:gd name="connsiteX18" fmla="*/ 2969895 w 4488180"/>
              <a:gd name="connsiteY18" fmla="*/ 2139315 h 4159567"/>
              <a:gd name="connsiteX19" fmla="*/ 3151822 w 4488180"/>
              <a:gd name="connsiteY19" fmla="*/ 2139315 h 4159567"/>
              <a:gd name="connsiteX20" fmla="*/ 3151822 w 4488180"/>
              <a:gd name="connsiteY20" fmla="*/ 2321242 h 4159567"/>
              <a:gd name="connsiteX21" fmla="*/ 2334577 w 4488180"/>
              <a:gd name="connsiteY21" fmla="*/ 3138487 h 4159567"/>
              <a:gd name="connsiteX22" fmla="*/ 2244090 w 4488180"/>
              <a:gd name="connsiteY22" fmla="*/ 3176587 h 4159567"/>
              <a:gd name="connsiteX23" fmla="*/ 2153602 w 4488180"/>
              <a:gd name="connsiteY23" fmla="*/ 3138487 h 4159567"/>
              <a:gd name="connsiteX24" fmla="*/ 1335405 w 4488180"/>
              <a:gd name="connsiteY24" fmla="*/ 2321242 h 4159567"/>
              <a:gd name="connsiteX25" fmla="*/ 1335405 w 4488180"/>
              <a:gd name="connsiteY25" fmla="*/ 2139315 h 4159567"/>
              <a:gd name="connsiteX26" fmla="*/ 1517332 w 4488180"/>
              <a:gd name="connsiteY26" fmla="*/ 2139315 h 4159567"/>
              <a:gd name="connsiteX27" fmla="*/ 2115502 w 4488180"/>
              <a:gd name="connsiteY27" fmla="*/ 2737485 h 4159567"/>
              <a:gd name="connsiteX28" fmla="*/ 2115502 w 4488180"/>
              <a:gd name="connsiteY28" fmla="*/ 128587 h 4159567"/>
              <a:gd name="connsiteX29" fmla="*/ 2244090 w 4488180"/>
              <a:gd name="connsiteY29" fmla="*/ 0 h 415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8180" h="4159567">
                <a:moveTo>
                  <a:pt x="128587" y="2008822"/>
                </a:moveTo>
                <a:cubicBezTo>
                  <a:pt x="200025" y="2008822"/>
                  <a:pt x="257175" y="2065972"/>
                  <a:pt x="257175" y="2137409"/>
                </a:cubicBezTo>
                <a:lnTo>
                  <a:pt x="257175" y="3326129"/>
                </a:lnTo>
                <a:cubicBezTo>
                  <a:pt x="257175" y="3643312"/>
                  <a:pt x="515302" y="3902392"/>
                  <a:pt x="833437" y="3902392"/>
                </a:cubicBezTo>
                <a:lnTo>
                  <a:pt x="3654742" y="3902392"/>
                </a:lnTo>
                <a:cubicBezTo>
                  <a:pt x="3971925" y="3902392"/>
                  <a:pt x="4231005" y="3644264"/>
                  <a:pt x="4231005" y="3326129"/>
                </a:cubicBezTo>
                <a:lnTo>
                  <a:pt x="4231005" y="2156459"/>
                </a:lnTo>
                <a:cubicBezTo>
                  <a:pt x="4231005" y="2085022"/>
                  <a:pt x="4288155" y="2027872"/>
                  <a:pt x="4359593" y="2027872"/>
                </a:cubicBezTo>
                <a:cubicBezTo>
                  <a:pt x="4431030" y="2027872"/>
                  <a:pt x="4488180" y="2085974"/>
                  <a:pt x="4488180" y="2156459"/>
                </a:cubicBezTo>
                <a:lnTo>
                  <a:pt x="4488180" y="3326129"/>
                </a:lnTo>
                <a:cubicBezTo>
                  <a:pt x="4488180" y="3785234"/>
                  <a:pt x="4114800" y="4159567"/>
                  <a:pt x="3654742" y="4159567"/>
                </a:cubicBezTo>
                <a:lnTo>
                  <a:pt x="833437" y="4159567"/>
                </a:lnTo>
                <a:cubicBezTo>
                  <a:pt x="374332" y="4159567"/>
                  <a:pt x="0" y="3786187"/>
                  <a:pt x="0" y="3326129"/>
                </a:cubicBezTo>
                <a:lnTo>
                  <a:pt x="0" y="2137409"/>
                </a:lnTo>
                <a:cubicBezTo>
                  <a:pt x="0" y="2065972"/>
                  <a:pt x="57150" y="2008822"/>
                  <a:pt x="128587" y="2008822"/>
                </a:cubicBezTo>
                <a:close/>
                <a:moveTo>
                  <a:pt x="2244090" y="0"/>
                </a:moveTo>
                <a:cubicBezTo>
                  <a:pt x="2315527" y="0"/>
                  <a:pt x="2372677" y="57150"/>
                  <a:pt x="2372677" y="128587"/>
                </a:cubicBezTo>
                <a:lnTo>
                  <a:pt x="2372677" y="2737485"/>
                </a:lnTo>
                <a:lnTo>
                  <a:pt x="2969895" y="2139315"/>
                </a:lnTo>
                <a:cubicBezTo>
                  <a:pt x="3020377" y="2088832"/>
                  <a:pt x="3101340" y="2088832"/>
                  <a:pt x="3151822" y="2139315"/>
                </a:cubicBezTo>
                <a:cubicBezTo>
                  <a:pt x="3202305" y="2189797"/>
                  <a:pt x="3202305" y="2270760"/>
                  <a:pt x="3151822" y="2321242"/>
                </a:cubicBezTo>
                <a:lnTo>
                  <a:pt x="2334577" y="3138487"/>
                </a:lnTo>
                <a:cubicBezTo>
                  <a:pt x="2309812" y="3164205"/>
                  <a:pt x="2276475" y="3176587"/>
                  <a:pt x="2244090" y="3176587"/>
                </a:cubicBezTo>
                <a:cubicBezTo>
                  <a:pt x="2211705" y="3176587"/>
                  <a:pt x="2178367" y="3163252"/>
                  <a:pt x="2153602" y="3138487"/>
                </a:cubicBezTo>
                <a:lnTo>
                  <a:pt x="1335405" y="2321242"/>
                </a:lnTo>
                <a:cubicBezTo>
                  <a:pt x="1284922" y="2270760"/>
                  <a:pt x="1284922" y="2189797"/>
                  <a:pt x="1335405" y="2139315"/>
                </a:cubicBezTo>
                <a:cubicBezTo>
                  <a:pt x="1385887" y="2088832"/>
                  <a:pt x="1466850" y="2088832"/>
                  <a:pt x="1517332" y="2139315"/>
                </a:cubicBezTo>
                <a:lnTo>
                  <a:pt x="2115502" y="2737485"/>
                </a:lnTo>
                <a:lnTo>
                  <a:pt x="2115502" y="128587"/>
                </a:lnTo>
                <a:cubicBezTo>
                  <a:pt x="2115502" y="57150"/>
                  <a:pt x="2172652" y="0"/>
                  <a:pt x="224409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D10AF5C-519D-40BE-8F05-AC310485BA50}"/>
              </a:ext>
            </a:extLst>
          </p:cNvPr>
          <p:cNvSpPr>
            <a:spLocks noChangeAspect="1"/>
          </p:cNvSpPr>
          <p:nvPr/>
        </p:nvSpPr>
        <p:spPr>
          <a:xfrm>
            <a:off x="18240445" y="7350966"/>
            <a:ext cx="853440" cy="853440"/>
          </a:xfrm>
          <a:custGeom>
            <a:avLst/>
            <a:gdLst>
              <a:gd name="connsiteX0" fmla="*/ 4187959 w 4476750"/>
              <a:gd name="connsiteY0" fmla="*/ 296466 h 4476750"/>
              <a:gd name="connsiteX1" fmla="*/ 2792546 w 4476750"/>
              <a:gd name="connsiteY1" fmla="*/ 296466 h 4476750"/>
              <a:gd name="connsiteX2" fmla="*/ 234131 w 4476750"/>
              <a:gd name="connsiteY2" fmla="*/ 2853928 h 4476750"/>
              <a:gd name="connsiteX3" fmla="*/ 197936 w 4476750"/>
              <a:gd name="connsiteY3" fmla="*/ 2927271 h 4476750"/>
              <a:gd name="connsiteX4" fmla="*/ 8389 w 4476750"/>
              <a:gd name="connsiteY4" fmla="*/ 4331256 h 4476750"/>
              <a:gd name="connsiteX5" fmla="*/ 44584 w 4476750"/>
              <a:gd name="connsiteY5" fmla="*/ 4438888 h 4476750"/>
              <a:gd name="connsiteX6" fmla="*/ 135071 w 4476750"/>
              <a:gd name="connsiteY6" fmla="*/ 4476988 h 4476750"/>
              <a:gd name="connsiteX7" fmla="*/ 152216 w 4476750"/>
              <a:gd name="connsiteY7" fmla="*/ 4476036 h 4476750"/>
              <a:gd name="connsiteX8" fmla="*/ 998036 w 4476750"/>
              <a:gd name="connsiteY8" fmla="*/ 4361736 h 4476750"/>
              <a:gd name="connsiteX9" fmla="*/ 1108526 w 4476750"/>
              <a:gd name="connsiteY9" fmla="*/ 4216956 h 4476750"/>
              <a:gd name="connsiteX10" fmla="*/ 963746 w 4476750"/>
              <a:gd name="connsiteY10" fmla="*/ 4106466 h 4476750"/>
              <a:gd name="connsiteX11" fmla="*/ 285566 w 4476750"/>
              <a:gd name="connsiteY11" fmla="*/ 4197906 h 4476750"/>
              <a:gd name="connsiteX12" fmla="*/ 417964 w 4476750"/>
              <a:gd name="connsiteY12" fmla="*/ 3218736 h 4476750"/>
              <a:gd name="connsiteX13" fmla="*/ 1448569 w 4476750"/>
              <a:gd name="connsiteY13" fmla="*/ 4249341 h 4476750"/>
              <a:gd name="connsiteX14" fmla="*/ 1539056 w 4476750"/>
              <a:gd name="connsiteY14" fmla="*/ 4287441 h 4476750"/>
              <a:gd name="connsiteX15" fmla="*/ 1629544 w 4476750"/>
              <a:gd name="connsiteY15" fmla="*/ 4249341 h 4476750"/>
              <a:gd name="connsiteX16" fmla="*/ 4187959 w 4476750"/>
              <a:gd name="connsiteY16" fmla="*/ 1691878 h 4476750"/>
              <a:gd name="connsiteX17" fmla="*/ 4477519 w 4476750"/>
              <a:gd name="connsiteY17" fmla="*/ 993696 h 4476750"/>
              <a:gd name="connsiteX18" fmla="*/ 4187959 w 4476750"/>
              <a:gd name="connsiteY18" fmla="*/ 296466 h 4476750"/>
              <a:gd name="connsiteX19" fmla="*/ 2842076 w 4476750"/>
              <a:gd name="connsiteY19" fmla="*/ 610791 h 4476750"/>
              <a:gd name="connsiteX20" fmla="*/ 3271654 w 4476750"/>
              <a:gd name="connsiteY20" fmla="*/ 1040368 h 4476750"/>
              <a:gd name="connsiteX21" fmla="*/ 937076 w 4476750"/>
              <a:gd name="connsiteY21" fmla="*/ 3374946 h 4476750"/>
              <a:gd name="connsiteX22" fmla="*/ 507499 w 4476750"/>
              <a:gd name="connsiteY22" fmla="*/ 2945368 h 4476750"/>
              <a:gd name="connsiteX23" fmla="*/ 2842076 w 4476750"/>
              <a:gd name="connsiteY23" fmla="*/ 610791 h 4476750"/>
              <a:gd name="connsiteX24" fmla="*/ 1540009 w 4476750"/>
              <a:gd name="connsiteY24" fmla="*/ 3976926 h 4476750"/>
              <a:gd name="connsiteX25" fmla="*/ 1119956 w 4476750"/>
              <a:gd name="connsiteY25" fmla="*/ 3556873 h 4476750"/>
              <a:gd name="connsiteX26" fmla="*/ 3454534 w 4476750"/>
              <a:gd name="connsiteY26" fmla="*/ 1222296 h 4476750"/>
              <a:gd name="connsiteX27" fmla="*/ 3874586 w 4476750"/>
              <a:gd name="connsiteY27" fmla="*/ 1642348 h 4476750"/>
              <a:gd name="connsiteX28" fmla="*/ 1540009 w 4476750"/>
              <a:gd name="connsiteY28" fmla="*/ 3976926 h 4476750"/>
              <a:gd name="connsiteX29" fmla="*/ 4053656 w 4476750"/>
              <a:gd name="connsiteY29" fmla="*/ 1458516 h 4476750"/>
              <a:gd name="connsiteX30" fmla="*/ 3025909 w 4476750"/>
              <a:gd name="connsiteY30" fmla="*/ 430768 h 4476750"/>
              <a:gd name="connsiteX31" fmla="*/ 3490729 w 4476750"/>
              <a:gd name="connsiteY31" fmla="*/ 264081 h 4476750"/>
              <a:gd name="connsiteX32" fmla="*/ 4006984 w 4476750"/>
              <a:gd name="connsiteY32" fmla="*/ 477441 h 4476750"/>
              <a:gd name="connsiteX33" fmla="*/ 4220344 w 4476750"/>
              <a:gd name="connsiteY33" fmla="*/ 993696 h 4476750"/>
              <a:gd name="connsiteX34" fmla="*/ 4053656 w 4476750"/>
              <a:gd name="connsiteY34" fmla="*/ 1458516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76750" h="4476750">
                <a:moveTo>
                  <a:pt x="4187959" y="296466"/>
                </a:moveTo>
                <a:cubicBezTo>
                  <a:pt x="3803149" y="-89297"/>
                  <a:pt x="3177356" y="-89297"/>
                  <a:pt x="2792546" y="296466"/>
                </a:cubicBezTo>
                <a:lnTo>
                  <a:pt x="234131" y="2853928"/>
                </a:lnTo>
                <a:cubicBezTo>
                  <a:pt x="214129" y="2873931"/>
                  <a:pt x="201746" y="2899648"/>
                  <a:pt x="197936" y="2927271"/>
                </a:cubicBezTo>
                <a:lnTo>
                  <a:pt x="8389" y="4331256"/>
                </a:lnTo>
                <a:cubicBezTo>
                  <a:pt x="2674" y="4371261"/>
                  <a:pt x="16961" y="4411266"/>
                  <a:pt x="44584" y="4438888"/>
                </a:cubicBezTo>
                <a:cubicBezTo>
                  <a:pt x="68396" y="4462701"/>
                  <a:pt x="101734" y="4476988"/>
                  <a:pt x="135071" y="4476988"/>
                </a:cubicBezTo>
                <a:cubicBezTo>
                  <a:pt x="140786" y="4476988"/>
                  <a:pt x="146501" y="4476988"/>
                  <a:pt x="152216" y="4476036"/>
                </a:cubicBezTo>
                <a:lnTo>
                  <a:pt x="998036" y="4361736"/>
                </a:lnTo>
                <a:cubicBezTo>
                  <a:pt x="1068521" y="4352211"/>
                  <a:pt x="1118051" y="4287441"/>
                  <a:pt x="1108526" y="4216956"/>
                </a:cubicBezTo>
                <a:cubicBezTo>
                  <a:pt x="1099001" y="4146471"/>
                  <a:pt x="1034231" y="4096941"/>
                  <a:pt x="963746" y="4106466"/>
                </a:cubicBezTo>
                <a:lnTo>
                  <a:pt x="285566" y="4197906"/>
                </a:lnTo>
                <a:lnTo>
                  <a:pt x="417964" y="3218736"/>
                </a:lnTo>
                <a:lnTo>
                  <a:pt x="1448569" y="4249341"/>
                </a:lnTo>
                <a:cubicBezTo>
                  <a:pt x="1472381" y="4273154"/>
                  <a:pt x="1505719" y="4287441"/>
                  <a:pt x="1539056" y="4287441"/>
                </a:cubicBezTo>
                <a:cubicBezTo>
                  <a:pt x="1572394" y="4287441"/>
                  <a:pt x="1605731" y="4274106"/>
                  <a:pt x="1629544" y="4249341"/>
                </a:cubicBezTo>
                <a:lnTo>
                  <a:pt x="4187959" y="1691878"/>
                </a:lnTo>
                <a:cubicBezTo>
                  <a:pt x="4374649" y="1505188"/>
                  <a:pt x="4477519" y="1257538"/>
                  <a:pt x="4477519" y="993696"/>
                </a:cubicBezTo>
                <a:cubicBezTo>
                  <a:pt x="4477519" y="729853"/>
                  <a:pt x="4374649" y="482203"/>
                  <a:pt x="4187959" y="296466"/>
                </a:cubicBezTo>
                <a:close/>
                <a:moveTo>
                  <a:pt x="2842076" y="610791"/>
                </a:moveTo>
                <a:lnTo>
                  <a:pt x="3271654" y="1040368"/>
                </a:lnTo>
                <a:lnTo>
                  <a:pt x="937076" y="3374946"/>
                </a:lnTo>
                <a:lnTo>
                  <a:pt x="507499" y="2945368"/>
                </a:lnTo>
                <a:lnTo>
                  <a:pt x="2842076" y="610791"/>
                </a:lnTo>
                <a:close/>
                <a:moveTo>
                  <a:pt x="1540009" y="3976926"/>
                </a:moveTo>
                <a:lnTo>
                  <a:pt x="1119956" y="3556873"/>
                </a:lnTo>
                <a:lnTo>
                  <a:pt x="3454534" y="1222296"/>
                </a:lnTo>
                <a:lnTo>
                  <a:pt x="3874586" y="1642348"/>
                </a:lnTo>
                <a:lnTo>
                  <a:pt x="1540009" y="3976926"/>
                </a:lnTo>
                <a:close/>
                <a:moveTo>
                  <a:pt x="4053656" y="1458516"/>
                </a:moveTo>
                <a:lnTo>
                  <a:pt x="3025909" y="430768"/>
                </a:lnTo>
                <a:cubicBezTo>
                  <a:pt x="3156401" y="323136"/>
                  <a:pt x="3319279" y="264081"/>
                  <a:pt x="3490729" y="264081"/>
                </a:cubicBezTo>
                <a:cubicBezTo>
                  <a:pt x="3685991" y="264081"/>
                  <a:pt x="3868871" y="340281"/>
                  <a:pt x="4006984" y="477441"/>
                </a:cubicBezTo>
                <a:cubicBezTo>
                  <a:pt x="4145096" y="614601"/>
                  <a:pt x="4220344" y="798433"/>
                  <a:pt x="4220344" y="993696"/>
                </a:cubicBezTo>
                <a:cubicBezTo>
                  <a:pt x="4220344" y="1166098"/>
                  <a:pt x="4161289" y="1328023"/>
                  <a:pt x="4053656" y="145851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AED2519-85FC-43D0-A1B3-4A0050CBDE70}"/>
              </a:ext>
            </a:extLst>
          </p:cNvPr>
          <p:cNvSpPr>
            <a:spLocks noChangeAspect="1"/>
          </p:cNvSpPr>
          <p:nvPr/>
        </p:nvSpPr>
        <p:spPr>
          <a:xfrm>
            <a:off x="21469569" y="7484189"/>
            <a:ext cx="853440" cy="649482"/>
          </a:xfrm>
          <a:custGeom>
            <a:avLst/>
            <a:gdLst>
              <a:gd name="connsiteX0" fmla="*/ 652701 w 4603434"/>
              <a:gd name="connsiteY0" fmla="*/ 487441 h 3503295"/>
              <a:gd name="connsiteX1" fmla="*/ 745808 w 4603434"/>
              <a:gd name="connsiteY1" fmla="*/ 520064 h 3503295"/>
              <a:gd name="connsiteX2" fmla="*/ 1978343 w 4603434"/>
              <a:gd name="connsiteY2" fmla="*/ 1623059 h 3503295"/>
              <a:gd name="connsiteX3" fmla="*/ 1999298 w 4603434"/>
              <a:gd name="connsiteY3" fmla="*/ 1641157 h 3503295"/>
              <a:gd name="connsiteX4" fmla="*/ 2001203 w 4603434"/>
              <a:gd name="connsiteY4" fmla="*/ 1644014 h 3503295"/>
              <a:gd name="connsiteX5" fmla="*/ 2304098 w 4603434"/>
              <a:gd name="connsiteY5" fmla="*/ 1914524 h 3503295"/>
              <a:gd name="connsiteX6" fmla="*/ 3856673 w 4603434"/>
              <a:gd name="connsiteY6" fmla="*/ 521017 h 3503295"/>
              <a:gd name="connsiteX7" fmla="*/ 4038600 w 4603434"/>
              <a:gd name="connsiteY7" fmla="*/ 530542 h 3503295"/>
              <a:gd name="connsiteX8" fmla="*/ 4029075 w 4603434"/>
              <a:gd name="connsiteY8" fmla="*/ 712469 h 3503295"/>
              <a:gd name="connsiteX9" fmla="*/ 2903220 w 4603434"/>
              <a:gd name="connsiteY9" fmla="*/ 1722119 h 3503295"/>
              <a:gd name="connsiteX10" fmla="*/ 4033838 w 4603434"/>
              <a:gd name="connsiteY10" fmla="*/ 2795587 h 3503295"/>
              <a:gd name="connsiteX11" fmla="*/ 4038600 w 4603434"/>
              <a:gd name="connsiteY11" fmla="*/ 2977515 h 3503295"/>
              <a:gd name="connsiteX12" fmla="*/ 3945256 w 4603434"/>
              <a:gd name="connsiteY12" fmla="*/ 3017519 h 3503295"/>
              <a:gd name="connsiteX13" fmla="*/ 3856673 w 4603434"/>
              <a:gd name="connsiteY13" fmla="*/ 2982277 h 3503295"/>
              <a:gd name="connsiteX14" fmla="*/ 2711768 w 4603434"/>
              <a:gd name="connsiteY14" fmla="*/ 1894522 h 3503295"/>
              <a:gd name="connsiteX15" fmla="*/ 2390775 w 4603434"/>
              <a:gd name="connsiteY15" fmla="*/ 2182177 h 3503295"/>
              <a:gd name="connsiteX16" fmla="*/ 2305050 w 4603434"/>
              <a:gd name="connsiteY16" fmla="*/ 2215514 h 3503295"/>
              <a:gd name="connsiteX17" fmla="*/ 2219325 w 4603434"/>
              <a:gd name="connsiteY17" fmla="*/ 2183130 h 3503295"/>
              <a:gd name="connsiteX18" fmla="*/ 1906905 w 4603434"/>
              <a:gd name="connsiteY18" fmla="*/ 1904047 h 3503295"/>
              <a:gd name="connsiteX19" fmla="*/ 755333 w 4603434"/>
              <a:gd name="connsiteY19" fmla="*/ 2981324 h 3503295"/>
              <a:gd name="connsiteX20" fmla="*/ 667703 w 4603434"/>
              <a:gd name="connsiteY20" fmla="*/ 3015615 h 3503295"/>
              <a:gd name="connsiteX21" fmla="*/ 573405 w 4603434"/>
              <a:gd name="connsiteY21" fmla="*/ 2974657 h 3503295"/>
              <a:gd name="connsiteX22" fmla="*/ 579120 w 4603434"/>
              <a:gd name="connsiteY22" fmla="*/ 2792730 h 3503295"/>
              <a:gd name="connsiteX23" fmla="*/ 1713548 w 4603434"/>
              <a:gd name="connsiteY23" fmla="*/ 1730692 h 3503295"/>
              <a:gd name="connsiteX24" fmla="*/ 574358 w 4603434"/>
              <a:gd name="connsiteY24" fmla="*/ 712469 h 3503295"/>
              <a:gd name="connsiteX25" fmla="*/ 563880 w 4603434"/>
              <a:gd name="connsiteY25" fmla="*/ 530542 h 3503295"/>
              <a:gd name="connsiteX26" fmla="*/ 652701 w 4603434"/>
              <a:gd name="connsiteY26" fmla="*/ 487441 h 3503295"/>
              <a:gd name="connsiteX27" fmla="*/ 562927 w 4603434"/>
              <a:gd name="connsiteY27" fmla="*/ 258127 h 3503295"/>
              <a:gd name="connsiteX28" fmla="*/ 257175 w 4603434"/>
              <a:gd name="connsiteY28" fmla="*/ 563880 h 3503295"/>
              <a:gd name="connsiteX29" fmla="*/ 257175 w 4603434"/>
              <a:gd name="connsiteY29" fmla="*/ 2940367 h 3503295"/>
              <a:gd name="connsiteX30" fmla="*/ 562927 w 4603434"/>
              <a:gd name="connsiteY30" fmla="*/ 3246120 h 3503295"/>
              <a:gd name="connsiteX31" fmla="*/ 4041457 w 4603434"/>
              <a:gd name="connsiteY31" fmla="*/ 3246120 h 3503295"/>
              <a:gd name="connsiteX32" fmla="*/ 4347210 w 4603434"/>
              <a:gd name="connsiteY32" fmla="*/ 2940367 h 3503295"/>
              <a:gd name="connsiteX33" fmla="*/ 4346257 w 4603434"/>
              <a:gd name="connsiteY33" fmla="*/ 2940367 h 3503295"/>
              <a:gd name="connsiteX34" fmla="*/ 4346257 w 4603434"/>
              <a:gd name="connsiteY34" fmla="*/ 563880 h 3503295"/>
              <a:gd name="connsiteX35" fmla="*/ 4040505 w 4603434"/>
              <a:gd name="connsiteY35" fmla="*/ 258127 h 3503295"/>
              <a:gd name="connsiteX36" fmla="*/ 562927 w 4603434"/>
              <a:gd name="connsiteY36" fmla="*/ 0 h 3503295"/>
              <a:gd name="connsiteX37" fmla="*/ 4041457 w 4603434"/>
              <a:gd name="connsiteY37" fmla="*/ 0 h 3503295"/>
              <a:gd name="connsiteX38" fmla="*/ 4603432 w 4603434"/>
              <a:gd name="connsiteY38" fmla="*/ 563880 h 3503295"/>
              <a:gd name="connsiteX39" fmla="*/ 4603432 w 4603434"/>
              <a:gd name="connsiteY39" fmla="*/ 2940367 h 3503295"/>
              <a:gd name="connsiteX40" fmla="*/ 4040505 w 4603434"/>
              <a:gd name="connsiteY40" fmla="*/ 3503295 h 3503295"/>
              <a:gd name="connsiteX41" fmla="*/ 562927 w 4603434"/>
              <a:gd name="connsiteY41" fmla="*/ 3503295 h 3503295"/>
              <a:gd name="connsiteX42" fmla="*/ 0 w 4603434"/>
              <a:gd name="connsiteY42" fmla="*/ 2940367 h 3503295"/>
              <a:gd name="connsiteX43" fmla="*/ 0 w 4603434"/>
              <a:gd name="connsiteY43" fmla="*/ 562927 h 3503295"/>
              <a:gd name="connsiteX44" fmla="*/ 562927 w 4603434"/>
              <a:gd name="connsiteY44" fmla="*/ 0 h 350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603434" h="3503295">
                <a:moveTo>
                  <a:pt x="652701" y="487441"/>
                </a:moveTo>
                <a:cubicBezTo>
                  <a:pt x="685563" y="485536"/>
                  <a:pt x="719138" y="496252"/>
                  <a:pt x="745808" y="520064"/>
                </a:cubicBezTo>
                <a:lnTo>
                  <a:pt x="1978343" y="1623059"/>
                </a:lnTo>
                <a:cubicBezTo>
                  <a:pt x="1985963" y="1628774"/>
                  <a:pt x="1992630" y="1634489"/>
                  <a:pt x="1999298" y="1641157"/>
                </a:cubicBezTo>
                <a:cubicBezTo>
                  <a:pt x="1999298" y="1642109"/>
                  <a:pt x="2000250" y="1643062"/>
                  <a:pt x="2001203" y="1644014"/>
                </a:cubicBezTo>
                <a:lnTo>
                  <a:pt x="2304098" y="1914524"/>
                </a:lnTo>
                <a:lnTo>
                  <a:pt x="3856673" y="521017"/>
                </a:lnTo>
                <a:cubicBezTo>
                  <a:pt x="3910013" y="473392"/>
                  <a:pt x="3990975" y="478154"/>
                  <a:pt x="4038600" y="530542"/>
                </a:cubicBezTo>
                <a:cubicBezTo>
                  <a:pt x="4086225" y="583882"/>
                  <a:pt x="4081463" y="664844"/>
                  <a:pt x="4029075" y="712469"/>
                </a:cubicBezTo>
                <a:lnTo>
                  <a:pt x="2903220" y="1722119"/>
                </a:lnTo>
                <a:lnTo>
                  <a:pt x="4033838" y="2795587"/>
                </a:lnTo>
                <a:cubicBezTo>
                  <a:pt x="4085273" y="2844165"/>
                  <a:pt x="4087178" y="2926080"/>
                  <a:pt x="4038600" y="2977515"/>
                </a:cubicBezTo>
                <a:cubicBezTo>
                  <a:pt x="4012883" y="3004184"/>
                  <a:pt x="3979545" y="3017519"/>
                  <a:pt x="3945256" y="3017519"/>
                </a:cubicBezTo>
                <a:cubicBezTo>
                  <a:pt x="3913823" y="3017519"/>
                  <a:pt x="3881438" y="3006090"/>
                  <a:pt x="3856673" y="2982277"/>
                </a:cubicBezTo>
                <a:lnTo>
                  <a:pt x="2711768" y="1894522"/>
                </a:lnTo>
                <a:lnTo>
                  <a:pt x="2390775" y="2182177"/>
                </a:lnTo>
                <a:cubicBezTo>
                  <a:pt x="2366963" y="2204084"/>
                  <a:pt x="2335530" y="2215514"/>
                  <a:pt x="2305050" y="2215514"/>
                </a:cubicBezTo>
                <a:cubicBezTo>
                  <a:pt x="2274570" y="2215514"/>
                  <a:pt x="2244090" y="2205037"/>
                  <a:pt x="2219325" y="2183130"/>
                </a:cubicBezTo>
                <a:lnTo>
                  <a:pt x="1906905" y="1904047"/>
                </a:lnTo>
                <a:lnTo>
                  <a:pt x="755333" y="2981324"/>
                </a:lnTo>
                <a:cubicBezTo>
                  <a:pt x="730568" y="3004184"/>
                  <a:pt x="699135" y="3015615"/>
                  <a:pt x="667703" y="3015615"/>
                </a:cubicBezTo>
                <a:cubicBezTo>
                  <a:pt x="633413" y="3015615"/>
                  <a:pt x="599123" y="3001327"/>
                  <a:pt x="573405" y="2974657"/>
                </a:cubicBezTo>
                <a:cubicBezTo>
                  <a:pt x="524828" y="2922269"/>
                  <a:pt x="527685" y="2841307"/>
                  <a:pt x="579120" y="2792730"/>
                </a:cubicBezTo>
                <a:lnTo>
                  <a:pt x="1713548" y="1730692"/>
                </a:lnTo>
                <a:lnTo>
                  <a:pt x="574358" y="712469"/>
                </a:lnTo>
                <a:cubicBezTo>
                  <a:pt x="521018" y="664844"/>
                  <a:pt x="516255" y="583882"/>
                  <a:pt x="563880" y="530542"/>
                </a:cubicBezTo>
                <a:cubicBezTo>
                  <a:pt x="587693" y="503872"/>
                  <a:pt x="619840" y="489346"/>
                  <a:pt x="652701" y="487441"/>
                </a:cubicBezTo>
                <a:close/>
                <a:moveTo>
                  <a:pt x="562927" y="258127"/>
                </a:moveTo>
                <a:cubicBezTo>
                  <a:pt x="394335" y="258127"/>
                  <a:pt x="257175" y="395287"/>
                  <a:pt x="257175" y="563880"/>
                </a:cubicBezTo>
                <a:lnTo>
                  <a:pt x="257175" y="2940367"/>
                </a:lnTo>
                <a:cubicBezTo>
                  <a:pt x="257175" y="3108960"/>
                  <a:pt x="394335" y="3246120"/>
                  <a:pt x="562927" y="3246120"/>
                </a:cubicBezTo>
                <a:lnTo>
                  <a:pt x="4041457" y="3246120"/>
                </a:lnTo>
                <a:cubicBezTo>
                  <a:pt x="4210050" y="3246120"/>
                  <a:pt x="4347210" y="3108960"/>
                  <a:pt x="4347210" y="2940367"/>
                </a:cubicBezTo>
                <a:lnTo>
                  <a:pt x="4346257" y="2940367"/>
                </a:lnTo>
                <a:lnTo>
                  <a:pt x="4346257" y="563880"/>
                </a:lnTo>
                <a:cubicBezTo>
                  <a:pt x="4346257" y="395287"/>
                  <a:pt x="4209097" y="258127"/>
                  <a:pt x="4040505" y="258127"/>
                </a:cubicBezTo>
                <a:close/>
                <a:moveTo>
                  <a:pt x="562927" y="0"/>
                </a:moveTo>
                <a:lnTo>
                  <a:pt x="4041457" y="0"/>
                </a:lnTo>
                <a:cubicBezTo>
                  <a:pt x="4351972" y="0"/>
                  <a:pt x="4604385" y="253365"/>
                  <a:pt x="4603432" y="563880"/>
                </a:cubicBezTo>
                <a:lnTo>
                  <a:pt x="4603432" y="2940367"/>
                </a:lnTo>
                <a:cubicBezTo>
                  <a:pt x="4603432" y="3250882"/>
                  <a:pt x="4351020" y="3503295"/>
                  <a:pt x="4040505" y="3503295"/>
                </a:cubicBezTo>
                <a:lnTo>
                  <a:pt x="562927" y="3503295"/>
                </a:lnTo>
                <a:cubicBezTo>
                  <a:pt x="252412" y="3503295"/>
                  <a:pt x="0" y="3250882"/>
                  <a:pt x="0" y="2940367"/>
                </a:cubicBezTo>
                <a:lnTo>
                  <a:pt x="0" y="562927"/>
                </a:lnTo>
                <a:cubicBezTo>
                  <a:pt x="0" y="252412"/>
                  <a:pt x="252412" y="0"/>
                  <a:pt x="56292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ABC8B483-403D-4F28-8B96-BA5FE971A736}"/>
              </a:ext>
            </a:extLst>
          </p:cNvPr>
          <p:cNvSpPr>
            <a:spLocks noChangeAspect="1"/>
          </p:cNvSpPr>
          <p:nvPr/>
        </p:nvSpPr>
        <p:spPr>
          <a:xfrm>
            <a:off x="2059049" y="10141186"/>
            <a:ext cx="853440" cy="853352"/>
          </a:xfrm>
          <a:custGeom>
            <a:avLst/>
            <a:gdLst>
              <a:gd name="connsiteX0" fmla="*/ 810101 w 4637246"/>
              <a:gd name="connsiteY0" fmla="*/ 1016318 h 4636770"/>
              <a:gd name="connsiteX1" fmla="*/ 892492 w 4637246"/>
              <a:gd name="connsiteY1" fmla="*/ 1050608 h 4636770"/>
              <a:gd name="connsiteX2" fmla="*/ 1102042 w 4637246"/>
              <a:gd name="connsiteY2" fmla="*/ 1259205 h 4636770"/>
              <a:gd name="connsiteX3" fmla="*/ 1102042 w 4637246"/>
              <a:gd name="connsiteY3" fmla="*/ 1423988 h 4636770"/>
              <a:gd name="connsiteX4" fmla="*/ 1019175 w 4637246"/>
              <a:gd name="connsiteY4" fmla="*/ 1458278 h 4636770"/>
              <a:gd name="connsiteX5" fmla="*/ 936307 w 4637246"/>
              <a:gd name="connsiteY5" fmla="*/ 1423988 h 4636770"/>
              <a:gd name="connsiteX6" fmla="*/ 727710 w 4637246"/>
              <a:gd name="connsiteY6" fmla="*/ 1215390 h 4636770"/>
              <a:gd name="connsiteX7" fmla="*/ 727710 w 4637246"/>
              <a:gd name="connsiteY7" fmla="*/ 1050608 h 4636770"/>
              <a:gd name="connsiteX8" fmla="*/ 810101 w 4637246"/>
              <a:gd name="connsiteY8" fmla="*/ 1016318 h 4636770"/>
              <a:gd name="connsiteX9" fmla="*/ 2243137 w 4637246"/>
              <a:gd name="connsiteY9" fmla="*/ 1012507 h 4636770"/>
              <a:gd name="connsiteX10" fmla="*/ 1012507 w 4637246"/>
              <a:gd name="connsiteY10" fmla="*/ 2242185 h 4636770"/>
              <a:gd name="connsiteX11" fmla="*/ 3048952 w 4637246"/>
              <a:gd name="connsiteY11" fmla="*/ 4279582 h 4636770"/>
              <a:gd name="connsiteX12" fmla="*/ 3350895 w 4637246"/>
              <a:gd name="connsiteY12" fmla="*/ 4404360 h 4636770"/>
              <a:gd name="connsiteX13" fmla="*/ 3652837 w 4637246"/>
              <a:gd name="connsiteY13" fmla="*/ 4279582 h 4636770"/>
              <a:gd name="connsiteX14" fmla="*/ 4279582 w 4637246"/>
              <a:gd name="connsiteY14" fmla="*/ 3652837 h 4636770"/>
              <a:gd name="connsiteX15" fmla="*/ 4279582 w 4637246"/>
              <a:gd name="connsiteY15" fmla="*/ 3048952 h 4636770"/>
              <a:gd name="connsiteX16" fmla="*/ 1132999 w 4637246"/>
              <a:gd name="connsiteY16" fmla="*/ 693420 h 4636770"/>
              <a:gd name="connsiteX17" fmla="*/ 1215390 w 4637246"/>
              <a:gd name="connsiteY17" fmla="*/ 727710 h 4636770"/>
              <a:gd name="connsiteX18" fmla="*/ 1423988 w 4637246"/>
              <a:gd name="connsiteY18" fmla="*/ 936307 h 4636770"/>
              <a:gd name="connsiteX19" fmla="*/ 1424940 w 4637246"/>
              <a:gd name="connsiteY19" fmla="*/ 1101090 h 4636770"/>
              <a:gd name="connsiteX20" fmla="*/ 1342073 w 4637246"/>
              <a:gd name="connsiteY20" fmla="*/ 1135380 h 4636770"/>
              <a:gd name="connsiteX21" fmla="*/ 1259205 w 4637246"/>
              <a:gd name="connsiteY21" fmla="*/ 1101090 h 4636770"/>
              <a:gd name="connsiteX22" fmla="*/ 1050608 w 4637246"/>
              <a:gd name="connsiteY22" fmla="*/ 892492 h 4636770"/>
              <a:gd name="connsiteX23" fmla="*/ 1050608 w 4637246"/>
              <a:gd name="connsiteY23" fmla="*/ 727710 h 4636770"/>
              <a:gd name="connsiteX24" fmla="*/ 1132999 w 4637246"/>
              <a:gd name="connsiteY24" fmla="*/ 693420 h 4636770"/>
              <a:gd name="connsiteX25" fmla="*/ 1097280 w 4637246"/>
              <a:gd name="connsiteY25" fmla="*/ 280987 h 4636770"/>
              <a:gd name="connsiteX26" fmla="*/ 280987 w 4637246"/>
              <a:gd name="connsiteY26" fmla="*/ 1097280 h 4636770"/>
              <a:gd name="connsiteX27" fmla="*/ 1054417 w 4637246"/>
              <a:gd name="connsiteY27" fmla="*/ 1870710 h 4636770"/>
              <a:gd name="connsiteX28" fmla="*/ 1870710 w 4637246"/>
              <a:gd name="connsiteY28" fmla="*/ 1054417 h 4636770"/>
              <a:gd name="connsiteX29" fmla="*/ 1097756 w 4637246"/>
              <a:gd name="connsiteY29" fmla="*/ 0 h 4636770"/>
              <a:gd name="connsiteX30" fmla="*/ 1180147 w 4637246"/>
              <a:gd name="connsiteY30" fmla="*/ 34290 h 4636770"/>
              <a:gd name="connsiteX31" fmla="*/ 2035492 w 4637246"/>
              <a:gd name="connsiteY31" fmla="*/ 889635 h 4636770"/>
              <a:gd name="connsiteX32" fmla="*/ 2160270 w 4637246"/>
              <a:gd name="connsiteY32" fmla="*/ 764857 h 4636770"/>
              <a:gd name="connsiteX33" fmla="*/ 2325052 w 4637246"/>
              <a:gd name="connsiteY33" fmla="*/ 764857 h 4636770"/>
              <a:gd name="connsiteX34" fmla="*/ 4444365 w 4637246"/>
              <a:gd name="connsiteY34" fmla="*/ 2883217 h 4636770"/>
              <a:gd name="connsiteX35" fmla="*/ 4444365 w 4637246"/>
              <a:gd name="connsiteY35" fmla="*/ 3816667 h 4636770"/>
              <a:gd name="connsiteX36" fmla="*/ 3817620 w 4637246"/>
              <a:gd name="connsiteY36" fmla="*/ 4443413 h 4636770"/>
              <a:gd name="connsiteX37" fmla="*/ 3350895 w 4637246"/>
              <a:gd name="connsiteY37" fmla="*/ 4636770 h 4636770"/>
              <a:gd name="connsiteX38" fmla="*/ 2883217 w 4637246"/>
              <a:gd name="connsiteY38" fmla="*/ 4445317 h 4636770"/>
              <a:gd name="connsiteX39" fmla="*/ 764857 w 4637246"/>
              <a:gd name="connsiteY39" fmla="*/ 2326957 h 4636770"/>
              <a:gd name="connsiteX40" fmla="*/ 730567 w 4637246"/>
              <a:gd name="connsiteY40" fmla="*/ 2244090 h 4636770"/>
              <a:gd name="connsiteX41" fmla="*/ 764857 w 4637246"/>
              <a:gd name="connsiteY41" fmla="*/ 2161222 h 4636770"/>
              <a:gd name="connsiteX42" fmla="*/ 889635 w 4637246"/>
              <a:gd name="connsiteY42" fmla="*/ 2036445 h 4636770"/>
              <a:gd name="connsiteX43" fmla="*/ 34290 w 4637246"/>
              <a:gd name="connsiteY43" fmla="*/ 1181100 h 4636770"/>
              <a:gd name="connsiteX44" fmla="*/ 0 w 4637246"/>
              <a:gd name="connsiteY44" fmla="*/ 1098232 h 4636770"/>
              <a:gd name="connsiteX45" fmla="*/ 34290 w 4637246"/>
              <a:gd name="connsiteY45" fmla="*/ 1015365 h 4636770"/>
              <a:gd name="connsiteX46" fmla="*/ 1015365 w 4637246"/>
              <a:gd name="connsiteY46" fmla="*/ 34290 h 4636770"/>
              <a:gd name="connsiteX47" fmla="*/ 1097756 w 4637246"/>
              <a:gd name="connsiteY47" fmla="*/ 0 h 463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37246" h="4636770">
                <a:moveTo>
                  <a:pt x="810101" y="1016318"/>
                </a:moveTo>
                <a:cubicBezTo>
                  <a:pt x="839867" y="1016318"/>
                  <a:pt x="869632" y="1027748"/>
                  <a:pt x="892492" y="1050608"/>
                </a:cubicBezTo>
                <a:lnTo>
                  <a:pt x="1102042" y="1259205"/>
                </a:lnTo>
                <a:cubicBezTo>
                  <a:pt x="1147762" y="1304925"/>
                  <a:pt x="1147762" y="1378268"/>
                  <a:pt x="1102042" y="1423988"/>
                </a:cubicBezTo>
                <a:cubicBezTo>
                  <a:pt x="1079182" y="1446848"/>
                  <a:pt x="1049655" y="1458278"/>
                  <a:pt x="1019175" y="1458278"/>
                </a:cubicBezTo>
                <a:cubicBezTo>
                  <a:pt x="988695" y="1458278"/>
                  <a:pt x="959167" y="1446848"/>
                  <a:pt x="936307" y="1423988"/>
                </a:cubicBezTo>
                <a:lnTo>
                  <a:pt x="727710" y="1215390"/>
                </a:lnTo>
                <a:cubicBezTo>
                  <a:pt x="681990" y="1169670"/>
                  <a:pt x="681990" y="1096328"/>
                  <a:pt x="727710" y="1050608"/>
                </a:cubicBezTo>
                <a:cubicBezTo>
                  <a:pt x="750570" y="1027748"/>
                  <a:pt x="780336" y="1016318"/>
                  <a:pt x="810101" y="1016318"/>
                </a:cubicBezTo>
                <a:close/>
                <a:moveTo>
                  <a:pt x="2243137" y="1012507"/>
                </a:moveTo>
                <a:lnTo>
                  <a:pt x="1012507" y="2242185"/>
                </a:lnTo>
                <a:lnTo>
                  <a:pt x="3048952" y="4279582"/>
                </a:lnTo>
                <a:cubicBezTo>
                  <a:pt x="3129915" y="4359592"/>
                  <a:pt x="3236595" y="4404360"/>
                  <a:pt x="3350895" y="4404360"/>
                </a:cubicBezTo>
                <a:cubicBezTo>
                  <a:pt x="3465195" y="4404360"/>
                  <a:pt x="3571875" y="4360545"/>
                  <a:pt x="3652837" y="4279582"/>
                </a:cubicBezTo>
                <a:lnTo>
                  <a:pt x="4279582" y="3652837"/>
                </a:lnTo>
                <a:cubicBezTo>
                  <a:pt x="4446270" y="3486150"/>
                  <a:pt x="4446270" y="3215640"/>
                  <a:pt x="4279582" y="3048952"/>
                </a:cubicBezTo>
                <a:close/>
                <a:moveTo>
                  <a:pt x="1132999" y="693420"/>
                </a:moveTo>
                <a:cubicBezTo>
                  <a:pt x="1162765" y="693420"/>
                  <a:pt x="1192530" y="704850"/>
                  <a:pt x="1215390" y="727710"/>
                </a:cubicBezTo>
                <a:lnTo>
                  <a:pt x="1423988" y="936307"/>
                </a:lnTo>
                <a:cubicBezTo>
                  <a:pt x="1469708" y="982027"/>
                  <a:pt x="1469708" y="1055370"/>
                  <a:pt x="1424940" y="1101090"/>
                </a:cubicBezTo>
                <a:cubicBezTo>
                  <a:pt x="1402080" y="1123950"/>
                  <a:pt x="1372553" y="1135380"/>
                  <a:pt x="1342073" y="1135380"/>
                </a:cubicBezTo>
                <a:cubicBezTo>
                  <a:pt x="1311593" y="1135380"/>
                  <a:pt x="1282065" y="1123950"/>
                  <a:pt x="1259205" y="1101090"/>
                </a:cubicBezTo>
                <a:lnTo>
                  <a:pt x="1050608" y="892492"/>
                </a:lnTo>
                <a:cubicBezTo>
                  <a:pt x="1004888" y="846772"/>
                  <a:pt x="1004888" y="773430"/>
                  <a:pt x="1050608" y="727710"/>
                </a:cubicBezTo>
                <a:cubicBezTo>
                  <a:pt x="1073468" y="704850"/>
                  <a:pt x="1103234" y="693420"/>
                  <a:pt x="1132999" y="693420"/>
                </a:cubicBezTo>
                <a:close/>
                <a:moveTo>
                  <a:pt x="1097280" y="280987"/>
                </a:moveTo>
                <a:lnTo>
                  <a:pt x="280987" y="1097280"/>
                </a:lnTo>
                <a:lnTo>
                  <a:pt x="1054417" y="1870710"/>
                </a:lnTo>
                <a:lnTo>
                  <a:pt x="1870710" y="1054417"/>
                </a:lnTo>
                <a:close/>
                <a:moveTo>
                  <a:pt x="1097756" y="0"/>
                </a:moveTo>
                <a:cubicBezTo>
                  <a:pt x="1127522" y="0"/>
                  <a:pt x="1157287" y="11430"/>
                  <a:pt x="1180147" y="34290"/>
                </a:cubicBezTo>
                <a:lnTo>
                  <a:pt x="2035492" y="889635"/>
                </a:lnTo>
                <a:lnTo>
                  <a:pt x="2160270" y="764857"/>
                </a:lnTo>
                <a:cubicBezTo>
                  <a:pt x="2205990" y="719137"/>
                  <a:pt x="2279332" y="719137"/>
                  <a:pt x="2325052" y="764857"/>
                </a:cubicBezTo>
                <a:lnTo>
                  <a:pt x="4444365" y="2883217"/>
                </a:lnTo>
                <a:cubicBezTo>
                  <a:pt x="4701540" y="3140392"/>
                  <a:pt x="4701540" y="3559492"/>
                  <a:pt x="4444365" y="3816667"/>
                </a:cubicBezTo>
                <a:lnTo>
                  <a:pt x="3817620" y="4443413"/>
                </a:lnTo>
                <a:cubicBezTo>
                  <a:pt x="3692842" y="4568190"/>
                  <a:pt x="3527107" y="4636770"/>
                  <a:pt x="3350895" y="4636770"/>
                </a:cubicBezTo>
                <a:cubicBezTo>
                  <a:pt x="3173730" y="4636770"/>
                  <a:pt x="3007995" y="4568190"/>
                  <a:pt x="2883217" y="4445317"/>
                </a:cubicBezTo>
                <a:lnTo>
                  <a:pt x="764857" y="2326957"/>
                </a:lnTo>
                <a:cubicBezTo>
                  <a:pt x="742950" y="2305050"/>
                  <a:pt x="730567" y="2274570"/>
                  <a:pt x="730567" y="2244090"/>
                </a:cubicBezTo>
                <a:cubicBezTo>
                  <a:pt x="730567" y="2212657"/>
                  <a:pt x="742950" y="2183130"/>
                  <a:pt x="764857" y="2161222"/>
                </a:cubicBezTo>
                <a:lnTo>
                  <a:pt x="889635" y="2036445"/>
                </a:lnTo>
                <a:lnTo>
                  <a:pt x="34290" y="1181100"/>
                </a:lnTo>
                <a:cubicBezTo>
                  <a:pt x="12382" y="1159192"/>
                  <a:pt x="0" y="1129665"/>
                  <a:pt x="0" y="1098232"/>
                </a:cubicBezTo>
                <a:cubicBezTo>
                  <a:pt x="0" y="1066800"/>
                  <a:pt x="12382" y="1037272"/>
                  <a:pt x="34290" y="1015365"/>
                </a:cubicBezTo>
                <a:lnTo>
                  <a:pt x="1015365" y="34290"/>
                </a:lnTo>
                <a:cubicBezTo>
                  <a:pt x="1038225" y="11430"/>
                  <a:pt x="1067991" y="0"/>
                  <a:pt x="109775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DF965FF-7B65-4971-8F8D-1CB62CAD64AB}"/>
              </a:ext>
            </a:extLst>
          </p:cNvPr>
          <p:cNvSpPr>
            <a:spLocks noChangeAspect="1"/>
          </p:cNvSpPr>
          <p:nvPr/>
        </p:nvSpPr>
        <p:spPr>
          <a:xfrm>
            <a:off x="5303167" y="10201345"/>
            <a:ext cx="853440" cy="733038"/>
          </a:xfrm>
          <a:custGeom>
            <a:avLst/>
            <a:gdLst>
              <a:gd name="connsiteX0" fmla="*/ 3854291 w 4591050"/>
              <a:gd name="connsiteY0" fmla="*/ 614839 h 3943350"/>
              <a:gd name="connsiteX1" fmla="*/ 2768441 w 4591050"/>
              <a:gd name="connsiteY1" fmla="*/ 614839 h 3943350"/>
              <a:gd name="connsiteX2" fmla="*/ 2289334 w 4591050"/>
              <a:gd name="connsiteY2" fmla="*/ 135731 h 3943350"/>
              <a:gd name="connsiteX3" fmla="*/ 2160746 w 4591050"/>
              <a:gd name="connsiteY3" fmla="*/ 7144 h 3943350"/>
              <a:gd name="connsiteX4" fmla="*/ 743426 w 4591050"/>
              <a:gd name="connsiteY4" fmla="*/ 7144 h 3943350"/>
              <a:gd name="connsiteX5" fmla="*/ 7144 w 4591050"/>
              <a:gd name="connsiteY5" fmla="*/ 743426 h 3943350"/>
              <a:gd name="connsiteX6" fmla="*/ 7144 w 4591050"/>
              <a:gd name="connsiteY6" fmla="*/ 3205639 h 3943350"/>
              <a:gd name="connsiteX7" fmla="*/ 743426 w 4591050"/>
              <a:gd name="connsiteY7" fmla="*/ 3941921 h 3943350"/>
              <a:gd name="connsiteX8" fmla="*/ 3854291 w 4591050"/>
              <a:gd name="connsiteY8" fmla="*/ 3941921 h 3943350"/>
              <a:gd name="connsiteX9" fmla="*/ 4590574 w 4591050"/>
              <a:gd name="connsiteY9" fmla="*/ 3205639 h 3943350"/>
              <a:gd name="connsiteX10" fmla="*/ 4590574 w 4591050"/>
              <a:gd name="connsiteY10" fmla="*/ 1350169 h 3943350"/>
              <a:gd name="connsiteX11" fmla="*/ 3854291 w 4591050"/>
              <a:gd name="connsiteY11" fmla="*/ 614839 h 3943350"/>
              <a:gd name="connsiteX12" fmla="*/ 4333399 w 4591050"/>
              <a:gd name="connsiteY12" fmla="*/ 3204686 h 3943350"/>
              <a:gd name="connsiteX13" fmla="*/ 3854291 w 4591050"/>
              <a:gd name="connsiteY13" fmla="*/ 3683794 h 3943350"/>
              <a:gd name="connsiteX14" fmla="*/ 743426 w 4591050"/>
              <a:gd name="connsiteY14" fmla="*/ 3683794 h 3943350"/>
              <a:gd name="connsiteX15" fmla="*/ 264319 w 4591050"/>
              <a:gd name="connsiteY15" fmla="*/ 3204686 h 3943350"/>
              <a:gd name="connsiteX16" fmla="*/ 264319 w 4591050"/>
              <a:gd name="connsiteY16" fmla="*/ 743426 h 3943350"/>
              <a:gd name="connsiteX17" fmla="*/ 743426 w 4591050"/>
              <a:gd name="connsiteY17" fmla="*/ 264319 h 3943350"/>
              <a:gd name="connsiteX18" fmla="*/ 2043589 w 4591050"/>
              <a:gd name="connsiteY18" fmla="*/ 264319 h 3943350"/>
              <a:gd name="connsiteX19" fmla="*/ 2768441 w 4591050"/>
              <a:gd name="connsiteY19" fmla="*/ 872014 h 3943350"/>
              <a:gd name="connsiteX20" fmla="*/ 3854291 w 4591050"/>
              <a:gd name="connsiteY20" fmla="*/ 872014 h 3943350"/>
              <a:gd name="connsiteX21" fmla="*/ 4333399 w 4591050"/>
              <a:gd name="connsiteY21" fmla="*/ 1351121 h 3943350"/>
              <a:gd name="connsiteX22" fmla="*/ 4333399 w 4591050"/>
              <a:gd name="connsiteY22" fmla="*/ 3204686 h 3943350"/>
              <a:gd name="connsiteX23" fmla="*/ 4333399 w 4591050"/>
              <a:gd name="connsiteY23" fmla="*/ 3204686 h 394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91050" h="3943350">
                <a:moveTo>
                  <a:pt x="3854291" y="614839"/>
                </a:moveTo>
                <a:lnTo>
                  <a:pt x="2768441" y="614839"/>
                </a:lnTo>
                <a:cubicBezTo>
                  <a:pt x="2504599" y="614839"/>
                  <a:pt x="2289334" y="400526"/>
                  <a:pt x="2289334" y="135731"/>
                </a:cubicBezTo>
                <a:cubicBezTo>
                  <a:pt x="2289334" y="64294"/>
                  <a:pt x="2232184" y="7144"/>
                  <a:pt x="2160746" y="7144"/>
                </a:cubicBezTo>
                <a:lnTo>
                  <a:pt x="743426" y="7144"/>
                </a:lnTo>
                <a:cubicBezTo>
                  <a:pt x="337661" y="7144"/>
                  <a:pt x="7144" y="337661"/>
                  <a:pt x="7144" y="743426"/>
                </a:cubicBezTo>
                <a:lnTo>
                  <a:pt x="7144" y="3205639"/>
                </a:lnTo>
                <a:cubicBezTo>
                  <a:pt x="7144" y="3611404"/>
                  <a:pt x="337661" y="3941921"/>
                  <a:pt x="743426" y="3941921"/>
                </a:cubicBezTo>
                <a:lnTo>
                  <a:pt x="3854291" y="3941921"/>
                </a:lnTo>
                <a:cubicBezTo>
                  <a:pt x="4260056" y="3941921"/>
                  <a:pt x="4590574" y="3611404"/>
                  <a:pt x="4590574" y="3205639"/>
                </a:cubicBezTo>
                <a:lnTo>
                  <a:pt x="4590574" y="1350169"/>
                </a:lnTo>
                <a:cubicBezTo>
                  <a:pt x="4590574" y="944404"/>
                  <a:pt x="4260056" y="614839"/>
                  <a:pt x="3854291" y="614839"/>
                </a:cubicBezTo>
                <a:close/>
                <a:moveTo>
                  <a:pt x="4333399" y="3204686"/>
                </a:moveTo>
                <a:cubicBezTo>
                  <a:pt x="4333399" y="3468529"/>
                  <a:pt x="4119086" y="3683794"/>
                  <a:pt x="3854291" y="3683794"/>
                </a:cubicBezTo>
                <a:lnTo>
                  <a:pt x="743426" y="3683794"/>
                </a:lnTo>
                <a:cubicBezTo>
                  <a:pt x="479584" y="3683794"/>
                  <a:pt x="264319" y="3469481"/>
                  <a:pt x="264319" y="3204686"/>
                </a:cubicBezTo>
                <a:lnTo>
                  <a:pt x="264319" y="743426"/>
                </a:lnTo>
                <a:cubicBezTo>
                  <a:pt x="264319" y="479584"/>
                  <a:pt x="478631" y="264319"/>
                  <a:pt x="743426" y="264319"/>
                </a:cubicBezTo>
                <a:lnTo>
                  <a:pt x="2043589" y="264319"/>
                </a:lnTo>
                <a:cubicBezTo>
                  <a:pt x="2104549" y="609124"/>
                  <a:pt x="2406491" y="872014"/>
                  <a:pt x="2768441" y="872014"/>
                </a:cubicBezTo>
                <a:lnTo>
                  <a:pt x="3854291" y="872014"/>
                </a:lnTo>
                <a:cubicBezTo>
                  <a:pt x="4118134" y="872014"/>
                  <a:pt x="4333399" y="1086326"/>
                  <a:pt x="4333399" y="1351121"/>
                </a:cubicBezTo>
                <a:lnTo>
                  <a:pt x="4333399" y="3204686"/>
                </a:lnTo>
                <a:lnTo>
                  <a:pt x="4333399" y="320468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7FC3B3F-959A-4564-ABF8-AA98C9D22751}"/>
              </a:ext>
            </a:extLst>
          </p:cNvPr>
          <p:cNvSpPr>
            <a:spLocks noChangeAspect="1"/>
          </p:cNvSpPr>
          <p:nvPr/>
        </p:nvSpPr>
        <p:spPr>
          <a:xfrm>
            <a:off x="8584844" y="10141098"/>
            <a:ext cx="759042" cy="853440"/>
          </a:xfrm>
          <a:custGeom>
            <a:avLst/>
            <a:gdLst>
              <a:gd name="connsiteX0" fmla="*/ 2899409 w 4120515"/>
              <a:gd name="connsiteY0" fmla="*/ 1525905 h 4632960"/>
              <a:gd name="connsiteX1" fmla="*/ 3027997 w 4120515"/>
              <a:gd name="connsiteY1" fmla="*/ 1654492 h 4632960"/>
              <a:gd name="connsiteX2" fmla="*/ 3027997 w 4120515"/>
              <a:gd name="connsiteY2" fmla="*/ 3644265 h 4632960"/>
              <a:gd name="connsiteX3" fmla="*/ 2899409 w 4120515"/>
              <a:gd name="connsiteY3" fmla="*/ 3772852 h 4632960"/>
              <a:gd name="connsiteX4" fmla="*/ 2770822 w 4120515"/>
              <a:gd name="connsiteY4" fmla="*/ 3644265 h 4632960"/>
              <a:gd name="connsiteX5" fmla="*/ 2770822 w 4120515"/>
              <a:gd name="connsiteY5" fmla="*/ 1654492 h 4632960"/>
              <a:gd name="connsiteX6" fmla="*/ 2899409 w 4120515"/>
              <a:gd name="connsiteY6" fmla="*/ 1525905 h 4632960"/>
              <a:gd name="connsiteX7" fmla="*/ 1221104 w 4120515"/>
              <a:gd name="connsiteY7" fmla="*/ 1525905 h 4632960"/>
              <a:gd name="connsiteX8" fmla="*/ 1349692 w 4120515"/>
              <a:gd name="connsiteY8" fmla="*/ 1654492 h 4632960"/>
              <a:gd name="connsiteX9" fmla="*/ 1349692 w 4120515"/>
              <a:gd name="connsiteY9" fmla="*/ 3644265 h 4632960"/>
              <a:gd name="connsiteX10" fmla="*/ 1221104 w 4120515"/>
              <a:gd name="connsiteY10" fmla="*/ 3772852 h 4632960"/>
              <a:gd name="connsiteX11" fmla="*/ 1092517 w 4120515"/>
              <a:gd name="connsiteY11" fmla="*/ 3644265 h 4632960"/>
              <a:gd name="connsiteX12" fmla="*/ 1092517 w 4120515"/>
              <a:gd name="connsiteY12" fmla="*/ 1654492 h 4632960"/>
              <a:gd name="connsiteX13" fmla="*/ 1221104 w 4120515"/>
              <a:gd name="connsiteY13" fmla="*/ 1525905 h 4632960"/>
              <a:gd name="connsiteX14" fmla="*/ 2060257 w 4120515"/>
              <a:gd name="connsiteY14" fmla="*/ 1384935 h 4632960"/>
              <a:gd name="connsiteX15" fmla="*/ 2188845 w 4120515"/>
              <a:gd name="connsiteY15" fmla="*/ 1513522 h 4632960"/>
              <a:gd name="connsiteX16" fmla="*/ 2188845 w 4120515"/>
              <a:gd name="connsiteY16" fmla="*/ 3786187 h 4632960"/>
              <a:gd name="connsiteX17" fmla="*/ 2060257 w 4120515"/>
              <a:gd name="connsiteY17" fmla="*/ 3914775 h 4632960"/>
              <a:gd name="connsiteX18" fmla="*/ 1931670 w 4120515"/>
              <a:gd name="connsiteY18" fmla="*/ 3785235 h 4632960"/>
              <a:gd name="connsiteX19" fmla="*/ 1931670 w 4120515"/>
              <a:gd name="connsiteY19" fmla="*/ 1513522 h 4632960"/>
              <a:gd name="connsiteX20" fmla="*/ 2060257 w 4120515"/>
              <a:gd name="connsiteY20" fmla="*/ 1384935 h 4632960"/>
              <a:gd name="connsiteX21" fmla="*/ 618172 w 4120515"/>
              <a:gd name="connsiteY21" fmla="*/ 923925 h 4632960"/>
              <a:gd name="connsiteX22" fmla="*/ 618172 w 4120515"/>
              <a:gd name="connsiteY22" fmla="*/ 3945255 h 4632960"/>
              <a:gd name="connsiteX23" fmla="*/ 1048702 w 4120515"/>
              <a:gd name="connsiteY23" fmla="*/ 4375785 h 4632960"/>
              <a:gd name="connsiteX24" fmla="*/ 3071812 w 4120515"/>
              <a:gd name="connsiteY24" fmla="*/ 4375785 h 4632960"/>
              <a:gd name="connsiteX25" fmla="*/ 3502342 w 4120515"/>
              <a:gd name="connsiteY25" fmla="*/ 3945255 h 4632960"/>
              <a:gd name="connsiteX26" fmla="*/ 3503295 w 4120515"/>
              <a:gd name="connsiteY26" fmla="*/ 3945255 h 4632960"/>
              <a:gd name="connsiteX27" fmla="*/ 3503295 w 4120515"/>
              <a:gd name="connsiteY27" fmla="*/ 923925 h 4632960"/>
              <a:gd name="connsiteX28" fmla="*/ 1602105 w 4120515"/>
              <a:gd name="connsiteY28" fmla="*/ 257175 h 4632960"/>
              <a:gd name="connsiteX29" fmla="*/ 1349692 w 4120515"/>
              <a:gd name="connsiteY29" fmla="*/ 509587 h 4632960"/>
              <a:gd name="connsiteX30" fmla="*/ 1349692 w 4120515"/>
              <a:gd name="connsiteY30" fmla="*/ 666750 h 4632960"/>
              <a:gd name="connsiteX31" fmla="*/ 2770822 w 4120515"/>
              <a:gd name="connsiteY31" fmla="*/ 666750 h 4632960"/>
              <a:gd name="connsiteX32" fmla="*/ 2770822 w 4120515"/>
              <a:gd name="connsiteY32" fmla="*/ 509587 h 4632960"/>
              <a:gd name="connsiteX33" fmla="*/ 2518410 w 4120515"/>
              <a:gd name="connsiteY33" fmla="*/ 257175 h 4632960"/>
              <a:gd name="connsiteX34" fmla="*/ 1602105 w 4120515"/>
              <a:gd name="connsiteY34" fmla="*/ 0 h 4632960"/>
              <a:gd name="connsiteX35" fmla="*/ 2518410 w 4120515"/>
              <a:gd name="connsiteY35" fmla="*/ 0 h 4632960"/>
              <a:gd name="connsiteX36" fmla="*/ 3027997 w 4120515"/>
              <a:gd name="connsiteY36" fmla="*/ 509587 h 4632960"/>
              <a:gd name="connsiteX37" fmla="*/ 3027997 w 4120515"/>
              <a:gd name="connsiteY37" fmla="*/ 666750 h 4632960"/>
              <a:gd name="connsiteX38" fmla="*/ 3991927 w 4120515"/>
              <a:gd name="connsiteY38" fmla="*/ 666750 h 4632960"/>
              <a:gd name="connsiteX39" fmla="*/ 4120515 w 4120515"/>
              <a:gd name="connsiteY39" fmla="*/ 795337 h 4632960"/>
              <a:gd name="connsiteX40" fmla="*/ 3991927 w 4120515"/>
              <a:gd name="connsiteY40" fmla="*/ 923925 h 4632960"/>
              <a:gd name="connsiteX41" fmla="*/ 3759517 w 4120515"/>
              <a:gd name="connsiteY41" fmla="*/ 923925 h 4632960"/>
              <a:gd name="connsiteX42" fmla="*/ 3759517 w 4120515"/>
              <a:gd name="connsiteY42" fmla="*/ 3945255 h 4632960"/>
              <a:gd name="connsiteX43" fmla="*/ 3071812 w 4120515"/>
              <a:gd name="connsiteY43" fmla="*/ 4632960 h 4632960"/>
              <a:gd name="connsiteX44" fmla="*/ 1048702 w 4120515"/>
              <a:gd name="connsiteY44" fmla="*/ 4632960 h 4632960"/>
              <a:gd name="connsiteX45" fmla="*/ 360997 w 4120515"/>
              <a:gd name="connsiteY45" fmla="*/ 3945255 h 4632960"/>
              <a:gd name="connsiteX46" fmla="*/ 360997 w 4120515"/>
              <a:gd name="connsiteY46" fmla="*/ 923925 h 4632960"/>
              <a:gd name="connsiteX47" fmla="*/ 128587 w 4120515"/>
              <a:gd name="connsiteY47" fmla="*/ 923925 h 4632960"/>
              <a:gd name="connsiteX48" fmla="*/ 0 w 4120515"/>
              <a:gd name="connsiteY48" fmla="*/ 795337 h 4632960"/>
              <a:gd name="connsiteX49" fmla="*/ 128587 w 4120515"/>
              <a:gd name="connsiteY49" fmla="*/ 666750 h 4632960"/>
              <a:gd name="connsiteX50" fmla="*/ 1092517 w 4120515"/>
              <a:gd name="connsiteY50" fmla="*/ 666750 h 4632960"/>
              <a:gd name="connsiteX51" fmla="*/ 1092517 w 4120515"/>
              <a:gd name="connsiteY51" fmla="*/ 509587 h 4632960"/>
              <a:gd name="connsiteX52" fmla="*/ 1602105 w 4120515"/>
              <a:gd name="connsiteY52" fmla="*/ 0 h 4632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120515" h="4632960">
                <a:moveTo>
                  <a:pt x="2899409" y="1525905"/>
                </a:moveTo>
                <a:cubicBezTo>
                  <a:pt x="2970847" y="1525905"/>
                  <a:pt x="3027997" y="1583055"/>
                  <a:pt x="3027997" y="1654492"/>
                </a:cubicBezTo>
                <a:lnTo>
                  <a:pt x="3027997" y="3644265"/>
                </a:lnTo>
                <a:cubicBezTo>
                  <a:pt x="3027997" y="3715702"/>
                  <a:pt x="2970847" y="3772852"/>
                  <a:pt x="2899409" y="3772852"/>
                </a:cubicBezTo>
                <a:cubicBezTo>
                  <a:pt x="2827972" y="3772852"/>
                  <a:pt x="2770822" y="3715702"/>
                  <a:pt x="2770822" y="3644265"/>
                </a:cubicBezTo>
                <a:lnTo>
                  <a:pt x="2770822" y="1654492"/>
                </a:lnTo>
                <a:cubicBezTo>
                  <a:pt x="2770822" y="1583055"/>
                  <a:pt x="2827972" y="1525905"/>
                  <a:pt x="2899409" y="1525905"/>
                </a:cubicBezTo>
                <a:close/>
                <a:moveTo>
                  <a:pt x="1221104" y="1525905"/>
                </a:moveTo>
                <a:cubicBezTo>
                  <a:pt x="1292542" y="1525905"/>
                  <a:pt x="1349692" y="1583055"/>
                  <a:pt x="1349692" y="1654492"/>
                </a:cubicBezTo>
                <a:lnTo>
                  <a:pt x="1349692" y="3644265"/>
                </a:lnTo>
                <a:cubicBezTo>
                  <a:pt x="1349692" y="3715702"/>
                  <a:pt x="1292542" y="3772852"/>
                  <a:pt x="1221104" y="3772852"/>
                </a:cubicBezTo>
                <a:cubicBezTo>
                  <a:pt x="1150619" y="3772852"/>
                  <a:pt x="1092517" y="3715702"/>
                  <a:pt x="1092517" y="3644265"/>
                </a:cubicBezTo>
                <a:lnTo>
                  <a:pt x="1092517" y="1654492"/>
                </a:lnTo>
                <a:cubicBezTo>
                  <a:pt x="1092517" y="1583055"/>
                  <a:pt x="1149667" y="1525905"/>
                  <a:pt x="1221104" y="1525905"/>
                </a:cubicBezTo>
                <a:close/>
                <a:moveTo>
                  <a:pt x="2060257" y="1384935"/>
                </a:moveTo>
                <a:cubicBezTo>
                  <a:pt x="2131695" y="1384935"/>
                  <a:pt x="2188845" y="1442085"/>
                  <a:pt x="2188845" y="1513522"/>
                </a:cubicBezTo>
                <a:lnTo>
                  <a:pt x="2188845" y="3786187"/>
                </a:lnTo>
                <a:cubicBezTo>
                  <a:pt x="2188845" y="3857625"/>
                  <a:pt x="2131695" y="3914775"/>
                  <a:pt x="2060257" y="3914775"/>
                </a:cubicBezTo>
                <a:cubicBezTo>
                  <a:pt x="1988820" y="3914775"/>
                  <a:pt x="1931670" y="3856672"/>
                  <a:pt x="1931670" y="3785235"/>
                </a:cubicBezTo>
                <a:lnTo>
                  <a:pt x="1931670" y="1513522"/>
                </a:lnTo>
                <a:cubicBezTo>
                  <a:pt x="1931670" y="1442085"/>
                  <a:pt x="1988820" y="1384935"/>
                  <a:pt x="2060257" y="1384935"/>
                </a:cubicBezTo>
                <a:close/>
                <a:moveTo>
                  <a:pt x="618172" y="923925"/>
                </a:moveTo>
                <a:lnTo>
                  <a:pt x="618172" y="3945255"/>
                </a:lnTo>
                <a:cubicBezTo>
                  <a:pt x="618172" y="4182427"/>
                  <a:pt x="811530" y="4375785"/>
                  <a:pt x="1048702" y="4375785"/>
                </a:cubicBezTo>
                <a:lnTo>
                  <a:pt x="3071812" y="4375785"/>
                </a:lnTo>
                <a:cubicBezTo>
                  <a:pt x="3308985" y="4375785"/>
                  <a:pt x="3502342" y="4182427"/>
                  <a:pt x="3502342" y="3945255"/>
                </a:cubicBezTo>
                <a:lnTo>
                  <a:pt x="3503295" y="3945255"/>
                </a:lnTo>
                <a:lnTo>
                  <a:pt x="3503295" y="923925"/>
                </a:lnTo>
                <a:close/>
                <a:moveTo>
                  <a:pt x="1602105" y="257175"/>
                </a:moveTo>
                <a:cubicBezTo>
                  <a:pt x="1463040" y="257175"/>
                  <a:pt x="1349692" y="370522"/>
                  <a:pt x="1349692" y="509587"/>
                </a:cubicBezTo>
                <a:lnTo>
                  <a:pt x="1349692" y="666750"/>
                </a:lnTo>
                <a:lnTo>
                  <a:pt x="2770822" y="666750"/>
                </a:lnTo>
                <a:lnTo>
                  <a:pt x="2770822" y="509587"/>
                </a:lnTo>
                <a:cubicBezTo>
                  <a:pt x="2770822" y="370522"/>
                  <a:pt x="2657475" y="257175"/>
                  <a:pt x="2518410" y="257175"/>
                </a:cubicBezTo>
                <a:close/>
                <a:moveTo>
                  <a:pt x="1602105" y="0"/>
                </a:moveTo>
                <a:lnTo>
                  <a:pt x="2518410" y="0"/>
                </a:lnTo>
                <a:cubicBezTo>
                  <a:pt x="2799397" y="0"/>
                  <a:pt x="3027997" y="228600"/>
                  <a:pt x="3027997" y="509587"/>
                </a:cubicBezTo>
                <a:lnTo>
                  <a:pt x="3027997" y="666750"/>
                </a:lnTo>
                <a:lnTo>
                  <a:pt x="3991927" y="666750"/>
                </a:lnTo>
                <a:cubicBezTo>
                  <a:pt x="4063365" y="666750"/>
                  <a:pt x="4120515" y="723900"/>
                  <a:pt x="4120515" y="795337"/>
                </a:cubicBezTo>
                <a:cubicBezTo>
                  <a:pt x="4120515" y="866775"/>
                  <a:pt x="4063365" y="923925"/>
                  <a:pt x="3991927" y="923925"/>
                </a:cubicBezTo>
                <a:lnTo>
                  <a:pt x="3759517" y="923925"/>
                </a:lnTo>
                <a:lnTo>
                  <a:pt x="3759517" y="3945255"/>
                </a:lnTo>
                <a:cubicBezTo>
                  <a:pt x="3759517" y="4324350"/>
                  <a:pt x="3450907" y="4632960"/>
                  <a:pt x="3071812" y="4632960"/>
                </a:cubicBezTo>
                <a:lnTo>
                  <a:pt x="1048702" y="4632960"/>
                </a:lnTo>
                <a:cubicBezTo>
                  <a:pt x="669607" y="4632960"/>
                  <a:pt x="360997" y="4324350"/>
                  <a:pt x="360997" y="3945255"/>
                </a:cubicBezTo>
                <a:lnTo>
                  <a:pt x="360997" y="923925"/>
                </a:lnTo>
                <a:lnTo>
                  <a:pt x="128587" y="923925"/>
                </a:lnTo>
                <a:cubicBezTo>
                  <a:pt x="57150" y="923925"/>
                  <a:pt x="0" y="866775"/>
                  <a:pt x="0" y="795337"/>
                </a:cubicBezTo>
                <a:cubicBezTo>
                  <a:pt x="0" y="723900"/>
                  <a:pt x="57150" y="666750"/>
                  <a:pt x="128587" y="666750"/>
                </a:cubicBezTo>
                <a:lnTo>
                  <a:pt x="1092517" y="666750"/>
                </a:lnTo>
                <a:lnTo>
                  <a:pt x="1092517" y="509587"/>
                </a:lnTo>
                <a:cubicBezTo>
                  <a:pt x="1092517" y="228600"/>
                  <a:pt x="1321117" y="0"/>
                  <a:pt x="160210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B8C9D6CF-5C71-4991-8B1B-D16CCC9437D3}"/>
              </a:ext>
            </a:extLst>
          </p:cNvPr>
          <p:cNvSpPr>
            <a:spLocks noChangeAspect="1"/>
          </p:cNvSpPr>
          <p:nvPr/>
        </p:nvSpPr>
        <p:spPr>
          <a:xfrm>
            <a:off x="11766865" y="10258961"/>
            <a:ext cx="853440" cy="675422"/>
          </a:xfrm>
          <a:custGeom>
            <a:avLst/>
            <a:gdLst>
              <a:gd name="connsiteX0" fmla="*/ 4584859 w 4657725"/>
              <a:gd name="connsiteY0" fmla="*/ 2343278 h 3686175"/>
              <a:gd name="connsiteX1" fmla="*/ 3969544 w 4657725"/>
              <a:gd name="connsiteY1" fmla="*/ 389701 h 3686175"/>
              <a:gd name="connsiteX2" fmla="*/ 3295174 w 4657725"/>
              <a:gd name="connsiteY2" fmla="*/ 30608 h 3686175"/>
              <a:gd name="connsiteX3" fmla="*/ 3209449 w 4657725"/>
              <a:gd name="connsiteY3" fmla="*/ 190628 h 3686175"/>
              <a:gd name="connsiteX4" fmla="*/ 3369469 w 4657725"/>
              <a:gd name="connsiteY4" fmla="*/ 276353 h 3686175"/>
              <a:gd name="connsiteX5" fmla="*/ 3722846 w 4657725"/>
              <a:gd name="connsiteY5" fmla="*/ 464948 h 3686175"/>
              <a:gd name="connsiteX6" fmla="*/ 3722846 w 4657725"/>
              <a:gd name="connsiteY6" fmla="*/ 465901 h 3686175"/>
              <a:gd name="connsiteX7" fmla="*/ 4162901 w 4657725"/>
              <a:gd name="connsiteY7" fmla="*/ 1865123 h 3686175"/>
              <a:gd name="connsiteX8" fmla="*/ 3690461 w 4657725"/>
              <a:gd name="connsiteY8" fmla="*/ 1741298 h 3686175"/>
              <a:gd name="connsiteX9" fmla="*/ 2734151 w 4657725"/>
              <a:gd name="connsiteY9" fmla="*/ 2592833 h 3686175"/>
              <a:gd name="connsiteX10" fmla="*/ 1924526 w 4657725"/>
              <a:gd name="connsiteY10" fmla="*/ 2592833 h 3686175"/>
              <a:gd name="connsiteX11" fmla="*/ 970121 w 4657725"/>
              <a:gd name="connsiteY11" fmla="*/ 1758443 h 3686175"/>
              <a:gd name="connsiteX12" fmla="*/ 495776 w 4657725"/>
              <a:gd name="connsiteY12" fmla="*/ 1883221 h 3686175"/>
              <a:gd name="connsiteX13" fmla="*/ 941546 w 4657725"/>
              <a:gd name="connsiteY13" fmla="*/ 465901 h 3686175"/>
              <a:gd name="connsiteX14" fmla="*/ 941546 w 4657725"/>
              <a:gd name="connsiteY14" fmla="*/ 464948 h 3686175"/>
              <a:gd name="connsiteX15" fmla="*/ 1294924 w 4657725"/>
              <a:gd name="connsiteY15" fmla="*/ 276353 h 3686175"/>
              <a:gd name="connsiteX16" fmla="*/ 1454944 w 4657725"/>
              <a:gd name="connsiteY16" fmla="*/ 190628 h 3686175"/>
              <a:gd name="connsiteX17" fmla="*/ 1369219 w 4657725"/>
              <a:gd name="connsiteY17" fmla="*/ 30608 h 3686175"/>
              <a:gd name="connsiteX18" fmla="*/ 694849 w 4657725"/>
              <a:gd name="connsiteY18" fmla="*/ 389701 h 3686175"/>
              <a:gd name="connsiteX19" fmla="*/ 81439 w 4657725"/>
              <a:gd name="connsiteY19" fmla="*/ 2345183 h 3686175"/>
              <a:gd name="connsiteX20" fmla="*/ 77629 w 4657725"/>
              <a:gd name="connsiteY20" fmla="*/ 2361376 h 3686175"/>
              <a:gd name="connsiteX21" fmla="*/ 7144 w 4657725"/>
              <a:gd name="connsiteY21" fmla="*/ 2721421 h 3686175"/>
              <a:gd name="connsiteX22" fmla="*/ 970121 w 4657725"/>
              <a:gd name="connsiteY22" fmla="*/ 3684398 h 3686175"/>
              <a:gd name="connsiteX23" fmla="*/ 1924526 w 4657725"/>
              <a:gd name="connsiteY23" fmla="*/ 2850008 h 3686175"/>
              <a:gd name="connsiteX24" fmla="*/ 2738914 w 4657725"/>
              <a:gd name="connsiteY24" fmla="*/ 2850008 h 3686175"/>
              <a:gd name="connsiteX25" fmla="*/ 3690461 w 4657725"/>
              <a:gd name="connsiteY25" fmla="*/ 3667253 h 3686175"/>
              <a:gd name="connsiteX26" fmla="*/ 4653439 w 4657725"/>
              <a:gd name="connsiteY26" fmla="*/ 2704276 h 3686175"/>
              <a:gd name="connsiteX27" fmla="*/ 4584859 w 4657725"/>
              <a:gd name="connsiteY27" fmla="*/ 2343278 h 3686175"/>
              <a:gd name="connsiteX28" fmla="*/ 971074 w 4657725"/>
              <a:gd name="connsiteY28" fmla="*/ 3427223 h 3686175"/>
              <a:gd name="connsiteX29" fmla="*/ 265271 w 4657725"/>
              <a:gd name="connsiteY29" fmla="*/ 2721421 h 3686175"/>
              <a:gd name="connsiteX30" fmla="*/ 971074 w 4657725"/>
              <a:gd name="connsiteY30" fmla="*/ 2015618 h 3686175"/>
              <a:gd name="connsiteX31" fmla="*/ 1676876 w 4657725"/>
              <a:gd name="connsiteY31" fmla="*/ 2721421 h 3686175"/>
              <a:gd name="connsiteX32" fmla="*/ 971074 w 4657725"/>
              <a:gd name="connsiteY32" fmla="*/ 3427223 h 3686175"/>
              <a:gd name="connsiteX33" fmla="*/ 3691414 w 4657725"/>
              <a:gd name="connsiteY33" fmla="*/ 3410078 h 3686175"/>
              <a:gd name="connsiteX34" fmla="*/ 2985611 w 4657725"/>
              <a:gd name="connsiteY34" fmla="*/ 2704276 h 3686175"/>
              <a:gd name="connsiteX35" fmla="*/ 3691414 w 4657725"/>
              <a:gd name="connsiteY35" fmla="*/ 1998473 h 3686175"/>
              <a:gd name="connsiteX36" fmla="*/ 4397216 w 4657725"/>
              <a:gd name="connsiteY36" fmla="*/ 2704276 h 3686175"/>
              <a:gd name="connsiteX37" fmla="*/ 3691414 w 4657725"/>
              <a:gd name="connsiteY37" fmla="*/ 3410078 h 368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657725" h="3686175">
                <a:moveTo>
                  <a:pt x="4584859" y="2343278"/>
                </a:moveTo>
                <a:lnTo>
                  <a:pt x="3969544" y="389701"/>
                </a:lnTo>
                <a:cubicBezTo>
                  <a:pt x="3882866" y="104903"/>
                  <a:pt x="3579971" y="-56069"/>
                  <a:pt x="3295174" y="30608"/>
                </a:cubicBezTo>
                <a:cubicBezTo>
                  <a:pt x="3227546" y="51563"/>
                  <a:pt x="3188494" y="123001"/>
                  <a:pt x="3209449" y="190628"/>
                </a:cubicBezTo>
                <a:cubicBezTo>
                  <a:pt x="3230404" y="258256"/>
                  <a:pt x="3301841" y="297308"/>
                  <a:pt x="3369469" y="276353"/>
                </a:cubicBezTo>
                <a:cubicBezTo>
                  <a:pt x="3519011" y="230633"/>
                  <a:pt x="3677126" y="315406"/>
                  <a:pt x="3722846" y="464948"/>
                </a:cubicBezTo>
                <a:lnTo>
                  <a:pt x="3722846" y="465901"/>
                </a:lnTo>
                <a:lnTo>
                  <a:pt x="4162901" y="1865123"/>
                </a:lnTo>
                <a:cubicBezTo>
                  <a:pt x="4022884" y="1786066"/>
                  <a:pt x="3861911" y="1741298"/>
                  <a:pt x="3690461" y="1741298"/>
                </a:cubicBezTo>
                <a:cubicBezTo>
                  <a:pt x="3197066" y="1741298"/>
                  <a:pt x="2789396" y="2114678"/>
                  <a:pt x="2734151" y="2592833"/>
                </a:cubicBezTo>
                <a:lnTo>
                  <a:pt x="1924526" y="2592833"/>
                </a:lnTo>
                <a:cubicBezTo>
                  <a:pt x="1861661" y="2122298"/>
                  <a:pt x="1457801" y="1758443"/>
                  <a:pt x="970121" y="1758443"/>
                </a:cubicBezTo>
                <a:cubicBezTo>
                  <a:pt x="797719" y="1758443"/>
                  <a:pt x="635794" y="1804163"/>
                  <a:pt x="495776" y="1883221"/>
                </a:cubicBezTo>
                <a:lnTo>
                  <a:pt x="941546" y="465901"/>
                </a:lnTo>
                <a:lnTo>
                  <a:pt x="941546" y="464948"/>
                </a:lnTo>
                <a:cubicBezTo>
                  <a:pt x="987266" y="315406"/>
                  <a:pt x="1145381" y="230633"/>
                  <a:pt x="1294924" y="276353"/>
                </a:cubicBezTo>
                <a:cubicBezTo>
                  <a:pt x="1362551" y="297308"/>
                  <a:pt x="1434941" y="258256"/>
                  <a:pt x="1454944" y="190628"/>
                </a:cubicBezTo>
                <a:cubicBezTo>
                  <a:pt x="1475899" y="123001"/>
                  <a:pt x="1436846" y="50611"/>
                  <a:pt x="1369219" y="30608"/>
                </a:cubicBezTo>
                <a:cubicBezTo>
                  <a:pt x="1084421" y="-56069"/>
                  <a:pt x="782479" y="104903"/>
                  <a:pt x="694849" y="389701"/>
                </a:cubicBezTo>
                <a:lnTo>
                  <a:pt x="81439" y="2345183"/>
                </a:lnTo>
                <a:cubicBezTo>
                  <a:pt x="79534" y="2350898"/>
                  <a:pt x="78581" y="2355661"/>
                  <a:pt x="77629" y="2361376"/>
                </a:cubicBezTo>
                <a:cubicBezTo>
                  <a:pt x="32861" y="2472818"/>
                  <a:pt x="7144" y="2594738"/>
                  <a:pt x="7144" y="2721421"/>
                </a:cubicBezTo>
                <a:cubicBezTo>
                  <a:pt x="7144" y="3251963"/>
                  <a:pt x="439579" y="3684398"/>
                  <a:pt x="970121" y="3684398"/>
                </a:cubicBezTo>
                <a:cubicBezTo>
                  <a:pt x="1457801" y="3684398"/>
                  <a:pt x="1861661" y="3320543"/>
                  <a:pt x="1924526" y="2850008"/>
                </a:cubicBezTo>
                <a:lnTo>
                  <a:pt x="2738914" y="2850008"/>
                </a:lnTo>
                <a:cubicBezTo>
                  <a:pt x="2809399" y="3311971"/>
                  <a:pt x="3209449" y="3667253"/>
                  <a:pt x="3690461" y="3667253"/>
                </a:cubicBezTo>
                <a:cubicBezTo>
                  <a:pt x="4221004" y="3667253"/>
                  <a:pt x="4653439" y="3234818"/>
                  <a:pt x="4653439" y="2704276"/>
                </a:cubicBezTo>
                <a:cubicBezTo>
                  <a:pt x="4654391" y="2576641"/>
                  <a:pt x="4629626" y="2454721"/>
                  <a:pt x="4584859" y="2343278"/>
                </a:cubicBezTo>
                <a:close/>
                <a:moveTo>
                  <a:pt x="971074" y="3427223"/>
                </a:moveTo>
                <a:cubicBezTo>
                  <a:pt x="581501" y="3427223"/>
                  <a:pt x="265271" y="3110993"/>
                  <a:pt x="265271" y="2721421"/>
                </a:cubicBezTo>
                <a:cubicBezTo>
                  <a:pt x="265271" y="2331848"/>
                  <a:pt x="581501" y="2015618"/>
                  <a:pt x="971074" y="2015618"/>
                </a:cubicBezTo>
                <a:cubicBezTo>
                  <a:pt x="1360646" y="2015618"/>
                  <a:pt x="1676876" y="2331848"/>
                  <a:pt x="1676876" y="2721421"/>
                </a:cubicBezTo>
                <a:cubicBezTo>
                  <a:pt x="1676876" y="3110993"/>
                  <a:pt x="1359694" y="3427223"/>
                  <a:pt x="971074" y="3427223"/>
                </a:cubicBezTo>
                <a:close/>
                <a:moveTo>
                  <a:pt x="3691414" y="3410078"/>
                </a:moveTo>
                <a:cubicBezTo>
                  <a:pt x="3301841" y="3410078"/>
                  <a:pt x="2985611" y="3093848"/>
                  <a:pt x="2985611" y="2704276"/>
                </a:cubicBezTo>
                <a:cubicBezTo>
                  <a:pt x="2985611" y="2314703"/>
                  <a:pt x="3302794" y="1998473"/>
                  <a:pt x="3691414" y="1998473"/>
                </a:cubicBezTo>
                <a:cubicBezTo>
                  <a:pt x="4080034" y="1998473"/>
                  <a:pt x="4397216" y="2314703"/>
                  <a:pt x="4397216" y="2704276"/>
                </a:cubicBezTo>
                <a:cubicBezTo>
                  <a:pt x="4397216" y="3093848"/>
                  <a:pt x="4080986" y="3410078"/>
                  <a:pt x="3691414" y="341007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A610C4E-9D2A-47CA-86A4-82DC3B909D92}"/>
              </a:ext>
            </a:extLst>
          </p:cNvPr>
          <p:cNvSpPr>
            <a:spLocks noChangeAspect="1"/>
          </p:cNvSpPr>
          <p:nvPr/>
        </p:nvSpPr>
        <p:spPr>
          <a:xfrm>
            <a:off x="15043286" y="10141098"/>
            <a:ext cx="766094" cy="853440"/>
          </a:xfrm>
          <a:custGeom>
            <a:avLst/>
            <a:gdLst>
              <a:gd name="connsiteX0" fmla="*/ 3958333 w 4010025"/>
              <a:gd name="connsiteY0" fmla="*/ 2249329 h 4467225"/>
              <a:gd name="connsiteX1" fmla="*/ 3898325 w 4010025"/>
              <a:gd name="connsiteY1" fmla="*/ 2163604 h 4467225"/>
              <a:gd name="connsiteX2" fmla="*/ 2439095 w 4010025"/>
              <a:gd name="connsiteY2" fmla="*/ 1577816 h 4467225"/>
              <a:gd name="connsiteX3" fmla="*/ 2322890 w 4010025"/>
              <a:gd name="connsiteY3" fmla="*/ 1553051 h 4467225"/>
              <a:gd name="connsiteX4" fmla="*/ 2188587 w 4010025"/>
              <a:gd name="connsiteY4" fmla="*/ 449104 h 4467225"/>
              <a:gd name="connsiteX5" fmla="*/ 1739007 w 4010025"/>
              <a:gd name="connsiteY5" fmla="*/ 7144 h 4467225"/>
              <a:gd name="connsiteX6" fmla="*/ 1289427 w 4010025"/>
              <a:gd name="connsiteY6" fmla="*/ 433864 h 4467225"/>
              <a:gd name="connsiteX7" fmla="*/ 1288475 w 4010025"/>
              <a:gd name="connsiteY7" fmla="*/ 447199 h 4467225"/>
              <a:gd name="connsiteX8" fmla="*/ 1288475 w 4010025"/>
              <a:gd name="connsiteY8" fmla="*/ 1096804 h 4467225"/>
              <a:gd name="connsiteX9" fmla="*/ 1277997 w 4010025"/>
              <a:gd name="connsiteY9" fmla="*/ 2682716 h 4467225"/>
              <a:gd name="connsiteX10" fmla="*/ 1106547 w 4010025"/>
              <a:gd name="connsiteY10" fmla="*/ 2550319 h 4467225"/>
              <a:gd name="connsiteX11" fmla="*/ 553145 w 4010025"/>
              <a:gd name="connsiteY11" fmla="*/ 2334101 h 4467225"/>
              <a:gd name="connsiteX12" fmla="*/ 40700 w 4010025"/>
              <a:gd name="connsiteY12" fmla="*/ 2576036 h 4467225"/>
              <a:gd name="connsiteX13" fmla="*/ 31175 w 4010025"/>
              <a:gd name="connsiteY13" fmla="*/ 2737009 h 4467225"/>
              <a:gd name="connsiteX14" fmla="*/ 801747 w 4010025"/>
              <a:gd name="connsiteY14" fmla="*/ 3588544 h 4467225"/>
              <a:gd name="connsiteX15" fmla="*/ 1622802 w 4010025"/>
              <a:gd name="connsiteY15" fmla="*/ 4180046 h 4467225"/>
              <a:gd name="connsiteX16" fmla="*/ 2625785 w 4010025"/>
              <a:gd name="connsiteY16" fmla="*/ 4460081 h 4467225"/>
              <a:gd name="connsiteX17" fmla="*/ 2641025 w 4010025"/>
              <a:gd name="connsiteY17" fmla="*/ 4460081 h 4467225"/>
              <a:gd name="connsiteX18" fmla="*/ 2641025 w 4010025"/>
              <a:gd name="connsiteY18" fmla="*/ 4460081 h 4467225"/>
              <a:gd name="connsiteX19" fmla="*/ 3654485 w 4010025"/>
              <a:gd name="connsiteY19" fmla="*/ 4030504 h 4467225"/>
              <a:gd name="connsiteX20" fmla="*/ 3958333 w 4010025"/>
              <a:gd name="connsiteY20" fmla="*/ 2249329 h 4467225"/>
              <a:gd name="connsiteX21" fmla="*/ 3455412 w 4010025"/>
              <a:gd name="connsiteY21" fmla="*/ 3868579 h 4467225"/>
              <a:gd name="connsiteX22" fmla="*/ 2641025 w 4010025"/>
              <a:gd name="connsiteY22" fmla="*/ 4203859 h 4467225"/>
              <a:gd name="connsiteX23" fmla="*/ 2627690 w 4010025"/>
              <a:gd name="connsiteY23" fmla="*/ 4203859 h 4467225"/>
              <a:gd name="connsiteX24" fmla="*/ 978912 w 4010025"/>
              <a:gd name="connsiteY24" fmla="*/ 3402806 h 4467225"/>
              <a:gd name="connsiteX25" fmla="*/ 308352 w 4010025"/>
              <a:gd name="connsiteY25" fmla="*/ 2678906 h 4467225"/>
              <a:gd name="connsiteX26" fmla="*/ 554097 w 4010025"/>
              <a:gd name="connsiteY26" fmla="*/ 2592229 h 4467225"/>
              <a:gd name="connsiteX27" fmla="*/ 940812 w 4010025"/>
              <a:gd name="connsiteY27" fmla="*/ 2747486 h 4467225"/>
              <a:gd name="connsiteX28" fmla="*/ 947480 w 4010025"/>
              <a:gd name="connsiteY28" fmla="*/ 2753201 h 4467225"/>
              <a:gd name="connsiteX29" fmla="*/ 1327527 w 4010025"/>
              <a:gd name="connsiteY29" fmla="*/ 3045619 h 4467225"/>
              <a:gd name="connsiteX30" fmla="*/ 1462782 w 4010025"/>
              <a:gd name="connsiteY30" fmla="*/ 3058954 h 4467225"/>
              <a:gd name="connsiteX31" fmla="*/ 1535172 w 4010025"/>
              <a:gd name="connsiteY31" fmla="*/ 2944654 h 4467225"/>
              <a:gd name="connsiteX32" fmla="*/ 1547555 w 4010025"/>
              <a:gd name="connsiteY32" fmla="*/ 1098709 h 4467225"/>
              <a:gd name="connsiteX33" fmla="*/ 1547555 w 4010025"/>
              <a:gd name="connsiteY33" fmla="*/ 455771 h 4467225"/>
              <a:gd name="connsiteX34" fmla="*/ 1547555 w 4010025"/>
              <a:gd name="connsiteY34" fmla="*/ 451961 h 4467225"/>
              <a:gd name="connsiteX35" fmla="*/ 1739960 w 4010025"/>
              <a:gd name="connsiteY35" fmla="*/ 265271 h 4467225"/>
              <a:gd name="connsiteX36" fmla="*/ 1932365 w 4010025"/>
              <a:gd name="connsiteY36" fmla="*/ 457676 h 4467225"/>
              <a:gd name="connsiteX37" fmla="*/ 1933317 w 4010025"/>
              <a:gd name="connsiteY37" fmla="*/ 472916 h 4467225"/>
              <a:gd name="connsiteX38" fmla="*/ 2077145 w 4010025"/>
              <a:gd name="connsiteY38" fmla="*/ 1672114 h 4467225"/>
              <a:gd name="connsiteX39" fmla="*/ 2171443 w 4010025"/>
              <a:gd name="connsiteY39" fmla="*/ 1780699 h 4467225"/>
              <a:gd name="connsiteX40" fmla="*/ 2385755 w 4010025"/>
              <a:gd name="connsiteY40" fmla="*/ 1829276 h 4467225"/>
              <a:gd name="connsiteX41" fmla="*/ 3715445 w 4010025"/>
              <a:gd name="connsiteY41" fmla="*/ 2354104 h 4467225"/>
              <a:gd name="connsiteX42" fmla="*/ 3455412 w 4010025"/>
              <a:gd name="connsiteY42" fmla="*/ 3868579 h 446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010025" h="4467225">
                <a:moveTo>
                  <a:pt x="3958333" y="2249329"/>
                </a:moveTo>
                <a:cubicBezTo>
                  <a:pt x="3951665" y="2213134"/>
                  <a:pt x="3929758" y="2182654"/>
                  <a:pt x="3898325" y="2163604"/>
                </a:cubicBezTo>
                <a:cubicBezTo>
                  <a:pt x="3174425" y="1732121"/>
                  <a:pt x="2749610" y="1642586"/>
                  <a:pt x="2439095" y="1577816"/>
                </a:cubicBezTo>
                <a:cubicBezTo>
                  <a:pt x="2399090" y="1569244"/>
                  <a:pt x="2360037" y="1561624"/>
                  <a:pt x="2322890" y="1553051"/>
                </a:cubicBezTo>
                <a:lnTo>
                  <a:pt x="2188587" y="449104"/>
                </a:lnTo>
                <a:cubicBezTo>
                  <a:pt x="2183825" y="205264"/>
                  <a:pt x="1983800" y="7144"/>
                  <a:pt x="1739007" y="7144"/>
                </a:cubicBezTo>
                <a:cubicBezTo>
                  <a:pt x="1497072" y="7144"/>
                  <a:pt x="1301810" y="193834"/>
                  <a:pt x="1289427" y="433864"/>
                </a:cubicBezTo>
                <a:cubicBezTo>
                  <a:pt x="1289427" y="438626"/>
                  <a:pt x="1288475" y="442436"/>
                  <a:pt x="1288475" y="447199"/>
                </a:cubicBezTo>
                <a:lnTo>
                  <a:pt x="1288475" y="1096804"/>
                </a:lnTo>
                <a:lnTo>
                  <a:pt x="1277997" y="2682716"/>
                </a:lnTo>
                <a:lnTo>
                  <a:pt x="1106547" y="2550319"/>
                </a:lnTo>
                <a:cubicBezTo>
                  <a:pt x="1073210" y="2521744"/>
                  <a:pt x="840800" y="2334101"/>
                  <a:pt x="553145" y="2334101"/>
                </a:cubicBezTo>
                <a:cubicBezTo>
                  <a:pt x="358835" y="2334101"/>
                  <a:pt x="186432" y="2416016"/>
                  <a:pt x="40700" y="2576036"/>
                </a:cubicBezTo>
                <a:cubicBezTo>
                  <a:pt x="-258" y="2620804"/>
                  <a:pt x="-4068" y="2687479"/>
                  <a:pt x="31175" y="2737009"/>
                </a:cubicBezTo>
                <a:cubicBezTo>
                  <a:pt x="43557" y="2754154"/>
                  <a:pt x="338832" y="3167539"/>
                  <a:pt x="801747" y="3588544"/>
                </a:cubicBezTo>
                <a:cubicBezTo>
                  <a:pt x="1076067" y="3837146"/>
                  <a:pt x="1352292" y="4036219"/>
                  <a:pt x="1622802" y="4180046"/>
                </a:cubicBezTo>
                <a:cubicBezTo>
                  <a:pt x="1967607" y="4362926"/>
                  <a:pt x="2304793" y="4457224"/>
                  <a:pt x="2625785" y="4460081"/>
                </a:cubicBezTo>
                <a:cubicBezTo>
                  <a:pt x="2630547" y="4460081"/>
                  <a:pt x="2636262" y="4460081"/>
                  <a:pt x="2641025" y="4460081"/>
                </a:cubicBezTo>
                <a:lnTo>
                  <a:pt x="2641025" y="4460081"/>
                </a:lnTo>
                <a:cubicBezTo>
                  <a:pt x="3079175" y="4460081"/>
                  <a:pt x="3420170" y="4315301"/>
                  <a:pt x="3654485" y="4030504"/>
                </a:cubicBezTo>
                <a:cubicBezTo>
                  <a:pt x="4176455" y="3396139"/>
                  <a:pt x="3966905" y="2296001"/>
                  <a:pt x="3958333" y="2249329"/>
                </a:cubicBezTo>
                <a:close/>
                <a:moveTo>
                  <a:pt x="3455412" y="3868579"/>
                </a:moveTo>
                <a:cubicBezTo>
                  <a:pt x="3272533" y="4091464"/>
                  <a:pt x="2998212" y="4203859"/>
                  <a:pt x="2641025" y="4203859"/>
                </a:cubicBezTo>
                <a:cubicBezTo>
                  <a:pt x="2636262" y="4203859"/>
                  <a:pt x="2632452" y="4203859"/>
                  <a:pt x="2627690" y="4203859"/>
                </a:cubicBezTo>
                <a:cubicBezTo>
                  <a:pt x="1990467" y="4199097"/>
                  <a:pt x="1378962" y="3765709"/>
                  <a:pt x="978912" y="3402806"/>
                </a:cubicBezTo>
                <a:cubicBezTo>
                  <a:pt x="659825" y="3113246"/>
                  <a:pt x="418842" y="2821781"/>
                  <a:pt x="308352" y="2678906"/>
                </a:cubicBezTo>
                <a:cubicBezTo>
                  <a:pt x="383600" y="2620804"/>
                  <a:pt x="464562" y="2592229"/>
                  <a:pt x="554097" y="2592229"/>
                </a:cubicBezTo>
                <a:cubicBezTo>
                  <a:pt x="760790" y="2592229"/>
                  <a:pt x="939860" y="2745581"/>
                  <a:pt x="940812" y="2747486"/>
                </a:cubicBezTo>
                <a:cubicBezTo>
                  <a:pt x="942717" y="2749391"/>
                  <a:pt x="945575" y="2751296"/>
                  <a:pt x="947480" y="2753201"/>
                </a:cubicBezTo>
                <a:lnTo>
                  <a:pt x="1327527" y="3045619"/>
                </a:lnTo>
                <a:cubicBezTo>
                  <a:pt x="1366580" y="3075146"/>
                  <a:pt x="1418015" y="3080861"/>
                  <a:pt x="1462782" y="3058954"/>
                </a:cubicBezTo>
                <a:cubicBezTo>
                  <a:pt x="1506597" y="3037999"/>
                  <a:pt x="1534220" y="2993231"/>
                  <a:pt x="1535172" y="2944654"/>
                </a:cubicBezTo>
                <a:lnTo>
                  <a:pt x="1547555" y="1098709"/>
                </a:lnTo>
                <a:lnTo>
                  <a:pt x="1547555" y="455771"/>
                </a:lnTo>
                <a:cubicBezTo>
                  <a:pt x="1547555" y="454819"/>
                  <a:pt x="1547555" y="452914"/>
                  <a:pt x="1547555" y="451961"/>
                </a:cubicBezTo>
                <a:cubicBezTo>
                  <a:pt x="1550412" y="347186"/>
                  <a:pt x="1635185" y="265271"/>
                  <a:pt x="1739960" y="265271"/>
                </a:cubicBezTo>
                <a:cubicBezTo>
                  <a:pt x="1846640" y="265271"/>
                  <a:pt x="1932365" y="351949"/>
                  <a:pt x="1932365" y="457676"/>
                </a:cubicBezTo>
                <a:cubicBezTo>
                  <a:pt x="1932365" y="462439"/>
                  <a:pt x="1932365" y="468154"/>
                  <a:pt x="1933317" y="472916"/>
                </a:cubicBezTo>
                <a:lnTo>
                  <a:pt x="2077145" y="1672114"/>
                </a:lnTo>
                <a:cubicBezTo>
                  <a:pt x="2083812" y="1724501"/>
                  <a:pt x="2120960" y="1767364"/>
                  <a:pt x="2171443" y="1780699"/>
                </a:cubicBezTo>
                <a:cubicBezTo>
                  <a:pt x="2240022" y="1798796"/>
                  <a:pt x="2310508" y="1814036"/>
                  <a:pt x="2385755" y="1829276"/>
                </a:cubicBezTo>
                <a:cubicBezTo>
                  <a:pt x="2686745" y="1892141"/>
                  <a:pt x="3060125" y="1971199"/>
                  <a:pt x="3715445" y="2354104"/>
                </a:cubicBezTo>
                <a:cubicBezTo>
                  <a:pt x="3747830" y="2575084"/>
                  <a:pt x="3840222" y="3400901"/>
                  <a:pt x="3455412" y="386857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6B9FD37-2EFF-4CBE-B5F0-1D98084AB2EF}"/>
              </a:ext>
            </a:extLst>
          </p:cNvPr>
          <p:cNvSpPr>
            <a:spLocks noChangeAspect="1"/>
          </p:cNvSpPr>
          <p:nvPr/>
        </p:nvSpPr>
        <p:spPr>
          <a:xfrm>
            <a:off x="18319706" y="10141098"/>
            <a:ext cx="803342" cy="853440"/>
          </a:xfrm>
          <a:custGeom>
            <a:avLst/>
            <a:gdLst>
              <a:gd name="connsiteX0" fmla="*/ 3690461 w 4276725"/>
              <a:gd name="connsiteY0" fmla="*/ 1731169 h 4543425"/>
              <a:gd name="connsiteX1" fmla="*/ 3690461 w 4276725"/>
              <a:gd name="connsiteY1" fmla="*/ 1556861 h 4543425"/>
              <a:gd name="connsiteX2" fmla="*/ 3275171 w 4276725"/>
              <a:gd name="connsiteY2" fmla="*/ 464344 h 4543425"/>
              <a:gd name="connsiteX3" fmla="*/ 2212181 w 4276725"/>
              <a:gd name="connsiteY3" fmla="*/ 7144 h 4543425"/>
              <a:gd name="connsiteX4" fmla="*/ 2068354 w 4276725"/>
              <a:gd name="connsiteY4" fmla="*/ 7144 h 4543425"/>
              <a:gd name="connsiteX5" fmla="*/ 1005364 w 4276725"/>
              <a:gd name="connsiteY5" fmla="*/ 464344 h 4543425"/>
              <a:gd name="connsiteX6" fmla="*/ 590074 w 4276725"/>
              <a:gd name="connsiteY6" fmla="*/ 1556861 h 4543425"/>
              <a:gd name="connsiteX7" fmla="*/ 590074 w 4276725"/>
              <a:gd name="connsiteY7" fmla="*/ 1731169 h 4543425"/>
              <a:gd name="connsiteX8" fmla="*/ 7144 w 4276725"/>
              <a:gd name="connsiteY8" fmla="*/ 2354104 h 4543425"/>
              <a:gd name="connsiteX9" fmla="*/ 7144 w 4276725"/>
              <a:gd name="connsiteY9" fmla="*/ 2626519 h 4543425"/>
              <a:gd name="connsiteX10" fmla="*/ 631031 w 4276725"/>
              <a:gd name="connsiteY10" fmla="*/ 3250406 h 4543425"/>
              <a:gd name="connsiteX11" fmla="*/ 982504 w 4276725"/>
              <a:gd name="connsiteY11" fmla="*/ 3250406 h 4543425"/>
              <a:gd name="connsiteX12" fmla="*/ 1096804 w 4276725"/>
              <a:gd name="connsiteY12" fmla="*/ 3136106 h 4543425"/>
              <a:gd name="connsiteX13" fmla="*/ 1096804 w 4276725"/>
              <a:gd name="connsiteY13" fmla="*/ 1843564 h 4543425"/>
              <a:gd name="connsiteX14" fmla="*/ 982504 w 4276725"/>
              <a:gd name="connsiteY14" fmla="*/ 1729264 h 4543425"/>
              <a:gd name="connsiteX15" fmla="*/ 818674 w 4276725"/>
              <a:gd name="connsiteY15" fmla="*/ 1729264 h 4543425"/>
              <a:gd name="connsiteX16" fmla="*/ 818674 w 4276725"/>
              <a:gd name="connsiteY16" fmla="*/ 1556861 h 4543425"/>
              <a:gd name="connsiteX17" fmla="*/ 2067401 w 4276725"/>
              <a:gd name="connsiteY17" fmla="*/ 235744 h 4543425"/>
              <a:gd name="connsiteX18" fmla="*/ 2211229 w 4276725"/>
              <a:gd name="connsiteY18" fmla="*/ 235744 h 4543425"/>
              <a:gd name="connsiteX19" fmla="*/ 3459956 w 4276725"/>
              <a:gd name="connsiteY19" fmla="*/ 1556861 h 4543425"/>
              <a:gd name="connsiteX20" fmla="*/ 3459956 w 4276725"/>
              <a:gd name="connsiteY20" fmla="*/ 1729264 h 4543425"/>
              <a:gd name="connsiteX21" fmla="*/ 3296126 w 4276725"/>
              <a:gd name="connsiteY21" fmla="*/ 1729264 h 4543425"/>
              <a:gd name="connsiteX22" fmla="*/ 3181826 w 4276725"/>
              <a:gd name="connsiteY22" fmla="*/ 1843564 h 4543425"/>
              <a:gd name="connsiteX23" fmla="*/ 3181826 w 4276725"/>
              <a:gd name="connsiteY23" fmla="*/ 3135154 h 4543425"/>
              <a:gd name="connsiteX24" fmla="*/ 3296126 w 4276725"/>
              <a:gd name="connsiteY24" fmla="*/ 3249454 h 4543425"/>
              <a:gd name="connsiteX25" fmla="*/ 3456146 w 4276725"/>
              <a:gd name="connsiteY25" fmla="*/ 3249454 h 4543425"/>
              <a:gd name="connsiteX26" fmla="*/ 2808446 w 4276725"/>
              <a:gd name="connsiteY26" fmla="*/ 4015264 h 4543425"/>
              <a:gd name="connsiteX27" fmla="*/ 2426494 w 4276725"/>
              <a:gd name="connsiteY27" fmla="*/ 3738086 h 4543425"/>
              <a:gd name="connsiteX28" fmla="*/ 2140744 w 4276725"/>
              <a:gd name="connsiteY28" fmla="*/ 3738086 h 4543425"/>
              <a:gd name="connsiteX29" fmla="*/ 1739741 w 4276725"/>
              <a:gd name="connsiteY29" fmla="*/ 4139089 h 4543425"/>
              <a:gd name="connsiteX30" fmla="*/ 2140744 w 4276725"/>
              <a:gd name="connsiteY30" fmla="*/ 4541044 h 4543425"/>
              <a:gd name="connsiteX31" fmla="*/ 2427446 w 4276725"/>
              <a:gd name="connsiteY31" fmla="*/ 4541044 h 4543425"/>
              <a:gd name="connsiteX32" fmla="*/ 2814161 w 4276725"/>
              <a:gd name="connsiteY32" fmla="*/ 4245769 h 4543425"/>
              <a:gd name="connsiteX33" fmla="*/ 3201829 w 4276725"/>
              <a:gd name="connsiteY33" fmla="*/ 4113371 h 4543425"/>
              <a:gd name="connsiteX34" fmla="*/ 3685699 w 4276725"/>
              <a:gd name="connsiteY34" fmla="*/ 3248501 h 4543425"/>
              <a:gd name="connsiteX35" fmla="*/ 4271487 w 4276725"/>
              <a:gd name="connsiteY35" fmla="*/ 2625566 h 4543425"/>
              <a:gd name="connsiteX36" fmla="*/ 4271487 w 4276725"/>
              <a:gd name="connsiteY36" fmla="*/ 2353151 h 4543425"/>
              <a:gd name="connsiteX37" fmla="*/ 3690461 w 4276725"/>
              <a:gd name="connsiteY37" fmla="*/ 1731169 h 4543425"/>
              <a:gd name="connsiteX38" fmla="*/ 870109 w 4276725"/>
              <a:gd name="connsiteY38" fmla="*/ 3020854 h 4543425"/>
              <a:gd name="connsiteX39" fmla="*/ 632936 w 4276725"/>
              <a:gd name="connsiteY39" fmla="*/ 3020854 h 4543425"/>
              <a:gd name="connsiteX40" fmla="*/ 237649 w 4276725"/>
              <a:gd name="connsiteY40" fmla="*/ 2625566 h 4543425"/>
              <a:gd name="connsiteX41" fmla="*/ 237649 w 4276725"/>
              <a:gd name="connsiteY41" fmla="*/ 2353151 h 4543425"/>
              <a:gd name="connsiteX42" fmla="*/ 632936 w 4276725"/>
              <a:gd name="connsiteY42" fmla="*/ 1957864 h 4543425"/>
              <a:gd name="connsiteX43" fmla="*/ 870109 w 4276725"/>
              <a:gd name="connsiteY43" fmla="*/ 1957864 h 4543425"/>
              <a:gd name="connsiteX44" fmla="*/ 870109 w 4276725"/>
              <a:gd name="connsiteY44" fmla="*/ 3020854 h 4543425"/>
              <a:gd name="connsiteX45" fmla="*/ 2427446 w 4276725"/>
              <a:gd name="connsiteY45" fmla="*/ 4312444 h 4543425"/>
              <a:gd name="connsiteX46" fmla="*/ 2140744 w 4276725"/>
              <a:gd name="connsiteY46" fmla="*/ 4312444 h 4543425"/>
              <a:gd name="connsiteX47" fmla="*/ 1968341 w 4276725"/>
              <a:gd name="connsiteY47" fmla="*/ 4140041 h 4543425"/>
              <a:gd name="connsiteX48" fmla="*/ 2140744 w 4276725"/>
              <a:gd name="connsiteY48" fmla="*/ 3967639 h 4543425"/>
              <a:gd name="connsiteX49" fmla="*/ 2427446 w 4276725"/>
              <a:gd name="connsiteY49" fmla="*/ 3967639 h 4543425"/>
              <a:gd name="connsiteX50" fmla="*/ 2599849 w 4276725"/>
              <a:gd name="connsiteY50" fmla="*/ 4140041 h 4543425"/>
              <a:gd name="connsiteX51" fmla="*/ 2427446 w 4276725"/>
              <a:gd name="connsiteY51" fmla="*/ 4312444 h 4543425"/>
              <a:gd name="connsiteX52" fmla="*/ 4043839 w 4276725"/>
              <a:gd name="connsiteY52" fmla="*/ 2625566 h 4543425"/>
              <a:gd name="connsiteX53" fmla="*/ 3648551 w 4276725"/>
              <a:gd name="connsiteY53" fmla="*/ 3020854 h 4543425"/>
              <a:gd name="connsiteX54" fmla="*/ 3411379 w 4276725"/>
              <a:gd name="connsiteY54" fmla="*/ 3020854 h 4543425"/>
              <a:gd name="connsiteX55" fmla="*/ 3411379 w 4276725"/>
              <a:gd name="connsiteY55" fmla="*/ 1957864 h 4543425"/>
              <a:gd name="connsiteX56" fmla="*/ 3648551 w 4276725"/>
              <a:gd name="connsiteY56" fmla="*/ 1957864 h 4543425"/>
              <a:gd name="connsiteX57" fmla="*/ 4043839 w 4276725"/>
              <a:gd name="connsiteY57" fmla="*/ 2353151 h 4543425"/>
              <a:gd name="connsiteX58" fmla="*/ 4043839 w 4276725"/>
              <a:gd name="connsiteY58" fmla="*/ 2625566 h 454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276725" h="4543425">
                <a:moveTo>
                  <a:pt x="3690461" y="1731169"/>
                </a:moveTo>
                <a:lnTo>
                  <a:pt x="3690461" y="1556861"/>
                </a:lnTo>
                <a:cubicBezTo>
                  <a:pt x="3690461" y="1139666"/>
                  <a:pt x="3542824" y="751999"/>
                  <a:pt x="3275171" y="464344"/>
                </a:cubicBezTo>
                <a:cubicBezTo>
                  <a:pt x="3000851" y="169069"/>
                  <a:pt x="2623661" y="7144"/>
                  <a:pt x="2212181" y="7144"/>
                </a:cubicBezTo>
                <a:lnTo>
                  <a:pt x="2068354" y="7144"/>
                </a:lnTo>
                <a:cubicBezTo>
                  <a:pt x="1656874" y="7144"/>
                  <a:pt x="1279684" y="169069"/>
                  <a:pt x="1005364" y="464344"/>
                </a:cubicBezTo>
                <a:cubicBezTo>
                  <a:pt x="737711" y="751999"/>
                  <a:pt x="590074" y="1139666"/>
                  <a:pt x="590074" y="1556861"/>
                </a:cubicBezTo>
                <a:lnTo>
                  <a:pt x="590074" y="1731169"/>
                </a:lnTo>
                <a:cubicBezTo>
                  <a:pt x="265271" y="1753076"/>
                  <a:pt x="7144" y="2023586"/>
                  <a:pt x="7144" y="2354104"/>
                </a:cubicBezTo>
                <a:lnTo>
                  <a:pt x="7144" y="2626519"/>
                </a:lnTo>
                <a:cubicBezTo>
                  <a:pt x="7144" y="2970371"/>
                  <a:pt x="287179" y="3250406"/>
                  <a:pt x="631031" y="3250406"/>
                </a:cubicBezTo>
                <a:lnTo>
                  <a:pt x="982504" y="3250406"/>
                </a:lnTo>
                <a:cubicBezTo>
                  <a:pt x="1045369" y="3250406"/>
                  <a:pt x="1096804" y="3198971"/>
                  <a:pt x="1096804" y="3136106"/>
                </a:cubicBezTo>
                <a:lnTo>
                  <a:pt x="1096804" y="1843564"/>
                </a:lnTo>
                <a:cubicBezTo>
                  <a:pt x="1096804" y="1780699"/>
                  <a:pt x="1045369" y="1729264"/>
                  <a:pt x="982504" y="1729264"/>
                </a:cubicBezTo>
                <a:lnTo>
                  <a:pt x="818674" y="1729264"/>
                </a:lnTo>
                <a:lnTo>
                  <a:pt x="818674" y="1556861"/>
                </a:lnTo>
                <a:cubicBezTo>
                  <a:pt x="818674" y="803434"/>
                  <a:pt x="1355884" y="235744"/>
                  <a:pt x="2067401" y="235744"/>
                </a:cubicBezTo>
                <a:lnTo>
                  <a:pt x="2211229" y="235744"/>
                </a:lnTo>
                <a:cubicBezTo>
                  <a:pt x="2923699" y="235744"/>
                  <a:pt x="3459956" y="803434"/>
                  <a:pt x="3459956" y="1556861"/>
                </a:cubicBezTo>
                <a:lnTo>
                  <a:pt x="3459956" y="1729264"/>
                </a:lnTo>
                <a:lnTo>
                  <a:pt x="3296126" y="1729264"/>
                </a:lnTo>
                <a:cubicBezTo>
                  <a:pt x="3233261" y="1729264"/>
                  <a:pt x="3181826" y="1780699"/>
                  <a:pt x="3181826" y="1843564"/>
                </a:cubicBezTo>
                <a:lnTo>
                  <a:pt x="3181826" y="3135154"/>
                </a:lnTo>
                <a:cubicBezTo>
                  <a:pt x="3181826" y="3198019"/>
                  <a:pt x="3233261" y="3249454"/>
                  <a:pt x="3296126" y="3249454"/>
                </a:cubicBezTo>
                <a:lnTo>
                  <a:pt x="3456146" y="3249454"/>
                </a:lnTo>
                <a:cubicBezTo>
                  <a:pt x="3409474" y="3845719"/>
                  <a:pt x="2998946" y="3983831"/>
                  <a:pt x="2808446" y="4015264"/>
                </a:cubicBezTo>
                <a:cubicBezTo>
                  <a:pt x="2756059" y="3854291"/>
                  <a:pt x="2604611" y="3738086"/>
                  <a:pt x="2426494" y="3738086"/>
                </a:cubicBezTo>
                <a:lnTo>
                  <a:pt x="2140744" y="3738086"/>
                </a:lnTo>
                <a:cubicBezTo>
                  <a:pt x="1919764" y="3738086"/>
                  <a:pt x="1739741" y="3918109"/>
                  <a:pt x="1739741" y="4139089"/>
                </a:cubicBezTo>
                <a:cubicBezTo>
                  <a:pt x="1739741" y="4360069"/>
                  <a:pt x="1919764" y="4541044"/>
                  <a:pt x="2140744" y="4541044"/>
                </a:cubicBezTo>
                <a:lnTo>
                  <a:pt x="2427446" y="4541044"/>
                </a:lnTo>
                <a:cubicBezTo>
                  <a:pt x="2612231" y="4541044"/>
                  <a:pt x="2767489" y="4415314"/>
                  <a:pt x="2814161" y="4245769"/>
                </a:cubicBezTo>
                <a:cubicBezTo>
                  <a:pt x="2907506" y="4232434"/>
                  <a:pt x="3055144" y="4199097"/>
                  <a:pt x="3201829" y="4113371"/>
                </a:cubicBezTo>
                <a:cubicBezTo>
                  <a:pt x="3408521" y="3992404"/>
                  <a:pt x="3653314" y="3745706"/>
                  <a:pt x="3685699" y="3248501"/>
                </a:cubicBezTo>
                <a:cubicBezTo>
                  <a:pt x="4012406" y="3228499"/>
                  <a:pt x="4271487" y="2957036"/>
                  <a:pt x="4271487" y="2625566"/>
                </a:cubicBezTo>
                <a:lnTo>
                  <a:pt x="4271487" y="2353151"/>
                </a:lnTo>
                <a:cubicBezTo>
                  <a:pt x="4272439" y="2023586"/>
                  <a:pt x="4015264" y="1752124"/>
                  <a:pt x="3690461" y="1731169"/>
                </a:cubicBezTo>
                <a:close/>
                <a:moveTo>
                  <a:pt x="870109" y="3020854"/>
                </a:moveTo>
                <a:lnTo>
                  <a:pt x="632936" y="3020854"/>
                </a:lnTo>
                <a:cubicBezTo>
                  <a:pt x="414814" y="3020854"/>
                  <a:pt x="237649" y="2843689"/>
                  <a:pt x="237649" y="2625566"/>
                </a:cubicBezTo>
                <a:lnTo>
                  <a:pt x="237649" y="2353151"/>
                </a:lnTo>
                <a:cubicBezTo>
                  <a:pt x="237649" y="2135029"/>
                  <a:pt x="414814" y="1957864"/>
                  <a:pt x="632936" y="1957864"/>
                </a:cubicBezTo>
                <a:lnTo>
                  <a:pt x="870109" y="1957864"/>
                </a:lnTo>
                <a:lnTo>
                  <a:pt x="870109" y="3020854"/>
                </a:lnTo>
                <a:close/>
                <a:moveTo>
                  <a:pt x="2427446" y="4312444"/>
                </a:moveTo>
                <a:lnTo>
                  <a:pt x="2140744" y="4312444"/>
                </a:lnTo>
                <a:cubicBezTo>
                  <a:pt x="2045494" y="4312444"/>
                  <a:pt x="1968341" y="4235291"/>
                  <a:pt x="1968341" y="4140041"/>
                </a:cubicBezTo>
                <a:cubicBezTo>
                  <a:pt x="1968341" y="4044791"/>
                  <a:pt x="2045494" y="3967639"/>
                  <a:pt x="2140744" y="3967639"/>
                </a:cubicBezTo>
                <a:lnTo>
                  <a:pt x="2427446" y="3967639"/>
                </a:lnTo>
                <a:cubicBezTo>
                  <a:pt x="2522696" y="3967639"/>
                  <a:pt x="2599849" y="4044791"/>
                  <a:pt x="2599849" y="4140041"/>
                </a:cubicBezTo>
                <a:cubicBezTo>
                  <a:pt x="2599849" y="4235291"/>
                  <a:pt x="2522696" y="4312444"/>
                  <a:pt x="2427446" y="4312444"/>
                </a:cubicBezTo>
                <a:close/>
                <a:moveTo>
                  <a:pt x="4043839" y="2625566"/>
                </a:moveTo>
                <a:cubicBezTo>
                  <a:pt x="4043839" y="2843689"/>
                  <a:pt x="3866674" y="3020854"/>
                  <a:pt x="3648551" y="3020854"/>
                </a:cubicBezTo>
                <a:lnTo>
                  <a:pt x="3411379" y="3020854"/>
                </a:lnTo>
                <a:lnTo>
                  <a:pt x="3411379" y="1957864"/>
                </a:lnTo>
                <a:lnTo>
                  <a:pt x="3648551" y="1957864"/>
                </a:lnTo>
                <a:cubicBezTo>
                  <a:pt x="3866674" y="1957864"/>
                  <a:pt x="4043839" y="2135029"/>
                  <a:pt x="4043839" y="2353151"/>
                </a:cubicBezTo>
                <a:lnTo>
                  <a:pt x="4043839" y="262556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9754622D-914E-443F-8ED9-0EE009F6D819}"/>
              </a:ext>
            </a:extLst>
          </p:cNvPr>
          <p:cNvSpPr>
            <a:spLocks noChangeAspect="1"/>
          </p:cNvSpPr>
          <p:nvPr/>
        </p:nvSpPr>
        <p:spPr>
          <a:xfrm>
            <a:off x="21462573" y="10141101"/>
            <a:ext cx="853440" cy="846146"/>
          </a:xfrm>
          <a:custGeom>
            <a:avLst/>
            <a:gdLst>
              <a:gd name="connsiteX0" fmla="*/ 4457224 w 4457700"/>
              <a:gd name="connsiteY0" fmla="*/ 2232184 h 4419600"/>
              <a:gd name="connsiteX1" fmla="*/ 3805714 w 4457700"/>
              <a:gd name="connsiteY1" fmla="*/ 658654 h 4419600"/>
              <a:gd name="connsiteX2" fmla="*/ 2232184 w 4457700"/>
              <a:gd name="connsiteY2" fmla="*/ 7144 h 4419600"/>
              <a:gd name="connsiteX3" fmla="*/ 658654 w 4457700"/>
              <a:gd name="connsiteY3" fmla="*/ 658654 h 4419600"/>
              <a:gd name="connsiteX4" fmla="*/ 7144 w 4457700"/>
              <a:gd name="connsiteY4" fmla="*/ 2232184 h 4419600"/>
              <a:gd name="connsiteX5" fmla="*/ 7144 w 4457700"/>
              <a:gd name="connsiteY5" fmla="*/ 3285649 h 4419600"/>
              <a:gd name="connsiteX6" fmla="*/ 1087279 w 4457700"/>
              <a:gd name="connsiteY6" fmla="*/ 4365784 h 4419600"/>
              <a:gd name="connsiteX7" fmla="*/ 1215866 w 4457700"/>
              <a:gd name="connsiteY7" fmla="*/ 4237197 h 4419600"/>
              <a:gd name="connsiteX8" fmla="*/ 1215866 w 4457700"/>
              <a:gd name="connsiteY8" fmla="*/ 2335054 h 4419600"/>
              <a:gd name="connsiteX9" fmla="*/ 1087279 w 4457700"/>
              <a:gd name="connsiteY9" fmla="*/ 2206466 h 4419600"/>
              <a:gd name="connsiteX10" fmla="*/ 264319 w 4457700"/>
              <a:gd name="connsiteY10" fmla="*/ 2587466 h 4419600"/>
              <a:gd name="connsiteX11" fmla="*/ 264319 w 4457700"/>
              <a:gd name="connsiteY11" fmla="*/ 2232184 h 4419600"/>
              <a:gd name="connsiteX12" fmla="*/ 2232184 w 4457700"/>
              <a:gd name="connsiteY12" fmla="*/ 264319 h 4419600"/>
              <a:gd name="connsiteX13" fmla="*/ 4200049 w 4457700"/>
              <a:gd name="connsiteY13" fmla="*/ 2232184 h 4419600"/>
              <a:gd name="connsiteX14" fmla="*/ 4202906 w 4457700"/>
              <a:gd name="connsiteY14" fmla="*/ 2257901 h 4419600"/>
              <a:gd name="connsiteX15" fmla="*/ 4200049 w 4457700"/>
              <a:gd name="connsiteY15" fmla="*/ 2283619 h 4419600"/>
              <a:gd name="connsiteX16" fmla="*/ 4200049 w 4457700"/>
              <a:gd name="connsiteY16" fmla="*/ 2638901 h 4419600"/>
              <a:gd name="connsiteX17" fmla="*/ 3377089 w 4457700"/>
              <a:gd name="connsiteY17" fmla="*/ 2257901 h 4419600"/>
              <a:gd name="connsiteX18" fmla="*/ 3248501 w 4457700"/>
              <a:gd name="connsiteY18" fmla="*/ 2386489 h 4419600"/>
              <a:gd name="connsiteX19" fmla="*/ 3248501 w 4457700"/>
              <a:gd name="connsiteY19" fmla="*/ 4288632 h 4419600"/>
              <a:gd name="connsiteX20" fmla="*/ 3377089 w 4457700"/>
              <a:gd name="connsiteY20" fmla="*/ 4417219 h 4419600"/>
              <a:gd name="connsiteX21" fmla="*/ 4457224 w 4457700"/>
              <a:gd name="connsiteY21" fmla="*/ 3337084 h 4419600"/>
              <a:gd name="connsiteX22" fmla="*/ 4457224 w 4457700"/>
              <a:gd name="connsiteY22" fmla="*/ 2283619 h 4419600"/>
              <a:gd name="connsiteX23" fmla="*/ 4454366 w 4457700"/>
              <a:gd name="connsiteY23" fmla="*/ 2257901 h 4419600"/>
              <a:gd name="connsiteX24" fmla="*/ 4457224 w 4457700"/>
              <a:gd name="connsiteY24" fmla="*/ 2232184 h 4419600"/>
              <a:gd name="connsiteX25" fmla="*/ 957739 w 4457700"/>
              <a:gd name="connsiteY25" fmla="*/ 2473166 h 4419600"/>
              <a:gd name="connsiteX26" fmla="*/ 957739 w 4457700"/>
              <a:gd name="connsiteY26" fmla="*/ 4098131 h 4419600"/>
              <a:gd name="connsiteX27" fmla="*/ 263366 w 4457700"/>
              <a:gd name="connsiteY27" fmla="*/ 3285649 h 4419600"/>
              <a:gd name="connsiteX28" fmla="*/ 957739 w 4457700"/>
              <a:gd name="connsiteY28" fmla="*/ 2473166 h 4419600"/>
              <a:gd name="connsiteX29" fmla="*/ 3506629 w 4457700"/>
              <a:gd name="connsiteY29" fmla="*/ 4149566 h 4419600"/>
              <a:gd name="connsiteX30" fmla="*/ 3506629 w 4457700"/>
              <a:gd name="connsiteY30" fmla="*/ 2524601 h 4419600"/>
              <a:gd name="connsiteX31" fmla="*/ 4201001 w 4457700"/>
              <a:gd name="connsiteY31" fmla="*/ 3337084 h 4419600"/>
              <a:gd name="connsiteX32" fmla="*/ 3506629 w 4457700"/>
              <a:gd name="connsiteY32" fmla="*/ 4149566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457700" h="4419600">
                <a:moveTo>
                  <a:pt x="4457224" y="2232184"/>
                </a:moveTo>
                <a:cubicBezTo>
                  <a:pt x="4457224" y="1637824"/>
                  <a:pt x="4225766" y="1078706"/>
                  <a:pt x="3805714" y="658654"/>
                </a:cubicBezTo>
                <a:cubicBezTo>
                  <a:pt x="3385661" y="238601"/>
                  <a:pt x="2826544" y="7144"/>
                  <a:pt x="2232184" y="7144"/>
                </a:cubicBezTo>
                <a:cubicBezTo>
                  <a:pt x="1637824" y="7144"/>
                  <a:pt x="1078706" y="238601"/>
                  <a:pt x="658654" y="658654"/>
                </a:cubicBezTo>
                <a:cubicBezTo>
                  <a:pt x="238601" y="1078706"/>
                  <a:pt x="7144" y="1637824"/>
                  <a:pt x="7144" y="2232184"/>
                </a:cubicBezTo>
                <a:lnTo>
                  <a:pt x="7144" y="3285649"/>
                </a:lnTo>
                <a:cubicBezTo>
                  <a:pt x="7144" y="3880961"/>
                  <a:pt x="491966" y="4365784"/>
                  <a:pt x="1087279" y="4365784"/>
                </a:cubicBezTo>
                <a:cubicBezTo>
                  <a:pt x="1158716" y="4365784"/>
                  <a:pt x="1215866" y="4308634"/>
                  <a:pt x="1215866" y="4237197"/>
                </a:cubicBezTo>
                <a:lnTo>
                  <a:pt x="1215866" y="2335054"/>
                </a:lnTo>
                <a:cubicBezTo>
                  <a:pt x="1215866" y="2263616"/>
                  <a:pt x="1158716" y="2206466"/>
                  <a:pt x="1087279" y="2206466"/>
                </a:cubicBezTo>
                <a:cubicBezTo>
                  <a:pt x="757714" y="2206466"/>
                  <a:pt x="462439" y="2354104"/>
                  <a:pt x="264319" y="2587466"/>
                </a:cubicBezTo>
                <a:lnTo>
                  <a:pt x="264319" y="2232184"/>
                </a:lnTo>
                <a:cubicBezTo>
                  <a:pt x="264319" y="1147286"/>
                  <a:pt x="1147286" y="264319"/>
                  <a:pt x="2232184" y="264319"/>
                </a:cubicBezTo>
                <a:cubicBezTo>
                  <a:pt x="3317081" y="264319"/>
                  <a:pt x="4200049" y="1147286"/>
                  <a:pt x="4200049" y="2232184"/>
                </a:cubicBezTo>
                <a:cubicBezTo>
                  <a:pt x="4200049" y="2240756"/>
                  <a:pt x="4201001" y="2249329"/>
                  <a:pt x="4202906" y="2257901"/>
                </a:cubicBezTo>
                <a:cubicBezTo>
                  <a:pt x="4201001" y="2266474"/>
                  <a:pt x="4200049" y="2275046"/>
                  <a:pt x="4200049" y="2283619"/>
                </a:cubicBezTo>
                <a:lnTo>
                  <a:pt x="4200049" y="2638901"/>
                </a:lnTo>
                <a:cubicBezTo>
                  <a:pt x="4001929" y="2405539"/>
                  <a:pt x="3706654" y="2257901"/>
                  <a:pt x="3377089" y="2257901"/>
                </a:cubicBezTo>
                <a:cubicBezTo>
                  <a:pt x="3305651" y="2257901"/>
                  <a:pt x="3248501" y="2315051"/>
                  <a:pt x="3248501" y="2386489"/>
                </a:cubicBezTo>
                <a:lnTo>
                  <a:pt x="3248501" y="4288632"/>
                </a:lnTo>
                <a:cubicBezTo>
                  <a:pt x="3248501" y="4360069"/>
                  <a:pt x="3305651" y="4417219"/>
                  <a:pt x="3377089" y="4417219"/>
                </a:cubicBezTo>
                <a:cubicBezTo>
                  <a:pt x="3972401" y="4417219"/>
                  <a:pt x="4457224" y="3932396"/>
                  <a:pt x="4457224" y="3337084"/>
                </a:cubicBezTo>
                <a:lnTo>
                  <a:pt x="4457224" y="2283619"/>
                </a:lnTo>
                <a:cubicBezTo>
                  <a:pt x="4457224" y="2275046"/>
                  <a:pt x="4456272" y="2266474"/>
                  <a:pt x="4454366" y="2257901"/>
                </a:cubicBezTo>
                <a:cubicBezTo>
                  <a:pt x="4456272" y="2249329"/>
                  <a:pt x="4457224" y="2240756"/>
                  <a:pt x="4457224" y="2232184"/>
                </a:cubicBezTo>
                <a:close/>
                <a:moveTo>
                  <a:pt x="957739" y="2473166"/>
                </a:moveTo>
                <a:lnTo>
                  <a:pt x="957739" y="4098131"/>
                </a:lnTo>
                <a:cubicBezTo>
                  <a:pt x="565309" y="4036219"/>
                  <a:pt x="263366" y="3695224"/>
                  <a:pt x="263366" y="3285649"/>
                </a:cubicBezTo>
                <a:cubicBezTo>
                  <a:pt x="264319" y="2876074"/>
                  <a:pt x="565309" y="2535079"/>
                  <a:pt x="957739" y="2473166"/>
                </a:cubicBezTo>
                <a:close/>
                <a:moveTo>
                  <a:pt x="3506629" y="4149566"/>
                </a:moveTo>
                <a:lnTo>
                  <a:pt x="3506629" y="2524601"/>
                </a:lnTo>
                <a:cubicBezTo>
                  <a:pt x="3899059" y="2586514"/>
                  <a:pt x="4201001" y="2927509"/>
                  <a:pt x="4201001" y="3337084"/>
                </a:cubicBezTo>
                <a:cubicBezTo>
                  <a:pt x="4200049" y="3747611"/>
                  <a:pt x="3899059" y="4087654"/>
                  <a:pt x="3506629" y="414956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81566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Stop Watch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Maze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Unlocked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Compass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Cutter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Eraser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Highlighter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8003843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Idea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12381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Keyboard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Management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Message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535311" y="861840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Paint Bucket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Paint Brush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Mouse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Paint Roller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Pencil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Pencil 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Camera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Printer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Responsive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Setting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Target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Wallet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Monitor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8E88082-F11E-4EE2-A013-3BE3C8C79D45}"/>
              </a:ext>
            </a:extLst>
          </p:cNvPr>
          <p:cNvSpPr>
            <a:spLocks noChangeAspect="1"/>
          </p:cNvSpPr>
          <p:nvPr/>
        </p:nvSpPr>
        <p:spPr>
          <a:xfrm>
            <a:off x="5368832" y="2064478"/>
            <a:ext cx="722534" cy="853440"/>
          </a:xfrm>
          <a:custGeom>
            <a:avLst/>
            <a:gdLst>
              <a:gd name="connsiteX0" fmla="*/ 3591916 w 3998519"/>
              <a:gd name="connsiteY0" fmla="*/ 630326 h 4722952"/>
              <a:gd name="connsiteX1" fmla="*/ 3998366 w 3998519"/>
              <a:gd name="connsiteY1" fmla="*/ 1751837 h 4722952"/>
              <a:gd name="connsiteX2" fmla="*/ 3998519 w 3998519"/>
              <a:gd name="connsiteY2" fmla="*/ 2029815 h 4722952"/>
              <a:gd name="connsiteX3" fmla="*/ 3161462 w 3998519"/>
              <a:gd name="connsiteY3" fmla="*/ 3661105 h 4722952"/>
              <a:gd name="connsiteX4" fmla="*/ 3161462 w 3998519"/>
              <a:gd name="connsiteY4" fmla="*/ 4722952 h 4722952"/>
              <a:gd name="connsiteX5" fmla="*/ 3009062 w 3998519"/>
              <a:gd name="connsiteY5" fmla="*/ 4722952 h 4722952"/>
              <a:gd name="connsiteX6" fmla="*/ 3009062 w 3998519"/>
              <a:gd name="connsiteY6" fmla="*/ 3581476 h 4722952"/>
              <a:gd name="connsiteX7" fmla="*/ 3042056 w 3998519"/>
              <a:gd name="connsiteY7" fmla="*/ 3558768 h 4722952"/>
              <a:gd name="connsiteX8" fmla="*/ 3846119 w 3998519"/>
              <a:gd name="connsiteY8" fmla="*/ 2029967 h 4722952"/>
              <a:gd name="connsiteX9" fmla="*/ 3845966 w 3998519"/>
              <a:gd name="connsiteY9" fmla="*/ 1827809 h 4722952"/>
              <a:gd name="connsiteX10" fmla="*/ 3613937 w 3998519"/>
              <a:gd name="connsiteY10" fmla="*/ 1827428 h 4722952"/>
              <a:gd name="connsiteX11" fmla="*/ 2407158 w 3998519"/>
              <a:gd name="connsiteY11" fmla="*/ 3112465 h 4722952"/>
              <a:gd name="connsiteX12" fmla="*/ 2389479 w 3998519"/>
              <a:gd name="connsiteY12" fmla="*/ 2961132 h 4722952"/>
              <a:gd name="connsiteX13" fmla="*/ 3465119 w 3998519"/>
              <a:gd name="connsiteY13" fmla="*/ 1751152 h 4722952"/>
              <a:gd name="connsiteX14" fmla="*/ 3393033 w 3998519"/>
              <a:gd name="connsiteY14" fmla="*/ 1339062 h 4722952"/>
              <a:gd name="connsiteX15" fmla="*/ 3118028 w 3998519"/>
              <a:gd name="connsiteY15" fmla="*/ 1476527 h 4722952"/>
              <a:gd name="connsiteX16" fmla="*/ 3160319 w 3998519"/>
              <a:gd name="connsiteY16" fmla="*/ 1751152 h 4722952"/>
              <a:gd name="connsiteX17" fmla="*/ 2999079 w 3998519"/>
              <a:gd name="connsiteY17" fmla="*/ 2269235 h 4722952"/>
              <a:gd name="connsiteX18" fmla="*/ 2873654 w 3998519"/>
              <a:gd name="connsiteY18" fmla="*/ 2182748 h 4722952"/>
              <a:gd name="connsiteX19" fmla="*/ 2951150 w 3998519"/>
              <a:gd name="connsiteY19" fmla="*/ 2039111 h 4722952"/>
              <a:gd name="connsiteX20" fmla="*/ 2668219 w 3998519"/>
              <a:gd name="connsiteY20" fmla="*/ 1925954 h 4722952"/>
              <a:gd name="connsiteX21" fmla="*/ 2245919 w 3998519"/>
              <a:gd name="connsiteY21" fmla="*/ 2208352 h 4722952"/>
              <a:gd name="connsiteX22" fmla="*/ 1827276 w 3998519"/>
              <a:gd name="connsiteY22" fmla="*/ 1934184 h 4722952"/>
              <a:gd name="connsiteX23" fmla="*/ 1966874 w 3998519"/>
              <a:gd name="connsiteY23" fmla="*/ 1872995 h 4722952"/>
              <a:gd name="connsiteX24" fmla="*/ 2245919 w 3998519"/>
              <a:gd name="connsiteY24" fmla="*/ 2055952 h 4722952"/>
              <a:gd name="connsiteX25" fmla="*/ 2550719 w 3998519"/>
              <a:gd name="connsiteY25" fmla="*/ 1751152 h 4722952"/>
              <a:gd name="connsiteX26" fmla="*/ 2245919 w 3998519"/>
              <a:gd name="connsiteY26" fmla="*/ 1446352 h 4722952"/>
              <a:gd name="connsiteX27" fmla="*/ 1966874 w 3998519"/>
              <a:gd name="connsiteY27" fmla="*/ 1629384 h 4722952"/>
              <a:gd name="connsiteX28" fmla="*/ 1827276 w 3998519"/>
              <a:gd name="connsiteY28" fmla="*/ 1568195 h 4722952"/>
              <a:gd name="connsiteX29" fmla="*/ 2245919 w 3998519"/>
              <a:gd name="connsiteY29" fmla="*/ 1293952 h 4722952"/>
              <a:gd name="connsiteX30" fmla="*/ 2703119 w 3998519"/>
              <a:gd name="connsiteY30" fmla="*/ 1751152 h 4722952"/>
              <a:gd name="connsiteX31" fmla="*/ 2701899 w 3998519"/>
              <a:gd name="connsiteY31" fmla="*/ 1775231 h 4722952"/>
              <a:gd name="connsiteX32" fmla="*/ 2994279 w 3998519"/>
              <a:gd name="connsiteY32" fmla="*/ 1892198 h 4722952"/>
              <a:gd name="connsiteX33" fmla="*/ 3007919 w 3998519"/>
              <a:gd name="connsiteY33" fmla="*/ 1751152 h 4722952"/>
              <a:gd name="connsiteX34" fmla="*/ 2245919 w 3998519"/>
              <a:gd name="connsiteY34" fmla="*/ 989152 h 4722952"/>
              <a:gd name="connsiteX35" fmla="*/ 1814322 w 3998519"/>
              <a:gd name="connsiteY35" fmla="*/ 1123416 h 4722952"/>
              <a:gd name="connsiteX36" fmla="*/ 1727835 w 3998519"/>
              <a:gd name="connsiteY36" fmla="*/ 997991 h 4722952"/>
              <a:gd name="connsiteX37" fmla="*/ 2245919 w 3998519"/>
              <a:gd name="connsiteY37" fmla="*/ 836752 h 4722952"/>
              <a:gd name="connsiteX38" fmla="*/ 3059354 w 3998519"/>
              <a:gd name="connsiteY38" fmla="*/ 1335404 h 4722952"/>
              <a:gd name="connsiteX39" fmla="*/ 3331692 w 3998519"/>
              <a:gd name="connsiteY39" fmla="*/ 1199235 h 4722952"/>
              <a:gd name="connsiteX40" fmla="*/ 3202762 w 3998519"/>
              <a:gd name="connsiteY40" fmla="*/ 997153 h 4722952"/>
              <a:gd name="connsiteX41" fmla="*/ 3322396 w 3998519"/>
              <a:gd name="connsiteY41" fmla="*/ 902817 h 4722952"/>
              <a:gd name="connsiteX42" fmla="*/ 3614394 w 3998519"/>
              <a:gd name="connsiteY42" fmla="*/ 1675104 h 4722952"/>
              <a:gd name="connsiteX43" fmla="*/ 3842614 w 3998519"/>
              <a:gd name="connsiteY43" fmla="*/ 1675485 h 4722952"/>
              <a:gd name="connsiteX44" fmla="*/ 3474949 w 3998519"/>
              <a:gd name="connsiteY44" fmla="*/ 727938 h 4722952"/>
              <a:gd name="connsiteX45" fmla="*/ 2247214 w 3998519"/>
              <a:gd name="connsiteY45" fmla="*/ 0 h 4722952"/>
              <a:gd name="connsiteX46" fmla="*/ 2269388 w 3998519"/>
              <a:gd name="connsiteY46" fmla="*/ 152 h 4722952"/>
              <a:gd name="connsiteX47" fmla="*/ 3366668 w 3998519"/>
              <a:gd name="connsiteY47" fmla="*/ 405003 h 4722952"/>
              <a:gd name="connsiteX48" fmla="*/ 3269209 w 3998519"/>
              <a:gd name="connsiteY48" fmla="*/ 522122 h 4722952"/>
              <a:gd name="connsiteX49" fmla="*/ 2322119 w 3998519"/>
              <a:gd name="connsiteY49" fmla="*/ 155600 h 4722952"/>
              <a:gd name="connsiteX50" fmla="*/ 2322119 w 3998519"/>
              <a:gd name="connsiteY50" fmla="*/ 382676 h 4722952"/>
              <a:gd name="connsiteX51" fmla="*/ 3094253 w 3998519"/>
              <a:gd name="connsiteY51" fmla="*/ 674675 h 4722952"/>
              <a:gd name="connsiteX52" fmla="*/ 2999918 w 3998519"/>
              <a:gd name="connsiteY52" fmla="*/ 794309 h 4722952"/>
              <a:gd name="connsiteX53" fmla="*/ 2245919 w 3998519"/>
              <a:gd name="connsiteY53" fmla="*/ 531952 h 4722952"/>
              <a:gd name="connsiteX54" fmla="*/ 1026719 w 3998519"/>
              <a:gd name="connsiteY54" fmla="*/ 1751152 h 4722952"/>
              <a:gd name="connsiteX55" fmla="*/ 1723720 w 3998519"/>
              <a:gd name="connsiteY55" fmla="*/ 2851328 h 4722952"/>
              <a:gd name="connsiteX56" fmla="*/ 1837106 w 3998519"/>
              <a:gd name="connsiteY56" fmla="*/ 2567940 h 4722952"/>
              <a:gd name="connsiteX57" fmla="*/ 1331519 w 3998519"/>
              <a:gd name="connsiteY57" fmla="*/ 1751152 h 4722952"/>
              <a:gd name="connsiteX58" fmla="*/ 1492758 w 3998519"/>
              <a:gd name="connsiteY58" fmla="*/ 1232992 h 4722952"/>
              <a:gd name="connsiteX59" fmla="*/ 1618259 w 3998519"/>
              <a:gd name="connsiteY59" fmla="*/ 1319479 h 4722952"/>
              <a:gd name="connsiteX60" fmla="*/ 1483919 w 3998519"/>
              <a:gd name="connsiteY60" fmla="*/ 1751152 h 4722952"/>
              <a:gd name="connsiteX61" fmla="*/ 2245919 w 3998519"/>
              <a:gd name="connsiteY61" fmla="*/ 2513152 h 4722952"/>
              <a:gd name="connsiteX62" fmla="*/ 2677516 w 3998519"/>
              <a:gd name="connsiteY62" fmla="*/ 2378888 h 4722952"/>
              <a:gd name="connsiteX63" fmla="*/ 2764002 w 3998519"/>
              <a:gd name="connsiteY63" fmla="*/ 2504313 h 4722952"/>
              <a:gd name="connsiteX64" fmla="*/ 2245919 w 3998519"/>
              <a:gd name="connsiteY64" fmla="*/ 2665552 h 4722952"/>
              <a:gd name="connsiteX65" fmla="*/ 1978228 w 3998519"/>
              <a:gd name="connsiteY65" fmla="*/ 2625471 h 4722952"/>
              <a:gd name="connsiteX66" fmla="*/ 1865071 w 3998519"/>
              <a:gd name="connsiteY66" fmla="*/ 2908401 h 4722952"/>
              <a:gd name="connsiteX67" fmla="*/ 2102358 w 3998519"/>
              <a:gd name="connsiteY67" fmla="*/ 2961132 h 4722952"/>
              <a:gd name="connsiteX68" fmla="*/ 2084679 w 3998519"/>
              <a:gd name="connsiteY68" fmla="*/ 3112465 h 4722952"/>
              <a:gd name="connsiteX69" fmla="*/ 874319 w 3998519"/>
              <a:gd name="connsiteY69" fmla="*/ 1751152 h 4722952"/>
              <a:gd name="connsiteX70" fmla="*/ 2169719 w 3998519"/>
              <a:gd name="connsiteY70" fmla="*/ 383438 h 4722952"/>
              <a:gd name="connsiteX71" fmla="*/ 2169719 w 3998519"/>
              <a:gd name="connsiteY71" fmla="*/ 155829 h 4722952"/>
              <a:gd name="connsiteX72" fmla="*/ 680390 w 3998519"/>
              <a:gd name="connsiteY72" fmla="*/ 1433627 h 4722952"/>
              <a:gd name="connsiteX73" fmla="*/ 669874 w 3998519"/>
              <a:gd name="connsiteY73" fmla="*/ 2020748 h 4722952"/>
              <a:gd name="connsiteX74" fmla="*/ 674370 w 3998519"/>
              <a:gd name="connsiteY74" fmla="*/ 2047265 h 4722952"/>
              <a:gd name="connsiteX75" fmla="*/ 227000 w 3998519"/>
              <a:gd name="connsiteY75" fmla="*/ 2847365 h 4722952"/>
              <a:gd name="connsiteX76" fmla="*/ 721842 w 3998519"/>
              <a:gd name="connsiteY76" fmla="*/ 2989097 h 4722952"/>
              <a:gd name="connsiteX77" fmla="*/ 723062 w 3998519"/>
              <a:gd name="connsiteY77" fmla="*/ 3884752 h 4722952"/>
              <a:gd name="connsiteX78" fmla="*/ 1485138 w 3998519"/>
              <a:gd name="connsiteY78" fmla="*/ 3884752 h 4722952"/>
              <a:gd name="connsiteX79" fmla="*/ 1485138 w 3998519"/>
              <a:gd name="connsiteY79" fmla="*/ 4722952 h 4722952"/>
              <a:gd name="connsiteX80" fmla="*/ 1332738 w 3998519"/>
              <a:gd name="connsiteY80" fmla="*/ 4722952 h 4722952"/>
              <a:gd name="connsiteX81" fmla="*/ 1332738 w 3998519"/>
              <a:gd name="connsiteY81" fmla="*/ 4037152 h 4722952"/>
              <a:gd name="connsiteX82" fmla="*/ 570814 w 3998519"/>
              <a:gd name="connsiteY82" fmla="*/ 4037152 h 4722952"/>
              <a:gd name="connsiteX83" fmla="*/ 569595 w 3998519"/>
              <a:gd name="connsiteY83" fmla="*/ 3104007 h 4722952"/>
              <a:gd name="connsiteX84" fmla="*/ 0 w 3998519"/>
              <a:gd name="connsiteY84" fmla="*/ 2940939 h 4722952"/>
              <a:gd name="connsiteX85" fmla="*/ 515264 w 3998519"/>
              <a:gd name="connsiteY85" fmla="*/ 2019452 h 4722952"/>
              <a:gd name="connsiteX86" fmla="*/ 531266 w 3998519"/>
              <a:gd name="connsiteY86" fmla="*/ 1401927 h 4722952"/>
              <a:gd name="connsiteX87" fmla="*/ 2247214 w 3998519"/>
              <a:gd name="connsiteY87" fmla="*/ 0 h 472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998519" h="4722952">
                <a:moveTo>
                  <a:pt x="3591916" y="630326"/>
                </a:moveTo>
                <a:cubicBezTo>
                  <a:pt x="3854043" y="944422"/>
                  <a:pt x="3998366" y="1342796"/>
                  <a:pt x="3998366" y="1751837"/>
                </a:cubicBezTo>
                <a:lnTo>
                  <a:pt x="3998519" y="2029815"/>
                </a:lnTo>
                <a:cubicBezTo>
                  <a:pt x="3998976" y="2677058"/>
                  <a:pt x="3686861" y="3283762"/>
                  <a:pt x="3161462" y="3661105"/>
                </a:cubicBezTo>
                <a:lnTo>
                  <a:pt x="3161462" y="4722952"/>
                </a:lnTo>
                <a:lnTo>
                  <a:pt x="3009062" y="4722952"/>
                </a:lnTo>
                <a:lnTo>
                  <a:pt x="3009062" y="3581476"/>
                </a:lnTo>
                <a:lnTo>
                  <a:pt x="3042056" y="3558768"/>
                </a:lnTo>
                <a:cubicBezTo>
                  <a:pt x="3545967" y="3211906"/>
                  <a:pt x="3846576" y="2640405"/>
                  <a:pt x="3846119" y="2029967"/>
                </a:cubicBezTo>
                <a:lnTo>
                  <a:pt x="3845966" y="1827809"/>
                </a:lnTo>
                <a:lnTo>
                  <a:pt x="3613937" y="1827428"/>
                </a:lnTo>
                <a:cubicBezTo>
                  <a:pt x="3577361" y="2488539"/>
                  <a:pt x="3071698" y="3034512"/>
                  <a:pt x="2407158" y="3112465"/>
                </a:cubicBezTo>
                <a:lnTo>
                  <a:pt x="2389479" y="2961132"/>
                </a:lnTo>
                <a:cubicBezTo>
                  <a:pt x="3002737" y="2889199"/>
                  <a:pt x="3465119" y="2368905"/>
                  <a:pt x="3465119" y="1751152"/>
                </a:cubicBezTo>
                <a:cubicBezTo>
                  <a:pt x="3465119" y="1608429"/>
                  <a:pt x="3440277" y="1469821"/>
                  <a:pt x="3393033" y="1339062"/>
                </a:cubicBezTo>
                <a:lnTo>
                  <a:pt x="3118028" y="1476527"/>
                </a:lnTo>
                <a:cubicBezTo>
                  <a:pt x="3145383" y="1563242"/>
                  <a:pt x="3160319" y="1655444"/>
                  <a:pt x="3160319" y="1751152"/>
                </a:cubicBezTo>
                <a:cubicBezTo>
                  <a:pt x="3160319" y="1936927"/>
                  <a:pt x="3104616" y="2116150"/>
                  <a:pt x="2999079" y="2269235"/>
                </a:cubicBezTo>
                <a:lnTo>
                  <a:pt x="2873654" y="2182748"/>
                </a:lnTo>
                <a:cubicBezTo>
                  <a:pt x="2904896" y="2137409"/>
                  <a:pt x="2930576" y="2089251"/>
                  <a:pt x="2951150" y="2039111"/>
                </a:cubicBezTo>
                <a:lnTo>
                  <a:pt x="2668219" y="1925954"/>
                </a:lnTo>
                <a:cubicBezTo>
                  <a:pt x="2599410" y="2091537"/>
                  <a:pt x="2436114" y="2208352"/>
                  <a:pt x="2245919" y="2208352"/>
                </a:cubicBezTo>
                <a:cubicBezTo>
                  <a:pt x="2064486" y="2208352"/>
                  <a:pt x="1900199" y="2100681"/>
                  <a:pt x="1827276" y="1934184"/>
                </a:cubicBezTo>
                <a:lnTo>
                  <a:pt x="1966874" y="1872995"/>
                </a:lnTo>
                <a:cubicBezTo>
                  <a:pt x="2015566" y="1984171"/>
                  <a:pt x="2125065" y="2055952"/>
                  <a:pt x="2245919" y="2055952"/>
                </a:cubicBezTo>
                <a:cubicBezTo>
                  <a:pt x="2414016" y="2055952"/>
                  <a:pt x="2550719" y="1919249"/>
                  <a:pt x="2550719" y="1751152"/>
                </a:cubicBezTo>
                <a:cubicBezTo>
                  <a:pt x="2550719" y="1583054"/>
                  <a:pt x="2414016" y="1446352"/>
                  <a:pt x="2245919" y="1446352"/>
                </a:cubicBezTo>
                <a:cubicBezTo>
                  <a:pt x="2125065" y="1446352"/>
                  <a:pt x="2015566" y="1518132"/>
                  <a:pt x="1966874" y="1629384"/>
                </a:cubicBezTo>
                <a:lnTo>
                  <a:pt x="1827276" y="1568195"/>
                </a:lnTo>
                <a:cubicBezTo>
                  <a:pt x="1900199" y="1401622"/>
                  <a:pt x="2064486" y="1293952"/>
                  <a:pt x="2245919" y="1293952"/>
                </a:cubicBezTo>
                <a:cubicBezTo>
                  <a:pt x="2498065" y="1293952"/>
                  <a:pt x="2703119" y="1499006"/>
                  <a:pt x="2703119" y="1751152"/>
                </a:cubicBezTo>
                <a:cubicBezTo>
                  <a:pt x="2703119" y="1759305"/>
                  <a:pt x="2702357" y="1767230"/>
                  <a:pt x="2701899" y="1775231"/>
                </a:cubicBezTo>
                <a:lnTo>
                  <a:pt x="2994279" y="1892198"/>
                </a:lnTo>
                <a:cubicBezTo>
                  <a:pt x="3002966" y="1846021"/>
                  <a:pt x="3007919" y="1798929"/>
                  <a:pt x="3007919" y="1751152"/>
                </a:cubicBezTo>
                <a:cubicBezTo>
                  <a:pt x="3007919" y="1330985"/>
                  <a:pt x="2666085" y="989152"/>
                  <a:pt x="2245919" y="989152"/>
                </a:cubicBezTo>
                <a:cubicBezTo>
                  <a:pt x="2091080" y="989152"/>
                  <a:pt x="1941881" y="1035557"/>
                  <a:pt x="1814322" y="1123416"/>
                </a:cubicBezTo>
                <a:lnTo>
                  <a:pt x="1727835" y="997991"/>
                </a:lnTo>
                <a:cubicBezTo>
                  <a:pt x="1880921" y="892454"/>
                  <a:pt x="2060143" y="836752"/>
                  <a:pt x="2245919" y="836752"/>
                </a:cubicBezTo>
                <a:cubicBezTo>
                  <a:pt x="2600401" y="836752"/>
                  <a:pt x="2907640" y="1039825"/>
                  <a:pt x="3059354" y="1335404"/>
                </a:cubicBezTo>
                <a:lnTo>
                  <a:pt x="3331692" y="1199235"/>
                </a:lnTo>
                <a:cubicBezTo>
                  <a:pt x="3295574" y="1128750"/>
                  <a:pt x="3253054" y="1060932"/>
                  <a:pt x="3202762" y="997153"/>
                </a:cubicBezTo>
                <a:lnTo>
                  <a:pt x="3322396" y="902817"/>
                </a:lnTo>
                <a:cubicBezTo>
                  <a:pt x="3499637" y="1127378"/>
                  <a:pt x="3599078" y="1393088"/>
                  <a:pt x="3614394" y="1675104"/>
                </a:cubicBezTo>
                <a:lnTo>
                  <a:pt x="3842614" y="1675485"/>
                </a:lnTo>
                <a:cubicBezTo>
                  <a:pt x="3825926" y="1329080"/>
                  <a:pt x="3697833" y="995095"/>
                  <a:pt x="3474949" y="727938"/>
                </a:cubicBezTo>
                <a:close/>
                <a:moveTo>
                  <a:pt x="2247214" y="0"/>
                </a:moveTo>
                <a:cubicBezTo>
                  <a:pt x="2254606" y="0"/>
                  <a:pt x="2261921" y="76"/>
                  <a:pt x="2269388" y="152"/>
                </a:cubicBezTo>
                <a:cubicBezTo>
                  <a:pt x="2669667" y="5258"/>
                  <a:pt x="3059354" y="149123"/>
                  <a:pt x="3366668" y="405003"/>
                </a:cubicBezTo>
                <a:lnTo>
                  <a:pt x="3269209" y="522122"/>
                </a:lnTo>
                <a:cubicBezTo>
                  <a:pt x="3002661" y="300228"/>
                  <a:pt x="2668143" y="172059"/>
                  <a:pt x="2322119" y="155600"/>
                </a:cubicBezTo>
                <a:lnTo>
                  <a:pt x="2322119" y="382676"/>
                </a:lnTo>
                <a:cubicBezTo>
                  <a:pt x="2604059" y="398069"/>
                  <a:pt x="2869768" y="497510"/>
                  <a:pt x="3094253" y="674675"/>
                </a:cubicBezTo>
                <a:lnTo>
                  <a:pt x="2999918" y="794309"/>
                </a:lnTo>
                <a:cubicBezTo>
                  <a:pt x="2782367" y="622630"/>
                  <a:pt x="2521610" y="531952"/>
                  <a:pt x="2245919" y="531952"/>
                </a:cubicBezTo>
                <a:cubicBezTo>
                  <a:pt x="1573682" y="531952"/>
                  <a:pt x="1026719" y="1078916"/>
                  <a:pt x="1026719" y="1751152"/>
                </a:cubicBezTo>
                <a:cubicBezTo>
                  <a:pt x="1026719" y="2233117"/>
                  <a:pt x="1308811" y="2654655"/>
                  <a:pt x="1723720" y="2851328"/>
                </a:cubicBezTo>
                <a:lnTo>
                  <a:pt x="1837106" y="2567940"/>
                </a:lnTo>
                <a:cubicBezTo>
                  <a:pt x="1537868" y="2417521"/>
                  <a:pt x="1331519" y="2108378"/>
                  <a:pt x="1331519" y="1751152"/>
                </a:cubicBezTo>
                <a:cubicBezTo>
                  <a:pt x="1331519" y="1565376"/>
                  <a:pt x="1387221" y="1386154"/>
                  <a:pt x="1492758" y="1232992"/>
                </a:cubicBezTo>
                <a:lnTo>
                  <a:pt x="1618259" y="1319479"/>
                </a:lnTo>
                <a:cubicBezTo>
                  <a:pt x="1530324" y="1447114"/>
                  <a:pt x="1483919" y="1596390"/>
                  <a:pt x="1483919" y="1751152"/>
                </a:cubicBezTo>
                <a:cubicBezTo>
                  <a:pt x="1483919" y="2171319"/>
                  <a:pt x="1825752" y="2513152"/>
                  <a:pt x="2245919" y="2513152"/>
                </a:cubicBezTo>
                <a:cubicBezTo>
                  <a:pt x="2400757" y="2513152"/>
                  <a:pt x="2549957" y="2466746"/>
                  <a:pt x="2677516" y="2378888"/>
                </a:cubicBezTo>
                <a:lnTo>
                  <a:pt x="2764002" y="2504313"/>
                </a:lnTo>
                <a:cubicBezTo>
                  <a:pt x="2610917" y="2609850"/>
                  <a:pt x="2431694" y="2665552"/>
                  <a:pt x="2245919" y="2665552"/>
                </a:cubicBezTo>
                <a:cubicBezTo>
                  <a:pt x="2152802" y="2665552"/>
                  <a:pt x="2062962" y="2651379"/>
                  <a:pt x="1978228" y="2625471"/>
                </a:cubicBezTo>
                <a:lnTo>
                  <a:pt x="1865071" y="2908401"/>
                </a:lnTo>
                <a:cubicBezTo>
                  <a:pt x="1941042" y="2933243"/>
                  <a:pt x="2020214" y="2951531"/>
                  <a:pt x="2102358" y="2961132"/>
                </a:cubicBezTo>
                <a:lnTo>
                  <a:pt x="2084679" y="3112465"/>
                </a:lnTo>
                <a:cubicBezTo>
                  <a:pt x="1394612" y="3031541"/>
                  <a:pt x="874319" y="2446249"/>
                  <a:pt x="874319" y="1751152"/>
                </a:cubicBezTo>
                <a:cubicBezTo>
                  <a:pt x="874319" y="1020623"/>
                  <a:pt x="1448943" y="423291"/>
                  <a:pt x="2169719" y="383438"/>
                </a:cubicBezTo>
                <a:lnTo>
                  <a:pt x="2169719" y="155829"/>
                </a:lnTo>
                <a:cubicBezTo>
                  <a:pt x="1451076" y="191262"/>
                  <a:pt x="833171" y="714070"/>
                  <a:pt x="680390" y="1433627"/>
                </a:cubicBezTo>
                <a:cubicBezTo>
                  <a:pt x="639699" y="1624736"/>
                  <a:pt x="636270" y="1822323"/>
                  <a:pt x="669874" y="2020748"/>
                </a:cubicBezTo>
                <a:lnTo>
                  <a:pt x="674370" y="2047265"/>
                </a:lnTo>
                <a:lnTo>
                  <a:pt x="227000" y="2847365"/>
                </a:lnTo>
                <a:lnTo>
                  <a:pt x="721842" y="2989097"/>
                </a:lnTo>
                <a:lnTo>
                  <a:pt x="723062" y="3884752"/>
                </a:lnTo>
                <a:lnTo>
                  <a:pt x="1485138" y="3884752"/>
                </a:lnTo>
                <a:lnTo>
                  <a:pt x="1485138" y="4722952"/>
                </a:lnTo>
                <a:lnTo>
                  <a:pt x="1332738" y="4722952"/>
                </a:lnTo>
                <a:lnTo>
                  <a:pt x="1332738" y="4037152"/>
                </a:lnTo>
                <a:lnTo>
                  <a:pt x="570814" y="4037152"/>
                </a:lnTo>
                <a:lnTo>
                  <a:pt x="569595" y="3104007"/>
                </a:lnTo>
                <a:lnTo>
                  <a:pt x="0" y="2940939"/>
                </a:lnTo>
                <a:lnTo>
                  <a:pt x="515264" y="2019452"/>
                </a:lnTo>
                <a:cubicBezTo>
                  <a:pt x="483184" y="1810893"/>
                  <a:pt x="488518" y="1603324"/>
                  <a:pt x="531266" y="1401927"/>
                </a:cubicBezTo>
                <a:cubicBezTo>
                  <a:pt x="704545" y="586359"/>
                  <a:pt x="1424102" y="0"/>
                  <a:pt x="224721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763C7ED-5063-4FAC-BC2C-40762B1D0D89}"/>
              </a:ext>
            </a:extLst>
          </p:cNvPr>
          <p:cNvSpPr>
            <a:spLocks noChangeAspect="1"/>
          </p:cNvSpPr>
          <p:nvPr/>
        </p:nvSpPr>
        <p:spPr>
          <a:xfrm>
            <a:off x="8596469" y="2064478"/>
            <a:ext cx="735792" cy="853440"/>
          </a:xfrm>
          <a:custGeom>
            <a:avLst/>
            <a:gdLst>
              <a:gd name="connsiteX0" fmla="*/ 2209860 w 4204528"/>
              <a:gd name="connsiteY0" fmla="*/ 4466901 h 4876800"/>
              <a:gd name="connsiteX1" fmla="*/ 2539425 w 4204528"/>
              <a:gd name="connsiteY1" fmla="*/ 4731944 h 4876800"/>
              <a:gd name="connsiteX2" fmla="*/ 2868990 w 4204528"/>
              <a:gd name="connsiteY2" fmla="*/ 4466901 h 4876800"/>
              <a:gd name="connsiteX3" fmla="*/ 2015874 w 4204528"/>
              <a:gd name="connsiteY3" fmla="*/ 3598650 h 4876800"/>
              <a:gd name="connsiteX4" fmla="*/ 1886267 w 4204528"/>
              <a:gd name="connsiteY4" fmla="*/ 3728256 h 4876800"/>
              <a:gd name="connsiteX5" fmla="*/ 1886267 w 4204528"/>
              <a:gd name="connsiteY5" fmla="*/ 3758308 h 4876800"/>
              <a:gd name="connsiteX6" fmla="*/ 2015874 w 4204528"/>
              <a:gd name="connsiteY6" fmla="*/ 3887914 h 4876800"/>
              <a:gd name="connsiteX7" fmla="*/ 2650820 w 4204528"/>
              <a:gd name="connsiteY7" fmla="*/ 3887914 h 4876800"/>
              <a:gd name="connsiteX8" fmla="*/ 2723248 w 4204528"/>
              <a:gd name="connsiteY8" fmla="*/ 3960342 h 4876800"/>
              <a:gd name="connsiteX9" fmla="*/ 2650820 w 4204528"/>
              <a:gd name="connsiteY9" fmla="*/ 4032771 h 4876800"/>
              <a:gd name="connsiteX10" fmla="*/ 2015874 w 4204528"/>
              <a:gd name="connsiteY10" fmla="*/ 4032771 h 4876800"/>
              <a:gd name="connsiteX11" fmla="*/ 1886267 w 4204528"/>
              <a:gd name="connsiteY11" fmla="*/ 4162377 h 4876800"/>
              <a:gd name="connsiteX12" fmla="*/ 1886267 w 4204528"/>
              <a:gd name="connsiteY12" fmla="*/ 4192429 h 4876800"/>
              <a:gd name="connsiteX13" fmla="*/ 2015874 w 4204528"/>
              <a:gd name="connsiteY13" fmla="*/ 4322035 h 4876800"/>
              <a:gd name="connsiteX14" fmla="*/ 3062976 w 4204528"/>
              <a:gd name="connsiteY14" fmla="*/ 4322035 h 4876800"/>
              <a:gd name="connsiteX15" fmla="*/ 3192593 w 4204528"/>
              <a:gd name="connsiteY15" fmla="*/ 4192429 h 4876800"/>
              <a:gd name="connsiteX16" fmla="*/ 3192593 w 4204528"/>
              <a:gd name="connsiteY16" fmla="*/ 4162377 h 4876800"/>
              <a:gd name="connsiteX17" fmla="*/ 3062976 w 4204528"/>
              <a:gd name="connsiteY17" fmla="*/ 4032771 h 4876800"/>
              <a:gd name="connsiteX18" fmla="*/ 2892269 w 4204528"/>
              <a:gd name="connsiteY18" fmla="*/ 4032771 h 4876800"/>
              <a:gd name="connsiteX19" fmla="*/ 2819841 w 4204528"/>
              <a:gd name="connsiteY19" fmla="*/ 3960342 h 4876800"/>
              <a:gd name="connsiteX20" fmla="*/ 2892269 w 4204528"/>
              <a:gd name="connsiteY20" fmla="*/ 3887914 h 4876800"/>
              <a:gd name="connsiteX21" fmla="*/ 3062976 w 4204528"/>
              <a:gd name="connsiteY21" fmla="*/ 3887914 h 4876800"/>
              <a:gd name="connsiteX22" fmla="*/ 3192593 w 4204528"/>
              <a:gd name="connsiteY22" fmla="*/ 3758308 h 4876800"/>
              <a:gd name="connsiteX23" fmla="*/ 3192593 w 4204528"/>
              <a:gd name="connsiteY23" fmla="*/ 3728256 h 4876800"/>
              <a:gd name="connsiteX24" fmla="*/ 3062976 w 4204528"/>
              <a:gd name="connsiteY24" fmla="*/ 3598650 h 4876800"/>
              <a:gd name="connsiteX25" fmla="*/ 2540320 w 4204528"/>
              <a:gd name="connsiteY25" fmla="*/ 3598650 h 4876800"/>
              <a:gd name="connsiteX26" fmla="*/ 2539387 w 4204528"/>
              <a:gd name="connsiteY26" fmla="*/ 3598697 h 4876800"/>
              <a:gd name="connsiteX27" fmla="*/ 2074691 w 4204528"/>
              <a:gd name="connsiteY27" fmla="*/ 3598697 h 4876800"/>
              <a:gd name="connsiteX28" fmla="*/ 2072748 w 4204528"/>
              <a:gd name="connsiteY28" fmla="*/ 3598650 h 4876800"/>
              <a:gd name="connsiteX29" fmla="*/ 1234323 w 4204528"/>
              <a:gd name="connsiteY29" fmla="*/ 3157821 h 4876800"/>
              <a:gd name="connsiteX30" fmla="*/ 1286812 w 4204528"/>
              <a:gd name="connsiteY30" fmla="*/ 3175635 h 4876800"/>
              <a:gd name="connsiteX31" fmla="*/ 1293508 w 4204528"/>
              <a:gd name="connsiteY31" fmla="*/ 3277857 h 4876800"/>
              <a:gd name="connsiteX32" fmla="*/ 935396 w 4204528"/>
              <a:gd name="connsiteY32" fmla="*/ 3686241 h 4876800"/>
              <a:gd name="connsiteX33" fmla="*/ 880913 w 4204528"/>
              <a:gd name="connsiteY33" fmla="*/ 3710911 h 4876800"/>
              <a:gd name="connsiteX34" fmla="*/ 833193 w 4204528"/>
              <a:gd name="connsiteY34" fmla="*/ 3692938 h 4876800"/>
              <a:gd name="connsiteX35" fmla="*/ 826487 w 4204528"/>
              <a:gd name="connsiteY35" fmla="*/ 3590725 h 4876800"/>
              <a:gd name="connsiteX36" fmla="*/ 1184599 w 4204528"/>
              <a:gd name="connsiteY36" fmla="*/ 3182341 h 4876800"/>
              <a:gd name="connsiteX37" fmla="*/ 1234323 w 4204528"/>
              <a:gd name="connsiteY37" fmla="*/ 3157821 h 4876800"/>
              <a:gd name="connsiteX38" fmla="*/ 677127 w 4204528"/>
              <a:gd name="connsiteY38" fmla="*/ 2309121 h 4876800"/>
              <a:gd name="connsiteX39" fmla="*/ 740467 w 4204528"/>
              <a:gd name="connsiteY39" fmla="*/ 2358086 h 4876800"/>
              <a:gd name="connsiteX40" fmla="*/ 695157 w 4204528"/>
              <a:gd name="connsiteY40" fmla="*/ 2449954 h 4876800"/>
              <a:gd name="connsiteX41" fmla="*/ 180921 w 4204528"/>
              <a:gd name="connsiteY41" fmla="*/ 2624548 h 4876800"/>
              <a:gd name="connsiteX42" fmla="*/ 157632 w 4204528"/>
              <a:gd name="connsiteY42" fmla="*/ 2628415 h 4876800"/>
              <a:gd name="connsiteX43" fmla="*/ 89052 w 4204528"/>
              <a:gd name="connsiteY43" fmla="*/ 2579247 h 4876800"/>
              <a:gd name="connsiteX44" fmla="*/ 134353 w 4204528"/>
              <a:gd name="connsiteY44" fmla="*/ 2487378 h 4876800"/>
              <a:gd name="connsiteX45" fmla="*/ 648589 w 4204528"/>
              <a:gd name="connsiteY45" fmla="*/ 2312785 h 4876800"/>
              <a:gd name="connsiteX46" fmla="*/ 677127 w 4204528"/>
              <a:gd name="connsiteY46" fmla="*/ 2309121 h 4876800"/>
              <a:gd name="connsiteX47" fmla="*/ 2611806 w 4204528"/>
              <a:gd name="connsiteY47" fmla="*/ 1532372 h 4876800"/>
              <a:gd name="connsiteX48" fmla="*/ 2611806 w 4204528"/>
              <a:gd name="connsiteY48" fmla="*/ 1962417 h 4876800"/>
              <a:gd name="connsiteX49" fmla="*/ 2766320 w 4204528"/>
              <a:gd name="connsiteY49" fmla="*/ 1747390 h 4876800"/>
              <a:gd name="connsiteX50" fmla="*/ 2611806 w 4204528"/>
              <a:gd name="connsiteY50" fmla="*/ 1532372 h 4876800"/>
              <a:gd name="connsiteX51" fmla="*/ 2466949 w 4204528"/>
              <a:gd name="connsiteY51" fmla="*/ 1532353 h 4876800"/>
              <a:gd name="connsiteX52" fmla="*/ 2312435 w 4204528"/>
              <a:gd name="connsiteY52" fmla="*/ 1747380 h 4876800"/>
              <a:gd name="connsiteX53" fmla="*/ 2466949 w 4204528"/>
              <a:gd name="connsiteY53" fmla="*/ 1962397 h 4876800"/>
              <a:gd name="connsiteX54" fmla="*/ 86567 w 4204528"/>
              <a:gd name="connsiteY54" fmla="*/ 1185710 h 4876800"/>
              <a:gd name="connsiteX55" fmla="*/ 619519 w 4204528"/>
              <a:gd name="connsiteY55" fmla="*/ 1291723 h 4876800"/>
              <a:gd name="connsiteX56" fmla="*/ 676431 w 4204528"/>
              <a:gd name="connsiteY56" fmla="*/ 1376886 h 4876800"/>
              <a:gd name="connsiteX57" fmla="*/ 605470 w 4204528"/>
              <a:gd name="connsiteY57" fmla="*/ 1435198 h 4876800"/>
              <a:gd name="connsiteX58" fmla="*/ 591268 w 4204528"/>
              <a:gd name="connsiteY58" fmla="*/ 1433798 h 4876800"/>
              <a:gd name="connsiteX59" fmla="*/ 58316 w 4204528"/>
              <a:gd name="connsiteY59" fmla="*/ 1327785 h 4876800"/>
              <a:gd name="connsiteX60" fmla="*/ 1404 w 4204528"/>
              <a:gd name="connsiteY60" fmla="*/ 1242622 h 4876800"/>
              <a:gd name="connsiteX61" fmla="*/ 86567 w 4204528"/>
              <a:gd name="connsiteY61" fmla="*/ 1185710 h 4876800"/>
              <a:gd name="connsiteX62" fmla="*/ 2749833 w 4204528"/>
              <a:gd name="connsiteY62" fmla="*/ 1059312 h 4876800"/>
              <a:gd name="connsiteX63" fmla="*/ 2778322 w 4204528"/>
              <a:gd name="connsiteY63" fmla="*/ 1063228 h 4876800"/>
              <a:gd name="connsiteX64" fmla="*/ 3263955 w 4204528"/>
              <a:gd name="connsiteY64" fmla="*/ 1747437 h 4876800"/>
              <a:gd name="connsiteX65" fmla="*/ 2778322 w 4204528"/>
              <a:gd name="connsiteY65" fmla="*/ 2431647 h 4876800"/>
              <a:gd name="connsiteX66" fmla="*/ 2754453 w 4204528"/>
              <a:gd name="connsiteY66" fmla="*/ 2435714 h 4876800"/>
              <a:gd name="connsiteX67" fmla="*/ 2686073 w 4204528"/>
              <a:gd name="connsiteY67" fmla="*/ 2387136 h 4876800"/>
              <a:gd name="connsiteX68" fmla="*/ 2730583 w 4204528"/>
              <a:gd name="connsiteY68" fmla="*/ 2294887 h 4876800"/>
              <a:gd name="connsiteX69" fmla="*/ 3119098 w 4204528"/>
              <a:gd name="connsiteY69" fmla="*/ 1747437 h 4876800"/>
              <a:gd name="connsiteX70" fmla="*/ 2730583 w 4204528"/>
              <a:gd name="connsiteY70" fmla="*/ 1199988 h 4876800"/>
              <a:gd name="connsiteX71" fmla="*/ 2686073 w 4204528"/>
              <a:gd name="connsiteY71" fmla="*/ 1107748 h 4876800"/>
              <a:gd name="connsiteX72" fmla="*/ 2749833 w 4204528"/>
              <a:gd name="connsiteY72" fmla="*/ 1059312 h 4876800"/>
              <a:gd name="connsiteX73" fmla="*/ 3050534 w 4204528"/>
              <a:gd name="connsiteY73" fmla="*/ 124856 h 4876800"/>
              <a:gd name="connsiteX74" fmla="*/ 3074473 w 4204528"/>
              <a:gd name="connsiteY74" fmla="*/ 133521 h 4876800"/>
              <a:gd name="connsiteX75" fmla="*/ 3669442 w 4204528"/>
              <a:gd name="connsiteY75" fmla="*/ 477021 h 4876800"/>
              <a:gd name="connsiteX76" fmla="*/ 3701380 w 4204528"/>
              <a:gd name="connsiteY76" fmla="*/ 564280 h 4876800"/>
              <a:gd name="connsiteX77" fmla="*/ 3566134 w 4204528"/>
              <a:gd name="connsiteY77" fmla="*/ 939955 h 4876800"/>
              <a:gd name="connsiteX78" fmla="*/ 3752434 w 4204528"/>
              <a:gd name="connsiteY78" fmla="*/ 1262072 h 4876800"/>
              <a:gd name="connsiteX79" fmla="*/ 4144931 w 4204528"/>
              <a:gd name="connsiteY79" fmla="*/ 1332662 h 4876800"/>
              <a:gd name="connsiteX80" fmla="*/ 4204528 w 4204528"/>
              <a:gd name="connsiteY80" fmla="*/ 1403966 h 4876800"/>
              <a:gd name="connsiteX81" fmla="*/ 4204528 w 4204528"/>
              <a:gd name="connsiteY81" fmla="*/ 2090871 h 4876800"/>
              <a:gd name="connsiteX82" fmla="*/ 4144931 w 4204528"/>
              <a:gd name="connsiteY82" fmla="*/ 2162146 h 4876800"/>
              <a:gd name="connsiteX83" fmla="*/ 3752424 w 4204528"/>
              <a:gd name="connsiteY83" fmla="*/ 2232822 h 4876800"/>
              <a:gd name="connsiteX84" fmla="*/ 3566115 w 4204528"/>
              <a:gd name="connsiteY84" fmla="*/ 2554929 h 4876800"/>
              <a:gd name="connsiteX85" fmla="*/ 3701361 w 4204528"/>
              <a:gd name="connsiteY85" fmla="*/ 2930518 h 4876800"/>
              <a:gd name="connsiteX86" fmla="*/ 3669423 w 4204528"/>
              <a:gd name="connsiteY86" fmla="*/ 3017777 h 4876800"/>
              <a:gd name="connsiteX87" fmla="*/ 3074454 w 4204528"/>
              <a:gd name="connsiteY87" fmla="*/ 3361277 h 4876800"/>
              <a:gd name="connsiteX88" fmla="*/ 3038278 w 4204528"/>
              <a:gd name="connsiteY88" fmla="*/ 3370983 h 4876800"/>
              <a:gd name="connsiteX89" fmla="*/ 2982919 w 4204528"/>
              <a:gd name="connsiteY89" fmla="*/ 3345285 h 4876800"/>
              <a:gd name="connsiteX90" fmla="*/ 2699102 w 4204528"/>
              <a:gd name="connsiteY90" fmla="*/ 3009319 h 4876800"/>
              <a:gd name="connsiteX91" fmla="*/ 2707694 w 4204528"/>
              <a:gd name="connsiteY91" fmla="*/ 2907249 h 4876800"/>
              <a:gd name="connsiteX92" fmla="*/ 2809754 w 4204528"/>
              <a:gd name="connsiteY92" fmla="*/ 2915840 h 4876800"/>
              <a:gd name="connsiteX93" fmla="*/ 3054480 w 4204528"/>
              <a:gd name="connsiteY93" fmla="*/ 3205543 h 4876800"/>
              <a:gd name="connsiteX94" fmla="*/ 3544541 w 4204528"/>
              <a:gd name="connsiteY94" fmla="*/ 2922613 h 4876800"/>
              <a:gd name="connsiteX95" fmla="*/ 3415954 w 4204528"/>
              <a:gd name="connsiteY95" fmla="*/ 2565501 h 4876800"/>
              <a:gd name="connsiteX96" fmla="*/ 3428650 w 4204528"/>
              <a:gd name="connsiteY96" fmla="*/ 2494369 h 4876800"/>
              <a:gd name="connsiteX97" fmla="*/ 3631276 w 4204528"/>
              <a:gd name="connsiteY97" fmla="*/ 2144030 h 4876800"/>
              <a:gd name="connsiteX98" fmla="*/ 3686511 w 4204528"/>
              <a:gd name="connsiteY98" fmla="*/ 2097500 h 4876800"/>
              <a:gd name="connsiteX99" fmla="*/ 4059663 w 4204528"/>
              <a:gd name="connsiteY99" fmla="*/ 2030311 h 4876800"/>
              <a:gd name="connsiteX100" fmla="*/ 4059663 w 4204528"/>
              <a:gd name="connsiteY100" fmla="*/ 1464516 h 4876800"/>
              <a:gd name="connsiteX101" fmla="*/ 3686530 w 4204528"/>
              <a:gd name="connsiteY101" fmla="*/ 1397403 h 4876800"/>
              <a:gd name="connsiteX102" fmla="*/ 3631285 w 4204528"/>
              <a:gd name="connsiteY102" fmla="*/ 1350873 h 4876800"/>
              <a:gd name="connsiteX103" fmla="*/ 3428679 w 4204528"/>
              <a:gd name="connsiteY103" fmla="*/ 1000563 h 4876800"/>
              <a:gd name="connsiteX104" fmla="*/ 3415963 w 4204528"/>
              <a:gd name="connsiteY104" fmla="*/ 929402 h 4876800"/>
              <a:gd name="connsiteX105" fmla="*/ 3544560 w 4204528"/>
              <a:gd name="connsiteY105" fmla="*/ 572185 h 4876800"/>
              <a:gd name="connsiteX106" fmla="*/ 3054499 w 4204528"/>
              <a:gd name="connsiteY106" fmla="*/ 289255 h 4876800"/>
              <a:gd name="connsiteX107" fmla="*/ 2809764 w 4204528"/>
              <a:gd name="connsiteY107" fmla="*/ 579034 h 4876800"/>
              <a:gd name="connsiteX108" fmla="*/ 2707713 w 4204528"/>
              <a:gd name="connsiteY108" fmla="*/ 587635 h 4876800"/>
              <a:gd name="connsiteX109" fmla="*/ 2699102 w 4204528"/>
              <a:gd name="connsiteY109" fmla="*/ 485565 h 4876800"/>
              <a:gd name="connsiteX110" fmla="*/ 2982928 w 4204528"/>
              <a:gd name="connsiteY110" fmla="*/ 149514 h 4876800"/>
              <a:gd name="connsiteX111" fmla="*/ 3025789 w 4204528"/>
              <a:gd name="connsiteY111" fmla="*/ 124898 h 4876800"/>
              <a:gd name="connsiteX112" fmla="*/ 3050534 w 4204528"/>
              <a:gd name="connsiteY112" fmla="*/ 124856 h 4876800"/>
              <a:gd name="connsiteX113" fmla="*/ 643599 w 4204528"/>
              <a:gd name="connsiteY113" fmla="*/ 16754 h 4876800"/>
              <a:gd name="connsiteX114" fmla="*/ 696091 w 4204528"/>
              <a:gd name="connsiteY114" fmla="*/ 34576 h 4876800"/>
              <a:gd name="connsiteX115" fmla="*/ 1104389 w 4204528"/>
              <a:gd name="connsiteY115" fmla="*/ 392659 h 4876800"/>
              <a:gd name="connsiteX116" fmla="*/ 1111076 w 4204528"/>
              <a:gd name="connsiteY116" fmla="*/ 494881 h 4876800"/>
              <a:gd name="connsiteX117" fmla="*/ 1056593 w 4204528"/>
              <a:gd name="connsiteY117" fmla="*/ 519551 h 4876800"/>
              <a:gd name="connsiteX118" fmla="*/ 1008873 w 4204528"/>
              <a:gd name="connsiteY118" fmla="*/ 501577 h 4876800"/>
              <a:gd name="connsiteX119" fmla="*/ 600583 w 4204528"/>
              <a:gd name="connsiteY119" fmla="*/ 143485 h 4876800"/>
              <a:gd name="connsiteX120" fmla="*/ 593878 w 4204528"/>
              <a:gd name="connsiteY120" fmla="*/ 41272 h 4876800"/>
              <a:gd name="connsiteX121" fmla="*/ 643599 w 4204528"/>
              <a:gd name="connsiteY121" fmla="*/ 16754 h 4876800"/>
              <a:gd name="connsiteX122" fmla="*/ 2539368 w 4204528"/>
              <a:gd name="connsiteY122" fmla="*/ 0 h 4876800"/>
              <a:gd name="connsiteX123" fmla="*/ 2611796 w 4204528"/>
              <a:gd name="connsiteY123" fmla="*/ 72428 h 4876800"/>
              <a:gd name="connsiteX124" fmla="*/ 2611796 w 4204528"/>
              <a:gd name="connsiteY124" fmla="*/ 1382735 h 4876800"/>
              <a:gd name="connsiteX125" fmla="*/ 2911167 w 4204528"/>
              <a:gd name="connsiteY125" fmla="*/ 1747390 h 4876800"/>
              <a:gd name="connsiteX126" fmla="*/ 2611796 w 4204528"/>
              <a:gd name="connsiteY126" fmla="*/ 2112045 h 4876800"/>
              <a:gd name="connsiteX127" fmla="*/ 2611796 w 4204528"/>
              <a:gd name="connsiteY127" fmla="*/ 3453784 h 4876800"/>
              <a:gd name="connsiteX128" fmla="*/ 3062967 w 4204528"/>
              <a:gd name="connsiteY128" fmla="*/ 3453784 h 4876800"/>
              <a:gd name="connsiteX129" fmla="*/ 3337411 w 4204528"/>
              <a:gd name="connsiteY129" fmla="*/ 3728276 h 4876800"/>
              <a:gd name="connsiteX130" fmla="*/ 3337411 w 4204528"/>
              <a:gd name="connsiteY130" fmla="*/ 3758327 h 4876800"/>
              <a:gd name="connsiteX131" fmla="*/ 3248466 w 4204528"/>
              <a:gd name="connsiteY131" fmla="*/ 3960352 h 4876800"/>
              <a:gd name="connsiteX132" fmla="*/ 3337392 w 4204528"/>
              <a:gd name="connsiteY132" fmla="*/ 4162387 h 4876800"/>
              <a:gd name="connsiteX133" fmla="*/ 3337392 w 4204528"/>
              <a:gd name="connsiteY133" fmla="*/ 4192438 h 4876800"/>
              <a:gd name="connsiteX134" fmla="*/ 3062919 w 4204528"/>
              <a:gd name="connsiteY134" fmla="*/ 4466901 h 4876800"/>
              <a:gd name="connsiteX135" fmla="*/ 3016256 w 4204528"/>
              <a:gd name="connsiteY135" fmla="*/ 4466901 h 4876800"/>
              <a:gd name="connsiteX136" fmla="*/ 2539377 w 4204528"/>
              <a:gd name="connsiteY136" fmla="*/ 4876800 h 4876800"/>
              <a:gd name="connsiteX137" fmla="*/ 2062499 w 4204528"/>
              <a:gd name="connsiteY137" fmla="*/ 4466901 h 4876800"/>
              <a:gd name="connsiteX138" fmla="*/ 2015836 w 4204528"/>
              <a:gd name="connsiteY138" fmla="*/ 4466901 h 4876800"/>
              <a:gd name="connsiteX139" fmla="*/ 1741373 w 4204528"/>
              <a:gd name="connsiteY139" fmla="*/ 4192438 h 4876800"/>
              <a:gd name="connsiteX140" fmla="*/ 1741373 w 4204528"/>
              <a:gd name="connsiteY140" fmla="*/ 4162387 h 4876800"/>
              <a:gd name="connsiteX141" fmla="*/ 1830298 w 4204528"/>
              <a:gd name="connsiteY141" fmla="*/ 3960352 h 4876800"/>
              <a:gd name="connsiteX142" fmla="*/ 1741373 w 4204528"/>
              <a:gd name="connsiteY142" fmla="*/ 3758317 h 4876800"/>
              <a:gd name="connsiteX143" fmla="*/ 1741373 w 4204528"/>
              <a:gd name="connsiteY143" fmla="*/ 3728266 h 4876800"/>
              <a:gd name="connsiteX144" fmla="*/ 1848939 w 4204528"/>
              <a:gd name="connsiteY144" fmla="*/ 3510591 h 4876800"/>
              <a:gd name="connsiteX145" fmla="*/ 1838985 w 4204528"/>
              <a:gd name="connsiteY145" fmla="*/ 3501104 h 4876800"/>
              <a:gd name="connsiteX146" fmla="*/ 1741392 w 4204528"/>
              <a:gd name="connsiteY146" fmla="*/ 3265437 h 4876800"/>
              <a:gd name="connsiteX147" fmla="*/ 1633874 w 4204528"/>
              <a:gd name="connsiteY147" fmla="*/ 3065450 h 4876800"/>
              <a:gd name="connsiteX148" fmla="*/ 873026 w 4204528"/>
              <a:gd name="connsiteY148" fmla="*/ 1662989 h 4876800"/>
              <a:gd name="connsiteX149" fmla="*/ 1000947 w 4204528"/>
              <a:gd name="connsiteY149" fmla="*/ 1028024 h 4876800"/>
              <a:gd name="connsiteX150" fmla="*/ 1095711 w 4204528"/>
              <a:gd name="connsiteY150" fmla="*/ 989142 h 4876800"/>
              <a:gd name="connsiteX151" fmla="*/ 1134592 w 4204528"/>
              <a:gd name="connsiteY151" fmla="*/ 1083907 h 4876800"/>
              <a:gd name="connsiteX152" fmla="*/ 1017902 w 4204528"/>
              <a:gd name="connsiteY152" fmla="*/ 1663293 h 4876800"/>
              <a:gd name="connsiteX153" fmla="*/ 1712731 w 4204528"/>
              <a:gd name="connsiteY153" fmla="*/ 2943930 h 4876800"/>
              <a:gd name="connsiteX154" fmla="*/ 1886267 w 4204528"/>
              <a:gd name="connsiteY154" fmla="*/ 3265437 h 4876800"/>
              <a:gd name="connsiteX155" fmla="*/ 1941436 w 4204528"/>
              <a:gd name="connsiteY155" fmla="*/ 3398672 h 4876800"/>
              <a:gd name="connsiteX156" fmla="*/ 2073710 w 4204528"/>
              <a:gd name="connsiteY156" fmla="*/ 3453793 h 4876800"/>
              <a:gd name="connsiteX157" fmla="*/ 2466940 w 4204528"/>
              <a:gd name="connsiteY157" fmla="*/ 3453793 h 4876800"/>
              <a:gd name="connsiteX158" fmla="*/ 2466940 w 4204528"/>
              <a:gd name="connsiteY158" fmla="*/ 2112054 h 4876800"/>
              <a:gd name="connsiteX159" fmla="*/ 2167569 w 4204528"/>
              <a:gd name="connsiteY159" fmla="*/ 1747399 h 4876800"/>
              <a:gd name="connsiteX160" fmla="*/ 2466940 w 4204528"/>
              <a:gd name="connsiteY160" fmla="*/ 1382744 h 4876800"/>
              <a:gd name="connsiteX161" fmla="*/ 2466940 w 4204528"/>
              <a:gd name="connsiteY161" fmla="*/ 146570 h 4876800"/>
              <a:gd name="connsiteX162" fmla="*/ 1245206 w 4204528"/>
              <a:gd name="connsiteY162" fmla="*/ 869194 h 4876800"/>
              <a:gd name="connsiteX163" fmla="*/ 1145489 w 4204528"/>
              <a:gd name="connsiteY163" fmla="*/ 892597 h 4876800"/>
              <a:gd name="connsiteX164" fmla="*/ 1122086 w 4204528"/>
              <a:gd name="connsiteY164" fmla="*/ 792880 h 4876800"/>
              <a:gd name="connsiteX165" fmla="*/ 1707026 w 4204528"/>
              <a:gd name="connsiteY165" fmla="*/ 224199 h 4876800"/>
              <a:gd name="connsiteX166" fmla="*/ 2515165 w 4204528"/>
              <a:gd name="connsiteY166" fmla="*/ 200 h 4876800"/>
              <a:gd name="connsiteX167" fmla="*/ 2516365 w 4204528"/>
              <a:gd name="connsiteY167" fmla="*/ 181 h 4876800"/>
              <a:gd name="connsiteX168" fmla="*/ 2539368 w 4204528"/>
              <a:gd name="connsiteY168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4204528" h="4876800">
                <a:moveTo>
                  <a:pt x="2209860" y="4466901"/>
                </a:moveTo>
                <a:cubicBezTo>
                  <a:pt x="2243103" y="4618272"/>
                  <a:pt x="2378205" y="4731944"/>
                  <a:pt x="2539425" y="4731944"/>
                </a:cubicBezTo>
                <a:cubicBezTo>
                  <a:pt x="2700655" y="4731944"/>
                  <a:pt x="2835738" y="4618272"/>
                  <a:pt x="2868990" y="4466901"/>
                </a:cubicBezTo>
                <a:close/>
                <a:moveTo>
                  <a:pt x="2015874" y="3598650"/>
                </a:moveTo>
                <a:cubicBezTo>
                  <a:pt x="1944408" y="3598650"/>
                  <a:pt x="1886267" y="3656790"/>
                  <a:pt x="1886267" y="3728256"/>
                </a:cubicBezTo>
                <a:lnTo>
                  <a:pt x="1886267" y="3758308"/>
                </a:lnTo>
                <a:cubicBezTo>
                  <a:pt x="1886267" y="3829774"/>
                  <a:pt x="1944408" y="3887914"/>
                  <a:pt x="2015874" y="3887914"/>
                </a:cubicBezTo>
                <a:lnTo>
                  <a:pt x="2650820" y="3887914"/>
                </a:lnTo>
                <a:cubicBezTo>
                  <a:pt x="2690825" y="3887914"/>
                  <a:pt x="2723248" y="3920347"/>
                  <a:pt x="2723248" y="3960342"/>
                </a:cubicBezTo>
                <a:cubicBezTo>
                  <a:pt x="2723248" y="4000338"/>
                  <a:pt x="2690825" y="4032771"/>
                  <a:pt x="2650820" y="4032771"/>
                </a:cubicBezTo>
                <a:lnTo>
                  <a:pt x="2015874" y="4032771"/>
                </a:lnTo>
                <a:cubicBezTo>
                  <a:pt x="1944408" y="4032771"/>
                  <a:pt x="1886267" y="4090911"/>
                  <a:pt x="1886267" y="4162377"/>
                </a:cubicBezTo>
                <a:lnTo>
                  <a:pt x="1886267" y="4192429"/>
                </a:lnTo>
                <a:cubicBezTo>
                  <a:pt x="1886267" y="4263895"/>
                  <a:pt x="1944408" y="4322035"/>
                  <a:pt x="2015874" y="4322035"/>
                </a:cubicBezTo>
                <a:lnTo>
                  <a:pt x="3062976" y="4322035"/>
                </a:lnTo>
                <a:cubicBezTo>
                  <a:pt x="3134452" y="4322035"/>
                  <a:pt x="3192593" y="4263895"/>
                  <a:pt x="3192593" y="4192429"/>
                </a:cubicBezTo>
                <a:lnTo>
                  <a:pt x="3192593" y="4162377"/>
                </a:lnTo>
                <a:cubicBezTo>
                  <a:pt x="3192593" y="4090911"/>
                  <a:pt x="3134442" y="4032771"/>
                  <a:pt x="3062976" y="4032771"/>
                </a:cubicBezTo>
                <a:lnTo>
                  <a:pt x="2892269" y="4032771"/>
                </a:lnTo>
                <a:cubicBezTo>
                  <a:pt x="2852264" y="4032771"/>
                  <a:pt x="2819841" y="4000338"/>
                  <a:pt x="2819841" y="3960342"/>
                </a:cubicBezTo>
                <a:cubicBezTo>
                  <a:pt x="2819841" y="3920347"/>
                  <a:pt x="2852264" y="3887914"/>
                  <a:pt x="2892269" y="3887914"/>
                </a:cubicBezTo>
                <a:lnTo>
                  <a:pt x="3062976" y="3887914"/>
                </a:lnTo>
                <a:cubicBezTo>
                  <a:pt x="3134452" y="3887914"/>
                  <a:pt x="3192593" y="3829774"/>
                  <a:pt x="3192593" y="3758308"/>
                </a:cubicBezTo>
                <a:lnTo>
                  <a:pt x="3192593" y="3728256"/>
                </a:lnTo>
                <a:cubicBezTo>
                  <a:pt x="3192593" y="3656790"/>
                  <a:pt x="3134442" y="3598650"/>
                  <a:pt x="3062976" y="3598650"/>
                </a:cubicBezTo>
                <a:lnTo>
                  <a:pt x="2540320" y="3598650"/>
                </a:lnTo>
                <a:cubicBezTo>
                  <a:pt x="2540006" y="3598659"/>
                  <a:pt x="2539701" y="3598697"/>
                  <a:pt x="2539387" y="3598697"/>
                </a:cubicBezTo>
                <a:lnTo>
                  <a:pt x="2074691" y="3598697"/>
                </a:lnTo>
                <a:cubicBezTo>
                  <a:pt x="2074043" y="3598697"/>
                  <a:pt x="2073395" y="3598650"/>
                  <a:pt x="2072748" y="3598650"/>
                </a:cubicBezTo>
                <a:close/>
                <a:moveTo>
                  <a:pt x="1234323" y="3157821"/>
                </a:moveTo>
                <a:cubicBezTo>
                  <a:pt x="1252819" y="3156609"/>
                  <a:pt x="1271777" y="3162453"/>
                  <a:pt x="1286812" y="3175635"/>
                </a:cubicBezTo>
                <a:cubicBezTo>
                  <a:pt x="1316892" y="3202000"/>
                  <a:pt x="1319892" y="3247768"/>
                  <a:pt x="1293508" y="3277857"/>
                </a:cubicBezTo>
                <a:lnTo>
                  <a:pt x="935396" y="3686241"/>
                </a:lnTo>
                <a:cubicBezTo>
                  <a:pt x="921080" y="3702568"/>
                  <a:pt x="901049" y="3710911"/>
                  <a:pt x="880913" y="3710911"/>
                </a:cubicBezTo>
                <a:cubicBezTo>
                  <a:pt x="863968" y="3710911"/>
                  <a:pt x="846938" y="3704987"/>
                  <a:pt x="833193" y="3692938"/>
                </a:cubicBezTo>
                <a:cubicBezTo>
                  <a:pt x="803123" y="3666563"/>
                  <a:pt x="800113" y="3620795"/>
                  <a:pt x="826487" y="3590725"/>
                </a:cubicBezTo>
                <a:lnTo>
                  <a:pt x="1184599" y="3182341"/>
                </a:lnTo>
                <a:cubicBezTo>
                  <a:pt x="1197791" y="3167301"/>
                  <a:pt x="1215827" y="3159034"/>
                  <a:pt x="1234323" y="3157821"/>
                </a:cubicBezTo>
                <a:close/>
                <a:moveTo>
                  <a:pt x="677127" y="2309121"/>
                </a:moveTo>
                <a:cubicBezTo>
                  <a:pt x="705286" y="2311180"/>
                  <a:pt x="730830" y="2329682"/>
                  <a:pt x="740467" y="2358086"/>
                </a:cubicBezTo>
                <a:cubicBezTo>
                  <a:pt x="753326" y="2395967"/>
                  <a:pt x="733047" y="2437096"/>
                  <a:pt x="695157" y="2449954"/>
                </a:cubicBezTo>
                <a:lnTo>
                  <a:pt x="180921" y="2624548"/>
                </a:lnTo>
                <a:cubicBezTo>
                  <a:pt x="173196" y="2627167"/>
                  <a:pt x="165348" y="2628415"/>
                  <a:pt x="157632" y="2628415"/>
                </a:cubicBezTo>
                <a:cubicBezTo>
                  <a:pt x="127457" y="2628415"/>
                  <a:pt x="99301" y="2609403"/>
                  <a:pt x="89052" y="2579247"/>
                </a:cubicBezTo>
                <a:cubicBezTo>
                  <a:pt x="76203" y="2541375"/>
                  <a:pt x="96482" y="2500237"/>
                  <a:pt x="134353" y="2487378"/>
                </a:cubicBezTo>
                <a:lnTo>
                  <a:pt x="648589" y="2312785"/>
                </a:lnTo>
                <a:cubicBezTo>
                  <a:pt x="658064" y="2309575"/>
                  <a:pt x="667741" y="2308435"/>
                  <a:pt x="677127" y="2309121"/>
                </a:cubicBezTo>
                <a:close/>
                <a:moveTo>
                  <a:pt x="2611806" y="1532372"/>
                </a:moveTo>
                <a:lnTo>
                  <a:pt x="2611806" y="1962417"/>
                </a:lnTo>
                <a:cubicBezTo>
                  <a:pt x="2701522" y="1932108"/>
                  <a:pt x="2766320" y="1847202"/>
                  <a:pt x="2766320" y="1747390"/>
                </a:cubicBezTo>
                <a:cubicBezTo>
                  <a:pt x="2766320" y="1647577"/>
                  <a:pt x="2701522" y="1562671"/>
                  <a:pt x="2611806" y="1532372"/>
                </a:cubicBezTo>
                <a:close/>
                <a:moveTo>
                  <a:pt x="2466949" y="1532353"/>
                </a:moveTo>
                <a:cubicBezTo>
                  <a:pt x="2377234" y="1562662"/>
                  <a:pt x="2312435" y="1647558"/>
                  <a:pt x="2312435" y="1747380"/>
                </a:cubicBezTo>
                <a:cubicBezTo>
                  <a:pt x="2312435" y="1847202"/>
                  <a:pt x="2377234" y="1932108"/>
                  <a:pt x="2466949" y="1962397"/>
                </a:cubicBezTo>
                <a:close/>
                <a:moveTo>
                  <a:pt x="86567" y="1185710"/>
                </a:moveTo>
                <a:lnTo>
                  <a:pt x="619519" y="1291723"/>
                </a:lnTo>
                <a:cubicBezTo>
                  <a:pt x="658753" y="1299524"/>
                  <a:pt x="684232" y="1337653"/>
                  <a:pt x="676431" y="1376886"/>
                </a:cubicBezTo>
                <a:cubicBezTo>
                  <a:pt x="669573" y="1411347"/>
                  <a:pt x="639322" y="1435198"/>
                  <a:pt x="605470" y="1435198"/>
                </a:cubicBezTo>
                <a:cubicBezTo>
                  <a:pt x="600793" y="1435198"/>
                  <a:pt x="596040" y="1434731"/>
                  <a:pt x="591268" y="1433798"/>
                </a:cubicBezTo>
                <a:lnTo>
                  <a:pt x="58316" y="1327785"/>
                </a:lnTo>
                <a:cubicBezTo>
                  <a:pt x="19073" y="1319984"/>
                  <a:pt x="-6397" y="1281855"/>
                  <a:pt x="1404" y="1242622"/>
                </a:cubicBezTo>
                <a:cubicBezTo>
                  <a:pt x="9205" y="1203388"/>
                  <a:pt x="47286" y="1177890"/>
                  <a:pt x="86567" y="1185710"/>
                </a:cubicBezTo>
                <a:close/>
                <a:moveTo>
                  <a:pt x="2749833" y="1059312"/>
                </a:moveTo>
                <a:cubicBezTo>
                  <a:pt x="2759221" y="1058707"/>
                  <a:pt x="2768883" y="1059932"/>
                  <a:pt x="2778322" y="1063228"/>
                </a:cubicBezTo>
                <a:cubicBezTo>
                  <a:pt x="3068797" y="1164602"/>
                  <a:pt x="3263955" y="1439570"/>
                  <a:pt x="3263955" y="1747437"/>
                </a:cubicBezTo>
                <a:cubicBezTo>
                  <a:pt x="3263955" y="2055304"/>
                  <a:pt x="3068797" y="2330253"/>
                  <a:pt x="2778322" y="2431647"/>
                </a:cubicBezTo>
                <a:cubicBezTo>
                  <a:pt x="2770417" y="2434409"/>
                  <a:pt x="2762358" y="2435714"/>
                  <a:pt x="2754453" y="2435714"/>
                </a:cubicBezTo>
                <a:cubicBezTo>
                  <a:pt x="2724506" y="2435714"/>
                  <a:pt x="2696493" y="2417007"/>
                  <a:pt x="2686073" y="2387136"/>
                </a:cubicBezTo>
                <a:cubicBezTo>
                  <a:pt x="2672881" y="2349370"/>
                  <a:pt x="2692826" y="2308069"/>
                  <a:pt x="2730583" y="2294887"/>
                </a:cubicBezTo>
                <a:cubicBezTo>
                  <a:pt x="2962964" y="2213772"/>
                  <a:pt x="3119098" y="1993773"/>
                  <a:pt x="3119098" y="1747437"/>
                </a:cubicBezTo>
                <a:cubicBezTo>
                  <a:pt x="3119098" y="1501092"/>
                  <a:pt x="2962955" y="1281084"/>
                  <a:pt x="2730583" y="1199988"/>
                </a:cubicBezTo>
                <a:cubicBezTo>
                  <a:pt x="2692826" y="1186824"/>
                  <a:pt x="2672890" y="1145514"/>
                  <a:pt x="2686073" y="1107748"/>
                </a:cubicBezTo>
                <a:cubicBezTo>
                  <a:pt x="2695959" y="1079423"/>
                  <a:pt x="2721668" y="1061128"/>
                  <a:pt x="2749833" y="1059312"/>
                </a:cubicBezTo>
                <a:close/>
                <a:moveTo>
                  <a:pt x="3050534" y="124856"/>
                </a:moveTo>
                <a:cubicBezTo>
                  <a:pt x="3058774" y="126271"/>
                  <a:pt x="3066880" y="129137"/>
                  <a:pt x="3074473" y="133521"/>
                </a:cubicBezTo>
                <a:lnTo>
                  <a:pt x="3669442" y="477021"/>
                </a:lnTo>
                <a:cubicBezTo>
                  <a:pt x="3699808" y="494547"/>
                  <a:pt x="3713248" y="531295"/>
                  <a:pt x="3701380" y="564280"/>
                </a:cubicBezTo>
                <a:lnTo>
                  <a:pt x="3566134" y="939955"/>
                </a:lnTo>
                <a:cubicBezTo>
                  <a:pt x="3643582" y="1038196"/>
                  <a:pt x="3706057" y="1146238"/>
                  <a:pt x="3752434" y="1262072"/>
                </a:cubicBezTo>
                <a:lnTo>
                  <a:pt x="4144931" y="1332662"/>
                </a:lnTo>
                <a:cubicBezTo>
                  <a:pt x="4179439" y="1338862"/>
                  <a:pt x="4204548" y="1368885"/>
                  <a:pt x="4204528" y="1403966"/>
                </a:cubicBezTo>
                <a:lnTo>
                  <a:pt x="4204528" y="2090871"/>
                </a:lnTo>
                <a:cubicBezTo>
                  <a:pt x="4204528" y="2125913"/>
                  <a:pt x="4179430" y="2155926"/>
                  <a:pt x="4144931" y="2162146"/>
                </a:cubicBezTo>
                <a:lnTo>
                  <a:pt x="3752424" y="2232822"/>
                </a:lnTo>
                <a:cubicBezTo>
                  <a:pt x="3706085" y="2348541"/>
                  <a:pt x="3643592" y="2456564"/>
                  <a:pt x="3566115" y="2554929"/>
                </a:cubicBezTo>
                <a:lnTo>
                  <a:pt x="3701361" y="2930518"/>
                </a:lnTo>
                <a:cubicBezTo>
                  <a:pt x="3713229" y="2963494"/>
                  <a:pt x="3699789" y="3000251"/>
                  <a:pt x="3669423" y="3017777"/>
                </a:cubicBezTo>
                <a:lnTo>
                  <a:pt x="3074454" y="3361277"/>
                </a:lnTo>
                <a:cubicBezTo>
                  <a:pt x="3063119" y="3367811"/>
                  <a:pt x="3050641" y="3370983"/>
                  <a:pt x="3038278" y="3370983"/>
                </a:cubicBezTo>
                <a:cubicBezTo>
                  <a:pt x="3017532" y="3370983"/>
                  <a:pt x="2997101" y="3362068"/>
                  <a:pt x="2982919" y="3345285"/>
                </a:cubicBezTo>
                <a:lnTo>
                  <a:pt x="2699102" y="3009319"/>
                </a:lnTo>
                <a:cubicBezTo>
                  <a:pt x="2673289" y="2978762"/>
                  <a:pt x="2677138" y="2933062"/>
                  <a:pt x="2707694" y="2907249"/>
                </a:cubicBezTo>
                <a:cubicBezTo>
                  <a:pt x="2738250" y="2881436"/>
                  <a:pt x="2783941" y="2885275"/>
                  <a:pt x="2809754" y="2915840"/>
                </a:cubicBezTo>
                <a:lnTo>
                  <a:pt x="3054480" y="3205543"/>
                </a:lnTo>
                <a:lnTo>
                  <a:pt x="3544541" y="2922613"/>
                </a:lnTo>
                <a:lnTo>
                  <a:pt x="3415954" y="2565501"/>
                </a:lnTo>
                <a:cubicBezTo>
                  <a:pt x="3407200" y="2541222"/>
                  <a:pt x="3412039" y="2514114"/>
                  <a:pt x="3428650" y="2494369"/>
                </a:cubicBezTo>
                <a:cubicBezTo>
                  <a:pt x="3516642" y="2389660"/>
                  <a:pt x="3584813" y="2271779"/>
                  <a:pt x="3631276" y="2144030"/>
                </a:cubicBezTo>
                <a:cubicBezTo>
                  <a:pt x="3640086" y="2119798"/>
                  <a:pt x="3661137" y="2102081"/>
                  <a:pt x="3686511" y="2097500"/>
                </a:cubicBezTo>
                <a:lnTo>
                  <a:pt x="4059663" y="2030311"/>
                </a:lnTo>
                <a:lnTo>
                  <a:pt x="4059663" y="1464516"/>
                </a:lnTo>
                <a:lnTo>
                  <a:pt x="3686530" y="1397403"/>
                </a:lnTo>
                <a:cubicBezTo>
                  <a:pt x="3661146" y="1392840"/>
                  <a:pt x="3640106" y="1375115"/>
                  <a:pt x="3631285" y="1350873"/>
                </a:cubicBezTo>
                <a:cubicBezTo>
                  <a:pt x="3584775" y="1222953"/>
                  <a:pt x="3516604" y="1105090"/>
                  <a:pt x="3428679" y="1000563"/>
                </a:cubicBezTo>
                <a:cubicBezTo>
                  <a:pt x="3412067" y="980808"/>
                  <a:pt x="3407219" y="953700"/>
                  <a:pt x="3415963" y="929402"/>
                </a:cubicBezTo>
                <a:lnTo>
                  <a:pt x="3544560" y="572185"/>
                </a:lnTo>
                <a:lnTo>
                  <a:pt x="3054499" y="289255"/>
                </a:lnTo>
                <a:lnTo>
                  <a:pt x="2809764" y="579034"/>
                </a:lnTo>
                <a:cubicBezTo>
                  <a:pt x="2783960" y="609590"/>
                  <a:pt x="2738269" y="613438"/>
                  <a:pt x="2707713" y="587635"/>
                </a:cubicBezTo>
                <a:cubicBezTo>
                  <a:pt x="2677147" y="561813"/>
                  <a:pt x="2673299" y="516131"/>
                  <a:pt x="2699102" y="485565"/>
                </a:cubicBezTo>
                <a:lnTo>
                  <a:pt x="2982928" y="149514"/>
                </a:lnTo>
                <a:cubicBezTo>
                  <a:pt x="2994234" y="136122"/>
                  <a:pt x="3009527" y="127740"/>
                  <a:pt x="3025789" y="124898"/>
                </a:cubicBezTo>
                <a:cubicBezTo>
                  <a:pt x="3033920" y="123477"/>
                  <a:pt x="3042295" y="123441"/>
                  <a:pt x="3050534" y="124856"/>
                </a:cubicBezTo>
                <a:close/>
                <a:moveTo>
                  <a:pt x="643599" y="16754"/>
                </a:moveTo>
                <a:cubicBezTo>
                  <a:pt x="662096" y="15543"/>
                  <a:pt x="681056" y="21389"/>
                  <a:pt x="696091" y="34576"/>
                </a:cubicBezTo>
                <a:lnTo>
                  <a:pt x="1104389" y="392659"/>
                </a:lnTo>
                <a:cubicBezTo>
                  <a:pt x="1134460" y="419024"/>
                  <a:pt x="1137451" y="464792"/>
                  <a:pt x="1111076" y="494881"/>
                </a:cubicBezTo>
                <a:cubicBezTo>
                  <a:pt x="1096760" y="511207"/>
                  <a:pt x="1076719" y="519551"/>
                  <a:pt x="1056593" y="519551"/>
                </a:cubicBezTo>
                <a:cubicBezTo>
                  <a:pt x="1039648" y="519551"/>
                  <a:pt x="1022627" y="513636"/>
                  <a:pt x="1008873" y="501577"/>
                </a:cubicBezTo>
                <a:lnTo>
                  <a:pt x="600583" y="143485"/>
                </a:lnTo>
                <a:cubicBezTo>
                  <a:pt x="570503" y="117100"/>
                  <a:pt x="567513" y="71342"/>
                  <a:pt x="593878" y="41272"/>
                </a:cubicBezTo>
                <a:cubicBezTo>
                  <a:pt x="607066" y="26232"/>
                  <a:pt x="625101" y="17964"/>
                  <a:pt x="643599" y="16754"/>
                </a:cubicBezTo>
                <a:close/>
                <a:moveTo>
                  <a:pt x="2539368" y="0"/>
                </a:moveTo>
                <a:cubicBezTo>
                  <a:pt x="2579373" y="0"/>
                  <a:pt x="2611796" y="32432"/>
                  <a:pt x="2611796" y="72428"/>
                </a:cubicBezTo>
                <a:lnTo>
                  <a:pt x="2611796" y="1382735"/>
                </a:lnTo>
                <a:cubicBezTo>
                  <a:pt x="2782246" y="1416529"/>
                  <a:pt x="2911167" y="1567158"/>
                  <a:pt x="2911167" y="1747390"/>
                </a:cubicBezTo>
                <a:cubicBezTo>
                  <a:pt x="2911167" y="1927612"/>
                  <a:pt x="2782246" y="2078241"/>
                  <a:pt x="2611796" y="2112045"/>
                </a:cubicBezTo>
                <a:lnTo>
                  <a:pt x="2611796" y="3453784"/>
                </a:lnTo>
                <a:lnTo>
                  <a:pt x="3062967" y="3453784"/>
                </a:lnTo>
                <a:cubicBezTo>
                  <a:pt x="3214310" y="3453784"/>
                  <a:pt x="3337439" y="3576914"/>
                  <a:pt x="3337411" y="3728276"/>
                </a:cubicBezTo>
                <a:lnTo>
                  <a:pt x="3337411" y="3758327"/>
                </a:lnTo>
                <a:cubicBezTo>
                  <a:pt x="3337411" y="3838184"/>
                  <a:pt x="3303111" y="3910165"/>
                  <a:pt x="3248466" y="3960352"/>
                </a:cubicBezTo>
                <a:cubicBezTo>
                  <a:pt x="3303092" y="4010549"/>
                  <a:pt x="3337392" y="4082520"/>
                  <a:pt x="3337392" y="4162387"/>
                </a:cubicBezTo>
                <a:lnTo>
                  <a:pt x="3337392" y="4192438"/>
                </a:lnTo>
                <a:cubicBezTo>
                  <a:pt x="3337392" y="4343771"/>
                  <a:pt x="3214262" y="4466901"/>
                  <a:pt x="3062919" y="4466901"/>
                </a:cubicBezTo>
                <a:lnTo>
                  <a:pt x="3016256" y="4466901"/>
                </a:lnTo>
                <a:cubicBezTo>
                  <a:pt x="2981214" y="4698616"/>
                  <a:pt x="2780712" y="4876800"/>
                  <a:pt x="2539377" y="4876800"/>
                </a:cubicBezTo>
                <a:cubicBezTo>
                  <a:pt x="2298042" y="4876800"/>
                  <a:pt x="2097541" y="4698625"/>
                  <a:pt x="2062499" y="4466901"/>
                </a:cubicBezTo>
                <a:lnTo>
                  <a:pt x="2015836" y="4466901"/>
                </a:lnTo>
                <a:cubicBezTo>
                  <a:pt x="1864503" y="4466901"/>
                  <a:pt x="1741373" y="4343771"/>
                  <a:pt x="1741373" y="4192438"/>
                </a:cubicBezTo>
                <a:lnTo>
                  <a:pt x="1741373" y="4162387"/>
                </a:lnTo>
                <a:cubicBezTo>
                  <a:pt x="1741373" y="4082529"/>
                  <a:pt x="1775682" y="4010558"/>
                  <a:pt x="1830298" y="3960352"/>
                </a:cubicBezTo>
                <a:cubicBezTo>
                  <a:pt x="1775673" y="3910155"/>
                  <a:pt x="1741373" y="3838184"/>
                  <a:pt x="1741373" y="3758317"/>
                </a:cubicBezTo>
                <a:lnTo>
                  <a:pt x="1741373" y="3728266"/>
                </a:lnTo>
                <a:cubicBezTo>
                  <a:pt x="1741373" y="3639674"/>
                  <a:pt x="1783597" y="3560807"/>
                  <a:pt x="1848939" y="3510591"/>
                </a:cubicBezTo>
                <a:cubicBezTo>
                  <a:pt x="1845576" y="3507486"/>
                  <a:pt x="1842243" y="3504362"/>
                  <a:pt x="1838985" y="3501104"/>
                </a:cubicBezTo>
                <a:cubicBezTo>
                  <a:pt x="1776054" y="3438163"/>
                  <a:pt x="1741392" y="3354476"/>
                  <a:pt x="1741392" y="3265437"/>
                </a:cubicBezTo>
                <a:cubicBezTo>
                  <a:pt x="1741392" y="3183912"/>
                  <a:pt x="1701206" y="3109151"/>
                  <a:pt x="1633874" y="3065450"/>
                </a:cubicBezTo>
                <a:cubicBezTo>
                  <a:pt x="1156300" y="2755773"/>
                  <a:pt x="871855" y="2231488"/>
                  <a:pt x="873026" y="1662989"/>
                </a:cubicBezTo>
                <a:cubicBezTo>
                  <a:pt x="873474" y="1443571"/>
                  <a:pt x="916508" y="1229934"/>
                  <a:pt x="1000947" y="1028024"/>
                </a:cubicBezTo>
                <a:cubicBezTo>
                  <a:pt x="1016387" y="991124"/>
                  <a:pt x="1058831" y="973712"/>
                  <a:pt x="1095711" y="989142"/>
                </a:cubicBezTo>
                <a:cubicBezTo>
                  <a:pt x="1132621" y="1004573"/>
                  <a:pt x="1150023" y="1047007"/>
                  <a:pt x="1134592" y="1083907"/>
                </a:cubicBezTo>
                <a:cubicBezTo>
                  <a:pt x="1057564" y="1268120"/>
                  <a:pt x="1018311" y="1463059"/>
                  <a:pt x="1017902" y="1663293"/>
                </a:cubicBezTo>
                <a:cubicBezTo>
                  <a:pt x="1016835" y="2182387"/>
                  <a:pt x="1276582" y="2661123"/>
                  <a:pt x="1712731" y="2943930"/>
                </a:cubicBezTo>
                <a:cubicBezTo>
                  <a:pt x="1821402" y="3014472"/>
                  <a:pt x="1886267" y="3134649"/>
                  <a:pt x="1886267" y="3265437"/>
                </a:cubicBezTo>
                <a:cubicBezTo>
                  <a:pt x="1886267" y="3315776"/>
                  <a:pt x="1905860" y="3363096"/>
                  <a:pt x="1941436" y="3398672"/>
                </a:cubicBezTo>
                <a:cubicBezTo>
                  <a:pt x="1976793" y="3434020"/>
                  <a:pt x="2023732" y="3453546"/>
                  <a:pt x="2073710" y="3453793"/>
                </a:cubicBezTo>
                <a:lnTo>
                  <a:pt x="2466940" y="3453793"/>
                </a:lnTo>
                <a:lnTo>
                  <a:pt x="2466940" y="2112054"/>
                </a:lnTo>
                <a:cubicBezTo>
                  <a:pt x="2296490" y="2078260"/>
                  <a:pt x="2167569" y="1927631"/>
                  <a:pt x="2167569" y="1747399"/>
                </a:cubicBezTo>
                <a:cubicBezTo>
                  <a:pt x="2167569" y="1567177"/>
                  <a:pt x="2296490" y="1416548"/>
                  <a:pt x="2466940" y="1382744"/>
                </a:cubicBezTo>
                <a:lnTo>
                  <a:pt x="2466940" y="146570"/>
                </a:lnTo>
                <a:cubicBezTo>
                  <a:pt x="1966773" y="170040"/>
                  <a:pt x="1512802" y="437483"/>
                  <a:pt x="1245206" y="869194"/>
                </a:cubicBezTo>
                <a:cubicBezTo>
                  <a:pt x="1224137" y="903189"/>
                  <a:pt x="1179484" y="913676"/>
                  <a:pt x="1145489" y="892597"/>
                </a:cubicBezTo>
                <a:cubicBezTo>
                  <a:pt x="1111485" y="871528"/>
                  <a:pt x="1101007" y="826884"/>
                  <a:pt x="1122086" y="792880"/>
                </a:cubicBezTo>
                <a:cubicBezTo>
                  <a:pt x="1267076" y="558955"/>
                  <a:pt x="1469349" y="362312"/>
                  <a:pt x="1707026" y="224199"/>
                </a:cubicBezTo>
                <a:cubicBezTo>
                  <a:pt x="1952304" y="81677"/>
                  <a:pt x="2231758" y="4219"/>
                  <a:pt x="2515165" y="200"/>
                </a:cubicBezTo>
                <a:lnTo>
                  <a:pt x="2516365" y="181"/>
                </a:lnTo>
                <a:cubicBezTo>
                  <a:pt x="2524033" y="85"/>
                  <a:pt x="2531700" y="0"/>
                  <a:pt x="25393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64C4899-8C80-43FD-A9F6-F9A230785F2D}"/>
              </a:ext>
            </a:extLst>
          </p:cNvPr>
          <p:cNvSpPr>
            <a:spLocks noChangeAspect="1"/>
          </p:cNvSpPr>
          <p:nvPr/>
        </p:nvSpPr>
        <p:spPr>
          <a:xfrm>
            <a:off x="11899300" y="2064478"/>
            <a:ext cx="588578" cy="853440"/>
          </a:xfrm>
          <a:custGeom>
            <a:avLst/>
            <a:gdLst>
              <a:gd name="connsiteX0" fmla="*/ 190500 w 381000"/>
              <a:gd name="connsiteY0" fmla="*/ 295275 h 552450"/>
              <a:gd name="connsiteX1" fmla="*/ 123825 w 381000"/>
              <a:gd name="connsiteY1" fmla="*/ 361950 h 552450"/>
              <a:gd name="connsiteX2" fmla="*/ 190500 w 381000"/>
              <a:gd name="connsiteY2" fmla="*/ 428625 h 552450"/>
              <a:gd name="connsiteX3" fmla="*/ 257175 w 381000"/>
              <a:gd name="connsiteY3" fmla="*/ 361950 h 552450"/>
              <a:gd name="connsiteX4" fmla="*/ 190500 w 381000"/>
              <a:gd name="connsiteY4" fmla="*/ 295275 h 552450"/>
              <a:gd name="connsiteX5" fmla="*/ 190500 w 381000"/>
              <a:gd name="connsiteY5" fmla="*/ 238125 h 552450"/>
              <a:gd name="connsiteX6" fmla="*/ 200025 w 381000"/>
              <a:gd name="connsiteY6" fmla="*/ 247650 h 552450"/>
              <a:gd name="connsiteX7" fmla="*/ 200025 w 381000"/>
              <a:gd name="connsiteY7" fmla="*/ 276787 h 552450"/>
              <a:gd name="connsiteX8" fmla="*/ 243945 w 381000"/>
              <a:gd name="connsiteY8" fmla="*/ 295037 h 552450"/>
              <a:gd name="connsiteX9" fmla="*/ 264585 w 381000"/>
              <a:gd name="connsiteY9" fmla="*/ 274396 h 552450"/>
              <a:gd name="connsiteX10" fmla="*/ 278054 w 381000"/>
              <a:gd name="connsiteY10" fmla="*/ 274396 h 552450"/>
              <a:gd name="connsiteX11" fmla="*/ 278054 w 381000"/>
              <a:gd name="connsiteY11" fmla="*/ 287864 h 552450"/>
              <a:gd name="connsiteX12" fmla="*/ 257413 w 381000"/>
              <a:gd name="connsiteY12" fmla="*/ 308505 h 552450"/>
              <a:gd name="connsiteX13" fmla="*/ 275663 w 381000"/>
              <a:gd name="connsiteY13" fmla="*/ 352425 h 552450"/>
              <a:gd name="connsiteX14" fmla="*/ 304800 w 381000"/>
              <a:gd name="connsiteY14" fmla="*/ 352425 h 552450"/>
              <a:gd name="connsiteX15" fmla="*/ 314325 w 381000"/>
              <a:gd name="connsiteY15" fmla="*/ 361950 h 552450"/>
              <a:gd name="connsiteX16" fmla="*/ 304800 w 381000"/>
              <a:gd name="connsiteY16" fmla="*/ 371475 h 552450"/>
              <a:gd name="connsiteX17" fmla="*/ 275663 w 381000"/>
              <a:gd name="connsiteY17" fmla="*/ 371475 h 552450"/>
              <a:gd name="connsiteX18" fmla="*/ 257413 w 381000"/>
              <a:gd name="connsiteY18" fmla="*/ 415395 h 552450"/>
              <a:gd name="connsiteX19" fmla="*/ 278054 w 381000"/>
              <a:gd name="connsiteY19" fmla="*/ 436035 h 552450"/>
              <a:gd name="connsiteX20" fmla="*/ 278054 w 381000"/>
              <a:gd name="connsiteY20" fmla="*/ 449504 h 552450"/>
              <a:gd name="connsiteX21" fmla="*/ 271319 w 381000"/>
              <a:gd name="connsiteY21" fmla="*/ 452294 h 552450"/>
              <a:gd name="connsiteX22" fmla="*/ 264585 w 381000"/>
              <a:gd name="connsiteY22" fmla="*/ 449504 h 552450"/>
              <a:gd name="connsiteX23" fmla="*/ 243945 w 381000"/>
              <a:gd name="connsiteY23" fmla="*/ 428863 h 552450"/>
              <a:gd name="connsiteX24" fmla="*/ 200025 w 381000"/>
              <a:gd name="connsiteY24" fmla="*/ 447113 h 552450"/>
              <a:gd name="connsiteX25" fmla="*/ 200025 w 381000"/>
              <a:gd name="connsiteY25" fmla="*/ 476250 h 552450"/>
              <a:gd name="connsiteX26" fmla="*/ 190500 w 381000"/>
              <a:gd name="connsiteY26" fmla="*/ 485775 h 552450"/>
              <a:gd name="connsiteX27" fmla="*/ 180975 w 381000"/>
              <a:gd name="connsiteY27" fmla="*/ 476250 h 552450"/>
              <a:gd name="connsiteX28" fmla="*/ 180975 w 381000"/>
              <a:gd name="connsiteY28" fmla="*/ 447113 h 552450"/>
              <a:gd name="connsiteX29" fmla="*/ 137055 w 381000"/>
              <a:gd name="connsiteY29" fmla="*/ 428863 h 552450"/>
              <a:gd name="connsiteX30" fmla="*/ 116414 w 381000"/>
              <a:gd name="connsiteY30" fmla="*/ 449504 h 552450"/>
              <a:gd name="connsiteX31" fmla="*/ 109680 w 381000"/>
              <a:gd name="connsiteY31" fmla="*/ 452294 h 552450"/>
              <a:gd name="connsiteX32" fmla="*/ 102946 w 381000"/>
              <a:gd name="connsiteY32" fmla="*/ 449504 h 552450"/>
              <a:gd name="connsiteX33" fmla="*/ 102946 w 381000"/>
              <a:gd name="connsiteY33" fmla="*/ 436035 h 552450"/>
              <a:gd name="connsiteX34" fmla="*/ 123587 w 381000"/>
              <a:gd name="connsiteY34" fmla="*/ 415395 h 552450"/>
              <a:gd name="connsiteX35" fmla="*/ 105337 w 381000"/>
              <a:gd name="connsiteY35" fmla="*/ 371475 h 552450"/>
              <a:gd name="connsiteX36" fmla="*/ 76200 w 381000"/>
              <a:gd name="connsiteY36" fmla="*/ 371475 h 552450"/>
              <a:gd name="connsiteX37" fmla="*/ 66675 w 381000"/>
              <a:gd name="connsiteY37" fmla="*/ 361950 h 552450"/>
              <a:gd name="connsiteX38" fmla="*/ 76200 w 381000"/>
              <a:gd name="connsiteY38" fmla="*/ 352425 h 552450"/>
              <a:gd name="connsiteX39" fmla="*/ 105337 w 381000"/>
              <a:gd name="connsiteY39" fmla="*/ 352425 h 552450"/>
              <a:gd name="connsiteX40" fmla="*/ 123587 w 381000"/>
              <a:gd name="connsiteY40" fmla="*/ 308505 h 552450"/>
              <a:gd name="connsiteX41" fmla="*/ 102946 w 381000"/>
              <a:gd name="connsiteY41" fmla="*/ 287864 h 552450"/>
              <a:gd name="connsiteX42" fmla="*/ 102946 w 381000"/>
              <a:gd name="connsiteY42" fmla="*/ 274396 h 552450"/>
              <a:gd name="connsiteX43" fmla="*/ 116414 w 381000"/>
              <a:gd name="connsiteY43" fmla="*/ 274396 h 552450"/>
              <a:gd name="connsiteX44" fmla="*/ 137055 w 381000"/>
              <a:gd name="connsiteY44" fmla="*/ 295037 h 552450"/>
              <a:gd name="connsiteX45" fmla="*/ 180975 w 381000"/>
              <a:gd name="connsiteY45" fmla="*/ 276787 h 552450"/>
              <a:gd name="connsiteX46" fmla="*/ 180975 w 381000"/>
              <a:gd name="connsiteY46" fmla="*/ 247650 h 552450"/>
              <a:gd name="connsiteX47" fmla="*/ 190500 w 381000"/>
              <a:gd name="connsiteY47" fmla="*/ 238125 h 552450"/>
              <a:gd name="connsiteX48" fmla="*/ 190500 w 381000"/>
              <a:gd name="connsiteY48" fmla="*/ 190500 h 552450"/>
              <a:gd name="connsiteX49" fmla="*/ 19050 w 381000"/>
              <a:gd name="connsiteY49" fmla="*/ 361950 h 552450"/>
              <a:gd name="connsiteX50" fmla="*/ 190500 w 381000"/>
              <a:gd name="connsiteY50" fmla="*/ 533400 h 552450"/>
              <a:gd name="connsiteX51" fmla="*/ 361950 w 381000"/>
              <a:gd name="connsiteY51" fmla="*/ 361950 h 552450"/>
              <a:gd name="connsiteX52" fmla="*/ 278673 w 381000"/>
              <a:gd name="connsiteY52" fmla="*/ 215189 h 552450"/>
              <a:gd name="connsiteX53" fmla="*/ 251307 w 381000"/>
              <a:gd name="connsiteY53" fmla="*/ 201844 h 552450"/>
              <a:gd name="connsiteX54" fmla="*/ 246250 w 381000"/>
              <a:gd name="connsiteY54" fmla="*/ 199987 h 552450"/>
              <a:gd name="connsiteX55" fmla="*/ 238401 w 381000"/>
              <a:gd name="connsiteY55" fmla="*/ 197434 h 552450"/>
              <a:gd name="connsiteX56" fmla="*/ 228562 w 381000"/>
              <a:gd name="connsiteY56" fmla="*/ 194900 h 552450"/>
              <a:gd name="connsiteX57" fmla="*/ 221275 w 381000"/>
              <a:gd name="connsiteY57" fmla="*/ 193414 h 552450"/>
              <a:gd name="connsiteX58" fmla="*/ 210626 w 381000"/>
              <a:gd name="connsiteY58" fmla="*/ 191786 h 552450"/>
              <a:gd name="connsiteX59" fmla="*/ 205749 w 381000"/>
              <a:gd name="connsiteY59" fmla="*/ 191271 h 552450"/>
              <a:gd name="connsiteX60" fmla="*/ 190500 w 381000"/>
              <a:gd name="connsiteY60" fmla="*/ 190500 h 552450"/>
              <a:gd name="connsiteX61" fmla="*/ 190500 w 381000"/>
              <a:gd name="connsiteY61" fmla="*/ 0 h 552450"/>
              <a:gd name="connsiteX62" fmla="*/ 295275 w 381000"/>
              <a:gd name="connsiteY62" fmla="*/ 97345 h 552450"/>
              <a:gd name="connsiteX63" fmla="*/ 295275 w 381000"/>
              <a:gd name="connsiteY63" fmla="*/ 203016 h 552450"/>
              <a:gd name="connsiteX64" fmla="*/ 381000 w 381000"/>
              <a:gd name="connsiteY64" fmla="*/ 361950 h 552450"/>
              <a:gd name="connsiteX65" fmla="*/ 190500 w 381000"/>
              <a:gd name="connsiteY65" fmla="*/ 552450 h 552450"/>
              <a:gd name="connsiteX66" fmla="*/ 0 w 381000"/>
              <a:gd name="connsiteY66" fmla="*/ 361950 h 552450"/>
              <a:gd name="connsiteX67" fmla="*/ 190500 w 381000"/>
              <a:gd name="connsiteY67" fmla="*/ 171450 h 552450"/>
              <a:gd name="connsiteX68" fmla="*/ 207816 w 381000"/>
              <a:gd name="connsiteY68" fmla="*/ 172336 h 552450"/>
              <a:gd name="connsiteX69" fmla="*/ 211245 w 381000"/>
              <a:gd name="connsiteY69" fmla="*/ 172640 h 552450"/>
              <a:gd name="connsiteX70" fmla="*/ 226285 w 381000"/>
              <a:gd name="connsiteY70" fmla="*/ 174945 h 552450"/>
              <a:gd name="connsiteX71" fmla="*/ 231829 w 381000"/>
              <a:gd name="connsiteY71" fmla="*/ 176107 h 552450"/>
              <a:gd name="connsiteX72" fmla="*/ 244440 w 381000"/>
              <a:gd name="connsiteY72" fmla="*/ 179356 h 552450"/>
              <a:gd name="connsiteX73" fmla="*/ 251888 w 381000"/>
              <a:gd name="connsiteY73" fmla="*/ 181794 h 552450"/>
              <a:gd name="connsiteX74" fmla="*/ 259385 w 381000"/>
              <a:gd name="connsiteY74" fmla="*/ 184547 h 552450"/>
              <a:gd name="connsiteX75" fmla="*/ 270796 w 381000"/>
              <a:gd name="connsiteY75" fmla="*/ 189452 h 552450"/>
              <a:gd name="connsiteX76" fmla="*/ 276225 w 381000"/>
              <a:gd name="connsiteY76" fmla="*/ 192005 h 552450"/>
              <a:gd name="connsiteX77" fmla="*/ 276225 w 381000"/>
              <a:gd name="connsiteY77" fmla="*/ 97345 h 552450"/>
              <a:gd name="connsiteX78" fmla="*/ 190500 w 381000"/>
              <a:gd name="connsiteY78" fmla="*/ 19050 h 552450"/>
              <a:gd name="connsiteX79" fmla="*/ 104775 w 381000"/>
              <a:gd name="connsiteY79" fmla="*/ 97345 h 552450"/>
              <a:gd name="connsiteX80" fmla="*/ 95250 w 381000"/>
              <a:gd name="connsiteY80" fmla="*/ 106870 h 552450"/>
              <a:gd name="connsiteX81" fmla="*/ 85725 w 381000"/>
              <a:gd name="connsiteY81" fmla="*/ 97345 h 552450"/>
              <a:gd name="connsiteX82" fmla="*/ 190500 w 381000"/>
              <a:gd name="connsiteY8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381000" h="552450">
                <a:moveTo>
                  <a:pt x="190500" y="295275"/>
                </a:moveTo>
                <a:cubicBezTo>
                  <a:pt x="153743" y="295275"/>
                  <a:pt x="123825" y="325193"/>
                  <a:pt x="123825" y="361950"/>
                </a:cubicBezTo>
                <a:cubicBezTo>
                  <a:pt x="123825" y="398707"/>
                  <a:pt x="153743" y="428625"/>
                  <a:pt x="190500" y="428625"/>
                </a:cubicBezTo>
                <a:cubicBezTo>
                  <a:pt x="227257" y="428625"/>
                  <a:pt x="257175" y="398707"/>
                  <a:pt x="257175" y="361950"/>
                </a:cubicBezTo>
                <a:cubicBezTo>
                  <a:pt x="257175" y="325193"/>
                  <a:pt x="227257" y="295275"/>
                  <a:pt x="190500" y="295275"/>
                </a:cubicBezTo>
                <a:close/>
                <a:moveTo>
                  <a:pt x="190500" y="238125"/>
                </a:moveTo>
                <a:cubicBezTo>
                  <a:pt x="195767" y="238125"/>
                  <a:pt x="200025" y="242382"/>
                  <a:pt x="200025" y="247650"/>
                </a:cubicBezTo>
                <a:lnTo>
                  <a:pt x="200025" y="276787"/>
                </a:lnTo>
                <a:cubicBezTo>
                  <a:pt x="216532" y="278625"/>
                  <a:pt x="231610" y="285169"/>
                  <a:pt x="243945" y="295037"/>
                </a:cubicBezTo>
                <a:lnTo>
                  <a:pt x="264585" y="274396"/>
                </a:lnTo>
                <a:cubicBezTo>
                  <a:pt x="268309" y="270672"/>
                  <a:pt x="274329" y="270672"/>
                  <a:pt x="278054" y="274396"/>
                </a:cubicBezTo>
                <a:cubicBezTo>
                  <a:pt x="281778" y="278120"/>
                  <a:pt x="281778" y="284140"/>
                  <a:pt x="278054" y="287864"/>
                </a:cubicBezTo>
                <a:lnTo>
                  <a:pt x="257413" y="308505"/>
                </a:lnTo>
                <a:cubicBezTo>
                  <a:pt x="267281" y="320840"/>
                  <a:pt x="273824" y="335918"/>
                  <a:pt x="275663" y="352425"/>
                </a:cubicBezTo>
                <a:lnTo>
                  <a:pt x="304800" y="352425"/>
                </a:lnTo>
                <a:cubicBezTo>
                  <a:pt x="310067" y="352425"/>
                  <a:pt x="314325" y="356682"/>
                  <a:pt x="314325" y="361950"/>
                </a:cubicBezTo>
                <a:cubicBezTo>
                  <a:pt x="314325" y="367217"/>
                  <a:pt x="310067" y="371475"/>
                  <a:pt x="304800" y="371475"/>
                </a:cubicBezTo>
                <a:lnTo>
                  <a:pt x="275663" y="371475"/>
                </a:lnTo>
                <a:cubicBezTo>
                  <a:pt x="273824" y="387982"/>
                  <a:pt x="267281" y="403060"/>
                  <a:pt x="257413" y="415395"/>
                </a:cubicBezTo>
                <a:lnTo>
                  <a:pt x="278054" y="436035"/>
                </a:lnTo>
                <a:cubicBezTo>
                  <a:pt x="281778" y="439759"/>
                  <a:pt x="281778" y="445779"/>
                  <a:pt x="278054" y="449504"/>
                </a:cubicBezTo>
                <a:cubicBezTo>
                  <a:pt x="276196" y="451361"/>
                  <a:pt x="273758" y="452294"/>
                  <a:pt x="271319" y="452294"/>
                </a:cubicBezTo>
                <a:cubicBezTo>
                  <a:pt x="268881" y="452294"/>
                  <a:pt x="266443" y="451361"/>
                  <a:pt x="264585" y="449504"/>
                </a:cubicBezTo>
                <a:lnTo>
                  <a:pt x="243945" y="428863"/>
                </a:lnTo>
                <a:cubicBezTo>
                  <a:pt x="231610" y="438731"/>
                  <a:pt x="216532" y="445274"/>
                  <a:pt x="200025" y="447113"/>
                </a:cubicBezTo>
                <a:lnTo>
                  <a:pt x="200025" y="476250"/>
                </a:lnTo>
                <a:cubicBezTo>
                  <a:pt x="200025" y="481517"/>
                  <a:pt x="195767" y="485775"/>
                  <a:pt x="190500" y="485775"/>
                </a:cubicBezTo>
                <a:cubicBezTo>
                  <a:pt x="185232" y="485775"/>
                  <a:pt x="180975" y="481517"/>
                  <a:pt x="180975" y="476250"/>
                </a:cubicBezTo>
                <a:lnTo>
                  <a:pt x="180975" y="447113"/>
                </a:lnTo>
                <a:cubicBezTo>
                  <a:pt x="164468" y="445274"/>
                  <a:pt x="149390" y="438731"/>
                  <a:pt x="137055" y="428863"/>
                </a:cubicBezTo>
                <a:lnTo>
                  <a:pt x="116414" y="449504"/>
                </a:lnTo>
                <a:cubicBezTo>
                  <a:pt x="114557" y="451361"/>
                  <a:pt x="112119" y="452294"/>
                  <a:pt x="109680" y="452294"/>
                </a:cubicBezTo>
                <a:cubicBezTo>
                  <a:pt x="107242" y="452294"/>
                  <a:pt x="104803" y="451361"/>
                  <a:pt x="102946" y="449504"/>
                </a:cubicBezTo>
                <a:cubicBezTo>
                  <a:pt x="99222" y="445779"/>
                  <a:pt x="99222" y="439759"/>
                  <a:pt x="102946" y="436035"/>
                </a:cubicBezTo>
                <a:lnTo>
                  <a:pt x="123587" y="415395"/>
                </a:lnTo>
                <a:cubicBezTo>
                  <a:pt x="113719" y="403060"/>
                  <a:pt x="107175" y="387982"/>
                  <a:pt x="105337" y="371475"/>
                </a:cubicBezTo>
                <a:lnTo>
                  <a:pt x="76200" y="371475"/>
                </a:lnTo>
                <a:cubicBezTo>
                  <a:pt x="70932" y="371475"/>
                  <a:pt x="66675" y="367217"/>
                  <a:pt x="66675" y="361950"/>
                </a:cubicBezTo>
                <a:cubicBezTo>
                  <a:pt x="66675" y="356682"/>
                  <a:pt x="70932" y="352425"/>
                  <a:pt x="76200" y="352425"/>
                </a:cubicBezTo>
                <a:lnTo>
                  <a:pt x="105337" y="352425"/>
                </a:lnTo>
                <a:cubicBezTo>
                  <a:pt x="107175" y="335918"/>
                  <a:pt x="113719" y="320840"/>
                  <a:pt x="123587" y="308505"/>
                </a:cubicBezTo>
                <a:lnTo>
                  <a:pt x="102946" y="287864"/>
                </a:lnTo>
                <a:cubicBezTo>
                  <a:pt x="99222" y="284140"/>
                  <a:pt x="99222" y="278120"/>
                  <a:pt x="102946" y="274396"/>
                </a:cubicBezTo>
                <a:cubicBezTo>
                  <a:pt x="106670" y="270672"/>
                  <a:pt x="112690" y="270672"/>
                  <a:pt x="116414" y="274396"/>
                </a:cubicBezTo>
                <a:lnTo>
                  <a:pt x="137055" y="295037"/>
                </a:lnTo>
                <a:cubicBezTo>
                  <a:pt x="149390" y="285169"/>
                  <a:pt x="164468" y="278625"/>
                  <a:pt x="180975" y="276787"/>
                </a:cubicBezTo>
                <a:lnTo>
                  <a:pt x="180975" y="247650"/>
                </a:lnTo>
                <a:cubicBezTo>
                  <a:pt x="180975" y="242382"/>
                  <a:pt x="185232" y="238125"/>
                  <a:pt x="190500" y="238125"/>
                </a:cubicBezTo>
                <a:close/>
                <a:moveTo>
                  <a:pt x="190500" y="190500"/>
                </a:moveTo>
                <a:cubicBezTo>
                  <a:pt x="95964" y="190500"/>
                  <a:pt x="19050" y="267414"/>
                  <a:pt x="19050" y="361950"/>
                </a:cubicBezTo>
                <a:cubicBezTo>
                  <a:pt x="19050" y="456485"/>
                  <a:pt x="95964" y="533400"/>
                  <a:pt x="190500" y="533400"/>
                </a:cubicBezTo>
                <a:cubicBezTo>
                  <a:pt x="285035" y="533400"/>
                  <a:pt x="361950" y="456485"/>
                  <a:pt x="361950" y="361950"/>
                </a:cubicBezTo>
                <a:cubicBezTo>
                  <a:pt x="361950" y="299685"/>
                  <a:pt x="328469" y="245221"/>
                  <a:pt x="278673" y="215189"/>
                </a:cubicBezTo>
                <a:cubicBezTo>
                  <a:pt x="269910" y="209912"/>
                  <a:pt x="260747" y="205464"/>
                  <a:pt x="251307" y="201844"/>
                </a:cubicBezTo>
                <a:cubicBezTo>
                  <a:pt x="249631" y="201206"/>
                  <a:pt x="247955" y="200577"/>
                  <a:pt x="246250" y="199987"/>
                </a:cubicBezTo>
                <a:cubicBezTo>
                  <a:pt x="243649" y="199082"/>
                  <a:pt x="241039" y="198205"/>
                  <a:pt x="238401" y="197434"/>
                </a:cubicBezTo>
                <a:cubicBezTo>
                  <a:pt x="235162" y="196491"/>
                  <a:pt x="231876" y="195653"/>
                  <a:pt x="228562" y="194900"/>
                </a:cubicBezTo>
                <a:cubicBezTo>
                  <a:pt x="226142" y="194348"/>
                  <a:pt x="223713" y="193862"/>
                  <a:pt x="221275" y="193414"/>
                </a:cubicBezTo>
                <a:cubicBezTo>
                  <a:pt x="217760" y="192776"/>
                  <a:pt x="214217" y="192205"/>
                  <a:pt x="210626" y="191786"/>
                </a:cubicBezTo>
                <a:cubicBezTo>
                  <a:pt x="208997" y="191595"/>
                  <a:pt x="207378" y="191424"/>
                  <a:pt x="205749" y="191271"/>
                </a:cubicBezTo>
                <a:cubicBezTo>
                  <a:pt x="200711" y="190824"/>
                  <a:pt x="195643" y="190500"/>
                  <a:pt x="190500" y="190500"/>
                </a:cubicBezTo>
                <a:close/>
                <a:moveTo>
                  <a:pt x="190500" y="0"/>
                </a:moveTo>
                <a:cubicBezTo>
                  <a:pt x="248269" y="0"/>
                  <a:pt x="295275" y="43672"/>
                  <a:pt x="295275" y="97345"/>
                </a:cubicBezTo>
                <a:lnTo>
                  <a:pt x="295275" y="203016"/>
                </a:lnTo>
                <a:cubicBezTo>
                  <a:pt x="346862" y="237134"/>
                  <a:pt x="381000" y="295599"/>
                  <a:pt x="381000" y="361950"/>
                </a:cubicBezTo>
                <a:cubicBezTo>
                  <a:pt x="381000" y="466991"/>
                  <a:pt x="295541" y="552450"/>
                  <a:pt x="190500" y="552450"/>
                </a:cubicBezTo>
                <a:cubicBezTo>
                  <a:pt x="85458" y="552450"/>
                  <a:pt x="0" y="466991"/>
                  <a:pt x="0" y="361950"/>
                </a:cubicBezTo>
                <a:cubicBezTo>
                  <a:pt x="0" y="256908"/>
                  <a:pt x="85458" y="171450"/>
                  <a:pt x="190500" y="171450"/>
                </a:cubicBezTo>
                <a:cubicBezTo>
                  <a:pt x="196291" y="171450"/>
                  <a:pt x="202054" y="171793"/>
                  <a:pt x="207816" y="172336"/>
                </a:cubicBezTo>
                <a:cubicBezTo>
                  <a:pt x="208959" y="172440"/>
                  <a:pt x="210102" y="172517"/>
                  <a:pt x="211245" y="172640"/>
                </a:cubicBezTo>
                <a:cubicBezTo>
                  <a:pt x="216293" y="173202"/>
                  <a:pt x="221304" y="173983"/>
                  <a:pt x="226285" y="174945"/>
                </a:cubicBezTo>
                <a:cubicBezTo>
                  <a:pt x="228143" y="175307"/>
                  <a:pt x="229990" y="175698"/>
                  <a:pt x="231829" y="176107"/>
                </a:cubicBezTo>
                <a:cubicBezTo>
                  <a:pt x="236067" y="177060"/>
                  <a:pt x="240277" y="178117"/>
                  <a:pt x="244440" y="179356"/>
                </a:cubicBezTo>
                <a:cubicBezTo>
                  <a:pt x="246954" y="180098"/>
                  <a:pt x="249412" y="180946"/>
                  <a:pt x="251888" y="181794"/>
                </a:cubicBezTo>
                <a:cubicBezTo>
                  <a:pt x="254403" y="182661"/>
                  <a:pt x="256899" y="183575"/>
                  <a:pt x="259385" y="184547"/>
                </a:cubicBezTo>
                <a:cubicBezTo>
                  <a:pt x="263252" y="186061"/>
                  <a:pt x="267052" y="187699"/>
                  <a:pt x="270796" y="189452"/>
                </a:cubicBezTo>
                <a:cubicBezTo>
                  <a:pt x="272605" y="190300"/>
                  <a:pt x="274434" y="191100"/>
                  <a:pt x="276225" y="192005"/>
                </a:cubicBezTo>
                <a:lnTo>
                  <a:pt x="276225" y="97345"/>
                </a:lnTo>
                <a:cubicBezTo>
                  <a:pt x="276225" y="54178"/>
                  <a:pt x="237772" y="19050"/>
                  <a:pt x="190500" y="19050"/>
                </a:cubicBezTo>
                <a:cubicBezTo>
                  <a:pt x="143227" y="19050"/>
                  <a:pt x="104775" y="54178"/>
                  <a:pt x="104775" y="97345"/>
                </a:cubicBezTo>
                <a:cubicBezTo>
                  <a:pt x="104775" y="102613"/>
                  <a:pt x="100517" y="106870"/>
                  <a:pt x="95250" y="106870"/>
                </a:cubicBezTo>
                <a:cubicBezTo>
                  <a:pt x="89982" y="106870"/>
                  <a:pt x="85725" y="102613"/>
                  <a:pt x="85725" y="97345"/>
                </a:cubicBezTo>
                <a:cubicBezTo>
                  <a:pt x="85725" y="43672"/>
                  <a:pt x="132731" y="0"/>
                  <a:pt x="1905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1BBF6BA-2D02-4528-834E-912986A1B366}"/>
              </a:ext>
            </a:extLst>
          </p:cNvPr>
          <p:cNvSpPr>
            <a:spLocks noChangeAspect="1"/>
          </p:cNvSpPr>
          <p:nvPr/>
        </p:nvSpPr>
        <p:spPr>
          <a:xfrm>
            <a:off x="15150572" y="2064478"/>
            <a:ext cx="564654" cy="853440"/>
          </a:xfrm>
          <a:custGeom>
            <a:avLst/>
            <a:gdLst>
              <a:gd name="connsiteX0" fmla="*/ 457228 w 3226584"/>
              <a:gd name="connsiteY0" fmla="*/ 4241082 h 4876790"/>
              <a:gd name="connsiteX1" fmla="*/ 390258 w 3226584"/>
              <a:gd name="connsiteY1" fmla="*/ 4241663 h 4876790"/>
              <a:gd name="connsiteX2" fmla="*/ 350129 w 3226584"/>
              <a:gd name="connsiteY2" fmla="*/ 4686290 h 4876790"/>
              <a:gd name="connsiteX3" fmla="*/ 405355 w 3226584"/>
              <a:gd name="connsiteY3" fmla="*/ 4686290 h 4876790"/>
              <a:gd name="connsiteX4" fmla="*/ 457228 w 3226584"/>
              <a:gd name="connsiteY4" fmla="*/ 4241082 h 4876790"/>
              <a:gd name="connsiteX5" fmla="*/ 2836231 w 3226584"/>
              <a:gd name="connsiteY5" fmla="*/ 4240863 h 4876790"/>
              <a:gd name="connsiteX6" fmla="*/ 2769394 w 3226584"/>
              <a:gd name="connsiteY6" fmla="*/ 4241435 h 4876790"/>
              <a:gd name="connsiteX7" fmla="*/ 2821210 w 3226584"/>
              <a:gd name="connsiteY7" fmla="*/ 4686300 h 4876790"/>
              <a:gd name="connsiteX8" fmla="*/ 2876445 w 3226584"/>
              <a:gd name="connsiteY8" fmla="*/ 4686300 h 4876790"/>
              <a:gd name="connsiteX9" fmla="*/ 2836231 w 3226584"/>
              <a:gd name="connsiteY9" fmla="*/ 4240863 h 4876790"/>
              <a:gd name="connsiteX10" fmla="*/ 1640024 w 3226584"/>
              <a:gd name="connsiteY10" fmla="*/ 3562312 h 4876790"/>
              <a:gd name="connsiteX11" fmla="*/ 1580493 w 3226584"/>
              <a:gd name="connsiteY11" fmla="*/ 3621862 h 4876790"/>
              <a:gd name="connsiteX12" fmla="*/ 1580493 w 3226584"/>
              <a:gd name="connsiteY12" fmla="*/ 4098112 h 4876790"/>
              <a:gd name="connsiteX13" fmla="*/ 1640024 w 3226584"/>
              <a:gd name="connsiteY13" fmla="*/ 4157643 h 4876790"/>
              <a:gd name="connsiteX14" fmla="*/ 1699545 w 3226584"/>
              <a:gd name="connsiteY14" fmla="*/ 4098112 h 4876790"/>
              <a:gd name="connsiteX15" fmla="*/ 1699545 w 3226584"/>
              <a:gd name="connsiteY15" fmla="*/ 3621862 h 4876790"/>
              <a:gd name="connsiteX16" fmla="*/ 1640024 w 3226584"/>
              <a:gd name="connsiteY16" fmla="*/ 3562312 h 4876790"/>
              <a:gd name="connsiteX17" fmla="*/ 98405 w 3226584"/>
              <a:gd name="connsiteY17" fmla="*/ 2911245 h 4876790"/>
              <a:gd name="connsiteX18" fmla="*/ 136189 w 3226584"/>
              <a:gd name="connsiteY18" fmla="*/ 2912983 h 4876790"/>
              <a:gd name="connsiteX19" fmla="*/ 205493 w 3226584"/>
              <a:gd name="connsiteY19" fmla="*/ 3028493 h 4876790"/>
              <a:gd name="connsiteX20" fmla="*/ 203312 w 3226584"/>
              <a:gd name="connsiteY20" fmla="*/ 3037122 h 4876790"/>
              <a:gd name="connsiteX21" fmla="*/ 110919 w 3226584"/>
              <a:gd name="connsiteY21" fmla="*/ 3109560 h 4876790"/>
              <a:gd name="connsiteX22" fmla="*/ 88011 w 3226584"/>
              <a:gd name="connsiteY22" fmla="*/ 3106769 h 4876790"/>
              <a:gd name="connsiteX23" fmla="*/ 18374 w 3226584"/>
              <a:gd name="connsiteY23" fmla="*/ 2991469 h 4876790"/>
              <a:gd name="connsiteX24" fmla="*/ 20679 w 3226584"/>
              <a:gd name="connsiteY24" fmla="*/ 2982277 h 4876790"/>
              <a:gd name="connsiteX25" fmla="*/ 98405 w 3226584"/>
              <a:gd name="connsiteY25" fmla="*/ 2911245 h 4876790"/>
              <a:gd name="connsiteX26" fmla="*/ 2927253 w 3226584"/>
              <a:gd name="connsiteY26" fmla="*/ 2279343 h 4876790"/>
              <a:gd name="connsiteX27" fmla="*/ 3011852 w 3226584"/>
              <a:gd name="connsiteY27" fmla="*/ 2342055 h 4876790"/>
              <a:gd name="connsiteX28" fmla="*/ 3208115 w 3226584"/>
              <a:gd name="connsiteY28" fmla="*/ 2991040 h 4876790"/>
              <a:gd name="connsiteX29" fmla="*/ 3139011 w 3226584"/>
              <a:gd name="connsiteY29" fmla="*/ 3106664 h 4876790"/>
              <a:gd name="connsiteX30" fmla="*/ 3115675 w 3226584"/>
              <a:gd name="connsiteY30" fmla="*/ 3109569 h 4876790"/>
              <a:gd name="connsiteX31" fmla="*/ 3023387 w 3226584"/>
              <a:gd name="connsiteY31" fmla="*/ 3037570 h 4876790"/>
              <a:gd name="connsiteX32" fmla="*/ 2832735 w 3226584"/>
              <a:gd name="connsiteY32" fmla="*/ 2406929 h 4876790"/>
              <a:gd name="connsiteX33" fmla="*/ 2889847 w 3226584"/>
              <a:gd name="connsiteY33" fmla="*/ 2284943 h 4876790"/>
              <a:gd name="connsiteX34" fmla="*/ 2927253 w 3226584"/>
              <a:gd name="connsiteY34" fmla="*/ 2279343 h 4876790"/>
              <a:gd name="connsiteX35" fmla="*/ 1388440 w 3226584"/>
              <a:gd name="connsiteY35" fmla="*/ 2118246 h 4876790"/>
              <a:gd name="connsiteX36" fmla="*/ 743016 w 3226584"/>
              <a:gd name="connsiteY36" fmla="*/ 3764737 h 4876790"/>
              <a:gd name="connsiteX37" fmla="*/ 1389993 w 3226584"/>
              <a:gd name="connsiteY37" fmla="*/ 3764737 h 4876790"/>
              <a:gd name="connsiteX38" fmla="*/ 1389993 w 3226584"/>
              <a:gd name="connsiteY38" fmla="*/ 3621862 h 4876790"/>
              <a:gd name="connsiteX39" fmla="*/ 1640024 w 3226584"/>
              <a:gd name="connsiteY39" fmla="*/ 3371812 h 4876790"/>
              <a:gd name="connsiteX40" fmla="*/ 1890045 w 3226584"/>
              <a:gd name="connsiteY40" fmla="*/ 3621862 h 4876790"/>
              <a:gd name="connsiteX41" fmla="*/ 1890045 w 3226584"/>
              <a:gd name="connsiteY41" fmla="*/ 3764737 h 4876790"/>
              <a:gd name="connsiteX42" fmla="*/ 2483558 w 3226584"/>
              <a:gd name="connsiteY42" fmla="*/ 3764737 h 4876790"/>
              <a:gd name="connsiteX43" fmla="*/ 1838134 w 3226584"/>
              <a:gd name="connsiteY43" fmla="*/ 2118255 h 4876790"/>
              <a:gd name="connsiteX44" fmla="*/ 1613297 w 3226584"/>
              <a:gd name="connsiteY44" fmla="*/ 2157355 h 4876790"/>
              <a:gd name="connsiteX45" fmla="*/ 1388440 w 3226584"/>
              <a:gd name="connsiteY45" fmla="*/ 2118246 h 4876790"/>
              <a:gd name="connsiteX46" fmla="*/ 399419 w 3226584"/>
              <a:gd name="connsiteY46" fmla="*/ 2035501 h 4876790"/>
              <a:gd name="connsiteX47" fmla="*/ 436502 w 3226584"/>
              <a:gd name="connsiteY47" fmla="*/ 2042989 h 4876790"/>
              <a:gd name="connsiteX48" fmla="*/ 487337 w 3226584"/>
              <a:gd name="connsiteY48" fmla="*/ 2167728 h 4876790"/>
              <a:gd name="connsiteX49" fmla="*/ 271443 w 3226584"/>
              <a:gd name="connsiteY49" fmla="*/ 2784662 h 4876790"/>
              <a:gd name="connsiteX50" fmla="*/ 179994 w 3226584"/>
              <a:gd name="connsiteY50" fmla="*/ 2853461 h 4876790"/>
              <a:gd name="connsiteX51" fmla="*/ 153476 w 3226584"/>
              <a:gd name="connsiteY51" fmla="*/ 2849689 h 4876790"/>
              <a:gd name="connsiteX52" fmla="*/ 88449 w 3226584"/>
              <a:gd name="connsiteY52" fmla="*/ 2731713 h 4876790"/>
              <a:gd name="connsiteX53" fmla="*/ 311753 w 3226584"/>
              <a:gd name="connsiteY53" fmla="*/ 2093814 h 4876790"/>
              <a:gd name="connsiteX54" fmla="*/ 399419 w 3226584"/>
              <a:gd name="connsiteY54" fmla="*/ 2035501 h 4876790"/>
              <a:gd name="connsiteX55" fmla="*/ 2827203 w 3226584"/>
              <a:gd name="connsiteY55" fmla="*/ 2035495 h 4876790"/>
              <a:gd name="connsiteX56" fmla="*/ 2914831 w 3226584"/>
              <a:gd name="connsiteY56" fmla="*/ 2093890 h 4876790"/>
              <a:gd name="connsiteX57" fmla="*/ 2918165 w 3226584"/>
              <a:gd name="connsiteY57" fmla="*/ 2101796 h 4876790"/>
              <a:gd name="connsiteX58" fmla="*/ 2866396 w 3226584"/>
              <a:gd name="connsiteY58" fmla="*/ 2226164 h 4876790"/>
              <a:gd name="connsiteX59" fmla="*/ 2830135 w 3226584"/>
              <a:gd name="connsiteY59" fmla="*/ 2233383 h 4876790"/>
              <a:gd name="connsiteX60" fmla="*/ 2742038 w 3226584"/>
              <a:gd name="connsiteY60" fmla="*/ 2174414 h 4876790"/>
              <a:gd name="connsiteX61" fmla="*/ 2739199 w 3226584"/>
              <a:gd name="connsiteY61" fmla="*/ 2167670 h 4876790"/>
              <a:gd name="connsiteX62" fmla="*/ 2790120 w 3226584"/>
              <a:gd name="connsiteY62" fmla="*/ 2042950 h 4876790"/>
              <a:gd name="connsiteX63" fmla="*/ 2827203 w 3226584"/>
              <a:gd name="connsiteY63" fmla="*/ 2035495 h 4876790"/>
              <a:gd name="connsiteX64" fmla="*/ 2171262 w 3226584"/>
              <a:gd name="connsiteY64" fmla="*/ 1855565 h 4876790"/>
              <a:gd name="connsiteX65" fmla="*/ 2006632 w 3226584"/>
              <a:gd name="connsiteY65" fmla="*/ 2028968 h 4876790"/>
              <a:gd name="connsiteX66" fmla="*/ 2693289 w 3226584"/>
              <a:gd name="connsiteY66" fmla="*/ 3829364 h 4876790"/>
              <a:gd name="connsiteX67" fmla="*/ 2697975 w 3226584"/>
              <a:gd name="connsiteY67" fmla="*/ 3851243 h 4876790"/>
              <a:gd name="connsiteX68" fmla="*/ 2737561 w 3226584"/>
              <a:gd name="connsiteY68" fmla="*/ 4051183 h 4876790"/>
              <a:gd name="connsiteX69" fmla="*/ 2813237 w 3226584"/>
              <a:gd name="connsiteY69" fmla="*/ 4050544 h 4876790"/>
              <a:gd name="connsiteX70" fmla="*/ 2789577 w 3226584"/>
              <a:gd name="connsiteY70" fmla="*/ 3881190 h 4876790"/>
              <a:gd name="connsiteX71" fmla="*/ 2787529 w 3226584"/>
              <a:gd name="connsiteY71" fmla="*/ 3868017 h 4876790"/>
              <a:gd name="connsiteX72" fmla="*/ 2171262 w 3226584"/>
              <a:gd name="connsiteY72" fmla="*/ 1855565 h 4876790"/>
              <a:gd name="connsiteX73" fmla="*/ 1055294 w 3226584"/>
              <a:gd name="connsiteY73" fmla="*/ 1855556 h 4876790"/>
              <a:gd name="connsiteX74" fmla="*/ 439017 w 3226584"/>
              <a:gd name="connsiteY74" fmla="*/ 3868179 h 4876790"/>
              <a:gd name="connsiteX75" fmla="*/ 437016 w 3226584"/>
              <a:gd name="connsiteY75" fmla="*/ 3881009 h 4876790"/>
              <a:gd name="connsiteX76" fmla="*/ 413261 w 3226584"/>
              <a:gd name="connsiteY76" fmla="*/ 4050944 h 4876790"/>
              <a:gd name="connsiteX77" fmla="*/ 489147 w 3226584"/>
              <a:gd name="connsiteY77" fmla="*/ 4050297 h 4876790"/>
              <a:gd name="connsiteX78" fmla="*/ 528580 w 3226584"/>
              <a:gd name="connsiteY78" fmla="*/ 3851243 h 4876790"/>
              <a:gd name="connsiteX79" fmla="*/ 533266 w 3226584"/>
              <a:gd name="connsiteY79" fmla="*/ 3829364 h 4876790"/>
              <a:gd name="connsiteX80" fmla="*/ 1219914 w 3226584"/>
              <a:gd name="connsiteY80" fmla="*/ 2028958 h 4876790"/>
              <a:gd name="connsiteX81" fmla="*/ 1055294 w 3226584"/>
              <a:gd name="connsiteY81" fmla="*/ 1855556 h 4876790"/>
              <a:gd name="connsiteX82" fmla="*/ 1613297 w 3226584"/>
              <a:gd name="connsiteY82" fmla="*/ 1314879 h 4876790"/>
              <a:gd name="connsiteX83" fmla="*/ 1437599 w 3226584"/>
              <a:gd name="connsiteY83" fmla="*/ 1490586 h 4876790"/>
              <a:gd name="connsiteX84" fmla="*/ 1613297 w 3226584"/>
              <a:gd name="connsiteY84" fmla="*/ 1666332 h 4876790"/>
              <a:gd name="connsiteX85" fmla="*/ 1788995 w 3226584"/>
              <a:gd name="connsiteY85" fmla="*/ 1490586 h 4876790"/>
              <a:gd name="connsiteX86" fmla="*/ 1613297 w 3226584"/>
              <a:gd name="connsiteY86" fmla="*/ 1314879 h 4876790"/>
              <a:gd name="connsiteX87" fmla="*/ 1613297 w 3226584"/>
              <a:gd name="connsiteY87" fmla="*/ 1124379 h 4876790"/>
              <a:gd name="connsiteX88" fmla="*/ 1979495 w 3226584"/>
              <a:gd name="connsiteY88" fmla="*/ 1490586 h 4876790"/>
              <a:gd name="connsiteX89" fmla="*/ 1613297 w 3226584"/>
              <a:gd name="connsiteY89" fmla="*/ 1856832 h 4876790"/>
              <a:gd name="connsiteX90" fmla="*/ 1247099 w 3226584"/>
              <a:gd name="connsiteY90" fmla="*/ 1490586 h 4876790"/>
              <a:gd name="connsiteX91" fmla="*/ 1613297 w 3226584"/>
              <a:gd name="connsiteY91" fmla="*/ 1124379 h 4876790"/>
              <a:gd name="connsiteX92" fmla="*/ 1613297 w 3226584"/>
              <a:gd name="connsiteY92" fmla="*/ 1014355 h 4876790"/>
              <a:gd name="connsiteX93" fmla="*/ 1137047 w 3226584"/>
              <a:gd name="connsiteY93" fmla="*/ 1490586 h 4876790"/>
              <a:gd name="connsiteX94" fmla="*/ 1157754 w 3226584"/>
              <a:gd name="connsiteY94" fmla="*/ 1629470 h 4876790"/>
              <a:gd name="connsiteX95" fmla="*/ 1158659 w 3226584"/>
              <a:gd name="connsiteY95" fmla="*/ 1632547 h 4876790"/>
              <a:gd name="connsiteX96" fmla="*/ 1165384 w 3226584"/>
              <a:gd name="connsiteY96" fmla="*/ 1652387 h 4876790"/>
              <a:gd name="connsiteX97" fmla="*/ 1166193 w 3226584"/>
              <a:gd name="connsiteY97" fmla="*/ 1654692 h 4876790"/>
              <a:gd name="connsiteX98" fmla="*/ 1174061 w 3226584"/>
              <a:gd name="connsiteY98" fmla="*/ 1674619 h 4876790"/>
              <a:gd name="connsiteX99" fmla="*/ 1174747 w 3226584"/>
              <a:gd name="connsiteY99" fmla="*/ 1676286 h 4876790"/>
              <a:gd name="connsiteX100" fmla="*/ 1183805 w 3226584"/>
              <a:gd name="connsiteY100" fmla="*/ 1696298 h 4876790"/>
              <a:gd name="connsiteX101" fmla="*/ 1184243 w 3226584"/>
              <a:gd name="connsiteY101" fmla="*/ 1697231 h 4876790"/>
              <a:gd name="connsiteX102" fmla="*/ 1194597 w 3226584"/>
              <a:gd name="connsiteY102" fmla="*/ 1717414 h 4876790"/>
              <a:gd name="connsiteX103" fmla="*/ 1194606 w 3226584"/>
              <a:gd name="connsiteY103" fmla="*/ 1717433 h 4876790"/>
              <a:gd name="connsiteX104" fmla="*/ 1613287 w 3226584"/>
              <a:gd name="connsiteY104" fmla="*/ 1966855 h 4876790"/>
              <a:gd name="connsiteX105" fmla="*/ 2020414 w 3226584"/>
              <a:gd name="connsiteY105" fmla="*/ 1737474 h 4876790"/>
              <a:gd name="connsiteX106" fmla="*/ 2020538 w 3226584"/>
              <a:gd name="connsiteY106" fmla="*/ 1737265 h 4876790"/>
              <a:gd name="connsiteX107" fmla="*/ 2031616 w 3226584"/>
              <a:gd name="connsiteY107" fmla="*/ 1718015 h 4876790"/>
              <a:gd name="connsiteX108" fmla="*/ 2032368 w 3226584"/>
              <a:gd name="connsiteY108" fmla="*/ 1716633 h 4876790"/>
              <a:gd name="connsiteX109" fmla="*/ 2042055 w 3226584"/>
              <a:gd name="connsiteY109" fmla="*/ 1697755 h 4876790"/>
              <a:gd name="connsiteX110" fmla="*/ 2043188 w 3226584"/>
              <a:gd name="connsiteY110" fmla="*/ 1695355 h 4876790"/>
              <a:gd name="connsiteX111" fmla="*/ 2051609 w 3226584"/>
              <a:gd name="connsiteY111" fmla="*/ 1676752 h 4876790"/>
              <a:gd name="connsiteX112" fmla="*/ 2052961 w 3226584"/>
              <a:gd name="connsiteY112" fmla="*/ 1673476 h 4876790"/>
              <a:gd name="connsiteX113" fmla="*/ 2060210 w 3226584"/>
              <a:gd name="connsiteY113" fmla="*/ 1655140 h 4876790"/>
              <a:gd name="connsiteX114" fmla="*/ 2061715 w 3226584"/>
              <a:gd name="connsiteY114" fmla="*/ 1650873 h 4876790"/>
              <a:gd name="connsiteX115" fmla="*/ 2067782 w 3226584"/>
              <a:gd name="connsiteY115" fmla="*/ 1632956 h 4876790"/>
              <a:gd name="connsiteX116" fmla="*/ 2069439 w 3226584"/>
              <a:gd name="connsiteY116" fmla="*/ 1627317 h 4876790"/>
              <a:gd name="connsiteX117" fmla="*/ 2089537 w 3226584"/>
              <a:gd name="connsiteY117" fmla="*/ 1490586 h 4876790"/>
              <a:gd name="connsiteX118" fmla="*/ 1613297 w 3226584"/>
              <a:gd name="connsiteY118" fmla="*/ 1014355 h 4876790"/>
              <a:gd name="connsiteX119" fmla="*/ 1506112 w 3226584"/>
              <a:gd name="connsiteY119" fmla="*/ 692867 h 4876790"/>
              <a:gd name="connsiteX120" fmla="*/ 1506112 w 3226584"/>
              <a:gd name="connsiteY120" fmla="*/ 832590 h 4876790"/>
              <a:gd name="connsiteX121" fmla="*/ 1613297 w 3226584"/>
              <a:gd name="connsiteY121" fmla="*/ 823855 h 4876790"/>
              <a:gd name="connsiteX122" fmla="*/ 1720434 w 3226584"/>
              <a:gd name="connsiteY122" fmla="*/ 832580 h 4876790"/>
              <a:gd name="connsiteX123" fmla="*/ 1720434 w 3226584"/>
              <a:gd name="connsiteY123" fmla="*/ 692867 h 4876790"/>
              <a:gd name="connsiteX124" fmla="*/ 1381096 w 3226584"/>
              <a:gd name="connsiteY124" fmla="*/ 190500 h 4876790"/>
              <a:gd name="connsiteX125" fmla="*/ 1357303 w 3226584"/>
              <a:gd name="connsiteY125" fmla="*/ 214312 h 4876790"/>
              <a:gd name="connsiteX126" fmla="*/ 1357303 w 3226584"/>
              <a:gd name="connsiteY126" fmla="*/ 478593 h 4876790"/>
              <a:gd name="connsiteX127" fmla="*/ 1381096 w 3226584"/>
              <a:gd name="connsiteY127" fmla="*/ 502367 h 4876790"/>
              <a:gd name="connsiteX128" fmla="*/ 1845469 w 3226584"/>
              <a:gd name="connsiteY128" fmla="*/ 502367 h 4876790"/>
              <a:gd name="connsiteX129" fmla="*/ 1869262 w 3226584"/>
              <a:gd name="connsiteY129" fmla="*/ 478593 h 4876790"/>
              <a:gd name="connsiteX130" fmla="*/ 1869262 w 3226584"/>
              <a:gd name="connsiteY130" fmla="*/ 214312 h 4876790"/>
              <a:gd name="connsiteX131" fmla="*/ 1845469 w 3226584"/>
              <a:gd name="connsiteY131" fmla="*/ 190500 h 4876790"/>
              <a:gd name="connsiteX132" fmla="*/ 1381087 w 3226584"/>
              <a:gd name="connsiteY132" fmla="*/ 0 h 4876790"/>
              <a:gd name="connsiteX133" fmla="*/ 1845459 w 3226584"/>
              <a:gd name="connsiteY133" fmla="*/ 0 h 4876790"/>
              <a:gd name="connsiteX134" fmla="*/ 2059753 w 3226584"/>
              <a:gd name="connsiteY134" fmla="*/ 214312 h 4876790"/>
              <a:gd name="connsiteX135" fmla="*/ 2059753 w 3226584"/>
              <a:gd name="connsiteY135" fmla="*/ 478593 h 4876790"/>
              <a:gd name="connsiteX136" fmla="*/ 1910924 w 3226584"/>
              <a:gd name="connsiteY136" fmla="*/ 682599 h 4876790"/>
              <a:gd name="connsiteX137" fmla="*/ 1910924 w 3226584"/>
              <a:gd name="connsiteY137" fmla="*/ 894245 h 4876790"/>
              <a:gd name="connsiteX138" fmla="*/ 2280028 w 3226584"/>
              <a:gd name="connsiteY138" fmla="*/ 1490596 h 4876790"/>
              <a:gd name="connsiteX139" fmla="*/ 2266550 w 3226584"/>
              <a:gd name="connsiteY139" fmla="*/ 1624317 h 4876790"/>
              <a:gd name="connsiteX140" fmla="*/ 2834859 w 3226584"/>
              <a:gd name="connsiteY140" fmla="*/ 3127105 h 4876790"/>
              <a:gd name="connsiteX141" fmla="*/ 2963742 w 3226584"/>
              <a:gd name="connsiteY141" fmla="*/ 3764737 h 4876790"/>
              <a:gd name="connsiteX142" fmla="*/ 3131344 w 3226584"/>
              <a:gd name="connsiteY142" fmla="*/ 3764737 h 4876790"/>
              <a:gd name="connsiteX143" fmla="*/ 3226584 w 3226584"/>
              <a:gd name="connsiteY143" fmla="*/ 3859978 h 4876790"/>
              <a:gd name="connsiteX144" fmla="*/ 3131334 w 3226584"/>
              <a:gd name="connsiteY144" fmla="*/ 3955228 h 4876790"/>
              <a:gd name="connsiteX145" fmla="*/ 2992298 w 3226584"/>
              <a:gd name="connsiteY145" fmla="*/ 3955228 h 4876790"/>
              <a:gd name="connsiteX146" fmla="*/ 3014262 w 3226584"/>
              <a:gd name="connsiteY146" fmla="*/ 4123553 h 4876790"/>
              <a:gd name="connsiteX147" fmla="*/ 3016720 w 3226584"/>
              <a:gd name="connsiteY147" fmla="*/ 4144070 h 4876790"/>
              <a:gd name="connsiteX148" fmla="*/ 3016710 w 3226584"/>
              <a:gd name="connsiteY148" fmla="*/ 4144346 h 4876790"/>
              <a:gd name="connsiteX149" fmla="*/ 3072270 w 3226584"/>
              <a:gd name="connsiteY149" fmla="*/ 4759805 h 4876790"/>
              <a:gd name="connsiteX150" fmla="*/ 3072879 w 3226584"/>
              <a:gd name="connsiteY150" fmla="*/ 4769425 h 4876790"/>
              <a:gd name="connsiteX151" fmla="*/ 3073641 w 3226584"/>
              <a:gd name="connsiteY151" fmla="*/ 4781540 h 4876790"/>
              <a:gd name="connsiteX152" fmla="*/ 2978391 w 3226584"/>
              <a:gd name="connsiteY152" fmla="*/ 4876790 h 4876790"/>
              <a:gd name="connsiteX153" fmla="*/ 2978201 w 3226584"/>
              <a:gd name="connsiteY153" fmla="*/ 4876790 h 4876790"/>
              <a:gd name="connsiteX154" fmla="*/ 2732694 w 3226584"/>
              <a:gd name="connsiteY154" fmla="*/ 4876790 h 4876790"/>
              <a:gd name="connsiteX155" fmla="*/ 2637653 w 3226584"/>
              <a:gd name="connsiteY155" fmla="*/ 4787827 h 4876790"/>
              <a:gd name="connsiteX156" fmla="*/ 2525249 w 3226584"/>
              <a:gd name="connsiteY156" fmla="*/ 3955228 h 4876790"/>
              <a:gd name="connsiteX157" fmla="*/ 1890036 w 3226584"/>
              <a:gd name="connsiteY157" fmla="*/ 3955228 h 4876790"/>
              <a:gd name="connsiteX158" fmla="*/ 1890036 w 3226584"/>
              <a:gd name="connsiteY158" fmla="*/ 4098103 h 4876790"/>
              <a:gd name="connsiteX159" fmla="*/ 1640014 w 3226584"/>
              <a:gd name="connsiteY159" fmla="*/ 4348134 h 4876790"/>
              <a:gd name="connsiteX160" fmla="*/ 1389983 w 3226584"/>
              <a:gd name="connsiteY160" fmla="*/ 4098103 h 4876790"/>
              <a:gd name="connsiteX161" fmla="*/ 1389983 w 3226584"/>
              <a:gd name="connsiteY161" fmla="*/ 3955228 h 4876790"/>
              <a:gd name="connsiteX162" fmla="*/ 701307 w 3226584"/>
              <a:gd name="connsiteY162" fmla="*/ 3955228 h 4876790"/>
              <a:gd name="connsiteX163" fmla="*/ 588892 w 3226584"/>
              <a:gd name="connsiteY163" fmla="*/ 4787827 h 4876790"/>
              <a:gd name="connsiteX164" fmla="*/ 493852 w 3226584"/>
              <a:gd name="connsiteY164" fmla="*/ 4876790 h 4876790"/>
              <a:gd name="connsiteX165" fmla="*/ 248345 w 3226584"/>
              <a:gd name="connsiteY165" fmla="*/ 4876790 h 4876790"/>
              <a:gd name="connsiteX166" fmla="*/ 178917 w 3226584"/>
              <a:gd name="connsiteY166" fmla="*/ 4846749 h 4876790"/>
              <a:gd name="connsiteX167" fmla="*/ 153286 w 3226584"/>
              <a:gd name="connsiteY167" fmla="*/ 4775568 h 4876790"/>
              <a:gd name="connsiteX168" fmla="*/ 154276 w 3226584"/>
              <a:gd name="connsiteY168" fmla="*/ 4759871 h 4876790"/>
              <a:gd name="connsiteX169" fmla="*/ 210321 w 3226584"/>
              <a:gd name="connsiteY169" fmla="*/ 4140279 h 4876790"/>
              <a:gd name="connsiteX170" fmla="*/ 211274 w 3226584"/>
              <a:gd name="connsiteY170" fmla="*/ 4132221 h 4876790"/>
              <a:gd name="connsiteX171" fmla="*/ 234258 w 3226584"/>
              <a:gd name="connsiteY171" fmla="*/ 3955228 h 4876790"/>
              <a:gd name="connsiteX172" fmla="*/ 95250 w 3226584"/>
              <a:gd name="connsiteY172" fmla="*/ 3955228 h 4876790"/>
              <a:gd name="connsiteX173" fmla="*/ 0 w 3226584"/>
              <a:gd name="connsiteY173" fmla="*/ 3859978 h 4876790"/>
              <a:gd name="connsiteX174" fmla="*/ 95250 w 3226584"/>
              <a:gd name="connsiteY174" fmla="*/ 3764728 h 4876790"/>
              <a:gd name="connsiteX175" fmla="*/ 262823 w 3226584"/>
              <a:gd name="connsiteY175" fmla="*/ 3764728 h 4876790"/>
              <a:gd name="connsiteX176" fmla="*/ 391706 w 3226584"/>
              <a:gd name="connsiteY176" fmla="*/ 3127095 h 4876790"/>
              <a:gd name="connsiteX177" fmla="*/ 960024 w 3226584"/>
              <a:gd name="connsiteY177" fmla="*/ 1624279 h 4876790"/>
              <a:gd name="connsiteX178" fmla="*/ 946547 w 3226584"/>
              <a:gd name="connsiteY178" fmla="*/ 1490586 h 4876790"/>
              <a:gd name="connsiteX179" fmla="*/ 1315602 w 3226584"/>
              <a:gd name="connsiteY179" fmla="*/ 894254 h 4876790"/>
              <a:gd name="connsiteX180" fmla="*/ 1315602 w 3226584"/>
              <a:gd name="connsiteY180" fmla="*/ 682599 h 4876790"/>
              <a:gd name="connsiteX181" fmla="*/ 1166793 w 3226584"/>
              <a:gd name="connsiteY181" fmla="*/ 478593 h 4876790"/>
              <a:gd name="connsiteX182" fmla="*/ 1166793 w 3226584"/>
              <a:gd name="connsiteY182" fmla="*/ 214312 h 4876790"/>
              <a:gd name="connsiteX183" fmla="*/ 1381087 w 3226584"/>
              <a:gd name="connsiteY183" fmla="*/ 0 h 4876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3226584" h="4876790">
                <a:moveTo>
                  <a:pt x="457228" y="4241082"/>
                </a:moveTo>
                <a:lnTo>
                  <a:pt x="390258" y="4241663"/>
                </a:lnTo>
                <a:cubicBezTo>
                  <a:pt x="374275" y="4385758"/>
                  <a:pt x="360873" y="4533719"/>
                  <a:pt x="350129" y="4686290"/>
                </a:cubicBezTo>
                <a:lnTo>
                  <a:pt x="405355" y="4686290"/>
                </a:lnTo>
                <a:cubicBezTo>
                  <a:pt x="417309" y="4538043"/>
                  <a:pt x="434702" y="4389349"/>
                  <a:pt x="457228" y="4241082"/>
                </a:cubicBezTo>
                <a:close/>
                <a:moveTo>
                  <a:pt x="2836231" y="4240863"/>
                </a:moveTo>
                <a:lnTo>
                  <a:pt x="2769394" y="4241435"/>
                </a:lnTo>
                <a:cubicBezTo>
                  <a:pt x="2791882" y="4389596"/>
                  <a:pt x="2809265" y="4538158"/>
                  <a:pt x="2821210" y="4686300"/>
                </a:cubicBezTo>
                <a:lnTo>
                  <a:pt x="2876445" y="4686300"/>
                </a:lnTo>
                <a:cubicBezTo>
                  <a:pt x="2865682" y="4533452"/>
                  <a:pt x="2852252" y="4385205"/>
                  <a:pt x="2836231" y="4240863"/>
                </a:cubicBezTo>
                <a:close/>
                <a:moveTo>
                  <a:pt x="1640024" y="3562312"/>
                </a:moveTo>
                <a:cubicBezTo>
                  <a:pt x="1607753" y="3562312"/>
                  <a:pt x="1580493" y="3589582"/>
                  <a:pt x="1580493" y="3621862"/>
                </a:cubicBezTo>
                <a:lnTo>
                  <a:pt x="1580493" y="4098112"/>
                </a:lnTo>
                <a:cubicBezTo>
                  <a:pt x="1580493" y="4130392"/>
                  <a:pt x="1607753" y="4157643"/>
                  <a:pt x="1640024" y="4157643"/>
                </a:cubicBezTo>
                <a:cubicBezTo>
                  <a:pt x="1672285" y="4157643"/>
                  <a:pt x="1699545" y="4130392"/>
                  <a:pt x="1699545" y="4098112"/>
                </a:cubicBezTo>
                <a:lnTo>
                  <a:pt x="1699545" y="3621862"/>
                </a:lnTo>
                <a:cubicBezTo>
                  <a:pt x="1699545" y="3589582"/>
                  <a:pt x="1672285" y="3562312"/>
                  <a:pt x="1640024" y="3562312"/>
                </a:cubicBezTo>
                <a:close/>
                <a:moveTo>
                  <a:pt x="98405" y="2911245"/>
                </a:moveTo>
                <a:cubicBezTo>
                  <a:pt x="110629" y="2909333"/>
                  <a:pt x="123430" y="2909787"/>
                  <a:pt x="136189" y="2912983"/>
                </a:cubicBezTo>
                <a:cubicBezTo>
                  <a:pt x="187224" y="2925747"/>
                  <a:pt x="218256" y="2977467"/>
                  <a:pt x="205493" y="3028493"/>
                </a:cubicBezTo>
                <a:lnTo>
                  <a:pt x="203312" y="3037122"/>
                </a:lnTo>
                <a:cubicBezTo>
                  <a:pt x="192596" y="3080518"/>
                  <a:pt x="153696" y="3109560"/>
                  <a:pt x="110919" y="3109560"/>
                </a:cubicBezTo>
                <a:cubicBezTo>
                  <a:pt x="103356" y="3109560"/>
                  <a:pt x="95689" y="3108664"/>
                  <a:pt x="88011" y="3106769"/>
                </a:cubicBezTo>
                <a:cubicBezTo>
                  <a:pt x="36948" y="3094158"/>
                  <a:pt x="5773" y="3042532"/>
                  <a:pt x="18374" y="2991469"/>
                </a:cubicBezTo>
                <a:lnTo>
                  <a:pt x="20679" y="2982277"/>
                </a:lnTo>
                <a:cubicBezTo>
                  <a:pt x="30252" y="2944023"/>
                  <a:pt x="61732" y="2916982"/>
                  <a:pt x="98405" y="2911245"/>
                </a:cubicBezTo>
                <a:close/>
                <a:moveTo>
                  <a:pt x="2927253" y="2279343"/>
                </a:moveTo>
                <a:cubicBezTo>
                  <a:pt x="2964320" y="2281288"/>
                  <a:pt x="2998408" y="2304951"/>
                  <a:pt x="3011852" y="2342055"/>
                </a:cubicBezTo>
                <a:cubicBezTo>
                  <a:pt x="3084309" y="2542099"/>
                  <a:pt x="3148508" y="2754382"/>
                  <a:pt x="3208115" y="2991040"/>
                </a:cubicBezTo>
                <a:cubicBezTo>
                  <a:pt x="3220964" y="3042056"/>
                  <a:pt x="3190018" y="3093825"/>
                  <a:pt x="3139011" y="3106664"/>
                </a:cubicBezTo>
                <a:cubicBezTo>
                  <a:pt x="3131210" y="3108636"/>
                  <a:pt x="3123381" y="3109569"/>
                  <a:pt x="3115675" y="3109569"/>
                </a:cubicBezTo>
                <a:cubicBezTo>
                  <a:pt x="3073070" y="3109569"/>
                  <a:pt x="3034274" y="3080766"/>
                  <a:pt x="3023387" y="3037570"/>
                </a:cubicBezTo>
                <a:cubicBezTo>
                  <a:pt x="2965361" y="2807179"/>
                  <a:pt x="2902991" y="2600906"/>
                  <a:pt x="2832735" y="2406929"/>
                </a:cubicBezTo>
                <a:cubicBezTo>
                  <a:pt x="2814819" y="2357476"/>
                  <a:pt x="2840393" y="2302859"/>
                  <a:pt x="2889847" y="2284943"/>
                </a:cubicBezTo>
                <a:cubicBezTo>
                  <a:pt x="2902211" y="2280459"/>
                  <a:pt x="2914897" y="2278695"/>
                  <a:pt x="2927253" y="2279343"/>
                </a:cubicBezTo>
                <a:close/>
                <a:moveTo>
                  <a:pt x="1388440" y="2118246"/>
                </a:moveTo>
                <a:cubicBezTo>
                  <a:pt x="1103423" y="2602154"/>
                  <a:pt x="882139" y="3171206"/>
                  <a:pt x="743016" y="3764737"/>
                </a:cubicBezTo>
                <a:lnTo>
                  <a:pt x="1389993" y="3764737"/>
                </a:lnTo>
                <a:lnTo>
                  <a:pt x="1389993" y="3621862"/>
                </a:lnTo>
                <a:cubicBezTo>
                  <a:pt x="1389993" y="3483969"/>
                  <a:pt x="1502149" y="3371812"/>
                  <a:pt x="1640024" y="3371812"/>
                </a:cubicBezTo>
                <a:cubicBezTo>
                  <a:pt x="1777889" y="3371812"/>
                  <a:pt x="1890045" y="3483969"/>
                  <a:pt x="1890045" y="3621862"/>
                </a:cubicBezTo>
                <a:lnTo>
                  <a:pt x="1890045" y="3764737"/>
                </a:lnTo>
                <a:lnTo>
                  <a:pt x="2483558" y="3764737"/>
                </a:lnTo>
                <a:cubicBezTo>
                  <a:pt x="2344426" y="3171215"/>
                  <a:pt x="2123142" y="2602173"/>
                  <a:pt x="1838134" y="2118255"/>
                </a:cubicBezTo>
                <a:cubicBezTo>
                  <a:pt x="1767849" y="2143506"/>
                  <a:pt x="1692173" y="2157355"/>
                  <a:pt x="1613297" y="2157355"/>
                </a:cubicBezTo>
                <a:cubicBezTo>
                  <a:pt x="1534420" y="2157355"/>
                  <a:pt x="1458734" y="2143496"/>
                  <a:pt x="1388440" y="2118246"/>
                </a:cubicBezTo>
                <a:close/>
                <a:moveTo>
                  <a:pt x="399419" y="2035501"/>
                </a:moveTo>
                <a:cubicBezTo>
                  <a:pt x="411793" y="2035481"/>
                  <a:pt x="424377" y="2037886"/>
                  <a:pt x="436502" y="2042989"/>
                </a:cubicBezTo>
                <a:cubicBezTo>
                  <a:pt x="484984" y="2063401"/>
                  <a:pt x="507749" y="2119246"/>
                  <a:pt x="487337" y="2167728"/>
                </a:cubicBezTo>
                <a:cubicBezTo>
                  <a:pt x="406841" y="2358961"/>
                  <a:pt x="336223" y="2560749"/>
                  <a:pt x="271443" y="2784662"/>
                </a:cubicBezTo>
                <a:cubicBezTo>
                  <a:pt x="259385" y="2826353"/>
                  <a:pt x="221313" y="2853461"/>
                  <a:pt x="179994" y="2853461"/>
                </a:cubicBezTo>
                <a:cubicBezTo>
                  <a:pt x="171221" y="2853461"/>
                  <a:pt x="162325" y="2852261"/>
                  <a:pt x="153476" y="2849689"/>
                </a:cubicBezTo>
                <a:cubicBezTo>
                  <a:pt x="102946" y="2835068"/>
                  <a:pt x="73828" y="2782253"/>
                  <a:pt x="88449" y="2731713"/>
                </a:cubicBezTo>
                <a:cubicBezTo>
                  <a:pt x="155305" y="2500598"/>
                  <a:pt x="228352" y="2291963"/>
                  <a:pt x="311753" y="2093814"/>
                </a:cubicBezTo>
                <a:cubicBezTo>
                  <a:pt x="327062" y="2057453"/>
                  <a:pt x="362297" y="2035562"/>
                  <a:pt x="399419" y="2035501"/>
                </a:cubicBezTo>
                <a:close/>
                <a:moveTo>
                  <a:pt x="2827203" y="2035495"/>
                </a:moveTo>
                <a:cubicBezTo>
                  <a:pt x="2864323" y="2035586"/>
                  <a:pt x="2899550" y="2057500"/>
                  <a:pt x="2914831" y="2093890"/>
                </a:cubicBezTo>
                <a:lnTo>
                  <a:pt x="2918165" y="2101796"/>
                </a:lnTo>
                <a:cubicBezTo>
                  <a:pt x="2938205" y="2150430"/>
                  <a:pt x="2915031" y="2206113"/>
                  <a:pt x="2866396" y="2226164"/>
                </a:cubicBezTo>
                <a:cubicBezTo>
                  <a:pt x="2854528" y="2231059"/>
                  <a:pt x="2842231" y="2233383"/>
                  <a:pt x="2830135" y="2233383"/>
                </a:cubicBezTo>
                <a:cubicBezTo>
                  <a:pt x="2792692" y="2233383"/>
                  <a:pt x="2757192" y="2211171"/>
                  <a:pt x="2742038" y="2174414"/>
                </a:cubicBezTo>
                <a:lnTo>
                  <a:pt x="2739199" y="2167670"/>
                </a:lnTo>
                <a:cubicBezTo>
                  <a:pt x="2718835" y="2119169"/>
                  <a:pt x="2741619" y="2063343"/>
                  <a:pt x="2790120" y="2042950"/>
                </a:cubicBezTo>
                <a:cubicBezTo>
                  <a:pt x="2802245" y="2037859"/>
                  <a:pt x="2814829" y="2035465"/>
                  <a:pt x="2827203" y="2035495"/>
                </a:cubicBezTo>
                <a:close/>
                <a:moveTo>
                  <a:pt x="2171262" y="1855565"/>
                </a:moveTo>
                <a:cubicBezTo>
                  <a:pt x="2127418" y="1922478"/>
                  <a:pt x="2071687" y="1981362"/>
                  <a:pt x="2006632" y="2028968"/>
                </a:cubicBezTo>
                <a:cubicBezTo>
                  <a:pt x="2316251" y="2556786"/>
                  <a:pt x="2552557" y="3181331"/>
                  <a:pt x="2693289" y="3829364"/>
                </a:cubicBezTo>
                <a:cubicBezTo>
                  <a:pt x="2695661" y="3836337"/>
                  <a:pt x="2697280" y="3843652"/>
                  <a:pt x="2697975" y="3851243"/>
                </a:cubicBezTo>
                <a:cubicBezTo>
                  <a:pt x="2712177" y="3917699"/>
                  <a:pt x="2725417" y="3984355"/>
                  <a:pt x="2737561" y="4051183"/>
                </a:cubicBezTo>
                <a:lnTo>
                  <a:pt x="2813237" y="4050544"/>
                </a:lnTo>
                <a:cubicBezTo>
                  <a:pt x="2805779" y="3993508"/>
                  <a:pt x="2797940" y="3936987"/>
                  <a:pt x="2789577" y="3881190"/>
                </a:cubicBezTo>
                <a:cubicBezTo>
                  <a:pt x="2788596" y="3876903"/>
                  <a:pt x="2787910" y="3872512"/>
                  <a:pt x="2787529" y="3868017"/>
                </a:cubicBezTo>
                <a:cubicBezTo>
                  <a:pt x="2672763" y="3110684"/>
                  <a:pt x="2473642" y="2464003"/>
                  <a:pt x="2171262" y="1855565"/>
                </a:cubicBezTo>
                <a:close/>
                <a:moveTo>
                  <a:pt x="1055294" y="1855556"/>
                </a:moveTo>
                <a:cubicBezTo>
                  <a:pt x="752913" y="2463994"/>
                  <a:pt x="553783" y="3110760"/>
                  <a:pt x="439017" y="3868179"/>
                </a:cubicBezTo>
                <a:cubicBezTo>
                  <a:pt x="438635" y="3872550"/>
                  <a:pt x="437959" y="3876827"/>
                  <a:pt x="437016" y="3881009"/>
                </a:cubicBezTo>
                <a:cubicBezTo>
                  <a:pt x="428615" y="3937006"/>
                  <a:pt x="420748" y="3993708"/>
                  <a:pt x="413261" y="4050944"/>
                </a:cubicBezTo>
                <a:lnTo>
                  <a:pt x="489147" y="4050297"/>
                </a:lnTo>
                <a:cubicBezTo>
                  <a:pt x="501262" y="3983755"/>
                  <a:pt x="514445" y="3917394"/>
                  <a:pt x="528580" y="3851243"/>
                </a:cubicBezTo>
                <a:cubicBezTo>
                  <a:pt x="529275" y="3843652"/>
                  <a:pt x="530895" y="3836337"/>
                  <a:pt x="533266" y="3829364"/>
                </a:cubicBezTo>
                <a:cubicBezTo>
                  <a:pt x="673998" y="3181331"/>
                  <a:pt x="910304" y="2556796"/>
                  <a:pt x="1219914" y="2028958"/>
                </a:cubicBezTo>
                <a:cubicBezTo>
                  <a:pt x="1154868" y="1981352"/>
                  <a:pt x="1099128" y="1922488"/>
                  <a:pt x="1055294" y="1855556"/>
                </a:cubicBezTo>
                <a:close/>
                <a:moveTo>
                  <a:pt x="1613297" y="1314879"/>
                </a:moveTo>
                <a:cubicBezTo>
                  <a:pt x="1516409" y="1314879"/>
                  <a:pt x="1437599" y="1393698"/>
                  <a:pt x="1437599" y="1490586"/>
                </a:cubicBezTo>
                <a:cubicBezTo>
                  <a:pt x="1437599" y="1587494"/>
                  <a:pt x="1516409" y="1666332"/>
                  <a:pt x="1613297" y="1666332"/>
                </a:cubicBezTo>
                <a:cubicBezTo>
                  <a:pt x="1710176" y="1666332"/>
                  <a:pt x="1788995" y="1587494"/>
                  <a:pt x="1788995" y="1490586"/>
                </a:cubicBezTo>
                <a:cubicBezTo>
                  <a:pt x="1788995" y="1393698"/>
                  <a:pt x="1710176" y="1314879"/>
                  <a:pt x="1613297" y="1314879"/>
                </a:cubicBezTo>
                <a:close/>
                <a:moveTo>
                  <a:pt x="1613297" y="1124379"/>
                </a:moveTo>
                <a:cubicBezTo>
                  <a:pt x="1815217" y="1124379"/>
                  <a:pt x="1979495" y="1288666"/>
                  <a:pt x="1979495" y="1490586"/>
                </a:cubicBezTo>
                <a:cubicBezTo>
                  <a:pt x="1979495" y="1692526"/>
                  <a:pt x="1815217" y="1856832"/>
                  <a:pt x="1613297" y="1856832"/>
                </a:cubicBezTo>
                <a:cubicBezTo>
                  <a:pt x="1411376" y="1856832"/>
                  <a:pt x="1247099" y="1692526"/>
                  <a:pt x="1247099" y="1490586"/>
                </a:cubicBezTo>
                <a:cubicBezTo>
                  <a:pt x="1247099" y="1288666"/>
                  <a:pt x="1411376" y="1124379"/>
                  <a:pt x="1613297" y="1124379"/>
                </a:cubicBezTo>
                <a:close/>
                <a:moveTo>
                  <a:pt x="1613297" y="1014355"/>
                </a:moveTo>
                <a:cubicBezTo>
                  <a:pt x="1350692" y="1014355"/>
                  <a:pt x="1137047" y="1228001"/>
                  <a:pt x="1137047" y="1490586"/>
                </a:cubicBezTo>
                <a:cubicBezTo>
                  <a:pt x="1137047" y="1538878"/>
                  <a:pt x="1144324" y="1585503"/>
                  <a:pt x="1157754" y="1629470"/>
                </a:cubicBezTo>
                <a:cubicBezTo>
                  <a:pt x="1158068" y="1630489"/>
                  <a:pt x="1158345" y="1631528"/>
                  <a:pt x="1158659" y="1632547"/>
                </a:cubicBezTo>
                <a:cubicBezTo>
                  <a:pt x="1160745" y="1639224"/>
                  <a:pt x="1163012" y="1645824"/>
                  <a:pt x="1165384" y="1652387"/>
                </a:cubicBezTo>
                <a:cubicBezTo>
                  <a:pt x="1165660" y="1653149"/>
                  <a:pt x="1165917" y="1653930"/>
                  <a:pt x="1166193" y="1654692"/>
                </a:cubicBezTo>
                <a:cubicBezTo>
                  <a:pt x="1168670" y="1661407"/>
                  <a:pt x="1171299" y="1668056"/>
                  <a:pt x="1174061" y="1674619"/>
                </a:cubicBezTo>
                <a:cubicBezTo>
                  <a:pt x="1174299" y="1675171"/>
                  <a:pt x="1174518" y="1675724"/>
                  <a:pt x="1174747" y="1676286"/>
                </a:cubicBezTo>
                <a:cubicBezTo>
                  <a:pt x="1177614" y="1683039"/>
                  <a:pt x="1180633" y="1689716"/>
                  <a:pt x="1183805" y="1696298"/>
                </a:cubicBezTo>
                <a:cubicBezTo>
                  <a:pt x="1183948" y="1696612"/>
                  <a:pt x="1184091" y="1696926"/>
                  <a:pt x="1184243" y="1697231"/>
                </a:cubicBezTo>
                <a:cubicBezTo>
                  <a:pt x="1187539" y="1704051"/>
                  <a:pt x="1190987" y="1710785"/>
                  <a:pt x="1194597" y="1717414"/>
                </a:cubicBezTo>
                <a:cubicBezTo>
                  <a:pt x="1194597" y="1717424"/>
                  <a:pt x="1194606" y="1717433"/>
                  <a:pt x="1194606" y="1717433"/>
                </a:cubicBezTo>
                <a:cubicBezTo>
                  <a:pt x="1275350" y="1865871"/>
                  <a:pt x="1432750" y="1966855"/>
                  <a:pt x="1613287" y="1966855"/>
                </a:cubicBezTo>
                <a:cubicBezTo>
                  <a:pt x="1785575" y="1966855"/>
                  <a:pt x="1936785" y="1874901"/>
                  <a:pt x="2020414" y="1737474"/>
                </a:cubicBezTo>
                <a:cubicBezTo>
                  <a:pt x="2020452" y="1737407"/>
                  <a:pt x="2020500" y="1737341"/>
                  <a:pt x="2020538" y="1737265"/>
                </a:cubicBezTo>
                <a:cubicBezTo>
                  <a:pt x="2024377" y="1730940"/>
                  <a:pt x="2028072" y="1724530"/>
                  <a:pt x="2031616" y="1718015"/>
                </a:cubicBezTo>
                <a:cubicBezTo>
                  <a:pt x="2031873" y="1717557"/>
                  <a:pt x="2032121" y="1717091"/>
                  <a:pt x="2032368" y="1716633"/>
                </a:cubicBezTo>
                <a:cubicBezTo>
                  <a:pt x="2035730" y="1710423"/>
                  <a:pt x="2038959" y="1704127"/>
                  <a:pt x="2042055" y="1697755"/>
                </a:cubicBezTo>
                <a:cubicBezTo>
                  <a:pt x="2042436" y="1696955"/>
                  <a:pt x="2042807" y="1696155"/>
                  <a:pt x="2043188" y="1695355"/>
                </a:cubicBezTo>
                <a:cubicBezTo>
                  <a:pt x="2046122" y="1689230"/>
                  <a:pt x="2048932" y="1683029"/>
                  <a:pt x="2051609" y="1676752"/>
                </a:cubicBezTo>
                <a:cubicBezTo>
                  <a:pt x="2052075" y="1675666"/>
                  <a:pt x="2052513" y="1674571"/>
                  <a:pt x="2052961" y="1673476"/>
                </a:cubicBezTo>
                <a:cubicBezTo>
                  <a:pt x="2055495" y="1667418"/>
                  <a:pt x="2057924" y="1661322"/>
                  <a:pt x="2060210" y="1655140"/>
                </a:cubicBezTo>
                <a:cubicBezTo>
                  <a:pt x="2060734" y="1653721"/>
                  <a:pt x="2061200" y="1652283"/>
                  <a:pt x="2061715" y="1650873"/>
                </a:cubicBezTo>
                <a:cubicBezTo>
                  <a:pt x="2063839" y="1644939"/>
                  <a:pt x="2065887" y="1638986"/>
                  <a:pt x="2067782" y="1632956"/>
                </a:cubicBezTo>
                <a:cubicBezTo>
                  <a:pt x="2068373" y="1631089"/>
                  <a:pt x="2068877" y="1629184"/>
                  <a:pt x="2069439" y="1627317"/>
                </a:cubicBezTo>
                <a:cubicBezTo>
                  <a:pt x="2082451" y="1583988"/>
                  <a:pt x="2089537" y="1538097"/>
                  <a:pt x="2089537" y="1490586"/>
                </a:cubicBezTo>
                <a:cubicBezTo>
                  <a:pt x="2089537" y="1228001"/>
                  <a:pt x="1875891" y="1014355"/>
                  <a:pt x="1613297" y="1014355"/>
                </a:cubicBezTo>
                <a:close/>
                <a:moveTo>
                  <a:pt x="1506112" y="692867"/>
                </a:moveTo>
                <a:lnTo>
                  <a:pt x="1506112" y="832590"/>
                </a:lnTo>
                <a:cubicBezTo>
                  <a:pt x="1541030" y="826913"/>
                  <a:pt x="1576806" y="823855"/>
                  <a:pt x="1613297" y="823855"/>
                </a:cubicBezTo>
                <a:cubicBezTo>
                  <a:pt x="1649768" y="823855"/>
                  <a:pt x="1685534" y="826913"/>
                  <a:pt x="1720434" y="832580"/>
                </a:cubicBezTo>
                <a:lnTo>
                  <a:pt x="1720434" y="692867"/>
                </a:lnTo>
                <a:close/>
                <a:moveTo>
                  <a:pt x="1381096" y="190500"/>
                </a:moveTo>
                <a:cubicBezTo>
                  <a:pt x="1368199" y="190500"/>
                  <a:pt x="1357303" y="201406"/>
                  <a:pt x="1357303" y="214312"/>
                </a:cubicBezTo>
                <a:lnTo>
                  <a:pt x="1357303" y="478593"/>
                </a:lnTo>
                <a:cubicBezTo>
                  <a:pt x="1357303" y="491480"/>
                  <a:pt x="1368190" y="502367"/>
                  <a:pt x="1381096" y="502367"/>
                </a:cubicBezTo>
                <a:lnTo>
                  <a:pt x="1845469" y="502367"/>
                </a:lnTo>
                <a:cubicBezTo>
                  <a:pt x="1858356" y="502367"/>
                  <a:pt x="1869262" y="491490"/>
                  <a:pt x="1869262" y="478593"/>
                </a:cubicBezTo>
                <a:lnTo>
                  <a:pt x="1869262" y="214312"/>
                </a:lnTo>
                <a:cubicBezTo>
                  <a:pt x="1869262" y="201406"/>
                  <a:pt x="1858356" y="190500"/>
                  <a:pt x="1845469" y="190500"/>
                </a:cubicBezTo>
                <a:close/>
                <a:moveTo>
                  <a:pt x="1381087" y="0"/>
                </a:moveTo>
                <a:lnTo>
                  <a:pt x="1845459" y="0"/>
                </a:lnTo>
                <a:cubicBezTo>
                  <a:pt x="1963617" y="0"/>
                  <a:pt x="2059753" y="96145"/>
                  <a:pt x="2059753" y="214312"/>
                </a:cubicBezTo>
                <a:lnTo>
                  <a:pt x="2059753" y="478593"/>
                </a:lnTo>
                <a:cubicBezTo>
                  <a:pt x="2059753" y="573919"/>
                  <a:pt x="1997164" y="654872"/>
                  <a:pt x="1910924" y="682599"/>
                </a:cubicBezTo>
                <a:lnTo>
                  <a:pt x="1910924" y="894245"/>
                </a:lnTo>
                <a:cubicBezTo>
                  <a:pt x="2129533" y="1003792"/>
                  <a:pt x="2280028" y="1229896"/>
                  <a:pt x="2280028" y="1490596"/>
                </a:cubicBezTo>
                <a:cubicBezTo>
                  <a:pt x="2280028" y="1536382"/>
                  <a:pt x="2275380" y="1581102"/>
                  <a:pt x="2266550" y="1624317"/>
                </a:cubicBezTo>
                <a:cubicBezTo>
                  <a:pt x="2515495" y="2095452"/>
                  <a:pt x="2701642" y="2587400"/>
                  <a:pt x="2834859" y="3127105"/>
                </a:cubicBezTo>
                <a:cubicBezTo>
                  <a:pt x="2885284" y="3331388"/>
                  <a:pt x="2928061" y="3543300"/>
                  <a:pt x="2963742" y="3764737"/>
                </a:cubicBezTo>
                <a:lnTo>
                  <a:pt x="3131344" y="3764737"/>
                </a:lnTo>
                <a:cubicBezTo>
                  <a:pt x="3183941" y="3764737"/>
                  <a:pt x="3226594" y="3807381"/>
                  <a:pt x="3226584" y="3859978"/>
                </a:cubicBezTo>
                <a:cubicBezTo>
                  <a:pt x="3226584" y="3912575"/>
                  <a:pt x="3183931" y="3955228"/>
                  <a:pt x="3131334" y="3955228"/>
                </a:cubicBezTo>
                <a:lnTo>
                  <a:pt x="2992298" y="3955228"/>
                </a:lnTo>
                <a:cubicBezTo>
                  <a:pt x="3000023" y="4010730"/>
                  <a:pt x="3007376" y="4066784"/>
                  <a:pt x="3014262" y="4123553"/>
                </a:cubicBezTo>
                <a:cubicBezTo>
                  <a:pt x="3015777" y="4130154"/>
                  <a:pt x="3016663" y="4137012"/>
                  <a:pt x="3016720" y="4144070"/>
                </a:cubicBezTo>
                <a:cubicBezTo>
                  <a:pt x="3016720" y="4144156"/>
                  <a:pt x="3016710" y="4144251"/>
                  <a:pt x="3016710" y="4144346"/>
                </a:cubicBezTo>
                <a:cubicBezTo>
                  <a:pt x="3040161" y="4341314"/>
                  <a:pt x="3058687" y="4545902"/>
                  <a:pt x="3072270" y="4759805"/>
                </a:cubicBezTo>
                <a:lnTo>
                  <a:pt x="3072879" y="4769425"/>
                </a:lnTo>
                <a:cubicBezTo>
                  <a:pt x="3073384" y="4773397"/>
                  <a:pt x="3073641" y="4777445"/>
                  <a:pt x="3073641" y="4781540"/>
                </a:cubicBezTo>
                <a:cubicBezTo>
                  <a:pt x="3073641" y="4834147"/>
                  <a:pt x="3030998" y="4876790"/>
                  <a:pt x="2978391" y="4876790"/>
                </a:cubicBezTo>
                <a:cubicBezTo>
                  <a:pt x="2978324" y="4876790"/>
                  <a:pt x="2978267" y="4876790"/>
                  <a:pt x="2978201" y="4876790"/>
                </a:cubicBezTo>
                <a:lnTo>
                  <a:pt x="2732694" y="4876790"/>
                </a:lnTo>
                <a:cubicBezTo>
                  <a:pt x="2682526" y="4876790"/>
                  <a:pt x="2640958" y="4837890"/>
                  <a:pt x="2637653" y="4787827"/>
                </a:cubicBezTo>
                <a:cubicBezTo>
                  <a:pt x="2619327" y="4510411"/>
                  <a:pt x="2581208" y="4230910"/>
                  <a:pt x="2525249" y="3955228"/>
                </a:cubicBezTo>
                <a:lnTo>
                  <a:pt x="1890036" y="3955228"/>
                </a:lnTo>
                <a:lnTo>
                  <a:pt x="1890036" y="4098103"/>
                </a:lnTo>
                <a:cubicBezTo>
                  <a:pt x="1890036" y="4235977"/>
                  <a:pt x="1777879" y="4348134"/>
                  <a:pt x="1640014" y="4348134"/>
                </a:cubicBezTo>
                <a:cubicBezTo>
                  <a:pt x="1502140" y="4348134"/>
                  <a:pt x="1389983" y="4235977"/>
                  <a:pt x="1389983" y="4098103"/>
                </a:cubicBezTo>
                <a:lnTo>
                  <a:pt x="1389983" y="3955228"/>
                </a:lnTo>
                <a:lnTo>
                  <a:pt x="701307" y="3955228"/>
                </a:lnTo>
                <a:cubicBezTo>
                  <a:pt x="645347" y="4230910"/>
                  <a:pt x="607228" y="4510411"/>
                  <a:pt x="588892" y="4787827"/>
                </a:cubicBezTo>
                <a:cubicBezTo>
                  <a:pt x="585587" y="4837890"/>
                  <a:pt x="544020" y="4876790"/>
                  <a:pt x="493852" y="4876790"/>
                </a:cubicBezTo>
                <a:lnTo>
                  <a:pt x="248345" y="4876790"/>
                </a:lnTo>
                <a:cubicBezTo>
                  <a:pt x="222047" y="4876790"/>
                  <a:pt x="196920" y="4865932"/>
                  <a:pt x="178917" y="4846749"/>
                </a:cubicBezTo>
                <a:cubicBezTo>
                  <a:pt x="160915" y="4827584"/>
                  <a:pt x="151638" y="4801819"/>
                  <a:pt x="153286" y="4775568"/>
                </a:cubicBezTo>
                <a:lnTo>
                  <a:pt x="154276" y="4759871"/>
                </a:lnTo>
                <a:cubicBezTo>
                  <a:pt x="167945" y="4544482"/>
                  <a:pt x="186633" y="4338504"/>
                  <a:pt x="210321" y="4140279"/>
                </a:cubicBezTo>
                <a:cubicBezTo>
                  <a:pt x="210521" y="4137555"/>
                  <a:pt x="210855" y="4134869"/>
                  <a:pt x="211274" y="4132221"/>
                </a:cubicBezTo>
                <a:cubicBezTo>
                  <a:pt x="218465" y="4072509"/>
                  <a:pt x="226142" y="4013539"/>
                  <a:pt x="234258" y="3955228"/>
                </a:cubicBezTo>
                <a:lnTo>
                  <a:pt x="95250" y="3955228"/>
                </a:lnTo>
                <a:cubicBezTo>
                  <a:pt x="42643" y="3955228"/>
                  <a:pt x="0" y="3912575"/>
                  <a:pt x="0" y="3859978"/>
                </a:cubicBezTo>
                <a:cubicBezTo>
                  <a:pt x="0" y="3807371"/>
                  <a:pt x="42643" y="3764728"/>
                  <a:pt x="95250" y="3764728"/>
                </a:cubicBezTo>
                <a:lnTo>
                  <a:pt x="262823" y="3764728"/>
                </a:lnTo>
                <a:cubicBezTo>
                  <a:pt x="298494" y="3543281"/>
                  <a:pt x="341281" y="3331378"/>
                  <a:pt x="391706" y="3127095"/>
                </a:cubicBezTo>
                <a:cubicBezTo>
                  <a:pt x="524923" y="2587380"/>
                  <a:pt x="711079" y="2095433"/>
                  <a:pt x="960024" y="1624279"/>
                </a:cubicBezTo>
                <a:cubicBezTo>
                  <a:pt x="951195" y="1581074"/>
                  <a:pt x="946547" y="1536373"/>
                  <a:pt x="946547" y="1490586"/>
                </a:cubicBezTo>
                <a:cubicBezTo>
                  <a:pt x="946547" y="1229906"/>
                  <a:pt x="1097023" y="1003820"/>
                  <a:pt x="1315602" y="894254"/>
                </a:cubicBezTo>
                <a:lnTo>
                  <a:pt x="1315602" y="682599"/>
                </a:lnTo>
                <a:cubicBezTo>
                  <a:pt x="1229372" y="654863"/>
                  <a:pt x="1166793" y="573919"/>
                  <a:pt x="1166793" y="478593"/>
                </a:cubicBezTo>
                <a:lnTo>
                  <a:pt x="1166793" y="214312"/>
                </a:lnTo>
                <a:cubicBezTo>
                  <a:pt x="1166793" y="96145"/>
                  <a:pt x="1262929" y="0"/>
                  <a:pt x="138108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D6E8CBA-4CFB-43DE-BC16-4FCDFF7E6FCD}"/>
              </a:ext>
            </a:extLst>
          </p:cNvPr>
          <p:cNvSpPr>
            <a:spLocks noChangeAspect="1"/>
          </p:cNvSpPr>
          <p:nvPr/>
        </p:nvSpPr>
        <p:spPr>
          <a:xfrm>
            <a:off x="18292420" y="2064478"/>
            <a:ext cx="749490" cy="853440"/>
          </a:xfrm>
          <a:custGeom>
            <a:avLst/>
            <a:gdLst>
              <a:gd name="connsiteX0" fmla="*/ 533053 w 4282793"/>
              <a:gd name="connsiteY0" fmla="*/ 3064010 h 4876789"/>
              <a:gd name="connsiteX1" fmla="*/ 196287 w 4282793"/>
              <a:gd name="connsiteY1" fmla="*/ 3400767 h 4876789"/>
              <a:gd name="connsiteX2" fmla="*/ 364651 w 4282793"/>
              <a:gd name="connsiteY2" fmla="*/ 4579486 h 4876789"/>
              <a:gd name="connsiteX3" fmla="*/ 1206756 w 4282793"/>
              <a:gd name="connsiteY3" fmla="*/ 3737514 h 4876789"/>
              <a:gd name="connsiteX4" fmla="*/ 687977 w 4282793"/>
              <a:gd name="connsiteY4" fmla="*/ 3663419 h 4876789"/>
              <a:gd name="connsiteX5" fmla="*/ 607158 w 4282793"/>
              <a:gd name="connsiteY5" fmla="*/ 3582599 h 4876789"/>
              <a:gd name="connsiteX6" fmla="*/ 1835654 w 4282793"/>
              <a:gd name="connsiteY6" fmla="*/ 2311964 h 4876789"/>
              <a:gd name="connsiteX7" fmla="*/ 1274069 w 4282793"/>
              <a:gd name="connsiteY7" fmla="*/ 2862500 h 4876789"/>
              <a:gd name="connsiteX8" fmla="*/ 1290795 w 4282793"/>
              <a:gd name="connsiteY8" fmla="*/ 2979781 h 4876789"/>
              <a:gd name="connsiteX9" fmla="*/ 1409248 w 4282793"/>
              <a:gd name="connsiteY9" fmla="*/ 2996679 h 4876789"/>
              <a:gd name="connsiteX10" fmla="*/ 1970328 w 4282793"/>
              <a:gd name="connsiteY10" fmla="*/ 2446638 h 4876789"/>
              <a:gd name="connsiteX11" fmla="*/ 2375217 w 4282793"/>
              <a:gd name="connsiteY11" fmla="*/ 1813194 h 4876789"/>
              <a:gd name="connsiteX12" fmla="*/ 2442559 w 4282793"/>
              <a:gd name="connsiteY12" fmla="*/ 1841086 h 4876789"/>
              <a:gd name="connsiteX13" fmla="*/ 2442549 w 4282793"/>
              <a:gd name="connsiteY13" fmla="*/ 1975799 h 4876789"/>
              <a:gd name="connsiteX14" fmla="*/ 2307761 w 4282793"/>
              <a:gd name="connsiteY14" fmla="*/ 2110587 h 4876789"/>
              <a:gd name="connsiteX15" fmla="*/ 2240409 w 4282793"/>
              <a:gd name="connsiteY15" fmla="*/ 2138486 h 4876789"/>
              <a:gd name="connsiteX16" fmla="*/ 2173058 w 4282793"/>
              <a:gd name="connsiteY16" fmla="*/ 2110587 h 4876789"/>
              <a:gd name="connsiteX17" fmla="*/ 2173058 w 4282793"/>
              <a:gd name="connsiteY17" fmla="*/ 1975875 h 4876789"/>
              <a:gd name="connsiteX18" fmla="*/ 2307846 w 4282793"/>
              <a:gd name="connsiteY18" fmla="*/ 1841086 h 4876789"/>
              <a:gd name="connsiteX19" fmla="*/ 2375217 w 4282793"/>
              <a:gd name="connsiteY19" fmla="*/ 1813194 h 4876789"/>
              <a:gd name="connsiteX20" fmla="*/ 2644614 w 4282793"/>
              <a:gd name="connsiteY20" fmla="*/ 1543787 h 4876789"/>
              <a:gd name="connsiteX21" fmla="*/ 2711925 w 4282793"/>
              <a:gd name="connsiteY21" fmla="*/ 1571719 h 4876789"/>
              <a:gd name="connsiteX22" fmla="*/ 2711925 w 4282793"/>
              <a:gd name="connsiteY22" fmla="*/ 1706412 h 4876789"/>
              <a:gd name="connsiteX23" fmla="*/ 2577232 w 4282793"/>
              <a:gd name="connsiteY23" fmla="*/ 1706412 h 4876789"/>
              <a:gd name="connsiteX24" fmla="*/ 2577232 w 4282793"/>
              <a:gd name="connsiteY24" fmla="*/ 1571719 h 4876789"/>
              <a:gd name="connsiteX25" fmla="*/ 2644614 w 4282793"/>
              <a:gd name="connsiteY25" fmla="*/ 1543787 h 4876789"/>
              <a:gd name="connsiteX26" fmla="*/ 2644574 w 4282793"/>
              <a:gd name="connsiteY26" fmla="*/ 1274359 h 4876789"/>
              <a:gd name="connsiteX27" fmla="*/ 2577251 w 4282793"/>
              <a:gd name="connsiteY27" fmla="*/ 1302248 h 4876789"/>
              <a:gd name="connsiteX28" fmla="*/ 1903700 w 4282793"/>
              <a:gd name="connsiteY28" fmla="*/ 1975799 h 4876789"/>
              <a:gd name="connsiteX29" fmla="*/ 1875802 w 4282793"/>
              <a:gd name="connsiteY29" fmla="*/ 2043179 h 4876789"/>
              <a:gd name="connsiteX30" fmla="*/ 1903700 w 4282793"/>
              <a:gd name="connsiteY30" fmla="*/ 2110558 h 4876789"/>
              <a:gd name="connsiteX31" fmla="*/ 2173086 w 4282793"/>
              <a:gd name="connsiteY31" fmla="*/ 2379944 h 4876789"/>
              <a:gd name="connsiteX32" fmla="*/ 2307856 w 4282793"/>
              <a:gd name="connsiteY32" fmla="*/ 2379944 h 4876789"/>
              <a:gd name="connsiteX33" fmla="*/ 2981397 w 4282793"/>
              <a:gd name="connsiteY33" fmla="*/ 1706394 h 4876789"/>
              <a:gd name="connsiteX34" fmla="*/ 2981378 w 4282793"/>
              <a:gd name="connsiteY34" fmla="*/ 1571739 h 4876789"/>
              <a:gd name="connsiteX35" fmla="*/ 2981273 w 4282793"/>
              <a:gd name="connsiteY35" fmla="*/ 1571634 h 4876789"/>
              <a:gd name="connsiteX36" fmla="*/ 2981226 w 4282793"/>
              <a:gd name="connsiteY36" fmla="*/ 1571586 h 4876789"/>
              <a:gd name="connsiteX37" fmla="*/ 2981187 w 4282793"/>
              <a:gd name="connsiteY37" fmla="*/ 1571539 h 4876789"/>
              <a:gd name="connsiteX38" fmla="*/ 2711906 w 4282793"/>
              <a:gd name="connsiteY38" fmla="*/ 1302257 h 4876789"/>
              <a:gd name="connsiteX39" fmla="*/ 2644574 w 4282793"/>
              <a:gd name="connsiteY39" fmla="*/ 1274359 h 4876789"/>
              <a:gd name="connsiteX40" fmla="*/ 3427539 w 4282793"/>
              <a:gd name="connsiteY40" fmla="*/ 761799 h 4876789"/>
              <a:gd name="connsiteX41" fmla="*/ 3358682 w 4282793"/>
              <a:gd name="connsiteY41" fmla="*/ 792775 h 4876789"/>
              <a:gd name="connsiteX42" fmla="*/ 2914160 w 4282793"/>
              <a:gd name="connsiteY42" fmla="*/ 1235068 h 4876789"/>
              <a:gd name="connsiteX43" fmla="*/ 3048910 w 4282793"/>
              <a:gd name="connsiteY43" fmla="*/ 1369818 h 4876789"/>
              <a:gd name="connsiteX44" fmla="*/ 3493452 w 4282793"/>
              <a:gd name="connsiteY44" fmla="*/ 927344 h 4876789"/>
              <a:gd name="connsiteX45" fmla="*/ 3521112 w 4282793"/>
              <a:gd name="connsiteY45" fmla="*/ 860126 h 4876789"/>
              <a:gd name="connsiteX46" fmla="*/ 3493328 w 4282793"/>
              <a:gd name="connsiteY46" fmla="*/ 792879 h 4876789"/>
              <a:gd name="connsiteX47" fmla="*/ 3427539 w 4282793"/>
              <a:gd name="connsiteY47" fmla="*/ 761799 h 4876789"/>
              <a:gd name="connsiteX48" fmla="*/ 3427529 w 4282793"/>
              <a:gd name="connsiteY48" fmla="*/ 571290 h 4876789"/>
              <a:gd name="connsiteX49" fmla="*/ 3427558 w 4282793"/>
              <a:gd name="connsiteY49" fmla="*/ 571290 h 4876789"/>
              <a:gd name="connsiteX50" fmla="*/ 3628059 w 4282793"/>
              <a:gd name="connsiteY50" fmla="*/ 658158 h 4876789"/>
              <a:gd name="connsiteX51" fmla="*/ 3711641 w 4282793"/>
              <a:gd name="connsiteY51" fmla="*/ 860135 h 4876789"/>
              <a:gd name="connsiteX52" fmla="*/ 3628011 w 4282793"/>
              <a:gd name="connsiteY52" fmla="*/ 1062208 h 4876789"/>
              <a:gd name="connsiteX53" fmla="*/ 3171964 w 4282793"/>
              <a:gd name="connsiteY53" fmla="*/ 1516132 h 4876789"/>
              <a:gd name="connsiteX54" fmla="*/ 3116119 w 4282793"/>
              <a:gd name="connsiteY54" fmla="*/ 1841106 h 4876789"/>
              <a:gd name="connsiteX55" fmla="*/ 2442568 w 4282793"/>
              <a:gd name="connsiteY55" fmla="*/ 2514657 h 4876789"/>
              <a:gd name="connsiteX56" fmla="*/ 2240466 w 4282793"/>
              <a:gd name="connsiteY56" fmla="*/ 2598229 h 4876789"/>
              <a:gd name="connsiteX57" fmla="*/ 2116565 w 4282793"/>
              <a:gd name="connsiteY57" fmla="*/ 2570063 h 4876789"/>
              <a:gd name="connsiteX58" fmla="*/ 1509032 w 4282793"/>
              <a:gd name="connsiteY58" fmla="*/ 3165633 h 4876789"/>
              <a:gd name="connsiteX59" fmla="*/ 1442366 w 4282793"/>
              <a:gd name="connsiteY59" fmla="*/ 3192865 h 4876789"/>
              <a:gd name="connsiteX60" fmla="*/ 1428908 w 4282793"/>
              <a:gd name="connsiteY60" fmla="*/ 3191913 h 4876789"/>
              <a:gd name="connsiteX61" fmla="*/ 1193155 w 4282793"/>
              <a:gd name="connsiteY61" fmla="*/ 3158289 h 4876789"/>
              <a:gd name="connsiteX62" fmla="*/ 1112316 w 4282793"/>
              <a:gd name="connsiteY62" fmla="*/ 3077432 h 4876789"/>
              <a:gd name="connsiteX63" fmla="*/ 1078692 w 4282793"/>
              <a:gd name="connsiteY63" fmla="*/ 2841678 h 4876789"/>
              <a:gd name="connsiteX64" fmla="*/ 1106305 w 4282793"/>
              <a:gd name="connsiteY64" fmla="*/ 2760211 h 4876789"/>
              <a:gd name="connsiteX65" fmla="*/ 1712734 w 4282793"/>
              <a:gd name="connsiteY65" fmla="*/ 2165727 h 4876789"/>
              <a:gd name="connsiteX66" fmla="*/ 1685302 w 4282793"/>
              <a:gd name="connsiteY66" fmla="*/ 2043188 h 4876789"/>
              <a:gd name="connsiteX67" fmla="*/ 1768988 w 4282793"/>
              <a:gd name="connsiteY67" fmla="*/ 1841096 h 4876789"/>
              <a:gd name="connsiteX68" fmla="*/ 2442539 w 4282793"/>
              <a:gd name="connsiteY68" fmla="*/ 1167545 h 4876789"/>
              <a:gd name="connsiteX69" fmla="*/ 2644584 w 4282793"/>
              <a:gd name="connsiteY69" fmla="*/ 1083859 h 4876789"/>
              <a:gd name="connsiteX70" fmla="*/ 2767999 w 4282793"/>
              <a:gd name="connsiteY70" fmla="*/ 1111757 h 4876789"/>
              <a:gd name="connsiteX71" fmla="*/ 3224094 w 4282793"/>
              <a:gd name="connsiteY71" fmla="*/ 657958 h 4876789"/>
              <a:gd name="connsiteX72" fmla="*/ 3427529 w 4282793"/>
              <a:gd name="connsiteY72" fmla="*/ 571290 h 4876789"/>
              <a:gd name="connsiteX73" fmla="*/ 3423248 w 4282793"/>
              <a:gd name="connsiteY73" fmla="*/ 190190 h 4876789"/>
              <a:gd name="connsiteX74" fmla="*/ 2954432 w 4282793"/>
              <a:gd name="connsiteY74" fmla="*/ 388657 h 4876789"/>
              <a:gd name="connsiteX75" fmla="*/ 928731 w 4282793"/>
              <a:gd name="connsiteY75" fmla="*/ 2406633 h 4876789"/>
              <a:gd name="connsiteX76" fmla="*/ 670918 w 4282793"/>
              <a:gd name="connsiteY76" fmla="*/ 2659131 h 4876789"/>
              <a:gd name="connsiteX77" fmla="*/ 668070 w 4282793"/>
              <a:gd name="connsiteY77" fmla="*/ 2661875 h 4876789"/>
              <a:gd name="connsiteX78" fmla="*/ 785647 w 4282793"/>
              <a:gd name="connsiteY78" fmla="*/ 3484939 h 4876789"/>
              <a:gd name="connsiteX79" fmla="*/ 1610997 w 4282793"/>
              <a:gd name="connsiteY79" fmla="*/ 3602821 h 4876789"/>
              <a:gd name="connsiteX80" fmla="*/ 3897693 w 4282793"/>
              <a:gd name="connsiteY80" fmla="*/ 1331432 h 4876789"/>
              <a:gd name="connsiteX81" fmla="*/ 4084526 w 4282793"/>
              <a:gd name="connsiteY81" fmla="*/ 757751 h 4876789"/>
              <a:gd name="connsiteX82" fmla="*/ 3719928 w 4282793"/>
              <a:gd name="connsiteY82" fmla="*/ 259488 h 4876789"/>
              <a:gd name="connsiteX83" fmla="*/ 3423248 w 4282793"/>
              <a:gd name="connsiteY83" fmla="*/ 190190 h 4876789"/>
              <a:gd name="connsiteX84" fmla="*/ 3424011 w 4282793"/>
              <a:gd name="connsiteY84" fmla="*/ 42 h 4876789"/>
              <a:gd name="connsiteX85" fmla="*/ 3807863 w 4282793"/>
              <a:gd name="connsiteY85" fmla="*/ 90467 h 4876789"/>
              <a:gd name="connsiteX86" fmla="*/ 4272835 w 4282793"/>
              <a:gd name="connsiteY86" fmla="*/ 728747 h 4876789"/>
              <a:gd name="connsiteX87" fmla="*/ 4032167 w 4282793"/>
              <a:gd name="connsiteY87" fmla="*/ 1466373 h 4876789"/>
              <a:gd name="connsiteX88" fmla="*/ 1711581 w 4282793"/>
              <a:gd name="connsiteY88" fmla="*/ 3771394 h 4876789"/>
              <a:gd name="connsiteX89" fmla="*/ 1644468 w 4282793"/>
              <a:gd name="connsiteY89" fmla="*/ 3799064 h 4876789"/>
              <a:gd name="connsiteX90" fmla="*/ 1631009 w 4282793"/>
              <a:gd name="connsiteY90" fmla="*/ 3798112 h 4876789"/>
              <a:gd name="connsiteX91" fmla="*/ 1442510 w 4282793"/>
              <a:gd name="connsiteY91" fmla="*/ 3771194 h 4876789"/>
              <a:gd name="connsiteX92" fmla="*/ 364623 w 4282793"/>
              <a:gd name="connsiteY92" fmla="*/ 4848891 h 4876789"/>
              <a:gd name="connsiteX93" fmla="*/ 297271 w 4282793"/>
              <a:gd name="connsiteY93" fmla="*/ 4876789 h 4876789"/>
              <a:gd name="connsiteX94" fmla="*/ 267153 w 4282793"/>
              <a:gd name="connsiteY94" fmla="*/ 4871894 h 4876789"/>
              <a:gd name="connsiteX95" fmla="*/ 202993 w 4282793"/>
              <a:gd name="connsiteY95" fmla="*/ 4794998 h 4876789"/>
              <a:gd name="connsiteX96" fmla="*/ 958 w 4282793"/>
              <a:gd name="connsiteY96" fmla="*/ 3380555 h 4876789"/>
              <a:gd name="connsiteX97" fmla="*/ 27895 w 4282793"/>
              <a:gd name="connsiteY97" fmla="*/ 3299735 h 4876789"/>
              <a:gd name="connsiteX98" fmla="*/ 499373 w 4282793"/>
              <a:gd name="connsiteY98" fmla="*/ 2828248 h 4876789"/>
              <a:gd name="connsiteX99" fmla="*/ 472474 w 4282793"/>
              <a:gd name="connsiteY99" fmla="*/ 2639634 h 4876789"/>
              <a:gd name="connsiteX100" fmla="*/ 499620 w 4282793"/>
              <a:gd name="connsiteY100" fmla="*/ 2558624 h 4876789"/>
              <a:gd name="connsiteX101" fmla="*/ 506850 w 4282793"/>
              <a:gd name="connsiteY101" fmla="*/ 2552146 h 4876789"/>
              <a:gd name="connsiteX102" fmla="*/ 2819739 w 4282793"/>
              <a:gd name="connsiteY102" fmla="*/ 253945 h 4876789"/>
              <a:gd name="connsiteX103" fmla="*/ 3424011 w 4282793"/>
              <a:gd name="connsiteY103" fmla="*/ 42 h 487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282793" h="4876789">
                <a:moveTo>
                  <a:pt x="533053" y="3064010"/>
                </a:moveTo>
                <a:lnTo>
                  <a:pt x="196287" y="3400767"/>
                </a:lnTo>
                <a:lnTo>
                  <a:pt x="364651" y="4579486"/>
                </a:lnTo>
                <a:lnTo>
                  <a:pt x="1206756" y="3737514"/>
                </a:lnTo>
                <a:lnTo>
                  <a:pt x="687977" y="3663419"/>
                </a:lnTo>
                <a:cubicBezTo>
                  <a:pt x="646077" y="3657427"/>
                  <a:pt x="613149" y="3624499"/>
                  <a:pt x="607158" y="3582599"/>
                </a:cubicBezTo>
                <a:close/>
                <a:moveTo>
                  <a:pt x="1835654" y="2311964"/>
                </a:moveTo>
                <a:lnTo>
                  <a:pt x="1274069" y="2862500"/>
                </a:lnTo>
                <a:lnTo>
                  <a:pt x="1290795" y="2979781"/>
                </a:lnTo>
                <a:lnTo>
                  <a:pt x="1409248" y="2996679"/>
                </a:lnTo>
                <a:lnTo>
                  <a:pt x="1970328" y="2446638"/>
                </a:lnTo>
                <a:close/>
                <a:moveTo>
                  <a:pt x="2375217" y="1813194"/>
                </a:moveTo>
                <a:cubicBezTo>
                  <a:pt x="2399594" y="1813195"/>
                  <a:pt x="2423966" y="1822494"/>
                  <a:pt x="2442559" y="1841086"/>
                </a:cubicBezTo>
                <a:cubicBezTo>
                  <a:pt x="2479754" y="1878282"/>
                  <a:pt x="2479754" y="1938604"/>
                  <a:pt x="2442549" y="1975799"/>
                </a:cubicBezTo>
                <a:lnTo>
                  <a:pt x="2307761" y="2110587"/>
                </a:lnTo>
                <a:cubicBezTo>
                  <a:pt x="2289158" y="2129180"/>
                  <a:pt x="2264784" y="2138486"/>
                  <a:pt x="2240409" y="2138486"/>
                </a:cubicBezTo>
                <a:cubicBezTo>
                  <a:pt x="2216035" y="2138486"/>
                  <a:pt x="2191660" y="2129189"/>
                  <a:pt x="2173058" y="2110587"/>
                </a:cubicBezTo>
                <a:cubicBezTo>
                  <a:pt x="2135863" y="2073392"/>
                  <a:pt x="2135863" y="2013070"/>
                  <a:pt x="2173058" y="1975875"/>
                </a:cubicBezTo>
                <a:lnTo>
                  <a:pt x="2307846" y="1841086"/>
                </a:lnTo>
                <a:cubicBezTo>
                  <a:pt x="2326458" y="1822489"/>
                  <a:pt x="2350840" y="1813193"/>
                  <a:pt x="2375217" y="1813194"/>
                </a:cubicBezTo>
                <a:close/>
                <a:moveTo>
                  <a:pt x="2644614" y="1543787"/>
                </a:moveTo>
                <a:cubicBezTo>
                  <a:pt x="2668988" y="1543787"/>
                  <a:pt x="2693351" y="1553098"/>
                  <a:pt x="2711925" y="1571719"/>
                </a:cubicBezTo>
                <a:cubicBezTo>
                  <a:pt x="2749168" y="1608866"/>
                  <a:pt x="2749168" y="1669255"/>
                  <a:pt x="2711925" y="1706412"/>
                </a:cubicBezTo>
                <a:cubicBezTo>
                  <a:pt x="2674777" y="1743655"/>
                  <a:pt x="2614475" y="1743655"/>
                  <a:pt x="2577232" y="1706412"/>
                </a:cubicBezTo>
                <a:cubicBezTo>
                  <a:pt x="2539989" y="1669264"/>
                  <a:pt x="2539989" y="1608866"/>
                  <a:pt x="2577232" y="1571719"/>
                </a:cubicBezTo>
                <a:cubicBezTo>
                  <a:pt x="2595853" y="1553098"/>
                  <a:pt x="2620240" y="1543787"/>
                  <a:pt x="2644614" y="1543787"/>
                </a:cubicBezTo>
                <a:close/>
                <a:moveTo>
                  <a:pt x="2644574" y="1274359"/>
                </a:moveTo>
                <a:cubicBezTo>
                  <a:pt x="2619142" y="1274359"/>
                  <a:pt x="2595244" y="1284265"/>
                  <a:pt x="2577251" y="1302248"/>
                </a:cubicBezTo>
                <a:lnTo>
                  <a:pt x="1903700" y="1975799"/>
                </a:lnTo>
                <a:cubicBezTo>
                  <a:pt x="1885708" y="1993791"/>
                  <a:pt x="1875802" y="2017718"/>
                  <a:pt x="1875802" y="2043179"/>
                </a:cubicBezTo>
                <a:cubicBezTo>
                  <a:pt x="1875802" y="2068639"/>
                  <a:pt x="1885708" y="2092566"/>
                  <a:pt x="1903700" y="2110558"/>
                </a:cubicBezTo>
                <a:lnTo>
                  <a:pt x="2173086" y="2379944"/>
                </a:lnTo>
                <a:cubicBezTo>
                  <a:pt x="2210244" y="2417102"/>
                  <a:pt x="2270699" y="2417082"/>
                  <a:pt x="2307856" y="2379944"/>
                </a:cubicBezTo>
                <a:lnTo>
                  <a:pt x="2981397" y="1706394"/>
                </a:lnTo>
                <a:cubicBezTo>
                  <a:pt x="3018516" y="1669275"/>
                  <a:pt x="3018516" y="1608858"/>
                  <a:pt x="2981378" y="1571739"/>
                </a:cubicBezTo>
                <a:lnTo>
                  <a:pt x="2981273" y="1571634"/>
                </a:lnTo>
                <a:cubicBezTo>
                  <a:pt x="2981264" y="1571615"/>
                  <a:pt x="2981245" y="1571605"/>
                  <a:pt x="2981226" y="1571586"/>
                </a:cubicBezTo>
                <a:cubicBezTo>
                  <a:pt x="2981216" y="1571567"/>
                  <a:pt x="2981197" y="1571558"/>
                  <a:pt x="2981187" y="1571539"/>
                </a:cubicBezTo>
                <a:lnTo>
                  <a:pt x="2711906" y="1302257"/>
                </a:lnTo>
                <a:cubicBezTo>
                  <a:pt x="2693923" y="1284265"/>
                  <a:pt x="2670006" y="1274359"/>
                  <a:pt x="2644574" y="1274359"/>
                </a:cubicBezTo>
                <a:close/>
                <a:moveTo>
                  <a:pt x="3427539" y="761799"/>
                </a:moveTo>
                <a:cubicBezTo>
                  <a:pt x="3403431" y="761799"/>
                  <a:pt x="3378332" y="773086"/>
                  <a:pt x="3358682" y="792775"/>
                </a:cubicBezTo>
                <a:lnTo>
                  <a:pt x="2914160" y="1235068"/>
                </a:lnTo>
                <a:lnTo>
                  <a:pt x="3048910" y="1369818"/>
                </a:lnTo>
                <a:lnTo>
                  <a:pt x="3493452" y="927344"/>
                </a:lnTo>
                <a:cubicBezTo>
                  <a:pt x="3511244" y="909551"/>
                  <a:pt x="3521122" y="885624"/>
                  <a:pt x="3521112" y="860126"/>
                </a:cubicBezTo>
                <a:cubicBezTo>
                  <a:pt x="3521112" y="834656"/>
                  <a:pt x="3511244" y="810767"/>
                  <a:pt x="3493328" y="792879"/>
                </a:cubicBezTo>
                <a:cubicBezTo>
                  <a:pt x="3472706" y="772220"/>
                  <a:pt x="3450599" y="761799"/>
                  <a:pt x="3427539" y="761799"/>
                </a:cubicBezTo>
                <a:close/>
                <a:moveTo>
                  <a:pt x="3427529" y="571290"/>
                </a:moveTo>
                <a:cubicBezTo>
                  <a:pt x="3427539" y="571290"/>
                  <a:pt x="3427548" y="571290"/>
                  <a:pt x="3427558" y="571290"/>
                </a:cubicBezTo>
                <a:cubicBezTo>
                  <a:pt x="3501948" y="571290"/>
                  <a:pt x="3571280" y="601322"/>
                  <a:pt x="3628059" y="658158"/>
                </a:cubicBezTo>
                <a:cubicBezTo>
                  <a:pt x="3681923" y="711964"/>
                  <a:pt x="3711641" y="783726"/>
                  <a:pt x="3711641" y="860135"/>
                </a:cubicBezTo>
                <a:cubicBezTo>
                  <a:pt x="3711641" y="936526"/>
                  <a:pt x="3681942" y="1008297"/>
                  <a:pt x="3628011" y="1062208"/>
                </a:cubicBezTo>
                <a:lnTo>
                  <a:pt x="3171964" y="1516132"/>
                </a:lnTo>
                <a:cubicBezTo>
                  <a:pt x="3222446" y="1622288"/>
                  <a:pt x="3203863" y="1753352"/>
                  <a:pt x="3116119" y="1841106"/>
                </a:cubicBezTo>
                <a:lnTo>
                  <a:pt x="2442568" y="2514657"/>
                </a:lnTo>
                <a:cubicBezTo>
                  <a:pt x="2386847" y="2570368"/>
                  <a:pt x="2313647" y="2598229"/>
                  <a:pt x="2240466" y="2598229"/>
                </a:cubicBezTo>
                <a:cubicBezTo>
                  <a:pt x="2198004" y="2598229"/>
                  <a:pt x="2155599" y="2588799"/>
                  <a:pt x="2116565" y="2570063"/>
                </a:cubicBezTo>
                <a:lnTo>
                  <a:pt x="1509032" y="3165633"/>
                </a:lnTo>
                <a:cubicBezTo>
                  <a:pt x="1491106" y="3183207"/>
                  <a:pt x="1467122" y="3192865"/>
                  <a:pt x="1442366" y="3192865"/>
                </a:cubicBezTo>
                <a:cubicBezTo>
                  <a:pt x="1437890" y="3192865"/>
                  <a:pt x="1433404" y="3192551"/>
                  <a:pt x="1428908" y="3191913"/>
                </a:cubicBezTo>
                <a:lnTo>
                  <a:pt x="1193155" y="3158289"/>
                </a:lnTo>
                <a:cubicBezTo>
                  <a:pt x="1151235" y="3152298"/>
                  <a:pt x="1118288" y="3119351"/>
                  <a:pt x="1112316" y="3077432"/>
                </a:cubicBezTo>
                <a:lnTo>
                  <a:pt x="1078692" y="2841678"/>
                </a:lnTo>
                <a:cubicBezTo>
                  <a:pt x="1074406" y="2811675"/>
                  <a:pt x="1084665" y="2781433"/>
                  <a:pt x="1106305" y="2760211"/>
                </a:cubicBezTo>
                <a:lnTo>
                  <a:pt x="1712734" y="2165727"/>
                </a:lnTo>
                <a:cubicBezTo>
                  <a:pt x="1694779" y="2127923"/>
                  <a:pt x="1685302" y="2086279"/>
                  <a:pt x="1685302" y="2043188"/>
                </a:cubicBezTo>
                <a:cubicBezTo>
                  <a:pt x="1685302" y="1966845"/>
                  <a:pt x="1715020" y="1895065"/>
                  <a:pt x="1768988" y="1841096"/>
                </a:cubicBezTo>
                <a:lnTo>
                  <a:pt x="2442539" y="1167545"/>
                </a:lnTo>
                <a:cubicBezTo>
                  <a:pt x="2496508" y="1113586"/>
                  <a:pt x="2568260" y="1083859"/>
                  <a:pt x="2644584" y="1083859"/>
                </a:cubicBezTo>
                <a:cubicBezTo>
                  <a:pt x="2688027" y="1083859"/>
                  <a:pt x="2729956" y="1093517"/>
                  <a:pt x="2767999" y="1111757"/>
                </a:cubicBezTo>
                <a:lnTo>
                  <a:pt x="3224094" y="657958"/>
                </a:lnTo>
                <a:cubicBezTo>
                  <a:pt x="3278996" y="602960"/>
                  <a:pt x="3353225" y="571299"/>
                  <a:pt x="3427529" y="571290"/>
                </a:cubicBezTo>
                <a:close/>
                <a:moveTo>
                  <a:pt x="3423248" y="190190"/>
                </a:moveTo>
                <a:cubicBezTo>
                  <a:pt x="3252895" y="192408"/>
                  <a:pt x="3082061" y="261016"/>
                  <a:pt x="2954432" y="388657"/>
                </a:cubicBezTo>
                <a:cubicBezTo>
                  <a:pt x="1762578" y="1580511"/>
                  <a:pt x="1195003" y="2143886"/>
                  <a:pt x="928731" y="2406633"/>
                </a:cubicBezTo>
                <a:cubicBezTo>
                  <a:pt x="807468" y="2526305"/>
                  <a:pt x="720724" y="2611259"/>
                  <a:pt x="670918" y="2659131"/>
                </a:cubicBezTo>
                <a:cubicBezTo>
                  <a:pt x="669946" y="2660065"/>
                  <a:pt x="669013" y="2660970"/>
                  <a:pt x="668070" y="2661875"/>
                </a:cubicBezTo>
                <a:lnTo>
                  <a:pt x="785647" y="3484939"/>
                </a:lnTo>
                <a:lnTo>
                  <a:pt x="1610997" y="3602821"/>
                </a:lnTo>
                <a:lnTo>
                  <a:pt x="3897693" y="1331432"/>
                </a:lnTo>
                <a:cubicBezTo>
                  <a:pt x="4046940" y="1182185"/>
                  <a:pt x="4116882" y="967644"/>
                  <a:pt x="4084526" y="757751"/>
                </a:cubicBezTo>
                <a:cubicBezTo>
                  <a:pt x="4051703" y="544581"/>
                  <a:pt x="3918810" y="362968"/>
                  <a:pt x="3719928" y="259488"/>
                </a:cubicBezTo>
                <a:cubicBezTo>
                  <a:pt x="3627498" y="211429"/>
                  <a:pt x="3525460" y="188859"/>
                  <a:pt x="3423248" y="190190"/>
                </a:cubicBezTo>
                <a:close/>
                <a:moveTo>
                  <a:pt x="3424011" y="42"/>
                </a:moveTo>
                <a:cubicBezTo>
                  <a:pt x="3556066" y="-1280"/>
                  <a:pt x="3688076" y="28191"/>
                  <a:pt x="3807863" y="90467"/>
                </a:cubicBezTo>
                <a:cubicBezTo>
                  <a:pt x="4061199" y="222293"/>
                  <a:pt x="4230668" y="454922"/>
                  <a:pt x="4272835" y="728747"/>
                </a:cubicBezTo>
                <a:cubicBezTo>
                  <a:pt x="4314374" y="998400"/>
                  <a:pt x="4224400" y="1274149"/>
                  <a:pt x="4032167" y="1466373"/>
                </a:cubicBezTo>
                <a:lnTo>
                  <a:pt x="1711581" y="3771394"/>
                </a:lnTo>
                <a:cubicBezTo>
                  <a:pt x="1693617" y="3789244"/>
                  <a:pt x="1669433" y="3799064"/>
                  <a:pt x="1644468" y="3799064"/>
                </a:cubicBezTo>
                <a:cubicBezTo>
                  <a:pt x="1639991" y="3799064"/>
                  <a:pt x="1635496" y="3798750"/>
                  <a:pt x="1631009" y="3798112"/>
                </a:cubicBezTo>
                <a:lnTo>
                  <a:pt x="1442510" y="3771194"/>
                </a:lnTo>
                <a:lnTo>
                  <a:pt x="364623" y="4848891"/>
                </a:lnTo>
                <a:cubicBezTo>
                  <a:pt x="346477" y="4867046"/>
                  <a:pt x="322122" y="4876789"/>
                  <a:pt x="297271" y="4876789"/>
                </a:cubicBezTo>
                <a:cubicBezTo>
                  <a:pt x="287194" y="4876789"/>
                  <a:pt x="277031" y="4875180"/>
                  <a:pt x="267153" y="4871894"/>
                </a:cubicBezTo>
                <a:cubicBezTo>
                  <a:pt x="232939" y="4860483"/>
                  <a:pt x="208089" y="4830717"/>
                  <a:pt x="202993" y="4794998"/>
                </a:cubicBezTo>
                <a:lnTo>
                  <a:pt x="958" y="3380555"/>
                </a:lnTo>
                <a:cubicBezTo>
                  <a:pt x="-3281" y="3350885"/>
                  <a:pt x="6692" y="3320938"/>
                  <a:pt x="27895" y="3299735"/>
                </a:cubicBezTo>
                <a:lnTo>
                  <a:pt x="499373" y="2828248"/>
                </a:lnTo>
                <a:lnTo>
                  <a:pt x="472474" y="2639634"/>
                </a:lnTo>
                <a:cubicBezTo>
                  <a:pt x="468226" y="2609859"/>
                  <a:pt x="478294" y="2579826"/>
                  <a:pt x="499620" y="2558624"/>
                </a:cubicBezTo>
                <a:cubicBezTo>
                  <a:pt x="501925" y="2556328"/>
                  <a:pt x="504345" y="2554166"/>
                  <a:pt x="506850" y="2552146"/>
                </a:cubicBezTo>
                <a:cubicBezTo>
                  <a:pt x="525805" y="2535144"/>
                  <a:pt x="729963" y="2343720"/>
                  <a:pt x="2819739" y="253945"/>
                </a:cubicBezTo>
                <a:cubicBezTo>
                  <a:pt x="2983700" y="89984"/>
                  <a:pt x="3203918" y="2245"/>
                  <a:pt x="3424011" y="4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CE86BD1-EAF7-4EA4-9F5C-37EA48676551}"/>
              </a:ext>
            </a:extLst>
          </p:cNvPr>
          <p:cNvSpPr>
            <a:spLocks noChangeAspect="1"/>
          </p:cNvSpPr>
          <p:nvPr/>
        </p:nvSpPr>
        <p:spPr>
          <a:xfrm>
            <a:off x="21518052" y="2064478"/>
            <a:ext cx="766762" cy="853440"/>
          </a:xfrm>
          <a:custGeom>
            <a:avLst/>
            <a:gdLst>
              <a:gd name="connsiteX0" fmla="*/ 857250 w 4381500"/>
              <a:gd name="connsiteY0" fmla="*/ 4276725 h 4876800"/>
              <a:gd name="connsiteX1" fmla="*/ 571500 w 4381500"/>
              <a:gd name="connsiteY1" fmla="*/ 4562475 h 4876800"/>
              <a:gd name="connsiteX2" fmla="*/ 571500 w 4381500"/>
              <a:gd name="connsiteY2" fmla="*/ 4686300 h 4876800"/>
              <a:gd name="connsiteX3" fmla="*/ 3429000 w 4381500"/>
              <a:gd name="connsiteY3" fmla="*/ 4686300 h 4876800"/>
              <a:gd name="connsiteX4" fmla="*/ 3429000 w 4381500"/>
              <a:gd name="connsiteY4" fmla="*/ 4562475 h 4876800"/>
              <a:gd name="connsiteX5" fmla="*/ 3143250 w 4381500"/>
              <a:gd name="connsiteY5" fmla="*/ 4276725 h 4876800"/>
              <a:gd name="connsiteX6" fmla="*/ 2762250 w 4381500"/>
              <a:gd name="connsiteY6" fmla="*/ 4276725 h 4876800"/>
              <a:gd name="connsiteX7" fmla="*/ 2381250 w 4381500"/>
              <a:gd name="connsiteY7" fmla="*/ 4276725 h 4876800"/>
              <a:gd name="connsiteX8" fmla="*/ 2857500 w 4381500"/>
              <a:gd name="connsiteY8" fmla="*/ 3895725 h 4876800"/>
              <a:gd name="connsiteX9" fmla="*/ 2857500 w 4381500"/>
              <a:gd name="connsiteY9" fmla="*/ 4086225 h 4876800"/>
              <a:gd name="connsiteX10" fmla="*/ 3048000 w 4381500"/>
              <a:gd name="connsiteY10" fmla="*/ 4086225 h 4876800"/>
              <a:gd name="connsiteX11" fmla="*/ 3048000 w 4381500"/>
              <a:gd name="connsiteY11" fmla="*/ 3895725 h 4876800"/>
              <a:gd name="connsiteX12" fmla="*/ 1428759 w 4381500"/>
              <a:gd name="connsiteY12" fmla="*/ 3705225 h 4876800"/>
              <a:gd name="connsiteX13" fmla="*/ 1286170 w 4381500"/>
              <a:gd name="connsiteY13" fmla="*/ 3726904 h 4876800"/>
              <a:gd name="connsiteX14" fmla="*/ 1091917 w 4381500"/>
              <a:gd name="connsiteY14" fmla="*/ 3844728 h 4876800"/>
              <a:gd name="connsiteX15" fmla="*/ 961968 w 4381500"/>
              <a:gd name="connsiteY15" fmla="*/ 4086225 h 4876800"/>
              <a:gd name="connsiteX16" fmla="*/ 2276427 w 4381500"/>
              <a:gd name="connsiteY16" fmla="*/ 4086225 h 4876800"/>
              <a:gd name="connsiteX17" fmla="*/ 1809759 w 4381500"/>
              <a:gd name="connsiteY17" fmla="*/ 3705225 h 4876800"/>
              <a:gd name="connsiteX18" fmla="*/ 831285 w 4381500"/>
              <a:gd name="connsiteY18" fmla="*/ 2565140 h 4876800"/>
              <a:gd name="connsiteX19" fmla="*/ 678189 w 4381500"/>
              <a:gd name="connsiteY19" fmla="*/ 2679001 h 4876800"/>
              <a:gd name="connsiteX20" fmla="*/ 1296857 w 4381500"/>
              <a:gd name="connsiteY20" fmla="*/ 3527898 h 4876800"/>
              <a:gd name="connsiteX21" fmla="*/ 1428750 w 4381500"/>
              <a:gd name="connsiteY21" fmla="*/ 3514725 h 4876800"/>
              <a:gd name="connsiteX22" fmla="*/ 1526686 w 4381500"/>
              <a:gd name="connsiteY22" fmla="*/ 3514725 h 4876800"/>
              <a:gd name="connsiteX23" fmla="*/ 2873883 w 4381500"/>
              <a:gd name="connsiteY23" fmla="*/ 2533650 h 4876800"/>
              <a:gd name="connsiteX24" fmla="*/ 3143250 w 4381500"/>
              <a:gd name="connsiteY24" fmla="*/ 2724150 h 4876800"/>
              <a:gd name="connsiteX25" fmla="*/ 3412617 w 4381500"/>
              <a:gd name="connsiteY25" fmla="*/ 2533650 h 4876800"/>
              <a:gd name="connsiteX26" fmla="*/ 476250 w 4381500"/>
              <a:gd name="connsiteY26" fmla="*/ 1962150 h 4876800"/>
              <a:gd name="connsiteX27" fmla="*/ 190500 w 4381500"/>
              <a:gd name="connsiteY27" fmla="*/ 2247900 h 4876800"/>
              <a:gd name="connsiteX28" fmla="*/ 476250 w 4381500"/>
              <a:gd name="connsiteY28" fmla="*/ 2533650 h 4876800"/>
              <a:gd name="connsiteX29" fmla="*/ 510406 w 4381500"/>
              <a:gd name="connsiteY29" fmla="*/ 2531574 h 4876800"/>
              <a:gd name="connsiteX30" fmla="*/ 739102 w 4381500"/>
              <a:gd name="connsiteY30" fmla="*/ 2360171 h 4876800"/>
              <a:gd name="connsiteX31" fmla="*/ 762000 w 4381500"/>
              <a:gd name="connsiteY31" fmla="*/ 2247900 h 4876800"/>
              <a:gd name="connsiteX32" fmla="*/ 736435 w 4381500"/>
              <a:gd name="connsiteY32" fmla="*/ 2129685 h 4876800"/>
              <a:gd name="connsiteX33" fmla="*/ 736378 w 4381500"/>
              <a:gd name="connsiteY33" fmla="*/ 2129561 h 4876800"/>
              <a:gd name="connsiteX34" fmla="*/ 504006 w 4381500"/>
              <a:gd name="connsiteY34" fmla="*/ 1963540 h 4876800"/>
              <a:gd name="connsiteX35" fmla="*/ 476250 w 4381500"/>
              <a:gd name="connsiteY35" fmla="*/ 1962150 h 4876800"/>
              <a:gd name="connsiteX36" fmla="*/ 2952750 w 4381500"/>
              <a:gd name="connsiteY36" fmla="*/ 1581150 h 4876800"/>
              <a:gd name="connsiteX37" fmla="*/ 3048000 w 4381500"/>
              <a:gd name="connsiteY37" fmla="*/ 1676400 h 4876800"/>
              <a:gd name="connsiteX38" fmla="*/ 2952750 w 4381500"/>
              <a:gd name="connsiteY38" fmla="*/ 1771650 h 4876800"/>
              <a:gd name="connsiteX39" fmla="*/ 2857500 w 4381500"/>
              <a:gd name="connsiteY39" fmla="*/ 1676400 h 4876800"/>
              <a:gd name="connsiteX40" fmla="*/ 2952750 w 4381500"/>
              <a:gd name="connsiteY40" fmla="*/ 1581150 h 4876800"/>
              <a:gd name="connsiteX41" fmla="*/ 1081640 w 4381500"/>
              <a:gd name="connsiteY41" fmla="*/ 1211742 h 4876800"/>
              <a:gd name="connsiteX42" fmla="*/ 667769 w 4381500"/>
              <a:gd name="connsiteY42" fmla="*/ 1811969 h 4876800"/>
              <a:gd name="connsiteX43" fmla="*/ 823360 w 4381500"/>
              <a:gd name="connsiteY43" fmla="*/ 1921964 h 4876800"/>
              <a:gd name="connsiteX44" fmla="*/ 1237231 w 4381500"/>
              <a:gd name="connsiteY44" fmla="*/ 1321736 h 4876800"/>
              <a:gd name="connsiteX45" fmla="*/ 1081640 w 4381500"/>
              <a:gd name="connsiteY45" fmla="*/ 1211742 h 4876800"/>
              <a:gd name="connsiteX46" fmla="*/ 1895313 w 4381500"/>
              <a:gd name="connsiteY46" fmla="*/ 790575 h 4876800"/>
              <a:gd name="connsiteX47" fmla="*/ 1905000 w 4381500"/>
              <a:gd name="connsiteY47" fmla="*/ 885825 h 4876800"/>
              <a:gd name="connsiteX48" fmla="*/ 1895313 w 4381500"/>
              <a:gd name="connsiteY48" fmla="*/ 981075 h 4876800"/>
              <a:gd name="connsiteX49" fmla="*/ 2476500 w 4381500"/>
              <a:gd name="connsiteY49" fmla="*/ 981075 h 4876800"/>
              <a:gd name="connsiteX50" fmla="*/ 2476500 w 4381500"/>
              <a:gd name="connsiteY50" fmla="*/ 790575 h 4876800"/>
              <a:gd name="connsiteX51" fmla="*/ 2762250 w 4381500"/>
              <a:gd name="connsiteY51" fmla="*/ 600075 h 4876800"/>
              <a:gd name="connsiteX52" fmla="*/ 2667000 w 4381500"/>
              <a:gd name="connsiteY52" fmla="*/ 695325 h 4876800"/>
              <a:gd name="connsiteX53" fmla="*/ 2667000 w 4381500"/>
              <a:gd name="connsiteY53" fmla="*/ 1266825 h 4876800"/>
              <a:gd name="connsiteX54" fmla="*/ 2657561 w 4381500"/>
              <a:gd name="connsiteY54" fmla="*/ 1308182 h 4876800"/>
              <a:gd name="connsiteX55" fmla="*/ 2276561 w 4381500"/>
              <a:gd name="connsiteY55" fmla="*/ 2098757 h 4876800"/>
              <a:gd name="connsiteX56" fmla="*/ 2190750 w 4381500"/>
              <a:gd name="connsiteY56" fmla="*/ 2152650 h 4876800"/>
              <a:gd name="connsiteX57" fmla="*/ 2095500 w 4381500"/>
              <a:gd name="connsiteY57" fmla="*/ 2247900 h 4876800"/>
              <a:gd name="connsiteX58" fmla="*/ 2190750 w 4381500"/>
              <a:gd name="connsiteY58" fmla="*/ 2343150 h 4876800"/>
              <a:gd name="connsiteX59" fmla="*/ 4095750 w 4381500"/>
              <a:gd name="connsiteY59" fmla="*/ 2343150 h 4876800"/>
              <a:gd name="connsiteX60" fmla="*/ 4191000 w 4381500"/>
              <a:gd name="connsiteY60" fmla="*/ 2247900 h 4876800"/>
              <a:gd name="connsiteX61" fmla="*/ 4095750 w 4381500"/>
              <a:gd name="connsiteY61" fmla="*/ 2152650 h 4876800"/>
              <a:gd name="connsiteX62" fmla="*/ 4009939 w 4381500"/>
              <a:gd name="connsiteY62" fmla="*/ 2098757 h 4876800"/>
              <a:gd name="connsiteX63" fmla="*/ 3852300 w 4381500"/>
              <a:gd name="connsiteY63" fmla="*/ 1771650 h 4876800"/>
              <a:gd name="connsiteX64" fmla="*/ 3333750 w 4381500"/>
              <a:gd name="connsiteY64" fmla="*/ 1771650 h 4876800"/>
              <a:gd name="connsiteX65" fmla="*/ 3238500 w 4381500"/>
              <a:gd name="connsiteY65" fmla="*/ 1676400 h 4876800"/>
              <a:gd name="connsiteX66" fmla="*/ 3333750 w 4381500"/>
              <a:gd name="connsiteY66" fmla="*/ 1581150 h 4876800"/>
              <a:gd name="connsiteX67" fmla="*/ 3760489 w 4381500"/>
              <a:gd name="connsiteY67" fmla="*/ 1581150 h 4876800"/>
              <a:gd name="connsiteX68" fmla="*/ 3628939 w 4381500"/>
              <a:gd name="connsiteY68" fmla="*/ 1308182 h 4876800"/>
              <a:gd name="connsiteX69" fmla="*/ 3619500 w 4381500"/>
              <a:gd name="connsiteY69" fmla="*/ 1266825 h 4876800"/>
              <a:gd name="connsiteX70" fmla="*/ 3619500 w 4381500"/>
              <a:gd name="connsiteY70" fmla="*/ 695325 h 4876800"/>
              <a:gd name="connsiteX71" fmla="*/ 3524250 w 4381500"/>
              <a:gd name="connsiteY71" fmla="*/ 600075 h 4876800"/>
              <a:gd name="connsiteX72" fmla="*/ 1428750 w 4381500"/>
              <a:gd name="connsiteY72" fmla="*/ 600075 h 4876800"/>
              <a:gd name="connsiteX73" fmla="*/ 1143000 w 4381500"/>
              <a:gd name="connsiteY73" fmla="*/ 885825 h 4876800"/>
              <a:gd name="connsiteX74" fmla="*/ 1168574 w 4381500"/>
              <a:gd name="connsiteY74" fmla="*/ 1004049 h 4876800"/>
              <a:gd name="connsiteX75" fmla="*/ 1400994 w 4381500"/>
              <a:gd name="connsiteY75" fmla="*/ 1170184 h 4876800"/>
              <a:gd name="connsiteX76" fmla="*/ 1428750 w 4381500"/>
              <a:gd name="connsiteY76" fmla="*/ 1171575 h 4876800"/>
              <a:gd name="connsiteX77" fmla="*/ 1676352 w 4381500"/>
              <a:gd name="connsiteY77" fmla="*/ 1028624 h 4876800"/>
              <a:gd name="connsiteX78" fmla="*/ 1714500 w 4381500"/>
              <a:gd name="connsiteY78" fmla="*/ 885825 h 4876800"/>
              <a:gd name="connsiteX79" fmla="*/ 1676295 w 4381500"/>
              <a:gd name="connsiteY79" fmla="*/ 742940 h 4876800"/>
              <a:gd name="connsiteX80" fmla="*/ 1428750 w 4381500"/>
              <a:gd name="connsiteY80" fmla="*/ 600075 h 4876800"/>
              <a:gd name="connsiteX81" fmla="*/ 2952750 w 4381500"/>
              <a:gd name="connsiteY81" fmla="*/ 190500 h 4876800"/>
              <a:gd name="connsiteX82" fmla="*/ 2857500 w 4381500"/>
              <a:gd name="connsiteY82" fmla="*/ 285750 h 4876800"/>
              <a:gd name="connsiteX83" fmla="*/ 2857500 w 4381500"/>
              <a:gd name="connsiteY83" fmla="*/ 409575 h 4876800"/>
              <a:gd name="connsiteX84" fmla="*/ 3429000 w 4381500"/>
              <a:gd name="connsiteY84" fmla="*/ 409575 h 4876800"/>
              <a:gd name="connsiteX85" fmla="*/ 3429000 w 4381500"/>
              <a:gd name="connsiteY85" fmla="*/ 285750 h 4876800"/>
              <a:gd name="connsiteX86" fmla="*/ 3333750 w 4381500"/>
              <a:gd name="connsiteY86" fmla="*/ 190500 h 4876800"/>
              <a:gd name="connsiteX87" fmla="*/ 2952750 w 4381500"/>
              <a:gd name="connsiteY87" fmla="*/ 0 h 4876800"/>
              <a:gd name="connsiteX88" fmla="*/ 3333750 w 4381500"/>
              <a:gd name="connsiteY88" fmla="*/ 0 h 4876800"/>
              <a:gd name="connsiteX89" fmla="*/ 3619500 w 4381500"/>
              <a:gd name="connsiteY89" fmla="*/ 285750 h 4876800"/>
              <a:gd name="connsiteX90" fmla="*/ 3619500 w 4381500"/>
              <a:gd name="connsiteY90" fmla="*/ 425958 h 4876800"/>
              <a:gd name="connsiteX91" fmla="*/ 3810000 w 4381500"/>
              <a:gd name="connsiteY91" fmla="*/ 695325 h 4876800"/>
              <a:gd name="connsiteX92" fmla="*/ 3810000 w 4381500"/>
              <a:gd name="connsiteY92" fmla="*/ 1245070 h 4876800"/>
              <a:gd name="connsiteX93" fmla="*/ 4158977 w 4381500"/>
              <a:gd name="connsiteY93" fmla="*/ 1969198 h 4876800"/>
              <a:gd name="connsiteX94" fmla="*/ 4381500 w 4381500"/>
              <a:gd name="connsiteY94" fmla="*/ 2247900 h 4876800"/>
              <a:gd name="connsiteX95" fmla="*/ 4095750 w 4381500"/>
              <a:gd name="connsiteY95" fmla="*/ 2533650 h 4876800"/>
              <a:gd name="connsiteX96" fmla="*/ 3609918 w 4381500"/>
              <a:gd name="connsiteY96" fmla="*/ 2533650 h 4876800"/>
              <a:gd name="connsiteX97" fmla="*/ 3143250 w 4381500"/>
              <a:gd name="connsiteY97" fmla="*/ 2914650 h 4876800"/>
              <a:gd name="connsiteX98" fmla="*/ 2676582 w 4381500"/>
              <a:gd name="connsiteY98" fmla="*/ 2533650 h 4876800"/>
              <a:gd name="connsiteX99" fmla="*/ 2190750 w 4381500"/>
              <a:gd name="connsiteY99" fmla="*/ 2533650 h 4876800"/>
              <a:gd name="connsiteX100" fmla="*/ 1905000 w 4381500"/>
              <a:gd name="connsiteY100" fmla="*/ 2247900 h 4876800"/>
              <a:gd name="connsiteX101" fmla="*/ 2127523 w 4381500"/>
              <a:gd name="connsiteY101" fmla="*/ 1969198 h 4876800"/>
              <a:gd name="connsiteX102" fmla="*/ 2476500 w 4381500"/>
              <a:gd name="connsiteY102" fmla="*/ 1245070 h 4876800"/>
              <a:gd name="connsiteX103" fmla="*/ 2476500 w 4381500"/>
              <a:gd name="connsiteY103" fmla="*/ 1171575 h 4876800"/>
              <a:gd name="connsiteX104" fmla="*/ 1809550 w 4381500"/>
              <a:gd name="connsiteY104" fmla="*/ 1171575 h 4876800"/>
              <a:gd name="connsiteX105" fmla="*/ 1441104 w 4381500"/>
              <a:gd name="connsiteY105" fmla="*/ 1361665 h 4876800"/>
              <a:gd name="connsiteX106" fmla="*/ 929926 w 4381500"/>
              <a:gd name="connsiteY106" fmla="*/ 2103006 h 4876800"/>
              <a:gd name="connsiteX107" fmla="*/ 952500 w 4381500"/>
              <a:gd name="connsiteY107" fmla="*/ 2247900 h 4876800"/>
              <a:gd name="connsiteX108" fmla="*/ 933221 w 4381500"/>
              <a:gd name="connsiteY108" fmla="*/ 2381898 h 4876800"/>
              <a:gd name="connsiteX109" fmla="*/ 1762811 w 4381500"/>
              <a:gd name="connsiteY109" fmla="*/ 3514725 h 4876800"/>
              <a:gd name="connsiteX110" fmla="*/ 1809750 w 4381500"/>
              <a:gd name="connsiteY110" fmla="*/ 3514725 h 4876800"/>
              <a:gd name="connsiteX111" fmla="*/ 2469585 w 4381500"/>
              <a:gd name="connsiteY111" fmla="*/ 4086225 h 4876800"/>
              <a:gd name="connsiteX112" fmla="*/ 2667000 w 4381500"/>
              <a:gd name="connsiteY112" fmla="*/ 4086225 h 4876800"/>
              <a:gd name="connsiteX113" fmla="*/ 2667000 w 4381500"/>
              <a:gd name="connsiteY113" fmla="*/ 3800475 h 4876800"/>
              <a:gd name="connsiteX114" fmla="*/ 2762250 w 4381500"/>
              <a:gd name="connsiteY114" fmla="*/ 3705225 h 4876800"/>
              <a:gd name="connsiteX115" fmla="*/ 3143250 w 4381500"/>
              <a:gd name="connsiteY115" fmla="*/ 3705225 h 4876800"/>
              <a:gd name="connsiteX116" fmla="*/ 3238500 w 4381500"/>
              <a:gd name="connsiteY116" fmla="*/ 3800475 h 4876800"/>
              <a:gd name="connsiteX117" fmla="*/ 3238500 w 4381500"/>
              <a:gd name="connsiteY117" fmla="*/ 4095807 h 4876800"/>
              <a:gd name="connsiteX118" fmla="*/ 3619500 w 4381500"/>
              <a:gd name="connsiteY118" fmla="*/ 4562475 h 4876800"/>
              <a:gd name="connsiteX119" fmla="*/ 3619500 w 4381500"/>
              <a:gd name="connsiteY119" fmla="*/ 4781550 h 4876800"/>
              <a:gd name="connsiteX120" fmla="*/ 3524250 w 4381500"/>
              <a:gd name="connsiteY120" fmla="*/ 4876800 h 4876800"/>
              <a:gd name="connsiteX121" fmla="*/ 476250 w 4381500"/>
              <a:gd name="connsiteY121" fmla="*/ 4876800 h 4876800"/>
              <a:gd name="connsiteX122" fmla="*/ 381000 w 4381500"/>
              <a:gd name="connsiteY122" fmla="*/ 4781550 h 4876800"/>
              <a:gd name="connsiteX123" fmla="*/ 381000 w 4381500"/>
              <a:gd name="connsiteY123" fmla="*/ 4562475 h 4876800"/>
              <a:gd name="connsiteX124" fmla="*/ 767734 w 4381500"/>
              <a:gd name="connsiteY124" fmla="*/ 4094778 h 4876800"/>
              <a:gd name="connsiteX125" fmla="*/ 957224 w 4381500"/>
              <a:gd name="connsiteY125" fmla="*/ 3710007 h 4876800"/>
              <a:gd name="connsiteX126" fmla="*/ 1110510 w 4381500"/>
              <a:gd name="connsiteY126" fmla="*/ 3595630 h 4876800"/>
              <a:gd name="connsiteX127" fmla="*/ 475364 w 4381500"/>
              <a:gd name="connsiteY127" fmla="*/ 2724131 h 4876800"/>
              <a:gd name="connsiteX128" fmla="*/ 0 w 4381500"/>
              <a:gd name="connsiteY128" fmla="*/ 2247900 h 4876800"/>
              <a:gd name="connsiteX129" fmla="*/ 463963 w 4381500"/>
              <a:gd name="connsiteY129" fmla="*/ 1771964 h 4876800"/>
              <a:gd name="connsiteX130" fmla="*/ 975065 w 4381500"/>
              <a:gd name="connsiteY130" fmla="*/ 1030729 h 4876800"/>
              <a:gd name="connsiteX131" fmla="*/ 952500 w 4381500"/>
              <a:gd name="connsiteY131" fmla="*/ 885825 h 4876800"/>
              <a:gd name="connsiteX132" fmla="*/ 1428750 w 4381500"/>
              <a:gd name="connsiteY132" fmla="*/ 409575 h 4876800"/>
              <a:gd name="connsiteX133" fmla="*/ 1809559 w 4381500"/>
              <a:gd name="connsiteY133" fmla="*/ 600075 h 4876800"/>
              <a:gd name="connsiteX134" fmla="*/ 2492883 w 4381500"/>
              <a:gd name="connsiteY134" fmla="*/ 600075 h 4876800"/>
              <a:gd name="connsiteX135" fmla="*/ 2667000 w 4381500"/>
              <a:gd name="connsiteY135" fmla="*/ 425958 h 4876800"/>
              <a:gd name="connsiteX136" fmla="*/ 2667000 w 4381500"/>
              <a:gd name="connsiteY136" fmla="*/ 285750 h 4876800"/>
              <a:gd name="connsiteX137" fmla="*/ 2952750 w 4381500"/>
              <a:gd name="connsiteY13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381500" h="4876800">
                <a:moveTo>
                  <a:pt x="857250" y="4276725"/>
                </a:moveTo>
                <a:cubicBezTo>
                  <a:pt x="699687" y="4276725"/>
                  <a:pt x="571500" y="4404913"/>
                  <a:pt x="571500" y="4562475"/>
                </a:cubicBezTo>
                <a:lnTo>
                  <a:pt x="571500" y="4686300"/>
                </a:lnTo>
                <a:lnTo>
                  <a:pt x="3429000" y="4686300"/>
                </a:lnTo>
                <a:lnTo>
                  <a:pt x="3429000" y="4562475"/>
                </a:lnTo>
                <a:cubicBezTo>
                  <a:pt x="3429000" y="4404913"/>
                  <a:pt x="3300812" y="4276725"/>
                  <a:pt x="3143250" y="4276725"/>
                </a:cubicBezTo>
                <a:lnTo>
                  <a:pt x="2762250" y="4276725"/>
                </a:lnTo>
                <a:lnTo>
                  <a:pt x="2381250" y="4276725"/>
                </a:lnTo>
                <a:close/>
                <a:moveTo>
                  <a:pt x="2857500" y="3895725"/>
                </a:moveTo>
                <a:lnTo>
                  <a:pt x="2857500" y="4086225"/>
                </a:lnTo>
                <a:lnTo>
                  <a:pt x="3048000" y="4086225"/>
                </a:lnTo>
                <a:lnTo>
                  <a:pt x="3048000" y="3895725"/>
                </a:lnTo>
                <a:close/>
                <a:moveTo>
                  <a:pt x="1428759" y="3705225"/>
                </a:moveTo>
                <a:cubicBezTo>
                  <a:pt x="1380210" y="3705225"/>
                  <a:pt x="1332242" y="3712512"/>
                  <a:pt x="1286170" y="3726904"/>
                </a:cubicBezTo>
                <a:cubicBezTo>
                  <a:pt x="1213504" y="3749678"/>
                  <a:pt x="1146295" y="3790426"/>
                  <a:pt x="1091917" y="3844728"/>
                </a:cubicBezTo>
                <a:cubicBezTo>
                  <a:pt x="1024899" y="3911794"/>
                  <a:pt x="980322" y="3995347"/>
                  <a:pt x="961968" y="4086225"/>
                </a:cubicBezTo>
                <a:lnTo>
                  <a:pt x="2276427" y="4086225"/>
                </a:lnTo>
                <a:cubicBezTo>
                  <a:pt x="2232184" y="3869112"/>
                  <a:pt x="2039740" y="3705225"/>
                  <a:pt x="1809759" y="3705225"/>
                </a:cubicBezTo>
                <a:close/>
                <a:moveTo>
                  <a:pt x="831285" y="2565140"/>
                </a:moveTo>
                <a:cubicBezTo>
                  <a:pt x="788441" y="2612984"/>
                  <a:pt x="736282" y="2651712"/>
                  <a:pt x="678189" y="2679001"/>
                </a:cubicBezTo>
                <a:lnTo>
                  <a:pt x="1296857" y="3527898"/>
                </a:lnTo>
                <a:cubicBezTo>
                  <a:pt x="1340167" y="3519192"/>
                  <a:pt x="1384287" y="3514725"/>
                  <a:pt x="1428750" y="3514725"/>
                </a:cubicBezTo>
                <a:lnTo>
                  <a:pt x="1526686" y="3514725"/>
                </a:lnTo>
                <a:close/>
                <a:moveTo>
                  <a:pt x="2873883" y="2533650"/>
                </a:moveTo>
                <a:cubicBezTo>
                  <a:pt x="2913202" y="2644511"/>
                  <a:pt x="3019082" y="2724150"/>
                  <a:pt x="3143250" y="2724150"/>
                </a:cubicBezTo>
                <a:cubicBezTo>
                  <a:pt x="3267418" y="2724150"/>
                  <a:pt x="3373298" y="2644511"/>
                  <a:pt x="3412617" y="2533650"/>
                </a:cubicBezTo>
                <a:close/>
                <a:moveTo>
                  <a:pt x="476250" y="1962150"/>
                </a:moveTo>
                <a:cubicBezTo>
                  <a:pt x="318687" y="1962150"/>
                  <a:pt x="190500" y="2090337"/>
                  <a:pt x="190500" y="2247900"/>
                </a:cubicBezTo>
                <a:cubicBezTo>
                  <a:pt x="190500" y="2405462"/>
                  <a:pt x="318687" y="2533650"/>
                  <a:pt x="476250" y="2533650"/>
                </a:cubicBezTo>
                <a:cubicBezTo>
                  <a:pt x="487585" y="2533650"/>
                  <a:pt x="499081" y="2532955"/>
                  <a:pt x="510406" y="2531574"/>
                </a:cubicBezTo>
                <a:cubicBezTo>
                  <a:pt x="611476" y="2519524"/>
                  <a:pt x="699030" y="2453859"/>
                  <a:pt x="739102" y="2360171"/>
                </a:cubicBezTo>
                <a:cubicBezTo>
                  <a:pt x="754285" y="2324624"/>
                  <a:pt x="762000" y="2286838"/>
                  <a:pt x="762000" y="2247900"/>
                </a:cubicBezTo>
                <a:cubicBezTo>
                  <a:pt x="762000" y="2206552"/>
                  <a:pt x="753399" y="2166775"/>
                  <a:pt x="736435" y="2129685"/>
                </a:cubicBezTo>
                <a:lnTo>
                  <a:pt x="736378" y="2129561"/>
                </a:lnTo>
                <a:cubicBezTo>
                  <a:pt x="694106" y="2036769"/>
                  <a:pt x="605056" y="1973151"/>
                  <a:pt x="504006" y="1963540"/>
                </a:cubicBezTo>
                <a:cubicBezTo>
                  <a:pt x="494804" y="1962588"/>
                  <a:pt x="485718" y="1962150"/>
                  <a:pt x="476250" y="1962150"/>
                </a:cubicBezTo>
                <a:close/>
                <a:moveTo>
                  <a:pt x="2952750" y="1581150"/>
                </a:moveTo>
                <a:cubicBezTo>
                  <a:pt x="3005328" y="1581150"/>
                  <a:pt x="3048000" y="1623822"/>
                  <a:pt x="3048000" y="1676400"/>
                </a:cubicBezTo>
                <a:cubicBezTo>
                  <a:pt x="3048000" y="1728978"/>
                  <a:pt x="3005328" y="1771650"/>
                  <a:pt x="2952750" y="1771650"/>
                </a:cubicBezTo>
                <a:cubicBezTo>
                  <a:pt x="2900172" y="1771650"/>
                  <a:pt x="2857500" y="1728978"/>
                  <a:pt x="2857500" y="1676400"/>
                </a:cubicBezTo>
                <a:cubicBezTo>
                  <a:pt x="2857500" y="1623822"/>
                  <a:pt x="2900172" y="1581150"/>
                  <a:pt x="2952750" y="1581150"/>
                </a:cubicBezTo>
                <a:close/>
                <a:moveTo>
                  <a:pt x="1081640" y="1211742"/>
                </a:moveTo>
                <a:lnTo>
                  <a:pt x="667769" y="1811969"/>
                </a:lnTo>
                <a:cubicBezTo>
                  <a:pt x="726357" y="1837791"/>
                  <a:pt x="779392" y="1875196"/>
                  <a:pt x="823360" y="1921964"/>
                </a:cubicBezTo>
                <a:lnTo>
                  <a:pt x="1237231" y="1321736"/>
                </a:lnTo>
                <a:cubicBezTo>
                  <a:pt x="1178642" y="1295914"/>
                  <a:pt x="1125607" y="1258519"/>
                  <a:pt x="1081640" y="1211742"/>
                </a:cubicBezTo>
                <a:close/>
                <a:moveTo>
                  <a:pt x="1895313" y="790575"/>
                </a:moveTo>
                <a:cubicBezTo>
                  <a:pt x="1901685" y="821817"/>
                  <a:pt x="1905000" y="853716"/>
                  <a:pt x="1905000" y="885825"/>
                </a:cubicBezTo>
                <a:cubicBezTo>
                  <a:pt x="1905000" y="917934"/>
                  <a:pt x="1901676" y="949833"/>
                  <a:pt x="1895313" y="981075"/>
                </a:cubicBezTo>
                <a:lnTo>
                  <a:pt x="2476500" y="981075"/>
                </a:lnTo>
                <a:lnTo>
                  <a:pt x="2476500" y="790575"/>
                </a:lnTo>
                <a:close/>
                <a:moveTo>
                  <a:pt x="2762250" y="600075"/>
                </a:moveTo>
                <a:cubicBezTo>
                  <a:pt x="2709729" y="600075"/>
                  <a:pt x="2667000" y="642804"/>
                  <a:pt x="2667000" y="695325"/>
                </a:cubicBezTo>
                <a:lnTo>
                  <a:pt x="2667000" y="1266825"/>
                </a:lnTo>
                <a:cubicBezTo>
                  <a:pt x="2667000" y="1281141"/>
                  <a:pt x="2663771" y="1295286"/>
                  <a:pt x="2657561" y="1308182"/>
                </a:cubicBezTo>
                <a:lnTo>
                  <a:pt x="2276561" y="2098757"/>
                </a:lnTo>
                <a:cubicBezTo>
                  <a:pt x="2260673" y="2131704"/>
                  <a:pt x="2227326" y="2152650"/>
                  <a:pt x="2190750" y="2152650"/>
                </a:cubicBezTo>
                <a:cubicBezTo>
                  <a:pt x="2138229" y="2152650"/>
                  <a:pt x="2095500" y="2195379"/>
                  <a:pt x="2095500" y="2247900"/>
                </a:cubicBezTo>
                <a:cubicBezTo>
                  <a:pt x="2095500" y="2300421"/>
                  <a:pt x="2138229" y="2343150"/>
                  <a:pt x="2190750" y="2343150"/>
                </a:cubicBezTo>
                <a:lnTo>
                  <a:pt x="4095750" y="2343150"/>
                </a:lnTo>
                <a:cubicBezTo>
                  <a:pt x="4148271" y="2343150"/>
                  <a:pt x="4191000" y="2300421"/>
                  <a:pt x="4191000" y="2247900"/>
                </a:cubicBezTo>
                <a:cubicBezTo>
                  <a:pt x="4191000" y="2195379"/>
                  <a:pt x="4148271" y="2152650"/>
                  <a:pt x="4095750" y="2152650"/>
                </a:cubicBezTo>
                <a:cubicBezTo>
                  <a:pt x="4059174" y="2152650"/>
                  <a:pt x="4025827" y="2131704"/>
                  <a:pt x="4009939" y="2098757"/>
                </a:cubicBezTo>
                <a:lnTo>
                  <a:pt x="3852300" y="1771650"/>
                </a:lnTo>
                <a:lnTo>
                  <a:pt x="3333750" y="1771650"/>
                </a:lnTo>
                <a:cubicBezTo>
                  <a:pt x="3281153" y="1771650"/>
                  <a:pt x="3238500" y="1728997"/>
                  <a:pt x="3238500" y="1676400"/>
                </a:cubicBezTo>
                <a:cubicBezTo>
                  <a:pt x="3238500" y="1623803"/>
                  <a:pt x="3281153" y="1581150"/>
                  <a:pt x="3333750" y="1581150"/>
                </a:cubicBezTo>
                <a:lnTo>
                  <a:pt x="3760489" y="1581150"/>
                </a:lnTo>
                <a:lnTo>
                  <a:pt x="3628939" y="1308182"/>
                </a:lnTo>
                <a:cubicBezTo>
                  <a:pt x="3622729" y="1295276"/>
                  <a:pt x="3619500" y="1281141"/>
                  <a:pt x="3619500" y="1266825"/>
                </a:cubicBezTo>
                <a:lnTo>
                  <a:pt x="3619500" y="695325"/>
                </a:lnTo>
                <a:cubicBezTo>
                  <a:pt x="3619500" y="642804"/>
                  <a:pt x="3576771" y="600075"/>
                  <a:pt x="3524250" y="600075"/>
                </a:cubicBezTo>
                <a:close/>
                <a:moveTo>
                  <a:pt x="1428750" y="600075"/>
                </a:moveTo>
                <a:cubicBezTo>
                  <a:pt x="1271187" y="600075"/>
                  <a:pt x="1143000" y="728262"/>
                  <a:pt x="1143000" y="885825"/>
                </a:cubicBezTo>
                <a:cubicBezTo>
                  <a:pt x="1143000" y="927173"/>
                  <a:pt x="1151601" y="966949"/>
                  <a:pt x="1168574" y="1004049"/>
                </a:cubicBezTo>
                <a:cubicBezTo>
                  <a:pt x="1210894" y="1096956"/>
                  <a:pt x="1299943" y="1160573"/>
                  <a:pt x="1400994" y="1170184"/>
                </a:cubicBezTo>
                <a:cubicBezTo>
                  <a:pt x="1410195" y="1171137"/>
                  <a:pt x="1419282" y="1171575"/>
                  <a:pt x="1428750" y="1171575"/>
                </a:cubicBezTo>
                <a:cubicBezTo>
                  <a:pt x="1530458" y="1171575"/>
                  <a:pt x="1625336" y="1116797"/>
                  <a:pt x="1676352" y="1028624"/>
                </a:cubicBezTo>
                <a:cubicBezTo>
                  <a:pt x="1701289" y="985409"/>
                  <a:pt x="1714500" y="936012"/>
                  <a:pt x="1714500" y="885825"/>
                </a:cubicBezTo>
                <a:cubicBezTo>
                  <a:pt x="1714500" y="835638"/>
                  <a:pt x="1701289" y="786241"/>
                  <a:pt x="1676295" y="742940"/>
                </a:cubicBezTo>
                <a:cubicBezTo>
                  <a:pt x="1625270" y="654815"/>
                  <a:pt x="1530429" y="600075"/>
                  <a:pt x="1428750" y="600075"/>
                </a:cubicBezTo>
                <a:close/>
                <a:moveTo>
                  <a:pt x="2952750" y="190500"/>
                </a:moveTo>
                <a:cubicBezTo>
                  <a:pt x="2900229" y="190500"/>
                  <a:pt x="2857500" y="233229"/>
                  <a:pt x="2857500" y="285750"/>
                </a:cubicBezTo>
                <a:lnTo>
                  <a:pt x="2857500" y="409575"/>
                </a:lnTo>
                <a:lnTo>
                  <a:pt x="3429000" y="409575"/>
                </a:lnTo>
                <a:lnTo>
                  <a:pt x="3429000" y="285750"/>
                </a:lnTo>
                <a:cubicBezTo>
                  <a:pt x="3429000" y="233229"/>
                  <a:pt x="3386271" y="190500"/>
                  <a:pt x="3333750" y="190500"/>
                </a:cubicBezTo>
                <a:close/>
                <a:moveTo>
                  <a:pt x="2952750" y="0"/>
                </a:moveTo>
                <a:lnTo>
                  <a:pt x="3333750" y="0"/>
                </a:lnTo>
                <a:cubicBezTo>
                  <a:pt x="3491312" y="0"/>
                  <a:pt x="3619500" y="128187"/>
                  <a:pt x="3619500" y="285750"/>
                </a:cubicBezTo>
                <a:lnTo>
                  <a:pt x="3619500" y="425958"/>
                </a:lnTo>
                <a:cubicBezTo>
                  <a:pt x="3730361" y="465277"/>
                  <a:pt x="3810000" y="571157"/>
                  <a:pt x="3810000" y="695325"/>
                </a:cubicBezTo>
                <a:lnTo>
                  <a:pt x="3810000" y="1245070"/>
                </a:lnTo>
                <a:lnTo>
                  <a:pt x="4158977" y="1969198"/>
                </a:lnTo>
                <a:cubicBezTo>
                  <a:pt x="4286212" y="1998059"/>
                  <a:pt x="4381500" y="2112054"/>
                  <a:pt x="4381500" y="2247900"/>
                </a:cubicBezTo>
                <a:cubicBezTo>
                  <a:pt x="4381500" y="2405462"/>
                  <a:pt x="4253312" y="2533650"/>
                  <a:pt x="4095750" y="2533650"/>
                </a:cubicBezTo>
                <a:lnTo>
                  <a:pt x="3609918" y="2533650"/>
                </a:lnTo>
                <a:cubicBezTo>
                  <a:pt x="3565664" y="2750772"/>
                  <a:pt x="3373250" y="2914650"/>
                  <a:pt x="3143250" y="2914650"/>
                </a:cubicBezTo>
                <a:cubicBezTo>
                  <a:pt x="2913250" y="2914650"/>
                  <a:pt x="2720835" y="2750772"/>
                  <a:pt x="2676582" y="2533650"/>
                </a:cubicBezTo>
                <a:lnTo>
                  <a:pt x="2190750" y="2533650"/>
                </a:lnTo>
                <a:cubicBezTo>
                  <a:pt x="2033187" y="2533650"/>
                  <a:pt x="1905000" y="2405462"/>
                  <a:pt x="1905000" y="2247900"/>
                </a:cubicBezTo>
                <a:cubicBezTo>
                  <a:pt x="1905000" y="2112054"/>
                  <a:pt x="2000288" y="1998059"/>
                  <a:pt x="2127523" y="1969198"/>
                </a:cubicBezTo>
                <a:lnTo>
                  <a:pt x="2476500" y="1245070"/>
                </a:lnTo>
                <a:lnTo>
                  <a:pt x="2476500" y="1171575"/>
                </a:lnTo>
                <a:lnTo>
                  <a:pt x="1809550" y="1171575"/>
                </a:lnTo>
                <a:cubicBezTo>
                  <a:pt x="1722663" y="1286989"/>
                  <a:pt x="1586731" y="1357846"/>
                  <a:pt x="1441104" y="1361665"/>
                </a:cubicBezTo>
                <a:lnTo>
                  <a:pt x="929926" y="2103006"/>
                </a:lnTo>
                <a:cubicBezTo>
                  <a:pt x="944851" y="2149564"/>
                  <a:pt x="952500" y="2198075"/>
                  <a:pt x="952500" y="2247900"/>
                </a:cubicBezTo>
                <a:cubicBezTo>
                  <a:pt x="952500" y="2293715"/>
                  <a:pt x="945947" y="2338559"/>
                  <a:pt x="933221" y="2381898"/>
                </a:cubicBezTo>
                <a:lnTo>
                  <a:pt x="1762811" y="3514725"/>
                </a:lnTo>
                <a:lnTo>
                  <a:pt x="1809750" y="3514725"/>
                </a:lnTo>
                <a:cubicBezTo>
                  <a:pt x="2145039" y="3514725"/>
                  <a:pt x="2423207" y="3763556"/>
                  <a:pt x="2469585" y="4086225"/>
                </a:cubicBezTo>
                <a:lnTo>
                  <a:pt x="2667000" y="4086225"/>
                </a:lnTo>
                <a:lnTo>
                  <a:pt x="2667000" y="3800475"/>
                </a:lnTo>
                <a:cubicBezTo>
                  <a:pt x="2667000" y="3747878"/>
                  <a:pt x="2709653" y="3705225"/>
                  <a:pt x="2762250" y="3705225"/>
                </a:cubicBezTo>
                <a:lnTo>
                  <a:pt x="3143250" y="3705225"/>
                </a:lnTo>
                <a:cubicBezTo>
                  <a:pt x="3195847" y="3705225"/>
                  <a:pt x="3238500" y="3747878"/>
                  <a:pt x="3238500" y="3800475"/>
                </a:cubicBezTo>
                <a:lnTo>
                  <a:pt x="3238500" y="4095807"/>
                </a:lnTo>
                <a:cubicBezTo>
                  <a:pt x="3455622" y="4140060"/>
                  <a:pt x="3619500" y="4332484"/>
                  <a:pt x="3619500" y="4562475"/>
                </a:cubicBezTo>
                <a:lnTo>
                  <a:pt x="3619500" y="4781550"/>
                </a:lnTo>
                <a:cubicBezTo>
                  <a:pt x="3619500" y="4834147"/>
                  <a:pt x="3576847" y="4876800"/>
                  <a:pt x="3524250" y="4876800"/>
                </a:cubicBezTo>
                <a:lnTo>
                  <a:pt x="476250" y="4876800"/>
                </a:lnTo>
                <a:cubicBezTo>
                  <a:pt x="423653" y="4876800"/>
                  <a:pt x="381000" y="4834147"/>
                  <a:pt x="381000" y="4781550"/>
                </a:cubicBezTo>
                <a:lnTo>
                  <a:pt x="381000" y="4562475"/>
                </a:lnTo>
                <a:cubicBezTo>
                  <a:pt x="381000" y="4330475"/>
                  <a:pt x="547792" y="4136793"/>
                  <a:pt x="767734" y="4094778"/>
                </a:cubicBezTo>
                <a:cubicBezTo>
                  <a:pt x="786489" y="3949598"/>
                  <a:pt x="852011" y="3815315"/>
                  <a:pt x="957224" y="3710007"/>
                </a:cubicBezTo>
                <a:cubicBezTo>
                  <a:pt x="1002630" y="3664677"/>
                  <a:pt x="1054455" y="3626158"/>
                  <a:pt x="1110510" y="3595630"/>
                </a:cubicBezTo>
                <a:lnTo>
                  <a:pt x="475364" y="2724131"/>
                </a:lnTo>
                <a:cubicBezTo>
                  <a:pt x="213169" y="2723645"/>
                  <a:pt x="0" y="2510209"/>
                  <a:pt x="0" y="2247900"/>
                </a:cubicBezTo>
                <a:cubicBezTo>
                  <a:pt x="0" y="1989410"/>
                  <a:pt x="207026" y="1778517"/>
                  <a:pt x="463963" y="1771964"/>
                </a:cubicBezTo>
                <a:lnTo>
                  <a:pt x="975065" y="1030729"/>
                </a:lnTo>
                <a:cubicBezTo>
                  <a:pt x="960158" y="984199"/>
                  <a:pt x="952500" y="935669"/>
                  <a:pt x="952500" y="885825"/>
                </a:cubicBezTo>
                <a:cubicBezTo>
                  <a:pt x="952500" y="623221"/>
                  <a:pt x="1166145" y="409575"/>
                  <a:pt x="1428750" y="409575"/>
                </a:cubicBezTo>
                <a:cubicBezTo>
                  <a:pt x="1579054" y="409575"/>
                  <a:pt x="1720253" y="481422"/>
                  <a:pt x="1809559" y="600075"/>
                </a:cubicBezTo>
                <a:lnTo>
                  <a:pt x="2492883" y="600075"/>
                </a:lnTo>
                <a:cubicBezTo>
                  <a:pt x="2521629" y="519027"/>
                  <a:pt x="2585952" y="454704"/>
                  <a:pt x="2667000" y="425958"/>
                </a:cubicBezTo>
                <a:lnTo>
                  <a:pt x="2667000" y="285750"/>
                </a:lnTo>
                <a:cubicBezTo>
                  <a:pt x="2667000" y="128187"/>
                  <a:pt x="2795187" y="0"/>
                  <a:pt x="2952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410327C-C5C1-4504-89FC-CD81EDE6B041}"/>
              </a:ext>
            </a:extLst>
          </p:cNvPr>
          <p:cNvSpPr>
            <a:spLocks noChangeAspect="1"/>
          </p:cNvSpPr>
          <p:nvPr/>
        </p:nvSpPr>
        <p:spPr>
          <a:xfrm>
            <a:off x="2069111" y="4758393"/>
            <a:ext cx="853440" cy="816330"/>
          </a:xfrm>
          <a:custGeom>
            <a:avLst/>
            <a:gdLst>
              <a:gd name="connsiteX0" fmla="*/ 3509810 w 4876804"/>
              <a:gd name="connsiteY0" fmla="*/ 4467975 h 4664752"/>
              <a:gd name="connsiteX1" fmla="*/ 3605060 w 4876804"/>
              <a:gd name="connsiteY1" fmla="*/ 4563225 h 4664752"/>
              <a:gd name="connsiteX2" fmla="*/ 3509810 w 4876804"/>
              <a:gd name="connsiteY2" fmla="*/ 4658475 h 4664752"/>
              <a:gd name="connsiteX3" fmla="*/ 3414560 w 4876804"/>
              <a:gd name="connsiteY3" fmla="*/ 4563225 h 4664752"/>
              <a:gd name="connsiteX4" fmla="*/ 3509810 w 4876804"/>
              <a:gd name="connsiteY4" fmla="*/ 4467975 h 4664752"/>
              <a:gd name="connsiteX5" fmla="*/ 2938282 w 4876804"/>
              <a:gd name="connsiteY5" fmla="*/ 4467975 h 4664752"/>
              <a:gd name="connsiteX6" fmla="*/ 3128791 w 4876804"/>
              <a:gd name="connsiteY6" fmla="*/ 4467975 h 4664752"/>
              <a:gd name="connsiteX7" fmla="*/ 3224041 w 4876804"/>
              <a:gd name="connsiteY7" fmla="*/ 4563225 h 4664752"/>
              <a:gd name="connsiteX8" fmla="*/ 3128791 w 4876804"/>
              <a:gd name="connsiteY8" fmla="*/ 4658475 h 4664752"/>
              <a:gd name="connsiteX9" fmla="*/ 2938282 w 4876804"/>
              <a:gd name="connsiteY9" fmla="*/ 4658475 h 4664752"/>
              <a:gd name="connsiteX10" fmla="*/ 2843032 w 4876804"/>
              <a:gd name="connsiteY10" fmla="*/ 4563225 h 4664752"/>
              <a:gd name="connsiteX11" fmla="*/ 2938282 w 4876804"/>
              <a:gd name="connsiteY11" fmla="*/ 4467975 h 4664752"/>
              <a:gd name="connsiteX12" fmla="*/ 2452488 w 4876804"/>
              <a:gd name="connsiteY12" fmla="*/ 2953434 h 4664752"/>
              <a:gd name="connsiteX13" fmla="*/ 2547738 w 4876804"/>
              <a:gd name="connsiteY13" fmla="*/ 3048684 h 4664752"/>
              <a:gd name="connsiteX14" fmla="*/ 2452488 w 4876804"/>
              <a:gd name="connsiteY14" fmla="*/ 3143934 h 4664752"/>
              <a:gd name="connsiteX15" fmla="*/ 2357238 w 4876804"/>
              <a:gd name="connsiteY15" fmla="*/ 3048684 h 4664752"/>
              <a:gd name="connsiteX16" fmla="*/ 2452488 w 4876804"/>
              <a:gd name="connsiteY16" fmla="*/ 2953434 h 4664752"/>
              <a:gd name="connsiteX17" fmla="*/ 2119103 w 4876804"/>
              <a:gd name="connsiteY17" fmla="*/ 2620049 h 4664752"/>
              <a:gd name="connsiteX18" fmla="*/ 2214353 w 4876804"/>
              <a:gd name="connsiteY18" fmla="*/ 2715299 h 4664752"/>
              <a:gd name="connsiteX19" fmla="*/ 2119103 w 4876804"/>
              <a:gd name="connsiteY19" fmla="*/ 2810549 h 4664752"/>
              <a:gd name="connsiteX20" fmla="*/ 2023853 w 4876804"/>
              <a:gd name="connsiteY20" fmla="*/ 2715299 h 4664752"/>
              <a:gd name="connsiteX21" fmla="*/ 2119103 w 4876804"/>
              <a:gd name="connsiteY21" fmla="*/ 2620049 h 4664752"/>
              <a:gd name="connsiteX22" fmla="*/ 1041120 w 4876804"/>
              <a:gd name="connsiteY22" fmla="*/ 2442713 h 4664752"/>
              <a:gd name="connsiteX23" fmla="*/ 217808 w 4876804"/>
              <a:gd name="connsiteY23" fmla="*/ 3251614 h 4664752"/>
              <a:gd name="connsiteX24" fmla="*/ 190509 w 4876804"/>
              <a:gd name="connsiteY24" fmla="*/ 3318355 h 4664752"/>
              <a:gd name="connsiteX25" fmla="*/ 218408 w 4876804"/>
              <a:gd name="connsiteY25" fmla="*/ 3385688 h 4664752"/>
              <a:gd name="connsiteX26" fmla="*/ 1167708 w 4876804"/>
              <a:gd name="connsiteY26" fmla="*/ 4334997 h 4664752"/>
              <a:gd name="connsiteX27" fmla="*/ 1841230 w 4876804"/>
              <a:gd name="connsiteY27" fmla="*/ 4334997 h 4664752"/>
              <a:gd name="connsiteX28" fmla="*/ 2391594 w 4876804"/>
              <a:gd name="connsiteY28" fmla="*/ 3795196 h 4664752"/>
              <a:gd name="connsiteX29" fmla="*/ 1766659 w 4876804"/>
              <a:gd name="connsiteY29" fmla="*/ 2277130 h 4664752"/>
              <a:gd name="connsiteX30" fmla="*/ 1861909 w 4876804"/>
              <a:gd name="connsiteY30" fmla="*/ 2372380 h 4664752"/>
              <a:gd name="connsiteX31" fmla="*/ 1766659 w 4876804"/>
              <a:gd name="connsiteY31" fmla="*/ 2467630 h 4664752"/>
              <a:gd name="connsiteX32" fmla="*/ 1671409 w 4876804"/>
              <a:gd name="connsiteY32" fmla="*/ 2372380 h 4664752"/>
              <a:gd name="connsiteX33" fmla="*/ 1766659 w 4876804"/>
              <a:gd name="connsiteY33" fmla="*/ 2277130 h 4664752"/>
              <a:gd name="connsiteX34" fmla="*/ 3718984 w 4876804"/>
              <a:gd name="connsiteY34" fmla="*/ 1745263 h 4664752"/>
              <a:gd name="connsiteX35" fmla="*/ 3785531 w 4876804"/>
              <a:gd name="connsiteY35" fmla="*/ 1775039 h 4664752"/>
              <a:gd name="connsiteX36" fmla="*/ 3781749 w 4876804"/>
              <a:gd name="connsiteY36" fmla="*/ 1909693 h 4664752"/>
              <a:gd name="connsiteX37" fmla="*/ 2787968 w 4876804"/>
              <a:gd name="connsiteY37" fmla="*/ 2849373 h 4664752"/>
              <a:gd name="connsiteX38" fmla="*/ 2722541 w 4876804"/>
              <a:gd name="connsiteY38" fmla="*/ 2875414 h 4664752"/>
              <a:gd name="connsiteX39" fmla="*/ 2653313 w 4876804"/>
              <a:gd name="connsiteY39" fmla="*/ 2845610 h 4664752"/>
              <a:gd name="connsiteX40" fmla="*/ 2657085 w 4876804"/>
              <a:gd name="connsiteY40" fmla="*/ 2710946 h 4664752"/>
              <a:gd name="connsiteX41" fmla="*/ 3650866 w 4876804"/>
              <a:gd name="connsiteY41" fmla="*/ 1771267 h 4664752"/>
              <a:gd name="connsiteX42" fmla="*/ 3718984 w 4876804"/>
              <a:gd name="connsiteY42" fmla="*/ 1745263 h 4664752"/>
              <a:gd name="connsiteX43" fmla="*/ 3385600 w 4876804"/>
              <a:gd name="connsiteY43" fmla="*/ 1411882 h 4664752"/>
              <a:gd name="connsiteX44" fmla="*/ 3452146 w 4876804"/>
              <a:gd name="connsiteY44" fmla="*/ 1441654 h 4664752"/>
              <a:gd name="connsiteX45" fmla="*/ 3448364 w 4876804"/>
              <a:gd name="connsiteY45" fmla="*/ 1576318 h 4664752"/>
              <a:gd name="connsiteX46" fmla="*/ 2454583 w 4876804"/>
              <a:gd name="connsiteY46" fmla="*/ 2515998 h 4664752"/>
              <a:gd name="connsiteX47" fmla="*/ 2389156 w 4876804"/>
              <a:gd name="connsiteY47" fmla="*/ 2542029 h 4664752"/>
              <a:gd name="connsiteX48" fmla="*/ 2319928 w 4876804"/>
              <a:gd name="connsiteY48" fmla="*/ 2512226 h 4664752"/>
              <a:gd name="connsiteX49" fmla="*/ 2323700 w 4876804"/>
              <a:gd name="connsiteY49" fmla="*/ 2377561 h 4664752"/>
              <a:gd name="connsiteX50" fmla="*/ 3317481 w 4876804"/>
              <a:gd name="connsiteY50" fmla="*/ 1437882 h 4664752"/>
              <a:gd name="connsiteX51" fmla="*/ 3385600 w 4876804"/>
              <a:gd name="connsiteY51" fmla="*/ 1411882 h 4664752"/>
              <a:gd name="connsiteX52" fmla="*/ 3039044 w 4876804"/>
              <a:gd name="connsiteY52" fmla="*/ 1065344 h 4664752"/>
              <a:gd name="connsiteX53" fmla="*/ 3105598 w 4876804"/>
              <a:gd name="connsiteY53" fmla="*/ 1095106 h 4664752"/>
              <a:gd name="connsiteX54" fmla="*/ 3101845 w 4876804"/>
              <a:gd name="connsiteY54" fmla="*/ 1229770 h 4664752"/>
              <a:gd name="connsiteX55" fmla="*/ 2103291 w 4876804"/>
              <a:gd name="connsiteY55" fmla="*/ 2174212 h 4664752"/>
              <a:gd name="connsiteX56" fmla="*/ 2037855 w 4876804"/>
              <a:gd name="connsiteY56" fmla="*/ 2200254 h 4664752"/>
              <a:gd name="connsiteX57" fmla="*/ 1968637 w 4876804"/>
              <a:gd name="connsiteY57" fmla="*/ 2170459 h 4664752"/>
              <a:gd name="connsiteX58" fmla="*/ 1972389 w 4876804"/>
              <a:gd name="connsiteY58" fmla="*/ 2035795 h 4664752"/>
              <a:gd name="connsiteX59" fmla="*/ 2970933 w 4876804"/>
              <a:gd name="connsiteY59" fmla="*/ 1091353 h 4664752"/>
              <a:gd name="connsiteX60" fmla="*/ 3039044 w 4876804"/>
              <a:gd name="connsiteY60" fmla="*/ 1065344 h 4664752"/>
              <a:gd name="connsiteX61" fmla="*/ 2898143 w 4876804"/>
              <a:gd name="connsiteY61" fmla="*/ 618180 h 4664752"/>
              <a:gd name="connsiteX62" fmla="*/ 1177014 w 4876804"/>
              <a:gd name="connsiteY62" fmla="*/ 2309191 h 4664752"/>
              <a:gd name="connsiteX63" fmla="*/ 2527601 w 4876804"/>
              <a:gd name="connsiteY63" fmla="*/ 3661798 h 4664752"/>
              <a:gd name="connsiteX64" fmla="*/ 4251236 w 4876804"/>
              <a:gd name="connsiteY64" fmla="*/ 1971263 h 4664752"/>
              <a:gd name="connsiteX65" fmla="*/ 3372536 w 4876804"/>
              <a:gd name="connsiteY65" fmla="*/ 190478 h 4664752"/>
              <a:gd name="connsiteX66" fmla="*/ 3305080 w 4876804"/>
              <a:gd name="connsiteY66" fmla="*/ 218358 h 4664752"/>
              <a:gd name="connsiteX67" fmla="*/ 3034046 w 4876804"/>
              <a:gd name="connsiteY67" fmla="*/ 484649 h 4664752"/>
              <a:gd name="connsiteX68" fmla="*/ 4387244 w 4876804"/>
              <a:gd name="connsiteY68" fmla="*/ 1837856 h 4664752"/>
              <a:gd name="connsiteX69" fmla="*/ 4658773 w 4876804"/>
              <a:gd name="connsiteY69" fmla="*/ 1571546 h 4664752"/>
              <a:gd name="connsiteX70" fmla="*/ 4658554 w 4876804"/>
              <a:gd name="connsiteY70" fmla="*/ 1436987 h 4664752"/>
              <a:gd name="connsiteX71" fmla="*/ 3439877 w 4876804"/>
              <a:gd name="connsiteY71" fmla="*/ 218311 h 4664752"/>
              <a:gd name="connsiteX72" fmla="*/ 3372536 w 4876804"/>
              <a:gd name="connsiteY72" fmla="*/ 190478 h 4664752"/>
              <a:gd name="connsiteX73" fmla="*/ 3372629 w 4876804"/>
              <a:gd name="connsiteY73" fmla="*/ 0 h 4664752"/>
              <a:gd name="connsiteX74" fmla="*/ 3574590 w 4876804"/>
              <a:gd name="connsiteY74" fmla="*/ 83598 h 4664752"/>
              <a:gd name="connsiteX75" fmla="*/ 4793275 w 4876804"/>
              <a:gd name="connsiteY75" fmla="*/ 1302284 h 4664752"/>
              <a:gd name="connsiteX76" fmla="*/ 4793313 w 4876804"/>
              <a:gd name="connsiteY76" fmla="*/ 1706439 h 4664752"/>
              <a:gd name="connsiteX77" fmla="*/ 4792618 w 4876804"/>
              <a:gd name="connsiteY77" fmla="*/ 1707125 h 4664752"/>
              <a:gd name="connsiteX78" fmla="*/ 4474264 w 4876804"/>
              <a:gd name="connsiteY78" fmla="*/ 2019374 h 4664752"/>
              <a:gd name="connsiteX79" fmla="*/ 4457167 w 4876804"/>
              <a:gd name="connsiteY79" fmla="*/ 2042586 h 4664752"/>
              <a:gd name="connsiteX80" fmla="*/ 4432545 w 4876804"/>
              <a:gd name="connsiteY80" fmla="*/ 2060284 h 4664752"/>
              <a:gd name="connsiteX81" fmla="*/ 2593581 w 4876804"/>
              <a:gd name="connsiteY81" fmla="*/ 3863966 h 4664752"/>
              <a:gd name="connsiteX82" fmla="*/ 1977714 w 4876804"/>
              <a:gd name="connsiteY82" fmla="*/ 4467975 h 4664752"/>
              <a:gd name="connsiteX83" fmla="*/ 2557272 w 4876804"/>
              <a:gd name="connsiteY83" fmla="*/ 4467975 h 4664752"/>
              <a:gd name="connsiteX84" fmla="*/ 2652522 w 4876804"/>
              <a:gd name="connsiteY84" fmla="*/ 4563225 h 4664752"/>
              <a:gd name="connsiteX85" fmla="*/ 2557272 w 4876804"/>
              <a:gd name="connsiteY85" fmla="*/ 4658475 h 4664752"/>
              <a:gd name="connsiteX86" fmla="*/ 1604715 w 4876804"/>
              <a:gd name="connsiteY86" fmla="*/ 4658475 h 4664752"/>
              <a:gd name="connsiteX87" fmla="*/ 1598333 w 4876804"/>
              <a:gd name="connsiteY87" fmla="*/ 4658151 h 4664752"/>
              <a:gd name="connsiteX88" fmla="*/ 1504702 w 4876804"/>
              <a:gd name="connsiteY88" fmla="*/ 4664752 h 4664752"/>
              <a:gd name="connsiteX89" fmla="*/ 1032996 w 4876804"/>
              <a:gd name="connsiteY89" fmla="*/ 4469699 h 4664752"/>
              <a:gd name="connsiteX90" fmla="*/ 83686 w 4876804"/>
              <a:gd name="connsiteY90" fmla="*/ 3520399 h 4664752"/>
              <a:gd name="connsiteX91" fmla="*/ 0 w 4876804"/>
              <a:gd name="connsiteY91" fmla="*/ 3318355 h 4664752"/>
              <a:gd name="connsiteX92" fmla="*/ 83696 w 4876804"/>
              <a:gd name="connsiteY92" fmla="*/ 3116311 h 4664752"/>
              <a:gd name="connsiteX93" fmla="*/ 975007 w 4876804"/>
              <a:gd name="connsiteY93" fmla="*/ 2240516 h 4664752"/>
              <a:gd name="connsiteX94" fmla="*/ 3170996 w 4876804"/>
              <a:gd name="connsiteY94" fmla="*/ 83008 h 4664752"/>
              <a:gd name="connsiteX95" fmla="*/ 3372629 w 4876804"/>
              <a:gd name="connsiteY95" fmla="*/ 0 h 466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4876804" h="4664752">
                <a:moveTo>
                  <a:pt x="3509810" y="4467975"/>
                </a:moveTo>
                <a:cubicBezTo>
                  <a:pt x="3562388" y="4467975"/>
                  <a:pt x="3605060" y="4510552"/>
                  <a:pt x="3605060" y="4563225"/>
                </a:cubicBezTo>
                <a:cubicBezTo>
                  <a:pt x="3605060" y="4615803"/>
                  <a:pt x="3562388" y="4658475"/>
                  <a:pt x="3509810" y="4658475"/>
                </a:cubicBezTo>
                <a:cubicBezTo>
                  <a:pt x="3457137" y="4658475"/>
                  <a:pt x="3414560" y="4615803"/>
                  <a:pt x="3414560" y="4563225"/>
                </a:cubicBezTo>
                <a:cubicBezTo>
                  <a:pt x="3414560" y="4510552"/>
                  <a:pt x="3457137" y="4467975"/>
                  <a:pt x="3509810" y="4467975"/>
                </a:cubicBezTo>
                <a:close/>
                <a:moveTo>
                  <a:pt x="2938282" y="4467975"/>
                </a:moveTo>
                <a:lnTo>
                  <a:pt x="3128791" y="4467975"/>
                </a:lnTo>
                <a:cubicBezTo>
                  <a:pt x="3181398" y="4467975"/>
                  <a:pt x="3224041" y="4510618"/>
                  <a:pt x="3224041" y="4563225"/>
                </a:cubicBezTo>
                <a:cubicBezTo>
                  <a:pt x="3224041" y="4615831"/>
                  <a:pt x="3181398" y="4658475"/>
                  <a:pt x="3128791" y="4658475"/>
                </a:cubicBezTo>
                <a:lnTo>
                  <a:pt x="2938282" y="4658475"/>
                </a:lnTo>
                <a:cubicBezTo>
                  <a:pt x="2885675" y="4658475"/>
                  <a:pt x="2843032" y="4615831"/>
                  <a:pt x="2843032" y="4563225"/>
                </a:cubicBezTo>
                <a:cubicBezTo>
                  <a:pt x="2843032" y="4510618"/>
                  <a:pt x="2885675" y="4467975"/>
                  <a:pt x="2938282" y="4467975"/>
                </a:cubicBezTo>
                <a:close/>
                <a:moveTo>
                  <a:pt x="2452488" y="2953434"/>
                </a:moveTo>
                <a:cubicBezTo>
                  <a:pt x="2505066" y="2953434"/>
                  <a:pt x="2547738" y="2996020"/>
                  <a:pt x="2547738" y="3048684"/>
                </a:cubicBezTo>
                <a:cubicBezTo>
                  <a:pt x="2547738" y="3101262"/>
                  <a:pt x="2505066" y="3143934"/>
                  <a:pt x="2452488" y="3143934"/>
                </a:cubicBezTo>
                <a:cubicBezTo>
                  <a:pt x="2399815" y="3143934"/>
                  <a:pt x="2357238" y="3101262"/>
                  <a:pt x="2357238" y="3048684"/>
                </a:cubicBezTo>
                <a:cubicBezTo>
                  <a:pt x="2357238" y="2996011"/>
                  <a:pt x="2399815" y="2953434"/>
                  <a:pt x="2452488" y="2953434"/>
                </a:cubicBezTo>
                <a:close/>
                <a:moveTo>
                  <a:pt x="2119103" y="2620049"/>
                </a:moveTo>
                <a:cubicBezTo>
                  <a:pt x="2171681" y="2620049"/>
                  <a:pt x="2214353" y="2662626"/>
                  <a:pt x="2214353" y="2715299"/>
                </a:cubicBezTo>
                <a:cubicBezTo>
                  <a:pt x="2214353" y="2767877"/>
                  <a:pt x="2171681" y="2810549"/>
                  <a:pt x="2119103" y="2810549"/>
                </a:cubicBezTo>
                <a:cubicBezTo>
                  <a:pt x="2066430" y="2810549"/>
                  <a:pt x="2023853" y="2767877"/>
                  <a:pt x="2023853" y="2715299"/>
                </a:cubicBezTo>
                <a:cubicBezTo>
                  <a:pt x="2023853" y="2662626"/>
                  <a:pt x="2066430" y="2620049"/>
                  <a:pt x="2119103" y="2620049"/>
                </a:cubicBezTo>
                <a:close/>
                <a:moveTo>
                  <a:pt x="1041120" y="2442713"/>
                </a:moveTo>
                <a:lnTo>
                  <a:pt x="217808" y="3251614"/>
                </a:lnTo>
                <a:cubicBezTo>
                  <a:pt x="200415" y="3269016"/>
                  <a:pt x="190509" y="3292924"/>
                  <a:pt x="190509" y="3318355"/>
                </a:cubicBezTo>
                <a:cubicBezTo>
                  <a:pt x="190509" y="3343787"/>
                  <a:pt x="200415" y="3367695"/>
                  <a:pt x="218408" y="3385688"/>
                </a:cubicBezTo>
                <a:lnTo>
                  <a:pt x="1167708" y="4334997"/>
                </a:lnTo>
                <a:cubicBezTo>
                  <a:pt x="1353398" y="4520686"/>
                  <a:pt x="1655531" y="4520686"/>
                  <a:pt x="1841230" y="4334997"/>
                </a:cubicBezTo>
                <a:lnTo>
                  <a:pt x="2391594" y="3795196"/>
                </a:lnTo>
                <a:close/>
                <a:moveTo>
                  <a:pt x="1766659" y="2277130"/>
                </a:moveTo>
                <a:cubicBezTo>
                  <a:pt x="1819237" y="2277130"/>
                  <a:pt x="1861909" y="2319716"/>
                  <a:pt x="1861909" y="2372380"/>
                </a:cubicBezTo>
                <a:cubicBezTo>
                  <a:pt x="1861909" y="2424958"/>
                  <a:pt x="1819237" y="2467630"/>
                  <a:pt x="1766659" y="2467630"/>
                </a:cubicBezTo>
                <a:cubicBezTo>
                  <a:pt x="1713986" y="2467630"/>
                  <a:pt x="1671409" y="2424958"/>
                  <a:pt x="1671409" y="2372380"/>
                </a:cubicBezTo>
                <a:cubicBezTo>
                  <a:pt x="1671409" y="2319707"/>
                  <a:pt x="1713986" y="2277130"/>
                  <a:pt x="1766659" y="2277130"/>
                </a:cubicBezTo>
                <a:close/>
                <a:moveTo>
                  <a:pt x="3718984" y="1745263"/>
                </a:moveTo>
                <a:cubicBezTo>
                  <a:pt x="3743354" y="1745947"/>
                  <a:pt x="3767462" y="1755927"/>
                  <a:pt x="3785531" y="1775039"/>
                </a:cubicBezTo>
                <a:cubicBezTo>
                  <a:pt x="3821669" y="1813262"/>
                  <a:pt x="3819983" y="1873556"/>
                  <a:pt x="3781749" y="1909693"/>
                </a:cubicBezTo>
                <a:lnTo>
                  <a:pt x="2787968" y="2849373"/>
                </a:lnTo>
                <a:cubicBezTo>
                  <a:pt x="2769556" y="2866784"/>
                  <a:pt x="2746020" y="2875414"/>
                  <a:pt x="2722541" y="2875414"/>
                </a:cubicBezTo>
                <a:cubicBezTo>
                  <a:pt x="2697261" y="2875414"/>
                  <a:pt x="2672049" y="2865423"/>
                  <a:pt x="2653313" y="2845610"/>
                </a:cubicBezTo>
                <a:cubicBezTo>
                  <a:pt x="2617175" y="2807377"/>
                  <a:pt x="2618861" y="2747084"/>
                  <a:pt x="2657085" y="2710946"/>
                </a:cubicBezTo>
                <a:lnTo>
                  <a:pt x="3650866" y="1771267"/>
                </a:lnTo>
                <a:cubicBezTo>
                  <a:pt x="3669983" y="1753193"/>
                  <a:pt x="3694615" y="1744580"/>
                  <a:pt x="3718984" y="1745263"/>
                </a:cubicBezTo>
                <a:close/>
                <a:moveTo>
                  <a:pt x="3385600" y="1411882"/>
                </a:moveTo>
                <a:cubicBezTo>
                  <a:pt x="3409969" y="1412564"/>
                  <a:pt x="3434077" y="1422542"/>
                  <a:pt x="3452146" y="1441654"/>
                </a:cubicBezTo>
                <a:cubicBezTo>
                  <a:pt x="3488284" y="1479878"/>
                  <a:pt x="3486598" y="1540171"/>
                  <a:pt x="3448364" y="1576318"/>
                </a:cubicBezTo>
                <a:lnTo>
                  <a:pt x="2454583" y="2515998"/>
                </a:lnTo>
                <a:cubicBezTo>
                  <a:pt x="2436171" y="2533409"/>
                  <a:pt x="2412644" y="2542039"/>
                  <a:pt x="2389156" y="2542029"/>
                </a:cubicBezTo>
                <a:cubicBezTo>
                  <a:pt x="2363876" y="2542029"/>
                  <a:pt x="2338664" y="2532038"/>
                  <a:pt x="2319928" y="2512226"/>
                </a:cubicBezTo>
                <a:cubicBezTo>
                  <a:pt x="2283790" y="2473993"/>
                  <a:pt x="2285476" y="2413699"/>
                  <a:pt x="2323700" y="2377561"/>
                </a:cubicBezTo>
                <a:lnTo>
                  <a:pt x="3317481" y="1437882"/>
                </a:lnTo>
                <a:cubicBezTo>
                  <a:pt x="3336598" y="1419813"/>
                  <a:pt x="3361230" y="1411200"/>
                  <a:pt x="3385600" y="1411882"/>
                </a:cubicBezTo>
                <a:close/>
                <a:moveTo>
                  <a:pt x="3039044" y="1065344"/>
                </a:moveTo>
                <a:cubicBezTo>
                  <a:pt x="3063414" y="1066021"/>
                  <a:pt x="3087525" y="1075994"/>
                  <a:pt x="3105598" y="1095106"/>
                </a:cubicBezTo>
                <a:cubicBezTo>
                  <a:pt x="3141736" y="1133330"/>
                  <a:pt x="3140059" y="1193613"/>
                  <a:pt x="3101845" y="1229770"/>
                </a:cubicBezTo>
                <a:lnTo>
                  <a:pt x="2103291" y="2174212"/>
                </a:lnTo>
                <a:cubicBezTo>
                  <a:pt x="2084880" y="2191624"/>
                  <a:pt x="2061343" y="2200263"/>
                  <a:pt x="2037855" y="2200254"/>
                </a:cubicBezTo>
                <a:cubicBezTo>
                  <a:pt x="2012585" y="2200254"/>
                  <a:pt x="1987372" y="2190271"/>
                  <a:pt x="1968637" y="2170459"/>
                </a:cubicBezTo>
                <a:cubicBezTo>
                  <a:pt x="1932499" y="2132226"/>
                  <a:pt x="1934175" y="2071942"/>
                  <a:pt x="1972389" y="2035795"/>
                </a:cubicBezTo>
                <a:lnTo>
                  <a:pt x="2970933" y="1091353"/>
                </a:lnTo>
                <a:cubicBezTo>
                  <a:pt x="2990045" y="1073284"/>
                  <a:pt x="3014675" y="1064666"/>
                  <a:pt x="3039044" y="1065344"/>
                </a:cubicBezTo>
                <a:close/>
                <a:moveTo>
                  <a:pt x="2898143" y="618180"/>
                </a:moveTo>
                <a:lnTo>
                  <a:pt x="1177014" y="2309191"/>
                </a:lnTo>
                <a:lnTo>
                  <a:pt x="2527601" y="3661798"/>
                </a:lnTo>
                <a:lnTo>
                  <a:pt x="4251236" y="1971263"/>
                </a:lnTo>
                <a:close/>
                <a:moveTo>
                  <a:pt x="3372536" y="190478"/>
                </a:moveTo>
                <a:cubicBezTo>
                  <a:pt x="3348114" y="190478"/>
                  <a:pt x="3323691" y="199765"/>
                  <a:pt x="3305080" y="218358"/>
                </a:cubicBezTo>
                <a:lnTo>
                  <a:pt x="3034046" y="484649"/>
                </a:lnTo>
                <a:lnTo>
                  <a:pt x="4387244" y="1837856"/>
                </a:lnTo>
                <a:lnTo>
                  <a:pt x="4658773" y="1571546"/>
                </a:lnTo>
                <a:cubicBezTo>
                  <a:pt x="4695673" y="1534323"/>
                  <a:pt x="4695606" y="1474048"/>
                  <a:pt x="4658554" y="1436987"/>
                </a:cubicBezTo>
                <a:lnTo>
                  <a:pt x="3439877" y="218311"/>
                </a:lnTo>
                <a:cubicBezTo>
                  <a:pt x="3421323" y="199756"/>
                  <a:pt x="3396929" y="190478"/>
                  <a:pt x="3372536" y="190478"/>
                </a:cubicBezTo>
                <a:close/>
                <a:moveTo>
                  <a:pt x="3372629" y="0"/>
                </a:moveTo>
                <a:cubicBezTo>
                  <a:pt x="3445738" y="76"/>
                  <a:pt x="3518902" y="27920"/>
                  <a:pt x="3574590" y="83598"/>
                </a:cubicBezTo>
                <a:lnTo>
                  <a:pt x="4793275" y="1302284"/>
                </a:lnTo>
                <a:cubicBezTo>
                  <a:pt x="4904632" y="1413651"/>
                  <a:pt x="4904651" y="1594949"/>
                  <a:pt x="4793313" y="1706439"/>
                </a:cubicBezTo>
                <a:cubicBezTo>
                  <a:pt x="4793085" y="1706668"/>
                  <a:pt x="4792847" y="1706897"/>
                  <a:pt x="4792618" y="1707125"/>
                </a:cubicBezTo>
                <a:lnTo>
                  <a:pt x="4474264" y="2019374"/>
                </a:lnTo>
                <a:cubicBezTo>
                  <a:pt x="4469882" y="2027727"/>
                  <a:pt x="4464196" y="2035566"/>
                  <a:pt x="4457167" y="2042586"/>
                </a:cubicBezTo>
                <a:cubicBezTo>
                  <a:pt x="4449756" y="2049978"/>
                  <a:pt x="4441412" y="2055835"/>
                  <a:pt x="4432545" y="2060284"/>
                </a:cubicBezTo>
                <a:lnTo>
                  <a:pt x="2593581" y="3863966"/>
                </a:lnTo>
                <a:lnTo>
                  <a:pt x="1977714" y="4467975"/>
                </a:lnTo>
                <a:lnTo>
                  <a:pt x="2557272" y="4467975"/>
                </a:lnTo>
                <a:cubicBezTo>
                  <a:pt x="2609878" y="4467975"/>
                  <a:pt x="2652522" y="4510619"/>
                  <a:pt x="2652522" y="4563225"/>
                </a:cubicBezTo>
                <a:cubicBezTo>
                  <a:pt x="2652522" y="4615832"/>
                  <a:pt x="2609878" y="4658475"/>
                  <a:pt x="2557272" y="4658475"/>
                </a:cubicBezTo>
                <a:lnTo>
                  <a:pt x="1604715" y="4658475"/>
                </a:lnTo>
                <a:cubicBezTo>
                  <a:pt x="1602562" y="4658475"/>
                  <a:pt x="1600447" y="4658294"/>
                  <a:pt x="1598333" y="4658151"/>
                </a:cubicBezTo>
                <a:cubicBezTo>
                  <a:pt x="1567291" y="4662523"/>
                  <a:pt x="1536001" y="4664752"/>
                  <a:pt x="1504702" y="4664752"/>
                </a:cubicBezTo>
                <a:cubicBezTo>
                  <a:pt x="1333909" y="4664752"/>
                  <a:pt x="1163079" y="4599782"/>
                  <a:pt x="1032996" y="4469699"/>
                </a:cubicBezTo>
                <a:lnTo>
                  <a:pt x="83686" y="3520399"/>
                </a:lnTo>
                <a:cubicBezTo>
                  <a:pt x="29718" y="3466431"/>
                  <a:pt x="0" y="3394670"/>
                  <a:pt x="0" y="3318355"/>
                </a:cubicBezTo>
                <a:cubicBezTo>
                  <a:pt x="0" y="3242041"/>
                  <a:pt x="29727" y="3170280"/>
                  <a:pt x="83696" y="3116311"/>
                </a:cubicBezTo>
                <a:lnTo>
                  <a:pt x="975007" y="2240516"/>
                </a:lnTo>
                <a:lnTo>
                  <a:pt x="3170996" y="83008"/>
                </a:lnTo>
                <a:cubicBezTo>
                  <a:pt x="3226465" y="27615"/>
                  <a:pt x="3299520" y="-76"/>
                  <a:pt x="337262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079A4EA-F3F1-4A04-BC44-161FE2BB9F24}"/>
              </a:ext>
            </a:extLst>
          </p:cNvPr>
          <p:cNvSpPr>
            <a:spLocks noChangeAspect="1"/>
          </p:cNvSpPr>
          <p:nvPr/>
        </p:nvSpPr>
        <p:spPr>
          <a:xfrm>
            <a:off x="5303377" y="4758393"/>
            <a:ext cx="853440" cy="826830"/>
          </a:xfrm>
          <a:custGeom>
            <a:avLst/>
            <a:gdLst>
              <a:gd name="connsiteX0" fmla="*/ 1838325 w 4876800"/>
              <a:gd name="connsiteY0" fmla="*/ 4534239 h 4724739"/>
              <a:gd name="connsiteX1" fmla="*/ 4781550 w 4876800"/>
              <a:gd name="connsiteY1" fmla="*/ 4534239 h 4724739"/>
              <a:gd name="connsiteX2" fmla="*/ 4876800 w 4876800"/>
              <a:gd name="connsiteY2" fmla="*/ 4629489 h 4724739"/>
              <a:gd name="connsiteX3" fmla="*/ 4781550 w 4876800"/>
              <a:gd name="connsiteY3" fmla="*/ 4724739 h 4724739"/>
              <a:gd name="connsiteX4" fmla="*/ 1838325 w 4876800"/>
              <a:gd name="connsiteY4" fmla="*/ 4724739 h 4724739"/>
              <a:gd name="connsiteX5" fmla="*/ 1743075 w 4876800"/>
              <a:gd name="connsiteY5" fmla="*/ 4629489 h 4724739"/>
              <a:gd name="connsiteX6" fmla="*/ 1838325 w 4876800"/>
              <a:gd name="connsiteY6" fmla="*/ 4534239 h 4724739"/>
              <a:gd name="connsiteX7" fmla="*/ 1457325 w 4876800"/>
              <a:gd name="connsiteY7" fmla="*/ 4534239 h 4724739"/>
              <a:gd name="connsiteX8" fmla="*/ 1552575 w 4876800"/>
              <a:gd name="connsiteY8" fmla="*/ 4629489 h 4724739"/>
              <a:gd name="connsiteX9" fmla="*/ 1457325 w 4876800"/>
              <a:gd name="connsiteY9" fmla="*/ 4724739 h 4724739"/>
              <a:gd name="connsiteX10" fmla="*/ 1362075 w 4876800"/>
              <a:gd name="connsiteY10" fmla="*/ 4629489 h 4724739"/>
              <a:gd name="connsiteX11" fmla="*/ 1457325 w 4876800"/>
              <a:gd name="connsiteY11" fmla="*/ 4534239 h 4724739"/>
              <a:gd name="connsiteX12" fmla="*/ 95250 w 4876800"/>
              <a:gd name="connsiteY12" fmla="*/ 4534239 h 4724739"/>
              <a:gd name="connsiteX13" fmla="*/ 1076325 w 4876800"/>
              <a:gd name="connsiteY13" fmla="*/ 4534239 h 4724739"/>
              <a:gd name="connsiteX14" fmla="*/ 1171575 w 4876800"/>
              <a:gd name="connsiteY14" fmla="*/ 4629489 h 4724739"/>
              <a:gd name="connsiteX15" fmla="*/ 1076325 w 4876800"/>
              <a:gd name="connsiteY15" fmla="*/ 4724739 h 4724739"/>
              <a:gd name="connsiteX16" fmla="*/ 95250 w 4876800"/>
              <a:gd name="connsiteY16" fmla="*/ 4724739 h 4724739"/>
              <a:gd name="connsiteX17" fmla="*/ 0 w 4876800"/>
              <a:gd name="connsiteY17" fmla="*/ 4629489 h 4724739"/>
              <a:gd name="connsiteX18" fmla="*/ 95250 w 4876800"/>
              <a:gd name="connsiteY18" fmla="*/ 4534239 h 4724739"/>
              <a:gd name="connsiteX19" fmla="*/ 710261 w 4876800"/>
              <a:gd name="connsiteY19" fmla="*/ 3771572 h 4724739"/>
              <a:gd name="connsiteX20" fmla="*/ 326222 w 4876800"/>
              <a:gd name="connsiteY20" fmla="*/ 4153239 h 4724739"/>
              <a:gd name="connsiteX21" fmla="*/ 867899 w 4876800"/>
              <a:gd name="connsiteY21" fmla="*/ 4153239 h 4724739"/>
              <a:gd name="connsiteX22" fmla="*/ 979913 w 4876800"/>
              <a:gd name="connsiteY22" fmla="*/ 4041225 h 4724739"/>
              <a:gd name="connsiteX23" fmla="*/ 1138086 w 4876800"/>
              <a:gd name="connsiteY23" fmla="*/ 2583014 h 4724739"/>
              <a:gd name="connsiteX24" fmla="*/ 1074497 w 4876800"/>
              <a:gd name="connsiteY24" fmla="*/ 3109766 h 4724739"/>
              <a:gd name="connsiteX25" fmla="*/ 1074020 w 4876800"/>
              <a:gd name="connsiteY25" fmla="*/ 3112519 h 4724739"/>
              <a:gd name="connsiteX26" fmla="*/ 1073049 w 4876800"/>
              <a:gd name="connsiteY26" fmla="*/ 3118138 h 4724739"/>
              <a:gd name="connsiteX27" fmla="*/ 1072115 w 4876800"/>
              <a:gd name="connsiteY27" fmla="*/ 3121939 h 4724739"/>
              <a:gd name="connsiteX28" fmla="*/ 1070649 w 4876800"/>
              <a:gd name="connsiteY28" fmla="*/ 3127216 h 4724739"/>
              <a:gd name="connsiteX29" fmla="*/ 1069325 w 4876800"/>
              <a:gd name="connsiteY29" fmla="*/ 3130997 h 4724739"/>
              <a:gd name="connsiteX30" fmla="*/ 1067372 w 4876800"/>
              <a:gd name="connsiteY30" fmla="*/ 3135988 h 4724739"/>
              <a:gd name="connsiteX31" fmla="*/ 1065686 w 4876800"/>
              <a:gd name="connsiteY31" fmla="*/ 3139617 h 4724739"/>
              <a:gd name="connsiteX32" fmla="*/ 1063257 w 4876800"/>
              <a:gd name="connsiteY32" fmla="*/ 3144380 h 4724739"/>
              <a:gd name="connsiteX33" fmla="*/ 1061228 w 4876800"/>
              <a:gd name="connsiteY33" fmla="*/ 3147799 h 4724739"/>
              <a:gd name="connsiteX34" fmla="*/ 1058333 w 4876800"/>
              <a:gd name="connsiteY34" fmla="*/ 3152323 h 4724739"/>
              <a:gd name="connsiteX35" fmla="*/ 1055952 w 4876800"/>
              <a:gd name="connsiteY35" fmla="*/ 3155562 h 4724739"/>
              <a:gd name="connsiteX36" fmla="*/ 1052656 w 4876800"/>
              <a:gd name="connsiteY36" fmla="*/ 3159753 h 4724739"/>
              <a:gd name="connsiteX37" fmla="*/ 1049894 w 4876800"/>
              <a:gd name="connsiteY37" fmla="*/ 3162811 h 4724739"/>
              <a:gd name="connsiteX38" fmla="*/ 1047274 w 4876800"/>
              <a:gd name="connsiteY38" fmla="*/ 3165706 h 4724739"/>
              <a:gd name="connsiteX39" fmla="*/ 777812 w 4876800"/>
              <a:gd name="connsiteY39" fmla="*/ 3435073 h 4724739"/>
              <a:gd name="connsiteX40" fmla="*/ 777822 w 4876800"/>
              <a:gd name="connsiteY40" fmla="*/ 3569719 h 4724739"/>
              <a:gd name="connsiteX41" fmla="*/ 1181967 w 4876800"/>
              <a:gd name="connsiteY41" fmla="*/ 3973874 h 4724739"/>
              <a:gd name="connsiteX42" fmla="*/ 1316632 w 4876800"/>
              <a:gd name="connsiteY42" fmla="*/ 3973883 h 4724739"/>
              <a:gd name="connsiteX43" fmla="*/ 1586104 w 4876800"/>
              <a:gd name="connsiteY43" fmla="*/ 3704507 h 4724739"/>
              <a:gd name="connsiteX44" fmla="*/ 1588228 w 4876800"/>
              <a:gd name="connsiteY44" fmla="*/ 3702583 h 4724739"/>
              <a:gd name="connsiteX45" fmla="*/ 1592371 w 4876800"/>
              <a:gd name="connsiteY45" fmla="*/ 3698839 h 4724739"/>
              <a:gd name="connsiteX46" fmla="*/ 1595562 w 4876800"/>
              <a:gd name="connsiteY46" fmla="*/ 3696325 h 4724739"/>
              <a:gd name="connsiteX47" fmla="*/ 1599820 w 4876800"/>
              <a:gd name="connsiteY47" fmla="*/ 3693201 h 4724739"/>
              <a:gd name="connsiteX48" fmla="*/ 1603449 w 4876800"/>
              <a:gd name="connsiteY48" fmla="*/ 3690877 h 4724739"/>
              <a:gd name="connsiteX49" fmla="*/ 1607716 w 4876800"/>
              <a:gd name="connsiteY49" fmla="*/ 3688362 h 4724739"/>
              <a:gd name="connsiteX50" fmla="*/ 1611783 w 4876800"/>
              <a:gd name="connsiteY50" fmla="*/ 3686295 h 4724739"/>
              <a:gd name="connsiteX51" fmla="*/ 1616031 w 4876800"/>
              <a:gd name="connsiteY51" fmla="*/ 3684323 h 4724739"/>
              <a:gd name="connsiteX52" fmla="*/ 1620546 w 4876800"/>
              <a:gd name="connsiteY52" fmla="*/ 3682561 h 4724739"/>
              <a:gd name="connsiteX53" fmla="*/ 1624708 w 4876800"/>
              <a:gd name="connsiteY53" fmla="*/ 3681104 h 4724739"/>
              <a:gd name="connsiteX54" fmla="*/ 1629747 w 4876800"/>
              <a:gd name="connsiteY54" fmla="*/ 3679704 h 4724739"/>
              <a:gd name="connsiteX55" fmla="*/ 1633700 w 4876800"/>
              <a:gd name="connsiteY55" fmla="*/ 3678742 h 4724739"/>
              <a:gd name="connsiteX56" fmla="*/ 1639320 w 4876800"/>
              <a:gd name="connsiteY56" fmla="*/ 3677770 h 4724739"/>
              <a:gd name="connsiteX57" fmla="*/ 1642034 w 4876800"/>
              <a:gd name="connsiteY57" fmla="*/ 3677303 h 4724739"/>
              <a:gd name="connsiteX58" fmla="*/ 2168872 w 4876800"/>
              <a:gd name="connsiteY58" fmla="*/ 3613714 h 4724739"/>
              <a:gd name="connsiteX59" fmla="*/ 1762125 w 4876800"/>
              <a:gd name="connsiteY59" fmla="*/ 2172039 h 4724739"/>
              <a:gd name="connsiteX60" fmla="*/ 1857375 w 4876800"/>
              <a:gd name="connsiteY60" fmla="*/ 2267289 h 4724739"/>
              <a:gd name="connsiteX61" fmla="*/ 1762125 w 4876800"/>
              <a:gd name="connsiteY61" fmla="*/ 2362539 h 4724739"/>
              <a:gd name="connsiteX62" fmla="*/ 1666875 w 4876800"/>
              <a:gd name="connsiteY62" fmla="*/ 2267289 h 4724739"/>
              <a:gd name="connsiteX63" fmla="*/ 1762125 w 4876800"/>
              <a:gd name="connsiteY63" fmla="*/ 2172039 h 4724739"/>
              <a:gd name="connsiteX64" fmla="*/ 3013431 w 4876800"/>
              <a:gd name="connsiteY64" fmla="*/ 1049267 h 4724739"/>
              <a:gd name="connsiteX65" fmla="*/ 3079338 w 4876800"/>
              <a:gd name="connsiteY65" fmla="*/ 1080416 h 4724739"/>
              <a:gd name="connsiteX66" fmla="*/ 3072746 w 4876800"/>
              <a:gd name="connsiteY66" fmla="*/ 1214966 h 4724739"/>
              <a:gd name="connsiteX67" fmla="*/ 2111769 w 4876800"/>
              <a:gd name="connsiteY67" fmla="*/ 2086123 h 4724739"/>
              <a:gd name="connsiteX68" fmla="*/ 2047818 w 4876800"/>
              <a:gd name="connsiteY68" fmla="*/ 2110802 h 4724739"/>
              <a:gd name="connsiteX69" fmla="*/ 1977219 w 4876800"/>
              <a:gd name="connsiteY69" fmla="*/ 2079532 h 4724739"/>
              <a:gd name="connsiteX70" fmla="*/ 1983810 w 4876800"/>
              <a:gd name="connsiteY70" fmla="*/ 1944981 h 4724739"/>
              <a:gd name="connsiteX71" fmla="*/ 2944787 w 4876800"/>
              <a:gd name="connsiteY71" fmla="*/ 1073825 h 4724739"/>
              <a:gd name="connsiteX72" fmla="*/ 3013431 w 4876800"/>
              <a:gd name="connsiteY72" fmla="*/ 1049267 h 4724739"/>
              <a:gd name="connsiteX73" fmla="*/ 3164691 w 4876800"/>
              <a:gd name="connsiteY73" fmla="*/ 626836 h 4724739"/>
              <a:gd name="connsiteX74" fmla="*/ 1205704 w 4876800"/>
              <a:gd name="connsiteY74" fmla="*/ 2381218 h 4724739"/>
              <a:gd name="connsiteX75" fmla="*/ 2370440 w 4876800"/>
              <a:gd name="connsiteY75" fmla="*/ 3545877 h 4724739"/>
              <a:gd name="connsiteX76" fmla="*/ 4112572 w 4876800"/>
              <a:gd name="connsiteY76" fmla="*/ 1574802 h 4724739"/>
              <a:gd name="connsiteX77" fmla="*/ 3689789 w 4876800"/>
              <a:gd name="connsiteY77" fmla="*/ 190754 h 4724739"/>
              <a:gd name="connsiteX78" fmla="*/ 3623225 w 4876800"/>
              <a:gd name="connsiteY78" fmla="*/ 216185 h 4724739"/>
              <a:gd name="connsiteX79" fmla="*/ 3622082 w 4876800"/>
              <a:gd name="connsiteY79" fmla="*/ 217223 h 4724739"/>
              <a:gd name="connsiteX80" fmla="*/ 3306823 w 4876800"/>
              <a:gd name="connsiteY80" fmla="*/ 499563 h 4724739"/>
              <a:gd name="connsiteX81" fmla="*/ 4238978 w 4876800"/>
              <a:gd name="connsiteY81" fmla="*/ 1431813 h 4724739"/>
              <a:gd name="connsiteX82" fmla="*/ 4519023 w 4876800"/>
              <a:gd name="connsiteY82" fmla="*/ 1115031 h 4724739"/>
              <a:gd name="connsiteX83" fmla="*/ 4520508 w 4876800"/>
              <a:gd name="connsiteY83" fmla="*/ 1113383 h 4724739"/>
              <a:gd name="connsiteX84" fmla="*/ 4517899 w 4876800"/>
              <a:gd name="connsiteY84" fmla="*/ 981338 h 4724739"/>
              <a:gd name="connsiteX85" fmla="*/ 3755318 w 4876800"/>
              <a:gd name="connsiteY85" fmla="*/ 218766 h 4724739"/>
              <a:gd name="connsiteX86" fmla="*/ 3689789 w 4876800"/>
              <a:gd name="connsiteY86" fmla="*/ 190754 h 4724739"/>
              <a:gd name="connsiteX87" fmla="*/ 3693897 w 4876800"/>
              <a:gd name="connsiteY87" fmla="*/ 61 h 4724739"/>
              <a:gd name="connsiteX88" fmla="*/ 3890030 w 4876800"/>
              <a:gd name="connsiteY88" fmla="*/ 84054 h 4724739"/>
              <a:gd name="connsiteX89" fmla="*/ 4652601 w 4876800"/>
              <a:gd name="connsiteY89" fmla="*/ 846616 h 4724739"/>
              <a:gd name="connsiteX90" fmla="*/ 4661088 w 4876800"/>
              <a:gd name="connsiteY90" fmla="*/ 1241942 h 4724739"/>
              <a:gd name="connsiteX91" fmla="*/ 4314673 w 4876800"/>
              <a:gd name="connsiteY91" fmla="*/ 1633810 h 4724739"/>
              <a:gd name="connsiteX92" fmla="*/ 2493884 w 4876800"/>
              <a:gd name="connsiteY92" fmla="*/ 3693867 h 4724739"/>
              <a:gd name="connsiteX93" fmla="*/ 2409959 w 4876800"/>
              <a:gd name="connsiteY93" fmla="*/ 3758723 h 4724739"/>
              <a:gd name="connsiteX94" fmla="*/ 2408083 w 4876800"/>
              <a:gd name="connsiteY94" fmla="*/ 3759704 h 4724739"/>
              <a:gd name="connsiteX95" fmla="*/ 2406921 w 4876800"/>
              <a:gd name="connsiteY95" fmla="*/ 3760314 h 4724739"/>
              <a:gd name="connsiteX96" fmla="*/ 2402929 w 4876800"/>
              <a:gd name="connsiteY96" fmla="*/ 3762095 h 4724739"/>
              <a:gd name="connsiteX97" fmla="*/ 2400205 w 4876800"/>
              <a:gd name="connsiteY97" fmla="*/ 3763314 h 4724739"/>
              <a:gd name="connsiteX98" fmla="*/ 2314033 w 4876800"/>
              <a:gd name="connsiteY98" fmla="*/ 3788060 h 4724739"/>
              <a:gd name="connsiteX99" fmla="*/ 1697527 w 4876800"/>
              <a:gd name="connsiteY99" fmla="*/ 3862479 h 4724739"/>
              <a:gd name="connsiteX100" fmla="*/ 1451334 w 4876800"/>
              <a:gd name="connsiteY100" fmla="*/ 4108595 h 4724739"/>
              <a:gd name="connsiteX101" fmla="*/ 1249309 w 4876800"/>
              <a:gd name="connsiteY101" fmla="*/ 4192139 h 4724739"/>
              <a:gd name="connsiteX102" fmla="*/ 1126208 w 4876800"/>
              <a:gd name="connsiteY102" fmla="*/ 4164355 h 4724739"/>
              <a:gd name="connsiteX103" fmla="*/ 974713 w 4876800"/>
              <a:gd name="connsiteY103" fmla="*/ 4315850 h 4724739"/>
              <a:gd name="connsiteX104" fmla="*/ 907362 w 4876800"/>
              <a:gd name="connsiteY104" fmla="*/ 4343749 h 4724739"/>
              <a:gd name="connsiteX105" fmla="*/ 95260 w 4876800"/>
              <a:gd name="connsiteY105" fmla="*/ 4343749 h 4724739"/>
              <a:gd name="connsiteX106" fmla="*/ 7201 w 4876800"/>
              <a:gd name="connsiteY106" fmla="*/ 4284808 h 4724739"/>
              <a:gd name="connsiteX107" fmla="*/ 28118 w 4876800"/>
              <a:gd name="connsiteY107" fmla="*/ 4180938 h 4724739"/>
              <a:gd name="connsiteX108" fmla="*/ 587121 w 4876800"/>
              <a:gd name="connsiteY108" fmla="*/ 3625402 h 4724739"/>
              <a:gd name="connsiteX109" fmla="*/ 559432 w 4876800"/>
              <a:gd name="connsiteY109" fmla="*/ 3502415 h 4724739"/>
              <a:gd name="connsiteX110" fmla="*/ 643119 w 4876800"/>
              <a:gd name="connsiteY110" fmla="*/ 3300380 h 4724739"/>
              <a:gd name="connsiteX111" fmla="*/ 889321 w 4876800"/>
              <a:gd name="connsiteY111" fmla="*/ 3054264 h 4724739"/>
              <a:gd name="connsiteX112" fmla="*/ 963769 w 4876800"/>
              <a:gd name="connsiteY112" fmla="*/ 2437539 h 4724739"/>
              <a:gd name="connsiteX113" fmla="*/ 988286 w 4876800"/>
              <a:gd name="connsiteY113" fmla="*/ 2351890 h 4724739"/>
              <a:gd name="connsiteX114" fmla="*/ 989991 w 4876800"/>
              <a:gd name="connsiteY114" fmla="*/ 2348032 h 4724739"/>
              <a:gd name="connsiteX115" fmla="*/ 991439 w 4876800"/>
              <a:gd name="connsiteY115" fmla="*/ 2344765 h 4724739"/>
              <a:gd name="connsiteX116" fmla="*/ 992029 w 4876800"/>
              <a:gd name="connsiteY116" fmla="*/ 2343641 h 4724739"/>
              <a:gd name="connsiteX117" fmla="*/ 992925 w 4876800"/>
              <a:gd name="connsiteY117" fmla="*/ 2341927 h 4724739"/>
              <a:gd name="connsiteX118" fmla="*/ 1057733 w 4876800"/>
              <a:gd name="connsiteY118" fmla="*/ 2258012 h 4724739"/>
              <a:gd name="connsiteX119" fmla="*/ 3090520 w 4876800"/>
              <a:gd name="connsiteY119" fmla="*/ 437546 h 4724739"/>
              <a:gd name="connsiteX120" fmla="*/ 3099521 w 4876800"/>
              <a:gd name="connsiteY120" fmla="*/ 426964 h 4724739"/>
              <a:gd name="connsiteX121" fmla="*/ 3118867 w 4876800"/>
              <a:gd name="connsiteY121" fmla="*/ 412162 h 4724739"/>
              <a:gd name="connsiteX122" fmla="*/ 3494485 w 4876800"/>
              <a:gd name="connsiteY122" fmla="*/ 75767 h 4724739"/>
              <a:gd name="connsiteX123" fmla="*/ 3693897 w 4876800"/>
              <a:gd name="connsiteY123" fmla="*/ 61 h 472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876800" h="4724739">
                <a:moveTo>
                  <a:pt x="1838325" y="4534239"/>
                </a:moveTo>
                <a:lnTo>
                  <a:pt x="4781550" y="4534239"/>
                </a:lnTo>
                <a:cubicBezTo>
                  <a:pt x="4834157" y="4534239"/>
                  <a:pt x="4876800" y="4576892"/>
                  <a:pt x="4876800" y="4629489"/>
                </a:cubicBezTo>
                <a:cubicBezTo>
                  <a:pt x="4876800" y="4682086"/>
                  <a:pt x="4834147" y="4724739"/>
                  <a:pt x="4781550" y="4724739"/>
                </a:cubicBezTo>
                <a:lnTo>
                  <a:pt x="1838325" y="4724739"/>
                </a:lnTo>
                <a:cubicBezTo>
                  <a:pt x="1785728" y="4724739"/>
                  <a:pt x="1743075" y="4682086"/>
                  <a:pt x="1743075" y="4629489"/>
                </a:cubicBezTo>
                <a:cubicBezTo>
                  <a:pt x="1743075" y="4576892"/>
                  <a:pt x="1785728" y="4534239"/>
                  <a:pt x="1838325" y="4534239"/>
                </a:cubicBezTo>
                <a:close/>
                <a:moveTo>
                  <a:pt x="1457325" y="4534239"/>
                </a:moveTo>
                <a:cubicBezTo>
                  <a:pt x="1509903" y="4534239"/>
                  <a:pt x="1552575" y="4576911"/>
                  <a:pt x="1552575" y="4629489"/>
                </a:cubicBezTo>
                <a:cubicBezTo>
                  <a:pt x="1552575" y="4682067"/>
                  <a:pt x="1509903" y="4724739"/>
                  <a:pt x="1457325" y="4724739"/>
                </a:cubicBezTo>
                <a:cubicBezTo>
                  <a:pt x="1404747" y="4724739"/>
                  <a:pt x="1362075" y="4682067"/>
                  <a:pt x="1362075" y="4629489"/>
                </a:cubicBezTo>
                <a:cubicBezTo>
                  <a:pt x="1362075" y="4576911"/>
                  <a:pt x="1404747" y="4534239"/>
                  <a:pt x="1457325" y="4534239"/>
                </a:cubicBezTo>
                <a:close/>
                <a:moveTo>
                  <a:pt x="95250" y="4534239"/>
                </a:moveTo>
                <a:lnTo>
                  <a:pt x="1076325" y="4534239"/>
                </a:lnTo>
                <a:cubicBezTo>
                  <a:pt x="1128931" y="4534239"/>
                  <a:pt x="1171575" y="4576892"/>
                  <a:pt x="1171575" y="4629489"/>
                </a:cubicBezTo>
                <a:cubicBezTo>
                  <a:pt x="1171575" y="4682086"/>
                  <a:pt x="1128922" y="4724739"/>
                  <a:pt x="1076325" y="4724739"/>
                </a:cubicBezTo>
                <a:lnTo>
                  <a:pt x="95250" y="4724739"/>
                </a:lnTo>
                <a:cubicBezTo>
                  <a:pt x="42653" y="4724739"/>
                  <a:pt x="0" y="4682086"/>
                  <a:pt x="0" y="4629489"/>
                </a:cubicBezTo>
                <a:cubicBezTo>
                  <a:pt x="0" y="4576892"/>
                  <a:pt x="42653" y="4534239"/>
                  <a:pt x="95250" y="4534239"/>
                </a:cubicBezTo>
                <a:close/>
                <a:moveTo>
                  <a:pt x="710261" y="3771572"/>
                </a:moveTo>
                <a:lnTo>
                  <a:pt x="326222" y="4153239"/>
                </a:lnTo>
                <a:lnTo>
                  <a:pt x="867899" y="4153239"/>
                </a:lnTo>
                <a:lnTo>
                  <a:pt x="979913" y="4041225"/>
                </a:lnTo>
                <a:close/>
                <a:moveTo>
                  <a:pt x="1138086" y="2583014"/>
                </a:moveTo>
                <a:lnTo>
                  <a:pt x="1074497" y="3109766"/>
                </a:lnTo>
                <a:cubicBezTo>
                  <a:pt x="1074382" y="3110699"/>
                  <a:pt x="1074163" y="3111594"/>
                  <a:pt x="1074020" y="3112519"/>
                </a:cubicBezTo>
                <a:cubicBezTo>
                  <a:pt x="1073735" y="3114404"/>
                  <a:pt x="1073439" y="3116271"/>
                  <a:pt x="1073049" y="3118138"/>
                </a:cubicBezTo>
                <a:cubicBezTo>
                  <a:pt x="1072773" y="3119424"/>
                  <a:pt x="1072439" y="3120672"/>
                  <a:pt x="1072115" y="3121939"/>
                </a:cubicBezTo>
                <a:cubicBezTo>
                  <a:pt x="1071668" y="3123710"/>
                  <a:pt x="1071201" y="3125472"/>
                  <a:pt x="1070649" y="3127216"/>
                </a:cubicBezTo>
                <a:cubicBezTo>
                  <a:pt x="1070239" y="3128492"/>
                  <a:pt x="1069782" y="3129740"/>
                  <a:pt x="1069325" y="3130997"/>
                </a:cubicBezTo>
                <a:cubicBezTo>
                  <a:pt x="1068715" y="3132673"/>
                  <a:pt x="1068077" y="3134340"/>
                  <a:pt x="1067372" y="3135988"/>
                </a:cubicBezTo>
                <a:cubicBezTo>
                  <a:pt x="1066839" y="3137217"/>
                  <a:pt x="1066267" y="3138417"/>
                  <a:pt x="1065686" y="3139617"/>
                </a:cubicBezTo>
                <a:cubicBezTo>
                  <a:pt x="1064915" y="3141217"/>
                  <a:pt x="1064124" y="3142808"/>
                  <a:pt x="1063257" y="3144380"/>
                </a:cubicBezTo>
                <a:cubicBezTo>
                  <a:pt x="1062609" y="3145542"/>
                  <a:pt x="1061914" y="3146666"/>
                  <a:pt x="1061228" y="3147799"/>
                </a:cubicBezTo>
                <a:cubicBezTo>
                  <a:pt x="1060304" y="3149323"/>
                  <a:pt x="1059352" y="3150837"/>
                  <a:pt x="1058333" y="3152323"/>
                </a:cubicBezTo>
                <a:cubicBezTo>
                  <a:pt x="1057571" y="3153428"/>
                  <a:pt x="1056761" y="3154495"/>
                  <a:pt x="1055952" y="3155562"/>
                </a:cubicBezTo>
                <a:cubicBezTo>
                  <a:pt x="1054885" y="3156981"/>
                  <a:pt x="1053808" y="3158381"/>
                  <a:pt x="1052656" y="3159753"/>
                </a:cubicBezTo>
                <a:cubicBezTo>
                  <a:pt x="1051770" y="3160801"/>
                  <a:pt x="1050827" y="3161801"/>
                  <a:pt x="1049894" y="3162811"/>
                </a:cubicBezTo>
                <a:cubicBezTo>
                  <a:pt x="1049008" y="3163772"/>
                  <a:pt x="1048208" y="3164773"/>
                  <a:pt x="1047274" y="3165706"/>
                </a:cubicBezTo>
                <a:lnTo>
                  <a:pt x="777812" y="3435073"/>
                </a:lnTo>
                <a:cubicBezTo>
                  <a:pt x="740703" y="3472192"/>
                  <a:pt x="740703" y="3532600"/>
                  <a:pt x="777822" y="3569719"/>
                </a:cubicBezTo>
                <a:lnTo>
                  <a:pt x="1181967" y="3973874"/>
                </a:lnTo>
                <a:cubicBezTo>
                  <a:pt x="1219105" y="4011012"/>
                  <a:pt x="1279522" y="4011021"/>
                  <a:pt x="1316632" y="3973883"/>
                </a:cubicBezTo>
                <a:lnTo>
                  <a:pt x="1586104" y="3704507"/>
                </a:lnTo>
                <a:cubicBezTo>
                  <a:pt x="1586780" y="3703821"/>
                  <a:pt x="1587532" y="3703240"/>
                  <a:pt x="1588228" y="3702583"/>
                </a:cubicBezTo>
                <a:cubicBezTo>
                  <a:pt x="1589580" y="3701306"/>
                  <a:pt x="1590942" y="3700039"/>
                  <a:pt x="1592371" y="3698839"/>
                </a:cubicBezTo>
                <a:cubicBezTo>
                  <a:pt x="1593409" y="3697963"/>
                  <a:pt x="1594485" y="3697154"/>
                  <a:pt x="1595562" y="3696325"/>
                </a:cubicBezTo>
                <a:cubicBezTo>
                  <a:pt x="1596962" y="3695258"/>
                  <a:pt x="1598362" y="3694201"/>
                  <a:pt x="1599820" y="3693201"/>
                </a:cubicBezTo>
                <a:cubicBezTo>
                  <a:pt x="1601010" y="3692381"/>
                  <a:pt x="1602229" y="3691629"/>
                  <a:pt x="1603449" y="3690877"/>
                </a:cubicBezTo>
                <a:cubicBezTo>
                  <a:pt x="1604858" y="3690010"/>
                  <a:pt x="1606258" y="3689162"/>
                  <a:pt x="1607716" y="3688362"/>
                </a:cubicBezTo>
                <a:cubicBezTo>
                  <a:pt x="1609059" y="3687629"/>
                  <a:pt x="1610411" y="3686962"/>
                  <a:pt x="1611783" y="3686295"/>
                </a:cubicBezTo>
                <a:cubicBezTo>
                  <a:pt x="1613183" y="3685609"/>
                  <a:pt x="1614583" y="3684942"/>
                  <a:pt x="1616031" y="3684323"/>
                </a:cubicBezTo>
                <a:cubicBezTo>
                  <a:pt x="1617526" y="3683685"/>
                  <a:pt x="1619031" y="3683114"/>
                  <a:pt x="1620546" y="3682561"/>
                </a:cubicBezTo>
                <a:cubicBezTo>
                  <a:pt x="1621927" y="3682056"/>
                  <a:pt x="1623299" y="3681552"/>
                  <a:pt x="1624708" y="3681104"/>
                </a:cubicBezTo>
                <a:cubicBezTo>
                  <a:pt x="1626375" y="3680580"/>
                  <a:pt x="1628061" y="3680132"/>
                  <a:pt x="1629747" y="3679704"/>
                </a:cubicBezTo>
                <a:cubicBezTo>
                  <a:pt x="1631062" y="3679370"/>
                  <a:pt x="1632366" y="3679027"/>
                  <a:pt x="1633700" y="3678742"/>
                </a:cubicBezTo>
                <a:cubicBezTo>
                  <a:pt x="1635567" y="3678342"/>
                  <a:pt x="1637443" y="3678046"/>
                  <a:pt x="1639320" y="3677770"/>
                </a:cubicBezTo>
                <a:cubicBezTo>
                  <a:pt x="1640234" y="3677637"/>
                  <a:pt x="1641110" y="3677418"/>
                  <a:pt x="1642034" y="3677303"/>
                </a:cubicBezTo>
                <a:lnTo>
                  <a:pt x="2168872" y="3613714"/>
                </a:lnTo>
                <a:close/>
                <a:moveTo>
                  <a:pt x="1762125" y="2172039"/>
                </a:moveTo>
                <a:cubicBezTo>
                  <a:pt x="1814703" y="2172039"/>
                  <a:pt x="1857375" y="2214711"/>
                  <a:pt x="1857375" y="2267289"/>
                </a:cubicBezTo>
                <a:cubicBezTo>
                  <a:pt x="1857375" y="2319867"/>
                  <a:pt x="1814703" y="2362539"/>
                  <a:pt x="1762125" y="2362539"/>
                </a:cubicBezTo>
                <a:cubicBezTo>
                  <a:pt x="1709547" y="2362539"/>
                  <a:pt x="1666875" y="2319867"/>
                  <a:pt x="1666875" y="2267289"/>
                </a:cubicBezTo>
                <a:cubicBezTo>
                  <a:pt x="1666875" y="2214711"/>
                  <a:pt x="1709547" y="2172039"/>
                  <a:pt x="1762125" y="2172039"/>
                </a:cubicBezTo>
                <a:close/>
                <a:moveTo>
                  <a:pt x="3013431" y="1049267"/>
                </a:moveTo>
                <a:cubicBezTo>
                  <a:pt x="3037778" y="1050458"/>
                  <a:pt x="3061669" y="1060933"/>
                  <a:pt x="3079338" y="1080416"/>
                </a:cubicBezTo>
                <a:cubicBezTo>
                  <a:pt x="3114666" y="1119393"/>
                  <a:pt x="3111713" y="1179629"/>
                  <a:pt x="3072746" y="1214966"/>
                </a:cubicBezTo>
                <a:lnTo>
                  <a:pt x="2111769" y="2086123"/>
                </a:lnTo>
                <a:cubicBezTo>
                  <a:pt x="2093529" y="2102658"/>
                  <a:pt x="2070640" y="2110802"/>
                  <a:pt x="2047818" y="2110802"/>
                </a:cubicBezTo>
                <a:cubicBezTo>
                  <a:pt x="2021872" y="2110802"/>
                  <a:pt x="1996021" y="2100268"/>
                  <a:pt x="1977219" y="2079532"/>
                </a:cubicBezTo>
                <a:cubicBezTo>
                  <a:pt x="1941891" y="2040555"/>
                  <a:pt x="1944834" y="1980319"/>
                  <a:pt x="1983810" y="1944981"/>
                </a:cubicBezTo>
                <a:lnTo>
                  <a:pt x="2944787" y="1073825"/>
                </a:lnTo>
                <a:cubicBezTo>
                  <a:pt x="2964280" y="1056170"/>
                  <a:pt x="2989083" y="1048077"/>
                  <a:pt x="3013431" y="1049267"/>
                </a:cubicBezTo>
                <a:close/>
                <a:moveTo>
                  <a:pt x="3164691" y="626836"/>
                </a:moveTo>
                <a:lnTo>
                  <a:pt x="1205704" y="2381218"/>
                </a:lnTo>
                <a:lnTo>
                  <a:pt x="2370440" y="3545877"/>
                </a:lnTo>
                <a:lnTo>
                  <a:pt x="4112572" y="1574802"/>
                </a:lnTo>
                <a:close/>
                <a:moveTo>
                  <a:pt x="3689789" y="190754"/>
                </a:moveTo>
                <a:cubicBezTo>
                  <a:pt x="3666023" y="190294"/>
                  <a:pt x="3642084" y="198740"/>
                  <a:pt x="3623225" y="216185"/>
                </a:cubicBezTo>
                <a:cubicBezTo>
                  <a:pt x="3622853" y="216537"/>
                  <a:pt x="3622472" y="216880"/>
                  <a:pt x="3622082" y="217223"/>
                </a:cubicBezTo>
                <a:lnTo>
                  <a:pt x="3306823" y="499563"/>
                </a:lnTo>
                <a:lnTo>
                  <a:pt x="4238978" y="1431813"/>
                </a:lnTo>
                <a:lnTo>
                  <a:pt x="4519023" y="1115031"/>
                </a:lnTo>
                <a:cubicBezTo>
                  <a:pt x="4519518" y="1114469"/>
                  <a:pt x="4520004" y="1113926"/>
                  <a:pt x="4520508" y="1113383"/>
                </a:cubicBezTo>
                <a:cubicBezTo>
                  <a:pt x="4555408" y="1075702"/>
                  <a:pt x="4554265" y="1017704"/>
                  <a:pt x="4517899" y="981338"/>
                </a:cubicBezTo>
                <a:lnTo>
                  <a:pt x="3755318" y="218766"/>
                </a:lnTo>
                <a:cubicBezTo>
                  <a:pt x="3737149" y="200583"/>
                  <a:pt x="3713555" y="191215"/>
                  <a:pt x="3689789" y="190754"/>
                </a:cubicBezTo>
                <a:close/>
                <a:moveTo>
                  <a:pt x="3693897" y="61"/>
                </a:moveTo>
                <a:cubicBezTo>
                  <a:pt x="3765040" y="1541"/>
                  <a:pt x="3835637" y="29637"/>
                  <a:pt x="3890030" y="84054"/>
                </a:cubicBezTo>
                <a:lnTo>
                  <a:pt x="4652601" y="846616"/>
                </a:lnTo>
                <a:cubicBezTo>
                  <a:pt x="4761396" y="955401"/>
                  <a:pt x="4765034" y="1128813"/>
                  <a:pt x="4661088" y="1241942"/>
                </a:cubicBezTo>
                <a:lnTo>
                  <a:pt x="4314673" y="1633810"/>
                </a:lnTo>
                <a:lnTo>
                  <a:pt x="2493884" y="3693867"/>
                </a:lnTo>
                <a:cubicBezTo>
                  <a:pt x="2470024" y="3720795"/>
                  <a:pt x="2441811" y="3742540"/>
                  <a:pt x="2409959" y="3758723"/>
                </a:cubicBezTo>
                <a:cubicBezTo>
                  <a:pt x="2409330" y="3759056"/>
                  <a:pt x="2408711" y="3759380"/>
                  <a:pt x="2408083" y="3759704"/>
                </a:cubicBezTo>
                <a:cubicBezTo>
                  <a:pt x="2407692" y="3759904"/>
                  <a:pt x="2407311" y="3760123"/>
                  <a:pt x="2406921" y="3760314"/>
                </a:cubicBezTo>
                <a:cubicBezTo>
                  <a:pt x="2405616" y="3760962"/>
                  <a:pt x="2404244" y="3761466"/>
                  <a:pt x="2402929" y="3762095"/>
                </a:cubicBezTo>
                <a:cubicBezTo>
                  <a:pt x="2402015" y="3762495"/>
                  <a:pt x="2401129" y="3762943"/>
                  <a:pt x="2400205" y="3763314"/>
                </a:cubicBezTo>
                <a:cubicBezTo>
                  <a:pt x="2373069" y="3776001"/>
                  <a:pt x="2344055" y="3784517"/>
                  <a:pt x="2314033" y="3788060"/>
                </a:cubicBezTo>
                <a:lnTo>
                  <a:pt x="1697527" y="3862479"/>
                </a:lnTo>
                <a:lnTo>
                  <a:pt x="1451334" y="4108595"/>
                </a:lnTo>
                <a:cubicBezTo>
                  <a:pt x="1395642" y="4164288"/>
                  <a:pt x="1322471" y="4192139"/>
                  <a:pt x="1249309" y="4192139"/>
                </a:cubicBezTo>
                <a:cubicBezTo>
                  <a:pt x="1207151" y="4192139"/>
                  <a:pt x="1165022" y="4182843"/>
                  <a:pt x="1126208" y="4164355"/>
                </a:cubicBezTo>
                <a:lnTo>
                  <a:pt x="974713" y="4315850"/>
                </a:lnTo>
                <a:cubicBezTo>
                  <a:pt x="956844" y="4333709"/>
                  <a:pt x="932622" y="4343749"/>
                  <a:pt x="907362" y="4343749"/>
                </a:cubicBezTo>
                <a:lnTo>
                  <a:pt x="95260" y="4343749"/>
                </a:lnTo>
                <a:cubicBezTo>
                  <a:pt x="56684" y="4343749"/>
                  <a:pt x="21917" y="4320470"/>
                  <a:pt x="7201" y="4284808"/>
                </a:cubicBezTo>
                <a:cubicBezTo>
                  <a:pt x="-7505" y="4249146"/>
                  <a:pt x="753" y="4208122"/>
                  <a:pt x="28118" y="4180938"/>
                </a:cubicBezTo>
                <a:lnTo>
                  <a:pt x="587121" y="3625402"/>
                </a:lnTo>
                <a:cubicBezTo>
                  <a:pt x="569005" y="3587473"/>
                  <a:pt x="559432" y="3545687"/>
                  <a:pt x="559432" y="3502415"/>
                </a:cubicBezTo>
                <a:cubicBezTo>
                  <a:pt x="559432" y="3426101"/>
                  <a:pt x="589150" y="3354349"/>
                  <a:pt x="643119" y="3300380"/>
                </a:cubicBezTo>
                <a:lnTo>
                  <a:pt x="889321" y="3054264"/>
                </a:lnTo>
                <a:lnTo>
                  <a:pt x="963769" y="2437539"/>
                </a:lnTo>
                <a:cubicBezTo>
                  <a:pt x="967236" y="2408078"/>
                  <a:pt x="975627" y="2379284"/>
                  <a:pt x="988286" y="2351890"/>
                </a:cubicBezTo>
                <a:cubicBezTo>
                  <a:pt x="988800" y="2350585"/>
                  <a:pt x="989410" y="2349318"/>
                  <a:pt x="989991" y="2348032"/>
                </a:cubicBezTo>
                <a:cubicBezTo>
                  <a:pt x="990505" y="2346956"/>
                  <a:pt x="990905" y="2345842"/>
                  <a:pt x="991439" y="2344765"/>
                </a:cubicBezTo>
                <a:cubicBezTo>
                  <a:pt x="991629" y="2344384"/>
                  <a:pt x="991839" y="2344022"/>
                  <a:pt x="992029" y="2343641"/>
                </a:cubicBezTo>
                <a:cubicBezTo>
                  <a:pt x="992325" y="2343070"/>
                  <a:pt x="992620" y="2342498"/>
                  <a:pt x="992925" y="2341927"/>
                </a:cubicBezTo>
                <a:cubicBezTo>
                  <a:pt x="1009069" y="2310113"/>
                  <a:pt x="1030844" y="2281834"/>
                  <a:pt x="1057733" y="2258012"/>
                </a:cubicBezTo>
                <a:lnTo>
                  <a:pt x="3090520" y="437546"/>
                </a:lnTo>
                <a:cubicBezTo>
                  <a:pt x="3093264" y="433869"/>
                  <a:pt x="3096187" y="430297"/>
                  <a:pt x="3099521" y="426964"/>
                </a:cubicBezTo>
                <a:cubicBezTo>
                  <a:pt x="3105436" y="421058"/>
                  <a:pt x="3111971" y="416191"/>
                  <a:pt x="3118867" y="412162"/>
                </a:cubicBezTo>
                <a:lnTo>
                  <a:pt x="3494485" y="75767"/>
                </a:lnTo>
                <a:cubicBezTo>
                  <a:pt x="3551064" y="23718"/>
                  <a:pt x="3622753" y="-1419"/>
                  <a:pt x="3693897" y="6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CACD557-0941-4E7A-89A0-09DC683AA9EE}"/>
              </a:ext>
            </a:extLst>
          </p:cNvPr>
          <p:cNvSpPr>
            <a:spLocks noChangeAspect="1"/>
          </p:cNvSpPr>
          <p:nvPr/>
        </p:nvSpPr>
        <p:spPr>
          <a:xfrm>
            <a:off x="8537641" y="4758393"/>
            <a:ext cx="853440" cy="853458"/>
          </a:xfrm>
          <a:custGeom>
            <a:avLst/>
            <a:gdLst>
              <a:gd name="connsiteX0" fmla="*/ 1981152 w 4876704"/>
              <a:gd name="connsiteY0" fmla="*/ 4305300 h 4876800"/>
              <a:gd name="connsiteX1" fmla="*/ 2111130 w 4876704"/>
              <a:gd name="connsiteY1" fmla="*/ 4546883 h 4876800"/>
              <a:gd name="connsiteX2" fmla="*/ 2447877 w 4876704"/>
              <a:gd name="connsiteY2" fmla="*/ 4686300 h 4876800"/>
              <a:gd name="connsiteX3" fmla="*/ 2914536 w 4876704"/>
              <a:gd name="connsiteY3" fmla="*/ 4305300 h 4876800"/>
              <a:gd name="connsiteX4" fmla="*/ 1771602 w 4876704"/>
              <a:gd name="connsiteY4" fmla="*/ 3895744 h 4876800"/>
              <a:gd name="connsiteX5" fmla="*/ 1771602 w 4876704"/>
              <a:gd name="connsiteY5" fmla="*/ 4011473 h 4876800"/>
              <a:gd name="connsiteX6" fmla="*/ 1874949 w 4876704"/>
              <a:gd name="connsiteY6" fmla="*/ 4114819 h 4876800"/>
              <a:gd name="connsiteX7" fmla="*/ 3001737 w 4876704"/>
              <a:gd name="connsiteY7" fmla="*/ 4114819 h 4876800"/>
              <a:gd name="connsiteX8" fmla="*/ 3009938 w 4876704"/>
              <a:gd name="connsiteY8" fmla="*/ 4114419 h 4876800"/>
              <a:gd name="connsiteX9" fmla="*/ 3011071 w 4876704"/>
              <a:gd name="connsiteY9" fmla="*/ 4114314 h 4876800"/>
              <a:gd name="connsiteX10" fmla="*/ 3105093 w 4876704"/>
              <a:gd name="connsiteY10" fmla="*/ 4011473 h 4876800"/>
              <a:gd name="connsiteX11" fmla="*/ 3105083 w 4876704"/>
              <a:gd name="connsiteY11" fmla="*/ 4011473 h 4876800"/>
              <a:gd name="connsiteX12" fmla="*/ 3105083 w 4876704"/>
              <a:gd name="connsiteY12" fmla="*/ 3895744 h 4876800"/>
              <a:gd name="connsiteX13" fmla="*/ 1771612 w 4876704"/>
              <a:gd name="connsiteY13" fmla="*/ 3895744 h 4876800"/>
              <a:gd name="connsiteX14" fmla="*/ 1771612 w 4876704"/>
              <a:gd name="connsiteY14" fmla="*/ 3486169 h 4876800"/>
              <a:gd name="connsiteX15" fmla="*/ 1771612 w 4876704"/>
              <a:gd name="connsiteY15" fmla="*/ 3705244 h 4876800"/>
              <a:gd name="connsiteX16" fmla="*/ 3105074 w 4876704"/>
              <a:gd name="connsiteY16" fmla="*/ 3705244 h 4876800"/>
              <a:gd name="connsiteX17" fmla="*/ 3105074 w 4876704"/>
              <a:gd name="connsiteY17" fmla="*/ 3486169 h 4876800"/>
              <a:gd name="connsiteX18" fmla="*/ 2819333 w 4876704"/>
              <a:gd name="connsiteY18" fmla="*/ 3486169 h 4876800"/>
              <a:gd name="connsiteX19" fmla="*/ 2057352 w 4876704"/>
              <a:gd name="connsiteY19" fmla="*/ 3486169 h 4876800"/>
              <a:gd name="connsiteX20" fmla="*/ 4606433 w 4876704"/>
              <a:gd name="connsiteY20" fmla="*/ 3055206 h 4876800"/>
              <a:gd name="connsiteX21" fmla="*/ 4677632 w 4876704"/>
              <a:gd name="connsiteY21" fmla="*/ 3070993 h 4876800"/>
              <a:gd name="connsiteX22" fmla="*/ 4700969 w 4876704"/>
              <a:gd name="connsiteY22" fmla="*/ 3203676 h 4876800"/>
              <a:gd name="connsiteX23" fmla="*/ 4568381 w 4876704"/>
              <a:gd name="connsiteY23" fmla="*/ 3227013 h 4876800"/>
              <a:gd name="connsiteX24" fmla="*/ 4544949 w 4876704"/>
              <a:gd name="connsiteY24" fmla="*/ 3094425 h 4876800"/>
              <a:gd name="connsiteX25" fmla="*/ 4606433 w 4876704"/>
              <a:gd name="connsiteY25" fmla="*/ 3055206 h 4876800"/>
              <a:gd name="connsiteX26" fmla="*/ 270262 w 4876704"/>
              <a:gd name="connsiteY26" fmla="*/ 3055206 h 4876800"/>
              <a:gd name="connsiteX27" fmla="*/ 331746 w 4876704"/>
              <a:gd name="connsiteY27" fmla="*/ 3094425 h 4876800"/>
              <a:gd name="connsiteX28" fmla="*/ 308315 w 4876704"/>
              <a:gd name="connsiteY28" fmla="*/ 3227013 h 4876800"/>
              <a:gd name="connsiteX29" fmla="*/ 175727 w 4876704"/>
              <a:gd name="connsiteY29" fmla="*/ 3203676 h 4876800"/>
              <a:gd name="connsiteX30" fmla="*/ 199063 w 4876704"/>
              <a:gd name="connsiteY30" fmla="*/ 3070993 h 4876800"/>
              <a:gd name="connsiteX31" fmla="*/ 270262 w 4876704"/>
              <a:gd name="connsiteY31" fmla="*/ 3055206 h 4876800"/>
              <a:gd name="connsiteX32" fmla="*/ 894449 w 4876704"/>
              <a:gd name="connsiteY32" fmla="*/ 2618207 h 4876800"/>
              <a:gd name="connsiteX33" fmla="*/ 955929 w 4876704"/>
              <a:gd name="connsiteY33" fmla="*/ 2657379 h 4876800"/>
              <a:gd name="connsiteX34" fmla="*/ 932517 w 4876704"/>
              <a:gd name="connsiteY34" fmla="*/ 2790034 h 4876800"/>
              <a:gd name="connsiteX35" fmla="*/ 620392 w 4876704"/>
              <a:gd name="connsiteY35" fmla="*/ 3008537 h 4876800"/>
              <a:gd name="connsiteX36" fmla="*/ 565852 w 4876704"/>
              <a:gd name="connsiteY36" fmla="*/ 3025768 h 4876800"/>
              <a:gd name="connsiteX37" fmla="*/ 487737 w 4876704"/>
              <a:gd name="connsiteY37" fmla="*/ 2985135 h 4876800"/>
              <a:gd name="connsiteX38" fmla="*/ 511150 w 4876704"/>
              <a:gd name="connsiteY38" fmla="*/ 2852480 h 4876800"/>
              <a:gd name="connsiteX39" fmla="*/ 823274 w 4876704"/>
              <a:gd name="connsiteY39" fmla="*/ 2633976 h 4876800"/>
              <a:gd name="connsiteX40" fmla="*/ 894449 w 4876704"/>
              <a:gd name="connsiteY40" fmla="*/ 2618207 h 4876800"/>
              <a:gd name="connsiteX41" fmla="*/ 3982252 w 4876704"/>
              <a:gd name="connsiteY41" fmla="*/ 2618199 h 4876800"/>
              <a:gd name="connsiteX42" fmla="*/ 4053430 w 4876704"/>
              <a:gd name="connsiteY42" fmla="*/ 2633967 h 4876800"/>
              <a:gd name="connsiteX43" fmla="*/ 4365554 w 4876704"/>
              <a:gd name="connsiteY43" fmla="*/ 2852470 h 4876800"/>
              <a:gd name="connsiteX44" fmla="*/ 4388967 w 4876704"/>
              <a:gd name="connsiteY44" fmla="*/ 2985135 h 4876800"/>
              <a:gd name="connsiteX45" fmla="*/ 4310852 w 4876704"/>
              <a:gd name="connsiteY45" fmla="*/ 3025768 h 4876800"/>
              <a:gd name="connsiteX46" fmla="*/ 4256312 w 4876704"/>
              <a:gd name="connsiteY46" fmla="*/ 3008537 h 4876800"/>
              <a:gd name="connsiteX47" fmla="*/ 3944187 w 4876704"/>
              <a:gd name="connsiteY47" fmla="*/ 2790034 h 4876800"/>
              <a:gd name="connsiteX48" fmla="*/ 3920775 w 4876704"/>
              <a:gd name="connsiteY48" fmla="*/ 2657379 h 4876800"/>
              <a:gd name="connsiteX49" fmla="*/ 3982252 w 4876704"/>
              <a:gd name="connsiteY49" fmla="*/ 2618199 h 4876800"/>
              <a:gd name="connsiteX50" fmla="*/ 2152602 w 4876704"/>
              <a:gd name="connsiteY50" fmla="*/ 1994706 h 4876800"/>
              <a:gd name="connsiteX51" fmla="*/ 2152602 w 4876704"/>
              <a:gd name="connsiteY51" fmla="*/ 3295678 h 4876800"/>
              <a:gd name="connsiteX52" fmla="*/ 2724093 w 4876704"/>
              <a:gd name="connsiteY52" fmla="*/ 3295678 h 4876800"/>
              <a:gd name="connsiteX53" fmla="*/ 2724093 w 4876704"/>
              <a:gd name="connsiteY53" fmla="*/ 1994706 h 4876800"/>
              <a:gd name="connsiteX54" fmla="*/ 2438352 w 4876704"/>
              <a:gd name="connsiteY54" fmla="*/ 2062572 h 4876800"/>
              <a:gd name="connsiteX55" fmla="*/ 2152602 w 4876704"/>
              <a:gd name="connsiteY55" fmla="*/ 1994706 h 4876800"/>
              <a:gd name="connsiteX56" fmla="*/ 4343314 w 4876704"/>
              <a:gd name="connsiteY56" fmla="*/ 1524067 h 4876800"/>
              <a:gd name="connsiteX57" fmla="*/ 4781454 w 4876704"/>
              <a:gd name="connsiteY57" fmla="*/ 1524067 h 4876800"/>
              <a:gd name="connsiteX58" fmla="*/ 4876704 w 4876704"/>
              <a:gd name="connsiteY58" fmla="*/ 1619317 h 4876800"/>
              <a:gd name="connsiteX59" fmla="*/ 4781454 w 4876704"/>
              <a:gd name="connsiteY59" fmla="*/ 1714567 h 4876800"/>
              <a:gd name="connsiteX60" fmla="*/ 4343314 w 4876704"/>
              <a:gd name="connsiteY60" fmla="*/ 1714567 h 4876800"/>
              <a:gd name="connsiteX61" fmla="*/ 4248064 w 4876704"/>
              <a:gd name="connsiteY61" fmla="*/ 1619317 h 4876800"/>
              <a:gd name="connsiteX62" fmla="*/ 4343314 w 4876704"/>
              <a:gd name="connsiteY62" fmla="*/ 1524067 h 4876800"/>
              <a:gd name="connsiteX63" fmla="*/ 95250 w 4876704"/>
              <a:gd name="connsiteY63" fmla="*/ 1524067 h 4876800"/>
              <a:gd name="connsiteX64" fmla="*/ 533390 w 4876704"/>
              <a:gd name="connsiteY64" fmla="*/ 1524067 h 4876800"/>
              <a:gd name="connsiteX65" fmla="*/ 628640 w 4876704"/>
              <a:gd name="connsiteY65" fmla="*/ 1619317 h 4876800"/>
              <a:gd name="connsiteX66" fmla="*/ 533390 w 4876704"/>
              <a:gd name="connsiteY66" fmla="*/ 1714567 h 4876800"/>
              <a:gd name="connsiteX67" fmla="*/ 95250 w 4876704"/>
              <a:gd name="connsiteY67" fmla="*/ 1714567 h 4876800"/>
              <a:gd name="connsiteX68" fmla="*/ 0 w 4876704"/>
              <a:gd name="connsiteY68" fmla="*/ 1619317 h 4876800"/>
              <a:gd name="connsiteX69" fmla="*/ 95250 w 4876704"/>
              <a:gd name="connsiteY69" fmla="*/ 1524067 h 4876800"/>
              <a:gd name="connsiteX70" fmla="*/ 2438352 w 4876704"/>
              <a:gd name="connsiteY70" fmla="*/ 1260805 h 4876800"/>
              <a:gd name="connsiteX71" fmla="*/ 2175643 w 4876704"/>
              <a:gd name="connsiteY71" fmla="*/ 1786233 h 4876800"/>
              <a:gd name="connsiteX72" fmla="*/ 2701061 w 4876704"/>
              <a:gd name="connsiteY72" fmla="*/ 1786233 h 4876800"/>
              <a:gd name="connsiteX73" fmla="*/ 3195195 w 4876704"/>
              <a:gd name="connsiteY73" fmla="*/ 672318 h 4876800"/>
              <a:gd name="connsiteX74" fmla="*/ 3263979 w 4876704"/>
              <a:gd name="connsiteY74" fmla="*/ 696478 h 4876800"/>
              <a:gd name="connsiteX75" fmla="*/ 3676573 w 4876704"/>
              <a:gd name="connsiteY75" fmla="*/ 1619327 h 4876800"/>
              <a:gd name="connsiteX76" fmla="*/ 3581323 w 4876704"/>
              <a:gd name="connsiteY76" fmla="*/ 1714577 h 4876800"/>
              <a:gd name="connsiteX77" fmla="*/ 3486073 w 4876704"/>
              <a:gd name="connsiteY77" fmla="*/ 1619327 h 4876800"/>
              <a:gd name="connsiteX78" fmla="*/ 3136877 w 4876704"/>
              <a:gd name="connsiteY78" fmla="*/ 838381 h 4876800"/>
              <a:gd name="connsiteX79" fmla="*/ 3129476 w 4876704"/>
              <a:gd name="connsiteY79" fmla="*/ 703879 h 4876800"/>
              <a:gd name="connsiteX80" fmla="*/ 3195195 w 4876704"/>
              <a:gd name="connsiteY80" fmla="*/ 672318 h 4876800"/>
              <a:gd name="connsiteX81" fmla="*/ 4327490 w 4876704"/>
              <a:gd name="connsiteY81" fmla="*/ 214331 h 4876800"/>
              <a:gd name="connsiteX82" fmla="*/ 4388967 w 4876704"/>
              <a:gd name="connsiteY82" fmla="*/ 253508 h 4876800"/>
              <a:gd name="connsiteX83" fmla="*/ 4365555 w 4876704"/>
              <a:gd name="connsiteY83" fmla="*/ 386162 h 4876800"/>
              <a:gd name="connsiteX84" fmla="*/ 4053430 w 4876704"/>
              <a:gd name="connsiteY84" fmla="*/ 604666 h 4876800"/>
              <a:gd name="connsiteX85" fmla="*/ 3998890 w 4876704"/>
              <a:gd name="connsiteY85" fmla="*/ 621897 h 4876800"/>
              <a:gd name="connsiteX86" fmla="*/ 3920775 w 4876704"/>
              <a:gd name="connsiteY86" fmla="*/ 581253 h 4876800"/>
              <a:gd name="connsiteX87" fmla="*/ 3944188 w 4876704"/>
              <a:gd name="connsiteY87" fmla="*/ 448599 h 4876800"/>
              <a:gd name="connsiteX88" fmla="*/ 4256312 w 4876704"/>
              <a:gd name="connsiteY88" fmla="*/ 230095 h 4876800"/>
              <a:gd name="connsiteX89" fmla="*/ 4327490 w 4876704"/>
              <a:gd name="connsiteY89" fmla="*/ 214331 h 4876800"/>
              <a:gd name="connsiteX90" fmla="*/ 549217 w 4876704"/>
              <a:gd name="connsiteY90" fmla="*/ 214327 h 4876800"/>
              <a:gd name="connsiteX91" fmla="*/ 620392 w 4876704"/>
              <a:gd name="connsiteY91" fmla="*/ 230096 h 4876800"/>
              <a:gd name="connsiteX92" fmla="*/ 932517 w 4876704"/>
              <a:gd name="connsiteY92" fmla="*/ 448599 h 4876800"/>
              <a:gd name="connsiteX93" fmla="*/ 955929 w 4876704"/>
              <a:gd name="connsiteY93" fmla="*/ 581254 h 4876800"/>
              <a:gd name="connsiteX94" fmla="*/ 877815 w 4876704"/>
              <a:gd name="connsiteY94" fmla="*/ 621888 h 4876800"/>
              <a:gd name="connsiteX95" fmla="*/ 823274 w 4876704"/>
              <a:gd name="connsiteY95" fmla="*/ 604657 h 4876800"/>
              <a:gd name="connsiteX96" fmla="*/ 511150 w 4876704"/>
              <a:gd name="connsiteY96" fmla="*/ 386153 h 4876800"/>
              <a:gd name="connsiteX97" fmla="*/ 487737 w 4876704"/>
              <a:gd name="connsiteY97" fmla="*/ 253508 h 4876800"/>
              <a:gd name="connsiteX98" fmla="*/ 549217 w 4876704"/>
              <a:gd name="connsiteY98" fmla="*/ 214327 h 4876800"/>
              <a:gd name="connsiteX99" fmla="*/ 2428900 w 4876704"/>
              <a:gd name="connsiteY99" fmla="*/ 190495 h 4876800"/>
              <a:gd name="connsiteX100" fmla="*/ 2274922 w 4876704"/>
              <a:gd name="connsiteY100" fmla="*/ 199634 h 4876800"/>
              <a:gd name="connsiteX101" fmla="*/ 1027557 w 4876704"/>
              <a:gd name="connsiteY101" fmla="*/ 1389640 h 4876800"/>
              <a:gd name="connsiteX102" fmla="*/ 1582426 w 4876704"/>
              <a:gd name="connsiteY102" fmla="*/ 2761602 h 4876800"/>
              <a:gd name="connsiteX103" fmla="*/ 1771621 w 4876704"/>
              <a:gd name="connsiteY103" fmla="*/ 3140040 h 4876800"/>
              <a:gd name="connsiteX104" fmla="*/ 1771621 w 4876704"/>
              <a:gd name="connsiteY104" fmla="*/ 3295678 h 4876800"/>
              <a:gd name="connsiteX105" fmla="*/ 1962121 w 4876704"/>
              <a:gd name="connsiteY105" fmla="*/ 3295678 h 4876800"/>
              <a:gd name="connsiteX106" fmla="*/ 1962121 w 4876704"/>
              <a:gd name="connsiteY106" fmla="*/ 1809855 h 4876800"/>
              <a:gd name="connsiteX107" fmla="*/ 1962721 w 4876704"/>
              <a:gd name="connsiteY107" fmla="*/ 1799549 h 4876800"/>
              <a:gd name="connsiteX108" fmla="*/ 1963140 w 4876704"/>
              <a:gd name="connsiteY108" fmla="*/ 1796643 h 4876800"/>
              <a:gd name="connsiteX109" fmla="*/ 1964426 w 4876704"/>
              <a:gd name="connsiteY109" fmla="*/ 1789309 h 4876800"/>
              <a:gd name="connsiteX110" fmla="*/ 1965188 w 4876704"/>
              <a:gd name="connsiteY110" fmla="*/ 1786175 h 4876800"/>
              <a:gd name="connsiteX111" fmla="*/ 1967303 w 4876704"/>
              <a:gd name="connsiteY111" fmla="*/ 1779070 h 4876800"/>
              <a:gd name="connsiteX112" fmla="*/ 1968284 w 4876704"/>
              <a:gd name="connsiteY112" fmla="*/ 1776269 h 4876800"/>
              <a:gd name="connsiteX113" fmla="*/ 1971542 w 4876704"/>
              <a:gd name="connsiteY113" fmla="*/ 1768688 h 4876800"/>
              <a:gd name="connsiteX114" fmla="*/ 1972170 w 4876704"/>
              <a:gd name="connsiteY114" fmla="*/ 1767211 h 4876800"/>
              <a:gd name="connsiteX115" fmla="*/ 1972885 w 4876704"/>
              <a:gd name="connsiteY115" fmla="*/ 1765782 h 4876800"/>
              <a:gd name="connsiteX116" fmla="*/ 1973075 w 4876704"/>
              <a:gd name="connsiteY116" fmla="*/ 1765401 h 4876800"/>
              <a:gd name="connsiteX117" fmla="*/ 2353161 w 4876704"/>
              <a:gd name="connsiteY117" fmla="*/ 1005230 h 4876800"/>
              <a:gd name="connsiteX118" fmla="*/ 2438352 w 4876704"/>
              <a:gd name="connsiteY118" fmla="*/ 952576 h 4876800"/>
              <a:gd name="connsiteX119" fmla="*/ 2523544 w 4876704"/>
              <a:gd name="connsiteY119" fmla="*/ 1005230 h 4876800"/>
              <a:gd name="connsiteX120" fmla="*/ 2903629 w 4876704"/>
              <a:gd name="connsiteY120" fmla="*/ 1765401 h 4876800"/>
              <a:gd name="connsiteX121" fmla="*/ 2903820 w 4876704"/>
              <a:gd name="connsiteY121" fmla="*/ 1765782 h 4876800"/>
              <a:gd name="connsiteX122" fmla="*/ 2904534 w 4876704"/>
              <a:gd name="connsiteY122" fmla="*/ 1767211 h 4876800"/>
              <a:gd name="connsiteX123" fmla="*/ 2905163 w 4876704"/>
              <a:gd name="connsiteY123" fmla="*/ 1768688 h 4876800"/>
              <a:gd name="connsiteX124" fmla="*/ 2908421 w 4876704"/>
              <a:gd name="connsiteY124" fmla="*/ 1776269 h 4876800"/>
              <a:gd name="connsiteX125" fmla="*/ 2909402 w 4876704"/>
              <a:gd name="connsiteY125" fmla="*/ 1779070 h 4876800"/>
              <a:gd name="connsiteX126" fmla="*/ 2911516 w 4876704"/>
              <a:gd name="connsiteY126" fmla="*/ 1786175 h 4876800"/>
              <a:gd name="connsiteX127" fmla="*/ 2912278 w 4876704"/>
              <a:gd name="connsiteY127" fmla="*/ 1789309 h 4876800"/>
              <a:gd name="connsiteX128" fmla="*/ 2913564 w 4876704"/>
              <a:gd name="connsiteY128" fmla="*/ 1796643 h 4876800"/>
              <a:gd name="connsiteX129" fmla="*/ 2913983 w 4876704"/>
              <a:gd name="connsiteY129" fmla="*/ 1799549 h 4876800"/>
              <a:gd name="connsiteX130" fmla="*/ 2914583 w 4876704"/>
              <a:gd name="connsiteY130" fmla="*/ 1809855 h 4876800"/>
              <a:gd name="connsiteX131" fmla="*/ 2914583 w 4876704"/>
              <a:gd name="connsiteY131" fmla="*/ 3295678 h 4876800"/>
              <a:gd name="connsiteX132" fmla="*/ 3105083 w 4876704"/>
              <a:gd name="connsiteY132" fmla="*/ 3295678 h 4876800"/>
              <a:gd name="connsiteX133" fmla="*/ 3105083 w 4876704"/>
              <a:gd name="connsiteY133" fmla="*/ 3140040 h 4876800"/>
              <a:gd name="connsiteX134" fmla="*/ 3293573 w 4876704"/>
              <a:gd name="connsiteY134" fmla="*/ 2762221 h 4876800"/>
              <a:gd name="connsiteX135" fmla="*/ 3867102 w 4876704"/>
              <a:gd name="connsiteY135" fmla="*/ 1619317 h 4876800"/>
              <a:gd name="connsiteX136" fmla="*/ 3391100 w 4876704"/>
              <a:gd name="connsiteY136" fmla="*/ 554631 h 4876800"/>
              <a:gd name="connsiteX137" fmla="*/ 2428900 w 4876704"/>
              <a:gd name="connsiteY137" fmla="*/ 190495 h 4876800"/>
              <a:gd name="connsiteX138" fmla="*/ 4639532 w 4876704"/>
              <a:gd name="connsiteY138" fmla="*/ 5346 h 4876800"/>
              <a:gd name="connsiteX139" fmla="*/ 4700969 w 4876704"/>
              <a:gd name="connsiteY139" fmla="*/ 44482 h 4876800"/>
              <a:gd name="connsiteX140" fmla="*/ 4677632 w 4876704"/>
              <a:gd name="connsiteY140" fmla="*/ 177165 h 4876800"/>
              <a:gd name="connsiteX141" fmla="*/ 4544949 w 4876704"/>
              <a:gd name="connsiteY141" fmla="*/ 153734 h 4876800"/>
              <a:gd name="connsiteX142" fmla="*/ 4568381 w 4876704"/>
              <a:gd name="connsiteY142" fmla="*/ 21146 h 4876800"/>
              <a:gd name="connsiteX143" fmla="*/ 4639532 w 4876704"/>
              <a:gd name="connsiteY143" fmla="*/ 5346 h 4876800"/>
              <a:gd name="connsiteX144" fmla="*/ 237163 w 4876704"/>
              <a:gd name="connsiteY144" fmla="*/ 5346 h 4876800"/>
              <a:gd name="connsiteX145" fmla="*/ 308315 w 4876704"/>
              <a:gd name="connsiteY145" fmla="*/ 21146 h 4876800"/>
              <a:gd name="connsiteX146" fmla="*/ 331746 w 4876704"/>
              <a:gd name="connsiteY146" fmla="*/ 153734 h 4876800"/>
              <a:gd name="connsiteX147" fmla="*/ 199063 w 4876704"/>
              <a:gd name="connsiteY147" fmla="*/ 177165 h 4876800"/>
              <a:gd name="connsiteX148" fmla="*/ 175727 w 4876704"/>
              <a:gd name="connsiteY148" fmla="*/ 44482 h 4876800"/>
              <a:gd name="connsiteX149" fmla="*/ 237163 w 4876704"/>
              <a:gd name="connsiteY149" fmla="*/ 5346 h 4876800"/>
              <a:gd name="connsiteX150" fmla="*/ 2430546 w 4876704"/>
              <a:gd name="connsiteY150" fmla="*/ 23 h 4876800"/>
              <a:gd name="connsiteX151" fmla="*/ 2945101 w 4876704"/>
              <a:gd name="connsiteY151" fmla="*/ 81019 h 4876800"/>
              <a:gd name="connsiteX152" fmla="*/ 3518163 w 4876704"/>
              <a:gd name="connsiteY152" fmla="*/ 412718 h 4876800"/>
              <a:gd name="connsiteX153" fmla="*/ 4057583 w 4876704"/>
              <a:gd name="connsiteY153" fmla="*/ 1619298 h 4876800"/>
              <a:gd name="connsiteX154" fmla="*/ 3880361 w 4876704"/>
              <a:gd name="connsiteY154" fmla="*/ 2355418 h 4876800"/>
              <a:gd name="connsiteX155" fmla="*/ 3407731 w 4876704"/>
              <a:gd name="connsiteY155" fmla="*/ 2914736 h 4876800"/>
              <a:gd name="connsiteX156" fmla="*/ 3295593 w 4876704"/>
              <a:gd name="connsiteY156" fmla="*/ 3140050 h 4876800"/>
              <a:gd name="connsiteX157" fmla="*/ 3295593 w 4876704"/>
              <a:gd name="connsiteY157" fmla="*/ 3390928 h 4876800"/>
              <a:gd name="connsiteX158" fmla="*/ 3295593 w 4876704"/>
              <a:gd name="connsiteY158" fmla="*/ 4011473 h 4876800"/>
              <a:gd name="connsiteX159" fmla="*/ 3110389 w 4876704"/>
              <a:gd name="connsiteY159" fmla="*/ 4284240 h 4876800"/>
              <a:gd name="connsiteX160" fmla="*/ 2447877 w 4876704"/>
              <a:gd name="connsiteY160" fmla="*/ 4876800 h 4876800"/>
              <a:gd name="connsiteX161" fmla="*/ 1976428 w 4876704"/>
              <a:gd name="connsiteY161" fmla="*/ 4681585 h 4876800"/>
              <a:gd name="connsiteX162" fmla="*/ 1786252 w 4876704"/>
              <a:gd name="connsiteY162" fmla="*/ 4291594 h 4876800"/>
              <a:gd name="connsiteX163" fmla="*/ 1581121 w 4876704"/>
              <a:gd name="connsiteY163" fmla="*/ 4011473 h 4876800"/>
              <a:gd name="connsiteX164" fmla="*/ 1581121 w 4876704"/>
              <a:gd name="connsiteY164" fmla="*/ 3390928 h 4876800"/>
              <a:gd name="connsiteX165" fmla="*/ 1581121 w 4876704"/>
              <a:gd name="connsiteY165" fmla="*/ 3140050 h 4876800"/>
              <a:gd name="connsiteX166" fmla="*/ 1468155 w 4876704"/>
              <a:gd name="connsiteY166" fmla="*/ 2914021 h 4876800"/>
              <a:gd name="connsiteX167" fmla="*/ 945480 w 4876704"/>
              <a:gd name="connsiteY167" fmla="*/ 2246405 h 4876800"/>
              <a:gd name="connsiteX168" fmla="*/ 839314 w 4876704"/>
              <a:gd name="connsiteY168" fmla="*/ 1360360 h 4876800"/>
              <a:gd name="connsiteX169" fmla="*/ 1320841 w 4876704"/>
              <a:gd name="connsiteY169" fmla="*/ 449046 h 4876800"/>
              <a:gd name="connsiteX170" fmla="*/ 2253948 w 4876704"/>
              <a:gd name="connsiteY170" fmla="*/ 10296 h 4876800"/>
              <a:gd name="connsiteX171" fmla="*/ 2430546 w 4876704"/>
              <a:gd name="connsiteY171" fmla="*/ 23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876704" h="4876800">
                <a:moveTo>
                  <a:pt x="1981152" y="4305300"/>
                </a:moveTo>
                <a:cubicBezTo>
                  <a:pt x="1999507" y="4396178"/>
                  <a:pt x="2044074" y="4479760"/>
                  <a:pt x="2111130" y="4546883"/>
                </a:cubicBezTo>
                <a:cubicBezTo>
                  <a:pt x="2201084" y="4636761"/>
                  <a:pt x="2320709" y="4686300"/>
                  <a:pt x="2447877" y="4686300"/>
                </a:cubicBezTo>
                <a:cubicBezTo>
                  <a:pt x="2677868" y="4686300"/>
                  <a:pt x="2870282" y="4522432"/>
                  <a:pt x="2914536" y="4305300"/>
                </a:cubicBezTo>
                <a:close/>
                <a:moveTo>
                  <a:pt x="1771602" y="3895744"/>
                </a:moveTo>
                <a:lnTo>
                  <a:pt x="1771602" y="4011473"/>
                </a:lnTo>
                <a:cubicBezTo>
                  <a:pt x="1771602" y="4068461"/>
                  <a:pt x="1817960" y="4114819"/>
                  <a:pt x="1874949" y="4114819"/>
                </a:cubicBezTo>
                <a:lnTo>
                  <a:pt x="3001737" y="4114819"/>
                </a:lnTo>
                <a:cubicBezTo>
                  <a:pt x="3004537" y="4114819"/>
                  <a:pt x="3007214" y="4114686"/>
                  <a:pt x="3009938" y="4114419"/>
                </a:cubicBezTo>
                <a:cubicBezTo>
                  <a:pt x="3010319" y="4114381"/>
                  <a:pt x="3010700" y="4114343"/>
                  <a:pt x="3011071" y="4114314"/>
                </a:cubicBezTo>
                <a:cubicBezTo>
                  <a:pt x="3063802" y="4109761"/>
                  <a:pt x="3105093" y="4064594"/>
                  <a:pt x="3105093" y="4011473"/>
                </a:cubicBezTo>
                <a:lnTo>
                  <a:pt x="3105083" y="4011473"/>
                </a:lnTo>
                <a:lnTo>
                  <a:pt x="3105083" y="3895744"/>
                </a:lnTo>
                <a:lnTo>
                  <a:pt x="1771612" y="3895744"/>
                </a:lnTo>
                <a:close/>
                <a:moveTo>
                  <a:pt x="1771612" y="3486169"/>
                </a:moveTo>
                <a:lnTo>
                  <a:pt x="1771612" y="3705244"/>
                </a:lnTo>
                <a:lnTo>
                  <a:pt x="3105074" y="3705244"/>
                </a:lnTo>
                <a:lnTo>
                  <a:pt x="3105074" y="3486169"/>
                </a:lnTo>
                <a:lnTo>
                  <a:pt x="2819333" y="3486169"/>
                </a:lnTo>
                <a:lnTo>
                  <a:pt x="2057352" y="3486169"/>
                </a:lnTo>
                <a:close/>
                <a:moveTo>
                  <a:pt x="4606433" y="3055206"/>
                </a:moveTo>
                <a:cubicBezTo>
                  <a:pt x="4630436" y="3050967"/>
                  <a:pt x="4656058" y="3055896"/>
                  <a:pt x="4677632" y="3070993"/>
                </a:cubicBezTo>
                <a:cubicBezTo>
                  <a:pt x="4720685" y="3101188"/>
                  <a:pt x="4731163" y="3160528"/>
                  <a:pt x="4700969" y="3203676"/>
                </a:cubicBezTo>
                <a:cubicBezTo>
                  <a:pt x="4670870" y="3246730"/>
                  <a:pt x="4611433" y="3257207"/>
                  <a:pt x="4568381" y="3227013"/>
                </a:cubicBezTo>
                <a:cubicBezTo>
                  <a:pt x="4525232" y="3196914"/>
                  <a:pt x="4514755" y="3137478"/>
                  <a:pt x="4544949" y="3094425"/>
                </a:cubicBezTo>
                <a:cubicBezTo>
                  <a:pt x="4560046" y="3072851"/>
                  <a:pt x="4582430" y="3059444"/>
                  <a:pt x="4606433" y="3055206"/>
                </a:cubicBezTo>
                <a:close/>
                <a:moveTo>
                  <a:pt x="270262" y="3055206"/>
                </a:moveTo>
                <a:cubicBezTo>
                  <a:pt x="294265" y="3059444"/>
                  <a:pt x="316649" y="3072851"/>
                  <a:pt x="331746" y="3094425"/>
                </a:cubicBezTo>
                <a:cubicBezTo>
                  <a:pt x="361940" y="3137478"/>
                  <a:pt x="351463" y="3196904"/>
                  <a:pt x="308315" y="3227013"/>
                </a:cubicBezTo>
                <a:cubicBezTo>
                  <a:pt x="265262" y="3257207"/>
                  <a:pt x="205826" y="3246730"/>
                  <a:pt x="175727" y="3203676"/>
                </a:cubicBezTo>
                <a:cubicBezTo>
                  <a:pt x="145532" y="3160528"/>
                  <a:pt x="156010" y="3101188"/>
                  <a:pt x="199063" y="3070993"/>
                </a:cubicBezTo>
                <a:cubicBezTo>
                  <a:pt x="220637" y="3055896"/>
                  <a:pt x="246259" y="3050967"/>
                  <a:pt x="270262" y="3055206"/>
                </a:cubicBezTo>
                <a:close/>
                <a:moveTo>
                  <a:pt x="894449" y="2618207"/>
                </a:moveTo>
                <a:cubicBezTo>
                  <a:pt x="918455" y="2622442"/>
                  <a:pt x="940846" y="2635834"/>
                  <a:pt x="955929" y="2657379"/>
                </a:cubicBezTo>
                <a:cubicBezTo>
                  <a:pt x="986095" y="2700461"/>
                  <a:pt x="975608" y="2759859"/>
                  <a:pt x="932517" y="2790034"/>
                </a:cubicBezTo>
                <a:lnTo>
                  <a:pt x="620392" y="3008537"/>
                </a:lnTo>
                <a:cubicBezTo>
                  <a:pt x="603771" y="3020177"/>
                  <a:pt x="584711" y="3025768"/>
                  <a:pt x="565852" y="3025768"/>
                </a:cubicBezTo>
                <a:cubicBezTo>
                  <a:pt x="535819" y="3025768"/>
                  <a:pt x="506273" y="3011604"/>
                  <a:pt x="487737" y="2985135"/>
                </a:cubicBezTo>
                <a:cubicBezTo>
                  <a:pt x="457572" y="2942044"/>
                  <a:pt x="468059" y="2882646"/>
                  <a:pt x="511150" y="2852480"/>
                </a:cubicBezTo>
                <a:lnTo>
                  <a:pt x="823274" y="2633976"/>
                </a:lnTo>
                <a:cubicBezTo>
                  <a:pt x="844820" y="2618894"/>
                  <a:pt x="870442" y="2613972"/>
                  <a:pt x="894449" y="2618207"/>
                </a:cubicBezTo>
                <a:close/>
                <a:moveTo>
                  <a:pt x="3982252" y="2618199"/>
                </a:moveTo>
                <a:cubicBezTo>
                  <a:pt x="4006257" y="2613962"/>
                  <a:pt x="4031880" y="2618884"/>
                  <a:pt x="4053430" y="2633967"/>
                </a:cubicBezTo>
                <a:lnTo>
                  <a:pt x="4365554" y="2852470"/>
                </a:lnTo>
                <a:cubicBezTo>
                  <a:pt x="4408646" y="2882636"/>
                  <a:pt x="4419132" y="2942034"/>
                  <a:pt x="4388967" y="2985135"/>
                </a:cubicBezTo>
                <a:cubicBezTo>
                  <a:pt x="4370441" y="3011604"/>
                  <a:pt x="4340885" y="3025768"/>
                  <a:pt x="4310852" y="3025768"/>
                </a:cubicBezTo>
                <a:cubicBezTo>
                  <a:pt x="4291993" y="3025768"/>
                  <a:pt x="4272943" y="3020177"/>
                  <a:pt x="4256312" y="3008537"/>
                </a:cubicBezTo>
                <a:lnTo>
                  <a:pt x="3944187" y="2790034"/>
                </a:lnTo>
                <a:cubicBezTo>
                  <a:pt x="3901087" y="2759868"/>
                  <a:pt x="3890609" y="2700471"/>
                  <a:pt x="3920775" y="2657379"/>
                </a:cubicBezTo>
                <a:cubicBezTo>
                  <a:pt x="3935858" y="2635829"/>
                  <a:pt x="3958247" y="2622435"/>
                  <a:pt x="3982252" y="2618199"/>
                </a:cubicBezTo>
                <a:close/>
                <a:moveTo>
                  <a:pt x="2152602" y="1994706"/>
                </a:moveTo>
                <a:lnTo>
                  <a:pt x="2152602" y="3295678"/>
                </a:lnTo>
                <a:lnTo>
                  <a:pt x="2724093" y="3295678"/>
                </a:lnTo>
                <a:lnTo>
                  <a:pt x="2724093" y="1994706"/>
                </a:lnTo>
                <a:cubicBezTo>
                  <a:pt x="2634539" y="2039845"/>
                  <a:pt x="2536469" y="2062572"/>
                  <a:pt x="2438352" y="2062572"/>
                </a:cubicBezTo>
                <a:cubicBezTo>
                  <a:pt x="2340235" y="2062572"/>
                  <a:pt x="2242166" y="2039845"/>
                  <a:pt x="2152602" y="1994706"/>
                </a:cubicBezTo>
                <a:close/>
                <a:moveTo>
                  <a:pt x="4343314" y="1524067"/>
                </a:moveTo>
                <a:lnTo>
                  <a:pt x="4781454" y="1524067"/>
                </a:lnTo>
                <a:cubicBezTo>
                  <a:pt x="4834061" y="1524067"/>
                  <a:pt x="4876704" y="1566710"/>
                  <a:pt x="4876704" y="1619317"/>
                </a:cubicBezTo>
                <a:cubicBezTo>
                  <a:pt x="4876704" y="1671923"/>
                  <a:pt x="4834061" y="1714567"/>
                  <a:pt x="4781454" y="1714567"/>
                </a:cubicBezTo>
                <a:lnTo>
                  <a:pt x="4343314" y="1714567"/>
                </a:lnTo>
                <a:cubicBezTo>
                  <a:pt x="4290707" y="1714567"/>
                  <a:pt x="4248064" y="1671923"/>
                  <a:pt x="4248064" y="1619317"/>
                </a:cubicBezTo>
                <a:cubicBezTo>
                  <a:pt x="4248064" y="1566710"/>
                  <a:pt x="4290707" y="1524067"/>
                  <a:pt x="4343314" y="1524067"/>
                </a:cubicBezTo>
                <a:close/>
                <a:moveTo>
                  <a:pt x="95250" y="1524067"/>
                </a:moveTo>
                <a:lnTo>
                  <a:pt x="533390" y="1524067"/>
                </a:lnTo>
                <a:cubicBezTo>
                  <a:pt x="585997" y="1524067"/>
                  <a:pt x="628640" y="1566710"/>
                  <a:pt x="628640" y="1619317"/>
                </a:cubicBezTo>
                <a:cubicBezTo>
                  <a:pt x="628640" y="1671923"/>
                  <a:pt x="585997" y="1714567"/>
                  <a:pt x="533390" y="1714567"/>
                </a:cubicBezTo>
                <a:lnTo>
                  <a:pt x="95250" y="1714567"/>
                </a:lnTo>
                <a:cubicBezTo>
                  <a:pt x="42643" y="1714567"/>
                  <a:pt x="0" y="1671923"/>
                  <a:pt x="0" y="1619317"/>
                </a:cubicBezTo>
                <a:cubicBezTo>
                  <a:pt x="0" y="1566710"/>
                  <a:pt x="42643" y="1524067"/>
                  <a:pt x="95250" y="1524067"/>
                </a:cubicBezTo>
                <a:close/>
                <a:moveTo>
                  <a:pt x="2438352" y="1260805"/>
                </a:moveTo>
                <a:lnTo>
                  <a:pt x="2175643" y="1786233"/>
                </a:lnTo>
                <a:cubicBezTo>
                  <a:pt x="2331291" y="1900799"/>
                  <a:pt x="2545413" y="1900799"/>
                  <a:pt x="2701061" y="1786233"/>
                </a:cubicBezTo>
                <a:close/>
                <a:moveTo>
                  <a:pt x="3195195" y="672318"/>
                </a:moveTo>
                <a:cubicBezTo>
                  <a:pt x="3219535" y="670977"/>
                  <a:pt x="3244386" y="678924"/>
                  <a:pt x="3263979" y="696478"/>
                </a:cubicBezTo>
                <a:cubicBezTo>
                  <a:pt x="3526193" y="931326"/>
                  <a:pt x="3676573" y="1267692"/>
                  <a:pt x="3676573" y="1619327"/>
                </a:cubicBezTo>
                <a:cubicBezTo>
                  <a:pt x="3676573" y="1671933"/>
                  <a:pt x="3633930" y="1714577"/>
                  <a:pt x="3581323" y="1714577"/>
                </a:cubicBezTo>
                <a:cubicBezTo>
                  <a:pt x="3528717" y="1714577"/>
                  <a:pt x="3486073" y="1671933"/>
                  <a:pt x="3486073" y="1619327"/>
                </a:cubicBezTo>
                <a:cubicBezTo>
                  <a:pt x="3486073" y="1321804"/>
                  <a:pt x="3358800" y="1037159"/>
                  <a:pt x="3136877" y="838381"/>
                </a:cubicBezTo>
                <a:cubicBezTo>
                  <a:pt x="3097691" y="803282"/>
                  <a:pt x="3094377" y="743065"/>
                  <a:pt x="3129476" y="703879"/>
                </a:cubicBezTo>
                <a:cubicBezTo>
                  <a:pt x="3147026" y="684286"/>
                  <a:pt x="3170855" y="673659"/>
                  <a:pt x="3195195" y="672318"/>
                </a:cubicBezTo>
                <a:close/>
                <a:moveTo>
                  <a:pt x="4327490" y="214331"/>
                </a:moveTo>
                <a:cubicBezTo>
                  <a:pt x="4351496" y="218568"/>
                  <a:pt x="4373884" y="231963"/>
                  <a:pt x="4388967" y="253508"/>
                </a:cubicBezTo>
                <a:cubicBezTo>
                  <a:pt x="4419133" y="296589"/>
                  <a:pt x="4408646" y="355987"/>
                  <a:pt x="4365555" y="386162"/>
                </a:cubicBezTo>
                <a:lnTo>
                  <a:pt x="4053430" y="604666"/>
                </a:lnTo>
                <a:cubicBezTo>
                  <a:pt x="4036809" y="616305"/>
                  <a:pt x="4017749" y="621897"/>
                  <a:pt x="3998890" y="621897"/>
                </a:cubicBezTo>
                <a:cubicBezTo>
                  <a:pt x="3968858" y="621897"/>
                  <a:pt x="3939311" y="607733"/>
                  <a:pt x="3920775" y="581253"/>
                </a:cubicBezTo>
                <a:cubicBezTo>
                  <a:pt x="3890609" y="538162"/>
                  <a:pt x="3901097" y="478764"/>
                  <a:pt x="3944188" y="448599"/>
                </a:cubicBezTo>
                <a:lnTo>
                  <a:pt x="4256312" y="230095"/>
                </a:lnTo>
                <a:cubicBezTo>
                  <a:pt x="4277863" y="215013"/>
                  <a:pt x="4303485" y="210093"/>
                  <a:pt x="4327490" y="214331"/>
                </a:cubicBezTo>
                <a:close/>
                <a:moveTo>
                  <a:pt x="549217" y="214327"/>
                </a:moveTo>
                <a:cubicBezTo>
                  <a:pt x="573224" y="210091"/>
                  <a:pt x="598846" y="215013"/>
                  <a:pt x="620392" y="230096"/>
                </a:cubicBezTo>
                <a:lnTo>
                  <a:pt x="932517" y="448599"/>
                </a:lnTo>
                <a:cubicBezTo>
                  <a:pt x="975617" y="478765"/>
                  <a:pt x="986095" y="538163"/>
                  <a:pt x="955929" y="581254"/>
                </a:cubicBezTo>
                <a:cubicBezTo>
                  <a:pt x="937403" y="607724"/>
                  <a:pt x="907847" y="621888"/>
                  <a:pt x="877815" y="621888"/>
                </a:cubicBezTo>
                <a:cubicBezTo>
                  <a:pt x="858955" y="621888"/>
                  <a:pt x="839905" y="616297"/>
                  <a:pt x="823274" y="604657"/>
                </a:cubicBezTo>
                <a:lnTo>
                  <a:pt x="511150" y="386153"/>
                </a:lnTo>
                <a:cubicBezTo>
                  <a:pt x="468059" y="355988"/>
                  <a:pt x="457572" y="296609"/>
                  <a:pt x="487737" y="253508"/>
                </a:cubicBezTo>
                <a:cubicBezTo>
                  <a:pt x="502820" y="231958"/>
                  <a:pt x="525211" y="218564"/>
                  <a:pt x="549217" y="214327"/>
                </a:cubicBezTo>
                <a:close/>
                <a:moveTo>
                  <a:pt x="2428900" y="190495"/>
                </a:moveTo>
                <a:cubicBezTo>
                  <a:pt x="2377930" y="190887"/>
                  <a:pt x="2326556" y="193918"/>
                  <a:pt x="2274922" y="199634"/>
                </a:cubicBezTo>
                <a:cubicBezTo>
                  <a:pt x="1648644" y="268986"/>
                  <a:pt x="1124045" y="769458"/>
                  <a:pt x="1027557" y="1389640"/>
                </a:cubicBezTo>
                <a:cubicBezTo>
                  <a:pt x="945375" y="1917859"/>
                  <a:pt x="1157992" y="2443553"/>
                  <a:pt x="1582426" y="2761602"/>
                </a:cubicBezTo>
                <a:cubicBezTo>
                  <a:pt x="1700908" y="2850461"/>
                  <a:pt x="1771621" y="2991917"/>
                  <a:pt x="1771621" y="3140040"/>
                </a:cubicBezTo>
                <a:lnTo>
                  <a:pt x="1771621" y="3295678"/>
                </a:lnTo>
                <a:lnTo>
                  <a:pt x="1962121" y="3295678"/>
                </a:lnTo>
                <a:lnTo>
                  <a:pt x="1962121" y="1809855"/>
                </a:lnTo>
                <a:cubicBezTo>
                  <a:pt x="1962121" y="1806407"/>
                  <a:pt x="1962350" y="1802978"/>
                  <a:pt x="1962721" y="1799549"/>
                </a:cubicBezTo>
                <a:cubicBezTo>
                  <a:pt x="1962826" y="1798577"/>
                  <a:pt x="1963007" y="1797615"/>
                  <a:pt x="1963140" y="1796643"/>
                </a:cubicBezTo>
                <a:cubicBezTo>
                  <a:pt x="1963483" y="1794186"/>
                  <a:pt x="1963893" y="1791738"/>
                  <a:pt x="1964426" y="1789309"/>
                </a:cubicBezTo>
                <a:cubicBezTo>
                  <a:pt x="1964655" y="1788261"/>
                  <a:pt x="1964922" y="1787223"/>
                  <a:pt x="1965188" y="1786175"/>
                </a:cubicBezTo>
                <a:cubicBezTo>
                  <a:pt x="1965798" y="1783785"/>
                  <a:pt x="1966503" y="1781413"/>
                  <a:pt x="1967303" y="1779070"/>
                </a:cubicBezTo>
                <a:cubicBezTo>
                  <a:pt x="1967627" y="1778136"/>
                  <a:pt x="1967932" y="1777193"/>
                  <a:pt x="1968284" y="1776269"/>
                </a:cubicBezTo>
                <a:cubicBezTo>
                  <a:pt x="1969256" y="1773698"/>
                  <a:pt x="1970351" y="1771183"/>
                  <a:pt x="1971542" y="1768688"/>
                </a:cubicBezTo>
                <a:cubicBezTo>
                  <a:pt x="1971770" y="1768202"/>
                  <a:pt x="1971932" y="1767687"/>
                  <a:pt x="1972170" y="1767211"/>
                </a:cubicBezTo>
                <a:lnTo>
                  <a:pt x="1972885" y="1765782"/>
                </a:lnTo>
                <a:cubicBezTo>
                  <a:pt x="1972951" y="1765659"/>
                  <a:pt x="1973008" y="1765525"/>
                  <a:pt x="1973075" y="1765401"/>
                </a:cubicBezTo>
                <a:lnTo>
                  <a:pt x="2353161" y="1005230"/>
                </a:lnTo>
                <a:cubicBezTo>
                  <a:pt x="2369296" y="972960"/>
                  <a:pt x="2402272" y="952576"/>
                  <a:pt x="2438352" y="952576"/>
                </a:cubicBezTo>
                <a:cubicBezTo>
                  <a:pt x="2474423" y="952576"/>
                  <a:pt x="2507409" y="972960"/>
                  <a:pt x="2523544" y="1005230"/>
                </a:cubicBezTo>
                <a:lnTo>
                  <a:pt x="2903629" y="1765401"/>
                </a:lnTo>
                <a:cubicBezTo>
                  <a:pt x="2903696" y="1765525"/>
                  <a:pt x="2903753" y="1765659"/>
                  <a:pt x="2903820" y="1765782"/>
                </a:cubicBezTo>
                <a:lnTo>
                  <a:pt x="2904534" y="1767211"/>
                </a:lnTo>
                <a:cubicBezTo>
                  <a:pt x="2904772" y="1767697"/>
                  <a:pt x="2904934" y="1768202"/>
                  <a:pt x="2905163" y="1768688"/>
                </a:cubicBezTo>
                <a:cubicBezTo>
                  <a:pt x="2906363" y="1771183"/>
                  <a:pt x="2907459" y="1773707"/>
                  <a:pt x="2908421" y="1776269"/>
                </a:cubicBezTo>
                <a:cubicBezTo>
                  <a:pt x="2908773" y="1777193"/>
                  <a:pt x="2909078" y="1778136"/>
                  <a:pt x="2909402" y="1779070"/>
                </a:cubicBezTo>
                <a:cubicBezTo>
                  <a:pt x="2910202" y="1781413"/>
                  <a:pt x="2910907" y="1783785"/>
                  <a:pt x="2911516" y="1786175"/>
                </a:cubicBezTo>
                <a:cubicBezTo>
                  <a:pt x="2911783" y="1787214"/>
                  <a:pt x="2912050" y="1788252"/>
                  <a:pt x="2912278" y="1789309"/>
                </a:cubicBezTo>
                <a:cubicBezTo>
                  <a:pt x="2912812" y="1791738"/>
                  <a:pt x="2913221" y="1794186"/>
                  <a:pt x="2913564" y="1796643"/>
                </a:cubicBezTo>
                <a:cubicBezTo>
                  <a:pt x="2913697" y="1797615"/>
                  <a:pt x="2913879" y="1798568"/>
                  <a:pt x="2913983" y="1799549"/>
                </a:cubicBezTo>
                <a:cubicBezTo>
                  <a:pt x="2914355" y="1802978"/>
                  <a:pt x="2914583" y="1806416"/>
                  <a:pt x="2914583" y="1809855"/>
                </a:cubicBezTo>
                <a:lnTo>
                  <a:pt x="2914583" y="3295678"/>
                </a:lnTo>
                <a:lnTo>
                  <a:pt x="3105083" y="3295678"/>
                </a:lnTo>
                <a:lnTo>
                  <a:pt x="3105083" y="3140040"/>
                </a:lnTo>
                <a:cubicBezTo>
                  <a:pt x="3105083" y="2991783"/>
                  <a:pt x="3175549" y="2850537"/>
                  <a:pt x="3293573" y="2762221"/>
                </a:cubicBezTo>
                <a:cubicBezTo>
                  <a:pt x="3658028" y="2489378"/>
                  <a:pt x="3867074" y="2072802"/>
                  <a:pt x="3867102" y="1619317"/>
                </a:cubicBezTo>
                <a:cubicBezTo>
                  <a:pt x="3867102" y="1213580"/>
                  <a:pt x="3693604" y="825503"/>
                  <a:pt x="3391100" y="554631"/>
                </a:cubicBezTo>
                <a:cubicBezTo>
                  <a:pt x="3122750" y="314334"/>
                  <a:pt x="2785696" y="187751"/>
                  <a:pt x="2428900" y="190495"/>
                </a:cubicBezTo>
                <a:close/>
                <a:moveTo>
                  <a:pt x="4639532" y="5346"/>
                </a:moveTo>
                <a:cubicBezTo>
                  <a:pt x="4663536" y="9573"/>
                  <a:pt x="4685920" y="22956"/>
                  <a:pt x="4700969" y="44482"/>
                </a:cubicBezTo>
                <a:cubicBezTo>
                  <a:pt x="4731163" y="87630"/>
                  <a:pt x="4720685" y="146971"/>
                  <a:pt x="4677632" y="177165"/>
                </a:cubicBezTo>
                <a:cubicBezTo>
                  <a:pt x="4634484" y="207359"/>
                  <a:pt x="4575143" y="196882"/>
                  <a:pt x="4544949" y="153734"/>
                </a:cubicBezTo>
                <a:cubicBezTo>
                  <a:pt x="4514755" y="110681"/>
                  <a:pt x="4525232" y="51245"/>
                  <a:pt x="4568381" y="21146"/>
                </a:cubicBezTo>
                <a:cubicBezTo>
                  <a:pt x="4589907" y="6049"/>
                  <a:pt x="4615529" y="1119"/>
                  <a:pt x="4639532" y="5346"/>
                </a:cubicBezTo>
                <a:close/>
                <a:moveTo>
                  <a:pt x="237163" y="5346"/>
                </a:moveTo>
                <a:cubicBezTo>
                  <a:pt x="261166" y="1119"/>
                  <a:pt x="286788" y="6049"/>
                  <a:pt x="308315" y="21146"/>
                </a:cubicBezTo>
                <a:cubicBezTo>
                  <a:pt x="351463" y="51245"/>
                  <a:pt x="361940" y="110681"/>
                  <a:pt x="331746" y="153734"/>
                </a:cubicBezTo>
                <a:cubicBezTo>
                  <a:pt x="301552" y="196882"/>
                  <a:pt x="242211" y="207359"/>
                  <a:pt x="199063" y="177165"/>
                </a:cubicBezTo>
                <a:cubicBezTo>
                  <a:pt x="156010" y="146971"/>
                  <a:pt x="145532" y="87630"/>
                  <a:pt x="175727" y="44482"/>
                </a:cubicBezTo>
                <a:cubicBezTo>
                  <a:pt x="190776" y="22956"/>
                  <a:pt x="213160" y="9573"/>
                  <a:pt x="237163" y="5346"/>
                </a:cubicBezTo>
                <a:close/>
                <a:moveTo>
                  <a:pt x="2430546" y="23"/>
                </a:moveTo>
                <a:cubicBezTo>
                  <a:pt x="2606177" y="-903"/>
                  <a:pt x="2778602" y="26184"/>
                  <a:pt x="2945101" y="81019"/>
                </a:cubicBezTo>
                <a:cubicBezTo>
                  <a:pt x="3157766" y="151038"/>
                  <a:pt x="3350561" y="262633"/>
                  <a:pt x="3518163" y="412718"/>
                </a:cubicBezTo>
                <a:cubicBezTo>
                  <a:pt x="3860959" y="719690"/>
                  <a:pt x="4057574" y="1159478"/>
                  <a:pt x="4057583" y="1619298"/>
                </a:cubicBezTo>
                <a:cubicBezTo>
                  <a:pt x="4057583" y="1878539"/>
                  <a:pt x="3997957" y="2126199"/>
                  <a:pt x="3880361" y="2355418"/>
                </a:cubicBezTo>
                <a:cubicBezTo>
                  <a:pt x="3768376" y="2573674"/>
                  <a:pt x="3604955" y="2767079"/>
                  <a:pt x="3407731" y="2914736"/>
                </a:cubicBezTo>
                <a:cubicBezTo>
                  <a:pt x="3337503" y="2967285"/>
                  <a:pt x="3295593" y="3051505"/>
                  <a:pt x="3295593" y="3140050"/>
                </a:cubicBezTo>
                <a:lnTo>
                  <a:pt x="3295593" y="3390928"/>
                </a:lnTo>
                <a:lnTo>
                  <a:pt x="3295593" y="4011473"/>
                </a:lnTo>
                <a:cubicBezTo>
                  <a:pt x="3295593" y="4133355"/>
                  <a:pt x="3218936" y="4240521"/>
                  <a:pt x="3110389" y="4284240"/>
                </a:cubicBezTo>
                <a:cubicBezTo>
                  <a:pt x="3073365" y="4617091"/>
                  <a:pt x="2790434" y="4876800"/>
                  <a:pt x="2447877" y="4876800"/>
                </a:cubicBezTo>
                <a:cubicBezTo>
                  <a:pt x="2269855" y="4876800"/>
                  <a:pt x="2102425" y="4807468"/>
                  <a:pt x="1976428" y="4681585"/>
                </a:cubicBezTo>
                <a:cubicBezTo>
                  <a:pt x="1869919" y="4574972"/>
                  <a:pt x="1804102" y="4438745"/>
                  <a:pt x="1786252" y="4291594"/>
                </a:cubicBezTo>
                <a:cubicBezTo>
                  <a:pt x="1667456" y="4253884"/>
                  <a:pt x="1581121" y="4142594"/>
                  <a:pt x="1581121" y="4011473"/>
                </a:cubicBezTo>
                <a:lnTo>
                  <a:pt x="1581121" y="3390928"/>
                </a:lnTo>
                <a:lnTo>
                  <a:pt x="1581121" y="3140050"/>
                </a:lnTo>
                <a:cubicBezTo>
                  <a:pt x="1581121" y="3051572"/>
                  <a:pt x="1538887" y="2967075"/>
                  <a:pt x="1468155" y="2914021"/>
                </a:cubicBezTo>
                <a:cubicBezTo>
                  <a:pt x="1237593" y="2741257"/>
                  <a:pt x="1056856" y="2510380"/>
                  <a:pt x="945480" y="2246405"/>
                </a:cubicBezTo>
                <a:cubicBezTo>
                  <a:pt x="828856" y="1969970"/>
                  <a:pt x="792137" y="1663570"/>
                  <a:pt x="839314" y="1360360"/>
                </a:cubicBezTo>
                <a:cubicBezTo>
                  <a:pt x="892607" y="1017851"/>
                  <a:pt x="1063618" y="694191"/>
                  <a:pt x="1320841" y="449046"/>
                </a:cubicBezTo>
                <a:cubicBezTo>
                  <a:pt x="1577626" y="204321"/>
                  <a:pt x="1909019" y="48501"/>
                  <a:pt x="2253948" y="10296"/>
                </a:cubicBezTo>
                <a:cubicBezTo>
                  <a:pt x="2313103" y="3753"/>
                  <a:pt x="2372003" y="332"/>
                  <a:pt x="2430546" y="2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EE3ABF4-696F-4862-83E7-A6CC8679EDFB}"/>
              </a:ext>
            </a:extLst>
          </p:cNvPr>
          <p:cNvSpPr>
            <a:spLocks noChangeAspect="1"/>
          </p:cNvSpPr>
          <p:nvPr/>
        </p:nvSpPr>
        <p:spPr>
          <a:xfrm>
            <a:off x="11766867" y="4804541"/>
            <a:ext cx="853440" cy="771970"/>
          </a:xfrm>
          <a:custGeom>
            <a:avLst/>
            <a:gdLst>
              <a:gd name="connsiteX0" fmla="*/ 4098617 w 4876809"/>
              <a:gd name="connsiteY0" fmla="*/ 3589744 h 4411266"/>
              <a:gd name="connsiteX1" fmla="*/ 4098617 w 4876809"/>
              <a:gd name="connsiteY1" fmla="*/ 3780244 h 4411266"/>
              <a:gd name="connsiteX2" fmla="*/ 4289145 w 4876809"/>
              <a:gd name="connsiteY2" fmla="*/ 3780244 h 4411266"/>
              <a:gd name="connsiteX3" fmla="*/ 4289145 w 4876809"/>
              <a:gd name="connsiteY3" fmla="*/ 3589744 h 4411266"/>
              <a:gd name="connsiteX4" fmla="*/ 3431858 w 4876809"/>
              <a:gd name="connsiteY4" fmla="*/ 3589744 h 4411266"/>
              <a:gd name="connsiteX5" fmla="*/ 3431858 w 4876809"/>
              <a:gd name="connsiteY5" fmla="*/ 3780244 h 4411266"/>
              <a:gd name="connsiteX6" fmla="*/ 3622377 w 4876809"/>
              <a:gd name="connsiteY6" fmla="*/ 3780244 h 4411266"/>
              <a:gd name="connsiteX7" fmla="*/ 3622377 w 4876809"/>
              <a:gd name="connsiteY7" fmla="*/ 3589744 h 4411266"/>
              <a:gd name="connsiteX8" fmla="*/ 1431570 w 4876809"/>
              <a:gd name="connsiteY8" fmla="*/ 3589744 h 4411266"/>
              <a:gd name="connsiteX9" fmla="*/ 1431570 w 4876809"/>
              <a:gd name="connsiteY9" fmla="*/ 3780244 h 4411266"/>
              <a:gd name="connsiteX10" fmla="*/ 2955598 w 4876809"/>
              <a:gd name="connsiteY10" fmla="*/ 3780244 h 4411266"/>
              <a:gd name="connsiteX11" fmla="*/ 2955598 w 4876809"/>
              <a:gd name="connsiteY11" fmla="*/ 3589744 h 4411266"/>
              <a:gd name="connsiteX12" fmla="*/ 630593 w 4876809"/>
              <a:gd name="connsiteY12" fmla="*/ 3589744 h 4411266"/>
              <a:gd name="connsiteX13" fmla="*/ 630593 w 4876809"/>
              <a:gd name="connsiteY13" fmla="*/ 3780244 h 4411266"/>
              <a:gd name="connsiteX14" fmla="*/ 955310 w 4876809"/>
              <a:gd name="connsiteY14" fmla="*/ 3780244 h 4411266"/>
              <a:gd name="connsiteX15" fmla="*/ 955310 w 4876809"/>
              <a:gd name="connsiteY15" fmla="*/ 3589744 h 4411266"/>
              <a:gd name="connsiteX16" fmla="*/ 4003367 w 4876809"/>
              <a:gd name="connsiteY16" fmla="*/ 3399244 h 4411266"/>
              <a:gd name="connsiteX17" fmla="*/ 4384395 w 4876809"/>
              <a:gd name="connsiteY17" fmla="*/ 3399244 h 4411266"/>
              <a:gd name="connsiteX18" fmla="*/ 4479645 w 4876809"/>
              <a:gd name="connsiteY18" fmla="*/ 3494494 h 4411266"/>
              <a:gd name="connsiteX19" fmla="*/ 4479645 w 4876809"/>
              <a:gd name="connsiteY19" fmla="*/ 3875494 h 4411266"/>
              <a:gd name="connsiteX20" fmla="*/ 4384395 w 4876809"/>
              <a:gd name="connsiteY20" fmla="*/ 3970744 h 4411266"/>
              <a:gd name="connsiteX21" fmla="*/ 4003367 w 4876809"/>
              <a:gd name="connsiteY21" fmla="*/ 3970744 h 4411266"/>
              <a:gd name="connsiteX22" fmla="*/ 3908117 w 4876809"/>
              <a:gd name="connsiteY22" fmla="*/ 3875494 h 4411266"/>
              <a:gd name="connsiteX23" fmla="*/ 3908117 w 4876809"/>
              <a:gd name="connsiteY23" fmla="*/ 3494494 h 4411266"/>
              <a:gd name="connsiteX24" fmla="*/ 4003367 w 4876809"/>
              <a:gd name="connsiteY24" fmla="*/ 3399244 h 4411266"/>
              <a:gd name="connsiteX25" fmla="*/ 3336608 w 4876809"/>
              <a:gd name="connsiteY25" fmla="*/ 3399244 h 4411266"/>
              <a:gd name="connsiteX26" fmla="*/ 3717627 w 4876809"/>
              <a:gd name="connsiteY26" fmla="*/ 3399244 h 4411266"/>
              <a:gd name="connsiteX27" fmla="*/ 3812877 w 4876809"/>
              <a:gd name="connsiteY27" fmla="*/ 3494494 h 4411266"/>
              <a:gd name="connsiteX28" fmla="*/ 3812877 w 4876809"/>
              <a:gd name="connsiteY28" fmla="*/ 3875494 h 4411266"/>
              <a:gd name="connsiteX29" fmla="*/ 3717627 w 4876809"/>
              <a:gd name="connsiteY29" fmla="*/ 3970744 h 4411266"/>
              <a:gd name="connsiteX30" fmla="*/ 3336608 w 4876809"/>
              <a:gd name="connsiteY30" fmla="*/ 3970744 h 4411266"/>
              <a:gd name="connsiteX31" fmla="*/ 3241358 w 4876809"/>
              <a:gd name="connsiteY31" fmla="*/ 3875494 h 4411266"/>
              <a:gd name="connsiteX32" fmla="*/ 3241358 w 4876809"/>
              <a:gd name="connsiteY32" fmla="*/ 3494494 h 4411266"/>
              <a:gd name="connsiteX33" fmla="*/ 3336608 w 4876809"/>
              <a:gd name="connsiteY33" fmla="*/ 3399244 h 4411266"/>
              <a:gd name="connsiteX34" fmla="*/ 1336320 w 4876809"/>
              <a:gd name="connsiteY34" fmla="*/ 3399244 h 4411266"/>
              <a:gd name="connsiteX35" fmla="*/ 3050848 w 4876809"/>
              <a:gd name="connsiteY35" fmla="*/ 3399244 h 4411266"/>
              <a:gd name="connsiteX36" fmla="*/ 3146098 w 4876809"/>
              <a:gd name="connsiteY36" fmla="*/ 3494494 h 4411266"/>
              <a:gd name="connsiteX37" fmla="*/ 3146098 w 4876809"/>
              <a:gd name="connsiteY37" fmla="*/ 3875494 h 4411266"/>
              <a:gd name="connsiteX38" fmla="*/ 3050848 w 4876809"/>
              <a:gd name="connsiteY38" fmla="*/ 3970744 h 4411266"/>
              <a:gd name="connsiteX39" fmla="*/ 1336320 w 4876809"/>
              <a:gd name="connsiteY39" fmla="*/ 3970744 h 4411266"/>
              <a:gd name="connsiteX40" fmla="*/ 1241070 w 4876809"/>
              <a:gd name="connsiteY40" fmla="*/ 3875494 h 4411266"/>
              <a:gd name="connsiteX41" fmla="*/ 1241070 w 4876809"/>
              <a:gd name="connsiteY41" fmla="*/ 3494494 h 4411266"/>
              <a:gd name="connsiteX42" fmla="*/ 1336320 w 4876809"/>
              <a:gd name="connsiteY42" fmla="*/ 3399244 h 4411266"/>
              <a:gd name="connsiteX43" fmla="*/ 535343 w 4876809"/>
              <a:gd name="connsiteY43" fmla="*/ 3399244 h 4411266"/>
              <a:gd name="connsiteX44" fmla="*/ 1050560 w 4876809"/>
              <a:gd name="connsiteY44" fmla="*/ 3399244 h 4411266"/>
              <a:gd name="connsiteX45" fmla="*/ 1145810 w 4876809"/>
              <a:gd name="connsiteY45" fmla="*/ 3494494 h 4411266"/>
              <a:gd name="connsiteX46" fmla="*/ 1145810 w 4876809"/>
              <a:gd name="connsiteY46" fmla="*/ 3875494 h 4411266"/>
              <a:gd name="connsiteX47" fmla="*/ 1050560 w 4876809"/>
              <a:gd name="connsiteY47" fmla="*/ 3970744 h 4411266"/>
              <a:gd name="connsiteX48" fmla="*/ 535343 w 4876809"/>
              <a:gd name="connsiteY48" fmla="*/ 3970744 h 4411266"/>
              <a:gd name="connsiteX49" fmla="*/ 440093 w 4876809"/>
              <a:gd name="connsiteY49" fmla="*/ 3875494 h 4411266"/>
              <a:gd name="connsiteX50" fmla="*/ 440093 w 4876809"/>
              <a:gd name="connsiteY50" fmla="*/ 3494494 h 4411266"/>
              <a:gd name="connsiteX51" fmla="*/ 535343 w 4876809"/>
              <a:gd name="connsiteY51" fmla="*/ 3399244 h 4411266"/>
              <a:gd name="connsiteX52" fmla="*/ 3431858 w 4876809"/>
              <a:gd name="connsiteY52" fmla="*/ 2922984 h 4411266"/>
              <a:gd name="connsiteX53" fmla="*/ 3431858 w 4876809"/>
              <a:gd name="connsiteY53" fmla="*/ 3113484 h 4411266"/>
              <a:gd name="connsiteX54" fmla="*/ 4289127 w 4876809"/>
              <a:gd name="connsiteY54" fmla="*/ 3113484 h 4411266"/>
              <a:gd name="connsiteX55" fmla="*/ 4289127 w 4876809"/>
              <a:gd name="connsiteY55" fmla="*/ 2922984 h 4411266"/>
              <a:gd name="connsiteX56" fmla="*/ 2765098 w 4876809"/>
              <a:gd name="connsiteY56" fmla="*/ 2922984 h 4411266"/>
              <a:gd name="connsiteX57" fmla="*/ 2765098 w 4876809"/>
              <a:gd name="connsiteY57" fmla="*/ 3113484 h 4411266"/>
              <a:gd name="connsiteX58" fmla="*/ 2955598 w 4876809"/>
              <a:gd name="connsiteY58" fmla="*/ 3113484 h 4411266"/>
              <a:gd name="connsiteX59" fmla="*/ 2955598 w 4876809"/>
              <a:gd name="connsiteY59" fmla="*/ 2922984 h 4411266"/>
              <a:gd name="connsiteX60" fmla="*/ 2098329 w 4876809"/>
              <a:gd name="connsiteY60" fmla="*/ 2922984 h 4411266"/>
              <a:gd name="connsiteX61" fmla="*/ 2098329 w 4876809"/>
              <a:gd name="connsiteY61" fmla="*/ 3113484 h 4411266"/>
              <a:gd name="connsiteX62" fmla="*/ 2288838 w 4876809"/>
              <a:gd name="connsiteY62" fmla="*/ 3113484 h 4411266"/>
              <a:gd name="connsiteX63" fmla="*/ 2288838 w 4876809"/>
              <a:gd name="connsiteY63" fmla="*/ 2922984 h 4411266"/>
              <a:gd name="connsiteX64" fmla="*/ 1431570 w 4876809"/>
              <a:gd name="connsiteY64" fmla="*/ 2922984 h 4411266"/>
              <a:gd name="connsiteX65" fmla="*/ 1431570 w 4876809"/>
              <a:gd name="connsiteY65" fmla="*/ 3113484 h 4411266"/>
              <a:gd name="connsiteX66" fmla="*/ 1622079 w 4876809"/>
              <a:gd name="connsiteY66" fmla="*/ 3113484 h 4411266"/>
              <a:gd name="connsiteX67" fmla="*/ 1622079 w 4876809"/>
              <a:gd name="connsiteY67" fmla="*/ 2922984 h 4411266"/>
              <a:gd name="connsiteX68" fmla="*/ 630593 w 4876809"/>
              <a:gd name="connsiteY68" fmla="*/ 2922984 h 4411266"/>
              <a:gd name="connsiteX69" fmla="*/ 630593 w 4876809"/>
              <a:gd name="connsiteY69" fmla="*/ 3113484 h 4411266"/>
              <a:gd name="connsiteX70" fmla="*/ 821093 w 4876809"/>
              <a:gd name="connsiteY70" fmla="*/ 3113484 h 4411266"/>
              <a:gd name="connsiteX71" fmla="*/ 821093 w 4876809"/>
              <a:gd name="connsiteY71" fmla="*/ 2922984 h 4411266"/>
              <a:gd name="connsiteX72" fmla="*/ 3336608 w 4876809"/>
              <a:gd name="connsiteY72" fmla="*/ 2732484 h 4411266"/>
              <a:gd name="connsiteX73" fmla="*/ 4384377 w 4876809"/>
              <a:gd name="connsiteY73" fmla="*/ 2732484 h 4411266"/>
              <a:gd name="connsiteX74" fmla="*/ 4479627 w 4876809"/>
              <a:gd name="connsiteY74" fmla="*/ 2827734 h 4411266"/>
              <a:gd name="connsiteX75" fmla="*/ 4479627 w 4876809"/>
              <a:gd name="connsiteY75" fmla="*/ 3208734 h 4411266"/>
              <a:gd name="connsiteX76" fmla="*/ 4384377 w 4876809"/>
              <a:gd name="connsiteY76" fmla="*/ 3303984 h 4411266"/>
              <a:gd name="connsiteX77" fmla="*/ 3336608 w 4876809"/>
              <a:gd name="connsiteY77" fmla="*/ 3303984 h 4411266"/>
              <a:gd name="connsiteX78" fmla="*/ 3241358 w 4876809"/>
              <a:gd name="connsiteY78" fmla="*/ 3208734 h 4411266"/>
              <a:gd name="connsiteX79" fmla="*/ 3241358 w 4876809"/>
              <a:gd name="connsiteY79" fmla="*/ 2827734 h 4411266"/>
              <a:gd name="connsiteX80" fmla="*/ 3336608 w 4876809"/>
              <a:gd name="connsiteY80" fmla="*/ 2732484 h 4411266"/>
              <a:gd name="connsiteX81" fmla="*/ 2669848 w 4876809"/>
              <a:gd name="connsiteY81" fmla="*/ 2732484 h 4411266"/>
              <a:gd name="connsiteX82" fmla="*/ 3050848 w 4876809"/>
              <a:gd name="connsiteY82" fmla="*/ 2732484 h 4411266"/>
              <a:gd name="connsiteX83" fmla="*/ 3146098 w 4876809"/>
              <a:gd name="connsiteY83" fmla="*/ 2827734 h 4411266"/>
              <a:gd name="connsiteX84" fmla="*/ 3146098 w 4876809"/>
              <a:gd name="connsiteY84" fmla="*/ 3208734 h 4411266"/>
              <a:gd name="connsiteX85" fmla="*/ 3050848 w 4876809"/>
              <a:gd name="connsiteY85" fmla="*/ 3303984 h 4411266"/>
              <a:gd name="connsiteX86" fmla="*/ 2669848 w 4876809"/>
              <a:gd name="connsiteY86" fmla="*/ 3303984 h 4411266"/>
              <a:gd name="connsiteX87" fmla="*/ 2574598 w 4876809"/>
              <a:gd name="connsiteY87" fmla="*/ 3208734 h 4411266"/>
              <a:gd name="connsiteX88" fmla="*/ 2574598 w 4876809"/>
              <a:gd name="connsiteY88" fmla="*/ 2827734 h 4411266"/>
              <a:gd name="connsiteX89" fmla="*/ 2669848 w 4876809"/>
              <a:gd name="connsiteY89" fmla="*/ 2732484 h 4411266"/>
              <a:gd name="connsiteX90" fmla="*/ 2003079 w 4876809"/>
              <a:gd name="connsiteY90" fmla="*/ 2732484 h 4411266"/>
              <a:gd name="connsiteX91" fmla="*/ 2384088 w 4876809"/>
              <a:gd name="connsiteY91" fmla="*/ 2732484 h 4411266"/>
              <a:gd name="connsiteX92" fmla="*/ 2479338 w 4876809"/>
              <a:gd name="connsiteY92" fmla="*/ 2827734 h 4411266"/>
              <a:gd name="connsiteX93" fmla="*/ 2479338 w 4876809"/>
              <a:gd name="connsiteY93" fmla="*/ 3208734 h 4411266"/>
              <a:gd name="connsiteX94" fmla="*/ 2384088 w 4876809"/>
              <a:gd name="connsiteY94" fmla="*/ 3303984 h 4411266"/>
              <a:gd name="connsiteX95" fmla="*/ 2003079 w 4876809"/>
              <a:gd name="connsiteY95" fmla="*/ 3303984 h 4411266"/>
              <a:gd name="connsiteX96" fmla="*/ 1907829 w 4876809"/>
              <a:gd name="connsiteY96" fmla="*/ 3208734 h 4411266"/>
              <a:gd name="connsiteX97" fmla="*/ 1907829 w 4876809"/>
              <a:gd name="connsiteY97" fmla="*/ 2827734 h 4411266"/>
              <a:gd name="connsiteX98" fmla="*/ 2003079 w 4876809"/>
              <a:gd name="connsiteY98" fmla="*/ 2732484 h 4411266"/>
              <a:gd name="connsiteX99" fmla="*/ 1336320 w 4876809"/>
              <a:gd name="connsiteY99" fmla="*/ 2732484 h 4411266"/>
              <a:gd name="connsiteX100" fmla="*/ 1717329 w 4876809"/>
              <a:gd name="connsiteY100" fmla="*/ 2732484 h 4411266"/>
              <a:gd name="connsiteX101" fmla="*/ 1812579 w 4876809"/>
              <a:gd name="connsiteY101" fmla="*/ 2827734 h 4411266"/>
              <a:gd name="connsiteX102" fmla="*/ 1812579 w 4876809"/>
              <a:gd name="connsiteY102" fmla="*/ 3208734 h 4411266"/>
              <a:gd name="connsiteX103" fmla="*/ 1717329 w 4876809"/>
              <a:gd name="connsiteY103" fmla="*/ 3303984 h 4411266"/>
              <a:gd name="connsiteX104" fmla="*/ 1336320 w 4876809"/>
              <a:gd name="connsiteY104" fmla="*/ 3303984 h 4411266"/>
              <a:gd name="connsiteX105" fmla="*/ 1241070 w 4876809"/>
              <a:gd name="connsiteY105" fmla="*/ 3208734 h 4411266"/>
              <a:gd name="connsiteX106" fmla="*/ 1241070 w 4876809"/>
              <a:gd name="connsiteY106" fmla="*/ 2827734 h 4411266"/>
              <a:gd name="connsiteX107" fmla="*/ 1336320 w 4876809"/>
              <a:gd name="connsiteY107" fmla="*/ 2732484 h 4411266"/>
              <a:gd name="connsiteX108" fmla="*/ 535343 w 4876809"/>
              <a:gd name="connsiteY108" fmla="*/ 2732484 h 4411266"/>
              <a:gd name="connsiteX109" fmla="*/ 916343 w 4876809"/>
              <a:gd name="connsiteY109" fmla="*/ 2732484 h 4411266"/>
              <a:gd name="connsiteX110" fmla="*/ 1011593 w 4876809"/>
              <a:gd name="connsiteY110" fmla="*/ 2827734 h 4411266"/>
              <a:gd name="connsiteX111" fmla="*/ 1011593 w 4876809"/>
              <a:gd name="connsiteY111" fmla="*/ 3208734 h 4411266"/>
              <a:gd name="connsiteX112" fmla="*/ 916343 w 4876809"/>
              <a:gd name="connsiteY112" fmla="*/ 3303984 h 4411266"/>
              <a:gd name="connsiteX113" fmla="*/ 535343 w 4876809"/>
              <a:gd name="connsiteY113" fmla="*/ 3303984 h 4411266"/>
              <a:gd name="connsiteX114" fmla="*/ 440093 w 4876809"/>
              <a:gd name="connsiteY114" fmla="*/ 3208734 h 4411266"/>
              <a:gd name="connsiteX115" fmla="*/ 440093 w 4876809"/>
              <a:gd name="connsiteY115" fmla="*/ 2827734 h 4411266"/>
              <a:gd name="connsiteX116" fmla="*/ 535343 w 4876809"/>
              <a:gd name="connsiteY116" fmla="*/ 2732484 h 4411266"/>
              <a:gd name="connsiteX117" fmla="*/ 4098617 w 4876809"/>
              <a:gd name="connsiteY117" fmla="*/ 2256235 h 4411266"/>
              <a:gd name="connsiteX118" fmla="*/ 4098617 w 4876809"/>
              <a:gd name="connsiteY118" fmla="*/ 2446735 h 4411266"/>
              <a:gd name="connsiteX119" fmla="*/ 4289145 w 4876809"/>
              <a:gd name="connsiteY119" fmla="*/ 2446735 h 4411266"/>
              <a:gd name="connsiteX120" fmla="*/ 4289145 w 4876809"/>
              <a:gd name="connsiteY120" fmla="*/ 2256235 h 4411266"/>
              <a:gd name="connsiteX121" fmla="*/ 3431858 w 4876809"/>
              <a:gd name="connsiteY121" fmla="*/ 2256235 h 4411266"/>
              <a:gd name="connsiteX122" fmla="*/ 3431858 w 4876809"/>
              <a:gd name="connsiteY122" fmla="*/ 2446735 h 4411266"/>
              <a:gd name="connsiteX123" fmla="*/ 3622358 w 4876809"/>
              <a:gd name="connsiteY123" fmla="*/ 2446735 h 4411266"/>
              <a:gd name="connsiteX124" fmla="*/ 3622358 w 4876809"/>
              <a:gd name="connsiteY124" fmla="*/ 2256235 h 4411266"/>
              <a:gd name="connsiteX125" fmla="*/ 2765098 w 4876809"/>
              <a:gd name="connsiteY125" fmla="*/ 2256235 h 4411266"/>
              <a:gd name="connsiteX126" fmla="*/ 2765098 w 4876809"/>
              <a:gd name="connsiteY126" fmla="*/ 2446735 h 4411266"/>
              <a:gd name="connsiteX127" fmla="*/ 2955598 w 4876809"/>
              <a:gd name="connsiteY127" fmla="*/ 2446735 h 4411266"/>
              <a:gd name="connsiteX128" fmla="*/ 2955598 w 4876809"/>
              <a:gd name="connsiteY128" fmla="*/ 2256235 h 4411266"/>
              <a:gd name="connsiteX129" fmla="*/ 2098329 w 4876809"/>
              <a:gd name="connsiteY129" fmla="*/ 2256235 h 4411266"/>
              <a:gd name="connsiteX130" fmla="*/ 2098329 w 4876809"/>
              <a:gd name="connsiteY130" fmla="*/ 2446735 h 4411266"/>
              <a:gd name="connsiteX131" fmla="*/ 2288838 w 4876809"/>
              <a:gd name="connsiteY131" fmla="*/ 2446735 h 4411266"/>
              <a:gd name="connsiteX132" fmla="*/ 2288838 w 4876809"/>
              <a:gd name="connsiteY132" fmla="*/ 2256235 h 4411266"/>
              <a:gd name="connsiteX133" fmla="*/ 1431570 w 4876809"/>
              <a:gd name="connsiteY133" fmla="*/ 2256235 h 4411266"/>
              <a:gd name="connsiteX134" fmla="*/ 1431570 w 4876809"/>
              <a:gd name="connsiteY134" fmla="*/ 2446735 h 4411266"/>
              <a:gd name="connsiteX135" fmla="*/ 1622079 w 4876809"/>
              <a:gd name="connsiteY135" fmla="*/ 2446735 h 4411266"/>
              <a:gd name="connsiteX136" fmla="*/ 1622079 w 4876809"/>
              <a:gd name="connsiteY136" fmla="*/ 2256235 h 4411266"/>
              <a:gd name="connsiteX137" fmla="*/ 630593 w 4876809"/>
              <a:gd name="connsiteY137" fmla="*/ 2256235 h 4411266"/>
              <a:gd name="connsiteX138" fmla="*/ 630593 w 4876809"/>
              <a:gd name="connsiteY138" fmla="*/ 2446735 h 4411266"/>
              <a:gd name="connsiteX139" fmla="*/ 821093 w 4876809"/>
              <a:gd name="connsiteY139" fmla="*/ 2446735 h 4411266"/>
              <a:gd name="connsiteX140" fmla="*/ 821093 w 4876809"/>
              <a:gd name="connsiteY140" fmla="*/ 2256235 h 4411266"/>
              <a:gd name="connsiteX141" fmla="*/ 4003367 w 4876809"/>
              <a:gd name="connsiteY141" fmla="*/ 2065735 h 4411266"/>
              <a:gd name="connsiteX142" fmla="*/ 4384395 w 4876809"/>
              <a:gd name="connsiteY142" fmla="*/ 2065735 h 4411266"/>
              <a:gd name="connsiteX143" fmla="*/ 4479645 w 4876809"/>
              <a:gd name="connsiteY143" fmla="*/ 2160985 h 4411266"/>
              <a:gd name="connsiteX144" fmla="*/ 4479645 w 4876809"/>
              <a:gd name="connsiteY144" fmla="*/ 2541985 h 4411266"/>
              <a:gd name="connsiteX145" fmla="*/ 4384395 w 4876809"/>
              <a:gd name="connsiteY145" fmla="*/ 2637235 h 4411266"/>
              <a:gd name="connsiteX146" fmla="*/ 4003367 w 4876809"/>
              <a:gd name="connsiteY146" fmla="*/ 2637235 h 4411266"/>
              <a:gd name="connsiteX147" fmla="*/ 3908117 w 4876809"/>
              <a:gd name="connsiteY147" fmla="*/ 2541985 h 4411266"/>
              <a:gd name="connsiteX148" fmla="*/ 3908117 w 4876809"/>
              <a:gd name="connsiteY148" fmla="*/ 2160985 h 4411266"/>
              <a:gd name="connsiteX149" fmla="*/ 4003367 w 4876809"/>
              <a:gd name="connsiteY149" fmla="*/ 2065735 h 4411266"/>
              <a:gd name="connsiteX150" fmla="*/ 3336608 w 4876809"/>
              <a:gd name="connsiteY150" fmla="*/ 2065735 h 4411266"/>
              <a:gd name="connsiteX151" fmla="*/ 3717608 w 4876809"/>
              <a:gd name="connsiteY151" fmla="*/ 2065735 h 4411266"/>
              <a:gd name="connsiteX152" fmla="*/ 3812858 w 4876809"/>
              <a:gd name="connsiteY152" fmla="*/ 2160985 h 4411266"/>
              <a:gd name="connsiteX153" fmla="*/ 3812858 w 4876809"/>
              <a:gd name="connsiteY153" fmla="*/ 2541985 h 4411266"/>
              <a:gd name="connsiteX154" fmla="*/ 3717608 w 4876809"/>
              <a:gd name="connsiteY154" fmla="*/ 2637235 h 4411266"/>
              <a:gd name="connsiteX155" fmla="*/ 3336608 w 4876809"/>
              <a:gd name="connsiteY155" fmla="*/ 2637235 h 4411266"/>
              <a:gd name="connsiteX156" fmla="*/ 3241358 w 4876809"/>
              <a:gd name="connsiteY156" fmla="*/ 2541985 h 4411266"/>
              <a:gd name="connsiteX157" fmla="*/ 3241358 w 4876809"/>
              <a:gd name="connsiteY157" fmla="*/ 2160985 h 4411266"/>
              <a:gd name="connsiteX158" fmla="*/ 3336608 w 4876809"/>
              <a:gd name="connsiteY158" fmla="*/ 2065735 h 4411266"/>
              <a:gd name="connsiteX159" fmla="*/ 2669848 w 4876809"/>
              <a:gd name="connsiteY159" fmla="*/ 2065735 h 4411266"/>
              <a:gd name="connsiteX160" fmla="*/ 3050848 w 4876809"/>
              <a:gd name="connsiteY160" fmla="*/ 2065735 h 4411266"/>
              <a:gd name="connsiteX161" fmla="*/ 3146098 w 4876809"/>
              <a:gd name="connsiteY161" fmla="*/ 2160985 h 4411266"/>
              <a:gd name="connsiteX162" fmla="*/ 3146098 w 4876809"/>
              <a:gd name="connsiteY162" fmla="*/ 2541985 h 4411266"/>
              <a:gd name="connsiteX163" fmla="*/ 3050848 w 4876809"/>
              <a:gd name="connsiteY163" fmla="*/ 2637235 h 4411266"/>
              <a:gd name="connsiteX164" fmla="*/ 2669848 w 4876809"/>
              <a:gd name="connsiteY164" fmla="*/ 2637235 h 4411266"/>
              <a:gd name="connsiteX165" fmla="*/ 2574598 w 4876809"/>
              <a:gd name="connsiteY165" fmla="*/ 2541985 h 4411266"/>
              <a:gd name="connsiteX166" fmla="*/ 2574598 w 4876809"/>
              <a:gd name="connsiteY166" fmla="*/ 2160985 h 4411266"/>
              <a:gd name="connsiteX167" fmla="*/ 2669848 w 4876809"/>
              <a:gd name="connsiteY167" fmla="*/ 2065735 h 4411266"/>
              <a:gd name="connsiteX168" fmla="*/ 2003079 w 4876809"/>
              <a:gd name="connsiteY168" fmla="*/ 2065735 h 4411266"/>
              <a:gd name="connsiteX169" fmla="*/ 2384088 w 4876809"/>
              <a:gd name="connsiteY169" fmla="*/ 2065735 h 4411266"/>
              <a:gd name="connsiteX170" fmla="*/ 2479338 w 4876809"/>
              <a:gd name="connsiteY170" fmla="*/ 2160985 h 4411266"/>
              <a:gd name="connsiteX171" fmla="*/ 2479338 w 4876809"/>
              <a:gd name="connsiteY171" fmla="*/ 2541985 h 4411266"/>
              <a:gd name="connsiteX172" fmla="*/ 2384088 w 4876809"/>
              <a:gd name="connsiteY172" fmla="*/ 2637235 h 4411266"/>
              <a:gd name="connsiteX173" fmla="*/ 2003079 w 4876809"/>
              <a:gd name="connsiteY173" fmla="*/ 2637235 h 4411266"/>
              <a:gd name="connsiteX174" fmla="*/ 1907829 w 4876809"/>
              <a:gd name="connsiteY174" fmla="*/ 2541985 h 4411266"/>
              <a:gd name="connsiteX175" fmla="*/ 1907829 w 4876809"/>
              <a:gd name="connsiteY175" fmla="*/ 2160985 h 4411266"/>
              <a:gd name="connsiteX176" fmla="*/ 2003079 w 4876809"/>
              <a:gd name="connsiteY176" fmla="*/ 2065735 h 4411266"/>
              <a:gd name="connsiteX177" fmla="*/ 1336320 w 4876809"/>
              <a:gd name="connsiteY177" fmla="*/ 2065735 h 4411266"/>
              <a:gd name="connsiteX178" fmla="*/ 1717329 w 4876809"/>
              <a:gd name="connsiteY178" fmla="*/ 2065735 h 4411266"/>
              <a:gd name="connsiteX179" fmla="*/ 1812579 w 4876809"/>
              <a:gd name="connsiteY179" fmla="*/ 2160985 h 4411266"/>
              <a:gd name="connsiteX180" fmla="*/ 1812579 w 4876809"/>
              <a:gd name="connsiteY180" fmla="*/ 2541985 h 4411266"/>
              <a:gd name="connsiteX181" fmla="*/ 1717329 w 4876809"/>
              <a:gd name="connsiteY181" fmla="*/ 2637235 h 4411266"/>
              <a:gd name="connsiteX182" fmla="*/ 1336320 w 4876809"/>
              <a:gd name="connsiteY182" fmla="*/ 2637235 h 4411266"/>
              <a:gd name="connsiteX183" fmla="*/ 1241070 w 4876809"/>
              <a:gd name="connsiteY183" fmla="*/ 2541985 h 4411266"/>
              <a:gd name="connsiteX184" fmla="*/ 1241070 w 4876809"/>
              <a:gd name="connsiteY184" fmla="*/ 2160985 h 4411266"/>
              <a:gd name="connsiteX185" fmla="*/ 1336320 w 4876809"/>
              <a:gd name="connsiteY185" fmla="*/ 2065735 h 4411266"/>
              <a:gd name="connsiteX186" fmla="*/ 535343 w 4876809"/>
              <a:gd name="connsiteY186" fmla="*/ 2065735 h 4411266"/>
              <a:gd name="connsiteX187" fmla="*/ 916343 w 4876809"/>
              <a:gd name="connsiteY187" fmla="*/ 2065735 h 4411266"/>
              <a:gd name="connsiteX188" fmla="*/ 1011593 w 4876809"/>
              <a:gd name="connsiteY188" fmla="*/ 2160985 h 4411266"/>
              <a:gd name="connsiteX189" fmla="*/ 1011593 w 4876809"/>
              <a:gd name="connsiteY189" fmla="*/ 2541985 h 4411266"/>
              <a:gd name="connsiteX190" fmla="*/ 916343 w 4876809"/>
              <a:gd name="connsiteY190" fmla="*/ 2637235 h 4411266"/>
              <a:gd name="connsiteX191" fmla="*/ 535343 w 4876809"/>
              <a:gd name="connsiteY191" fmla="*/ 2637235 h 4411266"/>
              <a:gd name="connsiteX192" fmla="*/ 440093 w 4876809"/>
              <a:gd name="connsiteY192" fmla="*/ 2541985 h 4411266"/>
              <a:gd name="connsiteX193" fmla="*/ 440093 w 4876809"/>
              <a:gd name="connsiteY193" fmla="*/ 2160985 h 4411266"/>
              <a:gd name="connsiteX194" fmla="*/ 535343 w 4876809"/>
              <a:gd name="connsiteY194" fmla="*/ 2065735 h 4411266"/>
              <a:gd name="connsiteX195" fmla="*/ 471487 w 4876809"/>
              <a:gd name="connsiteY195" fmla="*/ 1823628 h 4411266"/>
              <a:gd name="connsiteX196" fmla="*/ 190500 w 4876809"/>
              <a:gd name="connsiteY196" fmla="*/ 2104634 h 4411266"/>
              <a:gd name="connsiteX197" fmla="*/ 190500 w 4876809"/>
              <a:gd name="connsiteY197" fmla="*/ 3939759 h 4411266"/>
              <a:gd name="connsiteX198" fmla="*/ 471487 w 4876809"/>
              <a:gd name="connsiteY198" fmla="*/ 4220765 h 4411266"/>
              <a:gd name="connsiteX199" fmla="*/ 4405303 w 4876809"/>
              <a:gd name="connsiteY199" fmla="*/ 4220765 h 4411266"/>
              <a:gd name="connsiteX200" fmla="*/ 4686310 w 4876809"/>
              <a:gd name="connsiteY200" fmla="*/ 3939759 h 4411266"/>
              <a:gd name="connsiteX201" fmla="*/ 4686310 w 4876809"/>
              <a:gd name="connsiteY201" fmla="*/ 2104634 h 4411266"/>
              <a:gd name="connsiteX202" fmla="*/ 4405303 w 4876809"/>
              <a:gd name="connsiteY202" fmla="*/ 1823628 h 4411266"/>
              <a:gd name="connsiteX203" fmla="*/ 3995795 w 4876809"/>
              <a:gd name="connsiteY203" fmla="*/ 1291552 h 4411266"/>
              <a:gd name="connsiteX204" fmla="*/ 4000148 w 4876809"/>
              <a:gd name="connsiteY204" fmla="*/ 1291552 h 4411266"/>
              <a:gd name="connsiteX205" fmla="*/ 4095398 w 4876809"/>
              <a:gd name="connsiteY205" fmla="*/ 1386802 h 4411266"/>
              <a:gd name="connsiteX206" fmla="*/ 4000148 w 4876809"/>
              <a:gd name="connsiteY206" fmla="*/ 1482052 h 4411266"/>
              <a:gd name="connsiteX207" fmla="*/ 3995795 w 4876809"/>
              <a:gd name="connsiteY207" fmla="*/ 1482052 h 4411266"/>
              <a:gd name="connsiteX208" fmla="*/ 3900545 w 4876809"/>
              <a:gd name="connsiteY208" fmla="*/ 1386802 h 4411266"/>
              <a:gd name="connsiteX209" fmla="*/ 3995795 w 4876809"/>
              <a:gd name="connsiteY209" fmla="*/ 1291552 h 4411266"/>
              <a:gd name="connsiteX210" fmla="*/ 3325444 w 4876809"/>
              <a:gd name="connsiteY210" fmla="*/ 1291552 h 4411266"/>
              <a:gd name="connsiteX211" fmla="*/ 3771909 w 4876809"/>
              <a:gd name="connsiteY211" fmla="*/ 1291552 h 4411266"/>
              <a:gd name="connsiteX212" fmla="*/ 3867159 w 4876809"/>
              <a:gd name="connsiteY212" fmla="*/ 1386802 h 4411266"/>
              <a:gd name="connsiteX213" fmla="*/ 3771909 w 4876809"/>
              <a:gd name="connsiteY213" fmla="*/ 1482052 h 4411266"/>
              <a:gd name="connsiteX214" fmla="*/ 3325444 w 4876809"/>
              <a:gd name="connsiteY214" fmla="*/ 1482052 h 4411266"/>
              <a:gd name="connsiteX215" fmla="*/ 3230194 w 4876809"/>
              <a:gd name="connsiteY215" fmla="*/ 1386802 h 4411266"/>
              <a:gd name="connsiteX216" fmla="*/ 3325444 w 4876809"/>
              <a:gd name="connsiteY216" fmla="*/ 1291552 h 4411266"/>
              <a:gd name="connsiteX217" fmla="*/ 4062574 w 4876809"/>
              <a:gd name="connsiteY217" fmla="*/ 318221 h 4411266"/>
              <a:gd name="connsiteX218" fmla="*/ 4062574 w 4876809"/>
              <a:gd name="connsiteY218" fmla="*/ 505120 h 4411266"/>
              <a:gd name="connsiteX219" fmla="*/ 4236663 w 4876809"/>
              <a:gd name="connsiteY219" fmla="*/ 505120 h 4411266"/>
              <a:gd name="connsiteX220" fmla="*/ 4236663 w 4876809"/>
              <a:gd name="connsiteY220" fmla="*/ 318221 h 4411266"/>
              <a:gd name="connsiteX221" fmla="*/ 3550606 w 4876809"/>
              <a:gd name="connsiteY221" fmla="*/ 291827 h 4411266"/>
              <a:gd name="connsiteX222" fmla="*/ 3525069 w 4876809"/>
              <a:gd name="connsiteY222" fmla="*/ 317344 h 4411266"/>
              <a:gd name="connsiteX223" fmla="*/ 3525069 w 4876809"/>
              <a:gd name="connsiteY223" fmla="*/ 505996 h 4411266"/>
              <a:gd name="connsiteX224" fmla="*/ 3550606 w 4876809"/>
              <a:gd name="connsiteY224" fmla="*/ 531514 h 4411266"/>
              <a:gd name="connsiteX225" fmla="*/ 3872055 w 4876809"/>
              <a:gd name="connsiteY225" fmla="*/ 531514 h 4411266"/>
              <a:gd name="connsiteX226" fmla="*/ 3872055 w 4876809"/>
              <a:gd name="connsiteY226" fmla="*/ 291827 h 4411266"/>
              <a:gd name="connsiteX227" fmla="*/ 3550606 w 4876809"/>
              <a:gd name="connsiteY227" fmla="*/ 101327 h 4411266"/>
              <a:gd name="connsiteX228" fmla="*/ 3967324 w 4876809"/>
              <a:gd name="connsiteY228" fmla="*/ 101327 h 4411266"/>
              <a:gd name="connsiteX229" fmla="*/ 4033018 w 4876809"/>
              <a:gd name="connsiteY229" fmla="*/ 127721 h 4411266"/>
              <a:gd name="connsiteX230" fmla="*/ 4331913 w 4876809"/>
              <a:gd name="connsiteY230" fmla="*/ 127721 h 4411266"/>
              <a:gd name="connsiteX231" fmla="*/ 4427163 w 4876809"/>
              <a:gd name="connsiteY231" fmla="*/ 222971 h 4411266"/>
              <a:gd name="connsiteX232" fmla="*/ 4427163 w 4876809"/>
              <a:gd name="connsiteY232" fmla="*/ 600380 h 4411266"/>
              <a:gd name="connsiteX233" fmla="*/ 4331913 w 4876809"/>
              <a:gd name="connsiteY233" fmla="*/ 695630 h 4411266"/>
              <a:gd name="connsiteX234" fmla="*/ 4033018 w 4876809"/>
              <a:gd name="connsiteY234" fmla="*/ 695630 h 4411266"/>
              <a:gd name="connsiteX235" fmla="*/ 3967324 w 4876809"/>
              <a:gd name="connsiteY235" fmla="*/ 722023 h 4411266"/>
              <a:gd name="connsiteX236" fmla="*/ 3550606 w 4876809"/>
              <a:gd name="connsiteY236" fmla="*/ 722023 h 4411266"/>
              <a:gd name="connsiteX237" fmla="*/ 3334588 w 4876809"/>
              <a:gd name="connsiteY237" fmla="*/ 506920 h 4411266"/>
              <a:gd name="connsiteX238" fmla="*/ 1012383 w 4876809"/>
              <a:gd name="connsiteY238" fmla="*/ 506920 h 4411266"/>
              <a:gd name="connsiteX239" fmla="*/ 778449 w 4876809"/>
              <a:gd name="connsiteY239" fmla="*/ 740854 h 4411266"/>
              <a:gd name="connsiteX240" fmla="*/ 1012383 w 4876809"/>
              <a:gd name="connsiteY240" fmla="*/ 974788 h 4411266"/>
              <a:gd name="connsiteX241" fmla="*/ 2438390 w 4876809"/>
              <a:gd name="connsiteY241" fmla="*/ 974788 h 4411266"/>
              <a:gd name="connsiteX242" fmla="*/ 2862815 w 4876809"/>
              <a:gd name="connsiteY242" fmla="*/ 1399203 h 4411266"/>
              <a:gd name="connsiteX243" fmla="*/ 2792292 w 4876809"/>
              <a:gd name="connsiteY243" fmla="*/ 1633137 h 4411266"/>
              <a:gd name="connsiteX244" fmla="*/ 4405303 w 4876809"/>
              <a:gd name="connsiteY244" fmla="*/ 1633137 h 4411266"/>
              <a:gd name="connsiteX245" fmla="*/ 4876809 w 4876809"/>
              <a:gd name="connsiteY245" fmla="*/ 2104634 h 4411266"/>
              <a:gd name="connsiteX246" fmla="*/ 4876809 w 4876809"/>
              <a:gd name="connsiteY246" fmla="*/ 3939759 h 4411266"/>
              <a:gd name="connsiteX247" fmla="*/ 4405303 w 4876809"/>
              <a:gd name="connsiteY247" fmla="*/ 4411266 h 4411266"/>
              <a:gd name="connsiteX248" fmla="*/ 471487 w 4876809"/>
              <a:gd name="connsiteY248" fmla="*/ 4411266 h 4411266"/>
              <a:gd name="connsiteX249" fmla="*/ 0 w 4876809"/>
              <a:gd name="connsiteY249" fmla="*/ 3939759 h 4411266"/>
              <a:gd name="connsiteX250" fmla="*/ 0 w 4876809"/>
              <a:gd name="connsiteY250" fmla="*/ 2104634 h 4411266"/>
              <a:gd name="connsiteX251" fmla="*/ 471487 w 4876809"/>
              <a:gd name="connsiteY251" fmla="*/ 1633128 h 4411266"/>
              <a:gd name="connsiteX252" fmla="*/ 2438400 w 4876809"/>
              <a:gd name="connsiteY252" fmla="*/ 1633128 h 4411266"/>
              <a:gd name="connsiteX253" fmla="*/ 2672315 w 4876809"/>
              <a:gd name="connsiteY253" fmla="*/ 1399213 h 4411266"/>
              <a:gd name="connsiteX254" fmla="*/ 2438400 w 4876809"/>
              <a:gd name="connsiteY254" fmla="*/ 1165279 h 4411266"/>
              <a:gd name="connsiteX255" fmla="*/ 1012383 w 4876809"/>
              <a:gd name="connsiteY255" fmla="*/ 1165279 h 4411266"/>
              <a:gd name="connsiteX256" fmla="*/ 587949 w 4876809"/>
              <a:gd name="connsiteY256" fmla="*/ 740845 h 4411266"/>
              <a:gd name="connsiteX257" fmla="*/ 1012383 w 4876809"/>
              <a:gd name="connsiteY257" fmla="*/ 316411 h 4411266"/>
              <a:gd name="connsiteX258" fmla="*/ 3334588 w 4876809"/>
              <a:gd name="connsiteY258" fmla="*/ 316411 h 4411266"/>
              <a:gd name="connsiteX259" fmla="*/ 3550606 w 4876809"/>
              <a:gd name="connsiteY259" fmla="*/ 101327 h 4411266"/>
              <a:gd name="connsiteX260" fmla="*/ 686603 w 4876809"/>
              <a:gd name="connsiteY260" fmla="*/ 60511 h 4411266"/>
              <a:gd name="connsiteX261" fmla="*/ 778193 w 4876809"/>
              <a:gd name="connsiteY261" fmla="*/ 112442 h 4411266"/>
              <a:gd name="connsiteX262" fmla="*/ 736359 w 4876809"/>
              <a:gd name="connsiteY262" fmla="*/ 240487 h 4411266"/>
              <a:gd name="connsiteX263" fmla="*/ 469002 w 4876809"/>
              <a:gd name="connsiteY263" fmla="*/ 638698 h 4411266"/>
              <a:gd name="connsiteX264" fmla="*/ 374409 w 4876809"/>
              <a:gd name="connsiteY264" fmla="*/ 723804 h 4411266"/>
              <a:gd name="connsiteX265" fmla="*/ 364141 w 4876809"/>
              <a:gd name="connsiteY265" fmla="*/ 723252 h 4411266"/>
              <a:gd name="connsiteX266" fmla="*/ 279597 w 4876809"/>
              <a:gd name="connsiteY266" fmla="*/ 618391 h 4411266"/>
              <a:gd name="connsiteX267" fmla="*/ 650158 w 4876809"/>
              <a:gd name="connsiteY267" fmla="*/ 70608 h 4411266"/>
              <a:gd name="connsiteX268" fmla="*/ 686603 w 4876809"/>
              <a:gd name="connsiteY268" fmla="*/ 60511 h 4411266"/>
              <a:gd name="connsiteX269" fmla="*/ 928688 w 4876809"/>
              <a:gd name="connsiteY269" fmla="*/ 0 h 4411266"/>
              <a:gd name="connsiteX270" fmla="*/ 1023938 w 4876809"/>
              <a:gd name="connsiteY270" fmla="*/ 95250 h 4411266"/>
              <a:gd name="connsiteX271" fmla="*/ 928688 w 4876809"/>
              <a:gd name="connsiteY271" fmla="*/ 190500 h 4411266"/>
              <a:gd name="connsiteX272" fmla="*/ 925202 w 4876809"/>
              <a:gd name="connsiteY272" fmla="*/ 190519 h 4411266"/>
              <a:gd name="connsiteX273" fmla="*/ 829952 w 4876809"/>
              <a:gd name="connsiteY273" fmla="*/ 95269 h 4411266"/>
              <a:gd name="connsiteX274" fmla="*/ 925202 w 4876809"/>
              <a:gd name="connsiteY274" fmla="*/ 19 h 4411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</a:cxnLst>
            <a:rect l="l" t="t" r="r" b="b"/>
            <a:pathLst>
              <a:path w="4876809" h="4411266">
                <a:moveTo>
                  <a:pt x="4098617" y="3589744"/>
                </a:moveTo>
                <a:lnTo>
                  <a:pt x="4098617" y="3780244"/>
                </a:lnTo>
                <a:lnTo>
                  <a:pt x="4289145" y="3780244"/>
                </a:lnTo>
                <a:lnTo>
                  <a:pt x="4289145" y="3589744"/>
                </a:lnTo>
                <a:close/>
                <a:moveTo>
                  <a:pt x="3431858" y="3589744"/>
                </a:moveTo>
                <a:lnTo>
                  <a:pt x="3431858" y="3780244"/>
                </a:lnTo>
                <a:lnTo>
                  <a:pt x="3622377" y="3780244"/>
                </a:lnTo>
                <a:lnTo>
                  <a:pt x="3622377" y="3589744"/>
                </a:lnTo>
                <a:close/>
                <a:moveTo>
                  <a:pt x="1431570" y="3589744"/>
                </a:moveTo>
                <a:lnTo>
                  <a:pt x="1431570" y="3780244"/>
                </a:lnTo>
                <a:lnTo>
                  <a:pt x="2955598" y="3780244"/>
                </a:lnTo>
                <a:lnTo>
                  <a:pt x="2955598" y="3589744"/>
                </a:lnTo>
                <a:close/>
                <a:moveTo>
                  <a:pt x="630593" y="3589744"/>
                </a:moveTo>
                <a:lnTo>
                  <a:pt x="630593" y="3780244"/>
                </a:lnTo>
                <a:lnTo>
                  <a:pt x="955310" y="3780244"/>
                </a:lnTo>
                <a:lnTo>
                  <a:pt x="955310" y="3589744"/>
                </a:lnTo>
                <a:close/>
                <a:moveTo>
                  <a:pt x="4003367" y="3399244"/>
                </a:moveTo>
                <a:lnTo>
                  <a:pt x="4384395" y="3399244"/>
                </a:lnTo>
                <a:cubicBezTo>
                  <a:pt x="4436992" y="3399244"/>
                  <a:pt x="4479645" y="3441887"/>
                  <a:pt x="4479645" y="3494494"/>
                </a:cubicBezTo>
                <a:lnTo>
                  <a:pt x="4479645" y="3875494"/>
                </a:lnTo>
                <a:cubicBezTo>
                  <a:pt x="4479645" y="3928100"/>
                  <a:pt x="4436992" y="3970744"/>
                  <a:pt x="4384395" y="3970744"/>
                </a:cubicBezTo>
                <a:lnTo>
                  <a:pt x="4003367" y="3970744"/>
                </a:lnTo>
                <a:cubicBezTo>
                  <a:pt x="3950760" y="3970744"/>
                  <a:pt x="3908117" y="3928100"/>
                  <a:pt x="3908117" y="3875494"/>
                </a:cubicBezTo>
                <a:lnTo>
                  <a:pt x="3908117" y="3494494"/>
                </a:lnTo>
                <a:cubicBezTo>
                  <a:pt x="3908117" y="3441887"/>
                  <a:pt x="3950760" y="3399244"/>
                  <a:pt x="4003367" y="3399244"/>
                </a:cubicBezTo>
                <a:close/>
                <a:moveTo>
                  <a:pt x="3336608" y="3399244"/>
                </a:moveTo>
                <a:lnTo>
                  <a:pt x="3717627" y="3399244"/>
                </a:lnTo>
                <a:cubicBezTo>
                  <a:pt x="3770234" y="3399244"/>
                  <a:pt x="3812877" y="3441887"/>
                  <a:pt x="3812877" y="3494494"/>
                </a:cubicBezTo>
                <a:lnTo>
                  <a:pt x="3812877" y="3875494"/>
                </a:lnTo>
                <a:cubicBezTo>
                  <a:pt x="3812877" y="3928100"/>
                  <a:pt x="3770234" y="3970744"/>
                  <a:pt x="3717627" y="3970744"/>
                </a:cubicBezTo>
                <a:lnTo>
                  <a:pt x="3336608" y="3970744"/>
                </a:lnTo>
                <a:cubicBezTo>
                  <a:pt x="3284001" y="3970744"/>
                  <a:pt x="3241358" y="3928100"/>
                  <a:pt x="3241358" y="3875494"/>
                </a:cubicBezTo>
                <a:lnTo>
                  <a:pt x="3241358" y="3494494"/>
                </a:lnTo>
                <a:cubicBezTo>
                  <a:pt x="3241358" y="3441887"/>
                  <a:pt x="3284001" y="3399244"/>
                  <a:pt x="3336608" y="3399244"/>
                </a:cubicBezTo>
                <a:close/>
                <a:moveTo>
                  <a:pt x="1336320" y="3399244"/>
                </a:moveTo>
                <a:lnTo>
                  <a:pt x="3050848" y="3399244"/>
                </a:lnTo>
                <a:cubicBezTo>
                  <a:pt x="3103446" y="3399244"/>
                  <a:pt x="3146098" y="3441887"/>
                  <a:pt x="3146098" y="3494494"/>
                </a:cubicBezTo>
                <a:lnTo>
                  <a:pt x="3146098" y="3875494"/>
                </a:lnTo>
                <a:cubicBezTo>
                  <a:pt x="3146098" y="3928100"/>
                  <a:pt x="3103446" y="3970744"/>
                  <a:pt x="3050848" y="3970744"/>
                </a:cubicBezTo>
                <a:lnTo>
                  <a:pt x="1336320" y="3970744"/>
                </a:lnTo>
                <a:cubicBezTo>
                  <a:pt x="1283713" y="3970744"/>
                  <a:pt x="1241070" y="3928100"/>
                  <a:pt x="1241070" y="3875494"/>
                </a:cubicBezTo>
                <a:lnTo>
                  <a:pt x="1241070" y="3494494"/>
                </a:lnTo>
                <a:cubicBezTo>
                  <a:pt x="1241070" y="3441887"/>
                  <a:pt x="1283713" y="3399244"/>
                  <a:pt x="1336320" y="3399244"/>
                </a:cubicBezTo>
                <a:close/>
                <a:moveTo>
                  <a:pt x="535343" y="3399244"/>
                </a:moveTo>
                <a:lnTo>
                  <a:pt x="1050560" y="3399244"/>
                </a:lnTo>
                <a:cubicBezTo>
                  <a:pt x="1103166" y="3399244"/>
                  <a:pt x="1145810" y="3441887"/>
                  <a:pt x="1145810" y="3494494"/>
                </a:cubicBezTo>
                <a:lnTo>
                  <a:pt x="1145810" y="3875494"/>
                </a:lnTo>
                <a:cubicBezTo>
                  <a:pt x="1145810" y="3928100"/>
                  <a:pt x="1103166" y="3970744"/>
                  <a:pt x="1050560" y="3970744"/>
                </a:cubicBezTo>
                <a:lnTo>
                  <a:pt x="535343" y="3970744"/>
                </a:lnTo>
                <a:cubicBezTo>
                  <a:pt x="482727" y="3970744"/>
                  <a:pt x="440093" y="3928100"/>
                  <a:pt x="440093" y="3875494"/>
                </a:cubicBezTo>
                <a:lnTo>
                  <a:pt x="440093" y="3494494"/>
                </a:lnTo>
                <a:cubicBezTo>
                  <a:pt x="440093" y="3441887"/>
                  <a:pt x="482727" y="3399244"/>
                  <a:pt x="535343" y="3399244"/>
                </a:cubicBezTo>
                <a:close/>
                <a:moveTo>
                  <a:pt x="3431858" y="2922984"/>
                </a:moveTo>
                <a:lnTo>
                  <a:pt x="3431858" y="3113484"/>
                </a:lnTo>
                <a:lnTo>
                  <a:pt x="4289127" y="3113484"/>
                </a:lnTo>
                <a:lnTo>
                  <a:pt x="4289127" y="2922984"/>
                </a:lnTo>
                <a:close/>
                <a:moveTo>
                  <a:pt x="2765098" y="2922984"/>
                </a:moveTo>
                <a:lnTo>
                  <a:pt x="2765098" y="3113484"/>
                </a:lnTo>
                <a:lnTo>
                  <a:pt x="2955598" y="3113484"/>
                </a:lnTo>
                <a:lnTo>
                  <a:pt x="2955598" y="2922984"/>
                </a:lnTo>
                <a:close/>
                <a:moveTo>
                  <a:pt x="2098329" y="2922984"/>
                </a:moveTo>
                <a:lnTo>
                  <a:pt x="2098329" y="3113484"/>
                </a:lnTo>
                <a:lnTo>
                  <a:pt x="2288838" y="3113484"/>
                </a:lnTo>
                <a:lnTo>
                  <a:pt x="2288838" y="2922984"/>
                </a:lnTo>
                <a:close/>
                <a:moveTo>
                  <a:pt x="1431570" y="2922984"/>
                </a:moveTo>
                <a:lnTo>
                  <a:pt x="1431570" y="3113484"/>
                </a:lnTo>
                <a:lnTo>
                  <a:pt x="1622079" y="3113484"/>
                </a:lnTo>
                <a:lnTo>
                  <a:pt x="1622079" y="2922984"/>
                </a:lnTo>
                <a:close/>
                <a:moveTo>
                  <a:pt x="630593" y="2922984"/>
                </a:moveTo>
                <a:lnTo>
                  <a:pt x="630593" y="3113484"/>
                </a:lnTo>
                <a:lnTo>
                  <a:pt x="821093" y="3113484"/>
                </a:lnTo>
                <a:lnTo>
                  <a:pt x="821093" y="2922984"/>
                </a:lnTo>
                <a:close/>
                <a:moveTo>
                  <a:pt x="3336608" y="2732484"/>
                </a:moveTo>
                <a:lnTo>
                  <a:pt x="4384377" y="2732484"/>
                </a:lnTo>
                <a:cubicBezTo>
                  <a:pt x="4436974" y="2732484"/>
                  <a:pt x="4479627" y="2775127"/>
                  <a:pt x="4479627" y="2827734"/>
                </a:cubicBezTo>
                <a:lnTo>
                  <a:pt x="4479627" y="3208734"/>
                </a:lnTo>
                <a:cubicBezTo>
                  <a:pt x="4479627" y="3261340"/>
                  <a:pt x="4436974" y="3303984"/>
                  <a:pt x="4384377" y="3303984"/>
                </a:cubicBezTo>
                <a:lnTo>
                  <a:pt x="3336608" y="3303984"/>
                </a:lnTo>
                <a:cubicBezTo>
                  <a:pt x="3283992" y="3303984"/>
                  <a:pt x="3241358" y="3261340"/>
                  <a:pt x="3241358" y="3208734"/>
                </a:cubicBezTo>
                <a:lnTo>
                  <a:pt x="3241358" y="2827734"/>
                </a:lnTo>
                <a:cubicBezTo>
                  <a:pt x="3241358" y="2775127"/>
                  <a:pt x="3284001" y="2732484"/>
                  <a:pt x="3336608" y="2732484"/>
                </a:cubicBezTo>
                <a:close/>
                <a:moveTo>
                  <a:pt x="2669848" y="2732484"/>
                </a:moveTo>
                <a:lnTo>
                  <a:pt x="3050848" y="2732484"/>
                </a:lnTo>
                <a:cubicBezTo>
                  <a:pt x="3103445" y="2732484"/>
                  <a:pt x="3146098" y="2775127"/>
                  <a:pt x="3146098" y="2827734"/>
                </a:cubicBezTo>
                <a:lnTo>
                  <a:pt x="3146098" y="3208734"/>
                </a:lnTo>
                <a:cubicBezTo>
                  <a:pt x="3146098" y="3261340"/>
                  <a:pt x="3103445" y="3303984"/>
                  <a:pt x="3050848" y="3303984"/>
                </a:cubicBezTo>
                <a:lnTo>
                  <a:pt x="2669848" y="3303984"/>
                </a:lnTo>
                <a:cubicBezTo>
                  <a:pt x="2617241" y="3303984"/>
                  <a:pt x="2574598" y="3261340"/>
                  <a:pt x="2574598" y="3208734"/>
                </a:cubicBezTo>
                <a:lnTo>
                  <a:pt x="2574598" y="2827734"/>
                </a:lnTo>
                <a:cubicBezTo>
                  <a:pt x="2574598" y="2775127"/>
                  <a:pt x="2617241" y="2732484"/>
                  <a:pt x="2669848" y="2732484"/>
                </a:cubicBezTo>
                <a:close/>
                <a:moveTo>
                  <a:pt x="2003079" y="2732484"/>
                </a:moveTo>
                <a:lnTo>
                  <a:pt x="2384088" y="2732484"/>
                </a:lnTo>
                <a:cubicBezTo>
                  <a:pt x="2436685" y="2732484"/>
                  <a:pt x="2479338" y="2775127"/>
                  <a:pt x="2479338" y="2827734"/>
                </a:cubicBezTo>
                <a:lnTo>
                  <a:pt x="2479338" y="3208734"/>
                </a:lnTo>
                <a:cubicBezTo>
                  <a:pt x="2479338" y="3261340"/>
                  <a:pt x="2436695" y="3303984"/>
                  <a:pt x="2384088" y="3303984"/>
                </a:cubicBezTo>
                <a:lnTo>
                  <a:pt x="2003079" y="3303984"/>
                </a:lnTo>
                <a:cubicBezTo>
                  <a:pt x="1950472" y="3303984"/>
                  <a:pt x="1907829" y="3261340"/>
                  <a:pt x="1907829" y="3208734"/>
                </a:cubicBezTo>
                <a:lnTo>
                  <a:pt x="1907829" y="2827734"/>
                </a:lnTo>
                <a:cubicBezTo>
                  <a:pt x="1907829" y="2775127"/>
                  <a:pt x="1950482" y="2732484"/>
                  <a:pt x="2003079" y="2732484"/>
                </a:cubicBezTo>
                <a:close/>
                <a:moveTo>
                  <a:pt x="1336320" y="2732484"/>
                </a:moveTo>
                <a:lnTo>
                  <a:pt x="1717329" y="2732484"/>
                </a:lnTo>
                <a:cubicBezTo>
                  <a:pt x="1769926" y="2732484"/>
                  <a:pt x="1812579" y="2775127"/>
                  <a:pt x="1812579" y="2827734"/>
                </a:cubicBezTo>
                <a:lnTo>
                  <a:pt x="1812579" y="3208734"/>
                </a:lnTo>
                <a:cubicBezTo>
                  <a:pt x="1812579" y="3261340"/>
                  <a:pt x="1769926" y="3303984"/>
                  <a:pt x="1717329" y="3303984"/>
                </a:cubicBezTo>
                <a:lnTo>
                  <a:pt x="1336320" y="3303984"/>
                </a:lnTo>
                <a:cubicBezTo>
                  <a:pt x="1283704" y="3303984"/>
                  <a:pt x="1241070" y="3261340"/>
                  <a:pt x="1241070" y="3208734"/>
                </a:cubicBezTo>
                <a:lnTo>
                  <a:pt x="1241070" y="2827734"/>
                </a:lnTo>
                <a:cubicBezTo>
                  <a:pt x="1241070" y="2775127"/>
                  <a:pt x="1283713" y="2732484"/>
                  <a:pt x="1336320" y="2732484"/>
                </a:cubicBezTo>
                <a:close/>
                <a:moveTo>
                  <a:pt x="535343" y="2732484"/>
                </a:moveTo>
                <a:lnTo>
                  <a:pt x="916343" y="2732484"/>
                </a:lnTo>
                <a:cubicBezTo>
                  <a:pt x="968940" y="2732484"/>
                  <a:pt x="1011593" y="2775127"/>
                  <a:pt x="1011593" y="2827734"/>
                </a:cubicBezTo>
                <a:lnTo>
                  <a:pt x="1011593" y="3208734"/>
                </a:lnTo>
                <a:cubicBezTo>
                  <a:pt x="1011593" y="3261340"/>
                  <a:pt x="968940" y="3303984"/>
                  <a:pt x="916343" y="3303984"/>
                </a:cubicBezTo>
                <a:lnTo>
                  <a:pt x="535343" y="3303984"/>
                </a:lnTo>
                <a:cubicBezTo>
                  <a:pt x="482736" y="3303984"/>
                  <a:pt x="440093" y="3261340"/>
                  <a:pt x="440093" y="3208734"/>
                </a:cubicBezTo>
                <a:lnTo>
                  <a:pt x="440093" y="2827734"/>
                </a:lnTo>
                <a:cubicBezTo>
                  <a:pt x="440093" y="2775127"/>
                  <a:pt x="482727" y="2732484"/>
                  <a:pt x="535343" y="2732484"/>
                </a:cubicBezTo>
                <a:close/>
                <a:moveTo>
                  <a:pt x="4098617" y="2256235"/>
                </a:moveTo>
                <a:lnTo>
                  <a:pt x="4098617" y="2446735"/>
                </a:lnTo>
                <a:lnTo>
                  <a:pt x="4289145" y="2446735"/>
                </a:lnTo>
                <a:lnTo>
                  <a:pt x="4289145" y="2256235"/>
                </a:lnTo>
                <a:close/>
                <a:moveTo>
                  <a:pt x="3431858" y="2256235"/>
                </a:moveTo>
                <a:lnTo>
                  <a:pt x="3431858" y="2446735"/>
                </a:lnTo>
                <a:lnTo>
                  <a:pt x="3622358" y="2446735"/>
                </a:lnTo>
                <a:lnTo>
                  <a:pt x="3622358" y="2256235"/>
                </a:lnTo>
                <a:close/>
                <a:moveTo>
                  <a:pt x="2765098" y="2256235"/>
                </a:moveTo>
                <a:lnTo>
                  <a:pt x="2765098" y="2446735"/>
                </a:lnTo>
                <a:lnTo>
                  <a:pt x="2955598" y="2446735"/>
                </a:lnTo>
                <a:lnTo>
                  <a:pt x="2955598" y="2256235"/>
                </a:lnTo>
                <a:close/>
                <a:moveTo>
                  <a:pt x="2098329" y="2256235"/>
                </a:moveTo>
                <a:lnTo>
                  <a:pt x="2098329" y="2446735"/>
                </a:lnTo>
                <a:lnTo>
                  <a:pt x="2288838" y="2446735"/>
                </a:lnTo>
                <a:lnTo>
                  <a:pt x="2288838" y="2256235"/>
                </a:lnTo>
                <a:close/>
                <a:moveTo>
                  <a:pt x="1431570" y="2256235"/>
                </a:moveTo>
                <a:lnTo>
                  <a:pt x="1431570" y="2446735"/>
                </a:lnTo>
                <a:lnTo>
                  <a:pt x="1622079" y="2446735"/>
                </a:lnTo>
                <a:lnTo>
                  <a:pt x="1622079" y="2256235"/>
                </a:lnTo>
                <a:close/>
                <a:moveTo>
                  <a:pt x="630593" y="2256235"/>
                </a:moveTo>
                <a:lnTo>
                  <a:pt x="630593" y="2446735"/>
                </a:lnTo>
                <a:lnTo>
                  <a:pt x="821093" y="2446735"/>
                </a:lnTo>
                <a:lnTo>
                  <a:pt x="821093" y="2256235"/>
                </a:lnTo>
                <a:close/>
                <a:moveTo>
                  <a:pt x="4003367" y="2065735"/>
                </a:moveTo>
                <a:lnTo>
                  <a:pt x="4384395" y="2065735"/>
                </a:lnTo>
                <a:cubicBezTo>
                  <a:pt x="4436992" y="2065735"/>
                  <a:pt x="4479645" y="2108369"/>
                  <a:pt x="4479645" y="2160985"/>
                </a:cubicBezTo>
                <a:lnTo>
                  <a:pt x="4479645" y="2541985"/>
                </a:lnTo>
                <a:cubicBezTo>
                  <a:pt x="4479645" y="2594591"/>
                  <a:pt x="4436992" y="2637235"/>
                  <a:pt x="4384395" y="2637235"/>
                </a:cubicBezTo>
                <a:lnTo>
                  <a:pt x="4003367" y="2637235"/>
                </a:lnTo>
                <a:cubicBezTo>
                  <a:pt x="3950760" y="2637235"/>
                  <a:pt x="3908117" y="2594591"/>
                  <a:pt x="3908117" y="2541985"/>
                </a:cubicBezTo>
                <a:lnTo>
                  <a:pt x="3908117" y="2160985"/>
                </a:lnTo>
                <a:cubicBezTo>
                  <a:pt x="3908117" y="2108378"/>
                  <a:pt x="3950760" y="2065735"/>
                  <a:pt x="4003367" y="2065735"/>
                </a:cubicBezTo>
                <a:close/>
                <a:moveTo>
                  <a:pt x="3336608" y="2065735"/>
                </a:moveTo>
                <a:lnTo>
                  <a:pt x="3717608" y="2065735"/>
                </a:lnTo>
                <a:cubicBezTo>
                  <a:pt x="3770214" y="2065735"/>
                  <a:pt x="3812858" y="2108369"/>
                  <a:pt x="3812858" y="2160985"/>
                </a:cubicBezTo>
                <a:lnTo>
                  <a:pt x="3812858" y="2541985"/>
                </a:lnTo>
                <a:cubicBezTo>
                  <a:pt x="3812858" y="2594591"/>
                  <a:pt x="3770214" y="2637235"/>
                  <a:pt x="3717608" y="2637235"/>
                </a:cubicBezTo>
                <a:lnTo>
                  <a:pt x="3336608" y="2637235"/>
                </a:lnTo>
                <a:cubicBezTo>
                  <a:pt x="3283992" y="2637235"/>
                  <a:pt x="3241358" y="2594591"/>
                  <a:pt x="3241358" y="2541985"/>
                </a:cubicBezTo>
                <a:lnTo>
                  <a:pt x="3241358" y="2160985"/>
                </a:lnTo>
                <a:cubicBezTo>
                  <a:pt x="3241358" y="2108378"/>
                  <a:pt x="3284001" y="2065735"/>
                  <a:pt x="3336608" y="2065735"/>
                </a:cubicBezTo>
                <a:close/>
                <a:moveTo>
                  <a:pt x="2669848" y="2065735"/>
                </a:moveTo>
                <a:lnTo>
                  <a:pt x="3050848" y="2065735"/>
                </a:lnTo>
                <a:cubicBezTo>
                  <a:pt x="3103445" y="2065735"/>
                  <a:pt x="3146098" y="2108369"/>
                  <a:pt x="3146098" y="2160985"/>
                </a:cubicBezTo>
                <a:lnTo>
                  <a:pt x="3146098" y="2541985"/>
                </a:lnTo>
                <a:cubicBezTo>
                  <a:pt x="3146098" y="2594591"/>
                  <a:pt x="3103445" y="2637235"/>
                  <a:pt x="3050848" y="2637235"/>
                </a:cubicBezTo>
                <a:lnTo>
                  <a:pt x="2669848" y="2637235"/>
                </a:lnTo>
                <a:cubicBezTo>
                  <a:pt x="2617241" y="2637235"/>
                  <a:pt x="2574598" y="2594591"/>
                  <a:pt x="2574598" y="2541985"/>
                </a:cubicBezTo>
                <a:lnTo>
                  <a:pt x="2574598" y="2160985"/>
                </a:lnTo>
                <a:cubicBezTo>
                  <a:pt x="2574598" y="2108378"/>
                  <a:pt x="2617241" y="2065735"/>
                  <a:pt x="2669848" y="2065735"/>
                </a:cubicBezTo>
                <a:close/>
                <a:moveTo>
                  <a:pt x="2003079" y="2065735"/>
                </a:moveTo>
                <a:lnTo>
                  <a:pt x="2384088" y="2065735"/>
                </a:lnTo>
                <a:cubicBezTo>
                  <a:pt x="2436685" y="2065735"/>
                  <a:pt x="2479338" y="2108369"/>
                  <a:pt x="2479338" y="2160985"/>
                </a:cubicBezTo>
                <a:lnTo>
                  <a:pt x="2479338" y="2541985"/>
                </a:lnTo>
                <a:cubicBezTo>
                  <a:pt x="2479338" y="2594591"/>
                  <a:pt x="2436695" y="2637235"/>
                  <a:pt x="2384088" y="2637235"/>
                </a:cubicBezTo>
                <a:lnTo>
                  <a:pt x="2003079" y="2637235"/>
                </a:lnTo>
                <a:cubicBezTo>
                  <a:pt x="1950472" y="2637235"/>
                  <a:pt x="1907829" y="2594591"/>
                  <a:pt x="1907829" y="2541985"/>
                </a:cubicBezTo>
                <a:lnTo>
                  <a:pt x="1907829" y="2160985"/>
                </a:lnTo>
                <a:cubicBezTo>
                  <a:pt x="1907829" y="2108378"/>
                  <a:pt x="1950482" y="2065735"/>
                  <a:pt x="2003079" y="2065735"/>
                </a:cubicBezTo>
                <a:close/>
                <a:moveTo>
                  <a:pt x="1336320" y="2065735"/>
                </a:moveTo>
                <a:lnTo>
                  <a:pt x="1717329" y="2065735"/>
                </a:lnTo>
                <a:cubicBezTo>
                  <a:pt x="1769926" y="2065735"/>
                  <a:pt x="1812579" y="2108369"/>
                  <a:pt x="1812579" y="2160985"/>
                </a:cubicBezTo>
                <a:lnTo>
                  <a:pt x="1812579" y="2541985"/>
                </a:lnTo>
                <a:cubicBezTo>
                  <a:pt x="1812579" y="2594591"/>
                  <a:pt x="1769926" y="2637235"/>
                  <a:pt x="1717329" y="2637235"/>
                </a:cubicBezTo>
                <a:lnTo>
                  <a:pt x="1336320" y="2637235"/>
                </a:lnTo>
                <a:cubicBezTo>
                  <a:pt x="1283704" y="2637235"/>
                  <a:pt x="1241070" y="2594591"/>
                  <a:pt x="1241070" y="2541985"/>
                </a:cubicBezTo>
                <a:lnTo>
                  <a:pt x="1241070" y="2160985"/>
                </a:lnTo>
                <a:cubicBezTo>
                  <a:pt x="1241070" y="2108378"/>
                  <a:pt x="1283713" y="2065735"/>
                  <a:pt x="1336320" y="2065735"/>
                </a:cubicBezTo>
                <a:close/>
                <a:moveTo>
                  <a:pt x="535343" y="2065735"/>
                </a:moveTo>
                <a:lnTo>
                  <a:pt x="916343" y="2065735"/>
                </a:lnTo>
                <a:cubicBezTo>
                  <a:pt x="968940" y="2065735"/>
                  <a:pt x="1011593" y="2108369"/>
                  <a:pt x="1011593" y="2160985"/>
                </a:cubicBezTo>
                <a:lnTo>
                  <a:pt x="1011593" y="2541985"/>
                </a:lnTo>
                <a:cubicBezTo>
                  <a:pt x="1011593" y="2594591"/>
                  <a:pt x="968940" y="2637235"/>
                  <a:pt x="916343" y="2637235"/>
                </a:cubicBezTo>
                <a:lnTo>
                  <a:pt x="535343" y="2637235"/>
                </a:lnTo>
                <a:cubicBezTo>
                  <a:pt x="482736" y="2637235"/>
                  <a:pt x="440093" y="2594591"/>
                  <a:pt x="440093" y="2541985"/>
                </a:cubicBezTo>
                <a:lnTo>
                  <a:pt x="440093" y="2160985"/>
                </a:lnTo>
                <a:cubicBezTo>
                  <a:pt x="440093" y="2108378"/>
                  <a:pt x="482727" y="2065735"/>
                  <a:pt x="535343" y="2065735"/>
                </a:cubicBezTo>
                <a:close/>
                <a:moveTo>
                  <a:pt x="471487" y="1823628"/>
                </a:moveTo>
                <a:cubicBezTo>
                  <a:pt x="316544" y="1823628"/>
                  <a:pt x="190500" y="1949682"/>
                  <a:pt x="190500" y="2104634"/>
                </a:cubicBezTo>
                <a:lnTo>
                  <a:pt x="190500" y="3939759"/>
                </a:lnTo>
                <a:cubicBezTo>
                  <a:pt x="190500" y="4094712"/>
                  <a:pt x="316544" y="4220765"/>
                  <a:pt x="471487" y="4220765"/>
                </a:cubicBezTo>
                <a:lnTo>
                  <a:pt x="4405303" y="4220765"/>
                </a:lnTo>
                <a:cubicBezTo>
                  <a:pt x="4560256" y="4220765"/>
                  <a:pt x="4686310" y="4094712"/>
                  <a:pt x="4686310" y="3939759"/>
                </a:cubicBezTo>
                <a:lnTo>
                  <a:pt x="4686310" y="2104634"/>
                </a:lnTo>
                <a:cubicBezTo>
                  <a:pt x="4686310" y="1949682"/>
                  <a:pt x="4560256" y="1823628"/>
                  <a:pt x="4405303" y="1823628"/>
                </a:cubicBezTo>
                <a:close/>
                <a:moveTo>
                  <a:pt x="3995795" y="1291552"/>
                </a:moveTo>
                <a:lnTo>
                  <a:pt x="4000148" y="1291552"/>
                </a:lnTo>
                <a:cubicBezTo>
                  <a:pt x="4052754" y="1291552"/>
                  <a:pt x="4095398" y="1334186"/>
                  <a:pt x="4095398" y="1386802"/>
                </a:cubicBezTo>
                <a:cubicBezTo>
                  <a:pt x="4095398" y="1439408"/>
                  <a:pt x="4052754" y="1482052"/>
                  <a:pt x="4000148" y="1482052"/>
                </a:cubicBezTo>
                <a:lnTo>
                  <a:pt x="3995795" y="1482052"/>
                </a:lnTo>
                <a:cubicBezTo>
                  <a:pt x="3943188" y="1482052"/>
                  <a:pt x="3900545" y="1439408"/>
                  <a:pt x="3900545" y="1386802"/>
                </a:cubicBezTo>
                <a:cubicBezTo>
                  <a:pt x="3900545" y="1334195"/>
                  <a:pt x="3943188" y="1291552"/>
                  <a:pt x="3995795" y="1291552"/>
                </a:cubicBezTo>
                <a:close/>
                <a:moveTo>
                  <a:pt x="3325444" y="1291552"/>
                </a:moveTo>
                <a:lnTo>
                  <a:pt x="3771909" y="1291552"/>
                </a:lnTo>
                <a:cubicBezTo>
                  <a:pt x="3824516" y="1291552"/>
                  <a:pt x="3867159" y="1334186"/>
                  <a:pt x="3867159" y="1386802"/>
                </a:cubicBezTo>
                <a:cubicBezTo>
                  <a:pt x="3867159" y="1439408"/>
                  <a:pt x="3824516" y="1482052"/>
                  <a:pt x="3771909" y="1482052"/>
                </a:cubicBezTo>
                <a:lnTo>
                  <a:pt x="3325444" y="1482052"/>
                </a:lnTo>
                <a:cubicBezTo>
                  <a:pt x="3272837" y="1482052"/>
                  <a:pt x="3230194" y="1439408"/>
                  <a:pt x="3230194" y="1386802"/>
                </a:cubicBezTo>
                <a:cubicBezTo>
                  <a:pt x="3230194" y="1334195"/>
                  <a:pt x="3272837" y="1291552"/>
                  <a:pt x="3325444" y="1291552"/>
                </a:cubicBezTo>
                <a:close/>
                <a:moveTo>
                  <a:pt x="4062574" y="318221"/>
                </a:moveTo>
                <a:lnTo>
                  <a:pt x="4062574" y="505120"/>
                </a:lnTo>
                <a:lnTo>
                  <a:pt x="4236663" y="505120"/>
                </a:lnTo>
                <a:lnTo>
                  <a:pt x="4236663" y="318221"/>
                </a:lnTo>
                <a:close/>
                <a:moveTo>
                  <a:pt x="3550606" y="291827"/>
                </a:moveTo>
                <a:cubicBezTo>
                  <a:pt x="3536756" y="291827"/>
                  <a:pt x="3525069" y="303514"/>
                  <a:pt x="3525069" y="317344"/>
                </a:cubicBezTo>
                <a:lnTo>
                  <a:pt x="3525069" y="505996"/>
                </a:lnTo>
                <a:cubicBezTo>
                  <a:pt x="3525069" y="519827"/>
                  <a:pt x="3536766" y="531514"/>
                  <a:pt x="3550606" y="531514"/>
                </a:cubicBezTo>
                <a:lnTo>
                  <a:pt x="3872055" y="531514"/>
                </a:lnTo>
                <a:lnTo>
                  <a:pt x="3872055" y="291827"/>
                </a:lnTo>
                <a:close/>
                <a:moveTo>
                  <a:pt x="3550606" y="101327"/>
                </a:moveTo>
                <a:lnTo>
                  <a:pt x="3967324" y="101327"/>
                </a:lnTo>
                <a:cubicBezTo>
                  <a:pt x="3992813" y="101327"/>
                  <a:pt x="4015921" y="111404"/>
                  <a:pt x="4033018" y="127721"/>
                </a:cubicBezTo>
                <a:lnTo>
                  <a:pt x="4331913" y="127721"/>
                </a:lnTo>
                <a:cubicBezTo>
                  <a:pt x="4384510" y="127721"/>
                  <a:pt x="4427163" y="170364"/>
                  <a:pt x="4427163" y="222971"/>
                </a:cubicBezTo>
                <a:lnTo>
                  <a:pt x="4427163" y="600380"/>
                </a:lnTo>
                <a:cubicBezTo>
                  <a:pt x="4427163" y="652986"/>
                  <a:pt x="4384510" y="695630"/>
                  <a:pt x="4331913" y="695630"/>
                </a:cubicBezTo>
                <a:lnTo>
                  <a:pt x="4033018" y="695630"/>
                </a:lnTo>
                <a:cubicBezTo>
                  <a:pt x="4015930" y="711946"/>
                  <a:pt x="3992823" y="722023"/>
                  <a:pt x="3967324" y="722023"/>
                </a:cubicBezTo>
                <a:lnTo>
                  <a:pt x="3550606" y="722023"/>
                </a:lnTo>
                <a:cubicBezTo>
                  <a:pt x="3431781" y="722023"/>
                  <a:pt x="3335093" y="625611"/>
                  <a:pt x="3334588" y="506920"/>
                </a:cubicBezTo>
                <a:lnTo>
                  <a:pt x="1012383" y="506920"/>
                </a:lnTo>
                <a:cubicBezTo>
                  <a:pt x="883396" y="506920"/>
                  <a:pt x="778449" y="611867"/>
                  <a:pt x="778449" y="740854"/>
                </a:cubicBezTo>
                <a:cubicBezTo>
                  <a:pt x="778449" y="869842"/>
                  <a:pt x="883396" y="974788"/>
                  <a:pt x="1012383" y="974788"/>
                </a:cubicBezTo>
                <a:lnTo>
                  <a:pt x="2438390" y="974788"/>
                </a:lnTo>
                <a:cubicBezTo>
                  <a:pt x="2672420" y="974788"/>
                  <a:pt x="2862815" y="1165184"/>
                  <a:pt x="2862815" y="1399203"/>
                </a:cubicBezTo>
                <a:cubicBezTo>
                  <a:pt x="2862815" y="1485605"/>
                  <a:pt x="2836812" y="1566015"/>
                  <a:pt x="2792292" y="1633137"/>
                </a:cubicBezTo>
                <a:lnTo>
                  <a:pt x="4405303" y="1633137"/>
                </a:lnTo>
                <a:cubicBezTo>
                  <a:pt x="4665288" y="1633137"/>
                  <a:pt x="4876809" y="1844650"/>
                  <a:pt x="4876809" y="2104634"/>
                </a:cubicBezTo>
                <a:lnTo>
                  <a:pt x="4876809" y="3939759"/>
                </a:lnTo>
                <a:cubicBezTo>
                  <a:pt x="4876809" y="4199744"/>
                  <a:pt x="4665288" y="4411266"/>
                  <a:pt x="4405303" y="4411266"/>
                </a:cubicBezTo>
                <a:lnTo>
                  <a:pt x="471487" y="4411266"/>
                </a:lnTo>
                <a:cubicBezTo>
                  <a:pt x="211502" y="4411266"/>
                  <a:pt x="0" y="4199744"/>
                  <a:pt x="0" y="3939759"/>
                </a:cubicBezTo>
                <a:lnTo>
                  <a:pt x="0" y="2104634"/>
                </a:lnTo>
                <a:cubicBezTo>
                  <a:pt x="0" y="1844650"/>
                  <a:pt x="211502" y="1633128"/>
                  <a:pt x="471487" y="1633128"/>
                </a:cubicBezTo>
                <a:lnTo>
                  <a:pt x="2438400" y="1633128"/>
                </a:lnTo>
                <a:cubicBezTo>
                  <a:pt x="2567378" y="1633128"/>
                  <a:pt x="2672315" y="1528200"/>
                  <a:pt x="2672315" y="1399213"/>
                </a:cubicBezTo>
                <a:cubicBezTo>
                  <a:pt x="2672315" y="1270225"/>
                  <a:pt x="2567387" y="1165279"/>
                  <a:pt x="2438400" y="1165279"/>
                </a:cubicBezTo>
                <a:lnTo>
                  <a:pt x="1012383" y="1165279"/>
                </a:lnTo>
                <a:cubicBezTo>
                  <a:pt x="778345" y="1165279"/>
                  <a:pt x="587949" y="974874"/>
                  <a:pt x="587949" y="740845"/>
                </a:cubicBezTo>
                <a:cubicBezTo>
                  <a:pt x="587949" y="506816"/>
                  <a:pt x="778354" y="316411"/>
                  <a:pt x="1012383" y="316411"/>
                </a:cubicBezTo>
                <a:lnTo>
                  <a:pt x="3334588" y="316411"/>
                </a:lnTo>
                <a:cubicBezTo>
                  <a:pt x="3335102" y="197729"/>
                  <a:pt x="3431791" y="101327"/>
                  <a:pt x="3550606" y="101327"/>
                </a:cubicBezTo>
                <a:close/>
                <a:moveTo>
                  <a:pt x="686603" y="60511"/>
                </a:moveTo>
                <a:cubicBezTo>
                  <a:pt x="723629" y="57939"/>
                  <a:pt x="760341" y="77266"/>
                  <a:pt x="778193" y="112442"/>
                </a:cubicBezTo>
                <a:cubicBezTo>
                  <a:pt x="802005" y="159362"/>
                  <a:pt x="783269" y="216693"/>
                  <a:pt x="736359" y="240487"/>
                </a:cubicBezTo>
                <a:cubicBezTo>
                  <a:pt x="647633" y="285511"/>
                  <a:pt x="494910" y="397125"/>
                  <a:pt x="469002" y="638698"/>
                </a:cubicBezTo>
                <a:cubicBezTo>
                  <a:pt x="463763" y="687552"/>
                  <a:pt x="422462" y="723804"/>
                  <a:pt x="374409" y="723804"/>
                </a:cubicBezTo>
                <a:cubicBezTo>
                  <a:pt x="371018" y="723804"/>
                  <a:pt x="367589" y="723623"/>
                  <a:pt x="364141" y="723252"/>
                </a:cubicBezTo>
                <a:cubicBezTo>
                  <a:pt x="311839" y="717642"/>
                  <a:pt x="273987" y="670702"/>
                  <a:pt x="279597" y="618391"/>
                </a:cubicBezTo>
                <a:cubicBezTo>
                  <a:pt x="305514" y="376618"/>
                  <a:pt x="440579" y="176965"/>
                  <a:pt x="650158" y="70608"/>
                </a:cubicBezTo>
                <a:cubicBezTo>
                  <a:pt x="661884" y="64660"/>
                  <a:pt x="674261" y="61369"/>
                  <a:pt x="686603" y="60511"/>
                </a:cubicBezTo>
                <a:close/>
                <a:moveTo>
                  <a:pt x="928688" y="0"/>
                </a:moveTo>
                <a:cubicBezTo>
                  <a:pt x="981285" y="0"/>
                  <a:pt x="1023938" y="42643"/>
                  <a:pt x="1023938" y="95250"/>
                </a:cubicBezTo>
                <a:cubicBezTo>
                  <a:pt x="1023938" y="147856"/>
                  <a:pt x="981285" y="190500"/>
                  <a:pt x="928688" y="190500"/>
                </a:cubicBezTo>
                <a:lnTo>
                  <a:pt x="925202" y="190519"/>
                </a:lnTo>
                <a:cubicBezTo>
                  <a:pt x="872586" y="190519"/>
                  <a:pt x="829952" y="147875"/>
                  <a:pt x="829952" y="95269"/>
                </a:cubicBezTo>
                <a:cubicBezTo>
                  <a:pt x="829952" y="42662"/>
                  <a:pt x="872595" y="19"/>
                  <a:pt x="925202" y="1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A4CCF17-8C11-49E3-B998-719A433D19E0}"/>
              </a:ext>
            </a:extLst>
          </p:cNvPr>
          <p:cNvSpPr>
            <a:spLocks noChangeAspect="1"/>
          </p:cNvSpPr>
          <p:nvPr/>
        </p:nvSpPr>
        <p:spPr>
          <a:xfrm>
            <a:off x="15006177" y="5105559"/>
            <a:ext cx="853440" cy="404450"/>
          </a:xfrm>
          <a:custGeom>
            <a:avLst/>
            <a:gdLst>
              <a:gd name="connsiteX0" fmla="*/ 517807 w 4876809"/>
              <a:gd name="connsiteY0" fmla="*/ 1489557 h 2311146"/>
              <a:gd name="connsiteX1" fmla="*/ 214027 w 4876809"/>
              <a:gd name="connsiteY1" fmla="*/ 1793338 h 2311146"/>
              <a:gd name="connsiteX2" fmla="*/ 517807 w 4876809"/>
              <a:gd name="connsiteY2" fmla="*/ 2097110 h 2311146"/>
              <a:gd name="connsiteX3" fmla="*/ 821588 w 4876809"/>
              <a:gd name="connsiteY3" fmla="*/ 1793338 h 2311146"/>
              <a:gd name="connsiteX4" fmla="*/ 517807 w 4876809"/>
              <a:gd name="connsiteY4" fmla="*/ 1489557 h 2311146"/>
              <a:gd name="connsiteX5" fmla="*/ 3083471 w 4876809"/>
              <a:gd name="connsiteY5" fmla="*/ 1489548 h 2311146"/>
              <a:gd name="connsiteX6" fmla="*/ 2779690 w 4876809"/>
              <a:gd name="connsiteY6" fmla="*/ 1793329 h 2311146"/>
              <a:gd name="connsiteX7" fmla="*/ 3083471 w 4876809"/>
              <a:gd name="connsiteY7" fmla="*/ 2097110 h 2311146"/>
              <a:gd name="connsiteX8" fmla="*/ 3387252 w 4876809"/>
              <a:gd name="connsiteY8" fmla="*/ 1793329 h 2311146"/>
              <a:gd name="connsiteX9" fmla="*/ 3083471 w 4876809"/>
              <a:gd name="connsiteY9" fmla="*/ 1489548 h 2311146"/>
              <a:gd name="connsiteX10" fmla="*/ 1608101 w 4876809"/>
              <a:gd name="connsiteY10" fmla="*/ 1283463 h 2311146"/>
              <a:gd name="connsiteX11" fmla="*/ 1683772 w 4876809"/>
              <a:gd name="connsiteY11" fmla="*/ 1314803 h 2311146"/>
              <a:gd name="connsiteX12" fmla="*/ 1683772 w 4876809"/>
              <a:gd name="connsiteY12" fmla="*/ 1466145 h 2311146"/>
              <a:gd name="connsiteX13" fmla="*/ 1466088 w 4876809"/>
              <a:gd name="connsiteY13" fmla="*/ 1683829 h 2311146"/>
              <a:gd name="connsiteX14" fmla="*/ 1390421 w 4876809"/>
              <a:gd name="connsiteY14" fmla="*/ 1715176 h 2311146"/>
              <a:gd name="connsiteX15" fmla="*/ 1314755 w 4876809"/>
              <a:gd name="connsiteY15" fmla="*/ 1683829 h 2311146"/>
              <a:gd name="connsiteX16" fmla="*/ 1314745 w 4876809"/>
              <a:gd name="connsiteY16" fmla="*/ 1532487 h 2311146"/>
              <a:gd name="connsiteX17" fmla="*/ 1532430 w 4876809"/>
              <a:gd name="connsiteY17" fmla="*/ 1314803 h 2311146"/>
              <a:gd name="connsiteX18" fmla="*/ 1608101 w 4876809"/>
              <a:gd name="connsiteY18" fmla="*/ 1283463 h 2311146"/>
              <a:gd name="connsiteX19" fmla="*/ 3486319 w 4876809"/>
              <a:gd name="connsiteY19" fmla="*/ 599779 h 2311146"/>
              <a:gd name="connsiteX20" fmla="*/ 3561988 w 4876809"/>
              <a:gd name="connsiteY20" fmla="*/ 631117 h 2311146"/>
              <a:gd name="connsiteX21" fmla="*/ 3561979 w 4876809"/>
              <a:gd name="connsiteY21" fmla="*/ 782460 h 2311146"/>
              <a:gd name="connsiteX22" fmla="*/ 3344294 w 4876809"/>
              <a:gd name="connsiteY22" fmla="*/ 1000144 h 2311146"/>
              <a:gd name="connsiteX23" fmla="*/ 3268628 w 4876809"/>
              <a:gd name="connsiteY23" fmla="*/ 1031491 h 2311146"/>
              <a:gd name="connsiteX24" fmla="*/ 3192951 w 4876809"/>
              <a:gd name="connsiteY24" fmla="*/ 1000154 h 2311146"/>
              <a:gd name="connsiteX25" fmla="*/ 3192951 w 4876809"/>
              <a:gd name="connsiteY25" fmla="*/ 848811 h 2311146"/>
              <a:gd name="connsiteX26" fmla="*/ 3410636 w 4876809"/>
              <a:gd name="connsiteY26" fmla="*/ 631127 h 2311146"/>
              <a:gd name="connsiteX27" fmla="*/ 3486319 w 4876809"/>
              <a:gd name="connsiteY27" fmla="*/ 599779 h 2311146"/>
              <a:gd name="connsiteX28" fmla="*/ 4358992 w 4876809"/>
              <a:gd name="connsiteY28" fmla="*/ 214027 h 2311146"/>
              <a:gd name="connsiteX29" fmla="*/ 4055211 w 4876809"/>
              <a:gd name="connsiteY29" fmla="*/ 517807 h 2311146"/>
              <a:gd name="connsiteX30" fmla="*/ 4358992 w 4876809"/>
              <a:gd name="connsiteY30" fmla="*/ 821588 h 2311146"/>
              <a:gd name="connsiteX31" fmla="*/ 4662773 w 4876809"/>
              <a:gd name="connsiteY31" fmla="*/ 517807 h 2311146"/>
              <a:gd name="connsiteX32" fmla="*/ 4358992 w 4876809"/>
              <a:gd name="connsiteY32" fmla="*/ 214027 h 2311146"/>
              <a:gd name="connsiteX33" fmla="*/ 1793329 w 4876809"/>
              <a:gd name="connsiteY33" fmla="*/ 214027 h 2311146"/>
              <a:gd name="connsiteX34" fmla="*/ 1489548 w 4876809"/>
              <a:gd name="connsiteY34" fmla="*/ 517807 h 2311146"/>
              <a:gd name="connsiteX35" fmla="*/ 1793329 w 4876809"/>
              <a:gd name="connsiteY35" fmla="*/ 821588 h 2311146"/>
              <a:gd name="connsiteX36" fmla="*/ 2097110 w 4876809"/>
              <a:gd name="connsiteY36" fmla="*/ 517807 h 2311146"/>
              <a:gd name="connsiteX37" fmla="*/ 1793329 w 4876809"/>
              <a:gd name="connsiteY37" fmla="*/ 214027 h 2311146"/>
              <a:gd name="connsiteX38" fmla="*/ 1793319 w 4876809"/>
              <a:gd name="connsiteY38" fmla="*/ 0 h 2311146"/>
              <a:gd name="connsiteX39" fmla="*/ 2311127 w 4876809"/>
              <a:gd name="connsiteY39" fmla="*/ 517807 h 2311146"/>
              <a:gd name="connsiteX40" fmla="*/ 2227040 w 4876809"/>
              <a:gd name="connsiteY40" fmla="*/ 800166 h 2311146"/>
              <a:gd name="connsiteX41" fmla="*/ 2792235 w 4876809"/>
              <a:gd name="connsiteY41" fmla="*/ 1365447 h 2311146"/>
              <a:gd name="connsiteX42" fmla="*/ 3083471 w 4876809"/>
              <a:gd name="connsiteY42" fmla="*/ 1275521 h 2311146"/>
              <a:gd name="connsiteX43" fmla="*/ 3365868 w 4876809"/>
              <a:gd name="connsiteY43" fmla="*/ 1359637 h 2311146"/>
              <a:gd name="connsiteX44" fmla="*/ 3925300 w 4876809"/>
              <a:gd name="connsiteY44" fmla="*/ 800205 h 2311146"/>
              <a:gd name="connsiteX45" fmla="*/ 3841185 w 4876809"/>
              <a:gd name="connsiteY45" fmla="*/ 517817 h 2311146"/>
              <a:gd name="connsiteX46" fmla="*/ 4358992 w 4876809"/>
              <a:gd name="connsiteY46" fmla="*/ 9 h 2311146"/>
              <a:gd name="connsiteX47" fmla="*/ 4876809 w 4876809"/>
              <a:gd name="connsiteY47" fmla="*/ 517807 h 2311146"/>
              <a:gd name="connsiteX48" fmla="*/ 4359002 w 4876809"/>
              <a:gd name="connsiteY48" fmla="*/ 1035615 h 2311146"/>
              <a:gd name="connsiteX49" fmla="*/ 4076671 w 4876809"/>
              <a:gd name="connsiteY49" fmla="*/ 951538 h 2311146"/>
              <a:gd name="connsiteX50" fmla="*/ 3517211 w 4876809"/>
              <a:gd name="connsiteY50" fmla="*/ 1510998 h 2311146"/>
              <a:gd name="connsiteX51" fmla="*/ 3601288 w 4876809"/>
              <a:gd name="connsiteY51" fmla="*/ 1793329 h 2311146"/>
              <a:gd name="connsiteX52" fmla="*/ 3083481 w 4876809"/>
              <a:gd name="connsiteY52" fmla="*/ 2311136 h 2311146"/>
              <a:gd name="connsiteX53" fmla="*/ 2565673 w 4876809"/>
              <a:gd name="connsiteY53" fmla="*/ 1793329 h 2311146"/>
              <a:gd name="connsiteX54" fmla="*/ 2644026 w 4876809"/>
              <a:gd name="connsiteY54" fmla="*/ 1519904 h 2311146"/>
              <a:gd name="connsiteX55" fmla="*/ 2075707 w 4876809"/>
              <a:gd name="connsiteY55" fmla="*/ 951509 h 2311146"/>
              <a:gd name="connsiteX56" fmla="*/ 1793329 w 4876809"/>
              <a:gd name="connsiteY56" fmla="*/ 1035625 h 2311146"/>
              <a:gd name="connsiteX57" fmla="*/ 1510932 w 4876809"/>
              <a:gd name="connsiteY57" fmla="*/ 951509 h 2311146"/>
              <a:gd name="connsiteX58" fmla="*/ 951500 w 4876809"/>
              <a:gd name="connsiteY58" fmla="*/ 1510941 h 2311146"/>
              <a:gd name="connsiteX59" fmla="*/ 1035615 w 4876809"/>
              <a:gd name="connsiteY59" fmla="*/ 1793338 h 2311146"/>
              <a:gd name="connsiteX60" fmla="*/ 517807 w 4876809"/>
              <a:gd name="connsiteY60" fmla="*/ 2311146 h 2311146"/>
              <a:gd name="connsiteX61" fmla="*/ 0 w 4876809"/>
              <a:gd name="connsiteY61" fmla="*/ 1793338 h 2311146"/>
              <a:gd name="connsiteX62" fmla="*/ 517807 w 4876809"/>
              <a:gd name="connsiteY62" fmla="*/ 1275521 h 2311146"/>
              <a:gd name="connsiteX63" fmla="*/ 800138 w 4876809"/>
              <a:gd name="connsiteY63" fmla="*/ 1359599 h 2311146"/>
              <a:gd name="connsiteX64" fmla="*/ 1359589 w 4876809"/>
              <a:gd name="connsiteY64" fmla="*/ 800138 h 2311146"/>
              <a:gd name="connsiteX65" fmla="*/ 1275512 w 4876809"/>
              <a:gd name="connsiteY65" fmla="*/ 517807 h 2311146"/>
              <a:gd name="connsiteX66" fmla="*/ 1793319 w 4876809"/>
              <a:gd name="connsiteY66" fmla="*/ 0 h 231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876809" h="2311146">
                <a:moveTo>
                  <a:pt x="517807" y="1489557"/>
                </a:moveTo>
                <a:cubicBezTo>
                  <a:pt x="350301" y="1489557"/>
                  <a:pt x="214027" y="1625832"/>
                  <a:pt x="214027" y="1793338"/>
                </a:cubicBezTo>
                <a:cubicBezTo>
                  <a:pt x="214027" y="1960835"/>
                  <a:pt x="350301" y="2097110"/>
                  <a:pt x="517807" y="2097110"/>
                </a:cubicBezTo>
                <a:cubicBezTo>
                  <a:pt x="685314" y="2097110"/>
                  <a:pt x="821588" y="1960835"/>
                  <a:pt x="821588" y="1793338"/>
                </a:cubicBezTo>
                <a:cubicBezTo>
                  <a:pt x="821588" y="1625832"/>
                  <a:pt x="685304" y="1489557"/>
                  <a:pt x="517807" y="1489557"/>
                </a:cubicBezTo>
                <a:close/>
                <a:moveTo>
                  <a:pt x="3083471" y="1489548"/>
                </a:moveTo>
                <a:cubicBezTo>
                  <a:pt x="2915964" y="1489548"/>
                  <a:pt x="2779690" y="1625822"/>
                  <a:pt x="2779690" y="1793329"/>
                </a:cubicBezTo>
                <a:cubicBezTo>
                  <a:pt x="2779690" y="1960835"/>
                  <a:pt x="2915974" y="2097110"/>
                  <a:pt x="3083471" y="2097110"/>
                </a:cubicBezTo>
                <a:cubicBezTo>
                  <a:pt x="3250968" y="2097110"/>
                  <a:pt x="3387242" y="1960835"/>
                  <a:pt x="3387252" y="1793329"/>
                </a:cubicBezTo>
                <a:cubicBezTo>
                  <a:pt x="3387252" y="1625822"/>
                  <a:pt x="3250968" y="1489548"/>
                  <a:pt x="3083471" y="1489548"/>
                </a:cubicBezTo>
                <a:close/>
                <a:moveTo>
                  <a:pt x="1608101" y="1283463"/>
                </a:moveTo>
                <a:cubicBezTo>
                  <a:pt x="1635488" y="1283463"/>
                  <a:pt x="1662875" y="1293910"/>
                  <a:pt x="1683772" y="1314803"/>
                </a:cubicBezTo>
                <a:cubicBezTo>
                  <a:pt x="1725577" y="1356589"/>
                  <a:pt x="1725577" y="1424359"/>
                  <a:pt x="1683772" y="1466145"/>
                </a:cubicBezTo>
                <a:lnTo>
                  <a:pt x="1466088" y="1683829"/>
                </a:lnTo>
                <a:cubicBezTo>
                  <a:pt x="1445200" y="1704718"/>
                  <a:pt x="1417806" y="1715176"/>
                  <a:pt x="1390421" y="1715176"/>
                </a:cubicBezTo>
                <a:cubicBezTo>
                  <a:pt x="1363037" y="1715176"/>
                  <a:pt x="1335653" y="1704727"/>
                  <a:pt x="1314755" y="1683829"/>
                </a:cubicBezTo>
                <a:cubicBezTo>
                  <a:pt x="1272959" y="1642034"/>
                  <a:pt x="1272959" y="1574273"/>
                  <a:pt x="1314745" y="1532487"/>
                </a:cubicBezTo>
                <a:lnTo>
                  <a:pt x="1532430" y="1314803"/>
                </a:lnTo>
                <a:cubicBezTo>
                  <a:pt x="1553328" y="1293910"/>
                  <a:pt x="1580715" y="1283463"/>
                  <a:pt x="1608101" y="1283463"/>
                </a:cubicBezTo>
                <a:close/>
                <a:moveTo>
                  <a:pt x="3486319" y="599779"/>
                </a:moveTo>
                <a:cubicBezTo>
                  <a:pt x="3513706" y="599778"/>
                  <a:pt x="3541090" y="610224"/>
                  <a:pt x="3561988" y="631117"/>
                </a:cubicBezTo>
                <a:cubicBezTo>
                  <a:pt x="3603774" y="672903"/>
                  <a:pt x="3603774" y="740664"/>
                  <a:pt x="3561979" y="782460"/>
                </a:cubicBezTo>
                <a:lnTo>
                  <a:pt x="3344294" y="1000144"/>
                </a:lnTo>
                <a:cubicBezTo>
                  <a:pt x="3323396" y="1021033"/>
                  <a:pt x="3296022" y="1031491"/>
                  <a:pt x="3268628" y="1031491"/>
                </a:cubicBezTo>
                <a:cubicBezTo>
                  <a:pt x="3241243" y="1031491"/>
                  <a:pt x="3213859" y="1021042"/>
                  <a:pt x="3192951" y="1000154"/>
                </a:cubicBezTo>
                <a:cubicBezTo>
                  <a:pt x="3151165" y="958358"/>
                  <a:pt x="3151165" y="890597"/>
                  <a:pt x="3192951" y="848811"/>
                </a:cubicBezTo>
                <a:lnTo>
                  <a:pt x="3410636" y="631127"/>
                </a:lnTo>
                <a:cubicBezTo>
                  <a:pt x="3431543" y="610229"/>
                  <a:pt x="3458932" y="599780"/>
                  <a:pt x="3486319" y="599779"/>
                </a:cubicBezTo>
                <a:close/>
                <a:moveTo>
                  <a:pt x="4358992" y="214027"/>
                </a:moveTo>
                <a:cubicBezTo>
                  <a:pt x="4191486" y="214027"/>
                  <a:pt x="4055211" y="350310"/>
                  <a:pt x="4055211" y="517807"/>
                </a:cubicBezTo>
                <a:cubicBezTo>
                  <a:pt x="4055211" y="685314"/>
                  <a:pt x="4191495" y="821588"/>
                  <a:pt x="4358992" y="821588"/>
                </a:cubicBezTo>
                <a:cubicBezTo>
                  <a:pt x="4526489" y="821588"/>
                  <a:pt x="4662773" y="685314"/>
                  <a:pt x="4662773" y="517807"/>
                </a:cubicBezTo>
                <a:cubicBezTo>
                  <a:pt x="4662773" y="350301"/>
                  <a:pt x="4526489" y="214027"/>
                  <a:pt x="4358992" y="214027"/>
                </a:cubicBezTo>
                <a:close/>
                <a:moveTo>
                  <a:pt x="1793329" y="214027"/>
                </a:moveTo>
                <a:cubicBezTo>
                  <a:pt x="1625822" y="214027"/>
                  <a:pt x="1489548" y="350310"/>
                  <a:pt x="1489548" y="517807"/>
                </a:cubicBezTo>
                <a:cubicBezTo>
                  <a:pt x="1489548" y="685314"/>
                  <a:pt x="1625832" y="821588"/>
                  <a:pt x="1793329" y="821588"/>
                </a:cubicBezTo>
                <a:cubicBezTo>
                  <a:pt x="1960835" y="821588"/>
                  <a:pt x="2097110" y="685314"/>
                  <a:pt x="2097110" y="517807"/>
                </a:cubicBezTo>
                <a:cubicBezTo>
                  <a:pt x="2097110" y="350301"/>
                  <a:pt x="1960835" y="214027"/>
                  <a:pt x="1793329" y="214027"/>
                </a:cubicBezTo>
                <a:close/>
                <a:moveTo>
                  <a:pt x="1793319" y="0"/>
                </a:moveTo>
                <a:cubicBezTo>
                  <a:pt x="2078841" y="0"/>
                  <a:pt x="2311127" y="232286"/>
                  <a:pt x="2311127" y="517807"/>
                </a:cubicBezTo>
                <a:cubicBezTo>
                  <a:pt x="2311127" y="621925"/>
                  <a:pt x="2280142" y="718890"/>
                  <a:pt x="2227040" y="800166"/>
                </a:cubicBezTo>
                <a:lnTo>
                  <a:pt x="2792235" y="1365447"/>
                </a:lnTo>
                <a:cubicBezTo>
                  <a:pt x="2875273" y="1308744"/>
                  <a:pt x="2975562" y="1275521"/>
                  <a:pt x="3083471" y="1275521"/>
                </a:cubicBezTo>
                <a:cubicBezTo>
                  <a:pt x="3187608" y="1275521"/>
                  <a:pt x="3284582" y="1306525"/>
                  <a:pt x="3365868" y="1359637"/>
                </a:cubicBezTo>
                <a:lnTo>
                  <a:pt x="3925300" y="800205"/>
                </a:lnTo>
                <a:cubicBezTo>
                  <a:pt x="3872189" y="718928"/>
                  <a:pt x="3841185" y="621954"/>
                  <a:pt x="3841185" y="517817"/>
                </a:cubicBezTo>
                <a:cubicBezTo>
                  <a:pt x="3841185" y="232295"/>
                  <a:pt x="4073471" y="9"/>
                  <a:pt x="4358992" y="9"/>
                </a:cubicBezTo>
                <a:cubicBezTo>
                  <a:pt x="4644514" y="9"/>
                  <a:pt x="4876809" y="232276"/>
                  <a:pt x="4876809" y="517807"/>
                </a:cubicBezTo>
                <a:cubicBezTo>
                  <a:pt x="4876809" y="803329"/>
                  <a:pt x="4644523" y="1035615"/>
                  <a:pt x="4359002" y="1035615"/>
                </a:cubicBezTo>
                <a:cubicBezTo>
                  <a:pt x="4254903" y="1035615"/>
                  <a:pt x="4157948" y="1004630"/>
                  <a:pt x="4076671" y="951538"/>
                </a:cubicBezTo>
                <a:lnTo>
                  <a:pt x="3517211" y="1510998"/>
                </a:lnTo>
                <a:cubicBezTo>
                  <a:pt x="3570294" y="1592265"/>
                  <a:pt x="3601288" y="1689211"/>
                  <a:pt x="3601288" y="1793329"/>
                </a:cubicBezTo>
                <a:cubicBezTo>
                  <a:pt x="3601288" y="2078850"/>
                  <a:pt x="3369002" y="2311136"/>
                  <a:pt x="3083481" y="2311136"/>
                </a:cubicBezTo>
                <a:cubicBezTo>
                  <a:pt x="2797959" y="2311136"/>
                  <a:pt x="2565673" y="2078850"/>
                  <a:pt x="2565673" y="1793329"/>
                </a:cubicBezTo>
                <a:cubicBezTo>
                  <a:pt x="2565673" y="1693012"/>
                  <a:pt x="2594438" y="1599324"/>
                  <a:pt x="2644026" y="1519904"/>
                </a:cubicBezTo>
                <a:lnTo>
                  <a:pt x="2075707" y="951509"/>
                </a:lnTo>
                <a:cubicBezTo>
                  <a:pt x="1994430" y="1004621"/>
                  <a:pt x="1897456" y="1035625"/>
                  <a:pt x="1793329" y="1035625"/>
                </a:cubicBezTo>
                <a:cubicBezTo>
                  <a:pt x="1689192" y="1035625"/>
                  <a:pt x="1592218" y="1004621"/>
                  <a:pt x="1510932" y="951509"/>
                </a:cubicBezTo>
                <a:lnTo>
                  <a:pt x="951500" y="1510941"/>
                </a:lnTo>
                <a:cubicBezTo>
                  <a:pt x="1004611" y="1592227"/>
                  <a:pt x="1035615" y="1689201"/>
                  <a:pt x="1035615" y="1793338"/>
                </a:cubicBezTo>
                <a:cubicBezTo>
                  <a:pt x="1035615" y="2078860"/>
                  <a:pt x="803329" y="2311146"/>
                  <a:pt x="517807" y="2311146"/>
                </a:cubicBezTo>
                <a:cubicBezTo>
                  <a:pt x="232286" y="2311146"/>
                  <a:pt x="0" y="2078860"/>
                  <a:pt x="0" y="1793338"/>
                </a:cubicBezTo>
                <a:cubicBezTo>
                  <a:pt x="0" y="1507817"/>
                  <a:pt x="232286" y="1275521"/>
                  <a:pt x="517807" y="1275521"/>
                </a:cubicBezTo>
                <a:cubicBezTo>
                  <a:pt x="621916" y="1275521"/>
                  <a:pt x="718871" y="1306506"/>
                  <a:pt x="800138" y="1359599"/>
                </a:cubicBezTo>
                <a:lnTo>
                  <a:pt x="1359589" y="800138"/>
                </a:lnTo>
                <a:cubicBezTo>
                  <a:pt x="1306506" y="718861"/>
                  <a:pt x="1275512" y="621925"/>
                  <a:pt x="1275512" y="517807"/>
                </a:cubicBezTo>
                <a:cubicBezTo>
                  <a:pt x="1275512" y="232286"/>
                  <a:pt x="1507798" y="0"/>
                  <a:pt x="179331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9D889DA-E233-4A13-9560-C1F912196CCC}"/>
              </a:ext>
            </a:extLst>
          </p:cNvPr>
          <p:cNvSpPr>
            <a:spLocks noChangeAspect="1"/>
          </p:cNvSpPr>
          <p:nvPr/>
        </p:nvSpPr>
        <p:spPr>
          <a:xfrm>
            <a:off x="18358558" y="4758410"/>
            <a:ext cx="617214" cy="853440"/>
          </a:xfrm>
          <a:custGeom>
            <a:avLst/>
            <a:gdLst>
              <a:gd name="connsiteX0" fmla="*/ 400546 w 3526943"/>
              <a:gd name="connsiteY0" fmla="*/ 3881343 h 4876800"/>
              <a:gd name="connsiteX1" fmla="*/ 495796 w 3526943"/>
              <a:gd name="connsiteY1" fmla="*/ 3976593 h 4876800"/>
              <a:gd name="connsiteX2" fmla="*/ 400546 w 3526943"/>
              <a:gd name="connsiteY2" fmla="*/ 4071843 h 4876800"/>
              <a:gd name="connsiteX3" fmla="*/ 305296 w 3526943"/>
              <a:gd name="connsiteY3" fmla="*/ 3976593 h 4876800"/>
              <a:gd name="connsiteX4" fmla="*/ 400546 w 3526943"/>
              <a:gd name="connsiteY4" fmla="*/ 3881343 h 4876800"/>
              <a:gd name="connsiteX5" fmla="*/ 1593666 w 3526943"/>
              <a:gd name="connsiteY5" fmla="*/ 1313021 h 4876800"/>
              <a:gd name="connsiteX6" fmla="*/ 1302296 w 3526943"/>
              <a:gd name="connsiteY6" fmla="*/ 1604391 h 4876800"/>
              <a:gd name="connsiteX7" fmla="*/ 1593666 w 3526943"/>
              <a:gd name="connsiteY7" fmla="*/ 1895760 h 4876800"/>
              <a:gd name="connsiteX8" fmla="*/ 1885045 w 3526943"/>
              <a:gd name="connsiteY8" fmla="*/ 1604391 h 4876800"/>
              <a:gd name="connsiteX9" fmla="*/ 1593666 w 3526943"/>
              <a:gd name="connsiteY9" fmla="*/ 1313021 h 4876800"/>
              <a:gd name="connsiteX10" fmla="*/ 1593666 w 3526943"/>
              <a:gd name="connsiteY10" fmla="*/ 1122521 h 4876800"/>
              <a:gd name="connsiteX11" fmla="*/ 2075545 w 3526943"/>
              <a:gd name="connsiteY11" fmla="*/ 1604391 h 4876800"/>
              <a:gd name="connsiteX12" fmla="*/ 1593666 w 3526943"/>
              <a:gd name="connsiteY12" fmla="*/ 2086260 h 4876800"/>
              <a:gd name="connsiteX13" fmla="*/ 1111796 w 3526943"/>
              <a:gd name="connsiteY13" fmla="*/ 1604391 h 4876800"/>
              <a:gd name="connsiteX14" fmla="*/ 1593666 w 3526943"/>
              <a:gd name="connsiteY14" fmla="*/ 1122521 h 4876800"/>
              <a:gd name="connsiteX15" fmla="*/ 1475594 w 3526943"/>
              <a:gd name="connsiteY15" fmla="*/ 648833 h 4876800"/>
              <a:gd name="connsiteX16" fmla="*/ 1447610 w 3526943"/>
              <a:gd name="connsiteY16" fmla="*/ 691562 h 4876800"/>
              <a:gd name="connsiteX17" fmla="*/ 1433122 w 3526943"/>
              <a:gd name="connsiteY17" fmla="*/ 814168 h 4876800"/>
              <a:gd name="connsiteX18" fmla="*/ 1367399 w 3526943"/>
              <a:gd name="connsiteY18" fmla="*/ 893759 h 4876800"/>
              <a:gd name="connsiteX19" fmla="*/ 1251280 w 3526943"/>
              <a:gd name="connsiteY19" fmla="*/ 941898 h 4876800"/>
              <a:gd name="connsiteX20" fmla="*/ 1148486 w 3526943"/>
              <a:gd name="connsiteY20" fmla="*/ 932126 h 4876800"/>
              <a:gd name="connsiteX21" fmla="*/ 1051484 w 3526943"/>
              <a:gd name="connsiteY21" fmla="*/ 855650 h 4876800"/>
              <a:gd name="connsiteX22" fmla="*/ 1001497 w 3526943"/>
              <a:gd name="connsiteY22" fmla="*/ 845220 h 4876800"/>
              <a:gd name="connsiteX23" fmla="*/ 834552 w 3526943"/>
              <a:gd name="connsiteY23" fmla="*/ 1012164 h 4876800"/>
              <a:gd name="connsiteX24" fmla="*/ 844982 w 3526943"/>
              <a:gd name="connsiteY24" fmla="*/ 1062152 h 4876800"/>
              <a:gd name="connsiteX25" fmla="*/ 921448 w 3526943"/>
              <a:gd name="connsiteY25" fmla="*/ 1159154 h 4876800"/>
              <a:gd name="connsiteX26" fmla="*/ 931221 w 3526943"/>
              <a:gd name="connsiteY26" fmla="*/ 1261948 h 4876800"/>
              <a:gd name="connsiteX27" fmla="*/ 883053 w 3526943"/>
              <a:gd name="connsiteY27" fmla="*/ 1378115 h 4876800"/>
              <a:gd name="connsiteX28" fmla="*/ 803472 w 3526943"/>
              <a:gd name="connsiteY28" fmla="*/ 1443837 h 4876800"/>
              <a:gd name="connsiteX29" fmla="*/ 680856 w 3526943"/>
              <a:gd name="connsiteY29" fmla="*/ 1458334 h 4876800"/>
              <a:gd name="connsiteX30" fmla="*/ 638137 w 3526943"/>
              <a:gd name="connsiteY30" fmla="*/ 1486319 h 4876800"/>
              <a:gd name="connsiteX31" fmla="*/ 638137 w 3526943"/>
              <a:gd name="connsiteY31" fmla="*/ 1722415 h 4876800"/>
              <a:gd name="connsiteX32" fmla="*/ 680856 w 3526943"/>
              <a:gd name="connsiteY32" fmla="*/ 1750400 h 4876800"/>
              <a:gd name="connsiteX33" fmla="*/ 803472 w 3526943"/>
              <a:gd name="connsiteY33" fmla="*/ 1764897 h 4876800"/>
              <a:gd name="connsiteX34" fmla="*/ 883044 w 3526943"/>
              <a:gd name="connsiteY34" fmla="*/ 1830619 h 4876800"/>
              <a:gd name="connsiteX35" fmla="*/ 931202 w 3526943"/>
              <a:gd name="connsiteY35" fmla="*/ 1946796 h 4876800"/>
              <a:gd name="connsiteX36" fmla="*/ 921429 w 3526943"/>
              <a:gd name="connsiteY36" fmla="*/ 2049589 h 4876800"/>
              <a:gd name="connsiteX37" fmla="*/ 844953 w 3526943"/>
              <a:gd name="connsiteY37" fmla="*/ 2146582 h 4876800"/>
              <a:gd name="connsiteX38" fmla="*/ 834523 w 3526943"/>
              <a:gd name="connsiteY38" fmla="*/ 2196579 h 4876800"/>
              <a:gd name="connsiteX39" fmla="*/ 1001458 w 3526943"/>
              <a:gd name="connsiteY39" fmla="*/ 2363524 h 4876800"/>
              <a:gd name="connsiteX40" fmla="*/ 1051446 w 3526943"/>
              <a:gd name="connsiteY40" fmla="*/ 2353094 h 4876800"/>
              <a:gd name="connsiteX41" fmla="*/ 1148439 w 3526943"/>
              <a:gd name="connsiteY41" fmla="*/ 2276618 h 4876800"/>
              <a:gd name="connsiteX42" fmla="*/ 1207427 w 3526943"/>
              <a:gd name="connsiteY42" fmla="*/ 2256158 h 4876800"/>
              <a:gd name="connsiteX43" fmla="*/ 1251223 w 3526943"/>
              <a:gd name="connsiteY43" fmla="*/ 2266836 h 4876800"/>
              <a:gd name="connsiteX44" fmla="*/ 1367399 w 3526943"/>
              <a:gd name="connsiteY44" fmla="*/ 2314994 h 4876800"/>
              <a:gd name="connsiteX45" fmla="*/ 1433122 w 3526943"/>
              <a:gd name="connsiteY45" fmla="*/ 2394585 h 4876800"/>
              <a:gd name="connsiteX46" fmla="*/ 1447610 w 3526943"/>
              <a:gd name="connsiteY46" fmla="*/ 2517200 h 4876800"/>
              <a:gd name="connsiteX47" fmla="*/ 1475594 w 3526943"/>
              <a:gd name="connsiteY47" fmla="*/ 2559920 h 4876800"/>
              <a:gd name="connsiteX48" fmla="*/ 1711681 w 3526943"/>
              <a:gd name="connsiteY48" fmla="*/ 2559920 h 4876800"/>
              <a:gd name="connsiteX49" fmla="*/ 1739665 w 3526943"/>
              <a:gd name="connsiteY49" fmla="*/ 2517191 h 4876800"/>
              <a:gd name="connsiteX50" fmla="*/ 1754162 w 3526943"/>
              <a:gd name="connsiteY50" fmla="*/ 2394585 h 4876800"/>
              <a:gd name="connsiteX51" fmla="*/ 1819875 w 3526943"/>
              <a:gd name="connsiteY51" fmla="*/ 2315003 h 4876800"/>
              <a:gd name="connsiteX52" fmla="*/ 1936080 w 3526943"/>
              <a:gd name="connsiteY52" fmla="*/ 2266836 h 4876800"/>
              <a:gd name="connsiteX53" fmla="*/ 2038874 w 3526943"/>
              <a:gd name="connsiteY53" fmla="*/ 2276608 h 4876800"/>
              <a:gd name="connsiteX54" fmla="*/ 2135876 w 3526943"/>
              <a:gd name="connsiteY54" fmla="*/ 2353075 h 4876800"/>
              <a:gd name="connsiteX55" fmla="*/ 2185873 w 3526943"/>
              <a:gd name="connsiteY55" fmla="*/ 2363505 h 4876800"/>
              <a:gd name="connsiteX56" fmla="*/ 2352799 w 3526943"/>
              <a:gd name="connsiteY56" fmla="*/ 2196570 h 4876800"/>
              <a:gd name="connsiteX57" fmla="*/ 2342369 w 3526943"/>
              <a:gd name="connsiteY57" fmla="*/ 2146563 h 4876800"/>
              <a:gd name="connsiteX58" fmla="*/ 2265893 w 3526943"/>
              <a:gd name="connsiteY58" fmla="*/ 2049580 h 4876800"/>
              <a:gd name="connsiteX59" fmla="*/ 2256120 w 3526943"/>
              <a:gd name="connsiteY59" fmla="*/ 1946786 h 4876800"/>
              <a:gd name="connsiteX60" fmla="*/ 2304279 w 3526943"/>
              <a:gd name="connsiteY60" fmla="*/ 1830610 h 4876800"/>
              <a:gd name="connsiteX61" fmla="*/ 2383850 w 3526943"/>
              <a:gd name="connsiteY61" fmla="*/ 1764887 h 4876800"/>
              <a:gd name="connsiteX62" fmla="*/ 2506466 w 3526943"/>
              <a:gd name="connsiteY62" fmla="*/ 1750390 h 4876800"/>
              <a:gd name="connsiteX63" fmla="*/ 2549185 w 3526943"/>
              <a:gd name="connsiteY63" fmla="*/ 1722406 h 4876800"/>
              <a:gd name="connsiteX64" fmla="*/ 2549185 w 3526943"/>
              <a:gd name="connsiteY64" fmla="*/ 1486309 h 4876800"/>
              <a:gd name="connsiteX65" fmla="*/ 2506466 w 3526943"/>
              <a:gd name="connsiteY65" fmla="*/ 1458325 h 4876800"/>
              <a:gd name="connsiteX66" fmla="*/ 2383850 w 3526943"/>
              <a:gd name="connsiteY66" fmla="*/ 1443828 h 4876800"/>
              <a:gd name="connsiteX67" fmla="*/ 2304269 w 3526943"/>
              <a:gd name="connsiteY67" fmla="*/ 1378124 h 4876800"/>
              <a:gd name="connsiteX68" fmla="*/ 2256101 w 3526943"/>
              <a:gd name="connsiteY68" fmla="*/ 1261938 h 4876800"/>
              <a:gd name="connsiteX69" fmla="*/ 2265874 w 3526943"/>
              <a:gd name="connsiteY69" fmla="*/ 1159145 h 4876800"/>
              <a:gd name="connsiteX70" fmla="*/ 2342340 w 3526943"/>
              <a:gd name="connsiteY70" fmla="*/ 1062152 h 4876800"/>
              <a:gd name="connsiteX71" fmla="*/ 2352761 w 3526943"/>
              <a:gd name="connsiteY71" fmla="*/ 1012155 h 4876800"/>
              <a:gd name="connsiteX72" fmla="*/ 2185826 w 3526943"/>
              <a:gd name="connsiteY72" fmla="*/ 845220 h 4876800"/>
              <a:gd name="connsiteX73" fmla="*/ 2135829 w 3526943"/>
              <a:gd name="connsiteY73" fmla="*/ 855650 h 4876800"/>
              <a:gd name="connsiteX74" fmla="*/ 2038836 w 3526943"/>
              <a:gd name="connsiteY74" fmla="*/ 932126 h 4876800"/>
              <a:gd name="connsiteX75" fmla="*/ 1936051 w 3526943"/>
              <a:gd name="connsiteY75" fmla="*/ 941908 h 4876800"/>
              <a:gd name="connsiteX76" fmla="*/ 1819875 w 3526943"/>
              <a:gd name="connsiteY76" fmla="*/ 893750 h 4876800"/>
              <a:gd name="connsiteX77" fmla="*/ 1754162 w 3526943"/>
              <a:gd name="connsiteY77" fmla="*/ 814168 h 4876800"/>
              <a:gd name="connsiteX78" fmla="*/ 1739665 w 3526943"/>
              <a:gd name="connsiteY78" fmla="*/ 691553 h 4876800"/>
              <a:gd name="connsiteX79" fmla="*/ 1711681 w 3526943"/>
              <a:gd name="connsiteY79" fmla="*/ 648833 h 4876800"/>
              <a:gd name="connsiteX80" fmla="*/ 1475584 w 3526943"/>
              <a:gd name="connsiteY80" fmla="*/ 458343 h 4876800"/>
              <a:gd name="connsiteX81" fmla="*/ 1711671 w 3526943"/>
              <a:gd name="connsiteY81" fmla="*/ 458343 h 4876800"/>
              <a:gd name="connsiteX82" fmla="*/ 1928841 w 3526943"/>
              <a:gd name="connsiteY82" fmla="*/ 669179 h 4876800"/>
              <a:gd name="connsiteX83" fmla="*/ 1936404 w 3526943"/>
              <a:gd name="connsiteY83" fmla="*/ 733110 h 4876800"/>
              <a:gd name="connsiteX84" fmla="*/ 1967322 w 3526943"/>
              <a:gd name="connsiteY84" fmla="*/ 745922 h 4876800"/>
              <a:gd name="connsiteX85" fmla="*/ 2017890 w 3526943"/>
              <a:gd name="connsiteY85" fmla="*/ 706050 h 4876800"/>
              <a:gd name="connsiteX86" fmla="*/ 2320538 w 3526943"/>
              <a:gd name="connsiteY86" fmla="*/ 710508 h 4876800"/>
              <a:gd name="connsiteX87" fmla="*/ 2487482 w 3526943"/>
              <a:gd name="connsiteY87" fmla="*/ 877452 h 4876800"/>
              <a:gd name="connsiteX88" fmla="*/ 2491940 w 3526943"/>
              <a:gd name="connsiteY88" fmla="*/ 1180090 h 4876800"/>
              <a:gd name="connsiteX89" fmla="*/ 2452078 w 3526943"/>
              <a:gd name="connsiteY89" fmla="*/ 1230658 h 4876800"/>
              <a:gd name="connsiteX90" fmla="*/ 2464898 w 3526943"/>
              <a:gd name="connsiteY90" fmla="*/ 1261577 h 4876800"/>
              <a:gd name="connsiteX91" fmla="*/ 2528840 w 3526943"/>
              <a:gd name="connsiteY91" fmla="*/ 1269139 h 4876800"/>
              <a:gd name="connsiteX92" fmla="*/ 2739695 w 3526943"/>
              <a:gd name="connsiteY92" fmla="*/ 1486300 h 4876800"/>
              <a:gd name="connsiteX93" fmla="*/ 2739695 w 3526943"/>
              <a:gd name="connsiteY93" fmla="*/ 1722396 h 4876800"/>
              <a:gd name="connsiteX94" fmla="*/ 2528849 w 3526943"/>
              <a:gd name="connsiteY94" fmla="*/ 1939557 h 4876800"/>
              <a:gd name="connsiteX95" fmla="*/ 2464918 w 3526943"/>
              <a:gd name="connsiteY95" fmla="*/ 1947119 h 4876800"/>
              <a:gd name="connsiteX96" fmla="*/ 2452097 w 3526943"/>
              <a:gd name="connsiteY96" fmla="*/ 1978047 h 4876800"/>
              <a:gd name="connsiteX97" fmla="*/ 2491969 w 3526943"/>
              <a:gd name="connsiteY97" fmla="*/ 2028606 h 4876800"/>
              <a:gd name="connsiteX98" fmla="*/ 2487511 w 3526943"/>
              <a:gd name="connsiteY98" fmla="*/ 2331263 h 4876800"/>
              <a:gd name="connsiteX99" fmla="*/ 2320576 w 3526943"/>
              <a:gd name="connsiteY99" fmla="*/ 2498198 h 4876800"/>
              <a:gd name="connsiteX100" fmla="*/ 2017938 w 3526943"/>
              <a:gd name="connsiteY100" fmla="*/ 2502665 h 4876800"/>
              <a:gd name="connsiteX101" fmla="*/ 1967370 w 3526943"/>
              <a:gd name="connsiteY101" fmla="*/ 2462803 h 4876800"/>
              <a:gd name="connsiteX102" fmla="*/ 1936404 w 3526943"/>
              <a:gd name="connsiteY102" fmla="*/ 2475643 h 4876800"/>
              <a:gd name="connsiteX103" fmla="*/ 1928841 w 3526943"/>
              <a:gd name="connsiteY103" fmla="*/ 2539565 h 4876800"/>
              <a:gd name="connsiteX104" fmla="*/ 1711671 w 3526943"/>
              <a:gd name="connsiteY104" fmla="*/ 2750420 h 4876800"/>
              <a:gd name="connsiteX105" fmla="*/ 1475584 w 3526943"/>
              <a:gd name="connsiteY105" fmla="*/ 2750420 h 4876800"/>
              <a:gd name="connsiteX106" fmla="*/ 1258424 w 3526943"/>
              <a:gd name="connsiteY106" fmla="*/ 2539565 h 4876800"/>
              <a:gd name="connsiteX107" fmla="*/ 1250861 w 3526943"/>
              <a:gd name="connsiteY107" fmla="*/ 2475633 h 4876800"/>
              <a:gd name="connsiteX108" fmla="*/ 1219943 w 3526943"/>
              <a:gd name="connsiteY108" fmla="*/ 2462812 h 4876800"/>
              <a:gd name="connsiteX109" fmla="*/ 1169375 w 3526943"/>
              <a:gd name="connsiteY109" fmla="*/ 2502684 h 4876800"/>
              <a:gd name="connsiteX110" fmla="*/ 866746 w 3526943"/>
              <a:gd name="connsiteY110" fmla="*/ 2498217 h 4876800"/>
              <a:gd name="connsiteX111" fmla="*/ 699802 w 3526943"/>
              <a:gd name="connsiteY111" fmla="*/ 2331272 h 4876800"/>
              <a:gd name="connsiteX112" fmla="*/ 695344 w 3526943"/>
              <a:gd name="connsiteY112" fmla="*/ 2028625 h 4876800"/>
              <a:gd name="connsiteX113" fmla="*/ 735216 w 3526943"/>
              <a:gd name="connsiteY113" fmla="*/ 1978057 h 4876800"/>
              <a:gd name="connsiteX114" fmla="*/ 722395 w 3526943"/>
              <a:gd name="connsiteY114" fmla="*/ 1947129 h 4876800"/>
              <a:gd name="connsiteX115" fmla="*/ 658463 w 3526943"/>
              <a:gd name="connsiteY115" fmla="*/ 1939566 h 4876800"/>
              <a:gd name="connsiteX116" fmla="*/ 447618 w 3526943"/>
              <a:gd name="connsiteY116" fmla="*/ 1722406 h 4876800"/>
              <a:gd name="connsiteX117" fmla="*/ 447618 w 3526943"/>
              <a:gd name="connsiteY117" fmla="*/ 1486309 h 4876800"/>
              <a:gd name="connsiteX118" fmla="*/ 658473 w 3526943"/>
              <a:gd name="connsiteY118" fmla="*/ 1269149 h 4876800"/>
              <a:gd name="connsiteX119" fmla="*/ 722414 w 3526943"/>
              <a:gd name="connsiteY119" fmla="*/ 1261586 h 4876800"/>
              <a:gd name="connsiteX120" fmla="*/ 735235 w 3526943"/>
              <a:gd name="connsiteY120" fmla="*/ 1230658 h 4876800"/>
              <a:gd name="connsiteX121" fmla="*/ 695373 w 3526943"/>
              <a:gd name="connsiteY121" fmla="*/ 1180100 h 4876800"/>
              <a:gd name="connsiteX122" fmla="*/ 699821 w 3526943"/>
              <a:gd name="connsiteY122" fmla="*/ 877471 h 4876800"/>
              <a:gd name="connsiteX123" fmla="*/ 866775 w 3526943"/>
              <a:gd name="connsiteY123" fmla="*/ 710517 h 4876800"/>
              <a:gd name="connsiteX124" fmla="*/ 1169422 w 3526943"/>
              <a:gd name="connsiteY124" fmla="*/ 706059 h 4876800"/>
              <a:gd name="connsiteX125" fmla="*/ 1219981 w 3526943"/>
              <a:gd name="connsiteY125" fmla="*/ 745931 h 4876800"/>
              <a:gd name="connsiteX126" fmla="*/ 1250871 w 3526943"/>
              <a:gd name="connsiteY126" fmla="*/ 733130 h 4876800"/>
              <a:gd name="connsiteX127" fmla="*/ 1258424 w 3526943"/>
              <a:gd name="connsiteY127" fmla="*/ 669207 h 4876800"/>
              <a:gd name="connsiteX128" fmla="*/ 1475584 w 3526943"/>
              <a:gd name="connsiteY128" fmla="*/ 458343 h 4876800"/>
              <a:gd name="connsiteX129" fmla="*/ 1597866 w 3526943"/>
              <a:gd name="connsiteY129" fmla="*/ 0 h 4876800"/>
              <a:gd name="connsiteX130" fmla="*/ 3195733 w 3526943"/>
              <a:gd name="connsiteY130" fmla="*/ 1597857 h 4876800"/>
              <a:gd name="connsiteX131" fmla="*/ 3195733 w 3526943"/>
              <a:gd name="connsiteY131" fmla="*/ 1968341 h 4876800"/>
              <a:gd name="connsiteX132" fmla="*/ 3491617 w 3526943"/>
              <a:gd name="connsiteY132" fmla="*/ 2508847 h 4876800"/>
              <a:gd name="connsiteX133" fmla="*/ 3486483 w 3526943"/>
              <a:gd name="connsiteY133" fmla="*/ 2790930 h 4876800"/>
              <a:gd name="connsiteX134" fmla="*/ 3242234 w 3526943"/>
              <a:gd name="connsiteY134" fmla="*/ 2929766 h 4876800"/>
              <a:gd name="connsiteX135" fmla="*/ 3240872 w 3526943"/>
              <a:gd name="connsiteY135" fmla="*/ 2929766 h 4876800"/>
              <a:gd name="connsiteX136" fmla="*/ 3195723 w 3526943"/>
              <a:gd name="connsiteY136" fmla="*/ 2929557 h 4876800"/>
              <a:gd name="connsiteX137" fmla="*/ 3195723 w 3526943"/>
              <a:gd name="connsiteY137" fmla="*/ 3258960 h 4876800"/>
              <a:gd name="connsiteX138" fmla="*/ 2593257 w 3526943"/>
              <a:gd name="connsiteY138" fmla="*/ 3861416 h 4876800"/>
              <a:gd name="connsiteX139" fmla="*/ 2307307 w 3526943"/>
              <a:gd name="connsiteY139" fmla="*/ 3861416 h 4876800"/>
              <a:gd name="connsiteX140" fmla="*/ 2262464 w 3526943"/>
              <a:gd name="connsiteY140" fmla="*/ 3906259 h 4876800"/>
              <a:gd name="connsiteX141" fmla="*/ 2262464 w 3526943"/>
              <a:gd name="connsiteY141" fmla="*/ 4781550 h 4876800"/>
              <a:gd name="connsiteX142" fmla="*/ 2218953 w 3526943"/>
              <a:gd name="connsiteY142" fmla="*/ 4861522 h 4876800"/>
              <a:gd name="connsiteX143" fmla="*/ 2167214 w 3526943"/>
              <a:gd name="connsiteY143" fmla="*/ 4876800 h 4876800"/>
              <a:gd name="connsiteX144" fmla="*/ 2128171 w 3526943"/>
              <a:gd name="connsiteY144" fmla="*/ 4868428 h 4876800"/>
              <a:gd name="connsiteX145" fmla="*/ 699030 w 3526943"/>
              <a:gd name="connsiteY145" fmla="*/ 4226081 h 4876800"/>
              <a:gd name="connsiteX146" fmla="*/ 651205 w 3526943"/>
              <a:gd name="connsiteY146" fmla="*/ 4100150 h 4876800"/>
              <a:gd name="connsiteX147" fmla="*/ 777135 w 3526943"/>
              <a:gd name="connsiteY147" fmla="*/ 4052325 h 4876800"/>
              <a:gd name="connsiteX148" fmla="*/ 2071973 w 3526943"/>
              <a:gd name="connsiteY148" fmla="*/ 4634312 h 4876800"/>
              <a:gd name="connsiteX149" fmla="*/ 2071973 w 3526943"/>
              <a:gd name="connsiteY149" fmla="*/ 3906269 h 4876800"/>
              <a:gd name="connsiteX150" fmla="*/ 2307317 w 3526943"/>
              <a:gd name="connsiteY150" fmla="*/ 3670925 h 4876800"/>
              <a:gd name="connsiteX151" fmla="*/ 2593267 w 3526943"/>
              <a:gd name="connsiteY151" fmla="*/ 3670925 h 4876800"/>
              <a:gd name="connsiteX152" fmla="*/ 3005233 w 3526943"/>
              <a:gd name="connsiteY152" fmla="*/ 3258969 h 4876800"/>
              <a:gd name="connsiteX153" fmla="*/ 3005233 w 3526943"/>
              <a:gd name="connsiteY153" fmla="*/ 2833878 h 4876800"/>
              <a:gd name="connsiteX154" fmla="*/ 3033284 w 3526943"/>
              <a:gd name="connsiteY154" fmla="*/ 2766374 h 4876800"/>
              <a:gd name="connsiteX155" fmla="*/ 3100483 w 3526943"/>
              <a:gd name="connsiteY155" fmla="*/ 2738628 h 4876800"/>
              <a:gd name="connsiteX156" fmla="*/ 3100921 w 3526943"/>
              <a:gd name="connsiteY156" fmla="*/ 2738628 h 4876800"/>
              <a:gd name="connsiteX157" fmla="*/ 3241757 w 3526943"/>
              <a:gd name="connsiteY157" fmla="*/ 2739276 h 4876800"/>
              <a:gd name="connsiteX158" fmla="*/ 3242253 w 3526943"/>
              <a:gd name="connsiteY158" fmla="*/ 2739276 h 4876800"/>
              <a:gd name="connsiteX159" fmla="*/ 3322834 w 3526943"/>
              <a:gd name="connsiteY159" fmla="*/ 2693451 h 4876800"/>
              <a:gd name="connsiteX160" fmla="*/ 3324530 w 3526943"/>
              <a:gd name="connsiteY160" fmla="*/ 2600334 h 4876800"/>
              <a:gd name="connsiteX161" fmla="*/ 3016939 w 3526943"/>
              <a:gd name="connsiteY161" fmla="*/ 2038455 h 4876800"/>
              <a:gd name="connsiteX162" fmla="*/ 3005233 w 3526943"/>
              <a:gd name="connsiteY162" fmla="*/ 1992716 h 4876800"/>
              <a:gd name="connsiteX163" fmla="*/ 3005233 w 3526943"/>
              <a:gd name="connsiteY163" fmla="*/ 1597857 h 4876800"/>
              <a:gd name="connsiteX164" fmla="*/ 1597876 w 3526943"/>
              <a:gd name="connsiteY164" fmla="*/ 190500 h 4876800"/>
              <a:gd name="connsiteX165" fmla="*/ 190509 w 3526943"/>
              <a:gd name="connsiteY165" fmla="*/ 1597857 h 4876800"/>
              <a:gd name="connsiteX166" fmla="*/ 190509 w 3526943"/>
              <a:gd name="connsiteY166" fmla="*/ 1872243 h 4876800"/>
              <a:gd name="connsiteX167" fmla="*/ 468973 w 3526943"/>
              <a:gd name="connsiteY167" fmla="*/ 2730836 h 4876800"/>
              <a:gd name="connsiteX168" fmla="*/ 487146 w 3526943"/>
              <a:gd name="connsiteY168" fmla="*/ 2786805 h 4876800"/>
              <a:gd name="connsiteX169" fmla="*/ 487146 w 3526943"/>
              <a:gd name="connsiteY169" fmla="*/ 3603784 h 4876800"/>
              <a:gd name="connsiteX170" fmla="*/ 391896 w 3526943"/>
              <a:gd name="connsiteY170" fmla="*/ 3699034 h 4876800"/>
              <a:gd name="connsiteX171" fmla="*/ 296646 w 3526943"/>
              <a:gd name="connsiteY171" fmla="*/ 3603784 h 4876800"/>
              <a:gd name="connsiteX172" fmla="*/ 296646 w 3526943"/>
              <a:gd name="connsiteY172" fmla="*/ 2817247 h 4876800"/>
              <a:gd name="connsiteX173" fmla="*/ 0 w 3526943"/>
              <a:gd name="connsiteY173" fmla="*/ 1872243 h 4876800"/>
              <a:gd name="connsiteX174" fmla="*/ 0 w 3526943"/>
              <a:gd name="connsiteY174" fmla="*/ 1597857 h 4876800"/>
              <a:gd name="connsiteX175" fmla="*/ 1597866 w 3526943"/>
              <a:gd name="connsiteY17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526943" h="4876800">
                <a:moveTo>
                  <a:pt x="400546" y="3881343"/>
                </a:moveTo>
                <a:cubicBezTo>
                  <a:pt x="453151" y="3881343"/>
                  <a:pt x="495796" y="3923987"/>
                  <a:pt x="495796" y="3976593"/>
                </a:cubicBezTo>
                <a:cubicBezTo>
                  <a:pt x="495796" y="4029198"/>
                  <a:pt x="453151" y="4071843"/>
                  <a:pt x="400546" y="4071843"/>
                </a:cubicBezTo>
                <a:cubicBezTo>
                  <a:pt x="347941" y="4071843"/>
                  <a:pt x="305296" y="4029198"/>
                  <a:pt x="305296" y="3976593"/>
                </a:cubicBezTo>
                <a:cubicBezTo>
                  <a:pt x="305296" y="3923987"/>
                  <a:pt x="347941" y="3881343"/>
                  <a:pt x="400546" y="3881343"/>
                </a:cubicBezTo>
                <a:close/>
                <a:moveTo>
                  <a:pt x="1593666" y="1313021"/>
                </a:moveTo>
                <a:cubicBezTo>
                  <a:pt x="1433007" y="1313021"/>
                  <a:pt x="1302296" y="1443732"/>
                  <a:pt x="1302296" y="1604391"/>
                </a:cubicBezTo>
                <a:cubicBezTo>
                  <a:pt x="1302296" y="1765049"/>
                  <a:pt x="1433007" y="1895760"/>
                  <a:pt x="1593666" y="1895760"/>
                </a:cubicBezTo>
                <a:cubicBezTo>
                  <a:pt x="1754333" y="1895760"/>
                  <a:pt x="1885045" y="1765049"/>
                  <a:pt x="1885045" y="1604391"/>
                </a:cubicBezTo>
                <a:cubicBezTo>
                  <a:pt x="1885035" y="1443723"/>
                  <a:pt x="1754333" y="1313021"/>
                  <a:pt x="1593666" y="1313021"/>
                </a:cubicBezTo>
                <a:close/>
                <a:moveTo>
                  <a:pt x="1593666" y="1122521"/>
                </a:moveTo>
                <a:cubicBezTo>
                  <a:pt x="1859375" y="1122521"/>
                  <a:pt x="2075545" y="1338691"/>
                  <a:pt x="2075545" y="1604391"/>
                </a:cubicBezTo>
                <a:cubicBezTo>
                  <a:pt x="2075545" y="1870090"/>
                  <a:pt x="1859365" y="2086260"/>
                  <a:pt x="1593666" y="2086260"/>
                </a:cubicBezTo>
                <a:cubicBezTo>
                  <a:pt x="1327956" y="2086260"/>
                  <a:pt x="1111796" y="1870100"/>
                  <a:pt x="1111796" y="1604391"/>
                </a:cubicBezTo>
                <a:cubicBezTo>
                  <a:pt x="1111796" y="1338681"/>
                  <a:pt x="1327956" y="1122521"/>
                  <a:pt x="1593666" y="1122521"/>
                </a:cubicBezTo>
                <a:close/>
                <a:moveTo>
                  <a:pt x="1475594" y="648833"/>
                </a:moveTo>
                <a:cubicBezTo>
                  <a:pt x="1466021" y="648833"/>
                  <a:pt x="1450753" y="665092"/>
                  <a:pt x="1447610" y="691562"/>
                </a:cubicBezTo>
                <a:lnTo>
                  <a:pt x="1433122" y="814168"/>
                </a:lnTo>
                <a:cubicBezTo>
                  <a:pt x="1428731" y="851297"/>
                  <a:pt x="1403032" y="882424"/>
                  <a:pt x="1367399" y="893759"/>
                </a:cubicBezTo>
                <a:cubicBezTo>
                  <a:pt x="1327509" y="906446"/>
                  <a:pt x="1288428" y="922648"/>
                  <a:pt x="1251280" y="941898"/>
                </a:cubicBezTo>
                <a:cubicBezTo>
                  <a:pt x="1218047" y="959110"/>
                  <a:pt x="1177852" y="955281"/>
                  <a:pt x="1148486" y="932126"/>
                </a:cubicBezTo>
                <a:lnTo>
                  <a:pt x="1051484" y="855650"/>
                </a:lnTo>
                <a:cubicBezTo>
                  <a:pt x="1030548" y="839152"/>
                  <a:pt x="1008269" y="838447"/>
                  <a:pt x="1001497" y="845220"/>
                </a:cubicBezTo>
                <a:lnTo>
                  <a:pt x="834552" y="1012164"/>
                </a:lnTo>
                <a:cubicBezTo>
                  <a:pt x="827789" y="1018927"/>
                  <a:pt x="828475" y="1041216"/>
                  <a:pt x="844982" y="1062152"/>
                </a:cubicBezTo>
                <a:lnTo>
                  <a:pt x="921448" y="1159154"/>
                </a:lnTo>
                <a:cubicBezTo>
                  <a:pt x="944613" y="1188529"/>
                  <a:pt x="948433" y="1228734"/>
                  <a:pt x="931221" y="1261948"/>
                </a:cubicBezTo>
                <a:cubicBezTo>
                  <a:pt x="911952" y="1299153"/>
                  <a:pt x="895740" y="1338234"/>
                  <a:pt x="883053" y="1378115"/>
                </a:cubicBezTo>
                <a:cubicBezTo>
                  <a:pt x="871728" y="1413748"/>
                  <a:pt x="840600" y="1439446"/>
                  <a:pt x="803472" y="1443837"/>
                </a:cubicBezTo>
                <a:lnTo>
                  <a:pt x="680856" y="1458334"/>
                </a:lnTo>
                <a:cubicBezTo>
                  <a:pt x="654396" y="1461468"/>
                  <a:pt x="638137" y="1476746"/>
                  <a:pt x="638137" y="1486319"/>
                </a:cubicBezTo>
                <a:lnTo>
                  <a:pt x="638137" y="1722415"/>
                </a:lnTo>
                <a:cubicBezTo>
                  <a:pt x="638137" y="1731988"/>
                  <a:pt x="654387" y="1747256"/>
                  <a:pt x="680856" y="1750400"/>
                </a:cubicBezTo>
                <a:lnTo>
                  <a:pt x="803472" y="1764897"/>
                </a:lnTo>
                <a:cubicBezTo>
                  <a:pt x="840591" y="1769288"/>
                  <a:pt x="871718" y="1794996"/>
                  <a:pt x="883044" y="1830619"/>
                </a:cubicBezTo>
                <a:cubicBezTo>
                  <a:pt x="895740" y="1870538"/>
                  <a:pt x="911942" y="1909619"/>
                  <a:pt x="931202" y="1946796"/>
                </a:cubicBezTo>
                <a:cubicBezTo>
                  <a:pt x="948414" y="1980009"/>
                  <a:pt x="944585" y="2020214"/>
                  <a:pt x="921429" y="2049589"/>
                </a:cubicBezTo>
                <a:lnTo>
                  <a:pt x="844953" y="2146582"/>
                </a:lnTo>
                <a:cubicBezTo>
                  <a:pt x="828456" y="2167509"/>
                  <a:pt x="827751" y="2189807"/>
                  <a:pt x="834523" y="2196579"/>
                </a:cubicBezTo>
                <a:lnTo>
                  <a:pt x="1001458" y="2363524"/>
                </a:lnTo>
                <a:cubicBezTo>
                  <a:pt x="1008231" y="2370287"/>
                  <a:pt x="1030519" y="2369591"/>
                  <a:pt x="1051446" y="2353094"/>
                </a:cubicBezTo>
                <a:lnTo>
                  <a:pt x="1148439" y="2276618"/>
                </a:lnTo>
                <a:cubicBezTo>
                  <a:pt x="1165584" y="2263092"/>
                  <a:pt x="1186434" y="2256158"/>
                  <a:pt x="1207427" y="2256158"/>
                </a:cubicBezTo>
                <a:cubicBezTo>
                  <a:pt x="1222372" y="2256158"/>
                  <a:pt x="1237402" y="2259673"/>
                  <a:pt x="1251223" y="2266836"/>
                </a:cubicBezTo>
                <a:cubicBezTo>
                  <a:pt x="1288418" y="2286105"/>
                  <a:pt x="1327518" y="2302307"/>
                  <a:pt x="1367399" y="2314994"/>
                </a:cubicBezTo>
                <a:cubicBezTo>
                  <a:pt x="1403032" y="2326319"/>
                  <a:pt x="1428731" y="2357456"/>
                  <a:pt x="1433122" y="2394585"/>
                </a:cubicBezTo>
                <a:lnTo>
                  <a:pt x="1447610" y="2517200"/>
                </a:lnTo>
                <a:cubicBezTo>
                  <a:pt x="1450743" y="2543661"/>
                  <a:pt x="1466021" y="2559920"/>
                  <a:pt x="1475594" y="2559920"/>
                </a:cubicBezTo>
                <a:lnTo>
                  <a:pt x="1711681" y="2559920"/>
                </a:lnTo>
                <a:cubicBezTo>
                  <a:pt x="1721253" y="2559920"/>
                  <a:pt x="1736531" y="2543661"/>
                  <a:pt x="1739665" y="2517191"/>
                </a:cubicBezTo>
                <a:lnTo>
                  <a:pt x="1754162" y="2394585"/>
                </a:lnTo>
                <a:cubicBezTo>
                  <a:pt x="1758553" y="2357456"/>
                  <a:pt x="1784252" y="2326329"/>
                  <a:pt x="1819875" y="2315003"/>
                </a:cubicBezTo>
                <a:cubicBezTo>
                  <a:pt x="1859794" y="2302307"/>
                  <a:pt x="1898904" y="2286095"/>
                  <a:pt x="1936080" y="2266836"/>
                </a:cubicBezTo>
                <a:cubicBezTo>
                  <a:pt x="1969303" y="2249643"/>
                  <a:pt x="2009499" y="2253453"/>
                  <a:pt x="2038874" y="2276608"/>
                </a:cubicBezTo>
                <a:lnTo>
                  <a:pt x="2135876" y="2353075"/>
                </a:lnTo>
                <a:cubicBezTo>
                  <a:pt x="2156784" y="2369563"/>
                  <a:pt x="2179091" y="2370267"/>
                  <a:pt x="2185873" y="2363505"/>
                </a:cubicBezTo>
                <a:lnTo>
                  <a:pt x="2352799" y="2196570"/>
                </a:lnTo>
                <a:cubicBezTo>
                  <a:pt x="2359571" y="2189797"/>
                  <a:pt x="2358876" y="2167499"/>
                  <a:pt x="2342369" y="2146563"/>
                </a:cubicBezTo>
                <a:lnTo>
                  <a:pt x="2265893" y="2049580"/>
                </a:lnTo>
                <a:cubicBezTo>
                  <a:pt x="2242728" y="2020214"/>
                  <a:pt x="2238908" y="1980000"/>
                  <a:pt x="2256120" y="1946786"/>
                </a:cubicBezTo>
                <a:cubicBezTo>
                  <a:pt x="2275370" y="1909619"/>
                  <a:pt x="2291582" y="1870529"/>
                  <a:pt x="2304279" y="1830610"/>
                </a:cubicBezTo>
                <a:cubicBezTo>
                  <a:pt x="2315604" y="1794986"/>
                  <a:pt x="2346731" y="1769278"/>
                  <a:pt x="2383850" y="1764887"/>
                </a:cubicBezTo>
                <a:lnTo>
                  <a:pt x="2506466" y="1750390"/>
                </a:lnTo>
                <a:cubicBezTo>
                  <a:pt x="2532936" y="1747256"/>
                  <a:pt x="2549185" y="1731978"/>
                  <a:pt x="2549185" y="1722406"/>
                </a:cubicBezTo>
                <a:lnTo>
                  <a:pt x="2549185" y="1486309"/>
                </a:lnTo>
                <a:cubicBezTo>
                  <a:pt x="2549185" y="1476737"/>
                  <a:pt x="2532926" y="1461468"/>
                  <a:pt x="2506466" y="1458325"/>
                </a:cubicBezTo>
                <a:lnTo>
                  <a:pt x="2383850" y="1443828"/>
                </a:lnTo>
                <a:cubicBezTo>
                  <a:pt x="2346731" y="1439446"/>
                  <a:pt x="2315604" y="1413748"/>
                  <a:pt x="2304269" y="1378124"/>
                </a:cubicBezTo>
                <a:cubicBezTo>
                  <a:pt x="2291563" y="1338196"/>
                  <a:pt x="2275361" y="1299105"/>
                  <a:pt x="2256101" y="1261938"/>
                </a:cubicBezTo>
                <a:cubicBezTo>
                  <a:pt x="2238889" y="1228734"/>
                  <a:pt x="2242718" y="1188520"/>
                  <a:pt x="2265874" y="1159145"/>
                </a:cubicBezTo>
                <a:lnTo>
                  <a:pt x="2342340" y="1062152"/>
                </a:lnTo>
                <a:cubicBezTo>
                  <a:pt x="2358838" y="1041225"/>
                  <a:pt x="2359533" y="1018927"/>
                  <a:pt x="2352761" y="1012155"/>
                </a:cubicBezTo>
                <a:lnTo>
                  <a:pt x="2185826" y="845220"/>
                </a:lnTo>
                <a:cubicBezTo>
                  <a:pt x="2179072" y="838447"/>
                  <a:pt x="2156755" y="839143"/>
                  <a:pt x="2135829" y="855650"/>
                </a:cubicBezTo>
                <a:lnTo>
                  <a:pt x="2038836" y="932126"/>
                </a:lnTo>
                <a:cubicBezTo>
                  <a:pt x="2009470" y="955291"/>
                  <a:pt x="1969246" y="959110"/>
                  <a:pt x="1936051" y="941908"/>
                </a:cubicBezTo>
                <a:cubicBezTo>
                  <a:pt x="1898875" y="922648"/>
                  <a:pt x="1859785" y="906446"/>
                  <a:pt x="1819875" y="893750"/>
                </a:cubicBezTo>
                <a:cubicBezTo>
                  <a:pt x="1784252" y="882415"/>
                  <a:pt x="1758553" y="851287"/>
                  <a:pt x="1754162" y="814168"/>
                </a:cubicBezTo>
                <a:lnTo>
                  <a:pt x="1739665" y="691553"/>
                </a:lnTo>
                <a:cubicBezTo>
                  <a:pt x="1736531" y="665092"/>
                  <a:pt x="1721244" y="648833"/>
                  <a:pt x="1711681" y="648833"/>
                </a:cubicBezTo>
                <a:close/>
                <a:moveTo>
                  <a:pt x="1475584" y="458343"/>
                </a:moveTo>
                <a:lnTo>
                  <a:pt x="1711671" y="458343"/>
                </a:lnTo>
                <a:cubicBezTo>
                  <a:pt x="1821256" y="458343"/>
                  <a:pt x="1914620" y="548983"/>
                  <a:pt x="1928841" y="669179"/>
                </a:cubicBezTo>
                <a:lnTo>
                  <a:pt x="1936404" y="733110"/>
                </a:lnTo>
                <a:cubicBezTo>
                  <a:pt x="1946786" y="737197"/>
                  <a:pt x="1957102" y="741473"/>
                  <a:pt x="1967322" y="745922"/>
                </a:cubicBezTo>
                <a:lnTo>
                  <a:pt x="2017890" y="706050"/>
                </a:lnTo>
                <a:cubicBezTo>
                  <a:pt x="2112931" y="631107"/>
                  <a:pt x="2243042" y="633012"/>
                  <a:pt x="2320538" y="710508"/>
                </a:cubicBezTo>
                <a:lnTo>
                  <a:pt x="2487482" y="877452"/>
                </a:lnTo>
                <a:cubicBezTo>
                  <a:pt x="2564959" y="954948"/>
                  <a:pt x="2566873" y="1085050"/>
                  <a:pt x="2491940" y="1180090"/>
                </a:cubicBezTo>
                <a:lnTo>
                  <a:pt x="2452078" y="1230658"/>
                </a:lnTo>
                <a:cubicBezTo>
                  <a:pt x="2456536" y="1240888"/>
                  <a:pt x="2460803" y="1251194"/>
                  <a:pt x="2464898" y="1261577"/>
                </a:cubicBezTo>
                <a:lnTo>
                  <a:pt x="2528840" y="1269139"/>
                </a:lnTo>
                <a:cubicBezTo>
                  <a:pt x="2649045" y="1283360"/>
                  <a:pt x="2739704" y="1376715"/>
                  <a:pt x="2739695" y="1486300"/>
                </a:cubicBezTo>
                <a:lnTo>
                  <a:pt x="2739695" y="1722396"/>
                </a:lnTo>
                <a:cubicBezTo>
                  <a:pt x="2739695" y="1831972"/>
                  <a:pt x="2649045" y="1925336"/>
                  <a:pt x="2528849" y="1939557"/>
                </a:cubicBezTo>
                <a:lnTo>
                  <a:pt x="2464918" y="1947119"/>
                </a:lnTo>
                <a:cubicBezTo>
                  <a:pt x="2460822" y="1957502"/>
                  <a:pt x="2456555" y="1967817"/>
                  <a:pt x="2452097" y="1978047"/>
                </a:cubicBezTo>
                <a:lnTo>
                  <a:pt x="2491969" y="2028606"/>
                </a:lnTo>
                <a:cubicBezTo>
                  <a:pt x="2566911" y="2123656"/>
                  <a:pt x="2564997" y="2253777"/>
                  <a:pt x="2487511" y="2331263"/>
                </a:cubicBezTo>
                <a:lnTo>
                  <a:pt x="2320576" y="2498198"/>
                </a:lnTo>
                <a:cubicBezTo>
                  <a:pt x="2243071" y="2575684"/>
                  <a:pt x="2112969" y="2577598"/>
                  <a:pt x="2017938" y="2502665"/>
                </a:cubicBezTo>
                <a:lnTo>
                  <a:pt x="1967370" y="2462803"/>
                </a:lnTo>
                <a:cubicBezTo>
                  <a:pt x="1957130" y="2467261"/>
                  <a:pt x="1946805" y="2471537"/>
                  <a:pt x="1936404" y="2475643"/>
                </a:cubicBezTo>
                <a:lnTo>
                  <a:pt x="1928841" y="2539565"/>
                </a:lnTo>
                <a:cubicBezTo>
                  <a:pt x="1914620" y="2659780"/>
                  <a:pt x="1821256" y="2750420"/>
                  <a:pt x="1711671" y="2750420"/>
                </a:cubicBezTo>
                <a:lnTo>
                  <a:pt x="1475584" y="2750420"/>
                </a:lnTo>
                <a:cubicBezTo>
                  <a:pt x="1366009" y="2750420"/>
                  <a:pt x="1272645" y="2659770"/>
                  <a:pt x="1258424" y="2539565"/>
                </a:cubicBezTo>
                <a:lnTo>
                  <a:pt x="1250861" y="2475633"/>
                </a:lnTo>
                <a:cubicBezTo>
                  <a:pt x="1240479" y="2471547"/>
                  <a:pt x="1230173" y="2467270"/>
                  <a:pt x="1219943" y="2462812"/>
                </a:cubicBezTo>
                <a:lnTo>
                  <a:pt x="1169375" y="2502684"/>
                </a:lnTo>
                <a:cubicBezTo>
                  <a:pt x="1074325" y="2577627"/>
                  <a:pt x="944213" y="2575703"/>
                  <a:pt x="866746" y="2498217"/>
                </a:cubicBezTo>
                <a:lnTo>
                  <a:pt x="699802" y="2331272"/>
                </a:lnTo>
                <a:cubicBezTo>
                  <a:pt x="622316" y="2253786"/>
                  <a:pt x="620401" y="2123675"/>
                  <a:pt x="695344" y="2028625"/>
                </a:cubicBezTo>
                <a:lnTo>
                  <a:pt x="735216" y="1978057"/>
                </a:lnTo>
                <a:cubicBezTo>
                  <a:pt x="730758" y="1967827"/>
                  <a:pt x="726491" y="1957511"/>
                  <a:pt x="722395" y="1947129"/>
                </a:cubicBezTo>
                <a:lnTo>
                  <a:pt x="658463" y="1939566"/>
                </a:lnTo>
                <a:cubicBezTo>
                  <a:pt x="538267" y="1925345"/>
                  <a:pt x="447618" y="1831991"/>
                  <a:pt x="447618" y="1722406"/>
                </a:cubicBezTo>
                <a:lnTo>
                  <a:pt x="447618" y="1486309"/>
                </a:lnTo>
                <a:cubicBezTo>
                  <a:pt x="447618" y="1376724"/>
                  <a:pt x="538267" y="1283370"/>
                  <a:pt x="658473" y="1269149"/>
                </a:cubicBezTo>
                <a:lnTo>
                  <a:pt x="722414" y="1261586"/>
                </a:lnTo>
                <a:cubicBezTo>
                  <a:pt x="726500" y="1251204"/>
                  <a:pt x="730777" y="1240898"/>
                  <a:pt x="735235" y="1230658"/>
                </a:cubicBezTo>
                <a:lnTo>
                  <a:pt x="695373" y="1180100"/>
                </a:lnTo>
                <a:cubicBezTo>
                  <a:pt x="620430" y="1085069"/>
                  <a:pt x="622344" y="954957"/>
                  <a:pt x="699821" y="877471"/>
                </a:cubicBezTo>
                <a:lnTo>
                  <a:pt x="866775" y="710517"/>
                </a:lnTo>
                <a:cubicBezTo>
                  <a:pt x="944280" y="633022"/>
                  <a:pt x="1074372" y="631117"/>
                  <a:pt x="1169422" y="706059"/>
                </a:cubicBezTo>
                <a:lnTo>
                  <a:pt x="1219981" y="745931"/>
                </a:lnTo>
                <a:cubicBezTo>
                  <a:pt x="1230201" y="741483"/>
                  <a:pt x="1240498" y="737216"/>
                  <a:pt x="1250871" y="733130"/>
                </a:cubicBezTo>
                <a:lnTo>
                  <a:pt x="1258424" y="669207"/>
                </a:lnTo>
                <a:cubicBezTo>
                  <a:pt x="1272645" y="548992"/>
                  <a:pt x="1366009" y="458343"/>
                  <a:pt x="1475584" y="458343"/>
                </a:cubicBezTo>
                <a:close/>
                <a:moveTo>
                  <a:pt x="1597866" y="0"/>
                </a:moveTo>
                <a:cubicBezTo>
                  <a:pt x="2478929" y="0"/>
                  <a:pt x="3195733" y="716794"/>
                  <a:pt x="3195733" y="1597857"/>
                </a:cubicBezTo>
                <a:lnTo>
                  <a:pt x="3195733" y="1968341"/>
                </a:lnTo>
                <a:lnTo>
                  <a:pt x="3491617" y="2508847"/>
                </a:lnTo>
                <a:cubicBezTo>
                  <a:pt x="3540471" y="2598077"/>
                  <a:pt x="3538556" y="2703528"/>
                  <a:pt x="3486483" y="2790930"/>
                </a:cubicBezTo>
                <a:cubicBezTo>
                  <a:pt x="3434658" y="2877940"/>
                  <a:pt x="3343418" y="2929766"/>
                  <a:pt x="3242234" y="2929766"/>
                </a:cubicBezTo>
                <a:cubicBezTo>
                  <a:pt x="3241776" y="2929766"/>
                  <a:pt x="3241329" y="2929766"/>
                  <a:pt x="3240872" y="2929766"/>
                </a:cubicBezTo>
                <a:lnTo>
                  <a:pt x="3195723" y="2929557"/>
                </a:lnTo>
                <a:lnTo>
                  <a:pt x="3195723" y="3258960"/>
                </a:lnTo>
                <a:cubicBezTo>
                  <a:pt x="3195723" y="3591153"/>
                  <a:pt x="2925461" y="3861416"/>
                  <a:pt x="2593257" y="3861416"/>
                </a:cubicBezTo>
                <a:lnTo>
                  <a:pt x="2307307" y="3861416"/>
                </a:lnTo>
                <a:cubicBezTo>
                  <a:pt x="2282580" y="3861416"/>
                  <a:pt x="2262464" y="3881533"/>
                  <a:pt x="2262464" y="3906259"/>
                </a:cubicBezTo>
                <a:lnTo>
                  <a:pt x="2262464" y="4781550"/>
                </a:lnTo>
                <a:cubicBezTo>
                  <a:pt x="2262464" y="4813868"/>
                  <a:pt x="2246081" y="4843977"/>
                  <a:pt x="2218953" y="4861522"/>
                </a:cubicBezTo>
                <a:cubicBezTo>
                  <a:pt x="2203304" y="4871647"/>
                  <a:pt x="2185311" y="4876800"/>
                  <a:pt x="2167214" y="4876800"/>
                </a:cubicBezTo>
                <a:cubicBezTo>
                  <a:pt x="2153945" y="4876800"/>
                  <a:pt x="2140648" y="4874028"/>
                  <a:pt x="2128171" y="4868428"/>
                </a:cubicBezTo>
                <a:lnTo>
                  <a:pt x="699030" y="4226081"/>
                </a:lnTo>
                <a:cubicBezTo>
                  <a:pt x="651053" y="4204516"/>
                  <a:pt x="629640" y="4148137"/>
                  <a:pt x="651205" y="4100150"/>
                </a:cubicBezTo>
                <a:cubicBezTo>
                  <a:pt x="672770" y="4052164"/>
                  <a:pt x="729138" y="4030751"/>
                  <a:pt x="777135" y="4052325"/>
                </a:cubicBezTo>
                <a:lnTo>
                  <a:pt x="2071973" y="4634312"/>
                </a:lnTo>
                <a:lnTo>
                  <a:pt x="2071973" y="3906269"/>
                </a:lnTo>
                <a:cubicBezTo>
                  <a:pt x="2071973" y="3776500"/>
                  <a:pt x="2177548" y="3670925"/>
                  <a:pt x="2307317" y="3670925"/>
                </a:cubicBezTo>
                <a:lnTo>
                  <a:pt x="2593267" y="3670925"/>
                </a:lnTo>
                <a:cubicBezTo>
                  <a:pt x="2820429" y="3670925"/>
                  <a:pt x="3005233" y="3486121"/>
                  <a:pt x="3005233" y="3258969"/>
                </a:cubicBezTo>
                <a:lnTo>
                  <a:pt x="3005233" y="2833878"/>
                </a:lnTo>
                <a:cubicBezTo>
                  <a:pt x="3005233" y="2808541"/>
                  <a:pt x="3015329" y="2784253"/>
                  <a:pt x="3033284" y="2766374"/>
                </a:cubicBezTo>
                <a:cubicBezTo>
                  <a:pt x="3051133" y="2748600"/>
                  <a:pt x="3075299" y="2738628"/>
                  <a:pt x="3100483" y="2738628"/>
                </a:cubicBezTo>
                <a:cubicBezTo>
                  <a:pt x="3100626" y="2738628"/>
                  <a:pt x="3100768" y="2738628"/>
                  <a:pt x="3100921" y="2738628"/>
                </a:cubicBezTo>
                <a:lnTo>
                  <a:pt x="3241757" y="2739276"/>
                </a:lnTo>
                <a:cubicBezTo>
                  <a:pt x="3241929" y="2739276"/>
                  <a:pt x="3242091" y="2739276"/>
                  <a:pt x="3242253" y="2739276"/>
                </a:cubicBezTo>
                <a:cubicBezTo>
                  <a:pt x="3290325" y="2739276"/>
                  <a:pt x="3314614" y="2707253"/>
                  <a:pt x="3322834" y="2693451"/>
                </a:cubicBezTo>
                <a:cubicBezTo>
                  <a:pt x="3331083" y="2679592"/>
                  <a:pt x="3347771" y="2642797"/>
                  <a:pt x="3324530" y="2600334"/>
                </a:cubicBezTo>
                <a:lnTo>
                  <a:pt x="3016939" y="2038455"/>
                </a:lnTo>
                <a:cubicBezTo>
                  <a:pt x="3009262" y="2024434"/>
                  <a:pt x="3005233" y="2008698"/>
                  <a:pt x="3005233" y="1992716"/>
                </a:cubicBezTo>
                <a:lnTo>
                  <a:pt x="3005233" y="1597857"/>
                </a:lnTo>
                <a:cubicBezTo>
                  <a:pt x="3005233" y="821836"/>
                  <a:pt x="2373897" y="190500"/>
                  <a:pt x="1597876" y="190500"/>
                </a:cubicBezTo>
                <a:cubicBezTo>
                  <a:pt x="821845" y="190500"/>
                  <a:pt x="190509" y="821836"/>
                  <a:pt x="190509" y="1597857"/>
                </a:cubicBezTo>
                <a:lnTo>
                  <a:pt x="190509" y="1872243"/>
                </a:lnTo>
                <a:cubicBezTo>
                  <a:pt x="190509" y="2183092"/>
                  <a:pt x="286798" y="2479986"/>
                  <a:pt x="468973" y="2730836"/>
                </a:cubicBezTo>
                <a:cubicBezTo>
                  <a:pt x="480784" y="2747105"/>
                  <a:pt x="487146" y="2766698"/>
                  <a:pt x="487146" y="2786805"/>
                </a:cubicBezTo>
                <a:lnTo>
                  <a:pt x="487146" y="3603784"/>
                </a:lnTo>
                <a:cubicBezTo>
                  <a:pt x="487146" y="3656390"/>
                  <a:pt x="444493" y="3699034"/>
                  <a:pt x="391896" y="3699034"/>
                </a:cubicBezTo>
                <a:cubicBezTo>
                  <a:pt x="339299" y="3699034"/>
                  <a:pt x="296646" y="3656390"/>
                  <a:pt x="296646" y="3603784"/>
                </a:cubicBezTo>
                <a:lnTo>
                  <a:pt x="296646" y="2817247"/>
                </a:lnTo>
                <a:cubicBezTo>
                  <a:pt x="102470" y="2539127"/>
                  <a:pt x="0" y="2213086"/>
                  <a:pt x="0" y="1872243"/>
                </a:cubicBezTo>
                <a:lnTo>
                  <a:pt x="0" y="1597857"/>
                </a:lnTo>
                <a:cubicBezTo>
                  <a:pt x="9" y="716794"/>
                  <a:pt x="716804" y="0"/>
                  <a:pt x="159786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DDC8A58-52F7-47ED-9CDB-E9328E69E603}"/>
              </a:ext>
            </a:extLst>
          </p:cNvPr>
          <p:cNvSpPr>
            <a:spLocks noChangeAspect="1"/>
          </p:cNvSpPr>
          <p:nvPr/>
        </p:nvSpPr>
        <p:spPr>
          <a:xfrm>
            <a:off x="21474709" y="4758393"/>
            <a:ext cx="853440" cy="797386"/>
          </a:xfrm>
          <a:custGeom>
            <a:avLst/>
            <a:gdLst>
              <a:gd name="connsiteX0" fmla="*/ 2440295 w 4876800"/>
              <a:gd name="connsiteY0" fmla="*/ 2796645 h 4556484"/>
              <a:gd name="connsiteX1" fmla="*/ 494109 w 4876800"/>
              <a:gd name="connsiteY1" fmla="*/ 4306205 h 4556484"/>
              <a:gd name="connsiteX2" fmla="*/ 4379500 w 4876800"/>
              <a:gd name="connsiteY2" fmla="*/ 4300861 h 4556484"/>
              <a:gd name="connsiteX3" fmla="*/ 250107 w 4876800"/>
              <a:gd name="connsiteY3" fmla="*/ 1962655 h 4556484"/>
              <a:gd name="connsiteX4" fmla="*/ 253155 w 4876800"/>
              <a:gd name="connsiteY4" fmla="*/ 4177017 h 4556484"/>
              <a:gd name="connsiteX5" fmla="*/ 1761430 w 4876800"/>
              <a:gd name="connsiteY5" fmla="*/ 3007119 h 4556484"/>
              <a:gd name="connsiteX6" fmla="*/ 4623626 w 4876800"/>
              <a:gd name="connsiteY6" fmla="*/ 1956635 h 4556484"/>
              <a:gd name="connsiteX7" fmla="*/ 3116047 w 4876800"/>
              <a:gd name="connsiteY7" fmla="*/ 3004728 h 4556484"/>
              <a:gd name="connsiteX8" fmla="*/ 4626673 w 4876800"/>
              <a:gd name="connsiteY8" fmla="*/ 4176522 h 4556484"/>
              <a:gd name="connsiteX9" fmla="*/ 1592904 w 4876800"/>
              <a:gd name="connsiteY9" fmla="*/ 1896246 h 4556484"/>
              <a:gd name="connsiteX10" fmla="*/ 3283934 w 4876800"/>
              <a:gd name="connsiteY10" fmla="*/ 1896246 h 4556484"/>
              <a:gd name="connsiteX11" fmla="*/ 3408826 w 4876800"/>
              <a:gd name="connsiteY11" fmla="*/ 2021138 h 4556484"/>
              <a:gd name="connsiteX12" fmla="*/ 3283934 w 4876800"/>
              <a:gd name="connsiteY12" fmla="*/ 2146029 h 4556484"/>
              <a:gd name="connsiteX13" fmla="*/ 1592904 w 4876800"/>
              <a:gd name="connsiteY13" fmla="*/ 2146029 h 4556484"/>
              <a:gd name="connsiteX14" fmla="*/ 1468012 w 4876800"/>
              <a:gd name="connsiteY14" fmla="*/ 2021138 h 4556484"/>
              <a:gd name="connsiteX15" fmla="*/ 1592904 w 4876800"/>
              <a:gd name="connsiteY15" fmla="*/ 1896246 h 4556484"/>
              <a:gd name="connsiteX16" fmla="*/ 4121372 w 4876800"/>
              <a:gd name="connsiteY16" fmla="*/ 1446790 h 4556484"/>
              <a:gd name="connsiteX17" fmla="*/ 4121372 w 4876800"/>
              <a:gd name="connsiteY17" fmla="*/ 2001583 h 4556484"/>
              <a:gd name="connsiteX18" fmla="*/ 4520451 w 4876800"/>
              <a:gd name="connsiteY18" fmla="*/ 1724139 h 4556484"/>
              <a:gd name="connsiteX19" fmla="*/ 755466 w 4876800"/>
              <a:gd name="connsiteY19" fmla="*/ 1440075 h 4556484"/>
              <a:gd name="connsiteX20" fmla="*/ 344500 w 4876800"/>
              <a:gd name="connsiteY20" fmla="*/ 1724120 h 4556484"/>
              <a:gd name="connsiteX21" fmla="*/ 755466 w 4876800"/>
              <a:gd name="connsiteY21" fmla="*/ 2008146 h 4556484"/>
              <a:gd name="connsiteX22" fmla="*/ 1592904 w 4876800"/>
              <a:gd name="connsiteY22" fmla="*/ 1246813 h 4556484"/>
              <a:gd name="connsiteX23" fmla="*/ 3283934 w 4876800"/>
              <a:gd name="connsiteY23" fmla="*/ 1246813 h 4556484"/>
              <a:gd name="connsiteX24" fmla="*/ 3408826 w 4876800"/>
              <a:gd name="connsiteY24" fmla="*/ 1371705 h 4556484"/>
              <a:gd name="connsiteX25" fmla="*/ 3283934 w 4876800"/>
              <a:gd name="connsiteY25" fmla="*/ 1496596 h 4556484"/>
              <a:gd name="connsiteX26" fmla="*/ 1592904 w 4876800"/>
              <a:gd name="connsiteY26" fmla="*/ 1496596 h 4556484"/>
              <a:gd name="connsiteX27" fmla="*/ 1468012 w 4876800"/>
              <a:gd name="connsiteY27" fmla="*/ 1371705 h 4556484"/>
              <a:gd name="connsiteX28" fmla="*/ 1592904 w 4876800"/>
              <a:gd name="connsiteY28" fmla="*/ 1246813 h 4556484"/>
              <a:gd name="connsiteX29" fmla="*/ 1005249 w 4876800"/>
              <a:gd name="connsiteY29" fmla="*/ 747246 h 4556484"/>
              <a:gd name="connsiteX30" fmla="*/ 1005249 w 4876800"/>
              <a:gd name="connsiteY30" fmla="*/ 2180768 h 4556484"/>
              <a:gd name="connsiteX31" fmla="*/ 1968513 w 4876800"/>
              <a:gd name="connsiteY31" fmla="*/ 2846498 h 4556484"/>
              <a:gd name="connsiteX32" fmla="*/ 2363733 w 4876800"/>
              <a:gd name="connsiteY32" fmla="*/ 2539936 h 4556484"/>
              <a:gd name="connsiteX33" fmla="*/ 2515124 w 4876800"/>
              <a:gd name="connsiteY33" fmla="*/ 2538736 h 4556484"/>
              <a:gd name="connsiteX34" fmla="*/ 2516848 w 4876800"/>
              <a:gd name="connsiteY34" fmla="*/ 2539936 h 4556484"/>
              <a:gd name="connsiteX35" fmla="*/ 2909221 w 4876800"/>
              <a:gd name="connsiteY35" fmla="*/ 2844298 h 4556484"/>
              <a:gd name="connsiteX36" fmla="*/ 3871589 w 4876800"/>
              <a:gd name="connsiteY36" fmla="*/ 2175243 h 4556484"/>
              <a:gd name="connsiteX37" fmla="*/ 3871589 w 4876800"/>
              <a:gd name="connsiteY37" fmla="*/ 747246 h 4556484"/>
              <a:gd name="connsiteX38" fmla="*/ 2438543 w 4876800"/>
              <a:gd name="connsiteY38" fmla="*/ 276892 h 4556484"/>
              <a:gd name="connsiteX39" fmla="*/ 2119436 w 4876800"/>
              <a:gd name="connsiteY39" fmla="*/ 497452 h 4556484"/>
              <a:gd name="connsiteX40" fmla="*/ 2755821 w 4876800"/>
              <a:gd name="connsiteY40" fmla="*/ 497452 h 4556484"/>
              <a:gd name="connsiteX41" fmla="*/ 2438921 w 4876800"/>
              <a:gd name="connsiteY41" fmla="*/ 1 h 4556484"/>
              <a:gd name="connsiteX42" fmla="*/ 2509999 w 4876800"/>
              <a:gd name="connsiteY42" fmla="*/ 22374 h 4556484"/>
              <a:gd name="connsiteX43" fmla="*/ 3193351 w 4876800"/>
              <a:gd name="connsiteY43" fmla="*/ 497462 h 4556484"/>
              <a:gd name="connsiteX44" fmla="*/ 3996490 w 4876800"/>
              <a:gd name="connsiteY44" fmla="*/ 497462 h 4556484"/>
              <a:gd name="connsiteX45" fmla="*/ 4121382 w 4876800"/>
              <a:gd name="connsiteY45" fmla="*/ 622354 h 4556484"/>
              <a:gd name="connsiteX46" fmla="*/ 4121382 w 4876800"/>
              <a:gd name="connsiteY46" fmla="*/ 1142571 h 4556484"/>
              <a:gd name="connsiteX47" fmla="*/ 4819488 w 4876800"/>
              <a:gd name="connsiteY47" fmla="*/ 1627851 h 4556484"/>
              <a:gd name="connsiteX48" fmla="*/ 4868580 w 4876800"/>
              <a:gd name="connsiteY48" fmla="*/ 1697202 h 4556484"/>
              <a:gd name="connsiteX49" fmla="*/ 4873076 w 4876800"/>
              <a:gd name="connsiteY49" fmla="*/ 1721996 h 4556484"/>
              <a:gd name="connsiteX50" fmla="*/ 4876800 w 4876800"/>
              <a:gd name="connsiteY50" fmla="*/ 4425067 h 4556484"/>
              <a:gd name="connsiteX51" fmla="*/ 4752080 w 4876800"/>
              <a:gd name="connsiteY51" fmla="*/ 4550131 h 4556484"/>
              <a:gd name="connsiteX52" fmla="*/ 128787 w 4876800"/>
              <a:gd name="connsiteY52" fmla="*/ 4556484 h 4556484"/>
              <a:gd name="connsiteX53" fmla="*/ 128616 w 4876800"/>
              <a:gd name="connsiteY53" fmla="*/ 4556484 h 4556484"/>
              <a:gd name="connsiteX54" fmla="*/ 40414 w 4876800"/>
              <a:gd name="connsiteY54" fmla="*/ 4520032 h 4556484"/>
              <a:gd name="connsiteX55" fmla="*/ 3724 w 4876800"/>
              <a:gd name="connsiteY55" fmla="*/ 4431773 h 4556484"/>
              <a:gd name="connsiteX56" fmla="*/ 0 w 4876800"/>
              <a:gd name="connsiteY56" fmla="*/ 1724434 h 4556484"/>
              <a:gd name="connsiteX57" fmla="*/ 200 w 4876800"/>
              <a:gd name="connsiteY57" fmla="*/ 1722244 h 4556484"/>
              <a:gd name="connsiteX58" fmla="*/ 53968 w 4876800"/>
              <a:gd name="connsiteY58" fmla="*/ 1621279 h 4556484"/>
              <a:gd name="connsiteX59" fmla="*/ 755466 w 4876800"/>
              <a:gd name="connsiteY59" fmla="*/ 1136447 h 4556484"/>
              <a:gd name="connsiteX60" fmla="*/ 755466 w 4876800"/>
              <a:gd name="connsiteY60" fmla="*/ 622354 h 4556484"/>
              <a:gd name="connsiteX61" fmla="*/ 880357 w 4876800"/>
              <a:gd name="connsiteY61" fmla="*/ 497462 h 4556484"/>
              <a:gd name="connsiteX62" fmla="*/ 1679981 w 4876800"/>
              <a:gd name="connsiteY62" fmla="*/ 497462 h 4556484"/>
              <a:gd name="connsiteX63" fmla="*/ 2367743 w 4876800"/>
              <a:gd name="connsiteY63" fmla="*/ 22126 h 4556484"/>
              <a:gd name="connsiteX64" fmla="*/ 2438921 w 4876800"/>
              <a:gd name="connsiteY64" fmla="*/ 1 h 4556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876800" h="4556484">
                <a:moveTo>
                  <a:pt x="2440295" y="2796645"/>
                </a:moveTo>
                <a:lnTo>
                  <a:pt x="494109" y="4306205"/>
                </a:lnTo>
                <a:lnTo>
                  <a:pt x="4379500" y="4300861"/>
                </a:lnTo>
                <a:close/>
                <a:moveTo>
                  <a:pt x="250107" y="1962655"/>
                </a:moveTo>
                <a:lnTo>
                  <a:pt x="253155" y="4177017"/>
                </a:lnTo>
                <a:lnTo>
                  <a:pt x="1761430" y="3007119"/>
                </a:lnTo>
                <a:close/>
                <a:moveTo>
                  <a:pt x="4623626" y="1956635"/>
                </a:moveTo>
                <a:lnTo>
                  <a:pt x="3116047" y="3004728"/>
                </a:lnTo>
                <a:lnTo>
                  <a:pt x="4626673" y="4176522"/>
                </a:lnTo>
                <a:close/>
                <a:moveTo>
                  <a:pt x="1592904" y="1896246"/>
                </a:moveTo>
                <a:lnTo>
                  <a:pt x="3283934" y="1896246"/>
                </a:lnTo>
                <a:cubicBezTo>
                  <a:pt x="3352914" y="1896246"/>
                  <a:pt x="3408826" y="1952176"/>
                  <a:pt x="3408826" y="2021138"/>
                </a:cubicBezTo>
                <a:cubicBezTo>
                  <a:pt x="3408826" y="2090098"/>
                  <a:pt x="3352914" y="2146029"/>
                  <a:pt x="3283934" y="2146029"/>
                </a:cubicBezTo>
                <a:lnTo>
                  <a:pt x="1592904" y="2146029"/>
                </a:lnTo>
                <a:cubicBezTo>
                  <a:pt x="1523943" y="2146029"/>
                  <a:pt x="1468012" y="2090098"/>
                  <a:pt x="1468012" y="2021138"/>
                </a:cubicBezTo>
                <a:cubicBezTo>
                  <a:pt x="1468012" y="1952176"/>
                  <a:pt x="1523943" y="1896246"/>
                  <a:pt x="1592904" y="1896246"/>
                </a:cubicBezTo>
                <a:close/>
                <a:moveTo>
                  <a:pt x="4121372" y="1446790"/>
                </a:moveTo>
                <a:lnTo>
                  <a:pt x="4121372" y="2001583"/>
                </a:lnTo>
                <a:lnTo>
                  <a:pt x="4520451" y="1724139"/>
                </a:lnTo>
                <a:close/>
                <a:moveTo>
                  <a:pt x="755466" y="1440075"/>
                </a:moveTo>
                <a:lnTo>
                  <a:pt x="344500" y="1724120"/>
                </a:lnTo>
                <a:lnTo>
                  <a:pt x="755466" y="2008146"/>
                </a:lnTo>
                <a:close/>
                <a:moveTo>
                  <a:pt x="1592904" y="1246813"/>
                </a:moveTo>
                <a:lnTo>
                  <a:pt x="3283934" y="1246813"/>
                </a:lnTo>
                <a:cubicBezTo>
                  <a:pt x="3352914" y="1246813"/>
                  <a:pt x="3408826" y="1302744"/>
                  <a:pt x="3408826" y="1371705"/>
                </a:cubicBezTo>
                <a:cubicBezTo>
                  <a:pt x="3408826" y="1440666"/>
                  <a:pt x="3352914" y="1496596"/>
                  <a:pt x="3283934" y="1496596"/>
                </a:cubicBezTo>
                <a:lnTo>
                  <a:pt x="1592904" y="1496596"/>
                </a:lnTo>
                <a:cubicBezTo>
                  <a:pt x="1523943" y="1496596"/>
                  <a:pt x="1468012" y="1440666"/>
                  <a:pt x="1468012" y="1371705"/>
                </a:cubicBezTo>
                <a:cubicBezTo>
                  <a:pt x="1468012" y="1302744"/>
                  <a:pt x="1523943" y="1246813"/>
                  <a:pt x="1592904" y="1246813"/>
                </a:cubicBezTo>
                <a:close/>
                <a:moveTo>
                  <a:pt x="1005249" y="747246"/>
                </a:moveTo>
                <a:lnTo>
                  <a:pt x="1005249" y="2180768"/>
                </a:lnTo>
                <a:lnTo>
                  <a:pt x="1968513" y="2846498"/>
                </a:lnTo>
                <a:lnTo>
                  <a:pt x="2363733" y="2539936"/>
                </a:lnTo>
                <a:cubicBezTo>
                  <a:pt x="2409244" y="2504627"/>
                  <a:pt x="2471271" y="2505837"/>
                  <a:pt x="2515124" y="2538736"/>
                </a:cubicBezTo>
                <a:cubicBezTo>
                  <a:pt x="2515714" y="2539165"/>
                  <a:pt x="2516238" y="2539460"/>
                  <a:pt x="2516848" y="2539936"/>
                </a:cubicBezTo>
                <a:lnTo>
                  <a:pt x="2909221" y="2844298"/>
                </a:lnTo>
                <a:lnTo>
                  <a:pt x="3871589" y="2175243"/>
                </a:lnTo>
                <a:lnTo>
                  <a:pt x="3871589" y="747246"/>
                </a:lnTo>
                <a:close/>
                <a:moveTo>
                  <a:pt x="2438543" y="276892"/>
                </a:moveTo>
                <a:lnTo>
                  <a:pt x="2119436" y="497452"/>
                </a:lnTo>
                <a:lnTo>
                  <a:pt x="2755821" y="497452"/>
                </a:lnTo>
                <a:close/>
                <a:moveTo>
                  <a:pt x="2438921" y="1"/>
                </a:moveTo>
                <a:cubicBezTo>
                  <a:pt x="2463791" y="47"/>
                  <a:pt x="2488644" y="7510"/>
                  <a:pt x="2509999" y="22374"/>
                </a:cubicBezTo>
                <a:lnTo>
                  <a:pt x="3193351" y="497462"/>
                </a:lnTo>
                <a:lnTo>
                  <a:pt x="3996490" y="497462"/>
                </a:lnTo>
                <a:cubicBezTo>
                  <a:pt x="4065451" y="497462"/>
                  <a:pt x="4121382" y="553393"/>
                  <a:pt x="4121382" y="622354"/>
                </a:cubicBezTo>
                <a:lnTo>
                  <a:pt x="4121382" y="1142571"/>
                </a:lnTo>
                <a:lnTo>
                  <a:pt x="4819488" y="1627851"/>
                </a:lnTo>
                <a:cubicBezTo>
                  <a:pt x="4844425" y="1645186"/>
                  <a:pt x="4861084" y="1670018"/>
                  <a:pt x="4868580" y="1697202"/>
                </a:cubicBezTo>
                <a:cubicBezTo>
                  <a:pt x="4871428" y="1703584"/>
                  <a:pt x="4873066" y="1714662"/>
                  <a:pt x="4873076" y="1721996"/>
                </a:cubicBezTo>
                <a:lnTo>
                  <a:pt x="4876800" y="4425067"/>
                </a:lnTo>
                <a:cubicBezTo>
                  <a:pt x="4876895" y="4494038"/>
                  <a:pt x="4821041" y="4550035"/>
                  <a:pt x="4752080" y="4550131"/>
                </a:cubicBezTo>
                <a:lnTo>
                  <a:pt x="128787" y="4556484"/>
                </a:lnTo>
                <a:cubicBezTo>
                  <a:pt x="128730" y="4556484"/>
                  <a:pt x="128683" y="4556484"/>
                  <a:pt x="128616" y="4556484"/>
                </a:cubicBezTo>
                <a:cubicBezTo>
                  <a:pt x="95545" y="4556484"/>
                  <a:pt x="63827" y="4543377"/>
                  <a:pt x="40414" y="4520032"/>
                </a:cubicBezTo>
                <a:cubicBezTo>
                  <a:pt x="16973" y="4496638"/>
                  <a:pt x="3772" y="4464891"/>
                  <a:pt x="3724" y="4431773"/>
                </a:cubicBezTo>
                <a:lnTo>
                  <a:pt x="0" y="1724434"/>
                </a:lnTo>
                <a:cubicBezTo>
                  <a:pt x="0" y="1723672"/>
                  <a:pt x="162" y="1722977"/>
                  <a:pt x="200" y="1722244"/>
                </a:cubicBezTo>
                <a:cubicBezTo>
                  <a:pt x="790" y="1683258"/>
                  <a:pt x="19459" y="1645129"/>
                  <a:pt x="53968" y="1621279"/>
                </a:cubicBezTo>
                <a:lnTo>
                  <a:pt x="755466" y="1136447"/>
                </a:lnTo>
                <a:lnTo>
                  <a:pt x="755466" y="622354"/>
                </a:lnTo>
                <a:cubicBezTo>
                  <a:pt x="755466" y="553393"/>
                  <a:pt x="811377" y="497462"/>
                  <a:pt x="880357" y="497462"/>
                </a:cubicBezTo>
                <a:lnTo>
                  <a:pt x="1679981" y="497462"/>
                </a:lnTo>
                <a:lnTo>
                  <a:pt x="2367743" y="22126"/>
                </a:lnTo>
                <a:cubicBezTo>
                  <a:pt x="2389165" y="7325"/>
                  <a:pt x="2414052" y="-45"/>
                  <a:pt x="2438921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667AC3-096F-4C3C-A209-4AFFD61A9F79}"/>
              </a:ext>
            </a:extLst>
          </p:cNvPr>
          <p:cNvSpPr>
            <a:spLocks noChangeAspect="1"/>
          </p:cNvSpPr>
          <p:nvPr/>
        </p:nvSpPr>
        <p:spPr>
          <a:xfrm>
            <a:off x="21474709" y="10147938"/>
            <a:ext cx="853440" cy="760304"/>
          </a:xfrm>
          <a:custGeom>
            <a:avLst/>
            <a:gdLst>
              <a:gd name="connsiteX0" fmla="*/ 1988601 w 4876781"/>
              <a:gd name="connsiteY0" fmla="*/ 3549386 h 4344581"/>
              <a:gd name="connsiteX1" fmla="*/ 1988601 w 4876781"/>
              <a:gd name="connsiteY1" fmla="*/ 3763604 h 4344581"/>
              <a:gd name="connsiteX2" fmla="*/ 1866138 w 4876781"/>
              <a:gd name="connsiteY2" fmla="*/ 4119753 h 4344581"/>
              <a:gd name="connsiteX3" fmla="*/ 3010671 w 4876781"/>
              <a:gd name="connsiteY3" fmla="*/ 4119753 h 4344581"/>
              <a:gd name="connsiteX4" fmla="*/ 2888208 w 4876781"/>
              <a:gd name="connsiteY4" fmla="*/ 3763604 h 4344581"/>
              <a:gd name="connsiteX5" fmla="*/ 2888208 w 4876781"/>
              <a:gd name="connsiteY5" fmla="*/ 3549386 h 4344581"/>
              <a:gd name="connsiteX6" fmla="*/ 2438428 w 4876781"/>
              <a:gd name="connsiteY6" fmla="*/ 2873026 h 4344581"/>
              <a:gd name="connsiteX7" fmla="*/ 2559758 w 4876781"/>
              <a:gd name="connsiteY7" fmla="*/ 2994355 h 4344581"/>
              <a:gd name="connsiteX8" fmla="*/ 2438428 w 4876781"/>
              <a:gd name="connsiteY8" fmla="*/ 3115685 h 4344581"/>
              <a:gd name="connsiteX9" fmla="*/ 2317099 w 4876781"/>
              <a:gd name="connsiteY9" fmla="*/ 2994355 h 4344581"/>
              <a:gd name="connsiteX10" fmla="*/ 2438428 w 4876781"/>
              <a:gd name="connsiteY10" fmla="*/ 2873026 h 4344581"/>
              <a:gd name="connsiteX11" fmla="*/ 224837 w 4876781"/>
              <a:gd name="connsiteY11" fmla="*/ 2664104 h 4344581"/>
              <a:gd name="connsiteX12" fmla="*/ 224837 w 4876781"/>
              <a:gd name="connsiteY12" fmla="*/ 3254968 h 4344581"/>
              <a:gd name="connsiteX13" fmla="*/ 294408 w 4876781"/>
              <a:gd name="connsiteY13" fmla="*/ 3324539 h 4344581"/>
              <a:gd name="connsiteX14" fmla="*/ 4582382 w 4876781"/>
              <a:gd name="connsiteY14" fmla="*/ 3324539 h 4344581"/>
              <a:gd name="connsiteX15" fmla="*/ 4651953 w 4876781"/>
              <a:gd name="connsiteY15" fmla="*/ 3254968 h 4344581"/>
              <a:gd name="connsiteX16" fmla="*/ 4651953 w 4876781"/>
              <a:gd name="connsiteY16" fmla="*/ 2664104 h 4344581"/>
              <a:gd name="connsiteX17" fmla="*/ 3022606 w 4876781"/>
              <a:gd name="connsiteY17" fmla="*/ 1202047 h 4344581"/>
              <a:gd name="connsiteX18" fmla="*/ 3102083 w 4876781"/>
              <a:gd name="connsiteY18" fmla="*/ 1234974 h 4344581"/>
              <a:gd name="connsiteX19" fmla="*/ 3102083 w 4876781"/>
              <a:gd name="connsiteY19" fmla="*/ 1393965 h 4344581"/>
              <a:gd name="connsiteX20" fmla="*/ 2785568 w 4876781"/>
              <a:gd name="connsiteY20" fmla="*/ 1710462 h 4344581"/>
              <a:gd name="connsiteX21" fmla="*/ 2706072 w 4876781"/>
              <a:gd name="connsiteY21" fmla="*/ 1743390 h 4344581"/>
              <a:gd name="connsiteX22" fmla="*/ 2626576 w 4876781"/>
              <a:gd name="connsiteY22" fmla="*/ 1710462 h 4344581"/>
              <a:gd name="connsiteX23" fmla="*/ 2626576 w 4876781"/>
              <a:gd name="connsiteY23" fmla="*/ 1551461 h 4344581"/>
              <a:gd name="connsiteX24" fmla="*/ 2943092 w 4876781"/>
              <a:gd name="connsiteY24" fmla="*/ 1234964 h 4344581"/>
              <a:gd name="connsiteX25" fmla="*/ 3022606 w 4876781"/>
              <a:gd name="connsiteY25" fmla="*/ 1202047 h 4344581"/>
              <a:gd name="connsiteX26" fmla="*/ 2551673 w 4876781"/>
              <a:gd name="connsiteY26" fmla="*/ 741619 h 4344581"/>
              <a:gd name="connsiteX27" fmla="*/ 2631167 w 4876781"/>
              <a:gd name="connsiteY27" fmla="*/ 774544 h 4344581"/>
              <a:gd name="connsiteX28" fmla="*/ 2631167 w 4876781"/>
              <a:gd name="connsiteY28" fmla="*/ 933545 h 4344581"/>
              <a:gd name="connsiteX29" fmla="*/ 1836648 w 4876781"/>
              <a:gd name="connsiteY29" fmla="*/ 1728063 h 4344581"/>
              <a:gd name="connsiteX30" fmla="*/ 1757152 w 4876781"/>
              <a:gd name="connsiteY30" fmla="*/ 1760991 h 4344581"/>
              <a:gd name="connsiteX31" fmla="*/ 1677647 w 4876781"/>
              <a:gd name="connsiteY31" fmla="*/ 1728063 h 4344581"/>
              <a:gd name="connsiteX32" fmla="*/ 1677647 w 4876781"/>
              <a:gd name="connsiteY32" fmla="*/ 1569063 h 4344581"/>
              <a:gd name="connsiteX33" fmla="*/ 2472166 w 4876781"/>
              <a:gd name="connsiteY33" fmla="*/ 774544 h 4344581"/>
              <a:gd name="connsiteX34" fmla="*/ 2551673 w 4876781"/>
              <a:gd name="connsiteY34" fmla="*/ 741619 h 4344581"/>
              <a:gd name="connsiteX35" fmla="*/ 294418 w 4876781"/>
              <a:gd name="connsiteY35" fmla="*/ 224837 h 4344581"/>
              <a:gd name="connsiteX36" fmla="*/ 224847 w 4876781"/>
              <a:gd name="connsiteY36" fmla="*/ 294408 h 4344581"/>
              <a:gd name="connsiteX37" fmla="*/ 224847 w 4876781"/>
              <a:gd name="connsiteY37" fmla="*/ 2439248 h 4344581"/>
              <a:gd name="connsiteX38" fmla="*/ 4651953 w 4876781"/>
              <a:gd name="connsiteY38" fmla="*/ 2439248 h 4344581"/>
              <a:gd name="connsiteX39" fmla="*/ 4651962 w 4876781"/>
              <a:gd name="connsiteY39" fmla="*/ 2439248 h 4344581"/>
              <a:gd name="connsiteX40" fmla="*/ 4651962 w 4876781"/>
              <a:gd name="connsiteY40" fmla="*/ 294408 h 4344581"/>
              <a:gd name="connsiteX41" fmla="*/ 4582382 w 4876781"/>
              <a:gd name="connsiteY41" fmla="*/ 224837 h 4344581"/>
              <a:gd name="connsiteX42" fmla="*/ 294408 w 4876781"/>
              <a:gd name="connsiteY42" fmla="*/ 0 h 4344581"/>
              <a:gd name="connsiteX43" fmla="*/ 4582392 w 4876781"/>
              <a:gd name="connsiteY43" fmla="*/ 0 h 4344581"/>
              <a:gd name="connsiteX44" fmla="*/ 4876781 w 4876781"/>
              <a:gd name="connsiteY44" fmla="*/ 294408 h 4344581"/>
              <a:gd name="connsiteX45" fmla="*/ 4876781 w 4876781"/>
              <a:gd name="connsiteY45" fmla="*/ 3254968 h 4344581"/>
              <a:gd name="connsiteX46" fmla="*/ 4582363 w 4876781"/>
              <a:gd name="connsiteY46" fmla="*/ 3549377 h 4344581"/>
              <a:gd name="connsiteX47" fmla="*/ 3113037 w 4876781"/>
              <a:gd name="connsiteY47" fmla="*/ 3549377 h 4344581"/>
              <a:gd name="connsiteX48" fmla="*/ 3113037 w 4876781"/>
              <a:gd name="connsiteY48" fmla="*/ 3763585 h 4344581"/>
              <a:gd name="connsiteX49" fmla="*/ 3469186 w 4876781"/>
              <a:gd name="connsiteY49" fmla="*/ 4119734 h 4344581"/>
              <a:gd name="connsiteX50" fmla="*/ 3793017 w 4876781"/>
              <a:gd name="connsiteY50" fmla="*/ 4119734 h 4344581"/>
              <a:gd name="connsiteX51" fmla="*/ 3905440 w 4876781"/>
              <a:gd name="connsiteY51" fmla="*/ 4232157 h 4344581"/>
              <a:gd name="connsiteX52" fmla="*/ 3793017 w 4876781"/>
              <a:gd name="connsiteY52" fmla="*/ 4344581 h 4344581"/>
              <a:gd name="connsiteX53" fmla="*/ 1083764 w 4876781"/>
              <a:gd name="connsiteY53" fmla="*/ 4344581 h 4344581"/>
              <a:gd name="connsiteX54" fmla="*/ 971340 w 4876781"/>
              <a:gd name="connsiteY54" fmla="*/ 4232157 h 4344581"/>
              <a:gd name="connsiteX55" fmla="*/ 1083764 w 4876781"/>
              <a:gd name="connsiteY55" fmla="*/ 4119734 h 4344581"/>
              <a:gd name="connsiteX56" fmla="*/ 1407585 w 4876781"/>
              <a:gd name="connsiteY56" fmla="*/ 4119734 h 4344581"/>
              <a:gd name="connsiteX57" fmla="*/ 1763735 w 4876781"/>
              <a:gd name="connsiteY57" fmla="*/ 3763585 h 4344581"/>
              <a:gd name="connsiteX58" fmla="*/ 1763735 w 4876781"/>
              <a:gd name="connsiteY58" fmla="*/ 3549367 h 4344581"/>
              <a:gd name="connsiteX59" fmla="*/ 294408 w 4876781"/>
              <a:gd name="connsiteY59" fmla="*/ 3549367 h 4344581"/>
              <a:gd name="connsiteX60" fmla="*/ 0 w 4876781"/>
              <a:gd name="connsiteY60" fmla="*/ 3254959 h 4344581"/>
              <a:gd name="connsiteX61" fmla="*/ 0 w 4876781"/>
              <a:gd name="connsiteY61" fmla="*/ 294408 h 4344581"/>
              <a:gd name="connsiteX62" fmla="*/ 294408 w 4876781"/>
              <a:gd name="connsiteY62" fmla="*/ 0 h 4344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876781" h="4344581">
                <a:moveTo>
                  <a:pt x="1988601" y="3549386"/>
                </a:moveTo>
                <a:lnTo>
                  <a:pt x="1988601" y="3763604"/>
                </a:lnTo>
                <a:cubicBezTo>
                  <a:pt x="1988601" y="3897744"/>
                  <a:pt x="1942776" y="4021302"/>
                  <a:pt x="1866138" y="4119753"/>
                </a:cubicBezTo>
                <a:lnTo>
                  <a:pt x="3010671" y="4119753"/>
                </a:lnTo>
                <a:cubicBezTo>
                  <a:pt x="2934033" y="4021312"/>
                  <a:pt x="2888208" y="3897744"/>
                  <a:pt x="2888208" y="3763604"/>
                </a:cubicBezTo>
                <a:lnTo>
                  <a:pt x="2888208" y="3549386"/>
                </a:lnTo>
                <a:close/>
                <a:moveTo>
                  <a:pt x="2438428" y="2873026"/>
                </a:moveTo>
                <a:cubicBezTo>
                  <a:pt x="2505437" y="2873026"/>
                  <a:pt x="2559758" y="2927347"/>
                  <a:pt x="2559758" y="2994355"/>
                </a:cubicBezTo>
                <a:cubicBezTo>
                  <a:pt x="2559758" y="3061364"/>
                  <a:pt x="2505437" y="3115685"/>
                  <a:pt x="2438428" y="3115685"/>
                </a:cubicBezTo>
                <a:cubicBezTo>
                  <a:pt x="2371420" y="3115685"/>
                  <a:pt x="2317099" y="3061364"/>
                  <a:pt x="2317099" y="2994355"/>
                </a:cubicBezTo>
                <a:cubicBezTo>
                  <a:pt x="2317099" y="2927347"/>
                  <a:pt x="2371420" y="2873026"/>
                  <a:pt x="2438428" y="2873026"/>
                </a:cubicBezTo>
                <a:close/>
                <a:moveTo>
                  <a:pt x="224837" y="2664104"/>
                </a:moveTo>
                <a:lnTo>
                  <a:pt x="224837" y="3254968"/>
                </a:lnTo>
                <a:cubicBezTo>
                  <a:pt x="224837" y="3293335"/>
                  <a:pt x="256051" y="3324539"/>
                  <a:pt x="294408" y="3324539"/>
                </a:cubicBezTo>
                <a:lnTo>
                  <a:pt x="4582382" y="3324539"/>
                </a:lnTo>
                <a:cubicBezTo>
                  <a:pt x="4620749" y="3324539"/>
                  <a:pt x="4651953" y="3293326"/>
                  <a:pt x="4651953" y="3254968"/>
                </a:cubicBezTo>
                <a:lnTo>
                  <a:pt x="4651953" y="2664104"/>
                </a:lnTo>
                <a:close/>
                <a:moveTo>
                  <a:pt x="3022606" y="1202047"/>
                </a:moveTo>
                <a:cubicBezTo>
                  <a:pt x="3051375" y="1202048"/>
                  <a:pt x="3080137" y="1213024"/>
                  <a:pt x="3102083" y="1234974"/>
                </a:cubicBezTo>
                <a:cubicBezTo>
                  <a:pt x="3145984" y="1278874"/>
                  <a:pt x="3145984" y="1350064"/>
                  <a:pt x="3102083" y="1393965"/>
                </a:cubicBezTo>
                <a:lnTo>
                  <a:pt x="2785568" y="1710462"/>
                </a:lnTo>
                <a:cubicBezTo>
                  <a:pt x="2763612" y="1732417"/>
                  <a:pt x="2734837" y="1743390"/>
                  <a:pt x="2706072" y="1743390"/>
                </a:cubicBezTo>
                <a:cubicBezTo>
                  <a:pt x="2677297" y="1743390"/>
                  <a:pt x="2648531" y="1732417"/>
                  <a:pt x="2626576" y="1710462"/>
                </a:cubicBezTo>
                <a:cubicBezTo>
                  <a:pt x="2582676" y="1666561"/>
                  <a:pt x="2582676" y="1595371"/>
                  <a:pt x="2626576" y="1551461"/>
                </a:cubicBezTo>
                <a:lnTo>
                  <a:pt x="2943092" y="1234964"/>
                </a:lnTo>
                <a:cubicBezTo>
                  <a:pt x="2965062" y="1213019"/>
                  <a:pt x="2993837" y="1202046"/>
                  <a:pt x="3022606" y="1202047"/>
                </a:cubicBezTo>
                <a:close/>
                <a:moveTo>
                  <a:pt x="2551673" y="741619"/>
                </a:moveTo>
                <a:cubicBezTo>
                  <a:pt x="2580444" y="741619"/>
                  <a:pt x="2609211" y="752594"/>
                  <a:pt x="2631167" y="774544"/>
                </a:cubicBezTo>
                <a:cubicBezTo>
                  <a:pt x="2675067" y="818455"/>
                  <a:pt x="2675067" y="889644"/>
                  <a:pt x="2631167" y="933545"/>
                </a:cubicBezTo>
                <a:lnTo>
                  <a:pt x="1836648" y="1728063"/>
                </a:lnTo>
                <a:cubicBezTo>
                  <a:pt x="1814693" y="1750019"/>
                  <a:pt x="1785937" y="1760991"/>
                  <a:pt x="1757152" y="1760991"/>
                </a:cubicBezTo>
                <a:cubicBezTo>
                  <a:pt x="1728368" y="1760991"/>
                  <a:pt x="1699612" y="1750019"/>
                  <a:pt x="1677647" y="1728063"/>
                </a:cubicBezTo>
                <a:cubicBezTo>
                  <a:pt x="1633747" y="1684153"/>
                  <a:pt x="1633747" y="1612963"/>
                  <a:pt x="1677647" y="1569063"/>
                </a:cubicBezTo>
                <a:lnTo>
                  <a:pt x="2472166" y="774544"/>
                </a:lnTo>
                <a:cubicBezTo>
                  <a:pt x="2494131" y="752594"/>
                  <a:pt x="2522903" y="741619"/>
                  <a:pt x="2551673" y="741619"/>
                </a:cubicBezTo>
                <a:close/>
                <a:moveTo>
                  <a:pt x="294418" y="224837"/>
                </a:moveTo>
                <a:cubicBezTo>
                  <a:pt x="256051" y="224837"/>
                  <a:pt x="224847" y="256051"/>
                  <a:pt x="224847" y="294408"/>
                </a:cubicBezTo>
                <a:lnTo>
                  <a:pt x="224847" y="2439248"/>
                </a:lnTo>
                <a:lnTo>
                  <a:pt x="4651953" y="2439248"/>
                </a:lnTo>
                <a:lnTo>
                  <a:pt x="4651962" y="2439248"/>
                </a:lnTo>
                <a:lnTo>
                  <a:pt x="4651962" y="294408"/>
                </a:lnTo>
                <a:cubicBezTo>
                  <a:pt x="4651962" y="256041"/>
                  <a:pt x="4620739" y="224837"/>
                  <a:pt x="4582382" y="224837"/>
                </a:cubicBezTo>
                <a:close/>
                <a:moveTo>
                  <a:pt x="294408" y="0"/>
                </a:moveTo>
                <a:lnTo>
                  <a:pt x="4582392" y="0"/>
                </a:lnTo>
                <a:cubicBezTo>
                  <a:pt x="4744726" y="0"/>
                  <a:pt x="4876800" y="132073"/>
                  <a:pt x="4876781" y="294408"/>
                </a:cubicBezTo>
                <a:lnTo>
                  <a:pt x="4876781" y="3254968"/>
                </a:lnTo>
                <a:cubicBezTo>
                  <a:pt x="4876781" y="3417303"/>
                  <a:pt x="4744698" y="3549377"/>
                  <a:pt x="4582363" y="3549377"/>
                </a:cubicBezTo>
                <a:lnTo>
                  <a:pt x="3113037" y="3549377"/>
                </a:lnTo>
                <a:lnTo>
                  <a:pt x="3113037" y="3763585"/>
                </a:lnTo>
                <a:cubicBezTo>
                  <a:pt x="3113037" y="3959961"/>
                  <a:pt x="3272809" y="4119734"/>
                  <a:pt x="3469186" y="4119734"/>
                </a:cubicBezTo>
                <a:lnTo>
                  <a:pt x="3793017" y="4119734"/>
                </a:lnTo>
                <a:cubicBezTo>
                  <a:pt x="3855101" y="4119734"/>
                  <a:pt x="3905440" y="4170064"/>
                  <a:pt x="3905440" y="4232157"/>
                </a:cubicBezTo>
                <a:cubicBezTo>
                  <a:pt x="3905440" y="4294251"/>
                  <a:pt x="3855101" y="4344581"/>
                  <a:pt x="3793017" y="4344581"/>
                </a:cubicBezTo>
                <a:lnTo>
                  <a:pt x="1083764" y="4344581"/>
                </a:lnTo>
                <a:cubicBezTo>
                  <a:pt x="1021680" y="4344581"/>
                  <a:pt x="971340" y="4294251"/>
                  <a:pt x="971340" y="4232157"/>
                </a:cubicBezTo>
                <a:cubicBezTo>
                  <a:pt x="971340" y="4170064"/>
                  <a:pt x="1021680" y="4119734"/>
                  <a:pt x="1083764" y="4119734"/>
                </a:cubicBezTo>
                <a:lnTo>
                  <a:pt x="1407585" y="4119734"/>
                </a:lnTo>
                <a:cubicBezTo>
                  <a:pt x="1603962" y="4119734"/>
                  <a:pt x="1763735" y="3959961"/>
                  <a:pt x="1763735" y="3763585"/>
                </a:cubicBezTo>
                <a:lnTo>
                  <a:pt x="1763735" y="3549367"/>
                </a:lnTo>
                <a:lnTo>
                  <a:pt x="294408" y="3549367"/>
                </a:lnTo>
                <a:cubicBezTo>
                  <a:pt x="132073" y="3549367"/>
                  <a:pt x="0" y="3417294"/>
                  <a:pt x="0" y="3254959"/>
                </a:cubicBezTo>
                <a:lnTo>
                  <a:pt x="0" y="294408"/>
                </a:lnTo>
                <a:cubicBezTo>
                  <a:pt x="0" y="132073"/>
                  <a:pt x="132073" y="0"/>
                  <a:pt x="2944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8E3A0AD-918F-4CE0-938C-9BD8046DB660}"/>
              </a:ext>
            </a:extLst>
          </p:cNvPr>
          <p:cNvSpPr>
            <a:spLocks noChangeAspect="1"/>
          </p:cNvSpPr>
          <p:nvPr/>
        </p:nvSpPr>
        <p:spPr>
          <a:xfrm>
            <a:off x="8493709" y="7425190"/>
            <a:ext cx="853440" cy="853440"/>
          </a:xfrm>
          <a:custGeom>
            <a:avLst/>
            <a:gdLst>
              <a:gd name="connsiteX0" fmla="*/ 476250 w 4876800"/>
              <a:gd name="connsiteY0" fmla="*/ 3543300 h 4876800"/>
              <a:gd name="connsiteX1" fmla="*/ 571500 w 4876800"/>
              <a:gd name="connsiteY1" fmla="*/ 3638550 h 4876800"/>
              <a:gd name="connsiteX2" fmla="*/ 1266825 w 4876800"/>
              <a:gd name="connsiteY2" fmla="*/ 4305300 h 4876800"/>
              <a:gd name="connsiteX3" fmla="*/ 1362075 w 4876800"/>
              <a:gd name="connsiteY3" fmla="*/ 4400550 h 4876800"/>
              <a:gd name="connsiteX4" fmla="*/ 1266825 w 4876800"/>
              <a:gd name="connsiteY4" fmla="*/ 4495800 h 4876800"/>
              <a:gd name="connsiteX5" fmla="*/ 381000 w 4876800"/>
              <a:gd name="connsiteY5" fmla="*/ 3638550 h 4876800"/>
              <a:gd name="connsiteX6" fmla="*/ 476250 w 4876800"/>
              <a:gd name="connsiteY6" fmla="*/ 3543300 h 4876800"/>
              <a:gd name="connsiteX7" fmla="*/ 476250 w 4876800"/>
              <a:gd name="connsiteY7" fmla="*/ 3162300 h 4876800"/>
              <a:gd name="connsiteX8" fmla="*/ 571500 w 4876800"/>
              <a:gd name="connsiteY8" fmla="*/ 3257550 h 4876800"/>
              <a:gd name="connsiteX9" fmla="*/ 476250 w 4876800"/>
              <a:gd name="connsiteY9" fmla="*/ 3352800 h 4876800"/>
              <a:gd name="connsiteX10" fmla="*/ 381000 w 4876800"/>
              <a:gd name="connsiteY10" fmla="*/ 3257550 h 4876800"/>
              <a:gd name="connsiteX11" fmla="*/ 476250 w 4876800"/>
              <a:gd name="connsiteY11" fmla="*/ 3162300 h 4876800"/>
              <a:gd name="connsiteX12" fmla="*/ 3200400 w 4876800"/>
              <a:gd name="connsiteY12" fmla="*/ 2505075 h 4876800"/>
              <a:gd name="connsiteX13" fmla="*/ 3295650 w 4876800"/>
              <a:gd name="connsiteY13" fmla="*/ 2600325 h 4876800"/>
              <a:gd name="connsiteX14" fmla="*/ 3200400 w 4876800"/>
              <a:gd name="connsiteY14" fmla="*/ 2695575 h 4876800"/>
              <a:gd name="connsiteX15" fmla="*/ 3105150 w 4876800"/>
              <a:gd name="connsiteY15" fmla="*/ 2600325 h 4876800"/>
              <a:gd name="connsiteX16" fmla="*/ 3200400 w 4876800"/>
              <a:gd name="connsiteY16" fmla="*/ 2505075 h 4876800"/>
              <a:gd name="connsiteX17" fmla="*/ 190500 w 4876800"/>
              <a:gd name="connsiteY17" fmla="*/ 2505075 h 4876800"/>
              <a:gd name="connsiteX18" fmla="*/ 190500 w 4876800"/>
              <a:gd name="connsiteY18" fmla="*/ 3638550 h 4876800"/>
              <a:gd name="connsiteX19" fmla="*/ 1266825 w 4876800"/>
              <a:gd name="connsiteY19" fmla="*/ 4686300 h 4876800"/>
              <a:gd name="connsiteX20" fmla="*/ 2343150 w 4876800"/>
              <a:gd name="connsiteY20" fmla="*/ 3638550 h 4876800"/>
              <a:gd name="connsiteX21" fmla="*/ 2343150 w 4876800"/>
              <a:gd name="connsiteY21" fmla="*/ 2505075 h 4876800"/>
              <a:gd name="connsiteX22" fmla="*/ 1536192 w 4876800"/>
              <a:gd name="connsiteY22" fmla="*/ 2505075 h 4876800"/>
              <a:gd name="connsiteX23" fmla="*/ 1266825 w 4876800"/>
              <a:gd name="connsiteY23" fmla="*/ 2695575 h 4876800"/>
              <a:gd name="connsiteX24" fmla="*/ 997458 w 4876800"/>
              <a:gd name="connsiteY24" fmla="*/ 2505075 h 4876800"/>
              <a:gd name="connsiteX25" fmla="*/ 1266825 w 4876800"/>
              <a:gd name="connsiteY25" fmla="*/ 1933575 h 4876800"/>
              <a:gd name="connsiteX26" fmla="*/ 1171575 w 4876800"/>
              <a:gd name="connsiteY26" fmla="*/ 2028825 h 4876800"/>
              <a:gd name="connsiteX27" fmla="*/ 1171575 w 4876800"/>
              <a:gd name="connsiteY27" fmla="*/ 2409825 h 4876800"/>
              <a:gd name="connsiteX28" fmla="*/ 1266825 w 4876800"/>
              <a:gd name="connsiteY28" fmla="*/ 2505075 h 4876800"/>
              <a:gd name="connsiteX29" fmla="*/ 1362075 w 4876800"/>
              <a:gd name="connsiteY29" fmla="*/ 2409825 h 4876800"/>
              <a:gd name="connsiteX30" fmla="*/ 1362075 w 4876800"/>
              <a:gd name="connsiteY30" fmla="*/ 2028825 h 4876800"/>
              <a:gd name="connsiteX31" fmla="*/ 1334147 w 4876800"/>
              <a:gd name="connsiteY31" fmla="*/ 1961493 h 4876800"/>
              <a:gd name="connsiteX32" fmla="*/ 1266825 w 4876800"/>
              <a:gd name="connsiteY32" fmla="*/ 1933575 h 4876800"/>
              <a:gd name="connsiteX33" fmla="*/ 1266825 w 4876800"/>
              <a:gd name="connsiteY33" fmla="*/ 1362075 h 4876800"/>
              <a:gd name="connsiteX34" fmla="*/ 1092003 w 4876800"/>
              <a:gd name="connsiteY34" fmla="*/ 1376496 h 4876800"/>
              <a:gd name="connsiteX35" fmla="*/ 195138 w 4876800"/>
              <a:gd name="connsiteY35" fmla="*/ 2314575 h 4876800"/>
              <a:gd name="connsiteX36" fmla="*/ 981075 w 4876800"/>
              <a:gd name="connsiteY36" fmla="*/ 2314575 h 4876800"/>
              <a:gd name="connsiteX37" fmla="*/ 981075 w 4876800"/>
              <a:gd name="connsiteY37" fmla="*/ 2028825 h 4876800"/>
              <a:gd name="connsiteX38" fmla="*/ 1266825 w 4876800"/>
              <a:gd name="connsiteY38" fmla="*/ 1743075 h 4876800"/>
              <a:gd name="connsiteX39" fmla="*/ 1468850 w 4876800"/>
              <a:gd name="connsiteY39" fmla="*/ 1826780 h 4876800"/>
              <a:gd name="connsiteX40" fmla="*/ 1552575 w 4876800"/>
              <a:gd name="connsiteY40" fmla="*/ 2028825 h 4876800"/>
              <a:gd name="connsiteX41" fmla="*/ 1552575 w 4876800"/>
              <a:gd name="connsiteY41" fmla="*/ 2314575 h 4876800"/>
              <a:gd name="connsiteX42" fmla="*/ 2338587 w 4876800"/>
              <a:gd name="connsiteY42" fmla="*/ 2314575 h 4876800"/>
              <a:gd name="connsiteX43" fmla="*/ 2023119 w 4876800"/>
              <a:gd name="connsiteY43" fmla="*/ 1670132 h 4876800"/>
              <a:gd name="connsiteX44" fmla="*/ 1441771 w 4876800"/>
              <a:gd name="connsiteY44" fmla="*/ 1376515 h 4876800"/>
              <a:gd name="connsiteX45" fmla="*/ 1266825 w 4876800"/>
              <a:gd name="connsiteY45" fmla="*/ 1362075 h 4876800"/>
              <a:gd name="connsiteX46" fmla="*/ 1266825 w 4876800"/>
              <a:gd name="connsiteY46" fmla="*/ 952500 h 4876800"/>
              <a:gd name="connsiteX47" fmla="*/ 1171575 w 4876800"/>
              <a:gd name="connsiteY47" fmla="*/ 1047750 h 4876800"/>
              <a:gd name="connsiteX48" fmla="*/ 1171575 w 4876800"/>
              <a:gd name="connsiteY48" fmla="*/ 1175375 h 4876800"/>
              <a:gd name="connsiteX49" fmla="*/ 1362075 w 4876800"/>
              <a:gd name="connsiteY49" fmla="*/ 1175375 h 4876800"/>
              <a:gd name="connsiteX50" fmla="*/ 1362075 w 4876800"/>
              <a:gd name="connsiteY50" fmla="*/ 1047750 h 4876800"/>
              <a:gd name="connsiteX51" fmla="*/ 1266825 w 4876800"/>
              <a:gd name="connsiteY51" fmla="*/ 952500 h 4876800"/>
              <a:gd name="connsiteX52" fmla="*/ 4114800 w 4876800"/>
              <a:gd name="connsiteY52" fmla="*/ 571500 h 4876800"/>
              <a:gd name="connsiteX53" fmla="*/ 4114800 w 4876800"/>
              <a:gd name="connsiteY53" fmla="*/ 1076325 h 4876800"/>
              <a:gd name="connsiteX54" fmla="*/ 4400550 w 4876800"/>
              <a:gd name="connsiteY54" fmla="*/ 1362075 h 4876800"/>
              <a:gd name="connsiteX55" fmla="*/ 4686300 w 4876800"/>
              <a:gd name="connsiteY55" fmla="*/ 1076325 h 4876800"/>
              <a:gd name="connsiteX56" fmla="*/ 4686300 w 4876800"/>
              <a:gd name="connsiteY56" fmla="*/ 571500 h 4876800"/>
              <a:gd name="connsiteX57" fmla="*/ 4591050 w 4876800"/>
              <a:gd name="connsiteY57" fmla="*/ 571500 h 4876800"/>
              <a:gd name="connsiteX58" fmla="*/ 4210050 w 4876800"/>
              <a:gd name="connsiteY58" fmla="*/ 571500 h 4876800"/>
              <a:gd name="connsiteX59" fmla="*/ 4305300 w 4876800"/>
              <a:gd name="connsiteY59" fmla="*/ 190500 h 4876800"/>
              <a:gd name="connsiteX60" fmla="*/ 4305300 w 4876800"/>
              <a:gd name="connsiteY60" fmla="*/ 381000 h 4876800"/>
              <a:gd name="connsiteX61" fmla="*/ 4495800 w 4876800"/>
              <a:gd name="connsiteY61" fmla="*/ 381000 h 4876800"/>
              <a:gd name="connsiteX62" fmla="*/ 4495800 w 4876800"/>
              <a:gd name="connsiteY62" fmla="*/ 190500 h 4876800"/>
              <a:gd name="connsiteX63" fmla="*/ 4210050 w 4876800"/>
              <a:gd name="connsiteY63" fmla="*/ 0 h 4876800"/>
              <a:gd name="connsiteX64" fmla="*/ 4591050 w 4876800"/>
              <a:gd name="connsiteY64" fmla="*/ 0 h 4876800"/>
              <a:gd name="connsiteX65" fmla="*/ 4686300 w 4876800"/>
              <a:gd name="connsiteY65" fmla="*/ 95250 h 4876800"/>
              <a:gd name="connsiteX66" fmla="*/ 4686300 w 4876800"/>
              <a:gd name="connsiteY66" fmla="*/ 381000 h 4876800"/>
              <a:gd name="connsiteX67" fmla="*/ 4781550 w 4876800"/>
              <a:gd name="connsiteY67" fmla="*/ 381000 h 4876800"/>
              <a:gd name="connsiteX68" fmla="*/ 4876800 w 4876800"/>
              <a:gd name="connsiteY68" fmla="*/ 476250 h 4876800"/>
              <a:gd name="connsiteX69" fmla="*/ 4876800 w 4876800"/>
              <a:gd name="connsiteY69" fmla="*/ 1076325 h 4876800"/>
              <a:gd name="connsiteX70" fmla="*/ 4495800 w 4876800"/>
              <a:gd name="connsiteY70" fmla="*/ 1542993 h 4876800"/>
              <a:gd name="connsiteX71" fmla="*/ 4495800 w 4876800"/>
              <a:gd name="connsiteY71" fmla="*/ 4210050 h 4876800"/>
              <a:gd name="connsiteX72" fmla="*/ 4283973 w 4876800"/>
              <a:gd name="connsiteY72" fmla="*/ 4683757 h 4876800"/>
              <a:gd name="connsiteX73" fmla="*/ 3800475 w 4876800"/>
              <a:gd name="connsiteY73" fmla="*/ 4876800 h 4876800"/>
              <a:gd name="connsiteX74" fmla="*/ 3105150 w 4876800"/>
              <a:gd name="connsiteY74" fmla="*/ 4210050 h 4876800"/>
              <a:gd name="connsiteX75" fmla="*/ 3105150 w 4876800"/>
              <a:gd name="connsiteY75" fmla="*/ 3009995 h 4876800"/>
              <a:gd name="connsiteX76" fmla="*/ 3200400 w 4876800"/>
              <a:gd name="connsiteY76" fmla="*/ 2914745 h 4876800"/>
              <a:gd name="connsiteX77" fmla="*/ 3295650 w 4876800"/>
              <a:gd name="connsiteY77" fmla="*/ 3009995 h 4876800"/>
              <a:gd name="connsiteX78" fmla="*/ 3295650 w 4876800"/>
              <a:gd name="connsiteY78" fmla="*/ 4210050 h 4876800"/>
              <a:gd name="connsiteX79" fmla="*/ 3800475 w 4876800"/>
              <a:gd name="connsiteY79" fmla="*/ 4686300 h 4876800"/>
              <a:gd name="connsiteX80" fmla="*/ 4153871 w 4876800"/>
              <a:gd name="connsiteY80" fmla="*/ 4544606 h 4876800"/>
              <a:gd name="connsiteX81" fmla="*/ 4305300 w 4876800"/>
              <a:gd name="connsiteY81" fmla="*/ 4210050 h 4876800"/>
              <a:gd name="connsiteX82" fmla="*/ 4305300 w 4876800"/>
              <a:gd name="connsiteY82" fmla="*/ 1542993 h 4876800"/>
              <a:gd name="connsiteX83" fmla="*/ 3924300 w 4876800"/>
              <a:gd name="connsiteY83" fmla="*/ 1076325 h 4876800"/>
              <a:gd name="connsiteX84" fmla="*/ 3924300 w 4876800"/>
              <a:gd name="connsiteY84" fmla="*/ 476250 h 4876800"/>
              <a:gd name="connsiteX85" fmla="*/ 4019550 w 4876800"/>
              <a:gd name="connsiteY85" fmla="*/ 381000 h 4876800"/>
              <a:gd name="connsiteX86" fmla="*/ 4114800 w 4876800"/>
              <a:gd name="connsiteY86" fmla="*/ 381000 h 4876800"/>
              <a:gd name="connsiteX87" fmla="*/ 4114800 w 4876800"/>
              <a:gd name="connsiteY87" fmla="*/ 95250 h 4876800"/>
              <a:gd name="connsiteX88" fmla="*/ 4210050 w 4876800"/>
              <a:gd name="connsiteY88" fmla="*/ 0 h 4876800"/>
              <a:gd name="connsiteX89" fmla="*/ 2247900 w 4876800"/>
              <a:gd name="connsiteY89" fmla="*/ 0 h 4876800"/>
              <a:gd name="connsiteX90" fmla="*/ 3295650 w 4876800"/>
              <a:gd name="connsiteY90" fmla="*/ 1047750 h 4876800"/>
              <a:gd name="connsiteX91" fmla="*/ 3295650 w 4876800"/>
              <a:gd name="connsiteY91" fmla="*/ 2219420 h 4876800"/>
              <a:gd name="connsiteX92" fmla="*/ 3200400 w 4876800"/>
              <a:gd name="connsiteY92" fmla="*/ 2314670 h 4876800"/>
              <a:gd name="connsiteX93" fmla="*/ 3105150 w 4876800"/>
              <a:gd name="connsiteY93" fmla="*/ 2219420 h 4876800"/>
              <a:gd name="connsiteX94" fmla="*/ 3105150 w 4876800"/>
              <a:gd name="connsiteY94" fmla="*/ 1047750 h 4876800"/>
              <a:gd name="connsiteX95" fmla="*/ 2247900 w 4876800"/>
              <a:gd name="connsiteY95" fmla="*/ 190500 h 4876800"/>
              <a:gd name="connsiteX96" fmla="*/ 1400413 w 4876800"/>
              <a:gd name="connsiteY96" fmla="*/ 795252 h 4876800"/>
              <a:gd name="connsiteX97" fmla="*/ 1552575 w 4876800"/>
              <a:gd name="connsiteY97" fmla="*/ 1047750 h 4876800"/>
              <a:gd name="connsiteX98" fmla="*/ 1552575 w 4876800"/>
              <a:gd name="connsiteY98" fmla="*/ 1204550 h 4876800"/>
              <a:gd name="connsiteX99" fmla="*/ 2155498 w 4876800"/>
              <a:gd name="connsiteY99" fmla="*/ 1533134 h 4876800"/>
              <a:gd name="connsiteX100" fmla="*/ 2533650 w 4876800"/>
              <a:gd name="connsiteY100" fmla="*/ 2409825 h 4876800"/>
              <a:gd name="connsiteX101" fmla="*/ 2533650 w 4876800"/>
              <a:gd name="connsiteY101" fmla="*/ 3638550 h 4876800"/>
              <a:gd name="connsiteX102" fmla="*/ 2155517 w 4876800"/>
              <a:gd name="connsiteY102" fmla="*/ 4515250 h 4876800"/>
              <a:gd name="connsiteX103" fmla="*/ 1266825 w 4876800"/>
              <a:gd name="connsiteY103" fmla="*/ 4876800 h 4876800"/>
              <a:gd name="connsiteX104" fmla="*/ 378133 w 4876800"/>
              <a:gd name="connsiteY104" fmla="*/ 4515250 h 4876800"/>
              <a:gd name="connsiteX105" fmla="*/ 0 w 4876800"/>
              <a:gd name="connsiteY105" fmla="*/ 3638550 h 4876800"/>
              <a:gd name="connsiteX106" fmla="*/ 0 w 4876800"/>
              <a:gd name="connsiteY106" fmla="*/ 2409825 h 4876800"/>
              <a:gd name="connsiteX107" fmla="*/ 309877 w 4876800"/>
              <a:gd name="connsiteY107" fmla="*/ 1604362 h 4876800"/>
              <a:gd name="connsiteX108" fmla="*/ 981075 w 4876800"/>
              <a:gd name="connsiteY108" fmla="*/ 1204417 h 4876800"/>
              <a:gd name="connsiteX109" fmla="*/ 981075 w 4876800"/>
              <a:gd name="connsiteY109" fmla="*/ 1047750 h 4876800"/>
              <a:gd name="connsiteX110" fmla="*/ 1209942 w 4876800"/>
              <a:gd name="connsiteY110" fmla="*/ 767705 h 4876800"/>
              <a:gd name="connsiteX111" fmla="*/ 2247900 w 4876800"/>
              <a:gd name="connsiteY11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4876800" h="4876800">
                <a:moveTo>
                  <a:pt x="476250" y="3543300"/>
                </a:moveTo>
                <a:cubicBezTo>
                  <a:pt x="528847" y="3543300"/>
                  <a:pt x="571500" y="3585943"/>
                  <a:pt x="571500" y="3638550"/>
                </a:cubicBezTo>
                <a:cubicBezTo>
                  <a:pt x="571500" y="3999966"/>
                  <a:pt x="889921" y="4305300"/>
                  <a:pt x="1266825" y="4305300"/>
                </a:cubicBezTo>
                <a:cubicBezTo>
                  <a:pt x="1319422" y="4305300"/>
                  <a:pt x="1362075" y="4347943"/>
                  <a:pt x="1362075" y="4400550"/>
                </a:cubicBezTo>
                <a:cubicBezTo>
                  <a:pt x="1362075" y="4453156"/>
                  <a:pt x="1319422" y="4495800"/>
                  <a:pt x="1266825" y="4495800"/>
                </a:cubicBezTo>
                <a:cubicBezTo>
                  <a:pt x="786660" y="4495800"/>
                  <a:pt x="381000" y="4103227"/>
                  <a:pt x="381000" y="3638550"/>
                </a:cubicBezTo>
                <a:cubicBezTo>
                  <a:pt x="381000" y="3585943"/>
                  <a:pt x="423653" y="3543300"/>
                  <a:pt x="476250" y="3543300"/>
                </a:cubicBezTo>
                <a:close/>
                <a:moveTo>
                  <a:pt x="476250" y="3162300"/>
                </a:moveTo>
                <a:cubicBezTo>
                  <a:pt x="528828" y="3162300"/>
                  <a:pt x="571500" y="3204972"/>
                  <a:pt x="571500" y="3257550"/>
                </a:cubicBezTo>
                <a:cubicBezTo>
                  <a:pt x="571500" y="3310128"/>
                  <a:pt x="528828" y="3352800"/>
                  <a:pt x="476250" y="3352800"/>
                </a:cubicBezTo>
                <a:cubicBezTo>
                  <a:pt x="423672" y="3352800"/>
                  <a:pt x="381000" y="3310128"/>
                  <a:pt x="381000" y="3257550"/>
                </a:cubicBezTo>
                <a:cubicBezTo>
                  <a:pt x="381000" y="3204972"/>
                  <a:pt x="423672" y="3162300"/>
                  <a:pt x="476250" y="3162300"/>
                </a:cubicBezTo>
                <a:close/>
                <a:moveTo>
                  <a:pt x="3200400" y="2505075"/>
                </a:moveTo>
                <a:cubicBezTo>
                  <a:pt x="3252978" y="2505075"/>
                  <a:pt x="3295650" y="2547747"/>
                  <a:pt x="3295650" y="2600325"/>
                </a:cubicBezTo>
                <a:cubicBezTo>
                  <a:pt x="3295650" y="2652903"/>
                  <a:pt x="3252978" y="2695575"/>
                  <a:pt x="3200400" y="2695575"/>
                </a:cubicBezTo>
                <a:cubicBezTo>
                  <a:pt x="3147822" y="2695575"/>
                  <a:pt x="3105150" y="2652903"/>
                  <a:pt x="3105150" y="2600325"/>
                </a:cubicBezTo>
                <a:cubicBezTo>
                  <a:pt x="3105150" y="2547747"/>
                  <a:pt x="3147822" y="2505075"/>
                  <a:pt x="3200400" y="2505075"/>
                </a:cubicBezTo>
                <a:close/>
                <a:moveTo>
                  <a:pt x="190500" y="2505075"/>
                </a:moveTo>
                <a:lnTo>
                  <a:pt x="190500" y="3638550"/>
                </a:lnTo>
                <a:cubicBezTo>
                  <a:pt x="190500" y="4206488"/>
                  <a:pt x="683399" y="4686300"/>
                  <a:pt x="1266825" y="4686300"/>
                </a:cubicBezTo>
                <a:cubicBezTo>
                  <a:pt x="1850250" y="4686300"/>
                  <a:pt x="2343150" y="4206488"/>
                  <a:pt x="2343150" y="3638550"/>
                </a:cubicBezTo>
                <a:lnTo>
                  <a:pt x="2343150" y="2505075"/>
                </a:lnTo>
                <a:lnTo>
                  <a:pt x="1536192" y="2505075"/>
                </a:lnTo>
                <a:cubicBezTo>
                  <a:pt x="1496873" y="2615936"/>
                  <a:pt x="1391002" y="2695575"/>
                  <a:pt x="1266825" y="2695575"/>
                </a:cubicBezTo>
                <a:cubicBezTo>
                  <a:pt x="1142647" y="2695575"/>
                  <a:pt x="1036777" y="2615936"/>
                  <a:pt x="997458" y="2505075"/>
                </a:cubicBezTo>
                <a:close/>
                <a:moveTo>
                  <a:pt x="1266825" y="1933575"/>
                </a:moveTo>
                <a:cubicBezTo>
                  <a:pt x="1214304" y="1933575"/>
                  <a:pt x="1171575" y="1976304"/>
                  <a:pt x="1171575" y="2028825"/>
                </a:cubicBezTo>
                <a:lnTo>
                  <a:pt x="1171575" y="2409825"/>
                </a:lnTo>
                <a:cubicBezTo>
                  <a:pt x="1171575" y="2462346"/>
                  <a:pt x="1214304" y="2505075"/>
                  <a:pt x="1266825" y="2505075"/>
                </a:cubicBezTo>
                <a:cubicBezTo>
                  <a:pt x="1319346" y="2505075"/>
                  <a:pt x="1362075" y="2462346"/>
                  <a:pt x="1362075" y="2409825"/>
                </a:cubicBezTo>
                <a:lnTo>
                  <a:pt x="1362075" y="2028825"/>
                </a:lnTo>
                <a:cubicBezTo>
                  <a:pt x="1362075" y="2003403"/>
                  <a:pt x="1352159" y="1979495"/>
                  <a:pt x="1334147" y="1961493"/>
                </a:cubicBezTo>
                <a:cubicBezTo>
                  <a:pt x="1316155" y="1943490"/>
                  <a:pt x="1292238" y="1933575"/>
                  <a:pt x="1266825" y="1933575"/>
                </a:cubicBezTo>
                <a:close/>
                <a:moveTo>
                  <a:pt x="1266825" y="1362075"/>
                </a:moveTo>
                <a:cubicBezTo>
                  <a:pt x="1208141" y="1362075"/>
                  <a:pt x="1149324" y="1366923"/>
                  <a:pt x="1092003" y="1376496"/>
                </a:cubicBezTo>
                <a:cubicBezTo>
                  <a:pt x="610657" y="1456144"/>
                  <a:pt x="240258" y="1850793"/>
                  <a:pt x="195138" y="2314575"/>
                </a:cubicBezTo>
                <a:lnTo>
                  <a:pt x="981075" y="2314575"/>
                </a:lnTo>
                <a:lnTo>
                  <a:pt x="981075" y="2028825"/>
                </a:lnTo>
                <a:cubicBezTo>
                  <a:pt x="981075" y="1871262"/>
                  <a:pt x="1109262" y="1743075"/>
                  <a:pt x="1266825" y="1743075"/>
                </a:cubicBezTo>
                <a:cubicBezTo>
                  <a:pt x="1343120" y="1743075"/>
                  <a:pt x="1414862" y="1772802"/>
                  <a:pt x="1468850" y="1826780"/>
                </a:cubicBezTo>
                <a:cubicBezTo>
                  <a:pt x="1522847" y="1880778"/>
                  <a:pt x="1552575" y="1952530"/>
                  <a:pt x="1552575" y="2028825"/>
                </a:cubicBezTo>
                <a:lnTo>
                  <a:pt x="1552575" y="2314575"/>
                </a:lnTo>
                <a:lnTo>
                  <a:pt x="2338587" y="2314575"/>
                </a:lnTo>
                <a:cubicBezTo>
                  <a:pt x="2315670" y="2072545"/>
                  <a:pt x="2205723" y="1846545"/>
                  <a:pt x="2023119" y="1670132"/>
                </a:cubicBezTo>
                <a:cubicBezTo>
                  <a:pt x="1861880" y="1514303"/>
                  <a:pt x="1660855" y="1412776"/>
                  <a:pt x="1441771" y="1376515"/>
                </a:cubicBezTo>
                <a:cubicBezTo>
                  <a:pt x="1384325" y="1366923"/>
                  <a:pt x="1325508" y="1362075"/>
                  <a:pt x="1266825" y="1362075"/>
                </a:cubicBezTo>
                <a:close/>
                <a:moveTo>
                  <a:pt x="1266825" y="952500"/>
                </a:moveTo>
                <a:cubicBezTo>
                  <a:pt x="1214304" y="952500"/>
                  <a:pt x="1171575" y="995229"/>
                  <a:pt x="1171575" y="1047750"/>
                </a:cubicBezTo>
                <a:lnTo>
                  <a:pt x="1171575" y="1175375"/>
                </a:lnTo>
                <a:cubicBezTo>
                  <a:pt x="1234840" y="1170613"/>
                  <a:pt x="1298753" y="1170613"/>
                  <a:pt x="1362075" y="1175375"/>
                </a:cubicBezTo>
                <a:lnTo>
                  <a:pt x="1362075" y="1047750"/>
                </a:lnTo>
                <a:cubicBezTo>
                  <a:pt x="1362075" y="995229"/>
                  <a:pt x="1319346" y="952500"/>
                  <a:pt x="1266825" y="952500"/>
                </a:cubicBezTo>
                <a:close/>
                <a:moveTo>
                  <a:pt x="4114800" y="571500"/>
                </a:moveTo>
                <a:lnTo>
                  <a:pt x="4114800" y="1076325"/>
                </a:lnTo>
                <a:cubicBezTo>
                  <a:pt x="4114800" y="1233887"/>
                  <a:pt x="4242987" y="1362075"/>
                  <a:pt x="4400550" y="1362075"/>
                </a:cubicBezTo>
                <a:cubicBezTo>
                  <a:pt x="4558112" y="1362075"/>
                  <a:pt x="4686300" y="1233887"/>
                  <a:pt x="4686300" y="1076325"/>
                </a:cubicBezTo>
                <a:lnTo>
                  <a:pt x="4686300" y="571500"/>
                </a:lnTo>
                <a:lnTo>
                  <a:pt x="4591050" y="571500"/>
                </a:lnTo>
                <a:lnTo>
                  <a:pt x="4210050" y="571500"/>
                </a:lnTo>
                <a:close/>
                <a:moveTo>
                  <a:pt x="4305300" y="190500"/>
                </a:moveTo>
                <a:lnTo>
                  <a:pt x="4305300" y="381000"/>
                </a:lnTo>
                <a:lnTo>
                  <a:pt x="4495800" y="381000"/>
                </a:lnTo>
                <a:lnTo>
                  <a:pt x="4495800" y="190500"/>
                </a:lnTo>
                <a:close/>
                <a:moveTo>
                  <a:pt x="4210050" y="0"/>
                </a:moveTo>
                <a:lnTo>
                  <a:pt x="4591050" y="0"/>
                </a:lnTo>
                <a:cubicBezTo>
                  <a:pt x="4643647" y="0"/>
                  <a:pt x="4686300" y="42643"/>
                  <a:pt x="4686300" y="95250"/>
                </a:cubicBezTo>
                <a:lnTo>
                  <a:pt x="4686300" y="381000"/>
                </a:lnTo>
                <a:lnTo>
                  <a:pt x="4781550" y="381000"/>
                </a:lnTo>
                <a:cubicBezTo>
                  <a:pt x="4834147" y="381000"/>
                  <a:pt x="4876800" y="423643"/>
                  <a:pt x="4876800" y="476250"/>
                </a:cubicBezTo>
                <a:lnTo>
                  <a:pt x="4876800" y="1076325"/>
                </a:lnTo>
                <a:cubicBezTo>
                  <a:pt x="4876800" y="1306325"/>
                  <a:pt x="4712922" y="1498740"/>
                  <a:pt x="4495800" y="1542993"/>
                </a:cubicBezTo>
                <a:lnTo>
                  <a:pt x="4495800" y="4210050"/>
                </a:lnTo>
                <a:cubicBezTo>
                  <a:pt x="4495800" y="4387748"/>
                  <a:pt x="4420571" y="4555979"/>
                  <a:pt x="4283973" y="4683757"/>
                </a:cubicBezTo>
                <a:cubicBezTo>
                  <a:pt x="4152690" y="4806448"/>
                  <a:pt x="3976478" y="4876800"/>
                  <a:pt x="3800475" y="4876800"/>
                </a:cubicBezTo>
                <a:cubicBezTo>
                  <a:pt x="3423570" y="4876800"/>
                  <a:pt x="3105150" y="4571467"/>
                  <a:pt x="3105150" y="4210050"/>
                </a:cubicBezTo>
                <a:lnTo>
                  <a:pt x="3105150" y="3009995"/>
                </a:lnTo>
                <a:cubicBezTo>
                  <a:pt x="3105150" y="2957389"/>
                  <a:pt x="3147803" y="2914745"/>
                  <a:pt x="3200400" y="2914745"/>
                </a:cubicBezTo>
                <a:cubicBezTo>
                  <a:pt x="3252997" y="2914745"/>
                  <a:pt x="3295650" y="2957389"/>
                  <a:pt x="3295650" y="3009995"/>
                </a:cubicBezTo>
                <a:lnTo>
                  <a:pt x="3295650" y="4210050"/>
                </a:lnTo>
                <a:cubicBezTo>
                  <a:pt x="3295650" y="4463758"/>
                  <a:pt x="3531555" y="4686300"/>
                  <a:pt x="3800475" y="4686300"/>
                </a:cubicBezTo>
                <a:cubicBezTo>
                  <a:pt x="3928710" y="4686300"/>
                  <a:pt x="4057516" y="4634655"/>
                  <a:pt x="4153871" y="4544606"/>
                </a:cubicBezTo>
                <a:cubicBezTo>
                  <a:pt x="4251512" y="4453271"/>
                  <a:pt x="4305300" y="4334446"/>
                  <a:pt x="4305300" y="4210050"/>
                </a:cubicBezTo>
                <a:lnTo>
                  <a:pt x="4305300" y="1542993"/>
                </a:lnTo>
                <a:cubicBezTo>
                  <a:pt x="4088177" y="1498740"/>
                  <a:pt x="3924300" y="1306315"/>
                  <a:pt x="3924300" y="1076325"/>
                </a:cubicBezTo>
                <a:lnTo>
                  <a:pt x="3924300" y="476250"/>
                </a:lnTo>
                <a:cubicBezTo>
                  <a:pt x="3924300" y="423643"/>
                  <a:pt x="3966953" y="381000"/>
                  <a:pt x="4019550" y="381000"/>
                </a:cubicBezTo>
                <a:lnTo>
                  <a:pt x="4114800" y="381000"/>
                </a:lnTo>
                <a:lnTo>
                  <a:pt x="4114800" y="95250"/>
                </a:lnTo>
                <a:cubicBezTo>
                  <a:pt x="4114800" y="42643"/>
                  <a:pt x="4157453" y="0"/>
                  <a:pt x="4210050" y="0"/>
                </a:cubicBezTo>
                <a:close/>
                <a:moveTo>
                  <a:pt x="2247900" y="0"/>
                </a:moveTo>
                <a:cubicBezTo>
                  <a:pt x="2825629" y="0"/>
                  <a:pt x="3295650" y="470020"/>
                  <a:pt x="3295650" y="1047750"/>
                </a:cubicBezTo>
                <a:lnTo>
                  <a:pt x="3295650" y="2219420"/>
                </a:lnTo>
                <a:cubicBezTo>
                  <a:pt x="3295650" y="2272027"/>
                  <a:pt x="3252997" y="2314670"/>
                  <a:pt x="3200400" y="2314670"/>
                </a:cubicBezTo>
                <a:cubicBezTo>
                  <a:pt x="3147803" y="2314670"/>
                  <a:pt x="3105150" y="2272027"/>
                  <a:pt x="3105150" y="2219420"/>
                </a:cubicBezTo>
                <a:lnTo>
                  <a:pt x="3105150" y="1047750"/>
                </a:lnTo>
                <a:cubicBezTo>
                  <a:pt x="3105150" y="575062"/>
                  <a:pt x="2720588" y="190500"/>
                  <a:pt x="2247900" y="190500"/>
                </a:cubicBezTo>
                <a:cubicBezTo>
                  <a:pt x="1861318" y="190500"/>
                  <a:pt x="1511532" y="445332"/>
                  <a:pt x="1400413" y="795252"/>
                </a:cubicBezTo>
                <a:cubicBezTo>
                  <a:pt x="1490834" y="843286"/>
                  <a:pt x="1552575" y="938422"/>
                  <a:pt x="1552575" y="1047750"/>
                </a:cubicBezTo>
                <a:lnTo>
                  <a:pt x="1552575" y="1204550"/>
                </a:lnTo>
                <a:cubicBezTo>
                  <a:pt x="1778870" y="1256852"/>
                  <a:pt x="1986029" y="1369342"/>
                  <a:pt x="2155498" y="1533134"/>
                </a:cubicBezTo>
                <a:cubicBezTo>
                  <a:pt x="2399347" y="1768735"/>
                  <a:pt x="2533650" y="2080079"/>
                  <a:pt x="2533650" y="2409825"/>
                </a:cubicBezTo>
                <a:lnTo>
                  <a:pt x="2533650" y="3638550"/>
                </a:lnTo>
                <a:cubicBezTo>
                  <a:pt x="2533650" y="3968191"/>
                  <a:pt x="2399357" y="4279544"/>
                  <a:pt x="2155517" y="4515250"/>
                </a:cubicBezTo>
                <a:cubicBezTo>
                  <a:pt x="1914315" y="4748403"/>
                  <a:pt x="1598704" y="4876800"/>
                  <a:pt x="1266825" y="4876800"/>
                </a:cubicBezTo>
                <a:cubicBezTo>
                  <a:pt x="934945" y="4876800"/>
                  <a:pt x="619334" y="4748403"/>
                  <a:pt x="378133" y="4515250"/>
                </a:cubicBezTo>
                <a:cubicBezTo>
                  <a:pt x="134293" y="4279544"/>
                  <a:pt x="0" y="3968191"/>
                  <a:pt x="0" y="3638550"/>
                </a:cubicBezTo>
                <a:lnTo>
                  <a:pt x="0" y="2409825"/>
                </a:lnTo>
                <a:cubicBezTo>
                  <a:pt x="0" y="2115807"/>
                  <a:pt x="110052" y="1829752"/>
                  <a:pt x="309877" y="1604362"/>
                </a:cubicBezTo>
                <a:cubicBezTo>
                  <a:pt x="487118" y="1404452"/>
                  <a:pt x="723090" y="1264367"/>
                  <a:pt x="981075" y="1204417"/>
                </a:cubicBezTo>
                <a:lnTo>
                  <a:pt x="981075" y="1047750"/>
                </a:lnTo>
                <a:cubicBezTo>
                  <a:pt x="981075" y="909656"/>
                  <a:pt x="1079544" y="794147"/>
                  <a:pt x="1209942" y="767705"/>
                </a:cubicBezTo>
                <a:cubicBezTo>
                  <a:pt x="1335272" y="325383"/>
                  <a:pt x="1768507" y="0"/>
                  <a:pt x="22479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FA4731F-3514-44D5-8A74-8D89C3E86D7C}"/>
              </a:ext>
            </a:extLst>
          </p:cNvPr>
          <p:cNvSpPr>
            <a:spLocks noChangeAspect="1"/>
          </p:cNvSpPr>
          <p:nvPr/>
        </p:nvSpPr>
        <p:spPr>
          <a:xfrm>
            <a:off x="5303377" y="7333177"/>
            <a:ext cx="853440" cy="832050"/>
          </a:xfrm>
          <a:custGeom>
            <a:avLst/>
            <a:gdLst>
              <a:gd name="connsiteX0" fmla="*/ 503896 w 4876800"/>
              <a:gd name="connsiteY0" fmla="*/ 4155427 h 4754571"/>
              <a:gd name="connsiteX1" fmla="*/ 571286 w 4876800"/>
              <a:gd name="connsiteY1" fmla="*/ 4183280 h 4754571"/>
              <a:gd name="connsiteX2" fmla="*/ 571286 w 4876800"/>
              <a:gd name="connsiteY2" fmla="*/ 4318059 h 4754571"/>
              <a:gd name="connsiteX3" fmla="*/ 436507 w 4876800"/>
              <a:gd name="connsiteY3" fmla="*/ 4318059 h 4754571"/>
              <a:gd name="connsiteX4" fmla="*/ 436507 w 4876800"/>
              <a:gd name="connsiteY4" fmla="*/ 4183280 h 4754571"/>
              <a:gd name="connsiteX5" fmla="*/ 503896 w 4876800"/>
              <a:gd name="connsiteY5" fmla="*/ 4155427 h 4754571"/>
              <a:gd name="connsiteX6" fmla="*/ 1278017 w 4876800"/>
              <a:gd name="connsiteY6" fmla="*/ 3367575 h 4754571"/>
              <a:gd name="connsiteX7" fmla="*/ 1345707 w 4876800"/>
              <a:gd name="connsiteY7" fmla="*/ 3394639 h 4754571"/>
              <a:gd name="connsiteX8" fmla="*/ 1347354 w 4876800"/>
              <a:gd name="connsiteY8" fmla="*/ 3529332 h 4754571"/>
              <a:gd name="connsiteX9" fmla="*/ 841482 w 4876800"/>
              <a:gd name="connsiteY9" fmla="*/ 4047778 h 4754571"/>
              <a:gd name="connsiteX10" fmla="*/ 773302 w 4876800"/>
              <a:gd name="connsiteY10" fmla="*/ 4076515 h 4754571"/>
              <a:gd name="connsiteX11" fmla="*/ 706789 w 4876800"/>
              <a:gd name="connsiteY11" fmla="*/ 4049435 h 4754571"/>
              <a:gd name="connsiteX12" fmla="*/ 705141 w 4876800"/>
              <a:gd name="connsiteY12" fmla="*/ 3914742 h 4754571"/>
              <a:gd name="connsiteX13" fmla="*/ 1211014 w 4876800"/>
              <a:gd name="connsiteY13" fmla="*/ 3396296 h 4754571"/>
              <a:gd name="connsiteX14" fmla="*/ 1278017 w 4876800"/>
              <a:gd name="connsiteY14" fmla="*/ 3367575 h 4754571"/>
              <a:gd name="connsiteX15" fmla="*/ 1410371 w 4876800"/>
              <a:gd name="connsiteY15" fmla="*/ 2920399 h 4754571"/>
              <a:gd name="connsiteX16" fmla="*/ 321664 w 4876800"/>
              <a:gd name="connsiteY16" fmla="*/ 3895426 h 4754571"/>
              <a:gd name="connsiteX17" fmla="*/ 321349 w 4876800"/>
              <a:gd name="connsiteY17" fmla="*/ 3895683 h 4754571"/>
              <a:gd name="connsiteX18" fmla="*/ 321073 w 4876800"/>
              <a:gd name="connsiteY18" fmla="*/ 3895950 h 4754571"/>
              <a:gd name="connsiteX19" fmla="*/ 301823 w 4876800"/>
              <a:gd name="connsiteY19" fmla="*/ 3913952 h 4754571"/>
              <a:gd name="connsiteX20" fmla="*/ 301842 w 4876800"/>
              <a:gd name="connsiteY20" fmla="*/ 4452734 h 4754571"/>
              <a:gd name="connsiteX21" fmla="*/ 571238 w 4876800"/>
              <a:gd name="connsiteY21" fmla="*/ 4564062 h 4754571"/>
              <a:gd name="connsiteX22" fmla="*/ 840643 w 4876800"/>
              <a:gd name="connsiteY22" fmla="*/ 4452734 h 4754571"/>
              <a:gd name="connsiteX23" fmla="*/ 858426 w 4876800"/>
              <a:gd name="connsiteY23" fmla="*/ 4433731 h 4754571"/>
              <a:gd name="connsiteX24" fmla="*/ 1822432 w 4876800"/>
              <a:gd name="connsiteY24" fmla="*/ 3332460 h 4754571"/>
              <a:gd name="connsiteX25" fmla="*/ 4646843 w 4876800"/>
              <a:gd name="connsiteY25" fmla="*/ 1616493 h 4754571"/>
              <a:gd name="connsiteX26" fmla="*/ 4714194 w 4876800"/>
              <a:gd name="connsiteY26" fmla="*/ 1644382 h 4754571"/>
              <a:gd name="connsiteX27" fmla="*/ 4714194 w 4876800"/>
              <a:gd name="connsiteY27" fmla="*/ 1779094 h 4754571"/>
              <a:gd name="connsiteX28" fmla="*/ 4579511 w 4876800"/>
              <a:gd name="connsiteY28" fmla="*/ 1913778 h 4754571"/>
              <a:gd name="connsiteX29" fmla="*/ 4512160 w 4876800"/>
              <a:gd name="connsiteY29" fmla="*/ 1941676 h 4754571"/>
              <a:gd name="connsiteX30" fmla="*/ 4444808 w 4876800"/>
              <a:gd name="connsiteY30" fmla="*/ 1913778 h 4754571"/>
              <a:gd name="connsiteX31" fmla="*/ 4444808 w 4876800"/>
              <a:gd name="connsiteY31" fmla="*/ 1779066 h 4754571"/>
              <a:gd name="connsiteX32" fmla="*/ 4579492 w 4876800"/>
              <a:gd name="connsiteY32" fmla="*/ 1644382 h 4754571"/>
              <a:gd name="connsiteX33" fmla="*/ 4646843 w 4876800"/>
              <a:gd name="connsiteY33" fmla="*/ 1616493 h 4754571"/>
              <a:gd name="connsiteX34" fmla="*/ 1413934 w 4876800"/>
              <a:gd name="connsiteY34" fmla="*/ 1576965 h 4754571"/>
              <a:gd name="connsiteX35" fmla="*/ 1346506 w 4876800"/>
              <a:gd name="connsiteY35" fmla="*/ 1644344 h 4754571"/>
              <a:gd name="connsiteX36" fmla="*/ 1346535 w 4876800"/>
              <a:gd name="connsiteY36" fmla="*/ 2048443 h 4754571"/>
              <a:gd name="connsiteX37" fmla="*/ 1615997 w 4876800"/>
              <a:gd name="connsiteY37" fmla="*/ 2317905 h 4754571"/>
              <a:gd name="connsiteX38" fmla="*/ 1699684 w 4876800"/>
              <a:gd name="connsiteY38" fmla="*/ 2519940 h 4754571"/>
              <a:gd name="connsiteX39" fmla="*/ 1615997 w 4876800"/>
              <a:gd name="connsiteY39" fmla="*/ 2721984 h 4754571"/>
              <a:gd name="connsiteX40" fmla="*/ 1548674 w 4876800"/>
              <a:gd name="connsiteY40" fmla="*/ 2789307 h 4754571"/>
              <a:gd name="connsiteX41" fmla="*/ 1952791 w 4876800"/>
              <a:gd name="connsiteY41" fmla="*/ 3193424 h 4754571"/>
              <a:gd name="connsiteX42" fmla="*/ 2020124 w 4876800"/>
              <a:gd name="connsiteY42" fmla="*/ 3126092 h 4754571"/>
              <a:gd name="connsiteX43" fmla="*/ 2424193 w 4876800"/>
              <a:gd name="connsiteY43" fmla="*/ 3126092 h 4754571"/>
              <a:gd name="connsiteX44" fmla="*/ 2693646 w 4876800"/>
              <a:gd name="connsiteY44" fmla="*/ 3395449 h 4754571"/>
              <a:gd name="connsiteX45" fmla="*/ 2895671 w 4876800"/>
              <a:gd name="connsiteY45" fmla="*/ 3479221 h 4754571"/>
              <a:gd name="connsiteX46" fmla="*/ 3097668 w 4876800"/>
              <a:gd name="connsiteY46" fmla="*/ 3395487 h 4754571"/>
              <a:gd name="connsiteX47" fmla="*/ 3165086 w 4876800"/>
              <a:gd name="connsiteY47" fmla="*/ 3328117 h 4754571"/>
              <a:gd name="connsiteX48" fmla="*/ 4512173 w 4876800"/>
              <a:gd name="connsiteY48" fmla="*/ 942970 h 4754571"/>
              <a:gd name="connsiteX49" fmla="*/ 4579521 w 4876800"/>
              <a:gd name="connsiteY49" fmla="*/ 970879 h 4754571"/>
              <a:gd name="connsiteX50" fmla="*/ 4579511 w 4876800"/>
              <a:gd name="connsiteY50" fmla="*/ 1105591 h 4754571"/>
              <a:gd name="connsiteX51" fmla="*/ 4175365 w 4876800"/>
              <a:gd name="connsiteY51" fmla="*/ 1509642 h 4754571"/>
              <a:gd name="connsiteX52" fmla="*/ 4108024 w 4876800"/>
              <a:gd name="connsiteY52" fmla="*/ 1537531 h 4754571"/>
              <a:gd name="connsiteX53" fmla="*/ 4040663 w 4876800"/>
              <a:gd name="connsiteY53" fmla="*/ 1509623 h 4754571"/>
              <a:gd name="connsiteX54" fmla="*/ 4040672 w 4876800"/>
              <a:gd name="connsiteY54" fmla="*/ 1374911 h 4754571"/>
              <a:gd name="connsiteX55" fmla="*/ 4444818 w 4876800"/>
              <a:gd name="connsiteY55" fmla="*/ 970860 h 4754571"/>
              <a:gd name="connsiteX56" fmla="*/ 4512173 w 4876800"/>
              <a:gd name="connsiteY56" fmla="*/ 942970 h 4754571"/>
              <a:gd name="connsiteX57" fmla="*/ 4781526 w 4876800"/>
              <a:gd name="connsiteY57" fmla="*/ 673556 h 4754571"/>
              <a:gd name="connsiteX58" fmla="*/ 4848868 w 4876800"/>
              <a:gd name="connsiteY58" fmla="*/ 701416 h 4754571"/>
              <a:gd name="connsiteX59" fmla="*/ 4848868 w 4876800"/>
              <a:gd name="connsiteY59" fmla="*/ 836100 h 4754571"/>
              <a:gd name="connsiteX60" fmla="*/ 4714185 w 4876800"/>
              <a:gd name="connsiteY60" fmla="*/ 836100 h 4754571"/>
              <a:gd name="connsiteX61" fmla="*/ 4714185 w 4876800"/>
              <a:gd name="connsiteY61" fmla="*/ 701416 h 4754571"/>
              <a:gd name="connsiteX62" fmla="*/ 4781526 w 4876800"/>
              <a:gd name="connsiteY62" fmla="*/ 673556 h 4754571"/>
              <a:gd name="connsiteX63" fmla="*/ 2491516 w 4876800"/>
              <a:gd name="connsiteY63" fmla="*/ 499420 h 4754571"/>
              <a:gd name="connsiteX64" fmla="*/ 1548665 w 4876800"/>
              <a:gd name="connsiteY64" fmla="*/ 1442272 h 4754571"/>
              <a:gd name="connsiteX65" fmla="*/ 3299826 w 4876800"/>
              <a:gd name="connsiteY65" fmla="*/ 3193433 h 4754571"/>
              <a:gd name="connsiteX66" fmla="*/ 4242687 w 4876800"/>
              <a:gd name="connsiteY66" fmla="*/ 2250573 h 4754571"/>
              <a:gd name="connsiteX67" fmla="*/ 4040672 w 4876800"/>
              <a:gd name="connsiteY67" fmla="*/ 2048557 h 4754571"/>
              <a:gd name="connsiteX68" fmla="*/ 3569193 w 4876800"/>
              <a:gd name="connsiteY68" fmla="*/ 2519949 h 4754571"/>
              <a:gd name="connsiteX69" fmla="*/ 3501852 w 4876800"/>
              <a:gd name="connsiteY69" fmla="*/ 2547848 h 4754571"/>
              <a:gd name="connsiteX70" fmla="*/ 3434491 w 4876800"/>
              <a:gd name="connsiteY70" fmla="*/ 2519940 h 4754571"/>
              <a:gd name="connsiteX71" fmla="*/ 3434501 w 4876800"/>
              <a:gd name="connsiteY71" fmla="*/ 2385237 h 4754571"/>
              <a:gd name="connsiteX72" fmla="*/ 3905960 w 4876800"/>
              <a:gd name="connsiteY72" fmla="*/ 1913854 h 4754571"/>
              <a:gd name="connsiteX73" fmla="*/ 3636516 w 4876800"/>
              <a:gd name="connsiteY73" fmla="*/ 1644411 h 4754571"/>
              <a:gd name="connsiteX74" fmla="*/ 3165048 w 4876800"/>
              <a:gd name="connsiteY74" fmla="*/ 2115803 h 4754571"/>
              <a:gd name="connsiteX75" fmla="*/ 3097706 w 4876800"/>
              <a:gd name="connsiteY75" fmla="*/ 2143702 h 4754571"/>
              <a:gd name="connsiteX76" fmla="*/ 3030345 w 4876800"/>
              <a:gd name="connsiteY76" fmla="*/ 2115794 h 4754571"/>
              <a:gd name="connsiteX77" fmla="*/ 3030355 w 4876800"/>
              <a:gd name="connsiteY77" fmla="*/ 1981091 h 4754571"/>
              <a:gd name="connsiteX78" fmla="*/ 3501814 w 4876800"/>
              <a:gd name="connsiteY78" fmla="*/ 1509708 h 4754571"/>
              <a:gd name="connsiteX79" fmla="*/ 3232466 w 4876800"/>
              <a:gd name="connsiteY79" fmla="*/ 1240360 h 4754571"/>
              <a:gd name="connsiteX80" fmla="*/ 2760988 w 4876800"/>
              <a:gd name="connsiteY80" fmla="*/ 1711753 h 4754571"/>
              <a:gd name="connsiteX81" fmla="*/ 2693646 w 4876800"/>
              <a:gd name="connsiteY81" fmla="*/ 1739652 h 4754571"/>
              <a:gd name="connsiteX82" fmla="*/ 2626285 w 4876800"/>
              <a:gd name="connsiteY82" fmla="*/ 1711743 h 4754571"/>
              <a:gd name="connsiteX83" fmla="*/ 2626295 w 4876800"/>
              <a:gd name="connsiteY83" fmla="*/ 1577041 h 4754571"/>
              <a:gd name="connsiteX84" fmla="*/ 3097763 w 4876800"/>
              <a:gd name="connsiteY84" fmla="*/ 1105658 h 4754571"/>
              <a:gd name="connsiteX85" fmla="*/ 2828320 w 4876800"/>
              <a:gd name="connsiteY85" fmla="*/ 836215 h 4754571"/>
              <a:gd name="connsiteX86" fmla="*/ 2356842 w 4876800"/>
              <a:gd name="connsiteY86" fmla="*/ 1307607 h 4754571"/>
              <a:gd name="connsiteX87" fmla="*/ 2289500 w 4876800"/>
              <a:gd name="connsiteY87" fmla="*/ 1335506 h 4754571"/>
              <a:gd name="connsiteX88" fmla="*/ 2222139 w 4876800"/>
              <a:gd name="connsiteY88" fmla="*/ 1307598 h 4754571"/>
              <a:gd name="connsiteX89" fmla="*/ 2222149 w 4876800"/>
              <a:gd name="connsiteY89" fmla="*/ 1172895 h 4754571"/>
              <a:gd name="connsiteX90" fmla="*/ 2693608 w 4876800"/>
              <a:gd name="connsiteY90" fmla="*/ 701512 h 4754571"/>
              <a:gd name="connsiteX91" fmla="*/ 4242695 w 4876800"/>
              <a:gd name="connsiteY91" fmla="*/ 404150 h 4754571"/>
              <a:gd name="connsiteX92" fmla="*/ 4310048 w 4876800"/>
              <a:gd name="connsiteY92" fmla="*/ 432040 h 4754571"/>
              <a:gd name="connsiteX93" fmla="*/ 4310048 w 4876800"/>
              <a:gd name="connsiteY93" fmla="*/ 566752 h 4754571"/>
              <a:gd name="connsiteX94" fmla="*/ 3771219 w 4876800"/>
              <a:gd name="connsiteY94" fmla="*/ 1105581 h 4754571"/>
              <a:gd name="connsiteX95" fmla="*/ 3703867 w 4876800"/>
              <a:gd name="connsiteY95" fmla="*/ 1133480 h 4754571"/>
              <a:gd name="connsiteX96" fmla="*/ 3636516 w 4876800"/>
              <a:gd name="connsiteY96" fmla="*/ 1105581 h 4754571"/>
              <a:gd name="connsiteX97" fmla="*/ 3636507 w 4876800"/>
              <a:gd name="connsiteY97" fmla="*/ 970869 h 4754571"/>
              <a:gd name="connsiteX98" fmla="*/ 4175336 w 4876800"/>
              <a:gd name="connsiteY98" fmla="*/ 432040 h 4754571"/>
              <a:gd name="connsiteX99" fmla="*/ 4242695 w 4876800"/>
              <a:gd name="connsiteY99" fmla="*/ 404150 h 4754571"/>
              <a:gd name="connsiteX100" fmla="*/ 2491535 w 4876800"/>
              <a:gd name="connsiteY100" fmla="*/ 269468 h 4754571"/>
              <a:gd name="connsiteX101" fmla="*/ 2558886 w 4876800"/>
              <a:gd name="connsiteY101" fmla="*/ 297366 h 4754571"/>
              <a:gd name="connsiteX102" fmla="*/ 2894976 w 4876800"/>
              <a:gd name="connsiteY102" fmla="*/ 633456 h 4754571"/>
              <a:gd name="connsiteX103" fmla="*/ 2896348 w 4876800"/>
              <a:gd name="connsiteY103" fmla="*/ 634828 h 4754571"/>
              <a:gd name="connsiteX104" fmla="*/ 3299112 w 4876800"/>
              <a:gd name="connsiteY104" fmla="*/ 1037592 h 4754571"/>
              <a:gd name="connsiteX105" fmla="*/ 3300503 w 4876800"/>
              <a:gd name="connsiteY105" fmla="*/ 1038983 h 4754571"/>
              <a:gd name="connsiteX106" fmla="*/ 3703153 w 4876800"/>
              <a:gd name="connsiteY106" fmla="*/ 1441633 h 4754571"/>
              <a:gd name="connsiteX107" fmla="*/ 3704563 w 4876800"/>
              <a:gd name="connsiteY107" fmla="*/ 1443043 h 4754571"/>
              <a:gd name="connsiteX108" fmla="*/ 4107242 w 4876800"/>
              <a:gd name="connsiteY108" fmla="*/ 1845722 h 4754571"/>
              <a:gd name="connsiteX109" fmla="*/ 4108766 w 4876800"/>
              <a:gd name="connsiteY109" fmla="*/ 1847246 h 4754571"/>
              <a:gd name="connsiteX110" fmla="*/ 4444732 w 4876800"/>
              <a:gd name="connsiteY110" fmla="*/ 2183202 h 4754571"/>
              <a:gd name="connsiteX111" fmla="*/ 4444722 w 4876800"/>
              <a:gd name="connsiteY111" fmla="*/ 2317914 h 4754571"/>
              <a:gd name="connsiteX112" fmla="*/ 3367168 w 4876800"/>
              <a:gd name="connsiteY112" fmla="*/ 3395478 h 4754571"/>
              <a:gd name="connsiteX113" fmla="*/ 3232361 w 4876800"/>
              <a:gd name="connsiteY113" fmla="*/ 3530180 h 4754571"/>
              <a:gd name="connsiteX114" fmla="*/ 2895662 w 4876800"/>
              <a:gd name="connsiteY114" fmla="*/ 3669712 h 4754571"/>
              <a:gd name="connsiteX115" fmla="*/ 2558925 w 4876800"/>
              <a:gd name="connsiteY115" fmla="*/ 3530132 h 4754571"/>
              <a:gd name="connsiteX116" fmla="*/ 2289491 w 4876800"/>
              <a:gd name="connsiteY116" fmla="*/ 3260804 h 4754571"/>
              <a:gd name="connsiteX117" fmla="*/ 2154817 w 4876800"/>
              <a:gd name="connsiteY117" fmla="*/ 3260794 h 4754571"/>
              <a:gd name="connsiteX118" fmla="*/ 2022362 w 4876800"/>
              <a:gd name="connsiteY118" fmla="*/ 3393258 h 4754571"/>
              <a:gd name="connsiteX119" fmla="*/ 1001749 w 4876800"/>
              <a:gd name="connsiteY119" fmla="*/ 4559214 h 4754571"/>
              <a:gd name="connsiteX120" fmla="*/ 1001615 w 4876800"/>
              <a:gd name="connsiteY120" fmla="*/ 4559357 h 4754571"/>
              <a:gd name="connsiteX121" fmla="*/ 1001558 w 4876800"/>
              <a:gd name="connsiteY121" fmla="*/ 4559433 h 4754571"/>
              <a:gd name="connsiteX122" fmla="*/ 975317 w 4876800"/>
              <a:gd name="connsiteY122" fmla="*/ 4587465 h 4754571"/>
              <a:gd name="connsiteX123" fmla="*/ 571228 w 4876800"/>
              <a:gd name="connsiteY123" fmla="*/ 4754571 h 4754571"/>
              <a:gd name="connsiteX124" fmla="*/ 167121 w 4876800"/>
              <a:gd name="connsiteY124" fmla="*/ 4587446 h 4754571"/>
              <a:gd name="connsiteX125" fmla="*/ 167121 w 4876800"/>
              <a:gd name="connsiteY125" fmla="*/ 3779221 h 4754571"/>
              <a:gd name="connsiteX126" fmla="*/ 194419 w 4876800"/>
              <a:gd name="connsiteY126" fmla="*/ 3753646 h 4754571"/>
              <a:gd name="connsiteX127" fmla="*/ 194553 w 4876800"/>
              <a:gd name="connsiteY127" fmla="*/ 3753522 h 4754571"/>
              <a:gd name="connsiteX128" fmla="*/ 1348411 w 4876800"/>
              <a:gd name="connsiteY128" fmla="*/ 2720136 h 4754571"/>
              <a:gd name="connsiteX129" fmla="*/ 1481295 w 4876800"/>
              <a:gd name="connsiteY129" fmla="*/ 2587262 h 4754571"/>
              <a:gd name="connsiteX130" fmla="*/ 1509184 w 4876800"/>
              <a:gd name="connsiteY130" fmla="*/ 2519930 h 4754571"/>
              <a:gd name="connsiteX131" fmla="*/ 1481295 w 4876800"/>
              <a:gd name="connsiteY131" fmla="*/ 2452608 h 4754571"/>
              <a:gd name="connsiteX132" fmla="*/ 1211823 w 4876800"/>
              <a:gd name="connsiteY132" fmla="*/ 2183145 h 4754571"/>
              <a:gd name="connsiteX133" fmla="*/ 1211804 w 4876800"/>
              <a:gd name="connsiteY133" fmla="*/ 1509632 h 4754571"/>
              <a:gd name="connsiteX134" fmla="*/ 1346630 w 4876800"/>
              <a:gd name="connsiteY134" fmla="*/ 1374892 h 4754571"/>
              <a:gd name="connsiteX135" fmla="*/ 2424184 w 4876800"/>
              <a:gd name="connsiteY135" fmla="*/ 297366 h 4754571"/>
              <a:gd name="connsiteX136" fmla="*/ 2491535 w 4876800"/>
              <a:gd name="connsiteY136" fmla="*/ 269468 h 4754571"/>
              <a:gd name="connsiteX137" fmla="*/ 3569183 w 4876800"/>
              <a:gd name="connsiteY137" fmla="*/ 269468 h 4754571"/>
              <a:gd name="connsiteX138" fmla="*/ 3636535 w 4876800"/>
              <a:gd name="connsiteY138" fmla="*/ 297357 h 4754571"/>
              <a:gd name="connsiteX139" fmla="*/ 3636535 w 4876800"/>
              <a:gd name="connsiteY139" fmla="*/ 432069 h 4754571"/>
              <a:gd name="connsiteX140" fmla="*/ 3367168 w 4876800"/>
              <a:gd name="connsiteY140" fmla="*/ 701436 h 4754571"/>
              <a:gd name="connsiteX141" fmla="*/ 3299817 w 4876800"/>
              <a:gd name="connsiteY141" fmla="*/ 729335 h 4754571"/>
              <a:gd name="connsiteX142" fmla="*/ 3232456 w 4876800"/>
              <a:gd name="connsiteY142" fmla="*/ 701436 h 4754571"/>
              <a:gd name="connsiteX143" fmla="*/ 3232456 w 4876800"/>
              <a:gd name="connsiteY143" fmla="*/ 566724 h 4754571"/>
              <a:gd name="connsiteX144" fmla="*/ 3501823 w 4876800"/>
              <a:gd name="connsiteY144" fmla="*/ 297357 h 4754571"/>
              <a:gd name="connsiteX145" fmla="*/ 3569183 w 4876800"/>
              <a:gd name="connsiteY145" fmla="*/ 269468 h 4754571"/>
              <a:gd name="connsiteX146" fmla="*/ 4512102 w 4876800"/>
              <a:gd name="connsiteY146" fmla="*/ 134727 h 4754571"/>
              <a:gd name="connsiteX147" fmla="*/ 4579491 w 4876800"/>
              <a:gd name="connsiteY147" fmla="*/ 162587 h 4754571"/>
              <a:gd name="connsiteX148" fmla="*/ 4579491 w 4876800"/>
              <a:gd name="connsiteY148" fmla="*/ 297271 h 4754571"/>
              <a:gd name="connsiteX149" fmla="*/ 4444712 w 4876800"/>
              <a:gd name="connsiteY149" fmla="*/ 297271 h 4754571"/>
              <a:gd name="connsiteX150" fmla="*/ 4444712 w 4876800"/>
              <a:gd name="connsiteY150" fmla="*/ 162587 h 4754571"/>
              <a:gd name="connsiteX151" fmla="*/ 4512102 w 4876800"/>
              <a:gd name="connsiteY151" fmla="*/ 134727 h 4754571"/>
              <a:gd name="connsiteX152" fmla="*/ 3838590 w 4876800"/>
              <a:gd name="connsiteY152" fmla="*/ 44 h 4754571"/>
              <a:gd name="connsiteX153" fmla="*/ 3905979 w 4876800"/>
              <a:gd name="connsiteY153" fmla="*/ 27904 h 4754571"/>
              <a:gd name="connsiteX154" fmla="*/ 3905979 w 4876800"/>
              <a:gd name="connsiteY154" fmla="*/ 162588 h 4754571"/>
              <a:gd name="connsiteX155" fmla="*/ 3771200 w 4876800"/>
              <a:gd name="connsiteY155" fmla="*/ 162588 h 4754571"/>
              <a:gd name="connsiteX156" fmla="*/ 3771200 w 4876800"/>
              <a:gd name="connsiteY156" fmla="*/ 27904 h 4754571"/>
              <a:gd name="connsiteX157" fmla="*/ 3838590 w 4876800"/>
              <a:gd name="connsiteY157" fmla="*/ 44 h 4754571"/>
              <a:gd name="connsiteX158" fmla="*/ 3030355 w 4876800"/>
              <a:gd name="connsiteY158" fmla="*/ 0 h 4754571"/>
              <a:gd name="connsiteX159" fmla="*/ 3097707 w 4876800"/>
              <a:gd name="connsiteY159" fmla="*/ 27885 h 4754571"/>
              <a:gd name="connsiteX160" fmla="*/ 3097707 w 4876800"/>
              <a:gd name="connsiteY160" fmla="*/ 162597 h 4754571"/>
              <a:gd name="connsiteX161" fmla="*/ 2963023 w 4876800"/>
              <a:gd name="connsiteY161" fmla="*/ 297281 h 4754571"/>
              <a:gd name="connsiteX162" fmla="*/ 2895672 w 4876800"/>
              <a:gd name="connsiteY162" fmla="*/ 325180 h 4754571"/>
              <a:gd name="connsiteX163" fmla="*/ 2828321 w 4876800"/>
              <a:gd name="connsiteY163" fmla="*/ 297281 h 4754571"/>
              <a:gd name="connsiteX164" fmla="*/ 2828321 w 4876800"/>
              <a:gd name="connsiteY164" fmla="*/ 162569 h 4754571"/>
              <a:gd name="connsiteX165" fmla="*/ 2963004 w 4876800"/>
              <a:gd name="connsiteY165" fmla="*/ 27885 h 4754571"/>
              <a:gd name="connsiteX166" fmla="*/ 3030355 w 4876800"/>
              <a:gd name="connsiteY166" fmla="*/ 0 h 475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4876800" h="4754571">
                <a:moveTo>
                  <a:pt x="503896" y="4155427"/>
                </a:moveTo>
                <a:cubicBezTo>
                  <a:pt x="528280" y="4155427"/>
                  <a:pt x="552664" y="4164711"/>
                  <a:pt x="571286" y="4183280"/>
                </a:cubicBezTo>
                <a:cubicBezTo>
                  <a:pt x="608424" y="4220523"/>
                  <a:pt x="608424" y="4280816"/>
                  <a:pt x="571286" y="4318059"/>
                </a:cubicBezTo>
                <a:cubicBezTo>
                  <a:pt x="534043" y="4355206"/>
                  <a:pt x="473750" y="4355206"/>
                  <a:pt x="436507" y="4318059"/>
                </a:cubicBezTo>
                <a:cubicBezTo>
                  <a:pt x="399360" y="4280816"/>
                  <a:pt x="399360" y="4220523"/>
                  <a:pt x="436507" y="4183280"/>
                </a:cubicBezTo>
                <a:cubicBezTo>
                  <a:pt x="455128" y="4164711"/>
                  <a:pt x="479512" y="4155427"/>
                  <a:pt x="503896" y="4155427"/>
                </a:cubicBezTo>
                <a:close/>
                <a:moveTo>
                  <a:pt x="1278017" y="3367575"/>
                </a:moveTo>
                <a:cubicBezTo>
                  <a:pt x="1302391" y="3367276"/>
                  <a:pt x="1326880" y="3376275"/>
                  <a:pt x="1345707" y="3394639"/>
                </a:cubicBezTo>
                <a:cubicBezTo>
                  <a:pt x="1383340" y="3431386"/>
                  <a:pt x="1384092" y="3491689"/>
                  <a:pt x="1347354" y="3529332"/>
                </a:cubicBezTo>
                <a:lnTo>
                  <a:pt x="841482" y="4047778"/>
                </a:lnTo>
                <a:cubicBezTo>
                  <a:pt x="822822" y="4066914"/>
                  <a:pt x="798076" y="4076515"/>
                  <a:pt x="773302" y="4076515"/>
                </a:cubicBezTo>
                <a:cubicBezTo>
                  <a:pt x="749318" y="4076515"/>
                  <a:pt x="725315" y="4067504"/>
                  <a:pt x="706789" y="4049435"/>
                </a:cubicBezTo>
                <a:cubicBezTo>
                  <a:pt x="669146" y="4012688"/>
                  <a:pt x="668403" y="3952385"/>
                  <a:pt x="705141" y="3914742"/>
                </a:cubicBezTo>
                <a:lnTo>
                  <a:pt x="1211014" y="3396296"/>
                </a:lnTo>
                <a:cubicBezTo>
                  <a:pt x="1229382" y="3377470"/>
                  <a:pt x="1253642" y="3367874"/>
                  <a:pt x="1278017" y="3367575"/>
                </a:cubicBezTo>
                <a:close/>
                <a:moveTo>
                  <a:pt x="1410371" y="2920399"/>
                </a:moveTo>
                <a:lnTo>
                  <a:pt x="321664" y="3895426"/>
                </a:lnTo>
                <a:cubicBezTo>
                  <a:pt x="321559" y="3895521"/>
                  <a:pt x="321454" y="3895588"/>
                  <a:pt x="321349" y="3895683"/>
                </a:cubicBezTo>
                <a:cubicBezTo>
                  <a:pt x="321254" y="3895769"/>
                  <a:pt x="321168" y="3895864"/>
                  <a:pt x="321073" y="3895950"/>
                </a:cubicBezTo>
                <a:cubicBezTo>
                  <a:pt x="314034" y="3902160"/>
                  <a:pt x="307738" y="3908047"/>
                  <a:pt x="301823" y="3913952"/>
                </a:cubicBezTo>
                <a:cubicBezTo>
                  <a:pt x="153290" y="4062475"/>
                  <a:pt x="153290" y="4304182"/>
                  <a:pt x="301842" y="4452734"/>
                </a:cubicBezTo>
                <a:cubicBezTo>
                  <a:pt x="373632" y="4524533"/>
                  <a:pt x="469301" y="4564062"/>
                  <a:pt x="571238" y="4564062"/>
                </a:cubicBezTo>
                <a:cubicBezTo>
                  <a:pt x="673174" y="4564062"/>
                  <a:pt x="768844" y="4524533"/>
                  <a:pt x="840643" y="4452734"/>
                </a:cubicBezTo>
                <a:cubicBezTo>
                  <a:pt x="846434" y="4446952"/>
                  <a:pt x="852244" y="4440732"/>
                  <a:pt x="858426" y="4433731"/>
                </a:cubicBezTo>
                <a:lnTo>
                  <a:pt x="1822432" y="3332460"/>
                </a:lnTo>
                <a:close/>
                <a:moveTo>
                  <a:pt x="4646843" y="1616493"/>
                </a:moveTo>
                <a:cubicBezTo>
                  <a:pt x="4671220" y="1616493"/>
                  <a:pt x="4695597" y="1625789"/>
                  <a:pt x="4714194" y="1644382"/>
                </a:cubicBezTo>
                <a:cubicBezTo>
                  <a:pt x="4751389" y="1681587"/>
                  <a:pt x="4751389" y="1741899"/>
                  <a:pt x="4714194" y="1779094"/>
                </a:cubicBezTo>
                <a:lnTo>
                  <a:pt x="4579511" y="1913778"/>
                </a:lnTo>
                <a:cubicBezTo>
                  <a:pt x="4560918" y="1932370"/>
                  <a:pt x="4536534" y="1941676"/>
                  <a:pt x="4512160" y="1941676"/>
                </a:cubicBezTo>
                <a:cubicBezTo>
                  <a:pt x="4487785" y="1941676"/>
                  <a:pt x="4463410" y="1932370"/>
                  <a:pt x="4444808" y="1913778"/>
                </a:cubicBezTo>
                <a:cubicBezTo>
                  <a:pt x="4407613" y="1876573"/>
                  <a:pt x="4407613" y="1816261"/>
                  <a:pt x="4444808" y="1779066"/>
                </a:cubicBezTo>
                <a:lnTo>
                  <a:pt x="4579492" y="1644382"/>
                </a:lnTo>
                <a:cubicBezTo>
                  <a:pt x="4598089" y="1625789"/>
                  <a:pt x="4622466" y="1616493"/>
                  <a:pt x="4646843" y="1616493"/>
                </a:cubicBezTo>
                <a:close/>
                <a:moveTo>
                  <a:pt x="1413934" y="1576965"/>
                </a:moveTo>
                <a:lnTo>
                  <a:pt x="1346506" y="1644344"/>
                </a:lnTo>
                <a:cubicBezTo>
                  <a:pt x="1235159" y="1755758"/>
                  <a:pt x="1235149" y="1937067"/>
                  <a:pt x="1346535" y="2048443"/>
                </a:cubicBezTo>
                <a:lnTo>
                  <a:pt x="1615997" y="2317905"/>
                </a:lnTo>
                <a:cubicBezTo>
                  <a:pt x="1669956" y="2371873"/>
                  <a:pt x="1699684" y="2443625"/>
                  <a:pt x="1699684" y="2519940"/>
                </a:cubicBezTo>
                <a:cubicBezTo>
                  <a:pt x="1699684" y="2596254"/>
                  <a:pt x="1669966" y="2668006"/>
                  <a:pt x="1615997" y="2721984"/>
                </a:cubicBezTo>
                <a:lnTo>
                  <a:pt x="1548674" y="2789307"/>
                </a:lnTo>
                <a:lnTo>
                  <a:pt x="1952791" y="3193424"/>
                </a:lnTo>
                <a:lnTo>
                  <a:pt x="2020124" y="3126092"/>
                </a:lnTo>
                <a:cubicBezTo>
                  <a:pt x="2131528" y="3014706"/>
                  <a:pt x="2312798" y="3014697"/>
                  <a:pt x="2424193" y="3126092"/>
                </a:cubicBezTo>
                <a:lnTo>
                  <a:pt x="2693646" y="3395449"/>
                </a:lnTo>
                <a:cubicBezTo>
                  <a:pt x="2747643" y="3449484"/>
                  <a:pt x="2819376" y="3479221"/>
                  <a:pt x="2895671" y="3479221"/>
                </a:cubicBezTo>
                <a:cubicBezTo>
                  <a:pt x="2971967" y="3479221"/>
                  <a:pt x="3043709" y="3449484"/>
                  <a:pt x="3097668" y="3395487"/>
                </a:cubicBezTo>
                <a:lnTo>
                  <a:pt x="3165086" y="3328117"/>
                </a:lnTo>
                <a:close/>
                <a:moveTo>
                  <a:pt x="4512173" y="942970"/>
                </a:moveTo>
                <a:cubicBezTo>
                  <a:pt x="4536549" y="942971"/>
                  <a:pt x="4560924" y="952272"/>
                  <a:pt x="4579521" y="970879"/>
                </a:cubicBezTo>
                <a:cubicBezTo>
                  <a:pt x="4616706" y="1008093"/>
                  <a:pt x="4616706" y="1068396"/>
                  <a:pt x="4579511" y="1105591"/>
                </a:cubicBezTo>
                <a:lnTo>
                  <a:pt x="4175365" y="1509642"/>
                </a:lnTo>
                <a:cubicBezTo>
                  <a:pt x="4156773" y="1528225"/>
                  <a:pt x="4132398" y="1537531"/>
                  <a:pt x="4108024" y="1537531"/>
                </a:cubicBezTo>
                <a:cubicBezTo>
                  <a:pt x="4083640" y="1537531"/>
                  <a:pt x="4059265" y="1528225"/>
                  <a:pt x="4040663" y="1509623"/>
                </a:cubicBezTo>
                <a:cubicBezTo>
                  <a:pt x="4003468" y="1472408"/>
                  <a:pt x="4003468" y="1412106"/>
                  <a:pt x="4040672" y="1374911"/>
                </a:cubicBezTo>
                <a:lnTo>
                  <a:pt x="4444818" y="970860"/>
                </a:lnTo>
                <a:cubicBezTo>
                  <a:pt x="4463420" y="952268"/>
                  <a:pt x="4487797" y="942969"/>
                  <a:pt x="4512173" y="942970"/>
                </a:cubicBezTo>
                <a:close/>
                <a:moveTo>
                  <a:pt x="4781526" y="673556"/>
                </a:moveTo>
                <a:cubicBezTo>
                  <a:pt x="4805911" y="673556"/>
                  <a:pt x="4830295" y="682843"/>
                  <a:pt x="4848868" y="701416"/>
                </a:cubicBezTo>
                <a:cubicBezTo>
                  <a:pt x="4886111" y="738659"/>
                  <a:pt x="4886111" y="798952"/>
                  <a:pt x="4848868" y="836100"/>
                </a:cubicBezTo>
                <a:cubicBezTo>
                  <a:pt x="4811721" y="873343"/>
                  <a:pt x="4751332" y="873343"/>
                  <a:pt x="4714185" y="836100"/>
                </a:cubicBezTo>
                <a:cubicBezTo>
                  <a:pt x="4676942" y="798952"/>
                  <a:pt x="4676942" y="738659"/>
                  <a:pt x="4714185" y="701416"/>
                </a:cubicBezTo>
                <a:cubicBezTo>
                  <a:pt x="4732759" y="682843"/>
                  <a:pt x="4757143" y="673556"/>
                  <a:pt x="4781526" y="673556"/>
                </a:cubicBezTo>
                <a:close/>
                <a:moveTo>
                  <a:pt x="2491516" y="499420"/>
                </a:moveTo>
                <a:lnTo>
                  <a:pt x="1548665" y="1442272"/>
                </a:lnTo>
                <a:lnTo>
                  <a:pt x="3299826" y="3193433"/>
                </a:lnTo>
                <a:lnTo>
                  <a:pt x="4242687" y="2250573"/>
                </a:lnTo>
                <a:lnTo>
                  <a:pt x="4040672" y="2048557"/>
                </a:lnTo>
                <a:lnTo>
                  <a:pt x="3569193" y="2519949"/>
                </a:lnTo>
                <a:cubicBezTo>
                  <a:pt x="3550601" y="2538542"/>
                  <a:pt x="3526226" y="2547848"/>
                  <a:pt x="3501852" y="2547848"/>
                </a:cubicBezTo>
                <a:cubicBezTo>
                  <a:pt x="3477468" y="2547848"/>
                  <a:pt x="3453093" y="2538542"/>
                  <a:pt x="3434491" y="2519940"/>
                </a:cubicBezTo>
                <a:cubicBezTo>
                  <a:pt x="3397296" y="2482735"/>
                  <a:pt x="3397296" y="2422423"/>
                  <a:pt x="3434501" y="2385237"/>
                </a:cubicBezTo>
                <a:lnTo>
                  <a:pt x="3905960" y="1913854"/>
                </a:lnTo>
                <a:lnTo>
                  <a:pt x="3636516" y="1644411"/>
                </a:lnTo>
                <a:lnTo>
                  <a:pt x="3165048" y="2115803"/>
                </a:lnTo>
                <a:cubicBezTo>
                  <a:pt x="3146455" y="2134396"/>
                  <a:pt x="3122081" y="2143702"/>
                  <a:pt x="3097706" y="2143702"/>
                </a:cubicBezTo>
                <a:cubicBezTo>
                  <a:pt x="3073322" y="2143702"/>
                  <a:pt x="3048948" y="2134396"/>
                  <a:pt x="3030345" y="2115794"/>
                </a:cubicBezTo>
                <a:cubicBezTo>
                  <a:pt x="2993150" y="2078589"/>
                  <a:pt x="2993150" y="2018277"/>
                  <a:pt x="3030355" y="1981091"/>
                </a:cubicBezTo>
                <a:lnTo>
                  <a:pt x="3501814" y="1509708"/>
                </a:lnTo>
                <a:lnTo>
                  <a:pt x="3232466" y="1240360"/>
                </a:lnTo>
                <a:lnTo>
                  <a:pt x="2760988" y="1711753"/>
                </a:lnTo>
                <a:cubicBezTo>
                  <a:pt x="2742395" y="1730346"/>
                  <a:pt x="2718020" y="1739652"/>
                  <a:pt x="2693646" y="1739652"/>
                </a:cubicBezTo>
                <a:cubicBezTo>
                  <a:pt x="2669262" y="1739652"/>
                  <a:pt x="2644888" y="1730346"/>
                  <a:pt x="2626285" y="1711743"/>
                </a:cubicBezTo>
                <a:cubicBezTo>
                  <a:pt x="2589090" y="1674539"/>
                  <a:pt x="2589090" y="1614226"/>
                  <a:pt x="2626295" y="1577041"/>
                </a:cubicBezTo>
                <a:lnTo>
                  <a:pt x="3097763" y="1105658"/>
                </a:lnTo>
                <a:lnTo>
                  <a:pt x="2828320" y="836215"/>
                </a:lnTo>
                <a:lnTo>
                  <a:pt x="2356842" y="1307607"/>
                </a:lnTo>
                <a:cubicBezTo>
                  <a:pt x="2338249" y="1326200"/>
                  <a:pt x="2313875" y="1335506"/>
                  <a:pt x="2289500" y="1335506"/>
                </a:cubicBezTo>
                <a:cubicBezTo>
                  <a:pt x="2265116" y="1335506"/>
                  <a:pt x="2240742" y="1326200"/>
                  <a:pt x="2222139" y="1307598"/>
                </a:cubicBezTo>
                <a:cubicBezTo>
                  <a:pt x="2184944" y="1270393"/>
                  <a:pt x="2184944" y="1210080"/>
                  <a:pt x="2222149" y="1172895"/>
                </a:cubicBezTo>
                <a:lnTo>
                  <a:pt x="2693608" y="701512"/>
                </a:lnTo>
                <a:close/>
                <a:moveTo>
                  <a:pt x="4242695" y="404150"/>
                </a:moveTo>
                <a:cubicBezTo>
                  <a:pt x="4267073" y="404150"/>
                  <a:pt x="4291450" y="413447"/>
                  <a:pt x="4310048" y="432040"/>
                </a:cubicBezTo>
                <a:cubicBezTo>
                  <a:pt x="4347243" y="469245"/>
                  <a:pt x="4347243" y="529557"/>
                  <a:pt x="4310048" y="566752"/>
                </a:cubicBezTo>
                <a:lnTo>
                  <a:pt x="3771219" y="1105581"/>
                </a:lnTo>
                <a:cubicBezTo>
                  <a:pt x="3752626" y="1124174"/>
                  <a:pt x="3728242" y="1133480"/>
                  <a:pt x="3703867" y="1133480"/>
                </a:cubicBezTo>
                <a:cubicBezTo>
                  <a:pt x="3679493" y="1133480"/>
                  <a:pt x="3655119" y="1124174"/>
                  <a:pt x="3636516" y="1105581"/>
                </a:cubicBezTo>
                <a:cubicBezTo>
                  <a:pt x="3599321" y="1068386"/>
                  <a:pt x="3599321" y="1008064"/>
                  <a:pt x="3636507" y="970869"/>
                </a:cubicBezTo>
                <a:lnTo>
                  <a:pt x="4175336" y="432040"/>
                </a:lnTo>
                <a:cubicBezTo>
                  <a:pt x="4193938" y="413447"/>
                  <a:pt x="4218317" y="404150"/>
                  <a:pt x="4242695" y="404150"/>
                </a:cubicBezTo>
                <a:close/>
                <a:moveTo>
                  <a:pt x="2491535" y="269468"/>
                </a:moveTo>
                <a:cubicBezTo>
                  <a:pt x="2516795" y="269468"/>
                  <a:pt x="2541027" y="279507"/>
                  <a:pt x="2558886" y="297366"/>
                </a:cubicBezTo>
                <a:lnTo>
                  <a:pt x="2894976" y="633456"/>
                </a:lnTo>
                <a:cubicBezTo>
                  <a:pt x="2895443" y="633913"/>
                  <a:pt x="2895900" y="634370"/>
                  <a:pt x="2896348" y="634828"/>
                </a:cubicBezTo>
                <a:lnTo>
                  <a:pt x="3299112" y="1037592"/>
                </a:lnTo>
                <a:cubicBezTo>
                  <a:pt x="3299579" y="1038050"/>
                  <a:pt x="3300046" y="1038516"/>
                  <a:pt x="3300503" y="1038983"/>
                </a:cubicBezTo>
                <a:lnTo>
                  <a:pt x="3703153" y="1441633"/>
                </a:lnTo>
                <a:cubicBezTo>
                  <a:pt x="3703629" y="1442100"/>
                  <a:pt x="3704096" y="1442567"/>
                  <a:pt x="3704563" y="1443043"/>
                </a:cubicBezTo>
                <a:lnTo>
                  <a:pt x="4107242" y="1845722"/>
                </a:lnTo>
                <a:cubicBezTo>
                  <a:pt x="4107756" y="1846227"/>
                  <a:pt x="4108261" y="1846732"/>
                  <a:pt x="4108766" y="1847246"/>
                </a:cubicBezTo>
                <a:lnTo>
                  <a:pt x="4444732" y="2183202"/>
                </a:lnTo>
                <a:cubicBezTo>
                  <a:pt x="4481917" y="2220407"/>
                  <a:pt x="4481917" y="2280719"/>
                  <a:pt x="4444722" y="2317914"/>
                </a:cubicBezTo>
                <a:lnTo>
                  <a:pt x="3367168" y="3395478"/>
                </a:lnTo>
                <a:lnTo>
                  <a:pt x="3232361" y="3530180"/>
                </a:lnTo>
                <a:cubicBezTo>
                  <a:pt x="3142454" y="3620144"/>
                  <a:pt x="3022858" y="3669712"/>
                  <a:pt x="2895662" y="3669712"/>
                </a:cubicBezTo>
                <a:cubicBezTo>
                  <a:pt x="2768465" y="3669712"/>
                  <a:pt x="2648869" y="3620144"/>
                  <a:pt x="2558925" y="3530132"/>
                </a:cubicBezTo>
                <a:lnTo>
                  <a:pt x="2289491" y="3260804"/>
                </a:lnTo>
                <a:cubicBezTo>
                  <a:pt x="2252353" y="3223675"/>
                  <a:pt x="2191945" y="3223666"/>
                  <a:pt x="2154817" y="3260794"/>
                </a:cubicBezTo>
                <a:lnTo>
                  <a:pt x="2022362" y="3393258"/>
                </a:lnTo>
                <a:lnTo>
                  <a:pt x="1001749" y="4559214"/>
                </a:lnTo>
                <a:cubicBezTo>
                  <a:pt x="1001711" y="4559261"/>
                  <a:pt x="1001663" y="4559309"/>
                  <a:pt x="1001615" y="4559357"/>
                </a:cubicBezTo>
                <a:cubicBezTo>
                  <a:pt x="1001596" y="4559385"/>
                  <a:pt x="1001577" y="4559414"/>
                  <a:pt x="1001558" y="4559433"/>
                </a:cubicBezTo>
                <a:cubicBezTo>
                  <a:pt x="992614" y="4569586"/>
                  <a:pt x="984032" y="4578759"/>
                  <a:pt x="975317" y="4587465"/>
                </a:cubicBezTo>
                <a:cubicBezTo>
                  <a:pt x="867561" y="4695221"/>
                  <a:pt x="724038" y="4754571"/>
                  <a:pt x="571228" y="4754571"/>
                </a:cubicBezTo>
                <a:cubicBezTo>
                  <a:pt x="418409" y="4754571"/>
                  <a:pt x="274896" y="4695212"/>
                  <a:pt x="167121" y="4587446"/>
                </a:cubicBezTo>
                <a:cubicBezTo>
                  <a:pt x="-55707" y="4364618"/>
                  <a:pt x="-55707" y="4002049"/>
                  <a:pt x="167121" y="3779221"/>
                </a:cubicBezTo>
                <a:cubicBezTo>
                  <a:pt x="175693" y="3770658"/>
                  <a:pt x="184647" y="3762285"/>
                  <a:pt x="194419" y="3753646"/>
                </a:cubicBezTo>
                <a:cubicBezTo>
                  <a:pt x="194467" y="3753608"/>
                  <a:pt x="194505" y="3753560"/>
                  <a:pt x="194553" y="3753522"/>
                </a:cubicBezTo>
                <a:lnTo>
                  <a:pt x="1348411" y="2720136"/>
                </a:lnTo>
                <a:lnTo>
                  <a:pt x="1481295" y="2587262"/>
                </a:lnTo>
                <a:cubicBezTo>
                  <a:pt x="1499278" y="2569279"/>
                  <a:pt x="1509184" y="2545362"/>
                  <a:pt x="1509184" y="2519930"/>
                </a:cubicBezTo>
                <a:cubicBezTo>
                  <a:pt x="1509184" y="2494498"/>
                  <a:pt x="1499278" y="2470600"/>
                  <a:pt x="1481295" y="2452608"/>
                </a:cubicBezTo>
                <a:lnTo>
                  <a:pt x="1211823" y="2183145"/>
                </a:lnTo>
                <a:cubicBezTo>
                  <a:pt x="1026190" y="1997512"/>
                  <a:pt x="1026180" y="1695370"/>
                  <a:pt x="1211804" y="1509632"/>
                </a:cubicBezTo>
                <a:lnTo>
                  <a:pt x="1346630" y="1374892"/>
                </a:lnTo>
                <a:lnTo>
                  <a:pt x="2424184" y="297366"/>
                </a:lnTo>
                <a:cubicBezTo>
                  <a:pt x="2442043" y="279507"/>
                  <a:pt x="2466275" y="269468"/>
                  <a:pt x="2491535" y="269468"/>
                </a:cubicBezTo>
                <a:close/>
                <a:moveTo>
                  <a:pt x="3569183" y="269468"/>
                </a:moveTo>
                <a:cubicBezTo>
                  <a:pt x="3593561" y="269467"/>
                  <a:pt x="3617937" y="278764"/>
                  <a:pt x="3636535" y="297357"/>
                </a:cubicBezTo>
                <a:cubicBezTo>
                  <a:pt x="3673730" y="334562"/>
                  <a:pt x="3673730" y="394874"/>
                  <a:pt x="3636535" y="432069"/>
                </a:cubicBezTo>
                <a:lnTo>
                  <a:pt x="3367168" y="701436"/>
                </a:lnTo>
                <a:cubicBezTo>
                  <a:pt x="3348575" y="720029"/>
                  <a:pt x="3324191" y="729335"/>
                  <a:pt x="3299817" y="729335"/>
                </a:cubicBezTo>
                <a:cubicBezTo>
                  <a:pt x="3275442" y="729335"/>
                  <a:pt x="3251068" y="720029"/>
                  <a:pt x="3232456" y="701436"/>
                </a:cubicBezTo>
                <a:cubicBezTo>
                  <a:pt x="3195261" y="664231"/>
                  <a:pt x="3195261" y="603919"/>
                  <a:pt x="3232456" y="566724"/>
                </a:cubicBezTo>
                <a:lnTo>
                  <a:pt x="3501823" y="297357"/>
                </a:lnTo>
                <a:cubicBezTo>
                  <a:pt x="3520426" y="278764"/>
                  <a:pt x="3544805" y="269467"/>
                  <a:pt x="3569183" y="269468"/>
                </a:cubicBezTo>
                <a:close/>
                <a:moveTo>
                  <a:pt x="4512102" y="134727"/>
                </a:moveTo>
                <a:cubicBezTo>
                  <a:pt x="4536486" y="134727"/>
                  <a:pt x="4560870" y="144013"/>
                  <a:pt x="4579491" y="162587"/>
                </a:cubicBezTo>
                <a:cubicBezTo>
                  <a:pt x="4616648" y="199830"/>
                  <a:pt x="4616648" y="260123"/>
                  <a:pt x="4579491" y="297271"/>
                </a:cubicBezTo>
                <a:cubicBezTo>
                  <a:pt x="4542249" y="334514"/>
                  <a:pt x="4481955" y="334514"/>
                  <a:pt x="4444712" y="297271"/>
                </a:cubicBezTo>
                <a:cubicBezTo>
                  <a:pt x="4407565" y="260123"/>
                  <a:pt x="4407565" y="199830"/>
                  <a:pt x="4444712" y="162587"/>
                </a:cubicBezTo>
                <a:cubicBezTo>
                  <a:pt x="4463334" y="144013"/>
                  <a:pt x="4487718" y="134727"/>
                  <a:pt x="4512102" y="134727"/>
                </a:cubicBezTo>
                <a:close/>
                <a:moveTo>
                  <a:pt x="3838590" y="44"/>
                </a:moveTo>
                <a:cubicBezTo>
                  <a:pt x="3862974" y="44"/>
                  <a:pt x="3887358" y="9330"/>
                  <a:pt x="3905979" y="27904"/>
                </a:cubicBezTo>
                <a:cubicBezTo>
                  <a:pt x="3943136" y="65147"/>
                  <a:pt x="3943136" y="125440"/>
                  <a:pt x="3905979" y="162588"/>
                </a:cubicBezTo>
                <a:cubicBezTo>
                  <a:pt x="3868736" y="199831"/>
                  <a:pt x="3808443" y="199831"/>
                  <a:pt x="3771200" y="162588"/>
                </a:cubicBezTo>
                <a:cubicBezTo>
                  <a:pt x="3734053" y="125440"/>
                  <a:pt x="3734053" y="65147"/>
                  <a:pt x="3771200" y="27904"/>
                </a:cubicBezTo>
                <a:cubicBezTo>
                  <a:pt x="3789822" y="9330"/>
                  <a:pt x="3814206" y="44"/>
                  <a:pt x="3838590" y="44"/>
                </a:cubicBezTo>
                <a:close/>
                <a:moveTo>
                  <a:pt x="3030355" y="0"/>
                </a:moveTo>
                <a:cubicBezTo>
                  <a:pt x="3054732" y="1"/>
                  <a:pt x="3079109" y="9297"/>
                  <a:pt x="3097707" y="27885"/>
                </a:cubicBezTo>
                <a:cubicBezTo>
                  <a:pt x="3134911" y="65090"/>
                  <a:pt x="3134902" y="125402"/>
                  <a:pt x="3097707" y="162597"/>
                </a:cubicBezTo>
                <a:lnTo>
                  <a:pt x="2963023" y="297281"/>
                </a:lnTo>
                <a:cubicBezTo>
                  <a:pt x="2944430" y="315874"/>
                  <a:pt x="2920046" y="325180"/>
                  <a:pt x="2895672" y="325180"/>
                </a:cubicBezTo>
                <a:cubicBezTo>
                  <a:pt x="2871297" y="325180"/>
                  <a:pt x="2846923" y="315883"/>
                  <a:pt x="2828321" y="297281"/>
                </a:cubicBezTo>
                <a:cubicBezTo>
                  <a:pt x="2791116" y="260076"/>
                  <a:pt x="2791126" y="199764"/>
                  <a:pt x="2828321" y="162569"/>
                </a:cubicBezTo>
                <a:lnTo>
                  <a:pt x="2963004" y="27885"/>
                </a:lnTo>
                <a:cubicBezTo>
                  <a:pt x="2981601" y="9292"/>
                  <a:pt x="3005978" y="-2"/>
                  <a:pt x="303035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C1EC92C-BFD0-476B-BB0A-19277D7BDF35}"/>
              </a:ext>
            </a:extLst>
          </p:cNvPr>
          <p:cNvSpPr>
            <a:spLocks noChangeAspect="1"/>
          </p:cNvSpPr>
          <p:nvPr/>
        </p:nvSpPr>
        <p:spPr>
          <a:xfrm>
            <a:off x="2115822" y="7322480"/>
            <a:ext cx="760018" cy="853440"/>
          </a:xfrm>
          <a:custGeom>
            <a:avLst/>
            <a:gdLst>
              <a:gd name="connsiteX0" fmla="*/ 347925 w 4341731"/>
              <a:gd name="connsiteY0" fmla="*/ 2911259 h 4875428"/>
              <a:gd name="connsiteX1" fmla="*/ 273859 w 4341731"/>
              <a:gd name="connsiteY1" fmla="*/ 2985325 h 4875428"/>
              <a:gd name="connsiteX2" fmla="*/ 273878 w 4341731"/>
              <a:gd name="connsiteY2" fmla="*/ 3389357 h 4875428"/>
              <a:gd name="connsiteX3" fmla="*/ 1485830 w 4341731"/>
              <a:gd name="connsiteY3" fmla="*/ 4601232 h 4875428"/>
              <a:gd name="connsiteX4" fmla="*/ 1687845 w 4341731"/>
              <a:gd name="connsiteY4" fmla="*/ 4684966 h 4875428"/>
              <a:gd name="connsiteX5" fmla="*/ 1889823 w 4341731"/>
              <a:gd name="connsiteY5" fmla="*/ 4601251 h 4875428"/>
              <a:gd name="connsiteX6" fmla="*/ 1963842 w 4341731"/>
              <a:gd name="connsiteY6" fmla="*/ 4527251 h 4875428"/>
              <a:gd name="connsiteX7" fmla="*/ 2659710 w 4341731"/>
              <a:gd name="connsiteY7" fmla="*/ 2120208 h 4875428"/>
              <a:gd name="connsiteX8" fmla="*/ 2592425 w 4341731"/>
              <a:gd name="connsiteY8" fmla="*/ 2148040 h 4875428"/>
              <a:gd name="connsiteX9" fmla="*/ 2564536 w 4341731"/>
              <a:gd name="connsiteY9" fmla="*/ 2215382 h 4875428"/>
              <a:gd name="connsiteX10" fmla="*/ 2592416 w 4341731"/>
              <a:gd name="connsiteY10" fmla="*/ 2282742 h 4875428"/>
              <a:gd name="connsiteX11" fmla="*/ 2659729 w 4341731"/>
              <a:gd name="connsiteY11" fmla="*/ 2310632 h 4875428"/>
              <a:gd name="connsiteX12" fmla="*/ 2727032 w 4341731"/>
              <a:gd name="connsiteY12" fmla="*/ 2282752 h 4875428"/>
              <a:gd name="connsiteX13" fmla="*/ 2727080 w 4341731"/>
              <a:gd name="connsiteY13" fmla="*/ 2282704 h 4875428"/>
              <a:gd name="connsiteX14" fmla="*/ 2754998 w 4341731"/>
              <a:gd name="connsiteY14" fmla="*/ 2215401 h 4875428"/>
              <a:gd name="connsiteX15" fmla="*/ 2727080 w 4341731"/>
              <a:gd name="connsiteY15" fmla="*/ 2148078 h 4875428"/>
              <a:gd name="connsiteX16" fmla="*/ 2659710 w 4341731"/>
              <a:gd name="connsiteY16" fmla="*/ 2120208 h 4875428"/>
              <a:gd name="connsiteX17" fmla="*/ 1686095 w 4341731"/>
              <a:gd name="connsiteY17" fmla="*/ 1878263 h 4875428"/>
              <a:gd name="connsiteX18" fmla="*/ 1753416 w 4341731"/>
              <a:gd name="connsiteY18" fmla="*/ 1906152 h 4875428"/>
              <a:gd name="connsiteX19" fmla="*/ 1753406 w 4341731"/>
              <a:gd name="connsiteY19" fmla="*/ 2040816 h 4875428"/>
              <a:gd name="connsiteX20" fmla="*/ 945353 w 4341731"/>
              <a:gd name="connsiteY20" fmla="*/ 2848775 h 4875428"/>
              <a:gd name="connsiteX21" fmla="*/ 878030 w 4341731"/>
              <a:gd name="connsiteY21" fmla="*/ 2876664 h 4875428"/>
              <a:gd name="connsiteX22" fmla="*/ 810698 w 4341731"/>
              <a:gd name="connsiteY22" fmla="*/ 2848775 h 4875428"/>
              <a:gd name="connsiteX23" fmla="*/ 810707 w 4341731"/>
              <a:gd name="connsiteY23" fmla="*/ 2714110 h 4875428"/>
              <a:gd name="connsiteX24" fmla="*/ 1618761 w 4341731"/>
              <a:gd name="connsiteY24" fmla="*/ 1906152 h 4875428"/>
              <a:gd name="connsiteX25" fmla="*/ 1686095 w 4341731"/>
              <a:gd name="connsiteY25" fmla="*/ 1878263 h 4875428"/>
              <a:gd name="connsiteX26" fmla="*/ 1955375 w 4341731"/>
              <a:gd name="connsiteY26" fmla="*/ 1608954 h 4875428"/>
              <a:gd name="connsiteX27" fmla="*/ 2022697 w 4341731"/>
              <a:gd name="connsiteY27" fmla="*/ 1636880 h 4875428"/>
              <a:gd name="connsiteX28" fmla="*/ 2022697 w 4341731"/>
              <a:gd name="connsiteY28" fmla="*/ 1771525 h 4875428"/>
              <a:gd name="connsiteX29" fmla="*/ 1888052 w 4341731"/>
              <a:gd name="connsiteY29" fmla="*/ 1771525 h 4875428"/>
              <a:gd name="connsiteX30" fmla="*/ 1888052 w 4341731"/>
              <a:gd name="connsiteY30" fmla="*/ 1636880 h 4875428"/>
              <a:gd name="connsiteX31" fmla="*/ 1955375 w 4341731"/>
              <a:gd name="connsiteY31" fmla="*/ 1608954 h 4875428"/>
              <a:gd name="connsiteX32" fmla="*/ 2226560 w 4341731"/>
              <a:gd name="connsiteY32" fmla="*/ 1032605 h 4875428"/>
              <a:gd name="connsiteX33" fmla="*/ 1202661 w 4341731"/>
              <a:gd name="connsiteY33" fmla="*/ 2056505 h 4875428"/>
              <a:gd name="connsiteX34" fmla="*/ 1202623 w 4341731"/>
              <a:gd name="connsiteY34" fmla="*/ 2056543 h 4875428"/>
              <a:gd name="connsiteX35" fmla="*/ 482580 w 4341731"/>
              <a:gd name="connsiteY35" fmla="*/ 2776594 h 4875428"/>
              <a:gd name="connsiteX36" fmla="*/ 2098497 w 4341731"/>
              <a:gd name="connsiteY36" fmla="*/ 4392587 h 4875428"/>
              <a:gd name="connsiteX37" fmla="*/ 3640518 w 4341731"/>
              <a:gd name="connsiteY37" fmla="*/ 2850661 h 4875428"/>
              <a:gd name="connsiteX38" fmla="*/ 3707841 w 4341731"/>
              <a:gd name="connsiteY38" fmla="*/ 2822772 h 4875428"/>
              <a:gd name="connsiteX39" fmla="*/ 4016613 w 4341731"/>
              <a:gd name="connsiteY39" fmla="*/ 2822772 h 4875428"/>
              <a:gd name="connsiteX40" fmla="*/ 2754083 w 4341731"/>
              <a:gd name="connsiteY40" fmla="*/ 1560176 h 4875428"/>
              <a:gd name="connsiteX41" fmla="*/ 2754083 w 4341731"/>
              <a:gd name="connsiteY41" fmla="*/ 1945776 h 4875428"/>
              <a:gd name="connsiteX42" fmla="*/ 2861697 w 4341731"/>
              <a:gd name="connsiteY42" fmla="*/ 2013366 h 4875428"/>
              <a:gd name="connsiteX43" fmla="*/ 2945441 w 4341731"/>
              <a:gd name="connsiteY43" fmla="*/ 2215401 h 4875428"/>
              <a:gd name="connsiteX44" fmla="*/ 2861659 w 4341731"/>
              <a:gd name="connsiteY44" fmla="*/ 2417473 h 4875428"/>
              <a:gd name="connsiteX45" fmla="*/ 2659729 w 4341731"/>
              <a:gd name="connsiteY45" fmla="*/ 2501084 h 4875428"/>
              <a:gd name="connsiteX46" fmla="*/ 2457751 w 4341731"/>
              <a:gd name="connsiteY46" fmla="*/ 2417416 h 4875428"/>
              <a:gd name="connsiteX47" fmla="*/ 2374093 w 4341731"/>
              <a:gd name="connsiteY47" fmla="*/ 2215391 h 4875428"/>
              <a:gd name="connsiteX48" fmla="*/ 2457751 w 4341731"/>
              <a:gd name="connsiteY48" fmla="*/ 2013366 h 4875428"/>
              <a:gd name="connsiteX49" fmla="*/ 2563650 w 4341731"/>
              <a:gd name="connsiteY49" fmla="*/ 1946405 h 4875428"/>
              <a:gd name="connsiteX50" fmla="*/ 2563650 w 4341731"/>
              <a:gd name="connsiteY50" fmla="*/ 1369714 h 4875428"/>
              <a:gd name="connsiteX51" fmla="*/ 1897100 w 4341731"/>
              <a:gd name="connsiteY51" fmla="*/ 190452 h 4875428"/>
              <a:gd name="connsiteX52" fmla="*/ 1230541 w 4341731"/>
              <a:gd name="connsiteY52" fmla="*/ 857021 h 4875428"/>
              <a:gd name="connsiteX53" fmla="*/ 1230550 w 4341731"/>
              <a:gd name="connsiteY53" fmla="*/ 857021 h 4875428"/>
              <a:gd name="connsiteX54" fmla="*/ 1230550 w 4341731"/>
              <a:gd name="connsiteY54" fmla="*/ 1759324 h 4875428"/>
              <a:gd name="connsiteX55" fmla="*/ 2159238 w 4341731"/>
              <a:gd name="connsiteY55" fmla="*/ 830627 h 4875428"/>
              <a:gd name="connsiteX56" fmla="*/ 2226570 w 4341731"/>
              <a:gd name="connsiteY56" fmla="*/ 802738 h 4875428"/>
              <a:gd name="connsiteX57" fmla="*/ 2293902 w 4341731"/>
              <a:gd name="connsiteY57" fmla="*/ 830627 h 4875428"/>
              <a:gd name="connsiteX58" fmla="*/ 2563660 w 4341731"/>
              <a:gd name="connsiteY58" fmla="*/ 1100385 h 4875428"/>
              <a:gd name="connsiteX59" fmla="*/ 2563660 w 4341731"/>
              <a:gd name="connsiteY59" fmla="*/ 857012 h 4875428"/>
              <a:gd name="connsiteX60" fmla="*/ 1897100 w 4341731"/>
              <a:gd name="connsiteY60" fmla="*/ 190452 h 4875428"/>
              <a:gd name="connsiteX61" fmla="*/ 1897100 w 4341731"/>
              <a:gd name="connsiteY61" fmla="*/ 0 h 4875428"/>
              <a:gd name="connsiteX62" fmla="*/ 2754103 w 4341731"/>
              <a:gd name="connsiteY62" fmla="*/ 857002 h 4875428"/>
              <a:gd name="connsiteX63" fmla="*/ 2754103 w 4341731"/>
              <a:gd name="connsiteY63" fmla="*/ 1290818 h 4875428"/>
              <a:gd name="connsiteX64" fmla="*/ 4313840 w 4341731"/>
              <a:gd name="connsiteY64" fmla="*/ 2850670 h 4875428"/>
              <a:gd name="connsiteX65" fmla="*/ 4334491 w 4341731"/>
              <a:gd name="connsiteY65" fmla="*/ 2954436 h 4875428"/>
              <a:gd name="connsiteX66" fmla="*/ 4246518 w 4341731"/>
              <a:gd name="connsiteY66" fmla="*/ 3013215 h 4875428"/>
              <a:gd name="connsiteX67" fmla="*/ 3747284 w 4341731"/>
              <a:gd name="connsiteY67" fmla="*/ 3013215 h 4875428"/>
              <a:gd name="connsiteX68" fmla="*/ 2165848 w 4341731"/>
              <a:gd name="connsiteY68" fmla="*/ 4594584 h 4875428"/>
              <a:gd name="connsiteX69" fmla="*/ 2165829 w 4341731"/>
              <a:gd name="connsiteY69" fmla="*/ 4594603 h 4875428"/>
              <a:gd name="connsiteX70" fmla="*/ 2165810 w 4341731"/>
              <a:gd name="connsiteY70" fmla="*/ 4594622 h 4875428"/>
              <a:gd name="connsiteX71" fmla="*/ 2024506 w 4341731"/>
              <a:gd name="connsiteY71" fmla="*/ 4735916 h 4875428"/>
              <a:gd name="connsiteX72" fmla="*/ 1687845 w 4341731"/>
              <a:gd name="connsiteY72" fmla="*/ 4875428 h 4875428"/>
              <a:gd name="connsiteX73" fmla="*/ 1351156 w 4341731"/>
              <a:gd name="connsiteY73" fmla="*/ 4735887 h 4875428"/>
              <a:gd name="connsiteX74" fmla="*/ 139185 w 4341731"/>
              <a:gd name="connsiteY74" fmla="*/ 3524012 h 4875428"/>
              <a:gd name="connsiteX75" fmla="*/ 139185 w 4341731"/>
              <a:gd name="connsiteY75" fmla="*/ 2850680 h 4875428"/>
              <a:gd name="connsiteX76" fmla="*/ 280507 w 4341731"/>
              <a:gd name="connsiteY76" fmla="*/ 2709358 h 4875428"/>
              <a:gd name="connsiteX77" fmla="*/ 280593 w 4341731"/>
              <a:gd name="connsiteY77" fmla="*/ 2709262 h 4875428"/>
              <a:gd name="connsiteX78" fmla="*/ 280679 w 4341731"/>
              <a:gd name="connsiteY78" fmla="*/ 2709177 h 4875428"/>
              <a:gd name="connsiteX79" fmla="*/ 1040098 w 4341731"/>
              <a:gd name="connsiteY79" fmla="*/ 1949748 h 4875428"/>
              <a:gd name="connsiteX80" fmla="*/ 1040098 w 4341731"/>
              <a:gd name="connsiteY80" fmla="*/ 857002 h 4875428"/>
              <a:gd name="connsiteX81" fmla="*/ 1897100 w 4341731"/>
              <a:gd name="connsiteY81" fmla="*/ 0 h 487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41731" h="4875428">
                <a:moveTo>
                  <a:pt x="347925" y="2911259"/>
                </a:moveTo>
                <a:lnTo>
                  <a:pt x="273859" y="2985325"/>
                </a:lnTo>
                <a:cubicBezTo>
                  <a:pt x="162502" y="3096682"/>
                  <a:pt x="162512" y="3277924"/>
                  <a:pt x="273878" y="3389357"/>
                </a:cubicBezTo>
                <a:lnTo>
                  <a:pt x="1485830" y="4601232"/>
                </a:lnTo>
                <a:cubicBezTo>
                  <a:pt x="1539808" y="4655239"/>
                  <a:pt x="1611531" y="4684966"/>
                  <a:pt x="1687845" y="4684966"/>
                </a:cubicBezTo>
                <a:cubicBezTo>
                  <a:pt x="1764150" y="4684966"/>
                  <a:pt x="1835873" y="4655229"/>
                  <a:pt x="1889823" y="4601251"/>
                </a:cubicBezTo>
                <a:lnTo>
                  <a:pt x="1963842" y="4527251"/>
                </a:lnTo>
                <a:close/>
                <a:moveTo>
                  <a:pt x="2659710" y="2120208"/>
                </a:moveTo>
                <a:cubicBezTo>
                  <a:pt x="2635345" y="2120208"/>
                  <a:pt x="2610970" y="2129485"/>
                  <a:pt x="2592425" y="2148040"/>
                </a:cubicBezTo>
                <a:cubicBezTo>
                  <a:pt x="2574432" y="2166023"/>
                  <a:pt x="2564536" y="2189950"/>
                  <a:pt x="2564536" y="2215382"/>
                </a:cubicBezTo>
                <a:cubicBezTo>
                  <a:pt x="2564536" y="2240842"/>
                  <a:pt x="2574432" y="2264759"/>
                  <a:pt x="2592416" y="2282742"/>
                </a:cubicBezTo>
                <a:cubicBezTo>
                  <a:pt x="2610408" y="2300726"/>
                  <a:pt x="2634306" y="2310632"/>
                  <a:pt x="2659729" y="2310632"/>
                </a:cubicBezTo>
                <a:cubicBezTo>
                  <a:pt x="2685151" y="2310632"/>
                  <a:pt x="2709049" y="2300726"/>
                  <a:pt x="2727032" y="2282752"/>
                </a:cubicBezTo>
                <a:cubicBezTo>
                  <a:pt x="2727051" y="2282733"/>
                  <a:pt x="2727061" y="2282723"/>
                  <a:pt x="2727080" y="2282704"/>
                </a:cubicBezTo>
                <a:cubicBezTo>
                  <a:pt x="2745082" y="2264740"/>
                  <a:pt x="2754998" y="2240823"/>
                  <a:pt x="2754998" y="2215401"/>
                </a:cubicBezTo>
                <a:cubicBezTo>
                  <a:pt x="2754998" y="2189969"/>
                  <a:pt x="2745082" y="2166052"/>
                  <a:pt x="2727080" y="2148078"/>
                </a:cubicBezTo>
                <a:cubicBezTo>
                  <a:pt x="2708497" y="2129504"/>
                  <a:pt x="2684103" y="2120208"/>
                  <a:pt x="2659710" y="2120208"/>
                </a:cubicBezTo>
                <a:close/>
                <a:moveTo>
                  <a:pt x="1686095" y="1878263"/>
                </a:moveTo>
                <a:cubicBezTo>
                  <a:pt x="1710465" y="1878266"/>
                  <a:pt x="1734833" y="1887564"/>
                  <a:pt x="1753416" y="1906152"/>
                </a:cubicBezTo>
                <a:cubicBezTo>
                  <a:pt x="1790592" y="1943347"/>
                  <a:pt x="1790592" y="2003631"/>
                  <a:pt x="1753406" y="2040816"/>
                </a:cubicBezTo>
                <a:lnTo>
                  <a:pt x="945353" y="2848775"/>
                </a:lnTo>
                <a:cubicBezTo>
                  <a:pt x="926769" y="2867367"/>
                  <a:pt x="902395" y="2876664"/>
                  <a:pt x="878030" y="2876664"/>
                </a:cubicBezTo>
                <a:cubicBezTo>
                  <a:pt x="853665" y="2876664"/>
                  <a:pt x="829281" y="2867367"/>
                  <a:pt x="810698" y="2848775"/>
                </a:cubicBezTo>
                <a:cubicBezTo>
                  <a:pt x="773512" y="2811579"/>
                  <a:pt x="773512" y="2751296"/>
                  <a:pt x="810707" y="2714110"/>
                </a:cubicBezTo>
                <a:lnTo>
                  <a:pt x="1618761" y="1906152"/>
                </a:lnTo>
                <a:cubicBezTo>
                  <a:pt x="1637354" y="1887555"/>
                  <a:pt x="1661726" y="1878261"/>
                  <a:pt x="1686095" y="1878263"/>
                </a:cubicBezTo>
                <a:close/>
                <a:moveTo>
                  <a:pt x="1955375" y="1608954"/>
                </a:moveTo>
                <a:cubicBezTo>
                  <a:pt x="1979751" y="1608954"/>
                  <a:pt x="2004128" y="1618263"/>
                  <a:pt x="2022697" y="1636880"/>
                </a:cubicBezTo>
                <a:cubicBezTo>
                  <a:pt x="2059930" y="1674008"/>
                  <a:pt x="2059930" y="1734292"/>
                  <a:pt x="2022697" y="1771525"/>
                </a:cubicBezTo>
                <a:cubicBezTo>
                  <a:pt x="1985559" y="1808663"/>
                  <a:pt x="1925190" y="1808663"/>
                  <a:pt x="1888052" y="1771525"/>
                </a:cubicBezTo>
                <a:cubicBezTo>
                  <a:pt x="1850818" y="1734292"/>
                  <a:pt x="1850818" y="1674018"/>
                  <a:pt x="1888052" y="1636880"/>
                </a:cubicBezTo>
                <a:cubicBezTo>
                  <a:pt x="1906621" y="1618263"/>
                  <a:pt x="1930998" y="1608954"/>
                  <a:pt x="1955375" y="1608954"/>
                </a:cubicBezTo>
                <a:close/>
                <a:moveTo>
                  <a:pt x="2226560" y="1032605"/>
                </a:moveTo>
                <a:lnTo>
                  <a:pt x="1202661" y="2056505"/>
                </a:lnTo>
                <a:cubicBezTo>
                  <a:pt x="1202642" y="2056524"/>
                  <a:pt x="1202632" y="2056533"/>
                  <a:pt x="1202623" y="2056543"/>
                </a:cubicBezTo>
                <a:lnTo>
                  <a:pt x="482580" y="2776594"/>
                </a:lnTo>
                <a:lnTo>
                  <a:pt x="2098497" y="4392587"/>
                </a:lnTo>
                <a:lnTo>
                  <a:pt x="3640518" y="2850661"/>
                </a:lnTo>
                <a:cubicBezTo>
                  <a:pt x="3658377" y="2832802"/>
                  <a:pt x="3682590" y="2822772"/>
                  <a:pt x="3707841" y="2822772"/>
                </a:cubicBezTo>
                <a:lnTo>
                  <a:pt x="4016613" y="2822772"/>
                </a:lnTo>
                <a:lnTo>
                  <a:pt x="2754083" y="1560176"/>
                </a:lnTo>
                <a:lnTo>
                  <a:pt x="2754083" y="1945776"/>
                </a:lnTo>
                <a:cubicBezTo>
                  <a:pt x="2793412" y="1959473"/>
                  <a:pt x="2830331" y="1982000"/>
                  <a:pt x="2861697" y="2013366"/>
                </a:cubicBezTo>
                <a:cubicBezTo>
                  <a:pt x="2915685" y="2067287"/>
                  <a:pt x="2945441" y="2139048"/>
                  <a:pt x="2945441" y="2215401"/>
                </a:cubicBezTo>
                <a:cubicBezTo>
                  <a:pt x="2945441" y="2291753"/>
                  <a:pt x="2915685" y="2363514"/>
                  <a:pt x="2861659" y="2417473"/>
                </a:cubicBezTo>
                <a:cubicBezTo>
                  <a:pt x="2807709" y="2471385"/>
                  <a:pt x="2736005" y="2501084"/>
                  <a:pt x="2659729" y="2501084"/>
                </a:cubicBezTo>
                <a:cubicBezTo>
                  <a:pt x="2583424" y="2501084"/>
                  <a:pt x="2511701" y="2471366"/>
                  <a:pt x="2457751" y="2417416"/>
                </a:cubicBezTo>
                <a:cubicBezTo>
                  <a:pt x="2403802" y="2363467"/>
                  <a:pt x="2374093" y="2291724"/>
                  <a:pt x="2374093" y="2215391"/>
                </a:cubicBezTo>
                <a:cubicBezTo>
                  <a:pt x="2374093" y="2139067"/>
                  <a:pt x="2403802" y="2067315"/>
                  <a:pt x="2457751" y="2013366"/>
                </a:cubicBezTo>
                <a:cubicBezTo>
                  <a:pt x="2488660" y="1982457"/>
                  <a:pt x="2524960" y="1960159"/>
                  <a:pt x="2563650" y="1946405"/>
                </a:cubicBezTo>
                <a:lnTo>
                  <a:pt x="2563650" y="1369714"/>
                </a:lnTo>
                <a:close/>
                <a:moveTo>
                  <a:pt x="1897100" y="190452"/>
                </a:moveTo>
                <a:cubicBezTo>
                  <a:pt x="1529549" y="190452"/>
                  <a:pt x="1230550" y="489470"/>
                  <a:pt x="1230541" y="857021"/>
                </a:cubicBezTo>
                <a:lnTo>
                  <a:pt x="1230550" y="857021"/>
                </a:lnTo>
                <a:lnTo>
                  <a:pt x="1230550" y="1759324"/>
                </a:lnTo>
                <a:lnTo>
                  <a:pt x="2159238" y="830627"/>
                </a:lnTo>
                <a:cubicBezTo>
                  <a:pt x="2177097" y="812778"/>
                  <a:pt x="2201319" y="802738"/>
                  <a:pt x="2226570" y="802738"/>
                </a:cubicBezTo>
                <a:cubicBezTo>
                  <a:pt x="2251821" y="802738"/>
                  <a:pt x="2276043" y="812778"/>
                  <a:pt x="2293902" y="830627"/>
                </a:cubicBezTo>
                <a:lnTo>
                  <a:pt x="2563660" y="1100385"/>
                </a:lnTo>
                <a:lnTo>
                  <a:pt x="2563660" y="857012"/>
                </a:lnTo>
                <a:cubicBezTo>
                  <a:pt x="2563660" y="489470"/>
                  <a:pt x="2264651" y="190452"/>
                  <a:pt x="1897100" y="190452"/>
                </a:cubicBezTo>
                <a:close/>
                <a:moveTo>
                  <a:pt x="1897100" y="0"/>
                </a:moveTo>
                <a:cubicBezTo>
                  <a:pt x="2369654" y="0"/>
                  <a:pt x="2754103" y="384448"/>
                  <a:pt x="2754103" y="857002"/>
                </a:cubicBezTo>
                <a:lnTo>
                  <a:pt x="2754103" y="1290818"/>
                </a:lnTo>
                <a:lnTo>
                  <a:pt x="4313840" y="2850670"/>
                </a:lnTo>
                <a:cubicBezTo>
                  <a:pt x="4341063" y="2877903"/>
                  <a:pt x="4349216" y="2918860"/>
                  <a:pt x="4334491" y="2954436"/>
                </a:cubicBezTo>
                <a:cubicBezTo>
                  <a:pt x="4319755" y="2990012"/>
                  <a:pt x="4285037" y="3013215"/>
                  <a:pt x="4246518" y="3013215"/>
                </a:cubicBezTo>
                <a:lnTo>
                  <a:pt x="3747284" y="3013215"/>
                </a:lnTo>
                <a:lnTo>
                  <a:pt x="2165848" y="4594584"/>
                </a:lnTo>
                <a:cubicBezTo>
                  <a:pt x="2165838" y="4594593"/>
                  <a:pt x="2165829" y="4594603"/>
                  <a:pt x="2165829" y="4594603"/>
                </a:cubicBezTo>
                <a:cubicBezTo>
                  <a:pt x="2165819" y="4594612"/>
                  <a:pt x="2165819" y="4594612"/>
                  <a:pt x="2165810" y="4594622"/>
                </a:cubicBezTo>
                <a:lnTo>
                  <a:pt x="2024506" y="4735916"/>
                </a:lnTo>
                <a:cubicBezTo>
                  <a:pt x="1934600" y="4825870"/>
                  <a:pt x="1815023" y="4875428"/>
                  <a:pt x="1687845" y="4875428"/>
                </a:cubicBezTo>
                <a:cubicBezTo>
                  <a:pt x="1560658" y="4875428"/>
                  <a:pt x="1441072" y="4825870"/>
                  <a:pt x="1351156" y="4735887"/>
                </a:cubicBezTo>
                <a:lnTo>
                  <a:pt x="139185" y="3524012"/>
                </a:lnTo>
                <a:cubicBezTo>
                  <a:pt x="-46400" y="3338303"/>
                  <a:pt x="-46391" y="3036256"/>
                  <a:pt x="139185" y="2850680"/>
                </a:cubicBezTo>
                <a:lnTo>
                  <a:pt x="280507" y="2709358"/>
                </a:lnTo>
                <a:cubicBezTo>
                  <a:pt x="280546" y="2709320"/>
                  <a:pt x="280565" y="2709291"/>
                  <a:pt x="280593" y="2709262"/>
                </a:cubicBezTo>
                <a:cubicBezTo>
                  <a:pt x="280622" y="2709234"/>
                  <a:pt x="280650" y="2709205"/>
                  <a:pt x="280679" y="2709177"/>
                </a:cubicBezTo>
                <a:lnTo>
                  <a:pt x="1040098" y="1949748"/>
                </a:lnTo>
                <a:lnTo>
                  <a:pt x="1040098" y="857002"/>
                </a:lnTo>
                <a:cubicBezTo>
                  <a:pt x="1040098" y="384448"/>
                  <a:pt x="1424546" y="0"/>
                  <a:pt x="18971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86D3CE-31D1-4D02-B32F-3AE5562CC298}"/>
              </a:ext>
            </a:extLst>
          </p:cNvPr>
          <p:cNvSpPr>
            <a:spLocks noChangeAspect="1"/>
          </p:cNvSpPr>
          <p:nvPr/>
        </p:nvSpPr>
        <p:spPr>
          <a:xfrm>
            <a:off x="11810205" y="7425190"/>
            <a:ext cx="766764" cy="853440"/>
          </a:xfrm>
          <a:custGeom>
            <a:avLst/>
            <a:gdLst>
              <a:gd name="connsiteX0" fmla="*/ 2095500 w 4381500"/>
              <a:gd name="connsiteY0" fmla="*/ 4305300 h 4876790"/>
              <a:gd name="connsiteX1" fmla="*/ 2190750 w 4381500"/>
              <a:gd name="connsiteY1" fmla="*/ 4400550 h 4876790"/>
              <a:gd name="connsiteX2" fmla="*/ 2095500 w 4381500"/>
              <a:gd name="connsiteY2" fmla="*/ 4495800 h 4876790"/>
              <a:gd name="connsiteX3" fmla="*/ 2000250 w 4381500"/>
              <a:gd name="connsiteY3" fmla="*/ 4400550 h 4876790"/>
              <a:gd name="connsiteX4" fmla="*/ 2095500 w 4381500"/>
              <a:gd name="connsiteY4" fmla="*/ 4305300 h 4876790"/>
              <a:gd name="connsiteX5" fmla="*/ 1893551 w 4381500"/>
              <a:gd name="connsiteY5" fmla="*/ 2886075 h 4876790"/>
              <a:gd name="connsiteX6" fmla="*/ 1718100 w 4381500"/>
              <a:gd name="connsiteY6" fmla="*/ 4252751 h 4876790"/>
              <a:gd name="connsiteX7" fmla="*/ 1718053 w 4381500"/>
              <a:gd name="connsiteY7" fmla="*/ 4253046 h 4876790"/>
              <a:gd name="connsiteX8" fmla="*/ 1718024 w 4381500"/>
              <a:gd name="connsiteY8" fmla="*/ 4253379 h 4876790"/>
              <a:gd name="connsiteX9" fmla="*/ 1714500 w 4381500"/>
              <a:gd name="connsiteY9" fmla="*/ 4305300 h 4876790"/>
              <a:gd name="connsiteX10" fmla="*/ 2095500 w 4381500"/>
              <a:gd name="connsiteY10" fmla="*/ 4686300 h 4876790"/>
              <a:gd name="connsiteX11" fmla="*/ 2476500 w 4381500"/>
              <a:gd name="connsiteY11" fmla="*/ 4305300 h 4876790"/>
              <a:gd name="connsiteX12" fmla="*/ 2472976 w 4381500"/>
              <a:gd name="connsiteY12" fmla="*/ 4253379 h 4876790"/>
              <a:gd name="connsiteX13" fmla="*/ 2472947 w 4381500"/>
              <a:gd name="connsiteY13" fmla="*/ 4253094 h 4876790"/>
              <a:gd name="connsiteX14" fmla="*/ 2472890 w 4381500"/>
              <a:gd name="connsiteY14" fmla="*/ 4252751 h 4876790"/>
              <a:gd name="connsiteX15" fmla="*/ 2297439 w 4381500"/>
              <a:gd name="connsiteY15" fmla="*/ 2886075 h 4876790"/>
              <a:gd name="connsiteX16" fmla="*/ 1714500 w 4381500"/>
              <a:gd name="connsiteY16" fmla="*/ 2505075 h 4876790"/>
              <a:gd name="connsiteX17" fmla="*/ 1647168 w 4381500"/>
              <a:gd name="connsiteY17" fmla="*/ 2533002 h 4876790"/>
              <a:gd name="connsiteX18" fmla="*/ 1619250 w 4381500"/>
              <a:gd name="connsiteY18" fmla="*/ 2600325 h 4876790"/>
              <a:gd name="connsiteX19" fmla="*/ 1714500 w 4381500"/>
              <a:gd name="connsiteY19" fmla="*/ 2695575 h 4876790"/>
              <a:gd name="connsiteX20" fmla="*/ 1809750 w 4381500"/>
              <a:gd name="connsiteY20" fmla="*/ 2695575 h 4876790"/>
              <a:gd name="connsiteX21" fmla="*/ 2381250 w 4381500"/>
              <a:gd name="connsiteY21" fmla="*/ 2695575 h 4876790"/>
              <a:gd name="connsiteX22" fmla="*/ 2476500 w 4381500"/>
              <a:gd name="connsiteY22" fmla="*/ 2695575 h 4876790"/>
              <a:gd name="connsiteX23" fmla="*/ 2543823 w 4381500"/>
              <a:gd name="connsiteY23" fmla="*/ 2667648 h 4876790"/>
              <a:gd name="connsiteX24" fmla="*/ 2571750 w 4381500"/>
              <a:gd name="connsiteY24" fmla="*/ 2600325 h 4876790"/>
              <a:gd name="connsiteX25" fmla="*/ 2476500 w 4381500"/>
              <a:gd name="connsiteY25" fmla="*/ 2505075 h 4876790"/>
              <a:gd name="connsiteX26" fmla="*/ 3524250 w 4381500"/>
              <a:gd name="connsiteY26" fmla="*/ 381000 h 4876790"/>
              <a:gd name="connsiteX27" fmla="*/ 3619500 w 4381500"/>
              <a:gd name="connsiteY27" fmla="*/ 476250 h 4876790"/>
              <a:gd name="connsiteX28" fmla="*/ 3524250 w 4381500"/>
              <a:gd name="connsiteY28" fmla="*/ 571500 h 4876790"/>
              <a:gd name="connsiteX29" fmla="*/ 3429000 w 4381500"/>
              <a:gd name="connsiteY29" fmla="*/ 476250 h 4876790"/>
              <a:gd name="connsiteX30" fmla="*/ 3524250 w 4381500"/>
              <a:gd name="connsiteY30" fmla="*/ 381000 h 4876790"/>
              <a:gd name="connsiteX31" fmla="*/ 666750 w 4381500"/>
              <a:gd name="connsiteY31" fmla="*/ 381000 h 4876790"/>
              <a:gd name="connsiteX32" fmla="*/ 3143250 w 4381500"/>
              <a:gd name="connsiteY32" fmla="*/ 381000 h 4876790"/>
              <a:gd name="connsiteX33" fmla="*/ 3238500 w 4381500"/>
              <a:gd name="connsiteY33" fmla="*/ 476250 h 4876790"/>
              <a:gd name="connsiteX34" fmla="*/ 3143250 w 4381500"/>
              <a:gd name="connsiteY34" fmla="*/ 571500 h 4876790"/>
              <a:gd name="connsiteX35" fmla="*/ 666750 w 4381500"/>
              <a:gd name="connsiteY35" fmla="*/ 571500 h 4876790"/>
              <a:gd name="connsiteX36" fmla="*/ 571500 w 4381500"/>
              <a:gd name="connsiteY36" fmla="*/ 476250 h 4876790"/>
              <a:gd name="connsiteX37" fmla="*/ 666750 w 4381500"/>
              <a:gd name="connsiteY37" fmla="*/ 381000 h 4876790"/>
              <a:gd name="connsiteX38" fmla="*/ 476250 w 4381500"/>
              <a:gd name="connsiteY38" fmla="*/ 190500 h 4876790"/>
              <a:gd name="connsiteX39" fmla="*/ 381000 w 4381500"/>
              <a:gd name="connsiteY39" fmla="*/ 285750 h 4876790"/>
              <a:gd name="connsiteX40" fmla="*/ 381000 w 4381500"/>
              <a:gd name="connsiteY40" fmla="*/ 1076325 h 4876790"/>
              <a:gd name="connsiteX41" fmla="*/ 476250 w 4381500"/>
              <a:gd name="connsiteY41" fmla="*/ 1171575 h 4876790"/>
              <a:gd name="connsiteX42" fmla="*/ 3714750 w 4381500"/>
              <a:gd name="connsiteY42" fmla="*/ 1171575 h 4876790"/>
              <a:gd name="connsiteX43" fmla="*/ 3810000 w 4381500"/>
              <a:gd name="connsiteY43" fmla="*/ 1076325 h 4876790"/>
              <a:gd name="connsiteX44" fmla="*/ 3810000 w 4381500"/>
              <a:gd name="connsiteY44" fmla="*/ 285750 h 4876790"/>
              <a:gd name="connsiteX45" fmla="*/ 3714750 w 4381500"/>
              <a:gd name="connsiteY45" fmla="*/ 190500 h 4876790"/>
              <a:gd name="connsiteX46" fmla="*/ 476250 w 4381500"/>
              <a:gd name="connsiteY46" fmla="*/ 0 h 4876790"/>
              <a:gd name="connsiteX47" fmla="*/ 3714750 w 4381500"/>
              <a:gd name="connsiteY47" fmla="*/ 0 h 4876790"/>
              <a:gd name="connsiteX48" fmla="*/ 4000500 w 4381500"/>
              <a:gd name="connsiteY48" fmla="*/ 285750 h 4876790"/>
              <a:gd name="connsiteX49" fmla="*/ 4000500 w 4381500"/>
              <a:gd name="connsiteY49" fmla="*/ 571500 h 4876790"/>
              <a:gd name="connsiteX50" fmla="*/ 4095750 w 4381500"/>
              <a:gd name="connsiteY50" fmla="*/ 571500 h 4876790"/>
              <a:gd name="connsiteX51" fmla="*/ 4381500 w 4381500"/>
              <a:gd name="connsiteY51" fmla="*/ 857250 h 4876790"/>
              <a:gd name="connsiteX52" fmla="*/ 4381500 w 4381500"/>
              <a:gd name="connsiteY52" fmla="*/ 1484376 h 4876790"/>
              <a:gd name="connsiteX53" fmla="*/ 4140374 w 4381500"/>
              <a:gd name="connsiteY53" fmla="*/ 1766640 h 4876790"/>
              <a:gd name="connsiteX54" fmla="*/ 2273674 w 4381500"/>
              <a:gd name="connsiteY54" fmla="*/ 2097748 h 4876790"/>
              <a:gd name="connsiteX55" fmla="*/ 2271512 w 4381500"/>
              <a:gd name="connsiteY55" fmla="*/ 2098100 h 4876790"/>
              <a:gd name="connsiteX56" fmla="*/ 2190750 w 4381500"/>
              <a:gd name="connsiteY56" fmla="*/ 2192274 h 4876790"/>
              <a:gd name="connsiteX57" fmla="*/ 2190750 w 4381500"/>
              <a:gd name="connsiteY57" fmla="*/ 2314575 h 4876790"/>
              <a:gd name="connsiteX58" fmla="*/ 2476500 w 4381500"/>
              <a:gd name="connsiteY58" fmla="*/ 2314575 h 4876790"/>
              <a:gd name="connsiteX59" fmla="*/ 2762250 w 4381500"/>
              <a:gd name="connsiteY59" fmla="*/ 2600325 h 4876790"/>
              <a:gd name="connsiteX60" fmla="*/ 2678544 w 4381500"/>
              <a:gd name="connsiteY60" fmla="*/ 2802350 h 4876790"/>
              <a:gd name="connsiteX61" fmla="*/ 2489483 w 4381500"/>
              <a:gd name="connsiteY61" fmla="*/ 2885751 h 4876790"/>
              <a:gd name="connsiteX62" fmla="*/ 2661856 w 4381500"/>
              <a:gd name="connsiteY62" fmla="*/ 4228490 h 4876790"/>
              <a:gd name="connsiteX63" fmla="*/ 2661875 w 4381500"/>
              <a:gd name="connsiteY63" fmla="*/ 4228738 h 4876790"/>
              <a:gd name="connsiteX64" fmla="*/ 2667009 w 4381500"/>
              <a:gd name="connsiteY64" fmla="*/ 4305290 h 4876790"/>
              <a:gd name="connsiteX65" fmla="*/ 2095509 w 4381500"/>
              <a:gd name="connsiteY65" fmla="*/ 4876790 h 4876790"/>
              <a:gd name="connsiteX66" fmla="*/ 1524009 w 4381500"/>
              <a:gd name="connsiteY66" fmla="*/ 4305290 h 4876790"/>
              <a:gd name="connsiteX67" fmla="*/ 1529153 w 4381500"/>
              <a:gd name="connsiteY67" fmla="*/ 4228624 h 4876790"/>
              <a:gd name="connsiteX68" fmla="*/ 1529162 w 4381500"/>
              <a:gd name="connsiteY68" fmla="*/ 4228490 h 4876790"/>
              <a:gd name="connsiteX69" fmla="*/ 1529229 w 4381500"/>
              <a:gd name="connsiteY69" fmla="*/ 4227957 h 4876790"/>
              <a:gd name="connsiteX70" fmla="*/ 1529239 w 4381500"/>
              <a:gd name="connsiteY70" fmla="*/ 4227862 h 4876790"/>
              <a:gd name="connsiteX71" fmla="*/ 1529239 w 4381500"/>
              <a:gd name="connsiteY71" fmla="*/ 4227852 h 4876790"/>
              <a:gd name="connsiteX72" fmla="*/ 1701536 w 4381500"/>
              <a:gd name="connsiteY72" fmla="*/ 2885741 h 4876790"/>
              <a:gd name="connsiteX73" fmla="*/ 1428750 w 4381500"/>
              <a:gd name="connsiteY73" fmla="*/ 2600325 h 4876790"/>
              <a:gd name="connsiteX74" fmla="*/ 1512465 w 4381500"/>
              <a:gd name="connsiteY74" fmla="*/ 2398300 h 4876790"/>
              <a:gd name="connsiteX75" fmla="*/ 1714500 w 4381500"/>
              <a:gd name="connsiteY75" fmla="*/ 2314575 h 4876790"/>
              <a:gd name="connsiteX76" fmla="*/ 2000250 w 4381500"/>
              <a:gd name="connsiteY76" fmla="*/ 2314575 h 4876790"/>
              <a:gd name="connsiteX77" fmla="*/ 2000250 w 4381500"/>
              <a:gd name="connsiteY77" fmla="*/ 2192274 h 4876790"/>
              <a:gd name="connsiteX78" fmla="*/ 2241375 w 4381500"/>
              <a:gd name="connsiteY78" fmla="*/ 1910010 h 4876790"/>
              <a:gd name="connsiteX79" fmla="*/ 4108075 w 4381500"/>
              <a:gd name="connsiteY79" fmla="*/ 1578902 h 4876790"/>
              <a:gd name="connsiteX80" fmla="*/ 4110237 w 4381500"/>
              <a:gd name="connsiteY80" fmla="*/ 1578550 h 4876790"/>
              <a:gd name="connsiteX81" fmla="*/ 4191000 w 4381500"/>
              <a:gd name="connsiteY81" fmla="*/ 1484376 h 4876790"/>
              <a:gd name="connsiteX82" fmla="*/ 4191000 w 4381500"/>
              <a:gd name="connsiteY82" fmla="*/ 857250 h 4876790"/>
              <a:gd name="connsiteX83" fmla="*/ 4095750 w 4381500"/>
              <a:gd name="connsiteY83" fmla="*/ 762000 h 4876790"/>
              <a:gd name="connsiteX84" fmla="*/ 4000500 w 4381500"/>
              <a:gd name="connsiteY84" fmla="*/ 762000 h 4876790"/>
              <a:gd name="connsiteX85" fmla="*/ 4000500 w 4381500"/>
              <a:gd name="connsiteY85" fmla="*/ 1076325 h 4876790"/>
              <a:gd name="connsiteX86" fmla="*/ 3714750 w 4381500"/>
              <a:gd name="connsiteY86" fmla="*/ 1362075 h 4876790"/>
              <a:gd name="connsiteX87" fmla="*/ 476250 w 4381500"/>
              <a:gd name="connsiteY87" fmla="*/ 1362075 h 4876790"/>
              <a:gd name="connsiteX88" fmla="*/ 190500 w 4381500"/>
              <a:gd name="connsiteY88" fmla="*/ 1076325 h 4876790"/>
              <a:gd name="connsiteX89" fmla="*/ 190500 w 4381500"/>
              <a:gd name="connsiteY89" fmla="*/ 762000 h 4876790"/>
              <a:gd name="connsiteX90" fmla="*/ 95250 w 4381500"/>
              <a:gd name="connsiteY90" fmla="*/ 762000 h 4876790"/>
              <a:gd name="connsiteX91" fmla="*/ 0 w 4381500"/>
              <a:gd name="connsiteY91" fmla="*/ 666750 h 4876790"/>
              <a:gd name="connsiteX92" fmla="*/ 95250 w 4381500"/>
              <a:gd name="connsiteY92" fmla="*/ 571500 h 4876790"/>
              <a:gd name="connsiteX93" fmla="*/ 190500 w 4381500"/>
              <a:gd name="connsiteY93" fmla="*/ 571500 h 4876790"/>
              <a:gd name="connsiteX94" fmla="*/ 190500 w 4381500"/>
              <a:gd name="connsiteY94" fmla="*/ 285750 h 4876790"/>
              <a:gd name="connsiteX95" fmla="*/ 476250 w 4381500"/>
              <a:gd name="connsiteY95" fmla="*/ 0 h 4876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4381500" h="4876790">
                <a:moveTo>
                  <a:pt x="2095500" y="4305300"/>
                </a:moveTo>
                <a:cubicBezTo>
                  <a:pt x="2148078" y="4305300"/>
                  <a:pt x="2190750" y="4347972"/>
                  <a:pt x="2190750" y="4400550"/>
                </a:cubicBezTo>
                <a:cubicBezTo>
                  <a:pt x="2190750" y="4453128"/>
                  <a:pt x="2148078" y="4495800"/>
                  <a:pt x="2095500" y="4495800"/>
                </a:cubicBezTo>
                <a:cubicBezTo>
                  <a:pt x="2042922" y="4495800"/>
                  <a:pt x="2000250" y="4453128"/>
                  <a:pt x="2000250" y="4400550"/>
                </a:cubicBezTo>
                <a:cubicBezTo>
                  <a:pt x="2000250" y="4347972"/>
                  <a:pt x="2042922" y="4305300"/>
                  <a:pt x="2095500" y="4305300"/>
                </a:cubicBezTo>
                <a:close/>
                <a:moveTo>
                  <a:pt x="1893551" y="2886075"/>
                </a:moveTo>
                <a:lnTo>
                  <a:pt x="1718100" y="4252751"/>
                </a:lnTo>
                <a:cubicBezTo>
                  <a:pt x="1718091" y="4252855"/>
                  <a:pt x="1718062" y="4252951"/>
                  <a:pt x="1718053" y="4253046"/>
                </a:cubicBezTo>
                <a:cubicBezTo>
                  <a:pt x="1718034" y="4253160"/>
                  <a:pt x="1718043" y="4253265"/>
                  <a:pt x="1718024" y="4253379"/>
                </a:cubicBezTo>
                <a:cubicBezTo>
                  <a:pt x="1715690" y="4270686"/>
                  <a:pt x="1714500" y="4288155"/>
                  <a:pt x="1714500" y="4305300"/>
                </a:cubicBezTo>
                <a:cubicBezTo>
                  <a:pt x="1714500" y="4515383"/>
                  <a:pt x="1885416" y="4686300"/>
                  <a:pt x="2095500" y="4686300"/>
                </a:cubicBezTo>
                <a:cubicBezTo>
                  <a:pt x="2305583" y="4686300"/>
                  <a:pt x="2476500" y="4515383"/>
                  <a:pt x="2476500" y="4305300"/>
                </a:cubicBezTo>
                <a:cubicBezTo>
                  <a:pt x="2476500" y="4288155"/>
                  <a:pt x="2475319" y="4270686"/>
                  <a:pt x="2472976" y="4253379"/>
                </a:cubicBezTo>
                <a:cubicBezTo>
                  <a:pt x="2472956" y="4253284"/>
                  <a:pt x="2472956" y="4253189"/>
                  <a:pt x="2472947" y="4253094"/>
                </a:cubicBezTo>
                <a:cubicBezTo>
                  <a:pt x="2472938" y="4252979"/>
                  <a:pt x="2472909" y="4252865"/>
                  <a:pt x="2472890" y="4252751"/>
                </a:cubicBezTo>
                <a:lnTo>
                  <a:pt x="2297439" y="2886075"/>
                </a:lnTo>
                <a:close/>
                <a:moveTo>
                  <a:pt x="1714500" y="2505075"/>
                </a:moveTo>
                <a:cubicBezTo>
                  <a:pt x="1689087" y="2505075"/>
                  <a:pt x="1665170" y="2514990"/>
                  <a:pt x="1647168" y="2533002"/>
                </a:cubicBezTo>
                <a:cubicBezTo>
                  <a:pt x="1629165" y="2550995"/>
                  <a:pt x="1619250" y="2574912"/>
                  <a:pt x="1619250" y="2600325"/>
                </a:cubicBezTo>
                <a:cubicBezTo>
                  <a:pt x="1619250" y="2652846"/>
                  <a:pt x="1661979" y="2695575"/>
                  <a:pt x="1714500" y="2695575"/>
                </a:cubicBezTo>
                <a:lnTo>
                  <a:pt x="1809750" y="2695575"/>
                </a:lnTo>
                <a:lnTo>
                  <a:pt x="2381250" y="2695575"/>
                </a:lnTo>
                <a:lnTo>
                  <a:pt x="2476500" y="2695575"/>
                </a:lnTo>
                <a:cubicBezTo>
                  <a:pt x="2501913" y="2695575"/>
                  <a:pt x="2525811" y="2685650"/>
                  <a:pt x="2543823" y="2667648"/>
                </a:cubicBezTo>
                <a:cubicBezTo>
                  <a:pt x="2561834" y="2649645"/>
                  <a:pt x="2571750" y="2625738"/>
                  <a:pt x="2571750" y="2600325"/>
                </a:cubicBezTo>
                <a:cubicBezTo>
                  <a:pt x="2571750" y="2547804"/>
                  <a:pt x="2529021" y="2505075"/>
                  <a:pt x="2476500" y="2505075"/>
                </a:cubicBezTo>
                <a:close/>
                <a:moveTo>
                  <a:pt x="3524250" y="381000"/>
                </a:moveTo>
                <a:cubicBezTo>
                  <a:pt x="3576828" y="381000"/>
                  <a:pt x="3619500" y="423672"/>
                  <a:pt x="3619500" y="476250"/>
                </a:cubicBezTo>
                <a:cubicBezTo>
                  <a:pt x="3619500" y="528828"/>
                  <a:pt x="3576828" y="571500"/>
                  <a:pt x="3524250" y="571500"/>
                </a:cubicBezTo>
                <a:cubicBezTo>
                  <a:pt x="3471672" y="571500"/>
                  <a:pt x="3429000" y="528828"/>
                  <a:pt x="3429000" y="476250"/>
                </a:cubicBezTo>
                <a:cubicBezTo>
                  <a:pt x="3429000" y="423672"/>
                  <a:pt x="3471672" y="381000"/>
                  <a:pt x="3524250" y="381000"/>
                </a:cubicBezTo>
                <a:close/>
                <a:moveTo>
                  <a:pt x="666750" y="381000"/>
                </a:moveTo>
                <a:lnTo>
                  <a:pt x="3143250" y="381000"/>
                </a:lnTo>
                <a:cubicBezTo>
                  <a:pt x="3195847" y="381000"/>
                  <a:pt x="3238500" y="423653"/>
                  <a:pt x="3238500" y="476250"/>
                </a:cubicBezTo>
                <a:cubicBezTo>
                  <a:pt x="3238500" y="528847"/>
                  <a:pt x="3195847" y="571500"/>
                  <a:pt x="3143250" y="571500"/>
                </a:cubicBezTo>
                <a:lnTo>
                  <a:pt x="666750" y="571500"/>
                </a:lnTo>
                <a:cubicBezTo>
                  <a:pt x="614143" y="571500"/>
                  <a:pt x="571500" y="528847"/>
                  <a:pt x="571500" y="476250"/>
                </a:cubicBezTo>
                <a:cubicBezTo>
                  <a:pt x="571500" y="423653"/>
                  <a:pt x="614143" y="381000"/>
                  <a:pt x="666750" y="381000"/>
                </a:cubicBezTo>
                <a:close/>
                <a:moveTo>
                  <a:pt x="476250" y="190500"/>
                </a:moveTo>
                <a:cubicBezTo>
                  <a:pt x="423729" y="190500"/>
                  <a:pt x="381000" y="233229"/>
                  <a:pt x="381000" y="285750"/>
                </a:cubicBezTo>
                <a:lnTo>
                  <a:pt x="381000" y="1076325"/>
                </a:lnTo>
                <a:cubicBezTo>
                  <a:pt x="381000" y="1128846"/>
                  <a:pt x="423729" y="1171575"/>
                  <a:pt x="476250" y="1171575"/>
                </a:cubicBezTo>
                <a:lnTo>
                  <a:pt x="3714750" y="1171575"/>
                </a:lnTo>
                <a:cubicBezTo>
                  <a:pt x="3767271" y="1171575"/>
                  <a:pt x="3810000" y="1128846"/>
                  <a:pt x="3810000" y="1076325"/>
                </a:cubicBezTo>
                <a:lnTo>
                  <a:pt x="3810000" y="285750"/>
                </a:lnTo>
                <a:cubicBezTo>
                  <a:pt x="3810000" y="233229"/>
                  <a:pt x="3767271" y="190500"/>
                  <a:pt x="3714750" y="190500"/>
                </a:cubicBezTo>
                <a:close/>
                <a:moveTo>
                  <a:pt x="476250" y="0"/>
                </a:moveTo>
                <a:lnTo>
                  <a:pt x="3714750" y="0"/>
                </a:lnTo>
                <a:cubicBezTo>
                  <a:pt x="3872312" y="0"/>
                  <a:pt x="4000500" y="128187"/>
                  <a:pt x="4000500" y="285750"/>
                </a:cubicBezTo>
                <a:lnTo>
                  <a:pt x="4000500" y="571500"/>
                </a:lnTo>
                <a:lnTo>
                  <a:pt x="4095750" y="571500"/>
                </a:lnTo>
                <a:cubicBezTo>
                  <a:pt x="4253312" y="571500"/>
                  <a:pt x="4381500" y="699687"/>
                  <a:pt x="4381500" y="857250"/>
                </a:cubicBezTo>
                <a:lnTo>
                  <a:pt x="4381500" y="1484376"/>
                </a:lnTo>
                <a:cubicBezTo>
                  <a:pt x="4381500" y="1626060"/>
                  <a:pt x="4280145" y="1744570"/>
                  <a:pt x="4140374" y="1766640"/>
                </a:cubicBezTo>
                <a:lnTo>
                  <a:pt x="2273674" y="2097748"/>
                </a:lnTo>
                <a:cubicBezTo>
                  <a:pt x="2272951" y="2097872"/>
                  <a:pt x="2272227" y="2097986"/>
                  <a:pt x="2271512" y="2098100"/>
                </a:cubicBezTo>
                <a:cubicBezTo>
                  <a:pt x="2224716" y="2105292"/>
                  <a:pt x="2190750" y="2144897"/>
                  <a:pt x="2190750" y="2192274"/>
                </a:cubicBezTo>
                <a:lnTo>
                  <a:pt x="2190750" y="2314575"/>
                </a:lnTo>
                <a:lnTo>
                  <a:pt x="2476500" y="2314575"/>
                </a:lnTo>
                <a:cubicBezTo>
                  <a:pt x="2634062" y="2314575"/>
                  <a:pt x="2762250" y="2442762"/>
                  <a:pt x="2762250" y="2600325"/>
                </a:cubicBezTo>
                <a:cubicBezTo>
                  <a:pt x="2762250" y="2676620"/>
                  <a:pt x="2732522" y="2748372"/>
                  <a:pt x="2678544" y="2802350"/>
                </a:cubicBezTo>
                <a:cubicBezTo>
                  <a:pt x="2627633" y="2853271"/>
                  <a:pt x="2560910" y="2882579"/>
                  <a:pt x="2489483" y="2885751"/>
                </a:cubicBezTo>
                <a:lnTo>
                  <a:pt x="2661856" y="4228490"/>
                </a:lnTo>
                <a:cubicBezTo>
                  <a:pt x="2661866" y="4228576"/>
                  <a:pt x="2661866" y="4228652"/>
                  <a:pt x="2661875" y="4228738"/>
                </a:cubicBezTo>
                <a:cubicBezTo>
                  <a:pt x="2665276" y="4254189"/>
                  <a:pt x="2667009" y="4279945"/>
                  <a:pt x="2667009" y="4305290"/>
                </a:cubicBezTo>
                <a:cubicBezTo>
                  <a:pt x="2667009" y="4620416"/>
                  <a:pt x="2410634" y="4876790"/>
                  <a:pt x="2095509" y="4876790"/>
                </a:cubicBezTo>
                <a:cubicBezTo>
                  <a:pt x="1780384" y="4876790"/>
                  <a:pt x="1524009" y="4620416"/>
                  <a:pt x="1524009" y="4305290"/>
                </a:cubicBezTo>
                <a:cubicBezTo>
                  <a:pt x="1524009" y="4279906"/>
                  <a:pt x="1525743" y="4254113"/>
                  <a:pt x="1529153" y="4228624"/>
                </a:cubicBezTo>
                <a:cubicBezTo>
                  <a:pt x="1529162" y="4228586"/>
                  <a:pt x="1529153" y="4228538"/>
                  <a:pt x="1529162" y="4228490"/>
                </a:cubicBezTo>
                <a:lnTo>
                  <a:pt x="1529229" y="4227957"/>
                </a:lnTo>
                <a:cubicBezTo>
                  <a:pt x="1529229" y="4227929"/>
                  <a:pt x="1529239" y="4227900"/>
                  <a:pt x="1529239" y="4227862"/>
                </a:cubicBezTo>
                <a:lnTo>
                  <a:pt x="1529239" y="4227852"/>
                </a:lnTo>
                <a:lnTo>
                  <a:pt x="1701536" y="2885741"/>
                </a:lnTo>
                <a:cubicBezTo>
                  <a:pt x="1549965" y="2878941"/>
                  <a:pt x="1428750" y="2753534"/>
                  <a:pt x="1428750" y="2600325"/>
                </a:cubicBezTo>
                <a:cubicBezTo>
                  <a:pt x="1428750" y="2524030"/>
                  <a:pt x="1458477" y="2452287"/>
                  <a:pt x="1512465" y="2398300"/>
                </a:cubicBezTo>
                <a:cubicBezTo>
                  <a:pt x="1566453" y="2344302"/>
                  <a:pt x="1638205" y="2314575"/>
                  <a:pt x="1714500" y="2314575"/>
                </a:cubicBezTo>
                <a:lnTo>
                  <a:pt x="2000250" y="2314575"/>
                </a:lnTo>
                <a:lnTo>
                  <a:pt x="2000250" y="2192274"/>
                </a:lnTo>
                <a:cubicBezTo>
                  <a:pt x="2000250" y="2050589"/>
                  <a:pt x="2101577" y="1932070"/>
                  <a:pt x="2241375" y="1910010"/>
                </a:cubicBezTo>
                <a:lnTo>
                  <a:pt x="4108075" y="1578902"/>
                </a:lnTo>
                <a:cubicBezTo>
                  <a:pt x="4108799" y="1578778"/>
                  <a:pt x="4109523" y="1578664"/>
                  <a:pt x="4110237" y="1578550"/>
                </a:cubicBezTo>
                <a:cubicBezTo>
                  <a:pt x="4157034" y="1571358"/>
                  <a:pt x="4191000" y="1531753"/>
                  <a:pt x="4191000" y="1484376"/>
                </a:cubicBezTo>
                <a:lnTo>
                  <a:pt x="4191000" y="857250"/>
                </a:lnTo>
                <a:cubicBezTo>
                  <a:pt x="4191000" y="804729"/>
                  <a:pt x="4148271" y="762000"/>
                  <a:pt x="4095750" y="762000"/>
                </a:cubicBezTo>
                <a:lnTo>
                  <a:pt x="4000500" y="762000"/>
                </a:lnTo>
                <a:lnTo>
                  <a:pt x="4000500" y="1076325"/>
                </a:lnTo>
                <a:cubicBezTo>
                  <a:pt x="4000500" y="1233887"/>
                  <a:pt x="3872312" y="1362075"/>
                  <a:pt x="3714750" y="1362075"/>
                </a:cubicBezTo>
                <a:lnTo>
                  <a:pt x="476250" y="1362075"/>
                </a:lnTo>
                <a:cubicBezTo>
                  <a:pt x="318687" y="1362075"/>
                  <a:pt x="190500" y="1233887"/>
                  <a:pt x="190500" y="1076325"/>
                </a:cubicBezTo>
                <a:lnTo>
                  <a:pt x="190500" y="762000"/>
                </a:lnTo>
                <a:lnTo>
                  <a:pt x="95250" y="762000"/>
                </a:lnTo>
                <a:cubicBezTo>
                  <a:pt x="42643" y="762000"/>
                  <a:pt x="0" y="719347"/>
                  <a:pt x="0" y="666750"/>
                </a:cubicBezTo>
                <a:cubicBezTo>
                  <a:pt x="0" y="614153"/>
                  <a:pt x="42643" y="571500"/>
                  <a:pt x="95250" y="571500"/>
                </a:cubicBezTo>
                <a:lnTo>
                  <a:pt x="190500" y="571500"/>
                </a:lnTo>
                <a:lnTo>
                  <a:pt x="190500" y="285750"/>
                </a:lnTo>
                <a:cubicBezTo>
                  <a:pt x="190500" y="128187"/>
                  <a:pt x="318687" y="0"/>
                  <a:pt x="476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150F67A-2B07-4FBB-A86F-AEAC30D95053}"/>
              </a:ext>
            </a:extLst>
          </p:cNvPr>
          <p:cNvSpPr>
            <a:spLocks noChangeAspect="1"/>
          </p:cNvSpPr>
          <p:nvPr/>
        </p:nvSpPr>
        <p:spPr>
          <a:xfrm>
            <a:off x="15006177" y="7425193"/>
            <a:ext cx="853440" cy="766762"/>
          </a:xfrm>
          <a:custGeom>
            <a:avLst/>
            <a:gdLst>
              <a:gd name="connsiteX0" fmla="*/ 2819400 w 4876800"/>
              <a:gd name="connsiteY0" fmla="*/ 3238500 h 4381500"/>
              <a:gd name="connsiteX1" fmla="*/ 3581400 w 4876800"/>
              <a:gd name="connsiteY1" fmla="*/ 3238500 h 4381500"/>
              <a:gd name="connsiteX2" fmla="*/ 3676650 w 4876800"/>
              <a:gd name="connsiteY2" fmla="*/ 3333750 h 4381500"/>
              <a:gd name="connsiteX3" fmla="*/ 3581400 w 4876800"/>
              <a:gd name="connsiteY3" fmla="*/ 3429000 h 4381500"/>
              <a:gd name="connsiteX4" fmla="*/ 2819400 w 4876800"/>
              <a:gd name="connsiteY4" fmla="*/ 3429000 h 4381500"/>
              <a:gd name="connsiteX5" fmla="*/ 2724150 w 4876800"/>
              <a:gd name="connsiteY5" fmla="*/ 3333750 h 4381500"/>
              <a:gd name="connsiteX6" fmla="*/ 2819400 w 4876800"/>
              <a:gd name="connsiteY6" fmla="*/ 3238500 h 4381500"/>
              <a:gd name="connsiteX7" fmla="*/ 2438400 w 4876800"/>
              <a:gd name="connsiteY7" fmla="*/ 3238500 h 4381500"/>
              <a:gd name="connsiteX8" fmla="*/ 2533650 w 4876800"/>
              <a:gd name="connsiteY8" fmla="*/ 3333750 h 4381500"/>
              <a:gd name="connsiteX9" fmla="*/ 2438400 w 4876800"/>
              <a:gd name="connsiteY9" fmla="*/ 3429000 h 4381500"/>
              <a:gd name="connsiteX10" fmla="*/ 2343150 w 4876800"/>
              <a:gd name="connsiteY10" fmla="*/ 3333750 h 4381500"/>
              <a:gd name="connsiteX11" fmla="*/ 2438400 w 4876800"/>
              <a:gd name="connsiteY11" fmla="*/ 3238500 h 4381500"/>
              <a:gd name="connsiteX12" fmla="*/ 2152650 w 4876800"/>
              <a:gd name="connsiteY12" fmla="*/ 3048000 h 4381500"/>
              <a:gd name="connsiteX13" fmla="*/ 2152650 w 4876800"/>
              <a:gd name="connsiteY13" fmla="*/ 4191000 h 4381500"/>
              <a:gd name="connsiteX14" fmla="*/ 3867150 w 4876800"/>
              <a:gd name="connsiteY14" fmla="*/ 4191000 h 4381500"/>
              <a:gd name="connsiteX15" fmla="*/ 3867150 w 4876800"/>
              <a:gd name="connsiteY15" fmla="*/ 3048000 h 4381500"/>
              <a:gd name="connsiteX16" fmla="*/ 3771900 w 4876800"/>
              <a:gd name="connsiteY16" fmla="*/ 3048000 h 4381500"/>
              <a:gd name="connsiteX17" fmla="*/ 2247900 w 4876800"/>
              <a:gd name="connsiteY17" fmla="*/ 3048000 h 4381500"/>
              <a:gd name="connsiteX18" fmla="*/ 833675 w 4876800"/>
              <a:gd name="connsiteY18" fmla="*/ 975531 h 4381500"/>
              <a:gd name="connsiteX19" fmla="*/ 308238 w 4876800"/>
              <a:gd name="connsiteY19" fmla="*/ 1238250 h 4381500"/>
              <a:gd name="connsiteX20" fmla="*/ 833675 w 4876800"/>
              <a:gd name="connsiteY20" fmla="*/ 1500968 h 4381500"/>
              <a:gd name="connsiteX21" fmla="*/ 833675 w 4876800"/>
              <a:gd name="connsiteY21" fmla="*/ 975531 h 4381500"/>
              <a:gd name="connsiteX22" fmla="*/ 4495800 w 4876800"/>
              <a:gd name="connsiteY22" fmla="*/ 952500 h 4381500"/>
              <a:gd name="connsiteX23" fmla="*/ 4495800 w 4876800"/>
              <a:gd name="connsiteY23" fmla="*/ 1524000 h 4381500"/>
              <a:gd name="connsiteX24" fmla="*/ 4591050 w 4876800"/>
              <a:gd name="connsiteY24" fmla="*/ 1524000 h 4381500"/>
              <a:gd name="connsiteX25" fmla="*/ 4686300 w 4876800"/>
              <a:gd name="connsiteY25" fmla="*/ 1428750 h 4381500"/>
              <a:gd name="connsiteX26" fmla="*/ 4686300 w 4876800"/>
              <a:gd name="connsiteY26" fmla="*/ 1047750 h 4381500"/>
              <a:gd name="connsiteX27" fmla="*/ 4591050 w 4876800"/>
              <a:gd name="connsiteY27" fmla="*/ 952500 h 4381500"/>
              <a:gd name="connsiteX28" fmla="*/ 4057650 w 4876800"/>
              <a:gd name="connsiteY28" fmla="*/ 952500 h 4381500"/>
              <a:gd name="connsiteX29" fmla="*/ 4057650 w 4876800"/>
              <a:gd name="connsiteY29" fmla="*/ 1000125 h 4381500"/>
              <a:gd name="connsiteX30" fmla="*/ 3724275 w 4876800"/>
              <a:gd name="connsiteY30" fmla="*/ 1333500 h 4381500"/>
              <a:gd name="connsiteX31" fmla="*/ 3486150 w 4876800"/>
              <a:gd name="connsiteY31" fmla="*/ 1233116 h 4381500"/>
              <a:gd name="connsiteX32" fmla="*/ 3248025 w 4876800"/>
              <a:gd name="connsiteY32" fmla="*/ 1333500 h 4381500"/>
              <a:gd name="connsiteX33" fmla="*/ 2986154 w 4876800"/>
              <a:gd name="connsiteY33" fmla="*/ 1206074 h 4381500"/>
              <a:gd name="connsiteX34" fmla="*/ 2937691 w 4876800"/>
              <a:gd name="connsiteY34" fmla="*/ 1261310 h 4381500"/>
              <a:gd name="connsiteX35" fmla="*/ 2642197 w 4876800"/>
              <a:gd name="connsiteY35" fmla="*/ 1418510 h 4381500"/>
              <a:gd name="connsiteX36" fmla="*/ 2743095 w 4876800"/>
              <a:gd name="connsiteY36" fmla="*/ 1524000 h 4381500"/>
              <a:gd name="connsiteX37" fmla="*/ 4305300 w 4876800"/>
              <a:gd name="connsiteY37" fmla="*/ 1524000 h 4381500"/>
              <a:gd name="connsiteX38" fmla="*/ 4305300 w 4876800"/>
              <a:gd name="connsiteY38" fmla="*/ 952500 h 4381500"/>
              <a:gd name="connsiteX39" fmla="*/ 2152650 w 4876800"/>
              <a:gd name="connsiteY39" fmla="*/ 952500 h 4381500"/>
              <a:gd name="connsiteX40" fmla="*/ 2074297 w 4876800"/>
              <a:gd name="connsiteY40" fmla="*/ 959024 h 4381500"/>
              <a:gd name="connsiteX41" fmla="*/ 1771650 w 4876800"/>
              <a:gd name="connsiteY41" fmla="*/ 1143000 h 4381500"/>
              <a:gd name="connsiteX42" fmla="*/ 1676400 w 4876800"/>
              <a:gd name="connsiteY42" fmla="*/ 1428750 h 4381500"/>
              <a:gd name="connsiteX43" fmla="*/ 1676400 w 4876800"/>
              <a:gd name="connsiteY43" fmla="*/ 1477813 h 4381500"/>
              <a:gd name="connsiteX44" fmla="*/ 1691240 w 4876800"/>
              <a:gd name="connsiteY44" fmla="*/ 1595656 h 4381500"/>
              <a:gd name="connsiteX45" fmla="*/ 1815855 w 4876800"/>
              <a:gd name="connsiteY45" fmla="*/ 1814522 h 4381500"/>
              <a:gd name="connsiteX46" fmla="*/ 2147897 w 4876800"/>
              <a:gd name="connsiteY46" fmla="*/ 2146544 h 4381500"/>
              <a:gd name="connsiteX47" fmla="*/ 2343150 w 4876800"/>
              <a:gd name="connsiteY47" fmla="*/ 2617946 h 4381500"/>
              <a:gd name="connsiteX48" fmla="*/ 2343150 w 4876800"/>
              <a:gd name="connsiteY48" fmla="*/ 2857500 h 4381500"/>
              <a:gd name="connsiteX49" fmla="*/ 3676650 w 4876800"/>
              <a:gd name="connsiteY49" fmla="*/ 2857500 h 4381500"/>
              <a:gd name="connsiteX50" fmla="*/ 3676650 w 4876800"/>
              <a:gd name="connsiteY50" fmla="*/ 2594229 h 4381500"/>
              <a:gd name="connsiteX51" fmla="*/ 3771414 w 4876800"/>
              <a:gd name="connsiteY51" fmla="*/ 2169776 h 4381500"/>
              <a:gd name="connsiteX52" fmla="*/ 3867150 w 4876800"/>
              <a:gd name="connsiteY52" fmla="*/ 1795748 h 4381500"/>
              <a:gd name="connsiteX53" fmla="*/ 3867150 w 4876800"/>
              <a:gd name="connsiteY53" fmla="*/ 1714490 h 4381500"/>
              <a:gd name="connsiteX54" fmla="*/ 2855004 w 4876800"/>
              <a:gd name="connsiteY54" fmla="*/ 1714490 h 4381500"/>
              <a:gd name="connsiteX55" fmla="*/ 2913697 w 4876800"/>
              <a:gd name="connsiteY55" fmla="*/ 2008317 h 4381500"/>
              <a:gd name="connsiteX56" fmla="*/ 2914650 w 4876800"/>
              <a:gd name="connsiteY56" fmla="*/ 2190255 h 4381500"/>
              <a:gd name="connsiteX57" fmla="*/ 2819895 w 4876800"/>
              <a:gd name="connsiteY57" fmla="*/ 2286000 h 4381500"/>
              <a:gd name="connsiteX58" fmla="*/ 2819390 w 4876800"/>
              <a:gd name="connsiteY58" fmla="*/ 2286000 h 4381500"/>
              <a:gd name="connsiteX59" fmla="*/ 2724150 w 4876800"/>
              <a:gd name="connsiteY59" fmla="*/ 2191245 h 4381500"/>
              <a:gd name="connsiteX60" fmla="*/ 2723197 w 4876800"/>
              <a:gd name="connsiteY60" fmla="*/ 2009318 h 4381500"/>
              <a:gd name="connsiteX61" fmla="*/ 2617746 w 4876800"/>
              <a:gd name="connsiteY61" fmla="*/ 1674466 h 4381500"/>
              <a:gd name="connsiteX62" fmla="*/ 2617079 w 4876800"/>
              <a:gd name="connsiteY62" fmla="*/ 1673618 h 4381500"/>
              <a:gd name="connsiteX63" fmla="*/ 2231507 w 4876800"/>
              <a:gd name="connsiteY63" fmla="*/ 1427331 h 4381500"/>
              <a:gd name="connsiteX64" fmla="*/ 2153012 w 4876800"/>
              <a:gd name="connsiteY64" fmla="*/ 1325270 h 4381500"/>
              <a:gd name="connsiteX65" fmla="*/ 2247900 w 4876800"/>
              <a:gd name="connsiteY65" fmla="*/ 1238250 h 4381500"/>
              <a:gd name="connsiteX66" fmla="*/ 2533650 w 4876800"/>
              <a:gd name="connsiteY66" fmla="*/ 1238250 h 4381500"/>
              <a:gd name="connsiteX67" fmla="*/ 2803007 w 4876800"/>
              <a:gd name="connsiteY67" fmla="*/ 1126607 h 4381500"/>
              <a:gd name="connsiteX68" fmla="*/ 2902648 w 4876800"/>
              <a:gd name="connsiteY68" fmla="*/ 952500 h 4381500"/>
              <a:gd name="connsiteX69" fmla="*/ 2533650 w 4876800"/>
              <a:gd name="connsiteY69" fmla="*/ 952500 h 4381500"/>
              <a:gd name="connsiteX70" fmla="*/ 1042149 w 4876800"/>
              <a:gd name="connsiteY70" fmla="*/ 952500 h 4381500"/>
              <a:gd name="connsiteX71" fmla="*/ 1042149 w 4876800"/>
              <a:gd name="connsiteY71" fmla="*/ 1524000 h 4381500"/>
              <a:gd name="connsiteX72" fmla="*/ 1487567 w 4876800"/>
              <a:gd name="connsiteY72" fmla="*/ 1524000 h 4381500"/>
              <a:gd name="connsiteX73" fmla="*/ 1485900 w 4876800"/>
              <a:gd name="connsiteY73" fmla="*/ 1477804 h 4381500"/>
              <a:gd name="connsiteX74" fmla="*/ 1485900 w 4876800"/>
              <a:gd name="connsiteY74" fmla="*/ 1428750 h 4381500"/>
              <a:gd name="connsiteX75" fmla="*/ 1619240 w 4876800"/>
              <a:gd name="connsiteY75" fmla="*/ 1028709 h 4381500"/>
              <a:gd name="connsiteX76" fmla="*/ 1686030 w 4876800"/>
              <a:gd name="connsiteY76" fmla="*/ 952500 h 4381500"/>
              <a:gd name="connsiteX77" fmla="*/ 3724275 w 4876800"/>
              <a:gd name="connsiteY77" fmla="*/ 381000 h 4381500"/>
              <a:gd name="connsiteX78" fmla="*/ 3581400 w 4876800"/>
              <a:gd name="connsiteY78" fmla="*/ 523875 h 4381500"/>
              <a:gd name="connsiteX79" fmla="*/ 3581400 w 4876800"/>
              <a:gd name="connsiteY79" fmla="*/ 1000125 h 4381500"/>
              <a:gd name="connsiteX80" fmla="*/ 3724275 w 4876800"/>
              <a:gd name="connsiteY80" fmla="*/ 1143000 h 4381500"/>
              <a:gd name="connsiteX81" fmla="*/ 3867150 w 4876800"/>
              <a:gd name="connsiteY81" fmla="*/ 1000125 h 4381500"/>
              <a:gd name="connsiteX82" fmla="*/ 3867150 w 4876800"/>
              <a:gd name="connsiteY82" fmla="*/ 523875 h 4381500"/>
              <a:gd name="connsiteX83" fmla="*/ 3825326 w 4876800"/>
              <a:gd name="connsiteY83" fmla="*/ 422843 h 4381500"/>
              <a:gd name="connsiteX84" fmla="*/ 3724275 w 4876800"/>
              <a:gd name="connsiteY84" fmla="*/ 381000 h 4381500"/>
              <a:gd name="connsiteX85" fmla="*/ 3248025 w 4876800"/>
              <a:gd name="connsiteY85" fmla="*/ 190500 h 4381500"/>
              <a:gd name="connsiteX86" fmla="*/ 3105150 w 4876800"/>
              <a:gd name="connsiteY86" fmla="*/ 333375 h 4381500"/>
              <a:gd name="connsiteX87" fmla="*/ 3105150 w 4876800"/>
              <a:gd name="connsiteY87" fmla="*/ 857250 h 4381500"/>
              <a:gd name="connsiteX88" fmla="*/ 3105150 w 4876800"/>
              <a:gd name="connsiteY88" fmla="*/ 1000125 h 4381500"/>
              <a:gd name="connsiteX89" fmla="*/ 3248025 w 4876800"/>
              <a:gd name="connsiteY89" fmla="*/ 1143000 h 4381500"/>
              <a:gd name="connsiteX90" fmla="*/ 3390900 w 4876800"/>
              <a:gd name="connsiteY90" fmla="*/ 1000125 h 4381500"/>
              <a:gd name="connsiteX91" fmla="*/ 3390900 w 4876800"/>
              <a:gd name="connsiteY91" fmla="*/ 523875 h 4381500"/>
              <a:gd name="connsiteX92" fmla="*/ 3390900 w 4876800"/>
              <a:gd name="connsiteY92" fmla="*/ 333375 h 4381500"/>
              <a:gd name="connsiteX93" fmla="*/ 3248025 w 4876800"/>
              <a:gd name="connsiteY93" fmla="*/ 190500 h 4381500"/>
              <a:gd name="connsiteX94" fmla="*/ 2771775 w 4876800"/>
              <a:gd name="connsiteY94" fmla="*/ 190500 h 4381500"/>
              <a:gd name="connsiteX95" fmla="*/ 2628900 w 4876800"/>
              <a:gd name="connsiteY95" fmla="*/ 333375 h 4381500"/>
              <a:gd name="connsiteX96" fmla="*/ 2628900 w 4876800"/>
              <a:gd name="connsiteY96" fmla="*/ 762000 h 4381500"/>
              <a:gd name="connsiteX97" fmla="*/ 2914650 w 4876800"/>
              <a:gd name="connsiteY97" fmla="*/ 762000 h 4381500"/>
              <a:gd name="connsiteX98" fmla="*/ 2914650 w 4876800"/>
              <a:gd name="connsiteY98" fmla="*/ 333375 h 4381500"/>
              <a:gd name="connsiteX99" fmla="*/ 2872826 w 4876800"/>
              <a:gd name="connsiteY99" fmla="*/ 232343 h 4381500"/>
              <a:gd name="connsiteX100" fmla="*/ 2771775 w 4876800"/>
              <a:gd name="connsiteY100" fmla="*/ 190500 h 4381500"/>
              <a:gd name="connsiteX101" fmla="*/ 2295525 w 4876800"/>
              <a:gd name="connsiteY101" fmla="*/ 190500 h 4381500"/>
              <a:gd name="connsiteX102" fmla="*/ 2152650 w 4876800"/>
              <a:gd name="connsiteY102" fmla="*/ 333375 h 4381500"/>
              <a:gd name="connsiteX103" fmla="*/ 2152650 w 4876800"/>
              <a:gd name="connsiteY103" fmla="*/ 762000 h 4381500"/>
              <a:gd name="connsiteX104" fmla="*/ 2438400 w 4876800"/>
              <a:gd name="connsiteY104" fmla="*/ 762000 h 4381500"/>
              <a:gd name="connsiteX105" fmla="*/ 2438400 w 4876800"/>
              <a:gd name="connsiteY105" fmla="*/ 333375 h 4381500"/>
              <a:gd name="connsiteX106" fmla="*/ 2295525 w 4876800"/>
              <a:gd name="connsiteY106" fmla="*/ 190500 h 4381500"/>
              <a:gd name="connsiteX107" fmla="*/ 2295525 w 4876800"/>
              <a:gd name="connsiteY107" fmla="*/ 0 h 4381500"/>
              <a:gd name="connsiteX108" fmla="*/ 2533650 w 4876800"/>
              <a:gd name="connsiteY108" fmla="*/ 100384 h 4381500"/>
              <a:gd name="connsiteX109" fmla="*/ 2771775 w 4876800"/>
              <a:gd name="connsiteY109" fmla="*/ 0 h 4381500"/>
              <a:gd name="connsiteX110" fmla="*/ 3007538 w 4876800"/>
              <a:gd name="connsiteY110" fmla="*/ 97631 h 4381500"/>
              <a:gd name="connsiteX111" fmla="*/ 3010024 w 4876800"/>
              <a:gd name="connsiteY111" fmla="*/ 100250 h 4381500"/>
              <a:gd name="connsiteX112" fmla="*/ 3248025 w 4876800"/>
              <a:gd name="connsiteY112" fmla="*/ 0 h 4381500"/>
              <a:gd name="connsiteX113" fmla="*/ 3565236 w 4876800"/>
              <a:gd name="connsiteY113" fmla="*/ 230952 h 4381500"/>
              <a:gd name="connsiteX114" fmla="*/ 3724275 w 4876800"/>
              <a:gd name="connsiteY114" fmla="*/ 190500 h 4381500"/>
              <a:gd name="connsiteX115" fmla="*/ 3960038 w 4876800"/>
              <a:gd name="connsiteY115" fmla="*/ 288131 h 4381500"/>
              <a:gd name="connsiteX116" fmla="*/ 4057650 w 4876800"/>
              <a:gd name="connsiteY116" fmla="*/ 523875 h 4381500"/>
              <a:gd name="connsiteX117" fmla="*/ 4057650 w 4876800"/>
              <a:gd name="connsiteY117" fmla="*/ 762000 h 4381500"/>
              <a:gd name="connsiteX118" fmla="*/ 4400550 w 4876800"/>
              <a:gd name="connsiteY118" fmla="*/ 762000 h 4381500"/>
              <a:gd name="connsiteX119" fmla="*/ 4591050 w 4876800"/>
              <a:gd name="connsiteY119" fmla="*/ 762000 h 4381500"/>
              <a:gd name="connsiteX120" fmla="*/ 4876800 w 4876800"/>
              <a:gd name="connsiteY120" fmla="*/ 1047750 h 4381500"/>
              <a:gd name="connsiteX121" fmla="*/ 4876800 w 4876800"/>
              <a:gd name="connsiteY121" fmla="*/ 1428750 h 4381500"/>
              <a:gd name="connsiteX122" fmla="*/ 4591050 w 4876800"/>
              <a:gd name="connsiteY122" fmla="*/ 1714500 h 4381500"/>
              <a:gd name="connsiteX123" fmla="*/ 4400550 w 4876800"/>
              <a:gd name="connsiteY123" fmla="*/ 1714500 h 4381500"/>
              <a:gd name="connsiteX124" fmla="*/ 4057650 w 4876800"/>
              <a:gd name="connsiteY124" fmla="*/ 1714500 h 4381500"/>
              <a:gd name="connsiteX125" fmla="*/ 4057650 w 4876800"/>
              <a:gd name="connsiteY125" fmla="*/ 1795748 h 4381500"/>
              <a:gd name="connsiteX126" fmla="*/ 3943817 w 4876800"/>
              <a:gd name="connsiteY126" fmla="*/ 2250824 h 4381500"/>
              <a:gd name="connsiteX127" fmla="*/ 3867150 w 4876800"/>
              <a:gd name="connsiteY127" fmla="*/ 2594229 h 4381500"/>
              <a:gd name="connsiteX128" fmla="*/ 3867150 w 4876800"/>
              <a:gd name="connsiteY128" fmla="*/ 2857500 h 4381500"/>
              <a:gd name="connsiteX129" fmla="*/ 3962400 w 4876800"/>
              <a:gd name="connsiteY129" fmla="*/ 2857500 h 4381500"/>
              <a:gd name="connsiteX130" fmla="*/ 4057650 w 4876800"/>
              <a:gd name="connsiteY130" fmla="*/ 2952750 h 4381500"/>
              <a:gd name="connsiteX131" fmla="*/ 4057650 w 4876800"/>
              <a:gd name="connsiteY131" fmla="*/ 4286250 h 4381500"/>
              <a:gd name="connsiteX132" fmla="*/ 3962400 w 4876800"/>
              <a:gd name="connsiteY132" fmla="*/ 4381500 h 4381500"/>
              <a:gd name="connsiteX133" fmla="*/ 2057400 w 4876800"/>
              <a:gd name="connsiteY133" fmla="*/ 4381500 h 4381500"/>
              <a:gd name="connsiteX134" fmla="*/ 1962150 w 4876800"/>
              <a:gd name="connsiteY134" fmla="*/ 4286250 h 4381500"/>
              <a:gd name="connsiteX135" fmla="*/ 1962150 w 4876800"/>
              <a:gd name="connsiteY135" fmla="*/ 2952750 h 4381500"/>
              <a:gd name="connsiteX136" fmla="*/ 2057400 w 4876800"/>
              <a:gd name="connsiteY136" fmla="*/ 2857500 h 4381500"/>
              <a:gd name="connsiteX137" fmla="*/ 2152650 w 4876800"/>
              <a:gd name="connsiteY137" fmla="*/ 2857500 h 4381500"/>
              <a:gd name="connsiteX138" fmla="*/ 2152650 w 4876800"/>
              <a:gd name="connsiteY138" fmla="*/ 2617946 h 4381500"/>
              <a:gd name="connsiteX139" fmla="*/ 2013194 w 4876800"/>
              <a:gd name="connsiteY139" fmla="*/ 2281247 h 4381500"/>
              <a:gd name="connsiteX140" fmla="*/ 1681153 w 4876800"/>
              <a:gd name="connsiteY140" fmla="*/ 1949215 h 4381500"/>
              <a:gd name="connsiteX141" fmla="*/ 1529439 w 4876800"/>
              <a:gd name="connsiteY141" fmla="*/ 1714500 h 4381500"/>
              <a:gd name="connsiteX142" fmla="*/ 857250 w 4876800"/>
              <a:gd name="connsiteY142" fmla="*/ 1714500 h 4381500"/>
              <a:gd name="connsiteX143" fmla="*/ 847020 w 4876800"/>
              <a:gd name="connsiteY143" fmla="*/ 1713919 h 4381500"/>
              <a:gd name="connsiteX144" fmla="*/ 844001 w 4876800"/>
              <a:gd name="connsiteY144" fmla="*/ 1713481 h 4381500"/>
              <a:gd name="connsiteX145" fmla="*/ 836800 w 4876800"/>
              <a:gd name="connsiteY145" fmla="*/ 1712214 h 4381500"/>
              <a:gd name="connsiteX146" fmla="*/ 833561 w 4876800"/>
              <a:gd name="connsiteY146" fmla="*/ 1711423 h 4381500"/>
              <a:gd name="connsiteX147" fmla="*/ 826579 w 4876800"/>
              <a:gd name="connsiteY147" fmla="*/ 1709337 h 4381500"/>
              <a:gd name="connsiteX148" fmla="*/ 823674 w 4876800"/>
              <a:gd name="connsiteY148" fmla="*/ 1708318 h 4381500"/>
              <a:gd name="connsiteX149" fmla="*/ 816226 w 4876800"/>
              <a:gd name="connsiteY149" fmla="*/ 1705118 h 4381500"/>
              <a:gd name="connsiteX150" fmla="*/ 814654 w 4876800"/>
              <a:gd name="connsiteY150" fmla="*/ 1704441 h 4381500"/>
              <a:gd name="connsiteX151" fmla="*/ 813140 w 4876800"/>
              <a:gd name="connsiteY151" fmla="*/ 1703689 h 4381500"/>
              <a:gd name="connsiteX152" fmla="*/ 812882 w 4876800"/>
              <a:gd name="connsiteY152" fmla="*/ 1703556 h 4381500"/>
              <a:gd name="connsiteX153" fmla="*/ 52654 w 4876800"/>
              <a:gd name="connsiteY153" fmla="*/ 1323441 h 4381500"/>
              <a:gd name="connsiteX154" fmla="*/ 0 w 4876800"/>
              <a:gd name="connsiteY154" fmla="*/ 1238250 h 4381500"/>
              <a:gd name="connsiteX155" fmla="*/ 52654 w 4876800"/>
              <a:gd name="connsiteY155" fmla="*/ 1153058 h 4381500"/>
              <a:gd name="connsiteX156" fmla="*/ 812901 w 4876800"/>
              <a:gd name="connsiteY156" fmla="*/ 772944 h 4381500"/>
              <a:gd name="connsiteX157" fmla="*/ 813101 w 4876800"/>
              <a:gd name="connsiteY157" fmla="*/ 772839 h 4381500"/>
              <a:gd name="connsiteX158" fmla="*/ 814654 w 4876800"/>
              <a:gd name="connsiteY158" fmla="*/ 772058 h 4381500"/>
              <a:gd name="connsiteX159" fmla="*/ 816273 w 4876800"/>
              <a:gd name="connsiteY159" fmla="*/ 771363 h 4381500"/>
              <a:gd name="connsiteX160" fmla="*/ 823636 w 4876800"/>
              <a:gd name="connsiteY160" fmla="*/ 768201 h 4381500"/>
              <a:gd name="connsiteX161" fmla="*/ 826627 w 4876800"/>
              <a:gd name="connsiteY161" fmla="*/ 767153 h 4381500"/>
              <a:gd name="connsiteX162" fmla="*/ 833494 w 4876800"/>
              <a:gd name="connsiteY162" fmla="*/ 765105 h 4381500"/>
              <a:gd name="connsiteX163" fmla="*/ 836847 w 4876800"/>
              <a:gd name="connsiteY163" fmla="*/ 764286 h 4381500"/>
              <a:gd name="connsiteX164" fmla="*/ 843877 w 4876800"/>
              <a:gd name="connsiteY164" fmla="*/ 763048 h 4381500"/>
              <a:gd name="connsiteX165" fmla="*/ 847077 w 4876800"/>
              <a:gd name="connsiteY165" fmla="*/ 762590 h 4381500"/>
              <a:gd name="connsiteX166" fmla="*/ 856802 w 4876800"/>
              <a:gd name="connsiteY166" fmla="*/ 762028 h 4381500"/>
              <a:gd name="connsiteX167" fmla="*/ 857250 w 4876800"/>
              <a:gd name="connsiteY167" fmla="*/ 762000 h 4381500"/>
              <a:gd name="connsiteX168" fmla="*/ 1962150 w 4876800"/>
              <a:gd name="connsiteY168" fmla="*/ 762000 h 4381500"/>
              <a:gd name="connsiteX169" fmla="*/ 1962150 w 4876800"/>
              <a:gd name="connsiteY169" fmla="*/ 333375 h 4381500"/>
              <a:gd name="connsiteX170" fmla="*/ 2295525 w 4876800"/>
              <a:gd name="connsiteY170" fmla="*/ 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4876800" h="4381500">
                <a:moveTo>
                  <a:pt x="2819400" y="3238500"/>
                </a:moveTo>
                <a:lnTo>
                  <a:pt x="3581400" y="3238500"/>
                </a:lnTo>
                <a:cubicBezTo>
                  <a:pt x="3633997" y="3238500"/>
                  <a:pt x="3676650" y="3281153"/>
                  <a:pt x="3676650" y="3333750"/>
                </a:cubicBezTo>
                <a:cubicBezTo>
                  <a:pt x="3676650" y="3386347"/>
                  <a:pt x="3633997" y="3429000"/>
                  <a:pt x="3581400" y="3429000"/>
                </a:cubicBezTo>
                <a:lnTo>
                  <a:pt x="2819400" y="3429000"/>
                </a:lnTo>
                <a:cubicBezTo>
                  <a:pt x="2766803" y="3429000"/>
                  <a:pt x="2724150" y="3386347"/>
                  <a:pt x="2724150" y="3333750"/>
                </a:cubicBezTo>
                <a:cubicBezTo>
                  <a:pt x="2724150" y="3281153"/>
                  <a:pt x="2766803" y="3238500"/>
                  <a:pt x="2819400" y="3238500"/>
                </a:cubicBezTo>
                <a:close/>
                <a:moveTo>
                  <a:pt x="2438400" y="3238500"/>
                </a:moveTo>
                <a:cubicBezTo>
                  <a:pt x="2490978" y="3238500"/>
                  <a:pt x="2533650" y="3281172"/>
                  <a:pt x="2533650" y="3333750"/>
                </a:cubicBezTo>
                <a:cubicBezTo>
                  <a:pt x="2533650" y="3386328"/>
                  <a:pt x="2490978" y="3429000"/>
                  <a:pt x="2438400" y="3429000"/>
                </a:cubicBezTo>
                <a:cubicBezTo>
                  <a:pt x="2385822" y="3429000"/>
                  <a:pt x="2343150" y="3386328"/>
                  <a:pt x="2343150" y="3333750"/>
                </a:cubicBezTo>
                <a:cubicBezTo>
                  <a:pt x="2343150" y="3281172"/>
                  <a:pt x="2385822" y="3238500"/>
                  <a:pt x="2438400" y="3238500"/>
                </a:cubicBezTo>
                <a:close/>
                <a:moveTo>
                  <a:pt x="2152650" y="3048000"/>
                </a:moveTo>
                <a:lnTo>
                  <a:pt x="2152650" y="4191000"/>
                </a:lnTo>
                <a:lnTo>
                  <a:pt x="3867150" y="4191000"/>
                </a:lnTo>
                <a:lnTo>
                  <a:pt x="3867150" y="3048000"/>
                </a:lnTo>
                <a:lnTo>
                  <a:pt x="3771900" y="3048000"/>
                </a:lnTo>
                <a:lnTo>
                  <a:pt x="2247900" y="3048000"/>
                </a:lnTo>
                <a:close/>
                <a:moveTo>
                  <a:pt x="833675" y="975531"/>
                </a:moveTo>
                <a:lnTo>
                  <a:pt x="308238" y="1238250"/>
                </a:lnTo>
                <a:lnTo>
                  <a:pt x="833675" y="1500968"/>
                </a:lnTo>
                <a:cubicBezTo>
                  <a:pt x="948242" y="1345311"/>
                  <a:pt x="948242" y="1131189"/>
                  <a:pt x="833675" y="975531"/>
                </a:cubicBezTo>
                <a:close/>
                <a:moveTo>
                  <a:pt x="4495800" y="952500"/>
                </a:moveTo>
                <a:lnTo>
                  <a:pt x="4495800" y="1524000"/>
                </a:lnTo>
                <a:lnTo>
                  <a:pt x="4591050" y="1524000"/>
                </a:lnTo>
                <a:cubicBezTo>
                  <a:pt x="4643571" y="1524000"/>
                  <a:pt x="4686300" y="1481271"/>
                  <a:pt x="4686300" y="1428750"/>
                </a:cubicBezTo>
                <a:lnTo>
                  <a:pt x="4686300" y="1047750"/>
                </a:lnTo>
                <a:cubicBezTo>
                  <a:pt x="4686300" y="995229"/>
                  <a:pt x="4643571" y="952500"/>
                  <a:pt x="4591050" y="952500"/>
                </a:cubicBezTo>
                <a:close/>
                <a:moveTo>
                  <a:pt x="4057650" y="952500"/>
                </a:moveTo>
                <a:lnTo>
                  <a:pt x="4057650" y="1000125"/>
                </a:lnTo>
                <a:cubicBezTo>
                  <a:pt x="4057650" y="1183948"/>
                  <a:pt x="3908098" y="1333500"/>
                  <a:pt x="3724275" y="1333500"/>
                </a:cubicBezTo>
                <a:cubicBezTo>
                  <a:pt x="3631063" y="1333500"/>
                  <a:pt x="3546710" y="1294990"/>
                  <a:pt x="3486150" y="1233116"/>
                </a:cubicBezTo>
                <a:cubicBezTo>
                  <a:pt x="3425590" y="1295000"/>
                  <a:pt x="3341237" y="1333500"/>
                  <a:pt x="3248025" y="1333500"/>
                </a:cubicBezTo>
                <a:cubicBezTo>
                  <a:pt x="3141897" y="1333500"/>
                  <a:pt x="3047266" y="1283589"/>
                  <a:pt x="2986154" y="1206074"/>
                </a:cubicBezTo>
                <a:cubicBezTo>
                  <a:pt x="2971257" y="1225315"/>
                  <a:pt x="2955179" y="1243822"/>
                  <a:pt x="2937691" y="1261310"/>
                </a:cubicBezTo>
                <a:cubicBezTo>
                  <a:pt x="2855804" y="1343225"/>
                  <a:pt x="2753458" y="1397222"/>
                  <a:pt x="2642197" y="1418510"/>
                </a:cubicBezTo>
                <a:cubicBezTo>
                  <a:pt x="2678735" y="1450191"/>
                  <a:pt x="2712501" y="1485452"/>
                  <a:pt x="2743095" y="1524000"/>
                </a:cubicBezTo>
                <a:lnTo>
                  <a:pt x="4305300" y="1524000"/>
                </a:lnTo>
                <a:lnTo>
                  <a:pt x="4305300" y="952500"/>
                </a:lnTo>
                <a:close/>
                <a:moveTo>
                  <a:pt x="2152650" y="952500"/>
                </a:moveTo>
                <a:cubicBezTo>
                  <a:pt x="2126609" y="952500"/>
                  <a:pt x="2100243" y="954691"/>
                  <a:pt x="2074297" y="959024"/>
                </a:cubicBezTo>
                <a:cubicBezTo>
                  <a:pt x="1952977" y="979189"/>
                  <a:pt x="1845507" y="1044521"/>
                  <a:pt x="1771650" y="1143000"/>
                </a:cubicBezTo>
                <a:cubicBezTo>
                  <a:pt x="1710233" y="1224924"/>
                  <a:pt x="1676400" y="1326404"/>
                  <a:pt x="1676400" y="1428750"/>
                </a:cubicBezTo>
                <a:lnTo>
                  <a:pt x="1676400" y="1477813"/>
                </a:lnTo>
                <a:cubicBezTo>
                  <a:pt x="1676400" y="1517494"/>
                  <a:pt x="1681391" y="1557147"/>
                  <a:pt x="1691240" y="1595656"/>
                </a:cubicBezTo>
                <a:cubicBezTo>
                  <a:pt x="1712357" y="1678438"/>
                  <a:pt x="1755438" y="1754095"/>
                  <a:pt x="1815855" y="1814522"/>
                </a:cubicBezTo>
                <a:lnTo>
                  <a:pt x="2147897" y="2146544"/>
                </a:lnTo>
                <a:cubicBezTo>
                  <a:pt x="2273808" y="2272455"/>
                  <a:pt x="2343150" y="2439867"/>
                  <a:pt x="2343150" y="2617946"/>
                </a:cubicBezTo>
                <a:lnTo>
                  <a:pt x="2343150" y="2857500"/>
                </a:lnTo>
                <a:lnTo>
                  <a:pt x="3676650" y="2857500"/>
                </a:lnTo>
                <a:lnTo>
                  <a:pt x="3676650" y="2594229"/>
                </a:lnTo>
                <a:cubicBezTo>
                  <a:pt x="3676650" y="2448516"/>
                  <a:pt x="3709416" y="2301726"/>
                  <a:pt x="3771414" y="2169776"/>
                </a:cubicBezTo>
                <a:cubicBezTo>
                  <a:pt x="3835841" y="2032844"/>
                  <a:pt x="3867150" y="1910515"/>
                  <a:pt x="3867150" y="1795748"/>
                </a:cubicBezTo>
                <a:lnTo>
                  <a:pt x="3867150" y="1714490"/>
                </a:lnTo>
                <a:lnTo>
                  <a:pt x="2855004" y="1714490"/>
                </a:lnTo>
                <a:cubicBezTo>
                  <a:pt x="2893076" y="1807111"/>
                  <a:pt x="2913154" y="1906476"/>
                  <a:pt x="2913697" y="2008317"/>
                </a:cubicBezTo>
                <a:lnTo>
                  <a:pt x="2914650" y="2190255"/>
                </a:lnTo>
                <a:cubicBezTo>
                  <a:pt x="2914926" y="2242861"/>
                  <a:pt x="2872502" y="2285724"/>
                  <a:pt x="2819895" y="2286000"/>
                </a:cubicBezTo>
                <a:cubicBezTo>
                  <a:pt x="2819724" y="2286000"/>
                  <a:pt x="2819562" y="2286000"/>
                  <a:pt x="2819390" y="2286000"/>
                </a:cubicBezTo>
                <a:cubicBezTo>
                  <a:pt x="2767012" y="2286000"/>
                  <a:pt x="2724426" y="2243690"/>
                  <a:pt x="2724150" y="2191245"/>
                </a:cubicBezTo>
                <a:lnTo>
                  <a:pt x="2723197" y="2009318"/>
                </a:lnTo>
                <a:cubicBezTo>
                  <a:pt x="2722559" y="1889045"/>
                  <a:pt x="2686088" y="1773279"/>
                  <a:pt x="2617746" y="1674466"/>
                </a:cubicBezTo>
                <a:cubicBezTo>
                  <a:pt x="2617537" y="1674171"/>
                  <a:pt x="2617289" y="1673914"/>
                  <a:pt x="2617079" y="1673618"/>
                </a:cubicBezTo>
                <a:cubicBezTo>
                  <a:pt x="2525782" y="1542288"/>
                  <a:pt x="2388851" y="1454829"/>
                  <a:pt x="2231507" y="1427331"/>
                </a:cubicBezTo>
                <a:cubicBezTo>
                  <a:pt x="2182835" y="1418825"/>
                  <a:pt x="2148745" y="1374505"/>
                  <a:pt x="2153012" y="1325270"/>
                </a:cubicBezTo>
                <a:cubicBezTo>
                  <a:pt x="2157270" y="1276045"/>
                  <a:pt x="2198484" y="1238250"/>
                  <a:pt x="2247900" y="1238250"/>
                </a:cubicBezTo>
                <a:lnTo>
                  <a:pt x="2533650" y="1238250"/>
                </a:lnTo>
                <a:cubicBezTo>
                  <a:pt x="2635358" y="1238250"/>
                  <a:pt x="2731017" y="1198597"/>
                  <a:pt x="2803007" y="1126607"/>
                </a:cubicBezTo>
                <a:cubicBezTo>
                  <a:pt x="2851947" y="1077668"/>
                  <a:pt x="2885894" y="1017775"/>
                  <a:pt x="2902648" y="952500"/>
                </a:cubicBezTo>
                <a:lnTo>
                  <a:pt x="2533650" y="952500"/>
                </a:lnTo>
                <a:close/>
                <a:moveTo>
                  <a:pt x="1042149" y="952500"/>
                </a:moveTo>
                <a:cubicBezTo>
                  <a:pt x="1132427" y="1131637"/>
                  <a:pt x="1132427" y="1344863"/>
                  <a:pt x="1042149" y="1524000"/>
                </a:cubicBezTo>
                <a:lnTo>
                  <a:pt x="1487567" y="1524000"/>
                </a:lnTo>
                <a:cubicBezTo>
                  <a:pt x="1486490" y="1508626"/>
                  <a:pt x="1485900" y="1493215"/>
                  <a:pt x="1485900" y="1477804"/>
                </a:cubicBezTo>
                <a:lnTo>
                  <a:pt x="1485900" y="1428750"/>
                </a:lnTo>
                <a:cubicBezTo>
                  <a:pt x="1485900" y="1285465"/>
                  <a:pt x="1533258" y="1143390"/>
                  <a:pt x="1619240" y="1028709"/>
                </a:cubicBezTo>
                <a:cubicBezTo>
                  <a:pt x="1639709" y="1001420"/>
                  <a:pt x="1662093" y="976027"/>
                  <a:pt x="1686030" y="952500"/>
                </a:cubicBezTo>
                <a:close/>
                <a:moveTo>
                  <a:pt x="3724275" y="381000"/>
                </a:moveTo>
                <a:cubicBezTo>
                  <a:pt x="3645494" y="381000"/>
                  <a:pt x="3581400" y="445093"/>
                  <a:pt x="3581400" y="523875"/>
                </a:cubicBezTo>
                <a:lnTo>
                  <a:pt x="3581400" y="1000125"/>
                </a:lnTo>
                <a:cubicBezTo>
                  <a:pt x="3581400" y="1078906"/>
                  <a:pt x="3645494" y="1143000"/>
                  <a:pt x="3724275" y="1143000"/>
                </a:cubicBezTo>
                <a:cubicBezTo>
                  <a:pt x="3803056" y="1143000"/>
                  <a:pt x="3867150" y="1078906"/>
                  <a:pt x="3867150" y="1000125"/>
                </a:cubicBezTo>
                <a:lnTo>
                  <a:pt x="3867150" y="523875"/>
                </a:lnTo>
                <a:cubicBezTo>
                  <a:pt x="3867150" y="485679"/>
                  <a:pt x="3852291" y="449799"/>
                  <a:pt x="3825326" y="422843"/>
                </a:cubicBezTo>
                <a:cubicBezTo>
                  <a:pt x="3798351" y="395859"/>
                  <a:pt x="3762470" y="381000"/>
                  <a:pt x="3724275" y="381000"/>
                </a:cubicBezTo>
                <a:close/>
                <a:moveTo>
                  <a:pt x="3248025" y="190500"/>
                </a:moveTo>
                <a:cubicBezTo>
                  <a:pt x="3169244" y="190500"/>
                  <a:pt x="3105150" y="254593"/>
                  <a:pt x="3105150" y="333375"/>
                </a:cubicBezTo>
                <a:lnTo>
                  <a:pt x="3105150" y="857250"/>
                </a:lnTo>
                <a:lnTo>
                  <a:pt x="3105150" y="1000125"/>
                </a:lnTo>
                <a:cubicBezTo>
                  <a:pt x="3105150" y="1078906"/>
                  <a:pt x="3169244" y="1143000"/>
                  <a:pt x="3248025" y="1143000"/>
                </a:cubicBezTo>
                <a:cubicBezTo>
                  <a:pt x="3326806" y="1143000"/>
                  <a:pt x="3390900" y="1078906"/>
                  <a:pt x="3390900" y="1000125"/>
                </a:cubicBezTo>
                <a:lnTo>
                  <a:pt x="3390900" y="523875"/>
                </a:lnTo>
                <a:lnTo>
                  <a:pt x="3390900" y="333375"/>
                </a:lnTo>
                <a:cubicBezTo>
                  <a:pt x="3390900" y="254593"/>
                  <a:pt x="3326806" y="190500"/>
                  <a:pt x="3248025" y="190500"/>
                </a:cubicBezTo>
                <a:close/>
                <a:moveTo>
                  <a:pt x="2771775" y="190500"/>
                </a:moveTo>
                <a:cubicBezTo>
                  <a:pt x="2692994" y="190500"/>
                  <a:pt x="2628900" y="254593"/>
                  <a:pt x="2628900" y="333375"/>
                </a:cubicBezTo>
                <a:lnTo>
                  <a:pt x="2628900" y="762000"/>
                </a:lnTo>
                <a:lnTo>
                  <a:pt x="2914650" y="762000"/>
                </a:lnTo>
                <a:lnTo>
                  <a:pt x="2914650" y="333375"/>
                </a:lnTo>
                <a:cubicBezTo>
                  <a:pt x="2914650" y="295180"/>
                  <a:pt x="2899791" y="259299"/>
                  <a:pt x="2872826" y="232343"/>
                </a:cubicBezTo>
                <a:cubicBezTo>
                  <a:pt x="2845851" y="205359"/>
                  <a:pt x="2809970" y="190500"/>
                  <a:pt x="2771775" y="190500"/>
                </a:cubicBezTo>
                <a:close/>
                <a:moveTo>
                  <a:pt x="2295525" y="190500"/>
                </a:moveTo>
                <a:cubicBezTo>
                  <a:pt x="2216744" y="190500"/>
                  <a:pt x="2152650" y="254593"/>
                  <a:pt x="2152650" y="333375"/>
                </a:cubicBezTo>
                <a:lnTo>
                  <a:pt x="2152650" y="762000"/>
                </a:lnTo>
                <a:lnTo>
                  <a:pt x="2438400" y="762000"/>
                </a:lnTo>
                <a:lnTo>
                  <a:pt x="2438400" y="333375"/>
                </a:lnTo>
                <a:cubicBezTo>
                  <a:pt x="2438400" y="254593"/>
                  <a:pt x="2374306" y="190500"/>
                  <a:pt x="2295525" y="190500"/>
                </a:cubicBezTo>
                <a:close/>
                <a:moveTo>
                  <a:pt x="2295525" y="0"/>
                </a:moveTo>
                <a:cubicBezTo>
                  <a:pt x="2388736" y="0"/>
                  <a:pt x="2473090" y="38500"/>
                  <a:pt x="2533650" y="100384"/>
                </a:cubicBezTo>
                <a:cubicBezTo>
                  <a:pt x="2594210" y="38500"/>
                  <a:pt x="2678563" y="0"/>
                  <a:pt x="2771775" y="0"/>
                </a:cubicBezTo>
                <a:cubicBezTo>
                  <a:pt x="2860862" y="0"/>
                  <a:pt x="2944597" y="34680"/>
                  <a:pt x="3007538" y="97631"/>
                </a:cubicBezTo>
                <a:cubicBezTo>
                  <a:pt x="3008385" y="98488"/>
                  <a:pt x="3009176" y="99384"/>
                  <a:pt x="3010024" y="100250"/>
                </a:cubicBezTo>
                <a:cubicBezTo>
                  <a:pt x="3070574" y="38443"/>
                  <a:pt x="3154880" y="0"/>
                  <a:pt x="3248025" y="0"/>
                </a:cubicBezTo>
                <a:cubicBezTo>
                  <a:pt x="3396120" y="0"/>
                  <a:pt x="3521907" y="97098"/>
                  <a:pt x="3565236" y="230952"/>
                </a:cubicBezTo>
                <a:cubicBezTo>
                  <a:pt x="3612528" y="205168"/>
                  <a:pt x="3666725" y="190500"/>
                  <a:pt x="3724275" y="190500"/>
                </a:cubicBezTo>
                <a:cubicBezTo>
                  <a:pt x="3813362" y="190500"/>
                  <a:pt x="3897097" y="225180"/>
                  <a:pt x="3960038" y="288131"/>
                </a:cubicBezTo>
                <a:cubicBezTo>
                  <a:pt x="4022969" y="351053"/>
                  <a:pt x="4057650" y="434787"/>
                  <a:pt x="4057650" y="523875"/>
                </a:cubicBezTo>
                <a:lnTo>
                  <a:pt x="4057650" y="762000"/>
                </a:lnTo>
                <a:lnTo>
                  <a:pt x="4400550" y="762000"/>
                </a:lnTo>
                <a:lnTo>
                  <a:pt x="4591050" y="762000"/>
                </a:lnTo>
                <a:cubicBezTo>
                  <a:pt x="4748612" y="762000"/>
                  <a:pt x="4876800" y="890187"/>
                  <a:pt x="4876800" y="1047750"/>
                </a:cubicBezTo>
                <a:lnTo>
                  <a:pt x="4876800" y="1428750"/>
                </a:lnTo>
                <a:cubicBezTo>
                  <a:pt x="4876800" y="1586312"/>
                  <a:pt x="4748612" y="1714500"/>
                  <a:pt x="4591050" y="1714500"/>
                </a:cubicBezTo>
                <a:lnTo>
                  <a:pt x="4400550" y="1714500"/>
                </a:lnTo>
                <a:lnTo>
                  <a:pt x="4057650" y="1714500"/>
                </a:lnTo>
                <a:lnTo>
                  <a:pt x="4057650" y="1795748"/>
                </a:lnTo>
                <a:cubicBezTo>
                  <a:pt x="4057650" y="1939166"/>
                  <a:pt x="4020417" y="2088032"/>
                  <a:pt x="3943817" y="2250824"/>
                </a:cubicBezTo>
                <a:cubicBezTo>
                  <a:pt x="3893667" y="2357552"/>
                  <a:pt x="3867150" y="2476319"/>
                  <a:pt x="3867150" y="2594229"/>
                </a:cubicBezTo>
                <a:lnTo>
                  <a:pt x="3867150" y="2857500"/>
                </a:lnTo>
                <a:lnTo>
                  <a:pt x="3962400" y="2857500"/>
                </a:lnTo>
                <a:cubicBezTo>
                  <a:pt x="4014997" y="2857500"/>
                  <a:pt x="4057650" y="2900153"/>
                  <a:pt x="4057650" y="2952750"/>
                </a:cubicBezTo>
                <a:lnTo>
                  <a:pt x="4057650" y="4286250"/>
                </a:lnTo>
                <a:cubicBezTo>
                  <a:pt x="4057650" y="4338847"/>
                  <a:pt x="4014997" y="4381500"/>
                  <a:pt x="3962400" y="4381500"/>
                </a:cubicBezTo>
                <a:lnTo>
                  <a:pt x="2057400" y="4381500"/>
                </a:lnTo>
                <a:cubicBezTo>
                  <a:pt x="2004793" y="4381500"/>
                  <a:pt x="1962150" y="4338847"/>
                  <a:pt x="1962150" y="4286250"/>
                </a:cubicBezTo>
                <a:lnTo>
                  <a:pt x="1962150" y="2952750"/>
                </a:lnTo>
                <a:cubicBezTo>
                  <a:pt x="1962150" y="2900153"/>
                  <a:pt x="2004793" y="2857500"/>
                  <a:pt x="2057400" y="2857500"/>
                </a:cubicBezTo>
                <a:lnTo>
                  <a:pt x="2152650" y="2857500"/>
                </a:lnTo>
                <a:lnTo>
                  <a:pt x="2152650" y="2617946"/>
                </a:lnTo>
                <a:cubicBezTo>
                  <a:pt x="2152650" y="2490749"/>
                  <a:pt x="2103120" y="2371172"/>
                  <a:pt x="2013194" y="2281247"/>
                </a:cubicBezTo>
                <a:lnTo>
                  <a:pt x="1681153" y="1949215"/>
                </a:lnTo>
                <a:cubicBezTo>
                  <a:pt x="1614363" y="1882407"/>
                  <a:pt x="1562776" y="1802273"/>
                  <a:pt x="1529439" y="1714500"/>
                </a:cubicBezTo>
                <a:lnTo>
                  <a:pt x="857250" y="1714500"/>
                </a:lnTo>
                <a:cubicBezTo>
                  <a:pt x="853830" y="1714500"/>
                  <a:pt x="850420" y="1714271"/>
                  <a:pt x="847020" y="1713919"/>
                </a:cubicBezTo>
                <a:cubicBezTo>
                  <a:pt x="846010" y="1713805"/>
                  <a:pt x="845010" y="1713624"/>
                  <a:pt x="844001" y="1713481"/>
                </a:cubicBezTo>
                <a:cubicBezTo>
                  <a:pt x="841591" y="1713138"/>
                  <a:pt x="839190" y="1712738"/>
                  <a:pt x="836800" y="1712214"/>
                </a:cubicBezTo>
                <a:cubicBezTo>
                  <a:pt x="835714" y="1711976"/>
                  <a:pt x="834637" y="1711699"/>
                  <a:pt x="833561" y="1711423"/>
                </a:cubicBezTo>
                <a:cubicBezTo>
                  <a:pt x="831208" y="1710814"/>
                  <a:pt x="828884" y="1710118"/>
                  <a:pt x="826579" y="1709337"/>
                </a:cubicBezTo>
                <a:cubicBezTo>
                  <a:pt x="825608" y="1709004"/>
                  <a:pt x="824636" y="1708680"/>
                  <a:pt x="823674" y="1708318"/>
                </a:cubicBezTo>
                <a:cubicBezTo>
                  <a:pt x="821150" y="1707366"/>
                  <a:pt x="818674" y="1706289"/>
                  <a:pt x="816226" y="1705118"/>
                </a:cubicBezTo>
                <a:cubicBezTo>
                  <a:pt x="815711" y="1704870"/>
                  <a:pt x="815168" y="1704699"/>
                  <a:pt x="814654" y="1704441"/>
                </a:cubicBezTo>
                <a:lnTo>
                  <a:pt x="813140" y="1703689"/>
                </a:lnTo>
                <a:cubicBezTo>
                  <a:pt x="813054" y="1703641"/>
                  <a:pt x="812968" y="1703603"/>
                  <a:pt x="812882" y="1703556"/>
                </a:cubicBezTo>
                <a:lnTo>
                  <a:pt x="52654" y="1323441"/>
                </a:lnTo>
                <a:cubicBezTo>
                  <a:pt x="20383" y="1307306"/>
                  <a:pt x="0" y="1274330"/>
                  <a:pt x="0" y="1238250"/>
                </a:cubicBezTo>
                <a:cubicBezTo>
                  <a:pt x="0" y="1202169"/>
                  <a:pt x="20383" y="1169194"/>
                  <a:pt x="52654" y="1153058"/>
                </a:cubicBezTo>
                <a:lnTo>
                  <a:pt x="812901" y="772944"/>
                </a:lnTo>
                <a:cubicBezTo>
                  <a:pt x="812968" y="772906"/>
                  <a:pt x="813035" y="772877"/>
                  <a:pt x="813101" y="772839"/>
                </a:cubicBezTo>
                <a:lnTo>
                  <a:pt x="814654" y="772058"/>
                </a:lnTo>
                <a:cubicBezTo>
                  <a:pt x="815178" y="771791"/>
                  <a:pt x="815740" y="771620"/>
                  <a:pt x="816273" y="771363"/>
                </a:cubicBezTo>
                <a:cubicBezTo>
                  <a:pt x="818693" y="770210"/>
                  <a:pt x="821141" y="769144"/>
                  <a:pt x="823636" y="768201"/>
                </a:cubicBezTo>
                <a:cubicBezTo>
                  <a:pt x="824627" y="767820"/>
                  <a:pt x="825627" y="767496"/>
                  <a:pt x="826627" y="767153"/>
                </a:cubicBezTo>
                <a:cubicBezTo>
                  <a:pt x="828894" y="766381"/>
                  <a:pt x="831180" y="765695"/>
                  <a:pt x="833494" y="765105"/>
                </a:cubicBezTo>
                <a:cubicBezTo>
                  <a:pt x="834609" y="764819"/>
                  <a:pt x="835723" y="764533"/>
                  <a:pt x="836847" y="764286"/>
                </a:cubicBezTo>
                <a:cubicBezTo>
                  <a:pt x="839181" y="763771"/>
                  <a:pt x="841524" y="763381"/>
                  <a:pt x="843877" y="763048"/>
                </a:cubicBezTo>
                <a:cubicBezTo>
                  <a:pt x="844943" y="762905"/>
                  <a:pt x="846001" y="762705"/>
                  <a:pt x="847077" y="762590"/>
                </a:cubicBezTo>
                <a:cubicBezTo>
                  <a:pt x="850306" y="762247"/>
                  <a:pt x="853554" y="762047"/>
                  <a:pt x="856802" y="762028"/>
                </a:cubicBezTo>
                <a:cubicBezTo>
                  <a:pt x="856955" y="762028"/>
                  <a:pt x="857097" y="762000"/>
                  <a:pt x="857250" y="762000"/>
                </a:cubicBezTo>
                <a:lnTo>
                  <a:pt x="1962150" y="762000"/>
                </a:lnTo>
                <a:lnTo>
                  <a:pt x="1962150" y="333375"/>
                </a:lnTo>
                <a:cubicBezTo>
                  <a:pt x="1962150" y="149552"/>
                  <a:pt x="2111702" y="0"/>
                  <a:pt x="229552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8F23607-B132-42BD-9299-570AA9EAA1D0}"/>
              </a:ext>
            </a:extLst>
          </p:cNvPr>
          <p:cNvSpPr>
            <a:spLocks noChangeAspect="1"/>
          </p:cNvSpPr>
          <p:nvPr/>
        </p:nvSpPr>
        <p:spPr>
          <a:xfrm>
            <a:off x="18373854" y="7425190"/>
            <a:ext cx="601918" cy="853440"/>
          </a:xfrm>
          <a:custGeom>
            <a:avLst/>
            <a:gdLst>
              <a:gd name="connsiteX0" fmla="*/ 679616 w 3439534"/>
              <a:gd name="connsiteY0" fmla="*/ 3105152 h 4876802"/>
              <a:gd name="connsiteX1" fmla="*/ 774866 w 3439534"/>
              <a:gd name="connsiteY1" fmla="*/ 3200402 h 4876802"/>
              <a:gd name="connsiteX2" fmla="*/ 774866 w 3439534"/>
              <a:gd name="connsiteY2" fmla="*/ 4400552 h 4876802"/>
              <a:gd name="connsiteX3" fmla="*/ 679616 w 3439534"/>
              <a:gd name="connsiteY3" fmla="*/ 4495802 h 4876802"/>
              <a:gd name="connsiteX4" fmla="*/ 584366 w 3439534"/>
              <a:gd name="connsiteY4" fmla="*/ 4400552 h 4876802"/>
              <a:gd name="connsiteX5" fmla="*/ 584366 w 3439534"/>
              <a:gd name="connsiteY5" fmla="*/ 3200402 h 4876802"/>
              <a:gd name="connsiteX6" fmla="*/ 679616 w 3439534"/>
              <a:gd name="connsiteY6" fmla="*/ 3105152 h 4876802"/>
              <a:gd name="connsiteX7" fmla="*/ 679616 w 3439534"/>
              <a:gd name="connsiteY7" fmla="*/ 2724152 h 4876802"/>
              <a:gd name="connsiteX8" fmla="*/ 774866 w 3439534"/>
              <a:gd name="connsiteY8" fmla="*/ 2819402 h 4876802"/>
              <a:gd name="connsiteX9" fmla="*/ 679616 w 3439534"/>
              <a:gd name="connsiteY9" fmla="*/ 2914652 h 4876802"/>
              <a:gd name="connsiteX10" fmla="*/ 584366 w 3439534"/>
              <a:gd name="connsiteY10" fmla="*/ 2819402 h 4876802"/>
              <a:gd name="connsiteX11" fmla="*/ 679616 w 3439534"/>
              <a:gd name="connsiteY11" fmla="*/ 2724152 h 4876802"/>
              <a:gd name="connsiteX12" fmla="*/ 393866 w 3439534"/>
              <a:gd name="connsiteY12" fmla="*/ 2533652 h 4876802"/>
              <a:gd name="connsiteX13" fmla="*/ 393866 w 3439534"/>
              <a:gd name="connsiteY13" fmla="*/ 4400552 h 4876802"/>
              <a:gd name="connsiteX14" fmla="*/ 679616 w 3439534"/>
              <a:gd name="connsiteY14" fmla="*/ 4686302 h 4876802"/>
              <a:gd name="connsiteX15" fmla="*/ 2584616 w 3439534"/>
              <a:gd name="connsiteY15" fmla="*/ 4686302 h 4876802"/>
              <a:gd name="connsiteX16" fmla="*/ 2870366 w 3439534"/>
              <a:gd name="connsiteY16" fmla="*/ 4400552 h 4876802"/>
              <a:gd name="connsiteX17" fmla="*/ 2870366 w 3439534"/>
              <a:gd name="connsiteY17" fmla="*/ 2533652 h 4876802"/>
              <a:gd name="connsiteX18" fmla="*/ 298616 w 3439534"/>
              <a:gd name="connsiteY18" fmla="*/ 2152652 h 4876802"/>
              <a:gd name="connsiteX19" fmla="*/ 231283 w 3439534"/>
              <a:gd name="connsiteY19" fmla="*/ 2180579 h 4876802"/>
              <a:gd name="connsiteX20" fmla="*/ 203366 w 3439534"/>
              <a:gd name="connsiteY20" fmla="*/ 2247902 h 4876802"/>
              <a:gd name="connsiteX21" fmla="*/ 298616 w 3439534"/>
              <a:gd name="connsiteY21" fmla="*/ 2343152 h 4876802"/>
              <a:gd name="connsiteX22" fmla="*/ 2965616 w 3439534"/>
              <a:gd name="connsiteY22" fmla="*/ 2343152 h 4876802"/>
              <a:gd name="connsiteX23" fmla="*/ 3032948 w 3439534"/>
              <a:gd name="connsiteY23" fmla="*/ 2315225 h 4876802"/>
              <a:gd name="connsiteX24" fmla="*/ 3060866 w 3439534"/>
              <a:gd name="connsiteY24" fmla="*/ 2247902 h 4876802"/>
              <a:gd name="connsiteX25" fmla="*/ 2965625 w 3439534"/>
              <a:gd name="connsiteY25" fmla="*/ 2152652 h 4876802"/>
              <a:gd name="connsiteX26" fmla="*/ 2898512 w 3439534"/>
              <a:gd name="connsiteY26" fmla="*/ 2152652 h 4876802"/>
              <a:gd name="connsiteX27" fmla="*/ 2897950 w 3439534"/>
              <a:gd name="connsiteY27" fmla="*/ 2152671 h 4876802"/>
              <a:gd name="connsiteX28" fmla="*/ 2897598 w 3439534"/>
              <a:gd name="connsiteY28" fmla="*/ 2152652 h 4876802"/>
              <a:gd name="connsiteX29" fmla="*/ 2134931 w 3439534"/>
              <a:gd name="connsiteY29" fmla="*/ 2152652 h 4876802"/>
              <a:gd name="connsiteX30" fmla="*/ 2134607 w 3439534"/>
              <a:gd name="connsiteY30" fmla="*/ 2152671 h 4876802"/>
              <a:gd name="connsiteX31" fmla="*/ 2134140 w 3439534"/>
              <a:gd name="connsiteY31" fmla="*/ 2152652 h 4876802"/>
              <a:gd name="connsiteX32" fmla="*/ 1160457 w 3439534"/>
              <a:gd name="connsiteY32" fmla="*/ 2152652 h 4876802"/>
              <a:gd name="connsiteX33" fmla="*/ 1160085 w 3439534"/>
              <a:gd name="connsiteY33" fmla="*/ 2152671 h 4876802"/>
              <a:gd name="connsiteX34" fmla="*/ 1159533 w 3439534"/>
              <a:gd name="connsiteY34" fmla="*/ 2152652 h 4876802"/>
              <a:gd name="connsiteX35" fmla="*/ 2674541 w 3439534"/>
              <a:gd name="connsiteY35" fmla="*/ 1197818 h 4876802"/>
              <a:gd name="connsiteX36" fmla="*/ 2279797 w 3439534"/>
              <a:gd name="connsiteY36" fmla="*/ 1962152 h 4876802"/>
              <a:gd name="connsiteX37" fmla="*/ 2824284 w 3439534"/>
              <a:gd name="connsiteY37" fmla="*/ 1962152 h 4876802"/>
              <a:gd name="connsiteX38" fmla="*/ 2947261 w 3439534"/>
              <a:gd name="connsiteY38" fmla="*/ 1299288 h 4876802"/>
              <a:gd name="connsiteX39" fmla="*/ 2806062 w 3439534"/>
              <a:gd name="connsiteY39" fmla="*/ 1270989 h 4876802"/>
              <a:gd name="connsiteX40" fmla="*/ 2674541 w 3439534"/>
              <a:gd name="connsiteY40" fmla="*/ 1197818 h 4876802"/>
              <a:gd name="connsiteX41" fmla="*/ 787077 w 3439534"/>
              <a:gd name="connsiteY41" fmla="*/ 1004451 h 4876802"/>
              <a:gd name="connsiteX42" fmla="*/ 528625 w 3439534"/>
              <a:gd name="connsiteY42" fmla="*/ 1143964 h 4876802"/>
              <a:gd name="connsiteX43" fmla="*/ 363500 w 3439534"/>
              <a:gd name="connsiteY43" fmla="*/ 1165833 h 4876802"/>
              <a:gd name="connsiteX44" fmla="*/ 235112 w 3439534"/>
              <a:gd name="connsiteY44" fmla="*/ 1152470 h 4876802"/>
              <a:gd name="connsiteX45" fmla="*/ 335077 w 3439534"/>
              <a:gd name="connsiteY45" fmla="*/ 1525545 h 4876802"/>
              <a:gd name="connsiteX46" fmla="*/ 335420 w 3439534"/>
              <a:gd name="connsiteY46" fmla="*/ 1526850 h 4876802"/>
              <a:gd name="connsiteX47" fmla="*/ 445453 w 3439534"/>
              <a:gd name="connsiteY47" fmla="*/ 1962152 h 4876802"/>
              <a:gd name="connsiteX48" fmla="*/ 1037327 w 3439534"/>
              <a:gd name="connsiteY48" fmla="*/ 1962152 h 4876802"/>
              <a:gd name="connsiteX49" fmla="*/ 886956 w 3439534"/>
              <a:gd name="connsiteY49" fmla="*/ 1377136 h 4876802"/>
              <a:gd name="connsiteX50" fmla="*/ 321057 w 3439534"/>
              <a:gd name="connsiteY50" fmla="*/ 347121 h 4876802"/>
              <a:gd name="connsiteX51" fmla="*/ 202842 w 3439534"/>
              <a:gd name="connsiteY51" fmla="*/ 944615 h 4876802"/>
              <a:gd name="connsiteX52" fmla="*/ 479334 w 3439534"/>
              <a:gd name="connsiteY52" fmla="*/ 959950 h 4876802"/>
              <a:gd name="connsiteX53" fmla="*/ 711839 w 3439534"/>
              <a:gd name="connsiteY53" fmla="*/ 807579 h 4876802"/>
              <a:gd name="connsiteX54" fmla="*/ 3170651 w 3439534"/>
              <a:gd name="connsiteY54" fmla="*/ 259672 h 4876802"/>
              <a:gd name="connsiteX55" fmla="*/ 2700392 w 3439534"/>
              <a:gd name="connsiteY55" fmla="*/ 725740 h 4876802"/>
              <a:gd name="connsiteX56" fmla="*/ 2739016 w 3439534"/>
              <a:gd name="connsiteY56" fmla="*/ 993069 h 4876802"/>
              <a:gd name="connsiteX57" fmla="*/ 2739054 w 3439534"/>
              <a:gd name="connsiteY57" fmla="*/ 993126 h 4876802"/>
              <a:gd name="connsiteX58" fmla="*/ 2871223 w 3439534"/>
              <a:gd name="connsiteY58" fmla="*/ 1091986 h 4876802"/>
              <a:gd name="connsiteX59" fmla="*/ 3030119 w 3439534"/>
              <a:gd name="connsiteY59" fmla="*/ 1102521 h 4876802"/>
              <a:gd name="connsiteX60" fmla="*/ 3237488 w 3439534"/>
              <a:gd name="connsiteY60" fmla="*/ 921155 h 4876802"/>
              <a:gd name="connsiteX61" fmla="*/ 3170651 w 3439534"/>
              <a:gd name="connsiteY61" fmla="*/ 259672 h 4876802"/>
              <a:gd name="connsiteX62" fmla="*/ 1441616 w 3439534"/>
              <a:gd name="connsiteY62" fmla="*/ 190502 h 4876802"/>
              <a:gd name="connsiteX63" fmla="*/ 1441616 w 3439534"/>
              <a:gd name="connsiteY63" fmla="*/ 1962152 h 4876802"/>
              <a:gd name="connsiteX64" fmla="*/ 2013116 w 3439534"/>
              <a:gd name="connsiteY64" fmla="*/ 1962152 h 4876802"/>
              <a:gd name="connsiteX65" fmla="*/ 2013116 w 3439534"/>
              <a:gd name="connsiteY65" fmla="*/ 1743077 h 4876802"/>
              <a:gd name="connsiteX66" fmla="*/ 1822616 w 3439534"/>
              <a:gd name="connsiteY66" fmla="*/ 1743077 h 4876802"/>
              <a:gd name="connsiteX67" fmla="*/ 1727366 w 3439534"/>
              <a:gd name="connsiteY67" fmla="*/ 1647827 h 4876802"/>
              <a:gd name="connsiteX68" fmla="*/ 1822616 w 3439534"/>
              <a:gd name="connsiteY68" fmla="*/ 1552577 h 4876802"/>
              <a:gd name="connsiteX69" fmla="*/ 2013116 w 3439534"/>
              <a:gd name="connsiteY69" fmla="*/ 1552577 h 4876802"/>
              <a:gd name="connsiteX70" fmla="*/ 2013116 w 3439534"/>
              <a:gd name="connsiteY70" fmla="*/ 1362077 h 4876802"/>
              <a:gd name="connsiteX71" fmla="*/ 1822616 w 3439534"/>
              <a:gd name="connsiteY71" fmla="*/ 1362077 h 4876802"/>
              <a:gd name="connsiteX72" fmla="*/ 1727366 w 3439534"/>
              <a:gd name="connsiteY72" fmla="*/ 1266827 h 4876802"/>
              <a:gd name="connsiteX73" fmla="*/ 1822616 w 3439534"/>
              <a:gd name="connsiteY73" fmla="*/ 1171577 h 4876802"/>
              <a:gd name="connsiteX74" fmla="*/ 2013116 w 3439534"/>
              <a:gd name="connsiteY74" fmla="*/ 1171577 h 4876802"/>
              <a:gd name="connsiteX75" fmla="*/ 2013116 w 3439534"/>
              <a:gd name="connsiteY75" fmla="*/ 981077 h 4876802"/>
              <a:gd name="connsiteX76" fmla="*/ 1822616 w 3439534"/>
              <a:gd name="connsiteY76" fmla="*/ 981077 h 4876802"/>
              <a:gd name="connsiteX77" fmla="*/ 1727366 w 3439534"/>
              <a:gd name="connsiteY77" fmla="*/ 885827 h 4876802"/>
              <a:gd name="connsiteX78" fmla="*/ 1822616 w 3439534"/>
              <a:gd name="connsiteY78" fmla="*/ 790577 h 4876802"/>
              <a:gd name="connsiteX79" fmla="*/ 2013116 w 3439534"/>
              <a:gd name="connsiteY79" fmla="*/ 790577 h 4876802"/>
              <a:gd name="connsiteX80" fmla="*/ 2013116 w 3439534"/>
              <a:gd name="connsiteY80" fmla="*/ 600077 h 4876802"/>
              <a:gd name="connsiteX81" fmla="*/ 1822616 w 3439534"/>
              <a:gd name="connsiteY81" fmla="*/ 600077 h 4876802"/>
              <a:gd name="connsiteX82" fmla="*/ 1727366 w 3439534"/>
              <a:gd name="connsiteY82" fmla="*/ 504827 h 4876802"/>
              <a:gd name="connsiteX83" fmla="*/ 1822616 w 3439534"/>
              <a:gd name="connsiteY83" fmla="*/ 409577 h 4876802"/>
              <a:gd name="connsiteX84" fmla="*/ 2013116 w 3439534"/>
              <a:gd name="connsiteY84" fmla="*/ 409577 h 4876802"/>
              <a:gd name="connsiteX85" fmla="*/ 2013116 w 3439534"/>
              <a:gd name="connsiteY85" fmla="*/ 190502 h 4876802"/>
              <a:gd name="connsiteX86" fmla="*/ 1346366 w 3439534"/>
              <a:gd name="connsiteY86" fmla="*/ 2 h 4876802"/>
              <a:gd name="connsiteX87" fmla="*/ 2108366 w 3439534"/>
              <a:gd name="connsiteY87" fmla="*/ 2 h 4876802"/>
              <a:gd name="connsiteX88" fmla="*/ 2203616 w 3439534"/>
              <a:gd name="connsiteY88" fmla="*/ 95252 h 4876802"/>
              <a:gd name="connsiteX89" fmla="*/ 2203616 w 3439534"/>
              <a:gd name="connsiteY89" fmla="*/ 1670087 h 4876802"/>
              <a:gd name="connsiteX90" fmla="*/ 2547802 w 3439534"/>
              <a:gd name="connsiteY90" fmla="*/ 1045314 h 4876802"/>
              <a:gd name="connsiteX91" fmla="*/ 2521389 w 3439534"/>
              <a:gd name="connsiteY91" fmla="*/ 660599 h 4876802"/>
              <a:gd name="connsiteX92" fmla="*/ 3173299 w 3439534"/>
              <a:gd name="connsiteY92" fmla="*/ 18385 h 4876802"/>
              <a:gd name="connsiteX93" fmla="*/ 3261672 w 3439534"/>
              <a:gd name="connsiteY93" fmla="*/ 5574 h 4876802"/>
              <a:gd name="connsiteX94" fmla="*/ 3321813 w 3439534"/>
              <a:gd name="connsiteY94" fmla="*/ 71592 h 4876802"/>
              <a:gd name="connsiteX95" fmla="*/ 3416501 w 3439534"/>
              <a:gd name="connsiteY95" fmla="*/ 986325 h 4876802"/>
              <a:gd name="connsiteX96" fmla="*/ 3141466 w 3439534"/>
              <a:gd name="connsiteY96" fmla="*/ 1267122 h 4876802"/>
              <a:gd name="connsiteX97" fmla="*/ 3019375 w 3439534"/>
              <a:gd name="connsiteY97" fmla="*/ 1967295 h 4876802"/>
              <a:gd name="connsiteX98" fmla="*/ 3251366 w 3439534"/>
              <a:gd name="connsiteY98" fmla="*/ 2247902 h 4876802"/>
              <a:gd name="connsiteX99" fmla="*/ 3167651 w 3439534"/>
              <a:gd name="connsiteY99" fmla="*/ 2449937 h 4876802"/>
              <a:gd name="connsiteX100" fmla="*/ 3060866 w 3439534"/>
              <a:gd name="connsiteY100" fmla="*/ 2517421 h 4876802"/>
              <a:gd name="connsiteX101" fmla="*/ 3060866 w 3439534"/>
              <a:gd name="connsiteY101" fmla="*/ 4400552 h 4876802"/>
              <a:gd name="connsiteX102" fmla="*/ 2584616 w 3439534"/>
              <a:gd name="connsiteY102" fmla="*/ 4876802 h 4876802"/>
              <a:gd name="connsiteX103" fmla="*/ 679616 w 3439534"/>
              <a:gd name="connsiteY103" fmla="*/ 4876802 h 4876802"/>
              <a:gd name="connsiteX104" fmla="*/ 203366 w 3439534"/>
              <a:gd name="connsiteY104" fmla="*/ 4400552 h 4876802"/>
              <a:gd name="connsiteX105" fmla="*/ 203366 w 3439534"/>
              <a:gd name="connsiteY105" fmla="*/ 2517259 h 4876802"/>
              <a:gd name="connsiteX106" fmla="*/ 12866 w 3439534"/>
              <a:gd name="connsiteY106" fmla="*/ 2247892 h 4876802"/>
              <a:gd name="connsiteX107" fmla="*/ 96581 w 3439534"/>
              <a:gd name="connsiteY107" fmla="*/ 2045858 h 4876802"/>
              <a:gd name="connsiteX108" fmla="*/ 250029 w 3439534"/>
              <a:gd name="connsiteY108" fmla="*/ 1966324 h 4876802"/>
              <a:gd name="connsiteX109" fmla="*/ 150911 w 3439534"/>
              <a:gd name="connsiteY109" fmla="*/ 1574218 h 4876802"/>
              <a:gd name="connsiteX110" fmla="*/ 3160 w 3439534"/>
              <a:gd name="connsiteY110" fmla="*/ 1022796 h 4876802"/>
              <a:gd name="connsiteX111" fmla="*/ 1093 w 3439534"/>
              <a:gd name="connsiteY111" fmla="*/ 1012824 h 4876802"/>
              <a:gd name="connsiteX112" fmla="*/ 740 w 3439534"/>
              <a:gd name="connsiteY112" fmla="*/ 1009871 h 4876802"/>
              <a:gd name="connsiteX113" fmla="*/ 83 w 3439534"/>
              <a:gd name="connsiteY113" fmla="*/ 1002622 h 4876802"/>
              <a:gd name="connsiteX114" fmla="*/ 7 w 3439534"/>
              <a:gd name="connsiteY114" fmla="*/ 999308 h 4876802"/>
              <a:gd name="connsiteX115" fmla="*/ 178 w 3439534"/>
              <a:gd name="connsiteY115" fmla="*/ 992193 h 4876802"/>
              <a:gd name="connsiteX116" fmla="*/ 416 w 3439534"/>
              <a:gd name="connsiteY116" fmla="*/ 989021 h 4876802"/>
              <a:gd name="connsiteX117" fmla="*/ 1455 w 3439534"/>
              <a:gd name="connsiteY117" fmla="*/ 981553 h 4876802"/>
              <a:gd name="connsiteX118" fmla="*/ 1721 w 3439534"/>
              <a:gd name="connsiteY118" fmla="*/ 979639 h 4876802"/>
              <a:gd name="connsiteX119" fmla="*/ 172505 w 3439534"/>
              <a:gd name="connsiteY119" fmla="*/ 116483 h 4876802"/>
              <a:gd name="connsiteX120" fmla="*/ 241990 w 3439534"/>
              <a:gd name="connsiteY120" fmla="*/ 42779 h 4876802"/>
              <a:gd name="connsiteX121" fmla="*/ 338563 w 3439534"/>
              <a:gd name="connsiteY121" fmla="*/ 73335 h 4876802"/>
              <a:gd name="connsiteX122" fmla="*/ 903777 w 3439534"/>
              <a:gd name="connsiteY122" fmla="*/ 739323 h 4876802"/>
              <a:gd name="connsiteX123" fmla="*/ 904911 w 3439534"/>
              <a:gd name="connsiteY123" fmla="*/ 740818 h 4876802"/>
              <a:gd name="connsiteX124" fmla="*/ 909025 w 3439534"/>
              <a:gd name="connsiteY124" fmla="*/ 746248 h 4876802"/>
              <a:gd name="connsiteX125" fmla="*/ 910930 w 3439534"/>
              <a:gd name="connsiteY125" fmla="*/ 749038 h 4876802"/>
              <a:gd name="connsiteX126" fmla="*/ 914359 w 3439534"/>
              <a:gd name="connsiteY126" fmla="*/ 754791 h 4876802"/>
              <a:gd name="connsiteX127" fmla="*/ 915988 w 3439534"/>
              <a:gd name="connsiteY127" fmla="*/ 757763 h 4876802"/>
              <a:gd name="connsiteX128" fmla="*/ 918874 w 3439534"/>
              <a:gd name="connsiteY128" fmla="*/ 764097 h 4876802"/>
              <a:gd name="connsiteX129" fmla="*/ 920065 w 3439534"/>
              <a:gd name="connsiteY129" fmla="*/ 766879 h 4876802"/>
              <a:gd name="connsiteX130" fmla="*/ 923141 w 3439534"/>
              <a:gd name="connsiteY130" fmla="*/ 776251 h 4876802"/>
              <a:gd name="connsiteX131" fmla="*/ 923160 w 3439534"/>
              <a:gd name="connsiteY131" fmla="*/ 776308 h 4876802"/>
              <a:gd name="connsiteX132" fmla="*/ 1071084 w 3439534"/>
              <a:gd name="connsiteY132" fmla="*/ 1328282 h 4876802"/>
              <a:gd name="connsiteX133" fmla="*/ 1071331 w 3439534"/>
              <a:gd name="connsiteY133" fmla="*/ 1329225 h 4876802"/>
              <a:gd name="connsiteX134" fmla="*/ 1234018 w 3439534"/>
              <a:gd name="connsiteY134" fmla="*/ 1962152 h 4876802"/>
              <a:gd name="connsiteX135" fmla="*/ 1251116 w 3439534"/>
              <a:gd name="connsiteY135" fmla="*/ 1962152 h 4876802"/>
              <a:gd name="connsiteX136" fmla="*/ 1251116 w 3439534"/>
              <a:gd name="connsiteY136" fmla="*/ 95252 h 4876802"/>
              <a:gd name="connsiteX137" fmla="*/ 1346366 w 3439534"/>
              <a:gd name="connsiteY137" fmla="*/ 2 h 4876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439534" h="4876802">
                <a:moveTo>
                  <a:pt x="679616" y="3105152"/>
                </a:moveTo>
                <a:cubicBezTo>
                  <a:pt x="732213" y="3105152"/>
                  <a:pt x="774866" y="3147795"/>
                  <a:pt x="774866" y="3200402"/>
                </a:cubicBezTo>
                <a:lnTo>
                  <a:pt x="774866" y="4400552"/>
                </a:lnTo>
                <a:cubicBezTo>
                  <a:pt x="774866" y="4453158"/>
                  <a:pt x="732222" y="4495802"/>
                  <a:pt x="679616" y="4495802"/>
                </a:cubicBezTo>
                <a:cubicBezTo>
                  <a:pt x="627009" y="4495802"/>
                  <a:pt x="584366" y="4453158"/>
                  <a:pt x="584366" y="4400552"/>
                </a:cubicBezTo>
                <a:lnTo>
                  <a:pt x="584366" y="3200402"/>
                </a:lnTo>
                <a:cubicBezTo>
                  <a:pt x="584366" y="3147795"/>
                  <a:pt x="627009" y="3105152"/>
                  <a:pt x="679616" y="3105152"/>
                </a:cubicBezTo>
                <a:close/>
                <a:moveTo>
                  <a:pt x="679616" y="2724152"/>
                </a:moveTo>
                <a:cubicBezTo>
                  <a:pt x="732194" y="2724152"/>
                  <a:pt x="774866" y="2766824"/>
                  <a:pt x="774866" y="2819402"/>
                </a:cubicBezTo>
                <a:cubicBezTo>
                  <a:pt x="774866" y="2871980"/>
                  <a:pt x="732194" y="2914652"/>
                  <a:pt x="679616" y="2914652"/>
                </a:cubicBezTo>
                <a:cubicBezTo>
                  <a:pt x="627038" y="2914652"/>
                  <a:pt x="584366" y="2871980"/>
                  <a:pt x="584366" y="2819402"/>
                </a:cubicBezTo>
                <a:cubicBezTo>
                  <a:pt x="584366" y="2766824"/>
                  <a:pt x="627038" y="2724152"/>
                  <a:pt x="679616" y="2724152"/>
                </a:cubicBezTo>
                <a:close/>
                <a:moveTo>
                  <a:pt x="393866" y="2533652"/>
                </a:moveTo>
                <a:lnTo>
                  <a:pt x="393866" y="4400552"/>
                </a:lnTo>
                <a:cubicBezTo>
                  <a:pt x="393866" y="4558115"/>
                  <a:pt x="522053" y="4686302"/>
                  <a:pt x="679616" y="4686302"/>
                </a:cubicBezTo>
                <a:lnTo>
                  <a:pt x="2584616" y="4686302"/>
                </a:lnTo>
                <a:cubicBezTo>
                  <a:pt x="2742178" y="4686302"/>
                  <a:pt x="2870366" y="4558115"/>
                  <a:pt x="2870366" y="4400552"/>
                </a:cubicBezTo>
                <a:lnTo>
                  <a:pt x="2870366" y="2533652"/>
                </a:lnTo>
                <a:close/>
                <a:moveTo>
                  <a:pt x="298616" y="2152652"/>
                </a:moveTo>
                <a:cubicBezTo>
                  <a:pt x="273203" y="2152652"/>
                  <a:pt x="249295" y="2162567"/>
                  <a:pt x="231283" y="2180579"/>
                </a:cubicBezTo>
                <a:cubicBezTo>
                  <a:pt x="213281" y="2198572"/>
                  <a:pt x="203366" y="2222489"/>
                  <a:pt x="203366" y="2247902"/>
                </a:cubicBezTo>
                <a:cubicBezTo>
                  <a:pt x="203366" y="2300423"/>
                  <a:pt x="246095" y="2343152"/>
                  <a:pt x="298616" y="2343152"/>
                </a:cubicBezTo>
                <a:lnTo>
                  <a:pt x="2965616" y="2343152"/>
                </a:lnTo>
                <a:cubicBezTo>
                  <a:pt x="2991029" y="2343152"/>
                  <a:pt x="3014936" y="2333236"/>
                  <a:pt x="3032948" y="2315225"/>
                </a:cubicBezTo>
                <a:cubicBezTo>
                  <a:pt x="3050950" y="2297232"/>
                  <a:pt x="3060866" y="2273315"/>
                  <a:pt x="3060866" y="2247902"/>
                </a:cubicBezTo>
                <a:cubicBezTo>
                  <a:pt x="3060866" y="2195381"/>
                  <a:pt x="3018127" y="2152652"/>
                  <a:pt x="2965625" y="2152652"/>
                </a:cubicBezTo>
                <a:lnTo>
                  <a:pt x="2898512" y="2152652"/>
                </a:lnTo>
                <a:cubicBezTo>
                  <a:pt x="2898322" y="2152652"/>
                  <a:pt x="2898141" y="2152671"/>
                  <a:pt x="2897950" y="2152671"/>
                </a:cubicBezTo>
                <a:cubicBezTo>
                  <a:pt x="2897836" y="2152671"/>
                  <a:pt x="2897712" y="2152652"/>
                  <a:pt x="2897598" y="2152652"/>
                </a:cubicBezTo>
                <a:lnTo>
                  <a:pt x="2134931" y="2152652"/>
                </a:lnTo>
                <a:cubicBezTo>
                  <a:pt x="2134817" y="2152652"/>
                  <a:pt x="2134712" y="2152671"/>
                  <a:pt x="2134607" y="2152671"/>
                </a:cubicBezTo>
                <a:cubicBezTo>
                  <a:pt x="2134455" y="2152671"/>
                  <a:pt x="2134293" y="2152652"/>
                  <a:pt x="2134140" y="2152652"/>
                </a:cubicBezTo>
                <a:lnTo>
                  <a:pt x="1160457" y="2152652"/>
                </a:lnTo>
                <a:cubicBezTo>
                  <a:pt x="1160333" y="2152652"/>
                  <a:pt x="1160209" y="2152671"/>
                  <a:pt x="1160085" y="2152671"/>
                </a:cubicBezTo>
                <a:cubicBezTo>
                  <a:pt x="1159904" y="2152671"/>
                  <a:pt x="1159723" y="2152652"/>
                  <a:pt x="1159533" y="2152652"/>
                </a:cubicBezTo>
                <a:close/>
                <a:moveTo>
                  <a:pt x="2674541" y="1197818"/>
                </a:moveTo>
                <a:cubicBezTo>
                  <a:pt x="2559603" y="1372478"/>
                  <a:pt x="2425253" y="1632549"/>
                  <a:pt x="2279797" y="1962152"/>
                </a:cubicBezTo>
                <a:lnTo>
                  <a:pt x="2824284" y="1962152"/>
                </a:lnTo>
                <a:cubicBezTo>
                  <a:pt x="2884406" y="1725637"/>
                  <a:pt x="2928163" y="1489197"/>
                  <a:pt x="2947261" y="1299288"/>
                </a:cubicBezTo>
                <a:cubicBezTo>
                  <a:pt x="2899417" y="1297097"/>
                  <a:pt x="2851840" y="1287649"/>
                  <a:pt x="2806062" y="1270989"/>
                </a:cubicBezTo>
                <a:cubicBezTo>
                  <a:pt x="2758171" y="1253559"/>
                  <a:pt x="2713927" y="1228803"/>
                  <a:pt x="2674541" y="1197818"/>
                </a:cubicBezTo>
                <a:close/>
                <a:moveTo>
                  <a:pt x="787077" y="1004451"/>
                </a:moveTo>
                <a:cubicBezTo>
                  <a:pt x="713982" y="1069878"/>
                  <a:pt x="626142" y="1117846"/>
                  <a:pt x="528625" y="1143964"/>
                </a:cubicBezTo>
                <a:cubicBezTo>
                  <a:pt x="474009" y="1158594"/>
                  <a:pt x="418564" y="1165833"/>
                  <a:pt x="363500" y="1165833"/>
                </a:cubicBezTo>
                <a:cubicBezTo>
                  <a:pt x="320285" y="1165833"/>
                  <a:pt x="277308" y="1161309"/>
                  <a:pt x="235112" y="1152470"/>
                </a:cubicBezTo>
                <a:lnTo>
                  <a:pt x="335077" y="1525545"/>
                </a:lnTo>
                <a:cubicBezTo>
                  <a:pt x="335201" y="1525974"/>
                  <a:pt x="335316" y="1526412"/>
                  <a:pt x="335420" y="1526850"/>
                </a:cubicBezTo>
                <a:lnTo>
                  <a:pt x="445453" y="1962152"/>
                </a:lnTo>
                <a:lnTo>
                  <a:pt x="1037327" y="1962152"/>
                </a:lnTo>
                <a:lnTo>
                  <a:pt x="886956" y="1377136"/>
                </a:lnTo>
                <a:close/>
                <a:moveTo>
                  <a:pt x="321057" y="347121"/>
                </a:moveTo>
                <a:lnTo>
                  <a:pt x="202842" y="944615"/>
                </a:lnTo>
                <a:cubicBezTo>
                  <a:pt x="290529" y="979162"/>
                  <a:pt x="386589" y="984801"/>
                  <a:pt x="479334" y="959950"/>
                </a:cubicBezTo>
                <a:cubicBezTo>
                  <a:pt x="572440" y="935014"/>
                  <a:pt x="653098" y="881788"/>
                  <a:pt x="711839" y="807579"/>
                </a:cubicBezTo>
                <a:close/>
                <a:moveTo>
                  <a:pt x="3170651" y="259672"/>
                </a:moveTo>
                <a:cubicBezTo>
                  <a:pt x="2968435" y="418673"/>
                  <a:pt x="2736092" y="627709"/>
                  <a:pt x="2700392" y="725740"/>
                </a:cubicBezTo>
                <a:cubicBezTo>
                  <a:pt x="2667655" y="815837"/>
                  <a:pt x="2682076" y="915793"/>
                  <a:pt x="2739016" y="993069"/>
                </a:cubicBezTo>
                <a:cubicBezTo>
                  <a:pt x="2739026" y="993088"/>
                  <a:pt x="2739044" y="993107"/>
                  <a:pt x="2739054" y="993126"/>
                </a:cubicBezTo>
                <a:cubicBezTo>
                  <a:pt x="2772411" y="1038455"/>
                  <a:pt x="2818121" y="1072650"/>
                  <a:pt x="2871223" y="1091986"/>
                </a:cubicBezTo>
                <a:cubicBezTo>
                  <a:pt x="2922477" y="1110626"/>
                  <a:pt x="2977417" y="1114275"/>
                  <a:pt x="3030119" y="1102521"/>
                </a:cubicBezTo>
                <a:cubicBezTo>
                  <a:pt x="3126436" y="1081261"/>
                  <a:pt x="3203874" y="1013471"/>
                  <a:pt x="3237488" y="921155"/>
                </a:cubicBezTo>
                <a:cubicBezTo>
                  <a:pt x="3273121" y="823305"/>
                  <a:pt x="3226277" y="512447"/>
                  <a:pt x="3170651" y="259672"/>
                </a:cubicBezTo>
                <a:close/>
                <a:moveTo>
                  <a:pt x="1441616" y="190502"/>
                </a:moveTo>
                <a:lnTo>
                  <a:pt x="1441616" y="1962152"/>
                </a:lnTo>
                <a:lnTo>
                  <a:pt x="2013116" y="1962152"/>
                </a:lnTo>
                <a:lnTo>
                  <a:pt x="2013116" y="1743077"/>
                </a:lnTo>
                <a:lnTo>
                  <a:pt x="1822616" y="1743077"/>
                </a:lnTo>
                <a:cubicBezTo>
                  <a:pt x="1770019" y="1743077"/>
                  <a:pt x="1727366" y="1700433"/>
                  <a:pt x="1727366" y="1647827"/>
                </a:cubicBezTo>
                <a:cubicBezTo>
                  <a:pt x="1727366" y="1595220"/>
                  <a:pt x="1770019" y="1552577"/>
                  <a:pt x="1822616" y="1552577"/>
                </a:cubicBezTo>
                <a:lnTo>
                  <a:pt x="2013116" y="1552577"/>
                </a:lnTo>
                <a:lnTo>
                  <a:pt x="2013116" y="1362077"/>
                </a:lnTo>
                <a:lnTo>
                  <a:pt x="1822616" y="1362077"/>
                </a:lnTo>
                <a:cubicBezTo>
                  <a:pt x="1770019" y="1362077"/>
                  <a:pt x="1727366" y="1319433"/>
                  <a:pt x="1727366" y="1266827"/>
                </a:cubicBezTo>
                <a:cubicBezTo>
                  <a:pt x="1727366" y="1214220"/>
                  <a:pt x="1770019" y="1171577"/>
                  <a:pt x="1822616" y="1171577"/>
                </a:cubicBezTo>
                <a:lnTo>
                  <a:pt x="2013116" y="1171577"/>
                </a:lnTo>
                <a:lnTo>
                  <a:pt x="2013116" y="981077"/>
                </a:lnTo>
                <a:lnTo>
                  <a:pt x="1822616" y="981077"/>
                </a:lnTo>
                <a:cubicBezTo>
                  <a:pt x="1770019" y="981077"/>
                  <a:pt x="1727366" y="938433"/>
                  <a:pt x="1727366" y="885827"/>
                </a:cubicBezTo>
                <a:cubicBezTo>
                  <a:pt x="1727366" y="833220"/>
                  <a:pt x="1770019" y="790577"/>
                  <a:pt x="1822616" y="790577"/>
                </a:cubicBezTo>
                <a:lnTo>
                  <a:pt x="2013116" y="790577"/>
                </a:lnTo>
                <a:lnTo>
                  <a:pt x="2013116" y="600077"/>
                </a:lnTo>
                <a:lnTo>
                  <a:pt x="1822616" y="600077"/>
                </a:lnTo>
                <a:cubicBezTo>
                  <a:pt x="1770019" y="600077"/>
                  <a:pt x="1727366" y="557433"/>
                  <a:pt x="1727366" y="504827"/>
                </a:cubicBezTo>
                <a:cubicBezTo>
                  <a:pt x="1727366" y="452220"/>
                  <a:pt x="1770019" y="409577"/>
                  <a:pt x="1822616" y="409577"/>
                </a:cubicBezTo>
                <a:lnTo>
                  <a:pt x="2013116" y="409577"/>
                </a:lnTo>
                <a:lnTo>
                  <a:pt x="2013116" y="190502"/>
                </a:lnTo>
                <a:close/>
                <a:moveTo>
                  <a:pt x="1346366" y="2"/>
                </a:moveTo>
                <a:lnTo>
                  <a:pt x="2108366" y="2"/>
                </a:lnTo>
                <a:cubicBezTo>
                  <a:pt x="2160963" y="2"/>
                  <a:pt x="2203616" y="42645"/>
                  <a:pt x="2203616" y="95252"/>
                </a:cubicBezTo>
                <a:lnTo>
                  <a:pt x="2203616" y="1670087"/>
                </a:lnTo>
                <a:cubicBezTo>
                  <a:pt x="2310067" y="1444106"/>
                  <a:pt x="2431025" y="1212820"/>
                  <a:pt x="2547802" y="1045314"/>
                </a:cubicBezTo>
                <a:cubicBezTo>
                  <a:pt x="2485565" y="927375"/>
                  <a:pt x="2475031" y="788148"/>
                  <a:pt x="2521389" y="660599"/>
                </a:cubicBezTo>
                <a:cubicBezTo>
                  <a:pt x="2599370" y="446458"/>
                  <a:pt x="3078116" y="88060"/>
                  <a:pt x="3173299" y="18385"/>
                </a:cubicBezTo>
                <a:cubicBezTo>
                  <a:pt x="3198797" y="-284"/>
                  <a:pt x="3231906" y="-5075"/>
                  <a:pt x="3261672" y="5574"/>
                </a:cubicBezTo>
                <a:cubicBezTo>
                  <a:pt x="3291428" y="16232"/>
                  <a:pt x="3313964" y="40969"/>
                  <a:pt x="3321813" y="71592"/>
                </a:cubicBezTo>
                <a:cubicBezTo>
                  <a:pt x="3351340" y="186701"/>
                  <a:pt x="3494634" y="771765"/>
                  <a:pt x="3416501" y="986325"/>
                </a:cubicBezTo>
                <a:cubicBezTo>
                  <a:pt x="3368923" y="1116989"/>
                  <a:pt x="3268625" y="1217945"/>
                  <a:pt x="3141466" y="1267122"/>
                </a:cubicBezTo>
                <a:cubicBezTo>
                  <a:pt x="3125302" y="1463966"/>
                  <a:pt x="3081506" y="1714845"/>
                  <a:pt x="3019375" y="1967295"/>
                </a:cubicBezTo>
                <a:cubicBezTo>
                  <a:pt x="3151315" y="1992527"/>
                  <a:pt x="3251366" y="2108723"/>
                  <a:pt x="3251366" y="2247902"/>
                </a:cubicBezTo>
                <a:cubicBezTo>
                  <a:pt x="3251366" y="2324197"/>
                  <a:pt x="3221638" y="2395949"/>
                  <a:pt x="3167651" y="2449937"/>
                </a:cubicBezTo>
                <a:cubicBezTo>
                  <a:pt x="3136980" y="2480598"/>
                  <a:pt x="3100566" y="2503410"/>
                  <a:pt x="3060866" y="2517421"/>
                </a:cubicBezTo>
                <a:lnTo>
                  <a:pt x="3060866" y="4400552"/>
                </a:lnTo>
                <a:cubicBezTo>
                  <a:pt x="3060866" y="4663156"/>
                  <a:pt x="2847220" y="4876802"/>
                  <a:pt x="2584616" y="4876802"/>
                </a:cubicBezTo>
                <a:lnTo>
                  <a:pt x="679616" y="4876802"/>
                </a:lnTo>
                <a:cubicBezTo>
                  <a:pt x="417011" y="4876802"/>
                  <a:pt x="203366" y="4663156"/>
                  <a:pt x="203366" y="4400552"/>
                </a:cubicBezTo>
                <a:lnTo>
                  <a:pt x="203366" y="2517259"/>
                </a:lnTo>
                <a:cubicBezTo>
                  <a:pt x="92504" y="2477940"/>
                  <a:pt x="12866" y="2372060"/>
                  <a:pt x="12866" y="2247892"/>
                </a:cubicBezTo>
                <a:cubicBezTo>
                  <a:pt x="12866" y="2171597"/>
                  <a:pt x="42603" y="2099845"/>
                  <a:pt x="96581" y="2045858"/>
                </a:cubicBezTo>
                <a:cubicBezTo>
                  <a:pt x="138919" y="2003519"/>
                  <a:pt x="192212" y="1976182"/>
                  <a:pt x="250029" y="1966324"/>
                </a:cubicBezTo>
                <a:lnTo>
                  <a:pt x="150911" y="1574218"/>
                </a:lnTo>
                <a:lnTo>
                  <a:pt x="3160" y="1022796"/>
                </a:lnTo>
                <a:cubicBezTo>
                  <a:pt x="2283" y="1019510"/>
                  <a:pt x="1617" y="1016186"/>
                  <a:pt x="1093" y="1012824"/>
                </a:cubicBezTo>
                <a:cubicBezTo>
                  <a:pt x="940" y="1011843"/>
                  <a:pt x="864" y="1010862"/>
                  <a:pt x="740" y="1009871"/>
                </a:cubicBezTo>
                <a:cubicBezTo>
                  <a:pt x="435" y="1007461"/>
                  <a:pt x="197" y="1005051"/>
                  <a:pt x="83" y="1002622"/>
                </a:cubicBezTo>
                <a:cubicBezTo>
                  <a:pt x="26" y="1001518"/>
                  <a:pt x="16" y="1000413"/>
                  <a:pt x="7" y="999308"/>
                </a:cubicBezTo>
                <a:cubicBezTo>
                  <a:pt x="-22" y="996936"/>
                  <a:pt x="35" y="994574"/>
                  <a:pt x="178" y="992193"/>
                </a:cubicBezTo>
                <a:cubicBezTo>
                  <a:pt x="245" y="991135"/>
                  <a:pt x="312" y="990078"/>
                  <a:pt x="416" y="989021"/>
                </a:cubicBezTo>
                <a:cubicBezTo>
                  <a:pt x="655" y="986525"/>
                  <a:pt x="1017" y="984039"/>
                  <a:pt x="1455" y="981553"/>
                </a:cubicBezTo>
                <a:cubicBezTo>
                  <a:pt x="1569" y="980924"/>
                  <a:pt x="1598" y="980277"/>
                  <a:pt x="1721" y="979639"/>
                </a:cubicBezTo>
                <a:lnTo>
                  <a:pt x="172505" y="116483"/>
                </a:lnTo>
                <a:cubicBezTo>
                  <a:pt x="179601" y="80612"/>
                  <a:pt x="206604" y="51970"/>
                  <a:pt x="241990" y="42779"/>
                </a:cubicBezTo>
                <a:cubicBezTo>
                  <a:pt x="277375" y="33587"/>
                  <a:pt x="314903" y="45455"/>
                  <a:pt x="338563" y="73335"/>
                </a:cubicBezTo>
                <a:lnTo>
                  <a:pt x="903777" y="739323"/>
                </a:lnTo>
                <a:cubicBezTo>
                  <a:pt x="904187" y="739799"/>
                  <a:pt x="904510" y="740332"/>
                  <a:pt x="904911" y="740818"/>
                </a:cubicBezTo>
                <a:cubicBezTo>
                  <a:pt x="906349" y="742590"/>
                  <a:pt x="907720" y="744390"/>
                  <a:pt x="909025" y="746248"/>
                </a:cubicBezTo>
                <a:cubicBezTo>
                  <a:pt x="909673" y="747171"/>
                  <a:pt x="910311" y="748095"/>
                  <a:pt x="910930" y="749038"/>
                </a:cubicBezTo>
                <a:cubicBezTo>
                  <a:pt x="912150" y="750915"/>
                  <a:pt x="913283" y="752839"/>
                  <a:pt x="914359" y="754791"/>
                </a:cubicBezTo>
                <a:cubicBezTo>
                  <a:pt x="914912" y="755782"/>
                  <a:pt x="915474" y="756754"/>
                  <a:pt x="915988" y="757763"/>
                </a:cubicBezTo>
                <a:cubicBezTo>
                  <a:pt x="917045" y="759840"/>
                  <a:pt x="917979" y="761954"/>
                  <a:pt x="918874" y="764097"/>
                </a:cubicBezTo>
                <a:cubicBezTo>
                  <a:pt x="919265" y="765031"/>
                  <a:pt x="919703" y="765936"/>
                  <a:pt x="920065" y="766879"/>
                </a:cubicBezTo>
                <a:cubicBezTo>
                  <a:pt x="921246" y="769955"/>
                  <a:pt x="922284" y="773079"/>
                  <a:pt x="923141" y="776251"/>
                </a:cubicBezTo>
                <a:cubicBezTo>
                  <a:pt x="923151" y="776270"/>
                  <a:pt x="923151" y="776289"/>
                  <a:pt x="923160" y="776308"/>
                </a:cubicBezTo>
                <a:lnTo>
                  <a:pt x="1071084" y="1328282"/>
                </a:lnTo>
                <a:cubicBezTo>
                  <a:pt x="1071169" y="1328597"/>
                  <a:pt x="1071255" y="1328911"/>
                  <a:pt x="1071331" y="1329225"/>
                </a:cubicBezTo>
                <a:lnTo>
                  <a:pt x="1234018" y="1962152"/>
                </a:lnTo>
                <a:lnTo>
                  <a:pt x="1251116" y="1962152"/>
                </a:lnTo>
                <a:lnTo>
                  <a:pt x="1251116" y="95252"/>
                </a:lnTo>
                <a:cubicBezTo>
                  <a:pt x="1251116" y="42645"/>
                  <a:pt x="1293759" y="2"/>
                  <a:pt x="1346366" y="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1E4D4B8-DAC2-4EB5-A107-5D6F5BB981D3}"/>
              </a:ext>
            </a:extLst>
          </p:cNvPr>
          <p:cNvSpPr>
            <a:spLocks noChangeAspect="1"/>
          </p:cNvSpPr>
          <p:nvPr/>
        </p:nvSpPr>
        <p:spPr>
          <a:xfrm>
            <a:off x="21474709" y="7580539"/>
            <a:ext cx="853440" cy="666750"/>
          </a:xfrm>
          <a:custGeom>
            <a:avLst/>
            <a:gdLst>
              <a:gd name="connsiteX0" fmla="*/ 1778384 w 4876800"/>
              <a:gd name="connsiteY0" fmla="*/ 3238433 h 3810000"/>
              <a:gd name="connsiteX1" fmla="*/ 1776984 w 4876800"/>
              <a:gd name="connsiteY1" fmla="*/ 3238500 h 3810000"/>
              <a:gd name="connsiteX2" fmla="*/ 190500 w 4876800"/>
              <a:gd name="connsiteY2" fmla="*/ 3238500 h 3810000"/>
              <a:gd name="connsiteX3" fmla="*/ 190500 w 4876800"/>
              <a:gd name="connsiteY3" fmla="*/ 3429000 h 3810000"/>
              <a:gd name="connsiteX4" fmla="*/ 381000 w 4876800"/>
              <a:gd name="connsiteY4" fmla="*/ 3619500 h 3810000"/>
              <a:gd name="connsiteX5" fmla="*/ 4495800 w 4876800"/>
              <a:gd name="connsiteY5" fmla="*/ 3619500 h 3810000"/>
              <a:gd name="connsiteX6" fmla="*/ 4686300 w 4876800"/>
              <a:gd name="connsiteY6" fmla="*/ 3429000 h 3810000"/>
              <a:gd name="connsiteX7" fmla="*/ 4686300 w 4876800"/>
              <a:gd name="connsiteY7" fmla="*/ 3238500 h 3810000"/>
              <a:gd name="connsiteX8" fmla="*/ 3099825 w 4876800"/>
              <a:gd name="connsiteY8" fmla="*/ 3238500 h 3810000"/>
              <a:gd name="connsiteX9" fmla="*/ 3098416 w 4876800"/>
              <a:gd name="connsiteY9" fmla="*/ 3238433 h 3810000"/>
              <a:gd name="connsiteX10" fmla="*/ 2438400 w 4876800"/>
              <a:gd name="connsiteY10" fmla="*/ 3429000 h 3810000"/>
              <a:gd name="connsiteX11" fmla="*/ 1778384 w 4876800"/>
              <a:gd name="connsiteY11" fmla="*/ 3238433 h 3810000"/>
              <a:gd name="connsiteX12" fmla="*/ 4400550 w 4876800"/>
              <a:gd name="connsiteY12" fmla="*/ 1905000 h 3810000"/>
              <a:gd name="connsiteX13" fmla="*/ 4495800 w 4876800"/>
              <a:gd name="connsiteY13" fmla="*/ 2000250 h 3810000"/>
              <a:gd name="connsiteX14" fmla="*/ 4495800 w 4876800"/>
              <a:gd name="connsiteY14" fmla="*/ 2762250 h 3810000"/>
              <a:gd name="connsiteX15" fmla="*/ 4400550 w 4876800"/>
              <a:gd name="connsiteY15" fmla="*/ 2857500 h 3810000"/>
              <a:gd name="connsiteX16" fmla="*/ 4305300 w 4876800"/>
              <a:gd name="connsiteY16" fmla="*/ 2762250 h 3810000"/>
              <a:gd name="connsiteX17" fmla="*/ 4305300 w 4876800"/>
              <a:gd name="connsiteY17" fmla="*/ 2000250 h 3810000"/>
              <a:gd name="connsiteX18" fmla="*/ 4400550 w 4876800"/>
              <a:gd name="connsiteY18" fmla="*/ 1905000 h 3810000"/>
              <a:gd name="connsiteX19" fmla="*/ 476250 w 4876800"/>
              <a:gd name="connsiteY19" fmla="*/ 1905000 h 3810000"/>
              <a:gd name="connsiteX20" fmla="*/ 571500 w 4876800"/>
              <a:gd name="connsiteY20" fmla="*/ 2000250 h 3810000"/>
              <a:gd name="connsiteX21" fmla="*/ 571500 w 4876800"/>
              <a:gd name="connsiteY21" fmla="*/ 2762250 h 3810000"/>
              <a:gd name="connsiteX22" fmla="*/ 476250 w 4876800"/>
              <a:gd name="connsiteY22" fmla="*/ 2857500 h 3810000"/>
              <a:gd name="connsiteX23" fmla="*/ 381000 w 4876800"/>
              <a:gd name="connsiteY23" fmla="*/ 2762250 h 3810000"/>
              <a:gd name="connsiteX24" fmla="*/ 381000 w 4876800"/>
              <a:gd name="connsiteY24" fmla="*/ 2000250 h 3810000"/>
              <a:gd name="connsiteX25" fmla="*/ 476250 w 4876800"/>
              <a:gd name="connsiteY25" fmla="*/ 1905000 h 3810000"/>
              <a:gd name="connsiteX26" fmla="*/ 2438400 w 4876800"/>
              <a:gd name="connsiteY26" fmla="*/ 1714500 h 3810000"/>
              <a:gd name="connsiteX27" fmla="*/ 1962150 w 4876800"/>
              <a:gd name="connsiteY27" fmla="*/ 2190750 h 3810000"/>
              <a:gd name="connsiteX28" fmla="*/ 2438400 w 4876800"/>
              <a:gd name="connsiteY28" fmla="*/ 2667000 h 3810000"/>
              <a:gd name="connsiteX29" fmla="*/ 2914650 w 4876800"/>
              <a:gd name="connsiteY29" fmla="*/ 2190750 h 3810000"/>
              <a:gd name="connsiteX30" fmla="*/ 2438400 w 4876800"/>
              <a:gd name="connsiteY30" fmla="*/ 1714500 h 3810000"/>
              <a:gd name="connsiteX31" fmla="*/ 4400550 w 4876800"/>
              <a:gd name="connsiteY31" fmla="*/ 1524000 h 3810000"/>
              <a:gd name="connsiteX32" fmla="*/ 4495800 w 4876800"/>
              <a:gd name="connsiteY32" fmla="*/ 1619250 h 3810000"/>
              <a:gd name="connsiteX33" fmla="*/ 4400550 w 4876800"/>
              <a:gd name="connsiteY33" fmla="*/ 1714500 h 3810000"/>
              <a:gd name="connsiteX34" fmla="*/ 4305300 w 4876800"/>
              <a:gd name="connsiteY34" fmla="*/ 1619250 h 3810000"/>
              <a:gd name="connsiteX35" fmla="*/ 4400550 w 4876800"/>
              <a:gd name="connsiteY35" fmla="*/ 1524000 h 3810000"/>
              <a:gd name="connsiteX36" fmla="*/ 2438400 w 4876800"/>
              <a:gd name="connsiteY36" fmla="*/ 1524000 h 3810000"/>
              <a:gd name="connsiteX37" fmla="*/ 3105150 w 4876800"/>
              <a:gd name="connsiteY37" fmla="*/ 2190750 h 3810000"/>
              <a:gd name="connsiteX38" fmla="*/ 2438400 w 4876800"/>
              <a:gd name="connsiteY38" fmla="*/ 2857500 h 3810000"/>
              <a:gd name="connsiteX39" fmla="*/ 1771650 w 4876800"/>
              <a:gd name="connsiteY39" fmla="*/ 2190750 h 3810000"/>
              <a:gd name="connsiteX40" fmla="*/ 2438400 w 4876800"/>
              <a:gd name="connsiteY40" fmla="*/ 1524000 h 3810000"/>
              <a:gd name="connsiteX41" fmla="*/ 476250 w 4876800"/>
              <a:gd name="connsiteY41" fmla="*/ 1524000 h 3810000"/>
              <a:gd name="connsiteX42" fmla="*/ 571500 w 4876800"/>
              <a:gd name="connsiteY42" fmla="*/ 1619250 h 3810000"/>
              <a:gd name="connsiteX43" fmla="*/ 476250 w 4876800"/>
              <a:gd name="connsiteY43" fmla="*/ 1714500 h 3810000"/>
              <a:gd name="connsiteX44" fmla="*/ 381000 w 4876800"/>
              <a:gd name="connsiteY44" fmla="*/ 1619250 h 3810000"/>
              <a:gd name="connsiteX45" fmla="*/ 476250 w 4876800"/>
              <a:gd name="connsiteY45" fmla="*/ 1524000 h 3810000"/>
              <a:gd name="connsiteX46" fmla="*/ 3331607 w 4876800"/>
              <a:gd name="connsiteY46" fmla="*/ 1333500 h 3810000"/>
              <a:gd name="connsiteX47" fmla="*/ 3676650 w 4876800"/>
              <a:gd name="connsiteY47" fmla="*/ 2190750 h 3810000"/>
              <a:gd name="connsiteX48" fmla="*/ 3331607 w 4876800"/>
              <a:gd name="connsiteY48" fmla="*/ 3048000 h 3810000"/>
              <a:gd name="connsiteX49" fmla="*/ 4686300 w 4876800"/>
              <a:gd name="connsiteY49" fmla="*/ 3048000 h 3810000"/>
              <a:gd name="connsiteX50" fmla="*/ 4686300 w 4876800"/>
              <a:gd name="connsiteY50" fmla="*/ 1333500 h 3810000"/>
              <a:gd name="connsiteX51" fmla="*/ 190500 w 4876800"/>
              <a:gd name="connsiteY51" fmla="*/ 1333500 h 3810000"/>
              <a:gd name="connsiteX52" fmla="*/ 190500 w 4876800"/>
              <a:gd name="connsiteY52" fmla="*/ 3048000 h 3810000"/>
              <a:gd name="connsiteX53" fmla="*/ 1545193 w 4876800"/>
              <a:gd name="connsiteY53" fmla="*/ 3048000 h 3810000"/>
              <a:gd name="connsiteX54" fmla="*/ 1200150 w 4876800"/>
              <a:gd name="connsiteY54" fmla="*/ 2190750 h 3810000"/>
              <a:gd name="connsiteX55" fmla="*/ 1545193 w 4876800"/>
              <a:gd name="connsiteY55" fmla="*/ 1333500 h 3810000"/>
              <a:gd name="connsiteX56" fmla="*/ 2438400 w 4876800"/>
              <a:gd name="connsiteY56" fmla="*/ 1143000 h 3810000"/>
              <a:gd name="connsiteX57" fmla="*/ 1840830 w 4876800"/>
              <a:gd name="connsiteY57" fmla="*/ 1330052 h 3810000"/>
              <a:gd name="connsiteX58" fmla="*/ 1390650 w 4876800"/>
              <a:gd name="connsiteY58" fmla="*/ 2190750 h 3810000"/>
              <a:gd name="connsiteX59" fmla="*/ 1840811 w 4876800"/>
              <a:gd name="connsiteY59" fmla="*/ 3051438 h 3810000"/>
              <a:gd name="connsiteX60" fmla="*/ 2438400 w 4876800"/>
              <a:gd name="connsiteY60" fmla="*/ 3238500 h 3810000"/>
              <a:gd name="connsiteX61" fmla="*/ 3035970 w 4876800"/>
              <a:gd name="connsiteY61" fmla="*/ 3051448 h 3810000"/>
              <a:gd name="connsiteX62" fmla="*/ 3486150 w 4876800"/>
              <a:gd name="connsiteY62" fmla="*/ 2190750 h 3810000"/>
              <a:gd name="connsiteX63" fmla="*/ 3035989 w 4876800"/>
              <a:gd name="connsiteY63" fmla="*/ 1330061 h 3810000"/>
              <a:gd name="connsiteX64" fmla="*/ 3035970 w 4876800"/>
              <a:gd name="connsiteY64" fmla="*/ 1330052 h 3810000"/>
              <a:gd name="connsiteX65" fmla="*/ 2438400 w 4876800"/>
              <a:gd name="connsiteY65" fmla="*/ 1143000 h 3810000"/>
              <a:gd name="connsiteX66" fmla="*/ 3676650 w 4876800"/>
              <a:gd name="connsiteY66" fmla="*/ 571500 h 3810000"/>
              <a:gd name="connsiteX67" fmla="*/ 3676650 w 4876800"/>
              <a:gd name="connsiteY67" fmla="*/ 762000 h 3810000"/>
              <a:gd name="connsiteX68" fmla="*/ 4305300 w 4876800"/>
              <a:gd name="connsiteY68" fmla="*/ 762000 h 3810000"/>
              <a:gd name="connsiteX69" fmla="*/ 4305300 w 4876800"/>
              <a:gd name="connsiteY69" fmla="*/ 571500 h 3810000"/>
              <a:gd name="connsiteX70" fmla="*/ 3581400 w 4876800"/>
              <a:gd name="connsiteY70" fmla="*/ 381000 h 3810000"/>
              <a:gd name="connsiteX71" fmla="*/ 4400550 w 4876800"/>
              <a:gd name="connsiteY71" fmla="*/ 381000 h 3810000"/>
              <a:gd name="connsiteX72" fmla="*/ 4495800 w 4876800"/>
              <a:gd name="connsiteY72" fmla="*/ 476250 h 3810000"/>
              <a:gd name="connsiteX73" fmla="*/ 4495800 w 4876800"/>
              <a:gd name="connsiteY73" fmla="*/ 857250 h 3810000"/>
              <a:gd name="connsiteX74" fmla="*/ 4400550 w 4876800"/>
              <a:gd name="connsiteY74" fmla="*/ 952500 h 3810000"/>
              <a:gd name="connsiteX75" fmla="*/ 3581400 w 4876800"/>
              <a:gd name="connsiteY75" fmla="*/ 952500 h 3810000"/>
              <a:gd name="connsiteX76" fmla="*/ 3486150 w 4876800"/>
              <a:gd name="connsiteY76" fmla="*/ 857250 h 3810000"/>
              <a:gd name="connsiteX77" fmla="*/ 3486150 w 4876800"/>
              <a:gd name="connsiteY77" fmla="*/ 476250 h 3810000"/>
              <a:gd name="connsiteX78" fmla="*/ 3581400 w 4876800"/>
              <a:gd name="connsiteY78" fmla="*/ 381000 h 3810000"/>
              <a:gd name="connsiteX79" fmla="*/ 571500 w 4876800"/>
              <a:gd name="connsiteY79" fmla="*/ 381000 h 3810000"/>
              <a:gd name="connsiteX80" fmla="*/ 571500 w 4876800"/>
              <a:gd name="connsiteY80" fmla="*/ 571500 h 3810000"/>
              <a:gd name="connsiteX81" fmla="*/ 1200150 w 4876800"/>
              <a:gd name="connsiteY81" fmla="*/ 571500 h 3810000"/>
              <a:gd name="connsiteX82" fmla="*/ 1200150 w 4876800"/>
              <a:gd name="connsiteY82" fmla="*/ 381000 h 3810000"/>
              <a:gd name="connsiteX83" fmla="*/ 2203037 w 4876800"/>
              <a:gd name="connsiteY83" fmla="*/ 190500 h 3810000"/>
              <a:gd name="connsiteX84" fmla="*/ 2134228 w 4876800"/>
              <a:gd name="connsiteY84" fmla="*/ 219865 h 3810000"/>
              <a:gd name="connsiteX85" fmla="*/ 1699069 w 4876800"/>
              <a:gd name="connsiteY85" fmla="*/ 673979 h 3810000"/>
              <a:gd name="connsiteX86" fmla="*/ 1492758 w 4876800"/>
              <a:gd name="connsiteY86" fmla="*/ 762000 h 3810000"/>
              <a:gd name="connsiteX87" fmla="*/ 1295400 w 4876800"/>
              <a:gd name="connsiteY87" fmla="*/ 762000 h 3810000"/>
              <a:gd name="connsiteX88" fmla="*/ 476250 w 4876800"/>
              <a:gd name="connsiteY88" fmla="*/ 762000 h 3810000"/>
              <a:gd name="connsiteX89" fmla="*/ 381000 w 4876800"/>
              <a:gd name="connsiteY89" fmla="*/ 762000 h 3810000"/>
              <a:gd name="connsiteX90" fmla="*/ 190500 w 4876800"/>
              <a:gd name="connsiteY90" fmla="*/ 952500 h 3810000"/>
              <a:gd name="connsiteX91" fmla="*/ 190500 w 4876800"/>
              <a:gd name="connsiteY91" fmla="*/ 1143000 h 3810000"/>
              <a:gd name="connsiteX92" fmla="*/ 1776984 w 4876800"/>
              <a:gd name="connsiteY92" fmla="*/ 1143000 h 3810000"/>
              <a:gd name="connsiteX93" fmla="*/ 1778384 w 4876800"/>
              <a:gd name="connsiteY93" fmla="*/ 1143067 h 3810000"/>
              <a:gd name="connsiteX94" fmla="*/ 2438400 w 4876800"/>
              <a:gd name="connsiteY94" fmla="*/ 952500 h 3810000"/>
              <a:gd name="connsiteX95" fmla="*/ 3098416 w 4876800"/>
              <a:gd name="connsiteY95" fmla="*/ 1143067 h 3810000"/>
              <a:gd name="connsiteX96" fmla="*/ 3099816 w 4876800"/>
              <a:gd name="connsiteY96" fmla="*/ 1143000 h 3810000"/>
              <a:gd name="connsiteX97" fmla="*/ 4686300 w 4876800"/>
              <a:gd name="connsiteY97" fmla="*/ 1143000 h 3810000"/>
              <a:gd name="connsiteX98" fmla="*/ 4686300 w 4876800"/>
              <a:gd name="connsiteY98" fmla="*/ 285750 h 3810000"/>
              <a:gd name="connsiteX99" fmla="*/ 4591050 w 4876800"/>
              <a:gd name="connsiteY99" fmla="*/ 190500 h 3810000"/>
              <a:gd name="connsiteX100" fmla="*/ 2203037 w 4876800"/>
              <a:gd name="connsiteY100" fmla="*/ 0 h 3810000"/>
              <a:gd name="connsiteX101" fmla="*/ 4591050 w 4876800"/>
              <a:gd name="connsiteY101" fmla="*/ 0 h 3810000"/>
              <a:gd name="connsiteX102" fmla="*/ 4876800 w 4876800"/>
              <a:gd name="connsiteY102" fmla="*/ 285750 h 3810000"/>
              <a:gd name="connsiteX103" fmla="*/ 4876800 w 4876800"/>
              <a:gd name="connsiteY103" fmla="*/ 3429000 h 3810000"/>
              <a:gd name="connsiteX104" fmla="*/ 4495800 w 4876800"/>
              <a:gd name="connsiteY104" fmla="*/ 3810000 h 3810000"/>
              <a:gd name="connsiteX105" fmla="*/ 381000 w 4876800"/>
              <a:gd name="connsiteY105" fmla="*/ 3810000 h 3810000"/>
              <a:gd name="connsiteX106" fmla="*/ 0 w 4876800"/>
              <a:gd name="connsiteY106" fmla="*/ 3429000 h 3810000"/>
              <a:gd name="connsiteX107" fmla="*/ 0 w 4876800"/>
              <a:gd name="connsiteY107" fmla="*/ 952500 h 3810000"/>
              <a:gd name="connsiteX108" fmla="*/ 381000 w 4876800"/>
              <a:gd name="connsiteY108" fmla="*/ 571500 h 3810000"/>
              <a:gd name="connsiteX109" fmla="*/ 381000 w 4876800"/>
              <a:gd name="connsiteY109" fmla="*/ 285750 h 3810000"/>
              <a:gd name="connsiteX110" fmla="*/ 476250 w 4876800"/>
              <a:gd name="connsiteY110" fmla="*/ 190500 h 3810000"/>
              <a:gd name="connsiteX111" fmla="*/ 1295400 w 4876800"/>
              <a:gd name="connsiteY111" fmla="*/ 190500 h 3810000"/>
              <a:gd name="connsiteX112" fmla="*/ 1390650 w 4876800"/>
              <a:gd name="connsiteY112" fmla="*/ 285750 h 3810000"/>
              <a:gd name="connsiteX113" fmla="*/ 1390650 w 4876800"/>
              <a:gd name="connsiteY113" fmla="*/ 571500 h 3810000"/>
              <a:gd name="connsiteX114" fmla="*/ 1492758 w 4876800"/>
              <a:gd name="connsiteY114" fmla="*/ 571500 h 3810000"/>
              <a:gd name="connsiteX115" fmla="*/ 1561652 w 4876800"/>
              <a:gd name="connsiteY115" fmla="*/ 542048 h 3810000"/>
              <a:gd name="connsiteX116" fmla="*/ 1996726 w 4876800"/>
              <a:gd name="connsiteY116" fmla="*/ 88020 h 3810000"/>
              <a:gd name="connsiteX117" fmla="*/ 2203037 w 4876800"/>
              <a:gd name="connsiteY117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4876800" h="3810000">
                <a:moveTo>
                  <a:pt x="1778384" y="3238433"/>
                </a:moveTo>
                <a:cubicBezTo>
                  <a:pt x="1777908" y="3238433"/>
                  <a:pt x="1777460" y="3238500"/>
                  <a:pt x="1776984" y="3238500"/>
                </a:cubicBezTo>
                <a:lnTo>
                  <a:pt x="190500" y="3238500"/>
                </a:lnTo>
                <a:lnTo>
                  <a:pt x="190500" y="3429000"/>
                </a:lnTo>
                <a:cubicBezTo>
                  <a:pt x="190500" y="3534042"/>
                  <a:pt x="275958" y="3619500"/>
                  <a:pt x="381000" y="3619500"/>
                </a:cubicBezTo>
                <a:lnTo>
                  <a:pt x="4495800" y="3619500"/>
                </a:lnTo>
                <a:cubicBezTo>
                  <a:pt x="4600842" y="3619500"/>
                  <a:pt x="4686300" y="3534042"/>
                  <a:pt x="4686300" y="3429000"/>
                </a:cubicBezTo>
                <a:lnTo>
                  <a:pt x="4686300" y="3238500"/>
                </a:lnTo>
                <a:lnTo>
                  <a:pt x="3099825" y="3238500"/>
                </a:lnTo>
                <a:cubicBezTo>
                  <a:pt x="3099349" y="3238500"/>
                  <a:pt x="3098892" y="3238443"/>
                  <a:pt x="3098416" y="3238433"/>
                </a:cubicBezTo>
                <a:cubicBezTo>
                  <a:pt x="2900962" y="3363201"/>
                  <a:pt x="2673991" y="3429000"/>
                  <a:pt x="2438400" y="3429000"/>
                </a:cubicBezTo>
                <a:cubicBezTo>
                  <a:pt x="2202818" y="3429000"/>
                  <a:pt x="1975847" y="3363201"/>
                  <a:pt x="1778384" y="3238433"/>
                </a:cubicBezTo>
                <a:close/>
                <a:moveTo>
                  <a:pt x="4400550" y="1905000"/>
                </a:moveTo>
                <a:cubicBezTo>
                  <a:pt x="4453147" y="1905000"/>
                  <a:pt x="4495800" y="1947643"/>
                  <a:pt x="4495800" y="2000250"/>
                </a:cubicBezTo>
                <a:lnTo>
                  <a:pt x="4495800" y="2762250"/>
                </a:lnTo>
                <a:cubicBezTo>
                  <a:pt x="4495800" y="2814856"/>
                  <a:pt x="4453147" y="2857500"/>
                  <a:pt x="4400550" y="2857500"/>
                </a:cubicBezTo>
                <a:cubicBezTo>
                  <a:pt x="4347953" y="2857500"/>
                  <a:pt x="4305300" y="2814856"/>
                  <a:pt x="4305300" y="2762250"/>
                </a:cubicBezTo>
                <a:lnTo>
                  <a:pt x="4305300" y="2000250"/>
                </a:lnTo>
                <a:cubicBezTo>
                  <a:pt x="4305300" y="1947643"/>
                  <a:pt x="4347953" y="1905000"/>
                  <a:pt x="4400550" y="1905000"/>
                </a:cubicBezTo>
                <a:close/>
                <a:moveTo>
                  <a:pt x="476250" y="1905000"/>
                </a:moveTo>
                <a:cubicBezTo>
                  <a:pt x="528856" y="1905000"/>
                  <a:pt x="571500" y="1947643"/>
                  <a:pt x="571500" y="2000250"/>
                </a:cubicBezTo>
                <a:lnTo>
                  <a:pt x="571500" y="2762250"/>
                </a:lnTo>
                <a:cubicBezTo>
                  <a:pt x="571500" y="2814856"/>
                  <a:pt x="528856" y="2857500"/>
                  <a:pt x="476250" y="2857500"/>
                </a:cubicBezTo>
                <a:cubicBezTo>
                  <a:pt x="423643" y="2857500"/>
                  <a:pt x="381000" y="2814856"/>
                  <a:pt x="381000" y="2762250"/>
                </a:cubicBezTo>
                <a:lnTo>
                  <a:pt x="381000" y="2000250"/>
                </a:lnTo>
                <a:cubicBezTo>
                  <a:pt x="381000" y="1947643"/>
                  <a:pt x="423643" y="1905000"/>
                  <a:pt x="476250" y="1905000"/>
                </a:cubicBezTo>
                <a:close/>
                <a:moveTo>
                  <a:pt x="2438400" y="1714500"/>
                </a:moveTo>
                <a:cubicBezTo>
                  <a:pt x="2175795" y="1714500"/>
                  <a:pt x="1962150" y="1928145"/>
                  <a:pt x="1962150" y="2190750"/>
                </a:cubicBezTo>
                <a:cubicBezTo>
                  <a:pt x="1962150" y="2453354"/>
                  <a:pt x="2175795" y="2667000"/>
                  <a:pt x="2438400" y="2667000"/>
                </a:cubicBezTo>
                <a:cubicBezTo>
                  <a:pt x="2701004" y="2667000"/>
                  <a:pt x="2914650" y="2453354"/>
                  <a:pt x="2914650" y="2190750"/>
                </a:cubicBezTo>
                <a:cubicBezTo>
                  <a:pt x="2914650" y="1928145"/>
                  <a:pt x="2701004" y="1714500"/>
                  <a:pt x="2438400" y="1714500"/>
                </a:cubicBezTo>
                <a:close/>
                <a:moveTo>
                  <a:pt x="4400550" y="1524000"/>
                </a:moveTo>
                <a:cubicBezTo>
                  <a:pt x="4453128" y="1524000"/>
                  <a:pt x="4495800" y="1566672"/>
                  <a:pt x="4495800" y="1619250"/>
                </a:cubicBezTo>
                <a:cubicBezTo>
                  <a:pt x="4495800" y="1671828"/>
                  <a:pt x="4453128" y="1714500"/>
                  <a:pt x="4400550" y="1714500"/>
                </a:cubicBezTo>
                <a:cubicBezTo>
                  <a:pt x="4347972" y="1714500"/>
                  <a:pt x="4305300" y="1671828"/>
                  <a:pt x="4305300" y="1619250"/>
                </a:cubicBezTo>
                <a:cubicBezTo>
                  <a:pt x="4305300" y="1566672"/>
                  <a:pt x="4347972" y="1524000"/>
                  <a:pt x="4400550" y="1524000"/>
                </a:cubicBezTo>
                <a:close/>
                <a:moveTo>
                  <a:pt x="2438400" y="1524000"/>
                </a:moveTo>
                <a:cubicBezTo>
                  <a:pt x="2806046" y="1524000"/>
                  <a:pt x="3105150" y="1823104"/>
                  <a:pt x="3105150" y="2190750"/>
                </a:cubicBezTo>
                <a:cubicBezTo>
                  <a:pt x="3105150" y="2558396"/>
                  <a:pt x="2806046" y="2857500"/>
                  <a:pt x="2438400" y="2857500"/>
                </a:cubicBezTo>
                <a:cubicBezTo>
                  <a:pt x="2070754" y="2857500"/>
                  <a:pt x="1771650" y="2558396"/>
                  <a:pt x="1771650" y="2190750"/>
                </a:cubicBezTo>
                <a:cubicBezTo>
                  <a:pt x="1771650" y="1823104"/>
                  <a:pt x="2070754" y="1524000"/>
                  <a:pt x="2438400" y="1524000"/>
                </a:cubicBezTo>
                <a:close/>
                <a:moveTo>
                  <a:pt x="476250" y="1524000"/>
                </a:moveTo>
                <a:cubicBezTo>
                  <a:pt x="528828" y="1524000"/>
                  <a:pt x="571500" y="1566672"/>
                  <a:pt x="571500" y="1619250"/>
                </a:cubicBezTo>
                <a:cubicBezTo>
                  <a:pt x="571500" y="1671828"/>
                  <a:pt x="528828" y="1714500"/>
                  <a:pt x="476250" y="1714500"/>
                </a:cubicBezTo>
                <a:cubicBezTo>
                  <a:pt x="423672" y="1714500"/>
                  <a:pt x="381000" y="1671828"/>
                  <a:pt x="381000" y="1619250"/>
                </a:cubicBezTo>
                <a:cubicBezTo>
                  <a:pt x="381000" y="1566672"/>
                  <a:pt x="423672" y="1524000"/>
                  <a:pt x="476250" y="1524000"/>
                </a:cubicBezTo>
                <a:close/>
                <a:moveTo>
                  <a:pt x="3331607" y="1333500"/>
                </a:moveTo>
                <a:cubicBezTo>
                  <a:pt x="3550720" y="1562024"/>
                  <a:pt x="3676650" y="1868452"/>
                  <a:pt x="3676650" y="2190750"/>
                </a:cubicBezTo>
                <a:cubicBezTo>
                  <a:pt x="3676650" y="2513038"/>
                  <a:pt x="3550720" y="2819466"/>
                  <a:pt x="3331607" y="3048000"/>
                </a:cubicBezTo>
                <a:lnTo>
                  <a:pt x="4686300" y="3048000"/>
                </a:lnTo>
                <a:lnTo>
                  <a:pt x="4686300" y="1333500"/>
                </a:lnTo>
                <a:close/>
                <a:moveTo>
                  <a:pt x="190500" y="1333500"/>
                </a:moveTo>
                <a:lnTo>
                  <a:pt x="190500" y="3048000"/>
                </a:lnTo>
                <a:lnTo>
                  <a:pt x="1545193" y="3048000"/>
                </a:lnTo>
                <a:cubicBezTo>
                  <a:pt x="1326080" y="2819476"/>
                  <a:pt x="1200150" y="2513047"/>
                  <a:pt x="1200150" y="2190750"/>
                </a:cubicBezTo>
                <a:cubicBezTo>
                  <a:pt x="1200150" y="1868452"/>
                  <a:pt x="1326080" y="1562033"/>
                  <a:pt x="1545193" y="1333500"/>
                </a:cubicBezTo>
                <a:close/>
                <a:moveTo>
                  <a:pt x="2438400" y="1143000"/>
                </a:moveTo>
                <a:cubicBezTo>
                  <a:pt x="2223268" y="1143000"/>
                  <a:pt x="2016633" y="1207684"/>
                  <a:pt x="1840830" y="1330052"/>
                </a:cubicBezTo>
                <a:cubicBezTo>
                  <a:pt x="1558928" y="1526181"/>
                  <a:pt x="1390650" y="1847936"/>
                  <a:pt x="1390650" y="2190750"/>
                </a:cubicBezTo>
                <a:cubicBezTo>
                  <a:pt x="1390650" y="2533564"/>
                  <a:pt x="1558928" y="2855319"/>
                  <a:pt x="1840811" y="3051438"/>
                </a:cubicBezTo>
                <a:cubicBezTo>
                  <a:pt x="2016633" y="3173816"/>
                  <a:pt x="2223268" y="3238500"/>
                  <a:pt x="2438400" y="3238500"/>
                </a:cubicBezTo>
                <a:cubicBezTo>
                  <a:pt x="2653532" y="3238500"/>
                  <a:pt x="2860167" y="3173816"/>
                  <a:pt x="3035970" y="3051448"/>
                </a:cubicBezTo>
                <a:cubicBezTo>
                  <a:pt x="3317862" y="2855319"/>
                  <a:pt x="3486150" y="2533574"/>
                  <a:pt x="3486150" y="2190750"/>
                </a:cubicBezTo>
                <a:cubicBezTo>
                  <a:pt x="3486150" y="1847926"/>
                  <a:pt x="3317862" y="1526181"/>
                  <a:pt x="3035989" y="1330061"/>
                </a:cubicBezTo>
                <a:cubicBezTo>
                  <a:pt x="3035979" y="1330061"/>
                  <a:pt x="3035979" y="1330052"/>
                  <a:pt x="3035970" y="1330052"/>
                </a:cubicBezTo>
                <a:cubicBezTo>
                  <a:pt x="2860167" y="1207684"/>
                  <a:pt x="2653532" y="1143000"/>
                  <a:pt x="2438400" y="1143000"/>
                </a:cubicBezTo>
                <a:close/>
                <a:moveTo>
                  <a:pt x="3676650" y="571500"/>
                </a:moveTo>
                <a:lnTo>
                  <a:pt x="3676650" y="762000"/>
                </a:lnTo>
                <a:lnTo>
                  <a:pt x="4305300" y="762000"/>
                </a:lnTo>
                <a:lnTo>
                  <a:pt x="4305300" y="571500"/>
                </a:lnTo>
                <a:close/>
                <a:moveTo>
                  <a:pt x="3581400" y="381000"/>
                </a:moveTo>
                <a:lnTo>
                  <a:pt x="4400550" y="381000"/>
                </a:lnTo>
                <a:cubicBezTo>
                  <a:pt x="4453147" y="381000"/>
                  <a:pt x="4495800" y="423643"/>
                  <a:pt x="4495800" y="476250"/>
                </a:cubicBezTo>
                <a:lnTo>
                  <a:pt x="4495800" y="857250"/>
                </a:lnTo>
                <a:cubicBezTo>
                  <a:pt x="4495800" y="909856"/>
                  <a:pt x="4453147" y="952500"/>
                  <a:pt x="4400550" y="952500"/>
                </a:cubicBezTo>
                <a:lnTo>
                  <a:pt x="3581400" y="952500"/>
                </a:lnTo>
                <a:cubicBezTo>
                  <a:pt x="3528803" y="952500"/>
                  <a:pt x="3486150" y="909856"/>
                  <a:pt x="3486150" y="857250"/>
                </a:cubicBezTo>
                <a:lnTo>
                  <a:pt x="3486150" y="476250"/>
                </a:lnTo>
                <a:cubicBezTo>
                  <a:pt x="3486150" y="423643"/>
                  <a:pt x="3528803" y="381000"/>
                  <a:pt x="3581400" y="381000"/>
                </a:cubicBezTo>
                <a:close/>
                <a:moveTo>
                  <a:pt x="571500" y="381000"/>
                </a:moveTo>
                <a:lnTo>
                  <a:pt x="571500" y="571500"/>
                </a:lnTo>
                <a:lnTo>
                  <a:pt x="1200150" y="571500"/>
                </a:lnTo>
                <a:lnTo>
                  <a:pt x="1200150" y="381000"/>
                </a:lnTo>
                <a:close/>
                <a:moveTo>
                  <a:pt x="2203037" y="190500"/>
                </a:moveTo>
                <a:cubicBezTo>
                  <a:pt x="2177205" y="190500"/>
                  <a:pt x="2152126" y="201206"/>
                  <a:pt x="2134228" y="219865"/>
                </a:cubicBezTo>
                <a:lnTo>
                  <a:pt x="1699069" y="673979"/>
                </a:lnTo>
                <a:cubicBezTo>
                  <a:pt x="1645215" y="729967"/>
                  <a:pt x="1570063" y="762000"/>
                  <a:pt x="1492758" y="762000"/>
                </a:cubicBezTo>
                <a:lnTo>
                  <a:pt x="1295400" y="762000"/>
                </a:lnTo>
                <a:lnTo>
                  <a:pt x="476250" y="762000"/>
                </a:lnTo>
                <a:lnTo>
                  <a:pt x="381000" y="762000"/>
                </a:lnTo>
                <a:cubicBezTo>
                  <a:pt x="275958" y="762000"/>
                  <a:pt x="190500" y="847458"/>
                  <a:pt x="190500" y="952500"/>
                </a:cubicBezTo>
                <a:lnTo>
                  <a:pt x="190500" y="1143000"/>
                </a:lnTo>
                <a:lnTo>
                  <a:pt x="1776984" y="1143000"/>
                </a:lnTo>
                <a:cubicBezTo>
                  <a:pt x="1777460" y="1143000"/>
                  <a:pt x="1777917" y="1143057"/>
                  <a:pt x="1778384" y="1143067"/>
                </a:cubicBezTo>
                <a:cubicBezTo>
                  <a:pt x="1975837" y="1018299"/>
                  <a:pt x="2202818" y="952500"/>
                  <a:pt x="2438400" y="952500"/>
                </a:cubicBezTo>
                <a:cubicBezTo>
                  <a:pt x="2673982" y="952500"/>
                  <a:pt x="2900953" y="1018299"/>
                  <a:pt x="3098416" y="1143067"/>
                </a:cubicBezTo>
                <a:cubicBezTo>
                  <a:pt x="3098883" y="1143067"/>
                  <a:pt x="3099340" y="1143000"/>
                  <a:pt x="3099816" y="1143000"/>
                </a:cubicBezTo>
                <a:lnTo>
                  <a:pt x="4686300" y="1143000"/>
                </a:lnTo>
                <a:lnTo>
                  <a:pt x="4686300" y="285750"/>
                </a:lnTo>
                <a:cubicBezTo>
                  <a:pt x="4686300" y="233229"/>
                  <a:pt x="4643571" y="190500"/>
                  <a:pt x="4591050" y="190500"/>
                </a:cubicBezTo>
                <a:close/>
                <a:moveTo>
                  <a:pt x="2203037" y="0"/>
                </a:moveTo>
                <a:lnTo>
                  <a:pt x="4591050" y="0"/>
                </a:lnTo>
                <a:cubicBezTo>
                  <a:pt x="4748612" y="0"/>
                  <a:pt x="4876800" y="128187"/>
                  <a:pt x="4876800" y="285750"/>
                </a:cubicBezTo>
                <a:lnTo>
                  <a:pt x="4876800" y="3429000"/>
                </a:lnTo>
                <a:cubicBezTo>
                  <a:pt x="4876800" y="3639083"/>
                  <a:pt x="4705883" y="3810000"/>
                  <a:pt x="4495800" y="3810000"/>
                </a:cubicBezTo>
                <a:lnTo>
                  <a:pt x="381000" y="3810000"/>
                </a:lnTo>
                <a:cubicBezTo>
                  <a:pt x="170916" y="3810000"/>
                  <a:pt x="0" y="3639083"/>
                  <a:pt x="0" y="3429000"/>
                </a:cubicBezTo>
                <a:lnTo>
                  <a:pt x="0" y="952500"/>
                </a:lnTo>
                <a:cubicBezTo>
                  <a:pt x="0" y="742416"/>
                  <a:pt x="170916" y="571500"/>
                  <a:pt x="381000" y="571500"/>
                </a:cubicBezTo>
                <a:lnTo>
                  <a:pt x="381000" y="285750"/>
                </a:lnTo>
                <a:cubicBezTo>
                  <a:pt x="381000" y="233143"/>
                  <a:pt x="423643" y="190500"/>
                  <a:pt x="476250" y="190500"/>
                </a:cubicBezTo>
                <a:lnTo>
                  <a:pt x="1295400" y="190500"/>
                </a:lnTo>
                <a:cubicBezTo>
                  <a:pt x="1348006" y="190500"/>
                  <a:pt x="1390650" y="233143"/>
                  <a:pt x="1390650" y="285750"/>
                </a:cubicBezTo>
                <a:lnTo>
                  <a:pt x="1390650" y="571500"/>
                </a:lnTo>
                <a:lnTo>
                  <a:pt x="1492758" y="571500"/>
                </a:lnTo>
                <a:cubicBezTo>
                  <a:pt x="1518532" y="571500"/>
                  <a:pt x="1543640" y="560765"/>
                  <a:pt x="1561652" y="542048"/>
                </a:cubicBezTo>
                <a:lnTo>
                  <a:pt x="1996726" y="88020"/>
                </a:lnTo>
                <a:cubicBezTo>
                  <a:pt x="2050399" y="32070"/>
                  <a:pt x="2125589" y="0"/>
                  <a:pt x="220303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1D7A676-77FC-430D-8209-28A5B96673A4}"/>
              </a:ext>
            </a:extLst>
          </p:cNvPr>
          <p:cNvSpPr>
            <a:spLocks noChangeAspect="1"/>
          </p:cNvSpPr>
          <p:nvPr/>
        </p:nvSpPr>
        <p:spPr>
          <a:xfrm>
            <a:off x="2059026" y="10101370"/>
            <a:ext cx="853490" cy="853440"/>
          </a:xfrm>
          <a:custGeom>
            <a:avLst/>
            <a:gdLst>
              <a:gd name="connsiteX0" fmla="*/ 1811417 w 4876800"/>
              <a:gd name="connsiteY0" fmla="*/ 4075490 h 4876514"/>
              <a:gd name="connsiteX1" fmla="*/ 3067955 w 4876800"/>
              <a:gd name="connsiteY1" fmla="*/ 4075490 h 4876514"/>
              <a:gd name="connsiteX2" fmla="*/ 3163215 w 4876800"/>
              <a:gd name="connsiteY2" fmla="*/ 4170749 h 4876514"/>
              <a:gd name="connsiteX3" fmla="*/ 3067955 w 4876800"/>
              <a:gd name="connsiteY3" fmla="*/ 4266009 h 4876514"/>
              <a:gd name="connsiteX4" fmla="*/ 1811417 w 4876800"/>
              <a:gd name="connsiteY4" fmla="*/ 4266009 h 4876514"/>
              <a:gd name="connsiteX5" fmla="*/ 1716158 w 4876800"/>
              <a:gd name="connsiteY5" fmla="*/ 4170749 h 4876514"/>
              <a:gd name="connsiteX6" fmla="*/ 1811417 w 4876800"/>
              <a:gd name="connsiteY6" fmla="*/ 4075490 h 4876514"/>
              <a:gd name="connsiteX7" fmla="*/ 2192445 w 4876800"/>
              <a:gd name="connsiteY7" fmla="*/ 3694462 h 4876514"/>
              <a:gd name="connsiteX8" fmla="*/ 3067955 w 4876800"/>
              <a:gd name="connsiteY8" fmla="*/ 3694462 h 4876514"/>
              <a:gd name="connsiteX9" fmla="*/ 3163214 w 4876800"/>
              <a:gd name="connsiteY9" fmla="*/ 3789721 h 4876514"/>
              <a:gd name="connsiteX10" fmla="*/ 3067955 w 4876800"/>
              <a:gd name="connsiteY10" fmla="*/ 3884981 h 4876514"/>
              <a:gd name="connsiteX11" fmla="*/ 2192445 w 4876800"/>
              <a:gd name="connsiteY11" fmla="*/ 3884981 h 4876514"/>
              <a:gd name="connsiteX12" fmla="*/ 2097186 w 4876800"/>
              <a:gd name="connsiteY12" fmla="*/ 3789721 h 4876514"/>
              <a:gd name="connsiteX13" fmla="*/ 2192445 w 4876800"/>
              <a:gd name="connsiteY13" fmla="*/ 3694462 h 4876514"/>
              <a:gd name="connsiteX14" fmla="*/ 1812664 w 4876800"/>
              <a:gd name="connsiteY14" fmla="*/ 3694081 h 4876514"/>
              <a:gd name="connsiteX15" fmla="*/ 1907924 w 4876800"/>
              <a:gd name="connsiteY15" fmla="*/ 3789340 h 4876514"/>
              <a:gd name="connsiteX16" fmla="*/ 1812664 w 4876800"/>
              <a:gd name="connsiteY16" fmla="*/ 3884600 h 4876514"/>
              <a:gd name="connsiteX17" fmla="*/ 1717405 w 4876800"/>
              <a:gd name="connsiteY17" fmla="*/ 3789340 h 4876514"/>
              <a:gd name="connsiteX18" fmla="*/ 1812664 w 4876800"/>
              <a:gd name="connsiteY18" fmla="*/ 3694081 h 4876514"/>
              <a:gd name="connsiteX19" fmla="*/ 1333233 w 4876800"/>
              <a:gd name="connsiteY19" fmla="*/ 3314290 h 4876514"/>
              <a:gd name="connsiteX20" fmla="*/ 1333233 w 4876800"/>
              <a:gd name="connsiteY20" fmla="*/ 4685995 h 4876514"/>
              <a:gd name="connsiteX21" fmla="*/ 3543776 w 4876800"/>
              <a:gd name="connsiteY21" fmla="*/ 4685995 h 4876514"/>
              <a:gd name="connsiteX22" fmla="*/ 3543776 w 4876800"/>
              <a:gd name="connsiteY22" fmla="*/ 3314290 h 4876514"/>
              <a:gd name="connsiteX23" fmla="*/ 190509 w 4876800"/>
              <a:gd name="connsiteY23" fmla="*/ 2722654 h 4876514"/>
              <a:gd name="connsiteX24" fmla="*/ 190509 w 4876800"/>
              <a:gd name="connsiteY24" fmla="*/ 3504619 h 4876514"/>
              <a:gd name="connsiteX25" fmla="*/ 380838 w 4876800"/>
              <a:gd name="connsiteY25" fmla="*/ 3694947 h 4876514"/>
              <a:gd name="connsiteX26" fmla="*/ 1142714 w 4876800"/>
              <a:gd name="connsiteY26" fmla="*/ 3694947 h 4876514"/>
              <a:gd name="connsiteX27" fmla="*/ 1142714 w 4876800"/>
              <a:gd name="connsiteY27" fmla="*/ 3314300 h 4876514"/>
              <a:gd name="connsiteX28" fmla="*/ 952385 w 4876800"/>
              <a:gd name="connsiteY28" fmla="*/ 3314300 h 4876514"/>
              <a:gd name="connsiteX29" fmla="*/ 857126 w 4876800"/>
              <a:gd name="connsiteY29" fmla="*/ 3219040 h 4876514"/>
              <a:gd name="connsiteX30" fmla="*/ 952385 w 4876800"/>
              <a:gd name="connsiteY30" fmla="*/ 3123781 h 4876514"/>
              <a:gd name="connsiteX31" fmla="*/ 3922328 w 4876800"/>
              <a:gd name="connsiteY31" fmla="*/ 3123781 h 4876514"/>
              <a:gd name="connsiteX32" fmla="*/ 4017588 w 4876800"/>
              <a:gd name="connsiteY32" fmla="*/ 3219040 h 4876514"/>
              <a:gd name="connsiteX33" fmla="*/ 3922328 w 4876800"/>
              <a:gd name="connsiteY33" fmla="*/ 3314300 h 4876514"/>
              <a:gd name="connsiteX34" fmla="*/ 3734286 w 4876800"/>
              <a:gd name="connsiteY34" fmla="*/ 3314300 h 4876514"/>
              <a:gd name="connsiteX35" fmla="*/ 3734286 w 4876800"/>
              <a:gd name="connsiteY35" fmla="*/ 3694947 h 4876514"/>
              <a:gd name="connsiteX36" fmla="*/ 4495772 w 4876800"/>
              <a:gd name="connsiteY36" fmla="*/ 3694947 h 4876514"/>
              <a:gd name="connsiteX37" fmla="*/ 4686090 w 4876800"/>
              <a:gd name="connsiteY37" fmla="*/ 3504619 h 4876514"/>
              <a:gd name="connsiteX38" fmla="*/ 4686090 w 4876800"/>
              <a:gd name="connsiteY38" fmla="*/ 2722654 h 4876514"/>
              <a:gd name="connsiteX39" fmla="*/ 3451088 w 4876800"/>
              <a:gd name="connsiteY39" fmla="*/ 2152155 h 4876514"/>
              <a:gd name="connsiteX40" fmla="*/ 4210193 w 4876800"/>
              <a:gd name="connsiteY40" fmla="*/ 2152155 h 4876514"/>
              <a:gd name="connsiteX41" fmla="*/ 4305452 w 4876800"/>
              <a:gd name="connsiteY41" fmla="*/ 2247414 h 4876514"/>
              <a:gd name="connsiteX42" fmla="*/ 4210193 w 4876800"/>
              <a:gd name="connsiteY42" fmla="*/ 2342674 h 4876514"/>
              <a:gd name="connsiteX43" fmla="*/ 3451088 w 4876800"/>
              <a:gd name="connsiteY43" fmla="*/ 2342674 h 4876514"/>
              <a:gd name="connsiteX44" fmla="*/ 3355829 w 4876800"/>
              <a:gd name="connsiteY44" fmla="*/ 2247414 h 4876514"/>
              <a:gd name="connsiteX45" fmla="*/ 3451088 w 4876800"/>
              <a:gd name="connsiteY45" fmla="*/ 2152155 h 4876514"/>
              <a:gd name="connsiteX46" fmla="*/ 3070060 w 4876800"/>
              <a:gd name="connsiteY46" fmla="*/ 2149393 h 4876514"/>
              <a:gd name="connsiteX47" fmla="*/ 3165320 w 4876800"/>
              <a:gd name="connsiteY47" fmla="*/ 2244652 h 4876514"/>
              <a:gd name="connsiteX48" fmla="*/ 3070060 w 4876800"/>
              <a:gd name="connsiteY48" fmla="*/ 2339912 h 4876514"/>
              <a:gd name="connsiteX49" fmla="*/ 2974801 w 4876800"/>
              <a:gd name="connsiteY49" fmla="*/ 2244652 h 4876514"/>
              <a:gd name="connsiteX50" fmla="*/ 3070060 w 4876800"/>
              <a:gd name="connsiteY50" fmla="*/ 2149393 h 4876514"/>
              <a:gd name="connsiteX51" fmla="*/ 860088 w 4876800"/>
              <a:gd name="connsiteY51" fmla="*/ 2149393 h 4876514"/>
              <a:gd name="connsiteX52" fmla="*/ 955348 w 4876800"/>
              <a:gd name="connsiteY52" fmla="*/ 2244652 h 4876514"/>
              <a:gd name="connsiteX53" fmla="*/ 860088 w 4876800"/>
              <a:gd name="connsiteY53" fmla="*/ 2339912 h 4876514"/>
              <a:gd name="connsiteX54" fmla="*/ 764829 w 4876800"/>
              <a:gd name="connsiteY54" fmla="*/ 2244652 h 4876514"/>
              <a:gd name="connsiteX55" fmla="*/ 860088 w 4876800"/>
              <a:gd name="connsiteY55" fmla="*/ 2149393 h 4876514"/>
              <a:gd name="connsiteX56" fmla="*/ 380847 w 4876800"/>
              <a:gd name="connsiteY56" fmla="*/ 1960969 h 4876514"/>
              <a:gd name="connsiteX57" fmla="*/ 190519 w 4876800"/>
              <a:gd name="connsiteY57" fmla="*/ 2151297 h 4876514"/>
              <a:gd name="connsiteX58" fmla="*/ 190519 w 4876800"/>
              <a:gd name="connsiteY58" fmla="*/ 2532135 h 4876514"/>
              <a:gd name="connsiteX59" fmla="*/ 4686100 w 4876800"/>
              <a:gd name="connsiteY59" fmla="*/ 2532135 h 4876514"/>
              <a:gd name="connsiteX60" fmla="*/ 4686100 w 4876800"/>
              <a:gd name="connsiteY60" fmla="*/ 2151297 h 4876514"/>
              <a:gd name="connsiteX61" fmla="*/ 4495781 w 4876800"/>
              <a:gd name="connsiteY61" fmla="*/ 1960969 h 4876514"/>
              <a:gd name="connsiteX62" fmla="*/ 3734286 w 4876800"/>
              <a:gd name="connsiteY62" fmla="*/ 951719 h 4876514"/>
              <a:gd name="connsiteX63" fmla="*/ 3734286 w 4876800"/>
              <a:gd name="connsiteY63" fmla="*/ 1770459 h 4876514"/>
              <a:gd name="connsiteX64" fmla="*/ 3924424 w 4876800"/>
              <a:gd name="connsiteY64" fmla="*/ 1770459 h 4876514"/>
              <a:gd name="connsiteX65" fmla="*/ 3924424 w 4876800"/>
              <a:gd name="connsiteY65" fmla="*/ 1046978 h 4876514"/>
              <a:gd name="connsiteX66" fmla="*/ 3829164 w 4876800"/>
              <a:gd name="connsiteY66" fmla="*/ 951719 h 4876514"/>
              <a:gd name="connsiteX67" fmla="*/ 1050217 w 4876800"/>
              <a:gd name="connsiteY67" fmla="*/ 951719 h 4876514"/>
              <a:gd name="connsiteX68" fmla="*/ 952766 w 4876800"/>
              <a:gd name="connsiteY68" fmla="*/ 1046978 h 4876514"/>
              <a:gd name="connsiteX69" fmla="*/ 952766 w 4876800"/>
              <a:gd name="connsiteY69" fmla="*/ 1770459 h 4876514"/>
              <a:gd name="connsiteX70" fmla="*/ 1142905 w 4876800"/>
              <a:gd name="connsiteY70" fmla="*/ 1770459 h 4876514"/>
              <a:gd name="connsiteX71" fmla="*/ 1142905 w 4876800"/>
              <a:gd name="connsiteY71" fmla="*/ 951719 h 4876514"/>
              <a:gd name="connsiteX72" fmla="*/ 1809702 w 4876800"/>
              <a:gd name="connsiteY72" fmla="*/ 325583 h 4876514"/>
              <a:gd name="connsiteX73" fmla="*/ 1469869 w 4876800"/>
              <a:gd name="connsiteY73" fmla="*/ 666131 h 4876514"/>
              <a:gd name="connsiteX74" fmla="*/ 1809702 w 4876800"/>
              <a:gd name="connsiteY74" fmla="*/ 666131 h 4876514"/>
              <a:gd name="connsiteX75" fmla="*/ 2000221 w 4876800"/>
              <a:gd name="connsiteY75" fmla="*/ 190519 h 4876514"/>
              <a:gd name="connsiteX76" fmla="*/ 2000221 w 4876800"/>
              <a:gd name="connsiteY76" fmla="*/ 761390 h 4876514"/>
              <a:gd name="connsiteX77" fmla="*/ 1904962 w 4876800"/>
              <a:gd name="connsiteY77" fmla="*/ 856650 h 4876514"/>
              <a:gd name="connsiteX78" fmla="*/ 1335500 w 4876800"/>
              <a:gd name="connsiteY78" fmla="*/ 856650 h 4876514"/>
              <a:gd name="connsiteX79" fmla="*/ 1333414 w 4876800"/>
              <a:gd name="connsiteY79" fmla="*/ 876271 h 4876514"/>
              <a:gd name="connsiteX80" fmla="*/ 1333414 w 4876800"/>
              <a:gd name="connsiteY80" fmla="*/ 1770459 h 4876514"/>
              <a:gd name="connsiteX81" fmla="*/ 3543776 w 4876800"/>
              <a:gd name="connsiteY81" fmla="*/ 1770459 h 4876514"/>
              <a:gd name="connsiteX82" fmla="*/ 3543776 w 4876800"/>
              <a:gd name="connsiteY82" fmla="*/ 190519 h 4876514"/>
              <a:gd name="connsiteX83" fmla="*/ 1904962 w 4876800"/>
              <a:gd name="connsiteY83" fmla="*/ 0 h 4876514"/>
              <a:gd name="connsiteX84" fmla="*/ 3639036 w 4876800"/>
              <a:gd name="connsiteY84" fmla="*/ 0 h 4876514"/>
              <a:gd name="connsiteX85" fmla="*/ 3734295 w 4876800"/>
              <a:gd name="connsiteY85" fmla="*/ 95259 h 4876514"/>
              <a:gd name="connsiteX86" fmla="*/ 3734295 w 4876800"/>
              <a:gd name="connsiteY86" fmla="*/ 761200 h 4876514"/>
              <a:gd name="connsiteX87" fmla="*/ 3829174 w 4876800"/>
              <a:gd name="connsiteY87" fmla="*/ 761200 h 4876514"/>
              <a:gd name="connsiteX88" fmla="*/ 4114943 w 4876800"/>
              <a:gd name="connsiteY88" fmla="*/ 1046969 h 4876514"/>
              <a:gd name="connsiteX89" fmla="*/ 4114943 w 4876800"/>
              <a:gd name="connsiteY89" fmla="*/ 1770450 h 4876514"/>
              <a:gd name="connsiteX90" fmla="*/ 4495781 w 4876800"/>
              <a:gd name="connsiteY90" fmla="*/ 1770450 h 4876514"/>
              <a:gd name="connsiteX91" fmla="*/ 4876610 w 4876800"/>
              <a:gd name="connsiteY91" fmla="*/ 2151288 h 4876514"/>
              <a:gd name="connsiteX92" fmla="*/ 4876610 w 4876800"/>
              <a:gd name="connsiteY92" fmla="*/ 2623718 h 4876514"/>
              <a:gd name="connsiteX93" fmla="*/ 4876800 w 4876800"/>
              <a:gd name="connsiteY93" fmla="*/ 2627395 h 4876514"/>
              <a:gd name="connsiteX94" fmla="*/ 4876600 w 4876800"/>
              <a:gd name="connsiteY94" fmla="*/ 2631100 h 4876514"/>
              <a:gd name="connsiteX95" fmla="*/ 4876600 w 4876800"/>
              <a:gd name="connsiteY95" fmla="*/ 3504619 h 4876514"/>
              <a:gd name="connsiteX96" fmla="*/ 4495772 w 4876800"/>
              <a:gd name="connsiteY96" fmla="*/ 3885457 h 4876514"/>
              <a:gd name="connsiteX97" fmla="*/ 3734286 w 4876800"/>
              <a:gd name="connsiteY97" fmla="*/ 3885457 h 4876514"/>
              <a:gd name="connsiteX98" fmla="*/ 3734286 w 4876800"/>
              <a:gd name="connsiteY98" fmla="*/ 4781255 h 4876514"/>
              <a:gd name="connsiteX99" fmla="*/ 3639026 w 4876800"/>
              <a:gd name="connsiteY99" fmla="*/ 4876514 h 4876514"/>
              <a:gd name="connsiteX100" fmla="*/ 1237964 w 4876800"/>
              <a:gd name="connsiteY100" fmla="*/ 4876514 h 4876514"/>
              <a:gd name="connsiteX101" fmla="*/ 1142705 w 4876800"/>
              <a:gd name="connsiteY101" fmla="*/ 4781255 h 4876514"/>
              <a:gd name="connsiteX102" fmla="*/ 1142705 w 4876800"/>
              <a:gd name="connsiteY102" fmla="*/ 3885457 h 4876514"/>
              <a:gd name="connsiteX103" fmla="*/ 380838 w 4876800"/>
              <a:gd name="connsiteY103" fmla="*/ 3885457 h 4876514"/>
              <a:gd name="connsiteX104" fmla="*/ 0 w 4876800"/>
              <a:gd name="connsiteY104" fmla="*/ 3504619 h 4876514"/>
              <a:gd name="connsiteX105" fmla="*/ 0 w 4876800"/>
              <a:gd name="connsiteY105" fmla="*/ 2151297 h 4876514"/>
              <a:gd name="connsiteX106" fmla="*/ 380838 w 4876800"/>
              <a:gd name="connsiteY106" fmla="*/ 1770459 h 4876514"/>
              <a:gd name="connsiteX107" fmla="*/ 762276 w 4876800"/>
              <a:gd name="connsiteY107" fmla="*/ 1770459 h 4876514"/>
              <a:gd name="connsiteX108" fmla="*/ 762276 w 4876800"/>
              <a:gd name="connsiteY108" fmla="*/ 1046978 h 4876514"/>
              <a:gd name="connsiteX109" fmla="*/ 1050226 w 4876800"/>
              <a:gd name="connsiteY109" fmla="*/ 761209 h 4876514"/>
              <a:gd name="connsiteX110" fmla="*/ 1142924 w 4876800"/>
              <a:gd name="connsiteY110" fmla="*/ 761209 h 4876514"/>
              <a:gd name="connsiteX111" fmla="*/ 1183319 w 4876800"/>
              <a:gd name="connsiteY111" fmla="*/ 683599 h 4876514"/>
              <a:gd name="connsiteX112" fmla="*/ 1837534 w 4876800"/>
              <a:gd name="connsiteY112" fmla="*/ 27984 h 4876514"/>
              <a:gd name="connsiteX113" fmla="*/ 1837591 w 4876800"/>
              <a:gd name="connsiteY113" fmla="*/ 27937 h 4876514"/>
              <a:gd name="connsiteX114" fmla="*/ 1847193 w 4876800"/>
              <a:gd name="connsiteY114" fmla="*/ 19659 h 4876514"/>
              <a:gd name="connsiteX115" fmla="*/ 1849479 w 4876800"/>
              <a:gd name="connsiteY115" fmla="*/ 17945 h 4876514"/>
              <a:gd name="connsiteX116" fmla="*/ 1860109 w 4876800"/>
              <a:gd name="connsiteY116" fmla="*/ 11249 h 4876514"/>
              <a:gd name="connsiteX117" fmla="*/ 1860718 w 4876800"/>
              <a:gd name="connsiteY117" fmla="*/ 10954 h 4876514"/>
              <a:gd name="connsiteX118" fmla="*/ 1871767 w 4876800"/>
              <a:gd name="connsiteY118" fmla="*/ 6077 h 4876514"/>
              <a:gd name="connsiteX119" fmla="*/ 1873967 w 4876800"/>
              <a:gd name="connsiteY119" fmla="*/ 5267 h 4876514"/>
              <a:gd name="connsiteX120" fmla="*/ 1886264 w 4876800"/>
              <a:gd name="connsiteY120" fmla="*/ 1867 h 4876514"/>
              <a:gd name="connsiteX121" fmla="*/ 1886493 w 4876800"/>
              <a:gd name="connsiteY121" fmla="*/ 1829 h 4876514"/>
              <a:gd name="connsiteX122" fmla="*/ 1898428 w 4876800"/>
              <a:gd name="connsiteY122" fmla="*/ 333 h 4876514"/>
              <a:gd name="connsiteX123" fmla="*/ 1901733 w 4876800"/>
              <a:gd name="connsiteY123" fmla="*/ 162 h 4876514"/>
              <a:gd name="connsiteX124" fmla="*/ 1904962 w 4876800"/>
              <a:gd name="connsiteY124" fmla="*/ 0 h 487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876800" h="4876514">
                <a:moveTo>
                  <a:pt x="1811417" y="4075490"/>
                </a:moveTo>
                <a:lnTo>
                  <a:pt x="3067955" y="4075490"/>
                </a:lnTo>
                <a:cubicBezTo>
                  <a:pt x="3120571" y="4075490"/>
                  <a:pt x="3163215" y="4118143"/>
                  <a:pt x="3163215" y="4170749"/>
                </a:cubicBezTo>
                <a:cubicBezTo>
                  <a:pt x="3163215" y="4223365"/>
                  <a:pt x="3120552" y="4266009"/>
                  <a:pt x="3067955" y="4266009"/>
                </a:cubicBezTo>
                <a:lnTo>
                  <a:pt x="1811417" y="4266009"/>
                </a:lnTo>
                <a:cubicBezTo>
                  <a:pt x="1758811" y="4266009"/>
                  <a:pt x="1716158" y="4223356"/>
                  <a:pt x="1716158" y="4170749"/>
                </a:cubicBezTo>
                <a:cubicBezTo>
                  <a:pt x="1716158" y="4118133"/>
                  <a:pt x="1758820" y="4075490"/>
                  <a:pt x="1811417" y="4075490"/>
                </a:cubicBezTo>
                <a:close/>
                <a:moveTo>
                  <a:pt x="2192445" y="3694462"/>
                </a:moveTo>
                <a:lnTo>
                  <a:pt x="3067955" y="3694462"/>
                </a:lnTo>
                <a:cubicBezTo>
                  <a:pt x="3120571" y="3694462"/>
                  <a:pt x="3163214" y="3737105"/>
                  <a:pt x="3163214" y="3789721"/>
                </a:cubicBezTo>
                <a:cubicBezTo>
                  <a:pt x="3163214" y="3842337"/>
                  <a:pt x="3120552" y="3884981"/>
                  <a:pt x="3067955" y="3884981"/>
                </a:cubicBezTo>
                <a:lnTo>
                  <a:pt x="2192445" y="3884981"/>
                </a:lnTo>
                <a:cubicBezTo>
                  <a:pt x="2139839" y="3884981"/>
                  <a:pt x="2097186" y="3842337"/>
                  <a:pt x="2097186" y="3789721"/>
                </a:cubicBezTo>
                <a:cubicBezTo>
                  <a:pt x="2097186" y="3737105"/>
                  <a:pt x="2139848" y="3694462"/>
                  <a:pt x="2192445" y="3694462"/>
                </a:cubicBezTo>
                <a:close/>
                <a:moveTo>
                  <a:pt x="1812664" y="3694081"/>
                </a:moveTo>
                <a:cubicBezTo>
                  <a:pt x="1865242" y="3694081"/>
                  <a:pt x="1907924" y="3736667"/>
                  <a:pt x="1907924" y="3789340"/>
                </a:cubicBezTo>
                <a:cubicBezTo>
                  <a:pt x="1907924" y="3841928"/>
                  <a:pt x="1865242" y="3884600"/>
                  <a:pt x="1812664" y="3884600"/>
                </a:cubicBezTo>
                <a:cubicBezTo>
                  <a:pt x="1760077" y="3884600"/>
                  <a:pt x="1717405" y="3841918"/>
                  <a:pt x="1717405" y="3789340"/>
                </a:cubicBezTo>
                <a:cubicBezTo>
                  <a:pt x="1717405" y="3736658"/>
                  <a:pt x="1760086" y="3694081"/>
                  <a:pt x="1812664" y="3694081"/>
                </a:cubicBezTo>
                <a:close/>
                <a:moveTo>
                  <a:pt x="1333233" y="3314290"/>
                </a:moveTo>
                <a:lnTo>
                  <a:pt x="1333233" y="4685995"/>
                </a:lnTo>
                <a:lnTo>
                  <a:pt x="3543776" y="4685995"/>
                </a:lnTo>
                <a:lnTo>
                  <a:pt x="3543776" y="3314290"/>
                </a:lnTo>
                <a:close/>
                <a:moveTo>
                  <a:pt x="190509" y="2722654"/>
                </a:moveTo>
                <a:lnTo>
                  <a:pt x="190509" y="3504619"/>
                </a:lnTo>
                <a:cubicBezTo>
                  <a:pt x="190509" y="3609565"/>
                  <a:pt x="275882" y="3694947"/>
                  <a:pt x="380838" y="3694947"/>
                </a:cubicBezTo>
                <a:lnTo>
                  <a:pt x="1142714" y="3694947"/>
                </a:lnTo>
                <a:lnTo>
                  <a:pt x="1142714" y="3314300"/>
                </a:lnTo>
                <a:lnTo>
                  <a:pt x="952385" y="3314300"/>
                </a:lnTo>
                <a:cubicBezTo>
                  <a:pt x="899779" y="3314300"/>
                  <a:pt x="857126" y="3271656"/>
                  <a:pt x="857126" y="3219040"/>
                </a:cubicBezTo>
                <a:cubicBezTo>
                  <a:pt x="857126" y="3166424"/>
                  <a:pt x="899788" y="3123781"/>
                  <a:pt x="952385" y="3123781"/>
                </a:cubicBezTo>
                <a:lnTo>
                  <a:pt x="3922328" y="3123781"/>
                </a:lnTo>
                <a:cubicBezTo>
                  <a:pt x="3974935" y="3123781"/>
                  <a:pt x="4017588" y="3166424"/>
                  <a:pt x="4017588" y="3219040"/>
                </a:cubicBezTo>
                <a:cubicBezTo>
                  <a:pt x="4017588" y="3271656"/>
                  <a:pt x="3974925" y="3314300"/>
                  <a:pt x="3922328" y="3314300"/>
                </a:cubicBezTo>
                <a:lnTo>
                  <a:pt x="3734286" y="3314300"/>
                </a:lnTo>
                <a:lnTo>
                  <a:pt x="3734286" y="3694947"/>
                </a:lnTo>
                <a:lnTo>
                  <a:pt x="4495772" y="3694947"/>
                </a:lnTo>
                <a:cubicBezTo>
                  <a:pt x="4600718" y="3694947"/>
                  <a:pt x="4686090" y="3609565"/>
                  <a:pt x="4686090" y="3504619"/>
                </a:cubicBezTo>
                <a:lnTo>
                  <a:pt x="4686090" y="2722654"/>
                </a:lnTo>
                <a:close/>
                <a:moveTo>
                  <a:pt x="3451088" y="2152155"/>
                </a:moveTo>
                <a:lnTo>
                  <a:pt x="4210193" y="2152155"/>
                </a:lnTo>
                <a:cubicBezTo>
                  <a:pt x="4262790" y="2152155"/>
                  <a:pt x="4305452" y="2194798"/>
                  <a:pt x="4305452" y="2247414"/>
                </a:cubicBezTo>
                <a:cubicBezTo>
                  <a:pt x="4305452" y="2300030"/>
                  <a:pt x="4262790" y="2342674"/>
                  <a:pt x="4210193" y="2342674"/>
                </a:cubicBezTo>
                <a:lnTo>
                  <a:pt x="3451088" y="2342674"/>
                </a:lnTo>
                <a:cubicBezTo>
                  <a:pt x="3398482" y="2342674"/>
                  <a:pt x="3355829" y="2300030"/>
                  <a:pt x="3355829" y="2247414"/>
                </a:cubicBezTo>
                <a:cubicBezTo>
                  <a:pt x="3355829" y="2194798"/>
                  <a:pt x="3398491" y="2152155"/>
                  <a:pt x="3451088" y="2152155"/>
                </a:cubicBezTo>
                <a:close/>
                <a:moveTo>
                  <a:pt x="3070060" y="2149393"/>
                </a:moveTo>
                <a:cubicBezTo>
                  <a:pt x="3122648" y="2149393"/>
                  <a:pt x="3165320" y="2192065"/>
                  <a:pt x="3165320" y="2244652"/>
                </a:cubicBezTo>
                <a:cubicBezTo>
                  <a:pt x="3165320" y="2297240"/>
                  <a:pt x="3122638" y="2339912"/>
                  <a:pt x="3070060" y="2339912"/>
                </a:cubicBezTo>
                <a:cubicBezTo>
                  <a:pt x="3017473" y="2339912"/>
                  <a:pt x="2974801" y="2297230"/>
                  <a:pt x="2974801" y="2244652"/>
                </a:cubicBezTo>
                <a:cubicBezTo>
                  <a:pt x="2974801" y="2192065"/>
                  <a:pt x="3017482" y="2149393"/>
                  <a:pt x="3070060" y="2149393"/>
                </a:cubicBezTo>
                <a:close/>
                <a:moveTo>
                  <a:pt x="860088" y="2149393"/>
                </a:moveTo>
                <a:cubicBezTo>
                  <a:pt x="912666" y="2149393"/>
                  <a:pt x="955348" y="2192065"/>
                  <a:pt x="955348" y="2244652"/>
                </a:cubicBezTo>
                <a:cubicBezTo>
                  <a:pt x="955348" y="2297240"/>
                  <a:pt x="912666" y="2339912"/>
                  <a:pt x="860088" y="2339912"/>
                </a:cubicBezTo>
                <a:cubicBezTo>
                  <a:pt x="807501" y="2339912"/>
                  <a:pt x="764829" y="2297230"/>
                  <a:pt x="764829" y="2244652"/>
                </a:cubicBezTo>
                <a:cubicBezTo>
                  <a:pt x="764829" y="2192065"/>
                  <a:pt x="807510" y="2149393"/>
                  <a:pt x="860088" y="2149393"/>
                </a:cubicBezTo>
                <a:close/>
                <a:moveTo>
                  <a:pt x="380847" y="1960969"/>
                </a:moveTo>
                <a:cubicBezTo>
                  <a:pt x="275901" y="1960969"/>
                  <a:pt x="190519" y="2046351"/>
                  <a:pt x="190519" y="2151297"/>
                </a:cubicBezTo>
                <a:lnTo>
                  <a:pt x="190519" y="2532135"/>
                </a:lnTo>
                <a:lnTo>
                  <a:pt x="4686100" y="2532135"/>
                </a:lnTo>
                <a:lnTo>
                  <a:pt x="4686100" y="2151297"/>
                </a:lnTo>
                <a:cubicBezTo>
                  <a:pt x="4686100" y="2046351"/>
                  <a:pt x="4600727" y="1960969"/>
                  <a:pt x="4495781" y="1960969"/>
                </a:cubicBezTo>
                <a:close/>
                <a:moveTo>
                  <a:pt x="3734286" y="951719"/>
                </a:moveTo>
                <a:lnTo>
                  <a:pt x="3734286" y="1770459"/>
                </a:lnTo>
                <a:lnTo>
                  <a:pt x="3924424" y="1770459"/>
                </a:lnTo>
                <a:lnTo>
                  <a:pt x="3924424" y="1046978"/>
                </a:lnTo>
                <a:cubicBezTo>
                  <a:pt x="3924424" y="994448"/>
                  <a:pt x="3881685" y="951719"/>
                  <a:pt x="3829164" y="951719"/>
                </a:cubicBezTo>
                <a:close/>
                <a:moveTo>
                  <a:pt x="1050217" y="951719"/>
                </a:moveTo>
                <a:cubicBezTo>
                  <a:pt x="997401" y="951719"/>
                  <a:pt x="952776" y="995353"/>
                  <a:pt x="952766" y="1046978"/>
                </a:cubicBezTo>
                <a:lnTo>
                  <a:pt x="952766" y="1770459"/>
                </a:lnTo>
                <a:lnTo>
                  <a:pt x="1142905" y="1770459"/>
                </a:lnTo>
                <a:lnTo>
                  <a:pt x="1142905" y="951719"/>
                </a:lnTo>
                <a:close/>
                <a:moveTo>
                  <a:pt x="1809702" y="325583"/>
                </a:moveTo>
                <a:lnTo>
                  <a:pt x="1469869" y="666131"/>
                </a:lnTo>
                <a:lnTo>
                  <a:pt x="1809702" y="666131"/>
                </a:lnTo>
                <a:close/>
                <a:moveTo>
                  <a:pt x="2000221" y="190519"/>
                </a:moveTo>
                <a:lnTo>
                  <a:pt x="2000221" y="761390"/>
                </a:lnTo>
                <a:cubicBezTo>
                  <a:pt x="2000221" y="814006"/>
                  <a:pt x="1957559" y="856650"/>
                  <a:pt x="1904962" y="856650"/>
                </a:cubicBezTo>
                <a:lnTo>
                  <a:pt x="1335500" y="856650"/>
                </a:lnTo>
                <a:cubicBezTo>
                  <a:pt x="1335481" y="863384"/>
                  <a:pt x="1334757" y="869937"/>
                  <a:pt x="1333414" y="876271"/>
                </a:cubicBezTo>
                <a:lnTo>
                  <a:pt x="1333414" y="1770459"/>
                </a:lnTo>
                <a:lnTo>
                  <a:pt x="3543776" y="1770459"/>
                </a:lnTo>
                <a:lnTo>
                  <a:pt x="3543776" y="190519"/>
                </a:lnTo>
                <a:close/>
                <a:moveTo>
                  <a:pt x="1904962" y="0"/>
                </a:moveTo>
                <a:lnTo>
                  <a:pt x="3639036" y="0"/>
                </a:lnTo>
                <a:cubicBezTo>
                  <a:pt x="3691642" y="0"/>
                  <a:pt x="3734295" y="42653"/>
                  <a:pt x="3734295" y="95259"/>
                </a:cubicBezTo>
                <a:lnTo>
                  <a:pt x="3734295" y="761200"/>
                </a:lnTo>
                <a:lnTo>
                  <a:pt x="3829174" y="761200"/>
                </a:lnTo>
                <a:cubicBezTo>
                  <a:pt x="3986746" y="761200"/>
                  <a:pt x="4114943" y="889397"/>
                  <a:pt x="4114943" y="1046969"/>
                </a:cubicBezTo>
                <a:lnTo>
                  <a:pt x="4114943" y="1770450"/>
                </a:lnTo>
                <a:lnTo>
                  <a:pt x="4495781" y="1770450"/>
                </a:lnTo>
                <a:cubicBezTo>
                  <a:pt x="4705769" y="1770450"/>
                  <a:pt x="4876610" y="1941290"/>
                  <a:pt x="4876610" y="2151288"/>
                </a:cubicBezTo>
                <a:lnTo>
                  <a:pt x="4876610" y="2623718"/>
                </a:lnTo>
                <a:cubicBezTo>
                  <a:pt x="4876657" y="2624957"/>
                  <a:pt x="4876800" y="2626157"/>
                  <a:pt x="4876800" y="2627395"/>
                </a:cubicBezTo>
                <a:cubicBezTo>
                  <a:pt x="4876800" y="2628643"/>
                  <a:pt x="4876657" y="2629862"/>
                  <a:pt x="4876600" y="2631100"/>
                </a:cubicBezTo>
                <a:lnTo>
                  <a:pt x="4876600" y="3504619"/>
                </a:lnTo>
                <a:cubicBezTo>
                  <a:pt x="4876600" y="3714617"/>
                  <a:pt x="4705769" y="3885457"/>
                  <a:pt x="4495772" y="3885457"/>
                </a:cubicBezTo>
                <a:lnTo>
                  <a:pt x="3734286" y="3885457"/>
                </a:lnTo>
                <a:lnTo>
                  <a:pt x="3734286" y="4781255"/>
                </a:lnTo>
                <a:cubicBezTo>
                  <a:pt x="3734286" y="4833861"/>
                  <a:pt x="3691623" y="4876514"/>
                  <a:pt x="3639026" y="4876514"/>
                </a:cubicBezTo>
                <a:lnTo>
                  <a:pt x="1237964" y="4876514"/>
                </a:lnTo>
                <a:cubicBezTo>
                  <a:pt x="1185357" y="4876514"/>
                  <a:pt x="1142705" y="4833852"/>
                  <a:pt x="1142705" y="4781255"/>
                </a:cubicBezTo>
                <a:lnTo>
                  <a:pt x="1142705" y="3885457"/>
                </a:lnTo>
                <a:lnTo>
                  <a:pt x="380838" y="3885457"/>
                </a:lnTo>
                <a:cubicBezTo>
                  <a:pt x="170850" y="3885457"/>
                  <a:pt x="0" y="3714607"/>
                  <a:pt x="0" y="3504619"/>
                </a:cubicBezTo>
                <a:lnTo>
                  <a:pt x="0" y="2151297"/>
                </a:lnTo>
                <a:cubicBezTo>
                  <a:pt x="0" y="1941300"/>
                  <a:pt x="170850" y="1770459"/>
                  <a:pt x="380838" y="1770459"/>
                </a:cubicBezTo>
                <a:lnTo>
                  <a:pt x="762276" y="1770459"/>
                </a:lnTo>
                <a:lnTo>
                  <a:pt x="762276" y="1046978"/>
                </a:lnTo>
                <a:cubicBezTo>
                  <a:pt x="762276" y="889406"/>
                  <a:pt x="891444" y="761209"/>
                  <a:pt x="1050226" y="761209"/>
                </a:cubicBezTo>
                <a:lnTo>
                  <a:pt x="1142924" y="761209"/>
                </a:lnTo>
                <a:cubicBezTo>
                  <a:pt x="1142990" y="729120"/>
                  <a:pt x="1158954" y="700811"/>
                  <a:pt x="1183319" y="683599"/>
                </a:cubicBezTo>
                <a:lnTo>
                  <a:pt x="1837534" y="27984"/>
                </a:lnTo>
                <a:cubicBezTo>
                  <a:pt x="1837553" y="27965"/>
                  <a:pt x="1837572" y="27956"/>
                  <a:pt x="1837591" y="27937"/>
                </a:cubicBezTo>
                <a:cubicBezTo>
                  <a:pt x="1840573" y="24946"/>
                  <a:pt x="1843830" y="22231"/>
                  <a:pt x="1847193" y="19659"/>
                </a:cubicBezTo>
                <a:cubicBezTo>
                  <a:pt x="1847945" y="19078"/>
                  <a:pt x="1848707" y="18497"/>
                  <a:pt x="1849479" y="17945"/>
                </a:cubicBezTo>
                <a:cubicBezTo>
                  <a:pt x="1852879" y="15506"/>
                  <a:pt x="1856394" y="13230"/>
                  <a:pt x="1860109" y="11249"/>
                </a:cubicBezTo>
                <a:cubicBezTo>
                  <a:pt x="1860308" y="11144"/>
                  <a:pt x="1860518" y="11058"/>
                  <a:pt x="1860718" y="10954"/>
                </a:cubicBezTo>
                <a:cubicBezTo>
                  <a:pt x="1864271" y="9087"/>
                  <a:pt x="1867967" y="7486"/>
                  <a:pt x="1871767" y="6077"/>
                </a:cubicBezTo>
                <a:cubicBezTo>
                  <a:pt x="1872500" y="5800"/>
                  <a:pt x="1873224" y="5524"/>
                  <a:pt x="1873967" y="5267"/>
                </a:cubicBezTo>
                <a:cubicBezTo>
                  <a:pt x="1877968" y="3886"/>
                  <a:pt x="1882045" y="2705"/>
                  <a:pt x="1886264" y="1867"/>
                </a:cubicBezTo>
                <a:cubicBezTo>
                  <a:pt x="1886340" y="1848"/>
                  <a:pt x="1886416" y="1848"/>
                  <a:pt x="1886493" y="1829"/>
                </a:cubicBezTo>
                <a:cubicBezTo>
                  <a:pt x="1890388" y="1067"/>
                  <a:pt x="1894379" y="609"/>
                  <a:pt x="1898428" y="333"/>
                </a:cubicBezTo>
                <a:cubicBezTo>
                  <a:pt x="1899532" y="257"/>
                  <a:pt x="1900628" y="200"/>
                  <a:pt x="1901733" y="162"/>
                </a:cubicBezTo>
                <a:cubicBezTo>
                  <a:pt x="1902819" y="124"/>
                  <a:pt x="1903866" y="0"/>
                  <a:pt x="190496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82A0A26-AB31-4F22-A9E3-3B44041DF3B0}"/>
              </a:ext>
            </a:extLst>
          </p:cNvPr>
          <p:cNvSpPr>
            <a:spLocks noChangeAspect="1"/>
          </p:cNvSpPr>
          <p:nvPr/>
        </p:nvSpPr>
        <p:spPr>
          <a:xfrm>
            <a:off x="5303377" y="10101373"/>
            <a:ext cx="853440" cy="853438"/>
          </a:xfrm>
          <a:custGeom>
            <a:avLst/>
            <a:gdLst>
              <a:gd name="connsiteX0" fmla="*/ 3162300 w 4876800"/>
              <a:gd name="connsiteY0" fmla="*/ 4495800 h 4876790"/>
              <a:gd name="connsiteX1" fmla="*/ 3162300 w 4876800"/>
              <a:gd name="connsiteY1" fmla="*/ 4591050 h 4876790"/>
              <a:gd name="connsiteX2" fmla="*/ 3257550 w 4876800"/>
              <a:gd name="connsiteY2" fmla="*/ 4686300 h 4876790"/>
              <a:gd name="connsiteX3" fmla="*/ 4591050 w 4876800"/>
              <a:gd name="connsiteY3" fmla="*/ 4686300 h 4876790"/>
              <a:gd name="connsiteX4" fmla="*/ 4686300 w 4876800"/>
              <a:gd name="connsiteY4" fmla="*/ 4591050 h 4876790"/>
              <a:gd name="connsiteX5" fmla="*/ 4686300 w 4876800"/>
              <a:gd name="connsiteY5" fmla="*/ 4495800 h 4876790"/>
              <a:gd name="connsiteX6" fmla="*/ 1898951 w 4876800"/>
              <a:gd name="connsiteY6" fmla="*/ 3924300 h 4876790"/>
              <a:gd name="connsiteX7" fmla="*/ 1388097 w 4876800"/>
              <a:gd name="connsiteY7" fmla="*/ 4546254 h 4876790"/>
              <a:gd name="connsiteX8" fmla="*/ 1333500 w 4876800"/>
              <a:gd name="connsiteY8" fmla="*/ 4564447 h 4876790"/>
              <a:gd name="connsiteX9" fmla="*/ 1333500 w 4876800"/>
              <a:gd name="connsiteY9" fmla="*/ 4686300 h 4876790"/>
              <a:gd name="connsiteX10" fmla="*/ 2988183 w 4876800"/>
              <a:gd name="connsiteY10" fmla="*/ 4686300 h 4876790"/>
              <a:gd name="connsiteX11" fmla="*/ 2971800 w 4876800"/>
              <a:gd name="connsiteY11" fmla="*/ 4591050 h 4876790"/>
              <a:gd name="connsiteX12" fmla="*/ 2971800 w 4876800"/>
              <a:gd name="connsiteY12" fmla="*/ 3924300 h 4876790"/>
              <a:gd name="connsiteX13" fmla="*/ 4410123 w 4876800"/>
              <a:gd name="connsiteY13" fmla="*/ 3570303 h 4876790"/>
              <a:gd name="connsiteX14" fmla="*/ 4477512 w 4876800"/>
              <a:gd name="connsiteY14" fmla="*/ 3598163 h 4876790"/>
              <a:gd name="connsiteX15" fmla="*/ 4477512 w 4876800"/>
              <a:gd name="connsiteY15" fmla="*/ 3732847 h 4876790"/>
              <a:gd name="connsiteX16" fmla="*/ 4342733 w 4876800"/>
              <a:gd name="connsiteY16" fmla="*/ 3732847 h 4876790"/>
              <a:gd name="connsiteX17" fmla="*/ 4342733 w 4876800"/>
              <a:gd name="connsiteY17" fmla="*/ 3598163 h 4876790"/>
              <a:gd name="connsiteX18" fmla="*/ 4410123 w 4876800"/>
              <a:gd name="connsiteY18" fmla="*/ 3570303 h 4876790"/>
              <a:gd name="connsiteX19" fmla="*/ 3448050 w 4876800"/>
              <a:gd name="connsiteY19" fmla="*/ 3543300 h 4876790"/>
              <a:gd name="connsiteX20" fmla="*/ 4019550 w 4876800"/>
              <a:gd name="connsiteY20" fmla="*/ 3543300 h 4876790"/>
              <a:gd name="connsiteX21" fmla="*/ 4114800 w 4876800"/>
              <a:gd name="connsiteY21" fmla="*/ 3638550 h 4876790"/>
              <a:gd name="connsiteX22" fmla="*/ 4019550 w 4876800"/>
              <a:gd name="connsiteY22" fmla="*/ 3733800 h 4876790"/>
              <a:gd name="connsiteX23" fmla="*/ 3448050 w 4876800"/>
              <a:gd name="connsiteY23" fmla="*/ 3733800 h 4876790"/>
              <a:gd name="connsiteX24" fmla="*/ 3352800 w 4876800"/>
              <a:gd name="connsiteY24" fmla="*/ 3638550 h 4876790"/>
              <a:gd name="connsiteX25" fmla="*/ 3448050 w 4876800"/>
              <a:gd name="connsiteY25" fmla="*/ 3543300 h 4876790"/>
              <a:gd name="connsiteX26" fmla="*/ 2438400 w 4876800"/>
              <a:gd name="connsiteY26" fmla="*/ 3352800 h 4876790"/>
              <a:gd name="connsiteX27" fmla="*/ 2628900 w 4876800"/>
              <a:gd name="connsiteY27" fmla="*/ 3352800 h 4876790"/>
              <a:gd name="connsiteX28" fmla="*/ 2724150 w 4876800"/>
              <a:gd name="connsiteY28" fmla="*/ 3448050 h 4876790"/>
              <a:gd name="connsiteX29" fmla="*/ 2628900 w 4876800"/>
              <a:gd name="connsiteY29" fmla="*/ 3543300 h 4876790"/>
              <a:gd name="connsiteX30" fmla="*/ 2438400 w 4876800"/>
              <a:gd name="connsiteY30" fmla="*/ 3543300 h 4876790"/>
              <a:gd name="connsiteX31" fmla="*/ 2343150 w 4876800"/>
              <a:gd name="connsiteY31" fmla="*/ 3448050 h 4876790"/>
              <a:gd name="connsiteX32" fmla="*/ 2438400 w 4876800"/>
              <a:gd name="connsiteY32" fmla="*/ 3352800 h 4876790"/>
              <a:gd name="connsiteX33" fmla="*/ 190500 w 4876800"/>
              <a:gd name="connsiteY33" fmla="*/ 3133725 h 4876790"/>
              <a:gd name="connsiteX34" fmla="*/ 190500 w 4876800"/>
              <a:gd name="connsiteY34" fmla="*/ 3638550 h 4876790"/>
              <a:gd name="connsiteX35" fmla="*/ 285750 w 4876800"/>
              <a:gd name="connsiteY35" fmla="*/ 3733800 h 4876790"/>
              <a:gd name="connsiteX36" fmla="*/ 2971800 w 4876800"/>
              <a:gd name="connsiteY36" fmla="*/ 3733800 h 4876790"/>
              <a:gd name="connsiteX37" fmla="*/ 2971800 w 4876800"/>
              <a:gd name="connsiteY37" fmla="*/ 3133725 h 4876790"/>
              <a:gd name="connsiteX38" fmla="*/ 3543300 w 4876800"/>
              <a:gd name="connsiteY38" fmla="*/ 2943225 h 4876790"/>
              <a:gd name="connsiteX39" fmla="*/ 3543300 w 4876800"/>
              <a:gd name="connsiteY39" fmla="*/ 3133725 h 4876790"/>
              <a:gd name="connsiteX40" fmla="*/ 4305300 w 4876800"/>
              <a:gd name="connsiteY40" fmla="*/ 3133725 h 4876790"/>
              <a:gd name="connsiteX41" fmla="*/ 4305300 w 4876800"/>
              <a:gd name="connsiteY41" fmla="*/ 2943225 h 4876790"/>
              <a:gd name="connsiteX42" fmla="*/ 3448050 w 4876800"/>
              <a:gd name="connsiteY42" fmla="*/ 2752725 h 4876790"/>
              <a:gd name="connsiteX43" fmla="*/ 4400550 w 4876800"/>
              <a:gd name="connsiteY43" fmla="*/ 2752725 h 4876790"/>
              <a:gd name="connsiteX44" fmla="*/ 4495800 w 4876800"/>
              <a:gd name="connsiteY44" fmla="*/ 2847975 h 4876790"/>
              <a:gd name="connsiteX45" fmla="*/ 4495800 w 4876800"/>
              <a:gd name="connsiteY45" fmla="*/ 3228975 h 4876790"/>
              <a:gd name="connsiteX46" fmla="*/ 4400550 w 4876800"/>
              <a:gd name="connsiteY46" fmla="*/ 3324225 h 4876790"/>
              <a:gd name="connsiteX47" fmla="*/ 3448050 w 4876800"/>
              <a:gd name="connsiteY47" fmla="*/ 3324225 h 4876790"/>
              <a:gd name="connsiteX48" fmla="*/ 3352800 w 4876800"/>
              <a:gd name="connsiteY48" fmla="*/ 3228975 h 4876790"/>
              <a:gd name="connsiteX49" fmla="*/ 3352800 w 4876800"/>
              <a:gd name="connsiteY49" fmla="*/ 2847975 h 4876790"/>
              <a:gd name="connsiteX50" fmla="*/ 3448050 w 4876800"/>
              <a:gd name="connsiteY50" fmla="*/ 2752725 h 4876790"/>
              <a:gd name="connsiteX51" fmla="*/ 3162300 w 4876800"/>
              <a:gd name="connsiteY51" fmla="*/ 2533650 h 4876790"/>
              <a:gd name="connsiteX52" fmla="*/ 3162300 w 4876800"/>
              <a:gd name="connsiteY52" fmla="*/ 4305300 h 4876790"/>
              <a:gd name="connsiteX53" fmla="*/ 4686300 w 4876800"/>
              <a:gd name="connsiteY53" fmla="*/ 4305300 h 4876790"/>
              <a:gd name="connsiteX54" fmla="*/ 4686300 w 4876800"/>
              <a:gd name="connsiteY54" fmla="*/ 2533650 h 4876790"/>
              <a:gd name="connsiteX55" fmla="*/ 2438400 w 4876800"/>
              <a:gd name="connsiteY55" fmla="*/ 2343150 h 4876790"/>
              <a:gd name="connsiteX56" fmla="*/ 2533650 w 4876800"/>
              <a:gd name="connsiteY56" fmla="*/ 2438400 h 4876790"/>
              <a:gd name="connsiteX57" fmla="*/ 2438400 w 4876800"/>
              <a:gd name="connsiteY57" fmla="*/ 2533650 h 4876790"/>
              <a:gd name="connsiteX58" fmla="*/ 2343150 w 4876800"/>
              <a:gd name="connsiteY58" fmla="*/ 2438400 h 4876790"/>
              <a:gd name="connsiteX59" fmla="*/ 2438400 w 4876800"/>
              <a:gd name="connsiteY59" fmla="*/ 2343150 h 4876790"/>
              <a:gd name="connsiteX60" fmla="*/ 666750 w 4876800"/>
              <a:gd name="connsiteY60" fmla="*/ 2343150 h 4876790"/>
              <a:gd name="connsiteX61" fmla="*/ 2000250 w 4876800"/>
              <a:gd name="connsiteY61" fmla="*/ 2343150 h 4876790"/>
              <a:gd name="connsiteX62" fmla="*/ 2095500 w 4876800"/>
              <a:gd name="connsiteY62" fmla="*/ 2438400 h 4876790"/>
              <a:gd name="connsiteX63" fmla="*/ 2000250 w 4876800"/>
              <a:gd name="connsiteY63" fmla="*/ 2533650 h 4876790"/>
              <a:gd name="connsiteX64" fmla="*/ 666750 w 4876800"/>
              <a:gd name="connsiteY64" fmla="*/ 2533650 h 4876790"/>
              <a:gd name="connsiteX65" fmla="*/ 571500 w 4876800"/>
              <a:gd name="connsiteY65" fmla="*/ 2438400 h 4876790"/>
              <a:gd name="connsiteX66" fmla="*/ 666750 w 4876800"/>
              <a:gd name="connsiteY66" fmla="*/ 2343150 h 4876790"/>
              <a:gd name="connsiteX67" fmla="*/ 3257550 w 4876800"/>
              <a:gd name="connsiteY67" fmla="*/ 2152650 h 4876790"/>
              <a:gd name="connsiteX68" fmla="*/ 3162300 w 4876800"/>
              <a:gd name="connsiteY68" fmla="*/ 2247900 h 4876790"/>
              <a:gd name="connsiteX69" fmla="*/ 3162300 w 4876800"/>
              <a:gd name="connsiteY69" fmla="*/ 2343150 h 4876790"/>
              <a:gd name="connsiteX70" fmla="*/ 4686300 w 4876800"/>
              <a:gd name="connsiteY70" fmla="*/ 2343150 h 4876790"/>
              <a:gd name="connsiteX71" fmla="*/ 4686300 w 4876800"/>
              <a:gd name="connsiteY71" fmla="*/ 2247900 h 4876790"/>
              <a:gd name="connsiteX72" fmla="*/ 4591050 w 4876800"/>
              <a:gd name="connsiteY72" fmla="*/ 2152650 h 4876790"/>
              <a:gd name="connsiteX73" fmla="*/ 666750 w 4876800"/>
              <a:gd name="connsiteY73" fmla="*/ 1771650 h 4876790"/>
              <a:gd name="connsiteX74" fmla="*/ 2438400 w 4876800"/>
              <a:gd name="connsiteY74" fmla="*/ 1771650 h 4876790"/>
              <a:gd name="connsiteX75" fmla="*/ 2533650 w 4876800"/>
              <a:gd name="connsiteY75" fmla="*/ 1866900 h 4876790"/>
              <a:gd name="connsiteX76" fmla="*/ 2438400 w 4876800"/>
              <a:gd name="connsiteY76" fmla="*/ 1962150 h 4876790"/>
              <a:gd name="connsiteX77" fmla="*/ 666750 w 4876800"/>
              <a:gd name="connsiteY77" fmla="*/ 1962150 h 4876790"/>
              <a:gd name="connsiteX78" fmla="*/ 571500 w 4876800"/>
              <a:gd name="connsiteY78" fmla="*/ 1866900 h 4876790"/>
              <a:gd name="connsiteX79" fmla="*/ 666750 w 4876800"/>
              <a:gd name="connsiteY79" fmla="*/ 1771650 h 4876790"/>
              <a:gd name="connsiteX80" fmla="*/ 762000 w 4876800"/>
              <a:gd name="connsiteY80" fmla="*/ 790575 h 4876790"/>
              <a:gd name="connsiteX81" fmla="*/ 762000 w 4876800"/>
              <a:gd name="connsiteY81" fmla="*/ 1200150 h 4876790"/>
              <a:gd name="connsiteX82" fmla="*/ 4114800 w 4876800"/>
              <a:gd name="connsiteY82" fmla="*/ 1200150 h 4876790"/>
              <a:gd name="connsiteX83" fmla="*/ 4114800 w 4876800"/>
              <a:gd name="connsiteY83" fmla="*/ 790575 h 4876790"/>
              <a:gd name="connsiteX84" fmla="*/ 666750 w 4876800"/>
              <a:gd name="connsiteY84" fmla="*/ 600075 h 4876790"/>
              <a:gd name="connsiteX85" fmla="*/ 4210050 w 4876800"/>
              <a:gd name="connsiteY85" fmla="*/ 600075 h 4876790"/>
              <a:gd name="connsiteX86" fmla="*/ 4305300 w 4876800"/>
              <a:gd name="connsiteY86" fmla="*/ 695325 h 4876790"/>
              <a:gd name="connsiteX87" fmla="*/ 4305300 w 4876800"/>
              <a:gd name="connsiteY87" fmla="*/ 1295400 h 4876790"/>
              <a:gd name="connsiteX88" fmla="*/ 4210050 w 4876800"/>
              <a:gd name="connsiteY88" fmla="*/ 1390650 h 4876790"/>
              <a:gd name="connsiteX89" fmla="*/ 666750 w 4876800"/>
              <a:gd name="connsiteY89" fmla="*/ 1390650 h 4876790"/>
              <a:gd name="connsiteX90" fmla="*/ 571500 w 4876800"/>
              <a:gd name="connsiteY90" fmla="*/ 1295400 h 4876790"/>
              <a:gd name="connsiteX91" fmla="*/ 571500 w 4876800"/>
              <a:gd name="connsiteY91" fmla="*/ 695325 h 4876790"/>
              <a:gd name="connsiteX92" fmla="*/ 666750 w 4876800"/>
              <a:gd name="connsiteY92" fmla="*/ 600075 h 4876790"/>
              <a:gd name="connsiteX93" fmla="*/ 285750 w 4876800"/>
              <a:gd name="connsiteY93" fmla="*/ 190490 h 4876790"/>
              <a:gd name="connsiteX94" fmla="*/ 190500 w 4876800"/>
              <a:gd name="connsiteY94" fmla="*/ 285740 h 4876790"/>
              <a:gd name="connsiteX95" fmla="*/ 190500 w 4876800"/>
              <a:gd name="connsiteY95" fmla="*/ 2943215 h 4876790"/>
              <a:gd name="connsiteX96" fmla="*/ 2971800 w 4876800"/>
              <a:gd name="connsiteY96" fmla="*/ 2943215 h 4876790"/>
              <a:gd name="connsiteX97" fmla="*/ 2971800 w 4876800"/>
              <a:gd name="connsiteY97" fmla="*/ 2247890 h 4876790"/>
              <a:gd name="connsiteX98" fmla="*/ 3257550 w 4876800"/>
              <a:gd name="connsiteY98" fmla="*/ 1962140 h 4876790"/>
              <a:gd name="connsiteX99" fmla="*/ 4591050 w 4876800"/>
              <a:gd name="connsiteY99" fmla="*/ 1962140 h 4876790"/>
              <a:gd name="connsiteX100" fmla="*/ 4686300 w 4876800"/>
              <a:gd name="connsiteY100" fmla="*/ 1978523 h 4876790"/>
              <a:gd name="connsiteX101" fmla="*/ 4686300 w 4876800"/>
              <a:gd name="connsiteY101" fmla="*/ 285740 h 4876790"/>
              <a:gd name="connsiteX102" fmla="*/ 4591050 w 4876800"/>
              <a:gd name="connsiteY102" fmla="*/ 190490 h 4876790"/>
              <a:gd name="connsiteX103" fmla="*/ 285750 w 4876800"/>
              <a:gd name="connsiteY103" fmla="*/ 0 h 4876790"/>
              <a:gd name="connsiteX104" fmla="*/ 4591050 w 4876800"/>
              <a:gd name="connsiteY104" fmla="*/ 0 h 4876790"/>
              <a:gd name="connsiteX105" fmla="*/ 4876800 w 4876800"/>
              <a:gd name="connsiteY105" fmla="*/ 285750 h 4876790"/>
              <a:gd name="connsiteX106" fmla="*/ 4876800 w 4876800"/>
              <a:gd name="connsiteY106" fmla="*/ 2247900 h 4876790"/>
              <a:gd name="connsiteX107" fmla="*/ 4876800 w 4876800"/>
              <a:gd name="connsiteY107" fmla="*/ 4591040 h 4876790"/>
              <a:gd name="connsiteX108" fmla="*/ 4591050 w 4876800"/>
              <a:gd name="connsiteY108" fmla="*/ 4876790 h 4876790"/>
              <a:gd name="connsiteX109" fmla="*/ 3257550 w 4876800"/>
              <a:gd name="connsiteY109" fmla="*/ 4876790 h 4876790"/>
              <a:gd name="connsiteX110" fmla="*/ 1238250 w 4876800"/>
              <a:gd name="connsiteY110" fmla="*/ 4876790 h 4876790"/>
              <a:gd name="connsiteX111" fmla="*/ 1143000 w 4876800"/>
              <a:gd name="connsiteY111" fmla="*/ 4781540 h 4876790"/>
              <a:gd name="connsiteX112" fmla="*/ 1143000 w 4876800"/>
              <a:gd name="connsiteY112" fmla="*/ 4495790 h 4876790"/>
              <a:gd name="connsiteX113" fmla="*/ 1208122 w 4876800"/>
              <a:gd name="connsiteY113" fmla="*/ 4405436 h 4876790"/>
              <a:gd name="connsiteX114" fmla="*/ 1327851 w 4876800"/>
              <a:gd name="connsiteY114" fmla="*/ 4365527 h 4876790"/>
              <a:gd name="connsiteX115" fmla="*/ 1706404 w 4876800"/>
              <a:gd name="connsiteY115" fmla="*/ 3924300 h 4876790"/>
              <a:gd name="connsiteX116" fmla="*/ 285750 w 4876800"/>
              <a:gd name="connsiteY116" fmla="*/ 3924300 h 4876790"/>
              <a:gd name="connsiteX117" fmla="*/ 0 w 4876800"/>
              <a:gd name="connsiteY117" fmla="*/ 3638550 h 4876790"/>
              <a:gd name="connsiteX118" fmla="*/ 0 w 4876800"/>
              <a:gd name="connsiteY118" fmla="*/ 285750 h 4876790"/>
              <a:gd name="connsiteX119" fmla="*/ 285750 w 4876800"/>
              <a:gd name="connsiteY119" fmla="*/ 0 h 4876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876800" h="4876790">
                <a:moveTo>
                  <a:pt x="3162300" y="4495800"/>
                </a:moveTo>
                <a:lnTo>
                  <a:pt x="3162300" y="4591050"/>
                </a:lnTo>
                <a:cubicBezTo>
                  <a:pt x="3162300" y="4643571"/>
                  <a:pt x="3205029" y="4686300"/>
                  <a:pt x="3257550" y="4686300"/>
                </a:cubicBezTo>
                <a:lnTo>
                  <a:pt x="4591050" y="4686300"/>
                </a:lnTo>
                <a:cubicBezTo>
                  <a:pt x="4643571" y="4686300"/>
                  <a:pt x="4686300" y="4643571"/>
                  <a:pt x="4686300" y="4591050"/>
                </a:cubicBezTo>
                <a:lnTo>
                  <a:pt x="4686300" y="4495800"/>
                </a:lnTo>
                <a:close/>
                <a:moveTo>
                  <a:pt x="1898951" y="3924300"/>
                </a:moveTo>
                <a:cubicBezTo>
                  <a:pt x="1862928" y="4210050"/>
                  <a:pt x="1666751" y="4453366"/>
                  <a:pt x="1388097" y="4546254"/>
                </a:cubicBezTo>
                <a:lnTo>
                  <a:pt x="1333500" y="4564447"/>
                </a:lnTo>
                <a:lnTo>
                  <a:pt x="1333500" y="4686300"/>
                </a:lnTo>
                <a:lnTo>
                  <a:pt x="2988183" y="4686300"/>
                </a:lnTo>
                <a:cubicBezTo>
                  <a:pt x="2977610" y="4656487"/>
                  <a:pt x="2971800" y="4624445"/>
                  <a:pt x="2971800" y="4591050"/>
                </a:cubicBezTo>
                <a:lnTo>
                  <a:pt x="2971800" y="3924300"/>
                </a:lnTo>
                <a:close/>
                <a:moveTo>
                  <a:pt x="4410123" y="3570303"/>
                </a:moveTo>
                <a:cubicBezTo>
                  <a:pt x="4434507" y="3570303"/>
                  <a:pt x="4458891" y="3579590"/>
                  <a:pt x="4477512" y="3598163"/>
                </a:cubicBezTo>
                <a:cubicBezTo>
                  <a:pt x="4514660" y="3635406"/>
                  <a:pt x="4514660" y="3695700"/>
                  <a:pt x="4477512" y="3732847"/>
                </a:cubicBezTo>
                <a:cubicBezTo>
                  <a:pt x="4440270" y="3770090"/>
                  <a:pt x="4379976" y="3770090"/>
                  <a:pt x="4342733" y="3732847"/>
                </a:cubicBezTo>
                <a:cubicBezTo>
                  <a:pt x="4305586" y="3695700"/>
                  <a:pt x="4305586" y="3635406"/>
                  <a:pt x="4342733" y="3598163"/>
                </a:cubicBezTo>
                <a:cubicBezTo>
                  <a:pt x="4361355" y="3579590"/>
                  <a:pt x="4385739" y="3570303"/>
                  <a:pt x="4410123" y="3570303"/>
                </a:cubicBezTo>
                <a:close/>
                <a:moveTo>
                  <a:pt x="3448050" y="3543300"/>
                </a:moveTo>
                <a:lnTo>
                  <a:pt x="4019550" y="3543300"/>
                </a:lnTo>
                <a:cubicBezTo>
                  <a:pt x="4072156" y="3543300"/>
                  <a:pt x="4114800" y="3585943"/>
                  <a:pt x="4114800" y="3638550"/>
                </a:cubicBezTo>
                <a:cubicBezTo>
                  <a:pt x="4114800" y="3691147"/>
                  <a:pt x="4072156" y="3733800"/>
                  <a:pt x="4019550" y="3733800"/>
                </a:cubicBezTo>
                <a:lnTo>
                  <a:pt x="3448050" y="3733800"/>
                </a:lnTo>
                <a:cubicBezTo>
                  <a:pt x="3395443" y="3733800"/>
                  <a:pt x="3352800" y="3691147"/>
                  <a:pt x="3352800" y="3638550"/>
                </a:cubicBezTo>
                <a:cubicBezTo>
                  <a:pt x="3352800" y="3585953"/>
                  <a:pt x="3395443" y="3543300"/>
                  <a:pt x="3448050" y="3543300"/>
                </a:cubicBezTo>
                <a:close/>
                <a:moveTo>
                  <a:pt x="2438400" y="3352800"/>
                </a:moveTo>
                <a:lnTo>
                  <a:pt x="2628900" y="3352800"/>
                </a:lnTo>
                <a:cubicBezTo>
                  <a:pt x="2681506" y="3352800"/>
                  <a:pt x="2724150" y="3395443"/>
                  <a:pt x="2724150" y="3448050"/>
                </a:cubicBezTo>
                <a:cubicBezTo>
                  <a:pt x="2724150" y="3500647"/>
                  <a:pt x="2681506" y="3543300"/>
                  <a:pt x="2628900" y="3543300"/>
                </a:cubicBezTo>
                <a:lnTo>
                  <a:pt x="2438400" y="3543300"/>
                </a:lnTo>
                <a:cubicBezTo>
                  <a:pt x="2385793" y="3543300"/>
                  <a:pt x="2343150" y="3500647"/>
                  <a:pt x="2343150" y="3448050"/>
                </a:cubicBezTo>
                <a:cubicBezTo>
                  <a:pt x="2343150" y="3395453"/>
                  <a:pt x="2385793" y="3352800"/>
                  <a:pt x="2438400" y="3352800"/>
                </a:cubicBezTo>
                <a:close/>
                <a:moveTo>
                  <a:pt x="190500" y="3133725"/>
                </a:moveTo>
                <a:lnTo>
                  <a:pt x="190500" y="3638550"/>
                </a:lnTo>
                <a:cubicBezTo>
                  <a:pt x="190500" y="3691071"/>
                  <a:pt x="233229" y="3733800"/>
                  <a:pt x="285750" y="3733800"/>
                </a:cubicBezTo>
                <a:lnTo>
                  <a:pt x="2971800" y="3733800"/>
                </a:lnTo>
                <a:lnTo>
                  <a:pt x="2971800" y="3133725"/>
                </a:lnTo>
                <a:close/>
                <a:moveTo>
                  <a:pt x="3543300" y="2943225"/>
                </a:moveTo>
                <a:lnTo>
                  <a:pt x="3543300" y="3133725"/>
                </a:lnTo>
                <a:lnTo>
                  <a:pt x="4305300" y="3133725"/>
                </a:lnTo>
                <a:lnTo>
                  <a:pt x="4305300" y="2943225"/>
                </a:lnTo>
                <a:close/>
                <a:moveTo>
                  <a:pt x="3448050" y="2752725"/>
                </a:moveTo>
                <a:lnTo>
                  <a:pt x="4400550" y="2752725"/>
                </a:lnTo>
                <a:cubicBezTo>
                  <a:pt x="4453156" y="2752725"/>
                  <a:pt x="4495800" y="2795368"/>
                  <a:pt x="4495800" y="2847975"/>
                </a:cubicBezTo>
                <a:lnTo>
                  <a:pt x="4495800" y="3228975"/>
                </a:lnTo>
                <a:cubicBezTo>
                  <a:pt x="4495800" y="3281572"/>
                  <a:pt x="4453156" y="3324225"/>
                  <a:pt x="4400550" y="3324225"/>
                </a:cubicBezTo>
                <a:lnTo>
                  <a:pt x="3448050" y="3324225"/>
                </a:lnTo>
                <a:cubicBezTo>
                  <a:pt x="3395443" y="3324225"/>
                  <a:pt x="3352800" y="3281572"/>
                  <a:pt x="3352800" y="3228975"/>
                </a:cubicBezTo>
                <a:lnTo>
                  <a:pt x="3352800" y="2847975"/>
                </a:lnTo>
                <a:cubicBezTo>
                  <a:pt x="3352800" y="2795378"/>
                  <a:pt x="3395443" y="2752725"/>
                  <a:pt x="3448050" y="2752725"/>
                </a:cubicBezTo>
                <a:close/>
                <a:moveTo>
                  <a:pt x="3162300" y="2533650"/>
                </a:moveTo>
                <a:lnTo>
                  <a:pt x="3162300" y="4305300"/>
                </a:lnTo>
                <a:lnTo>
                  <a:pt x="4686300" y="4305300"/>
                </a:lnTo>
                <a:lnTo>
                  <a:pt x="4686300" y="2533650"/>
                </a:lnTo>
                <a:close/>
                <a:moveTo>
                  <a:pt x="2438400" y="2343150"/>
                </a:moveTo>
                <a:cubicBezTo>
                  <a:pt x="2490978" y="2343150"/>
                  <a:pt x="2533650" y="2385812"/>
                  <a:pt x="2533650" y="2438400"/>
                </a:cubicBezTo>
                <a:cubicBezTo>
                  <a:pt x="2533650" y="2490978"/>
                  <a:pt x="2490978" y="2533650"/>
                  <a:pt x="2438400" y="2533650"/>
                </a:cubicBezTo>
                <a:cubicBezTo>
                  <a:pt x="2385822" y="2533650"/>
                  <a:pt x="2343150" y="2490978"/>
                  <a:pt x="2343150" y="2438400"/>
                </a:cubicBezTo>
                <a:cubicBezTo>
                  <a:pt x="2343150" y="2385822"/>
                  <a:pt x="2385822" y="2343150"/>
                  <a:pt x="2438400" y="2343150"/>
                </a:cubicBezTo>
                <a:close/>
                <a:moveTo>
                  <a:pt x="666750" y="2343150"/>
                </a:moveTo>
                <a:lnTo>
                  <a:pt x="2000250" y="2343150"/>
                </a:lnTo>
                <a:cubicBezTo>
                  <a:pt x="2052856" y="2343150"/>
                  <a:pt x="2095500" y="2385793"/>
                  <a:pt x="2095500" y="2438400"/>
                </a:cubicBezTo>
                <a:cubicBezTo>
                  <a:pt x="2095500" y="2490997"/>
                  <a:pt x="2052856" y="2533650"/>
                  <a:pt x="2000250" y="2533650"/>
                </a:cubicBezTo>
                <a:lnTo>
                  <a:pt x="666750" y="2533650"/>
                </a:lnTo>
                <a:cubicBezTo>
                  <a:pt x="614143" y="2533650"/>
                  <a:pt x="571500" y="2490997"/>
                  <a:pt x="571500" y="2438400"/>
                </a:cubicBezTo>
                <a:cubicBezTo>
                  <a:pt x="571500" y="2385803"/>
                  <a:pt x="614143" y="2343150"/>
                  <a:pt x="666750" y="2343150"/>
                </a:cubicBezTo>
                <a:close/>
                <a:moveTo>
                  <a:pt x="3257550" y="2152650"/>
                </a:moveTo>
                <a:cubicBezTo>
                  <a:pt x="3205029" y="2152650"/>
                  <a:pt x="3162300" y="2195379"/>
                  <a:pt x="3162300" y="2247900"/>
                </a:cubicBezTo>
                <a:lnTo>
                  <a:pt x="3162300" y="2343150"/>
                </a:lnTo>
                <a:lnTo>
                  <a:pt x="4686300" y="2343150"/>
                </a:lnTo>
                <a:lnTo>
                  <a:pt x="4686300" y="2247900"/>
                </a:lnTo>
                <a:cubicBezTo>
                  <a:pt x="4686300" y="2195379"/>
                  <a:pt x="4643571" y="2152650"/>
                  <a:pt x="4591050" y="2152650"/>
                </a:cubicBezTo>
                <a:close/>
                <a:moveTo>
                  <a:pt x="666750" y="1771650"/>
                </a:moveTo>
                <a:lnTo>
                  <a:pt x="2438400" y="1771650"/>
                </a:lnTo>
                <a:cubicBezTo>
                  <a:pt x="2491006" y="1771650"/>
                  <a:pt x="2533650" y="1814293"/>
                  <a:pt x="2533650" y="1866900"/>
                </a:cubicBezTo>
                <a:cubicBezTo>
                  <a:pt x="2533650" y="1919497"/>
                  <a:pt x="2491006" y="1962150"/>
                  <a:pt x="2438400" y="1962150"/>
                </a:cubicBezTo>
                <a:lnTo>
                  <a:pt x="666750" y="1962150"/>
                </a:lnTo>
                <a:cubicBezTo>
                  <a:pt x="614143" y="1962150"/>
                  <a:pt x="571500" y="1919497"/>
                  <a:pt x="571500" y="1866900"/>
                </a:cubicBezTo>
                <a:cubicBezTo>
                  <a:pt x="571500" y="1814303"/>
                  <a:pt x="614143" y="1771650"/>
                  <a:pt x="666750" y="1771650"/>
                </a:cubicBezTo>
                <a:close/>
                <a:moveTo>
                  <a:pt x="762000" y="790575"/>
                </a:moveTo>
                <a:lnTo>
                  <a:pt x="762000" y="1200150"/>
                </a:lnTo>
                <a:lnTo>
                  <a:pt x="4114800" y="1200150"/>
                </a:lnTo>
                <a:lnTo>
                  <a:pt x="4114800" y="790575"/>
                </a:lnTo>
                <a:close/>
                <a:moveTo>
                  <a:pt x="666750" y="600075"/>
                </a:moveTo>
                <a:lnTo>
                  <a:pt x="4210050" y="600075"/>
                </a:lnTo>
                <a:cubicBezTo>
                  <a:pt x="4262657" y="600075"/>
                  <a:pt x="4305300" y="642718"/>
                  <a:pt x="4305300" y="695325"/>
                </a:cubicBezTo>
                <a:lnTo>
                  <a:pt x="4305300" y="1295400"/>
                </a:lnTo>
                <a:cubicBezTo>
                  <a:pt x="4305300" y="1347997"/>
                  <a:pt x="4262657" y="1390650"/>
                  <a:pt x="4210050" y="1390650"/>
                </a:cubicBezTo>
                <a:lnTo>
                  <a:pt x="666750" y="1390650"/>
                </a:lnTo>
                <a:cubicBezTo>
                  <a:pt x="614143" y="1390650"/>
                  <a:pt x="571500" y="1347997"/>
                  <a:pt x="571500" y="1295400"/>
                </a:cubicBezTo>
                <a:lnTo>
                  <a:pt x="571500" y="695325"/>
                </a:lnTo>
                <a:cubicBezTo>
                  <a:pt x="571500" y="642728"/>
                  <a:pt x="614143" y="600075"/>
                  <a:pt x="666750" y="600075"/>
                </a:cubicBezTo>
                <a:close/>
                <a:moveTo>
                  <a:pt x="285750" y="190490"/>
                </a:moveTo>
                <a:cubicBezTo>
                  <a:pt x="233229" y="190490"/>
                  <a:pt x="190500" y="233219"/>
                  <a:pt x="190500" y="285740"/>
                </a:cubicBezTo>
                <a:lnTo>
                  <a:pt x="190500" y="2943215"/>
                </a:lnTo>
                <a:lnTo>
                  <a:pt x="2971800" y="2943215"/>
                </a:lnTo>
                <a:lnTo>
                  <a:pt x="2971800" y="2247890"/>
                </a:lnTo>
                <a:cubicBezTo>
                  <a:pt x="2971800" y="2090328"/>
                  <a:pt x="3099987" y="1962140"/>
                  <a:pt x="3257550" y="1962140"/>
                </a:cubicBezTo>
                <a:lnTo>
                  <a:pt x="4591050" y="1962140"/>
                </a:lnTo>
                <a:cubicBezTo>
                  <a:pt x="4624445" y="1962140"/>
                  <a:pt x="4656487" y="1967951"/>
                  <a:pt x="4686300" y="1978523"/>
                </a:cubicBezTo>
                <a:lnTo>
                  <a:pt x="4686300" y="285740"/>
                </a:lnTo>
                <a:cubicBezTo>
                  <a:pt x="4686300" y="233219"/>
                  <a:pt x="4643571" y="190490"/>
                  <a:pt x="4591050" y="190490"/>
                </a:cubicBezTo>
                <a:close/>
                <a:moveTo>
                  <a:pt x="285750" y="0"/>
                </a:moveTo>
                <a:lnTo>
                  <a:pt x="4591050" y="0"/>
                </a:lnTo>
                <a:cubicBezTo>
                  <a:pt x="4748612" y="0"/>
                  <a:pt x="4876800" y="128187"/>
                  <a:pt x="4876800" y="285750"/>
                </a:cubicBezTo>
                <a:lnTo>
                  <a:pt x="4876800" y="2247900"/>
                </a:lnTo>
                <a:lnTo>
                  <a:pt x="4876800" y="4591040"/>
                </a:lnTo>
                <a:cubicBezTo>
                  <a:pt x="4876800" y="4748603"/>
                  <a:pt x="4748612" y="4876790"/>
                  <a:pt x="4591050" y="4876790"/>
                </a:cubicBezTo>
                <a:lnTo>
                  <a:pt x="3257550" y="4876790"/>
                </a:lnTo>
                <a:lnTo>
                  <a:pt x="1238250" y="4876790"/>
                </a:lnTo>
                <a:cubicBezTo>
                  <a:pt x="1185643" y="4876790"/>
                  <a:pt x="1143000" y="4834138"/>
                  <a:pt x="1143000" y="4781540"/>
                </a:cubicBezTo>
                <a:lnTo>
                  <a:pt x="1143000" y="4495790"/>
                </a:lnTo>
                <a:cubicBezTo>
                  <a:pt x="1143000" y="4454795"/>
                  <a:pt x="1169232" y="4418390"/>
                  <a:pt x="1208122" y="4405436"/>
                </a:cubicBezTo>
                <a:lnTo>
                  <a:pt x="1327851" y="4365527"/>
                </a:lnTo>
                <a:cubicBezTo>
                  <a:pt x="1528438" y="4298671"/>
                  <a:pt x="1671866" y="4127582"/>
                  <a:pt x="1706404" y="3924300"/>
                </a:cubicBezTo>
                <a:lnTo>
                  <a:pt x="285750" y="3924300"/>
                </a:lnTo>
                <a:cubicBezTo>
                  <a:pt x="128187" y="3924300"/>
                  <a:pt x="0" y="3796112"/>
                  <a:pt x="0" y="3638550"/>
                </a:cubicBezTo>
                <a:lnTo>
                  <a:pt x="0" y="285750"/>
                </a:lnTo>
                <a:cubicBezTo>
                  <a:pt x="0" y="128187"/>
                  <a:pt x="128187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3E2E228-201D-4BCA-87F6-DFB73DCB3090}"/>
              </a:ext>
            </a:extLst>
          </p:cNvPr>
          <p:cNvSpPr>
            <a:spLocks noChangeAspect="1"/>
          </p:cNvSpPr>
          <p:nvPr/>
        </p:nvSpPr>
        <p:spPr>
          <a:xfrm>
            <a:off x="8493709" y="10101370"/>
            <a:ext cx="853440" cy="853440"/>
          </a:xfrm>
          <a:custGeom>
            <a:avLst/>
            <a:gdLst>
              <a:gd name="connsiteX0" fmla="*/ 1614768 w 4876814"/>
              <a:gd name="connsiteY0" fmla="*/ 2735685 h 4876815"/>
              <a:gd name="connsiteX1" fmla="*/ 1414295 w 4876814"/>
              <a:gd name="connsiteY1" fmla="*/ 2775709 h 4876815"/>
              <a:gd name="connsiteX2" fmla="*/ 1129802 w 4876814"/>
              <a:gd name="connsiteY2" fmla="*/ 3462528 h 4876815"/>
              <a:gd name="connsiteX3" fmla="*/ 1414285 w 4876814"/>
              <a:gd name="connsiteY3" fmla="*/ 3747021 h 4876815"/>
              <a:gd name="connsiteX4" fmla="*/ 1816612 w 4876814"/>
              <a:gd name="connsiteY4" fmla="*/ 3747021 h 4876815"/>
              <a:gd name="connsiteX5" fmla="*/ 2101114 w 4876814"/>
              <a:gd name="connsiteY5" fmla="*/ 3060202 h 4876815"/>
              <a:gd name="connsiteX6" fmla="*/ 1614768 w 4876814"/>
              <a:gd name="connsiteY6" fmla="*/ 2735685 h 4876815"/>
              <a:gd name="connsiteX7" fmla="*/ 1620459 w 4876814"/>
              <a:gd name="connsiteY7" fmla="*/ 2517416 h 4876815"/>
              <a:gd name="connsiteX8" fmla="*/ 2302777 w 4876814"/>
              <a:gd name="connsiteY8" fmla="*/ 2976658 h 4876815"/>
              <a:gd name="connsiteX9" fmla="*/ 2302787 w 4876814"/>
              <a:gd name="connsiteY9" fmla="*/ 2976667 h 4876815"/>
              <a:gd name="connsiteX10" fmla="*/ 1900156 w 4876814"/>
              <a:gd name="connsiteY10" fmla="*/ 3948703 h 4876815"/>
              <a:gd name="connsiteX11" fmla="*/ 1615444 w 4876814"/>
              <a:gd name="connsiteY11" fmla="*/ 4005730 h 4876815"/>
              <a:gd name="connsiteX12" fmla="*/ 1330751 w 4876814"/>
              <a:gd name="connsiteY12" fmla="*/ 3948703 h 4876815"/>
              <a:gd name="connsiteX13" fmla="*/ 928120 w 4876814"/>
              <a:gd name="connsiteY13" fmla="*/ 3546063 h 4876815"/>
              <a:gd name="connsiteX14" fmla="*/ 1330742 w 4876814"/>
              <a:gd name="connsiteY14" fmla="*/ 2574027 h 4876815"/>
              <a:gd name="connsiteX15" fmla="*/ 1620459 w 4876814"/>
              <a:gd name="connsiteY15" fmla="*/ 2517416 h 4876815"/>
              <a:gd name="connsiteX16" fmla="*/ 1183819 w 4876814"/>
              <a:gd name="connsiteY16" fmla="*/ 1867500 h 4876815"/>
              <a:gd name="connsiteX17" fmla="*/ 935006 w 4876814"/>
              <a:gd name="connsiteY17" fmla="*/ 1970551 h 4876815"/>
              <a:gd name="connsiteX18" fmla="*/ 978831 w 4876814"/>
              <a:gd name="connsiteY18" fmla="*/ 2139086 h 4876815"/>
              <a:gd name="connsiteX19" fmla="*/ 907451 w 4876814"/>
              <a:gd name="connsiteY19" fmla="*/ 2353513 h 4876815"/>
              <a:gd name="connsiteX20" fmla="*/ 707759 w 4876814"/>
              <a:gd name="connsiteY20" fmla="*/ 2553271 h 4876815"/>
              <a:gd name="connsiteX21" fmla="*/ 493256 w 4876814"/>
              <a:gd name="connsiteY21" fmla="*/ 2624775 h 4876815"/>
              <a:gd name="connsiteX22" fmla="*/ 324644 w 4876814"/>
              <a:gd name="connsiteY22" fmla="*/ 2580941 h 4876815"/>
              <a:gd name="connsiteX23" fmla="*/ 221584 w 4876814"/>
              <a:gd name="connsiteY23" fmla="*/ 2829744 h 4876815"/>
              <a:gd name="connsiteX24" fmla="*/ 371812 w 4876814"/>
              <a:gd name="connsiteY24" fmla="*/ 2917993 h 4876815"/>
              <a:gd name="connsiteX25" fmla="*/ 472930 w 4876814"/>
              <a:gd name="connsiteY25" fmla="*/ 3120237 h 4876815"/>
              <a:gd name="connsiteX26" fmla="*/ 472901 w 4876814"/>
              <a:gd name="connsiteY26" fmla="*/ 3402701 h 4876815"/>
              <a:gd name="connsiteX27" fmla="*/ 371755 w 4876814"/>
              <a:gd name="connsiteY27" fmla="*/ 3604774 h 4876815"/>
              <a:gd name="connsiteX28" fmla="*/ 221593 w 4876814"/>
              <a:gd name="connsiteY28" fmla="*/ 3692975 h 4876815"/>
              <a:gd name="connsiteX29" fmla="*/ 324654 w 4876814"/>
              <a:gd name="connsiteY29" fmla="*/ 3941778 h 4876815"/>
              <a:gd name="connsiteX30" fmla="*/ 493199 w 4876814"/>
              <a:gd name="connsiteY30" fmla="*/ 3897954 h 4876815"/>
              <a:gd name="connsiteX31" fmla="*/ 707607 w 4876814"/>
              <a:gd name="connsiteY31" fmla="*/ 3969343 h 4876815"/>
              <a:gd name="connsiteX32" fmla="*/ 907374 w 4876814"/>
              <a:gd name="connsiteY32" fmla="*/ 4169035 h 4876815"/>
              <a:gd name="connsiteX33" fmla="*/ 978879 w 4876814"/>
              <a:gd name="connsiteY33" fmla="*/ 4383538 h 4876815"/>
              <a:gd name="connsiteX34" fmla="*/ 935035 w 4876814"/>
              <a:gd name="connsiteY34" fmla="*/ 4552140 h 4876815"/>
              <a:gd name="connsiteX35" fmla="*/ 1183847 w 4876814"/>
              <a:gd name="connsiteY35" fmla="*/ 4655200 h 4876815"/>
              <a:gd name="connsiteX36" fmla="*/ 1272077 w 4876814"/>
              <a:gd name="connsiteY36" fmla="*/ 4504963 h 4876815"/>
              <a:gd name="connsiteX37" fmla="*/ 1474312 w 4876814"/>
              <a:gd name="connsiteY37" fmla="*/ 4403864 h 4876815"/>
              <a:gd name="connsiteX38" fmla="*/ 1756766 w 4876814"/>
              <a:gd name="connsiteY38" fmla="*/ 4403912 h 4876815"/>
              <a:gd name="connsiteX39" fmla="*/ 1958849 w 4876814"/>
              <a:gd name="connsiteY39" fmla="*/ 4505049 h 4876815"/>
              <a:gd name="connsiteX40" fmla="*/ 2047041 w 4876814"/>
              <a:gd name="connsiteY40" fmla="*/ 4655210 h 4876815"/>
              <a:gd name="connsiteX41" fmla="*/ 2295853 w 4876814"/>
              <a:gd name="connsiteY41" fmla="*/ 4552159 h 4876815"/>
              <a:gd name="connsiteX42" fmla="*/ 2252028 w 4876814"/>
              <a:gd name="connsiteY42" fmla="*/ 4383605 h 4876815"/>
              <a:gd name="connsiteX43" fmla="*/ 2323399 w 4876814"/>
              <a:gd name="connsiteY43" fmla="*/ 4169207 h 4876815"/>
              <a:gd name="connsiteX44" fmla="*/ 2523119 w 4876814"/>
              <a:gd name="connsiteY44" fmla="*/ 3969439 h 4876815"/>
              <a:gd name="connsiteX45" fmla="*/ 2737613 w 4876814"/>
              <a:gd name="connsiteY45" fmla="*/ 3897934 h 4876815"/>
              <a:gd name="connsiteX46" fmla="*/ 2906234 w 4876814"/>
              <a:gd name="connsiteY46" fmla="*/ 3941769 h 4876815"/>
              <a:gd name="connsiteX47" fmla="*/ 3009266 w 4876814"/>
              <a:gd name="connsiteY47" fmla="*/ 3692937 h 4876815"/>
              <a:gd name="connsiteX48" fmla="*/ 2859038 w 4876814"/>
              <a:gd name="connsiteY48" fmla="*/ 3604707 h 4876815"/>
              <a:gd name="connsiteX49" fmla="*/ 2757911 w 4876814"/>
              <a:gd name="connsiteY49" fmla="*/ 3402482 h 4876815"/>
              <a:gd name="connsiteX50" fmla="*/ 2757958 w 4876814"/>
              <a:gd name="connsiteY50" fmla="*/ 3119999 h 4876815"/>
              <a:gd name="connsiteX51" fmla="*/ 2859104 w 4876814"/>
              <a:gd name="connsiteY51" fmla="*/ 2917917 h 4876815"/>
              <a:gd name="connsiteX52" fmla="*/ 3009266 w 4876814"/>
              <a:gd name="connsiteY52" fmla="*/ 2829715 h 4876815"/>
              <a:gd name="connsiteX53" fmla="*/ 2906215 w 4876814"/>
              <a:gd name="connsiteY53" fmla="*/ 2580913 h 4876815"/>
              <a:gd name="connsiteX54" fmla="*/ 2737680 w 4876814"/>
              <a:gd name="connsiteY54" fmla="*/ 2624737 h 4876815"/>
              <a:gd name="connsiteX55" fmla="*/ 2523262 w 4876814"/>
              <a:gd name="connsiteY55" fmla="*/ 2553357 h 4876815"/>
              <a:gd name="connsiteX56" fmla="*/ 2323494 w 4876814"/>
              <a:gd name="connsiteY56" fmla="*/ 2353665 h 4876815"/>
              <a:gd name="connsiteX57" fmla="*/ 2251990 w 4876814"/>
              <a:gd name="connsiteY57" fmla="*/ 2139172 h 4876815"/>
              <a:gd name="connsiteX58" fmla="*/ 2295834 w 4876814"/>
              <a:gd name="connsiteY58" fmla="*/ 1970551 h 4876815"/>
              <a:gd name="connsiteX59" fmla="*/ 2047022 w 4876814"/>
              <a:gd name="connsiteY59" fmla="*/ 1867500 h 4876815"/>
              <a:gd name="connsiteX60" fmla="*/ 1958801 w 4876814"/>
              <a:gd name="connsiteY60" fmla="*/ 2017718 h 4876815"/>
              <a:gd name="connsiteX61" fmla="*/ 1756576 w 4876814"/>
              <a:gd name="connsiteY61" fmla="*/ 2118845 h 4876815"/>
              <a:gd name="connsiteX62" fmla="*/ 1474093 w 4876814"/>
              <a:gd name="connsiteY62" fmla="*/ 2118798 h 4876815"/>
              <a:gd name="connsiteX63" fmla="*/ 1272011 w 4876814"/>
              <a:gd name="connsiteY63" fmla="*/ 2017661 h 4876815"/>
              <a:gd name="connsiteX64" fmla="*/ 1183819 w 4876814"/>
              <a:gd name="connsiteY64" fmla="*/ 1867500 h 4876815"/>
              <a:gd name="connsiteX65" fmla="*/ 2048152 w 4876814"/>
              <a:gd name="connsiteY65" fmla="*/ 1646021 h 4876815"/>
              <a:gd name="connsiteX66" fmla="*/ 2119640 w 4876814"/>
              <a:gd name="connsiteY66" fmla="*/ 1661322 h 4876815"/>
              <a:gd name="connsiteX67" fmla="*/ 2390322 w 4876814"/>
              <a:gd name="connsiteY67" fmla="*/ 1773440 h 4876815"/>
              <a:gd name="connsiteX68" fmla="*/ 2510613 w 4876814"/>
              <a:gd name="connsiteY68" fmla="*/ 2011489 h 4876815"/>
              <a:gd name="connsiteX69" fmla="*/ 2465103 w 4876814"/>
              <a:gd name="connsiteY69" fmla="*/ 2187330 h 4876815"/>
              <a:gd name="connsiteX70" fmla="*/ 2689540 w 4876814"/>
              <a:gd name="connsiteY70" fmla="*/ 2411682 h 4876815"/>
              <a:gd name="connsiteX71" fmla="*/ 2865324 w 4876814"/>
              <a:gd name="connsiteY71" fmla="*/ 2366191 h 4876815"/>
              <a:gd name="connsiteX72" fmla="*/ 3103382 w 4876814"/>
              <a:gd name="connsiteY72" fmla="*/ 2486491 h 4876815"/>
              <a:gd name="connsiteX73" fmla="*/ 3215501 w 4876814"/>
              <a:gd name="connsiteY73" fmla="*/ 2757173 h 4876815"/>
              <a:gd name="connsiteX74" fmla="*/ 3215511 w 4876814"/>
              <a:gd name="connsiteY74" fmla="*/ 2757182 h 4876815"/>
              <a:gd name="connsiteX75" fmla="*/ 3132224 w 4876814"/>
              <a:gd name="connsiteY75" fmla="*/ 3010576 h 4876815"/>
              <a:gd name="connsiteX76" fmla="*/ 2975776 w 4876814"/>
              <a:gd name="connsiteY76" fmla="*/ 3102692 h 4876815"/>
              <a:gd name="connsiteX77" fmla="*/ 2975719 w 4876814"/>
              <a:gd name="connsiteY77" fmla="*/ 3420027 h 4876815"/>
              <a:gd name="connsiteX78" fmla="*/ 3132243 w 4876814"/>
              <a:gd name="connsiteY78" fmla="*/ 3512181 h 4876815"/>
              <a:gd name="connsiteX79" fmla="*/ 3215520 w 4876814"/>
              <a:gd name="connsiteY79" fmla="*/ 3765565 h 4876815"/>
              <a:gd name="connsiteX80" fmla="*/ 3103401 w 4876814"/>
              <a:gd name="connsiteY80" fmla="*/ 4036257 h 4876815"/>
              <a:gd name="connsiteX81" fmla="*/ 2865343 w 4876814"/>
              <a:gd name="connsiteY81" fmla="*/ 4156557 h 4876815"/>
              <a:gd name="connsiteX82" fmla="*/ 2689512 w 4876814"/>
              <a:gd name="connsiteY82" fmla="*/ 4111056 h 4876815"/>
              <a:gd name="connsiteX83" fmla="*/ 2465160 w 4876814"/>
              <a:gd name="connsiteY83" fmla="*/ 4335484 h 4876815"/>
              <a:gd name="connsiteX84" fmla="*/ 2510651 w 4876814"/>
              <a:gd name="connsiteY84" fmla="*/ 4511268 h 4876815"/>
              <a:gd name="connsiteX85" fmla="*/ 2390360 w 4876814"/>
              <a:gd name="connsiteY85" fmla="*/ 4749317 h 4876815"/>
              <a:gd name="connsiteX86" fmla="*/ 2119678 w 4876814"/>
              <a:gd name="connsiteY86" fmla="*/ 4861436 h 4876815"/>
              <a:gd name="connsiteX87" fmla="*/ 1866266 w 4876814"/>
              <a:gd name="connsiteY87" fmla="*/ 4778178 h 4876815"/>
              <a:gd name="connsiteX88" fmla="*/ 1774159 w 4876814"/>
              <a:gd name="connsiteY88" fmla="*/ 4621711 h 4876815"/>
              <a:gd name="connsiteX89" fmla="*/ 1456824 w 4876814"/>
              <a:gd name="connsiteY89" fmla="*/ 4621654 h 4876815"/>
              <a:gd name="connsiteX90" fmla="*/ 1364679 w 4876814"/>
              <a:gd name="connsiteY90" fmla="*/ 4778168 h 4876815"/>
              <a:gd name="connsiteX91" fmla="*/ 1188743 w 4876814"/>
              <a:gd name="connsiteY91" fmla="*/ 4876800 h 4876815"/>
              <a:gd name="connsiteX92" fmla="*/ 1111238 w 4876814"/>
              <a:gd name="connsiteY92" fmla="*/ 4861417 h 4876815"/>
              <a:gd name="connsiteX93" fmla="*/ 840547 w 4876814"/>
              <a:gd name="connsiteY93" fmla="*/ 4749289 h 4876815"/>
              <a:gd name="connsiteX94" fmla="*/ 720256 w 4876814"/>
              <a:gd name="connsiteY94" fmla="*/ 4511240 h 4876815"/>
              <a:gd name="connsiteX95" fmla="*/ 765766 w 4876814"/>
              <a:gd name="connsiteY95" fmla="*/ 4335399 h 4876815"/>
              <a:gd name="connsiteX96" fmla="*/ 541329 w 4876814"/>
              <a:gd name="connsiteY96" fmla="*/ 4111056 h 4876815"/>
              <a:gd name="connsiteX97" fmla="*/ 365564 w 4876814"/>
              <a:gd name="connsiteY97" fmla="*/ 4156548 h 4876815"/>
              <a:gd name="connsiteX98" fmla="*/ 127505 w 4876814"/>
              <a:gd name="connsiteY98" fmla="*/ 4036247 h 4876815"/>
              <a:gd name="connsiteX99" fmla="*/ 15377 w 4876814"/>
              <a:gd name="connsiteY99" fmla="*/ 3765565 h 4876815"/>
              <a:gd name="connsiteX100" fmla="*/ 98635 w 4876814"/>
              <a:gd name="connsiteY100" fmla="*/ 3512172 h 4876815"/>
              <a:gd name="connsiteX101" fmla="*/ 255121 w 4876814"/>
              <a:gd name="connsiteY101" fmla="*/ 3420046 h 4876815"/>
              <a:gd name="connsiteX102" fmla="*/ 255179 w 4876814"/>
              <a:gd name="connsiteY102" fmla="*/ 3102711 h 4876815"/>
              <a:gd name="connsiteX103" fmla="*/ 98654 w 4876814"/>
              <a:gd name="connsiteY103" fmla="*/ 3010557 h 4876815"/>
              <a:gd name="connsiteX104" fmla="*/ 15387 w 4876814"/>
              <a:gd name="connsiteY104" fmla="*/ 2757173 h 4876815"/>
              <a:gd name="connsiteX105" fmla="*/ 127486 w 4876814"/>
              <a:gd name="connsiteY105" fmla="*/ 2486501 h 4876815"/>
              <a:gd name="connsiteX106" fmla="*/ 365545 w 4876814"/>
              <a:gd name="connsiteY106" fmla="*/ 2366191 h 4876815"/>
              <a:gd name="connsiteX107" fmla="*/ 541405 w 4876814"/>
              <a:gd name="connsiteY107" fmla="*/ 2411711 h 4876815"/>
              <a:gd name="connsiteX108" fmla="*/ 765747 w 4876814"/>
              <a:gd name="connsiteY108" fmla="*/ 2187273 h 4876815"/>
              <a:gd name="connsiteX109" fmla="*/ 720256 w 4876814"/>
              <a:gd name="connsiteY109" fmla="*/ 2011489 h 4876815"/>
              <a:gd name="connsiteX110" fmla="*/ 840547 w 4876814"/>
              <a:gd name="connsiteY110" fmla="*/ 1773440 h 4876815"/>
              <a:gd name="connsiteX111" fmla="*/ 1111229 w 4876814"/>
              <a:gd name="connsiteY111" fmla="*/ 1661322 h 4876815"/>
              <a:gd name="connsiteX112" fmla="*/ 1364641 w 4876814"/>
              <a:gd name="connsiteY112" fmla="*/ 1744580 h 4876815"/>
              <a:gd name="connsiteX113" fmla="*/ 1456748 w 4876814"/>
              <a:gd name="connsiteY113" fmla="*/ 1901037 h 4876815"/>
              <a:gd name="connsiteX114" fmla="*/ 1774083 w 4876814"/>
              <a:gd name="connsiteY114" fmla="*/ 1901104 h 4876815"/>
              <a:gd name="connsiteX115" fmla="*/ 1866228 w 4876814"/>
              <a:gd name="connsiteY115" fmla="*/ 1744580 h 4876815"/>
              <a:gd name="connsiteX116" fmla="*/ 2048152 w 4876814"/>
              <a:gd name="connsiteY116" fmla="*/ 1646021 h 4876815"/>
              <a:gd name="connsiteX117" fmla="*/ 3637830 w 4876814"/>
              <a:gd name="connsiteY117" fmla="*/ 993458 h 4876815"/>
              <a:gd name="connsiteX118" fmla="*/ 3392323 w 4876814"/>
              <a:gd name="connsiteY118" fmla="*/ 1238965 h 4876815"/>
              <a:gd name="connsiteX119" fmla="*/ 3637830 w 4876814"/>
              <a:gd name="connsiteY119" fmla="*/ 1484481 h 4876815"/>
              <a:gd name="connsiteX120" fmla="*/ 3883337 w 4876814"/>
              <a:gd name="connsiteY120" fmla="*/ 1238965 h 4876815"/>
              <a:gd name="connsiteX121" fmla="*/ 3637830 w 4876814"/>
              <a:gd name="connsiteY121" fmla="*/ 993458 h 4876815"/>
              <a:gd name="connsiteX122" fmla="*/ 3637830 w 4876814"/>
              <a:gd name="connsiteY122" fmla="*/ 797005 h 4876815"/>
              <a:gd name="connsiteX123" fmla="*/ 4079800 w 4876814"/>
              <a:gd name="connsiteY123" fmla="*/ 1238974 h 4876815"/>
              <a:gd name="connsiteX124" fmla="*/ 3637830 w 4876814"/>
              <a:gd name="connsiteY124" fmla="*/ 1680953 h 4876815"/>
              <a:gd name="connsiteX125" fmla="*/ 3195861 w 4876814"/>
              <a:gd name="connsiteY125" fmla="*/ 1238974 h 4876815"/>
              <a:gd name="connsiteX126" fmla="*/ 3637830 w 4876814"/>
              <a:gd name="connsiteY126" fmla="*/ 797005 h 4876815"/>
              <a:gd name="connsiteX127" fmla="*/ 3561002 w 4876814"/>
              <a:gd name="connsiteY127" fmla="*/ 207388 h 4876815"/>
              <a:gd name="connsiteX128" fmla="*/ 3546648 w 4876814"/>
              <a:gd name="connsiteY128" fmla="*/ 311534 h 4876815"/>
              <a:gd name="connsiteX129" fmla="*/ 3421394 w 4876814"/>
              <a:gd name="connsiteY129" fmla="*/ 455981 h 4876815"/>
              <a:gd name="connsiteX130" fmla="*/ 3237323 w 4876814"/>
              <a:gd name="connsiteY130" fmla="*/ 532276 h 4876815"/>
              <a:gd name="connsiteX131" fmla="*/ 3046499 w 4876814"/>
              <a:gd name="connsiteY131" fmla="*/ 518731 h 4876815"/>
              <a:gd name="connsiteX132" fmla="*/ 2962679 w 4876814"/>
              <a:gd name="connsiteY132" fmla="*/ 455219 h 4876815"/>
              <a:gd name="connsiteX133" fmla="*/ 2854056 w 4876814"/>
              <a:gd name="connsiteY133" fmla="*/ 563851 h 4876815"/>
              <a:gd name="connsiteX134" fmla="*/ 2917588 w 4876814"/>
              <a:gd name="connsiteY134" fmla="*/ 647671 h 4876815"/>
              <a:gd name="connsiteX135" fmla="*/ 2931085 w 4876814"/>
              <a:gd name="connsiteY135" fmla="*/ 838466 h 4876815"/>
              <a:gd name="connsiteX136" fmla="*/ 2854799 w 4876814"/>
              <a:gd name="connsiteY136" fmla="*/ 1022566 h 4876815"/>
              <a:gd name="connsiteX137" fmla="*/ 2710352 w 4876814"/>
              <a:gd name="connsiteY137" fmla="*/ 1147810 h 4876815"/>
              <a:gd name="connsiteX138" fmla="*/ 2606206 w 4876814"/>
              <a:gd name="connsiteY138" fmla="*/ 1162155 h 4876815"/>
              <a:gd name="connsiteX139" fmla="*/ 2606206 w 4876814"/>
              <a:gd name="connsiteY139" fmla="*/ 1315774 h 4876815"/>
              <a:gd name="connsiteX140" fmla="*/ 2710362 w 4876814"/>
              <a:gd name="connsiteY140" fmla="*/ 1330128 h 4876815"/>
              <a:gd name="connsiteX141" fmla="*/ 2854809 w 4876814"/>
              <a:gd name="connsiteY141" fmla="*/ 1455382 h 4876815"/>
              <a:gd name="connsiteX142" fmla="*/ 2931094 w 4876814"/>
              <a:gd name="connsiteY142" fmla="*/ 1639471 h 4876815"/>
              <a:gd name="connsiteX143" fmla="*/ 2917597 w 4876814"/>
              <a:gd name="connsiteY143" fmla="*/ 1830257 h 4876815"/>
              <a:gd name="connsiteX144" fmla="*/ 2854056 w 4876814"/>
              <a:gd name="connsiteY144" fmla="*/ 1914106 h 4876815"/>
              <a:gd name="connsiteX145" fmla="*/ 2962679 w 4876814"/>
              <a:gd name="connsiteY145" fmla="*/ 2022738 h 4876815"/>
              <a:gd name="connsiteX146" fmla="*/ 3046528 w 4876814"/>
              <a:gd name="connsiteY146" fmla="*/ 1959216 h 4876815"/>
              <a:gd name="connsiteX147" fmla="*/ 3237323 w 4876814"/>
              <a:gd name="connsiteY147" fmla="*/ 1945700 h 4876815"/>
              <a:gd name="connsiteX148" fmla="*/ 3421413 w 4876814"/>
              <a:gd name="connsiteY148" fmla="*/ 2021986 h 4876815"/>
              <a:gd name="connsiteX149" fmla="*/ 3546666 w 4876814"/>
              <a:gd name="connsiteY149" fmla="*/ 2166461 h 4876815"/>
              <a:gd name="connsiteX150" fmla="*/ 3561011 w 4876814"/>
              <a:gd name="connsiteY150" fmla="*/ 2270579 h 4876815"/>
              <a:gd name="connsiteX151" fmla="*/ 3714649 w 4876814"/>
              <a:gd name="connsiteY151" fmla="*/ 2270579 h 4876815"/>
              <a:gd name="connsiteX152" fmla="*/ 3728994 w 4876814"/>
              <a:gd name="connsiteY152" fmla="*/ 2166423 h 4876815"/>
              <a:gd name="connsiteX153" fmla="*/ 3854248 w 4876814"/>
              <a:gd name="connsiteY153" fmla="*/ 2021976 h 4876815"/>
              <a:gd name="connsiteX154" fmla="*/ 4038318 w 4876814"/>
              <a:gd name="connsiteY154" fmla="*/ 1945681 h 4876815"/>
              <a:gd name="connsiteX155" fmla="*/ 4229123 w 4876814"/>
              <a:gd name="connsiteY155" fmla="*/ 1959216 h 4876815"/>
              <a:gd name="connsiteX156" fmla="*/ 4312962 w 4876814"/>
              <a:gd name="connsiteY156" fmla="*/ 2022738 h 4876815"/>
              <a:gd name="connsiteX157" fmla="*/ 4421585 w 4876814"/>
              <a:gd name="connsiteY157" fmla="*/ 1914106 h 4876815"/>
              <a:gd name="connsiteX158" fmla="*/ 4358063 w 4876814"/>
              <a:gd name="connsiteY158" fmla="*/ 1830295 h 4876815"/>
              <a:gd name="connsiteX159" fmla="*/ 4344547 w 4876814"/>
              <a:gd name="connsiteY159" fmla="*/ 1639490 h 4876815"/>
              <a:gd name="connsiteX160" fmla="*/ 4420833 w 4876814"/>
              <a:gd name="connsiteY160" fmla="*/ 1455391 h 4876815"/>
              <a:gd name="connsiteX161" fmla="*/ 4565280 w 4876814"/>
              <a:gd name="connsiteY161" fmla="*/ 1330147 h 4876815"/>
              <a:gd name="connsiteX162" fmla="*/ 4669426 w 4876814"/>
              <a:gd name="connsiteY162" fmla="*/ 1315802 h 4876815"/>
              <a:gd name="connsiteX163" fmla="*/ 4669426 w 4876814"/>
              <a:gd name="connsiteY163" fmla="*/ 1162183 h 4876815"/>
              <a:gd name="connsiteX164" fmla="*/ 4565270 w 4876814"/>
              <a:gd name="connsiteY164" fmla="*/ 1147829 h 4876815"/>
              <a:gd name="connsiteX165" fmla="*/ 4420823 w 4876814"/>
              <a:gd name="connsiteY165" fmla="*/ 1022575 h 4876815"/>
              <a:gd name="connsiteX166" fmla="*/ 4344537 w 4876814"/>
              <a:gd name="connsiteY166" fmla="*/ 838476 h 4876815"/>
              <a:gd name="connsiteX167" fmla="*/ 4358054 w 4876814"/>
              <a:gd name="connsiteY167" fmla="*/ 647700 h 4876815"/>
              <a:gd name="connsiteX168" fmla="*/ 4421585 w 4876814"/>
              <a:gd name="connsiteY168" fmla="*/ 563851 h 4876815"/>
              <a:gd name="connsiteX169" fmla="*/ 4312962 w 4876814"/>
              <a:gd name="connsiteY169" fmla="*/ 455219 h 4876815"/>
              <a:gd name="connsiteX170" fmla="*/ 4229114 w 4876814"/>
              <a:gd name="connsiteY170" fmla="*/ 518741 h 4876815"/>
              <a:gd name="connsiteX171" fmla="*/ 4038328 w 4876814"/>
              <a:gd name="connsiteY171" fmla="*/ 532266 h 4876815"/>
              <a:gd name="connsiteX172" fmla="*/ 3854229 w 4876814"/>
              <a:gd name="connsiteY172" fmla="*/ 455971 h 4876815"/>
              <a:gd name="connsiteX173" fmla="*/ 3728975 w 4876814"/>
              <a:gd name="connsiteY173" fmla="*/ 311505 h 4876815"/>
              <a:gd name="connsiteX174" fmla="*/ 3714640 w 4876814"/>
              <a:gd name="connsiteY174" fmla="*/ 207388 h 4876815"/>
              <a:gd name="connsiteX175" fmla="*/ 3531360 w 4876814"/>
              <a:gd name="connsiteY175" fmla="*/ 0 h 4876815"/>
              <a:gd name="connsiteX176" fmla="*/ 3744301 w 4876814"/>
              <a:gd name="connsiteY176" fmla="*/ 0 h 4876815"/>
              <a:gd name="connsiteX177" fmla="*/ 3915379 w 4876814"/>
              <a:gd name="connsiteY177" fmla="*/ 147142 h 4876815"/>
              <a:gd name="connsiteX178" fmla="*/ 3931686 w 4876814"/>
              <a:gd name="connsiteY178" fmla="*/ 262490 h 4876815"/>
              <a:gd name="connsiteX179" fmla="*/ 4120462 w 4876814"/>
              <a:gd name="connsiteY179" fmla="*/ 340738 h 4876815"/>
              <a:gd name="connsiteX180" fmla="*/ 4213607 w 4876814"/>
              <a:gd name="connsiteY180" fmla="*/ 270681 h 4876815"/>
              <a:gd name="connsiteX181" fmla="*/ 4438626 w 4876814"/>
              <a:gd name="connsiteY181" fmla="*/ 287617 h 4876815"/>
              <a:gd name="connsiteX182" fmla="*/ 4589197 w 4876814"/>
              <a:gd name="connsiteY182" fmla="*/ 438169 h 4876815"/>
              <a:gd name="connsiteX183" fmla="*/ 4606151 w 4876814"/>
              <a:gd name="connsiteY183" fmla="*/ 663178 h 4876815"/>
              <a:gd name="connsiteX184" fmla="*/ 4536076 w 4876814"/>
              <a:gd name="connsiteY184" fmla="*/ 756323 h 4876815"/>
              <a:gd name="connsiteX185" fmla="*/ 4614314 w 4876814"/>
              <a:gd name="connsiteY185" fmla="*/ 945099 h 4876815"/>
              <a:gd name="connsiteX186" fmla="*/ 4729672 w 4876814"/>
              <a:gd name="connsiteY186" fmla="*/ 961415 h 4876815"/>
              <a:gd name="connsiteX187" fmla="*/ 4876814 w 4876814"/>
              <a:gd name="connsiteY187" fmla="*/ 1132513 h 4876815"/>
              <a:gd name="connsiteX188" fmla="*/ 4876814 w 4876814"/>
              <a:gd name="connsiteY188" fmla="*/ 1345444 h 4876815"/>
              <a:gd name="connsiteX189" fmla="*/ 4729662 w 4876814"/>
              <a:gd name="connsiteY189" fmla="*/ 1516532 h 4876815"/>
              <a:gd name="connsiteX190" fmla="*/ 4614314 w 4876814"/>
              <a:gd name="connsiteY190" fmla="*/ 1532849 h 4876815"/>
              <a:gd name="connsiteX191" fmla="*/ 4536076 w 4876814"/>
              <a:gd name="connsiteY191" fmla="*/ 1721625 h 4876815"/>
              <a:gd name="connsiteX192" fmla="*/ 4606123 w 4876814"/>
              <a:gd name="connsiteY192" fmla="*/ 1814750 h 4876815"/>
              <a:gd name="connsiteX193" fmla="*/ 4589187 w 4876814"/>
              <a:gd name="connsiteY193" fmla="*/ 2039788 h 4876815"/>
              <a:gd name="connsiteX194" fmla="*/ 4438616 w 4876814"/>
              <a:gd name="connsiteY194" fmla="*/ 2190340 h 4876815"/>
              <a:gd name="connsiteX195" fmla="*/ 4213598 w 4876814"/>
              <a:gd name="connsiteY195" fmla="*/ 2207266 h 4876815"/>
              <a:gd name="connsiteX196" fmla="*/ 4120462 w 4876814"/>
              <a:gd name="connsiteY196" fmla="*/ 2137200 h 4876815"/>
              <a:gd name="connsiteX197" fmla="*/ 3931686 w 4876814"/>
              <a:gd name="connsiteY197" fmla="*/ 2215448 h 4876815"/>
              <a:gd name="connsiteX198" fmla="*/ 3915379 w 4876814"/>
              <a:gd name="connsiteY198" fmla="*/ 2330805 h 4876815"/>
              <a:gd name="connsiteX199" fmla="*/ 3744301 w 4876814"/>
              <a:gd name="connsiteY199" fmla="*/ 2477957 h 4876815"/>
              <a:gd name="connsiteX200" fmla="*/ 3531360 w 4876814"/>
              <a:gd name="connsiteY200" fmla="*/ 2477957 h 4876815"/>
              <a:gd name="connsiteX201" fmla="*/ 3360272 w 4876814"/>
              <a:gd name="connsiteY201" fmla="*/ 2330815 h 4876815"/>
              <a:gd name="connsiteX202" fmla="*/ 3343965 w 4876814"/>
              <a:gd name="connsiteY202" fmla="*/ 2215458 h 4876815"/>
              <a:gd name="connsiteX203" fmla="*/ 3155180 w 4876814"/>
              <a:gd name="connsiteY203" fmla="*/ 2137219 h 4876815"/>
              <a:gd name="connsiteX204" fmla="*/ 3062044 w 4876814"/>
              <a:gd name="connsiteY204" fmla="*/ 2207266 h 4876815"/>
              <a:gd name="connsiteX205" fmla="*/ 2837025 w 4876814"/>
              <a:gd name="connsiteY205" fmla="*/ 2190331 h 4876815"/>
              <a:gd name="connsiteX206" fmla="*/ 2686454 w 4876814"/>
              <a:gd name="connsiteY206" fmla="*/ 2039759 h 4876815"/>
              <a:gd name="connsiteX207" fmla="*/ 2669500 w 4876814"/>
              <a:gd name="connsiteY207" fmla="*/ 1814760 h 4876815"/>
              <a:gd name="connsiteX208" fmla="*/ 2739575 w 4876814"/>
              <a:gd name="connsiteY208" fmla="*/ 1721615 h 4876815"/>
              <a:gd name="connsiteX209" fmla="*/ 2661337 w 4876814"/>
              <a:gd name="connsiteY209" fmla="*/ 1532839 h 4876815"/>
              <a:gd name="connsiteX210" fmla="*/ 2545979 w 4876814"/>
              <a:gd name="connsiteY210" fmla="*/ 1516523 h 4876815"/>
              <a:gd name="connsiteX211" fmla="*/ 2398847 w 4876814"/>
              <a:gd name="connsiteY211" fmla="*/ 1345435 h 4876815"/>
              <a:gd name="connsiteX212" fmla="*/ 2398847 w 4876814"/>
              <a:gd name="connsiteY212" fmla="*/ 1132503 h 4876815"/>
              <a:gd name="connsiteX213" fmla="*/ 2545998 w 4876814"/>
              <a:gd name="connsiteY213" fmla="*/ 961415 h 4876815"/>
              <a:gd name="connsiteX214" fmla="*/ 2661346 w 4876814"/>
              <a:gd name="connsiteY214" fmla="*/ 945099 h 4876815"/>
              <a:gd name="connsiteX215" fmla="*/ 2739585 w 4876814"/>
              <a:gd name="connsiteY215" fmla="*/ 756323 h 4876815"/>
              <a:gd name="connsiteX216" fmla="*/ 2669538 w 4876814"/>
              <a:gd name="connsiteY216" fmla="*/ 663187 h 4876815"/>
              <a:gd name="connsiteX217" fmla="*/ 2686492 w 4876814"/>
              <a:gd name="connsiteY217" fmla="*/ 438140 h 4876815"/>
              <a:gd name="connsiteX218" fmla="*/ 2837044 w 4876814"/>
              <a:gd name="connsiteY218" fmla="*/ 287598 h 4876815"/>
              <a:gd name="connsiteX219" fmla="*/ 3062063 w 4876814"/>
              <a:gd name="connsiteY219" fmla="*/ 270672 h 4876815"/>
              <a:gd name="connsiteX220" fmla="*/ 3155198 w 4876814"/>
              <a:gd name="connsiteY220" fmla="*/ 340728 h 4876815"/>
              <a:gd name="connsiteX221" fmla="*/ 3343974 w 4876814"/>
              <a:gd name="connsiteY221" fmla="*/ 262480 h 4876815"/>
              <a:gd name="connsiteX222" fmla="*/ 3360281 w 4876814"/>
              <a:gd name="connsiteY222" fmla="*/ 147132 h 4876815"/>
              <a:gd name="connsiteX223" fmla="*/ 3531360 w 4876814"/>
              <a:gd name="connsiteY223" fmla="*/ 0 h 487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</a:cxnLst>
            <a:rect l="l" t="t" r="r" b="b"/>
            <a:pathLst>
              <a:path w="4876814" h="4876815">
                <a:moveTo>
                  <a:pt x="1614768" y="2735685"/>
                </a:moveTo>
                <a:cubicBezTo>
                  <a:pt x="1547845" y="2735685"/>
                  <a:pt x="1479875" y="2748544"/>
                  <a:pt x="1414295" y="2775709"/>
                </a:cubicBezTo>
                <a:cubicBezTo>
                  <a:pt x="1146500" y="2886628"/>
                  <a:pt x="1018865" y="3194742"/>
                  <a:pt x="1129802" y="3462528"/>
                </a:cubicBezTo>
                <a:cubicBezTo>
                  <a:pt x="1183542" y="3592249"/>
                  <a:pt x="1284574" y="3693291"/>
                  <a:pt x="1414285" y="3747021"/>
                </a:cubicBezTo>
                <a:cubicBezTo>
                  <a:pt x="1544035" y="3800742"/>
                  <a:pt x="1686901" y="3800751"/>
                  <a:pt x="1816612" y="3747021"/>
                </a:cubicBezTo>
                <a:cubicBezTo>
                  <a:pt x="2084398" y="3636093"/>
                  <a:pt x="2212033" y="3327988"/>
                  <a:pt x="2101114" y="3060202"/>
                </a:cubicBezTo>
                <a:cubicBezTo>
                  <a:pt x="2017342" y="2857986"/>
                  <a:pt x="1821146" y="2735685"/>
                  <a:pt x="1614768" y="2735685"/>
                </a:cubicBezTo>
                <a:close/>
                <a:moveTo>
                  <a:pt x="1620459" y="2517416"/>
                </a:moveTo>
                <a:cubicBezTo>
                  <a:pt x="1910357" y="2519755"/>
                  <a:pt x="2185049" y="2692416"/>
                  <a:pt x="2302777" y="2976658"/>
                </a:cubicBezTo>
                <a:cubicBezTo>
                  <a:pt x="2302787" y="2976667"/>
                  <a:pt x="2302787" y="2976667"/>
                  <a:pt x="2302787" y="2976667"/>
                </a:cubicBezTo>
                <a:cubicBezTo>
                  <a:pt x="2459759" y="3355667"/>
                  <a:pt x="2279136" y="3791712"/>
                  <a:pt x="1900156" y="3948703"/>
                </a:cubicBezTo>
                <a:cubicBezTo>
                  <a:pt x="1808344" y="3986718"/>
                  <a:pt x="1711894" y="4005730"/>
                  <a:pt x="1615444" y="4005730"/>
                </a:cubicBezTo>
                <a:cubicBezTo>
                  <a:pt x="1518994" y="4005730"/>
                  <a:pt x="1422544" y="3986718"/>
                  <a:pt x="1330751" y="3948703"/>
                </a:cubicBezTo>
                <a:cubicBezTo>
                  <a:pt x="1147166" y="3872646"/>
                  <a:pt x="1004158" y="3729667"/>
                  <a:pt x="928120" y="3546063"/>
                </a:cubicBezTo>
                <a:cubicBezTo>
                  <a:pt x="771129" y="3167072"/>
                  <a:pt x="951761" y="2731018"/>
                  <a:pt x="1330742" y="2574027"/>
                </a:cubicBezTo>
                <a:cubicBezTo>
                  <a:pt x="1425504" y="2534782"/>
                  <a:pt x="1523826" y="2516637"/>
                  <a:pt x="1620459" y="2517416"/>
                </a:cubicBezTo>
                <a:close/>
                <a:moveTo>
                  <a:pt x="1183819" y="1867500"/>
                </a:moveTo>
                <a:lnTo>
                  <a:pt x="935006" y="1970551"/>
                </a:lnTo>
                <a:cubicBezTo>
                  <a:pt x="948961" y="2026215"/>
                  <a:pt x="963686" y="2082850"/>
                  <a:pt x="978831" y="2139086"/>
                </a:cubicBezTo>
                <a:cubicBezTo>
                  <a:pt x="1000310" y="2218848"/>
                  <a:pt x="972297" y="2303021"/>
                  <a:pt x="907451" y="2353513"/>
                </a:cubicBezTo>
                <a:cubicBezTo>
                  <a:pt x="833013" y="2411482"/>
                  <a:pt x="765814" y="2478690"/>
                  <a:pt x="707759" y="2553271"/>
                </a:cubicBezTo>
                <a:cubicBezTo>
                  <a:pt x="657200" y="2618184"/>
                  <a:pt x="572999" y="2646264"/>
                  <a:pt x="493256" y="2624775"/>
                </a:cubicBezTo>
                <a:cubicBezTo>
                  <a:pt x="436735" y="2609564"/>
                  <a:pt x="380080" y="2594838"/>
                  <a:pt x="324644" y="2580941"/>
                </a:cubicBezTo>
                <a:lnTo>
                  <a:pt x="221584" y="2829744"/>
                </a:lnTo>
                <a:cubicBezTo>
                  <a:pt x="270809" y="2859262"/>
                  <a:pt x="321292" y="2888904"/>
                  <a:pt x="371812" y="2917993"/>
                </a:cubicBezTo>
                <a:cubicBezTo>
                  <a:pt x="443431" y="2959217"/>
                  <a:pt x="483102" y="3038608"/>
                  <a:pt x="472930" y="3120237"/>
                </a:cubicBezTo>
                <a:cubicBezTo>
                  <a:pt x="461281" y="3214011"/>
                  <a:pt x="461252" y="3309051"/>
                  <a:pt x="472901" y="3402701"/>
                </a:cubicBezTo>
                <a:cubicBezTo>
                  <a:pt x="483036" y="3484254"/>
                  <a:pt x="443335" y="3563559"/>
                  <a:pt x="371755" y="3604774"/>
                </a:cubicBezTo>
                <a:cubicBezTo>
                  <a:pt x="321215" y="3633873"/>
                  <a:pt x="270742" y="3663505"/>
                  <a:pt x="221593" y="3692975"/>
                </a:cubicBezTo>
                <a:lnTo>
                  <a:pt x="324654" y="3941778"/>
                </a:lnTo>
                <a:cubicBezTo>
                  <a:pt x="380137" y="3927872"/>
                  <a:pt x="436782" y="3913146"/>
                  <a:pt x="493199" y="3897954"/>
                </a:cubicBezTo>
                <a:cubicBezTo>
                  <a:pt x="572961" y="3876484"/>
                  <a:pt x="657124" y="3904488"/>
                  <a:pt x="707607" y="3969343"/>
                </a:cubicBezTo>
                <a:cubicBezTo>
                  <a:pt x="765595" y="4043791"/>
                  <a:pt x="832794" y="4110980"/>
                  <a:pt x="907374" y="4169035"/>
                </a:cubicBezTo>
                <a:cubicBezTo>
                  <a:pt x="972287" y="4219565"/>
                  <a:pt x="1000357" y="4303766"/>
                  <a:pt x="978879" y="4383538"/>
                </a:cubicBezTo>
                <a:cubicBezTo>
                  <a:pt x="963677" y="4439974"/>
                  <a:pt x="948951" y="4496638"/>
                  <a:pt x="935035" y="4552140"/>
                </a:cubicBezTo>
                <a:lnTo>
                  <a:pt x="1183847" y="4655200"/>
                </a:lnTo>
                <a:cubicBezTo>
                  <a:pt x="1213117" y="4606347"/>
                  <a:pt x="1242759" y="4555864"/>
                  <a:pt x="1272077" y="4504963"/>
                </a:cubicBezTo>
                <a:cubicBezTo>
                  <a:pt x="1313282" y="4433373"/>
                  <a:pt x="1392540" y="4393711"/>
                  <a:pt x="1474312" y="4403864"/>
                </a:cubicBezTo>
                <a:cubicBezTo>
                  <a:pt x="1568076" y="4415533"/>
                  <a:pt x="1663126" y="4415542"/>
                  <a:pt x="1756766" y="4403912"/>
                </a:cubicBezTo>
                <a:cubicBezTo>
                  <a:pt x="1838310" y="4393816"/>
                  <a:pt x="1917634" y="4433478"/>
                  <a:pt x="1958849" y="4505049"/>
                </a:cubicBezTo>
                <a:cubicBezTo>
                  <a:pt x="1987814" y="4555379"/>
                  <a:pt x="2017446" y="4605833"/>
                  <a:pt x="2047041" y="4655210"/>
                </a:cubicBezTo>
                <a:lnTo>
                  <a:pt x="2295853" y="4552159"/>
                </a:lnTo>
                <a:cubicBezTo>
                  <a:pt x="2282013" y="4496952"/>
                  <a:pt x="2267297" y="4440316"/>
                  <a:pt x="2252028" y="4383605"/>
                </a:cubicBezTo>
                <a:cubicBezTo>
                  <a:pt x="2230549" y="4303871"/>
                  <a:pt x="2258562" y="4219708"/>
                  <a:pt x="2323399" y="4169207"/>
                </a:cubicBezTo>
                <a:cubicBezTo>
                  <a:pt x="2397856" y="4111228"/>
                  <a:pt x="2465055" y="4044019"/>
                  <a:pt x="2523119" y="3969439"/>
                </a:cubicBezTo>
                <a:cubicBezTo>
                  <a:pt x="2573640" y="3904526"/>
                  <a:pt x="2657831" y="3876475"/>
                  <a:pt x="2737613" y="3897934"/>
                </a:cubicBezTo>
                <a:cubicBezTo>
                  <a:pt x="2793963" y="3913117"/>
                  <a:pt x="2850636" y="3927843"/>
                  <a:pt x="2906234" y="3941769"/>
                </a:cubicBezTo>
                <a:lnTo>
                  <a:pt x="3009266" y="3692937"/>
                </a:lnTo>
                <a:cubicBezTo>
                  <a:pt x="2959964" y="3663391"/>
                  <a:pt x="2909482" y="3633749"/>
                  <a:pt x="2859038" y="3604707"/>
                </a:cubicBezTo>
                <a:cubicBezTo>
                  <a:pt x="2787447" y="3563493"/>
                  <a:pt x="2747757" y="3484121"/>
                  <a:pt x="2757911" y="3402482"/>
                </a:cubicBezTo>
                <a:cubicBezTo>
                  <a:pt x="2769588" y="3308651"/>
                  <a:pt x="2769607" y="3213601"/>
                  <a:pt x="2757958" y="3119999"/>
                </a:cubicBezTo>
                <a:cubicBezTo>
                  <a:pt x="2747814" y="3038446"/>
                  <a:pt x="2787524" y="2959132"/>
                  <a:pt x="2859104" y="2917917"/>
                </a:cubicBezTo>
                <a:cubicBezTo>
                  <a:pt x="2909720" y="2888770"/>
                  <a:pt x="2960183" y="2859138"/>
                  <a:pt x="3009266" y="2829715"/>
                </a:cubicBezTo>
                <a:lnTo>
                  <a:pt x="2906215" y="2580913"/>
                </a:lnTo>
                <a:cubicBezTo>
                  <a:pt x="2850694" y="2594829"/>
                  <a:pt x="2794058" y="2609554"/>
                  <a:pt x="2737680" y="2624737"/>
                </a:cubicBezTo>
                <a:cubicBezTo>
                  <a:pt x="2657879" y="2646206"/>
                  <a:pt x="2573745" y="2618194"/>
                  <a:pt x="2523262" y="2553357"/>
                </a:cubicBezTo>
                <a:cubicBezTo>
                  <a:pt x="2465274" y="2478909"/>
                  <a:pt x="2398066" y="2411720"/>
                  <a:pt x="2323494" y="2353665"/>
                </a:cubicBezTo>
                <a:cubicBezTo>
                  <a:pt x="2258582" y="2303135"/>
                  <a:pt x="2230511" y="2218934"/>
                  <a:pt x="2251990" y="2139172"/>
                </a:cubicBezTo>
                <a:cubicBezTo>
                  <a:pt x="2267183" y="2082774"/>
                  <a:pt x="2281908" y="2026110"/>
                  <a:pt x="2295834" y="1970551"/>
                </a:cubicBezTo>
                <a:lnTo>
                  <a:pt x="2047022" y="1867500"/>
                </a:lnTo>
                <a:cubicBezTo>
                  <a:pt x="2017532" y="1916715"/>
                  <a:pt x="1987881" y="1967198"/>
                  <a:pt x="1958801" y="2017718"/>
                </a:cubicBezTo>
                <a:cubicBezTo>
                  <a:pt x="1917596" y="2089299"/>
                  <a:pt x="1838253" y="2129018"/>
                  <a:pt x="1756576" y="2118845"/>
                </a:cubicBezTo>
                <a:cubicBezTo>
                  <a:pt x="1662726" y="2107149"/>
                  <a:pt x="1567695" y="2107149"/>
                  <a:pt x="1474093" y="2118798"/>
                </a:cubicBezTo>
                <a:cubicBezTo>
                  <a:pt x="1392626" y="2128999"/>
                  <a:pt x="1313235" y="2089242"/>
                  <a:pt x="1272011" y="2017661"/>
                </a:cubicBezTo>
                <a:cubicBezTo>
                  <a:pt x="1242835" y="1966979"/>
                  <a:pt x="1213194" y="1916515"/>
                  <a:pt x="1183819" y="1867500"/>
                </a:cubicBezTo>
                <a:close/>
                <a:moveTo>
                  <a:pt x="2048152" y="1646021"/>
                </a:moveTo>
                <a:cubicBezTo>
                  <a:pt x="2072225" y="1646732"/>
                  <a:pt x="2096437" y="1651707"/>
                  <a:pt x="2119640" y="1661322"/>
                </a:cubicBezTo>
                <a:lnTo>
                  <a:pt x="2390322" y="1773440"/>
                </a:lnTo>
                <a:cubicBezTo>
                  <a:pt x="2483133" y="1811893"/>
                  <a:pt x="2534854" y="1914229"/>
                  <a:pt x="2510613" y="2011489"/>
                </a:cubicBezTo>
                <a:cubicBezTo>
                  <a:pt x="2496211" y="2069334"/>
                  <a:pt x="2480895" y="2128447"/>
                  <a:pt x="2465103" y="2187330"/>
                </a:cubicBezTo>
                <a:cubicBezTo>
                  <a:pt x="2548380" y="2253100"/>
                  <a:pt x="2623808" y="2328510"/>
                  <a:pt x="2689540" y="2411682"/>
                </a:cubicBezTo>
                <a:cubicBezTo>
                  <a:pt x="2748414" y="2395890"/>
                  <a:pt x="2807498" y="2380583"/>
                  <a:pt x="2865324" y="2366191"/>
                </a:cubicBezTo>
                <a:cubicBezTo>
                  <a:pt x="2962631" y="2341949"/>
                  <a:pt x="3064930" y="2393680"/>
                  <a:pt x="3103382" y="2486491"/>
                </a:cubicBezTo>
                <a:lnTo>
                  <a:pt x="3215501" y="2757173"/>
                </a:lnTo>
                <a:cubicBezTo>
                  <a:pt x="3215511" y="2757182"/>
                  <a:pt x="3215511" y="2757182"/>
                  <a:pt x="3215511" y="2757182"/>
                </a:cubicBezTo>
                <a:cubicBezTo>
                  <a:pt x="3253954" y="2850022"/>
                  <a:pt x="3218140" y="2958950"/>
                  <a:pt x="3132224" y="3010576"/>
                </a:cubicBezTo>
                <a:cubicBezTo>
                  <a:pt x="3081198" y="3041256"/>
                  <a:pt x="3028602" y="3072212"/>
                  <a:pt x="2975776" y="3102692"/>
                </a:cubicBezTo>
                <a:cubicBezTo>
                  <a:pt x="2988120" y="3207924"/>
                  <a:pt x="2988092" y="3314585"/>
                  <a:pt x="2975719" y="3420027"/>
                </a:cubicBezTo>
                <a:cubicBezTo>
                  <a:pt x="3028344" y="3450393"/>
                  <a:pt x="3080970" y="3481368"/>
                  <a:pt x="3132243" y="3512181"/>
                </a:cubicBezTo>
                <a:cubicBezTo>
                  <a:pt x="3218140" y="3563807"/>
                  <a:pt x="3253944" y="3672744"/>
                  <a:pt x="3215520" y="3765565"/>
                </a:cubicBezTo>
                <a:lnTo>
                  <a:pt x="3103401" y="4036257"/>
                </a:lnTo>
                <a:cubicBezTo>
                  <a:pt x="3064949" y="4129087"/>
                  <a:pt x="2962603" y="4180817"/>
                  <a:pt x="2865343" y="4156557"/>
                </a:cubicBezTo>
                <a:cubicBezTo>
                  <a:pt x="2807469" y="4142136"/>
                  <a:pt x="2748357" y="4126839"/>
                  <a:pt x="2689512" y="4111056"/>
                </a:cubicBezTo>
                <a:cubicBezTo>
                  <a:pt x="2623732" y="4194334"/>
                  <a:pt x="2548303" y="4269771"/>
                  <a:pt x="2465160" y="4335484"/>
                </a:cubicBezTo>
                <a:cubicBezTo>
                  <a:pt x="2481038" y="4394711"/>
                  <a:pt x="2496335" y="4453804"/>
                  <a:pt x="2510651" y="4511268"/>
                </a:cubicBezTo>
                <a:cubicBezTo>
                  <a:pt x="2534892" y="4608528"/>
                  <a:pt x="2483152" y="4710874"/>
                  <a:pt x="2390360" y="4749317"/>
                </a:cubicBezTo>
                <a:lnTo>
                  <a:pt x="2119678" y="4861436"/>
                </a:lnTo>
                <a:cubicBezTo>
                  <a:pt x="2026838" y="4899879"/>
                  <a:pt x="1917910" y="4864093"/>
                  <a:pt x="1866266" y="4778178"/>
                </a:cubicBezTo>
                <a:cubicBezTo>
                  <a:pt x="1835405" y="4726809"/>
                  <a:pt x="1804439" y="4674212"/>
                  <a:pt x="1774159" y="4621711"/>
                </a:cubicBezTo>
                <a:cubicBezTo>
                  <a:pt x="1668889" y="4634026"/>
                  <a:pt x="1562218" y="4634008"/>
                  <a:pt x="1456824" y="4621654"/>
                </a:cubicBezTo>
                <a:cubicBezTo>
                  <a:pt x="1426173" y="4674765"/>
                  <a:pt x="1395207" y="4727372"/>
                  <a:pt x="1364679" y="4778168"/>
                </a:cubicBezTo>
                <a:cubicBezTo>
                  <a:pt x="1326989" y="4840805"/>
                  <a:pt x="1258866" y="4876800"/>
                  <a:pt x="1188743" y="4876800"/>
                </a:cubicBezTo>
                <a:cubicBezTo>
                  <a:pt x="1162702" y="4876800"/>
                  <a:pt x="1136384" y="4871828"/>
                  <a:pt x="1111238" y="4861417"/>
                </a:cubicBezTo>
                <a:lnTo>
                  <a:pt x="840547" y="4749289"/>
                </a:lnTo>
                <a:cubicBezTo>
                  <a:pt x="747735" y="4710846"/>
                  <a:pt x="696015" y="4608500"/>
                  <a:pt x="720256" y="4511240"/>
                </a:cubicBezTo>
                <a:cubicBezTo>
                  <a:pt x="734648" y="4453461"/>
                  <a:pt x="749955" y="4394349"/>
                  <a:pt x="765766" y="4335399"/>
                </a:cubicBezTo>
                <a:cubicBezTo>
                  <a:pt x="682489" y="4269619"/>
                  <a:pt x="607061" y="4194219"/>
                  <a:pt x="541329" y="4111056"/>
                </a:cubicBezTo>
                <a:cubicBezTo>
                  <a:pt x="482417" y="4126868"/>
                  <a:pt x="423323" y="4142165"/>
                  <a:pt x="365564" y="4156548"/>
                </a:cubicBezTo>
                <a:cubicBezTo>
                  <a:pt x="268237" y="4180798"/>
                  <a:pt x="165948" y="4129049"/>
                  <a:pt x="127505" y="4036247"/>
                </a:cubicBezTo>
                <a:lnTo>
                  <a:pt x="15377" y="3765565"/>
                </a:lnTo>
                <a:cubicBezTo>
                  <a:pt x="-23066" y="3672735"/>
                  <a:pt x="12739" y="3563807"/>
                  <a:pt x="98635" y="3512172"/>
                </a:cubicBezTo>
                <a:cubicBezTo>
                  <a:pt x="149775" y="3481444"/>
                  <a:pt x="202372" y="3450479"/>
                  <a:pt x="255121" y="3420046"/>
                </a:cubicBezTo>
                <a:cubicBezTo>
                  <a:pt x="242787" y="3314757"/>
                  <a:pt x="242815" y="3208115"/>
                  <a:pt x="255179" y="3102711"/>
                </a:cubicBezTo>
                <a:cubicBezTo>
                  <a:pt x="202477" y="3072298"/>
                  <a:pt x="149851" y="3041323"/>
                  <a:pt x="98654" y="3010557"/>
                </a:cubicBezTo>
                <a:cubicBezTo>
                  <a:pt x="12758" y="2958931"/>
                  <a:pt x="-23047" y="2849994"/>
                  <a:pt x="15387" y="2757173"/>
                </a:cubicBezTo>
                <a:lnTo>
                  <a:pt x="127486" y="2486501"/>
                </a:lnTo>
                <a:cubicBezTo>
                  <a:pt x="165939" y="2393699"/>
                  <a:pt x="268256" y="2341930"/>
                  <a:pt x="365545" y="2366191"/>
                </a:cubicBezTo>
                <a:cubicBezTo>
                  <a:pt x="423276" y="2380573"/>
                  <a:pt x="482388" y="2395871"/>
                  <a:pt x="541405" y="2411711"/>
                </a:cubicBezTo>
                <a:cubicBezTo>
                  <a:pt x="607165" y="2328434"/>
                  <a:pt x="682584" y="2252986"/>
                  <a:pt x="765747" y="2187273"/>
                </a:cubicBezTo>
                <a:cubicBezTo>
                  <a:pt x="749983" y="2128542"/>
                  <a:pt x="734686" y="2069449"/>
                  <a:pt x="720256" y="2011489"/>
                </a:cubicBezTo>
                <a:cubicBezTo>
                  <a:pt x="696015" y="1914229"/>
                  <a:pt x="747754" y="1811883"/>
                  <a:pt x="840547" y="1773440"/>
                </a:cubicBezTo>
                <a:lnTo>
                  <a:pt x="1111229" y="1661322"/>
                </a:lnTo>
                <a:cubicBezTo>
                  <a:pt x="1204050" y="1622869"/>
                  <a:pt x="1312978" y="1658664"/>
                  <a:pt x="1364641" y="1744580"/>
                </a:cubicBezTo>
                <a:cubicBezTo>
                  <a:pt x="1395283" y="1795557"/>
                  <a:pt x="1426249" y="1848164"/>
                  <a:pt x="1456748" y="1901037"/>
                </a:cubicBezTo>
                <a:cubicBezTo>
                  <a:pt x="1562028" y="1888702"/>
                  <a:pt x="1668670" y="1888731"/>
                  <a:pt x="1774083" y="1901104"/>
                </a:cubicBezTo>
                <a:cubicBezTo>
                  <a:pt x="1804487" y="1848393"/>
                  <a:pt x="1835471" y="1795767"/>
                  <a:pt x="1866228" y="1744580"/>
                </a:cubicBezTo>
                <a:cubicBezTo>
                  <a:pt x="1904961" y="1680129"/>
                  <a:pt x="1975933" y="1643887"/>
                  <a:pt x="2048152" y="1646021"/>
                </a:cubicBezTo>
                <a:close/>
                <a:moveTo>
                  <a:pt x="3637830" y="993458"/>
                </a:moveTo>
                <a:cubicBezTo>
                  <a:pt x="3502461" y="993458"/>
                  <a:pt x="3392323" y="1103586"/>
                  <a:pt x="3392323" y="1238965"/>
                </a:cubicBezTo>
                <a:cubicBezTo>
                  <a:pt x="3392323" y="1374344"/>
                  <a:pt x="3502471" y="1484481"/>
                  <a:pt x="3637830" y="1484481"/>
                </a:cubicBezTo>
                <a:cubicBezTo>
                  <a:pt x="3773199" y="1484481"/>
                  <a:pt x="3883337" y="1374344"/>
                  <a:pt x="3883337" y="1238965"/>
                </a:cubicBezTo>
                <a:cubicBezTo>
                  <a:pt x="3883328" y="1103595"/>
                  <a:pt x="3773199" y="993458"/>
                  <a:pt x="3637830" y="993458"/>
                </a:cubicBezTo>
                <a:close/>
                <a:moveTo>
                  <a:pt x="3637830" y="797005"/>
                </a:moveTo>
                <a:cubicBezTo>
                  <a:pt x="3881537" y="797005"/>
                  <a:pt x="4079800" y="995268"/>
                  <a:pt x="4079800" y="1238974"/>
                </a:cubicBezTo>
                <a:cubicBezTo>
                  <a:pt x="4079800" y="1482690"/>
                  <a:pt x="3881537" y="1680953"/>
                  <a:pt x="3637830" y="1680953"/>
                </a:cubicBezTo>
                <a:cubicBezTo>
                  <a:pt x="3394124" y="1680953"/>
                  <a:pt x="3195861" y="1482690"/>
                  <a:pt x="3195861" y="1238974"/>
                </a:cubicBezTo>
                <a:cubicBezTo>
                  <a:pt x="3195861" y="995268"/>
                  <a:pt x="3394133" y="797005"/>
                  <a:pt x="3637830" y="797005"/>
                </a:cubicBezTo>
                <a:close/>
                <a:moveTo>
                  <a:pt x="3561002" y="207388"/>
                </a:moveTo>
                <a:cubicBezTo>
                  <a:pt x="3556039" y="241601"/>
                  <a:pt x="3551219" y="276511"/>
                  <a:pt x="3546648" y="311534"/>
                </a:cubicBezTo>
                <a:cubicBezTo>
                  <a:pt x="3537637" y="380790"/>
                  <a:pt x="3488469" y="437502"/>
                  <a:pt x="3421394" y="455981"/>
                </a:cubicBezTo>
                <a:cubicBezTo>
                  <a:pt x="3357233" y="473678"/>
                  <a:pt x="3295283" y="499348"/>
                  <a:pt x="3237323" y="532276"/>
                </a:cubicBezTo>
                <a:cubicBezTo>
                  <a:pt x="3176754" y="566671"/>
                  <a:pt x="3101858" y="561356"/>
                  <a:pt x="3046499" y="518731"/>
                </a:cubicBezTo>
                <a:cubicBezTo>
                  <a:pt x="3018638" y="497310"/>
                  <a:pt x="2990540" y="476012"/>
                  <a:pt x="2962679" y="455219"/>
                </a:cubicBezTo>
                <a:lnTo>
                  <a:pt x="2854056" y="563851"/>
                </a:lnTo>
                <a:cubicBezTo>
                  <a:pt x="2874773" y="591607"/>
                  <a:pt x="2896071" y="619706"/>
                  <a:pt x="2917588" y="647671"/>
                </a:cubicBezTo>
                <a:cubicBezTo>
                  <a:pt x="2960174" y="703059"/>
                  <a:pt x="2965479" y="777954"/>
                  <a:pt x="2931085" y="838466"/>
                </a:cubicBezTo>
                <a:cubicBezTo>
                  <a:pt x="2898147" y="896445"/>
                  <a:pt x="2872487" y="958386"/>
                  <a:pt x="2854799" y="1022566"/>
                </a:cubicBezTo>
                <a:cubicBezTo>
                  <a:pt x="2836340" y="1089603"/>
                  <a:pt x="2779628" y="1138771"/>
                  <a:pt x="2710352" y="1147810"/>
                </a:cubicBezTo>
                <a:cubicBezTo>
                  <a:pt x="2675329" y="1152372"/>
                  <a:pt x="2640420" y="1157192"/>
                  <a:pt x="2606206" y="1162155"/>
                </a:cubicBezTo>
                <a:lnTo>
                  <a:pt x="2606206" y="1315774"/>
                </a:lnTo>
                <a:cubicBezTo>
                  <a:pt x="2640420" y="1320755"/>
                  <a:pt x="2675338" y="1325556"/>
                  <a:pt x="2710362" y="1330128"/>
                </a:cubicBezTo>
                <a:cubicBezTo>
                  <a:pt x="2779637" y="1339167"/>
                  <a:pt x="2836340" y="1388326"/>
                  <a:pt x="2854809" y="1455382"/>
                </a:cubicBezTo>
                <a:cubicBezTo>
                  <a:pt x="2872496" y="1519552"/>
                  <a:pt x="2898166" y="1581502"/>
                  <a:pt x="2931094" y="1639471"/>
                </a:cubicBezTo>
                <a:cubicBezTo>
                  <a:pt x="2965479" y="1699984"/>
                  <a:pt x="2960174" y="1774869"/>
                  <a:pt x="2917597" y="1830257"/>
                </a:cubicBezTo>
                <a:cubicBezTo>
                  <a:pt x="2896090" y="1858213"/>
                  <a:pt x="2874792" y="1886302"/>
                  <a:pt x="2854056" y="1914106"/>
                </a:cubicBezTo>
                <a:lnTo>
                  <a:pt x="2962679" y="2022738"/>
                </a:lnTo>
                <a:cubicBezTo>
                  <a:pt x="2990559" y="2001945"/>
                  <a:pt x="3018648" y="1980657"/>
                  <a:pt x="3046528" y="1959216"/>
                </a:cubicBezTo>
                <a:cubicBezTo>
                  <a:pt x="3101896" y="1916601"/>
                  <a:pt x="3176801" y="1911315"/>
                  <a:pt x="3237323" y="1945700"/>
                </a:cubicBezTo>
                <a:cubicBezTo>
                  <a:pt x="3295321" y="1978638"/>
                  <a:pt x="3357243" y="2004307"/>
                  <a:pt x="3421413" y="2021986"/>
                </a:cubicBezTo>
                <a:cubicBezTo>
                  <a:pt x="3488469" y="2040464"/>
                  <a:pt x="3537627" y="2097176"/>
                  <a:pt x="3546666" y="2166461"/>
                </a:cubicBezTo>
                <a:cubicBezTo>
                  <a:pt x="3551239" y="2201456"/>
                  <a:pt x="3556049" y="2236365"/>
                  <a:pt x="3561011" y="2270579"/>
                </a:cubicBezTo>
                <a:lnTo>
                  <a:pt x="3714649" y="2270579"/>
                </a:lnTo>
                <a:cubicBezTo>
                  <a:pt x="3719621" y="2236365"/>
                  <a:pt x="3724431" y="2201446"/>
                  <a:pt x="3728994" y="2166423"/>
                </a:cubicBezTo>
                <a:cubicBezTo>
                  <a:pt x="3738005" y="2097167"/>
                  <a:pt x="3787173" y="2040455"/>
                  <a:pt x="3854248" y="2021976"/>
                </a:cubicBezTo>
                <a:cubicBezTo>
                  <a:pt x="3918399" y="2004288"/>
                  <a:pt x="3980340" y="1978619"/>
                  <a:pt x="4038318" y="1945681"/>
                </a:cubicBezTo>
                <a:cubicBezTo>
                  <a:pt x="4098840" y="1911324"/>
                  <a:pt x="4173745" y="1916592"/>
                  <a:pt x="4229123" y="1959216"/>
                </a:cubicBezTo>
                <a:cubicBezTo>
                  <a:pt x="4256993" y="1980647"/>
                  <a:pt x="4285102" y="2001945"/>
                  <a:pt x="4312962" y="2022738"/>
                </a:cubicBezTo>
                <a:lnTo>
                  <a:pt x="4421585" y="1914106"/>
                </a:lnTo>
                <a:cubicBezTo>
                  <a:pt x="4400849" y="1886331"/>
                  <a:pt x="4379542" y="1858223"/>
                  <a:pt x="4358063" y="1830295"/>
                </a:cubicBezTo>
                <a:cubicBezTo>
                  <a:pt x="4315458" y="1774888"/>
                  <a:pt x="4310152" y="1700003"/>
                  <a:pt x="4344547" y="1639490"/>
                </a:cubicBezTo>
                <a:cubicBezTo>
                  <a:pt x="4377475" y="1581521"/>
                  <a:pt x="4403145" y="1519580"/>
                  <a:pt x="4420833" y="1455391"/>
                </a:cubicBezTo>
                <a:cubicBezTo>
                  <a:pt x="4439292" y="1388354"/>
                  <a:pt x="4496004" y="1339186"/>
                  <a:pt x="4565280" y="1330147"/>
                </a:cubicBezTo>
                <a:cubicBezTo>
                  <a:pt x="4600303" y="1325585"/>
                  <a:pt x="4635212" y="1320765"/>
                  <a:pt x="4669426" y="1315802"/>
                </a:cubicBezTo>
                <a:lnTo>
                  <a:pt x="4669426" y="1162183"/>
                </a:lnTo>
                <a:cubicBezTo>
                  <a:pt x="4635212" y="1157211"/>
                  <a:pt x="4600293" y="1152401"/>
                  <a:pt x="4565270" y="1147829"/>
                </a:cubicBezTo>
                <a:cubicBezTo>
                  <a:pt x="4495995" y="1138790"/>
                  <a:pt x="4439292" y="1089631"/>
                  <a:pt x="4420823" y="1022575"/>
                </a:cubicBezTo>
                <a:cubicBezTo>
                  <a:pt x="4403135" y="958415"/>
                  <a:pt x="4377465" y="896464"/>
                  <a:pt x="4344537" y="838476"/>
                </a:cubicBezTo>
                <a:cubicBezTo>
                  <a:pt x="4310171" y="777964"/>
                  <a:pt x="4315467" y="703078"/>
                  <a:pt x="4358054" y="647700"/>
                </a:cubicBezTo>
                <a:cubicBezTo>
                  <a:pt x="4379571" y="619725"/>
                  <a:pt x="4400868" y="591617"/>
                  <a:pt x="4421585" y="563851"/>
                </a:cubicBezTo>
                <a:lnTo>
                  <a:pt x="4312962" y="455219"/>
                </a:lnTo>
                <a:cubicBezTo>
                  <a:pt x="4285083" y="476012"/>
                  <a:pt x="4256993" y="497310"/>
                  <a:pt x="4229114" y="518741"/>
                </a:cubicBezTo>
                <a:cubicBezTo>
                  <a:pt x="4173754" y="561318"/>
                  <a:pt x="4098859" y="566661"/>
                  <a:pt x="4038328" y="532266"/>
                </a:cubicBezTo>
                <a:cubicBezTo>
                  <a:pt x="3980359" y="499338"/>
                  <a:pt x="3918408" y="473659"/>
                  <a:pt x="3854229" y="455971"/>
                </a:cubicBezTo>
                <a:cubicBezTo>
                  <a:pt x="3787182" y="437502"/>
                  <a:pt x="3738014" y="380790"/>
                  <a:pt x="3728975" y="311505"/>
                </a:cubicBezTo>
                <a:cubicBezTo>
                  <a:pt x="3724413" y="276501"/>
                  <a:pt x="3719602" y="241592"/>
                  <a:pt x="3714640" y="207388"/>
                </a:cubicBezTo>
                <a:close/>
                <a:moveTo>
                  <a:pt x="3531360" y="0"/>
                </a:moveTo>
                <a:lnTo>
                  <a:pt x="3744301" y="0"/>
                </a:lnTo>
                <a:cubicBezTo>
                  <a:pt x="3829283" y="0"/>
                  <a:pt x="3902835" y="63265"/>
                  <a:pt x="3915379" y="147142"/>
                </a:cubicBezTo>
                <a:cubicBezTo>
                  <a:pt x="3921018" y="184813"/>
                  <a:pt x="3926476" y="223513"/>
                  <a:pt x="3931686" y="262490"/>
                </a:cubicBezTo>
                <a:cubicBezTo>
                  <a:pt x="3997018" y="282140"/>
                  <a:pt x="4060331" y="308372"/>
                  <a:pt x="4120462" y="340738"/>
                </a:cubicBezTo>
                <a:cubicBezTo>
                  <a:pt x="4151561" y="316973"/>
                  <a:pt x="4182803" y="293475"/>
                  <a:pt x="4213607" y="270681"/>
                </a:cubicBezTo>
                <a:cubicBezTo>
                  <a:pt x="4281797" y="220227"/>
                  <a:pt x="4378532" y="227514"/>
                  <a:pt x="4438626" y="287617"/>
                </a:cubicBezTo>
                <a:lnTo>
                  <a:pt x="4589197" y="438169"/>
                </a:lnTo>
                <a:cubicBezTo>
                  <a:pt x="4649290" y="498233"/>
                  <a:pt x="4656586" y="594969"/>
                  <a:pt x="4606151" y="663178"/>
                </a:cubicBezTo>
                <a:cubicBezTo>
                  <a:pt x="4583434" y="693877"/>
                  <a:pt x="4559926" y="725128"/>
                  <a:pt x="4536076" y="756323"/>
                </a:cubicBezTo>
                <a:cubicBezTo>
                  <a:pt x="4568442" y="816464"/>
                  <a:pt x="4594674" y="879786"/>
                  <a:pt x="4614314" y="945099"/>
                </a:cubicBezTo>
                <a:cubicBezTo>
                  <a:pt x="4653291" y="950299"/>
                  <a:pt x="4691990" y="955776"/>
                  <a:pt x="4729672" y="961415"/>
                </a:cubicBezTo>
                <a:cubicBezTo>
                  <a:pt x="4813549" y="973969"/>
                  <a:pt x="4876804" y="1047521"/>
                  <a:pt x="4876814" y="1132513"/>
                </a:cubicBezTo>
                <a:lnTo>
                  <a:pt x="4876814" y="1345444"/>
                </a:lnTo>
                <a:cubicBezTo>
                  <a:pt x="4876814" y="1430436"/>
                  <a:pt x="4813549" y="1503978"/>
                  <a:pt x="4729662" y="1516532"/>
                </a:cubicBezTo>
                <a:cubicBezTo>
                  <a:pt x="4691990" y="1522171"/>
                  <a:pt x="4653281" y="1527638"/>
                  <a:pt x="4614314" y="1532849"/>
                </a:cubicBezTo>
                <a:cubicBezTo>
                  <a:pt x="4594664" y="1598190"/>
                  <a:pt x="4568423" y="1661493"/>
                  <a:pt x="4536076" y="1721625"/>
                </a:cubicBezTo>
                <a:cubicBezTo>
                  <a:pt x="4559888" y="1752762"/>
                  <a:pt x="4583396" y="1784023"/>
                  <a:pt x="4606123" y="1814750"/>
                </a:cubicBezTo>
                <a:cubicBezTo>
                  <a:pt x="4656577" y="1882959"/>
                  <a:pt x="4649281" y="1979704"/>
                  <a:pt x="4589187" y="2039788"/>
                </a:cubicBezTo>
                <a:lnTo>
                  <a:pt x="4438616" y="2190340"/>
                </a:lnTo>
                <a:cubicBezTo>
                  <a:pt x="4378542" y="2250434"/>
                  <a:pt x="4281787" y="2257720"/>
                  <a:pt x="4213598" y="2207266"/>
                </a:cubicBezTo>
                <a:cubicBezTo>
                  <a:pt x="4182803" y="2184482"/>
                  <a:pt x="4151542" y="2160975"/>
                  <a:pt x="4120462" y="2137200"/>
                </a:cubicBezTo>
                <a:cubicBezTo>
                  <a:pt x="4060321" y="2169566"/>
                  <a:pt x="3997008" y="2195817"/>
                  <a:pt x="3931686" y="2215448"/>
                </a:cubicBezTo>
                <a:cubicBezTo>
                  <a:pt x="3926476" y="2254424"/>
                  <a:pt x="3921008" y="2293125"/>
                  <a:pt x="3915379" y="2330805"/>
                </a:cubicBezTo>
                <a:cubicBezTo>
                  <a:pt x="3902835" y="2414711"/>
                  <a:pt x="3829283" y="2477957"/>
                  <a:pt x="3744301" y="2477957"/>
                </a:cubicBezTo>
                <a:lnTo>
                  <a:pt x="3531360" y="2477957"/>
                </a:lnTo>
                <a:cubicBezTo>
                  <a:pt x="3446378" y="2477957"/>
                  <a:pt x="3372826" y="2414692"/>
                  <a:pt x="3360272" y="2330815"/>
                </a:cubicBezTo>
                <a:cubicBezTo>
                  <a:pt x="3354633" y="2293134"/>
                  <a:pt x="3349156" y="2254424"/>
                  <a:pt x="3343965" y="2215458"/>
                </a:cubicBezTo>
                <a:cubicBezTo>
                  <a:pt x="3278652" y="2195817"/>
                  <a:pt x="3215330" y="2169585"/>
                  <a:pt x="3155180" y="2137219"/>
                </a:cubicBezTo>
                <a:cubicBezTo>
                  <a:pt x="3124090" y="2160975"/>
                  <a:pt x="3092848" y="2184492"/>
                  <a:pt x="3062044" y="2207266"/>
                </a:cubicBezTo>
                <a:cubicBezTo>
                  <a:pt x="2993845" y="2257711"/>
                  <a:pt x="2897109" y="2250434"/>
                  <a:pt x="2837025" y="2190331"/>
                </a:cubicBezTo>
                <a:lnTo>
                  <a:pt x="2686454" y="2039759"/>
                </a:lnTo>
                <a:cubicBezTo>
                  <a:pt x="2626361" y="1979704"/>
                  <a:pt x="2619074" y="1882949"/>
                  <a:pt x="2669500" y="1814760"/>
                </a:cubicBezTo>
                <a:cubicBezTo>
                  <a:pt x="2692245" y="1784023"/>
                  <a:pt x="2715753" y="1752781"/>
                  <a:pt x="2739575" y="1721615"/>
                </a:cubicBezTo>
                <a:cubicBezTo>
                  <a:pt x="2707218" y="1661474"/>
                  <a:pt x="2680987" y="1598161"/>
                  <a:pt x="2661337" y="1532839"/>
                </a:cubicBezTo>
                <a:cubicBezTo>
                  <a:pt x="2622360" y="1527638"/>
                  <a:pt x="2583660" y="1522162"/>
                  <a:pt x="2545979" y="1516523"/>
                </a:cubicBezTo>
                <a:cubicBezTo>
                  <a:pt x="2462093" y="1503969"/>
                  <a:pt x="2398847" y="1430417"/>
                  <a:pt x="2398847" y="1345435"/>
                </a:cubicBezTo>
                <a:lnTo>
                  <a:pt x="2398847" y="1132503"/>
                </a:lnTo>
                <a:cubicBezTo>
                  <a:pt x="2398847" y="1047512"/>
                  <a:pt x="2462112" y="973969"/>
                  <a:pt x="2545998" y="961415"/>
                </a:cubicBezTo>
                <a:cubicBezTo>
                  <a:pt x="2583670" y="955776"/>
                  <a:pt x="2622379" y="950309"/>
                  <a:pt x="2661346" y="945099"/>
                </a:cubicBezTo>
                <a:cubicBezTo>
                  <a:pt x="2680996" y="879767"/>
                  <a:pt x="2707238" y="816454"/>
                  <a:pt x="2739585" y="756323"/>
                </a:cubicBezTo>
                <a:cubicBezTo>
                  <a:pt x="2715744" y="725138"/>
                  <a:pt x="2692236" y="693877"/>
                  <a:pt x="2669538" y="663187"/>
                </a:cubicBezTo>
                <a:cubicBezTo>
                  <a:pt x="2619084" y="594969"/>
                  <a:pt x="2626389" y="498224"/>
                  <a:pt x="2686492" y="438140"/>
                </a:cubicBezTo>
                <a:lnTo>
                  <a:pt x="2837044" y="287598"/>
                </a:lnTo>
                <a:cubicBezTo>
                  <a:pt x="2897119" y="227504"/>
                  <a:pt x="2993855" y="220218"/>
                  <a:pt x="3062063" y="270672"/>
                </a:cubicBezTo>
                <a:cubicBezTo>
                  <a:pt x="3092857" y="293446"/>
                  <a:pt x="3124118" y="316954"/>
                  <a:pt x="3155198" y="340728"/>
                </a:cubicBezTo>
                <a:cubicBezTo>
                  <a:pt x="3215320" y="308362"/>
                  <a:pt x="3278642" y="282130"/>
                  <a:pt x="3343974" y="262480"/>
                </a:cubicBezTo>
                <a:cubicBezTo>
                  <a:pt x="3349185" y="223494"/>
                  <a:pt x="3354652" y="184785"/>
                  <a:pt x="3360281" y="147132"/>
                </a:cubicBezTo>
                <a:cubicBezTo>
                  <a:pt x="3372826" y="63265"/>
                  <a:pt x="3446378" y="0"/>
                  <a:pt x="353136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E59903C-338B-4585-8C38-5FCC20F00AC7}"/>
              </a:ext>
            </a:extLst>
          </p:cNvPr>
          <p:cNvSpPr>
            <a:spLocks noChangeAspect="1"/>
          </p:cNvSpPr>
          <p:nvPr/>
        </p:nvSpPr>
        <p:spPr>
          <a:xfrm>
            <a:off x="11771911" y="10118525"/>
            <a:ext cx="853440" cy="789718"/>
          </a:xfrm>
          <a:custGeom>
            <a:avLst/>
            <a:gdLst>
              <a:gd name="connsiteX0" fmla="*/ 3549305 w 4876796"/>
              <a:gd name="connsiteY0" fmla="*/ 3894334 h 4512678"/>
              <a:gd name="connsiteX1" fmla="*/ 3359881 w 4876796"/>
              <a:gd name="connsiteY1" fmla="*/ 4083758 h 4512678"/>
              <a:gd name="connsiteX2" fmla="*/ 3549305 w 4876796"/>
              <a:gd name="connsiteY2" fmla="*/ 4273182 h 4512678"/>
              <a:gd name="connsiteX3" fmla="*/ 3738729 w 4876796"/>
              <a:gd name="connsiteY3" fmla="*/ 4083758 h 4512678"/>
              <a:gd name="connsiteX4" fmla="*/ 3549305 w 4876796"/>
              <a:gd name="connsiteY4" fmla="*/ 3894334 h 4512678"/>
              <a:gd name="connsiteX5" fmla="*/ 2044879 w 4876796"/>
              <a:gd name="connsiteY5" fmla="*/ 3894334 h 4512678"/>
              <a:gd name="connsiteX6" fmla="*/ 1855455 w 4876796"/>
              <a:gd name="connsiteY6" fmla="*/ 4083758 h 4512678"/>
              <a:gd name="connsiteX7" fmla="*/ 2044879 w 4876796"/>
              <a:gd name="connsiteY7" fmla="*/ 4273182 h 4512678"/>
              <a:gd name="connsiteX8" fmla="*/ 2234303 w 4876796"/>
              <a:gd name="connsiteY8" fmla="*/ 4083758 h 4512678"/>
              <a:gd name="connsiteX9" fmla="*/ 2044879 w 4876796"/>
              <a:gd name="connsiteY9" fmla="*/ 3894334 h 4512678"/>
              <a:gd name="connsiteX10" fmla="*/ 3549305 w 4876796"/>
              <a:gd name="connsiteY10" fmla="*/ 3654876 h 4512678"/>
              <a:gd name="connsiteX11" fmla="*/ 3978206 w 4876796"/>
              <a:gd name="connsiteY11" fmla="*/ 4083777 h 4512678"/>
              <a:gd name="connsiteX12" fmla="*/ 3549305 w 4876796"/>
              <a:gd name="connsiteY12" fmla="*/ 4512678 h 4512678"/>
              <a:gd name="connsiteX13" fmla="*/ 3120404 w 4876796"/>
              <a:gd name="connsiteY13" fmla="*/ 4083777 h 4512678"/>
              <a:gd name="connsiteX14" fmla="*/ 3549305 w 4876796"/>
              <a:gd name="connsiteY14" fmla="*/ 3654876 h 4512678"/>
              <a:gd name="connsiteX15" fmla="*/ 2044879 w 4876796"/>
              <a:gd name="connsiteY15" fmla="*/ 3654876 h 4512678"/>
              <a:gd name="connsiteX16" fmla="*/ 2473780 w 4876796"/>
              <a:gd name="connsiteY16" fmla="*/ 4083777 h 4512678"/>
              <a:gd name="connsiteX17" fmla="*/ 2044879 w 4876796"/>
              <a:gd name="connsiteY17" fmla="*/ 4512678 h 4512678"/>
              <a:gd name="connsiteX18" fmla="*/ 1615978 w 4876796"/>
              <a:gd name="connsiteY18" fmla="*/ 4083777 h 4512678"/>
              <a:gd name="connsiteX19" fmla="*/ 2044879 w 4876796"/>
              <a:gd name="connsiteY19" fmla="*/ 3654876 h 4512678"/>
              <a:gd name="connsiteX20" fmla="*/ 2032382 w 4876796"/>
              <a:gd name="connsiteY20" fmla="*/ 2018548 h 4512678"/>
              <a:gd name="connsiteX21" fmla="*/ 3561506 w 4876796"/>
              <a:gd name="connsiteY21" fmla="*/ 2018548 h 4512678"/>
              <a:gd name="connsiteX22" fmla="*/ 3681235 w 4876796"/>
              <a:gd name="connsiteY22" fmla="*/ 2138287 h 4512678"/>
              <a:gd name="connsiteX23" fmla="*/ 3561497 w 4876796"/>
              <a:gd name="connsiteY23" fmla="*/ 2258025 h 4512678"/>
              <a:gd name="connsiteX24" fmla="*/ 2032382 w 4876796"/>
              <a:gd name="connsiteY24" fmla="*/ 2258025 h 4512678"/>
              <a:gd name="connsiteX25" fmla="*/ 1912643 w 4876796"/>
              <a:gd name="connsiteY25" fmla="*/ 2138287 h 4512678"/>
              <a:gd name="connsiteX26" fmla="*/ 2032382 w 4876796"/>
              <a:gd name="connsiteY26" fmla="*/ 2018548 h 4512678"/>
              <a:gd name="connsiteX27" fmla="*/ 1938980 w 4876796"/>
              <a:gd name="connsiteY27" fmla="*/ 1396756 h 4512678"/>
              <a:gd name="connsiteX28" fmla="*/ 3654899 w 4876796"/>
              <a:gd name="connsiteY28" fmla="*/ 1396756 h 4512678"/>
              <a:gd name="connsiteX29" fmla="*/ 3774637 w 4876796"/>
              <a:gd name="connsiteY29" fmla="*/ 1516495 h 4512678"/>
              <a:gd name="connsiteX30" fmla="*/ 3654899 w 4876796"/>
              <a:gd name="connsiteY30" fmla="*/ 1636233 h 4512678"/>
              <a:gd name="connsiteX31" fmla="*/ 1938980 w 4876796"/>
              <a:gd name="connsiteY31" fmla="*/ 1636233 h 4512678"/>
              <a:gd name="connsiteX32" fmla="*/ 1819241 w 4876796"/>
              <a:gd name="connsiteY32" fmla="*/ 1516495 h 4512678"/>
              <a:gd name="connsiteX33" fmla="*/ 1938980 w 4876796"/>
              <a:gd name="connsiteY33" fmla="*/ 1396756 h 4512678"/>
              <a:gd name="connsiteX34" fmla="*/ 956867 w 4876796"/>
              <a:gd name="connsiteY34" fmla="*/ 1014536 h 4512678"/>
              <a:gd name="connsiteX35" fmla="*/ 1291775 w 4876796"/>
              <a:gd name="connsiteY35" fmla="*/ 2640206 h 4512678"/>
              <a:gd name="connsiteX36" fmla="*/ 4302352 w 4876796"/>
              <a:gd name="connsiteY36" fmla="*/ 2640206 h 4512678"/>
              <a:gd name="connsiteX37" fmla="*/ 4637260 w 4876796"/>
              <a:gd name="connsiteY37" fmla="*/ 1014546 h 4512678"/>
              <a:gd name="connsiteX38" fmla="*/ 120938 w 4876796"/>
              <a:gd name="connsiteY38" fmla="*/ 5 h 4512678"/>
              <a:gd name="connsiteX39" fmla="*/ 167444 w 4876796"/>
              <a:gd name="connsiteY39" fmla="*/ 9944 h 4512678"/>
              <a:gd name="connsiteX40" fmla="*/ 693005 w 4876796"/>
              <a:gd name="connsiteY40" fmla="*/ 238068 h 4512678"/>
              <a:gd name="connsiteX41" fmla="*/ 832203 w 4876796"/>
              <a:gd name="connsiteY41" fmla="*/ 409413 h 4512678"/>
              <a:gd name="connsiteX42" fmla="*/ 907527 w 4876796"/>
              <a:gd name="connsiteY42" fmla="*/ 775068 h 4512678"/>
              <a:gd name="connsiteX43" fmla="*/ 4637269 w 4876796"/>
              <a:gd name="connsiteY43" fmla="*/ 775068 h 4512678"/>
              <a:gd name="connsiteX44" fmla="*/ 4822902 w 4876796"/>
              <a:gd name="connsiteY44" fmla="*/ 863251 h 4512678"/>
              <a:gd name="connsiteX45" fmla="*/ 4871823 w 4876796"/>
              <a:gd name="connsiteY45" fmla="*/ 1062838 h 4512678"/>
              <a:gd name="connsiteX46" fmla="*/ 4536895 w 4876796"/>
              <a:gd name="connsiteY46" fmla="*/ 2688517 h 4512678"/>
              <a:gd name="connsiteX47" fmla="*/ 4302352 w 4876796"/>
              <a:gd name="connsiteY47" fmla="*/ 2879665 h 4512678"/>
              <a:gd name="connsiteX48" fmla="*/ 1341105 w 4876796"/>
              <a:gd name="connsiteY48" fmla="*/ 2879665 h 4512678"/>
              <a:gd name="connsiteX49" fmla="*/ 1411581 w 4876796"/>
              <a:gd name="connsiteY49" fmla="*/ 3221765 h 4512678"/>
              <a:gd name="connsiteX50" fmla="*/ 4280177 w 4876796"/>
              <a:gd name="connsiteY50" fmla="*/ 3221765 h 4512678"/>
              <a:gd name="connsiteX51" fmla="*/ 4399916 w 4876796"/>
              <a:gd name="connsiteY51" fmla="*/ 3341504 h 4512678"/>
              <a:gd name="connsiteX52" fmla="*/ 4280177 w 4876796"/>
              <a:gd name="connsiteY52" fmla="*/ 3461242 h 4512678"/>
              <a:gd name="connsiteX53" fmla="*/ 1411571 w 4876796"/>
              <a:gd name="connsiteY53" fmla="*/ 3461242 h 4512678"/>
              <a:gd name="connsiteX54" fmla="*/ 1177018 w 4876796"/>
              <a:gd name="connsiteY54" fmla="*/ 3270094 h 4512678"/>
              <a:gd name="connsiteX55" fmla="*/ 597650 w 4876796"/>
              <a:gd name="connsiteY55" fmla="*/ 457733 h 4512678"/>
              <a:gd name="connsiteX56" fmla="*/ 72080 w 4876796"/>
              <a:gd name="connsiteY56" fmla="*/ 229600 h 4512678"/>
              <a:gd name="connsiteX57" fmla="*/ 9939 w 4876796"/>
              <a:gd name="connsiteY57" fmla="*/ 72085 h 4512678"/>
              <a:gd name="connsiteX58" fmla="*/ 120938 w 4876796"/>
              <a:gd name="connsiteY58" fmla="*/ 5 h 451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76796" h="4512678">
                <a:moveTo>
                  <a:pt x="3549305" y="3894334"/>
                </a:moveTo>
                <a:cubicBezTo>
                  <a:pt x="3444863" y="3894334"/>
                  <a:pt x="3359881" y="3979307"/>
                  <a:pt x="3359881" y="4083758"/>
                </a:cubicBezTo>
                <a:cubicBezTo>
                  <a:pt x="3359881" y="4188200"/>
                  <a:pt x="3444854" y="4273182"/>
                  <a:pt x="3549305" y="4273182"/>
                </a:cubicBezTo>
                <a:cubicBezTo>
                  <a:pt x="3653747" y="4273182"/>
                  <a:pt x="3738729" y="4188219"/>
                  <a:pt x="3738729" y="4083758"/>
                </a:cubicBezTo>
                <a:cubicBezTo>
                  <a:pt x="3738729" y="3979316"/>
                  <a:pt x="3653756" y="3894334"/>
                  <a:pt x="3549305" y="3894334"/>
                </a:cubicBezTo>
                <a:close/>
                <a:moveTo>
                  <a:pt x="2044879" y="3894334"/>
                </a:moveTo>
                <a:cubicBezTo>
                  <a:pt x="1940437" y="3894334"/>
                  <a:pt x="1855455" y="3979307"/>
                  <a:pt x="1855455" y="4083758"/>
                </a:cubicBezTo>
                <a:cubicBezTo>
                  <a:pt x="1855455" y="4188200"/>
                  <a:pt x="1940428" y="4273182"/>
                  <a:pt x="2044879" y="4273182"/>
                </a:cubicBezTo>
                <a:cubicBezTo>
                  <a:pt x="2149321" y="4273182"/>
                  <a:pt x="2234303" y="4188219"/>
                  <a:pt x="2234303" y="4083758"/>
                </a:cubicBezTo>
                <a:cubicBezTo>
                  <a:pt x="2234303" y="3979316"/>
                  <a:pt x="2149321" y="3894334"/>
                  <a:pt x="2044879" y="3894334"/>
                </a:cubicBezTo>
                <a:close/>
                <a:moveTo>
                  <a:pt x="3549305" y="3654876"/>
                </a:moveTo>
                <a:cubicBezTo>
                  <a:pt x="3785792" y="3654876"/>
                  <a:pt x="3978196" y="3847281"/>
                  <a:pt x="3978206" y="4083777"/>
                </a:cubicBezTo>
                <a:cubicBezTo>
                  <a:pt x="3978206" y="4320273"/>
                  <a:pt x="3785801" y="4512678"/>
                  <a:pt x="3549305" y="4512678"/>
                </a:cubicBezTo>
                <a:cubicBezTo>
                  <a:pt x="3312809" y="4512678"/>
                  <a:pt x="3120404" y="4320273"/>
                  <a:pt x="3120404" y="4083777"/>
                </a:cubicBezTo>
                <a:cubicBezTo>
                  <a:pt x="3120404" y="3847281"/>
                  <a:pt x="3312809" y="3654876"/>
                  <a:pt x="3549305" y="3654876"/>
                </a:cubicBezTo>
                <a:close/>
                <a:moveTo>
                  <a:pt x="2044879" y="3654876"/>
                </a:moveTo>
                <a:cubicBezTo>
                  <a:pt x="2281366" y="3654876"/>
                  <a:pt x="2473771" y="3847281"/>
                  <a:pt x="2473780" y="4083777"/>
                </a:cubicBezTo>
                <a:cubicBezTo>
                  <a:pt x="2473780" y="4320273"/>
                  <a:pt x="2281375" y="4512678"/>
                  <a:pt x="2044879" y="4512678"/>
                </a:cubicBezTo>
                <a:cubicBezTo>
                  <a:pt x="1808383" y="4512678"/>
                  <a:pt x="1615978" y="4320273"/>
                  <a:pt x="1615978" y="4083777"/>
                </a:cubicBezTo>
                <a:cubicBezTo>
                  <a:pt x="1615978" y="3847281"/>
                  <a:pt x="1808383" y="3654876"/>
                  <a:pt x="2044879" y="3654876"/>
                </a:cubicBezTo>
                <a:close/>
                <a:moveTo>
                  <a:pt x="2032382" y="2018548"/>
                </a:moveTo>
                <a:lnTo>
                  <a:pt x="3561506" y="2018548"/>
                </a:lnTo>
                <a:cubicBezTo>
                  <a:pt x="3627629" y="2018548"/>
                  <a:pt x="3681235" y="2072164"/>
                  <a:pt x="3681235" y="2138287"/>
                </a:cubicBezTo>
                <a:cubicBezTo>
                  <a:pt x="3681235" y="2204419"/>
                  <a:pt x="3627629" y="2258025"/>
                  <a:pt x="3561497" y="2258025"/>
                </a:cubicBezTo>
                <a:lnTo>
                  <a:pt x="2032382" y="2258025"/>
                </a:lnTo>
                <a:cubicBezTo>
                  <a:pt x="1966249" y="2258025"/>
                  <a:pt x="1912643" y="2204419"/>
                  <a:pt x="1912643" y="2138287"/>
                </a:cubicBezTo>
                <a:cubicBezTo>
                  <a:pt x="1912643" y="2072154"/>
                  <a:pt x="1966249" y="2018548"/>
                  <a:pt x="2032382" y="2018548"/>
                </a:cubicBezTo>
                <a:close/>
                <a:moveTo>
                  <a:pt x="1938980" y="1396756"/>
                </a:moveTo>
                <a:lnTo>
                  <a:pt x="3654899" y="1396756"/>
                </a:lnTo>
                <a:cubicBezTo>
                  <a:pt x="3721031" y="1396756"/>
                  <a:pt x="3774637" y="1450353"/>
                  <a:pt x="3774637" y="1516495"/>
                </a:cubicBezTo>
                <a:cubicBezTo>
                  <a:pt x="3774637" y="1582627"/>
                  <a:pt x="3721031" y="1636233"/>
                  <a:pt x="3654899" y="1636233"/>
                </a:cubicBezTo>
                <a:lnTo>
                  <a:pt x="1938980" y="1636233"/>
                </a:lnTo>
                <a:cubicBezTo>
                  <a:pt x="1872857" y="1636233"/>
                  <a:pt x="1819241" y="1582627"/>
                  <a:pt x="1819241" y="1516495"/>
                </a:cubicBezTo>
                <a:cubicBezTo>
                  <a:pt x="1819241" y="1450362"/>
                  <a:pt x="1872847" y="1396756"/>
                  <a:pt x="1938980" y="1396756"/>
                </a:cubicBezTo>
                <a:close/>
                <a:moveTo>
                  <a:pt x="956867" y="1014536"/>
                </a:moveTo>
                <a:lnTo>
                  <a:pt x="1291775" y="2640206"/>
                </a:lnTo>
                <a:lnTo>
                  <a:pt x="4302352" y="2640206"/>
                </a:lnTo>
                <a:lnTo>
                  <a:pt x="4637260" y="1014546"/>
                </a:lnTo>
                <a:close/>
                <a:moveTo>
                  <a:pt x="120938" y="5"/>
                </a:moveTo>
                <a:cubicBezTo>
                  <a:pt x="136492" y="153"/>
                  <a:pt x="152275" y="3355"/>
                  <a:pt x="167444" y="9944"/>
                </a:cubicBezTo>
                <a:lnTo>
                  <a:pt x="693005" y="238068"/>
                </a:lnTo>
                <a:cubicBezTo>
                  <a:pt x="764452" y="269091"/>
                  <a:pt x="816478" y="333137"/>
                  <a:pt x="832203" y="409413"/>
                </a:cubicBezTo>
                <a:lnTo>
                  <a:pt x="907527" y="775068"/>
                </a:lnTo>
                <a:lnTo>
                  <a:pt x="4637269" y="775068"/>
                </a:lnTo>
                <a:cubicBezTo>
                  <a:pt x="4709574" y="775068"/>
                  <a:pt x="4777239" y="807206"/>
                  <a:pt x="4822902" y="863251"/>
                </a:cubicBezTo>
                <a:cubicBezTo>
                  <a:pt x="4868575" y="919286"/>
                  <a:pt x="4886405" y="992048"/>
                  <a:pt x="4871823" y="1062838"/>
                </a:cubicBezTo>
                <a:lnTo>
                  <a:pt x="4536895" y="2688517"/>
                </a:lnTo>
                <a:cubicBezTo>
                  <a:pt x="4514083" y="2799274"/>
                  <a:pt x="4415432" y="2879665"/>
                  <a:pt x="4302352" y="2879665"/>
                </a:cubicBezTo>
                <a:lnTo>
                  <a:pt x="1341105" y="2879665"/>
                </a:lnTo>
                <a:lnTo>
                  <a:pt x="1411581" y="3221765"/>
                </a:lnTo>
                <a:lnTo>
                  <a:pt x="4280177" y="3221765"/>
                </a:lnTo>
                <a:cubicBezTo>
                  <a:pt x="4346309" y="3221765"/>
                  <a:pt x="4399916" y="3275371"/>
                  <a:pt x="4399916" y="3341504"/>
                </a:cubicBezTo>
                <a:cubicBezTo>
                  <a:pt x="4399916" y="3407636"/>
                  <a:pt x="4346309" y="3461242"/>
                  <a:pt x="4280177" y="3461242"/>
                </a:cubicBezTo>
                <a:lnTo>
                  <a:pt x="1411571" y="3461242"/>
                </a:lnTo>
                <a:cubicBezTo>
                  <a:pt x="1298481" y="3461242"/>
                  <a:pt x="1199840" y="3380851"/>
                  <a:pt x="1177018" y="3270094"/>
                </a:cubicBezTo>
                <a:lnTo>
                  <a:pt x="597650" y="457733"/>
                </a:lnTo>
                <a:lnTo>
                  <a:pt x="72080" y="229600"/>
                </a:lnTo>
                <a:cubicBezTo>
                  <a:pt x="11434" y="203283"/>
                  <a:pt x="-16408" y="132759"/>
                  <a:pt x="9939" y="72085"/>
                </a:cubicBezTo>
                <a:cubicBezTo>
                  <a:pt x="29677" y="26594"/>
                  <a:pt x="74275" y="-440"/>
                  <a:pt x="120938" y="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C1ECCB89-3E24-48D2-B15E-946623B3C795}"/>
              </a:ext>
            </a:extLst>
          </p:cNvPr>
          <p:cNvSpPr>
            <a:spLocks noChangeAspect="1"/>
          </p:cNvSpPr>
          <p:nvPr/>
        </p:nvSpPr>
        <p:spPr>
          <a:xfrm>
            <a:off x="15006177" y="10009626"/>
            <a:ext cx="853440" cy="898616"/>
          </a:xfrm>
          <a:custGeom>
            <a:avLst/>
            <a:gdLst>
              <a:gd name="connsiteX0" fmla="*/ 2178205 w 4631627"/>
              <a:gd name="connsiteY0" fmla="*/ 1890408 h 4876800"/>
              <a:gd name="connsiteX1" fmla="*/ 1597628 w 4631627"/>
              <a:gd name="connsiteY1" fmla="*/ 2470985 h 4876800"/>
              <a:gd name="connsiteX2" fmla="*/ 2178205 w 4631627"/>
              <a:gd name="connsiteY2" fmla="*/ 3051562 h 4876800"/>
              <a:gd name="connsiteX3" fmla="*/ 2758783 w 4631627"/>
              <a:gd name="connsiteY3" fmla="*/ 2470985 h 4876800"/>
              <a:gd name="connsiteX4" fmla="*/ 2646150 w 4631627"/>
              <a:gd name="connsiteY4" fmla="*/ 2127847 h 4876800"/>
              <a:gd name="connsiteX5" fmla="*/ 2258387 w 4631627"/>
              <a:gd name="connsiteY5" fmla="*/ 2516667 h 4876800"/>
              <a:gd name="connsiteX6" fmla="*/ 2190940 w 4631627"/>
              <a:gd name="connsiteY6" fmla="*/ 2544651 h 4876800"/>
              <a:gd name="connsiteX7" fmla="*/ 2123675 w 4631627"/>
              <a:gd name="connsiteY7" fmla="*/ 2516848 h 4876800"/>
              <a:gd name="connsiteX8" fmla="*/ 2123494 w 4631627"/>
              <a:gd name="connsiteY8" fmla="*/ 2382136 h 4876800"/>
              <a:gd name="connsiteX9" fmla="*/ 2509771 w 4631627"/>
              <a:gd name="connsiteY9" fmla="*/ 1994811 h 4876800"/>
              <a:gd name="connsiteX10" fmla="*/ 2178205 w 4631627"/>
              <a:gd name="connsiteY10" fmla="*/ 1890408 h 4876800"/>
              <a:gd name="connsiteX11" fmla="*/ 3870484 w 4631627"/>
              <a:gd name="connsiteY11" fmla="*/ 1177671 h 4876800"/>
              <a:gd name="connsiteX12" fmla="*/ 3965734 w 4631627"/>
              <a:gd name="connsiteY12" fmla="*/ 1272921 h 4876800"/>
              <a:gd name="connsiteX13" fmla="*/ 3870484 w 4631627"/>
              <a:gd name="connsiteY13" fmla="*/ 1368171 h 4876800"/>
              <a:gd name="connsiteX14" fmla="*/ 3775234 w 4631627"/>
              <a:gd name="connsiteY14" fmla="*/ 1272921 h 4876800"/>
              <a:gd name="connsiteX15" fmla="*/ 3870484 w 4631627"/>
              <a:gd name="connsiteY15" fmla="*/ 1177671 h 4876800"/>
              <a:gd name="connsiteX16" fmla="*/ 2178215 w 4631627"/>
              <a:gd name="connsiteY16" fmla="*/ 1146353 h 4876800"/>
              <a:gd name="connsiteX17" fmla="*/ 853583 w 4631627"/>
              <a:gd name="connsiteY17" fmla="*/ 2470985 h 4876800"/>
              <a:gd name="connsiteX18" fmla="*/ 2178215 w 4631627"/>
              <a:gd name="connsiteY18" fmla="*/ 3795617 h 4876800"/>
              <a:gd name="connsiteX19" fmla="*/ 3502847 w 4631627"/>
              <a:gd name="connsiteY19" fmla="*/ 2470985 h 4876800"/>
              <a:gd name="connsiteX20" fmla="*/ 3456832 w 4631627"/>
              <a:gd name="connsiteY20" fmla="*/ 2123551 h 4876800"/>
              <a:gd name="connsiteX21" fmla="*/ 3174463 w 4631627"/>
              <a:gd name="connsiteY21" fmla="*/ 1598104 h 4876800"/>
              <a:gd name="connsiteX22" fmla="*/ 2781729 w 4631627"/>
              <a:gd name="connsiteY22" fmla="*/ 1991906 h 4876800"/>
              <a:gd name="connsiteX23" fmla="*/ 2949292 w 4631627"/>
              <a:gd name="connsiteY23" fmla="*/ 2470985 h 4876800"/>
              <a:gd name="connsiteX24" fmla="*/ 2178215 w 4631627"/>
              <a:gd name="connsiteY24" fmla="*/ 3242062 h 4876800"/>
              <a:gd name="connsiteX25" fmla="*/ 1407138 w 4631627"/>
              <a:gd name="connsiteY25" fmla="*/ 2470985 h 4876800"/>
              <a:gd name="connsiteX26" fmla="*/ 2178215 w 4631627"/>
              <a:gd name="connsiteY26" fmla="*/ 1699908 h 4876800"/>
              <a:gd name="connsiteX27" fmla="*/ 2645797 w 4631627"/>
              <a:gd name="connsiteY27" fmla="*/ 1858432 h 4876800"/>
              <a:gd name="connsiteX28" fmla="*/ 3039037 w 4631627"/>
              <a:gd name="connsiteY28" fmla="*/ 1464126 h 4876800"/>
              <a:gd name="connsiteX29" fmla="*/ 2178215 w 4631627"/>
              <a:gd name="connsiteY29" fmla="*/ 1146353 h 4876800"/>
              <a:gd name="connsiteX30" fmla="*/ 4136212 w 4631627"/>
              <a:gd name="connsiteY30" fmla="*/ 0 h 4876800"/>
              <a:gd name="connsiteX31" fmla="*/ 4231462 w 4631627"/>
              <a:gd name="connsiteY31" fmla="*/ 95250 h 4876800"/>
              <a:gd name="connsiteX32" fmla="*/ 4231462 w 4631627"/>
              <a:gd name="connsiteY32" fmla="*/ 403584 h 4876800"/>
              <a:gd name="connsiteX33" fmla="*/ 4536367 w 4631627"/>
              <a:gd name="connsiteY33" fmla="*/ 403584 h 4876800"/>
              <a:gd name="connsiteX34" fmla="*/ 4631627 w 4631627"/>
              <a:gd name="connsiteY34" fmla="*/ 498834 h 4876800"/>
              <a:gd name="connsiteX35" fmla="*/ 4536377 w 4631627"/>
              <a:gd name="connsiteY35" fmla="*/ 594084 h 4876800"/>
              <a:gd name="connsiteX36" fmla="*/ 4175750 w 4631627"/>
              <a:gd name="connsiteY36" fmla="*/ 594084 h 4876800"/>
              <a:gd name="connsiteX37" fmla="*/ 3712635 w 4631627"/>
              <a:gd name="connsiteY37" fmla="*/ 1058456 h 4876800"/>
              <a:gd name="connsiteX38" fmla="*/ 3712321 w 4631627"/>
              <a:gd name="connsiteY38" fmla="*/ 1058799 h 4876800"/>
              <a:gd name="connsiteX39" fmla="*/ 3711931 w 4631627"/>
              <a:gd name="connsiteY39" fmla="*/ 1059151 h 4876800"/>
              <a:gd name="connsiteX40" fmla="*/ 3309252 w 4631627"/>
              <a:gd name="connsiteY40" fmla="*/ 1462925 h 4876800"/>
              <a:gd name="connsiteX41" fmla="*/ 3640693 w 4631627"/>
              <a:gd name="connsiteY41" fmla="*/ 2073716 h 4876800"/>
              <a:gd name="connsiteX42" fmla="*/ 3693338 w 4631627"/>
              <a:gd name="connsiteY42" fmla="*/ 2470985 h 4876800"/>
              <a:gd name="connsiteX43" fmla="*/ 2178205 w 4631627"/>
              <a:gd name="connsiteY43" fmla="*/ 3986117 h 4876800"/>
              <a:gd name="connsiteX44" fmla="*/ 663054 w 4631627"/>
              <a:gd name="connsiteY44" fmla="*/ 2470985 h 4876800"/>
              <a:gd name="connsiteX45" fmla="*/ 2178186 w 4631627"/>
              <a:gd name="connsiteY45" fmla="*/ 955853 h 4876800"/>
              <a:gd name="connsiteX46" fmla="*/ 3173806 w 4631627"/>
              <a:gd name="connsiteY46" fmla="*/ 1328956 h 4876800"/>
              <a:gd name="connsiteX47" fmla="*/ 3508124 w 4631627"/>
              <a:gd name="connsiteY47" fmla="*/ 993724 h 4876800"/>
              <a:gd name="connsiteX48" fmla="*/ 2178177 w 4631627"/>
              <a:gd name="connsiteY48" fmla="*/ 483279 h 4876800"/>
              <a:gd name="connsiteX49" fmla="*/ 190471 w 4631627"/>
              <a:gd name="connsiteY49" fmla="*/ 2470985 h 4876800"/>
              <a:gd name="connsiteX50" fmla="*/ 2178177 w 4631627"/>
              <a:gd name="connsiteY50" fmla="*/ 4458691 h 4876800"/>
              <a:gd name="connsiteX51" fmla="*/ 4165882 w 4631627"/>
              <a:gd name="connsiteY51" fmla="*/ 2470985 h 4876800"/>
              <a:gd name="connsiteX52" fmla="*/ 3969277 w 4631627"/>
              <a:gd name="connsiteY52" fmla="*/ 1607944 h 4876800"/>
              <a:gd name="connsiteX53" fmla="*/ 4013644 w 4631627"/>
              <a:gd name="connsiteY53" fmla="*/ 1480756 h 4876800"/>
              <a:gd name="connsiteX54" fmla="*/ 4140832 w 4631627"/>
              <a:gd name="connsiteY54" fmla="*/ 1525124 h 4876800"/>
              <a:gd name="connsiteX55" fmla="*/ 4356383 w 4631627"/>
              <a:gd name="connsiteY55" fmla="*/ 2470985 h 4876800"/>
              <a:gd name="connsiteX56" fmla="*/ 3718407 w 4631627"/>
              <a:gd name="connsiteY56" fmla="*/ 4011206 h 4876800"/>
              <a:gd name="connsiteX57" fmla="*/ 3521611 w 4631627"/>
              <a:gd name="connsiteY57" fmla="*/ 4185866 h 4876800"/>
              <a:gd name="connsiteX58" fmla="*/ 4049935 w 4631627"/>
              <a:gd name="connsiteY58" fmla="*/ 4714189 h 4876800"/>
              <a:gd name="connsiteX59" fmla="*/ 4049935 w 4631627"/>
              <a:gd name="connsiteY59" fmla="*/ 4848901 h 4876800"/>
              <a:gd name="connsiteX60" fmla="*/ 3982583 w 4631627"/>
              <a:gd name="connsiteY60" fmla="*/ 4876800 h 4876800"/>
              <a:gd name="connsiteX61" fmla="*/ 3915232 w 4631627"/>
              <a:gd name="connsiteY61" fmla="*/ 4848901 h 4876800"/>
              <a:gd name="connsiteX62" fmla="*/ 3364678 w 4631627"/>
              <a:gd name="connsiteY62" fmla="*/ 4298347 h 4876800"/>
              <a:gd name="connsiteX63" fmla="*/ 2178186 w 4631627"/>
              <a:gd name="connsiteY63" fmla="*/ 4649181 h 4876800"/>
              <a:gd name="connsiteX64" fmla="*/ 996791 w 4631627"/>
              <a:gd name="connsiteY64" fmla="*/ 4301662 h 4876800"/>
              <a:gd name="connsiteX65" fmla="*/ 449561 w 4631627"/>
              <a:gd name="connsiteY65" fmla="*/ 4848901 h 4876800"/>
              <a:gd name="connsiteX66" fmla="*/ 382209 w 4631627"/>
              <a:gd name="connsiteY66" fmla="*/ 4876800 h 4876800"/>
              <a:gd name="connsiteX67" fmla="*/ 314858 w 4631627"/>
              <a:gd name="connsiteY67" fmla="*/ 4848901 h 4876800"/>
              <a:gd name="connsiteX68" fmla="*/ 314858 w 4631627"/>
              <a:gd name="connsiteY68" fmla="*/ 4714189 h 4876800"/>
              <a:gd name="connsiteX69" fmla="*/ 839438 w 4631627"/>
              <a:gd name="connsiteY69" fmla="*/ 4189609 h 4876800"/>
              <a:gd name="connsiteX70" fmla="*/ 637975 w 4631627"/>
              <a:gd name="connsiteY70" fmla="*/ 4011206 h 4876800"/>
              <a:gd name="connsiteX71" fmla="*/ 0 w 4631627"/>
              <a:gd name="connsiteY71" fmla="*/ 2470985 h 4876800"/>
              <a:gd name="connsiteX72" fmla="*/ 637975 w 4631627"/>
              <a:gd name="connsiteY72" fmla="*/ 930764 h 4876800"/>
              <a:gd name="connsiteX73" fmla="*/ 2178196 w 4631627"/>
              <a:gd name="connsiteY73" fmla="*/ 292789 h 4876800"/>
              <a:gd name="connsiteX74" fmla="*/ 3642760 w 4631627"/>
              <a:gd name="connsiteY74" fmla="*/ 858745 h 4876800"/>
              <a:gd name="connsiteX75" fmla="*/ 4040962 w 4631627"/>
              <a:gd name="connsiteY75" fmla="*/ 459457 h 4876800"/>
              <a:gd name="connsiteX76" fmla="*/ 4040962 w 4631627"/>
              <a:gd name="connsiteY76" fmla="*/ 95250 h 4876800"/>
              <a:gd name="connsiteX77" fmla="*/ 4136212 w 4631627"/>
              <a:gd name="connsiteY7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31627" h="4876800">
                <a:moveTo>
                  <a:pt x="2178205" y="1890408"/>
                </a:moveTo>
                <a:cubicBezTo>
                  <a:pt x="1858070" y="1890408"/>
                  <a:pt x="1597628" y="2150859"/>
                  <a:pt x="1597628" y="2470985"/>
                </a:cubicBezTo>
                <a:cubicBezTo>
                  <a:pt x="1597628" y="2791111"/>
                  <a:pt x="1858070" y="3051562"/>
                  <a:pt x="2178205" y="3051562"/>
                </a:cubicBezTo>
                <a:cubicBezTo>
                  <a:pt x="2498341" y="3051562"/>
                  <a:pt x="2758783" y="2791111"/>
                  <a:pt x="2758783" y="2470985"/>
                </a:cubicBezTo>
                <a:cubicBezTo>
                  <a:pt x="2758783" y="2342693"/>
                  <a:pt x="2716882" y="2224049"/>
                  <a:pt x="2646150" y="2127847"/>
                </a:cubicBezTo>
                <a:lnTo>
                  <a:pt x="2258387" y="2516667"/>
                </a:lnTo>
                <a:cubicBezTo>
                  <a:pt x="2239775" y="2535326"/>
                  <a:pt x="2215353" y="2544651"/>
                  <a:pt x="2190940" y="2544651"/>
                </a:cubicBezTo>
                <a:cubicBezTo>
                  <a:pt x="2166604" y="2544651"/>
                  <a:pt x="2142268" y="2535383"/>
                  <a:pt x="2123675" y="2516848"/>
                </a:cubicBezTo>
                <a:cubicBezTo>
                  <a:pt x="2086423" y="2479691"/>
                  <a:pt x="2086346" y="2419388"/>
                  <a:pt x="2123494" y="2382136"/>
                </a:cubicBezTo>
                <a:lnTo>
                  <a:pt x="2509771" y="1994811"/>
                </a:lnTo>
                <a:cubicBezTo>
                  <a:pt x="2415692" y="1929098"/>
                  <a:pt x="2301411" y="1890408"/>
                  <a:pt x="2178205" y="1890408"/>
                </a:cubicBezTo>
                <a:close/>
                <a:moveTo>
                  <a:pt x="3870484" y="1177671"/>
                </a:moveTo>
                <a:cubicBezTo>
                  <a:pt x="3923089" y="1177671"/>
                  <a:pt x="3965734" y="1220316"/>
                  <a:pt x="3965734" y="1272921"/>
                </a:cubicBezTo>
                <a:cubicBezTo>
                  <a:pt x="3965734" y="1325526"/>
                  <a:pt x="3923089" y="1368171"/>
                  <a:pt x="3870484" y="1368171"/>
                </a:cubicBezTo>
                <a:cubicBezTo>
                  <a:pt x="3817879" y="1368171"/>
                  <a:pt x="3775234" y="1325526"/>
                  <a:pt x="3775234" y="1272921"/>
                </a:cubicBezTo>
                <a:cubicBezTo>
                  <a:pt x="3775234" y="1220316"/>
                  <a:pt x="3817879" y="1177671"/>
                  <a:pt x="3870484" y="1177671"/>
                </a:cubicBezTo>
                <a:close/>
                <a:moveTo>
                  <a:pt x="2178215" y="1146353"/>
                </a:moveTo>
                <a:cubicBezTo>
                  <a:pt x="1447809" y="1146353"/>
                  <a:pt x="853583" y="1740589"/>
                  <a:pt x="853583" y="2470985"/>
                </a:cubicBezTo>
                <a:cubicBezTo>
                  <a:pt x="853583" y="3201381"/>
                  <a:pt x="1447809" y="3795617"/>
                  <a:pt x="2178215" y="3795617"/>
                </a:cubicBezTo>
                <a:cubicBezTo>
                  <a:pt x="2908621" y="3795617"/>
                  <a:pt x="3502847" y="3201391"/>
                  <a:pt x="3502847" y="2470985"/>
                </a:cubicBezTo>
                <a:cubicBezTo>
                  <a:pt x="3502847" y="2353075"/>
                  <a:pt x="3487369" y="2236184"/>
                  <a:pt x="3456832" y="2123551"/>
                </a:cubicBezTo>
                <a:cubicBezTo>
                  <a:pt x="3404244" y="1929508"/>
                  <a:pt x="3307261" y="1749609"/>
                  <a:pt x="3174463" y="1598104"/>
                </a:cubicBezTo>
                <a:lnTo>
                  <a:pt x="2781729" y="1991906"/>
                </a:lnTo>
                <a:cubicBezTo>
                  <a:pt x="2886484" y="2123580"/>
                  <a:pt x="2949292" y="2290038"/>
                  <a:pt x="2949292" y="2470985"/>
                </a:cubicBezTo>
                <a:cubicBezTo>
                  <a:pt x="2949292" y="2896162"/>
                  <a:pt x="2603392" y="3242062"/>
                  <a:pt x="2178215" y="3242062"/>
                </a:cubicBezTo>
                <a:cubicBezTo>
                  <a:pt x="1753038" y="3242062"/>
                  <a:pt x="1407138" y="2896162"/>
                  <a:pt x="1407138" y="2470985"/>
                </a:cubicBezTo>
                <a:cubicBezTo>
                  <a:pt x="1407138" y="2045808"/>
                  <a:pt x="1753048" y="1699908"/>
                  <a:pt x="2178215" y="1699908"/>
                </a:cubicBezTo>
                <a:cubicBezTo>
                  <a:pt x="2353913" y="1699908"/>
                  <a:pt x="2515990" y="1759105"/>
                  <a:pt x="2645797" y="1858432"/>
                </a:cubicBezTo>
                <a:lnTo>
                  <a:pt x="3039037" y="1464126"/>
                </a:lnTo>
                <a:cubicBezTo>
                  <a:pt x="2799264" y="1258548"/>
                  <a:pt x="2497102" y="1146353"/>
                  <a:pt x="2178215" y="1146353"/>
                </a:cubicBezTo>
                <a:close/>
                <a:moveTo>
                  <a:pt x="4136212" y="0"/>
                </a:moveTo>
                <a:cubicBezTo>
                  <a:pt x="4188819" y="0"/>
                  <a:pt x="4231462" y="42643"/>
                  <a:pt x="4231462" y="95250"/>
                </a:cubicBezTo>
                <a:lnTo>
                  <a:pt x="4231462" y="403584"/>
                </a:lnTo>
                <a:lnTo>
                  <a:pt x="4536367" y="403584"/>
                </a:lnTo>
                <a:cubicBezTo>
                  <a:pt x="4588974" y="403584"/>
                  <a:pt x="4631627" y="446227"/>
                  <a:pt x="4631627" y="498834"/>
                </a:cubicBezTo>
                <a:cubicBezTo>
                  <a:pt x="4631627" y="551440"/>
                  <a:pt x="4588983" y="594084"/>
                  <a:pt x="4536377" y="594084"/>
                </a:cubicBezTo>
                <a:lnTo>
                  <a:pt x="4175750" y="594084"/>
                </a:lnTo>
                <a:lnTo>
                  <a:pt x="3712635" y="1058456"/>
                </a:lnTo>
                <a:cubicBezTo>
                  <a:pt x="3712521" y="1058561"/>
                  <a:pt x="3712435" y="1058685"/>
                  <a:pt x="3712321" y="1058799"/>
                </a:cubicBezTo>
                <a:cubicBezTo>
                  <a:pt x="3712197" y="1058923"/>
                  <a:pt x="3712054" y="1059027"/>
                  <a:pt x="3711931" y="1059151"/>
                </a:cubicBezTo>
                <a:lnTo>
                  <a:pt x="3309252" y="1462925"/>
                </a:lnTo>
                <a:cubicBezTo>
                  <a:pt x="3465500" y="1638176"/>
                  <a:pt x="3579390" y="1847535"/>
                  <a:pt x="3640693" y="2073716"/>
                </a:cubicBezTo>
                <a:cubicBezTo>
                  <a:pt x="3675631" y="2202589"/>
                  <a:pt x="3693338" y="2336244"/>
                  <a:pt x="3693338" y="2470985"/>
                </a:cubicBezTo>
                <a:cubicBezTo>
                  <a:pt x="3693338" y="3306432"/>
                  <a:pt x="3013653" y="3986117"/>
                  <a:pt x="2178205" y="3986117"/>
                </a:cubicBezTo>
                <a:cubicBezTo>
                  <a:pt x="1342758" y="3986117"/>
                  <a:pt x="663054" y="3306432"/>
                  <a:pt x="663054" y="2470985"/>
                </a:cubicBezTo>
                <a:cubicBezTo>
                  <a:pt x="663054" y="1635538"/>
                  <a:pt x="1342739" y="955853"/>
                  <a:pt x="2178186" y="955853"/>
                </a:cubicBezTo>
                <a:cubicBezTo>
                  <a:pt x="2547852" y="955853"/>
                  <a:pt x="2897810" y="1087736"/>
                  <a:pt x="3173806" y="1328956"/>
                </a:cubicBezTo>
                <a:lnTo>
                  <a:pt x="3508124" y="993724"/>
                </a:lnTo>
                <a:cubicBezTo>
                  <a:pt x="3142507" y="663854"/>
                  <a:pt x="2673906" y="483279"/>
                  <a:pt x="2178177" y="483279"/>
                </a:cubicBezTo>
                <a:cubicBezTo>
                  <a:pt x="1082154" y="483279"/>
                  <a:pt x="190471" y="1374962"/>
                  <a:pt x="190471" y="2470985"/>
                </a:cubicBezTo>
                <a:cubicBezTo>
                  <a:pt x="190471" y="3567017"/>
                  <a:pt x="1082154" y="4458691"/>
                  <a:pt x="2178177" y="4458691"/>
                </a:cubicBezTo>
                <a:cubicBezTo>
                  <a:pt x="3274200" y="4458691"/>
                  <a:pt x="4165882" y="3567008"/>
                  <a:pt x="4165882" y="2470985"/>
                </a:cubicBezTo>
                <a:cubicBezTo>
                  <a:pt x="4165882" y="2168538"/>
                  <a:pt x="4099731" y="1878168"/>
                  <a:pt x="3969277" y="1607944"/>
                </a:cubicBezTo>
                <a:cubicBezTo>
                  <a:pt x="3946407" y="1560566"/>
                  <a:pt x="3966267" y="1503626"/>
                  <a:pt x="4013644" y="1480756"/>
                </a:cubicBezTo>
                <a:cubicBezTo>
                  <a:pt x="4061003" y="1457877"/>
                  <a:pt x="4117962" y="1477746"/>
                  <a:pt x="4140832" y="1525124"/>
                </a:cubicBezTo>
                <a:cubicBezTo>
                  <a:pt x="4283859" y="1821389"/>
                  <a:pt x="4356383" y="2139620"/>
                  <a:pt x="4356383" y="2470985"/>
                </a:cubicBezTo>
                <a:cubicBezTo>
                  <a:pt x="4356383" y="3052800"/>
                  <a:pt x="4129811" y="3599802"/>
                  <a:pt x="3718407" y="4011206"/>
                </a:cubicBezTo>
                <a:cubicBezTo>
                  <a:pt x="3655838" y="4073766"/>
                  <a:pt x="3590096" y="4131992"/>
                  <a:pt x="3521611" y="4185866"/>
                </a:cubicBezTo>
                <a:lnTo>
                  <a:pt x="4049935" y="4714189"/>
                </a:lnTo>
                <a:cubicBezTo>
                  <a:pt x="4087139" y="4751394"/>
                  <a:pt x="4087130" y="4811706"/>
                  <a:pt x="4049935" y="4848901"/>
                </a:cubicBezTo>
                <a:cubicBezTo>
                  <a:pt x="4031342" y="4867494"/>
                  <a:pt x="4006958" y="4876800"/>
                  <a:pt x="3982583" y="4876800"/>
                </a:cubicBezTo>
                <a:cubicBezTo>
                  <a:pt x="3958209" y="4876800"/>
                  <a:pt x="3933834" y="4867494"/>
                  <a:pt x="3915232" y="4848901"/>
                </a:cubicBezTo>
                <a:lnTo>
                  <a:pt x="3364678" y="4298347"/>
                </a:lnTo>
                <a:cubicBezTo>
                  <a:pt x="3014653" y="4526613"/>
                  <a:pt x="2605868" y="4649181"/>
                  <a:pt x="2178186" y="4649181"/>
                </a:cubicBezTo>
                <a:cubicBezTo>
                  <a:pt x="1752581" y="4649181"/>
                  <a:pt x="1345682" y="4527804"/>
                  <a:pt x="996791" y="4301662"/>
                </a:cubicBezTo>
                <a:lnTo>
                  <a:pt x="449561" y="4848901"/>
                </a:lnTo>
                <a:cubicBezTo>
                  <a:pt x="430968" y="4867494"/>
                  <a:pt x="406584" y="4876800"/>
                  <a:pt x="382209" y="4876800"/>
                </a:cubicBezTo>
                <a:cubicBezTo>
                  <a:pt x="357835" y="4876800"/>
                  <a:pt x="333461" y="4867494"/>
                  <a:pt x="314858" y="4848901"/>
                </a:cubicBezTo>
                <a:cubicBezTo>
                  <a:pt x="277663" y="4811697"/>
                  <a:pt x="277663" y="4751384"/>
                  <a:pt x="314858" y="4714189"/>
                </a:cubicBezTo>
                <a:lnTo>
                  <a:pt x="839438" y="4189609"/>
                </a:lnTo>
                <a:cubicBezTo>
                  <a:pt x="769258" y="4134717"/>
                  <a:pt x="701973" y="4075204"/>
                  <a:pt x="637975" y="4011206"/>
                </a:cubicBezTo>
                <a:cubicBezTo>
                  <a:pt x="226571" y="3599802"/>
                  <a:pt x="0" y="3052800"/>
                  <a:pt x="0" y="2470985"/>
                </a:cubicBezTo>
                <a:cubicBezTo>
                  <a:pt x="0" y="1889169"/>
                  <a:pt x="226571" y="1342168"/>
                  <a:pt x="637975" y="930764"/>
                </a:cubicBezTo>
                <a:cubicBezTo>
                  <a:pt x="1049379" y="519360"/>
                  <a:pt x="1596380" y="292789"/>
                  <a:pt x="2178196" y="292789"/>
                </a:cubicBezTo>
                <a:cubicBezTo>
                  <a:pt x="2724693" y="292789"/>
                  <a:pt x="3241062" y="493128"/>
                  <a:pt x="3642760" y="858745"/>
                </a:cubicBezTo>
                <a:lnTo>
                  <a:pt x="4040962" y="459457"/>
                </a:lnTo>
                <a:lnTo>
                  <a:pt x="4040962" y="95250"/>
                </a:lnTo>
                <a:cubicBezTo>
                  <a:pt x="4040962" y="42643"/>
                  <a:pt x="4083606" y="0"/>
                  <a:pt x="413621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D60A428-85E1-4CD8-BD5F-2DB0CCE945B8}"/>
              </a:ext>
            </a:extLst>
          </p:cNvPr>
          <p:cNvSpPr>
            <a:spLocks noChangeAspect="1"/>
          </p:cNvSpPr>
          <p:nvPr/>
        </p:nvSpPr>
        <p:spPr>
          <a:xfrm>
            <a:off x="18250480" y="10009626"/>
            <a:ext cx="826742" cy="853440"/>
          </a:xfrm>
          <a:custGeom>
            <a:avLst/>
            <a:gdLst>
              <a:gd name="connsiteX0" fmla="*/ 3711636 w 4724238"/>
              <a:gd name="connsiteY0" fmla="*/ 3240575 h 4876799"/>
              <a:gd name="connsiteX1" fmla="*/ 3568675 w 4724238"/>
              <a:gd name="connsiteY1" fmla="*/ 3383536 h 4876799"/>
              <a:gd name="connsiteX2" fmla="*/ 3711636 w 4724238"/>
              <a:gd name="connsiteY2" fmla="*/ 3526487 h 4876799"/>
              <a:gd name="connsiteX3" fmla="*/ 3854597 w 4724238"/>
              <a:gd name="connsiteY3" fmla="*/ 3383536 h 4876799"/>
              <a:gd name="connsiteX4" fmla="*/ 3711636 w 4724238"/>
              <a:gd name="connsiteY4" fmla="*/ 3240575 h 4876799"/>
              <a:gd name="connsiteX5" fmla="*/ 3711636 w 4724238"/>
              <a:gd name="connsiteY5" fmla="*/ 3101596 h 4876799"/>
              <a:gd name="connsiteX6" fmla="*/ 3993576 w 4724238"/>
              <a:gd name="connsiteY6" fmla="*/ 3383536 h 4876799"/>
              <a:gd name="connsiteX7" fmla="*/ 3711636 w 4724238"/>
              <a:gd name="connsiteY7" fmla="*/ 3665466 h 4876799"/>
              <a:gd name="connsiteX8" fmla="*/ 3429696 w 4724238"/>
              <a:gd name="connsiteY8" fmla="*/ 3383536 h 4876799"/>
              <a:gd name="connsiteX9" fmla="*/ 3711636 w 4724238"/>
              <a:gd name="connsiteY9" fmla="*/ 3101596 h 4876799"/>
              <a:gd name="connsiteX10" fmla="*/ 3695357 w 4724238"/>
              <a:gd name="connsiteY10" fmla="*/ 2995468 h 4876799"/>
              <a:gd name="connsiteX11" fmla="*/ 3354190 w 4724238"/>
              <a:gd name="connsiteY11" fmla="*/ 3198713 h 4876799"/>
              <a:gd name="connsiteX12" fmla="*/ 3345608 w 4724238"/>
              <a:gd name="connsiteY12" fmla="*/ 3215439 h 4876799"/>
              <a:gd name="connsiteX13" fmla="*/ 3330873 w 4724238"/>
              <a:gd name="connsiteY13" fmla="*/ 3250243 h 4876799"/>
              <a:gd name="connsiteX14" fmla="*/ 3307290 w 4724238"/>
              <a:gd name="connsiteY14" fmla="*/ 3383536 h 4876799"/>
              <a:gd name="connsiteX15" fmla="*/ 3330873 w 4724238"/>
              <a:gd name="connsiteY15" fmla="*/ 3516829 h 4876799"/>
              <a:gd name="connsiteX16" fmla="*/ 3345608 w 4724238"/>
              <a:gd name="connsiteY16" fmla="*/ 3551633 h 4876799"/>
              <a:gd name="connsiteX17" fmla="*/ 3354190 w 4724238"/>
              <a:gd name="connsiteY17" fmla="*/ 3568359 h 4876799"/>
              <a:gd name="connsiteX18" fmla="*/ 3695357 w 4724238"/>
              <a:gd name="connsiteY18" fmla="*/ 3771603 h 4876799"/>
              <a:gd name="connsiteX19" fmla="*/ 4568019 w 4724238"/>
              <a:gd name="connsiteY19" fmla="*/ 3771603 h 4876799"/>
              <a:gd name="connsiteX20" fmla="*/ 4585268 w 4724238"/>
              <a:gd name="connsiteY20" fmla="*/ 3754363 h 4876799"/>
              <a:gd name="connsiteX21" fmla="*/ 4585268 w 4724238"/>
              <a:gd name="connsiteY21" fmla="*/ 3012708 h 4876799"/>
              <a:gd name="connsiteX22" fmla="*/ 4568019 w 4724238"/>
              <a:gd name="connsiteY22" fmla="*/ 2995468 h 4876799"/>
              <a:gd name="connsiteX23" fmla="*/ 138979 w 4724238"/>
              <a:gd name="connsiteY23" fmla="*/ 2530924 h 4876799"/>
              <a:gd name="connsiteX24" fmla="*/ 138979 w 4724238"/>
              <a:gd name="connsiteY24" fmla="*/ 4236147 h 4876799"/>
              <a:gd name="connsiteX25" fmla="*/ 513712 w 4724238"/>
              <a:gd name="connsiteY25" fmla="*/ 4236147 h 4876799"/>
              <a:gd name="connsiteX26" fmla="*/ 583196 w 4724238"/>
              <a:gd name="connsiteY26" fmla="*/ 4305632 h 4876799"/>
              <a:gd name="connsiteX27" fmla="*/ 513712 w 4724238"/>
              <a:gd name="connsiteY27" fmla="*/ 4375117 h 4876799"/>
              <a:gd name="connsiteX28" fmla="*/ 138979 w 4724238"/>
              <a:gd name="connsiteY28" fmla="*/ 4375117 h 4876799"/>
              <a:gd name="connsiteX29" fmla="*/ 138979 w 4724238"/>
              <a:gd name="connsiteY29" fmla="*/ 4567941 h 4876799"/>
              <a:gd name="connsiteX30" fmla="*/ 308867 w 4724238"/>
              <a:gd name="connsiteY30" fmla="*/ 4737819 h 4876799"/>
              <a:gd name="connsiteX31" fmla="*/ 4186180 w 4724238"/>
              <a:gd name="connsiteY31" fmla="*/ 4737819 h 4876799"/>
              <a:gd name="connsiteX32" fmla="*/ 4356059 w 4724238"/>
              <a:gd name="connsiteY32" fmla="*/ 4567941 h 4876799"/>
              <a:gd name="connsiteX33" fmla="*/ 4356059 w 4724238"/>
              <a:gd name="connsiteY33" fmla="*/ 4375117 h 4876799"/>
              <a:gd name="connsiteX34" fmla="*/ 958662 w 4724238"/>
              <a:gd name="connsiteY34" fmla="*/ 4375117 h 4876799"/>
              <a:gd name="connsiteX35" fmla="*/ 889178 w 4724238"/>
              <a:gd name="connsiteY35" fmla="*/ 4305632 h 4876799"/>
              <a:gd name="connsiteX36" fmla="*/ 958662 w 4724238"/>
              <a:gd name="connsiteY36" fmla="*/ 4236147 h 4876799"/>
              <a:gd name="connsiteX37" fmla="*/ 4356049 w 4724238"/>
              <a:gd name="connsiteY37" fmla="*/ 4236147 h 4876799"/>
              <a:gd name="connsiteX38" fmla="*/ 4356049 w 4724238"/>
              <a:gd name="connsiteY38" fmla="*/ 3910582 h 4876799"/>
              <a:gd name="connsiteX39" fmla="*/ 3695338 w 4724238"/>
              <a:gd name="connsiteY39" fmla="*/ 3910582 h 4876799"/>
              <a:gd name="connsiteX40" fmla="*/ 3695328 w 4724238"/>
              <a:gd name="connsiteY40" fmla="*/ 3910582 h 4876799"/>
              <a:gd name="connsiteX41" fmla="*/ 3168291 w 4724238"/>
              <a:gd name="connsiteY41" fmla="*/ 3383536 h 4876799"/>
              <a:gd name="connsiteX42" fmla="*/ 3191970 w 4724238"/>
              <a:gd name="connsiteY42" fmla="*/ 3227173 h 4876799"/>
              <a:gd name="connsiteX43" fmla="*/ 3192027 w 4724238"/>
              <a:gd name="connsiteY43" fmla="*/ 3226983 h 4876799"/>
              <a:gd name="connsiteX44" fmla="*/ 3218288 w 4724238"/>
              <a:gd name="connsiteY44" fmla="*/ 3159793 h 4876799"/>
              <a:gd name="connsiteX45" fmla="*/ 3220345 w 4724238"/>
              <a:gd name="connsiteY45" fmla="*/ 3155240 h 4876799"/>
              <a:gd name="connsiteX46" fmla="*/ 3221250 w 4724238"/>
              <a:gd name="connsiteY46" fmla="*/ 3153488 h 4876799"/>
              <a:gd name="connsiteX47" fmla="*/ 3695338 w 4724238"/>
              <a:gd name="connsiteY47" fmla="*/ 2856489 h 4876799"/>
              <a:gd name="connsiteX48" fmla="*/ 3695348 w 4724238"/>
              <a:gd name="connsiteY48" fmla="*/ 2856489 h 4876799"/>
              <a:gd name="connsiteX49" fmla="*/ 4356059 w 4724238"/>
              <a:gd name="connsiteY49" fmla="*/ 2856489 h 4876799"/>
              <a:gd name="connsiteX50" fmla="*/ 4356059 w 4724238"/>
              <a:gd name="connsiteY50" fmla="*/ 2530924 h 4876799"/>
              <a:gd name="connsiteX51" fmla="*/ 308867 w 4724238"/>
              <a:gd name="connsiteY51" fmla="*/ 2029243 h 4876799"/>
              <a:gd name="connsiteX52" fmla="*/ 138979 w 4724238"/>
              <a:gd name="connsiteY52" fmla="*/ 2199121 h 4876799"/>
              <a:gd name="connsiteX53" fmla="*/ 138979 w 4724238"/>
              <a:gd name="connsiteY53" fmla="*/ 2391945 h 4876799"/>
              <a:gd name="connsiteX54" fmla="*/ 4356059 w 4724238"/>
              <a:gd name="connsiteY54" fmla="*/ 2391945 h 4876799"/>
              <a:gd name="connsiteX55" fmla="*/ 4356059 w 4724238"/>
              <a:gd name="connsiteY55" fmla="*/ 2199121 h 4876799"/>
              <a:gd name="connsiteX56" fmla="*/ 4186180 w 4724238"/>
              <a:gd name="connsiteY56" fmla="*/ 2029243 h 4876799"/>
              <a:gd name="connsiteX57" fmla="*/ 3979469 w 4724238"/>
              <a:gd name="connsiteY57" fmla="*/ 1760942 h 4876799"/>
              <a:gd name="connsiteX58" fmla="*/ 3891334 w 4724238"/>
              <a:gd name="connsiteY58" fmla="*/ 1890282 h 4876799"/>
              <a:gd name="connsiteX59" fmla="*/ 4186180 w 4724238"/>
              <a:gd name="connsiteY59" fmla="*/ 1890282 h 4876799"/>
              <a:gd name="connsiteX60" fmla="*/ 4225157 w 4724238"/>
              <a:gd name="connsiteY60" fmla="*/ 1892825 h 4876799"/>
              <a:gd name="connsiteX61" fmla="*/ 4225157 w 4724238"/>
              <a:gd name="connsiteY61" fmla="*/ 1857421 h 4876799"/>
              <a:gd name="connsiteX62" fmla="*/ 4128678 w 4724238"/>
              <a:gd name="connsiteY62" fmla="*/ 1760942 h 4876799"/>
              <a:gd name="connsiteX63" fmla="*/ 415623 w 4724238"/>
              <a:gd name="connsiteY63" fmla="*/ 1760923 h 4876799"/>
              <a:gd name="connsiteX64" fmla="*/ 319144 w 4724238"/>
              <a:gd name="connsiteY64" fmla="*/ 1857411 h 4876799"/>
              <a:gd name="connsiteX65" fmla="*/ 319144 w 4724238"/>
              <a:gd name="connsiteY65" fmla="*/ 1890263 h 4876799"/>
              <a:gd name="connsiteX66" fmla="*/ 567099 w 4724238"/>
              <a:gd name="connsiteY66" fmla="*/ 1890263 h 4876799"/>
              <a:gd name="connsiteX67" fmla="*/ 579872 w 4724238"/>
              <a:gd name="connsiteY67" fmla="*/ 1760923 h 4876799"/>
              <a:gd name="connsiteX68" fmla="*/ 2641397 w 4724238"/>
              <a:gd name="connsiteY68" fmla="*/ 1495709 h 4876799"/>
              <a:gd name="connsiteX69" fmla="*/ 2209467 w 4724238"/>
              <a:gd name="connsiteY69" fmla="*/ 1890273 h 4876799"/>
              <a:gd name="connsiteX70" fmla="*/ 3073336 w 4724238"/>
              <a:gd name="connsiteY70" fmla="*/ 1890273 h 4876799"/>
              <a:gd name="connsiteX71" fmla="*/ 2641397 w 4724238"/>
              <a:gd name="connsiteY71" fmla="*/ 1495709 h 4876799"/>
              <a:gd name="connsiteX72" fmla="*/ 2888056 w 4724238"/>
              <a:gd name="connsiteY72" fmla="*/ 615837 h 4876799"/>
              <a:gd name="connsiteX73" fmla="*/ 2561491 w 4724238"/>
              <a:gd name="connsiteY73" fmla="*/ 676140 h 4876799"/>
              <a:gd name="connsiteX74" fmla="*/ 2558320 w 4724238"/>
              <a:gd name="connsiteY74" fmla="*/ 675921 h 4876799"/>
              <a:gd name="connsiteX75" fmla="*/ 2538003 w 4724238"/>
              <a:gd name="connsiteY75" fmla="*/ 686846 h 4876799"/>
              <a:gd name="connsiteX76" fmla="*/ 2537993 w 4724238"/>
              <a:gd name="connsiteY76" fmla="*/ 686846 h 4876799"/>
              <a:gd name="connsiteX77" fmla="*/ 1717900 w 4724238"/>
              <a:gd name="connsiteY77" fmla="*/ 1890263 h 4876799"/>
              <a:gd name="connsiteX78" fmla="*/ 2070125 w 4724238"/>
              <a:gd name="connsiteY78" fmla="*/ 1890263 h 4876799"/>
              <a:gd name="connsiteX79" fmla="*/ 2641397 w 4724238"/>
              <a:gd name="connsiteY79" fmla="*/ 1356720 h 4876799"/>
              <a:gd name="connsiteX80" fmla="*/ 3212697 w 4724238"/>
              <a:gd name="connsiteY80" fmla="*/ 1890254 h 4876799"/>
              <a:gd name="connsiteX81" fmla="*/ 3448279 w 4724238"/>
              <a:gd name="connsiteY81" fmla="*/ 1890254 h 4876799"/>
              <a:gd name="connsiteX82" fmla="*/ 3719627 w 4724238"/>
              <a:gd name="connsiteY82" fmla="*/ 1492071 h 4876799"/>
              <a:gd name="connsiteX83" fmla="*/ 3720998 w 4724238"/>
              <a:gd name="connsiteY83" fmla="*/ 1466296 h 4876799"/>
              <a:gd name="connsiteX84" fmla="*/ 3657676 w 4724238"/>
              <a:gd name="connsiteY84" fmla="*/ 1140303 h 4876799"/>
              <a:gd name="connsiteX85" fmla="*/ 3646922 w 4724238"/>
              <a:gd name="connsiteY85" fmla="*/ 1117195 h 4876799"/>
              <a:gd name="connsiteX86" fmla="*/ 2913507 w 4724238"/>
              <a:gd name="connsiteY86" fmla="*/ 617390 h 4876799"/>
              <a:gd name="connsiteX87" fmla="*/ 2888056 w 4724238"/>
              <a:gd name="connsiteY87" fmla="*/ 615837 h 4876799"/>
              <a:gd name="connsiteX88" fmla="*/ 2682116 w 4724238"/>
              <a:gd name="connsiteY88" fmla="*/ 139016 h 4876799"/>
              <a:gd name="connsiteX89" fmla="*/ 2665914 w 4724238"/>
              <a:gd name="connsiteY89" fmla="*/ 140549 h 4876799"/>
              <a:gd name="connsiteX90" fmla="*/ 2610793 w 4724238"/>
              <a:gd name="connsiteY90" fmla="*/ 176659 h 4876799"/>
              <a:gd name="connsiteX91" fmla="*/ 1443018 w 4724238"/>
              <a:gd name="connsiteY91" fmla="*/ 1890263 h 4876799"/>
              <a:gd name="connsiteX92" fmla="*/ 1549736 w 4724238"/>
              <a:gd name="connsiteY92" fmla="*/ 1890263 h 4876799"/>
              <a:gd name="connsiteX93" fmla="*/ 2423169 w 4724238"/>
              <a:gd name="connsiteY93" fmla="*/ 608579 h 4876799"/>
              <a:gd name="connsiteX94" fmla="*/ 2580789 w 4724238"/>
              <a:gd name="connsiteY94" fmla="*/ 538504 h 4876799"/>
              <a:gd name="connsiteX95" fmla="*/ 2820895 w 4724238"/>
              <a:gd name="connsiteY95" fmla="*/ 494165 h 4876799"/>
              <a:gd name="connsiteX96" fmla="*/ 2991783 w 4724238"/>
              <a:gd name="connsiteY96" fmla="*/ 502537 h 4876799"/>
              <a:gd name="connsiteX97" fmla="*/ 3725189 w 4724238"/>
              <a:gd name="connsiteY97" fmla="*/ 1002333 h 4876799"/>
              <a:gd name="connsiteX98" fmla="*/ 3795484 w 4724238"/>
              <a:gd name="connsiteY98" fmla="*/ 1158305 h 4876799"/>
              <a:gd name="connsiteX99" fmla="*/ 3842042 w 4724238"/>
              <a:gd name="connsiteY99" fmla="*/ 1398011 h 4876799"/>
              <a:gd name="connsiteX100" fmla="*/ 3834460 w 4724238"/>
              <a:gd name="connsiteY100" fmla="*/ 1570338 h 4876799"/>
              <a:gd name="connsiteX101" fmla="*/ 3616442 w 4724238"/>
              <a:gd name="connsiteY101" fmla="*/ 1890254 h 4876799"/>
              <a:gd name="connsiteX102" fmla="*/ 3723160 w 4724238"/>
              <a:gd name="connsiteY102" fmla="*/ 1890254 h 4876799"/>
              <a:gd name="connsiteX103" fmla="*/ 4167845 w 4724238"/>
              <a:gd name="connsiteY103" fmla="*/ 1237734 h 4876799"/>
              <a:gd name="connsiteX104" fmla="*/ 4145175 w 4724238"/>
              <a:gd name="connsiteY104" fmla="*/ 1118110 h 4876799"/>
              <a:gd name="connsiteX105" fmla="*/ 2730417 w 4724238"/>
              <a:gd name="connsiteY105" fmla="*/ 153989 h 4876799"/>
              <a:gd name="connsiteX106" fmla="*/ 2682116 w 4724238"/>
              <a:gd name="connsiteY106" fmla="*/ 139016 h 4876799"/>
              <a:gd name="connsiteX107" fmla="*/ 2684339 w 4724238"/>
              <a:gd name="connsiteY107" fmla="*/ 9 h 4876799"/>
              <a:gd name="connsiteX108" fmla="*/ 2808684 w 4724238"/>
              <a:gd name="connsiteY108" fmla="*/ 39156 h 4876799"/>
              <a:gd name="connsiteX109" fmla="*/ 4223442 w 4724238"/>
              <a:gd name="connsiteY109" fmla="*/ 1003276 h 4876799"/>
              <a:gd name="connsiteX110" fmla="*/ 4282678 w 4724238"/>
              <a:gd name="connsiteY110" fmla="*/ 1316011 h 4876799"/>
              <a:gd name="connsiteX111" fmla="*/ 4074185 w 4724238"/>
              <a:gd name="connsiteY111" fmla="*/ 1621953 h 4876799"/>
              <a:gd name="connsiteX112" fmla="*/ 4128678 w 4724238"/>
              <a:gd name="connsiteY112" fmla="*/ 1621953 h 4876799"/>
              <a:gd name="connsiteX113" fmla="*/ 4364136 w 4724238"/>
              <a:gd name="connsiteY113" fmla="*/ 1857411 h 4876799"/>
              <a:gd name="connsiteX114" fmla="*/ 4364136 w 4724238"/>
              <a:gd name="connsiteY114" fmla="*/ 1946918 h 4876799"/>
              <a:gd name="connsiteX115" fmla="*/ 4495038 w 4724238"/>
              <a:gd name="connsiteY115" fmla="*/ 2199121 h 4876799"/>
              <a:gd name="connsiteX116" fmla="*/ 4495038 w 4724238"/>
              <a:gd name="connsiteY116" fmla="*/ 2856489 h 4876799"/>
              <a:gd name="connsiteX117" fmla="*/ 4568019 w 4724238"/>
              <a:gd name="connsiteY117" fmla="*/ 2856489 h 4876799"/>
              <a:gd name="connsiteX118" fmla="*/ 4724238 w 4724238"/>
              <a:gd name="connsiteY118" fmla="*/ 3012708 h 4876799"/>
              <a:gd name="connsiteX119" fmla="*/ 4724238 w 4724238"/>
              <a:gd name="connsiteY119" fmla="*/ 3754372 h 4876799"/>
              <a:gd name="connsiteX120" fmla="*/ 4568019 w 4724238"/>
              <a:gd name="connsiteY120" fmla="*/ 3910582 h 4876799"/>
              <a:gd name="connsiteX121" fmla="*/ 4495038 w 4724238"/>
              <a:gd name="connsiteY121" fmla="*/ 3910582 h 4876799"/>
              <a:gd name="connsiteX122" fmla="*/ 4495038 w 4724238"/>
              <a:gd name="connsiteY122" fmla="*/ 4567941 h 4876799"/>
              <a:gd name="connsiteX123" fmla="*/ 4186180 w 4724238"/>
              <a:gd name="connsiteY123" fmla="*/ 4876799 h 4876799"/>
              <a:gd name="connsiteX124" fmla="*/ 308867 w 4724238"/>
              <a:gd name="connsiteY124" fmla="*/ 4876799 h 4876799"/>
              <a:gd name="connsiteX125" fmla="*/ 0 w 4724238"/>
              <a:gd name="connsiteY125" fmla="*/ 4567941 h 4876799"/>
              <a:gd name="connsiteX126" fmla="*/ 0 w 4724238"/>
              <a:gd name="connsiteY126" fmla="*/ 2199121 h 4876799"/>
              <a:gd name="connsiteX127" fmla="*/ 180165 w 4724238"/>
              <a:gd name="connsiteY127" fmla="*/ 1918467 h 4876799"/>
              <a:gd name="connsiteX128" fmla="*/ 180165 w 4724238"/>
              <a:gd name="connsiteY128" fmla="*/ 1857411 h 4876799"/>
              <a:gd name="connsiteX129" fmla="*/ 415623 w 4724238"/>
              <a:gd name="connsiteY129" fmla="*/ 1621953 h 4876799"/>
              <a:gd name="connsiteX130" fmla="*/ 593598 w 4724238"/>
              <a:gd name="connsiteY130" fmla="*/ 1621953 h 4876799"/>
              <a:gd name="connsiteX131" fmla="*/ 698106 w 4724238"/>
              <a:gd name="connsiteY131" fmla="*/ 564012 h 4876799"/>
              <a:gd name="connsiteX132" fmla="*/ 944213 w 4724238"/>
              <a:gd name="connsiteY132" fmla="*/ 362158 h 4876799"/>
              <a:gd name="connsiteX133" fmla="*/ 2021243 w 4724238"/>
              <a:gd name="connsiteY133" fmla="*/ 468552 h 4876799"/>
              <a:gd name="connsiteX134" fmla="*/ 2083565 w 4724238"/>
              <a:gd name="connsiteY134" fmla="*/ 544533 h 4876799"/>
              <a:gd name="connsiteX135" fmla="*/ 2007584 w 4724238"/>
              <a:gd name="connsiteY135" fmla="*/ 606855 h 4876799"/>
              <a:gd name="connsiteX136" fmla="*/ 930554 w 4724238"/>
              <a:gd name="connsiteY136" fmla="*/ 500461 h 4876799"/>
              <a:gd name="connsiteX137" fmla="*/ 836419 w 4724238"/>
              <a:gd name="connsiteY137" fmla="*/ 577680 h 4876799"/>
              <a:gd name="connsiteX138" fmla="*/ 706764 w 4724238"/>
              <a:gd name="connsiteY138" fmla="*/ 1890263 h 4876799"/>
              <a:gd name="connsiteX139" fmla="*/ 795375 w 4724238"/>
              <a:gd name="connsiteY139" fmla="*/ 1890263 h 4876799"/>
              <a:gd name="connsiteX140" fmla="*/ 878700 w 4724238"/>
              <a:gd name="connsiteY140" fmla="*/ 1046691 h 4876799"/>
              <a:gd name="connsiteX141" fmla="*/ 983466 w 4724238"/>
              <a:gd name="connsiteY141" fmla="*/ 909655 h 4876799"/>
              <a:gd name="connsiteX142" fmla="*/ 1172966 w 4724238"/>
              <a:gd name="connsiteY142" fmla="*/ 755693 h 4876799"/>
              <a:gd name="connsiteX143" fmla="*/ 1326975 w 4724238"/>
              <a:gd name="connsiteY143" fmla="*/ 681160 h 4876799"/>
              <a:gd name="connsiteX144" fmla="*/ 1859947 w 4724238"/>
              <a:gd name="connsiteY144" fmla="*/ 733814 h 4876799"/>
              <a:gd name="connsiteX145" fmla="*/ 1922269 w 4724238"/>
              <a:gd name="connsiteY145" fmla="*/ 809795 h 4876799"/>
              <a:gd name="connsiteX146" fmla="*/ 1846288 w 4724238"/>
              <a:gd name="connsiteY146" fmla="*/ 872117 h 4876799"/>
              <a:gd name="connsiteX147" fmla="*/ 1313316 w 4724238"/>
              <a:gd name="connsiteY147" fmla="*/ 819463 h 4876799"/>
              <a:gd name="connsiteX148" fmla="*/ 1290228 w 4724238"/>
              <a:gd name="connsiteY148" fmla="*/ 830302 h 4876799"/>
              <a:gd name="connsiteX149" fmla="*/ 1032491 w 4724238"/>
              <a:gd name="connsiteY149" fmla="*/ 1039709 h 4876799"/>
              <a:gd name="connsiteX150" fmla="*/ 1017013 w 4724238"/>
              <a:gd name="connsiteY150" fmla="*/ 1060359 h 4876799"/>
              <a:gd name="connsiteX151" fmla="*/ 935031 w 4724238"/>
              <a:gd name="connsiteY151" fmla="*/ 1890273 h 4876799"/>
              <a:gd name="connsiteX152" fmla="*/ 1274835 w 4724238"/>
              <a:gd name="connsiteY152" fmla="*/ 1890273 h 4876799"/>
              <a:gd name="connsiteX153" fmla="*/ 2495950 w 4724238"/>
              <a:gd name="connsiteY153" fmla="*/ 98401 h 4876799"/>
              <a:gd name="connsiteX154" fmla="*/ 2640044 w 4724238"/>
              <a:gd name="connsiteY154" fmla="*/ 4008 h 4876799"/>
              <a:gd name="connsiteX155" fmla="*/ 2684339 w 4724238"/>
              <a:gd name="connsiteY155" fmla="*/ 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4724238" h="4876799">
                <a:moveTo>
                  <a:pt x="3711636" y="3240575"/>
                </a:moveTo>
                <a:cubicBezTo>
                  <a:pt x="3632807" y="3240575"/>
                  <a:pt x="3568675" y="3304716"/>
                  <a:pt x="3568675" y="3383536"/>
                </a:cubicBezTo>
                <a:cubicBezTo>
                  <a:pt x="3568675" y="3462355"/>
                  <a:pt x="3632807" y="3526487"/>
                  <a:pt x="3711636" y="3526487"/>
                </a:cubicBezTo>
                <a:cubicBezTo>
                  <a:pt x="3790465" y="3526487"/>
                  <a:pt x="3854597" y="3462364"/>
                  <a:pt x="3854597" y="3383536"/>
                </a:cubicBezTo>
                <a:cubicBezTo>
                  <a:pt x="3854597" y="3304707"/>
                  <a:pt x="3790465" y="3240575"/>
                  <a:pt x="3711636" y="3240575"/>
                </a:cubicBezTo>
                <a:close/>
                <a:moveTo>
                  <a:pt x="3711636" y="3101596"/>
                </a:moveTo>
                <a:cubicBezTo>
                  <a:pt x="3867103" y="3101596"/>
                  <a:pt x="3993576" y="3228078"/>
                  <a:pt x="3993576" y="3383536"/>
                </a:cubicBezTo>
                <a:cubicBezTo>
                  <a:pt x="3993576" y="3538993"/>
                  <a:pt x="3867103" y="3665466"/>
                  <a:pt x="3711636" y="3665466"/>
                </a:cubicBezTo>
                <a:cubicBezTo>
                  <a:pt x="3556169" y="3665466"/>
                  <a:pt x="3429696" y="3538993"/>
                  <a:pt x="3429696" y="3383536"/>
                </a:cubicBezTo>
                <a:cubicBezTo>
                  <a:pt x="3429696" y="3228078"/>
                  <a:pt x="3556169" y="3101596"/>
                  <a:pt x="3711636" y="3101596"/>
                </a:cubicBezTo>
                <a:close/>
                <a:moveTo>
                  <a:pt x="3695357" y="2995468"/>
                </a:moveTo>
                <a:cubicBezTo>
                  <a:pt x="3548243" y="2995468"/>
                  <a:pt x="3419980" y="3077754"/>
                  <a:pt x="3354190" y="3198713"/>
                </a:cubicBezTo>
                <a:cubicBezTo>
                  <a:pt x="3351200" y="3204208"/>
                  <a:pt x="3348342" y="3209790"/>
                  <a:pt x="3345608" y="3215439"/>
                </a:cubicBezTo>
                <a:cubicBezTo>
                  <a:pt x="3340160" y="3226754"/>
                  <a:pt x="3335236" y="3238365"/>
                  <a:pt x="3330873" y="3250243"/>
                </a:cubicBezTo>
                <a:cubicBezTo>
                  <a:pt x="3315624" y="3291829"/>
                  <a:pt x="3307290" y="3336730"/>
                  <a:pt x="3307290" y="3383536"/>
                </a:cubicBezTo>
                <a:cubicBezTo>
                  <a:pt x="3307290" y="3430341"/>
                  <a:pt x="3315614" y="3475242"/>
                  <a:pt x="3330873" y="3516829"/>
                </a:cubicBezTo>
                <a:cubicBezTo>
                  <a:pt x="3335226" y="3528716"/>
                  <a:pt x="3340151" y="3540327"/>
                  <a:pt x="3345608" y="3551633"/>
                </a:cubicBezTo>
                <a:cubicBezTo>
                  <a:pt x="3348342" y="3557281"/>
                  <a:pt x="3351200" y="3562863"/>
                  <a:pt x="3354190" y="3568359"/>
                </a:cubicBezTo>
                <a:cubicBezTo>
                  <a:pt x="3419980" y="3689317"/>
                  <a:pt x="3548243" y="3771603"/>
                  <a:pt x="3695357" y="3771603"/>
                </a:cubicBezTo>
                <a:lnTo>
                  <a:pt x="4568019" y="3771603"/>
                </a:lnTo>
                <a:cubicBezTo>
                  <a:pt x="4577534" y="3771603"/>
                  <a:pt x="4585268" y="3763869"/>
                  <a:pt x="4585268" y="3754363"/>
                </a:cubicBezTo>
                <a:lnTo>
                  <a:pt x="4585268" y="3012708"/>
                </a:lnTo>
                <a:cubicBezTo>
                  <a:pt x="4585268" y="3003202"/>
                  <a:pt x="4577525" y="2995468"/>
                  <a:pt x="4568019" y="2995468"/>
                </a:cubicBezTo>
                <a:close/>
                <a:moveTo>
                  <a:pt x="138979" y="2530924"/>
                </a:moveTo>
                <a:lnTo>
                  <a:pt x="138979" y="4236147"/>
                </a:lnTo>
                <a:lnTo>
                  <a:pt x="513712" y="4236147"/>
                </a:lnTo>
                <a:cubicBezTo>
                  <a:pt x="552088" y="4236147"/>
                  <a:pt x="583196" y="4267256"/>
                  <a:pt x="583196" y="4305632"/>
                </a:cubicBezTo>
                <a:cubicBezTo>
                  <a:pt x="583196" y="4344008"/>
                  <a:pt x="552097" y="4375117"/>
                  <a:pt x="513712" y="4375117"/>
                </a:cubicBezTo>
                <a:lnTo>
                  <a:pt x="138979" y="4375117"/>
                </a:lnTo>
                <a:lnTo>
                  <a:pt x="138979" y="4567941"/>
                </a:lnTo>
                <a:cubicBezTo>
                  <a:pt x="138979" y="4661610"/>
                  <a:pt x="215189" y="4737819"/>
                  <a:pt x="308867" y="4737819"/>
                </a:cubicBezTo>
                <a:lnTo>
                  <a:pt x="4186180" y="4737819"/>
                </a:lnTo>
                <a:cubicBezTo>
                  <a:pt x="4279859" y="4737819"/>
                  <a:pt x="4356059" y="4661610"/>
                  <a:pt x="4356059" y="4567941"/>
                </a:cubicBezTo>
                <a:lnTo>
                  <a:pt x="4356059" y="4375117"/>
                </a:lnTo>
                <a:lnTo>
                  <a:pt x="958662" y="4375117"/>
                </a:lnTo>
                <a:cubicBezTo>
                  <a:pt x="920286" y="4375117"/>
                  <a:pt x="889178" y="4344008"/>
                  <a:pt x="889178" y="4305632"/>
                </a:cubicBezTo>
                <a:cubicBezTo>
                  <a:pt x="889178" y="4267256"/>
                  <a:pt x="920277" y="4236147"/>
                  <a:pt x="958662" y="4236147"/>
                </a:cubicBezTo>
                <a:lnTo>
                  <a:pt x="4356049" y="4236147"/>
                </a:lnTo>
                <a:lnTo>
                  <a:pt x="4356049" y="3910582"/>
                </a:lnTo>
                <a:lnTo>
                  <a:pt x="3695338" y="3910582"/>
                </a:lnTo>
                <a:lnTo>
                  <a:pt x="3695328" y="3910582"/>
                </a:lnTo>
                <a:cubicBezTo>
                  <a:pt x="3404721" y="3910582"/>
                  <a:pt x="3168291" y="3674153"/>
                  <a:pt x="3168291" y="3383536"/>
                </a:cubicBezTo>
                <a:cubicBezTo>
                  <a:pt x="3168291" y="3329110"/>
                  <a:pt x="3176587" y="3276598"/>
                  <a:pt x="3191970" y="3227173"/>
                </a:cubicBezTo>
                <a:cubicBezTo>
                  <a:pt x="3191989" y="3227106"/>
                  <a:pt x="3192008" y="3227049"/>
                  <a:pt x="3192027" y="3226983"/>
                </a:cubicBezTo>
                <a:cubicBezTo>
                  <a:pt x="3199238" y="3203856"/>
                  <a:pt x="3208096" y="3181444"/>
                  <a:pt x="3218288" y="3159793"/>
                </a:cubicBezTo>
                <a:cubicBezTo>
                  <a:pt x="3218993" y="3158289"/>
                  <a:pt x="3219621" y="3156736"/>
                  <a:pt x="3220345" y="3155240"/>
                </a:cubicBezTo>
                <a:cubicBezTo>
                  <a:pt x="3220640" y="3154650"/>
                  <a:pt x="3220964" y="3154078"/>
                  <a:pt x="3221250" y="3153488"/>
                </a:cubicBezTo>
                <a:cubicBezTo>
                  <a:pt x="3306832" y="2977837"/>
                  <a:pt x="3487160" y="2856489"/>
                  <a:pt x="3695338" y="2856489"/>
                </a:cubicBezTo>
                <a:lnTo>
                  <a:pt x="3695348" y="2856489"/>
                </a:lnTo>
                <a:lnTo>
                  <a:pt x="4356059" y="2856489"/>
                </a:lnTo>
                <a:lnTo>
                  <a:pt x="4356059" y="2530924"/>
                </a:lnTo>
                <a:close/>
                <a:moveTo>
                  <a:pt x="308867" y="2029243"/>
                </a:moveTo>
                <a:cubicBezTo>
                  <a:pt x="215189" y="2029243"/>
                  <a:pt x="138979" y="2105452"/>
                  <a:pt x="138979" y="2199121"/>
                </a:cubicBezTo>
                <a:lnTo>
                  <a:pt x="138979" y="2391945"/>
                </a:lnTo>
                <a:lnTo>
                  <a:pt x="4356059" y="2391945"/>
                </a:lnTo>
                <a:lnTo>
                  <a:pt x="4356059" y="2199121"/>
                </a:lnTo>
                <a:cubicBezTo>
                  <a:pt x="4356059" y="2105452"/>
                  <a:pt x="4279859" y="2029243"/>
                  <a:pt x="4186180" y="2029243"/>
                </a:cubicBezTo>
                <a:close/>
                <a:moveTo>
                  <a:pt x="3979469" y="1760942"/>
                </a:moveTo>
                <a:lnTo>
                  <a:pt x="3891334" y="1890282"/>
                </a:lnTo>
                <a:lnTo>
                  <a:pt x="4186180" y="1890282"/>
                </a:lnTo>
                <a:cubicBezTo>
                  <a:pt x="4199392" y="1890282"/>
                  <a:pt x="4212374" y="1891206"/>
                  <a:pt x="4225157" y="1892825"/>
                </a:cubicBezTo>
                <a:lnTo>
                  <a:pt x="4225157" y="1857421"/>
                </a:lnTo>
                <a:cubicBezTo>
                  <a:pt x="4225157" y="1804214"/>
                  <a:pt x="4181884" y="1760933"/>
                  <a:pt x="4128678" y="1760942"/>
                </a:cubicBezTo>
                <a:close/>
                <a:moveTo>
                  <a:pt x="415623" y="1760923"/>
                </a:moveTo>
                <a:cubicBezTo>
                  <a:pt x="362416" y="1760923"/>
                  <a:pt x="319144" y="1804205"/>
                  <a:pt x="319144" y="1857411"/>
                </a:cubicBezTo>
                <a:lnTo>
                  <a:pt x="319144" y="1890263"/>
                </a:lnTo>
                <a:lnTo>
                  <a:pt x="567099" y="1890263"/>
                </a:lnTo>
                <a:lnTo>
                  <a:pt x="579872" y="1760923"/>
                </a:lnTo>
                <a:close/>
                <a:moveTo>
                  <a:pt x="2641397" y="1495709"/>
                </a:moveTo>
                <a:cubicBezTo>
                  <a:pt x="2415435" y="1495709"/>
                  <a:pt x="2229374" y="1669398"/>
                  <a:pt x="2209467" y="1890273"/>
                </a:cubicBezTo>
                <a:lnTo>
                  <a:pt x="3073336" y="1890273"/>
                </a:lnTo>
                <a:cubicBezTo>
                  <a:pt x="3053439" y="1669398"/>
                  <a:pt x="2867368" y="1495700"/>
                  <a:pt x="2641397" y="1495709"/>
                </a:cubicBezTo>
                <a:close/>
                <a:moveTo>
                  <a:pt x="2888056" y="615837"/>
                </a:moveTo>
                <a:cubicBezTo>
                  <a:pt x="2789263" y="670387"/>
                  <a:pt x="2673296" y="691780"/>
                  <a:pt x="2561491" y="676140"/>
                </a:cubicBezTo>
                <a:cubicBezTo>
                  <a:pt x="2560434" y="675997"/>
                  <a:pt x="2559377" y="675921"/>
                  <a:pt x="2558320" y="675921"/>
                </a:cubicBezTo>
                <a:cubicBezTo>
                  <a:pt x="2550385" y="675921"/>
                  <a:pt x="2542661" y="679998"/>
                  <a:pt x="2538003" y="686846"/>
                </a:cubicBezTo>
                <a:cubicBezTo>
                  <a:pt x="2538003" y="686846"/>
                  <a:pt x="2538003" y="686846"/>
                  <a:pt x="2537993" y="686846"/>
                </a:cubicBezTo>
                <a:lnTo>
                  <a:pt x="1717900" y="1890263"/>
                </a:lnTo>
                <a:lnTo>
                  <a:pt x="2070125" y="1890263"/>
                </a:lnTo>
                <a:cubicBezTo>
                  <a:pt x="2090366" y="1592683"/>
                  <a:pt x="2338778" y="1356720"/>
                  <a:pt x="2641397" y="1356720"/>
                </a:cubicBezTo>
                <a:cubicBezTo>
                  <a:pt x="2944034" y="1356720"/>
                  <a:pt x="3192437" y="1592683"/>
                  <a:pt x="3212697" y="1890254"/>
                </a:cubicBezTo>
                <a:lnTo>
                  <a:pt x="3448279" y="1890254"/>
                </a:lnTo>
                <a:lnTo>
                  <a:pt x="3719627" y="1492071"/>
                </a:lnTo>
                <a:cubicBezTo>
                  <a:pt x="3724904" y="1484308"/>
                  <a:pt x="3725447" y="1474192"/>
                  <a:pt x="3720998" y="1466296"/>
                </a:cubicBezTo>
                <a:cubicBezTo>
                  <a:pt x="3665534" y="1367979"/>
                  <a:pt x="3643036" y="1252212"/>
                  <a:pt x="3657676" y="1140303"/>
                </a:cubicBezTo>
                <a:cubicBezTo>
                  <a:pt x="3658819" y="1131502"/>
                  <a:pt x="3654599" y="1122434"/>
                  <a:pt x="3646922" y="1117195"/>
                </a:cubicBezTo>
                <a:lnTo>
                  <a:pt x="2913507" y="617390"/>
                </a:lnTo>
                <a:cubicBezTo>
                  <a:pt x="2905811" y="612151"/>
                  <a:pt x="2895829" y="611532"/>
                  <a:pt x="2888056" y="615837"/>
                </a:cubicBezTo>
                <a:close/>
                <a:moveTo>
                  <a:pt x="2682116" y="139016"/>
                </a:moveTo>
                <a:cubicBezTo>
                  <a:pt x="2676734" y="139016"/>
                  <a:pt x="2671315" y="139530"/>
                  <a:pt x="2665914" y="140549"/>
                </a:cubicBezTo>
                <a:cubicBezTo>
                  <a:pt x="2643321" y="144835"/>
                  <a:pt x="2623747" y="157656"/>
                  <a:pt x="2610793" y="176659"/>
                </a:cubicBezTo>
                <a:lnTo>
                  <a:pt x="1443018" y="1890263"/>
                </a:lnTo>
                <a:lnTo>
                  <a:pt x="1549736" y="1890263"/>
                </a:lnTo>
                <a:lnTo>
                  <a:pt x="2423169" y="608579"/>
                </a:lnTo>
                <a:cubicBezTo>
                  <a:pt x="2458002" y="557478"/>
                  <a:pt x="2519829" y="529950"/>
                  <a:pt x="2580789" y="538504"/>
                </a:cubicBezTo>
                <a:cubicBezTo>
                  <a:pt x="2662990" y="550010"/>
                  <a:pt x="2748267" y="534265"/>
                  <a:pt x="2820895" y="494165"/>
                </a:cubicBezTo>
                <a:cubicBezTo>
                  <a:pt x="2874940" y="464323"/>
                  <a:pt x="2940415" y="467533"/>
                  <a:pt x="2991783" y="502537"/>
                </a:cubicBezTo>
                <a:lnTo>
                  <a:pt x="3725189" y="1002333"/>
                </a:lnTo>
                <a:cubicBezTo>
                  <a:pt x="3776548" y="1037328"/>
                  <a:pt x="3803485" y="1097088"/>
                  <a:pt x="3795484" y="1158305"/>
                </a:cubicBezTo>
                <a:cubicBezTo>
                  <a:pt x="3784721" y="1240592"/>
                  <a:pt x="3801256" y="1325716"/>
                  <a:pt x="3842042" y="1398011"/>
                </a:cubicBezTo>
                <a:cubicBezTo>
                  <a:pt x="3872731" y="1452427"/>
                  <a:pt x="3869817" y="1518455"/>
                  <a:pt x="3834460" y="1570338"/>
                </a:cubicBezTo>
                <a:lnTo>
                  <a:pt x="3616442" y="1890254"/>
                </a:lnTo>
                <a:lnTo>
                  <a:pt x="3723160" y="1890254"/>
                </a:lnTo>
                <a:lnTo>
                  <a:pt x="4167845" y="1237734"/>
                </a:lnTo>
                <a:cubicBezTo>
                  <a:pt x="4194572" y="1198510"/>
                  <a:pt x="4184399" y="1144846"/>
                  <a:pt x="4145175" y="1118110"/>
                </a:cubicBezTo>
                <a:lnTo>
                  <a:pt x="2730417" y="153989"/>
                </a:lnTo>
                <a:cubicBezTo>
                  <a:pt x="2715958" y="144140"/>
                  <a:pt x="2699232" y="139016"/>
                  <a:pt x="2682116" y="139016"/>
                </a:cubicBezTo>
                <a:close/>
                <a:moveTo>
                  <a:pt x="2684339" y="9"/>
                </a:moveTo>
                <a:cubicBezTo>
                  <a:pt x="2728436" y="381"/>
                  <a:pt x="2771429" y="13760"/>
                  <a:pt x="2808684" y="39156"/>
                </a:cubicBezTo>
                <a:lnTo>
                  <a:pt x="4223442" y="1003276"/>
                </a:lnTo>
                <a:cubicBezTo>
                  <a:pt x="4325988" y="1073171"/>
                  <a:pt x="4352563" y="1213464"/>
                  <a:pt x="4282678" y="1316011"/>
                </a:cubicBezTo>
                <a:lnTo>
                  <a:pt x="4074185" y="1621953"/>
                </a:lnTo>
                <a:lnTo>
                  <a:pt x="4128678" y="1621953"/>
                </a:lnTo>
                <a:cubicBezTo>
                  <a:pt x="4258513" y="1621953"/>
                  <a:pt x="4364136" y="1727576"/>
                  <a:pt x="4364136" y="1857411"/>
                </a:cubicBezTo>
                <a:lnTo>
                  <a:pt x="4364136" y="1946918"/>
                </a:lnTo>
                <a:cubicBezTo>
                  <a:pt x="4443241" y="2002906"/>
                  <a:pt x="4495038" y="2095051"/>
                  <a:pt x="4495038" y="2199121"/>
                </a:cubicBezTo>
                <a:lnTo>
                  <a:pt x="4495038" y="2856489"/>
                </a:lnTo>
                <a:lnTo>
                  <a:pt x="4568019" y="2856489"/>
                </a:lnTo>
                <a:cubicBezTo>
                  <a:pt x="4654163" y="2856489"/>
                  <a:pt x="4724248" y="2926564"/>
                  <a:pt x="4724238" y="3012708"/>
                </a:cubicBezTo>
                <a:lnTo>
                  <a:pt x="4724238" y="3754372"/>
                </a:lnTo>
                <a:cubicBezTo>
                  <a:pt x="4724238" y="3840507"/>
                  <a:pt x="4654163" y="3910582"/>
                  <a:pt x="4568019" y="3910582"/>
                </a:cubicBezTo>
                <a:lnTo>
                  <a:pt x="4495038" y="3910582"/>
                </a:lnTo>
                <a:lnTo>
                  <a:pt x="4495038" y="4567941"/>
                </a:lnTo>
                <a:cubicBezTo>
                  <a:pt x="4495038" y="4738248"/>
                  <a:pt x="4356487" y="4876799"/>
                  <a:pt x="4186180" y="4876799"/>
                </a:cubicBezTo>
                <a:lnTo>
                  <a:pt x="308867" y="4876799"/>
                </a:lnTo>
                <a:cubicBezTo>
                  <a:pt x="138550" y="4876799"/>
                  <a:pt x="0" y="4738248"/>
                  <a:pt x="0" y="4567941"/>
                </a:cubicBezTo>
                <a:lnTo>
                  <a:pt x="0" y="2199121"/>
                </a:lnTo>
                <a:cubicBezTo>
                  <a:pt x="0" y="2074734"/>
                  <a:pt x="73952" y="1967368"/>
                  <a:pt x="180165" y="1918467"/>
                </a:cubicBezTo>
                <a:lnTo>
                  <a:pt x="180165" y="1857411"/>
                </a:lnTo>
                <a:cubicBezTo>
                  <a:pt x="180165" y="1727576"/>
                  <a:pt x="285797" y="1621953"/>
                  <a:pt x="415623" y="1621953"/>
                </a:cubicBezTo>
                <a:lnTo>
                  <a:pt x="593598" y="1621953"/>
                </a:lnTo>
                <a:lnTo>
                  <a:pt x="698106" y="564012"/>
                </a:lnTo>
                <a:cubicBezTo>
                  <a:pt x="710308" y="440511"/>
                  <a:pt x="820731" y="349975"/>
                  <a:pt x="944213" y="362158"/>
                </a:cubicBezTo>
                <a:lnTo>
                  <a:pt x="2021243" y="468552"/>
                </a:lnTo>
                <a:cubicBezTo>
                  <a:pt x="2059438" y="472324"/>
                  <a:pt x="2087337" y="506338"/>
                  <a:pt x="2083565" y="544533"/>
                </a:cubicBezTo>
                <a:cubicBezTo>
                  <a:pt x="2079793" y="582728"/>
                  <a:pt x="2045779" y="610541"/>
                  <a:pt x="2007584" y="606855"/>
                </a:cubicBezTo>
                <a:lnTo>
                  <a:pt x="930554" y="500461"/>
                </a:lnTo>
                <a:cubicBezTo>
                  <a:pt x="883253" y="495727"/>
                  <a:pt x="841086" y="530436"/>
                  <a:pt x="836419" y="577680"/>
                </a:cubicBezTo>
                <a:lnTo>
                  <a:pt x="706764" y="1890263"/>
                </a:lnTo>
                <a:lnTo>
                  <a:pt x="795375" y="1890263"/>
                </a:lnTo>
                <a:lnTo>
                  <a:pt x="878700" y="1046691"/>
                </a:lnTo>
                <a:cubicBezTo>
                  <a:pt x="884872" y="984198"/>
                  <a:pt x="925011" y="931696"/>
                  <a:pt x="983466" y="909655"/>
                </a:cubicBezTo>
                <a:cubicBezTo>
                  <a:pt x="1061123" y="880375"/>
                  <a:pt x="1128427" y="825702"/>
                  <a:pt x="1172966" y="755693"/>
                </a:cubicBezTo>
                <a:cubicBezTo>
                  <a:pt x="1206112" y="703610"/>
                  <a:pt x="1265110" y="675102"/>
                  <a:pt x="1326975" y="681160"/>
                </a:cubicBezTo>
                <a:lnTo>
                  <a:pt x="1859947" y="733814"/>
                </a:lnTo>
                <a:cubicBezTo>
                  <a:pt x="1898142" y="737586"/>
                  <a:pt x="1926040" y="771600"/>
                  <a:pt x="1922269" y="809795"/>
                </a:cubicBezTo>
                <a:cubicBezTo>
                  <a:pt x="1918497" y="847990"/>
                  <a:pt x="1884502" y="875822"/>
                  <a:pt x="1846288" y="872117"/>
                </a:cubicBezTo>
                <a:lnTo>
                  <a:pt x="1313316" y="819463"/>
                </a:lnTo>
                <a:cubicBezTo>
                  <a:pt x="1304001" y="818520"/>
                  <a:pt x="1295000" y="822806"/>
                  <a:pt x="1290228" y="830302"/>
                </a:cubicBezTo>
                <a:cubicBezTo>
                  <a:pt x="1229649" y="925514"/>
                  <a:pt x="1138114" y="999885"/>
                  <a:pt x="1032491" y="1039709"/>
                </a:cubicBezTo>
                <a:cubicBezTo>
                  <a:pt x="1024013" y="1042900"/>
                  <a:pt x="1017937" y="1051006"/>
                  <a:pt x="1017013" y="1060359"/>
                </a:cubicBezTo>
                <a:lnTo>
                  <a:pt x="935031" y="1890273"/>
                </a:lnTo>
                <a:lnTo>
                  <a:pt x="1274835" y="1890273"/>
                </a:lnTo>
                <a:lnTo>
                  <a:pt x="2495950" y="98401"/>
                </a:lnTo>
                <a:cubicBezTo>
                  <a:pt x="2529802" y="48719"/>
                  <a:pt x="2580979" y="15200"/>
                  <a:pt x="2640044" y="4008"/>
                </a:cubicBezTo>
                <a:cubicBezTo>
                  <a:pt x="2654817" y="1205"/>
                  <a:pt x="2669639" y="-116"/>
                  <a:pt x="2684339" y="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6CC0B29-4C2E-4D9D-ABA6-791A41D81CC5}"/>
              </a:ext>
            </a:extLst>
          </p:cNvPr>
          <p:cNvSpPr>
            <a:spLocks noChangeAspect="1"/>
          </p:cNvSpPr>
          <p:nvPr/>
        </p:nvSpPr>
        <p:spPr>
          <a:xfrm>
            <a:off x="2128595" y="2103282"/>
            <a:ext cx="721392" cy="853440"/>
          </a:xfrm>
          <a:custGeom>
            <a:avLst/>
            <a:gdLst>
              <a:gd name="connsiteX0" fmla="*/ 1971645 w 4122239"/>
              <a:gd name="connsiteY0" fmla="*/ 3856158 h 4876800"/>
              <a:gd name="connsiteX1" fmla="*/ 2043178 w 4122239"/>
              <a:gd name="connsiteY1" fmla="*/ 3927690 h 4876800"/>
              <a:gd name="connsiteX2" fmla="*/ 2043178 w 4122239"/>
              <a:gd name="connsiteY2" fmla="*/ 4201334 h 4876800"/>
              <a:gd name="connsiteX3" fmla="*/ 1971645 w 4122239"/>
              <a:gd name="connsiteY3" fmla="*/ 4272867 h 4876800"/>
              <a:gd name="connsiteX4" fmla="*/ 1900113 w 4122239"/>
              <a:gd name="connsiteY4" fmla="*/ 4201334 h 4876800"/>
              <a:gd name="connsiteX5" fmla="*/ 1900113 w 4122239"/>
              <a:gd name="connsiteY5" fmla="*/ 3927690 h 4876800"/>
              <a:gd name="connsiteX6" fmla="*/ 1971645 w 4122239"/>
              <a:gd name="connsiteY6" fmla="*/ 3856158 h 4876800"/>
              <a:gd name="connsiteX7" fmla="*/ 1469210 w 4122239"/>
              <a:gd name="connsiteY7" fmla="*/ 3719683 h 4876800"/>
              <a:gd name="connsiteX8" fmla="*/ 1496139 w 4122239"/>
              <a:gd name="connsiteY8" fmla="*/ 3728742 h 4876800"/>
              <a:gd name="connsiteX9" fmla="*/ 1522323 w 4122239"/>
              <a:gd name="connsiteY9" fmla="*/ 3826459 h 4876800"/>
              <a:gd name="connsiteX10" fmla="*/ 1385496 w 4122239"/>
              <a:gd name="connsiteY10" fmla="*/ 4063441 h 4876800"/>
              <a:gd name="connsiteX11" fmla="*/ 1323489 w 4122239"/>
              <a:gd name="connsiteY11" fmla="*/ 4099217 h 4876800"/>
              <a:gd name="connsiteX12" fmla="*/ 1287789 w 4122239"/>
              <a:gd name="connsiteY12" fmla="*/ 4089616 h 4876800"/>
              <a:gd name="connsiteX13" fmla="*/ 1261595 w 4122239"/>
              <a:gd name="connsiteY13" fmla="*/ 3991908 h 4876800"/>
              <a:gd name="connsiteX14" fmla="*/ 1398422 w 4122239"/>
              <a:gd name="connsiteY14" fmla="*/ 3754926 h 4876800"/>
              <a:gd name="connsiteX15" fmla="*/ 1469210 w 4122239"/>
              <a:gd name="connsiteY15" fmla="*/ 3719683 h 4876800"/>
              <a:gd name="connsiteX16" fmla="*/ 2474091 w 4122239"/>
              <a:gd name="connsiteY16" fmla="*/ 3719678 h 4876800"/>
              <a:gd name="connsiteX17" fmla="*/ 2501447 w 4122239"/>
              <a:gd name="connsiteY17" fmla="*/ 3721583 h 4876800"/>
              <a:gd name="connsiteX18" fmla="*/ 2544880 w 4122239"/>
              <a:gd name="connsiteY18" fmla="*/ 3754917 h 4876800"/>
              <a:gd name="connsiteX19" fmla="*/ 2681706 w 4122239"/>
              <a:gd name="connsiteY19" fmla="*/ 3991899 h 4876800"/>
              <a:gd name="connsiteX20" fmla="*/ 2655522 w 4122239"/>
              <a:gd name="connsiteY20" fmla="*/ 4089616 h 4876800"/>
              <a:gd name="connsiteX21" fmla="*/ 2619822 w 4122239"/>
              <a:gd name="connsiteY21" fmla="*/ 4099217 h 4876800"/>
              <a:gd name="connsiteX22" fmla="*/ 2557815 w 4122239"/>
              <a:gd name="connsiteY22" fmla="*/ 4063441 h 4876800"/>
              <a:gd name="connsiteX23" fmla="*/ 2420988 w 4122239"/>
              <a:gd name="connsiteY23" fmla="*/ 3826459 h 4876800"/>
              <a:gd name="connsiteX24" fmla="*/ 2447163 w 4122239"/>
              <a:gd name="connsiteY24" fmla="*/ 3728733 h 4876800"/>
              <a:gd name="connsiteX25" fmla="*/ 2474091 w 4122239"/>
              <a:gd name="connsiteY25" fmla="*/ 3719678 h 4876800"/>
              <a:gd name="connsiteX26" fmla="*/ 2866047 w 4122239"/>
              <a:gd name="connsiteY26" fmla="*/ 3345408 h 4876800"/>
              <a:gd name="connsiteX27" fmla="*/ 2892971 w 4122239"/>
              <a:gd name="connsiteY27" fmla="*/ 3354467 h 4876800"/>
              <a:gd name="connsiteX28" fmla="*/ 3129953 w 4122239"/>
              <a:gd name="connsiteY28" fmla="*/ 3491294 h 4876800"/>
              <a:gd name="connsiteX29" fmla="*/ 3156137 w 4122239"/>
              <a:gd name="connsiteY29" fmla="*/ 3589011 h 4876800"/>
              <a:gd name="connsiteX30" fmla="*/ 3094129 w 4122239"/>
              <a:gd name="connsiteY30" fmla="*/ 3624786 h 4876800"/>
              <a:gd name="connsiteX31" fmla="*/ 3058429 w 4122239"/>
              <a:gd name="connsiteY31" fmla="*/ 3615185 h 4876800"/>
              <a:gd name="connsiteX32" fmla="*/ 2821448 w 4122239"/>
              <a:gd name="connsiteY32" fmla="*/ 3478359 h 4876800"/>
              <a:gd name="connsiteX33" fmla="*/ 2795254 w 4122239"/>
              <a:gd name="connsiteY33" fmla="*/ 3380651 h 4876800"/>
              <a:gd name="connsiteX34" fmla="*/ 2866047 w 4122239"/>
              <a:gd name="connsiteY34" fmla="*/ 3345408 h 4876800"/>
              <a:gd name="connsiteX35" fmla="*/ 1077264 w 4122239"/>
              <a:gd name="connsiteY35" fmla="*/ 3345394 h 4876800"/>
              <a:gd name="connsiteX36" fmla="*/ 1148057 w 4122239"/>
              <a:gd name="connsiteY36" fmla="*/ 3380632 h 4876800"/>
              <a:gd name="connsiteX37" fmla="*/ 1121873 w 4122239"/>
              <a:gd name="connsiteY37" fmla="*/ 3478349 h 4876800"/>
              <a:gd name="connsiteX38" fmla="*/ 884891 w 4122239"/>
              <a:gd name="connsiteY38" fmla="*/ 3615175 h 4876800"/>
              <a:gd name="connsiteX39" fmla="*/ 849191 w 4122239"/>
              <a:gd name="connsiteY39" fmla="*/ 3624777 h 4876800"/>
              <a:gd name="connsiteX40" fmla="*/ 787174 w 4122239"/>
              <a:gd name="connsiteY40" fmla="*/ 3588991 h 4876800"/>
              <a:gd name="connsiteX41" fmla="*/ 813358 w 4122239"/>
              <a:gd name="connsiteY41" fmla="*/ 3491274 h 4876800"/>
              <a:gd name="connsiteX42" fmla="*/ 1050340 w 4122239"/>
              <a:gd name="connsiteY42" fmla="*/ 3354448 h 4876800"/>
              <a:gd name="connsiteX43" fmla="*/ 1077264 w 4122239"/>
              <a:gd name="connsiteY43" fmla="*/ 3345394 h 4876800"/>
              <a:gd name="connsiteX44" fmla="*/ 2994212 w 4122239"/>
              <a:gd name="connsiteY44" fmla="*/ 2833602 h 4876800"/>
              <a:gd name="connsiteX45" fmla="*/ 3267855 w 4122239"/>
              <a:gd name="connsiteY45" fmla="*/ 2833602 h 4876800"/>
              <a:gd name="connsiteX46" fmla="*/ 3339388 w 4122239"/>
              <a:gd name="connsiteY46" fmla="*/ 2905135 h 4876800"/>
              <a:gd name="connsiteX47" fmla="*/ 3267855 w 4122239"/>
              <a:gd name="connsiteY47" fmla="*/ 2976667 h 4876800"/>
              <a:gd name="connsiteX48" fmla="*/ 2994212 w 4122239"/>
              <a:gd name="connsiteY48" fmla="*/ 2976667 h 4876800"/>
              <a:gd name="connsiteX49" fmla="*/ 2922679 w 4122239"/>
              <a:gd name="connsiteY49" fmla="*/ 2905135 h 4876800"/>
              <a:gd name="connsiteX50" fmla="*/ 2994212 w 4122239"/>
              <a:gd name="connsiteY50" fmla="*/ 2833602 h 4876800"/>
              <a:gd name="connsiteX51" fmla="*/ 675456 w 4122239"/>
              <a:gd name="connsiteY51" fmla="*/ 2833602 h 4876800"/>
              <a:gd name="connsiteX52" fmla="*/ 949099 w 4122239"/>
              <a:gd name="connsiteY52" fmla="*/ 2833602 h 4876800"/>
              <a:gd name="connsiteX53" fmla="*/ 1020632 w 4122239"/>
              <a:gd name="connsiteY53" fmla="*/ 2905135 h 4876800"/>
              <a:gd name="connsiteX54" fmla="*/ 949099 w 4122239"/>
              <a:gd name="connsiteY54" fmla="*/ 2976667 h 4876800"/>
              <a:gd name="connsiteX55" fmla="*/ 675456 w 4122239"/>
              <a:gd name="connsiteY55" fmla="*/ 2976667 h 4876800"/>
              <a:gd name="connsiteX56" fmla="*/ 603923 w 4122239"/>
              <a:gd name="connsiteY56" fmla="*/ 2905135 h 4876800"/>
              <a:gd name="connsiteX57" fmla="*/ 675456 w 4122239"/>
              <a:gd name="connsiteY57" fmla="*/ 2833602 h 4876800"/>
              <a:gd name="connsiteX58" fmla="*/ 1971646 w 4122239"/>
              <a:gd name="connsiteY58" fmla="*/ 2782233 h 4876800"/>
              <a:gd name="connsiteX59" fmla="*/ 1848745 w 4122239"/>
              <a:gd name="connsiteY59" fmla="*/ 2905134 h 4876800"/>
              <a:gd name="connsiteX60" fmla="*/ 1971646 w 4122239"/>
              <a:gd name="connsiteY60" fmla="*/ 3028035 h 4876800"/>
              <a:gd name="connsiteX61" fmla="*/ 2094547 w 4122239"/>
              <a:gd name="connsiteY61" fmla="*/ 2905134 h 4876800"/>
              <a:gd name="connsiteX62" fmla="*/ 1971646 w 4122239"/>
              <a:gd name="connsiteY62" fmla="*/ 2782233 h 4876800"/>
              <a:gd name="connsiteX63" fmla="*/ 1403544 w 4122239"/>
              <a:gd name="connsiteY63" fmla="*/ 2494152 h 4876800"/>
              <a:gd name="connsiteX64" fmla="*/ 1430102 w 4122239"/>
              <a:gd name="connsiteY64" fmla="*/ 2504236 h 4876800"/>
              <a:gd name="connsiteX65" fmla="*/ 1777841 w 4122239"/>
              <a:gd name="connsiteY65" fmla="*/ 2723292 h 4876800"/>
              <a:gd name="connsiteX66" fmla="*/ 1971655 w 4122239"/>
              <a:gd name="connsiteY66" fmla="*/ 2639177 h 4876800"/>
              <a:gd name="connsiteX67" fmla="*/ 2237612 w 4122239"/>
              <a:gd name="connsiteY67" fmla="*/ 2905134 h 4876800"/>
              <a:gd name="connsiteX68" fmla="*/ 1971655 w 4122239"/>
              <a:gd name="connsiteY68" fmla="*/ 3171091 h 4876800"/>
              <a:gd name="connsiteX69" fmla="*/ 1705698 w 4122239"/>
              <a:gd name="connsiteY69" fmla="*/ 2905134 h 4876800"/>
              <a:gd name="connsiteX70" fmla="*/ 1711366 w 4122239"/>
              <a:gd name="connsiteY70" fmla="*/ 2850499 h 4876800"/>
              <a:gd name="connsiteX71" fmla="*/ 1353845 w 4122239"/>
              <a:gd name="connsiteY71" fmla="*/ 2625280 h 4876800"/>
              <a:gd name="connsiteX72" fmla="*/ 1331452 w 4122239"/>
              <a:gd name="connsiteY72" fmla="*/ 2526630 h 4876800"/>
              <a:gd name="connsiteX73" fmla="*/ 1403544 w 4122239"/>
              <a:gd name="connsiteY73" fmla="*/ 2494152 h 4876800"/>
              <a:gd name="connsiteX74" fmla="*/ 3085349 w 4122239"/>
              <a:gd name="connsiteY74" fmla="*/ 2186043 h 4876800"/>
              <a:gd name="connsiteX75" fmla="*/ 3156136 w 4122239"/>
              <a:gd name="connsiteY75" fmla="*/ 2221269 h 4876800"/>
              <a:gd name="connsiteX76" fmla="*/ 3129952 w 4122239"/>
              <a:gd name="connsiteY76" fmla="*/ 2318986 h 4876800"/>
              <a:gd name="connsiteX77" fmla="*/ 2892970 w 4122239"/>
              <a:gd name="connsiteY77" fmla="*/ 2455803 h 4876800"/>
              <a:gd name="connsiteX78" fmla="*/ 2857270 w 4122239"/>
              <a:gd name="connsiteY78" fmla="*/ 2465404 h 4876800"/>
              <a:gd name="connsiteX79" fmla="*/ 2795263 w 4122239"/>
              <a:gd name="connsiteY79" fmla="*/ 2429628 h 4876800"/>
              <a:gd name="connsiteX80" fmla="*/ 2821447 w 4122239"/>
              <a:gd name="connsiteY80" fmla="*/ 2331911 h 4876800"/>
              <a:gd name="connsiteX81" fmla="*/ 3058429 w 4122239"/>
              <a:gd name="connsiteY81" fmla="*/ 2195094 h 4876800"/>
              <a:gd name="connsiteX82" fmla="*/ 3085349 w 4122239"/>
              <a:gd name="connsiteY82" fmla="*/ 2186043 h 4876800"/>
              <a:gd name="connsiteX83" fmla="*/ 857953 w 4122239"/>
              <a:gd name="connsiteY83" fmla="*/ 2186040 h 4876800"/>
              <a:gd name="connsiteX84" fmla="*/ 884882 w 4122239"/>
              <a:gd name="connsiteY84" fmla="*/ 2195094 h 4876800"/>
              <a:gd name="connsiteX85" fmla="*/ 1121864 w 4122239"/>
              <a:gd name="connsiteY85" fmla="*/ 2331911 h 4876800"/>
              <a:gd name="connsiteX86" fmla="*/ 1148038 w 4122239"/>
              <a:gd name="connsiteY86" fmla="*/ 2429637 h 4876800"/>
              <a:gd name="connsiteX87" fmla="*/ 1086031 w 4122239"/>
              <a:gd name="connsiteY87" fmla="*/ 2465413 h 4876800"/>
              <a:gd name="connsiteX88" fmla="*/ 1050331 w 4122239"/>
              <a:gd name="connsiteY88" fmla="*/ 2455812 h 4876800"/>
              <a:gd name="connsiteX89" fmla="*/ 813349 w 4122239"/>
              <a:gd name="connsiteY89" fmla="*/ 2318995 h 4876800"/>
              <a:gd name="connsiteX90" fmla="*/ 787165 w 4122239"/>
              <a:gd name="connsiteY90" fmla="*/ 2221278 h 4876800"/>
              <a:gd name="connsiteX91" fmla="*/ 857953 w 4122239"/>
              <a:gd name="connsiteY91" fmla="*/ 2186040 h 4876800"/>
              <a:gd name="connsiteX92" fmla="*/ 1314707 w 4122239"/>
              <a:gd name="connsiteY92" fmla="*/ 1711594 h 4876800"/>
              <a:gd name="connsiteX93" fmla="*/ 1342063 w 4122239"/>
              <a:gd name="connsiteY93" fmla="*/ 1713500 h 4876800"/>
              <a:gd name="connsiteX94" fmla="*/ 1385496 w 4122239"/>
              <a:gd name="connsiteY94" fmla="*/ 1746837 h 4876800"/>
              <a:gd name="connsiteX95" fmla="*/ 1522313 w 4122239"/>
              <a:gd name="connsiteY95" fmla="*/ 1983810 h 4876800"/>
              <a:gd name="connsiteX96" fmla="*/ 1496129 w 4122239"/>
              <a:gd name="connsiteY96" fmla="*/ 2081527 h 4876800"/>
              <a:gd name="connsiteX97" fmla="*/ 1460429 w 4122239"/>
              <a:gd name="connsiteY97" fmla="*/ 2091128 h 4876800"/>
              <a:gd name="connsiteX98" fmla="*/ 1398421 w 4122239"/>
              <a:gd name="connsiteY98" fmla="*/ 2055352 h 4876800"/>
              <a:gd name="connsiteX99" fmla="*/ 1261595 w 4122239"/>
              <a:gd name="connsiteY99" fmla="*/ 1818370 h 4876800"/>
              <a:gd name="connsiteX100" fmla="*/ 1287779 w 4122239"/>
              <a:gd name="connsiteY100" fmla="*/ 1720653 h 4876800"/>
              <a:gd name="connsiteX101" fmla="*/ 1314707 w 4122239"/>
              <a:gd name="connsiteY101" fmla="*/ 1711594 h 4876800"/>
              <a:gd name="connsiteX102" fmla="*/ 2628583 w 4122239"/>
              <a:gd name="connsiteY102" fmla="*/ 1711594 h 4876800"/>
              <a:gd name="connsiteX103" fmla="*/ 2655512 w 4122239"/>
              <a:gd name="connsiteY103" fmla="*/ 1720653 h 4876800"/>
              <a:gd name="connsiteX104" fmla="*/ 2681696 w 4122239"/>
              <a:gd name="connsiteY104" fmla="*/ 1818370 h 4876800"/>
              <a:gd name="connsiteX105" fmla="*/ 2544869 w 4122239"/>
              <a:gd name="connsiteY105" fmla="*/ 2055352 h 4876800"/>
              <a:gd name="connsiteX106" fmla="*/ 2482862 w 4122239"/>
              <a:gd name="connsiteY106" fmla="*/ 2091128 h 4876800"/>
              <a:gd name="connsiteX107" fmla="*/ 2447162 w 4122239"/>
              <a:gd name="connsiteY107" fmla="*/ 2081527 h 4876800"/>
              <a:gd name="connsiteX108" fmla="*/ 2420968 w 4122239"/>
              <a:gd name="connsiteY108" fmla="*/ 1983819 h 4876800"/>
              <a:gd name="connsiteX109" fmla="*/ 2557795 w 4122239"/>
              <a:gd name="connsiteY109" fmla="*/ 1746837 h 4876800"/>
              <a:gd name="connsiteX110" fmla="*/ 2628583 w 4122239"/>
              <a:gd name="connsiteY110" fmla="*/ 1711594 h 4876800"/>
              <a:gd name="connsiteX111" fmla="*/ 1971645 w 4122239"/>
              <a:gd name="connsiteY111" fmla="*/ 1537402 h 4876800"/>
              <a:gd name="connsiteX112" fmla="*/ 2043178 w 4122239"/>
              <a:gd name="connsiteY112" fmla="*/ 1608935 h 4876800"/>
              <a:gd name="connsiteX113" fmla="*/ 2043178 w 4122239"/>
              <a:gd name="connsiteY113" fmla="*/ 1882578 h 4876800"/>
              <a:gd name="connsiteX114" fmla="*/ 1971645 w 4122239"/>
              <a:gd name="connsiteY114" fmla="*/ 1954111 h 4876800"/>
              <a:gd name="connsiteX115" fmla="*/ 1900113 w 4122239"/>
              <a:gd name="connsiteY115" fmla="*/ 1882578 h 4876800"/>
              <a:gd name="connsiteX116" fmla="*/ 1900113 w 4122239"/>
              <a:gd name="connsiteY116" fmla="*/ 1608935 h 4876800"/>
              <a:gd name="connsiteX117" fmla="*/ 1971645 w 4122239"/>
              <a:gd name="connsiteY117" fmla="*/ 1537402 h 4876800"/>
              <a:gd name="connsiteX118" fmla="*/ 1971645 w 4122239"/>
              <a:gd name="connsiteY118" fmla="*/ 1291209 h 4876800"/>
              <a:gd name="connsiteX119" fmla="*/ 3585571 w 4122239"/>
              <a:gd name="connsiteY119" fmla="*/ 2905134 h 4876800"/>
              <a:gd name="connsiteX120" fmla="*/ 1971645 w 4122239"/>
              <a:gd name="connsiteY120" fmla="*/ 4519060 h 4876800"/>
              <a:gd name="connsiteX121" fmla="*/ 357720 w 4122239"/>
              <a:gd name="connsiteY121" fmla="*/ 2905134 h 4876800"/>
              <a:gd name="connsiteX122" fmla="*/ 682237 w 4122239"/>
              <a:gd name="connsiteY122" fmla="*/ 1934337 h 4876800"/>
              <a:gd name="connsiteX123" fmla="*/ 782420 w 4122239"/>
              <a:gd name="connsiteY123" fmla="*/ 1920287 h 4876800"/>
              <a:gd name="connsiteX124" fmla="*/ 796460 w 4122239"/>
              <a:gd name="connsiteY124" fmla="*/ 2020471 h 4876800"/>
              <a:gd name="connsiteX125" fmla="*/ 500785 w 4122239"/>
              <a:gd name="connsiteY125" fmla="*/ 2905134 h 4876800"/>
              <a:gd name="connsiteX126" fmla="*/ 1971636 w 4122239"/>
              <a:gd name="connsiteY126" fmla="*/ 4375994 h 4876800"/>
              <a:gd name="connsiteX127" fmla="*/ 3442496 w 4122239"/>
              <a:gd name="connsiteY127" fmla="*/ 2905134 h 4876800"/>
              <a:gd name="connsiteX128" fmla="*/ 1971636 w 4122239"/>
              <a:gd name="connsiteY128" fmla="*/ 1434274 h 4876800"/>
              <a:gd name="connsiteX129" fmla="*/ 1106994 w 4122239"/>
              <a:gd name="connsiteY129" fmla="*/ 1715119 h 4876800"/>
              <a:gd name="connsiteX130" fmla="*/ 1007068 w 4122239"/>
              <a:gd name="connsiteY130" fmla="*/ 1699374 h 4876800"/>
              <a:gd name="connsiteX131" fmla="*/ 1022812 w 4122239"/>
              <a:gd name="connsiteY131" fmla="*/ 1599447 h 4876800"/>
              <a:gd name="connsiteX132" fmla="*/ 1971645 w 4122239"/>
              <a:gd name="connsiteY132" fmla="*/ 1291209 h 4876800"/>
              <a:gd name="connsiteX133" fmla="*/ 3387633 w 4122239"/>
              <a:gd name="connsiteY133" fmla="*/ 1029671 h 4876800"/>
              <a:gd name="connsiteX134" fmla="*/ 3116494 w 4122239"/>
              <a:gd name="connsiteY134" fmla="*/ 1300810 h 4876800"/>
              <a:gd name="connsiteX135" fmla="*/ 3374222 w 4122239"/>
              <a:gd name="connsiteY135" fmla="*/ 1520876 h 4876800"/>
              <a:gd name="connsiteX136" fmla="*/ 3626529 w 4122239"/>
              <a:gd name="connsiteY136" fmla="*/ 1268568 h 4876800"/>
              <a:gd name="connsiteX137" fmla="*/ 3524583 w 4122239"/>
              <a:gd name="connsiteY137" fmla="*/ 686762 h 4876800"/>
              <a:gd name="connsiteX138" fmla="*/ 3389614 w 4122239"/>
              <a:gd name="connsiteY138" fmla="*/ 821731 h 4876800"/>
              <a:gd name="connsiteX139" fmla="*/ 3834479 w 4122239"/>
              <a:gd name="connsiteY139" fmla="*/ 1266596 h 4876800"/>
              <a:gd name="connsiteX140" fmla="*/ 3969448 w 4122239"/>
              <a:gd name="connsiteY140" fmla="*/ 1131627 h 4876800"/>
              <a:gd name="connsiteX141" fmla="*/ 1724701 w 4122239"/>
              <a:gd name="connsiteY141" fmla="*/ 601075 h 4876800"/>
              <a:gd name="connsiteX142" fmla="*/ 1724701 w 4122239"/>
              <a:gd name="connsiteY142" fmla="*/ 948909 h 4876800"/>
              <a:gd name="connsiteX143" fmla="*/ 1971656 w 4122239"/>
              <a:gd name="connsiteY143" fmla="*/ 933478 h 4876800"/>
              <a:gd name="connsiteX144" fmla="*/ 2218620 w 4122239"/>
              <a:gd name="connsiteY144" fmla="*/ 948909 h 4876800"/>
              <a:gd name="connsiteX145" fmla="*/ 2218620 w 4122239"/>
              <a:gd name="connsiteY145" fmla="*/ 601075 h 4876800"/>
              <a:gd name="connsiteX146" fmla="*/ 1513637 w 4122239"/>
              <a:gd name="connsiteY146" fmla="*/ 143065 h 4876800"/>
              <a:gd name="connsiteX147" fmla="*/ 1513637 w 4122239"/>
              <a:gd name="connsiteY147" fmla="*/ 458009 h 4876800"/>
              <a:gd name="connsiteX148" fmla="*/ 1653159 w 4122239"/>
              <a:gd name="connsiteY148" fmla="*/ 458009 h 4876800"/>
              <a:gd name="connsiteX149" fmla="*/ 2290134 w 4122239"/>
              <a:gd name="connsiteY149" fmla="*/ 458009 h 4876800"/>
              <a:gd name="connsiteX150" fmla="*/ 2429656 w 4122239"/>
              <a:gd name="connsiteY150" fmla="*/ 458009 h 4876800"/>
              <a:gd name="connsiteX151" fmla="*/ 2429656 w 4122239"/>
              <a:gd name="connsiteY151" fmla="*/ 143065 h 4876800"/>
              <a:gd name="connsiteX152" fmla="*/ 1490119 w 4122239"/>
              <a:gd name="connsiteY152" fmla="*/ 0 h 4876800"/>
              <a:gd name="connsiteX153" fmla="*/ 2453183 w 4122239"/>
              <a:gd name="connsiteY153" fmla="*/ 0 h 4876800"/>
              <a:gd name="connsiteX154" fmla="*/ 2572721 w 4122239"/>
              <a:gd name="connsiteY154" fmla="*/ 119539 h 4876800"/>
              <a:gd name="connsiteX155" fmla="*/ 2572721 w 4122239"/>
              <a:gd name="connsiteY155" fmla="*/ 481536 h 4876800"/>
              <a:gd name="connsiteX156" fmla="*/ 2453183 w 4122239"/>
              <a:gd name="connsiteY156" fmla="*/ 601075 h 4876800"/>
              <a:gd name="connsiteX157" fmla="*/ 2361676 w 4122239"/>
              <a:gd name="connsiteY157" fmla="*/ 601075 h 4876800"/>
              <a:gd name="connsiteX158" fmla="*/ 2361676 w 4122239"/>
              <a:gd name="connsiteY158" fmla="*/ 972283 h 4876800"/>
              <a:gd name="connsiteX159" fmla="*/ 2994736 w 4122239"/>
              <a:gd name="connsiteY159" fmla="*/ 1220238 h 4876800"/>
              <a:gd name="connsiteX160" fmla="*/ 3290259 w 4122239"/>
              <a:gd name="connsiteY160" fmla="*/ 924715 h 4876800"/>
              <a:gd name="connsiteX161" fmla="*/ 3271799 w 4122239"/>
              <a:gd name="connsiteY161" fmla="*/ 906256 h 4876800"/>
              <a:gd name="connsiteX162" fmla="*/ 3271799 w 4122239"/>
              <a:gd name="connsiteY162" fmla="*/ 737197 h 4876800"/>
              <a:gd name="connsiteX163" fmla="*/ 3440039 w 4122239"/>
              <a:gd name="connsiteY163" fmla="*/ 568957 h 4876800"/>
              <a:gd name="connsiteX164" fmla="*/ 3609089 w 4122239"/>
              <a:gd name="connsiteY164" fmla="*/ 568957 h 4876800"/>
              <a:gd name="connsiteX165" fmla="*/ 4087225 w 4122239"/>
              <a:gd name="connsiteY165" fmla="*/ 1047093 h 4876800"/>
              <a:gd name="connsiteX166" fmla="*/ 4122239 w 4122239"/>
              <a:gd name="connsiteY166" fmla="*/ 1131617 h 4876800"/>
              <a:gd name="connsiteX167" fmla="*/ 4087225 w 4122239"/>
              <a:gd name="connsiteY167" fmla="*/ 1216152 h 4876800"/>
              <a:gd name="connsiteX168" fmla="*/ 3918985 w 4122239"/>
              <a:gd name="connsiteY168" fmla="*/ 1384392 h 4876800"/>
              <a:gd name="connsiteX169" fmla="*/ 3834460 w 4122239"/>
              <a:gd name="connsiteY169" fmla="*/ 1419349 h 4876800"/>
              <a:gd name="connsiteX170" fmla="*/ 3749935 w 4122239"/>
              <a:gd name="connsiteY170" fmla="*/ 1384392 h 4876800"/>
              <a:gd name="connsiteX171" fmla="*/ 3731495 w 4122239"/>
              <a:gd name="connsiteY171" fmla="*/ 1365932 h 4876800"/>
              <a:gd name="connsiteX172" fmla="*/ 3471091 w 4122239"/>
              <a:gd name="connsiteY172" fmla="*/ 1626336 h 4876800"/>
              <a:gd name="connsiteX173" fmla="*/ 3943331 w 4122239"/>
              <a:gd name="connsiteY173" fmla="*/ 2905134 h 4876800"/>
              <a:gd name="connsiteX174" fmla="*/ 1971665 w 4122239"/>
              <a:gd name="connsiteY174" fmla="*/ 4876800 h 4876800"/>
              <a:gd name="connsiteX175" fmla="*/ 1428207 w 4122239"/>
              <a:gd name="connsiteY175" fmla="*/ 4800924 h 4876800"/>
              <a:gd name="connsiteX176" fmla="*/ 1379115 w 4122239"/>
              <a:gd name="connsiteY176" fmla="*/ 4712475 h 4876800"/>
              <a:gd name="connsiteX177" fmla="*/ 1467564 w 4122239"/>
              <a:gd name="connsiteY177" fmla="*/ 4663383 h 4876800"/>
              <a:gd name="connsiteX178" fmla="*/ 1971665 w 4122239"/>
              <a:gd name="connsiteY178" fmla="*/ 4733735 h 4876800"/>
              <a:gd name="connsiteX179" fmla="*/ 3800265 w 4122239"/>
              <a:gd name="connsiteY179" fmla="*/ 2905134 h 4876800"/>
              <a:gd name="connsiteX180" fmla="*/ 1971665 w 4122239"/>
              <a:gd name="connsiteY180" fmla="*/ 1076534 h 4876800"/>
              <a:gd name="connsiteX181" fmla="*/ 143065 w 4122239"/>
              <a:gd name="connsiteY181" fmla="*/ 2905134 h 4876800"/>
              <a:gd name="connsiteX182" fmla="*/ 393592 w 4122239"/>
              <a:gd name="connsiteY182" fmla="*/ 3829564 h 4876800"/>
              <a:gd name="connsiteX183" fmla="*/ 1051893 w 4122239"/>
              <a:gd name="connsiteY183" fmla="*/ 4485942 h 4876800"/>
              <a:gd name="connsiteX184" fmla="*/ 1077649 w 4122239"/>
              <a:gd name="connsiteY184" fmla="*/ 4583773 h 4876800"/>
              <a:gd name="connsiteX185" fmla="*/ 979817 w 4122239"/>
              <a:gd name="connsiteY185" fmla="*/ 4609529 h 4876800"/>
              <a:gd name="connsiteX186" fmla="*/ 270214 w 4122239"/>
              <a:gd name="connsiteY186" fmla="*/ 3902002 h 4876800"/>
              <a:gd name="connsiteX187" fmla="*/ 0 w 4122239"/>
              <a:gd name="connsiteY187" fmla="*/ 2905134 h 4876800"/>
              <a:gd name="connsiteX188" fmla="*/ 1581626 w 4122239"/>
              <a:gd name="connsiteY188" fmla="*/ 972283 h 4876800"/>
              <a:gd name="connsiteX189" fmla="*/ 1581626 w 4122239"/>
              <a:gd name="connsiteY189" fmla="*/ 601065 h 4876800"/>
              <a:gd name="connsiteX190" fmla="*/ 1490119 w 4122239"/>
              <a:gd name="connsiteY190" fmla="*/ 601065 h 4876800"/>
              <a:gd name="connsiteX191" fmla="*/ 1370581 w 4122239"/>
              <a:gd name="connsiteY191" fmla="*/ 481527 h 4876800"/>
              <a:gd name="connsiteX192" fmla="*/ 1370581 w 4122239"/>
              <a:gd name="connsiteY192" fmla="*/ 119539 h 4876800"/>
              <a:gd name="connsiteX193" fmla="*/ 1490119 w 4122239"/>
              <a:gd name="connsiteY193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4122239" h="4876800">
                <a:moveTo>
                  <a:pt x="1971645" y="3856158"/>
                </a:moveTo>
                <a:cubicBezTo>
                  <a:pt x="2011155" y="3856158"/>
                  <a:pt x="2043178" y="3888181"/>
                  <a:pt x="2043178" y="3927690"/>
                </a:cubicBezTo>
                <a:lnTo>
                  <a:pt x="2043178" y="4201334"/>
                </a:lnTo>
                <a:cubicBezTo>
                  <a:pt x="2043178" y="4240844"/>
                  <a:pt x="2011155" y="4272867"/>
                  <a:pt x="1971645" y="4272867"/>
                </a:cubicBezTo>
                <a:cubicBezTo>
                  <a:pt x="1932136" y="4272867"/>
                  <a:pt x="1900113" y="4240834"/>
                  <a:pt x="1900113" y="4201334"/>
                </a:cubicBezTo>
                <a:lnTo>
                  <a:pt x="1900113" y="3927690"/>
                </a:lnTo>
                <a:cubicBezTo>
                  <a:pt x="1900113" y="3888181"/>
                  <a:pt x="1932145" y="3856158"/>
                  <a:pt x="1971645" y="3856158"/>
                </a:cubicBezTo>
                <a:close/>
                <a:moveTo>
                  <a:pt x="1469210" y="3719683"/>
                </a:moveTo>
                <a:cubicBezTo>
                  <a:pt x="1478432" y="3720828"/>
                  <a:pt x="1487583" y="3723801"/>
                  <a:pt x="1496139" y="3728742"/>
                </a:cubicBezTo>
                <a:cubicBezTo>
                  <a:pt x="1530362" y="3748497"/>
                  <a:pt x="1542078" y="3792245"/>
                  <a:pt x="1522323" y="3826459"/>
                </a:cubicBezTo>
                <a:lnTo>
                  <a:pt x="1385496" y="4063441"/>
                </a:lnTo>
                <a:cubicBezTo>
                  <a:pt x="1372247" y="4086387"/>
                  <a:pt x="1348206" y="4099217"/>
                  <a:pt x="1323489" y="4099217"/>
                </a:cubicBezTo>
                <a:cubicBezTo>
                  <a:pt x="1311354" y="4099217"/>
                  <a:pt x="1299057" y="4096121"/>
                  <a:pt x="1287789" y="4089616"/>
                </a:cubicBezTo>
                <a:cubicBezTo>
                  <a:pt x="1253575" y="4069870"/>
                  <a:pt x="1241850" y="4026112"/>
                  <a:pt x="1261595" y="3991908"/>
                </a:cubicBezTo>
                <a:lnTo>
                  <a:pt x="1398422" y="3754926"/>
                </a:lnTo>
                <a:cubicBezTo>
                  <a:pt x="1413238" y="3729259"/>
                  <a:pt x="1441545" y="3716247"/>
                  <a:pt x="1469210" y="3719683"/>
                </a:cubicBezTo>
                <a:close/>
                <a:moveTo>
                  <a:pt x="2474091" y="3719678"/>
                </a:moveTo>
                <a:cubicBezTo>
                  <a:pt x="2483313" y="3718533"/>
                  <a:pt x="2492606" y="3719215"/>
                  <a:pt x="2501447" y="3721583"/>
                </a:cubicBezTo>
                <a:cubicBezTo>
                  <a:pt x="2519129" y="3726321"/>
                  <a:pt x="2535003" y="3737806"/>
                  <a:pt x="2544880" y="3754917"/>
                </a:cubicBezTo>
                <a:lnTo>
                  <a:pt x="2681706" y="3991899"/>
                </a:lnTo>
                <a:cubicBezTo>
                  <a:pt x="2701451" y="4026113"/>
                  <a:pt x="2689736" y="4069871"/>
                  <a:pt x="2655522" y="4089616"/>
                </a:cubicBezTo>
                <a:cubicBezTo>
                  <a:pt x="2644254" y="4096122"/>
                  <a:pt x="2631957" y="4099217"/>
                  <a:pt x="2619822" y="4099217"/>
                </a:cubicBezTo>
                <a:cubicBezTo>
                  <a:pt x="2595105" y="4099217"/>
                  <a:pt x="2571064" y="4086387"/>
                  <a:pt x="2557815" y="4063441"/>
                </a:cubicBezTo>
                <a:lnTo>
                  <a:pt x="2420988" y="3826459"/>
                </a:lnTo>
                <a:cubicBezTo>
                  <a:pt x="2401233" y="3792245"/>
                  <a:pt x="2412958" y="3748497"/>
                  <a:pt x="2447163" y="3728733"/>
                </a:cubicBezTo>
                <a:cubicBezTo>
                  <a:pt x="2455719" y="3723794"/>
                  <a:pt x="2464869" y="3720823"/>
                  <a:pt x="2474091" y="3719678"/>
                </a:cubicBezTo>
                <a:close/>
                <a:moveTo>
                  <a:pt x="2866047" y="3345408"/>
                </a:moveTo>
                <a:cubicBezTo>
                  <a:pt x="2875268" y="3346553"/>
                  <a:pt x="2884417" y="3349526"/>
                  <a:pt x="2892971" y="3354467"/>
                </a:cubicBezTo>
                <a:lnTo>
                  <a:pt x="3129953" y="3491294"/>
                </a:lnTo>
                <a:cubicBezTo>
                  <a:pt x="3164157" y="3511049"/>
                  <a:pt x="3175882" y="3554797"/>
                  <a:pt x="3156137" y="3589011"/>
                </a:cubicBezTo>
                <a:cubicBezTo>
                  <a:pt x="3142888" y="3611956"/>
                  <a:pt x="3118847" y="3624786"/>
                  <a:pt x="3094129" y="3624786"/>
                </a:cubicBezTo>
                <a:cubicBezTo>
                  <a:pt x="3081994" y="3624786"/>
                  <a:pt x="3069698" y="3621691"/>
                  <a:pt x="3058429" y="3615185"/>
                </a:cubicBezTo>
                <a:lnTo>
                  <a:pt x="2821448" y="3478359"/>
                </a:lnTo>
                <a:cubicBezTo>
                  <a:pt x="2787234" y="3458604"/>
                  <a:pt x="2775518" y="3414856"/>
                  <a:pt x="2795254" y="3380651"/>
                </a:cubicBezTo>
                <a:cubicBezTo>
                  <a:pt x="2810070" y="3354984"/>
                  <a:pt x="2838383" y="3341972"/>
                  <a:pt x="2866047" y="3345408"/>
                </a:cubicBezTo>
                <a:close/>
                <a:moveTo>
                  <a:pt x="1077264" y="3345394"/>
                </a:moveTo>
                <a:cubicBezTo>
                  <a:pt x="1104928" y="3341961"/>
                  <a:pt x="1133241" y="3354972"/>
                  <a:pt x="1148057" y="3380632"/>
                </a:cubicBezTo>
                <a:cubicBezTo>
                  <a:pt x="1167802" y="3414846"/>
                  <a:pt x="1156086" y="3458604"/>
                  <a:pt x="1121873" y="3478349"/>
                </a:cubicBezTo>
                <a:lnTo>
                  <a:pt x="884891" y="3615175"/>
                </a:lnTo>
                <a:cubicBezTo>
                  <a:pt x="873623" y="3621681"/>
                  <a:pt x="861326" y="3624777"/>
                  <a:pt x="849191" y="3624777"/>
                </a:cubicBezTo>
                <a:cubicBezTo>
                  <a:pt x="824464" y="3624777"/>
                  <a:pt x="800423" y="3611947"/>
                  <a:pt x="787174" y="3588991"/>
                </a:cubicBezTo>
                <a:cubicBezTo>
                  <a:pt x="767419" y="3554777"/>
                  <a:pt x="779144" y="3511020"/>
                  <a:pt x="813358" y="3491274"/>
                </a:cubicBezTo>
                <a:lnTo>
                  <a:pt x="1050340" y="3354448"/>
                </a:lnTo>
                <a:cubicBezTo>
                  <a:pt x="1058893" y="3349509"/>
                  <a:pt x="1068043" y="3346538"/>
                  <a:pt x="1077264" y="3345394"/>
                </a:cubicBezTo>
                <a:close/>
                <a:moveTo>
                  <a:pt x="2994212" y="2833602"/>
                </a:moveTo>
                <a:lnTo>
                  <a:pt x="3267855" y="2833602"/>
                </a:lnTo>
                <a:cubicBezTo>
                  <a:pt x="3307365" y="2833602"/>
                  <a:pt x="3339388" y="2865625"/>
                  <a:pt x="3339388" y="2905135"/>
                </a:cubicBezTo>
                <a:cubicBezTo>
                  <a:pt x="3339388" y="2944644"/>
                  <a:pt x="3307365" y="2976667"/>
                  <a:pt x="3267855" y="2976667"/>
                </a:cubicBezTo>
                <a:lnTo>
                  <a:pt x="2994212" y="2976667"/>
                </a:lnTo>
                <a:cubicBezTo>
                  <a:pt x="2954702" y="2976667"/>
                  <a:pt x="2922679" y="2944635"/>
                  <a:pt x="2922679" y="2905135"/>
                </a:cubicBezTo>
                <a:cubicBezTo>
                  <a:pt x="2922679" y="2865625"/>
                  <a:pt x="2954702" y="2833602"/>
                  <a:pt x="2994212" y="2833602"/>
                </a:cubicBezTo>
                <a:close/>
                <a:moveTo>
                  <a:pt x="675456" y="2833602"/>
                </a:moveTo>
                <a:lnTo>
                  <a:pt x="949099" y="2833602"/>
                </a:lnTo>
                <a:cubicBezTo>
                  <a:pt x="988609" y="2833602"/>
                  <a:pt x="1020632" y="2865625"/>
                  <a:pt x="1020632" y="2905135"/>
                </a:cubicBezTo>
                <a:cubicBezTo>
                  <a:pt x="1020632" y="2944635"/>
                  <a:pt x="988599" y="2976667"/>
                  <a:pt x="949099" y="2976667"/>
                </a:cubicBezTo>
                <a:lnTo>
                  <a:pt x="675456" y="2976667"/>
                </a:lnTo>
                <a:cubicBezTo>
                  <a:pt x="635946" y="2976667"/>
                  <a:pt x="603923" y="2944635"/>
                  <a:pt x="603923" y="2905135"/>
                </a:cubicBezTo>
                <a:cubicBezTo>
                  <a:pt x="603923" y="2865625"/>
                  <a:pt x="635946" y="2833602"/>
                  <a:pt x="675456" y="2833602"/>
                </a:cubicBezTo>
                <a:close/>
                <a:moveTo>
                  <a:pt x="1971646" y="2782233"/>
                </a:moveTo>
                <a:cubicBezTo>
                  <a:pt x="1903885" y="2782233"/>
                  <a:pt x="1848745" y="2837364"/>
                  <a:pt x="1848745" y="2905134"/>
                </a:cubicBezTo>
                <a:cubicBezTo>
                  <a:pt x="1848745" y="2972904"/>
                  <a:pt x="1903885" y="3028035"/>
                  <a:pt x="1971646" y="3028035"/>
                </a:cubicBezTo>
                <a:cubicBezTo>
                  <a:pt x="2039426" y="3028035"/>
                  <a:pt x="2094547" y="2972904"/>
                  <a:pt x="2094547" y="2905134"/>
                </a:cubicBezTo>
                <a:cubicBezTo>
                  <a:pt x="2094547" y="2837364"/>
                  <a:pt x="2039407" y="2782233"/>
                  <a:pt x="1971646" y="2782233"/>
                </a:cubicBezTo>
                <a:close/>
                <a:moveTo>
                  <a:pt x="1403544" y="2494152"/>
                </a:moveTo>
                <a:cubicBezTo>
                  <a:pt x="1412715" y="2495650"/>
                  <a:pt x="1421744" y="2498971"/>
                  <a:pt x="1430102" y="2504236"/>
                </a:cubicBezTo>
                <a:lnTo>
                  <a:pt x="1777841" y="2723292"/>
                </a:lnTo>
                <a:cubicBezTo>
                  <a:pt x="1826390" y="2671572"/>
                  <a:pt x="1895294" y="2639177"/>
                  <a:pt x="1971655" y="2639177"/>
                </a:cubicBezTo>
                <a:cubicBezTo>
                  <a:pt x="2118302" y="2639177"/>
                  <a:pt x="2237612" y="2758478"/>
                  <a:pt x="2237612" y="2905134"/>
                </a:cubicBezTo>
                <a:cubicBezTo>
                  <a:pt x="2237612" y="3051781"/>
                  <a:pt x="2118312" y="3171091"/>
                  <a:pt x="1971655" y="3171091"/>
                </a:cubicBezTo>
                <a:cubicBezTo>
                  <a:pt x="1825009" y="3171091"/>
                  <a:pt x="1705698" y="3051791"/>
                  <a:pt x="1705698" y="2905134"/>
                </a:cubicBezTo>
                <a:cubicBezTo>
                  <a:pt x="1705698" y="2886408"/>
                  <a:pt x="1707670" y="2868139"/>
                  <a:pt x="1711366" y="2850499"/>
                </a:cubicBezTo>
                <a:lnTo>
                  <a:pt x="1353845" y="2625280"/>
                </a:lnTo>
                <a:cubicBezTo>
                  <a:pt x="1320422" y="2604220"/>
                  <a:pt x="1310392" y="2560053"/>
                  <a:pt x="1331452" y="2526630"/>
                </a:cubicBezTo>
                <a:cubicBezTo>
                  <a:pt x="1347240" y="2501570"/>
                  <a:pt x="1376030" y="2489657"/>
                  <a:pt x="1403544" y="2494152"/>
                </a:cubicBezTo>
                <a:close/>
                <a:moveTo>
                  <a:pt x="3085349" y="2186043"/>
                </a:moveTo>
                <a:cubicBezTo>
                  <a:pt x="3113011" y="2182609"/>
                  <a:pt x="3141327" y="2195609"/>
                  <a:pt x="3156136" y="2221269"/>
                </a:cubicBezTo>
                <a:cubicBezTo>
                  <a:pt x="3175882" y="2255482"/>
                  <a:pt x="3164166" y="2299240"/>
                  <a:pt x="3129952" y="2318986"/>
                </a:cubicBezTo>
                <a:lnTo>
                  <a:pt x="2892970" y="2455803"/>
                </a:lnTo>
                <a:cubicBezTo>
                  <a:pt x="2881702" y="2462308"/>
                  <a:pt x="2869405" y="2465404"/>
                  <a:pt x="2857270" y="2465404"/>
                </a:cubicBezTo>
                <a:cubicBezTo>
                  <a:pt x="2832553" y="2465404"/>
                  <a:pt x="2808512" y="2452574"/>
                  <a:pt x="2795263" y="2429628"/>
                </a:cubicBezTo>
                <a:cubicBezTo>
                  <a:pt x="2775508" y="2395414"/>
                  <a:pt x="2787233" y="2351656"/>
                  <a:pt x="2821447" y="2331911"/>
                </a:cubicBezTo>
                <a:lnTo>
                  <a:pt x="3058429" y="2195094"/>
                </a:lnTo>
                <a:cubicBezTo>
                  <a:pt x="3066980" y="2190158"/>
                  <a:pt x="3076128" y="2187187"/>
                  <a:pt x="3085349" y="2186043"/>
                </a:cubicBezTo>
                <a:close/>
                <a:moveTo>
                  <a:pt x="857953" y="2186040"/>
                </a:moveTo>
                <a:cubicBezTo>
                  <a:pt x="867175" y="2187184"/>
                  <a:pt x="876326" y="2190156"/>
                  <a:pt x="884882" y="2195094"/>
                </a:cubicBezTo>
                <a:lnTo>
                  <a:pt x="1121864" y="2331911"/>
                </a:lnTo>
                <a:cubicBezTo>
                  <a:pt x="1156068" y="2351666"/>
                  <a:pt x="1167803" y="2395414"/>
                  <a:pt x="1148038" y="2429637"/>
                </a:cubicBezTo>
                <a:cubicBezTo>
                  <a:pt x="1134799" y="2452583"/>
                  <a:pt x="1110748" y="2465413"/>
                  <a:pt x="1086031" y="2465413"/>
                </a:cubicBezTo>
                <a:cubicBezTo>
                  <a:pt x="1073896" y="2465413"/>
                  <a:pt x="1061599" y="2462317"/>
                  <a:pt x="1050331" y="2455812"/>
                </a:cubicBezTo>
                <a:lnTo>
                  <a:pt x="813349" y="2318995"/>
                </a:lnTo>
                <a:cubicBezTo>
                  <a:pt x="779135" y="2299240"/>
                  <a:pt x="767410" y="2255492"/>
                  <a:pt x="787165" y="2221278"/>
                </a:cubicBezTo>
                <a:cubicBezTo>
                  <a:pt x="801980" y="2195618"/>
                  <a:pt x="830287" y="2182607"/>
                  <a:pt x="857953" y="2186040"/>
                </a:cubicBezTo>
                <a:close/>
                <a:moveTo>
                  <a:pt x="1314707" y="1711594"/>
                </a:moveTo>
                <a:cubicBezTo>
                  <a:pt x="1323929" y="1710449"/>
                  <a:pt x="1333222" y="1711131"/>
                  <a:pt x="1342063" y="1713500"/>
                </a:cubicBezTo>
                <a:cubicBezTo>
                  <a:pt x="1359745" y="1718239"/>
                  <a:pt x="1375619" y="1729726"/>
                  <a:pt x="1385496" y="1746837"/>
                </a:cubicBezTo>
                <a:lnTo>
                  <a:pt x="1522313" y="1983810"/>
                </a:lnTo>
                <a:cubicBezTo>
                  <a:pt x="1542077" y="2018023"/>
                  <a:pt x="1530343" y="2061781"/>
                  <a:pt x="1496129" y="2081527"/>
                </a:cubicBezTo>
                <a:cubicBezTo>
                  <a:pt x="1484861" y="2088032"/>
                  <a:pt x="1472564" y="2091128"/>
                  <a:pt x="1460429" y="2091128"/>
                </a:cubicBezTo>
                <a:cubicBezTo>
                  <a:pt x="1435712" y="2091128"/>
                  <a:pt x="1411671" y="2078298"/>
                  <a:pt x="1398421" y="2055352"/>
                </a:cubicBezTo>
                <a:lnTo>
                  <a:pt x="1261595" y="1818370"/>
                </a:lnTo>
                <a:cubicBezTo>
                  <a:pt x="1241840" y="1784156"/>
                  <a:pt x="1253565" y="1740398"/>
                  <a:pt x="1287779" y="1720653"/>
                </a:cubicBezTo>
                <a:cubicBezTo>
                  <a:pt x="1296335" y="1715712"/>
                  <a:pt x="1305485" y="1712739"/>
                  <a:pt x="1314707" y="1711594"/>
                </a:cubicBezTo>
                <a:close/>
                <a:moveTo>
                  <a:pt x="2628583" y="1711594"/>
                </a:moveTo>
                <a:cubicBezTo>
                  <a:pt x="2637805" y="1712739"/>
                  <a:pt x="2646956" y="1715712"/>
                  <a:pt x="2655512" y="1720653"/>
                </a:cubicBezTo>
                <a:cubicBezTo>
                  <a:pt x="2689725" y="1740408"/>
                  <a:pt x="2701451" y="1784156"/>
                  <a:pt x="2681696" y="1818370"/>
                </a:cubicBezTo>
                <a:lnTo>
                  <a:pt x="2544869" y="2055352"/>
                </a:lnTo>
                <a:cubicBezTo>
                  <a:pt x="2531630" y="2078298"/>
                  <a:pt x="2507579" y="2091128"/>
                  <a:pt x="2482862" y="2091128"/>
                </a:cubicBezTo>
                <a:cubicBezTo>
                  <a:pt x="2470727" y="2091128"/>
                  <a:pt x="2458430" y="2088032"/>
                  <a:pt x="2447162" y="2081527"/>
                </a:cubicBezTo>
                <a:cubicBezTo>
                  <a:pt x="2412948" y="2061781"/>
                  <a:pt x="2401223" y="2018023"/>
                  <a:pt x="2420968" y="1983819"/>
                </a:cubicBezTo>
                <a:lnTo>
                  <a:pt x="2557795" y="1746837"/>
                </a:lnTo>
                <a:cubicBezTo>
                  <a:pt x="2572610" y="1721170"/>
                  <a:pt x="2600918" y="1708158"/>
                  <a:pt x="2628583" y="1711594"/>
                </a:cubicBezTo>
                <a:close/>
                <a:moveTo>
                  <a:pt x="1971645" y="1537402"/>
                </a:moveTo>
                <a:cubicBezTo>
                  <a:pt x="2011155" y="1537402"/>
                  <a:pt x="2043178" y="1569434"/>
                  <a:pt x="2043178" y="1608935"/>
                </a:cubicBezTo>
                <a:lnTo>
                  <a:pt x="2043178" y="1882578"/>
                </a:lnTo>
                <a:cubicBezTo>
                  <a:pt x="2043178" y="1922088"/>
                  <a:pt x="2011155" y="1954111"/>
                  <a:pt x="1971645" y="1954111"/>
                </a:cubicBezTo>
                <a:cubicBezTo>
                  <a:pt x="1932136" y="1954111"/>
                  <a:pt x="1900113" y="1922078"/>
                  <a:pt x="1900113" y="1882578"/>
                </a:cubicBezTo>
                <a:lnTo>
                  <a:pt x="1900113" y="1608935"/>
                </a:lnTo>
                <a:cubicBezTo>
                  <a:pt x="1900113" y="1569425"/>
                  <a:pt x="1932145" y="1537402"/>
                  <a:pt x="1971645" y="1537402"/>
                </a:cubicBezTo>
                <a:close/>
                <a:moveTo>
                  <a:pt x="1971645" y="1291209"/>
                </a:moveTo>
                <a:cubicBezTo>
                  <a:pt x="2861566" y="1291209"/>
                  <a:pt x="3585571" y="2015214"/>
                  <a:pt x="3585571" y="2905134"/>
                </a:cubicBezTo>
                <a:cubicBezTo>
                  <a:pt x="3585571" y="3795055"/>
                  <a:pt x="2861566" y="4519060"/>
                  <a:pt x="1971645" y="4519060"/>
                </a:cubicBezTo>
                <a:cubicBezTo>
                  <a:pt x="1081725" y="4519060"/>
                  <a:pt x="357720" y="3795055"/>
                  <a:pt x="357720" y="2905134"/>
                </a:cubicBezTo>
                <a:cubicBezTo>
                  <a:pt x="357720" y="2551576"/>
                  <a:pt x="469943" y="2215877"/>
                  <a:pt x="682237" y="1934337"/>
                </a:cubicBezTo>
                <a:cubicBezTo>
                  <a:pt x="706020" y="1902790"/>
                  <a:pt x="750855" y="1896504"/>
                  <a:pt x="782420" y="1920287"/>
                </a:cubicBezTo>
                <a:cubicBezTo>
                  <a:pt x="813958" y="1944071"/>
                  <a:pt x="820254" y="1988925"/>
                  <a:pt x="796460" y="2020471"/>
                </a:cubicBezTo>
                <a:cubicBezTo>
                  <a:pt x="603027" y="2276999"/>
                  <a:pt x="500785" y="2582904"/>
                  <a:pt x="500785" y="2905134"/>
                </a:cubicBezTo>
                <a:cubicBezTo>
                  <a:pt x="500785" y="3716169"/>
                  <a:pt x="1160601" y="4375994"/>
                  <a:pt x="1971636" y="4375994"/>
                </a:cubicBezTo>
                <a:cubicBezTo>
                  <a:pt x="2782671" y="4375994"/>
                  <a:pt x="3442496" y="3716169"/>
                  <a:pt x="3442496" y="2905134"/>
                </a:cubicBezTo>
                <a:cubicBezTo>
                  <a:pt x="3442496" y="2094100"/>
                  <a:pt x="2782671" y="1434274"/>
                  <a:pt x="1971636" y="1434274"/>
                </a:cubicBezTo>
                <a:cubicBezTo>
                  <a:pt x="1658397" y="1434274"/>
                  <a:pt x="1359416" y="1531382"/>
                  <a:pt x="1106994" y="1715119"/>
                </a:cubicBezTo>
                <a:cubicBezTo>
                  <a:pt x="1075048" y="1738360"/>
                  <a:pt x="1030318" y="1731321"/>
                  <a:pt x="1007068" y="1699374"/>
                </a:cubicBezTo>
                <a:cubicBezTo>
                  <a:pt x="983827" y="1667437"/>
                  <a:pt x="990875" y="1622698"/>
                  <a:pt x="1022812" y="1599447"/>
                </a:cubicBezTo>
                <a:cubicBezTo>
                  <a:pt x="1299857" y="1397794"/>
                  <a:pt x="1627955" y="1291209"/>
                  <a:pt x="1971645" y="1291209"/>
                </a:cubicBezTo>
                <a:close/>
                <a:moveTo>
                  <a:pt x="3387633" y="1029671"/>
                </a:moveTo>
                <a:lnTo>
                  <a:pt x="3116494" y="1300810"/>
                </a:lnTo>
                <a:cubicBezTo>
                  <a:pt x="3208629" y="1366742"/>
                  <a:pt x="3294821" y="1440437"/>
                  <a:pt x="3374222" y="1520876"/>
                </a:cubicBezTo>
                <a:lnTo>
                  <a:pt x="3626529" y="1268568"/>
                </a:lnTo>
                <a:close/>
                <a:moveTo>
                  <a:pt x="3524583" y="686762"/>
                </a:moveTo>
                <a:lnTo>
                  <a:pt x="3389614" y="821731"/>
                </a:lnTo>
                <a:lnTo>
                  <a:pt x="3834479" y="1266596"/>
                </a:lnTo>
                <a:lnTo>
                  <a:pt x="3969448" y="1131627"/>
                </a:lnTo>
                <a:close/>
                <a:moveTo>
                  <a:pt x="1724701" y="601075"/>
                </a:moveTo>
                <a:lnTo>
                  <a:pt x="1724701" y="948909"/>
                </a:lnTo>
                <a:cubicBezTo>
                  <a:pt x="1805616" y="938755"/>
                  <a:pt x="1888026" y="933478"/>
                  <a:pt x="1971656" y="933478"/>
                </a:cubicBezTo>
                <a:cubicBezTo>
                  <a:pt x="2055285" y="933478"/>
                  <a:pt x="2137705" y="938755"/>
                  <a:pt x="2218620" y="948909"/>
                </a:cubicBezTo>
                <a:lnTo>
                  <a:pt x="2218620" y="601075"/>
                </a:lnTo>
                <a:close/>
                <a:moveTo>
                  <a:pt x="1513637" y="143065"/>
                </a:moveTo>
                <a:lnTo>
                  <a:pt x="1513637" y="458009"/>
                </a:lnTo>
                <a:lnTo>
                  <a:pt x="1653159" y="458009"/>
                </a:lnTo>
                <a:lnTo>
                  <a:pt x="2290134" y="458009"/>
                </a:lnTo>
                <a:lnTo>
                  <a:pt x="2429656" y="458009"/>
                </a:lnTo>
                <a:lnTo>
                  <a:pt x="2429656" y="143065"/>
                </a:lnTo>
                <a:close/>
                <a:moveTo>
                  <a:pt x="1490119" y="0"/>
                </a:moveTo>
                <a:lnTo>
                  <a:pt x="2453183" y="0"/>
                </a:lnTo>
                <a:cubicBezTo>
                  <a:pt x="2519096" y="0"/>
                  <a:pt x="2572721" y="53626"/>
                  <a:pt x="2572721" y="119539"/>
                </a:cubicBezTo>
                <a:lnTo>
                  <a:pt x="2572721" y="481536"/>
                </a:lnTo>
                <a:cubicBezTo>
                  <a:pt x="2572721" y="547449"/>
                  <a:pt x="2519096" y="601075"/>
                  <a:pt x="2453183" y="601075"/>
                </a:cubicBezTo>
                <a:lnTo>
                  <a:pt x="2361676" y="601075"/>
                </a:lnTo>
                <a:lnTo>
                  <a:pt x="2361676" y="972283"/>
                </a:lnTo>
                <a:cubicBezTo>
                  <a:pt x="2589219" y="1018118"/>
                  <a:pt x="2802722" y="1103214"/>
                  <a:pt x="2994736" y="1220238"/>
                </a:cubicBezTo>
                <a:lnTo>
                  <a:pt x="3290259" y="924715"/>
                </a:lnTo>
                <a:lnTo>
                  <a:pt x="3271799" y="906256"/>
                </a:lnTo>
                <a:cubicBezTo>
                  <a:pt x="3225184" y="859650"/>
                  <a:pt x="3225184" y="783803"/>
                  <a:pt x="3271799" y="737197"/>
                </a:cubicBezTo>
                <a:lnTo>
                  <a:pt x="3440039" y="568957"/>
                </a:lnTo>
                <a:cubicBezTo>
                  <a:pt x="3486636" y="522351"/>
                  <a:pt x="3562474" y="522351"/>
                  <a:pt x="3609089" y="568957"/>
                </a:cubicBezTo>
                <a:lnTo>
                  <a:pt x="4087225" y="1047093"/>
                </a:lnTo>
                <a:cubicBezTo>
                  <a:pt x="4109799" y="1069657"/>
                  <a:pt x="4122239" y="1099680"/>
                  <a:pt x="4122239" y="1131617"/>
                </a:cubicBezTo>
                <a:cubicBezTo>
                  <a:pt x="4122239" y="1163555"/>
                  <a:pt x="4109799" y="1193578"/>
                  <a:pt x="4087225" y="1216152"/>
                </a:cubicBezTo>
                <a:lnTo>
                  <a:pt x="3918985" y="1384392"/>
                </a:lnTo>
                <a:cubicBezTo>
                  <a:pt x="3895687" y="1407699"/>
                  <a:pt x="3865064" y="1419349"/>
                  <a:pt x="3834460" y="1419349"/>
                </a:cubicBezTo>
                <a:cubicBezTo>
                  <a:pt x="3803847" y="1419349"/>
                  <a:pt x="3773243" y="1407699"/>
                  <a:pt x="3749935" y="1384392"/>
                </a:cubicBezTo>
                <a:lnTo>
                  <a:pt x="3731495" y="1365932"/>
                </a:lnTo>
                <a:lnTo>
                  <a:pt x="3471091" y="1626336"/>
                </a:lnTo>
                <a:cubicBezTo>
                  <a:pt x="3765356" y="1970875"/>
                  <a:pt x="3943331" y="2417578"/>
                  <a:pt x="3943331" y="2905134"/>
                </a:cubicBezTo>
                <a:cubicBezTo>
                  <a:pt x="3943331" y="3992318"/>
                  <a:pt x="3058849" y="4876800"/>
                  <a:pt x="1971665" y="4876800"/>
                </a:cubicBezTo>
                <a:cubicBezTo>
                  <a:pt x="1786975" y="4876800"/>
                  <a:pt x="1604134" y="4851273"/>
                  <a:pt x="1428207" y="4800924"/>
                </a:cubicBezTo>
                <a:cubicBezTo>
                  <a:pt x="1390221" y="4790056"/>
                  <a:pt x="1368247" y="4750460"/>
                  <a:pt x="1379115" y="4712475"/>
                </a:cubicBezTo>
                <a:cubicBezTo>
                  <a:pt x="1389993" y="4674489"/>
                  <a:pt x="1429617" y="4652515"/>
                  <a:pt x="1467564" y="4663383"/>
                </a:cubicBezTo>
                <a:cubicBezTo>
                  <a:pt x="1630689" y="4710065"/>
                  <a:pt x="1800292" y="4733735"/>
                  <a:pt x="1971665" y="4733735"/>
                </a:cubicBezTo>
                <a:cubicBezTo>
                  <a:pt x="2979953" y="4733735"/>
                  <a:pt x="3800265" y="3913432"/>
                  <a:pt x="3800265" y="2905134"/>
                </a:cubicBezTo>
                <a:cubicBezTo>
                  <a:pt x="3800265" y="1896846"/>
                  <a:pt x="2979963" y="1076534"/>
                  <a:pt x="1971665" y="1076534"/>
                </a:cubicBezTo>
                <a:cubicBezTo>
                  <a:pt x="963377" y="1076534"/>
                  <a:pt x="143065" y="1896846"/>
                  <a:pt x="143065" y="2905134"/>
                </a:cubicBezTo>
                <a:cubicBezTo>
                  <a:pt x="143065" y="3230747"/>
                  <a:pt x="229695" y="3550415"/>
                  <a:pt x="393592" y="3829564"/>
                </a:cubicBezTo>
                <a:cubicBezTo>
                  <a:pt x="552726" y="4100636"/>
                  <a:pt x="780364" y="4327608"/>
                  <a:pt x="1051893" y="4485942"/>
                </a:cubicBezTo>
                <a:cubicBezTo>
                  <a:pt x="1086021" y="4505849"/>
                  <a:pt x="1097546" y="4549645"/>
                  <a:pt x="1077649" y="4583773"/>
                </a:cubicBezTo>
                <a:cubicBezTo>
                  <a:pt x="1057751" y="4617901"/>
                  <a:pt x="1013946" y="4629426"/>
                  <a:pt x="979817" y="4609529"/>
                </a:cubicBezTo>
                <a:cubicBezTo>
                  <a:pt x="687143" y="4438850"/>
                  <a:pt x="441760" y="4194191"/>
                  <a:pt x="270214" y="3902002"/>
                </a:cubicBezTo>
                <a:cubicBezTo>
                  <a:pt x="93440" y="3600907"/>
                  <a:pt x="0" y="3256188"/>
                  <a:pt x="0" y="2905134"/>
                </a:cubicBezTo>
                <a:cubicBezTo>
                  <a:pt x="0" y="1951453"/>
                  <a:pt x="680637" y="1153811"/>
                  <a:pt x="1581626" y="972283"/>
                </a:cubicBezTo>
                <a:lnTo>
                  <a:pt x="1581626" y="601065"/>
                </a:lnTo>
                <a:lnTo>
                  <a:pt x="1490119" y="601065"/>
                </a:lnTo>
                <a:cubicBezTo>
                  <a:pt x="1424206" y="601065"/>
                  <a:pt x="1370581" y="547440"/>
                  <a:pt x="1370581" y="481527"/>
                </a:cubicBezTo>
                <a:lnTo>
                  <a:pt x="1370581" y="119539"/>
                </a:lnTo>
                <a:cubicBezTo>
                  <a:pt x="1370581" y="53626"/>
                  <a:pt x="1424206" y="0"/>
                  <a:pt x="149011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99175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Vector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Bicycle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Gamepad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Graph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Value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Scissors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Folder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Airplane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8003843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Image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12381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Package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Brain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Rocket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Network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5353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Guide 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Ice Cream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Basket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Mic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Calendar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Setup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Bulb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Idea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Layers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Sunset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6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Exercise Bike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7D95EB-0080-41BC-9192-C46D3BEC0D41}"/>
              </a:ext>
            </a:extLst>
          </p:cNvPr>
          <p:cNvSpPr>
            <a:spLocks noChangeAspect="1"/>
          </p:cNvSpPr>
          <p:nvPr/>
        </p:nvSpPr>
        <p:spPr>
          <a:xfrm>
            <a:off x="5303377" y="2064478"/>
            <a:ext cx="853440" cy="853440"/>
          </a:xfrm>
          <a:custGeom>
            <a:avLst/>
            <a:gdLst>
              <a:gd name="connsiteX0" fmla="*/ 1962150 w 4876800"/>
              <a:gd name="connsiteY0" fmla="*/ 4276725 h 4876800"/>
              <a:gd name="connsiteX1" fmla="*/ 1962150 w 4876800"/>
              <a:gd name="connsiteY1" fmla="*/ 4686300 h 4876800"/>
              <a:gd name="connsiteX2" fmla="*/ 2914650 w 4876800"/>
              <a:gd name="connsiteY2" fmla="*/ 4686300 h 4876800"/>
              <a:gd name="connsiteX3" fmla="*/ 2914650 w 4876800"/>
              <a:gd name="connsiteY3" fmla="*/ 4276725 h 4876800"/>
              <a:gd name="connsiteX4" fmla="*/ 1866900 w 4876800"/>
              <a:gd name="connsiteY4" fmla="*/ 3895725 h 4876800"/>
              <a:gd name="connsiteX5" fmla="*/ 1799568 w 4876800"/>
              <a:gd name="connsiteY5" fmla="*/ 3923652 h 4876800"/>
              <a:gd name="connsiteX6" fmla="*/ 1771650 w 4876800"/>
              <a:gd name="connsiteY6" fmla="*/ 3990975 h 4876800"/>
              <a:gd name="connsiteX7" fmla="*/ 1866900 w 4876800"/>
              <a:gd name="connsiteY7" fmla="*/ 4086225 h 4876800"/>
              <a:gd name="connsiteX8" fmla="*/ 3009900 w 4876800"/>
              <a:gd name="connsiteY8" fmla="*/ 4086225 h 4876800"/>
              <a:gd name="connsiteX9" fmla="*/ 3077232 w 4876800"/>
              <a:gd name="connsiteY9" fmla="*/ 4058298 h 4876800"/>
              <a:gd name="connsiteX10" fmla="*/ 3105159 w 4876800"/>
              <a:gd name="connsiteY10" fmla="*/ 3990975 h 4876800"/>
              <a:gd name="connsiteX11" fmla="*/ 3010214 w 4876800"/>
              <a:gd name="connsiteY11" fmla="*/ 3895744 h 4876800"/>
              <a:gd name="connsiteX12" fmla="*/ 3009890 w 4876800"/>
              <a:gd name="connsiteY12" fmla="*/ 3895753 h 4876800"/>
              <a:gd name="connsiteX13" fmla="*/ 3009262 w 4876800"/>
              <a:gd name="connsiteY13" fmla="*/ 3895725 h 4876800"/>
              <a:gd name="connsiteX14" fmla="*/ 2438400 w 4876800"/>
              <a:gd name="connsiteY14" fmla="*/ 2695575 h 4876800"/>
              <a:gd name="connsiteX15" fmla="*/ 2343150 w 4876800"/>
              <a:gd name="connsiteY15" fmla="*/ 2790825 h 4876800"/>
              <a:gd name="connsiteX16" fmla="*/ 2438400 w 4876800"/>
              <a:gd name="connsiteY16" fmla="*/ 2886075 h 4876800"/>
              <a:gd name="connsiteX17" fmla="*/ 2533650 w 4876800"/>
              <a:gd name="connsiteY17" fmla="*/ 2790825 h 4876800"/>
              <a:gd name="connsiteX18" fmla="*/ 2438400 w 4876800"/>
              <a:gd name="connsiteY18" fmla="*/ 2695575 h 4876800"/>
              <a:gd name="connsiteX19" fmla="*/ 4495800 w 4876800"/>
              <a:gd name="connsiteY19" fmla="*/ 2286000 h 4876800"/>
              <a:gd name="connsiteX20" fmla="*/ 4495800 w 4876800"/>
              <a:gd name="connsiteY20" fmla="*/ 2476500 h 4876800"/>
              <a:gd name="connsiteX21" fmla="*/ 4686300 w 4876800"/>
              <a:gd name="connsiteY21" fmla="*/ 2476500 h 4876800"/>
              <a:gd name="connsiteX22" fmla="*/ 4686300 w 4876800"/>
              <a:gd name="connsiteY22" fmla="*/ 2286000 h 4876800"/>
              <a:gd name="connsiteX23" fmla="*/ 4582468 w 4876800"/>
              <a:gd name="connsiteY23" fmla="*/ 2286000 h 4876800"/>
              <a:gd name="connsiteX24" fmla="*/ 4582363 w 4876800"/>
              <a:gd name="connsiteY24" fmla="*/ 2286000 h 4876800"/>
              <a:gd name="connsiteX25" fmla="*/ 4582268 w 4876800"/>
              <a:gd name="connsiteY25" fmla="*/ 2286000 h 4876800"/>
              <a:gd name="connsiteX26" fmla="*/ 190500 w 4876800"/>
              <a:gd name="connsiteY26" fmla="*/ 2286000 h 4876800"/>
              <a:gd name="connsiteX27" fmla="*/ 190500 w 4876800"/>
              <a:gd name="connsiteY27" fmla="*/ 2476500 h 4876800"/>
              <a:gd name="connsiteX28" fmla="*/ 381000 w 4876800"/>
              <a:gd name="connsiteY28" fmla="*/ 2476500 h 4876800"/>
              <a:gd name="connsiteX29" fmla="*/ 381000 w 4876800"/>
              <a:gd name="connsiteY29" fmla="*/ 2286000 h 4876800"/>
              <a:gd name="connsiteX30" fmla="*/ 294532 w 4876800"/>
              <a:gd name="connsiteY30" fmla="*/ 2286000 h 4876800"/>
              <a:gd name="connsiteX31" fmla="*/ 294437 w 4876800"/>
              <a:gd name="connsiteY31" fmla="*/ 2286000 h 4876800"/>
              <a:gd name="connsiteX32" fmla="*/ 294332 w 4876800"/>
              <a:gd name="connsiteY32" fmla="*/ 2286000 h 4876800"/>
              <a:gd name="connsiteX33" fmla="*/ 2343150 w 4876800"/>
              <a:gd name="connsiteY33" fmla="*/ 1420692 h 4876800"/>
              <a:gd name="connsiteX34" fmla="*/ 1646491 w 4876800"/>
              <a:gd name="connsiteY34" fmla="*/ 2695575 h 4876800"/>
              <a:gd name="connsiteX35" fmla="*/ 1866900 w 4876800"/>
              <a:gd name="connsiteY35" fmla="*/ 2695575 h 4876800"/>
              <a:gd name="connsiteX36" fmla="*/ 1962150 w 4876800"/>
              <a:gd name="connsiteY36" fmla="*/ 2790825 h 4876800"/>
              <a:gd name="connsiteX37" fmla="*/ 1866900 w 4876800"/>
              <a:gd name="connsiteY37" fmla="*/ 2886075 h 4876800"/>
              <a:gd name="connsiteX38" fmla="*/ 1623650 w 4876800"/>
              <a:gd name="connsiteY38" fmla="*/ 2886075 h 4876800"/>
              <a:gd name="connsiteX39" fmla="*/ 1932765 w 4876800"/>
              <a:gd name="connsiteY39" fmla="*/ 3705225 h 4876800"/>
              <a:gd name="connsiteX40" fmla="*/ 2944034 w 4876800"/>
              <a:gd name="connsiteY40" fmla="*/ 3705225 h 4876800"/>
              <a:gd name="connsiteX41" fmla="*/ 3253149 w 4876800"/>
              <a:gd name="connsiteY41" fmla="*/ 2886075 h 4876800"/>
              <a:gd name="connsiteX42" fmla="*/ 3009900 w 4876800"/>
              <a:gd name="connsiteY42" fmla="*/ 2886075 h 4876800"/>
              <a:gd name="connsiteX43" fmla="*/ 2914650 w 4876800"/>
              <a:gd name="connsiteY43" fmla="*/ 2790825 h 4876800"/>
              <a:gd name="connsiteX44" fmla="*/ 3009900 w 4876800"/>
              <a:gd name="connsiteY44" fmla="*/ 2695575 h 4876800"/>
              <a:gd name="connsiteX45" fmla="*/ 3230308 w 4876800"/>
              <a:gd name="connsiteY45" fmla="*/ 2695575 h 4876800"/>
              <a:gd name="connsiteX46" fmla="*/ 2533650 w 4876800"/>
              <a:gd name="connsiteY46" fmla="*/ 1420692 h 4876800"/>
              <a:gd name="connsiteX47" fmla="*/ 2533650 w 4876800"/>
              <a:gd name="connsiteY47" fmla="*/ 2521458 h 4876800"/>
              <a:gd name="connsiteX48" fmla="*/ 2724150 w 4876800"/>
              <a:gd name="connsiteY48" fmla="*/ 2790825 h 4876800"/>
              <a:gd name="connsiteX49" fmla="*/ 2438400 w 4876800"/>
              <a:gd name="connsiteY49" fmla="*/ 3076575 h 4876800"/>
              <a:gd name="connsiteX50" fmla="*/ 2152650 w 4876800"/>
              <a:gd name="connsiteY50" fmla="*/ 2790825 h 4876800"/>
              <a:gd name="connsiteX51" fmla="*/ 2343150 w 4876800"/>
              <a:gd name="connsiteY51" fmla="*/ 2521458 h 4876800"/>
              <a:gd name="connsiteX52" fmla="*/ 4317467 w 4876800"/>
              <a:gd name="connsiteY52" fmla="*/ 1268883 h 4876800"/>
              <a:gd name="connsiteX53" fmla="*/ 4410990 w 4876800"/>
              <a:gd name="connsiteY53" fmla="*/ 1317259 h 4876800"/>
              <a:gd name="connsiteX54" fmla="*/ 4667631 w 4876800"/>
              <a:gd name="connsiteY54" fmla="*/ 2095500 h 4876800"/>
              <a:gd name="connsiteX55" fmla="*/ 4781550 w 4876800"/>
              <a:gd name="connsiteY55" fmla="*/ 2095500 h 4876800"/>
              <a:gd name="connsiteX56" fmla="*/ 4876800 w 4876800"/>
              <a:gd name="connsiteY56" fmla="*/ 2190750 h 4876800"/>
              <a:gd name="connsiteX57" fmla="*/ 4876800 w 4876800"/>
              <a:gd name="connsiteY57" fmla="*/ 2571750 h 4876800"/>
              <a:gd name="connsiteX58" fmla="*/ 4781550 w 4876800"/>
              <a:gd name="connsiteY58" fmla="*/ 2667000 h 4876800"/>
              <a:gd name="connsiteX59" fmla="*/ 4400550 w 4876800"/>
              <a:gd name="connsiteY59" fmla="*/ 2667000 h 4876800"/>
              <a:gd name="connsiteX60" fmla="*/ 4305300 w 4876800"/>
              <a:gd name="connsiteY60" fmla="*/ 2571750 h 4876800"/>
              <a:gd name="connsiteX61" fmla="*/ 4305300 w 4876800"/>
              <a:gd name="connsiteY61" fmla="*/ 2190750 h 4876800"/>
              <a:gd name="connsiteX62" fmla="*/ 4400550 w 4876800"/>
              <a:gd name="connsiteY62" fmla="*/ 2095500 h 4876800"/>
              <a:gd name="connsiteX63" fmla="*/ 4475550 w 4876800"/>
              <a:gd name="connsiteY63" fmla="*/ 2095500 h 4876800"/>
              <a:gd name="connsiteX64" fmla="*/ 4244550 w 4876800"/>
              <a:gd name="connsiteY64" fmla="*/ 1409938 h 4876800"/>
              <a:gd name="connsiteX65" fmla="*/ 4281430 w 4876800"/>
              <a:gd name="connsiteY65" fmla="*/ 1280379 h 4876800"/>
              <a:gd name="connsiteX66" fmla="*/ 4317467 w 4876800"/>
              <a:gd name="connsiteY66" fmla="*/ 1268883 h 4876800"/>
              <a:gd name="connsiteX67" fmla="*/ 559321 w 4876800"/>
              <a:gd name="connsiteY67" fmla="*/ 1268876 h 4876800"/>
              <a:gd name="connsiteX68" fmla="*/ 595360 w 4876800"/>
              <a:gd name="connsiteY68" fmla="*/ 1280379 h 4876800"/>
              <a:gd name="connsiteX69" fmla="*/ 632241 w 4876800"/>
              <a:gd name="connsiteY69" fmla="*/ 1409938 h 4876800"/>
              <a:gd name="connsiteX70" fmla="*/ 401240 w 4876800"/>
              <a:gd name="connsiteY70" fmla="*/ 2095500 h 4876800"/>
              <a:gd name="connsiteX71" fmla="*/ 476250 w 4876800"/>
              <a:gd name="connsiteY71" fmla="*/ 2095500 h 4876800"/>
              <a:gd name="connsiteX72" fmla="*/ 571500 w 4876800"/>
              <a:gd name="connsiteY72" fmla="*/ 2190750 h 4876800"/>
              <a:gd name="connsiteX73" fmla="*/ 571500 w 4876800"/>
              <a:gd name="connsiteY73" fmla="*/ 2571750 h 4876800"/>
              <a:gd name="connsiteX74" fmla="*/ 476250 w 4876800"/>
              <a:gd name="connsiteY74" fmla="*/ 2667000 h 4876800"/>
              <a:gd name="connsiteX75" fmla="*/ 95250 w 4876800"/>
              <a:gd name="connsiteY75" fmla="*/ 2667000 h 4876800"/>
              <a:gd name="connsiteX76" fmla="*/ 0 w 4876800"/>
              <a:gd name="connsiteY76" fmla="*/ 2571750 h 4876800"/>
              <a:gd name="connsiteX77" fmla="*/ 0 w 4876800"/>
              <a:gd name="connsiteY77" fmla="*/ 2190750 h 4876800"/>
              <a:gd name="connsiteX78" fmla="*/ 95250 w 4876800"/>
              <a:gd name="connsiteY78" fmla="*/ 2095500 h 4876800"/>
              <a:gd name="connsiteX79" fmla="*/ 209169 w 4876800"/>
              <a:gd name="connsiteY79" fmla="*/ 2095500 h 4876800"/>
              <a:gd name="connsiteX80" fmla="*/ 465801 w 4876800"/>
              <a:gd name="connsiteY80" fmla="*/ 1317260 h 4876800"/>
              <a:gd name="connsiteX81" fmla="*/ 559321 w 4876800"/>
              <a:gd name="connsiteY81" fmla="*/ 1268876 h 4876800"/>
              <a:gd name="connsiteX82" fmla="*/ 4114800 w 4876800"/>
              <a:gd name="connsiteY82" fmla="*/ 952500 h 4876800"/>
              <a:gd name="connsiteX83" fmla="*/ 4210050 w 4876800"/>
              <a:gd name="connsiteY83" fmla="*/ 1047750 h 4876800"/>
              <a:gd name="connsiteX84" fmla="*/ 4114800 w 4876800"/>
              <a:gd name="connsiteY84" fmla="*/ 1143000 h 4876800"/>
              <a:gd name="connsiteX85" fmla="*/ 4019550 w 4876800"/>
              <a:gd name="connsiteY85" fmla="*/ 1047750 h 4876800"/>
              <a:gd name="connsiteX86" fmla="*/ 4114800 w 4876800"/>
              <a:gd name="connsiteY86" fmla="*/ 952500 h 4876800"/>
              <a:gd name="connsiteX87" fmla="*/ 2438400 w 4876800"/>
              <a:gd name="connsiteY87" fmla="*/ 952500 h 4876800"/>
              <a:gd name="connsiteX88" fmla="*/ 2521982 w 4876800"/>
              <a:gd name="connsiteY88" fmla="*/ 1002068 h 4876800"/>
              <a:gd name="connsiteX89" fmla="*/ 3474463 w 4876800"/>
              <a:gd name="connsiteY89" fmla="*/ 2745105 h 4876800"/>
              <a:gd name="connsiteX90" fmla="*/ 3478892 w 4876800"/>
              <a:gd name="connsiteY90" fmla="*/ 2754373 h 4876800"/>
              <a:gd name="connsiteX91" fmla="*/ 3479225 w 4876800"/>
              <a:gd name="connsiteY91" fmla="*/ 2755278 h 4876800"/>
              <a:gd name="connsiteX92" fmla="*/ 3482168 w 4876800"/>
              <a:gd name="connsiteY92" fmla="*/ 2763650 h 4876800"/>
              <a:gd name="connsiteX93" fmla="*/ 3482835 w 4876800"/>
              <a:gd name="connsiteY93" fmla="*/ 2766241 h 4876800"/>
              <a:gd name="connsiteX94" fmla="*/ 3484445 w 4876800"/>
              <a:gd name="connsiteY94" fmla="*/ 2773137 h 4876800"/>
              <a:gd name="connsiteX95" fmla="*/ 3485007 w 4876800"/>
              <a:gd name="connsiteY95" fmla="*/ 2776795 h 4876800"/>
              <a:gd name="connsiteX96" fmla="*/ 3485750 w 4876800"/>
              <a:gd name="connsiteY96" fmla="*/ 2782786 h 4876800"/>
              <a:gd name="connsiteX97" fmla="*/ 3485969 w 4876800"/>
              <a:gd name="connsiteY97" fmla="*/ 2787215 h 4876800"/>
              <a:gd name="connsiteX98" fmla="*/ 3486159 w 4876800"/>
              <a:gd name="connsiteY98" fmla="*/ 2790825 h 4876800"/>
              <a:gd name="connsiteX99" fmla="*/ 3486064 w 4876800"/>
              <a:gd name="connsiteY99" fmla="*/ 2792682 h 4876800"/>
              <a:gd name="connsiteX100" fmla="*/ 3485836 w 4876800"/>
              <a:gd name="connsiteY100" fmla="*/ 2797159 h 4876800"/>
              <a:gd name="connsiteX101" fmla="*/ 3485321 w 4876800"/>
              <a:gd name="connsiteY101" fmla="*/ 2802807 h 4876800"/>
              <a:gd name="connsiteX102" fmla="*/ 3484721 w 4876800"/>
              <a:gd name="connsiteY102" fmla="*/ 2806741 h 4876800"/>
              <a:gd name="connsiteX103" fmla="*/ 3483492 w 4876800"/>
              <a:gd name="connsiteY103" fmla="*/ 2812847 h 4876800"/>
              <a:gd name="connsiteX104" fmla="*/ 3482616 w 4876800"/>
              <a:gd name="connsiteY104" fmla="*/ 2816238 h 4876800"/>
              <a:gd name="connsiteX105" fmla="*/ 3480587 w 4876800"/>
              <a:gd name="connsiteY105" fmla="*/ 2822648 h 4876800"/>
              <a:gd name="connsiteX106" fmla="*/ 3480016 w 4876800"/>
              <a:gd name="connsiteY106" fmla="*/ 2824458 h 4876800"/>
              <a:gd name="connsiteX107" fmla="*/ 3136458 w 4876800"/>
              <a:gd name="connsiteY107" fmla="*/ 3734876 h 4876800"/>
              <a:gd name="connsiteX108" fmla="*/ 3295650 w 4876800"/>
              <a:gd name="connsiteY108" fmla="*/ 3990975 h 4876800"/>
              <a:gd name="connsiteX109" fmla="*/ 3211944 w 4876800"/>
              <a:gd name="connsiteY109" fmla="*/ 4193010 h 4876800"/>
              <a:gd name="connsiteX110" fmla="*/ 3105150 w 4876800"/>
              <a:gd name="connsiteY110" fmla="*/ 4260504 h 4876800"/>
              <a:gd name="connsiteX111" fmla="*/ 3105150 w 4876800"/>
              <a:gd name="connsiteY111" fmla="*/ 4781550 h 4876800"/>
              <a:gd name="connsiteX112" fmla="*/ 3009900 w 4876800"/>
              <a:gd name="connsiteY112" fmla="*/ 4876800 h 4876800"/>
              <a:gd name="connsiteX113" fmla="*/ 1866900 w 4876800"/>
              <a:gd name="connsiteY113" fmla="*/ 4876800 h 4876800"/>
              <a:gd name="connsiteX114" fmla="*/ 1771650 w 4876800"/>
              <a:gd name="connsiteY114" fmla="*/ 4781550 h 4876800"/>
              <a:gd name="connsiteX115" fmla="*/ 1771650 w 4876800"/>
              <a:gd name="connsiteY115" fmla="*/ 4260342 h 4876800"/>
              <a:gd name="connsiteX116" fmla="*/ 1581150 w 4876800"/>
              <a:gd name="connsiteY116" fmla="*/ 3990975 h 4876800"/>
              <a:gd name="connsiteX117" fmla="*/ 1664865 w 4876800"/>
              <a:gd name="connsiteY117" fmla="*/ 3788940 h 4876800"/>
              <a:gd name="connsiteX118" fmla="*/ 1740303 w 4876800"/>
              <a:gd name="connsiteY118" fmla="*/ 3734752 h 4876800"/>
              <a:gd name="connsiteX119" fmla="*/ 1396793 w 4876800"/>
              <a:gd name="connsiteY119" fmla="*/ 2824458 h 4876800"/>
              <a:gd name="connsiteX120" fmla="*/ 1396222 w 4876800"/>
              <a:gd name="connsiteY120" fmla="*/ 2822648 h 4876800"/>
              <a:gd name="connsiteX121" fmla="*/ 1394193 w 4876800"/>
              <a:gd name="connsiteY121" fmla="*/ 2816238 h 4876800"/>
              <a:gd name="connsiteX122" fmla="*/ 1393317 w 4876800"/>
              <a:gd name="connsiteY122" fmla="*/ 2812847 h 4876800"/>
              <a:gd name="connsiteX123" fmla="*/ 1392088 w 4876800"/>
              <a:gd name="connsiteY123" fmla="*/ 2806741 h 4876800"/>
              <a:gd name="connsiteX124" fmla="*/ 1391488 w 4876800"/>
              <a:gd name="connsiteY124" fmla="*/ 2802807 h 4876800"/>
              <a:gd name="connsiteX125" fmla="*/ 1390974 w 4876800"/>
              <a:gd name="connsiteY125" fmla="*/ 2797159 h 4876800"/>
              <a:gd name="connsiteX126" fmla="*/ 1390745 w 4876800"/>
              <a:gd name="connsiteY126" fmla="*/ 2792682 h 4876800"/>
              <a:gd name="connsiteX127" fmla="*/ 1390650 w 4876800"/>
              <a:gd name="connsiteY127" fmla="*/ 2790825 h 4876800"/>
              <a:gd name="connsiteX128" fmla="*/ 1390831 w 4876800"/>
              <a:gd name="connsiteY128" fmla="*/ 2787224 h 4876800"/>
              <a:gd name="connsiteX129" fmla="*/ 1391050 w 4876800"/>
              <a:gd name="connsiteY129" fmla="*/ 2782795 h 4876800"/>
              <a:gd name="connsiteX130" fmla="*/ 1391793 w 4876800"/>
              <a:gd name="connsiteY130" fmla="*/ 2776804 h 4876800"/>
              <a:gd name="connsiteX131" fmla="*/ 1392355 w 4876800"/>
              <a:gd name="connsiteY131" fmla="*/ 2773147 h 4876800"/>
              <a:gd name="connsiteX132" fmla="*/ 1393965 w 4876800"/>
              <a:gd name="connsiteY132" fmla="*/ 2766250 h 4876800"/>
              <a:gd name="connsiteX133" fmla="*/ 1394631 w 4876800"/>
              <a:gd name="connsiteY133" fmla="*/ 2763660 h 4876800"/>
              <a:gd name="connsiteX134" fmla="*/ 1397574 w 4876800"/>
              <a:gd name="connsiteY134" fmla="*/ 2755287 h 4876800"/>
              <a:gd name="connsiteX135" fmla="*/ 1397908 w 4876800"/>
              <a:gd name="connsiteY135" fmla="*/ 2754382 h 4876800"/>
              <a:gd name="connsiteX136" fmla="*/ 1402337 w 4876800"/>
              <a:gd name="connsiteY136" fmla="*/ 2745114 h 4876800"/>
              <a:gd name="connsiteX137" fmla="*/ 2354818 w 4876800"/>
              <a:gd name="connsiteY137" fmla="*/ 1002077 h 4876800"/>
              <a:gd name="connsiteX138" fmla="*/ 2438400 w 4876800"/>
              <a:gd name="connsiteY138" fmla="*/ 952500 h 4876800"/>
              <a:gd name="connsiteX139" fmla="*/ 762000 w 4876800"/>
              <a:gd name="connsiteY139" fmla="*/ 952500 h 4876800"/>
              <a:gd name="connsiteX140" fmla="*/ 857250 w 4876800"/>
              <a:gd name="connsiteY140" fmla="*/ 1047750 h 4876800"/>
              <a:gd name="connsiteX141" fmla="*/ 762000 w 4876800"/>
              <a:gd name="connsiteY141" fmla="*/ 1143000 h 4876800"/>
              <a:gd name="connsiteX142" fmla="*/ 666750 w 4876800"/>
              <a:gd name="connsiteY142" fmla="*/ 1047750 h 4876800"/>
              <a:gd name="connsiteX143" fmla="*/ 762000 w 4876800"/>
              <a:gd name="connsiteY143" fmla="*/ 952500 h 4876800"/>
              <a:gd name="connsiteX144" fmla="*/ 4591050 w 4876800"/>
              <a:gd name="connsiteY144" fmla="*/ 190500 h 4876800"/>
              <a:gd name="connsiteX145" fmla="*/ 4495800 w 4876800"/>
              <a:gd name="connsiteY145" fmla="*/ 285750 h 4876800"/>
              <a:gd name="connsiteX146" fmla="*/ 4591050 w 4876800"/>
              <a:gd name="connsiteY146" fmla="*/ 381000 h 4876800"/>
              <a:gd name="connsiteX147" fmla="*/ 4686300 w 4876800"/>
              <a:gd name="connsiteY147" fmla="*/ 285750 h 4876800"/>
              <a:gd name="connsiteX148" fmla="*/ 4591050 w 4876800"/>
              <a:gd name="connsiteY148" fmla="*/ 190500 h 4876800"/>
              <a:gd name="connsiteX149" fmla="*/ 2343150 w 4876800"/>
              <a:gd name="connsiteY149" fmla="*/ 190500 h 4876800"/>
              <a:gd name="connsiteX150" fmla="*/ 2343150 w 4876800"/>
              <a:gd name="connsiteY150" fmla="*/ 285750 h 4876800"/>
              <a:gd name="connsiteX151" fmla="*/ 2343150 w 4876800"/>
              <a:gd name="connsiteY151" fmla="*/ 294322 h 4876800"/>
              <a:gd name="connsiteX152" fmla="*/ 2343150 w 4876800"/>
              <a:gd name="connsiteY152" fmla="*/ 381000 h 4876800"/>
              <a:gd name="connsiteX153" fmla="*/ 2533650 w 4876800"/>
              <a:gd name="connsiteY153" fmla="*/ 381000 h 4876800"/>
              <a:gd name="connsiteX154" fmla="*/ 2533650 w 4876800"/>
              <a:gd name="connsiteY154" fmla="*/ 294322 h 4876800"/>
              <a:gd name="connsiteX155" fmla="*/ 2533650 w 4876800"/>
              <a:gd name="connsiteY155" fmla="*/ 285750 h 4876800"/>
              <a:gd name="connsiteX156" fmla="*/ 2533650 w 4876800"/>
              <a:gd name="connsiteY156" fmla="*/ 190500 h 4876800"/>
              <a:gd name="connsiteX157" fmla="*/ 285750 w 4876800"/>
              <a:gd name="connsiteY157" fmla="*/ 190500 h 4876800"/>
              <a:gd name="connsiteX158" fmla="*/ 190500 w 4876800"/>
              <a:gd name="connsiteY158" fmla="*/ 285750 h 4876800"/>
              <a:gd name="connsiteX159" fmla="*/ 285750 w 4876800"/>
              <a:gd name="connsiteY159" fmla="*/ 381000 h 4876800"/>
              <a:gd name="connsiteX160" fmla="*/ 381000 w 4876800"/>
              <a:gd name="connsiteY160" fmla="*/ 285750 h 4876800"/>
              <a:gd name="connsiteX161" fmla="*/ 285750 w 4876800"/>
              <a:gd name="connsiteY161" fmla="*/ 190500 h 4876800"/>
              <a:gd name="connsiteX162" fmla="*/ 285750 w 4876800"/>
              <a:gd name="connsiteY162" fmla="*/ 0 h 4876800"/>
              <a:gd name="connsiteX163" fmla="*/ 555117 w 4876800"/>
              <a:gd name="connsiteY163" fmla="*/ 190500 h 4876800"/>
              <a:gd name="connsiteX164" fmla="*/ 2152650 w 4876800"/>
              <a:gd name="connsiteY164" fmla="*/ 190500 h 4876800"/>
              <a:gd name="connsiteX165" fmla="*/ 2152650 w 4876800"/>
              <a:gd name="connsiteY165" fmla="*/ 95250 h 4876800"/>
              <a:gd name="connsiteX166" fmla="*/ 2247900 w 4876800"/>
              <a:gd name="connsiteY166" fmla="*/ 0 h 4876800"/>
              <a:gd name="connsiteX167" fmla="*/ 2628900 w 4876800"/>
              <a:gd name="connsiteY167" fmla="*/ 0 h 4876800"/>
              <a:gd name="connsiteX168" fmla="*/ 2724150 w 4876800"/>
              <a:gd name="connsiteY168" fmla="*/ 95250 h 4876800"/>
              <a:gd name="connsiteX169" fmla="*/ 2724150 w 4876800"/>
              <a:gd name="connsiteY169" fmla="*/ 190500 h 4876800"/>
              <a:gd name="connsiteX170" fmla="*/ 4321683 w 4876800"/>
              <a:gd name="connsiteY170" fmla="*/ 190500 h 4876800"/>
              <a:gd name="connsiteX171" fmla="*/ 4591050 w 4876800"/>
              <a:gd name="connsiteY171" fmla="*/ 0 h 4876800"/>
              <a:gd name="connsiteX172" fmla="*/ 4876800 w 4876800"/>
              <a:gd name="connsiteY172" fmla="*/ 285750 h 4876800"/>
              <a:gd name="connsiteX173" fmla="*/ 4591050 w 4876800"/>
              <a:gd name="connsiteY173" fmla="*/ 571500 h 4876800"/>
              <a:gd name="connsiteX174" fmla="*/ 4321683 w 4876800"/>
              <a:gd name="connsiteY174" fmla="*/ 381000 h 4876800"/>
              <a:gd name="connsiteX175" fmla="*/ 3364097 w 4876800"/>
              <a:gd name="connsiteY175" fmla="*/ 381000 h 4876800"/>
              <a:gd name="connsiteX176" fmla="*/ 3906917 w 4876800"/>
              <a:gd name="connsiteY176" fmla="*/ 705650 h 4876800"/>
              <a:gd name="connsiteX177" fmla="*/ 3918347 w 4876800"/>
              <a:gd name="connsiteY177" fmla="*/ 839857 h 4876800"/>
              <a:gd name="connsiteX178" fmla="*/ 3845481 w 4876800"/>
              <a:gd name="connsiteY178" fmla="*/ 873718 h 4876800"/>
              <a:gd name="connsiteX179" fmla="*/ 3784140 w 4876800"/>
              <a:gd name="connsiteY179" fmla="*/ 851297 h 4876800"/>
              <a:gd name="connsiteX180" fmla="*/ 2724150 w 4876800"/>
              <a:gd name="connsiteY180" fmla="*/ 401183 h 4876800"/>
              <a:gd name="connsiteX181" fmla="*/ 2724150 w 4876800"/>
              <a:gd name="connsiteY181" fmla="*/ 476250 h 4876800"/>
              <a:gd name="connsiteX182" fmla="*/ 2628900 w 4876800"/>
              <a:gd name="connsiteY182" fmla="*/ 571500 h 4876800"/>
              <a:gd name="connsiteX183" fmla="*/ 2247900 w 4876800"/>
              <a:gd name="connsiteY183" fmla="*/ 571500 h 4876800"/>
              <a:gd name="connsiteX184" fmla="*/ 2152650 w 4876800"/>
              <a:gd name="connsiteY184" fmla="*/ 476250 h 4876800"/>
              <a:gd name="connsiteX185" fmla="*/ 2152650 w 4876800"/>
              <a:gd name="connsiteY185" fmla="*/ 401183 h 4876800"/>
              <a:gd name="connsiteX186" fmla="*/ 1092660 w 4876800"/>
              <a:gd name="connsiteY186" fmla="*/ 851306 h 4876800"/>
              <a:gd name="connsiteX187" fmla="*/ 1031319 w 4876800"/>
              <a:gd name="connsiteY187" fmla="*/ 873728 h 4876800"/>
              <a:gd name="connsiteX188" fmla="*/ 958453 w 4876800"/>
              <a:gd name="connsiteY188" fmla="*/ 839867 h 4876800"/>
              <a:gd name="connsiteX189" fmla="*/ 969883 w 4876800"/>
              <a:gd name="connsiteY189" fmla="*/ 705650 h 4876800"/>
              <a:gd name="connsiteX190" fmla="*/ 1512703 w 4876800"/>
              <a:gd name="connsiteY190" fmla="*/ 381000 h 4876800"/>
              <a:gd name="connsiteX191" fmla="*/ 555117 w 4876800"/>
              <a:gd name="connsiteY191" fmla="*/ 381000 h 4876800"/>
              <a:gd name="connsiteX192" fmla="*/ 285750 w 4876800"/>
              <a:gd name="connsiteY192" fmla="*/ 571500 h 4876800"/>
              <a:gd name="connsiteX193" fmla="*/ 0 w 4876800"/>
              <a:gd name="connsiteY193" fmla="*/ 285750 h 4876800"/>
              <a:gd name="connsiteX194" fmla="*/ 285750 w 4876800"/>
              <a:gd name="connsiteY194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4876800" h="4876800">
                <a:moveTo>
                  <a:pt x="1962150" y="4276725"/>
                </a:moveTo>
                <a:lnTo>
                  <a:pt x="1962150" y="4686300"/>
                </a:lnTo>
                <a:lnTo>
                  <a:pt x="2914650" y="4686300"/>
                </a:lnTo>
                <a:lnTo>
                  <a:pt x="2914650" y="4276725"/>
                </a:lnTo>
                <a:close/>
                <a:moveTo>
                  <a:pt x="1866900" y="3895725"/>
                </a:moveTo>
                <a:cubicBezTo>
                  <a:pt x="1841487" y="3895725"/>
                  <a:pt x="1817579" y="3905640"/>
                  <a:pt x="1799568" y="3923652"/>
                </a:cubicBezTo>
                <a:cubicBezTo>
                  <a:pt x="1781565" y="3941645"/>
                  <a:pt x="1771650" y="3965562"/>
                  <a:pt x="1771650" y="3990975"/>
                </a:cubicBezTo>
                <a:cubicBezTo>
                  <a:pt x="1771650" y="4043496"/>
                  <a:pt x="1814379" y="4086225"/>
                  <a:pt x="1866900" y="4086225"/>
                </a:cubicBezTo>
                <a:lnTo>
                  <a:pt x="3009900" y="4086225"/>
                </a:lnTo>
                <a:cubicBezTo>
                  <a:pt x="3035313" y="4086225"/>
                  <a:pt x="3059230" y="4076309"/>
                  <a:pt x="3077232" y="4058298"/>
                </a:cubicBezTo>
                <a:cubicBezTo>
                  <a:pt x="3095234" y="4040305"/>
                  <a:pt x="3105150" y="4016388"/>
                  <a:pt x="3105159" y="3990975"/>
                </a:cubicBezTo>
                <a:cubicBezTo>
                  <a:pt x="3105159" y="3938559"/>
                  <a:pt x="3062592" y="3895915"/>
                  <a:pt x="3010214" y="3895744"/>
                </a:cubicBezTo>
                <a:cubicBezTo>
                  <a:pt x="3010109" y="3895744"/>
                  <a:pt x="3009995" y="3895753"/>
                  <a:pt x="3009890" y="3895753"/>
                </a:cubicBezTo>
                <a:cubicBezTo>
                  <a:pt x="3009681" y="3895753"/>
                  <a:pt x="3009471" y="3895725"/>
                  <a:pt x="3009262" y="3895725"/>
                </a:cubicBezTo>
                <a:close/>
                <a:moveTo>
                  <a:pt x="2438400" y="2695575"/>
                </a:moveTo>
                <a:cubicBezTo>
                  <a:pt x="2385879" y="2695575"/>
                  <a:pt x="2343150" y="2738304"/>
                  <a:pt x="2343150" y="2790825"/>
                </a:cubicBezTo>
                <a:cubicBezTo>
                  <a:pt x="2343150" y="2843346"/>
                  <a:pt x="2385879" y="2886075"/>
                  <a:pt x="2438400" y="2886075"/>
                </a:cubicBezTo>
                <a:cubicBezTo>
                  <a:pt x="2490921" y="2886075"/>
                  <a:pt x="2533650" y="2843346"/>
                  <a:pt x="2533650" y="2790825"/>
                </a:cubicBezTo>
                <a:cubicBezTo>
                  <a:pt x="2533650" y="2738304"/>
                  <a:pt x="2490921" y="2695575"/>
                  <a:pt x="2438400" y="2695575"/>
                </a:cubicBezTo>
                <a:close/>
                <a:moveTo>
                  <a:pt x="4495800" y="2286000"/>
                </a:moveTo>
                <a:lnTo>
                  <a:pt x="4495800" y="2476500"/>
                </a:lnTo>
                <a:lnTo>
                  <a:pt x="4686300" y="2476500"/>
                </a:lnTo>
                <a:lnTo>
                  <a:pt x="4686300" y="2286000"/>
                </a:lnTo>
                <a:lnTo>
                  <a:pt x="4582468" y="2286000"/>
                </a:lnTo>
                <a:cubicBezTo>
                  <a:pt x="4582430" y="2286000"/>
                  <a:pt x="4582402" y="2286000"/>
                  <a:pt x="4582363" y="2286000"/>
                </a:cubicBezTo>
                <a:cubicBezTo>
                  <a:pt x="4582335" y="2286000"/>
                  <a:pt x="4582297" y="2286000"/>
                  <a:pt x="4582268" y="2286000"/>
                </a:cubicBezTo>
                <a:close/>
                <a:moveTo>
                  <a:pt x="190500" y="2286000"/>
                </a:moveTo>
                <a:lnTo>
                  <a:pt x="190500" y="2476500"/>
                </a:lnTo>
                <a:lnTo>
                  <a:pt x="381000" y="2476500"/>
                </a:lnTo>
                <a:lnTo>
                  <a:pt x="381000" y="2286000"/>
                </a:lnTo>
                <a:lnTo>
                  <a:pt x="294532" y="2286000"/>
                </a:lnTo>
                <a:cubicBezTo>
                  <a:pt x="294503" y="2286000"/>
                  <a:pt x="294465" y="2286000"/>
                  <a:pt x="294437" y="2286000"/>
                </a:cubicBezTo>
                <a:cubicBezTo>
                  <a:pt x="294398" y="2286000"/>
                  <a:pt x="294370" y="2286000"/>
                  <a:pt x="294332" y="2286000"/>
                </a:cubicBezTo>
                <a:close/>
                <a:moveTo>
                  <a:pt x="2343150" y="1420692"/>
                </a:moveTo>
                <a:lnTo>
                  <a:pt x="1646491" y="2695575"/>
                </a:lnTo>
                <a:lnTo>
                  <a:pt x="1866900" y="2695575"/>
                </a:lnTo>
                <a:cubicBezTo>
                  <a:pt x="1919506" y="2695575"/>
                  <a:pt x="1962150" y="2738218"/>
                  <a:pt x="1962150" y="2790825"/>
                </a:cubicBezTo>
                <a:cubicBezTo>
                  <a:pt x="1962150" y="2843431"/>
                  <a:pt x="1919506" y="2886075"/>
                  <a:pt x="1866900" y="2886075"/>
                </a:cubicBezTo>
                <a:lnTo>
                  <a:pt x="1623650" y="2886075"/>
                </a:lnTo>
                <a:lnTo>
                  <a:pt x="1932765" y="3705225"/>
                </a:lnTo>
                <a:lnTo>
                  <a:pt x="2944034" y="3705225"/>
                </a:lnTo>
                <a:lnTo>
                  <a:pt x="3253149" y="2886075"/>
                </a:lnTo>
                <a:lnTo>
                  <a:pt x="3009900" y="2886075"/>
                </a:lnTo>
                <a:cubicBezTo>
                  <a:pt x="2957293" y="2886075"/>
                  <a:pt x="2914650" y="2843431"/>
                  <a:pt x="2914650" y="2790825"/>
                </a:cubicBezTo>
                <a:cubicBezTo>
                  <a:pt x="2914650" y="2738218"/>
                  <a:pt x="2957293" y="2695575"/>
                  <a:pt x="3009900" y="2695575"/>
                </a:cubicBezTo>
                <a:lnTo>
                  <a:pt x="3230308" y="2695575"/>
                </a:lnTo>
                <a:lnTo>
                  <a:pt x="2533650" y="1420692"/>
                </a:lnTo>
                <a:lnTo>
                  <a:pt x="2533650" y="2521458"/>
                </a:lnTo>
                <a:cubicBezTo>
                  <a:pt x="2644511" y="2560777"/>
                  <a:pt x="2724150" y="2666657"/>
                  <a:pt x="2724150" y="2790825"/>
                </a:cubicBezTo>
                <a:cubicBezTo>
                  <a:pt x="2724150" y="2948387"/>
                  <a:pt x="2595962" y="3076575"/>
                  <a:pt x="2438400" y="3076575"/>
                </a:cubicBezTo>
                <a:cubicBezTo>
                  <a:pt x="2280837" y="3076575"/>
                  <a:pt x="2152650" y="2948387"/>
                  <a:pt x="2152650" y="2790825"/>
                </a:cubicBezTo>
                <a:cubicBezTo>
                  <a:pt x="2152650" y="2666648"/>
                  <a:pt x="2232288" y="2560777"/>
                  <a:pt x="2343150" y="2521458"/>
                </a:cubicBezTo>
                <a:close/>
                <a:moveTo>
                  <a:pt x="4317467" y="1268883"/>
                </a:moveTo>
                <a:cubicBezTo>
                  <a:pt x="4354372" y="1264887"/>
                  <a:pt x="4391794" y="1282798"/>
                  <a:pt x="4410990" y="1317259"/>
                </a:cubicBezTo>
                <a:cubicBezTo>
                  <a:pt x="4545997" y="1559690"/>
                  <a:pt x="4632027" y="1821142"/>
                  <a:pt x="4667631" y="2095500"/>
                </a:cubicBezTo>
                <a:lnTo>
                  <a:pt x="4781550" y="2095500"/>
                </a:lnTo>
                <a:cubicBezTo>
                  <a:pt x="4834157" y="2095500"/>
                  <a:pt x="4876800" y="2138143"/>
                  <a:pt x="4876800" y="2190750"/>
                </a:cubicBezTo>
                <a:lnTo>
                  <a:pt x="4876800" y="2571750"/>
                </a:lnTo>
                <a:cubicBezTo>
                  <a:pt x="4876800" y="2624356"/>
                  <a:pt x="4834157" y="2667000"/>
                  <a:pt x="4781550" y="2667000"/>
                </a:cubicBezTo>
                <a:lnTo>
                  <a:pt x="4400550" y="2667000"/>
                </a:lnTo>
                <a:cubicBezTo>
                  <a:pt x="4347943" y="2667000"/>
                  <a:pt x="4305300" y="2624356"/>
                  <a:pt x="4305300" y="2571750"/>
                </a:cubicBezTo>
                <a:lnTo>
                  <a:pt x="4305300" y="2190750"/>
                </a:lnTo>
                <a:cubicBezTo>
                  <a:pt x="4305300" y="2138143"/>
                  <a:pt x="4347943" y="2095500"/>
                  <a:pt x="4400550" y="2095500"/>
                </a:cubicBezTo>
                <a:lnTo>
                  <a:pt x="4475550" y="2095500"/>
                </a:lnTo>
                <a:cubicBezTo>
                  <a:pt x="4441203" y="1854069"/>
                  <a:pt x="4363688" y="1623898"/>
                  <a:pt x="4244550" y="1409938"/>
                </a:cubicBezTo>
                <a:cubicBezTo>
                  <a:pt x="4218956" y="1363980"/>
                  <a:pt x="4235472" y="1305972"/>
                  <a:pt x="4281430" y="1280379"/>
                </a:cubicBezTo>
                <a:cubicBezTo>
                  <a:pt x="4292922" y="1273981"/>
                  <a:pt x="4305166" y="1270215"/>
                  <a:pt x="4317467" y="1268883"/>
                </a:cubicBezTo>
                <a:close/>
                <a:moveTo>
                  <a:pt x="559321" y="1268876"/>
                </a:moveTo>
                <a:cubicBezTo>
                  <a:pt x="571623" y="1270210"/>
                  <a:pt x="583868" y="1273978"/>
                  <a:pt x="595360" y="1280379"/>
                </a:cubicBezTo>
                <a:cubicBezTo>
                  <a:pt x="641328" y="1305973"/>
                  <a:pt x="657834" y="1363980"/>
                  <a:pt x="632241" y="1409938"/>
                </a:cubicBezTo>
                <a:cubicBezTo>
                  <a:pt x="513102" y="1623898"/>
                  <a:pt x="435597" y="1854070"/>
                  <a:pt x="401240" y="2095500"/>
                </a:cubicBezTo>
                <a:lnTo>
                  <a:pt x="476250" y="2095500"/>
                </a:lnTo>
                <a:cubicBezTo>
                  <a:pt x="528856" y="2095500"/>
                  <a:pt x="571500" y="2138143"/>
                  <a:pt x="571500" y="2190750"/>
                </a:cubicBezTo>
                <a:lnTo>
                  <a:pt x="571500" y="2571750"/>
                </a:lnTo>
                <a:cubicBezTo>
                  <a:pt x="571500" y="2624357"/>
                  <a:pt x="528856" y="2667000"/>
                  <a:pt x="476250" y="2667000"/>
                </a:cubicBezTo>
                <a:lnTo>
                  <a:pt x="95250" y="2667000"/>
                </a:lnTo>
                <a:cubicBezTo>
                  <a:pt x="42643" y="2667000"/>
                  <a:pt x="0" y="2624357"/>
                  <a:pt x="0" y="2571750"/>
                </a:cubicBezTo>
                <a:lnTo>
                  <a:pt x="0" y="2190750"/>
                </a:lnTo>
                <a:cubicBezTo>
                  <a:pt x="0" y="2138143"/>
                  <a:pt x="42643" y="2095500"/>
                  <a:pt x="95250" y="2095500"/>
                </a:cubicBezTo>
                <a:lnTo>
                  <a:pt x="209169" y="2095500"/>
                </a:lnTo>
                <a:cubicBezTo>
                  <a:pt x="244764" y="1821142"/>
                  <a:pt x="330803" y="1559690"/>
                  <a:pt x="465801" y="1317260"/>
                </a:cubicBezTo>
                <a:cubicBezTo>
                  <a:pt x="484989" y="1282784"/>
                  <a:pt x="522415" y="1264875"/>
                  <a:pt x="559321" y="1268876"/>
                </a:cubicBezTo>
                <a:close/>
                <a:moveTo>
                  <a:pt x="4114800" y="952500"/>
                </a:moveTo>
                <a:cubicBezTo>
                  <a:pt x="4167378" y="952500"/>
                  <a:pt x="4210050" y="995172"/>
                  <a:pt x="4210050" y="1047750"/>
                </a:cubicBezTo>
                <a:cubicBezTo>
                  <a:pt x="4210050" y="1100328"/>
                  <a:pt x="4167378" y="1143000"/>
                  <a:pt x="4114800" y="1143000"/>
                </a:cubicBezTo>
                <a:cubicBezTo>
                  <a:pt x="4062222" y="1143000"/>
                  <a:pt x="4019550" y="1100328"/>
                  <a:pt x="4019550" y="1047750"/>
                </a:cubicBezTo>
                <a:cubicBezTo>
                  <a:pt x="4019550" y="995172"/>
                  <a:pt x="4062222" y="952500"/>
                  <a:pt x="4114800" y="952500"/>
                </a:cubicBezTo>
                <a:close/>
                <a:moveTo>
                  <a:pt x="2438400" y="952500"/>
                </a:moveTo>
                <a:cubicBezTo>
                  <a:pt x="2473233" y="952500"/>
                  <a:pt x="2505284" y="971512"/>
                  <a:pt x="2521982" y="1002068"/>
                </a:cubicBezTo>
                <a:lnTo>
                  <a:pt x="3474463" y="2745105"/>
                </a:lnTo>
                <a:cubicBezTo>
                  <a:pt x="3476101" y="2748096"/>
                  <a:pt x="3477577" y="2751191"/>
                  <a:pt x="3478892" y="2754373"/>
                </a:cubicBezTo>
                <a:cubicBezTo>
                  <a:pt x="3479016" y="2754668"/>
                  <a:pt x="3479101" y="2754982"/>
                  <a:pt x="3479225" y="2755278"/>
                </a:cubicBezTo>
                <a:cubicBezTo>
                  <a:pt x="3480330" y="2758011"/>
                  <a:pt x="3481321" y="2760802"/>
                  <a:pt x="3482168" y="2763650"/>
                </a:cubicBezTo>
                <a:cubicBezTo>
                  <a:pt x="3482426" y="2764507"/>
                  <a:pt x="3482606" y="2765374"/>
                  <a:pt x="3482835" y="2766241"/>
                </a:cubicBezTo>
                <a:cubicBezTo>
                  <a:pt x="3483435" y="2768517"/>
                  <a:pt x="3484007" y="2770803"/>
                  <a:pt x="3484445" y="2773137"/>
                </a:cubicBezTo>
                <a:cubicBezTo>
                  <a:pt x="3484683" y="2774356"/>
                  <a:pt x="3484826" y="2775575"/>
                  <a:pt x="3485007" y="2776795"/>
                </a:cubicBezTo>
                <a:cubicBezTo>
                  <a:pt x="3485302" y="2778776"/>
                  <a:pt x="3485578" y="2780766"/>
                  <a:pt x="3485750" y="2782786"/>
                </a:cubicBezTo>
                <a:cubicBezTo>
                  <a:pt x="3485874" y="2784262"/>
                  <a:pt x="3485912" y="2785738"/>
                  <a:pt x="3485969" y="2787215"/>
                </a:cubicBezTo>
                <a:cubicBezTo>
                  <a:pt x="3486016" y="2788424"/>
                  <a:pt x="3486150" y="2789606"/>
                  <a:pt x="3486159" y="2790825"/>
                </a:cubicBezTo>
                <a:cubicBezTo>
                  <a:pt x="3486159" y="2791454"/>
                  <a:pt x="3486074" y="2792063"/>
                  <a:pt x="3486064" y="2792682"/>
                </a:cubicBezTo>
                <a:cubicBezTo>
                  <a:pt x="3486036" y="2794178"/>
                  <a:pt x="3485931" y="2795663"/>
                  <a:pt x="3485836" y="2797159"/>
                </a:cubicBezTo>
                <a:cubicBezTo>
                  <a:pt x="3485712" y="2799055"/>
                  <a:pt x="3485559" y="2800940"/>
                  <a:pt x="3485321" y="2802807"/>
                </a:cubicBezTo>
                <a:cubicBezTo>
                  <a:pt x="3485159" y="2804122"/>
                  <a:pt x="3484940" y="2805427"/>
                  <a:pt x="3484721" y="2806741"/>
                </a:cubicBezTo>
                <a:cubicBezTo>
                  <a:pt x="3484369" y="2808798"/>
                  <a:pt x="3483969" y="2810837"/>
                  <a:pt x="3483492" y="2812847"/>
                </a:cubicBezTo>
                <a:cubicBezTo>
                  <a:pt x="3483216" y="2813980"/>
                  <a:pt x="3482930" y="2815113"/>
                  <a:pt x="3482616" y="2816238"/>
                </a:cubicBezTo>
                <a:cubicBezTo>
                  <a:pt x="3482016" y="2818409"/>
                  <a:pt x="3481330" y="2820543"/>
                  <a:pt x="3480587" y="2822648"/>
                </a:cubicBezTo>
                <a:cubicBezTo>
                  <a:pt x="3480378" y="2823248"/>
                  <a:pt x="3480244" y="2823857"/>
                  <a:pt x="3480016" y="2824458"/>
                </a:cubicBezTo>
                <a:lnTo>
                  <a:pt x="3136458" y="3734876"/>
                </a:lnTo>
                <a:cubicBezTo>
                  <a:pt x="3230699" y="3781634"/>
                  <a:pt x="3295650" y="3878837"/>
                  <a:pt x="3295650" y="3990975"/>
                </a:cubicBezTo>
                <a:cubicBezTo>
                  <a:pt x="3295650" y="4067270"/>
                  <a:pt x="3265922" y="4139022"/>
                  <a:pt x="3211944" y="4193010"/>
                </a:cubicBezTo>
                <a:cubicBezTo>
                  <a:pt x="3181274" y="4223680"/>
                  <a:pt x="3144860" y="4246492"/>
                  <a:pt x="3105150" y="4260504"/>
                </a:cubicBezTo>
                <a:lnTo>
                  <a:pt x="3105150" y="4781550"/>
                </a:lnTo>
                <a:cubicBezTo>
                  <a:pt x="3105150" y="4834157"/>
                  <a:pt x="3062506" y="4876800"/>
                  <a:pt x="3009900" y="4876800"/>
                </a:cubicBezTo>
                <a:lnTo>
                  <a:pt x="1866900" y="4876800"/>
                </a:lnTo>
                <a:cubicBezTo>
                  <a:pt x="1814293" y="4876800"/>
                  <a:pt x="1771650" y="4834157"/>
                  <a:pt x="1771650" y="4781550"/>
                </a:cubicBezTo>
                <a:lnTo>
                  <a:pt x="1771650" y="4260342"/>
                </a:lnTo>
                <a:cubicBezTo>
                  <a:pt x="1660788" y="4221023"/>
                  <a:pt x="1581150" y="4115143"/>
                  <a:pt x="1581150" y="3990975"/>
                </a:cubicBezTo>
                <a:cubicBezTo>
                  <a:pt x="1581150" y="3914680"/>
                  <a:pt x="1610877" y="3842928"/>
                  <a:pt x="1664865" y="3788940"/>
                </a:cubicBezTo>
                <a:cubicBezTo>
                  <a:pt x="1687258" y="3766556"/>
                  <a:pt x="1712747" y="3748411"/>
                  <a:pt x="1740303" y="3734752"/>
                </a:cubicBezTo>
                <a:lnTo>
                  <a:pt x="1396793" y="2824458"/>
                </a:lnTo>
                <a:cubicBezTo>
                  <a:pt x="1396565" y="2823857"/>
                  <a:pt x="1396431" y="2823248"/>
                  <a:pt x="1396222" y="2822648"/>
                </a:cubicBezTo>
                <a:cubicBezTo>
                  <a:pt x="1395479" y="2820543"/>
                  <a:pt x="1394793" y="2818409"/>
                  <a:pt x="1394193" y="2816238"/>
                </a:cubicBezTo>
                <a:cubicBezTo>
                  <a:pt x="1393879" y="2815113"/>
                  <a:pt x="1393583" y="2813980"/>
                  <a:pt x="1393317" y="2812847"/>
                </a:cubicBezTo>
                <a:cubicBezTo>
                  <a:pt x="1392840" y="2810837"/>
                  <a:pt x="1392431" y="2808798"/>
                  <a:pt x="1392088" y="2806741"/>
                </a:cubicBezTo>
                <a:cubicBezTo>
                  <a:pt x="1391869" y="2805427"/>
                  <a:pt x="1391659" y="2804122"/>
                  <a:pt x="1391488" y="2802807"/>
                </a:cubicBezTo>
                <a:cubicBezTo>
                  <a:pt x="1391250" y="2800940"/>
                  <a:pt x="1391097" y="2799055"/>
                  <a:pt x="1390974" y="2797159"/>
                </a:cubicBezTo>
                <a:cubicBezTo>
                  <a:pt x="1390869" y="2795663"/>
                  <a:pt x="1390774" y="2794178"/>
                  <a:pt x="1390745" y="2792682"/>
                </a:cubicBezTo>
                <a:cubicBezTo>
                  <a:pt x="1390736" y="2792054"/>
                  <a:pt x="1390650" y="2791454"/>
                  <a:pt x="1390650" y="2790825"/>
                </a:cubicBezTo>
                <a:cubicBezTo>
                  <a:pt x="1390650" y="2789606"/>
                  <a:pt x="1390783" y="2788424"/>
                  <a:pt x="1390831" y="2787224"/>
                </a:cubicBezTo>
                <a:cubicBezTo>
                  <a:pt x="1390878" y="2785748"/>
                  <a:pt x="1390926" y="2784272"/>
                  <a:pt x="1391050" y="2782795"/>
                </a:cubicBezTo>
                <a:cubicBezTo>
                  <a:pt x="1391221" y="2780776"/>
                  <a:pt x="1391498" y="2778785"/>
                  <a:pt x="1391793" y="2776804"/>
                </a:cubicBezTo>
                <a:cubicBezTo>
                  <a:pt x="1391983" y="2775575"/>
                  <a:pt x="1392126" y="2774356"/>
                  <a:pt x="1392355" y="2773147"/>
                </a:cubicBezTo>
                <a:cubicBezTo>
                  <a:pt x="1392793" y="2770803"/>
                  <a:pt x="1393355" y="2768527"/>
                  <a:pt x="1393965" y="2766250"/>
                </a:cubicBezTo>
                <a:cubicBezTo>
                  <a:pt x="1394193" y="2765384"/>
                  <a:pt x="1394374" y="2764517"/>
                  <a:pt x="1394631" y="2763660"/>
                </a:cubicBezTo>
                <a:cubicBezTo>
                  <a:pt x="1395479" y="2760812"/>
                  <a:pt x="1396469" y="2758021"/>
                  <a:pt x="1397574" y="2755287"/>
                </a:cubicBezTo>
                <a:cubicBezTo>
                  <a:pt x="1397698" y="2754982"/>
                  <a:pt x="1397784" y="2754677"/>
                  <a:pt x="1397908" y="2754382"/>
                </a:cubicBezTo>
                <a:cubicBezTo>
                  <a:pt x="1399222" y="2751201"/>
                  <a:pt x="1400699" y="2748105"/>
                  <a:pt x="1402337" y="2745114"/>
                </a:cubicBezTo>
                <a:lnTo>
                  <a:pt x="2354818" y="1002077"/>
                </a:lnTo>
                <a:cubicBezTo>
                  <a:pt x="2371515" y="971512"/>
                  <a:pt x="2403567" y="952500"/>
                  <a:pt x="2438400" y="952500"/>
                </a:cubicBezTo>
                <a:close/>
                <a:moveTo>
                  <a:pt x="762000" y="952500"/>
                </a:moveTo>
                <a:cubicBezTo>
                  <a:pt x="814578" y="952500"/>
                  <a:pt x="857250" y="995172"/>
                  <a:pt x="857250" y="1047750"/>
                </a:cubicBezTo>
                <a:cubicBezTo>
                  <a:pt x="857250" y="1100328"/>
                  <a:pt x="814578" y="1143000"/>
                  <a:pt x="762000" y="1143000"/>
                </a:cubicBezTo>
                <a:cubicBezTo>
                  <a:pt x="709422" y="1143000"/>
                  <a:pt x="666750" y="1100328"/>
                  <a:pt x="666750" y="1047750"/>
                </a:cubicBezTo>
                <a:cubicBezTo>
                  <a:pt x="666750" y="995172"/>
                  <a:pt x="709422" y="952500"/>
                  <a:pt x="762000" y="952500"/>
                </a:cubicBezTo>
                <a:close/>
                <a:moveTo>
                  <a:pt x="4591050" y="190500"/>
                </a:moveTo>
                <a:cubicBezTo>
                  <a:pt x="4538529" y="190500"/>
                  <a:pt x="4495800" y="233229"/>
                  <a:pt x="4495800" y="285750"/>
                </a:cubicBezTo>
                <a:cubicBezTo>
                  <a:pt x="4495800" y="338271"/>
                  <a:pt x="4538529" y="381000"/>
                  <a:pt x="4591050" y="381000"/>
                </a:cubicBezTo>
                <a:cubicBezTo>
                  <a:pt x="4643571" y="381000"/>
                  <a:pt x="4686300" y="338271"/>
                  <a:pt x="4686300" y="285750"/>
                </a:cubicBezTo>
                <a:cubicBezTo>
                  <a:pt x="4686300" y="233229"/>
                  <a:pt x="4643571" y="190500"/>
                  <a:pt x="4591050" y="190500"/>
                </a:cubicBezTo>
                <a:close/>
                <a:moveTo>
                  <a:pt x="2343150" y="190500"/>
                </a:moveTo>
                <a:lnTo>
                  <a:pt x="2343150" y="285750"/>
                </a:lnTo>
                <a:lnTo>
                  <a:pt x="2343150" y="294322"/>
                </a:lnTo>
                <a:lnTo>
                  <a:pt x="2343150" y="381000"/>
                </a:lnTo>
                <a:lnTo>
                  <a:pt x="2533650" y="381000"/>
                </a:lnTo>
                <a:lnTo>
                  <a:pt x="2533650" y="294322"/>
                </a:lnTo>
                <a:lnTo>
                  <a:pt x="2533650" y="285750"/>
                </a:lnTo>
                <a:lnTo>
                  <a:pt x="2533650" y="190500"/>
                </a:lnTo>
                <a:close/>
                <a:moveTo>
                  <a:pt x="285750" y="190500"/>
                </a:moveTo>
                <a:cubicBezTo>
                  <a:pt x="233229" y="190500"/>
                  <a:pt x="190500" y="233229"/>
                  <a:pt x="190500" y="285750"/>
                </a:cubicBezTo>
                <a:cubicBezTo>
                  <a:pt x="190500" y="338271"/>
                  <a:pt x="233229" y="381000"/>
                  <a:pt x="285750" y="381000"/>
                </a:cubicBezTo>
                <a:cubicBezTo>
                  <a:pt x="338271" y="381000"/>
                  <a:pt x="381000" y="338271"/>
                  <a:pt x="381000" y="285750"/>
                </a:cubicBezTo>
                <a:cubicBezTo>
                  <a:pt x="381000" y="233229"/>
                  <a:pt x="338271" y="190500"/>
                  <a:pt x="285750" y="190500"/>
                </a:cubicBezTo>
                <a:close/>
                <a:moveTo>
                  <a:pt x="285750" y="0"/>
                </a:moveTo>
                <a:cubicBezTo>
                  <a:pt x="409918" y="0"/>
                  <a:pt x="515798" y="79638"/>
                  <a:pt x="555117" y="190500"/>
                </a:cubicBezTo>
                <a:lnTo>
                  <a:pt x="2152650" y="190500"/>
                </a:lnTo>
                <a:lnTo>
                  <a:pt x="2152650" y="95250"/>
                </a:lnTo>
                <a:cubicBezTo>
                  <a:pt x="2152650" y="42643"/>
                  <a:pt x="2195293" y="0"/>
                  <a:pt x="2247900" y="0"/>
                </a:cubicBezTo>
                <a:lnTo>
                  <a:pt x="2628900" y="0"/>
                </a:lnTo>
                <a:cubicBezTo>
                  <a:pt x="2681507" y="0"/>
                  <a:pt x="2724150" y="42643"/>
                  <a:pt x="2724150" y="95250"/>
                </a:cubicBezTo>
                <a:lnTo>
                  <a:pt x="2724150" y="190500"/>
                </a:lnTo>
                <a:lnTo>
                  <a:pt x="4321683" y="190500"/>
                </a:lnTo>
                <a:cubicBezTo>
                  <a:pt x="4361002" y="79638"/>
                  <a:pt x="4466882" y="0"/>
                  <a:pt x="4591050" y="0"/>
                </a:cubicBezTo>
                <a:cubicBezTo>
                  <a:pt x="4748612" y="0"/>
                  <a:pt x="4876800" y="128187"/>
                  <a:pt x="4876800" y="285750"/>
                </a:cubicBezTo>
                <a:cubicBezTo>
                  <a:pt x="4876800" y="443312"/>
                  <a:pt x="4748612" y="571500"/>
                  <a:pt x="4591050" y="571500"/>
                </a:cubicBezTo>
                <a:cubicBezTo>
                  <a:pt x="4466873" y="571500"/>
                  <a:pt x="4361002" y="491861"/>
                  <a:pt x="4321683" y="381000"/>
                </a:cubicBezTo>
                <a:lnTo>
                  <a:pt x="3364097" y="381000"/>
                </a:lnTo>
                <a:cubicBezTo>
                  <a:pt x="3567255" y="466010"/>
                  <a:pt x="3753564" y="576367"/>
                  <a:pt x="3906917" y="705650"/>
                </a:cubicBezTo>
                <a:cubicBezTo>
                  <a:pt x="3947141" y="739559"/>
                  <a:pt x="3952265" y="799652"/>
                  <a:pt x="3918347" y="839857"/>
                </a:cubicBezTo>
                <a:cubicBezTo>
                  <a:pt x="3899516" y="862212"/>
                  <a:pt x="3872589" y="873718"/>
                  <a:pt x="3845481" y="873718"/>
                </a:cubicBezTo>
                <a:cubicBezTo>
                  <a:pt x="3823802" y="873728"/>
                  <a:pt x="3802009" y="866365"/>
                  <a:pt x="3784140" y="851297"/>
                </a:cubicBezTo>
                <a:cubicBezTo>
                  <a:pt x="3510848" y="620916"/>
                  <a:pt x="3120838" y="456371"/>
                  <a:pt x="2724150" y="401183"/>
                </a:cubicBezTo>
                <a:lnTo>
                  <a:pt x="2724150" y="476250"/>
                </a:lnTo>
                <a:cubicBezTo>
                  <a:pt x="2724150" y="528856"/>
                  <a:pt x="2681507" y="571500"/>
                  <a:pt x="2628900" y="571500"/>
                </a:cubicBezTo>
                <a:lnTo>
                  <a:pt x="2247900" y="571500"/>
                </a:lnTo>
                <a:cubicBezTo>
                  <a:pt x="2195293" y="571500"/>
                  <a:pt x="2152650" y="528856"/>
                  <a:pt x="2152650" y="476250"/>
                </a:cubicBezTo>
                <a:lnTo>
                  <a:pt x="2152650" y="401183"/>
                </a:lnTo>
                <a:cubicBezTo>
                  <a:pt x="1755962" y="456371"/>
                  <a:pt x="1365951" y="620916"/>
                  <a:pt x="1092660" y="851306"/>
                </a:cubicBezTo>
                <a:cubicBezTo>
                  <a:pt x="1074791" y="866375"/>
                  <a:pt x="1052998" y="873728"/>
                  <a:pt x="1031319" y="873728"/>
                </a:cubicBezTo>
                <a:cubicBezTo>
                  <a:pt x="1004221" y="873728"/>
                  <a:pt x="977293" y="862222"/>
                  <a:pt x="958453" y="839867"/>
                </a:cubicBezTo>
                <a:cubicBezTo>
                  <a:pt x="924544" y="799652"/>
                  <a:pt x="929659" y="739559"/>
                  <a:pt x="969883" y="705650"/>
                </a:cubicBezTo>
                <a:cubicBezTo>
                  <a:pt x="1123235" y="576367"/>
                  <a:pt x="1309544" y="466010"/>
                  <a:pt x="1512703" y="381000"/>
                </a:cubicBezTo>
                <a:lnTo>
                  <a:pt x="555117" y="381000"/>
                </a:lnTo>
                <a:cubicBezTo>
                  <a:pt x="515798" y="491861"/>
                  <a:pt x="409918" y="571500"/>
                  <a:pt x="285750" y="571500"/>
                </a:cubicBezTo>
                <a:cubicBezTo>
                  <a:pt x="128187" y="571500"/>
                  <a:pt x="0" y="443312"/>
                  <a:pt x="0" y="285750"/>
                </a:cubicBezTo>
                <a:cubicBezTo>
                  <a:pt x="0" y="128187"/>
                  <a:pt x="128187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0C6C48F-8B34-42B3-A12D-20C75B774A50}"/>
              </a:ext>
            </a:extLst>
          </p:cNvPr>
          <p:cNvSpPr>
            <a:spLocks noChangeAspect="1"/>
          </p:cNvSpPr>
          <p:nvPr/>
        </p:nvSpPr>
        <p:spPr>
          <a:xfrm>
            <a:off x="5303377" y="4806626"/>
            <a:ext cx="853440" cy="768096"/>
          </a:xfrm>
          <a:custGeom>
            <a:avLst/>
            <a:gdLst>
              <a:gd name="connsiteX0" fmla="*/ 1885493 w 4572000"/>
              <a:gd name="connsiteY0" fmla="*/ 2590800 h 4114800"/>
              <a:gd name="connsiteX1" fmla="*/ 1474013 w 4572000"/>
              <a:gd name="connsiteY1" fmla="*/ 3962400 h 4114800"/>
              <a:gd name="connsiteX2" fmla="*/ 1789100 w 4572000"/>
              <a:gd name="connsiteY2" fmla="*/ 3962400 h 4114800"/>
              <a:gd name="connsiteX3" fmla="*/ 2749296 w 4572000"/>
              <a:gd name="connsiteY3" fmla="*/ 2590800 h 4114800"/>
              <a:gd name="connsiteX4" fmla="*/ 3733800 w 4572000"/>
              <a:gd name="connsiteY4" fmla="*/ 1981200 h 4114800"/>
              <a:gd name="connsiteX5" fmla="*/ 3657600 w 4572000"/>
              <a:gd name="connsiteY5" fmla="*/ 2057400 h 4114800"/>
              <a:gd name="connsiteX6" fmla="*/ 3733800 w 4572000"/>
              <a:gd name="connsiteY6" fmla="*/ 2133600 h 4114800"/>
              <a:gd name="connsiteX7" fmla="*/ 4327398 w 4572000"/>
              <a:gd name="connsiteY7" fmla="*/ 2133600 h 4114800"/>
              <a:gd name="connsiteX8" fmla="*/ 4281678 w 4572000"/>
              <a:gd name="connsiteY8" fmla="*/ 2055647 h 4114800"/>
              <a:gd name="connsiteX9" fmla="*/ 4280002 w 4572000"/>
              <a:gd name="connsiteY9" fmla="*/ 2053209 h 4114800"/>
              <a:gd name="connsiteX10" fmla="*/ 4228872 w 4572000"/>
              <a:gd name="connsiteY10" fmla="*/ 1984172 h 4114800"/>
              <a:gd name="connsiteX11" fmla="*/ 4226433 w 4572000"/>
              <a:gd name="connsiteY11" fmla="*/ 1981200 h 4114800"/>
              <a:gd name="connsiteX12" fmla="*/ 2971800 w 4572000"/>
              <a:gd name="connsiteY12" fmla="*/ 1981200 h 4114800"/>
              <a:gd name="connsiteX13" fmla="*/ 2895600 w 4572000"/>
              <a:gd name="connsiteY13" fmla="*/ 2057400 h 4114800"/>
              <a:gd name="connsiteX14" fmla="*/ 2971800 w 4572000"/>
              <a:gd name="connsiteY14" fmla="*/ 2133600 h 4114800"/>
              <a:gd name="connsiteX15" fmla="*/ 3048000 w 4572000"/>
              <a:gd name="connsiteY15" fmla="*/ 2057400 h 4114800"/>
              <a:gd name="connsiteX16" fmla="*/ 2971800 w 4572000"/>
              <a:gd name="connsiteY16" fmla="*/ 1981200 h 4114800"/>
              <a:gd name="connsiteX17" fmla="*/ 2362200 w 4572000"/>
              <a:gd name="connsiteY17" fmla="*/ 1981200 h 4114800"/>
              <a:gd name="connsiteX18" fmla="*/ 2286000 w 4572000"/>
              <a:gd name="connsiteY18" fmla="*/ 2057400 h 4114800"/>
              <a:gd name="connsiteX19" fmla="*/ 2362200 w 4572000"/>
              <a:gd name="connsiteY19" fmla="*/ 2133600 h 4114800"/>
              <a:gd name="connsiteX20" fmla="*/ 2438400 w 4572000"/>
              <a:gd name="connsiteY20" fmla="*/ 2057400 h 4114800"/>
              <a:gd name="connsiteX21" fmla="*/ 2362200 w 4572000"/>
              <a:gd name="connsiteY21" fmla="*/ 1981200 h 4114800"/>
              <a:gd name="connsiteX22" fmla="*/ 1752600 w 4572000"/>
              <a:gd name="connsiteY22" fmla="*/ 1981200 h 4114800"/>
              <a:gd name="connsiteX23" fmla="*/ 1676400 w 4572000"/>
              <a:gd name="connsiteY23" fmla="*/ 2057400 h 4114800"/>
              <a:gd name="connsiteX24" fmla="*/ 1752600 w 4572000"/>
              <a:gd name="connsiteY24" fmla="*/ 2133600 h 4114800"/>
              <a:gd name="connsiteX25" fmla="*/ 1828800 w 4572000"/>
              <a:gd name="connsiteY25" fmla="*/ 2057400 h 4114800"/>
              <a:gd name="connsiteX26" fmla="*/ 1752600 w 4572000"/>
              <a:gd name="connsiteY26" fmla="*/ 1981200 h 4114800"/>
              <a:gd name="connsiteX27" fmla="*/ 1143000 w 4572000"/>
              <a:gd name="connsiteY27" fmla="*/ 1981200 h 4114800"/>
              <a:gd name="connsiteX28" fmla="*/ 1066800 w 4572000"/>
              <a:gd name="connsiteY28" fmla="*/ 2057400 h 4114800"/>
              <a:gd name="connsiteX29" fmla="*/ 1143000 w 4572000"/>
              <a:gd name="connsiteY29" fmla="*/ 2133600 h 4114800"/>
              <a:gd name="connsiteX30" fmla="*/ 1219200 w 4572000"/>
              <a:gd name="connsiteY30" fmla="*/ 2057400 h 4114800"/>
              <a:gd name="connsiteX31" fmla="*/ 1143000 w 4572000"/>
              <a:gd name="connsiteY31" fmla="*/ 1981200 h 4114800"/>
              <a:gd name="connsiteX32" fmla="*/ 2971800 w 4572000"/>
              <a:gd name="connsiteY32" fmla="*/ 1828800 h 4114800"/>
              <a:gd name="connsiteX33" fmla="*/ 3200400 w 4572000"/>
              <a:gd name="connsiteY33" fmla="*/ 2057400 h 4114800"/>
              <a:gd name="connsiteX34" fmla="*/ 2971800 w 4572000"/>
              <a:gd name="connsiteY34" fmla="*/ 2286000 h 4114800"/>
              <a:gd name="connsiteX35" fmla="*/ 2743200 w 4572000"/>
              <a:gd name="connsiteY35" fmla="*/ 2057400 h 4114800"/>
              <a:gd name="connsiteX36" fmla="*/ 2971800 w 4572000"/>
              <a:gd name="connsiteY36" fmla="*/ 1828800 h 4114800"/>
              <a:gd name="connsiteX37" fmla="*/ 2362200 w 4572000"/>
              <a:gd name="connsiteY37" fmla="*/ 1828800 h 4114800"/>
              <a:gd name="connsiteX38" fmla="*/ 2590800 w 4572000"/>
              <a:gd name="connsiteY38" fmla="*/ 2057400 h 4114800"/>
              <a:gd name="connsiteX39" fmla="*/ 2362200 w 4572000"/>
              <a:gd name="connsiteY39" fmla="*/ 2286000 h 4114800"/>
              <a:gd name="connsiteX40" fmla="*/ 2133600 w 4572000"/>
              <a:gd name="connsiteY40" fmla="*/ 2057400 h 4114800"/>
              <a:gd name="connsiteX41" fmla="*/ 2362200 w 4572000"/>
              <a:gd name="connsiteY41" fmla="*/ 1828800 h 4114800"/>
              <a:gd name="connsiteX42" fmla="*/ 1752600 w 4572000"/>
              <a:gd name="connsiteY42" fmla="*/ 1828800 h 4114800"/>
              <a:gd name="connsiteX43" fmla="*/ 1981200 w 4572000"/>
              <a:gd name="connsiteY43" fmla="*/ 2057400 h 4114800"/>
              <a:gd name="connsiteX44" fmla="*/ 1752600 w 4572000"/>
              <a:gd name="connsiteY44" fmla="*/ 2286000 h 4114800"/>
              <a:gd name="connsiteX45" fmla="*/ 1524000 w 4572000"/>
              <a:gd name="connsiteY45" fmla="*/ 2057400 h 4114800"/>
              <a:gd name="connsiteX46" fmla="*/ 1752600 w 4572000"/>
              <a:gd name="connsiteY46" fmla="*/ 1828800 h 4114800"/>
              <a:gd name="connsiteX47" fmla="*/ 1143000 w 4572000"/>
              <a:gd name="connsiteY47" fmla="*/ 1828800 h 4114800"/>
              <a:gd name="connsiteX48" fmla="*/ 1371600 w 4572000"/>
              <a:gd name="connsiteY48" fmla="*/ 2057400 h 4114800"/>
              <a:gd name="connsiteX49" fmla="*/ 1143000 w 4572000"/>
              <a:gd name="connsiteY49" fmla="*/ 2286000 h 4114800"/>
              <a:gd name="connsiteX50" fmla="*/ 914400 w 4572000"/>
              <a:gd name="connsiteY50" fmla="*/ 2057400 h 4114800"/>
              <a:gd name="connsiteX51" fmla="*/ 1143000 w 4572000"/>
              <a:gd name="connsiteY51" fmla="*/ 1828800 h 4114800"/>
              <a:gd name="connsiteX52" fmla="*/ 155829 w 4572000"/>
              <a:gd name="connsiteY52" fmla="*/ 1676400 h 4114800"/>
              <a:gd name="connsiteX53" fmla="*/ 990600 w 4572000"/>
              <a:gd name="connsiteY53" fmla="*/ 2438400 h 4114800"/>
              <a:gd name="connsiteX54" fmla="*/ 3041980 w 4572000"/>
              <a:gd name="connsiteY54" fmla="*/ 2438400 h 4114800"/>
              <a:gd name="connsiteX55" fmla="*/ 4416171 w 4572000"/>
              <a:gd name="connsiteY55" fmla="*/ 2438400 h 4114800"/>
              <a:gd name="connsiteX56" fmla="*/ 4387825 w 4572000"/>
              <a:gd name="connsiteY56" fmla="*/ 2286000 h 4114800"/>
              <a:gd name="connsiteX57" fmla="*/ 3733800 w 4572000"/>
              <a:gd name="connsiteY57" fmla="*/ 2286000 h 4114800"/>
              <a:gd name="connsiteX58" fmla="*/ 3505200 w 4572000"/>
              <a:gd name="connsiteY58" fmla="*/ 2057400 h 4114800"/>
              <a:gd name="connsiteX59" fmla="*/ 3733800 w 4572000"/>
              <a:gd name="connsiteY59" fmla="*/ 1828800 h 4114800"/>
              <a:gd name="connsiteX60" fmla="*/ 4061460 w 4572000"/>
              <a:gd name="connsiteY60" fmla="*/ 1828800 h 4114800"/>
              <a:gd name="connsiteX61" fmla="*/ 3581400 w 4572000"/>
              <a:gd name="connsiteY61" fmla="*/ 1676400 h 4114800"/>
              <a:gd name="connsiteX62" fmla="*/ 152400 w 4572000"/>
              <a:gd name="connsiteY62" fmla="*/ 914400 h 4114800"/>
              <a:gd name="connsiteX63" fmla="*/ 152400 w 4572000"/>
              <a:gd name="connsiteY63" fmla="*/ 1524000 h 4114800"/>
              <a:gd name="connsiteX64" fmla="*/ 714908 w 4572000"/>
              <a:gd name="connsiteY64" fmla="*/ 1524000 h 4114800"/>
              <a:gd name="connsiteX65" fmla="*/ 410108 w 4572000"/>
              <a:gd name="connsiteY65" fmla="*/ 914400 h 4114800"/>
              <a:gd name="connsiteX66" fmla="*/ 1397813 w 4572000"/>
              <a:gd name="connsiteY66" fmla="*/ 152400 h 4114800"/>
              <a:gd name="connsiteX67" fmla="*/ 1809293 w 4572000"/>
              <a:gd name="connsiteY67" fmla="*/ 1524000 h 4114800"/>
              <a:gd name="connsiteX68" fmla="*/ 2673020 w 4572000"/>
              <a:gd name="connsiteY68" fmla="*/ 1524000 h 4114800"/>
              <a:gd name="connsiteX69" fmla="*/ 1712900 w 4572000"/>
              <a:gd name="connsiteY69" fmla="*/ 152400 h 4114800"/>
              <a:gd name="connsiteX70" fmla="*/ 1192987 w 4572000"/>
              <a:gd name="connsiteY70" fmla="*/ 0 h 4114800"/>
              <a:gd name="connsiteX71" fmla="*/ 1792300 w 4572000"/>
              <a:gd name="connsiteY71" fmla="*/ 0 h 4114800"/>
              <a:gd name="connsiteX72" fmla="*/ 2859100 w 4572000"/>
              <a:gd name="connsiteY72" fmla="*/ 1524000 h 4114800"/>
              <a:gd name="connsiteX73" fmla="*/ 3581400 w 4572000"/>
              <a:gd name="connsiteY73" fmla="*/ 1524000 h 4114800"/>
              <a:gd name="connsiteX74" fmla="*/ 4294327 w 4572000"/>
              <a:gd name="connsiteY74" fmla="*/ 1828495 h 4114800"/>
              <a:gd name="connsiteX75" fmla="*/ 4295318 w 4572000"/>
              <a:gd name="connsiteY75" fmla="*/ 1828495 h 4114800"/>
              <a:gd name="connsiteX76" fmla="*/ 4318178 w 4572000"/>
              <a:gd name="connsiteY76" fmla="*/ 1853870 h 4114800"/>
              <a:gd name="connsiteX77" fmla="*/ 4324274 w 4572000"/>
              <a:gd name="connsiteY77" fmla="*/ 1861490 h 4114800"/>
              <a:gd name="connsiteX78" fmla="*/ 4371061 w 4572000"/>
              <a:gd name="connsiteY78" fmla="*/ 1919097 h 4114800"/>
              <a:gd name="connsiteX79" fmla="*/ 4384472 w 4572000"/>
              <a:gd name="connsiteY79" fmla="*/ 1937080 h 4114800"/>
              <a:gd name="connsiteX80" fmla="*/ 4425315 w 4572000"/>
              <a:gd name="connsiteY80" fmla="*/ 1998802 h 4114800"/>
              <a:gd name="connsiteX81" fmla="*/ 4436516 w 4572000"/>
              <a:gd name="connsiteY81" fmla="*/ 2017242 h 4114800"/>
              <a:gd name="connsiteX82" fmla="*/ 4472559 w 4572000"/>
              <a:gd name="connsiteY82" fmla="*/ 2085289 h 4114800"/>
              <a:gd name="connsiteX83" fmla="*/ 4480179 w 4572000"/>
              <a:gd name="connsiteY83" fmla="*/ 2100529 h 4114800"/>
              <a:gd name="connsiteX84" fmla="*/ 4511345 w 4572000"/>
              <a:gd name="connsiteY84" fmla="*/ 2176729 h 4114800"/>
              <a:gd name="connsiteX85" fmla="*/ 4514393 w 4572000"/>
              <a:gd name="connsiteY85" fmla="*/ 2184349 h 4114800"/>
              <a:gd name="connsiteX86" fmla="*/ 4523308 w 4572000"/>
              <a:gd name="connsiteY86" fmla="*/ 2209495 h 4114800"/>
              <a:gd name="connsiteX87" fmla="*/ 4527652 w 4572000"/>
              <a:gd name="connsiteY87" fmla="*/ 2221763 h 4114800"/>
              <a:gd name="connsiteX88" fmla="*/ 4550511 w 4572000"/>
              <a:gd name="connsiteY88" fmla="*/ 2286000 h 4114800"/>
              <a:gd name="connsiteX89" fmla="*/ 4544339 w 4572000"/>
              <a:gd name="connsiteY89" fmla="*/ 2286000 h 4114800"/>
              <a:gd name="connsiteX90" fmla="*/ 4572000 w 4572000"/>
              <a:gd name="connsiteY90" fmla="*/ 2514600 h 4114800"/>
              <a:gd name="connsiteX91" fmla="*/ 4572000 w 4572000"/>
              <a:gd name="connsiteY91" fmla="*/ 2590800 h 4114800"/>
              <a:gd name="connsiteX92" fmla="*/ 2935300 w 4572000"/>
              <a:gd name="connsiteY92" fmla="*/ 2590800 h 4114800"/>
              <a:gd name="connsiteX93" fmla="*/ 1868500 w 4572000"/>
              <a:gd name="connsiteY93" fmla="*/ 4114800 h 4114800"/>
              <a:gd name="connsiteX94" fmla="*/ 1269187 w 4572000"/>
              <a:gd name="connsiteY94" fmla="*/ 4114800 h 4114800"/>
              <a:gd name="connsiteX95" fmla="*/ 1726387 w 4572000"/>
              <a:gd name="connsiteY95" fmla="*/ 2590800 h 4114800"/>
              <a:gd name="connsiteX96" fmla="*/ 990600 w 4572000"/>
              <a:gd name="connsiteY96" fmla="*/ 2590800 h 4114800"/>
              <a:gd name="connsiteX97" fmla="*/ 3886 w 4572000"/>
              <a:gd name="connsiteY97" fmla="*/ 1676400 h 4114800"/>
              <a:gd name="connsiteX98" fmla="*/ 0 w 4572000"/>
              <a:gd name="connsiteY98" fmla="*/ 1676400 h 4114800"/>
              <a:gd name="connsiteX99" fmla="*/ 0 w 4572000"/>
              <a:gd name="connsiteY99" fmla="*/ 762000 h 4114800"/>
              <a:gd name="connsiteX100" fmla="*/ 504291 w 4572000"/>
              <a:gd name="connsiteY100" fmla="*/ 762000 h 4114800"/>
              <a:gd name="connsiteX101" fmla="*/ 885291 w 4572000"/>
              <a:gd name="connsiteY101" fmla="*/ 1524000 h 4114800"/>
              <a:gd name="connsiteX102" fmla="*/ 1650187 w 4572000"/>
              <a:gd name="connsiteY102" fmla="*/ 15240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572000" h="4114800">
                <a:moveTo>
                  <a:pt x="1885493" y="2590800"/>
                </a:moveTo>
                <a:lnTo>
                  <a:pt x="1474013" y="3962400"/>
                </a:lnTo>
                <a:lnTo>
                  <a:pt x="1789100" y="3962400"/>
                </a:lnTo>
                <a:lnTo>
                  <a:pt x="2749296" y="2590800"/>
                </a:lnTo>
                <a:close/>
                <a:moveTo>
                  <a:pt x="3733800" y="1981200"/>
                </a:moveTo>
                <a:cubicBezTo>
                  <a:pt x="3691718" y="1981200"/>
                  <a:pt x="3657600" y="2015318"/>
                  <a:pt x="3657600" y="2057400"/>
                </a:cubicBezTo>
                <a:cubicBezTo>
                  <a:pt x="3657600" y="2099481"/>
                  <a:pt x="3691718" y="2133600"/>
                  <a:pt x="3733800" y="2133600"/>
                </a:cubicBezTo>
                <a:lnTo>
                  <a:pt x="4327398" y="2133600"/>
                </a:lnTo>
                <a:cubicBezTo>
                  <a:pt x="4313587" y="2106806"/>
                  <a:pt x="4298318" y="2080784"/>
                  <a:pt x="4281678" y="2055647"/>
                </a:cubicBezTo>
                <a:lnTo>
                  <a:pt x="4280002" y="2053209"/>
                </a:lnTo>
                <a:cubicBezTo>
                  <a:pt x="4264152" y="2029339"/>
                  <a:pt x="4247083" y="2006298"/>
                  <a:pt x="4228872" y="1984172"/>
                </a:cubicBezTo>
                <a:lnTo>
                  <a:pt x="4226433" y="1981200"/>
                </a:lnTo>
                <a:close/>
                <a:moveTo>
                  <a:pt x="2971800" y="1981200"/>
                </a:moveTo>
                <a:cubicBezTo>
                  <a:pt x="2929718" y="1981200"/>
                  <a:pt x="2895600" y="2015318"/>
                  <a:pt x="2895600" y="2057400"/>
                </a:cubicBezTo>
                <a:cubicBezTo>
                  <a:pt x="2895600" y="2099481"/>
                  <a:pt x="2929718" y="2133600"/>
                  <a:pt x="2971800" y="2133600"/>
                </a:cubicBezTo>
                <a:cubicBezTo>
                  <a:pt x="3013881" y="2133600"/>
                  <a:pt x="3048000" y="2099481"/>
                  <a:pt x="3048000" y="2057400"/>
                </a:cubicBezTo>
                <a:cubicBezTo>
                  <a:pt x="3048000" y="2015318"/>
                  <a:pt x="3013881" y="1981200"/>
                  <a:pt x="2971800" y="1981200"/>
                </a:cubicBezTo>
                <a:close/>
                <a:moveTo>
                  <a:pt x="2362200" y="1981200"/>
                </a:moveTo>
                <a:cubicBezTo>
                  <a:pt x="2320118" y="1981200"/>
                  <a:pt x="2286000" y="2015318"/>
                  <a:pt x="2286000" y="2057400"/>
                </a:cubicBezTo>
                <a:cubicBezTo>
                  <a:pt x="2286000" y="2099481"/>
                  <a:pt x="2320118" y="2133600"/>
                  <a:pt x="2362200" y="2133600"/>
                </a:cubicBezTo>
                <a:cubicBezTo>
                  <a:pt x="2404281" y="2133600"/>
                  <a:pt x="2438400" y="2099481"/>
                  <a:pt x="2438400" y="2057400"/>
                </a:cubicBezTo>
                <a:cubicBezTo>
                  <a:pt x="2438400" y="2015318"/>
                  <a:pt x="2404281" y="1981200"/>
                  <a:pt x="2362200" y="1981200"/>
                </a:cubicBezTo>
                <a:close/>
                <a:moveTo>
                  <a:pt x="1752600" y="1981200"/>
                </a:moveTo>
                <a:cubicBezTo>
                  <a:pt x="1710518" y="1981200"/>
                  <a:pt x="1676400" y="2015318"/>
                  <a:pt x="1676400" y="2057400"/>
                </a:cubicBezTo>
                <a:cubicBezTo>
                  <a:pt x="1676400" y="2099481"/>
                  <a:pt x="1710518" y="2133600"/>
                  <a:pt x="1752600" y="2133600"/>
                </a:cubicBezTo>
                <a:cubicBezTo>
                  <a:pt x="1794681" y="2133600"/>
                  <a:pt x="1828800" y="2099481"/>
                  <a:pt x="1828800" y="2057400"/>
                </a:cubicBezTo>
                <a:cubicBezTo>
                  <a:pt x="1828800" y="2015318"/>
                  <a:pt x="1794681" y="1981200"/>
                  <a:pt x="1752600" y="1981200"/>
                </a:cubicBezTo>
                <a:close/>
                <a:moveTo>
                  <a:pt x="1143000" y="1981200"/>
                </a:moveTo>
                <a:cubicBezTo>
                  <a:pt x="1100918" y="1981200"/>
                  <a:pt x="1066800" y="2015318"/>
                  <a:pt x="1066800" y="2057400"/>
                </a:cubicBezTo>
                <a:cubicBezTo>
                  <a:pt x="1066800" y="2099481"/>
                  <a:pt x="1100918" y="2133600"/>
                  <a:pt x="1143000" y="2133600"/>
                </a:cubicBezTo>
                <a:cubicBezTo>
                  <a:pt x="1185081" y="2133600"/>
                  <a:pt x="1219200" y="2099481"/>
                  <a:pt x="1219200" y="2057400"/>
                </a:cubicBezTo>
                <a:cubicBezTo>
                  <a:pt x="1219200" y="2015318"/>
                  <a:pt x="1185081" y="1981200"/>
                  <a:pt x="1143000" y="1981200"/>
                </a:cubicBezTo>
                <a:close/>
                <a:moveTo>
                  <a:pt x="2971800" y="1828800"/>
                </a:moveTo>
                <a:cubicBezTo>
                  <a:pt x="3098054" y="1828800"/>
                  <a:pt x="3200400" y="1931146"/>
                  <a:pt x="3200400" y="2057400"/>
                </a:cubicBezTo>
                <a:cubicBezTo>
                  <a:pt x="3200400" y="2183654"/>
                  <a:pt x="3098054" y="2286000"/>
                  <a:pt x="2971800" y="2286000"/>
                </a:cubicBezTo>
                <a:cubicBezTo>
                  <a:pt x="2845546" y="2286000"/>
                  <a:pt x="2743200" y="2183654"/>
                  <a:pt x="2743200" y="2057400"/>
                </a:cubicBezTo>
                <a:cubicBezTo>
                  <a:pt x="2743200" y="1931146"/>
                  <a:pt x="2845546" y="1828800"/>
                  <a:pt x="2971800" y="1828800"/>
                </a:cubicBezTo>
                <a:close/>
                <a:moveTo>
                  <a:pt x="2362200" y="1828800"/>
                </a:moveTo>
                <a:cubicBezTo>
                  <a:pt x="2488454" y="1828800"/>
                  <a:pt x="2590800" y="1931146"/>
                  <a:pt x="2590800" y="2057400"/>
                </a:cubicBezTo>
                <a:cubicBezTo>
                  <a:pt x="2590800" y="2183654"/>
                  <a:pt x="2488454" y="2286000"/>
                  <a:pt x="2362200" y="2286000"/>
                </a:cubicBezTo>
                <a:cubicBezTo>
                  <a:pt x="2235946" y="2286000"/>
                  <a:pt x="2133600" y="2183654"/>
                  <a:pt x="2133600" y="2057400"/>
                </a:cubicBezTo>
                <a:cubicBezTo>
                  <a:pt x="2133600" y="1931146"/>
                  <a:pt x="2235946" y="1828800"/>
                  <a:pt x="2362200" y="1828800"/>
                </a:cubicBezTo>
                <a:close/>
                <a:moveTo>
                  <a:pt x="1752600" y="1828800"/>
                </a:moveTo>
                <a:cubicBezTo>
                  <a:pt x="1878854" y="1828800"/>
                  <a:pt x="1981200" y="1931146"/>
                  <a:pt x="1981200" y="2057400"/>
                </a:cubicBezTo>
                <a:cubicBezTo>
                  <a:pt x="1981200" y="2183654"/>
                  <a:pt x="1878854" y="2286000"/>
                  <a:pt x="1752600" y="2286000"/>
                </a:cubicBezTo>
                <a:cubicBezTo>
                  <a:pt x="1626346" y="2286000"/>
                  <a:pt x="1524000" y="2183654"/>
                  <a:pt x="1524000" y="2057400"/>
                </a:cubicBezTo>
                <a:cubicBezTo>
                  <a:pt x="1524000" y="1931146"/>
                  <a:pt x="1626346" y="1828800"/>
                  <a:pt x="1752600" y="1828800"/>
                </a:cubicBezTo>
                <a:close/>
                <a:moveTo>
                  <a:pt x="1143000" y="1828800"/>
                </a:moveTo>
                <a:cubicBezTo>
                  <a:pt x="1269254" y="1828800"/>
                  <a:pt x="1371600" y="1931146"/>
                  <a:pt x="1371600" y="2057400"/>
                </a:cubicBezTo>
                <a:cubicBezTo>
                  <a:pt x="1371600" y="2183654"/>
                  <a:pt x="1269254" y="2286000"/>
                  <a:pt x="1143000" y="2286000"/>
                </a:cubicBezTo>
                <a:cubicBezTo>
                  <a:pt x="1016746" y="2286000"/>
                  <a:pt x="914400" y="2183654"/>
                  <a:pt x="914400" y="2057400"/>
                </a:cubicBezTo>
                <a:cubicBezTo>
                  <a:pt x="914400" y="1931146"/>
                  <a:pt x="1016746" y="1828800"/>
                  <a:pt x="1143000" y="1828800"/>
                </a:cubicBezTo>
                <a:close/>
                <a:moveTo>
                  <a:pt x="155829" y="1676400"/>
                </a:moveTo>
                <a:cubicBezTo>
                  <a:pt x="195748" y="2107759"/>
                  <a:pt x="557393" y="2437886"/>
                  <a:pt x="990600" y="2438400"/>
                </a:cubicBezTo>
                <a:lnTo>
                  <a:pt x="3041980" y="2438400"/>
                </a:lnTo>
                <a:lnTo>
                  <a:pt x="4416171" y="2438400"/>
                </a:lnTo>
                <a:cubicBezTo>
                  <a:pt x="4411485" y="2386832"/>
                  <a:pt x="4401998" y="2335806"/>
                  <a:pt x="4387825" y="2286000"/>
                </a:cubicBezTo>
                <a:lnTo>
                  <a:pt x="3733800" y="2286000"/>
                </a:lnTo>
                <a:cubicBezTo>
                  <a:pt x="3607546" y="2286000"/>
                  <a:pt x="3505200" y="2183654"/>
                  <a:pt x="3505200" y="2057400"/>
                </a:cubicBezTo>
                <a:cubicBezTo>
                  <a:pt x="3505200" y="1931146"/>
                  <a:pt x="3607546" y="1828800"/>
                  <a:pt x="3733800" y="1828800"/>
                </a:cubicBezTo>
                <a:lnTo>
                  <a:pt x="4061460" y="1828800"/>
                </a:lnTo>
                <a:cubicBezTo>
                  <a:pt x="3921014" y="1729654"/>
                  <a:pt x="3753317" y="1676409"/>
                  <a:pt x="3581400" y="1676400"/>
                </a:cubicBezTo>
                <a:close/>
                <a:moveTo>
                  <a:pt x="152400" y="914400"/>
                </a:moveTo>
                <a:lnTo>
                  <a:pt x="152400" y="1524000"/>
                </a:lnTo>
                <a:lnTo>
                  <a:pt x="714908" y="1524000"/>
                </a:lnTo>
                <a:lnTo>
                  <a:pt x="410108" y="914400"/>
                </a:lnTo>
                <a:close/>
                <a:moveTo>
                  <a:pt x="1397813" y="152400"/>
                </a:moveTo>
                <a:lnTo>
                  <a:pt x="1809293" y="1524000"/>
                </a:lnTo>
                <a:lnTo>
                  <a:pt x="2673020" y="1524000"/>
                </a:lnTo>
                <a:lnTo>
                  <a:pt x="1712900" y="152400"/>
                </a:lnTo>
                <a:close/>
                <a:moveTo>
                  <a:pt x="1192987" y="0"/>
                </a:moveTo>
                <a:lnTo>
                  <a:pt x="1792300" y="0"/>
                </a:lnTo>
                <a:lnTo>
                  <a:pt x="2859100" y="1524000"/>
                </a:lnTo>
                <a:lnTo>
                  <a:pt x="3581400" y="1524000"/>
                </a:lnTo>
                <a:cubicBezTo>
                  <a:pt x="3850624" y="1524019"/>
                  <a:pt x="4108161" y="1634014"/>
                  <a:pt x="4294327" y="1828495"/>
                </a:cubicBezTo>
                <a:lnTo>
                  <a:pt x="4295318" y="1828495"/>
                </a:lnTo>
                <a:lnTo>
                  <a:pt x="4318178" y="1853870"/>
                </a:lnTo>
                <a:cubicBezTo>
                  <a:pt x="4320311" y="1856384"/>
                  <a:pt x="4322140" y="1859051"/>
                  <a:pt x="4324274" y="1861490"/>
                </a:cubicBezTo>
                <a:cubicBezTo>
                  <a:pt x="4340581" y="1880082"/>
                  <a:pt x="4355820" y="1899361"/>
                  <a:pt x="4371061" y="1919097"/>
                </a:cubicBezTo>
                <a:cubicBezTo>
                  <a:pt x="4375556" y="1925117"/>
                  <a:pt x="4380128" y="1930984"/>
                  <a:pt x="4384472" y="1937080"/>
                </a:cubicBezTo>
                <a:cubicBezTo>
                  <a:pt x="4398874" y="1957121"/>
                  <a:pt x="4412361" y="1977695"/>
                  <a:pt x="4425315" y="1998802"/>
                </a:cubicBezTo>
                <a:cubicBezTo>
                  <a:pt x="4428897" y="2004974"/>
                  <a:pt x="4432859" y="2010994"/>
                  <a:pt x="4436516" y="2017242"/>
                </a:cubicBezTo>
                <a:cubicBezTo>
                  <a:pt x="4449699" y="2039569"/>
                  <a:pt x="4461358" y="2062429"/>
                  <a:pt x="4472559" y="2085289"/>
                </a:cubicBezTo>
                <a:cubicBezTo>
                  <a:pt x="4475150" y="2090166"/>
                  <a:pt x="4477741" y="2095271"/>
                  <a:pt x="4480179" y="2100529"/>
                </a:cubicBezTo>
                <a:cubicBezTo>
                  <a:pt x="4491685" y="2125599"/>
                  <a:pt x="4501972" y="2150897"/>
                  <a:pt x="4511345" y="2176729"/>
                </a:cubicBezTo>
                <a:cubicBezTo>
                  <a:pt x="4512259" y="2179472"/>
                  <a:pt x="4513478" y="2181834"/>
                  <a:pt x="4514393" y="2184349"/>
                </a:cubicBezTo>
                <a:lnTo>
                  <a:pt x="4523308" y="2209495"/>
                </a:lnTo>
                <a:cubicBezTo>
                  <a:pt x="4524680" y="2213610"/>
                  <a:pt x="4526356" y="2217572"/>
                  <a:pt x="4527652" y="2221763"/>
                </a:cubicBezTo>
                <a:lnTo>
                  <a:pt x="4550511" y="2286000"/>
                </a:lnTo>
                <a:lnTo>
                  <a:pt x="4544339" y="2286000"/>
                </a:lnTo>
                <a:cubicBezTo>
                  <a:pt x="4562447" y="2360857"/>
                  <a:pt x="4571733" y="2437581"/>
                  <a:pt x="4572000" y="2514600"/>
                </a:cubicBezTo>
                <a:lnTo>
                  <a:pt x="4572000" y="2590800"/>
                </a:lnTo>
                <a:lnTo>
                  <a:pt x="2935300" y="2590800"/>
                </a:lnTo>
                <a:lnTo>
                  <a:pt x="1868500" y="4114800"/>
                </a:lnTo>
                <a:lnTo>
                  <a:pt x="1269187" y="4114800"/>
                </a:lnTo>
                <a:lnTo>
                  <a:pt x="1726387" y="2590800"/>
                </a:lnTo>
                <a:lnTo>
                  <a:pt x="990600" y="2590800"/>
                </a:lnTo>
                <a:cubicBezTo>
                  <a:pt x="473545" y="2590009"/>
                  <a:pt x="43948" y="2191902"/>
                  <a:pt x="3886" y="1676400"/>
                </a:cubicBezTo>
                <a:lnTo>
                  <a:pt x="0" y="1676400"/>
                </a:lnTo>
                <a:lnTo>
                  <a:pt x="0" y="762000"/>
                </a:lnTo>
                <a:lnTo>
                  <a:pt x="504291" y="762000"/>
                </a:lnTo>
                <a:lnTo>
                  <a:pt x="885291" y="1524000"/>
                </a:lnTo>
                <a:lnTo>
                  <a:pt x="1650187" y="1524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9C7861A-5799-41E5-81EA-90D29425D211}"/>
              </a:ext>
            </a:extLst>
          </p:cNvPr>
          <p:cNvSpPr>
            <a:spLocks noChangeAspect="1"/>
          </p:cNvSpPr>
          <p:nvPr/>
        </p:nvSpPr>
        <p:spPr>
          <a:xfrm>
            <a:off x="18354000" y="10054802"/>
            <a:ext cx="626330" cy="853440"/>
          </a:xfrm>
          <a:custGeom>
            <a:avLst/>
            <a:gdLst>
              <a:gd name="connsiteX0" fmla="*/ 3312929 w 3362325"/>
              <a:gd name="connsiteY0" fmla="*/ 1079621 h 4581525"/>
              <a:gd name="connsiteX1" fmla="*/ 3283744 w 3362325"/>
              <a:gd name="connsiteY1" fmla="*/ 1074515 h 4581525"/>
              <a:gd name="connsiteX2" fmla="*/ 3283744 w 3362325"/>
              <a:gd name="connsiteY2" fmla="*/ 1073830 h 4581525"/>
              <a:gd name="connsiteX3" fmla="*/ 2902744 w 3362325"/>
              <a:gd name="connsiteY3" fmla="*/ 1073830 h 4581525"/>
              <a:gd name="connsiteX4" fmla="*/ 2902744 w 3362325"/>
              <a:gd name="connsiteY4" fmla="*/ 845230 h 4581525"/>
              <a:gd name="connsiteX5" fmla="*/ 2065801 w 3362325"/>
              <a:gd name="connsiteY5" fmla="*/ 7144 h 4581525"/>
              <a:gd name="connsiteX6" fmla="*/ 1312602 w 3362325"/>
              <a:gd name="connsiteY6" fmla="*/ 477260 h 4581525"/>
              <a:gd name="connsiteX7" fmla="*/ 649205 w 3362325"/>
              <a:gd name="connsiteY7" fmla="*/ 1073830 h 4581525"/>
              <a:gd name="connsiteX8" fmla="*/ 540544 w 3362325"/>
              <a:gd name="connsiteY8" fmla="*/ 1073830 h 4581525"/>
              <a:gd name="connsiteX9" fmla="*/ 486670 w 3362325"/>
              <a:gd name="connsiteY9" fmla="*/ 1096156 h 4581525"/>
              <a:gd name="connsiteX10" fmla="*/ 29470 w 3362325"/>
              <a:gd name="connsiteY10" fmla="*/ 1553356 h 4581525"/>
              <a:gd name="connsiteX11" fmla="*/ 7144 w 3362325"/>
              <a:gd name="connsiteY11" fmla="*/ 1607230 h 4581525"/>
              <a:gd name="connsiteX12" fmla="*/ 7144 w 3362325"/>
              <a:gd name="connsiteY12" fmla="*/ 4502830 h 4581525"/>
              <a:gd name="connsiteX13" fmla="*/ 83344 w 3362325"/>
              <a:gd name="connsiteY13" fmla="*/ 4579030 h 4581525"/>
              <a:gd name="connsiteX14" fmla="*/ 3048819 w 3362325"/>
              <a:gd name="connsiteY14" fmla="*/ 4579030 h 4581525"/>
              <a:gd name="connsiteX15" fmla="*/ 3048819 w 3362325"/>
              <a:gd name="connsiteY15" fmla="*/ 4578420 h 4581525"/>
              <a:gd name="connsiteX16" fmla="*/ 3055144 w 3362325"/>
              <a:gd name="connsiteY16" fmla="*/ 4579030 h 4581525"/>
              <a:gd name="connsiteX17" fmla="*/ 3359944 w 3362325"/>
              <a:gd name="connsiteY17" fmla="*/ 4274230 h 4581525"/>
              <a:gd name="connsiteX18" fmla="*/ 3359944 w 3362325"/>
              <a:gd name="connsiteY18" fmla="*/ 1150030 h 4581525"/>
              <a:gd name="connsiteX19" fmla="*/ 3312929 w 3362325"/>
              <a:gd name="connsiteY19" fmla="*/ 1079621 h 4581525"/>
              <a:gd name="connsiteX20" fmla="*/ 2064544 w 3362325"/>
              <a:gd name="connsiteY20" fmla="*/ 159430 h 4581525"/>
              <a:gd name="connsiteX21" fmla="*/ 2750344 w 3362325"/>
              <a:gd name="connsiteY21" fmla="*/ 845230 h 4581525"/>
              <a:gd name="connsiteX22" fmla="*/ 2750344 w 3362325"/>
              <a:gd name="connsiteY22" fmla="*/ 1073830 h 4581525"/>
              <a:gd name="connsiteX23" fmla="*/ 2260683 w 3362325"/>
              <a:gd name="connsiteY23" fmla="*/ 1073830 h 4581525"/>
              <a:gd name="connsiteX24" fmla="*/ 1493501 w 3362325"/>
              <a:gd name="connsiteY24" fmla="*/ 466211 h 4581525"/>
              <a:gd name="connsiteX25" fmla="*/ 2064544 w 3362325"/>
              <a:gd name="connsiteY25" fmla="*/ 159430 h 4581525"/>
              <a:gd name="connsiteX26" fmla="*/ 2293144 w 3362325"/>
              <a:gd name="connsiteY26" fmla="*/ 2293030 h 4581525"/>
              <a:gd name="connsiteX27" fmla="*/ 2293144 w 3362325"/>
              <a:gd name="connsiteY27" fmla="*/ 2161813 h 4581525"/>
              <a:gd name="connsiteX28" fmla="*/ 2348922 w 3362325"/>
              <a:gd name="connsiteY28" fmla="*/ 2369992 h 4581525"/>
              <a:gd name="connsiteX29" fmla="*/ 2140744 w 3362325"/>
              <a:gd name="connsiteY29" fmla="*/ 2425770 h 4581525"/>
              <a:gd name="connsiteX30" fmla="*/ 2084965 w 3362325"/>
              <a:gd name="connsiteY30" fmla="*/ 2217592 h 4581525"/>
              <a:gd name="connsiteX31" fmla="*/ 2140744 w 3362325"/>
              <a:gd name="connsiteY31" fmla="*/ 2161813 h 4581525"/>
              <a:gd name="connsiteX32" fmla="*/ 2140744 w 3362325"/>
              <a:gd name="connsiteY32" fmla="*/ 2293030 h 4581525"/>
              <a:gd name="connsiteX33" fmla="*/ 2293144 w 3362325"/>
              <a:gd name="connsiteY33" fmla="*/ 2293030 h 4581525"/>
              <a:gd name="connsiteX34" fmla="*/ 1378744 w 3362325"/>
              <a:gd name="connsiteY34" fmla="*/ 845230 h 4581525"/>
              <a:gd name="connsiteX35" fmla="*/ 1418063 w 3362325"/>
              <a:gd name="connsiteY35" fmla="*/ 618535 h 4581525"/>
              <a:gd name="connsiteX36" fmla="*/ 1454944 w 3362325"/>
              <a:gd name="connsiteY36" fmla="*/ 616630 h 4581525"/>
              <a:gd name="connsiteX37" fmla="*/ 2100739 w 3362325"/>
              <a:gd name="connsiteY37" fmla="*/ 1073830 h 4581525"/>
              <a:gd name="connsiteX38" fmla="*/ 1378744 w 3362325"/>
              <a:gd name="connsiteY38" fmla="*/ 1073830 h 4581525"/>
              <a:gd name="connsiteX39" fmla="*/ 1378744 w 3362325"/>
              <a:gd name="connsiteY39" fmla="*/ 845230 h 4581525"/>
              <a:gd name="connsiteX40" fmla="*/ 1250804 w 3362325"/>
              <a:gd name="connsiteY40" fmla="*/ 647643 h 4581525"/>
              <a:gd name="connsiteX41" fmla="*/ 1226344 w 3362325"/>
              <a:gd name="connsiteY41" fmla="*/ 845230 h 4581525"/>
              <a:gd name="connsiteX42" fmla="*/ 1226344 w 3362325"/>
              <a:gd name="connsiteY42" fmla="*/ 1073830 h 4581525"/>
              <a:gd name="connsiteX43" fmla="*/ 809149 w 3362325"/>
              <a:gd name="connsiteY43" fmla="*/ 1073830 h 4581525"/>
              <a:gd name="connsiteX44" fmla="*/ 1250804 w 3362325"/>
              <a:gd name="connsiteY44" fmla="*/ 647643 h 4581525"/>
              <a:gd name="connsiteX45" fmla="*/ 769144 w 3362325"/>
              <a:gd name="connsiteY45" fmla="*/ 1302430 h 4581525"/>
              <a:gd name="connsiteX46" fmla="*/ 773640 w 3362325"/>
              <a:gd name="connsiteY46" fmla="*/ 1226230 h 4581525"/>
              <a:gd name="connsiteX47" fmla="*/ 2136248 w 3362325"/>
              <a:gd name="connsiteY47" fmla="*/ 1226230 h 4581525"/>
              <a:gd name="connsiteX48" fmla="*/ 2140744 w 3362325"/>
              <a:gd name="connsiteY48" fmla="*/ 1302430 h 4581525"/>
              <a:gd name="connsiteX49" fmla="*/ 2140744 w 3362325"/>
              <a:gd name="connsiteY49" fmla="*/ 1531030 h 4581525"/>
              <a:gd name="connsiteX50" fmla="*/ 769144 w 3362325"/>
              <a:gd name="connsiteY50" fmla="*/ 1531030 h 4581525"/>
              <a:gd name="connsiteX51" fmla="*/ 769144 w 3362325"/>
              <a:gd name="connsiteY51" fmla="*/ 1302430 h 4581525"/>
              <a:gd name="connsiteX52" fmla="*/ 769144 w 3362325"/>
              <a:gd name="connsiteY52" fmla="*/ 2293030 h 4581525"/>
              <a:gd name="connsiteX53" fmla="*/ 769144 w 3362325"/>
              <a:gd name="connsiteY53" fmla="*/ 2161813 h 4581525"/>
              <a:gd name="connsiteX54" fmla="*/ 824922 w 3362325"/>
              <a:gd name="connsiteY54" fmla="*/ 2369992 h 4581525"/>
              <a:gd name="connsiteX55" fmla="*/ 616744 w 3362325"/>
              <a:gd name="connsiteY55" fmla="*/ 2425770 h 4581525"/>
              <a:gd name="connsiteX56" fmla="*/ 560965 w 3362325"/>
              <a:gd name="connsiteY56" fmla="*/ 2217592 h 4581525"/>
              <a:gd name="connsiteX57" fmla="*/ 616744 w 3362325"/>
              <a:gd name="connsiteY57" fmla="*/ 2161813 h 4581525"/>
              <a:gd name="connsiteX58" fmla="*/ 616744 w 3362325"/>
              <a:gd name="connsiteY58" fmla="*/ 2293030 h 4581525"/>
              <a:gd name="connsiteX59" fmla="*/ 769144 w 3362325"/>
              <a:gd name="connsiteY59" fmla="*/ 2293030 h 4581525"/>
              <a:gd name="connsiteX60" fmla="*/ 572091 w 3362325"/>
              <a:gd name="connsiteY60" fmla="*/ 1226230 h 4581525"/>
              <a:gd name="connsiteX61" fmla="*/ 620630 w 3362325"/>
              <a:gd name="connsiteY61" fmla="*/ 1226230 h 4581525"/>
              <a:gd name="connsiteX62" fmla="*/ 616744 w 3362325"/>
              <a:gd name="connsiteY62" fmla="*/ 1302430 h 4581525"/>
              <a:gd name="connsiteX63" fmla="*/ 616744 w 3362325"/>
              <a:gd name="connsiteY63" fmla="*/ 1531030 h 4581525"/>
              <a:gd name="connsiteX64" fmla="*/ 267291 w 3362325"/>
              <a:gd name="connsiteY64" fmla="*/ 1531030 h 4581525"/>
              <a:gd name="connsiteX65" fmla="*/ 572091 w 3362325"/>
              <a:gd name="connsiteY65" fmla="*/ 1226230 h 4581525"/>
              <a:gd name="connsiteX66" fmla="*/ 159544 w 3362325"/>
              <a:gd name="connsiteY66" fmla="*/ 4426630 h 4581525"/>
              <a:gd name="connsiteX67" fmla="*/ 159544 w 3362325"/>
              <a:gd name="connsiteY67" fmla="*/ 1683430 h 4581525"/>
              <a:gd name="connsiteX68" fmla="*/ 616744 w 3362325"/>
              <a:gd name="connsiteY68" fmla="*/ 1683430 h 4581525"/>
              <a:gd name="connsiteX69" fmla="*/ 616744 w 3362325"/>
              <a:gd name="connsiteY69" fmla="*/ 1999050 h 4581525"/>
              <a:gd name="connsiteX70" fmla="*/ 397821 w 3362325"/>
              <a:gd name="connsiteY70" fmla="*/ 2370373 h 4581525"/>
              <a:gd name="connsiteX71" fmla="*/ 769144 w 3362325"/>
              <a:gd name="connsiteY71" fmla="*/ 2589295 h 4581525"/>
              <a:gd name="connsiteX72" fmla="*/ 988066 w 3362325"/>
              <a:gd name="connsiteY72" fmla="*/ 2217973 h 4581525"/>
              <a:gd name="connsiteX73" fmla="*/ 769144 w 3362325"/>
              <a:gd name="connsiteY73" fmla="*/ 1999050 h 4581525"/>
              <a:gd name="connsiteX74" fmla="*/ 769144 w 3362325"/>
              <a:gd name="connsiteY74" fmla="*/ 1683430 h 4581525"/>
              <a:gd name="connsiteX75" fmla="*/ 2140744 w 3362325"/>
              <a:gd name="connsiteY75" fmla="*/ 1683430 h 4581525"/>
              <a:gd name="connsiteX76" fmla="*/ 2140744 w 3362325"/>
              <a:gd name="connsiteY76" fmla="*/ 1999050 h 4581525"/>
              <a:gd name="connsiteX77" fmla="*/ 1921821 w 3362325"/>
              <a:gd name="connsiteY77" fmla="*/ 2370373 h 4581525"/>
              <a:gd name="connsiteX78" fmla="*/ 2293144 w 3362325"/>
              <a:gd name="connsiteY78" fmla="*/ 2589295 h 4581525"/>
              <a:gd name="connsiteX79" fmla="*/ 2512066 w 3362325"/>
              <a:gd name="connsiteY79" fmla="*/ 2217973 h 4581525"/>
              <a:gd name="connsiteX80" fmla="*/ 2293144 w 3362325"/>
              <a:gd name="connsiteY80" fmla="*/ 1999050 h 4581525"/>
              <a:gd name="connsiteX81" fmla="*/ 2293144 w 3362325"/>
              <a:gd name="connsiteY81" fmla="*/ 1683430 h 4581525"/>
              <a:gd name="connsiteX82" fmla="*/ 2750344 w 3362325"/>
              <a:gd name="connsiteY82" fmla="*/ 1683430 h 4581525"/>
              <a:gd name="connsiteX83" fmla="*/ 2750344 w 3362325"/>
              <a:gd name="connsiteY83" fmla="*/ 4274230 h 4581525"/>
              <a:gd name="connsiteX84" fmla="*/ 2792711 w 3362325"/>
              <a:gd name="connsiteY84" fmla="*/ 4426630 h 4581525"/>
              <a:gd name="connsiteX85" fmla="*/ 159544 w 3362325"/>
              <a:gd name="connsiteY85" fmla="*/ 4426630 h 4581525"/>
              <a:gd name="connsiteX86" fmla="*/ 2293144 w 3362325"/>
              <a:gd name="connsiteY86" fmla="*/ 1531030 h 4581525"/>
              <a:gd name="connsiteX87" fmla="*/ 2293144 w 3362325"/>
              <a:gd name="connsiteY87" fmla="*/ 1302430 h 4581525"/>
              <a:gd name="connsiteX88" fmla="*/ 2289258 w 3362325"/>
              <a:gd name="connsiteY88" fmla="*/ 1226230 h 4581525"/>
              <a:gd name="connsiteX89" fmla="*/ 3099797 w 3362325"/>
              <a:gd name="connsiteY89" fmla="*/ 1226230 h 4581525"/>
              <a:gd name="connsiteX90" fmla="*/ 2794997 w 3362325"/>
              <a:gd name="connsiteY90" fmla="*/ 1531030 h 4581525"/>
              <a:gd name="connsiteX91" fmla="*/ 2293144 w 3362325"/>
              <a:gd name="connsiteY91" fmla="*/ 1531030 h 4581525"/>
              <a:gd name="connsiteX92" fmla="*/ 3207544 w 3362325"/>
              <a:gd name="connsiteY92" fmla="*/ 4274230 h 4581525"/>
              <a:gd name="connsiteX93" fmla="*/ 3055144 w 3362325"/>
              <a:gd name="connsiteY93" fmla="*/ 4426630 h 4581525"/>
              <a:gd name="connsiteX94" fmla="*/ 2902744 w 3362325"/>
              <a:gd name="connsiteY94" fmla="*/ 4274230 h 4581525"/>
              <a:gd name="connsiteX95" fmla="*/ 2902744 w 3362325"/>
              <a:gd name="connsiteY95" fmla="*/ 1638777 h 4581525"/>
              <a:gd name="connsiteX96" fmla="*/ 3207544 w 3362325"/>
              <a:gd name="connsiteY96" fmla="*/ 1333977 h 4581525"/>
              <a:gd name="connsiteX97" fmla="*/ 3207544 w 3362325"/>
              <a:gd name="connsiteY97" fmla="*/ 4274230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362325" h="4581525">
                <a:moveTo>
                  <a:pt x="3312929" y="1079621"/>
                </a:moveTo>
                <a:cubicBezTo>
                  <a:pt x="3303642" y="1075992"/>
                  <a:pt x="3293716" y="1074258"/>
                  <a:pt x="3283744" y="1074515"/>
                </a:cubicBezTo>
                <a:lnTo>
                  <a:pt x="3283744" y="1073830"/>
                </a:lnTo>
                <a:lnTo>
                  <a:pt x="2902744" y="1073830"/>
                </a:lnTo>
                <a:lnTo>
                  <a:pt x="2902744" y="845230"/>
                </a:lnTo>
                <a:cubicBezTo>
                  <a:pt x="2903058" y="382686"/>
                  <a:pt x="2528345" y="7458"/>
                  <a:pt x="2065801" y="7144"/>
                </a:cubicBezTo>
                <a:cubicBezTo>
                  <a:pt x="1745494" y="6925"/>
                  <a:pt x="1453115" y="189414"/>
                  <a:pt x="1312602" y="477260"/>
                </a:cubicBezTo>
                <a:cubicBezTo>
                  <a:pt x="995372" y="532467"/>
                  <a:pt x="737654" y="764220"/>
                  <a:pt x="649205" y="1073830"/>
                </a:cubicBezTo>
                <a:lnTo>
                  <a:pt x="540544" y="1073830"/>
                </a:lnTo>
                <a:cubicBezTo>
                  <a:pt x="520332" y="1073830"/>
                  <a:pt x="500958" y="1081869"/>
                  <a:pt x="486670" y="1096156"/>
                </a:cubicBezTo>
                <a:lnTo>
                  <a:pt x="29470" y="1553356"/>
                </a:lnTo>
                <a:cubicBezTo>
                  <a:pt x="15183" y="1567644"/>
                  <a:pt x="7144" y="1587018"/>
                  <a:pt x="7144" y="1607230"/>
                </a:cubicBezTo>
                <a:lnTo>
                  <a:pt x="7144" y="4502830"/>
                </a:lnTo>
                <a:cubicBezTo>
                  <a:pt x="7144" y="4544911"/>
                  <a:pt x="41262" y="4579030"/>
                  <a:pt x="83344" y="4579030"/>
                </a:cubicBezTo>
                <a:lnTo>
                  <a:pt x="3048819" y="4579030"/>
                </a:lnTo>
                <a:lnTo>
                  <a:pt x="3048819" y="4578420"/>
                </a:lnTo>
                <a:cubicBezTo>
                  <a:pt x="3050953" y="4578420"/>
                  <a:pt x="3053010" y="4579030"/>
                  <a:pt x="3055144" y="4579030"/>
                </a:cubicBezTo>
                <a:cubicBezTo>
                  <a:pt x="3223479" y="4579030"/>
                  <a:pt x="3359944" y="4442565"/>
                  <a:pt x="3359944" y="4274230"/>
                </a:cubicBezTo>
                <a:lnTo>
                  <a:pt x="3359944" y="1150030"/>
                </a:lnTo>
                <a:cubicBezTo>
                  <a:pt x="3359953" y="1119216"/>
                  <a:pt x="3341399" y="1091422"/>
                  <a:pt x="3312929" y="1079621"/>
                </a:cubicBezTo>
                <a:close/>
                <a:moveTo>
                  <a:pt x="2064544" y="159430"/>
                </a:moveTo>
                <a:cubicBezTo>
                  <a:pt x="2443124" y="159849"/>
                  <a:pt x="2749925" y="466649"/>
                  <a:pt x="2750344" y="845230"/>
                </a:cubicBezTo>
                <a:lnTo>
                  <a:pt x="2750344" y="1073830"/>
                </a:lnTo>
                <a:lnTo>
                  <a:pt x="2260683" y="1073830"/>
                </a:lnTo>
                <a:cubicBezTo>
                  <a:pt x="2161889" y="727615"/>
                  <a:pt x="1853146" y="483080"/>
                  <a:pt x="1493501" y="466211"/>
                </a:cubicBezTo>
                <a:cubicBezTo>
                  <a:pt x="1620460" y="274768"/>
                  <a:pt x="1834829" y="159601"/>
                  <a:pt x="2064544" y="159430"/>
                </a:cubicBezTo>
                <a:close/>
                <a:moveTo>
                  <a:pt x="2293144" y="2293030"/>
                </a:moveTo>
                <a:lnTo>
                  <a:pt x="2293144" y="2161813"/>
                </a:lnTo>
                <a:cubicBezTo>
                  <a:pt x="2366039" y="2203895"/>
                  <a:pt x="2391013" y="2297106"/>
                  <a:pt x="2348922" y="2369992"/>
                </a:cubicBezTo>
                <a:cubicBezTo>
                  <a:pt x="2306841" y="2442887"/>
                  <a:pt x="2213629" y="2467861"/>
                  <a:pt x="2140744" y="2425770"/>
                </a:cubicBezTo>
                <a:cubicBezTo>
                  <a:pt x="2067849" y="2383689"/>
                  <a:pt x="2042874" y="2290477"/>
                  <a:pt x="2084965" y="2217592"/>
                </a:cubicBezTo>
                <a:cubicBezTo>
                  <a:pt x="2098339" y="2194427"/>
                  <a:pt x="2117579" y="2175186"/>
                  <a:pt x="2140744" y="2161813"/>
                </a:cubicBezTo>
                <a:lnTo>
                  <a:pt x="2140744" y="2293030"/>
                </a:lnTo>
                <a:lnTo>
                  <a:pt x="2293144" y="2293030"/>
                </a:lnTo>
                <a:close/>
                <a:moveTo>
                  <a:pt x="1378744" y="845230"/>
                </a:moveTo>
                <a:cubicBezTo>
                  <a:pt x="1378906" y="767982"/>
                  <a:pt x="1392203" y="691325"/>
                  <a:pt x="1418063" y="618535"/>
                </a:cubicBezTo>
                <a:cubicBezTo>
                  <a:pt x="1430331" y="617849"/>
                  <a:pt x="1442523" y="616630"/>
                  <a:pt x="1454944" y="616630"/>
                </a:cubicBezTo>
                <a:cubicBezTo>
                  <a:pt x="1745237" y="617125"/>
                  <a:pt x="2003822" y="800195"/>
                  <a:pt x="2100739" y="1073830"/>
                </a:cubicBezTo>
                <a:lnTo>
                  <a:pt x="1378744" y="1073830"/>
                </a:lnTo>
                <a:lnTo>
                  <a:pt x="1378744" y="845230"/>
                </a:lnTo>
                <a:close/>
                <a:moveTo>
                  <a:pt x="1250804" y="647643"/>
                </a:moveTo>
                <a:cubicBezTo>
                  <a:pt x="1234792" y="712289"/>
                  <a:pt x="1226582" y="778631"/>
                  <a:pt x="1226344" y="845230"/>
                </a:cubicBezTo>
                <a:lnTo>
                  <a:pt x="1226344" y="1073830"/>
                </a:lnTo>
                <a:lnTo>
                  <a:pt x="809149" y="1073830"/>
                </a:lnTo>
                <a:cubicBezTo>
                  <a:pt x="881386" y="870366"/>
                  <a:pt x="1044902" y="712584"/>
                  <a:pt x="1250804" y="647643"/>
                </a:cubicBezTo>
                <a:close/>
                <a:moveTo>
                  <a:pt x="769144" y="1302430"/>
                </a:moveTo>
                <a:cubicBezTo>
                  <a:pt x="769230" y="1276969"/>
                  <a:pt x="770734" y="1251528"/>
                  <a:pt x="773640" y="1226230"/>
                </a:cubicBezTo>
                <a:lnTo>
                  <a:pt x="2136248" y="1226230"/>
                </a:lnTo>
                <a:cubicBezTo>
                  <a:pt x="2139153" y="1251528"/>
                  <a:pt x="2140658" y="1276969"/>
                  <a:pt x="2140744" y="1302430"/>
                </a:cubicBezTo>
                <a:lnTo>
                  <a:pt x="2140744" y="1531030"/>
                </a:lnTo>
                <a:lnTo>
                  <a:pt x="769144" y="1531030"/>
                </a:lnTo>
                <a:lnTo>
                  <a:pt x="769144" y="1302430"/>
                </a:lnTo>
                <a:close/>
                <a:moveTo>
                  <a:pt x="769144" y="2293030"/>
                </a:moveTo>
                <a:lnTo>
                  <a:pt x="769144" y="2161813"/>
                </a:lnTo>
                <a:cubicBezTo>
                  <a:pt x="842039" y="2203895"/>
                  <a:pt x="867013" y="2297106"/>
                  <a:pt x="824922" y="2369992"/>
                </a:cubicBezTo>
                <a:cubicBezTo>
                  <a:pt x="782841" y="2442887"/>
                  <a:pt x="689629" y="2467861"/>
                  <a:pt x="616744" y="2425770"/>
                </a:cubicBezTo>
                <a:cubicBezTo>
                  <a:pt x="543849" y="2383689"/>
                  <a:pt x="518874" y="2290477"/>
                  <a:pt x="560965" y="2217592"/>
                </a:cubicBezTo>
                <a:cubicBezTo>
                  <a:pt x="574338" y="2194427"/>
                  <a:pt x="593579" y="2175186"/>
                  <a:pt x="616744" y="2161813"/>
                </a:cubicBezTo>
                <a:lnTo>
                  <a:pt x="616744" y="2293030"/>
                </a:lnTo>
                <a:lnTo>
                  <a:pt x="769144" y="2293030"/>
                </a:lnTo>
                <a:close/>
                <a:moveTo>
                  <a:pt x="572091" y="1226230"/>
                </a:moveTo>
                <a:lnTo>
                  <a:pt x="620630" y="1226230"/>
                </a:lnTo>
                <a:cubicBezTo>
                  <a:pt x="618344" y="1251376"/>
                  <a:pt x="616744" y="1276674"/>
                  <a:pt x="616744" y="1302430"/>
                </a:cubicBezTo>
                <a:lnTo>
                  <a:pt x="616744" y="1531030"/>
                </a:lnTo>
                <a:lnTo>
                  <a:pt x="267291" y="1531030"/>
                </a:lnTo>
                <a:lnTo>
                  <a:pt x="572091" y="1226230"/>
                </a:lnTo>
                <a:close/>
                <a:moveTo>
                  <a:pt x="159544" y="4426630"/>
                </a:moveTo>
                <a:lnTo>
                  <a:pt x="159544" y="1683430"/>
                </a:lnTo>
                <a:lnTo>
                  <a:pt x="616744" y="1683430"/>
                </a:lnTo>
                <a:lnTo>
                  <a:pt x="616744" y="1999050"/>
                </a:lnTo>
                <a:cubicBezTo>
                  <a:pt x="453752" y="2041132"/>
                  <a:pt x="355740" y="2207381"/>
                  <a:pt x="397821" y="2370373"/>
                </a:cubicBezTo>
                <a:cubicBezTo>
                  <a:pt x="439903" y="2533365"/>
                  <a:pt x="606152" y="2631377"/>
                  <a:pt x="769144" y="2589295"/>
                </a:cubicBezTo>
                <a:cubicBezTo>
                  <a:pt x="932136" y="2547214"/>
                  <a:pt x="1030148" y="2380965"/>
                  <a:pt x="988066" y="2217973"/>
                </a:cubicBezTo>
                <a:cubicBezTo>
                  <a:pt x="960349" y="2110607"/>
                  <a:pt x="876510" y="2026768"/>
                  <a:pt x="769144" y="1999050"/>
                </a:cubicBezTo>
                <a:lnTo>
                  <a:pt x="769144" y="1683430"/>
                </a:lnTo>
                <a:lnTo>
                  <a:pt x="2140744" y="1683430"/>
                </a:lnTo>
                <a:lnTo>
                  <a:pt x="2140744" y="1999050"/>
                </a:lnTo>
                <a:cubicBezTo>
                  <a:pt x="1977752" y="2041132"/>
                  <a:pt x="1879740" y="2207381"/>
                  <a:pt x="1921821" y="2370373"/>
                </a:cubicBezTo>
                <a:cubicBezTo>
                  <a:pt x="1963903" y="2533365"/>
                  <a:pt x="2130152" y="2631377"/>
                  <a:pt x="2293144" y="2589295"/>
                </a:cubicBezTo>
                <a:cubicBezTo>
                  <a:pt x="2456136" y="2547214"/>
                  <a:pt x="2554148" y="2380965"/>
                  <a:pt x="2512066" y="2217973"/>
                </a:cubicBezTo>
                <a:cubicBezTo>
                  <a:pt x="2484349" y="2110607"/>
                  <a:pt x="2400510" y="2026768"/>
                  <a:pt x="2293144" y="1999050"/>
                </a:cubicBezTo>
                <a:lnTo>
                  <a:pt x="2293144" y="1683430"/>
                </a:lnTo>
                <a:lnTo>
                  <a:pt x="2750344" y="1683430"/>
                </a:lnTo>
                <a:lnTo>
                  <a:pt x="2750344" y="4274230"/>
                </a:lnTo>
                <a:cubicBezTo>
                  <a:pt x="2750639" y="4327894"/>
                  <a:pt x="2765270" y="4380510"/>
                  <a:pt x="2792711" y="4426630"/>
                </a:cubicBezTo>
                <a:lnTo>
                  <a:pt x="159544" y="4426630"/>
                </a:lnTo>
                <a:close/>
                <a:moveTo>
                  <a:pt x="2293144" y="1531030"/>
                </a:moveTo>
                <a:lnTo>
                  <a:pt x="2293144" y="1302430"/>
                </a:lnTo>
                <a:cubicBezTo>
                  <a:pt x="2293144" y="1276674"/>
                  <a:pt x="2291544" y="1251376"/>
                  <a:pt x="2289258" y="1226230"/>
                </a:cubicBezTo>
                <a:lnTo>
                  <a:pt x="3099797" y="1226230"/>
                </a:lnTo>
                <a:lnTo>
                  <a:pt x="2794997" y="1531030"/>
                </a:lnTo>
                <a:lnTo>
                  <a:pt x="2293144" y="1531030"/>
                </a:lnTo>
                <a:close/>
                <a:moveTo>
                  <a:pt x="3207544" y="4274230"/>
                </a:moveTo>
                <a:cubicBezTo>
                  <a:pt x="3207544" y="4358402"/>
                  <a:pt x="3139316" y="4426630"/>
                  <a:pt x="3055144" y="4426630"/>
                </a:cubicBezTo>
                <a:cubicBezTo>
                  <a:pt x="2970972" y="4426630"/>
                  <a:pt x="2902744" y="4358402"/>
                  <a:pt x="2902744" y="4274230"/>
                </a:cubicBezTo>
                <a:lnTo>
                  <a:pt x="2902744" y="1638777"/>
                </a:lnTo>
                <a:lnTo>
                  <a:pt x="3207544" y="1333977"/>
                </a:lnTo>
                <a:lnTo>
                  <a:pt x="3207544" y="427423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86EDBED-D8E2-4DBE-A8C7-F362F5BE17F8}"/>
              </a:ext>
            </a:extLst>
          </p:cNvPr>
          <p:cNvSpPr>
            <a:spLocks noChangeAspect="1"/>
          </p:cNvSpPr>
          <p:nvPr/>
        </p:nvSpPr>
        <p:spPr>
          <a:xfrm>
            <a:off x="8537645" y="7322481"/>
            <a:ext cx="853440" cy="853450"/>
          </a:xfrm>
          <a:custGeom>
            <a:avLst/>
            <a:gdLst>
              <a:gd name="connsiteX0" fmla="*/ 3048000 w 4572000"/>
              <a:gd name="connsiteY0" fmla="*/ 2590859 h 4572058"/>
              <a:gd name="connsiteX1" fmla="*/ 2971800 w 4572000"/>
              <a:gd name="connsiteY1" fmla="*/ 2667059 h 4572058"/>
              <a:gd name="connsiteX2" fmla="*/ 2971800 w 4572000"/>
              <a:gd name="connsiteY2" fmla="*/ 3886259 h 4572058"/>
              <a:gd name="connsiteX3" fmla="*/ 3048000 w 4572000"/>
              <a:gd name="connsiteY3" fmla="*/ 3962459 h 4572058"/>
              <a:gd name="connsiteX4" fmla="*/ 3124200 w 4572000"/>
              <a:gd name="connsiteY4" fmla="*/ 3886259 h 4572058"/>
              <a:gd name="connsiteX5" fmla="*/ 3124200 w 4572000"/>
              <a:gd name="connsiteY5" fmla="*/ 2667059 h 4572058"/>
              <a:gd name="connsiteX6" fmla="*/ 3048000 w 4572000"/>
              <a:gd name="connsiteY6" fmla="*/ 2590859 h 4572058"/>
              <a:gd name="connsiteX7" fmla="*/ 2286000 w 4572000"/>
              <a:gd name="connsiteY7" fmla="*/ 2590859 h 4572058"/>
              <a:gd name="connsiteX8" fmla="*/ 2209800 w 4572000"/>
              <a:gd name="connsiteY8" fmla="*/ 2667059 h 4572058"/>
              <a:gd name="connsiteX9" fmla="*/ 2209800 w 4572000"/>
              <a:gd name="connsiteY9" fmla="*/ 3886259 h 4572058"/>
              <a:gd name="connsiteX10" fmla="*/ 2286000 w 4572000"/>
              <a:gd name="connsiteY10" fmla="*/ 3962459 h 4572058"/>
              <a:gd name="connsiteX11" fmla="*/ 2362200 w 4572000"/>
              <a:gd name="connsiteY11" fmla="*/ 3886259 h 4572058"/>
              <a:gd name="connsiteX12" fmla="*/ 2362200 w 4572000"/>
              <a:gd name="connsiteY12" fmla="*/ 2667059 h 4572058"/>
              <a:gd name="connsiteX13" fmla="*/ 2286000 w 4572000"/>
              <a:gd name="connsiteY13" fmla="*/ 2590859 h 4572058"/>
              <a:gd name="connsiteX14" fmla="*/ 1524000 w 4572000"/>
              <a:gd name="connsiteY14" fmla="*/ 2590859 h 4572058"/>
              <a:gd name="connsiteX15" fmla="*/ 1447800 w 4572000"/>
              <a:gd name="connsiteY15" fmla="*/ 2667059 h 4572058"/>
              <a:gd name="connsiteX16" fmla="*/ 1447800 w 4572000"/>
              <a:gd name="connsiteY16" fmla="*/ 3886259 h 4572058"/>
              <a:gd name="connsiteX17" fmla="*/ 1524000 w 4572000"/>
              <a:gd name="connsiteY17" fmla="*/ 3962459 h 4572058"/>
              <a:gd name="connsiteX18" fmla="*/ 1600200 w 4572000"/>
              <a:gd name="connsiteY18" fmla="*/ 3886259 h 4572058"/>
              <a:gd name="connsiteX19" fmla="*/ 1600200 w 4572000"/>
              <a:gd name="connsiteY19" fmla="*/ 2667059 h 4572058"/>
              <a:gd name="connsiteX20" fmla="*/ 1524000 w 4572000"/>
              <a:gd name="connsiteY20" fmla="*/ 2590859 h 4572058"/>
              <a:gd name="connsiteX21" fmla="*/ 3048000 w 4572000"/>
              <a:gd name="connsiteY21" fmla="*/ 2438459 h 4572058"/>
              <a:gd name="connsiteX22" fmla="*/ 3276600 w 4572000"/>
              <a:gd name="connsiteY22" fmla="*/ 2667059 h 4572058"/>
              <a:gd name="connsiteX23" fmla="*/ 3276600 w 4572000"/>
              <a:gd name="connsiteY23" fmla="*/ 3886259 h 4572058"/>
              <a:gd name="connsiteX24" fmla="*/ 3048000 w 4572000"/>
              <a:gd name="connsiteY24" fmla="*/ 4114859 h 4572058"/>
              <a:gd name="connsiteX25" fmla="*/ 2819400 w 4572000"/>
              <a:gd name="connsiteY25" fmla="*/ 3886259 h 4572058"/>
              <a:gd name="connsiteX26" fmla="*/ 2819400 w 4572000"/>
              <a:gd name="connsiteY26" fmla="*/ 2667059 h 4572058"/>
              <a:gd name="connsiteX27" fmla="*/ 3048000 w 4572000"/>
              <a:gd name="connsiteY27" fmla="*/ 2438459 h 4572058"/>
              <a:gd name="connsiteX28" fmla="*/ 2286000 w 4572000"/>
              <a:gd name="connsiteY28" fmla="*/ 2438459 h 4572058"/>
              <a:gd name="connsiteX29" fmla="*/ 2514600 w 4572000"/>
              <a:gd name="connsiteY29" fmla="*/ 2667059 h 4572058"/>
              <a:gd name="connsiteX30" fmla="*/ 2514600 w 4572000"/>
              <a:gd name="connsiteY30" fmla="*/ 3886259 h 4572058"/>
              <a:gd name="connsiteX31" fmla="*/ 2286000 w 4572000"/>
              <a:gd name="connsiteY31" fmla="*/ 4114859 h 4572058"/>
              <a:gd name="connsiteX32" fmla="*/ 2057400 w 4572000"/>
              <a:gd name="connsiteY32" fmla="*/ 3886259 h 4572058"/>
              <a:gd name="connsiteX33" fmla="*/ 2057400 w 4572000"/>
              <a:gd name="connsiteY33" fmla="*/ 2667059 h 4572058"/>
              <a:gd name="connsiteX34" fmla="*/ 2286000 w 4572000"/>
              <a:gd name="connsiteY34" fmla="*/ 2438459 h 4572058"/>
              <a:gd name="connsiteX35" fmla="*/ 1524000 w 4572000"/>
              <a:gd name="connsiteY35" fmla="*/ 2438459 h 4572058"/>
              <a:gd name="connsiteX36" fmla="*/ 1752600 w 4572000"/>
              <a:gd name="connsiteY36" fmla="*/ 2667059 h 4572058"/>
              <a:gd name="connsiteX37" fmla="*/ 1752600 w 4572000"/>
              <a:gd name="connsiteY37" fmla="*/ 3886259 h 4572058"/>
              <a:gd name="connsiteX38" fmla="*/ 1524000 w 4572000"/>
              <a:gd name="connsiteY38" fmla="*/ 4114859 h 4572058"/>
              <a:gd name="connsiteX39" fmla="*/ 1295400 w 4572000"/>
              <a:gd name="connsiteY39" fmla="*/ 3886259 h 4572058"/>
              <a:gd name="connsiteX40" fmla="*/ 1295400 w 4572000"/>
              <a:gd name="connsiteY40" fmla="*/ 2667059 h 4572058"/>
              <a:gd name="connsiteX41" fmla="*/ 1524000 w 4572000"/>
              <a:gd name="connsiteY41" fmla="*/ 2438459 h 4572058"/>
              <a:gd name="connsiteX42" fmla="*/ 467334 w 4572000"/>
              <a:gd name="connsiteY42" fmla="*/ 2133658 h 4572058"/>
              <a:gd name="connsiteX43" fmla="*/ 744779 w 4572000"/>
              <a:gd name="connsiteY43" fmla="*/ 4352907 h 4572058"/>
              <a:gd name="connsiteX44" fmla="*/ 820369 w 4572000"/>
              <a:gd name="connsiteY44" fmla="*/ 4419658 h 4572058"/>
              <a:gd name="connsiteX45" fmla="*/ 3751555 w 4572000"/>
              <a:gd name="connsiteY45" fmla="*/ 4419658 h 4572058"/>
              <a:gd name="connsiteX46" fmla="*/ 3827145 w 4572000"/>
              <a:gd name="connsiteY46" fmla="*/ 4352907 h 4572058"/>
              <a:gd name="connsiteX47" fmla="*/ 4104665 w 4572000"/>
              <a:gd name="connsiteY47" fmla="*/ 2133658 h 4572058"/>
              <a:gd name="connsiteX48" fmla="*/ 228600 w 4572000"/>
              <a:gd name="connsiteY48" fmla="*/ 1524058 h 4572058"/>
              <a:gd name="connsiteX49" fmla="*/ 152400 w 4572000"/>
              <a:gd name="connsiteY49" fmla="*/ 1600258 h 4572058"/>
              <a:gd name="connsiteX50" fmla="*/ 152400 w 4572000"/>
              <a:gd name="connsiteY50" fmla="*/ 1905058 h 4572058"/>
              <a:gd name="connsiteX51" fmla="*/ 228600 w 4572000"/>
              <a:gd name="connsiteY51" fmla="*/ 1981258 h 4572058"/>
              <a:gd name="connsiteX52" fmla="*/ 4343400 w 4572000"/>
              <a:gd name="connsiteY52" fmla="*/ 1981258 h 4572058"/>
              <a:gd name="connsiteX53" fmla="*/ 4419600 w 4572000"/>
              <a:gd name="connsiteY53" fmla="*/ 1905058 h 4572058"/>
              <a:gd name="connsiteX54" fmla="*/ 4419600 w 4572000"/>
              <a:gd name="connsiteY54" fmla="*/ 1600258 h 4572058"/>
              <a:gd name="connsiteX55" fmla="*/ 4343400 w 4572000"/>
              <a:gd name="connsiteY55" fmla="*/ 1524058 h 4572058"/>
              <a:gd name="connsiteX56" fmla="*/ 3962400 w 4572000"/>
              <a:gd name="connsiteY56" fmla="*/ 1524058 h 4572058"/>
              <a:gd name="connsiteX57" fmla="*/ 3962400 w 4572000"/>
              <a:gd name="connsiteY57" fmla="*/ 1527868 h 4572058"/>
              <a:gd name="connsiteX58" fmla="*/ 3962400 w 4572000"/>
              <a:gd name="connsiteY58" fmla="*/ 1542270 h 4572058"/>
              <a:gd name="connsiteX59" fmla="*/ 3866512 w 4572000"/>
              <a:gd name="connsiteY59" fmla="*/ 1755887 h 4572058"/>
              <a:gd name="connsiteX60" fmla="*/ 3461995 w 4572000"/>
              <a:gd name="connsiteY60" fmla="*/ 1732617 h 4572058"/>
              <a:gd name="connsiteX61" fmla="*/ 3276600 w 4572000"/>
              <a:gd name="connsiteY61" fmla="*/ 1524058 h 4572058"/>
              <a:gd name="connsiteX62" fmla="*/ 1295400 w 4572000"/>
              <a:gd name="connsiteY62" fmla="*/ 1524058 h 4572058"/>
              <a:gd name="connsiteX63" fmla="*/ 1110234 w 4572000"/>
              <a:gd name="connsiteY63" fmla="*/ 1732770 h 4572058"/>
              <a:gd name="connsiteX64" fmla="*/ 895978 w 4572000"/>
              <a:gd name="connsiteY64" fmla="*/ 1828915 h 4572058"/>
              <a:gd name="connsiteX65" fmla="*/ 609600 w 4572000"/>
              <a:gd name="connsiteY65" fmla="*/ 1542270 h 4572058"/>
              <a:gd name="connsiteX66" fmla="*/ 609600 w 4572000"/>
              <a:gd name="connsiteY66" fmla="*/ 1527868 h 4572058"/>
              <a:gd name="connsiteX67" fmla="*/ 609600 w 4572000"/>
              <a:gd name="connsiteY67" fmla="*/ 1524058 h 4572058"/>
              <a:gd name="connsiteX68" fmla="*/ 2286000 w 4572000"/>
              <a:gd name="connsiteY68" fmla="*/ 301048 h 4572058"/>
              <a:gd name="connsiteX69" fmla="*/ 2213610 w 4572000"/>
              <a:gd name="connsiteY69" fmla="*/ 491472 h 4572058"/>
              <a:gd name="connsiteX70" fmla="*/ 1431188 w 4572000"/>
              <a:gd name="connsiteY70" fmla="*/ 1371658 h 4572058"/>
              <a:gd name="connsiteX71" fmla="*/ 3140812 w 4572000"/>
              <a:gd name="connsiteY71" fmla="*/ 1371658 h 4572058"/>
              <a:gd name="connsiteX72" fmla="*/ 2358390 w 4572000"/>
              <a:gd name="connsiteY72" fmla="*/ 491548 h 4572058"/>
              <a:gd name="connsiteX73" fmla="*/ 2286000 w 4572000"/>
              <a:gd name="connsiteY73" fmla="*/ 301048 h 4572058"/>
              <a:gd name="connsiteX74" fmla="*/ 1991661 w 4572000"/>
              <a:gd name="connsiteY74" fmla="*/ 152746 h 4572058"/>
              <a:gd name="connsiteX75" fmla="*/ 1899285 w 4572000"/>
              <a:gd name="connsiteY75" fmla="*/ 197492 h 4572058"/>
              <a:gd name="connsiteX76" fmla="*/ 795833 w 4572000"/>
              <a:gd name="connsiteY76" fmla="*/ 1438714 h 4572058"/>
              <a:gd name="connsiteX77" fmla="*/ 762000 w 4572000"/>
              <a:gd name="connsiteY77" fmla="*/ 1527868 h 4572058"/>
              <a:gd name="connsiteX78" fmla="*/ 762000 w 4572000"/>
              <a:gd name="connsiteY78" fmla="*/ 1542270 h 4572058"/>
              <a:gd name="connsiteX79" fmla="*/ 806977 w 4572000"/>
              <a:gd name="connsiteY79" fmla="*/ 1642492 h 4572058"/>
              <a:gd name="connsiteX80" fmla="*/ 996315 w 4572000"/>
              <a:gd name="connsiteY80" fmla="*/ 1631424 h 4572058"/>
              <a:gd name="connsiteX81" fmla="*/ 1219200 w 4572000"/>
              <a:gd name="connsiteY81" fmla="*/ 1380726 h 4572058"/>
              <a:gd name="connsiteX82" fmla="*/ 1219200 w 4572000"/>
              <a:gd name="connsiteY82" fmla="*/ 1371658 h 4572058"/>
              <a:gd name="connsiteX83" fmla="*/ 1227277 w 4572000"/>
              <a:gd name="connsiteY83" fmla="*/ 1371658 h 4572058"/>
              <a:gd name="connsiteX84" fmla="*/ 2099767 w 4572000"/>
              <a:gd name="connsiteY84" fmla="*/ 390202 h 4572058"/>
              <a:gd name="connsiteX85" fmla="*/ 2133600 w 4572000"/>
              <a:gd name="connsiteY85" fmla="*/ 301048 h 4572058"/>
              <a:gd name="connsiteX86" fmla="*/ 2133600 w 4572000"/>
              <a:gd name="connsiteY86" fmla="*/ 286646 h 4572058"/>
              <a:gd name="connsiteX87" fmla="*/ 2088623 w 4572000"/>
              <a:gd name="connsiteY87" fmla="*/ 186424 h 4572058"/>
              <a:gd name="connsiteX88" fmla="*/ 1991661 w 4572000"/>
              <a:gd name="connsiteY88" fmla="*/ 152746 h 4572058"/>
              <a:gd name="connsiteX89" fmla="*/ 2572407 w 4572000"/>
              <a:gd name="connsiteY89" fmla="*/ 152429 h 4572058"/>
              <a:gd name="connsiteX90" fmla="*/ 2438400 w 4572000"/>
              <a:gd name="connsiteY90" fmla="*/ 286646 h 4572058"/>
              <a:gd name="connsiteX91" fmla="*/ 2438400 w 4572000"/>
              <a:gd name="connsiteY91" fmla="*/ 301048 h 4572058"/>
              <a:gd name="connsiteX92" fmla="*/ 2472233 w 4572000"/>
              <a:gd name="connsiteY92" fmla="*/ 390126 h 4572058"/>
              <a:gd name="connsiteX93" fmla="*/ 3344723 w 4572000"/>
              <a:gd name="connsiteY93" fmla="*/ 1371658 h 4572058"/>
              <a:gd name="connsiteX94" fmla="*/ 3352800 w 4572000"/>
              <a:gd name="connsiteY94" fmla="*/ 1371658 h 4572058"/>
              <a:gd name="connsiteX95" fmla="*/ 3352800 w 4572000"/>
              <a:gd name="connsiteY95" fmla="*/ 1380802 h 4572058"/>
              <a:gd name="connsiteX96" fmla="*/ 3575609 w 4572000"/>
              <a:gd name="connsiteY96" fmla="*/ 1631424 h 4572058"/>
              <a:gd name="connsiteX97" fmla="*/ 3675993 w 4572000"/>
              <a:gd name="connsiteY97" fmla="*/ 1676487 h 4572058"/>
              <a:gd name="connsiteX98" fmla="*/ 3810000 w 4572000"/>
              <a:gd name="connsiteY98" fmla="*/ 1542270 h 4572058"/>
              <a:gd name="connsiteX99" fmla="*/ 3810000 w 4572000"/>
              <a:gd name="connsiteY99" fmla="*/ 1527868 h 4572058"/>
              <a:gd name="connsiteX100" fmla="*/ 3776091 w 4572000"/>
              <a:gd name="connsiteY100" fmla="*/ 1438790 h 4572058"/>
              <a:gd name="connsiteX101" fmla="*/ 2672791 w 4572000"/>
              <a:gd name="connsiteY101" fmla="*/ 197492 h 4572058"/>
              <a:gd name="connsiteX102" fmla="*/ 2572407 w 4572000"/>
              <a:gd name="connsiteY102" fmla="*/ 152429 h 4572058"/>
              <a:gd name="connsiteX103" fmla="*/ 1999612 w 4572000"/>
              <a:gd name="connsiteY103" fmla="*/ 1 h 4572058"/>
              <a:gd name="connsiteX104" fmla="*/ 2286000 w 4572000"/>
              <a:gd name="connsiteY104" fmla="*/ 286646 h 4572058"/>
              <a:gd name="connsiteX105" fmla="*/ 2382231 w 4572000"/>
              <a:gd name="connsiteY105" fmla="*/ 72381 h 4572058"/>
              <a:gd name="connsiteX106" fmla="*/ 2786710 w 4572000"/>
              <a:gd name="connsiteY106" fmla="*/ 96299 h 4572058"/>
              <a:gd name="connsiteX107" fmla="*/ 3890010 w 4572000"/>
              <a:gd name="connsiteY107" fmla="*/ 1337520 h 4572058"/>
              <a:gd name="connsiteX108" fmla="*/ 3915232 w 4572000"/>
              <a:gd name="connsiteY108" fmla="*/ 1371658 h 4572058"/>
              <a:gd name="connsiteX109" fmla="*/ 4343400 w 4572000"/>
              <a:gd name="connsiteY109" fmla="*/ 1371658 h 4572058"/>
              <a:gd name="connsiteX110" fmla="*/ 4572000 w 4572000"/>
              <a:gd name="connsiteY110" fmla="*/ 1600258 h 4572058"/>
              <a:gd name="connsiteX111" fmla="*/ 4572000 w 4572000"/>
              <a:gd name="connsiteY111" fmla="*/ 1905058 h 4572058"/>
              <a:gd name="connsiteX112" fmla="*/ 4343400 w 4572000"/>
              <a:gd name="connsiteY112" fmla="*/ 2133658 h 4572058"/>
              <a:gd name="connsiteX113" fmla="*/ 4258284 w 4572000"/>
              <a:gd name="connsiteY113" fmla="*/ 2133658 h 4572058"/>
              <a:gd name="connsiteX114" fmla="*/ 3978478 w 4572000"/>
              <a:gd name="connsiteY114" fmla="*/ 4371805 h 4572058"/>
              <a:gd name="connsiteX115" fmla="*/ 3751631 w 4572000"/>
              <a:gd name="connsiteY115" fmla="*/ 4572058 h 4572058"/>
              <a:gd name="connsiteX116" fmla="*/ 820369 w 4572000"/>
              <a:gd name="connsiteY116" fmla="*/ 4572058 h 4572058"/>
              <a:gd name="connsiteX117" fmla="*/ 593522 w 4572000"/>
              <a:gd name="connsiteY117" fmla="*/ 4371805 h 4572058"/>
              <a:gd name="connsiteX118" fmla="*/ 313715 w 4572000"/>
              <a:gd name="connsiteY118" fmla="*/ 2133658 h 4572058"/>
              <a:gd name="connsiteX119" fmla="*/ 228600 w 4572000"/>
              <a:gd name="connsiteY119" fmla="*/ 2133658 h 4572058"/>
              <a:gd name="connsiteX120" fmla="*/ 0 w 4572000"/>
              <a:gd name="connsiteY120" fmla="*/ 1905058 h 4572058"/>
              <a:gd name="connsiteX121" fmla="*/ 0 w 4572000"/>
              <a:gd name="connsiteY121" fmla="*/ 1600258 h 4572058"/>
              <a:gd name="connsiteX122" fmla="*/ 228600 w 4572000"/>
              <a:gd name="connsiteY122" fmla="*/ 1371658 h 4572058"/>
              <a:gd name="connsiteX123" fmla="*/ 656758 w 4572000"/>
              <a:gd name="connsiteY123" fmla="*/ 1371658 h 4572058"/>
              <a:gd name="connsiteX124" fmla="*/ 681980 w 4572000"/>
              <a:gd name="connsiteY124" fmla="*/ 1337444 h 4572058"/>
              <a:gd name="connsiteX125" fmla="*/ 1785356 w 4572000"/>
              <a:gd name="connsiteY125" fmla="*/ 96146 h 4572058"/>
              <a:gd name="connsiteX126" fmla="*/ 1999612 w 4572000"/>
              <a:gd name="connsiteY126" fmla="*/ 1 h 457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4572000" h="4572058">
                <a:moveTo>
                  <a:pt x="3048000" y="2590859"/>
                </a:moveTo>
                <a:cubicBezTo>
                  <a:pt x="3005918" y="2590859"/>
                  <a:pt x="2971800" y="2624977"/>
                  <a:pt x="2971800" y="2667059"/>
                </a:cubicBezTo>
                <a:lnTo>
                  <a:pt x="2971800" y="3886259"/>
                </a:lnTo>
                <a:cubicBezTo>
                  <a:pt x="2971800" y="3928340"/>
                  <a:pt x="3005918" y="3962459"/>
                  <a:pt x="3048000" y="3962459"/>
                </a:cubicBezTo>
                <a:cubicBezTo>
                  <a:pt x="3090081" y="3962459"/>
                  <a:pt x="3124200" y="3928340"/>
                  <a:pt x="3124200" y="3886259"/>
                </a:cubicBezTo>
                <a:lnTo>
                  <a:pt x="3124200" y="2667059"/>
                </a:lnTo>
                <a:cubicBezTo>
                  <a:pt x="3124200" y="2624977"/>
                  <a:pt x="3090081" y="2590859"/>
                  <a:pt x="3048000" y="2590859"/>
                </a:cubicBezTo>
                <a:close/>
                <a:moveTo>
                  <a:pt x="2286000" y="2590859"/>
                </a:moveTo>
                <a:cubicBezTo>
                  <a:pt x="2243918" y="2590859"/>
                  <a:pt x="2209800" y="2624977"/>
                  <a:pt x="2209800" y="2667059"/>
                </a:cubicBezTo>
                <a:lnTo>
                  <a:pt x="2209800" y="3886259"/>
                </a:lnTo>
                <a:cubicBezTo>
                  <a:pt x="2209800" y="3928340"/>
                  <a:pt x="2243918" y="3962459"/>
                  <a:pt x="2286000" y="3962459"/>
                </a:cubicBezTo>
                <a:cubicBezTo>
                  <a:pt x="2328081" y="3962459"/>
                  <a:pt x="2362200" y="3928340"/>
                  <a:pt x="2362200" y="3886259"/>
                </a:cubicBezTo>
                <a:lnTo>
                  <a:pt x="2362200" y="2667059"/>
                </a:lnTo>
                <a:cubicBezTo>
                  <a:pt x="2362200" y="2624977"/>
                  <a:pt x="2328081" y="2590859"/>
                  <a:pt x="2286000" y="2590859"/>
                </a:cubicBezTo>
                <a:close/>
                <a:moveTo>
                  <a:pt x="1524000" y="2590859"/>
                </a:moveTo>
                <a:cubicBezTo>
                  <a:pt x="1481918" y="2590859"/>
                  <a:pt x="1447800" y="2624977"/>
                  <a:pt x="1447800" y="2667059"/>
                </a:cubicBezTo>
                <a:lnTo>
                  <a:pt x="1447800" y="3886259"/>
                </a:lnTo>
                <a:cubicBezTo>
                  <a:pt x="1447800" y="3928340"/>
                  <a:pt x="1481918" y="3962459"/>
                  <a:pt x="1524000" y="3962459"/>
                </a:cubicBezTo>
                <a:cubicBezTo>
                  <a:pt x="1566081" y="3962459"/>
                  <a:pt x="1600200" y="3928340"/>
                  <a:pt x="1600200" y="3886259"/>
                </a:cubicBezTo>
                <a:lnTo>
                  <a:pt x="1600200" y="2667059"/>
                </a:lnTo>
                <a:cubicBezTo>
                  <a:pt x="1600200" y="2624977"/>
                  <a:pt x="1566081" y="2590859"/>
                  <a:pt x="1524000" y="2590859"/>
                </a:cubicBezTo>
                <a:close/>
                <a:moveTo>
                  <a:pt x="3048000" y="2438459"/>
                </a:moveTo>
                <a:cubicBezTo>
                  <a:pt x="3174254" y="2438459"/>
                  <a:pt x="3276600" y="2540805"/>
                  <a:pt x="3276600" y="2667059"/>
                </a:cubicBezTo>
                <a:lnTo>
                  <a:pt x="3276600" y="3886259"/>
                </a:lnTo>
                <a:cubicBezTo>
                  <a:pt x="3276600" y="4012512"/>
                  <a:pt x="3174254" y="4114859"/>
                  <a:pt x="3048000" y="4114859"/>
                </a:cubicBezTo>
                <a:cubicBezTo>
                  <a:pt x="2921746" y="4114859"/>
                  <a:pt x="2819400" y="4012512"/>
                  <a:pt x="2819400" y="3886259"/>
                </a:cubicBezTo>
                <a:lnTo>
                  <a:pt x="2819400" y="2667059"/>
                </a:lnTo>
                <a:cubicBezTo>
                  <a:pt x="2819400" y="2540805"/>
                  <a:pt x="2921746" y="2438459"/>
                  <a:pt x="3048000" y="2438459"/>
                </a:cubicBezTo>
                <a:close/>
                <a:moveTo>
                  <a:pt x="2286000" y="2438459"/>
                </a:moveTo>
                <a:cubicBezTo>
                  <a:pt x="2412254" y="2438459"/>
                  <a:pt x="2514600" y="2540805"/>
                  <a:pt x="2514600" y="2667059"/>
                </a:cubicBezTo>
                <a:lnTo>
                  <a:pt x="2514600" y="3886259"/>
                </a:lnTo>
                <a:cubicBezTo>
                  <a:pt x="2514600" y="4012512"/>
                  <a:pt x="2412254" y="4114859"/>
                  <a:pt x="2286000" y="4114859"/>
                </a:cubicBezTo>
                <a:cubicBezTo>
                  <a:pt x="2159746" y="4114859"/>
                  <a:pt x="2057400" y="4012512"/>
                  <a:pt x="2057400" y="3886259"/>
                </a:cubicBezTo>
                <a:lnTo>
                  <a:pt x="2057400" y="2667059"/>
                </a:lnTo>
                <a:cubicBezTo>
                  <a:pt x="2057400" y="2540805"/>
                  <a:pt x="2159746" y="2438459"/>
                  <a:pt x="2286000" y="2438459"/>
                </a:cubicBezTo>
                <a:close/>
                <a:moveTo>
                  <a:pt x="1524000" y="2438459"/>
                </a:moveTo>
                <a:cubicBezTo>
                  <a:pt x="1650254" y="2438459"/>
                  <a:pt x="1752600" y="2540805"/>
                  <a:pt x="1752600" y="2667059"/>
                </a:cubicBezTo>
                <a:lnTo>
                  <a:pt x="1752600" y="3886259"/>
                </a:lnTo>
                <a:cubicBezTo>
                  <a:pt x="1752600" y="4012512"/>
                  <a:pt x="1650254" y="4114859"/>
                  <a:pt x="1524000" y="4114859"/>
                </a:cubicBezTo>
                <a:cubicBezTo>
                  <a:pt x="1397746" y="4114859"/>
                  <a:pt x="1295400" y="4012512"/>
                  <a:pt x="1295400" y="3886259"/>
                </a:cubicBezTo>
                <a:lnTo>
                  <a:pt x="1295400" y="2667059"/>
                </a:lnTo>
                <a:cubicBezTo>
                  <a:pt x="1295400" y="2540805"/>
                  <a:pt x="1397746" y="2438459"/>
                  <a:pt x="1524000" y="2438459"/>
                </a:cubicBezTo>
                <a:close/>
                <a:moveTo>
                  <a:pt x="467334" y="2133658"/>
                </a:moveTo>
                <a:lnTo>
                  <a:pt x="744779" y="4352907"/>
                </a:lnTo>
                <a:cubicBezTo>
                  <a:pt x="749541" y="4391036"/>
                  <a:pt x="781945" y="4419649"/>
                  <a:pt x="820369" y="4419658"/>
                </a:cubicBezTo>
                <a:lnTo>
                  <a:pt x="3751555" y="4419658"/>
                </a:lnTo>
                <a:cubicBezTo>
                  <a:pt x="3789978" y="4419649"/>
                  <a:pt x="3822382" y="4391036"/>
                  <a:pt x="3827145" y="4352907"/>
                </a:cubicBezTo>
                <a:lnTo>
                  <a:pt x="4104665" y="2133658"/>
                </a:lnTo>
                <a:close/>
                <a:moveTo>
                  <a:pt x="228600" y="1524058"/>
                </a:moveTo>
                <a:cubicBezTo>
                  <a:pt x="186518" y="1524058"/>
                  <a:pt x="152400" y="1558177"/>
                  <a:pt x="152400" y="1600258"/>
                </a:cubicBezTo>
                <a:lnTo>
                  <a:pt x="152400" y="1905058"/>
                </a:lnTo>
                <a:cubicBezTo>
                  <a:pt x="152400" y="1947139"/>
                  <a:pt x="186518" y="1981258"/>
                  <a:pt x="228600" y="1981258"/>
                </a:cubicBezTo>
                <a:lnTo>
                  <a:pt x="4343400" y="1981258"/>
                </a:lnTo>
                <a:cubicBezTo>
                  <a:pt x="4385481" y="1981258"/>
                  <a:pt x="4419600" y="1947139"/>
                  <a:pt x="4419600" y="1905058"/>
                </a:cubicBezTo>
                <a:lnTo>
                  <a:pt x="4419600" y="1600258"/>
                </a:lnTo>
                <a:cubicBezTo>
                  <a:pt x="4419600" y="1558177"/>
                  <a:pt x="4385481" y="1524058"/>
                  <a:pt x="4343400" y="1524058"/>
                </a:cubicBezTo>
                <a:lnTo>
                  <a:pt x="3962400" y="1524058"/>
                </a:lnTo>
                <a:cubicBezTo>
                  <a:pt x="3962400" y="1525353"/>
                  <a:pt x="3962400" y="1526573"/>
                  <a:pt x="3962400" y="1527868"/>
                </a:cubicBezTo>
                <a:lnTo>
                  <a:pt x="3962400" y="1542270"/>
                </a:lnTo>
                <a:cubicBezTo>
                  <a:pt x="3962314" y="1623880"/>
                  <a:pt x="3927434" y="1701585"/>
                  <a:pt x="3866512" y="1755887"/>
                </a:cubicBezTo>
                <a:cubicBezTo>
                  <a:pt x="3748383" y="1861167"/>
                  <a:pt x="3567274" y="1850746"/>
                  <a:pt x="3461995" y="1732617"/>
                </a:cubicBezTo>
                <a:lnTo>
                  <a:pt x="3276600" y="1524058"/>
                </a:lnTo>
                <a:lnTo>
                  <a:pt x="1295400" y="1524058"/>
                </a:lnTo>
                <a:lnTo>
                  <a:pt x="1110234" y="1732770"/>
                </a:lnTo>
                <a:cubicBezTo>
                  <a:pt x="1055827" y="1793958"/>
                  <a:pt x="977855" y="1828953"/>
                  <a:pt x="895978" y="1828915"/>
                </a:cubicBezTo>
                <a:cubicBezTo>
                  <a:pt x="737749" y="1828839"/>
                  <a:pt x="609524" y="1700509"/>
                  <a:pt x="609600" y="1542270"/>
                </a:cubicBezTo>
                <a:lnTo>
                  <a:pt x="609600" y="1527868"/>
                </a:lnTo>
                <a:cubicBezTo>
                  <a:pt x="609600" y="1526573"/>
                  <a:pt x="609600" y="1525353"/>
                  <a:pt x="609600" y="1524058"/>
                </a:cubicBezTo>
                <a:close/>
                <a:moveTo>
                  <a:pt x="2286000" y="301048"/>
                </a:moveTo>
                <a:cubicBezTo>
                  <a:pt x="2286019" y="371247"/>
                  <a:pt x="2260263" y="439008"/>
                  <a:pt x="2213610" y="491472"/>
                </a:cubicBezTo>
                <a:lnTo>
                  <a:pt x="1431188" y="1371658"/>
                </a:lnTo>
                <a:lnTo>
                  <a:pt x="3140812" y="1371658"/>
                </a:lnTo>
                <a:lnTo>
                  <a:pt x="2358390" y="491548"/>
                </a:lnTo>
                <a:cubicBezTo>
                  <a:pt x="2311698" y="439084"/>
                  <a:pt x="2285933" y="371276"/>
                  <a:pt x="2286000" y="301048"/>
                </a:cubicBezTo>
                <a:close/>
                <a:moveTo>
                  <a:pt x="1991661" y="152746"/>
                </a:moveTo>
                <a:cubicBezTo>
                  <a:pt x="1957397" y="154749"/>
                  <a:pt x="1923898" y="169822"/>
                  <a:pt x="1899285" y="197492"/>
                </a:cubicBezTo>
                <a:lnTo>
                  <a:pt x="795833" y="1438714"/>
                </a:lnTo>
                <a:cubicBezTo>
                  <a:pt x="774030" y="1463289"/>
                  <a:pt x="761990" y="1495007"/>
                  <a:pt x="762000" y="1527868"/>
                </a:cubicBezTo>
                <a:lnTo>
                  <a:pt x="762000" y="1542270"/>
                </a:lnTo>
                <a:cubicBezTo>
                  <a:pt x="762000" y="1580570"/>
                  <a:pt x="778364" y="1617041"/>
                  <a:pt x="806977" y="1642492"/>
                </a:cubicBezTo>
                <a:cubicBezTo>
                  <a:pt x="862317" y="1691717"/>
                  <a:pt x="947090" y="1686764"/>
                  <a:pt x="996315" y="1631424"/>
                </a:cubicBezTo>
                <a:lnTo>
                  <a:pt x="1219200" y="1380726"/>
                </a:lnTo>
                <a:lnTo>
                  <a:pt x="1219200" y="1371658"/>
                </a:lnTo>
                <a:lnTo>
                  <a:pt x="1227277" y="1371658"/>
                </a:lnTo>
                <a:lnTo>
                  <a:pt x="2099767" y="390202"/>
                </a:lnTo>
                <a:cubicBezTo>
                  <a:pt x="2121570" y="365627"/>
                  <a:pt x="2133609" y="333909"/>
                  <a:pt x="2133600" y="301048"/>
                </a:cubicBezTo>
                <a:lnTo>
                  <a:pt x="2133600" y="286646"/>
                </a:lnTo>
                <a:cubicBezTo>
                  <a:pt x="2133600" y="248346"/>
                  <a:pt x="2117236" y="211875"/>
                  <a:pt x="2088623" y="186424"/>
                </a:cubicBezTo>
                <a:cubicBezTo>
                  <a:pt x="2060953" y="161812"/>
                  <a:pt x="2025924" y="150744"/>
                  <a:pt x="1991661" y="152746"/>
                </a:cubicBezTo>
                <a:close/>
                <a:moveTo>
                  <a:pt x="2572407" y="152429"/>
                </a:moveTo>
                <a:cubicBezTo>
                  <a:pt x="2498341" y="152487"/>
                  <a:pt x="2438343" y="212580"/>
                  <a:pt x="2438400" y="286646"/>
                </a:cubicBezTo>
                <a:lnTo>
                  <a:pt x="2438400" y="301048"/>
                </a:lnTo>
                <a:cubicBezTo>
                  <a:pt x="2438371" y="333881"/>
                  <a:pt x="2450411" y="365589"/>
                  <a:pt x="2472233" y="390126"/>
                </a:cubicBezTo>
                <a:lnTo>
                  <a:pt x="3344723" y="1371658"/>
                </a:lnTo>
                <a:lnTo>
                  <a:pt x="3352800" y="1371658"/>
                </a:lnTo>
                <a:lnTo>
                  <a:pt x="3352800" y="1380802"/>
                </a:lnTo>
                <a:lnTo>
                  <a:pt x="3575609" y="1631424"/>
                </a:lnTo>
                <a:cubicBezTo>
                  <a:pt x="3601088" y="1660113"/>
                  <a:pt x="3637626" y="1676515"/>
                  <a:pt x="3675993" y="1676487"/>
                </a:cubicBezTo>
                <a:cubicBezTo>
                  <a:pt x="3750059" y="1676429"/>
                  <a:pt x="3810057" y="1616336"/>
                  <a:pt x="3810000" y="1542270"/>
                </a:cubicBezTo>
                <a:lnTo>
                  <a:pt x="3810000" y="1527868"/>
                </a:lnTo>
                <a:cubicBezTo>
                  <a:pt x="3810009" y="1495026"/>
                  <a:pt x="3797941" y="1463317"/>
                  <a:pt x="3776091" y="1438790"/>
                </a:cubicBezTo>
                <a:lnTo>
                  <a:pt x="2672791" y="197492"/>
                </a:lnTo>
                <a:cubicBezTo>
                  <a:pt x="2647312" y="168803"/>
                  <a:pt x="2610774" y="152401"/>
                  <a:pt x="2572407" y="152429"/>
                </a:cubicBezTo>
                <a:close/>
                <a:moveTo>
                  <a:pt x="1999612" y="1"/>
                </a:moveTo>
                <a:cubicBezTo>
                  <a:pt x="2157850" y="67"/>
                  <a:pt x="2286066" y="128407"/>
                  <a:pt x="2286000" y="286646"/>
                </a:cubicBezTo>
                <a:cubicBezTo>
                  <a:pt x="2285990" y="204750"/>
                  <a:pt x="2321014" y="126769"/>
                  <a:pt x="2382231" y="72381"/>
                </a:cubicBezTo>
                <a:cubicBezTo>
                  <a:pt x="2500522" y="-32708"/>
                  <a:pt x="2681621" y="-22002"/>
                  <a:pt x="2786710" y="96299"/>
                </a:cubicBezTo>
                <a:lnTo>
                  <a:pt x="3890010" y="1337520"/>
                </a:lnTo>
                <a:cubicBezTo>
                  <a:pt x="3899249" y="1348255"/>
                  <a:pt x="3907679" y="1359666"/>
                  <a:pt x="3915232" y="1371658"/>
                </a:cubicBezTo>
                <a:lnTo>
                  <a:pt x="4343400" y="1371658"/>
                </a:lnTo>
                <a:cubicBezTo>
                  <a:pt x="4469654" y="1371658"/>
                  <a:pt x="4572000" y="1474004"/>
                  <a:pt x="4572000" y="1600258"/>
                </a:cubicBezTo>
                <a:lnTo>
                  <a:pt x="4572000" y="1905058"/>
                </a:lnTo>
                <a:cubicBezTo>
                  <a:pt x="4572000" y="2031312"/>
                  <a:pt x="4469654" y="2133658"/>
                  <a:pt x="4343400" y="2133658"/>
                </a:cubicBezTo>
                <a:lnTo>
                  <a:pt x="4258284" y="2133658"/>
                </a:lnTo>
                <a:lnTo>
                  <a:pt x="3978478" y="4371805"/>
                </a:lnTo>
                <a:cubicBezTo>
                  <a:pt x="3964181" y="4486209"/>
                  <a:pt x="3866931" y="4572068"/>
                  <a:pt x="3751631" y="4572058"/>
                </a:cubicBezTo>
                <a:lnTo>
                  <a:pt x="820369" y="4572058"/>
                </a:lnTo>
                <a:cubicBezTo>
                  <a:pt x="705069" y="4572068"/>
                  <a:pt x="607819" y="4486209"/>
                  <a:pt x="593522" y="4371805"/>
                </a:cubicBezTo>
                <a:lnTo>
                  <a:pt x="313715" y="2133658"/>
                </a:lnTo>
                <a:lnTo>
                  <a:pt x="228600" y="2133658"/>
                </a:lnTo>
                <a:cubicBezTo>
                  <a:pt x="102346" y="2133658"/>
                  <a:pt x="0" y="2031312"/>
                  <a:pt x="0" y="1905058"/>
                </a:cubicBezTo>
                <a:lnTo>
                  <a:pt x="0" y="1600258"/>
                </a:lnTo>
                <a:cubicBezTo>
                  <a:pt x="0" y="1474004"/>
                  <a:pt x="102346" y="1371658"/>
                  <a:pt x="228600" y="1371658"/>
                </a:cubicBezTo>
                <a:lnTo>
                  <a:pt x="656758" y="1371658"/>
                </a:lnTo>
                <a:cubicBezTo>
                  <a:pt x="664302" y="1359647"/>
                  <a:pt x="672741" y="1348208"/>
                  <a:pt x="681980" y="1337444"/>
                </a:cubicBezTo>
                <a:lnTo>
                  <a:pt x="1785356" y="96146"/>
                </a:lnTo>
                <a:cubicBezTo>
                  <a:pt x="1839763" y="34958"/>
                  <a:pt x="1917735" y="-37"/>
                  <a:pt x="1999612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2A6047C-2C72-4996-AB55-ED526971FDAD}"/>
              </a:ext>
            </a:extLst>
          </p:cNvPr>
          <p:cNvSpPr>
            <a:spLocks noChangeAspect="1"/>
          </p:cNvSpPr>
          <p:nvPr/>
        </p:nvSpPr>
        <p:spPr>
          <a:xfrm>
            <a:off x="15006177" y="10225493"/>
            <a:ext cx="853440" cy="682750"/>
          </a:xfrm>
          <a:custGeom>
            <a:avLst/>
            <a:gdLst>
              <a:gd name="connsiteX0" fmla="*/ 228600 w 4572000"/>
              <a:gd name="connsiteY0" fmla="*/ 2133600 h 3657590"/>
              <a:gd name="connsiteX1" fmla="*/ 152400 w 4572000"/>
              <a:gd name="connsiteY1" fmla="*/ 2209800 h 3657590"/>
              <a:gd name="connsiteX2" fmla="*/ 228600 w 4572000"/>
              <a:gd name="connsiteY2" fmla="*/ 2286000 h 3657590"/>
              <a:gd name="connsiteX3" fmla="*/ 914400 w 4572000"/>
              <a:gd name="connsiteY3" fmla="*/ 2286000 h 3657590"/>
              <a:gd name="connsiteX4" fmla="*/ 1143000 w 4572000"/>
              <a:gd name="connsiteY4" fmla="*/ 2514600 h 3657590"/>
              <a:gd name="connsiteX5" fmla="*/ 914400 w 4572000"/>
              <a:gd name="connsiteY5" fmla="*/ 2743200 h 3657590"/>
              <a:gd name="connsiteX6" fmla="*/ 533400 w 4572000"/>
              <a:gd name="connsiteY6" fmla="*/ 2743200 h 3657590"/>
              <a:gd name="connsiteX7" fmla="*/ 457200 w 4572000"/>
              <a:gd name="connsiteY7" fmla="*/ 2819400 h 3657590"/>
              <a:gd name="connsiteX8" fmla="*/ 533400 w 4572000"/>
              <a:gd name="connsiteY8" fmla="*/ 2895600 h 3657590"/>
              <a:gd name="connsiteX9" fmla="*/ 1828800 w 4572000"/>
              <a:gd name="connsiteY9" fmla="*/ 2895600 h 3657590"/>
              <a:gd name="connsiteX10" fmla="*/ 2057400 w 4572000"/>
              <a:gd name="connsiteY10" fmla="*/ 3124200 h 3657590"/>
              <a:gd name="connsiteX11" fmla="*/ 1828800 w 4572000"/>
              <a:gd name="connsiteY11" fmla="*/ 3352800 h 3657590"/>
              <a:gd name="connsiteX12" fmla="*/ 1219200 w 4572000"/>
              <a:gd name="connsiteY12" fmla="*/ 3352800 h 3657590"/>
              <a:gd name="connsiteX13" fmla="*/ 1143000 w 4572000"/>
              <a:gd name="connsiteY13" fmla="*/ 3429000 h 3657590"/>
              <a:gd name="connsiteX14" fmla="*/ 1219200 w 4572000"/>
              <a:gd name="connsiteY14" fmla="*/ 3505200 h 3657590"/>
              <a:gd name="connsiteX15" fmla="*/ 3429000 w 4572000"/>
              <a:gd name="connsiteY15" fmla="*/ 3505200 h 3657590"/>
              <a:gd name="connsiteX16" fmla="*/ 3505200 w 4572000"/>
              <a:gd name="connsiteY16" fmla="*/ 3429000 h 3657590"/>
              <a:gd name="connsiteX17" fmla="*/ 3429000 w 4572000"/>
              <a:gd name="connsiteY17" fmla="*/ 3352800 h 3657590"/>
              <a:gd name="connsiteX18" fmla="*/ 2971800 w 4572000"/>
              <a:gd name="connsiteY18" fmla="*/ 3352800 h 3657590"/>
              <a:gd name="connsiteX19" fmla="*/ 2743200 w 4572000"/>
              <a:gd name="connsiteY19" fmla="*/ 3124200 h 3657590"/>
              <a:gd name="connsiteX20" fmla="*/ 2971800 w 4572000"/>
              <a:gd name="connsiteY20" fmla="*/ 2895600 h 3657590"/>
              <a:gd name="connsiteX21" fmla="*/ 3810000 w 4572000"/>
              <a:gd name="connsiteY21" fmla="*/ 2895600 h 3657590"/>
              <a:gd name="connsiteX22" fmla="*/ 3886200 w 4572000"/>
              <a:gd name="connsiteY22" fmla="*/ 2819400 h 3657590"/>
              <a:gd name="connsiteX23" fmla="*/ 3810000 w 4572000"/>
              <a:gd name="connsiteY23" fmla="*/ 2743200 h 3657590"/>
              <a:gd name="connsiteX24" fmla="*/ 3429000 w 4572000"/>
              <a:gd name="connsiteY24" fmla="*/ 2743200 h 3657590"/>
              <a:gd name="connsiteX25" fmla="*/ 3200400 w 4572000"/>
              <a:gd name="connsiteY25" fmla="*/ 2514600 h 3657590"/>
              <a:gd name="connsiteX26" fmla="*/ 3429000 w 4572000"/>
              <a:gd name="connsiteY26" fmla="*/ 2286000 h 3657590"/>
              <a:gd name="connsiteX27" fmla="*/ 4343400 w 4572000"/>
              <a:gd name="connsiteY27" fmla="*/ 2286000 h 3657590"/>
              <a:gd name="connsiteX28" fmla="*/ 4419600 w 4572000"/>
              <a:gd name="connsiteY28" fmla="*/ 2209800 h 3657590"/>
              <a:gd name="connsiteX29" fmla="*/ 4343400 w 4572000"/>
              <a:gd name="connsiteY29" fmla="*/ 2133600 h 3657590"/>
              <a:gd name="connsiteX30" fmla="*/ 3505200 w 4572000"/>
              <a:gd name="connsiteY30" fmla="*/ 1447800 h 3657590"/>
              <a:gd name="connsiteX31" fmla="*/ 3810000 w 4572000"/>
              <a:gd name="connsiteY31" fmla="*/ 1447800 h 3657590"/>
              <a:gd name="connsiteX32" fmla="*/ 3810000 w 4572000"/>
              <a:gd name="connsiteY32" fmla="*/ 1600200 h 3657590"/>
              <a:gd name="connsiteX33" fmla="*/ 3505200 w 4572000"/>
              <a:gd name="connsiteY33" fmla="*/ 1600200 h 3657590"/>
              <a:gd name="connsiteX34" fmla="*/ 762000 w 4572000"/>
              <a:gd name="connsiteY34" fmla="*/ 1447800 h 3657590"/>
              <a:gd name="connsiteX35" fmla="*/ 1066800 w 4572000"/>
              <a:gd name="connsiteY35" fmla="*/ 1447800 h 3657590"/>
              <a:gd name="connsiteX36" fmla="*/ 1066800 w 4572000"/>
              <a:gd name="connsiteY36" fmla="*/ 1600200 h 3657590"/>
              <a:gd name="connsiteX37" fmla="*/ 762000 w 4572000"/>
              <a:gd name="connsiteY37" fmla="*/ 1600200 h 3657590"/>
              <a:gd name="connsiteX38" fmla="*/ 2285171 w 4572000"/>
              <a:gd name="connsiteY38" fmla="*/ 608771 h 3657590"/>
              <a:gd name="connsiteX39" fmla="*/ 1371600 w 4572000"/>
              <a:gd name="connsiteY39" fmla="*/ 1524000 h 3657590"/>
              <a:gd name="connsiteX40" fmla="*/ 1494510 w 4572000"/>
              <a:gd name="connsiteY40" fmla="*/ 1981200 h 3657590"/>
              <a:gd name="connsiteX41" fmla="*/ 3077413 w 4572000"/>
              <a:gd name="connsiteY41" fmla="*/ 1981200 h 3657590"/>
              <a:gd name="connsiteX42" fmla="*/ 3200400 w 4572000"/>
              <a:gd name="connsiteY42" fmla="*/ 1522342 h 3657590"/>
              <a:gd name="connsiteX43" fmla="*/ 2285171 w 4572000"/>
              <a:gd name="connsiteY43" fmla="*/ 608771 h 3657590"/>
              <a:gd name="connsiteX44" fmla="*/ 1196888 w 4572000"/>
              <a:gd name="connsiteY44" fmla="*/ 479547 h 3657590"/>
              <a:gd name="connsiteX45" fmla="*/ 1425505 w 4572000"/>
              <a:gd name="connsiteY45" fmla="*/ 708164 h 3657590"/>
              <a:gd name="connsiteX46" fmla="*/ 1317743 w 4572000"/>
              <a:gd name="connsiteY46" fmla="*/ 815926 h 3657590"/>
              <a:gd name="connsiteX47" fmla="*/ 1089126 w 4572000"/>
              <a:gd name="connsiteY47" fmla="*/ 587309 h 3657590"/>
              <a:gd name="connsiteX48" fmla="*/ 3375185 w 4572000"/>
              <a:gd name="connsiteY48" fmla="*/ 479448 h 3657590"/>
              <a:gd name="connsiteX49" fmla="*/ 3482947 w 4572000"/>
              <a:gd name="connsiteY49" fmla="*/ 587210 h 3657590"/>
              <a:gd name="connsiteX50" fmla="*/ 3254330 w 4572000"/>
              <a:gd name="connsiteY50" fmla="*/ 815827 h 3657590"/>
              <a:gd name="connsiteX51" fmla="*/ 3146568 w 4572000"/>
              <a:gd name="connsiteY51" fmla="*/ 708065 h 3657590"/>
              <a:gd name="connsiteX52" fmla="*/ 2332876 w 4572000"/>
              <a:gd name="connsiteY52" fmla="*/ 457210 h 3657590"/>
              <a:gd name="connsiteX53" fmla="*/ 2743905 w 4572000"/>
              <a:gd name="connsiteY53" fmla="*/ 559746 h 3657590"/>
              <a:gd name="connsiteX54" fmla="*/ 3249473 w 4572000"/>
              <a:gd name="connsiteY54" fmla="*/ 1981200 h 3657590"/>
              <a:gd name="connsiteX55" fmla="*/ 4343400 w 4572000"/>
              <a:gd name="connsiteY55" fmla="*/ 1981200 h 3657590"/>
              <a:gd name="connsiteX56" fmla="*/ 4572000 w 4572000"/>
              <a:gd name="connsiteY56" fmla="*/ 2209790 h 3657590"/>
              <a:gd name="connsiteX57" fmla="*/ 4343400 w 4572000"/>
              <a:gd name="connsiteY57" fmla="*/ 2438390 h 3657590"/>
              <a:gd name="connsiteX58" fmla="*/ 3429000 w 4572000"/>
              <a:gd name="connsiteY58" fmla="*/ 2438390 h 3657590"/>
              <a:gd name="connsiteX59" fmla="*/ 3352800 w 4572000"/>
              <a:gd name="connsiteY59" fmla="*/ 2514590 h 3657590"/>
              <a:gd name="connsiteX60" fmla="*/ 3429000 w 4572000"/>
              <a:gd name="connsiteY60" fmla="*/ 2590790 h 3657590"/>
              <a:gd name="connsiteX61" fmla="*/ 3810000 w 4572000"/>
              <a:gd name="connsiteY61" fmla="*/ 2590790 h 3657590"/>
              <a:gd name="connsiteX62" fmla="*/ 4038600 w 4572000"/>
              <a:gd name="connsiteY62" fmla="*/ 2819390 h 3657590"/>
              <a:gd name="connsiteX63" fmla="*/ 3810000 w 4572000"/>
              <a:gd name="connsiteY63" fmla="*/ 3047990 h 3657590"/>
              <a:gd name="connsiteX64" fmla="*/ 2971800 w 4572000"/>
              <a:gd name="connsiteY64" fmla="*/ 3047990 h 3657590"/>
              <a:gd name="connsiteX65" fmla="*/ 2895600 w 4572000"/>
              <a:gd name="connsiteY65" fmla="*/ 3124190 h 3657590"/>
              <a:gd name="connsiteX66" fmla="*/ 2971800 w 4572000"/>
              <a:gd name="connsiteY66" fmla="*/ 3200390 h 3657590"/>
              <a:gd name="connsiteX67" fmla="*/ 3429000 w 4572000"/>
              <a:gd name="connsiteY67" fmla="*/ 3200390 h 3657590"/>
              <a:gd name="connsiteX68" fmla="*/ 3657600 w 4572000"/>
              <a:gd name="connsiteY68" fmla="*/ 3428990 h 3657590"/>
              <a:gd name="connsiteX69" fmla="*/ 3429000 w 4572000"/>
              <a:gd name="connsiteY69" fmla="*/ 3657590 h 3657590"/>
              <a:gd name="connsiteX70" fmla="*/ 1219200 w 4572000"/>
              <a:gd name="connsiteY70" fmla="*/ 3657590 h 3657590"/>
              <a:gd name="connsiteX71" fmla="*/ 990600 w 4572000"/>
              <a:gd name="connsiteY71" fmla="*/ 3428990 h 3657590"/>
              <a:gd name="connsiteX72" fmla="*/ 1219200 w 4572000"/>
              <a:gd name="connsiteY72" fmla="*/ 3200390 h 3657590"/>
              <a:gd name="connsiteX73" fmla="*/ 1828800 w 4572000"/>
              <a:gd name="connsiteY73" fmla="*/ 3200390 h 3657590"/>
              <a:gd name="connsiteX74" fmla="*/ 1905000 w 4572000"/>
              <a:gd name="connsiteY74" fmla="*/ 3124190 h 3657590"/>
              <a:gd name="connsiteX75" fmla="*/ 1828800 w 4572000"/>
              <a:gd name="connsiteY75" fmla="*/ 3047990 h 3657590"/>
              <a:gd name="connsiteX76" fmla="*/ 533400 w 4572000"/>
              <a:gd name="connsiteY76" fmla="*/ 3047990 h 3657590"/>
              <a:gd name="connsiteX77" fmla="*/ 304800 w 4572000"/>
              <a:gd name="connsiteY77" fmla="*/ 2819390 h 3657590"/>
              <a:gd name="connsiteX78" fmla="*/ 533400 w 4572000"/>
              <a:gd name="connsiteY78" fmla="*/ 2590790 h 3657590"/>
              <a:gd name="connsiteX79" fmla="*/ 914400 w 4572000"/>
              <a:gd name="connsiteY79" fmla="*/ 2590790 h 3657590"/>
              <a:gd name="connsiteX80" fmla="*/ 990600 w 4572000"/>
              <a:gd name="connsiteY80" fmla="*/ 2514590 h 3657590"/>
              <a:gd name="connsiteX81" fmla="*/ 914400 w 4572000"/>
              <a:gd name="connsiteY81" fmla="*/ 2438390 h 3657590"/>
              <a:gd name="connsiteX82" fmla="*/ 228600 w 4572000"/>
              <a:gd name="connsiteY82" fmla="*/ 2438390 h 3657590"/>
              <a:gd name="connsiteX83" fmla="*/ 0 w 4572000"/>
              <a:gd name="connsiteY83" fmla="*/ 2209790 h 3657590"/>
              <a:gd name="connsiteX84" fmla="*/ 228600 w 4572000"/>
              <a:gd name="connsiteY84" fmla="*/ 1981190 h 3657590"/>
              <a:gd name="connsiteX85" fmla="*/ 1322451 w 4572000"/>
              <a:gd name="connsiteY85" fmla="*/ 1981190 h 3657590"/>
              <a:gd name="connsiteX86" fmla="*/ 1322451 w 4572000"/>
              <a:gd name="connsiteY86" fmla="*/ 1065314 h 3657590"/>
              <a:gd name="connsiteX87" fmla="*/ 2332876 w 4572000"/>
              <a:gd name="connsiteY87" fmla="*/ 457210 h 3657590"/>
              <a:gd name="connsiteX88" fmla="*/ 2209800 w 4572000"/>
              <a:gd name="connsiteY88" fmla="*/ 0 h 3657590"/>
              <a:gd name="connsiteX89" fmla="*/ 2362200 w 4572000"/>
              <a:gd name="connsiteY89" fmla="*/ 0 h 3657590"/>
              <a:gd name="connsiteX90" fmla="*/ 2362200 w 4572000"/>
              <a:gd name="connsiteY90" fmla="*/ 304800 h 3657590"/>
              <a:gd name="connsiteX91" fmla="*/ 2209800 w 4572000"/>
              <a:gd name="connsiteY91" fmla="*/ 304800 h 365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3657590">
                <a:moveTo>
                  <a:pt x="228600" y="2133600"/>
                </a:moveTo>
                <a:cubicBezTo>
                  <a:pt x="186518" y="2133600"/>
                  <a:pt x="152400" y="2167718"/>
                  <a:pt x="152400" y="2209800"/>
                </a:cubicBezTo>
                <a:cubicBezTo>
                  <a:pt x="152400" y="2251881"/>
                  <a:pt x="186518" y="2286000"/>
                  <a:pt x="228600" y="2286000"/>
                </a:cubicBezTo>
                <a:lnTo>
                  <a:pt x="914400" y="2286000"/>
                </a:lnTo>
                <a:cubicBezTo>
                  <a:pt x="1040654" y="2286000"/>
                  <a:pt x="1143000" y="2388346"/>
                  <a:pt x="1143000" y="2514600"/>
                </a:cubicBezTo>
                <a:cubicBezTo>
                  <a:pt x="1143000" y="2640854"/>
                  <a:pt x="1040654" y="2743200"/>
                  <a:pt x="914400" y="2743200"/>
                </a:cubicBezTo>
                <a:lnTo>
                  <a:pt x="533400" y="2743200"/>
                </a:lnTo>
                <a:cubicBezTo>
                  <a:pt x="491318" y="2743200"/>
                  <a:pt x="457200" y="2777318"/>
                  <a:pt x="457200" y="2819400"/>
                </a:cubicBezTo>
                <a:cubicBezTo>
                  <a:pt x="457200" y="2861481"/>
                  <a:pt x="491318" y="2895600"/>
                  <a:pt x="533400" y="2895600"/>
                </a:cubicBezTo>
                <a:lnTo>
                  <a:pt x="1828800" y="2895600"/>
                </a:lnTo>
                <a:cubicBezTo>
                  <a:pt x="1955054" y="2895600"/>
                  <a:pt x="2057400" y="2997946"/>
                  <a:pt x="2057400" y="3124200"/>
                </a:cubicBezTo>
                <a:cubicBezTo>
                  <a:pt x="2057400" y="3250454"/>
                  <a:pt x="1955054" y="3352800"/>
                  <a:pt x="1828800" y="3352800"/>
                </a:cubicBezTo>
                <a:lnTo>
                  <a:pt x="1219200" y="3352800"/>
                </a:lnTo>
                <a:cubicBezTo>
                  <a:pt x="1177118" y="3352800"/>
                  <a:pt x="1143000" y="3386918"/>
                  <a:pt x="1143000" y="3429000"/>
                </a:cubicBezTo>
                <a:cubicBezTo>
                  <a:pt x="1143000" y="3471081"/>
                  <a:pt x="1177118" y="3505200"/>
                  <a:pt x="1219200" y="3505200"/>
                </a:cubicBezTo>
                <a:lnTo>
                  <a:pt x="3429000" y="3505200"/>
                </a:lnTo>
                <a:cubicBezTo>
                  <a:pt x="3471081" y="3505200"/>
                  <a:pt x="3505200" y="3471081"/>
                  <a:pt x="3505200" y="3429000"/>
                </a:cubicBezTo>
                <a:cubicBezTo>
                  <a:pt x="3505200" y="3386918"/>
                  <a:pt x="3471081" y="3352800"/>
                  <a:pt x="3429000" y="3352800"/>
                </a:cubicBezTo>
                <a:lnTo>
                  <a:pt x="2971800" y="3352800"/>
                </a:lnTo>
                <a:cubicBezTo>
                  <a:pt x="2845546" y="3352800"/>
                  <a:pt x="2743200" y="3250454"/>
                  <a:pt x="2743200" y="3124200"/>
                </a:cubicBezTo>
                <a:cubicBezTo>
                  <a:pt x="2743200" y="2997946"/>
                  <a:pt x="2845546" y="2895600"/>
                  <a:pt x="2971800" y="2895600"/>
                </a:cubicBezTo>
                <a:lnTo>
                  <a:pt x="3810000" y="2895600"/>
                </a:lnTo>
                <a:cubicBezTo>
                  <a:pt x="3852081" y="2895600"/>
                  <a:pt x="3886200" y="2861481"/>
                  <a:pt x="3886200" y="2819400"/>
                </a:cubicBezTo>
                <a:cubicBezTo>
                  <a:pt x="3886200" y="2777318"/>
                  <a:pt x="3852081" y="2743200"/>
                  <a:pt x="3810000" y="2743200"/>
                </a:cubicBezTo>
                <a:lnTo>
                  <a:pt x="3429000" y="2743200"/>
                </a:lnTo>
                <a:cubicBezTo>
                  <a:pt x="3302746" y="2743200"/>
                  <a:pt x="3200400" y="2640854"/>
                  <a:pt x="3200400" y="2514600"/>
                </a:cubicBezTo>
                <a:cubicBezTo>
                  <a:pt x="3200400" y="2388346"/>
                  <a:pt x="3302746" y="2286000"/>
                  <a:pt x="3429000" y="2286000"/>
                </a:cubicBezTo>
                <a:lnTo>
                  <a:pt x="4343400" y="2286000"/>
                </a:lnTo>
                <a:cubicBezTo>
                  <a:pt x="4385481" y="2286000"/>
                  <a:pt x="4419600" y="2251881"/>
                  <a:pt x="4419600" y="2209800"/>
                </a:cubicBezTo>
                <a:cubicBezTo>
                  <a:pt x="4419600" y="2167718"/>
                  <a:pt x="4385481" y="2133600"/>
                  <a:pt x="4343400" y="2133600"/>
                </a:cubicBezTo>
                <a:close/>
                <a:moveTo>
                  <a:pt x="3505200" y="1447800"/>
                </a:moveTo>
                <a:lnTo>
                  <a:pt x="3810000" y="1447800"/>
                </a:lnTo>
                <a:lnTo>
                  <a:pt x="3810000" y="1600200"/>
                </a:lnTo>
                <a:lnTo>
                  <a:pt x="3505200" y="1600200"/>
                </a:lnTo>
                <a:close/>
                <a:moveTo>
                  <a:pt x="762000" y="1447800"/>
                </a:moveTo>
                <a:lnTo>
                  <a:pt x="1066800" y="1447800"/>
                </a:lnTo>
                <a:lnTo>
                  <a:pt x="1066800" y="1600200"/>
                </a:lnTo>
                <a:lnTo>
                  <a:pt x="762000" y="1600200"/>
                </a:lnTo>
                <a:close/>
                <a:moveTo>
                  <a:pt x="2285171" y="608771"/>
                </a:moveTo>
                <a:cubicBezTo>
                  <a:pt x="1780156" y="609228"/>
                  <a:pt x="1371143" y="1018994"/>
                  <a:pt x="1371600" y="1524000"/>
                </a:cubicBezTo>
                <a:cubicBezTo>
                  <a:pt x="1371581" y="1684562"/>
                  <a:pt x="1413977" y="1842287"/>
                  <a:pt x="1494510" y="1981200"/>
                </a:cubicBezTo>
                <a:lnTo>
                  <a:pt x="3077413" y="1981200"/>
                </a:lnTo>
                <a:cubicBezTo>
                  <a:pt x="3158118" y="1841754"/>
                  <a:pt x="3200543" y="1683458"/>
                  <a:pt x="3200400" y="1522342"/>
                </a:cubicBezTo>
                <a:cubicBezTo>
                  <a:pt x="3199943" y="1017327"/>
                  <a:pt x="2790177" y="608314"/>
                  <a:pt x="2285171" y="608771"/>
                </a:cubicBezTo>
                <a:close/>
                <a:moveTo>
                  <a:pt x="1196888" y="479547"/>
                </a:moveTo>
                <a:lnTo>
                  <a:pt x="1425505" y="708164"/>
                </a:lnTo>
                <a:lnTo>
                  <a:pt x="1317743" y="815926"/>
                </a:lnTo>
                <a:lnTo>
                  <a:pt x="1089126" y="587309"/>
                </a:lnTo>
                <a:close/>
                <a:moveTo>
                  <a:pt x="3375185" y="479448"/>
                </a:moveTo>
                <a:lnTo>
                  <a:pt x="3482947" y="587210"/>
                </a:lnTo>
                <a:lnTo>
                  <a:pt x="3254330" y="815827"/>
                </a:lnTo>
                <a:lnTo>
                  <a:pt x="3146568" y="708065"/>
                </a:lnTo>
                <a:close/>
                <a:moveTo>
                  <a:pt x="2332876" y="457210"/>
                </a:moveTo>
                <a:cubicBezTo>
                  <a:pt x="2471322" y="463242"/>
                  <a:pt x="2610872" y="496517"/>
                  <a:pt x="2743905" y="559746"/>
                </a:cubicBezTo>
                <a:cubicBezTo>
                  <a:pt x="3276038" y="812663"/>
                  <a:pt x="3502390" y="1449066"/>
                  <a:pt x="3249473" y="1981200"/>
                </a:cubicBezTo>
                <a:lnTo>
                  <a:pt x="4343400" y="1981200"/>
                </a:lnTo>
                <a:cubicBezTo>
                  <a:pt x="4469654" y="1981200"/>
                  <a:pt x="4572000" y="2083536"/>
                  <a:pt x="4572000" y="2209790"/>
                </a:cubicBezTo>
                <a:cubicBezTo>
                  <a:pt x="4572000" y="2336044"/>
                  <a:pt x="4469654" y="2438390"/>
                  <a:pt x="4343400" y="2438390"/>
                </a:cubicBezTo>
                <a:lnTo>
                  <a:pt x="3429000" y="2438390"/>
                </a:lnTo>
                <a:cubicBezTo>
                  <a:pt x="3386918" y="2438390"/>
                  <a:pt x="3352800" y="2472509"/>
                  <a:pt x="3352800" y="2514590"/>
                </a:cubicBezTo>
                <a:cubicBezTo>
                  <a:pt x="3352800" y="2556671"/>
                  <a:pt x="3386918" y="2590790"/>
                  <a:pt x="3429000" y="2590790"/>
                </a:cubicBezTo>
                <a:lnTo>
                  <a:pt x="3810000" y="2590790"/>
                </a:lnTo>
                <a:cubicBezTo>
                  <a:pt x="3936254" y="2590790"/>
                  <a:pt x="4038600" y="2693136"/>
                  <a:pt x="4038600" y="2819390"/>
                </a:cubicBezTo>
                <a:cubicBezTo>
                  <a:pt x="4038600" y="2945644"/>
                  <a:pt x="3936254" y="3047990"/>
                  <a:pt x="3810000" y="3047990"/>
                </a:cubicBezTo>
                <a:lnTo>
                  <a:pt x="2971800" y="3047990"/>
                </a:lnTo>
                <a:cubicBezTo>
                  <a:pt x="2929718" y="3047990"/>
                  <a:pt x="2895600" y="3082109"/>
                  <a:pt x="2895600" y="3124190"/>
                </a:cubicBezTo>
                <a:cubicBezTo>
                  <a:pt x="2895600" y="3166271"/>
                  <a:pt x="2929718" y="3200390"/>
                  <a:pt x="2971800" y="3200390"/>
                </a:cubicBezTo>
                <a:lnTo>
                  <a:pt x="3429000" y="3200390"/>
                </a:lnTo>
                <a:cubicBezTo>
                  <a:pt x="3555254" y="3200390"/>
                  <a:pt x="3657600" y="3302736"/>
                  <a:pt x="3657600" y="3428990"/>
                </a:cubicBezTo>
                <a:cubicBezTo>
                  <a:pt x="3657600" y="3555244"/>
                  <a:pt x="3555254" y="3657590"/>
                  <a:pt x="3429000" y="3657590"/>
                </a:cubicBezTo>
                <a:lnTo>
                  <a:pt x="1219200" y="3657590"/>
                </a:lnTo>
                <a:cubicBezTo>
                  <a:pt x="1092946" y="3657590"/>
                  <a:pt x="990600" y="3555244"/>
                  <a:pt x="990600" y="3428990"/>
                </a:cubicBezTo>
                <a:cubicBezTo>
                  <a:pt x="990600" y="3302736"/>
                  <a:pt x="1092946" y="3200390"/>
                  <a:pt x="1219200" y="3200390"/>
                </a:cubicBezTo>
                <a:lnTo>
                  <a:pt x="1828800" y="3200390"/>
                </a:lnTo>
                <a:cubicBezTo>
                  <a:pt x="1870881" y="3200390"/>
                  <a:pt x="1905000" y="3166271"/>
                  <a:pt x="1905000" y="3124190"/>
                </a:cubicBezTo>
                <a:cubicBezTo>
                  <a:pt x="1905000" y="3082109"/>
                  <a:pt x="1870881" y="3047990"/>
                  <a:pt x="1828800" y="3047990"/>
                </a:cubicBezTo>
                <a:lnTo>
                  <a:pt x="533400" y="3047990"/>
                </a:lnTo>
                <a:cubicBezTo>
                  <a:pt x="407146" y="3047990"/>
                  <a:pt x="304800" y="2945644"/>
                  <a:pt x="304800" y="2819390"/>
                </a:cubicBezTo>
                <a:cubicBezTo>
                  <a:pt x="304800" y="2693136"/>
                  <a:pt x="407146" y="2590790"/>
                  <a:pt x="533400" y="2590790"/>
                </a:cubicBezTo>
                <a:lnTo>
                  <a:pt x="914400" y="2590790"/>
                </a:lnTo>
                <a:cubicBezTo>
                  <a:pt x="956481" y="2590790"/>
                  <a:pt x="990600" y="2556671"/>
                  <a:pt x="990600" y="2514590"/>
                </a:cubicBezTo>
                <a:cubicBezTo>
                  <a:pt x="990600" y="2472509"/>
                  <a:pt x="956481" y="2438390"/>
                  <a:pt x="914400" y="2438390"/>
                </a:cubicBezTo>
                <a:lnTo>
                  <a:pt x="228600" y="2438390"/>
                </a:lnTo>
                <a:cubicBezTo>
                  <a:pt x="102346" y="2438390"/>
                  <a:pt x="0" y="2336044"/>
                  <a:pt x="0" y="2209790"/>
                </a:cubicBezTo>
                <a:cubicBezTo>
                  <a:pt x="0" y="2083536"/>
                  <a:pt x="102346" y="1981190"/>
                  <a:pt x="228600" y="1981190"/>
                </a:cubicBezTo>
                <a:lnTo>
                  <a:pt x="1322451" y="1981190"/>
                </a:lnTo>
                <a:cubicBezTo>
                  <a:pt x="1184729" y="1691430"/>
                  <a:pt x="1184729" y="1355074"/>
                  <a:pt x="1322451" y="1065314"/>
                </a:cubicBezTo>
                <a:cubicBezTo>
                  <a:pt x="1512139" y="666214"/>
                  <a:pt x="1917538" y="439115"/>
                  <a:pt x="2332876" y="457210"/>
                </a:cubicBezTo>
                <a:close/>
                <a:moveTo>
                  <a:pt x="2209800" y="0"/>
                </a:moveTo>
                <a:lnTo>
                  <a:pt x="2362200" y="0"/>
                </a:lnTo>
                <a:lnTo>
                  <a:pt x="2362200" y="304800"/>
                </a:lnTo>
                <a:lnTo>
                  <a:pt x="2209800" y="3048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DD2000C-38C5-4061-B8E3-4F801E4F07D3}"/>
              </a:ext>
            </a:extLst>
          </p:cNvPr>
          <p:cNvSpPr>
            <a:spLocks noChangeAspect="1"/>
          </p:cNvSpPr>
          <p:nvPr/>
        </p:nvSpPr>
        <p:spPr>
          <a:xfrm>
            <a:off x="8537645" y="2348366"/>
            <a:ext cx="853440" cy="569552"/>
          </a:xfrm>
          <a:custGeom>
            <a:avLst/>
            <a:gdLst>
              <a:gd name="connsiteX0" fmla="*/ 4508733 w 4581525"/>
              <a:gd name="connsiteY0" fmla="*/ 1879368 h 3057525"/>
              <a:gd name="connsiteX1" fmla="*/ 3740856 w 4581525"/>
              <a:gd name="connsiteY1" fmla="*/ 1378744 h 3057525"/>
              <a:gd name="connsiteX2" fmla="*/ 3550356 w 4581525"/>
              <a:gd name="connsiteY2" fmla="*/ 1401604 h 3057525"/>
              <a:gd name="connsiteX3" fmla="*/ 3018251 w 4581525"/>
              <a:gd name="connsiteY3" fmla="*/ 159544 h 3057525"/>
              <a:gd name="connsiteX4" fmla="*/ 3893256 w 4581525"/>
              <a:gd name="connsiteY4" fmla="*/ 159544 h 3057525"/>
              <a:gd name="connsiteX5" fmla="*/ 4121856 w 4581525"/>
              <a:gd name="connsiteY5" fmla="*/ 388144 h 3057525"/>
              <a:gd name="connsiteX6" fmla="*/ 3893256 w 4581525"/>
              <a:gd name="connsiteY6" fmla="*/ 616744 h 3057525"/>
              <a:gd name="connsiteX7" fmla="*/ 3664656 w 4581525"/>
              <a:gd name="connsiteY7" fmla="*/ 616744 h 3057525"/>
              <a:gd name="connsiteX8" fmla="*/ 3664656 w 4581525"/>
              <a:gd name="connsiteY8" fmla="*/ 769144 h 3057525"/>
              <a:gd name="connsiteX9" fmla="*/ 3893256 w 4581525"/>
              <a:gd name="connsiteY9" fmla="*/ 769144 h 3057525"/>
              <a:gd name="connsiteX10" fmla="*/ 4274256 w 4581525"/>
              <a:gd name="connsiteY10" fmla="*/ 388144 h 3057525"/>
              <a:gd name="connsiteX11" fmla="*/ 3893256 w 4581525"/>
              <a:gd name="connsiteY11" fmla="*/ 7144 h 3057525"/>
              <a:gd name="connsiteX12" fmla="*/ 2902656 w 4581525"/>
              <a:gd name="connsiteY12" fmla="*/ 7144 h 3057525"/>
              <a:gd name="connsiteX13" fmla="*/ 2826465 w 4581525"/>
              <a:gd name="connsiteY13" fmla="*/ 83353 h 3057525"/>
              <a:gd name="connsiteX14" fmla="*/ 2832628 w 4581525"/>
              <a:gd name="connsiteY14" fmla="*/ 113367 h 3057525"/>
              <a:gd name="connsiteX15" fmla="*/ 3048350 w 4581525"/>
              <a:gd name="connsiteY15" fmla="*/ 616744 h 3057525"/>
              <a:gd name="connsiteX16" fmla="*/ 1634154 w 4581525"/>
              <a:gd name="connsiteY16" fmla="*/ 616744 h 3057525"/>
              <a:gd name="connsiteX17" fmla="*/ 1421861 w 4581525"/>
              <a:gd name="connsiteY17" fmla="*/ 159544 h 3057525"/>
              <a:gd name="connsiteX18" fmla="*/ 1683456 w 4581525"/>
              <a:gd name="connsiteY18" fmla="*/ 159544 h 3057525"/>
              <a:gd name="connsiteX19" fmla="*/ 1683456 w 4581525"/>
              <a:gd name="connsiteY19" fmla="*/ 7144 h 3057525"/>
              <a:gd name="connsiteX20" fmla="*/ 997656 w 4581525"/>
              <a:gd name="connsiteY20" fmla="*/ 7144 h 3057525"/>
              <a:gd name="connsiteX21" fmla="*/ 997656 w 4581525"/>
              <a:gd name="connsiteY21" fmla="*/ 159544 h 3057525"/>
              <a:gd name="connsiteX22" fmla="*/ 1253840 w 4581525"/>
              <a:gd name="connsiteY22" fmla="*/ 159544 h 3057525"/>
              <a:gd name="connsiteX23" fmla="*/ 1510101 w 4581525"/>
              <a:gd name="connsiteY23" fmla="*/ 711537 h 3057525"/>
              <a:gd name="connsiteX24" fmla="*/ 1117671 w 4581525"/>
              <a:gd name="connsiteY24" fmla="*/ 1425073 h 3057525"/>
              <a:gd name="connsiteX25" fmla="*/ 52919 w 4581525"/>
              <a:gd name="connsiteY25" fmla="*/ 1944862 h 3057525"/>
              <a:gd name="connsiteX26" fmla="*/ 572707 w 4581525"/>
              <a:gd name="connsiteY26" fmla="*/ 3009614 h 3057525"/>
              <a:gd name="connsiteX27" fmla="*/ 1637460 w 4581525"/>
              <a:gd name="connsiteY27" fmla="*/ 2489826 h 3057525"/>
              <a:gd name="connsiteX28" fmla="*/ 1679569 w 4581525"/>
              <a:gd name="connsiteY28" fmla="*/ 2293144 h 3057525"/>
              <a:gd name="connsiteX29" fmla="*/ 2293056 w 4581525"/>
              <a:gd name="connsiteY29" fmla="*/ 2293144 h 3057525"/>
              <a:gd name="connsiteX30" fmla="*/ 2312639 w 4581525"/>
              <a:gd name="connsiteY30" fmla="*/ 2290477 h 3057525"/>
              <a:gd name="connsiteX31" fmla="*/ 2318888 w 4581525"/>
              <a:gd name="connsiteY31" fmla="*/ 2288038 h 3057525"/>
              <a:gd name="connsiteX32" fmla="*/ 2351349 w 4581525"/>
              <a:gd name="connsiteY32" fmla="*/ 2265179 h 3057525"/>
              <a:gd name="connsiteX33" fmla="*/ 2357064 w 4581525"/>
              <a:gd name="connsiteY33" fmla="*/ 2258320 h 3057525"/>
              <a:gd name="connsiteX34" fmla="*/ 2358359 w 4581525"/>
              <a:gd name="connsiteY34" fmla="*/ 2255577 h 3057525"/>
              <a:gd name="connsiteX35" fmla="*/ 2359807 w 4581525"/>
              <a:gd name="connsiteY35" fmla="*/ 2253672 h 3057525"/>
              <a:gd name="connsiteX36" fmla="*/ 3141086 w 4581525"/>
              <a:gd name="connsiteY36" fmla="*/ 833076 h 3057525"/>
              <a:gd name="connsiteX37" fmla="*/ 3405576 w 4581525"/>
              <a:gd name="connsiteY37" fmla="*/ 1449381 h 3057525"/>
              <a:gd name="connsiteX38" fmla="*/ 2975589 w 4581525"/>
              <a:gd name="connsiteY38" fmla="*/ 2552538 h 3057525"/>
              <a:gd name="connsiteX39" fmla="*/ 4078746 w 4581525"/>
              <a:gd name="connsiteY39" fmla="*/ 2982525 h 3057525"/>
              <a:gd name="connsiteX40" fmla="*/ 4508733 w 4581525"/>
              <a:gd name="connsiteY40" fmla="*/ 1879368 h 3057525"/>
              <a:gd name="connsiteX41" fmla="*/ 845256 w 4581525"/>
              <a:gd name="connsiteY41" fmla="*/ 2902744 h 3057525"/>
              <a:gd name="connsiteX42" fmla="*/ 158884 w 4581525"/>
              <a:gd name="connsiteY42" fmla="*/ 2217515 h 3057525"/>
              <a:gd name="connsiteX43" fmla="*/ 844113 w 4581525"/>
              <a:gd name="connsiteY43" fmla="*/ 1531144 h 3057525"/>
              <a:gd name="connsiteX44" fmla="*/ 1043376 w 4581525"/>
              <a:gd name="connsiteY44" fmla="*/ 1560557 h 3057525"/>
              <a:gd name="connsiteX45" fmla="*/ 702533 w 4581525"/>
              <a:gd name="connsiteY45" fmla="*/ 2180292 h 3057525"/>
              <a:gd name="connsiteX46" fmla="*/ 732689 w 4581525"/>
              <a:gd name="connsiteY46" fmla="*/ 2283752 h 3057525"/>
              <a:gd name="connsiteX47" fmla="*/ 769056 w 4581525"/>
              <a:gd name="connsiteY47" fmla="*/ 2293144 h 3057525"/>
              <a:gd name="connsiteX48" fmla="*/ 1526560 w 4581525"/>
              <a:gd name="connsiteY48" fmla="*/ 2293144 h 3057525"/>
              <a:gd name="connsiteX49" fmla="*/ 845256 w 4581525"/>
              <a:gd name="connsiteY49" fmla="*/ 2902744 h 3057525"/>
              <a:gd name="connsiteX50" fmla="*/ 897910 w 4581525"/>
              <a:gd name="connsiteY50" fmla="*/ 2140744 h 3057525"/>
              <a:gd name="connsiteX51" fmla="*/ 1183660 w 4581525"/>
              <a:gd name="connsiteY51" fmla="*/ 1621212 h 3057525"/>
              <a:gd name="connsiteX52" fmla="*/ 1526560 w 4581525"/>
              <a:gd name="connsiteY52" fmla="*/ 2140744 h 3057525"/>
              <a:gd name="connsiteX53" fmla="*/ 897910 w 4581525"/>
              <a:gd name="connsiteY53" fmla="*/ 2140744 h 3057525"/>
              <a:gd name="connsiteX54" fmla="*/ 1679569 w 4581525"/>
              <a:gd name="connsiteY54" fmla="*/ 2140744 h 3057525"/>
              <a:gd name="connsiteX55" fmla="*/ 1256736 w 4581525"/>
              <a:gd name="connsiteY55" fmla="*/ 1487710 h 3057525"/>
              <a:gd name="connsiteX56" fmla="*/ 1589730 w 4581525"/>
              <a:gd name="connsiteY56" fmla="*/ 882987 h 3057525"/>
              <a:gd name="connsiteX57" fmla="*/ 2173650 w 4581525"/>
              <a:gd name="connsiteY57" fmla="*/ 2140744 h 3057525"/>
              <a:gd name="connsiteX58" fmla="*/ 1679569 w 4581525"/>
              <a:gd name="connsiteY58" fmla="*/ 2140744 h 3057525"/>
              <a:gd name="connsiteX59" fmla="*/ 2299838 w 4581525"/>
              <a:gd name="connsiteY59" fmla="*/ 2046408 h 3057525"/>
              <a:gd name="connsiteX60" fmla="*/ 1725137 w 4581525"/>
              <a:gd name="connsiteY60" fmla="*/ 769144 h 3057525"/>
              <a:gd name="connsiteX61" fmla="*/ 3002402 w 4581525"/>
              <a:gd name="connsiteY61" fmla="*/ 769144 h 3057525"/>
              <a:gd name="connsiteX62" fmla="*/ 2299838 w 4581525"/>
              <a:gd name="connsiteY62" fmla="*/ 2046408 h 3057525"/>
              <a:gd name="connsiteX63" fmla="*/ 3873520 w 4581525"/>
              <a:gd name="connsiteY63" fmla="*/ 2890095 h 3057525"/>
              <a:gd name="connsiteX64" fmla="*/ 3740856 w 4581525"/>
              <a:gd name="connsiteY64" fmla="*/ 2902744 h 3057525"/>
              <a:gd name="connsiteX65" fmla="*/ 3056132 w 4581525"/>
              <a:gd name="connsiteY65" fmla="*/ 2215877 h 3057525"/>
              <a:gd name="connsiteX66" fmla="*/ 3465240 w 4581525"/>
              <a:gd name="connsiteY66" fmla="*/ 1589437 h 3057525"/>
              <a:gd name="connsiteX67" fmla="*/ 3747180 w 4581525"/>
              <a:gd name="connsiteY67" fmla="*/ 2246967 h 3057525"/>
              <a:gd name="connsiteX68" fmla="*/ 3887236 w 4581525"/>
              <a:gd name="connsiteY68" fmla="*/ 2186997 h 3057525"/>
              <a:gd name="connsiteX69" fmla="*/ 3611316 w 4581525"/>
              <a:gd name="connsiteY69" fmla="*/ 1543793 h 3057525"/>
              <a:gd name="connsiteX70" fmla="*/ 4415569 w 4581525"/>
              <a:gd name="connsiteY70" fmla="*/ 2085842 h 3057525"/>
              <a:gd name="connsiteX71" fmla="*/ 3873520 w 4581525"/>
              <a:gd name="connsiteY71" fmla="*/ 2890095 h 305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581525" h="3057525">
                <a:moveTo>
                  <a:pt x="4508733" y="1879368"/>
                </a:moveTo>
                <a:cubicBezTo>
                  <a:pt x="4374983" y="1574749"/>
                  <a:pt x="4073555" y="1378229"/>
                  <a:pt x="3740856" y="1378744"/>
                </a:cubicBezTo>
                <a:cubicBezTo>
                  <a:pt x="3676686" y="1379020"/>
                  <a:pt x="3612764" y="1386688"/>
                  <a:pt x="3550356" y="1401604"/>
                </a:cubicBezTo>
                <a:lnTo>
                  <a:pt x="3018251" y="159544"/>
                </a:lnTo>
                <a:lnTo>
                  <a:pt x="3893256" y="159544"/>
                </a:lnTo>
                <a:cubicBezTo>
                  <a:pt x="4019510" y="159544"/>
                  <a:pt x="4121856" y="261890"/>
                  <a:pt x="4121856" y="388144"/>
                </a:cubicBezTo>
                <a:cubicBezTo>
                  <a:pt x="4121856" y="514398"/>
                  <a:pt x="4019510" y="616744"/>
                  <a:pt x="3893256" y="616744"/>
                </a:cubicBezTo>
                <a:lnTo>
                  <a:pt x="3664656" y="616744"/>
                </a:lnTo>
                <a:lnTo>
                  <a:pt x="3664656" y="769144"/>
                </a:lnTo>
                <a:lnTo>
                  <a:pt x="3893256" y="769144"/>
                </a:lnTo>
                <a:cubicBezTo>
                  <a:pt x="4103673" y="769144"/>
                  <a:pt x="4274256" y="598561"/>
                  <a:pt x="4274256" y="388144"/>
                </a:cubicBezTo>
                <a:cubicBezTo>
                  <a:pt x="4274256" y="177727"/>
                  <a:pt x="4103673" y="7144"/>
                  <a:pt x="3893256" y="7144"/>
                </a:cubicBezTo>
                <a:lnTo>
                  <a:pt x="2902656" y="7144"/>
                </a:lnTo>
                <a:cubicBezTo>
                  <a:pt x="2860574" y="7144"/>
                  <a:pt x="2826456" y="41272"/>
                  <a:pt x="2826465" y="83353"/>
                </a:cubicBezTo>
                <a:cubicBezTo>
                  <a:pt x="2826465" y="93669"/>
                  <a:pt x="2828561" y="103880"/>
                  <a:pt x="2832628" y="113367"/>
                </a:cubicBezTo>
                <a:lnTo>
                  <a:pt x="3048350" y="616744"/>
                </a:lnTo>
                <a:lnTo>
                  <a:pt x="1634154" y="616744"/>
                </a:lnTo>
                <a:lnTo>
                  <a:pt x="1421861" y="159544"/>
                </a:lnTo>
                <a:lnTo>
                  <a:pt x="1683456" y="159544"/>
                </a:lnTo>
                <a:lnTo>
                  <a:pt x="1683456" y="7144"/>
                </a:lnTo>
                <a:lnTo>
                  <a:pt x="997656" y="7144"/>
                </a:lnTo>
                <a:lnTo>
                  <a:pt x="997656" y="159544"/>
                </a:lnTo>
                <a:lnTo>
                  <a:pt x="1253840" y="159544"/>
                </a:lnTo>
                <a:lnTo>
                  <a:pt x="1510101" y="711537"/>
                </a:lnTo>
                <a:lnTo>
                  <a:pt x="1117671" y="1425073"/>
                </a:lnTo>
                <a:cubicBezTo>
                  <a:pt x="680111" y="1274588"/>
                  <a:pt x="203404" y="1507303"/>
                  <a:pt x="52919" y="1944862"/>
                </a:cubicBezTo>
                <a:cubicBezTo>
                  <a:pt x="-97567" y="2382422"/>
                  <a:pt x="135148" y="2859129"/>
                  <a:pt x="572707" y="3009614"/>
                </a:cubicBezTo>
                <a:cubicBezTo>
                  <a:pt x="1010267" y="3160100"/>
                  <a:pt x="1486974" y="2927385"/>
                  <a:pt x="1637460" y="2489826"/>
                </a:cubicBezTo>
                <a:cubicBezTo>
                  <a:pt x="1659348" y="2426189"/>
                  <a:pt x="1673483" y="2360152"/>
                  <a:pt x="1679569" y="2293144"/>
                </a:cubicBezTo>
                <a:lnTo>
                  <a:pt x="2293056" y="2293144"/>
                </a:lnTo>
                <a:cubicBezTo>
                  <a:pt x="2299676" y="2293106"/>
                  <a:pt x="2306257" y="2292210"/>
                  <a:pt x="2312639" y="2290477"/>
                </a:cubicBezTo>
                <a:cubicBezTo>
                  <a:pt x="2314849" y="2289867"/>
                  <a:pt x="2316754" y="2288800"/>
                  <a:pt x="2318888" y="2288038"/>
                </a:cubicBezTo>
                <a:cubicBezTo>
                  <a:pt x="2331889" y="2284114"/>
                  <a:pt x="2343272" y="2276094"/>
                  <a:pt x="2351349" y="2265179"/>
                </a:cubicBezTo>
                <a:cubicBezTo>
                  <a:pt x="2353387" y="2263007"/>
                  <a:pt x="2355302" y="2260721"/>
                  <a:pt x="2357064" y="2258320"/>
                </a:cubicBezTo>
                <a:cubicBezTo>
                  <a:pt x="2357597" y="2257482"/>
                  <a:pt x="2357826" y="2256492"/>
                  <a:pt x="2358359" y="2255577"/>
                </a:cubicBezTo>
                <a:cubicBezTo>
                  <a:pt x="2358893" y="2254663"/>
                  <a:pt x="2359426" y="2254358"/>
                  <a:pt x="2359807" y="2253672"/>
                </a:cubicBezTo>
                <a:lnTo>
                  <a:pt x="3141086" y="833076"/>
                </a:lnTo>
                <a:lnTo>
                  <a:pt x="3405576" y="1449381"/>
                </a:lnTo>
                <a:cubicBezTo>
                  <a:pt x="2982208" y="1635271"/>
                  <a:pt x="2789699" y="2129171"/>
                  <a:pt x="2975589" y="2552538"/>
                </a:cubicBezTo>
                <a:cubicBezTo>
                  <a:pt x="3161479" y="2975905"/>
                  <a:pt x="3655378" y="3168415"/>
                  <a:pt x="4078746" y="2982525"/>
                </a:cubicBezTo>
                <a:cubicBezTo>
                  <a:pt x="4502113" y="2796635"/>
                  <a:pt x="4694623" y="2302736"/>
                  <a:pt x="4508733" y="1879368"/>
                </a:cubicBezTo>
                <a:close/>
                <a:moveTo>
                  <a:pt x="845256" y="2902744"/>
                </a:moveTo>
                <a:cubicBezTo>
                  <a:pt x="466504" y="2903058"/>
                  <a:pt x="159198" y="2596268"/>
                  <a:pt x="158884" y="2217515"/>
                </a:cubicBezTo>
                <a:cubicBezTo>
                  <a:pt x="158570" y="1838763"/>
                  <a:pt x="465361" y="1531458"/>
                  <a:pt x="844113" y="1531144"/>
                </a:cubicBezTo>
                <a:cubicBezTo>
                  <a:pt x="911616" y="1531087"/>
                  <a:pt x="978758" y="1541002"/>
                  <a:pt x="1043376" y="1560557"/>
                </a:cubicBezTo>
                <a:lnTo>
                  <a:pt x="702533" y="2180292"/>
                </a:lnTo>
                <a:cubicBezTo>
                  <a:pt x="682292" y="2217192"/>
                  <a:pt x="695789" y="2263511"/>
                  <a:pt x="732689" y="2283752"/>
                </a:cubicBezTo>
                <a:cubicBezTo>
                  <a:pt x="743843" y="2289867"/>
                  <a:pt x="756340" y="2293096"/>
                  <a:pt x="769056" y="2293144"/>
                </a:cubicBezTo>
                <a:lnTo>
                  <a:pt x="1526560" y="2293144"/>
                </a:lnTo>
                <a:cubicBezTo>
                  <a:pt x="1487431" y="2639987"/>
                  <a:pt x="1194299" y="2902268"/>
                  <a:pt x="845256" y="2902744"/>
                </a:cubicBezTo>
                <a:close/>
                <a:moveTo>
                  <a:pt x="897910" y="2140744"/>
                </a:moveTo>
                <a:lnTo>
                  <a:pt x="1183660" y="1621212"/>
                </a:lnTo>
                <a:cubicBezTo>
                  <a:pt x="1374417" y="1729635"/>
                  <a:pt x="1501852" y="1922716"/>
                  <a:pt x="1526560" y="2140744"/>
                </a:cubicBezTo>
                <a:lnTo>
                  <a:pt x="897910" y="2140744"/>
                </a:lnTo>
                <a:close/>
                <a:moveTo>
                  <a:pt x="1679569" y="2140744"/>
                </a:moveTo>
                <a:cubicBezTo>
                  <a:pt x="1654195" y="1866909"/>
                  <a:pt x="1496204" y="1622917"/>
                  <a:pt x="1256736" y="1487710"/>
                </a:cubicBezTo>
                <a:lnTo>
                  <a:pt x="1589730" y="882987"/>
                </a:lnTo>
                <a:lnTo>
                  <a:pt x="2173650" y="2140744"/>
                </a:lnTo>
                <a:lnTo>
                  <a:pt x="1679569" y="2140744"/>
                </a:lnTo>
                <a:close/>
                <a:moveTo>
                  <a:pt x="2299838" y="2046408"/>
                </a:moveTo>
                <a:lnTo>
                  <a:pt x="1725137" y="769144"/>
                </a:lnTo>
                <a:lnTo>
                  <a:pt x="3002402" y="769144"/>
                </a:lnTo>
                <a:lnTo>
                  <a:pt x="2299838" y="2046408"/>
                </a:lnTo>
                <a:close/>
                <a:moveTo>
                  <a:pt x="3873520" y="2890095"/>
                </a:moveTo>
                <a:cubicBezTo>
                  <a:pt x="3829819" y="2898610"/>
                  <a:pt x="3785385" y="2902839"/>
                  <a:pt x="3740856" y="2902744"/>
                </a:cubicBezTo>
                <a:cubicBezTo>
                  <a:pt x="3362104" y="2902153"/>
                  <a:pt x="3055532" y="2594629"/>
                  <a:pt x="3056132" y="2215877"/>
                </a:cubicBezTo>
                <a:cubicBezTo>
                  <a:pt x="3056551" y="1944510"/>
                  <a:pt x="3216943" y="1698927"/>
                  <a:pt x="3465240" y="1589437"/>
                </a:cubicBezTo>
                <a:lnTo>
                  <a:pt x="3747180" y="2246967"/>
                </a:lnTo>
                <a:lnTo>
                  <a:pt x="3887236" y="2186997"/>
                </a:lnTo>
                <a:lnTo>
                  <a:pt x="3611316" y="1543793"/>
                </a:lnTo>
                <a:cubicBezTo>
                  <a:pt x="3983086" y="1471384"/>
                  <a:pt x="4343160" y="1714071"/>
                  <a:pt x="4415569" y="2085842"/>
                </a:cubicBezTo>
                <a:cubicBezTo>
                  <a:pt x="4487978" y="2457622"/>
                  <a:pt x="4245290" y="2817695"/>
                  <a:pt x="3873520" y="289009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E5FCD14-6821-40C9-BE15-818733206060}"/>
              </a:ext>
            </a:extLst>
          </p:cNvPr>
          <p:cNvSpPr>
            <a:spLocks noChangeAspect="1"/>
          </p:cNvSpPr>
          <p:nvPr/>
        </p:nvSpPr>
        <p:spPr>
          <a:xfrm>
            <a:off x="11850865" y="7322490"/>
            <a:ext cx="685440" cy="853440"/>
          </a:xfrm>
          <a:custGeom>
            <a:avLst/>
            <a:gdLst>
              <a:gd name="connsiteX0" fmla="*/ 2505742 w 2914650"/>
              <a:gd name="connsiteY0" fmla="*/ 7144 h 3629025"/>
              <a:gd name="connsiteX1" fmla="*/ 531400 w 2914650"/>
              <a:gd name="connsiteY1" fmla="*/ 7144 h 3629025"/>
              <a:gd name="connsiteX2" fmla="*/ 455200 w 2914650"/>
              <a:gd name="connsiteY2" fmla="*/ 83344 h 3629025"/>
              <a:gd name="connsiteX3" fmla="*/ 455200 w 2914650"/>
              <a:gd name="connsiteY3" fmla="*/ 674656 h 3629025"/>
              <a:gd name="connsiteX4" fmla="*/ 83344 w 2914650"/>
              <a:gd name="connsiteY4" fmla="*/ 674656 h 3629025"/>
              <a:gd name="connsiteX5" fmla="*/ 7144 w 2914650"/>
              <a:gd name="connsiteY5" fmla="*/ 750856 h 3629025"/>
              <a:gd name="connsiteX6" fmla="*/ 7144 w 2914650"/>
              <a:gd name="connsiteY6" fmla="*/ 3551968 h 3629025"/>
              <a:gd name="connsiteX7" fmla="*/ 83344 w 2914650"/>
              <a:gd name="connsiteY7" fmla="*/ 3628168 h 3629025"/>
              <a:gd name="connsiteX8" fmla="*/ 2505742 w 2914650"/>
              <a:gd name="connsiteY8" fmla="*/ 3628168 h 3629025"/>
              <a:gd name="connsiteX9" fmla="*/ 2916460 w 2914650"/>
              <a:gd name="connsiteY9" fmla="*/ 3217450 h 3629025"/>
              <a:gd name="connsiteX10" fmla="*/ 2916460 w 2914650"/>
              <a:gd name="connsiteY10" fmla="*/ 417862 h 3629025"/>
              <a:gd name="connsiteX11" fmla="*/ 2505742 w 2914650"/>
              <a:gd name="connsiteY11" fmla="*/ 7144 h 3629025"/>
              <a:gd name="connsiteX12" fmla="*/ 2764060 w 2914650"/>
              <a:gd name="connsiteY12" fmla="*/ 3217450 h 3629025"/>
              <a:gd name="connsiteX13" fmla="*/ 2505742 w 2914650"/>
              <a:gd name="connsiteY13" fmla="*/ 3475768 h 3629025"/>
              <a:gd name="connsiteX14" fmla="*/ 159544 w 2914650"/>
              <a:gd name="connsiteY14" fmla="*/ 3475768 h 3629025"/>
              <a:gd name="connsiteX15" fmla="*/ 159544 w 2914650"/>
              <a:gd name="connsiteY15" fmla="*/ 827056 h 3629025"/>
              <a:gd name="connsiteX16" fmla="*/ 1420654 w 2914650"/>
              <a:gd name="connsiteY16" fmla="*/ 827056 h 3629025"/>
              <a:gd name="connsiteX17" fmla="*/ 1420654 w 2914650"/>
              <a:gd name="connsiteY17" fmla="*/ 1934242 h 3629025"/>
              <a:gd name="connsiteX18" fmla="*/ 1497168 w 2914650"/>
              <a:gd name="connsiteY18" fmla="*/ 2010128 h 3629025"/>
              <a:gd name="connsiteX19" fmla="*/ 1550194 w 2914650"/>
              <a:gd name="connsiteY19" fmla="*/ 1988344 h 3629025"/>
              <a:gd name="connsiteX20" fmla="*/ 1805464 w 2914650"/>
              <a:gd name="connsiteY20" fmla="*/ 1741456 h 3629025"/>
              <a:gd name="connsiteX21" fmla="*/ 2060734 w 2914650"/>
              <a:gd name="connsiteY21" fmla="*/ 1992154 h 3629025"/>
              <a:gd name="connsiteX22" fmla="*/ 2168490 w 2914650"/>
              <a:gd name="connsiteY22" fmla="*/ 1991078 h 3629025"/>
              <a:gd name="connsiteX23" fmla="*/ 2190274 w 2914650"/>
              <a:gd name="connsiteY23" fmla="*/ 1938052 h 3629025"/>
              <a:gd name="connsiteX24" fmla="*/ 2190274 w 2914650"/>
              <a:gd name="connsiteY24" fmla="*/ 827056 h 3629025"/>
              <a:gd name="connsiteX25" fmla="*/ 2505742 w 2914650"/>
              <a:gd name="connsiteY25" fmla="*/ 827056 h 3629025"/>
              <a:gd name="connsiteX26" fmla="*/ 2764060 w 2914650"/>
              <a:gd name="connsiteY26" fmla="*/ 735616 h 3629025"/>
              <a:gd name="connsiteX27" fmla="*/ 2764060 w 2914650"/>
              <a:gd name="connsiteY27" fmla="*/ 3217450 h 3629025"/>
              <a:gd name="connsiteX28" fmla="*/ 1573054 w 2914650"/>
              <a:gd name="connsiteY28" fmla="*/ 1752886 h 3629025"/>
              <a:gd name="connsiteX29" fmla="*/ 1573054 w 2914650"/>
              <a:gd name="connsiteY29" fmla="*/ 827056 h 3629025"/>
              <a:gd name="connsiteX30" fmla="*/ 2037874 w 2914650"/>
              <a:gd name="connsiteY30" fmla="*/ 827056 h 3629025"/>
              <a:gd name="connsiteX31" fmla="*/ 2037874 w 2914650"/>
              <a:gd name="connsiteY31" fmla="*/ 1752886 h 3629025"/>
              <a:gd name="connsiteX32" fmla="*/ 1858804 w 2914650"/>
              <a:gd name="connsiteY32" fmla="*/ 1576864 h 3629025"/>
              <a:gd name="connsiteX33" fmla="*/ 1752124 w 2914650"/>
              <a:gd name="connsiteY33" fmla="*/ 1576864 h 3629025"/>
              <a:gd name="connsiteX34" fmla="*/ 1573054 w 2914650"/>
              <a:gd name="connsiteY34" fmla="*/ 1752886 h 3629025"/>
              <a:gd name="connsiteX35" fmla="*/ 2505742 w 2914650"/>
              <a:gd name="connsiteY35" fmla="*/ 676180 h 3629025"/>
              <a:gd name="connsiteX36" fmla="*/ 2505742 w 2914650"/>
              <a:gd name="connsiteY36" fmla="*/ 674656 h 3629025"/>
              <a:gd name="connsiteX37" fmla="*/ 607600 w 2914650"/>
              <a:gd name="connsiteY37" fmla="*/ 674656 h 3629025"/>
              <a:gd name="connsiteX38" fmla="*/ 607600 w 2914650"/>
              <a:gd name="connsiteY38" fmla="*/ 159544 h 3629025"/>
              <a:gd name="connsiteX39" fmla="*/ 2505742 w 2914650"/>
              <a:gd name="connsiteY39" fmla="*/ 159544 h 3629025"/>
              <a:gd name="connsiteX40" fmla="*/ 2764060 w 2914650"/>
              <a:gd name="connsiteY40" fmla="*/ 417862 h 3629025"/>
              <a:gd name="connsiteX41" fmla="*/ 2505742 w 2914650"/>
              <a:gd name="connsiteY41" fmla="*/ 676180 h 362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914650" h="3629025">
                <a:moveTo>
                  <a:pt x="2505742" y="7144"/>
                </a:moveTo>
                <a:lnTo>
                  <a:pt x="531400" y="7144"/>
                </a:lnTo>
                <a:cubicBezTo>
                  <a:pt x="489318" y="7144"/>
                  <a:pt x="455200" y="41262"/>
                  <a:pt x="455200" y="83344"/>
                </a:cubicBezTo>
                <a:lnTo>
                  <a:pt x="455200" y="674656"/>
                </a:lnTo>
                <a:lnTo>
                  <a:pt x="83344" y="674656"/>
                </a:lnTo>
                <a:cubicBezTo>
                  <a:pt x="41262" y="674656"/>
                  <a:pt x="7144" y="708774"/>
                  <a:pt x="7144" y="750856"/>
                </a:cubicBezTo>
                <a:lnTo>
                  <a:pt x="7144" y="3551968"/>
                </a:lnTo>
                <a:cubicBezTo>
                  <a:pt x="7144" y="3594049"/>
                  <a:pt x="41262" y="3628168"/>
                  <a:pt x="83344" y="3628168"/>
                </a:cubicBezTo>
                <a:lnTo>
                  <a:pt x="2505742" y="3628168"/>
                </a:lnTo>
                <a:cubicBezTo>
                  <a:pt x="2732399" y="3627749"/>
                  <a:pt x="2916041" y="3444107"/>
                  <a:pt x="2916460" y="3217450"/>
                </a:cubicBezTo>
                <a:lnTo>
                  <a:pt x="2916460" y="417862"/>
                </a:lnTo>
                <a:cubicBezTo>
                  <a:pt x="2916041" y="191205"/>
                  <a:pt x="2732399" y="7563"/>
                  <a:pt x="2505742" y="7144"/>
                </a:cubicBezTo>
                <a:close/>
                <a:moveTo>
                  <a:pt x="2764060" y="3217450"/>
                </a:moveTo>
                <a:cubicBezTo>
                  <a:pt x="2764060" y="3360115"/>
                  <a:pt x="2648407" y="3475768"/>
                  <a:pt x="2505742" y="3475768"/>
                </a:cubicBezTo>
                <a:lnTo>
                  <a:pt x="159544" y="3475768"/>
                </a:lnTo>
                <a:lnTo>
                  <a:pt x="159544" y="827056"/>
                </a:lnTo>
                <a:lnTo>
                  <a:pt x="1420654" y="827056"/>
                </a:lnTo>
                <a:lnTo>
                  <a:pt x="1420654" y="1934242"/>
                </a:lnTo>
                <a:cubicBezTo>
                  <a:pt x="1420825" y="1976323"/>
                  <a:pt x="1455087" y="2010299"/>
                  <a:pt x="1497168" y="2010128"/>
                </a:cubicBezTo>
                <a:cubicBezTo>
                  <a:pt x="1517009" y="2010042"/>
                  <a:pt x="1536030" y="2002231"/>
                  <a:pt x="1550194" y="1988344"/>
                </a:cubicBezTo>
                <a:lnTo>
                  <a:pt x="1805464" y="1741456"/>
                </a:lnTo>
                <a:lnTo>
                  <a:pt x="2060734" y="1992154"/>
                </a:lnTo>
                <a:cubicBezTo>
                  <a:pt x="2090785" y="2021615"/>
                  <a:pt x="2139029" y="2021129"/>
                  <a:pt x="2168490" y="1991078"/>
                </a:cubicBezTo>
                <a:cubicBezTo>
                  <a:pt x="2182378" y="1976914"/>
                  <a:pt x="2190188" y="1957892"/>
                  <a:pt x="2190274" y="1938052"/>
                </a:cubicBezTo>
                <a:lnTo>
                  <a:pt x="2190274" y="827056"/>
                </a:lnTo>
                <a:lnTo>
                  <a:pt x="2505742" y="827056"/>
                </a:lnTo>
                <a:cubicBezTo>
                  <a:pt x="2599811" y="827227"/>
                  <a:pt x="2691051" y="794937"/>
                  <a:pt x="2764060" y="735616"/>
                </a:cubicBezTo>
                <a:lnTo>
                  <a:pt x="2764060" y="3217450"/>
                </a:lnTo>
                <a:close/>
                <a:moveTo>
                  <a:pt x="1573054" y="1752886"/>
                </a:moveTo>
                <a:lnTo>
                  <a:pt x="1573054" y="827056"/>
                </a:lnTo>
                <a:lnTo>
                  <a:pt x="2037874" y="827056"/>
                </a:lnTo>
                <a:lnTo>
                  <a:pt x="2037874" y="1752886"/>
                </a:lnTo>
                <a:lnTo>
                  <a:pt x="1858804" y="1576864"/>
                </a:lnTo>
                <a:cubicBezTo>
                  <a:pt x="1829172" y="1547822"/>
                  <a:pt x="1781756" y="1547822"/>
                  <a:pt x="1752124" y="1576864"/>
                </a:cubicBezTo>
                <a:lnTo>
                  <a:pt x="1573054" y="1752886"/>
                </a:lnTo>
                <a:close/>
                <a:moveTo>
                  <a:pt x="2505742" y="676180"/>
                </a:moveTo>
                <a:lnTo>
                  <a:pt x="2505742" y="674656"/>
                </a:lnTo>
                <a:lnTo>
                  <a:pt x="607600" y="674656"/>
                </a:lnTo>
                <a:lnTo>
                  <a:pt x="607600" y="159544"/>
                </a:lnTo>
                <a:lnTo>
                  <a:pt x="2505742" y="159544"/>
                </a:lnTo>
                <a:cubicBezTo>
                  <a:pt x="2648407" y="159544"/>
                  <a:pt x="2764060" y="275196"/>
                  <a:pt x="2764060" y="417862"/>
                </a:cubicBezTo>
                <a:cubicBezTo>
                  <a:pt x="2764060" y="560527"/>
                  <a:pt x="2648407" y="676180"/>
                  <a:pt x="2505742" y="6761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E0F5A15-E4C5-4C37-9C28-2CC0B277AD58}"/>
              </a:ext>
            </a:extLst>
          </p:cNvPr>
          <p:cNvSpPr>
            <a:spLocks noChangeAspect="1"/>
          </p:cNvSpPr>
          <p:nvPr/>
        </p:nvSpPr>
        <p:spPr>
          <a:xfrm>
            <a:off x="15049518" y="4732894"/>
            <a:ext cx="766762" cy="853440"/>
          </a:xfrm>
          <a:custGeom>
            <a:avLst/>
            <a:gdLst>
              <a:gd name="connsiteX0" fmla="*/ 3524250 w 4381500"/>
              <a:gd name="connsiteY0" fmla="*/ 3705225 h 4876800"/>
              <a:gd name="connsiteX1" fmla="*/ 3619500 w 4381500"/>
              <a:gd name="connsiteY1" fmla="*/ 3800475 h 4876800"/>
              <a:gd name="connsiteX2" fmla="*/ 3524250 w 4381500"/>
              <a:gd name="connsiteY2" fmla="*/ 3895725 h 4876800"/>
              <a:gd name="connsiteX3" fmla="*/ 3048000 w 4381500"/>
              <a:gd name="connsiteY3" fmla="*/ 4400550 h 4876800"/>
              <a:gd name="connsiteX4" fmla="*/ 2952750 w 4381500"/>
              <a:gd name="connsiteY4" fmla="*/ 4495800 h 4876800"/>
              <a:gd name="connsiteX5" fmla="*/ 2857500 w 4381500"/>
              <a:gd name="connsiteY5" fmla="*/ 4400550 h 4876800"/>
              <a:gd name="connsiteX6" fmla="*/ 3524250 w 4381500"/>
              <a:gd name="connsiteY6" fmla="*/ 3705225 h 4876800"/>
              <a:gd name="connsiteX7" fmla="*/ 857250 w 4381500"/>
              <a:gd name="connsiteY7" fmla="*/ 3705225 h 4876800"/>
              <a:gd name="connsiteX8" fmla="*/ 1524000 w 4381500"/>
              <a:gd name="connsiteY8" fmla="*/ 4400550 h 4876800"/>
              <a:gd name="connsiteX9" fmla="*/ 1428750 w 4381500"/>
              <a:gd name="connsiteY9" fmla="*/ 4495800 h 4876800"/>
              <a:gd name="connsiteX10" fmla="*/ 1333500 w 4381500"/>
              <a:gd name="connsiteY10" fmla="*/ 4400550 h 4876800"/>
              <a:gd name="connsiteX11" fmla="*/ 857250 w 4381500"/>
              <a:gd name="connsiteY11" fmla="*/ 3895725 h 4876800"/>
              <a:gd name="connsiteX12" fmla="*/ 762000 w 4381500"/>
              <a:gd name="connsiteY12" fmla="*/ 3800475 h 4876800"/>
              <a:gd name="connsiteX13" fmla="*/ 857250 w 4381500"/>
              <a:gd name="connsiteY13" fmla="*/ 3705225 h 4876800"/>
              <a:gd name="connsiteX14" fmla="*/ 2762250 w 4381500"/>
              <a:gd name="connsiteY14" fmla="*/ 2943225 h 4876800"/>
              <a:gd name="connsiteX15" fmla="*/ 3508057 w 4381500"/>
              <a:gd name="connsiteY15" fmla="*/ 3377651 h 4876800"/>
              <a:gd name="connsiteX16" fmla="*/ 3472148 w 4381500"/>
              <a:gd name="connsiteY16" fmla="*/ 3507486 h 4876800"/>
              <a:gd name="connsiteX17" fmla="*/ 3342313 w 4381500"/>
              <a:gd name="connsiteY17" fmla="*/ 3471586 h 4876800"/>
              <a:gd name="connsiteX18" fmla="*/ 2762250 w 4381500"/>
              <a:gd name="connsiteY18" fmla="*/ 3133725 h 4876800"/>
              <a:gd name="connsiteX19" fmla="*/ 2667000 w 4381500"/>
              <a:gd name="connsiteY19" fmla="*/ 3038475 h 4876800"/>
              <a:gd name="connsiteX20" fmla="*/ 2762250 w 4381500"/>
              <a:gd name="connsiteY20" fmla="*/ 2943225 h 4876800"/>
              <a:gd name="connsiteX21" fmla="*/ 1619250 w 4381500"/>
              <a:gd name="connsiteY21" fmla="*/ 2943225 h 4876800"/>
              <a:gd name="connsiteX22" fmla="*/ 1714500 w 4381500"/>
              <a:gd name="connsiteY22" fmla="*/ 3038475 h 4876800"/>
              <a:gd name="connsiteX23" fmla="*/ 1619250 w 4381500"/>
              <a:gd name="connsiteY23" fmla="*/ 3133725 h 4876800"/>
              <a:gd name="connsiteX24" fmla="*/ 1039168 w 4381500"/>
              <a:gd name="connsiteY24" fmla="*/ 3471586 h 4876800"/>
              <a:gd name="connsiteX25" fmla="*/ 909333 w 4381500"/>
              <a:gd name="connsiteY25" fmla="*/ 3507476 h 4876800"/>
              <a:gd name="connsiteX26" fmla="*/ 873442 w 4381500"/>
              <a:gd name="connsiteY26" fmla="*/ 3377641 h 4876800"/>
              <a:gd name="connsiteX27" fmla="*/ 1619250 w 4381500"/>
              <a:gd name="connsiteY27" fmla="*/ 2943225 h 4876800"/>
              <a:gd name="connsiteX28" fmla="*/ 3524250 w 4381500"/>
              <a:gd name="connsiteY28" fmla="*/ 1581150 h 4876800"/>
              <a:gd name="connsiteX29" fmla="*/ 3619500 w 4381500"/>
              <a:gd name="connsiteY29" fmla="*/ 1676400 h 4876800"/>
              <a:gd name="connsiteX30" fmla="*/ 3061335 w 4381500"/>
              <a:gd name="connsiteY30" fmla="*/ 2334168 h 4876800"/>
              <a:gd name="connsiteX31" fmla="*/ 3333750 w 4381500"/>
              <a:gd name="connsiteY31" fmla="*/ 2533650 h 4876800"/>
              <a:gd name="connsiteX32" fmla="*/ 3429000 w 4381500"/>
              <a:gd name="connsiteY32" fmla="*/ 2628900 h 4876800"/>
              <a:gd name="connsiteX33" fmla="*/ 3333750 w 4381500"/>
              <a:gd name="connsiteY33" fmla="*/ 2724150 h 4876800"/>
              <a:gd name="connsiteX34" fmla="*/ 2866053 w 4381500"/>
              <a:gd name="connsiteY34" fmla="*/ 2337416 h 4876800"/>
              <a:gd name="connsiteX35" fmla="*/ 2508247 w 4381500"/>
              <a:gd name="connsiteY35" fmla="*/ 2173348 h 4876800"/>
              <a:gd name="connsiteX36" fmla="*/ 2500760 w 4381500"/>
              <a:gd name="connsiteY36" fmla="*/ 2038855 h 4876800"/>
              <a:gd name="connsiteX37" fmla="*/ 2635253 w 4381500"/>
              <a:gd name="connsiteY37" fmla="*/ 2031368 h 4876800"/>
              <a:gd name="connsiteX38" fmla="*/ 2952750 w 4381500"/>
              <a:gd name="connsiteY38" fmla="*/ 2152650 h 4876800"/>
              <a:gd name="connsiteX39" fmla="*/ 3429000 w 4381500"/>
              <a:gd name="connsiteY39" fmla="*/ 1676400 h 4876800"/>
              <a:gd name="connsiteX40" fmla="*/ 3524250 w 4381500"/>
              <a:gd name="connsiteY40" fmla="*/ 1581150 h 4876800"/>
              <a:gd name="connsiteX41" fmla="*/ 857250 w 4381500"/>
              <a:gd name="connsiteY41" fmla="*/ 1581150 h 4876800"/>
              <a:gd name="connsiteX42" fmla="*/ 952500 w 4381500"/>
              <a:gd name="connsiteY42" fmla="*/ 1676400 h 4876800"/>
              <a:gd name="connsiteX43" fmla="*/ 1746247 w 4381500"/>
              <a:gd name="connsiteY43" fmla="*/ 2031368 h 4876800"/>
              <a:gd name="connsiteX44" fmla="*/ 1880740 w 4381500"/>
              <a:gd name="connsiteY44" fmla="*/ 2038855 h 4876800"/>
              <a:gd name="connsiteX45" fmla="*/ 1873253 w 4381500"/>
              <a:gd name="connsiteY45" fmla="*/ 2173348 h 4876800"/>
              <a:gd name="connsiteX46" fmla="*/ 1515446 w 4381500"/>
              <a:gd name="connsiteY46" fmla="*/ 2337416 h 4876800"/>
              <a:gd name="connsiteX47" fmla="*/ 1047750 w 4381500"/>
              <a:gd name="connsiteY47" fmla="*/ 2724150 h 4876800"/>
              <a:gd name="connsiteX48" fmla="*/ 952500 w 4381500"/>
              <a:gd name="connsiteY48" fmla="*/ 2628900 h 4876800"/>
              <a:gd name="connsiteX49" fmla="*/ 1047750 w 4381500"/>
              <a:gd name="connsiteY49" fmla="*/ 2533650 h 4876800"/>
              <a:gd name="connsiteX50" fmla="*/ 1320165 w 4381500"/>
              <a:gd name="connsiteY50" fmla="*/ 2334168 h 4876800"/>
              <a:gd name="connsiteX51" fmla="*/ 762000 w 4381500"/>
              <a:gd name="connsiteY51" fmla="*/ 1676400 h 4876800"/>
              <a:gd name="connsiteX52" fmla="*/ 857250 w 4381500"/>
              <a:gd name="connsiteY52" fmla="*/ 1581150 h 4876800"/>
              <a:gd name="connsiteX53" fmla="*/ 2667000 w 4381500"/>
              <a:gd name="connsiteY53" fmla="*/ 790575 h 4876800"/>
              <a:gd name="connsiteX54" fmla="*/ 2762250 w 4381500"/>
              <a:gd name="connsiteY54" fmla="*/ 885825 h 4876800"/>
              <a:gd name="connsiteX55" fmla="*/ 2667000 w 4381500"/>
              <a:gd name="connsiteY55" fmla="*/ 981075 h 4876800"/>
              <a:gd name="connsiteX56" fmla="*/ 2571750 w 4381500"/>
              <a:gd name="connsiteY56" fmla="*/ 885825 h 4876800"/>
              <a:gd name="connsiteX57" fmla="*/ 2667000 w 4381500"/>
              <a:gd name="connsiteY57" fmla="*/ 790575 h 4876800"/>
              <a:gd name="connsiteX58" fmla="*/ 1714500 w 4381500"/>
              <a:gd name="connsiteY58" fmla="*/ 790575 h 4876800"/>
              <a:gd name="connsiteX59" fmla="*/ 1809750 w 4381500"/>
              <a:gd name="connsiteY59" fmla="*/ 885825 h 4876800"/>
              <a:gd name="connsiteX60" fmla="*/ 1714500 w 4381500"/>
              <a:gd name="connsiteY60" fmla="*/ 981075 h 4876800"/>
              <a:gd name="connsiteX61" fmla="*/ 1619250 w 4381500"/>
              <a:gd name="connsiteY61" fmla="*/ 885825 h 4876800"/>
              <a:gd name="connsiteX62" fmla="*/ 1714500 w 4381500"/>
              <a:gd name="connsiteY62" fmla="*/ 790575 h 4876800"/>
              <a:gd name="connsiteX63" fmla="*/ 2762250 w 4381500"/>
              <a:gd name="connsiteY63" fmla="*/ 190500 h 4876800"/>
              <a:gd name="connsiteX64" fmla="*/ 2286000 w 4381500"/>
              <a:gd name="connsiteY64" fmla="*/ 695325 h 4876800"/>
              <a:gd name="connsiteX65" fmla="*/ 2286000 w 4381500"/>
              <a:gd name="connsiteY65" fmla="*/ 1441904 h 4876800"/>
              <a:gd name="connsiteX66" fmla="*/ 2476500 w 4381500"/>
              <a:gd name="connsiteY66" fmla="*/ 1390650 h 4876800"/>
              <a:gd name="connsiteX67" fmla="*/ 2571750 w 4381500"/>
              <a:gd name="connsiteY67" fmla="*/ 1485900 h 4876800"/>
              <a:gd name="connsiteX68" fmla="*/ 2476500 w 4381500"/>
              <a:gd name="connsiteY68" fmla="*/ 1581150 h 4876800"/>
              <a:gd name="connsiteX69" fmla="*/ 2286000 w 4381500"/>
              <a:gd name="connsiteY69" fmla="*/ 1771650 h 4876800"/>
              <a:gd name="connsiteX70" fmla="*/ 2286000 w 4381500"/>
              <a:gd name="connsiteY70" fmla="*/ 3583010 h 4876800"/>
              <a:gd name="connsiteX71" fmla="*/ 2857500 w 4381500"/>
              <a:gd name="connsiteY71" fmla="*/ 3324225 h 4876800"/>
              <a:gd name="connsiteX72" fmla="*/ 2952750 w 4381500"/>
              <a:gd name="connsiteY72" fmla="*/ 3419475 h 4876800"/>
              <a:gd name="connsiteX73" fmla="*/ 2857500 w 4381500"/>
              <a:gd name="connsiteY73" fmla="*/ 3514725 h 4876800"/>
              <a:gd name="connsiteX74" fmla="*/ 2286000 w 4381500"/>
              <a:gd name="connsiteY74" fmla="*/ 4086225 h 4876800"/>
              <a:gd name="connsiteX75" fmla="*/ 2857500 w 4381500"/>
              <a:gd name="connsiteY75" fmla="*/ 4686300 h 4876800"/>
              <a:gd name="connsiteX76" fmla="*/ 3374707 w 4381500"/>
              <a:gd name="connsiteY76" fmla="*/ 4354068 h 4876800"/>
              <a:gd name="connsiteX77" fmla="*/ 3471853 w 4381500"/>
              <a:gd name="connsiteY77" fmla="*/ 4299528 h 4876800"/>
              <a:gd name="connsiteX78" fmla="*/ 3491989 w 4381500"/>
              <a:gd name="connsiteY78" fmla="*/ 4302109 h 4876800"/>
              <a:gd name="connsiteX79" fmla="*/ 4000500 w 4381500"/>
              <a:gd name="connsiteY79" fmla="*/ 3800465 h 4876800"/>
              <a:gd name="connsiteX80" fmla="*/ 3985707 w 4381500"/>
              <a:gd name="connsiteY80" fmla="*/ 3688823 h 4876800"/>
              <a:gd name="connsiteX81" fmla="*/ 4017388 w 4381500"/>
              <a:gd name="connsiteY81" fmla="*/ 3593335 h 4876800"/>
              <a:gd name="connsiteX82" fmla="*/ 4191000 w 4381500"/>
              <a:gd name="connsiteY82" fmla="*/ 3228975 h 4876800"/>
              <a:gd name="connsiteX83" fmla="*/ 4121115 w 4381500"/>
              <a:gd name="connsiteY83" fmla="*/ 2983906 h 4876800"/>
              <a:gd name="connsiteX84" fmla="*/ 3714750 w 4381500"/>
              <a:gd name="connsiteY84" fmla="*/ 3133725 h 4876800"/>
              <a:gd name="connsiteX85" fmla="*/ 3619500 w 4381500"/>
              <a:gd name="connsiteY85" fmla="*/ 3038475 h 4876800"/>
              <a:gd name="connsiteX86" fmla="*/ 3714750 w 4381500"/>
              <a:gd name="connsiteY86" fmla="*/ 2943225 h 4876800"/>
              <a:gd name="connsiteX87" fmla="*/ 4191000 w 4381500"/>
              <a:gd name="connsiteY87" fmla="*/ 2438400 h 4876800"/>
              <a:gd name="connsiteX88" fmla="*/ 3968581 w 4381500"/>
              <a:gd name="connsiteY88" fmla="*/ 2036997 h 4876800"/>
              <a:gd name="connsiteX89" fmla="*/ 3936692 w 4381500"/>
              <a:gd name="connsiteY89" fmla="*/ 1909553 h 4876800"/>
              <a:gd name="connsiteX90" fmla="*/ 4000500 w 4381500"/>
              <a:gd name="connsiteY90" fmla="*/ 1676400 h 4876800"/>
              <a:gd name="connsiteX91" fmla="*/ 3524250 w 4381500"/>
              <a:gd name="connsiteY91" fmla="*/ 1171575 h 4876800"/>
              <a:gd name="connsiteX92" fmla="*/ 3048000 w 4381500"/>
              <a:gd name="connsiteY92" fmla="*/ 1676400 h 4876800"/>
              <a:gd name="connsiteX93" fmla="*/ 2952750 w 4381500"/>
              <a:gd name="connsiteY93" fmla="*/ 1771650 h 4876800"/>
              <a:gd name="connsiteX94" fmla="*/ 2857500 w 4381500"/>
              <a:gd name="connsiteY94" fmla="*/ 1676400 h 4876800"/>
              <a:gd name="connsiteX95" fmla="*/ 3524250 w 4381500"/>
              <a:gd name="connsiteY95" fmla="*/ 981075 h 4876800"/>
              <a:gd name="connsiteX96" fmla="*/ 3619262 w 4381500"/>
              <a:gd name="connsiteY96" fmla="*/ 988542 h 4876800"/>
              <a:gd name="connsiteX97" fmla="*/ 3619500 w 4381500"/>
              <a:gd name="connsiteY97" fmla="*/ 981075 h 4876800"/>
              <a:gd name="connsiteX98" fmla="*/ 3238500 w 4381500"/>
              <a:gd name="connsiteY98" fmla="*/ 600075 h 4876800"/>
              <a:gd name="connsiteX99" fmla="*/ 2968999 w 4381500"/>
              <a:gd name="connsiteY99" fmla="*/ 711660 h 4876800"/>
              <a:gd name="connsiteX100" fmla="*/ 2834297 w 4381500"/>
              <a:gd name="connsiteY100" fmla="*/ 711584 h 4876800"/>
              <a:gd name="connsiteX101" fmla="*/ 2834383 w 4381500"/>
              <a:gd name="connsiteY101" fmla="*/ 576881 h 4876800"/>
              <a:gd name="connsiteX102" fmla="*/ 3150289 w 4381500"/>
              <a:gd name="connsiteY102" fmla="*/ 416376 h 4876800"/>
              <a:gd name="connsiteX103" fmla="*/ 2762250 w 4381500"/>
              <a:gd name="connsiteY103" fmla="*/ 190500 h 4876800"/>
              <a:gd name="connsiteX104" fmla="*/ 1619250 w 4381500"/>
              <a:gd name="connsiteY104" fmla="*/ 190500 h 4876800"/>
              <a:gd name="connsiteX105" fmla="*/ 1231201 w 4381500"/>
              <a:gd name="connsiteY105" fmla="*/ 416385 h 4876800"/>
              <a:gd name="connsiteX106" fmla="*/ 1547117 w 4381500"/>
              <a:gd name="connsiteY106" fmla="*/ 576891 h 4876800"/>
              <a:gd name="connsiteX107" fmla="*/ 1547184 w 4381500"/>
              <a:gd name="connsiteY107" fmla="*/ 711593 h 4876800"/>
              <a:gd name="connsiteX108" fmla="*/ 1412481 w 4381500"/>
              <a:gd name="connsiteY108" fmla="*/ 711660 h 4876800"/>
              <a:gd name="connsiteX109" fmla="*/ 1143000 w 4381500"/>
              <a:gd name="connsiteY109" fmla="*/ 600075 h 4876800"/>
              <a:gd name="connsiteX110" fmla="*/ 762000 w 4381500"/>
              <a:gd name="connsiteY110" fmla="*/ 981075 h 4876800"/>
              <a:gd name="connsiteX111" fmla="*/ 762238 w 4381500"/>
              <a:gd name="connsiteY111" fmla="*/ 988542 h 4876800"/>
              <a:gd name="connsiteX112" fmla="*/ 857250 w 4381500"/>
              <a:gd name="connsiteY112" fmla="*/ 981075 h 4876800"/>
              <a:gd name="connsiteX113" fmla="*/ 1524000 w 4381500"/>
              <a:gd name="connsiteY113" fmla="*/ 1676400 h 4876800"/>
              <a:gd name="connsiteX114" fmla="*/ 1428750 w 4381500"/>
              <a:gd name="connsiteY114" fmla="*/ 1771650 h 4876800"/>
              <a:gd name="connsiteX115" fmla="*/ 1333500 w 4381500"/>
              <a:gd name="connsiteY115" fmla="*/ 1676400 h 4876800"/>
              <a:gd name="connsiteX116" fmla="*/ 857250 w 4381500"/>
              <a:gd name="connsiteY116" fmla="*/ 1171575 h 4876800"/>
              <a:gd name="connsiteX117" fmla="*/ 381000 w 4381500"/>
              <a:gd name="connsiteY117" fmla="*/ 1676400 h 4876800"/>
              <a:gd name="connsiteX118" fmla="*/ 444808 w 4381500"/>
              <a:gd name="connsiteY118" fmla="*/ 1909553 h 4876800"/>
              <a:gd name="connsiteX119" fmla="*/ 412928 w 4381500"/>
              <a:gd name="connsiteY119" fmla="*/ 2036997 h 4876800"/>
              <a:gd name="connsiteX120" fmla="*/ 190500 w 4381500"/>
              <a:gd name="connsiteY120" fmla="*/ 2438400 h 4876800"/>
              <a:gd name="connsiteX121" fmla="*/ 666750 w 4381500"/>
              <a:gd name="connsiteY121" fmla="*/ 2943225 h 4876800"/>
              <a:gd name="connsiteX122" fmla="*/ 762000 w 4381500"/>
              <a:gd name="connsiteY122" fmla="*/ 3038475 h 4876800"/>
              <a:gd name="connsiteX123" fmla="*/ 666750 w 4381500"/>
              <a:gd name="connsiteY123" fmla="*/ 3133725 h 4876800"/>
              <a:gd name="connsiteX124" fmla="*/ 260394 w 4381500"/>
              <a:gd name="connsiteY124" fmla="*/ 2983878 h 4876800"/>
              <a:gd name="connsiteX125" fmla="*/ 190500 w 4381500"/>
              <a:gd name="connsiteY125" fmla="*/ 3228975 h 4876800"/>
              <a:gd name="connsiteX126" fmla="*/ 364121 w 4381500"/>
              <a:gd name="connsiteY126" fmla="*/ 3593335 h 4876800"/>
              <a:gd name="connsiteX127" fmla="*/ 395802 w 4381500"/>
              <a:gd name="connsiteY127" fmla="*/ 3688823 h 4876800"/>
              <a:gd name="connsiteX128" fmla="*/ 889520 w 4381500"/>
              <a:gd name="connsiteY128" fmla="*/ 4302109 h 4876800"/>
              <a:gd name="connsiteX129" fmla="*/ 909647 w 4381500"/>
              <a:gd name="connsiteY129" fmla="*/ 4299528 h 4876800"/>
              <a:gd name="connsiteX130" fmla="*/ 1006802 w 4381500"/>
              <a:gd name="connsiteY130" fmla="*/ 4354068 h 4876800"/>
              <a:gd name="connsiteX131" fmla="*/ 1524000 w 4381500"/>
              <a:gd name="connsiteY131" fmla="*/ 4686300 h 4876800"/>
              <a:gd name="connsiteX132" fmla="*/ 2095500 w 4381500"/>
              <a:gd name="connsiteY132" fmla="*/ 4086225 h 4876800"/>
              <a:gd name="connsiteX133" fmla="*/ 1524000 w 4381500"/>
              <a:gd name="connsiteY133" fmla="*/ 3514725 h 4876800"/>
              <a:gd name="connsiteX134" fmla="*/ 1428750 w 4381500"/>
              <a:gd name="connsiteY134" fmla="*/ 3419475 h 4876800"/>
              <a:gd name="connsiteX135" fmla="*/ 1524000 w 4381500"/>
              <a:gd name="connsiteY135" fmla="*/ 3324225 h 4876800"/>
              <a:gd name="connsiteX136" fmla="*/ 2095500 w 4381500"/>
              <a:gd name="connsiteY136" fmla="*/ 3583010 h 4876800"/>
              <a:gd name="connsiteX137" fmla="*/ 2095500 w 4381500"/>
              <a:gd name="connsiteY137" fmla="*/ 1771650 h 4876800"/>
              <a:gd name="connsiteX138" fmla="*/ 1905000 w 4381500"/>
              <a:gd name="connsiteY138" fmla="*/ 1581150 h 4876800"/>
              <a:gd name="connsiteX139" fmla="*/ 1809750 w 4381500"/>
              <a:gd name="connsiteY139" fmla="*/ 1485900 h 4876800"/>
              <a:gd name="connsiteX140" fmla="*/ 1905000 w 4381500"/>
              <a:gd name="connsiteY140" fmla="*/ 1390650 h 4876800"/>
              <a:gd name="connsiteX141" fmla="*/ 2095500 w 4381500"/>
              <a:gd name="connsiteY141" fmla="*/ 1441904 h 4876800"/>
              <a:gd name="connsiteX142" fmla="*/ 2095500 w 4381500"/>
              <a:gd name="connsiteY142" fmla="*/ 695325 h 4876800"/>
              <a:gd name="connsiteX143" fmla="*/ 1619250 w 4381500"/>
              <a:gd name="connsiteY143" fmla="*/ 190500 h 4876800"/>
              <a:gd name="connsiteX144" fmla="*/ 1619250 w 4381500"/>
              <a:gd name="connsiteY144" fmla="*/ 0 h 4876800"/>
              <a:gd name="connsiteX145" fmla="*/ 2190750 w 4381500"/>
              <a:gd name="connsiteY145" fmla="*/ 343052 h 4876800"/>
              <a:gd name="connsiteX146" fmla="*/ 2762250 w 4381500"/>
              <a:gd name="connsiteY146" fmla="*/ 0 h 4876800"/>
              <a:gd name="connsiteX147" fmla="*/ 3372374 w 4381500"/>
              <a:gd name="connsiteY147" fmla="*/ 425548 h 4876800"/>
              <a:gd name="connsiteX148" fmla="*/ 3805952 w 4381500"/>
              <a:gd name="connsiteY148" fmla="*/ 1048512 h 4876800"/>
              <a:gd name="connsiteX149" fmla="*/ 4191000 w 4381500"/>
              <a:gd name="connsiteY149" fmla="*/ 1676400 h 4876800"/>
              <a:gd name="connsiteX150" fmla="*/ 4140213 w 4381500"/>
              <a:gd name="connsiteY150" fmla="*/ 1926612 h 4876800"/>
              <a:gd name="connsiteX151" fmla="*/ 4381500 w 4381500"/>
              <a:gd name="connsiteY151" fmla="*/ 2438400 h 4876800"/>
              <a:gd name="connsiteX152" fmla="*/ 4258846 w 4381500"/>
              <a:gd name="connsiteY152" fmla="*/ 2846851 h 4876800"/>
              <a:gd name="connsiteX153" fmla="*/ 4381500 w 4381500"/>
              <a:gd name="connsiteY153" fmla="*/ 3228975 h 4876800"/>
              <a:gd name="connsiteX154" fmla="*/ 4182437 w 4381500"/>
              <a:gd name="connsiteY154" fmla="*/ 3700634 h 4876800"/>
              <a:gd name="connsiteX155" fmla="*/ 4191000 w 4381500"/>
              <a:gd name="connsiteY155" fmla="*/ 3800475 h 4876800"/>
              <a:gd name="connsiteX156" fmla="*/ 3524250 w 4381500"/>
              <a:gd name="connsiteY156" fmla="*/ 4495800 h 4876800"/>
              <a:gd name="connsiteX157" fmla="*/ 3515544 w 4381500"/>
              <a:gd name="connsiteY157" fmla="*/ 4495667 h 4876800"/>
              <a:gd name="connsiteX158" fmla="*/ 2857500 w 4381500"/>
              <a:gd name="connsiteY158" fmla="*/ 4876800 h 4876800"/>
              <a:gd name="connsiteX159" fmla="*/ 2190750 w 4381500"/>
              <a:gd name="connsiteY159" fmla="*/ 4462520 h 4876800"/>
              <a:gd name="connsiteX160" fmla="*/ 1524000 w 4381500"/>
              <a:gd name="connsiteY160" fmla="*/ 4876800 h 4876800"/>
              <a:gd name="connsiteX161" fmla="*/ 865956 w 4381500"/>
              <a:gd name="connsiteY161" fmla="*/ 4495667 h 4876800"/>
              <a:gd name="connsiteX162" fmla="*/ 857250 w 4381500"/>
              <a:gd name="connsiteY162" fmla="*/ 4495800 h 4876800"/>
              <a:gd name="connsiteX163" fmla="*/ 199063 w 4381500"/>
              <a:gd name="connsiteY163" fmla="*/ 3700634 h 4876800"/>
              <a:gd name="connsiteX164" fmla="*/ 0 w 4381500"/>
              <a:gd name="connsiteY164" fmla="*/ 3228975 h 4876800"/>
              <a:gd name="connsiteX165" fmla="*/ 122653 w 4381500"/>
              <a:gd name="connsiteY165" fmla="*/ 2846842 h 4876800"/>
              <a:gd name="connsiteX166" fmla="*/ 0 w 4381500"/>
              <a:gd name="connsiteY166" fmla="*/ 2438400 h 4876800"/>
              <a:gd name="connsiteX167" fmla="*/ 241287 w 4381500"/>
              <a:gd name="connsiteY167" fmla="*/ 1926612 h 4876800"/>
              <a:gd name="connsiteX168" fmla="*/ 190500 w 4381500"/>
              <a:gd name="connsiteY168" fmla="*/ 1676400 h 4876800"/>
              <a:gd name="connsiteX169" fmla="*/ 575548 w 4381500"/>
              <a:gd name="connsiteY169" fmla="*/ 1048512 h 4876800"/>
              <a:gd name="connsiteX170" fmla="*/ 1009126 w 4381500"/>
              <a:gd name="connsiteY170" fmla="*/ 425558 h 4876800"/>
              <a:gd name="connsiteX171" fmla="*/ 1619250 w 4381500"/>
              <a:gd name="connsiteY17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381500" h="4876800">
                <a:moveTo>
                  <a:pt x="3524250" y="3705225"/>
                </a:moveTo>
                <a:cubicBezTo>
                  <a:pt x="3576847" y="3705225"/>
                  <a:pt x="3619500" y="3747868"/>
                  <a:pt x="3619500" y="3800475"/>
                </a:cubicBezTo>
                <a:cubicBezTo>
                  <a:pt x="3619500" y="3853081"/>
                  <a:pt x="3576847" y="3895725"/>
                  <a:pt x="3524250" y="3895725"/>
                </a:cubicBezTo>
                <a:cubicBezTo>
                  <a:pt x="3270542" y="3895725"/>
                  <a:pt x="3048000" y="4131630"/>
                  <a:pt x="3048000" y="4400550"/>
                </a:cubicBezTo>
                <a:cubicBezTo>
                  <a:pt x="3048000" y="4453156"/>
                  <a:pt x="3005347" y="4495800"/>
                  <a:pt x="2952750" y="4495800"/>
                </a:cubicBezTo>
                <a:cubicBezTo>
                  <a:pt x="2900153" y="4495800"/>
                  <a:pt x="2857500" y="4453156"/>
                  <a:pt x="2857500" y="4400550"/>
                </a:cubicBezTo>
                <a:cubicBezTo>
                  <a:pt x="2857500" y="4023645"/>
                  <a:pt x="3162833" y="3705225"/>
                  <a:pt x="3524250" y="3705225"/>
                </a:cubicBezTo>
                <a:close/>
                <a:moveTo>
                  <a:pt x="857250" y="3705225"/>
                </a:moveTo>
                <a:cubicBezTo>
                  <a:pt x="1218666" y="3705225"/>
                  <a:pt x="1524000" y="4023645"/>
                  <a:pt x="1524000" y="4400550"/>
                </a:cubicBezTo>
                <a:cubicBezTo>
                  <a:pt x="1524000" y="4453156"/>
                  <a:pt x="1481356" y="4495800"/>
                  <a:pt x="1428750" y="4495800"/>
                </a:cubicBezTo>
                <a:cubicBezTo>
                  <a:pt x="1376143" y="4495800"/>
                  <a:pt x="1333500" y="4453156"/>
                  <a:pt x="1333500" y="4400550"/>
                </a:cubicBezTo>
                <a:cubicBezTo>
                  <a:pt x="1333500" y="4131630"/>
                  <a:pt x="1110958" y="3895725"/>
                  <a:pt x="857250" y="3895725"/>
                </a:cubicBezTo>
                <a:cubicBezTo>
                  <a:pt x="804643" y="3895725"/>
                  <a:pt x="762000" y="3853081"/>
                  <a:pt x="762000" y="3800475"/>
                </a:cubicBezTo>
                <a:cubicBezTo>
                  <a:pt x="762000" y="3747868"/>
                  <a:pt x="804643" y="3705225"/>
                  <a:pt x="857250" y="3705225"/>
                </a:cubicBezTo>
                <a:close/>
                <a:moveTo>
                  <a:pt x="2762250" y="2943225"/>
                </a:moveTo>
                <a:cubicBezTo>
                  <a:pt x="3085757" y="2943225"/>
                  <a:pt x="3362496" y="3120866"/>
                  <a:pt x="3508057" y="3377651"/>
                </a:cubicBezTo>
                <a:cubicBezTo>
                  <a:pt x="3533984" y="3423418"/>
                  <a:pt x="3517916" y="3481549"/>
                  <a:pt x="3472148" y="3507486"/>
                </a:cubicBezTo>
                <a:cubicBezTo>
                  <a:pt x="3426457" y="3533394"/>
                  <a:pt x="3368287" y="3517411"/>
                  <a:pt x="3342313" y="3471586"/>
                </a:cubicBezTo>
                <a:cubicBezTo>
                  <a:pt x="3228632" y="3270990"/>
                  <a:pt x="3012767" y="3133725"/>
                  <a:pt x="2762250" y="3133725"/>
                </a:cubicBezTo>
                <a:cubicBezTo>
                  <a:pt x="2709653" y="3133725"/>
                  <a:pt x="2667000" y="3091081"/>
                  <a:pt x="2667000" y="3038475"/>
                </a:cubicBezTo>
                <a:cubicBezTo>
                  <a:pt x="2667000" y="2985868"/>
                  <a:pt x="2709653" y="2943225"/>
                  <a:pt x="2762250" y="2943225"/>
                </a:cubicBezTo>
                <a:close/>
                <a:moveTo>
                  <a:pt x="1619250" y="2943225"/>
                </a:moveTo>
                <a:cubicBezTo>
                  <a:pt x="1671856" y="2943225"/>
                  <a:pt x="1714500" y="2985868"/>
                  <a:pt x="1714500" y="3038475"/>
                </a:cubicBezTo>
                <a:cubicBezTo>
                  <a:pt x="1714500" y="3091081"/>
                  <a:pt x="1671856" y="3133725"/>
                  <a:pt x="1619250" y="3133725"/>
                </a:cubicBezTo>
                <a:cubicBezTo>
                  <a:pt x="1368552" y="3133725"/>
                  <a:pt x="1152849" y="3271028"/>
                  <a:pt x="1039168" y="3471586"/>
                </a:cubicBezTo>
                <a:cubicBezTo>
                  <a:pt x="1013222" y="3517354"/>
                  <a:pt x="955100" y="3533413"/>
                  <a:pt x="909333" y="3507476"/>
                </a:cubicBezTo>
                <a:cubicBezTo>
                  <a:pt x="863574" y="3481540"/>
                  <a:pt x="847506" y="3423409"/>
                  <a:pt x="873442" y="3377641"/>
                </a:cubicBezTo>
                <a:cubicBezTo>
                  <a:pt x="1019365" y="3120247"/>
                  <a:pt x="1296486" y="2943225"/>
                  <a:pt x="1619250" y="2943225"/>
                </a:cubicBezTo>
                <a:close/>
                <a:moveTo>
                  <a:pt x="3524250" y="1581150"/>
                </a:moveTo>
                <a:cubicBezTo>
                  <a:pt x="3576847" y="1581150"/>
                  <a:pt x="3619500" y="1623793"/>
                  <a:pt x="3619500" y="1676400"/>
                </a:cubicBezTo>
                <a:cubicBezTo>
                  <a:pt x="3619500" y="2007060"/>
                  <a:pt x="3377498" y="2282142"/>
                  <a:pt x="3061335" y="2334168"/>
                </a:cubicBezTo>
                <a:cubicBezTo>
                  <a:pt x="3098006" y="2449687"/>
                  <a:pt x="3206248" y="2533650"/>
                  <a:pt x="3333750" y="2533650"/>
                </a:cubicBezTo>
                <a:cubicBezTo>
                  <a:pt x="3386347" y="2533650"/>
                  <a:pt x="3429000" y="2576293"/>
                  <a:pt x="3429000" y="2628900"/>
                </a:cubicBezTo>
                <a:cubicBezTo>
                  <a:pt x="3429000" y="2681506"/>
                  <a:pt x="3386347" y="2724150"/>
                  <a:pt x="3333750" y="2724150"/>
                </a:cubicBezTo>
                <a:cubicBezTo>
                  <a:pt x="3101749" y="2724150"/>
                  <a:pt x="2908077" y="2557367"/>
                  <a:pt x="2866053" y="2337416"/>
                </a:cubicBezTo>
                <a:cubicBezTo>
                  <a:pt x="2733598" y="2320090"/>
                  <a:pt x="2608916" y="2263407"/>
                  <a:pt x="2508247" y="2173348"/>
                </a:cubicBezTo>
                <a:cubicBezTo>
                  <a:pt x="2469042" y="2138277"/>
                  <a:pt x="2465679" y="2078060"/>
                  <a:pt x="2500760" y="2038855"/>
                </a:cubicBezTo>
                <a:cubicBezTo>
                  <a:pt x="2535831" y="1999640"/>
                  <a:pt x="2596057" y="1996297"/>
                  <a:pt x="2635253" y="2031368"/>
                </a:cubicBezTo>
                <a:cubicBezTo>
                  <a:pt x="2722692" y="2109578"/>
                  <a:pt x="2835440" y="2152650"/>
                  <a:pt x="2952750" y="2152650"/>
                </a:cubicBezTo>
                <a:cubicBezTo>
                  <a:pt x="3215354" y="2152650"/>
                  <a:pt x="3429000" y="1939004"/>
                  <a:pt x="3429000" y="1676400"/>
                </a:cubicBezTo>
                <a:cubicBezTo>
                  <a:pt x="3429000" y="1623793"/>
                  <a:pt x="3471653" y="1581150"/>
                  <a:pt x="3524250" y="1581150"/>
                </a:cubicBezTo>
                <a:close/>
                <a:moveTo>
                  <a:pt x="857250" y="1581150"/>
                </a:moveTo>
                <a:cubicBezTo>
                  <a:pt x="909856" y="1581150"/>
                  <a:pt x="952500" y="1623793"/>
                  <a:pt x="952500" y="1676400"/>
                </a:cubicBezTo>
                <a:cubicBezTo>
                  <a:pt x="952500" y="2086232"/>
                  <a:pt x="1440799" y="2304593"/>
                  <a:pt x="1746247" y="2031368"/>
                </a:cubicBezTo>
                <a:cubicBezTo>
                  <a:pt x="1785461" y="1996297"/>
                  <a:pt x="1845669" y="1999650"/>
                  <a:pt x="1880740" y="2038855"/>
                </a:cubicBezTo>
                <a:cubicBezTo>
                  <a:pt x="1915811" y="2078060"/>
                  <a:pt x="1912458" y="2138277"/>
                  <a:pt x="1873253" y="2173348"/>
                </a:cubicBezTo>
                <a:cubicBezTo>
                  <a:pt x="1772583" y="2263407"/>
                  <a:pt x="1647911" y="2320090"/>
                  <a:pt x="1515446" y="2337416"/>
                </a:cubicBezTo>
                <a:cubicBezTo>
                  <a:pt x="1473422" y="2557367"/>
                  <a:pt x="1279750" y="2724150"/>
                  <a:pt x="1047750" y="2724150"/>
                </a:cubicBezTo>
                <a:cubicBezTo>
                  <a:pt x="995143" y="2724150"/>
                  <a:pt x="952500" y="2681506"/>
                  <a:pt x="952500" y="2628900"/>
                </a:cubicBezTo>
                <a:cubicBezTo>
                  <a:pt x="952500" y="2576293"/>
                  <a:pt x="995143" y="2533650"/>
                  <a:pt x="1047750" y="2533650"/>
                </a:cubicBezTo>
                <a:cubicBezTo>
                  <a:pt x="1175251" y="2533650"/>
                  <a:pt x="1283494" y="2449687"/>
                  <a:pt x="1320165" y="2334168"/>
                </a:cubicBezTo>
                <a:cubicBezTo>
                  <a:pt x="1004001" y="2282142"/>
                  <a:pt x="762000" y="2007060"/>
                  <a:pt x="762000" y="1676400"/>
                </a:cubicBezTo>
                <a:cubicBezTo>
                  <a:pt x="762000" y="1623793"/>
                  <a:pt x="804643" y="1581150"/>
                  <a:pt x="857250" y="1581150"/>
                </a:cubicBezTo>
                <a:close/>
                <a:moveTo>
                  <a:pt x="2667000" y="790575"/>
                </a:moveTo>
                <a:cubicBezTo>
                  <a:pt x="2719578" y="790575"/>
                  <a:pt x="2762250" y="833247"/>
                  <a:pt x="2762250" y="885825"/>
                </a:cubicBezTo>
                <a:cubicBezTo>
                  <a:pt x="2762250" y="938403"/>
                  <a:pt x="2719578" y="981075"/>
                  <a:pt x="2667000" y="981075"/>
                </a:cubicBezTo>
                <a:cubicBezTo>
                  <a:pt x="2614422" y="981075"/>
                  <a:pt x="2571750" y="938403"/>
                  <a:pt x="2571750" y="885825"/>
                </a:cubicBezTo>
                <a:cubicBezTo>
                  <a:pt x="2571750" y="833247"/>
                  <a:pt x="2614422" y="790575"/>
                  <a:pt x="2667000" y="790575"/>
                </a:cubicBezTo>
                <a:close/>
                <a:moveTo>
                  <a:pt x="1714500" y="790575"/>
                </a:moveTo>
                <a:cubicBezTo>
                  <a:pt x="1767078" y="790575"/>
                  <a:pt x="1809750" y="833247"/>
                  <a:pt x="1809750" y="885825"/>
                </a:cubicBezTo>
                <a:cubicBezTo>
                  <a:pt x="1809750" y="938403"/>
                  <a:pt x="1767078" y="981075"/>
                  <a:pt x="1714500" y="981075"/>
                </a:cubicBezTo>
                <a:cubicBezTo>
                  <a:pt x="1661922" y="981075"/>
                  <a:pt x="1619250" y="938403"/>
                  <a:pt x="1619250" y="885825"/>
                </a:cubicBezTo>
                <a:cubicBezTo>
                  <a:pt x="1619250" y="833247"/>
                  <a:pt x="1661922" y="790575"/>
                  <a:pt x="1714500" y="790575"/>
                </a:cubicBezTo>
                <a:close/>
                <a:moveTo>
                  <a:pt x="2762250" y="190500"/>
                </a:moveTo>
                <a:cubicBezTo>
                  <a:pt x="2508542" y="190500"/>
                  <a:pt x="2286000" y="426396"/>
                  <a:pt x="2286000" y="695325"/>
                </a:cubicBezTo>
                <a:lnTo>
                  <a:pt x="2286000" y="1441904"/>
                </a:lnTo>
                <a:cubicBezTo>
                  <a:pt x="2342083" y="1409376"/>
                  <a:pt x="2407129" y="1390650"/>
                  <a:pt x="2476500" y="1390650"/>
                </a:cubicBezTo>
                <a:cubicBezTo>
                  <a:pt x="2529097" y="1390650"/>
                  <a:pt x="2571750" y="1433293"/>
                  <a:pt x="2571750" y="1485900"/>
                </a:cubicBezTo>
                <a:cubicBezTo>
                  <a:pt x="2571750" y="1538506"/>
                  <a:pt x="2529097" y="1581150"/>
                  <a:pt x="2476500" y="1581150"/>
                </a:cubicBezTo>
                <a:cubicBezTo>
                  <a:pt x="2371458" y="1581150"/>
                  <a:pt x="2286000" y="1666608"/>
                  <a:pt x="2286000" y="1771650"/>
                </a:cubicBezTo>
                <a:lnTo>
                  <a:pt x="2286000" y="3583010"/>
                </a:lnTo>
                <a:cubicBezTo>
                  <a:pt x="2425741" y="3424504"/>
                  <a:pt x="2630071" y="3324225"/>
                  <a:pt x="2857500" y="3324225"/>
                </a:cubicBezTo>
                <a:cubicBezTo>
                  <a:pt x="2910097" y="3324225"/>
                  <a:pt x="2952750" y="3366868"/>
                  <a:pt x="2952750" y="3419475"/>
                </a:cubicBezTo>
                <a:cubicBezTo>
                  <a:pt x="2952750" y="3472082"/>
                  <a:pt x="2910097" y="3514725"/>
                  <a:pt x="2857500" y="3514725"/>
                </a:cubicBezTo>
                <a:cubicBezTo>
                  <a:pt x="2542375" y="3514725"/>
                  <a:pt x="2286000" y="3771100"/>
                  <a:pt x="2286000" y="4086225"/>
                </a:cubicBezTo>
                <a:cubicBezTo>
                  <a:pt x="2286000" y="4411494"/>
                  <a:pt x="2547718" y="4686300"/>
                  <a:pt x="2857500" y="4686300"/>
                </a:cubicBezTo>
                <a:cubicBezTo>
                  <a:pt x="3078013" y="4686300"/>
                  <a:pt x="3281039" y="4555893"/>
                  <a:pt x="3374707" y="4354068"/>
                </a:cubicBezTo>
                <a:cubicBezTo>
                  <a:pt x="3391957" y="4316873"/>
                  <a:pt x="3431019" y="4294908"/>
                  <a:pt x="3471853" y="4299528"/>
                </a:cubicBezTo>
                <a:cubicBezTo>
                  <a:pt x="3478587" y="4300290"/>
                  <a:pt x="3485293" y="4301195"/>
                  <a:pt x="3491989" y="4302109"/>
                </a:cubicBezTo>
                <a:cubicBezTo>
                  <a:pt x="3733085" y="4335066"/>
                  <a:pt x="4000500" y="4096121"/>
                  <a:pt x="4000500" y="3800465"/>
                </a:cubicBezTo>
                <a:cubicBezTo>
                  <a:pt x="4000500" y="3766242"/>
                  <a:pt x="3995804" y="3730761"/>
                  <a:pt x="3985707" y="3688823"/>
                </a:cubicBezTo>
                <a:cubicBezTo>
                  <a:pt x="3977221" y="3653561"/>
                  <a:pt x="3989499" y="3616538"/>
                  <a:pt x="4017388" y="3593335"/>
                </a:cubicBezTo>
                <a:cubicBezTo>
                  <a:pt x="4127716" y="3501523"/>
                  <a:pt x="4191000" y="3368716"/>
                  <a:pt x="4191000" y="3228975"/>
                </a:cubicBezTo>
                <a:cubicBezTo>
                  <a:pt x="4191000" y="3142583"/>
                  <a:pt x="4166568" y="3058039"/>
                  <a:pt x="4121115" y="2983906"/>
                </a:cubicBezTo>
                <a:cubicBezTo>
                  <a:pt x="4006872" y="3077499"/>
                  <a:pt x="3864769" y="3133725"/>
                  <a:pt x="3714750" y="3133725"/>
                </a:cubicBezTo>
                <a:cubicBezTo>
                  <a:pt x="3662153" y="3133725"/>
                  <a:pt x="3619500" y="3091082"/>
                  <a:pt x="3619500" y="3038475"/>
                </a:cubicBezTo>
                <a:cubicBezTo>
                  <a:pt x="3619500" y="2985868"/>
                  <a:pt x="3662153" y="2943225"/>
                  <a:pt x="3714750" y="2943225"/>
                </a:cubicBezTo>
                <a:cubicBezTo>
                  <a:pt x="3972487" y="2943225"/>
                  <a:pt x="4191000" y="2708253"/>
                  <a:pt x="4191000" y="2438400"/>
                </a:cubicBezTo>
                <a:cubicBezTo>
                  <a:pt x="4191000" y="2275284"/>
                  <a:pt x="4107856" y="2125227"/>
                  <a:pt x="3968581" y="2036997"/>
                </a:cubicBezTo>
                <a:cubicBezTo>
                  <a:pt x="3925672" y="2009813"/>
                  <a:pt x="3911641" y="1953739"/>
                  <a:pt x="3936692" y="1909553"/>
                </a:cubicBezTo>
                <a:cubicBezTo>
                  <a:pt x="3979031" y="1834886"/>
                  <a:pt x="4000500" y="1756438"/>
                  <a:pt x="4000500" y="1676400"/>
                </a:cubicBezTo>
                <a:cubicBezTo>
                  <a:pt x="4000500" y="1419196"/>
                  <a:pt x="3790778" y="1171575"/>
                  <a:pt x="3524250" y="1171575"/>
                </a:cubicBezTo>
                <a:cubicBezTo>
                  <a:pt x="3270542" y="1171575"/>
                  <a:pt x="3048000" y="1407480"/>
                  <a:pt x="3048000" y="1676400"/>
                </a:cubicBezTo>
                <a:cubicBezTo>
                  <a:pt x="3048000" y="1729006"/>
                  <a:pt x="3005347" y="1771650"/>
                  <a:pt x="2952750" y="1771650"/>
                </a:cubicBezTo>
                <a:cubicBezTo>
                  <a:pt x="2900153" y="1771650"/>
                  <a:pt x="2857500" y="1729006"/>
                  <a:pt x="2857500" y="1676400"/>
                </a:cubicBezTo>
                <a:cubicBezTo>
                  <a:pt x="2857500" y="1299495"/>
                  <a:pt x="3162833" y="981075"/>
                  <a:pt x="3524250" y="981075"/>
                </a:cubicBezTo>
                <a:cubicBezTo>
                  <a:pt x="3556139" y="981075"/>
                  <a:pt x="3587858" y="983656"/>
                  <a:pt x="3619262" y="988542"/>
                </a:cubicBezTo>
                <a:cubicBezTo>
                  <a:pt x="3619309" y="986037"/>
                  <a:pt x="3619500" y="983589"/>
                  <a:pt x="3619500" y="981075"/>
                </a:cubicBezTo>
                <a:cubicBezTo>
                  <a:pt x="3619500" y="769496"/>
                  <a:pt x="3447983" y="600075"/>
                  <a:pt x="3238500" y="600075"/>
                </a:cubicBezTo>
                <a:cubicBezTo>
                  <a:pt x="3136754" y="600075"/>
                  <a:pt x="3041056" y="639708"/>
                  <a:pt x="2968999" y="711660"/>
                </a:cubicBezTo>
                <a:cubicBezTo>
                  <a:pt x="2931795" y="748836"/>
                  <a:pt x="2871473" y="748808"/>
                  <a:pt x="2834297" y="711584"/>
                </a:cubicBezTo>
                <a:cubicBezTo>
                  <a:pt x="2797121" y="674360"/>
                  <a:pt x="2797159" y="614058"/>
                  <a:pt x="2834383" y="576881"/>
                </a:cubicBezTo>
                <a:cubicBezTo>
                  <a:pt x="2921289" y="490080"/>
                  <a:pt x="3031188" y="434721"/>
                  <a:pt x="3150289" y="416376"/>
                </a:cubicBezTo>
                <a:cubicBezTo>
                  <a:pt x="3066288" y="291693"/>
                  <a:pt x="2926613" y="190500"/>
                  <a:pt x="2762250" y="190500"/>
                </a:cubicBezTo>
                <a:close/>
                <a:moveTo>
                  <a:pt x="1619250" y="190500"/>
                </a:moveTo>
                <a:cubicBezTo>
                  <a:pt x="1454886" y="190500"/>
                  <a:pt x="1315202" y="291693"/>
                  <a:pt x="1231201" y="416385"/>
                </a:cubicBezTo>
                <a:cubicBezTo>
                  <a:pt x="1350311" y="434730"/>
                  <a:pt x="1460220" y="490090"/>
                  <a:pt x="1547117" y="576891"/>
                </a:cubicBezTo>
                <a:cubicBezTo>
                  <a:pt x="1584331" y="614067"/>
                  <a:pt x="1584360" y="674370"/>
                  <a:pt x="1547184" y="711593"/>
                </a:cubicBezTo>
                <a:cubicBezTo>
                  <a:pt x="1509998" y="748798"/>
                  <a:pt x="1449695" y="748836"/>
                  <a:pt x="1412481" y="711660"/>
                </a:cubicBezTo>
                <a:cubicBezTo>
                  <a:pt x="1340453" y="639708"/>
                  <a:pt x="1244746" y="600075"/>
                  <a:pt x="1143000" y="600075"/>
                </a:cubicBezTo>
                <a:cubicBezTo>
                  <a:pt x="934564" y="600075"/>
                  <a:pt x="762000" y="768505"/>
                  <a:pt x="762000" y="981075"/>
                </a:cubicBezTo>
                <a:cubicBezTo>
                  <a:pt x="762000" y="983599"/>
                  <a:pt x="762190" y="986037"/>
                  <a:pt x="762238" y="988542"/>
                </a:cubicBezTo>
                <a:cubicBezTo>
                  <a:pt x="793642" y="983656"/>
                  <a:pt x="825360" y="981075"/>
                  <a:pt x="857250" y="981075"/>
                </a:cubicBezTo>
                <a:cubicBezTo>
                  <a:pt x="1218666" y="981075"/>
                  <a:pt x="1524000" y="1299495"/>
                  <a:pt x="1524000" y="1676400"/>
                </a:cubicBezTo>
                <a:cubicBezTo>
                  <a:pt x="1524000" y="1729006"/>
                  <a:pt x="1481356" y="1771650"/>
                  <a:pt x="1428750" y="1771650"/>
                </a:cubicBezTo>
                <a:cubicBezTo>
                  <a:pt x="1376143" y="1771650"/>
                  <a:pt x="1333500" y="1729006"/>
                  <a:pt x="1333500" y="1676400"/>
                </a:cubicBezTo>
                <a:cubicBezTo>
                  <a:pt x="1333500" y="1407480"/>
                  <a:pt x="1110958" y="1171575"/>
                  <a:pt x="857250" y="1171575"/>
                </a:cubicBezTo>
                <a:cubicBezTo>
                  <a:pt x="590569" y="1171575"/>
                  <a:pt x="381000" y="1419320"/>
                  <a:pt x="381000" y="1676400"/>
                </a:cubicBezTo>
                <a:cubicBezTo>
                  <a:pt x="381000" y="1756438"/>
                  <a:pt x="402469" y="1834886"/>
                  <a:pt x="444808" y="1909553"/>
                </a:cubicBezTo>
                <a:cubicBezTo>
                  <a:pt x="469868" y="1953739"/>
                  <a:pt x="455838" y="2009813"/>
                  <a:pt x="412928" y="2036997"/>
                </a:cubicBezTo>
                <a:cubicBezTo>
                  <a:pt x="273643" y="2125227"/>
                  <a:pt x="190500" y="2275284"/>
                  <a:pt x="190500" y="2438400"/>
                </a:cubicBezTo>
                <a:cubicBezTo>
                  <a:pt x="190500" y="2707291"/>
                  <a:pt x="408251" y="2943225"/>
                  <a:pt x="666750" y="2943225"/>
                </a:cubicBezTo>
                <a:cubicBezTo>
                  <a:pt x="719356" y="2943225"/>
                  <a:pt x="762000" y="2985868"/>
                  <a:pt x="762000" y="3038475"/>
                </a:cubicBezTo>
                <a:cubicBezTo>
                  <a:pt x="762000" y="3091082"/>
                  <a:pt x="719356" y="3133725"/>
                  <a:pt x="666750" y="3133725"/>
                </a:cubicBezTo>
                <a:cubicBezTo>
                  <a:pt x="516741" y="3133725"/>
                  <a:pt x="374637" y="3077508"/>
                  <a:pt x="260394" y="2983878"/>
                </a:cubicBezTo>
                <a:cubicBezTo>
                  <a:pt x="214931" y="3058020"/>
                  <a:pt x="190500" y="3142573"/>
                  <a:pt x="190500" y="3228975"/>
                </a:cubicBezTo>
                <a:cubicBezTo>
                  <a:pt x="190500" y="3368716"/>
                  <a:pt x="253784" y="3501523"/>
                  <a:pt x="364121" y="3593335"/>
                </a:cubicBezTo>
                <a:cubicBezTo>
                  <a:pt x="392001" y="3616538"/>
                  <a:pt x="404288" y="3653552"/>
                  <a:pt x="395802" y="3688823"/>
                </a:cubicBezTo>
                <a:cubicBezTo>
                  <a:pt x="313163" y="4032218"/>
                  <a:pt x="618439" y="4339180"/>
                  <a:pt x="889520" y="4302109"/>
                </a:cubicBezTo>
                <a:cubicBezTo>
                  <a:pt x="896217" y="4301195"/>
                  <a:pt x="902913" y="4300299"/>
                  <a:pt x="909647" y="4299528"/>
                </a:cubicBezTo>
                <a:cubicBezTo>
                  <a:pt x="950423" y="4294937"/>
                  <a:pt x="989533" y="4316873"/>
                  <a:pt x="1006802" y="4354068"/>
                </a:cubicBezTo>
                <a:cubicBezTo>
                  <a:pt x="1100471" y="4555893"/>
                  <a:pt x="1303477" y="4686300"/>
                  <a:pt x="1524000" y="4686300"/>
                </a:cubicBezTo>
                <a:cubicBezTo>
                  <a:pt x="1833781" y="4686300"/>
                  <a:pt x="2095500" y="4411494"/>
                  <a:pt x="2095500" y="4086225"/>
                </a:cubicBezTo>
                <a:cubicBezTo>
                  <a:pt x="2095500" y="3771100"/>
                  <a:pt x="1839125" y="3514725"/>
                  <a:pt x="1524000" y="3514725"/>
                </a:cubicBezTo>
                <a:cubicBezTo>
                  <a:pt x="1471393" y="3514725"/>
                  <a:pt x="1428750" y="3472082"/>
                  <a:pt x="1428750" y="3419475"/>
                </a:cubicBezTo>
                <a:cubicBezTo>
                  <a:pt x="1428750" y="3366868"/>
                  <a:pt x="1471393" y="3324225"/>
                  <a:pt x="1524000" y="3324225"/>
                </a:cubicBezTo>
                <a:cubicBezTo>
                  <a:pt x="1751428" y="3324225"/>
                  <a:pt x="1955758" y="3424504"/>
                  <a:pt x="2095500" y="3583010"/>
                </a:cubicBezTo>
                <a:lnTo>
                  <a:pt x="2095500" y="1771650"/>
                </a:lnTo>
                <a:cubicBezTo>
                  <a:pt x="2095500" y="1666608"/>
                  <a:pt x="2010042" y="1581150"/>
                  <a:pt x="1905000" y="1581150"/>
                </a:cubicBezTo>
                <a:cubicBezTo>
                  <a:pt x="1852393" y="1581150"/>
                  <a:pt x="1809750" y="1538506"/>
                  <a:pt x="1809750" y="1485900"/>
                </a:cubicBezTo>
                <a:cubicBezTo>
                  <a:pt x="1809750" y="1433293"/>
                  <a:pt x="1852393" y="1390650"/>
                  <a:pt x="1905000" y="1390650"/>
                </a:cubicBezTo>
                <a:cubicBezTo>
                  <a:pt x="1974370" y="1390650"/>
                  <a:pt x="2039417" y="1409376"/>
                  <a:pt x="2095500" y="1441904"/>
                </a:cubicBezTo>
                <a:lnTo>
                  <a:pt x="2095500" y="695325"/>
                </a:lnTo>
                <a:cubicBezTo>
                  <a:pt x="2095500" y="426396"/>
                  <a:pt x="1872958" y="190500"/>
                  <a:pt x="1619250" y="190500"/>
                </a:cubicBezTo>
                <a:close/>
                <a:moveTo>
                  <a:pt x="1619250" y="0"/>
                </a:moveTo>
                <a:cubicBezTo>
                  <a:pt x="1858413" y="0"/>
                  <a:pt x="2072926" y="139503"/>
                  <a:pt x="2190750" y="343052"/>
                </a:cubicBezTo>
                <a:cubicBezTo>
                  <a:pt x="2308564" y="139503"/>
                  <a:pt x="2523077" y="0"/>
                  <a:pt x="2762250" y="0"/>
                </a:cubicBezTo>
                <a:cubicBezTo>
                  <a:pt x="3019187" y="0"/>
                  <a:pt x="3262884" y="172440"/>
                  <a:pt x="3372374" y="425548"/>
                </a:cubicBezTo>
                <a:cubicBezTo>
                  <a:pt x="3652114" y="493280"/>
                  <a:pt x="3840880" y="758818"/>
                  <a:pt x="3805952" y="1048512"/>
                </a:cubicBezTo>
                <a:cubicBezTo>
                  <a:pt x="4036161" y="1163926"/>
                  <a:pt x="4191000" y="1411081"/>
                  <a:pt x="4191000" y="1676400"/>
                </a:cubicBezTo>
                <a:cubicBezTo>
                  <a:pt x="4191000" y="1762144"/>
                  <a:pt x="4173950" y="1845992"/>
                  <a:pt x="4140213" y="1926612"/>
                </a:cubicBezTo>
                <a:cubicBezTo>
                  <a:pt x="4292660" y="2052609"/>
                  <a:pt x="4381500" y="2238413"/>
                  <a:pt x="4381500" y="2438400"/>
                </a:cubicBezTo>
                <a:cubicBezTo>
                  <a:pt x="4381500" y="2571055"/>
                  <a:pt x="4340600" y="2724150"/>
                  <a:pt x="4258846" y="2846851"/>
                </a:cubicBezTo>
                <a:cubicBezTo>
                  <a:pt x="4338399" y="2959141"/>
                  <a:pt x="4381500" y="3092234"/>
                  <a:pt x="4381500" y="3228975"/>
                </a:cubicBezTo>
                <a:cubicBezTo>
                  <a:pt x="4381500" y="3406302"/>
                  <a:pt x="4309605" y="3575209"/>
                  <a:pt x="4182437" y="3700634"/>
                </a:cubicBezTo>
                <a:cubicBezTo>
                  <a:pt x="4188181" y="3735381"/>
                  <a:pt x="4191000" y="3768385"/>
                  <a:pt x="4191000" y="3800475"/>
                </a:cubicBezTo>
                <a:cubicBezTo>
                  <a:pt x="4191000" y="4177379"/>
                  <a:pt x="3885666" y="4495800"/>
                  <a:pt x="3524250" y="4495800"/>
                </a:cubicBezTo>
                <a:cubicBezTo>
                  <a:pt x="3521297" y="4495800"/>
                  <a:pt x="3518401" y="4495752"/>
                  <a:pt x="3515544" y="4495667"/>
                </a:cubicBezTo>
                <a:cubicBezTo>
                  <a:pt x="3380146" y="4729239"/>
                  <a:pt x="3128819" y="4876800"/>
                  <a:pt x="2857500" y="4876800"/>
                </a:cubicBezTo>
                <a:cubicBezTo>
                  <a:pt x="2574722" y="4876800"/>
                  <a:pt x="2322042" y="4707064"/>
                  <a:pt x="2190750" y="4462520"/>
                </a:cubicBezTo>
                <a:cubicBezTo>
                  <a:pt x="2059457" y="4707064"/>
                  <a:pt x="1806778" y="4876800"/>
                  <a:pt x="1524000" y="4876800"/>
                </a:cubicBezTo>
                <a:cubicBezTo>
                  <a:pt x="1252680" y="4876800"/>
                  <a:pt x="1001353" y="4729239"/>
                  <a:pt x="865956" y="4495667"/>
                </a:cubicBezTo>
                <a:cubicBezTo>
                  <a:pt x="863108" y="4495752"/>
                  <a:pt x="860203" y="4495800"/>
                  <a:pt x="857250" y="4495800"/>
                </a:cubicBezTo>
                <a:cubicBezTo>
                  <a:pt x="448865" y="4495800"/>
                  <a:pt x="133683" y="4095845"/>
                  <a:pt x="199063" y="3700634"/>
                </a:cubicBezTo>
                <a:cubicBezTo>
                  <a:pt x="71894" y="3575209"/>
                  <a:pt x="0" y="3406292"/>
                  <a:pt x="0" y="3228975"/>
                </a:cubicBezTo>
                <a:cubicBezTo>
                  <a:pt x="0" y="3092234"/>
                  <a:pt x="43100" y="2959141"/>
                  <a:pt x="122653" y="2846842"/>
                </a:cubicBezTo>
                <a:cubicBezTo>
                  <a:pt x="41243" y="2724645"/>
                  <a:pt x="0" y="2571750"/>
                  <a:pt x="0" y="2438400"/>
                </a:cubicBezTo>
                <a:cubicBezTo>
                  <a:pt x="0" y="2238413"/>
                  <a:pt x="88839" y="2052618"/>
                  <a:pt x="241287" y="1926612"/>
                </a:cubicBezTo>
                <a:cubicBezTo>
                  <a:pt x="207550" y="1845992"/>
                  <a:pt x="190500" y="1762144"/>
                  <a:pt x="190500" y="1676400"/>
                </a:cubicBezTo>
                <a:cubicBezTo>
                  <a:pt x="190500" y="1411081"/>
                  <a:pt x="345348" y="1163917"/>
                  <a:pt x="575548" y="1048512"/>
                </a:cubicBezTo>
                <a:cubicBezTo>
                  <a:pt x="540715" y="760581"/>
                  <a:pt x="727710" y="493719"/>
                  <a:pt x="1009126" y="425558"/>
                </a:cubicBezTo>
                <a:cubicBezTo>
                  <a:pt x="1118597" y="172440"/>
                  <a:pt x="1362294" y="0"/>
                  <a:pt x="1619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0D558DB-784F-464E-BCD4-2D4723C67034}"/>
              </a:ext>
            </a:extLst>
          </p:cNvPr>
          <p:cNvSpPr>
            <a:spLocks noChangeAspect="1"/>
          </p:cNvSpPr>
          <p:nvPr/>
        </p:nvSpPr>
        <p:spPr>
          <a:xfrm>
            <a:off x="2101362" y="10054802"/>
            <a:ext cx="790222" cy="853440"/>
          </a:xfrm>
          <a:custGeom>
            <a:avLst/>
            <a:gdLst>
              <a:gd name="connsiteX0" fmla="*/ 200025 w 476250"/>
              <a:gd name="connsiteY0" fmla="*/ 419100 h 514350"/>
              <a:gd name="connsiteX1" fmla="*/ 200025 w 476250"/>
              <a:gd name="connsiteY1" fmla="*/ 466725 h 514350"/>
              <a:gd name="connsiteX2" fmla="*/ 209550 w 476250"/>
              <a:gd name="connsiteY2" fmla="*/ 466725 h 514350"/>
              <a:gd name="connsiteX3" fmla="*/ 219075 w 476250"/>
              <a:gd name="connsiteY3" fmla="*/ 476250 h 514350"/>
              <a:gd name="connsiteX4" fmla="*/ 219075 w 476250"/>
              <a:gd name="connsiteY4" fmla="*/ 495300 h 514350"/>
              <a:gd name="connsiteX5" fmla="*/ 257175 w 476250"/>
              <a:gd name="connsiteY5" fmla="*/ 495300 h 514350"/>
              <a:gd name="connsiteX6" fmla="*/ 257175 w 476250"/>
              <a:gd name="connsiteY6" fmla="*/ 476250 h 514350"/>
              <a:gd name="connsiteX7" fmla="*/ 266700 w 476250"/>
              <a:gd name="connsiteY7" fmla="*/ 466725 h 514350"/>
              <a:gd name="connsiteX8" fmla="*/ 276225 w 476250"/>
              <a:gd name="connsiteY8" fmla="*/ 466725 h 514350"/>
              <a:gd name="connsiteX9" fmla="*/ 276225 w 476250"/>
              <a:gd name="connsiteY9" fmla="*/ 419100 h 514350"/>
              <a:gd name="connsiteX10" fmla="*/ 366103 w 476250"/>
              <a:gd name="connsiteY10" fmla="*/ 366103 h 514350"/>
              <a:gd name="connsiteX11" fmla="*/ 379571 w 476250"/>
              <a:gd name="connsiteY11" fmla="*/ 366103 h 514350"/>
              <a:gd name="connsiteX12" fmla="*/ 406508 w 476250"/>
              <a:gd name="connsiteY12" fmla="*/ 393040 h 514350"/>
              <a:gd name="connsiteX13" fmla="*/ 406508 w 476250"/>
              <a:gd name="connsiteY13" fmla="*/ 406508 h 514350"/>
              <a:gd name="connsiteX14" fmla="*/ 399774 w 476250"/>
              <a:gd name="connsiteY14" fmla="*/ 409299 h 514350"/>
              <a:gd name="connsiteX15" fmla="*/ 393040 w 476250"/>
              <a:gd name="connsiteY15" fmla="*/ 406508 h 514350"/>
              <a:gd name="connsiteX16" fmla="*/ 366103 w 476250"/>
              <a:gd name="connsiteY16" fmla="*/ 379571 h 514350"/>
              <a:gd name="connsiteX17" fmla="*/ 366103 w 476250"/>
              <a:gd name="connsiteY17" fmla="*/ 366103 h 514350"/>
              <a:gd name="connsiteX18" fmla="*/ 96679 w 476250"/>
              <a:gd name="connsiteY18" fmla="*/ 366103 h 514350"/>
              <a:gd name="connsiteX19" fmla="*/ 110147 w 476250"/>
              <a:gd name="connsiteY19" fmla="*/ 366103 h 514350"/>
              <a:gd name="connsiteX20" fmla="*/ 110147 w 476250"/>
              <a:gd name="connsiteY20" fmla="*/ 379571 h 514350"/>
              <a:gd name="connsiteX21" fmla="*/ 83210 w 476250"/>
              <a:gd name="connsiteY21" fmla="*/ 406508 h 514350"/>
              <a:gd name="connsiteX22" fmla="*/ 76476 w 476250"/>
              <a:gd name="connsiteY22" fmla="*/ 409299 h 514350"/>
              <a:gd name="connsiteX23" fmla="*/ 69742 w 476250"/>
              <a:gd name="connsiteY23" fmla="*/ 406508 h 514350"/>
              <a:gd name="connsiteX24" fmla="*/ 69742 w 476250"/>
              <a:gd name="connsiteY24" fmla="*/ 393040 h 514350"/>
              <a:gd name="connsiteX25" fmla="*/ 428625 w 476250"/>
              <a:gd name="connsiteY25" fmla="*/ 228600 h 514350"/>
              <a:gd name="connsiteX26" fmla="*/ 466725 w 476250"/>
              <a:gd name="connsiteY26" fmla="*/ 228600 h 514350"/>
              <a:gd name="connsiteX27" fmla="*/ 476250 w 476250"/>
              <a:gd name="connsiteY27" fmla="*/ 238125 h 514350"/>
              <a:gd name="connsiteX28" fmla="*/ 466725 w 476250"/>
              <a:gd name="connsiteY28" fmla="*/ 247650 h 514350"/>
              <a:gd name="connsiteX29" fmla="*/ 428625 w 476250"/>
              <a:gd name="connsiteY29" fmla="*/ 247650 h 514350"/>
              <a:gd name="connsiteX30" fmla="*/ 419100 w 476250"/>
              <a:gd name="connsiteY30" fmla="*/ 238125 h 514350"/>
              <a:gd name="connsiteX31" fmla="*/ 428625 w 476250"/>
              <a:gd name="connsiteY31" fmla="*/ 228600 h 514350"/>
              <a:gd name="connsiteX32" fmla="*/ 9525 w 476250"/>
              <a:gd name="connsiteY32" fmla="*/ 228600 h 514350"/>
              <a:gd name="connsiteX33" fmla="*/ 47625 w 476250"/>
              <a:gd name="connsiteY33" fmla="*/ 228600 h 514350"/>
              <a:gd name="connsiteX34" fmla="*/ 57150 w 476250"/>
              <a:gd name="connsiteY34" fmla="*/ 238125 h 514350"/>
              <a:gd name="connsiteX35" fmla="*/ 47625 w 476250"/>
              <a:gd name="connsiteY35" fmla="*/ 247650 h 514350"/>
              <a:gd name="connsiteX36" fmla="*/ 9525 w 476250"/>
              <a:gd name="connsiteY36" fmla="*/ 247650 h 514350"/>
              <a:gd name="connsiteX37" fmla="*/ 0 w 476250"/>
              <a:gd name="connsiteY37" fmla="*/ 238125 h 514350"/>
              <a:gd name="connsiteX38" fmla="*/ 9525 w 476250"/>
              <a:gd name="connsiteY38" fmla="*/ 228600 h 514350"/>
              <a:gd name="connsiteX39" fmla="*/ 238125 w 476250"/>
              <a:gd name="connsiteY39" fmla="*/ 123825 h 514350"/>
              <a:gd name="connsiteX40" fmla="*/ 247650 w 476250"/>
              <a:gd name="connsiteY40" fmla="*/ 133350 h 514350"/>
              <a:gd name="connsiteX41" fmla="*/ 238125 w 476250"/>
              <a:gd name="connsiteY41" fmla="*/ 142875 h 514350"/>
              <a:gd name="connsiteX42" fmla="*/ 142875 w 476250"/>
              <a:gd name="connsiteY42" fmla="*/ 238125 h 514350"/>
              <a:gd name="connsiteX43" fmla="*/ 133350 w 476250"/>
              <a:gd name="connsiteY43" fmla="*/ 247650 h 514350"/>
              <a:gd name="connsiteX44" fmla="*/ 123825 w 476250"/>
              <a:gd name="connsiteY44" fmla="*/ 238125 h 514350"/>
              <a:gd name="connsiteX45" fmla="*/ 238125 w 476250"/>
              <a:gd name="connsiteY45" fmla="*/ 123825 h 514350"/>
              <a:gd name="connsiteX46" fmla="*/ 238125 w 476250"/>
              <a:gd name="connsiteY46" fmla="*/ 95250 h 514350"/>
              <a:gd name="connsiteX47" fmla="*/ 95250 w 476250"/>
              <a:gd name="connsiteY47" fmla="*/ 238125 h 514350"/>
              <a:gd name="connsiteX48" fmla="*/ 193472 w 476250"/>
              <a:gd name="connsiteY48" fmla="*/ 373780 h 514350"/>
              <a:gd name="connsiteX49" fmla="*/ 200025 w 476250"/>
              <a:gd name="connsiteY49" fmla="*/ 382829 h 514350"/>
              <a:gd name="connsiteX50" fmla="*/ 200025 w 476250"/>
              <a:gd name="connsiteY50" fmla="*/ 400050 h 514350"/>
              <a:gd name="connsiteX51" fmla="*/ 276225 w 476250"/>
              <a:gd name="connsiteY51" fmla="*/ 400050 h 514350"/>
              <a:gd name="connsiteX52" fmla="*/ 276225 w 476250"/>
              <a:gd name="connsiteY52" fmla="*/ 382829 h 514350"/>
              <a:gd name="connsiteX53" fmla="*/ 282778 w 476250"/>
              <a:gd name="connsiteY53" fmla="*/ 373780 h 514350"/>
              <a:gd name="connsiteX54" fmla="*/ 381000 w 476250"/>
              <a:gd name="connsiteY54" fmla="*/ 238125 h 514350"/>
              <a:gd name="connsiteX55" fmla="*/ 238125 w 476250"/>
              <a:gd name="connsiteY55" fmla="*/ 95250 h 514350"/>
              <a:gd name="connsiteX56" fmla="*/ 238125 w 476250"/>
              <a:gd name="connsiteY56" fmla="*/ 76200 h 514350"/>
              <a:gd name="connsiteX57" fmla="*/ 400050 w 476250"/>
              <a:gd name="connsiteY57" fmla="*/ 238125 h 514350"/>
              <a:gd name="connsiteX58" fmla="*/ 295275 w 476250"/>
              <a:gd name="connsiteY58" fmla="*/ 389572 h 514350"/>
              <a:gd name="connsiteX59" fmla="*/ 295275 w 476250"/>
              <a:gd name="connsiteY59" fmla="*/ 476250 h 514350"/>
              <a:gd name="connsiteX60" fmla="*/ 285750 w 476250"/>
              <a:gd name="connsiteY60" fmla="*/ 485775 h 514350"/>
              <a:gd name="connsiteX61" fmla="*/ 276225 w 476250"/>
              <a:gd name="connsiteY61" fmla="*/ 485775 h 514350"/>
              <a:gd name="connsiteX62" fmla="*/ 276225 w 476250"/>
              <a:gd name="connsiteY62" fmla="*/ 504825 h 514350"/>
              <a:gd name="connsiteX63" fmla="*/ 266700 w 476250"/>
              <a:gd name="connsiteY63" fmla="*/ 514350 h 514350"/>
              <a:gd name="connsiteX64" fmla="*/ 209550 w 476250"/>
              <a:gd name="connsiteY64" fmla="*/ 514350 h 514350"/>
              <a:gd name="connsiteX65" fmla="*/ 200025 w 476250"/>
              <a:gd name="connsiteY65" fmla="*/ 504825 h 514350"/>
              <a:gd name="connsiteX66" fmla="*/ 200025 w 476250"/>
              <a:gd name="connsiteY66" fmla="*/ 485775 h 514350"/>
              <a:gd name="connsiteX67" fmla="*/ 190500 w 476250"/>
              <a:gd name="connsiteY67" fmla="*/ 485775 h 514350"/>
              <a:gd name="connsiteX68" fmla="*/ 180975 w 476250"/>
              <a:gd name="connsiteY68" fmla="*/ 476250 h 514350"/>
              <a:gd name="connsiteX69" fmla="*/ 180975 w 476250"/>
              <a:gd name="connsiteY69" fmla="*/ 389572 h 514350"/>
              <a:gd name="connsiteX70" fmla="*/ 76200 w 476250"/>
              <a:gd name="connsiteY70" fmla="*/ 238125 h 514350"/>
              <a:gd name="connsiteX71" fmla="*/ 238125 w 476250"/>
              <a:gd name="connsiteY71" fmla="*/ 76200 h 514350"/>
              <a:gd name="connsiteX72" fmla="*/ 393040 w 476250"/>
              <a:gd name="connsiteY72" fmla="*/ 69742 h 514350"/>
              <a:gd name="connsiteX73" fmla="*/ 406508 w 476250"/>
              <a:gd name="connsiteY73" fmla="*/ 69742 h 514350"/>
              <a:gd name="connsiteX74" fmla="*/ 406508 w 476250"/>
              <a:gd name="connsiteY74" fmla="*/ 83211 h 514350"/>
              <a:gd name="connsiteX75" fmla="*/ 379571 w 476250"/>
              <a:gd name="connsiteY75" fmla="*/ 110147 h 514350"/>
              <a:gd name="connsiteX76" fmla="*/ 372837 w 476250"/>
              <a:gd name="connsiteY76" fmla="*/ 112938 h 514350"/>
              <a:gd name="connsiteX77" fmla="*/ 366103 w 476250"/>
              <a:gd name="connsiteY77" fmla="*/ 110147 h 514350"/>
              <a:gd name="connsiteX78" fmla="*/ 366103 w 476250"/>
              <a:gd name="connsiteY78" fmla="*/ 96679 h 514350"/>
              <a:gd name="connsiteX79" fmla="*/ 69742 w 476250"/>
              <a:gd name="connsiteY79" fmla="*/ 69742 h 514350"/>
              <a:gd name="connsiteX80" fmla="*/ 83210 w 476250"/>
              <a:gd name="connsiteY80" fmla="*/ 69742 h 514350"/>
              <a:gd name="connsiteX81" fmla="*/ 110147 w 476250"/>
              <a:gd name="connsiteY81" fmla="*/ 96679 h 514350"/>
              <a:gd name="connsiteX82" fmla="*/ 110147 w 476250"/>
              <a:gd name="connsiteY82" fmla="*/ 110147 h 514350"/>
              <a:gd name="connsiteX83" fmla="*/ 103413 w 476250"/>
              <a:gd name="connsiteY83" fmla="*/ 112938 h 514350"/>
              <a:gd name="connsiteX84" fmla="*/ 96679 w 476250"/>
              <a:gd name="connsiteY84" fmla="*/ 110147 h 514350"/>
              <a:gd name="connsiteX85" fmla="*/ 69742 w 476250"/>
              <a:gd name="connsiteY85" fmla="*/ 83210 h 514350"/>
              <a:gd name="connsiteX86" fmla="*/ 69742 w 476250"/>
              <a:gd name="connsiteY86" fmla="*/ 69742 h 514350"/>
              <a:gd name="connsiteX87" fmla="*/ 238125 w 476250"/>
              <a:gd name="connsiteY87" fmla="*/ 0 h 514350"/>
              <a:gd name="connsiteX88" fmla="*/ 247650 w 476250"/>
              <a:gd name="connsiteY88" fmla="*/ 9525 h 514350"/>
              <a:gd name="connsiteX89" fmla="*/ 247650 w 476250"/>
              <a:gd name="connsiteY89" fmla="*/ 47625 h 514350"/>
              <a:gd name="connsiteX90" fmla="*/ 238125 w 476250"/>
              <a:gd name="connsiteY90" fmla="*/ 57150 h 514350"/>
              <a:gd name="connsiteX91" fmla="*/ 228600 w 476250"/>
              <a:gd name="connsiteY91" fmla="*/ 47625 h 514350"/>
              <a:gd name="connsiteX92" fmla="*/ 228600 w 476250"/>
              <a:gd name="connsiteY92" fmla="*/ 9525 h 514350"/>
              <a:gd name="connsiteX93" fmla="*/ 238125 w 476250"/>
              <a:gd name="connsiteY93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476250" h="514350">
                <a:moveTo>
                  <a:pt x="200025" y="419100"/>
                </a:moveTo>
                <a:lnTo>
                  <a:pt x="200025" y="466725"/>
                </a:lnTo>
                <a:lnTo>
                  <a:pt x="209550" y="466725"/>
                </a:lnTo>
                <a:cubicBezTo>
                  <a:pt x="214817" y="466725"/>
                  <a:pt x="219075" y="470982"/>
                  <a:pt x="219075" y="476250"/>
                </a:cubicBezTo>
                <a:lnTo>
                  <a:pt x="219075" y="495300"/>
                </a:lnTo>
                <a:lnTo>
                  <a:pt x="257175" y="495300"/>
                </a:lnTo>
                <a:lnTo>
                  <a:pt x="257175" y="476250"/>
                </a:lnTo>
                <a:cubicBezTo>
                  <a:pt x="257175" y="470982"/>
                  <a:pt x="261432" y="466725"/>
                  <a:pt x="266700" y="466725"/>
                </a:cubicBezTo>
                <a:lnTo>
                  <a:pt x="276225" y="466725"/>
                </a:lnTo>
                <a:lnTo>
                  <a:pt x="276225" y="419100"/>
                </a:lnTo>
                <a:close/>
                <a:moveTo>
                  <a:pt x="366103" y="366103"/>
                </a:moveTo>
                <a:cubicBezTo>
                  <a:pt x="369827" y="362379"/>
                  <a:pt x="375847" y="362379"/>
                  <a:pt x="379571" y="366103"/>
                </a:cubicBezTo>
                <a:lnTo>
                  <a:pt x="406508" y="393040"/>
                </a:lnTo>
                <a:cubicBezTo>
                  <a:pt x="410232" y="396764"/>
                  <a:pt x="410232" y="402784"/>
                  <a:pt x="406508" y="406508"/>
                </a:cubicBezTo>
                <a:cubicBezTo>
                  <a:pt x="404651" y="408365"/>
                  <a:pt x="402212" y="409299"/>
                  <a:pt x="399774" y="409299"/>
                </a:cubicBezTo>
                <a:cubicBezTo>
                  <a:pt x="397335" y="409299"/>
                  <a:pt x="394897" y="408365"/>
                  <a:pt x="393040" y="406508"/>
                </a:cubicBezTo>
                <a:lnTo>
                  <a:pt x="366103" y="379571"/>
                </a:lnTo>
                <a:cubicBezTo>
                  <a:pt x="362379" y="375847"/>
                  <a:pt x="362379" y="369827"/>
                  <a:pt x="366103" y="366103"/>
                </a:cubicBezTo>
                <a:close/>
                <a:moveTo>
                  <a:pt x="96679" y="366103"/>
                </a:moveTo>
                <a:cubicBezTo>
                  <a:pt x="100403" y="362379"/>
                  <a:pt x="106423" y="362379"/>
                  <a:pt x="110147" y="366103"/>
                </a:cubicBezTo>
                <a:cubicBezTo>
                  <a:pt x="113871" y="369827"/>
                  <a:pt x="113871" y="375847"/>
                  <a:pt x="110147" y="379571"/>
                </a:cubicBezTo>
                <a:lnTo>
                  <a:pt x="83210" y="406508"/>
                </a:lnTo>
                <a:cubicBezTo>
                  <a:pt x="81353" y="408365"/>
                  <a:pt x="78915" y="409299"/>
                  <a:pt x="76476" y="409299"/>
                </a:cubicBezTo>
                <a:cubicBezTo>
                  <a:pt x="74038" y="409299"/>
                  <a:pt x="71599" y="408365"/>
                  <a:pt x="69742" y="406508"/>
                </a:cubicBezTo>
                <a:cubicBezTo>
                  <a:pt x="66018" y="402784"/>
                  <a:pt x="66018" y="396764"/>
                  <a:pt x="69742" y="393040"/>
                </a:cubicBezTo>
                <a:close/>
                <a:moveTo>
                  <a:pt x="428625" y="228600"/>
                </a:moveTo>
                <a:lnTo>
                  <a:pt x="466725" y="228600"/>
                </a:lnTo>
                <a:cubicBezTo>
                  <a:pt x="471992" y="228600"/>
                  <a:pt x="476250" y="232857"/>
                  <a:pt x="476250" y="238125"/>
                </a:cubicBezTo>
                <a:cubicBezTo>
                  <a:pt x="476250" y="243392"/>
                  <a:pt x="471992" y="247650"/>
                  <a:pt x="466725" y="247650"/>
                </a:cubicBezTo>
                <a:lnTo>
                  <a:pt x="428625" y="247650"/>
                </a:lnTo>
                <a:cubicBezTo>
                  <a:pt x="423357" y="247650"/>
                  <a:pt x="419100" y="243392"/>
                  <a:pt x="419100" y="238125"/>
                </a:cubicBezTo>
                <a:cubicBezTo>
                  <a:pt x="419100" y="232857"/>
                  <a:pt x="423357" y="228600"/>
                  <a:pt x="428625" y="228600"/>
                </a:cubicBezTo>
                <a:close/>
                <a:moveTo>
                  <a:pt x="9525" y="228600"/>
                </a:moveTo>
                <a:lnTo>
                  <a:pt x="47625" y="228600"/>
                </a:lnTo>
                <a:cubicBezTo>
                  <a:pt x="52892" y="228600"/>
                  <a:pt x="57150" y="232857"/>
                  <a:pt x="57150" y="238125"/>
                </a:cubicBezTo>
                <a:cubicBezTo>
                  <a:pt x="57150" y="243392"/>
                  <a:pt x="52892" y="247650"/>
                  <a:pt x="47625" y="247650"/>
                </a:cubicBezTo>
                <a:lnTo>
                  <a:pt x="9525" y="247650"/>
                </a:lnTo>
                <a:cubicBezTo>
                  <a:pt x="4257" y="247650"/>
                  <a:pt x="0" y="243392"/>
                  <a:pt x="0" y="238125"/>
                </a:cubicBezTo>
                <a:cubicBezTo>
                  <a:pt x="0" y="232857"/>
                  <a:pt x="4257" y="228600"/>
                  <a:pt x="9525" y="228600"/>
                </a:cubicBezTo>
                <a:close/>
                <a:moveTo>
                  <a:pt x="238125" y="123825"/>
                </a:moveTo>
                <a:cubicBezTo>
                  <a:pt x="243392" y="123825"/>
                  <a:pt x="247650" y="128082"/>
                  <a:pt x="247650" y="133350"/>
                </a:cubicBezTo>
                <a:cubicBezTo>
                  <a:pt x="247650" y="138617"/>
                  <a:pt x="243392" y="142875"/>
                  <a:pt x="238125" y="142875"/>
                </a:cubicBezTo>
                <a:cubicBezTo>
                  <a:pt x="185604" y="142875"/>
                  <a:pt x="142875" y="185604"/>
                  <a:pt x="142875" y="238125"/>
                </a:cubicBezTo>
                <a:cubicBezTo>
                  <a:pt x="142875" y="243392"/>
                  <a:pt x="138617" y="247650"/>
                  <a:pt x="133350" y="247650"/>
                </a:cubicBezTo>
                <a:cubicBezTo>
                  <a:pt x="128082" y="247650"/>
                  <a:pt x="123825" y="243392"/>
                  <a:pt x="123825" y="238125"/>
                </a:cubicBezTo>
                <a:cubicBezTo>
                  <a:pt x="123825" y="175098"/>
                  <a:pt x="175098" y="123825"/>
                  <a:pt x="238125" y="123825"/>
                </a:cubicBezTo>
                <a:close/>
                <a:moveTo>
                  <a:pt x="238125" y="95250"/>
                </a:moveTo>
                <a:cubicBezTo>
                  <a:pt x="159343" y="95250"/>
                  <a:pt x="95250" y="159343"/>
                  <a:pt x="95250" y="238125"/>
                </a:cubicBezTo>
                <a:cubicBezTo>
                  <a:pt x="95250" y="299942"/>
                  <a:pt x="134731" y="354463"/>
                  <a:pt x="193472" y="373780"/>
                </a:cubicBezTo>
                <a:cubicBezTo>
                  <a:pt x="197386" y="375066"/>
                  <a:pt x="200025" y="378714"/>
                  <a:pt x="200025" y="382829"/>
                </a:cubicBezTo>
                <a:lnTo>
                  <a:pt x="200025" y="400050"/>
                </a:lnTo>
                <a:lnTo>
                  <a:pt x="276225" y="400050"/>
                </a:lnTo>
                <a:lnTo>
                  <a:pt x="276225" y="382829"/>
                </a:lnTo>
                <a:cubicBezTo>
                  <a:pt x="276225" y="378723"/>
                  <a:pt x="278863" y="375066"/>
                  <a:pt x="282778" y="373780"/>
                </a:cubicBezTo>
                <a:cubicBezTo>
                  <a:pt x="341519" y="354463"/>
                  <a:pt x="381000" y="299942"/>
                  <a:pt x="381000" y="238125"/>
                </a:cubicBezTo>
                <a:cubicBezTo>
                  <a:pt x="381000" y="159343"/>
                  <a:pt x="316906" y="95250"/>
                  <a:pt x="238125" y="95250"/>
                </a:cubicBezTo>
                <a:close/>
                <a:moveTo>
                  <a:pt x="238125" y="76200"/>
                </a:moveTo>
                <a:cubicBezTo>
                  <a:pt x="327412" y="76200"/>
                  <a:pt x="400050" y="148837"/>
                  <a:pt x="400050" y="238125"/>
                </a:cubicBezTo>
                <a:cubicBezTo>
                  <a:pt x="400050" y="305867"/>
                  <a:pt x="358226" y="365874"/>
                  <a:pt x="295275" y="389572"/>
                </a:cubicBezTo>
                <a:lnTo>
                  <a:pt x="295275" y="476250"/>
                </a:lnTo>
                <a:cubicBezTo>
                  <a:pt x="295275" y="481517"/>
                  <a:pt x="291017" y="485775"/>
                  <a:pt x="285750" y="485775"/>
                </a:cubicBezTo>
                <a:lnTo>
                  <a:pt x="276225" y="485775"/>
                </a:lnTo>
                <a:lnTo>
                  <a:pt x="276225" y="504825"/>
                </a:lnTo>
                <a:cubicBezTo>
                  <a:pt x="276225" y="510092"/>
                  <a:pt x="271967" y="514350"/>
                  <a:pt x="266700" y="514350"/>
                </a:cubicBezTo>
                <a:lnTo>
                  <a:pt x="209550" y="514350"/>
                </a:lnTo>
                <a:cubicBezTo>
                  <a:pt x="204282" y="514350"/>
                  <a:pt x="200025" y="510092"/>
                  <a:pt x="200025" y="504825"/>
                </a:cubicBezTo>
                <a:lnTo>
                  <a:pt x="200025" y="485775"/>
                </a:lnTo>
                <a:lnTo>
                  <a:pt x="190500" y="485775"/>
                </a:lnTo>
                <a:cubicBezTo>
                  <a:pt x="185232" y="485775"/>
                  <a:pt x="180975" y="481517"/>
                  <a:pt x="180975" y="476250"/>
                </a:cubicBezTo>
                <a:lnTo>
                  <a:pt x="180975" y="389572"/>
                </a:lnTo>
                <a:cubicBezTo>
                  <a:pt x="118024" y="365874"/>
                  <a:pt x="76200" y="305867"/>
                  <a:pt x="76200" y="238125"/>
                </a:cubicBezTo>
                <a:cubicBezTo>
                  <a:pt x="76200" y="148837"/>
                  <a:pt x="148837" y="76200"/>
                  <a:pt x="238125" y="76200"/>
                </a:cubicBezTo>
                <a:close/>
                <a:moveTo>
                  <a:pt x="393040" y="69742"/>
                </a:moveTo>
                <a:cubicBezTo>
                  <a:pt x="396754" y="66028"/>
                  <a:pt x="402784" y="66018"/>
                  <a:pt x="406508" y="69742"/>
                </a:cubicBezTo>
                <a:cubicBezTo>
                  <a:pt x="410232" y="73467"/>
                  <a:pt x="410232" y="79486"/>
                  <a:pt x="406508" y="83211"/>
                </a:cubicBezTo>
                <a:lnTo>
                  <a:pt x="379571" y="110147"/>
                </a:lnTo>
                <a:cubicBezTo>
                  <a:pt x="377714" y="112005"/>
                  <a:pt x="375276" y="112938"/>
                  <a:pt x="372837" y="112938"/>
                </a:cubicBezTo>
                <a:cubicBezTo>
                  <a:pt x="370399" y="112938"/>
                  <a:pt x="367960" y="112005"/>
                  <a:pt x="366103" y="110147"/>
                </a:cubicBezTo>
                <a:cubicBezTo>
                  <a:pt x="362379" y="106423"/>
                  <a:pt x="362379" y="100403"/>
                  <a:pt x="366103" y="96679"/>
                </a:cubicBezTo>
                <a:close/>
                <a:moveTo>
                  <a:pt x="69742" y="69742"/>
                </a:moveTo>
                <a:cubicBezTo>
                  <a:pt x="73466" y="66018"/>
                  <a:pt x="79486" y="66018"/>
                  <a:pt x="83210" y="69742"/>
                </a:cubicBezTo>
                <a:lnTo>
                  <a:pt x="110147" y="96679"/>
                </a:lnTo>
                <a:cubicBezTo>
                  <a:pt x="113871" y="100403"/>
                  <a:pt x="113871" y="106423"/>
                  <a:pt x="110147" y="110147"/>
                </a:cubicBezTo>
                <a:cubicBezTo>
                  <a:pt x="108290" y="112004"/>
                  <a:pt x="105851" y="112938"/>
                  <a:pt x="103413" y="112938"/>
                </a:cubicBezTo>
                <a:cubicBezTo>
                  <a:pt x="100974" y="112938"/>
                  <a:pt x="98536" y="112004"/>
                  <a:pt x="96679" y="110147"/>
                </a:cubicBezTo>
                <a:lnTo>
                  <a:pt x="69742" y="83210"/>
                </a:lnTo>
                <a:cubicBezTo>
                  <a:pt x="66018" y="79486"/>
                  <a:pt x="66018" y="73466"/>
                  <a:pt x="69742" y="69742"/>
                </a:cubicBezTo>
                <a:close/>
                <a:moveTo>
                  <a:pt x="238125" y="0"/>
                </a:moveTo>
                <a:cubicBezTo>
                  <a:pt x="243392" y="0"/>
                  <a:pt x="247650" y="4257"/>
                  <a:pt x="247650" y="9525"/>
                </a:cubicBezTo>
                <a:lnTo>
                  <a:pt x="247650" y="47625"/>
                </a:lnTo>
                <a:cubicBezTo>
                  <a:pt x="247650" y="52892"/>
                  <a:pt x="243392" y="57150"/>
                  <a:pt x="238125" y="57150"/>
                </a:cubicBezTo>
                <a:cubicBezTo>
                  <a:pt x="232857" y="57150"/>
                  <a:pt x="228600" y="52892"/>
                  <a:pt x="228600" y="47625"/>
                </a:cubicBezTo>
                <a:lnTo>
                  <a:pt x="228600" y="9525"/>
                </a:lnTo>
                <a:cubicBezTo>
                  <a:pt x="228600" y="4257"/>
                  <a:pt x="232857" y="0"/>
                  <a:pt x="23812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D401348-063E-4441-95E8-2FBDAF70A476}"/>
              </a:ext>
            </a:extLst>
          </p:cNvPr>
          <p:cNvSpPr>
            <a:spLocks noChangeAspect="1"/>
          </p:cNvSpPr>
          <p:nvPr/>
        </p:nvSpPr>
        <p:spPr>
          <a:xfrm>
            <a:off x="11766865" y="10375506"/>
            <a:ext cx="853440" cy="483588"/>
          </a:xfrm>
          <a:custGeom>
            <a:avLst/>
            <a:gdLst>
              <a:gd name="connsiteX0" fmla="*/ 3429000 w 4572000"/>
              <a:gd name="connsiteY0" fmla="*/ 1981200 h 2590649"/>
              <a:gd name="connsiteX1" fmla="*/ 3352800 w 4572000"/>
              <a:gd name="connsiteY1" fmla="*/ 2057400 h 2590649"/>
              <a:gd name="connsiteX2" fmla="*/ 3429000 w 4572000"/>
              <a:gd name="connsiteY2" fmla="*/ 2133600 h 2590649"/>
              <a:gd name="connsiteX3" fmla="*/ 3505200 w 4572000"/>
              <a:gd name="connsiteY3" fmla="*/ 2057400 h 2590649"/>
              <a:gd name="connsiteX4" fmla="*/ 3429000 w 4572000"/>
              <a:gd name="connsiteY4" fmla="*/ 1981200 h 2590649"/>
              <a:gd name="connsiteX5" fmla="*/ 1143000 w 4572000"/>
              <a:gd name="connsiteY5" fmla="*/ 1981200 h 2590649"/>
              <a:gd name="connsiteX6" fmla="*/ 1066800 w 4572000"/>
              <a:gd name="connsiteY6" fmla="*/ 2057400 h 2590649"/>
              <a:gd name="connsiteX7" fmla="*/ 1143000 w 4572000"/>
              <a:gd name="connsiteY7" fmla="*/ 2133600 h 2590649"/>
              <a:gd name="connsiteX8" fmla="*/ 1219200 w 4572000"/>
              <a:gd name="connsiteY8" fmla="*/ 2057400 h 2590649"/>
              <a:gd name="connsiteX9" fmla="*/ 1143000 w 4572000"/>
              <a:gd name="connsiteY9" fmla="*/ 1981200 h 2590649"/>
              <a:gd name="connsiteX10" fmla="*/ 3429000 w 4572000"/>
              <a:gd name="connsiteY10" fmla="*/ 1828800 h 2590649"/>
              <a:gd name="connsiteX11" fmla="*/ 3643502 w 4572000"/>
              <a:gd name="connsiteY11" fmla="*/ 1981200 h 2590649"/>
              <a:gd name="connsiteX12" fmla="*/ 3643502 w 4572000"/>
              <a:gd name="connsiteY12" fmla="*/ 2133600 h 2590649"/>
              <a:gd name="connsiteX13" fmla="*/ 3503828 w 4572000"/>
              <a:gd name="connsiteY13" fmla="*/ 2273274 h 2590649"/>
              <a:gd name="connsiteX14" fmla="*/ 3214420 w 4572000"/>
              <a:gd name="connsiteY14" fmla="*/ 2133600 h 2590649"/>
              <a:gd name="connsiteX15" fmla="*/ 3214420 w 4572000"/>
              <a:gd name="connsiteY15" fmla="*/ 1981200 h 2590649"/>
              <a:gd name="connsiteX16" fmla="*/ 3429000 w 4572000"/>
              <a:gd name="connsiteY16" fmla="*/ 1828800 h 2590649"/>
              <a:gd name="connsiteX17" fmla="*/ 1143000 w 4572000"/>
              <a:gd name="connsiteY17" fmla="*/ 1828800 h 2590649"/>
              <a:gd name="connsiteX18" fmla="*/ 1357503 w 4572000"/>
              <a:gd name="connsiteY18" fmla="*/ 1981200 h 2590649"/>
              <a:gd name="connsiteX19" fmla="*/ 1357503 w 4572000"/>
              <a:gd name="connsiteY19" fmla="*/ 2133600 h 2590649"/>
              <a:gd name="connsiteX20" fmla="*/ 1217828 w 4572000"/>
              <a:gd name="connsiteY20" fmla="*/ 2273274 h 2590649"/>
              <a:gd name="connsiteX21" fmla="*/ 928420 w 4572000"/>
              <a:gd name="connsiteY21" fmla="*/ 2133600 h 2590649"/>
              <a:gd name="connsiteX22" fmla="*/ 928420 w 4572000"/>
              <a:gd name="connsiteY22" fmla="*/ 1981200 h 2590649"/>
              <a:gd name="connsiteX23" fmla="*/ 1143000 w 4572000"/>
              <a:gd name="connsiteY23" fmla="*/ 1828800 h 2590649"/>
              <a:gd name="connsiteX24" fmla="*/ 3428028 w 4572000"/>
              <a:gd name="connsiteY24" fmla="*/ 1676707 h 2590649"/>
              <a:gd name="connsiteX25" fmla="*/ 3055620 w 4572000"/>
              <a:gd name="connsiteY25" fmla="*/ 1981962 h 2590649"/>
              <a:gd name="connsiteX26" fmla="*/ 3353181 w 4572000"/>
              <a:gd name="connsiteY26" fmla="*/ 2431161 h 2590649"/>
              <a:gd name="connsiteX27" fmla="*/ 3802380 w 4572000"/>
              <a:gd name="connsiteY27" fmla="*/ 2133600 h 2590649"/>
              <a:gd name="connsiteX28" fmla="*/ 3810000 w 4572000"/>
              <a:gd name="connsiteY28" fmla="*/ 2057400 h 2590649"/>
              <a:gd name="connsiteX29" fmla="*/ 3504819 w 4572000"/>
              <a:gd name="connsiteY29" fmla="*/ 1684401 h 2590649"/>
              <a:gd name="connsiteX30" fmla="*/ 3428028 w 4572000"/>
              <a:gd name="connsiteY30" fmla="*/ 1676707 h 2590649"/>
              <a:gd name="connsiteX31" fmla="*/ 1142029 w 4572000"/>
              <a:gd name="connsiteY31" fmla="*/ 1676707 h 2590649"/>
              <a:gd name="connsiteX32" fmla="*/ 769620 w 4572000"/>
              <a:gd name="connsiteY32" fmla="*/ 1981962 h 2590649"/>
              <a:gd name="connsiteX33" fmla="*/ 1067181 w 4572000"/>
              <a:gd name="connsiteY33" fmla="*/ 2431161 h 2590649"/>
              <a:gd name="connsiteX34" fmla="*/ 1516380 w 4572000"/>
              <a:gd name="connsiteY34" fmla="*/ 2133600 h 2590649"/>
              <a:gd name="connsiteX35" fmla="*/ 1524000 w 4572000"/>
              <a:gd name="connsiteY35" fmla="*/ 2057400 h 2590649"/>
              <a:gd name="connsiteX36" fmla="*/ 1218819 w 4572000"/>
              <a:gd name="connsiteY36" fmla="*/ 1684401 h 2590649"/>
              <a:gd name="connsiteX37" fmla="*/ 1142029 w 4572000"/>
              <a:gd name="connsiteY37" fmla="*/ 1676707 h 2590649"/>
              <a:gd name="connsiteX38" fmla="*/ 2743200 w 4572000"/>
              <a:gd name="connsiteY38" fmla="*/ 1371600 h 2590649"/>
              <a:gd name="connsiteX39" fmla="*/ 2743200 w 4572000"/>
              <a:gd name="connsiteY39" fmla="*/ 1981200 h 2590649"/>
              <a:gd name="connsiteX40" fmla="*/ 2901696 w 4572000"/>
              <a:gd name="connsiteY40" fmla="*/ 1981200 h 2590649"/>
              <a:gd name="connsiteX41" fmla="*/ 3353267 w 4572000"/>
              <a:gd name="connsiteY41" fmla="*/ 1529630 h 2590649"/>
              <a:gd name="connsiteX42" fmla="*/ 3956304 w 4572000"/>
              <a:gd name="connsiteY42" fmla="*/ 1981200 h 2590649"/>
              <a:gd name="connsiteX43" fmla="*/ 4343400 w 4572000"/>
              <a:gd name="connsiteY43" fmla="*/ 1981200 h 2590649"/>
              <a:gd name="connsiteX44" fmla="*/ 4419600 w 4572000"/>
              <a:gd name="connsiteY44" fmla="*/ 1905000 h 2590649"/>
              <a:gd name="connsiteX45" fmla="*/ 4419600 w 4572000"/>
              <a:gd name="connsiteY45" fmla="*/ 1371600 h 2590649"/>
              <a:gd name="connsiteX46" fmla="*/ 152400 w 4572000"/>
              <a:gd name="connsiteY46" fmla="*/ 1371600 h 2590649"/>
              <a:gd name="connsiteX47" fmla="*/ 152400 w 4572000"/>
              <a:gd name="connsiteY47" fmla="*/ 1905000 h 2590649"/>
              <a:gd name="connsiteX48" fmla="*/ 228600 w 4572000"/>
              <a:gd name="connsiteY48" fmla="*/ 1981200 h 2590649"/>
              <a:gd name="connsiteX49" fmla="*/ 615696 w 4572000"/>
              <a:gd name="connsiteY49" fmla="*/ 1981200 h 2590649"/>
              <a:gd name="connsiteX50" fmla="*/ 1067267 w 4572000"/>
              <a:gd name="connsiteY50" fmla="*/ 1529630 h 2590649"/>
              <a:gd name="connsiteX51" fmla="*/ 1670304 w 4572000"/>
              <a:gd name="connsiteY51" fmla="*/ 1981200 h 2590649"/>
              <a:gd name="connsiteX52" fmla="*/ 1828800 w 4572000"/>
              <a:gd name="connsiteY52" fmla="*/ 1981200 h 2590649"/>
              <a:gd name="connsiteX53" fmla="*/ 1828800 w 4572000"/>
              <a:gd name="connsiteY53" fmla="*/ 1371600 h 2590649"/>
              <a:gd name="connsiteX54" fmla="*/ 3657600 w 4572000"/>
              <a:gd name="connsiteY54" fmla="*/ 457200 h 2590649"/>
              <a:gd name="connsiteX55" fmla="*/ 3657600 w 4572000"/>
              <a:gd name="connsiteY55" fmla="*/ 914400 h 2590649"/>
              <a:gd name="connsiteX56" fmla="*/ 4381500 w 4572000"/>
              <a:gd name="connsiteY56" fmla="*/ 914400 h 2590649"/>
              <a:gd name="connsiteX57" fmla="*/ 4191000 w 4572000"/>
              <a:gd name="connsiteY57" fmla="*/ 457200 h 2590649"/>
              <a:gd name="connsiteX58" fmla="*/ 3048000 w 4572000"/>
              <a:gd name="connsiteY58" fmla="*/ 457200 h 2590649"/>
              <a:gd name="connsiteX59" fmla="*/ 3048000 w 4572000"/>
              <a:gd name="connsiteY59" fmla="*/ 914400 h 2590649"/>
              <a:gd name="connsiteX60" fmla="*/ 3505200 w 4572000"/>
              <a:gd name="connsiteY60" fmla="*/ 914400 h 2590649"/>
              <a:gd name="connsiteX61" fmla="*/ 3505200 w 4572000"/>
              <a:gd name="connsiteY61" fmla="*/ 457200 h 2590649"/>
              <a:gd name="connsiteX62" fmla="*/ 1981200 w 4572000"/>
              <a:gd name="connsiteY62" fmla="*/ 457200 h 2590649"/>
              <a:gd name="connsiteX63" fmla="*/ 1981200 w 4572000"/>
              <a:gd name="connsiteY63" fmla="*/ 1981200 h 2590649"/>
              <a:gd name="connsiteX64" fmla="*/ 2590800 w 4572000"/>
              <a:gd name="connsiteY64" fmla="*/ 1981200 h 2590649"/>
              <a:gd name="connsiteX65" fmla="*/ 2590800 w 4572000"/>
              <a:gd name="connsiteY65" fmla="*/ 1219200 h 2590649"/>
              <a:gd name="connsiteX66" fmla="*/ 2590800 w 4572000"/>
              <a:gd name="connsiteY66" fmla="*/ 457200 h 2590649"/>
              <a:gd name="connsiteX67" fmla="*/ 1066800 w 4572000"/>
              <a:gd name="connsiteY67" fmla="*/ 457200 h 2590649"/>
              <a:gd name="connsiteX68" fmla="*/ 1066800 w 4572000"/>
              <a:gd name="connsiteY68" fmla="*/ 914400 h 2590649"/>
              <a:gd name="connsiteX69" fmla="*/ 1524000 w 4572000"/>
              <a:gd name="connsiteY69" fmla="*/ 914400 h 2590649"/>
              <a:gd name="connsiteX70" fmla="*/ 1524000 w 4572000"/>
              <a:gd name="connsiteY70" fmla="*/ 457200 h 2590649"/>
              <a:gd name="connsiteX71" fmla="*/ 457200 w 4572000"/>
              <a:gd name="connsiteY71" fmla="*/ 457200 h 2590649"/>
              <a:gd name="connsiteX72" fmla="*/ 457200 w 4572000"/>
              <a:gd name="connsiteY72" fmla="*/ 914400 h 2590649"/>
              <a:gd name="connsiteX73" fmla="*/ 914400 w 4572000"/>
              <a:gd name="connsiteY73" fmla="*/ 914400 h 2590649"/>
              <a:gd name="connsiteX74" fmla="*/ 914400 w 4572000"/>
              <a:gd name="connsiteY74" fmla="*/ 457200 h 2590649"/>
              <a:gd name="connsiteX75" fmla="*/ 304800 w 4572000"/>
              <a:gd name="connsiteY75" fmla="*/ 304800 h 2590649"/>
              <a:gd name="connsiteX76" fmla="*/ 914400 w 4572000"/>
              <a:gd name="connsiteY76" fmla="*/ 304800 h 2590649"/>
              <a:gd name="connsiteX77" fmla="*/ 1676400 w 4572000"/>
              <a:gd name="connsiteY77" fmla="*/ 304800 h 2590649"/>
              <a:gd name="connsiteX78" fmla="*/ 1676400 w 4572000"/>
              <a:gd name="connsiteY78" fmla="*/ 1066800 h 2590649"/>
              <a:gd name="connsiteX79" fmla="*/ 304800 w 4572000"/>
              <a:gd name="connsiteY79" fmla="*/ 1066800 h 2590649"/>
              <a:gd name="connsiteX80" fmla="*/ 228600 w 4572000"/>
              <a:gd name="connsiteY80" fmla="*/ 152400 h 2590649"/>
              <a:gd name="connsiteX81" fmla="*/ 152400 w 4572000"/>
              <a:gd name="connsiteY81" fmla="*/ 228600 h 2590649"/>
              <a:gd name="connsiteX82" fmla="*/ 152400 w 4572000"/>
              <a:gd name="connsiteY82" fmla="*/ 1219200 h 2590649"/>
              <a:gd name="connsiteX83" fmla="*/ 1828800 w 4572000"/>
              <a:gd name="connsiteY83" fmla="*/ 1219200 h 2590649"/>
              <a:gd name="connsiteX84" fmla="*/ 1828800 w 4572000"/>
              <a:gd name="connsiteY84" fmla="*/ 304800 h 2590649"/>
              <a:gd name="connsiteX85" fmla="*/ 2743200 w 4572000"/>
              <a:gd name="connsiteY85" fmla="*/ 304800 h 2590649"/>
              <a:gd name="connsiteX86" fmla="*/ 2743200 w 4572000"/>
              <a:gd name="connsiteY86" fmla="*/ 1219200 h 2590649"/>
              <a:gd name="connsiteX87" fmla="*/ 4419600 w 4572000"/>
              <a:gd name="connsiteY87" fmla="*/ 1219200 h 2590649"/>
              <a:gd name="connsiteX88" fmla="*/ 4419600 w 4572000"/>
              <a:gd name="connsiteY88" fmla="*/ 1066800 h 2590649"/>
              <a:gd name="connsiteX89" fmla="*/ 2895600 w 4572000"/>
              <a:gd name="connsiteY89" fmla="*/ 1066800 h 2590649"/>
              <a:gd name="connsiteX90" fmla="*/ 2895600 w 4572000"/>
              <a:gd name="connsiteY90" fmla="*/ 304800 h 2590649"/>
              <a:gd name="connsiteX91" fmla="*/ 4127525 w 4572000"/>
              <a:gd name="connsiteY91" fmla="*/ 304800 h 2590649"/>
              <a:gd name="connsiteX92" fmla="*/ 4083558 w 4572000"/>
              <a:gd name="connsiteY92" fmla="*/ 199263 h 2590649"/>
              <a:gd name="connsiteX93" fmla="*/ 4013225 w 4572000"/>
              <a:gd name="connsiteY93" fmla="*/ 152400 h 2590649"/>
              <a:gd name="connsiteX94" fmla="*/ 228600 w 4572000"/>
              <a:gd name="connsiteY94" fmla="*/ 0 h 2590649"/>
              <a:gd name="connsiteX95" fmla="*/ 4013225 w 4572000"/>
              <a:gd name="connsiteY95" fmla="*/ 0 h 2590649"/>
              <a:gd name="connsiteX96" fmla="*/ 4224299 w 4572000"/>
              <a:gd name="connsiteY96" fmla="*/ 140665 h 2590649"/>
              <a:gd name="connsiteX97" fmla="*/ 4554474 w 4572000"/>
              <a:gd name="connsiteY97" fmla="*/ 933145 h 2590649"/>
              <a:gd name="connsiteX98" fmla="*/ 4572000 w 4572000"/>
              <a:gd name="connsiteY98" fmla="*/ 1021080 h 2590649"/>
              <a:gd name="connsiteX99" fmla="*/ 4572000 w 4572000"/>
              <a:gd name="connsiteY99" fmla="*/ 1905000 h 2590649"/>
              <a:gd name="connsiteX100" fmla="*/ 4343400 w 4572000"/>
              <a:gd name="connsiteY100" fmla="*/ 2133600 h 2590649"/>
              <a:gd name="connsiteX101" fmla="*/ 3956304 w 4572000"/>
              <a:gd name="connsiteY101" fmla="*/ 2133600 h 2590649"/>
              <a:gd name="connsiteX102" fmla="*/ 3504733 w 4572000"/>
              <a:gd name="connsiteY102" fmla="*/ 2585171 h 2590649"/>
              <a:gd name="connsiteX103" fmla="*/ 2901696 w 4572000"/>
              <a:gd name="connsiteY103" fmla="*/ 2133600 h 2590649"/>
              <a:gd name="connsiteX104" fmla="*/ 1670304 w 4572000"/>
              <a:gd name="connsiteY104" fmla="*/ 2133600 h 2590649"/>
              <a:gd name="connsiteX105" fmla="*/ 1218733 w 4572000"/>
              <a:gd name="connsiteY105" fmla="*/ 2585171 h 2590649"/>
              <a:gd name="connsiteX106" fmla="*/ 615696 w 4572000"/>
              <a:gd name="connsiteY106" fmla="*/ 2133600 h 2590649"/>
              <a:gd name="connsiteX107" fmla="*/ 228600 w 4572000"/>
              <a:gd name="connsiteY107" fmla="*/ 2133600 h 2590649"/>
              <a:gd name="connsiteX108" fmla="*/ 0 w 4572000"/>
              <a:gd name="connsiteY108" fmla="*/ 1905000 h 2590649"/>
              <a:gd name="connsiteX109" fmla="*/ 0 w 4572000"/>
              <a:gd name="connsiteY109" fmla="*/ 228600 h 2590649"/>
              <a:gd name="connsiteX110" fmla="*/ 228600 w 4572000"/>
              <a:gd name="connsiteY110" fmla="*/ 0 h 259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4572000" h="2590649">
                <a:moveTo>
                  <a:pt x="3429000" y="1981200"/>
                </a:moveTo>
                <a:cubicBezTo>
                  <a:pt x="3386918" y="1981200"/>
                  <a:pt x="3352800" y="2015318"/>
                  <a:pt x="3352800" y="2057400"/>
                </a:cubicBezTo>
                <a:cubicBezTo>
                  <a:pt x="3352800" y="2099481"/>
                  <a:pt x="3386918" y="2133600"/>
                  <a:pt x="3429000" y="2133600"/>
                </a:cubicBezTo>
                <a:cubicBezTo>
                  <a:pt x="3471081" y="2133600"/>
                  <a:pt x="3505200" y="2099481"/>
                  <a:pt x="3505200" y="2057400"/>
                </a:cubicBezTo>
                <a:cubicBezTo>
                  <a:pt x="3505200" y="2015318"/>
                  <a:pt x="3471081" y="1981200"/>
                  <a:pt x="3429000" y="1981200"/>
                </a:cubicBezTo>
                <a:close/>
                <a:moveTo>
                  <a:pt x="1143000" y="1981200"/>
                </a:moveTo>
                <a:cubicBezTo>
                  <a:pt x="1100918" y="1981200"/>
                  <a:pt x="1066800" y="2015318"/>
                  <a:pt x="1066800" y="2057400"/>
                </a:cubicBezTo>
                <a:cubicBezTo>
                  <a:pt x="1066800" y="2099481"/>
                  <a:pt x="1100918" y="2133600"/>
                  <a:pt x="1143000" y="2133600"/>
                </a:cubicBezTo>
                <a:cubicBezTo>
                  <a:pt x="1185081" y="2133600"/>
                  <a:pt x="1219200" y="2099481"/>
                  <a:pt x="1219200" y="2057400"/>
                </a:cubicBezTo>
                <a:cubicBezTo>
                  <a:pt x="1219200" y="2015318"/>
                  <a:pt x="1185081" y="1981200"/>
                  <a:pt x="1143000" y="1981200"/>
                </a:cubicBezTo>
                <a:close/>
                <a:moveTo>
                  <a:pt x="3429000" y="1828800"/>
                </a:moveTo>
                <a:cubicBezTo>
                  <a:pt x="3525497" y="1829229"/>
                  <a:pt x="3611337" y="1890217"/>
                  <a:pt x="3643502" y="1981200"/>
                </a:cubicBezTo>
                <a:cubicBezTo>
                  <a:pt x="3662219" y="2030273"/>
                  <a:pt x="3662219" y="2084518"/>
                  <a:pt x="3643502" y="2133600"/>
                </a:cubicBezTo>
                <a:cubicBezTo>
                  <a:pt x="3620671" y="2199018"/>
                  <a:pt x="3569246" y="2250443"/>
                  <a:pt x="3503828" y="2273274"/>
                </a:cubicBezTo>
                <a:cubicBezTo>
                  <a:pt x="3385337" y="2314622"/>
                  <a:pt x="3255768" y="2252091"/>
                  <a:pt x="3214420" y="2133600"/>
                </a:cubicBezTo>
                <a:cubicBezTo>
                  <a:pt x="3195694" y="2084527"/>
                  <a:pt x="3195694" y="2030273"/>
                  <a:pt x="3214420" y="1981200"/>
                </a:cubicBezTo>
                <a:cubicBezTo>
                  <a:pt x="3246596" y="1890188"/>
                  <a:pt x="3332473" y="1829200"/>
                  <a:pt x="3429000" y="1828800"/>
                </a:cubicBezTo>
                <a:close/>
                <a:moveTo>
                  <a:pt x="1143000" y="1828800"/>
                </a:moveTo>
                <a:cubicBezTo>
                  <a:pt x="1239497" y="1829229"/>
                  <a:pt x="1325337" y="1890217"/>
                  <a:pt x="1357503" y="1981200"/>
                </a:cubicBezTo>
                <a:cubicBezTo>
                  <a:pt x="1376219" y="2030273"/>
                  <a:pt x="1376219" y="2084518"/>
                  <a:pt x="1357503" y="2133600"/>
                </a:cubicBezTo>
                <a:cubicBezTo>
                  <a:pt x="1334671" y="2199018"/>
                  <a:pt x="1283246" y="2250443"/>
                  <a:pt x="1217828" y="2273274"/>
                </a:cubicBezTo>
                <a:cubicBezTo>
                  <a:pt x="1099337" y="2314622"/>
                  <a:pt x="969768" y="2252091"/>
                  <a:pt x="928420" y="2133600"/>
                </a:cubicBezTo>
                <a:cubicBezTo>
                  <a:pt x="909694" y="2084527"/>
                  <a:pt x="909694" y="2030273"/>
                  <a:pt x="928420" y="1981200"/>
                </a:cubicBezTo>
                <a:cubicBezTo>
                  <a:pt x="960596" y="1890188"/>
                  <a:pt x="1046473" y="1829200"/>
                  <a:pt x="1143000" y="1828800"/>
                </a:cubicBezTo>
                <a:close/>
                <a:moveTo>
                  <a:pt x="3428028" y="1676707"/>
                </a:moveTo>
                <a:cubicBezTo>
                  <a:pt x="3250813" y="1676974"/>
                  <a:pt x="3092258" y="1801523"/>
                  <a:pt x="3055620" y="1981962"/>
                </a:cubicBezTo>
                <a:cubicBezTo>
                  <a:pt x="3013748" y="2188179"/>
                  <a:pt x="3146965" y="2389289"/>
                  <a:pt x="3353181" y="2431161"/>
                </a:cubicBezTo>
                <a:cubicBezTo>
                  <a:pt x="3559397" y="2473033"/>
                  <a:pt x="3760508" y="2339816"/>
                  <a:pt x="3802380" y="2133600"/>
                </a:cubicBezTo>
                <a:cubicBezTo>
                  <a:pt x="3807466" y="2108521"/>
                  <a:pt x="3810019" y="2082984"/>
                  <a:pt x="3810000" y="2057400"/>
                </a:cubicBezTo>
                <a:cubicBezTo>
                  <a:pt x="3809819" y="1876349"/>
                  <a:pt x="3682251" y="1720434"/>
                  <a:pt x="3504819" y="1684401"/>
                </a:cubicBezTo>
                <a:cubicBezTo>
                  <a:pt x="3479042" y="1679167"/>
                  <a:pt x="3453345" y="1676669"/>
                  <a:pt x="3428028" y="1676707"/>
                </a:cubicBezTo>
                <a:close/>
                <a:moveTo>
                  <a:pt x="1142029" y="1676707"/>
                </a:moveTo>
                <a:cubicBezTo>
                  <a:pt x="964814" y="1676974"/>
                  <a:pt x="806258" y="1801523"/>
                  <a:pt x="769620" y="1981962"/>
                </a:cubicBezTo>
                <a:cubicBezTo>
                  <a:pt x="727748" y="2188179"/>
                  <a:pt x="860965" y="2389289"/>
                  <a:pt x="1067181" y="2431161"/>
                </a:cubicBezTo>
                <a:cubicBezTo>
                  <a:pt x="1273397" y="2473033"/>
                  <a:pt x="1474508" y="2339816"/>
                  <a:pt x="1516380" y="2133600"/>
                </a:cubicBezTo>
                <a:cubicBezTo>
                  <a:pt x="1521466" y="2108521"/>
                  <a:pt x="1524019" y="2082984"/>
                  <a:pt x="1524000" y="2057400"/>
                </a:cubicBezTo>
                <a:cubicBezTo>
                  <a:pt x="1523819" y="1876349"/>
                  <a:pt x="1396250" y="1720434"/>
                  <a:pt x="1218819" y="1684401"/>
                </a:cubicBezTo>
                <a:cubicBezTo>
                  <a:pt x="1193042" y="1679167"/>
                  <a:pt x="1167345" y="1676669"/>
                  <a:pt x="1142029" y="1676707"/>
                </a:cubicBezTo>
                <a:close/>
                <a:moveTo>
                  <a:pt x="2743200" y="1371600"/>
                </a:moveTo>
                <a:lnTo>
                  <a:pt x="2743200" y="1981200"/>
                </a:lnTo>
                <a:lnTo>
                  <a:pt x="2901696" y="1981200"/>
                </a:lnTo>
                <a:cubicBezTo>
                  <a:pt x="2935310" y="1747133"/>
                  <a:pt x="3119199" y="1563243"/>
                  <a:pt x="3353267" y="1529630"/>
                </a:cubicBezTo>
                <a:cubicBezTo>
                  <a:pt x="3644493" y="1487805"/>
                  <a:pt x="3914480" y="1689974"/>
                  <a:pt x="3956304" y="1981200"/>
                </a:cubicBezTo>
                <a:lnTo>
                  <a:pt x="4343400" y="1981200"/>
                </a:lnTo>
                <a:cubicBezTo>
                  <a:pt x="4385481" y="1981200"/>
                  <a:pt x="4419600" y="1947082"/>
                  <a:pt x="4419600" y="1905000"/>
                </a:cubicBezTo>
                <a:lnTo>
                  <a:pt x="4419600" y="1371600"/>
                </a:lnTo>
                <a:close/>
                <a:moveTo>
                  <a:pt x="152400" y="1371600"/>
                </a:moveTo>
                <a:lnTo>
                  <a:pt x="152400" y="1905000"/>
                </a:lnTo>
                <a:cubicBezTo>
                  <a:pt x="152400" y="1947082"/>
                  <a:pt x="186518" y="1981200"/>
                  <a:pt x="228600" y="1981200"/>
                </a:cubicBezTo>
                <a:lnTo>
                  <a:pt x="615696" y="1981200"/>
                </a:lnTo>
                <a:cubicBezTo>
                  <a:pt x="649309" y="1747133"/>
                  <a:pt x="833199" y="1563243"/>
                  <a:pt x="1067267" y="1529630"/>
                </a:cubicBezTo>
                <a:cubicBezTo>
                  <a:pt x="1358493" y="1487805"/>
                  <a:pt x="1628479" y="1689974"/>
                  <a:pt x="1670304" y="1981200"/>
                </a:cubicBezTo>
                <a:lnTo>
                  <a:pt x="1828800" y="1981200"/>
                </a:lnTo>
                <a:lnTo>
                  <a:pt x="1828800" y="1371600"/>
                </a:lnTo>
                <a:close/>
                <a:moveTo>
                  <a:pt x="3657600" y="457200"/>
                </a:moveTo>
                <a:lnTo>
                  <a:pt x="3657600" y="914400"/>
                </a:lnTo>
                <a:lnTo>
                  <a:pt x="4381500" y="914400"/>
                </a:lnTo>
                <a:lnTo>
                  <a:pt x="4191000" y="457200"/>
                </a:lnTo>
                <a:close/>
                <a:moveTo>
                  <a:pt x="3048000" y="457200"/>
                </a:moveTo>
                <a:lnTo>
                  <a:pt x="3048000" y="914400"/>
                </a:lnTo>
                <a:lnTo>
                  <a:pt x="3505200" y="914400"/>
                </a:lnTo>
                <a:lnTo>
                  <a:pt x="3505200" y="457200"/>
                </a:lnTo>
                <a:close/>
                <a:moveTo>
                  <a:pt x="1981200" y="457200"/>
                </a:moveTo>
                <a:lnTo>
                  <a:pt x="1981200" y="1981200"/>
                </a:lnTo>
                <a:lnTo>
                  <a:pt x="2590800" y="1981200"/>
                </a:lnTo>
                <a:lnTo>
                  <a:pt x="2590800" y="1219200"/>
                </a:lnTo>
                <a:lnTo>
                  <a:pt x="2590800" y="457200"/>
                </a:lnTo>
                <a:close/>
                <a:moveTo>
                  <a:pt x="1066800" y="457200"/>
                </a:moveTo>
                <a:lnTo>
                  <a:pt x="1066800" y="914400"/>
                </a:lnTo>
                <a:lnTo>
                  <a:pt x="1524000" y="914400"/>
                </a:lnTo>
                <a:lnTo>
                  <a:pt x="1524000" y="457200"/>
                </a:lnTo>
                <a:close/>
                <a:moveTo>
                  <a:pt x="457200" y="457200"/>
                </a:moveTo>
                <a:lnTo>
                  <a:pt x="457200" y="914400"/>
                </a:lnTo>
                <a:lnTo>
                  <a:pt x="914400" y="914400"/>
                </a:lnTo>
                <a:lnTo>
                  <a:pt x="914400" y="457200"/>
                </a:lnTo>
                <a:close/>
                <a:moveTo>
                  <a:pt x="304800" y="304800"/>
                </a:moveTo>
                <a:lnTo>
                  <a:pt x="914400" y="304800"/>
                </a:lnTo>
                <a:lnTo>
                  <a:pt x="1676400" y="304800"/>
                </a:lnTo>
                <a:lnTo>
                  <a:pt x="1676400" y="1066800"/>
                </a:lnTo>
                <a:lnTo>
                  <a:pt x="304800" y="1066800"/>
                </a:lnTo>
                <a:close/>
                <a:moveTo>
                  <a:pt x="228600" y="152400"/>
                </a:moveTo>
                <a:cubicBezTo>
                  <a:pt x="186518" y="152400"/>
                  <a:pt x="152400" y="186519"/>
                  <a:pt x="152400" y="228600"/>
                </a:cubicBezTo>
                <a:lnTo>
                  <a:pt x="152400" y="1219200"/>
                </a:lnTo>
                <a:lnTo>
                  <a:pt x="1828800" y="1219200"/>
                </a:lnTo>
                <a:lnTo>
                  <a:pt x="1828800" y="304800"/>
                </a:lnTo>
                <a:lnTo>
                  <a:pt x="2743200" y="304800"/>
                </a:lnTo>
                <a:lnTo>
                  <a:pt x="2743200" y="1219200"/>
                </a:lnTo>
                <a:lnTo>
                  <a:pt x="4419600" y="1219200"/>
                </a:lnTo>
                <a:lnTo>
                  <a:pt x="4419600" y="1066800"/>
                </a:lnTo>
                <a:lnTo>
                  <a:pt x="2895600" y="1066800"/>
                </a:lnTo>
                <a:lnTo>
                  <a:pt x="2895600" y="304800"/>
                </a:lnTo>
                <a:lnTo>
                  <a:pt x="4127525" y="304800"/>
                </a:lnTo>
                <a:lnTo>
                  <a:pt x="4083558" y="199263"/>
                </a:lnTo>
                <a:cubicBezTo>
                  <a:pt x="4071718" y="170879"/>
                  <a:pt x="4043982" y="152400"/>
                  <a:pt x="4013225" y="152400"/>
                </a:cubicBezTo>
                <a:close/>
                <a:moveTo>
                  <a:pt x="228600" y="0"/>
                </a:moveTo>
                <a:lnTo>
                  <a:pt x="4013225" y="0"/>
                </a:lnTo>
                <a:cubicBezTo>
                  <a:pt x="4105580" y="-190"/>
                  <a:pt x="4188924" y="55350"/>
                  <a:pt x="4224299" y="140665"/>
                </a:cubicBezTo>
                <a:lnTo>
                  <a:pt x="4554474" y="933145"/>
                </a:lnTo>
                <a:cubicBezTo>
                  <a:pt x="4566113" y="960996"/>
                  <a:pt x="4572076" y="990896"/>
                  <a:pt x="4572000" y="1021080"/>
                </a:cubicBezTo>
                <a:lnTo>
                  <a:pt x="4572000" y="1905000"/>
                </a:lnTo>
                <a:cubicBezTo>
                  <a:pt x="4572000" y="2031254"/>
                  <a:pt x="4469654" y="2133600"/>
                  <a:pt x="4343400" y="2133600"/>
                </a:cubicBezTo>
                <a:lnTo>
                  <a:pt x="3956304" y="2133600"/>
                </a:lnTo>
                <a:cubicBezTo>
                  <a:pt x="3922690" y="2367658"/>
                  <a:pt x="3738800" y="2551557"/>
                  <a:pt x="3504733" y="2585171"/>
                </a:cubicBezTo>
                <a:cubicBezTo>
                  <a:pt x="3213506" y="2626995"/>
                  <a:pt x="2943520" y="2424818"/>
                  <a:pt x="2901696" y="2133600"/>
                </a:cubicBezTo>
                <a:lnTo>
                  <a:pt x="1670304" y="2133600"/>
                </a:lnTo>
                <a:cubicBezTo>
                  <a:pt x="1636690" y="2367658"/>
                  <a:pt x="1452800" y="2551557"/>
                  <a:pt x="1218733" y="2585171"/>
                </a:cubicBezTo>
                <a:cubicBezTo>
                  <a:pt x="927506" y="2626995"/>
                  <a:pt x="657520" y="2424818"/>
                  <a:pt x="615696" y="2133600"/>
                </a:cubicBezTo>
                <a:lnTo>
                  <a:pt x="228600" y="2133600"/>
                </a:lnTo>
                <a:cubicBezTo>
                  <a:pt x="102346" y="2133600"/>
                  <a:pt x="0" y="2031254"/>
                  <a:pt x="0" y="1905000"/>
                </a:cubicBezTo>
                <a:lnTo>
                  <a:pt x="0" y="228600"/>
                </a:lnTo>
                <a:cubicBezTo>
                  <a:pt x="0" y="102346"/>
                  <a:pt x="102346" y="0"/>
                  <a:pt x="2286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B73EB01-3DE0-4580-B1F8-EB8764EEFB48}"/>
              </a:ext>
            </a:extLst>
          </p:cNvPr>
          <p:cNvSpPr>
            <a:spLocks noChangeAspect="1"/>
          </p:cNvSpPr>
          <p:nvPr/>
        </p:nvSpPr>
        <p:spPr>
          <a:xfrm>
            <a:off x="18301403" y="7444410"/>
            <a:ext cx="731520" cy="731520"/>
          </a:xfrm>
          <a:custGeom>
            <a:avLst/>
            <a:gdLst>
              <a:gd name="connsiteX0" fmla="*/ 3009900 w 4876800"/>
              <a:gd name="connsiteY0" fmla="*/ 3714750 h 4876800"/>
              <a:gd name="connsiteX1" fmla="*/ 3390900 w 4876800"/>
              <a:gd name="connsiteY1" fmla="*/ 3714750 h 4876800"/>
              <a:gd name="connsiteX2" fmla="*/ 3390900 w 4876800"/>
              <a:gd name="connsiteY2" fmla="*/ 4095750 h 4876800"/>
              <a:gd name="connsiteX3" fmla="*/ 3009900 w 4876800"/>
              <a:gd name="connsiteY3" fmla="*/ 4095750 h 4876800"/>
              <a:gd name="connsiteX4" fmla="*/ 2247900 w 4876800"/>
              <a:gd name="connsiteY4" fmla="*/ 3714750 h 4876800"/>
              <a:gd name="connsiteX5" fmla="*/ 2628900 w 4876800"/>
              <a:gd name="connsiteY5" fmla="*/ 3714750 h 4876800"/>
              <a:gd name="connsiteX6" fmla="*/ 2628900 w 4876800"/>
              <a:gd name="connsiteY6" fmla="*/ 4095750 h 4876800"/>
              <a:gd name="connsiteX7" fmla="*/ 2247900 w 4876800"/>
              <a:gd name="connsiteY7" fmla="*/ 4095750 h 4876800"/>
              <a:gd name="connsiteX8" fmla="*/ 1485900 w 4876800"/>
              <a:gd name="connsiteY8" fmla="*/ 3714750 h 4876800"/>
              <a:gd name="connsiteX9" fmla="*/ 1866900 w 4876800"/>
              <a:gd name="connsiteY9" fmla="*/ 3714750 h 4876800"/>
              <a:gd name="connsiteX10" fmla="*/ 1866900 w 4876800"/>
              <a:gd name="connsiteY10" fmla="*/ 4095750 h 4876800"/>
              <a:gd name="connsiteX11" fmla="*/ 1485900 w 4876800"/>
              <a:gd name="connsiteY11" fmla="*/ 4095750 h 4876800"/>
              <a:gd name="connsiteX12" fmla="*/ 723900 w 4876800"/>
              <a:gd name="connsiteY12" fmla="*/ 3714750 h 4876800"/>
              <a:gd name="connsiteX13" fmla="*/ 1104900 w 4876800"/>
              <a:gd name="connsiteY13" fmla="*/ 3714750 h 4876800"/>
              <a:gd name="connsiteX14" fmla="*/ 1104900 w 4876800"/>
              <a:gd name="connsiteY14" fmla="*/ 4095750 h 4876800"/>
              <a:gd name="connsiteX15" fmla="*/ 723900 w 4876800"/>
              <a:gd name="connsiteY15" fmla="*/ 4095750 h 4876800"/>
              <a:gd name="connsiteX16" fmla="*/ 3771900 w 4876800"/>
              <a:gd name="connsiteY16" fmla="*/ 2952750 h 4876800"/>
              <a:gd name="connsiteX17" fmla="*/ 4152900 w 4876800"/>
              <a:gd name="connsiteY17" fmla="*/ 2952750 h 4876800"/>
              <a:gd name="connsiteX18" fmla="*/ 4152900 w 4876800"/>
              <a:gd name="connsiteY18" fmla="*/ 3333750 h 4876800"/>
              <a:gd name="connsiteX19" fmla="*/ 3771900 w 4876800"/>
              <a:gd name="connsiteY19" fmla="*/ 3333750 h 4876800"/>
              <a:gd name="connsiteX20" fmla="*/ 3009900 w 4876800"/>
              <a:gd name="connsiteY20" fmla="*/ 2952750 h 4876800"/>
              <a:gd name="connsiteX21" fmla="*/ 3390900 w 4876800"/>
              <a:gd name="connsiteY21" fmla="*/ 2952750 h 4876800"/>
              <a:gd name="connsiteX22" fmla="*/ 3390900 w 4876800"/>
              <a:gd name="connsiteY22" fmla="*/ 3333750 h 4876800"/>
              <a:gd name="connsiteX23" fmla="*/ 3009900 w 4876800"/>
              <a:gd name="connsiteY23" fmla="*/ 3333750 h 4876800"/>
              <a:gd name="connsiteX24" fmla="*/ 2247900 w 4876800"/>
              <a:gd name="connsiteY24" fmla="*/ 2952750 h 4876800"/>
              <a:gd name="connsiteX25" fmla="*/ 2628900 w 4876800"/>
              <a:gd name="connsiteY25" fmla="*/ 2952750 h 4876800"/>
              <a:gd name="connsiteX26" fmla="*/ 2628900 w 4876800"/>
              <a:gd name="connsiteY26" fmla="*/ 3333750 h 4876800"/>
              <a:gd name="connsiteX27" fmla="*/ 2247900 w 4876800"/>
              <a:gd name="connsiteY27" fmla="*/ 3333750 h 4876800"/>
              <a:gd name="connsiteX28" fmla="*/ 1485900 w 4876800"/>
              <a:gd name="connsiteY28" fmla="*/ 2952750 h 4876800"/>
              <a:gd name="connsiteX29" fmla="*/ 1866900 w 4876800"/>
              <a:gd name="connsiteY29" fmla="*/ 2952750 h 4876800"/>
              <a:gd name="connsiteX30" fmla="*/ 1866900 w 4876800"/>
              <a:gd name="connsiteY30" fmla="*/ 3333750 h 4876800"/>
              <a:gd name="connsiteX31" fmla="*/ 1485900 w 4876800"/>
              <a:gd name="connsiteY31" fmla="*/ 3333750 h 4876800"/>
              <a:gd name="connsiteX32" fmla="*/ 723900 w 4876800"/>
              <a:gd name="connsiteY32" fmla="*/ 2952750 h 4876800"/>
              <a:gd name="connsiteX33" fmla="*/ 1104900 w 4876800"/>
              <a:gd name="connsiteY33" fmla="*/ 2952750 h 4876800"/>
              <a:gd name="connsiteX34" fmla="*/ 1104900 w 4876800"/>
              <a:gd name="connsiteY34" fmla="*/ 3333750 h 4876800"/>
              <a:gd name="connsiteX35" fmla="*/ 723900 w 4876800"/>
              <a:gd name="connsiteY35" fmla="*/ 3333750 h 4876800"/>
              <a:gd name="connsiteX36" fmla="*/ 3771900 w 4876800"/>
              <a:gd name="connsiteY36" fmla="*/ 2190750 h 4876800"/>
              <a:gd name="connsiteX37" fmla="*/ 4152900 w 4876800"/>
              <a:gd name="connsiteY37" fmla="*/ 2190750 h 4876800"/>
              <a:gd name="connsiteX38" fmla="*/ 4152900 w 4876800"/>
              <a:gd name="connsiteY38" fmla="*/ 2571750 h 4876800"/>
              <a:gd name="connsiteX39" fmla="*/ 3771900 w 4876800"/>
              <a:gd name="connsiteY39" fmla="*/ 2571750 h 4876800"/>
              <a:gd name="connsiteX40" fmla="*/ 3009900 w 4876800"/>
              <a:gd name="connsiteY40" fmla="*/ 2190750 h 4876800"/>
              <a:gd name="connsiteX41" fmla="*/ 3390900 w 4876800"/>
              <a:gd name="connsiteY41" fmla="*/ 2190750 h 4876800"/>
              <a:gd name="connsiteX42" fmla="*/ 3390900 w 4876800"/>
              <a:gd name="connsiteY42" fmla="*/ 2571750 h 4876800"/>
              <a:gd name="connsiteX43" fmla="*/ 3009900 w 4876800"/>
              <a:gd name="connsiteY43" fmla="*/ 2571750 h 4876800"/>
              <a:gd name="connsiteX44" fmla="*/ 2247900 w 4876800"/>
              <a:gd name="connsiteY44" fmla="*/ 2190750 h 4876800"/>
              <a:gd name="connsiteX45" fmla="*/ 2628900 w 4876800"/>
              <a:gd name="connsiteY45" fmla="*/ 2190750 h 4876800"/>
              <a:gd name="connsiteX46" fmla="*/ 2628900 w 4876800"/>
              <a:gd name="connsiteY46" fmla="*/ 2571750 h 4876800"/>
              <a:gd name="connsiteX47" fmla="*/ 2247900 w 4876800"/>
              <a:gd name="connsiteY47" fmla="*/ 2571750 h 4876800"/>
              <a:gd name="connsiteX48" fmla="*/ 1485900 w 4876800"/>
              <a:gd name="connsiteY48" fmla="*/ 2190750 h 4876800"/>
              <a:gd name="connsiteX49" fmla="*/ 1866900 w 4876800"/>
              <a:gd name="connsiteY49" fmla="*/ 2190750 h 4876800"/>
              <a:gd name="connsiteX50" fmla="*/ 1866900 w 4876800"/>
              <a:gd name="connsiteY50" fmla="*/ 2571750 h 4876800"/>
              <a:gd name="connsiteX51" fmla="*/ 1485900 w 4876800"/>
              <a:gd name="connsiteY51" fmla="*/ 2571750 h 4876800"/>
              <a:gd name="connsiteX52" fmla="*/ 723900 w 4876800"/>
              <a:gd name="connsiteY52" fmla="*/ 2190750 h 4876800"/>
              <a:gd name="connsiteX53" fmla="*/ 1104900 w 4876800"/>
              <a:gd name="connsiteY53" fmla="*/ 2190750 h 4876800"/>
              <a:gd name="connsiteX54" fmla="*/ 1104900 w 4876800"/>
              <a:gd name="connsiteY54" fmla="*/ 2571750 h 4876800"/>
              <a:gd name="connsiteX55" fmla="*/ 723900 w 4876800"/>
              <a:gd name="connsiteY55" fmla="*/ 2571750 h 4876800"/>
              <a:gd name="connsiteX56" fmla="*/ 381000 w 4876800"/>
              <a:gd name="connsiteY56" fmla="*/ 1790700 h 4876800"/>
              <a:gd name="connsiteX57" fmla="*/ 381000 w 4876800"/>
              <a:gd name="connsiteY57" fmla="*/ 4305300 h 4876800"/>
              <a:gd name="connsiteX58" fmla="*/ 571500 w 4876800"/>
              <a:gd name="connsiteY58" fmla="*/ 4495800 h 4876800"/>
              <a:gd name="connsiteX59" fmla="*/ 4305300 w 4876800"/>
              <a:gd name="connsiteY59" fmla="*/ 4495800 h 4876800"/>
              <a:gd name="connsiteX60" fmla="*/ 4495800 w 4876800"/>
              <a:gd name="connsiteY60" fmla="*/ 4305300 h 4876800"/>
              <a:gd name="connsiteX61" fmla="*/ 4495800 w 4876800"/>
              <a:gd name="connsiteY61" fmla="*/ 1790700 h 4876800"/>
              <a:gd name="connsiteX62" fmla="*/ 571500 w 4876800"/>
              <a:gd name="connsiteY62" fmla="*/ 762000 h 4876800"/>
              <a:gd name="connsiteX63" fmla="*/ 381000 w 4876800"/>
              <a:gd name="connsiteY63" fmla="*/ 952500 h 4876800"/>
              <a:gd name="connsiteX64" fmla="*/ 381000 w 4876800"/>
              <a:gd name="connsiteY64" fmla="*/ 1409700 h 4876800"/>
              <a:gd name="connsiteX65" fmla="*/ 4495800 w 4876800"/>
              <a:gd name="connsiteY65" fmla="*/ 1409700 h 4876800"/>
              <a:gd name="connsiteX66" fmla="*/ 4495800 w 4876800"/>
              <a:gd name="connsiteY66" fmla="*/ 952500 h 4876800"/>
              <a:gd name="connsiteX67" fmla="*/ 4305300 w 4876800"/>
              <a:gd name="connsiteY67" fmla="*/ 762000 h 4876800"/>
              <a:gd name="connsiteX68" fmla="*/ 4076700 w 4876800"/>
              <a:gd name="connsiteY68" fmla="*/ 762000 h 4876800"/>
              <a:gd name="connsiteX69" fmla="*/ 4076700 w 4876800"/>
              <a:gd name="connsiteY69" fmla="*/ 1143000 h 4876800"/>
              <a:gd name="connsiteX70" fmla="*/ 3695700 w 4876800"/>
              <a:gd name="connsiteY70" fmla="*/ 1143000 h 4876800"/>
              <a:gd name="connsiteX71" fmla="*/ 3695700 w 4876800"/>
              <a:gd name="connsiteY71" fmla="*/ 762000 h 4876800"/>
              <a:gd name="connsiteX72" fmla="*/ 1181100 w 4876800"/>
              <a:gd name="connsiteY72" fmla="*/ 762000 h 4876800"/>
              <a:gd name="connsiteX73" fmla="*/ 1181100 w 4876800"/>
              <a:gd name="connsiteY73" fmla="*/ 1143000 h 4876800"/>
              <a:gd name="connsiteX74" fmla="*/ 800100 w 4876800"/>
              <a:gd name="connsiteY74" fmla="*/ 1143000 h 4876800"/>
              <a:gd name="connsiteX75" fmla="*/ 800100 w 4876800"/>
              <a:gd name="connsiteY75" fmla="*/ 762000 h 4876800"/>
              <a:gd name="connsiteX76" fmla="*/ 800100 w 4876800"/>
              <a:gd name="connsiteY76" fmla="*/ 0 h 4876800"/>
              <a:gd name="connsiteX77" fmla="*/ 1181100 w 4876800"/>
              <a:gd name="connsiteY77" fmla="*/ 0 h 4876800"/>
              <a:gd name="connsiteX78" fmla="*/ 1181100 w 4876800"/>
              <a:gd name="connsiteY78" fmla="*/ 381000 h 4876800"/>
              <a:gd name="connsiteX79" fmla="*/ 3695700 w 4876800"/>
              <a:gd name="connsiteY79" fmla="*/ 381000 h 4876800"/>
              <a:gd name="connsiteX80" fmla="*/ 3695700 w 4876800"/>
              <a:gd name="connsiteY80" fmla="*/ 0 h 4876800"/>
              <a:gd name="connsiteX81" fmla="*/ 4076700 w 4876800"/>
              <a:gd name="connsiteY81" fmla="*/ 0 h 4876800"/>
              <a:gd name="connsiteX82" fmla="*/ 4076700 w 4876800"/>
              <a:gd name="connsiteY82" fmla="*/ 381000 h 4876800"/>
              <a:gd name="connsiteX83" fmla="*/ 4305300 w 4876800"/>
              <a:gd name="connsiteY83" fmla="*/ 381000 h 4876800"/>
              <a:gd name="connsiteX84" fmla="*/ 4876800 w 4876800"/>
              <a:gd name="connsiteY84" fmla="*/ 952500 h 4876800"/>
              <a:gd name="connsiteX85" fmla="*/ 4876800 w 4876800"/>
              <a:gd name="connsiteY85" fmla="*/ 4305300 h 4876800"/>
              <a:gd name="connsiteX86" fmla="*/ 4305300 w 4876800"/>
              <a:gd name="connsiteY86" fmla="*/ 4876800 h 4876800"/>
              <a:gd name="connsiteX87" fmla="*/ 571500 w 4876800"/>
              <a:gd name="connsiteY87" fmla="*/ 4876800 h 4876800"/>
              <a:gd name="connsiteX88" fmla="*/ 0 w 4876800"/>
              <a:gd name="connsiteY88" fmla="*/ 4305300 h 4876800"/>
              <a:gd name="connsiteX89" fmla="*/ 0 w 4876800"/>
              <a:gd name="connsiteY89" fmla="*/ 952500 h 4876800"/>
              <a:gd name="connsiteX90" fmla="*/ 571500 w 4876800"/>
              <a:gd name="connsiteY90" fmla="*/ 381000 h 4876800"/>
              <a:gd name="connsiteX91" fmla="*/ 800100 w 4876800"/>
              <a:gd name="connsiteY91" fmla="*/ 3810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876800" h="4876800">
                <a:moveTo>
                  <a:pt x="3009900" y="3714750"/>
                </a:moveTo>
                <a:lnTo>
                  <a:pt x="3390900" y="3714750"/>
                </a:lnTo>
                <a:lnTo>
                  <a:pt x="3390900" y="4095750"/>
                </a:lnTo>
                <a:lnTo>
                  <a:pt x="3009900" y="4095750"/>
                </a:lnTo>
                <a:close/>
                <a:moveTo>
                  <a:pt x="2247900" y="3714750"/>
                </a:moveTo>
                <a:lnTo>
                  <a:pt x="2628900" y="3714750"/>
                </a:lnTo>
                <a:lnTo>
                  <a:pt x="2628900" y="4095750"/>
                </a:lnTo>
                <a:lnTo>
                  <a:pt x="2247900" y="4095750"/>
                </a:lnTo>
                <a:close/>
                <a:moveTo>
                  <a:pt x="1485900" y="3714750"/>
                </a:moveTo>
                <a:lnTo>
                  <a:pt x="1866900" y="3714750"/>
                </a:lnTo>
                <a:lnTo>
                  <a:pt x="1866900" y="4095750"/>
                </a:lnTo>
                <a:lnTo>
                  <a:pt x="1485900" y="4095750"/>
                </a:lnTo>
                <a:close/>
                <a:moveTo>
                  <a:pt x="723900" y="3714750"/>
                </a:moveTo>
                <a:lnTo>
                  <a:pt x="1104900" y="3714750"/>
                </a:lnTo>
                <a:lnTo>
                  <a:pt x="1104900" y="4095750"/>
                </a:lnTo>
                <a:lnTo>
                  <a:pt x="723900" y="4095750"/>
                </a:lnTo>
                <a:close/>
                <a:moveTo>
                  <a:pt x="3771900" y="2952750"/>
                </a:moveTo>
                <a:lnTo>
                  <a:pt x="4152900" y="2952750"/>
                </a:lnTo>
                <a:lnTo>
                  <a:pt x="4152900" y="3333750"/>
                </a:lnTo>
                <a:lnTo>
                  <a:pt x="3771900" y="3333750"/>
                </a:lnTo>
                <a:close/>
                <a:moveTo>
                  <a:pt x="3009900" y="2952750"/>
                </a:moveTo>
                <a:lnTo>
                  <a:pt x="3390900" y="2952750"/>
                </a:lnTo>
                <a:lnTo>
                  <a:pt x="3390900" y="3333750"/>
                </a:lnTo>
                <a:lnTo>
                  <a:pt x="3009900" y="3333750"/>
                </a:lnTo>
                <a:close/>
                <a:moveTo>
                  <a:pt x="2247900" y="2952750"/>
                </a:moveTo>
                <a:lnTo>
                  <a:pt x="2628900" y="2952750"/>
                </a:lnTo>
                <a:lnTo>
                  <a:pt x="2628900" y="3333750"/>
                </a:lnTo>
                <a:lnTo>
                  <a:pt x="2247900" y="3333750"/>
                </a:lnTo>
                <a:close/>
                <a:moveTo>
                  <a:pt x="1485900" y="2952750"/>
                </a:moveTo>
                <a:lnTo>
                  <a:pt x="1866900" y="2952750"/>
                </a:lnTo>
                <a:lnTo>
                  <a:pt x="1866900" y="3333750"/>
                </a:lnTo>
                <a:lnTo>
                  <a:pt x="1485900" y="3333750"/>
                </a:lnTo>
                <a:close/>
                <a:moveTo>
                  <a:pt x="723900" y="2952750"/>
                </a:moveTo>
                <a:lnTo>
                  <a:pt x="1104900" y="2952750"/>
                </a:lnTo>
                <a:lnTo>
                  <a:pt x="1104900" y="3333750"/>
                </a:lnTo>
                <a:lnTo>
                  <a:pt x="723900" y="3333750"/>
                </a:lnTo>
                <a:close/>
                <a:moveTo>
                  <a:pt x="3771900" y="2190750"/>
                </a:moveTo>
                <a:lnTo>
                  <a:pt x="4152900" y="2190750"/>
                </a:lnTo>
                <a:lnTo>
                  <a:pt x="4152900" y="2571750"/>
                </a:lnTo>
                <a:lnTo>
                  <a:pt x="3771900" y="2571750"/>
                </a:lnTo>
                <a:close/>
                <a:moveTo>
                  <a:pt x="3009900" y="2190750"/>
                </a:moveTo>
                <a:lnTo>
                  <a:pt x="3390900" y="2190750"/>
                </a:lnTo>
                <a:lnTo>
                  <a:pt x="3390900" y="2571750"/>
                </a:lnTo>
                <a:lnTo>
                  <a:pt x="3009900" y="2571750"/>
                </a:lnTo>
                <a:close/>
                <a:moveTo>
                  <a:pt x="2247900" y="2190750"/>
                </a:moveTo>
                <a:lnTo>
                  <a:pt x="2628900" y="2190750"/>
                </a:lnTo>
                <a:lnTo>
                  <a:pt x="2628900" y="2571750"/>
                </a:lnTo>
                <a:lnTo>
                  <a:pt x="2247900" y="2571750"/>
                </a:lnTo>
                <a:close/>
                <a:moveTo>
                  <a:pt x="1485900" y="2190750"/>
                </a:moveTo>
                <a:lnTo>
                  <a:pt x="1866900" y="2190750"/>
                </a:lnTo>
                <a:lnTo>
                  <a:pt x="1866900" y="2571750"/>
                </a:lnTo>
                <a:lnTo>
                  <a:pt x="1485900" y="2571750"/>
                </a:lnTo>
                <a:close/>
                <a:moveTo>
                  <a:pt x="723900" y="2190750"/>
                </a:moveTo>
                <a:lnTo>
                  <a:pt x="1104900" y="2190750"/>
                </a:lnTo>
                <a:lnTo>
                  <a:pt x="1104900" y="2571750"/>
                </a:lnTo>
                <a:lnTo>
                  <a:pt x="723900" y="2571750"/>
                </a:lnTo>
                <a:close/>
                <a:moveTo>
                  <a:pt x="381000" y="1790700"/>
                </a:moveTo>
                <a:lnTo>
                  <a:pt x="381000" y="4305300"/>
                </a:lnTo>
                <a:cubicBezTo>
                  <a:pt x="381000" y="4410342"/>
                  <a:pt x="466458" y="4495800"/>
                  <a:pt x="571500" y="4495800"/>
                </a:cubicBezTo>
                <a:lnTo>
                  <a:pt x="4305300" y="4495800"/>
                </a:lnTo>
                <a:cubicBezTo>
                  <a:pt x="4410342" y="4495800"/>
                  <a:pt x="4495800" y="4410342"/>
                  <a:pt x="4495800" y="4305300"/>
                </a:cubicBezTo>
                <a:lnTo>
                  <a:pt x="4495800" y="1790700"/>
                </a:lnTo>
                <a:close/>
                <a:moveTo>
                  <a:pt x="571500" y="762000"/>
                </a:moveTo>
                <a:cubicBezTo>
                  <a:pt x="466458" y="762000"/>
                  <a:pt x="381000" y="847458"/>
                  <a:pt x="381000" y="952500"/>
                </a:cubicBezTo>
                <a:lnTo>
                  <a:pt x="381000" y="1409700"/>
                </a:lnTo>
                <a:lnTo>
                  <a:pt x="4495800" y="1409700"/>
                </a:lnTo>
                <a:lnTo>
                  <a:pt x="4495800" y="952500"/>
                </a:lnTo>
                <a:cubicBezTo>
                  <a:pt x="4495800" y="847458"/>
                  <a:pt x="4410342" y="762000"/>
                  <a:pt x="4305300" y="762000"/>
                </a:cubicBezTo>
                <a:lnTo>
                  <a:pt x="4076700" y="762000"/>
                </a:lnTo>
                <a:lnTo>
                  <a:pt x="4076700" y="1143000"/>
                </a:lnTo>
                <a:lnTo>
                  <a:pt x="3695700" y="1143000"/>
                </a:lnTo>
                <a:lnTo>
                  <a:pt x="3695700" y="762000"/>
                </a:lnTo>
                <a:lnTo>
                  <a:pt x="1181100" y="762000"/>
                </a:lnTo>
                <a:lnTo>
                  <a:pt x="1181100" y="1143000"/>
                </a:lnTo>
                <a:lnTo>
                  <a:pt x="800100" y="1143000"/>
                </a:lnTo>
                <a:lnTo>
                  <a:pt x="800100" y="762000"/>
                </a:lnTo>
                <a:close/>
                <a:moveTo>
                  <a:pt x="800100" y="0"/>
                </a:moveTo>
                <a:lnTo>
                  <a:pt x="1181100" y="0"/>
                </a:lnTo>
                <a:lnTo>
                  <a:pt x="1181100" y="381000"/>
                </a:lnTo>
                <a:lnTo>
                  <a:pt x="3695700" y="381000"/>
                </a:lnTo>
                <a:lnTo>
                  <a:pt x="3695700" y="0"/>
                </a:lnTo>
                <a:lnTo>
                  <a:pt x="4076700" y="0"/>
                </a:lnTo>
                <a:lnTo>
                  <a:pt x="4076700" y="381000"/>
                </a:lnTo>
                <a:lnTo>
                  <a:pt x="4305300" y="381000"/>
                </a:lnTo>
                <a:cubicBezTo>
                  <a:pt x="4620425" y="381000"/>
                  <a:pt x="4876800" y="637375"/>
                  <a:pt x="4876800" y="952500"/>
                </a:cubicBezTo>
                <a:lnTo>
                  <a:pt x="4876800" y="4305300"/>
                </a:lnTo>
                <a:cubicBezTo>
                  <a:pt x="4876800" y="4620425"/>
                  <a:pt x="4620425" y="4876800"/>
                  <a:pt x="4305300" y="4876800"/>
                </a:cubicBezTo>
                <a:lnTo>
                  <a:pt x="571500" y="4876800"/>
                </a:lnTo>
                <a:cubicBezTo>
                  <a:pt x="256375" y="4876800"/>
                  <a:pt x="0" y="4620425"/>
                  <a:pt x="0" y="4305300"/>
                </a:cubicBezTo>
                <a:lnTo>
                  <a:pt x="0" y="952500"/>
                </a:lnTo>
                <a:cubicBezTo>
                  <a:pt x="0" y="637375"/>
                  <a:pt x="256375" y="381000"/>
                  <a:pt x="571500" y="381000"/>
                </a:cubicBezTo>
                <a:lnTo>
                  <a:pt x="800100" y="381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A50EAA9-EFF0-4A33-8B5E-EF9D4826FA5B}"/>
              </a:ext>
            </a:extLst>
          </p:cNvPr>
          <p:cNvSpPr>
            <a:spLocks noChangeAspect="1"/>
          </p:cNvSpPr>
          <p:nvPr/>
        </p:nvSpPr>
        <p:spPr>
          <a:xfrm>
            <a:off x="2069109" y="4732894"/>
            <a:ext cx="853440" cy="853440"/>
          </a:xfrm>
          <a:custGeom>
            <a:avLst/>
            <a:gdLst>
              <a:gd name="connsiteX0" fmla="*/ 2762250 w 4876800"/>
              <a:gd name="connsiteY0" fmla="*/ 3543300 h 4876800"/>
              <a:gd name="connsiteX1" fmla="*/ 3333750 w 4876800"/>
              <a:gd name="connsiteY1" fmla="*/ 3543300 h 4876800"/>
              <a:gd name="connsiteX2" fmla="*/ 3429000 w 4876800"/>
              <a:gd name="connsiteY2" fmla="*/ 3638550 h 4876800"/>
              <a:gd name="connsiteX3" fmla="*/ 3333750 w 4876800"/>
              <a:gd name="connsiteY3" fmla="*/ 3733800 h 4876800"/>
              <a:gd name="connsiteX4" fmla="*/ 2762250 w 4876800"/>
              <a:gd name="connsiteY4" fmla="*/ 3733800 h 4876800"/>
              <a:gd name="connsiteX5" fmla="*/ 2667000 w 4876800"/>
              <a:gd name="connsiteY5" fmla="*/ 3638550 h 4876800"/>
              <a:gd name="connsiteX6" fmla="*/ 2762250 w 4876800"/>
              <a:gd name="connsiteY6" fmla="*/ 3543300 h 4876800"/>
              <a:gd name="connsiteX7" fmla="*/ 2381250 w 4876800"/>
              <a:gd name="connsiteY7" fmla="*/ 3543300 h 4876800"/>
              <a:gd name="connsiteX8" fmla="*/ 2476500 w 4876800"/>
              <a:gd name="connsiteY8" fmla="*/ 3638550 h 4876800"/>
              <a:gd name="connsiteX9" fmla="*/ 2381250 w 4876800"/>
              <a:gd name="connsiteY9" fmla="*/ 3733800 h 4876800"/>
              <a:gd name="connsiteX10" fmla="*/ 2286000 w 4876800"/>
              <a:gd name="connsiteY10" fmla="*/ 3638550 h 4876800"/>
              <a:gd name="connsiteX11" fmla="*/ 2381250 w 4876800"/>
              <a:gd name="connsiteY11" fmla="*/ 3543300 h 4876800"/>
              <a:gd name="connsiteX12" fmla="*/ 2762250 w 4876800"/>
              <a:gd name="connsiteY12" fmla="*/ 2971800 h 4876800"/>
              <a:gd name="connsiteX13" fmla="*/ 3333750 w 4876800"/>
              <a:gd name="connsiteY13" fmla="*/ 2971800 h 4876800"/>
              <a:gd name="connsiteX14" fmla="*/ 3429000 w 4876800"/>
              <a:gd name="connsiteY14" fmla="*/ 3067050 h 4876800"/>
              <a:gd name="connsiteX15" fmla="*/ 3333750 w 4876800"/>
              <a:gd name="connsiteY15" fmla="*/ 3162300 h 4876800"/>
              <a:gd name="connsiteX16" fmla="*/ 2762250 w 4876800"/>
              <a:gd name="connsiteY16" fmla="*/ 3162300 h 4876800"/>
              <a:gd name="connsiteX17" fmla="*/ 2667000 w 4876800"/>
              <a:gd name="connsiteY17" fmla="*/ 3067050 h 4876800"/>
              <a:gd name="connsiteX18" fmla="*/ 2762250 w 4876800"/>
              <a:gd name="connsiteY18" fmla="*/ 2971800 h 4876800"/>
              <a:gd name="connsiteX19" fmla="*/ 2381250 w 4876800"/>
              <a:gd name="connsiteY19" fmla="*/ 2971800 h 4876800"/>
              <a:gd name="connsiteX20" fmla="*/ 2476500 w 4876800"/>
              <a:gd name="connsiteY20" fmla="*/ 3067050 h 4876800"/>
              <a:gd name="connsiteX21" fmla="*/ 2381250 w 4876800"/>
              <a:gd name="connsiteY21" fmla="*/ 3162300 h 4876800"/>
              <a:gd name="connsiteX22" fmla="*/ 2286000 w 4876800"/>
              <a:gd name="connsiteY22" fmla="*/ 3067050 h 4876800"/>
              <a:gd name="connsiteX23" fmla="*/ 2381250 w 4876800"/>
              <a:gd name="connsiteY23" fmla="*/ 2971800 h 4876800"/>
              <a:gd name="connsiteX24" fmla="*/ 190500 w 4876800"/>
              <a:gd name="connsiteY24" fmla="*/ 2590800 h 4876800"/>
              <a:gd name="connsiteX25" fmla="*/ 190500 w 4876800"/>
              <a:gd name="connsiteY25" fmla="*/ 4591050 h 4876800"/>
              <a:gd name="connsiteX26" fmla="*/ 285750 w 4876800"/>
              <a:gd name="connsiteY26" fmla="*/ 4686300 h 4876800"/>
              <a:gd name="connsiteX27" fmla="*/ 3714750 w 4876800"/>
              <a:gd name="connsiteY27" fmla="*/ 4686300 h 4876800"/>
              <a:gd name="connsiteX28" fmla="*/ 3810000 w 4876800"/>
              <a:gd name="connsiteY28" fmla="*/ 4591050 h 4876800"/>
              <a:gd name="connsiteX29" fmla="*/ 3810000 w 4876800"/>
              <a:gd name="connsiteY29" fmla="*/ 2590800 h 4876800"/>
              <a:gd name="connsiteX30" fmla="*/ 285750 w 4876800"/>
              <a:gd name="connsiteY30" fmla="*/ 1447800 h 4876800"/>
              <a:gd name="connsiteX31" fmla="*/ 190500 w 4876800"/>
              <a:gd name="connsiteY31" fmla="*/ 1543050 h 4876800"/>
              <a:gd name="connsiteX32" fmla="*/ 190500 w 4876800"/>
              <a:gd name="connsiteY32" fmla="*/ 2400300 h 4876800"/>
              <a:gd name="connsiteX33" fmla="*/ 3810000 w 4876800"/>
              <a:gd name="connsiteY33" fmla="*/ 2400300 h 4876800"/>
              <a:gd name="connsiteX34" fmla="*/ 3810000 w 4876800"/>
              <a:gd name="connsiteY34" fmla="*/ 1924050 h 4876800"/>
              <a:gd name="connsiteX35" fmla="*/ 3714750 w 4876800"/>
              <a:gd name="connsiteY35" fmla="*/ 1828800 h 4876800"/>
              <a:gd name="connsiteX36" fmla="*/ 2079117 w 4876800"/>
              <a:gd name="connsiteY36" fmla="*/ 1828800 h 4876800"/>
              <a:gd name="connsiteX37" fmla="*/ 1877082 w 4876800"/>
              <a:gd name="connsiteY37" fmla="*/ 1745085 h 4876800"/>
              <a:gd name="connsiteX38" fmla="*/ 1607715 w 4876800"/>
              <a:gd name="connsiteY38" fmla="*/ 1475727 h 4876800"/>
              <a:gd name="connsiteX39" fmla="*/ 1540383 w 4876800"/>
              <a:gd name="connsiteY39" fmla="*/ 1447800 h 4876800"/>
              <a:gd name="connsiteX40" fmla="*/ 1162050 w 4876800"/>
              <a:gd name="connsiteY40" fmla="*/ 190500 h 4876800"/>
              <a:gd name="connsiteX41" fmla="*/ 1066800 w 4876800"/>
              <a:gd name="connsiteY41" fmla="*/ 285750 h 4876800"/>
              <a:gd name="connsiteX42" fmla="*/ 1066800 w 4876800"/>
              <a:gd name="connsiteY42" fmla="*/ 1257300 h 4876800"/>
              <a:gd name="connsiteX43" fmla="*/ 1540383 w 4876800"/>
              <a:gd name="connsiteY43" fmla="*/ 1257300 h 4876800"/>
              <a:gd name="connsiteX44" fmla="*/ 1742418 w 4876800"/>
              <a:gd name="connsiteY44" fmla="*/ 1341015 h 4876800"/>
              <a:gd name="connsiteX45" fmla="*/ 2011785 w 4876800"/>
              <a:gd name="connsiteY45" fmla="*/ 1610372 h 4876800"/>
              <a:gd name="connsiteX46" fmla="*/ 2079117 w 4876800"/>
              <a:gd name="connsiteY46" fmla="*/ 1638300 h 4876800"/>
              <a:gd name="connsiteX47" fmla="*/ 3714750 w 4876800"/>
              <a:gd name="connsiteY47" fmla="*/ 1638300 h 4876800"/>
              <a:gd name="connsiteX48" fmla="*/ 4000500 w 4876800"/>
              <a:gd name="connsiteY48" fmla="*/ 1924050 h 4876800"/>
              <a:gd name="connsiteX49" fmla="*/ 4000500 w 4876800"/>
              <a:gd name="connsiteY49" fmla="*/ 3429000 h 4876800"/>
              <a:gd name="connsiteX50" fmla="*/ 4591050 w 4876800"/>
              <a:gd name="connsiteY50" fmla="*/ 3429000 h 4876800"/>
              <a:gd name="connsiteX51" fmla="*/ 4686300 w 4876800"/>
              <a:gd name="connsiteY51" fmla="*/ 3333750 h 4876800"/>
              <a:gd name="connsiteX52" fmla="*/ 4686300 w 4876800"/>
              <a:gd name="connsiteY52" fmla="*/ 666750 h 4876800"/>
              <a:gd name="connsiteX53" fmla="*/ 4591050 w 4876800"/>
              <a:gd name="connsiteY53" fmla="*/ 571500 h 4876800"/>
              <a:gd name="connsiteX54" fmla="*/ 2955417 w 4876800"/>
              <a:gd name="connsiteY54" fmla="*/ 571500 h 4876800"/>
              <a:gd name="connsiteX55" fmla="*/ 2753373 w 4876800"/>
              <a:gd name="connsiteY55" fmla="*/ 487785 h 4876800"/>
              <a:gd name="connsiteX56" fmla="*/ 2484015 w 4876800"/>
              <a:gd name="connsiteY56" fmla="*/ 218427 h 4876800"/>
              <a:gd name="connsiteX57" fmla="*/ 2416683 w 4876800"/>
              <a:gd name="connsiteY57" fmla="*/ 190500 h 4876800"/>
              <a:gd name="connsiteX58" fmla="*/ 1162050 w 4876800"/>
              <a:gd name="connsiteY58" fmla="*/ 0 h 4876800"/>
              <a:gd name="connsiteX59" fmla="*/ 2416683 w 4876800"/>
              <a:gd name="connsiteY59" fmla="*/ 0 h 4876800"/>
              <a:gd name="connsiteX60" fmla="*/ 2618727 w 4876800"/>
              <a:gd name="connsiteY60" fmla="*/ 83715 h 4876800"/>
              <a:gd name="connsiteX61" fmla="*/ 2888085 w 4876800"/>
              <a:gd name="connsiteY61" fmla="*/ 353072 h 4876800"/>
              <a:gd name="connsiteX62" fmla="*/ 2955417 w 4876800"/>
              <a:gd name="connsiteY62" fmla="*/ 381000 h 4876800"/>
              <a:gd name="connsiteX63" fmla="*/ 4591050 w 4876800"/>
              <a:gd name="connsiteY63" fmla="*/ 381000 h 4876800"/>
              <a:gd name="connsiteX64" fmla="*/ 4876800 w 4876800"/>
              <a:gd name="connsiteY64" fmla="*/ 666750 h 4876800"/>
              <a:gd name="connsiteX65" fmla="*/ 4876800 w 4876800"/>
              <a:gd name="connsiteY65" fmla="*/ 3333750 h 4876800"/>
              <a:gd name="connsiteX66" fmla="*/ 4591050 w 4876800"/>
              <a:gd name="connsiteY66" fmla="*/ 3619500 h 4876800"/>
              <a:gd name="connsiteX67" fmla="*/ 4000500 w 4876800"/>
              <a:gd name="connsiteY67" fmla="*/ 3619500 h 4876800"/>
              <a:gd name="connsiteX68" fmla="*/ 4000500 w 4876800"/>
              <a:gd name="connsiteY68" fmla="*/ 4591050 h 4876800"/>
              <a:gd name="connsiteX69" fmla="*/ 3714750 w 4876800"/>
              <a:gd name="connsiteY69" fmla="*/ 4876800 h 4876800"/>
              <a:gd name="connsiteX70" fmla="*/ 285750 w 4876800"/>
              <a:gd name="connsiteY70" fmla="*/ 4876800 h 4876800"/>
              <a:gd name="connsiteX71" fmla="*/ 0 w 4876800"/>
              <a:gd name="connsiteY71" fmla="*/ 4591050 h 4876800"/>
              <a:gd name="connsiteX72" fmla="*/ 0 w 4876800"/>
              <a:gd name="connsiteY72" fmla="*/ 1543050 h 4876800"/>
              <a:gd name="connsiteX73" fmla="*/ 285750 w 4876800"/>
              <a:gd name="connsiteY73" fmla="*/ 1257300 h 4876800"/>
              <a:gd name="connsiteX74" fmla="*/ 876300 w 4876800"/>
              <a:gd name="connsiteY74" fmla="*/ 1257300 h 4876800"/>
              <a:gd name="connsiteX75" fmla="*/ 876300 w 4876800"/>
              <a:gd name="connsiteY75" fmla="*/ 285750 h 4876800"/>
              <a:gd name="connsiteX76" fmla="*/ 1162050 w 4876800"/>
              <a:gd name="connsiteY7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876800" h="4876800">
                <a:moveTo>
                  <a:pt x="2762250" y="3543300"/>
                </a:moveTo>
                <a:lnTo>
                  <a:pt x="3333750" y="3543300"/>
                </a:lnTo>
                <a:cubicBezTo>
                  <a:pt x="3386347" y="3543300"/>
                  <a:pt x="3429000" y="3585953"/>
                  <a:pt x="3429000" y="3638550"/>
                </a:cubicBezTo>
                <a:cubicBezTo>
                  <a:pt x="3429000" y="3691147"/>
                  <a:pt x="3386347" y="3733800"/>
                  <a:pt x="3333750" y="3733800"/>
                </a:cubicBezTo>
                <a:lnTo>
                  <a:pt x="2762250" y="3733800"/>
                </a:lnTo>
                <a:cubicBezTo>
                  <a:pt x="2709653" y="3733800"/>
                  <a:pt x="2667000" y="3691147"/>
                  <a:pt x="2667000" y="3638550"/>
                </a:cubicBezTo>
                <a:cubicBezTo>
                  <a:pt x="2667000" y="3585953"/>
                  <a:pt x="2709653" y="3543300"/>
                  <a:pt x="2762250" y="3543300"/>
                </a:cubicBezTo>
                <a:close/>
                <a:moveTo>
                  <a:pt x="2381250" y="3543300"/>
                </a:moveTo>
                <a:cubicBezTo>
                  <a:pt x="2433828" y="3543300"/>
                  <a:pt x="2476500" y="3585972"/>
                  <a:pt x="2476500" y="3638550"/>
                </a:cubicBezTo>
                <a:cubicBezTo>
                  <a:pt x="2476500" y="3691128"/>
                  <a:pt x="2433828" y="3733800"/>
                  <a:pt x="2381250" y="3733800"/>
                </a:cubicBezTo>
                <a:cubicBezTo>
                  <a:pt x="2328672" y="3733800"/>
                  <a:pt x="2286000" y="3691128"/>
                  <a:pt x="2286000" y="3638550"/>
                </a:cubicBezTo>
                <a:cubicBezTo>
                  <a:pt x="2286000" y="3585972"/>
                  <a:pt x="2328672" y="3543300"/>
                  <a:pt x="2381250" y="3543300"/>
                </a:cubicBezTo>
                <a:close/>
                <a:moveTo>
                  <a:pt x="2762250" y="2971800"/>
                </a:moveTo>
                <a:lnTo>
                  <a:pt x="3333750" y="2971800"/>
                </a:lnTo>
                <a:cubicBezTo>
                  <a:pt x="3386347" y="2971800"/>
                  <a:pt x="3429000" y="3014453"/>
                  <a:pt x="3429000" y="3067050"/>
                </a:cubicBezTo>
                <a:cubicBezTo>
                  <a:pt x="3429000" y="3119647"/>
                  <a:pt x="3386347" y="3162300"/>
                  <a:pt x="3333750" y="3162300"/>
                </a:cubicBezTo>
                <a:lnTo>
                  <a:pt x="2762250" y="3162300"/>
                </a:lnTo>
                <a:cubicBezTo>
                  <a:pt x="2709653" y="3162300"/>
                  <a:pt x="2667000" y="3119647"/>
                  <a:pt x="2667000" y="3067050"/>
                </a:cubicBezTo>
                <a:cubicBezTo>
                  <a:pt x="2667000" y="3014453"/>
                  <a:pt x="2709653" y="2971800"/>
                  <a:pt x="2762250" y="2971800"/>
                </a:cubicBezTo>
                <a:close/>
                <a:moveTo>
                  <a:pt x="2381250" y="2971800"/>
                </a:moveTo>
                <a:cubicBezTo>
                  <a:pt x="2433828" y="2971800"/>
                  <a:pt x="2476500" y="3014472"/>
                  <a:pt x="2476500" y="3067050"/>
                </a:cubicBezTo>
                <a:cubicBezTo>
                  <a:pt x="2476500" y="3119628"/>
                  <a:pt x="2433828" y="3162300"/>
                  <a:pt x="2381250" y="3162300"/>
                </a:cubicBezTo>
                <a:cubicBezTo>
                  <a:pt x="2328672" y="3162300"/>
                  <a:pt x="2286000" y="3119628"/>
                  <a:pt x="2286000" y="3067050"/>
                </a:cubicBezTo>
                <a:cubicBezTo>
                  <a:pt x="2286000" y="3014472"/>
                  <a:pt x="2328672" y="2971800"/>
                  <a:pt x="2381250" y="2971800"/>
                </a:cubicBezTo>
                <a:close/>
                <a:moveTo>
                  <a:pt x="190500" y="2590800"/>
                </a:moveTo>
                <a:lnTo>
                  <a:pt x="190500" y="4591050"/>
                </a:lnTo>
                <a:cubicBezTo>
                  <a:pt x="190500" y="4643571"/>
                  <a:pt x="233229" y="4686300"/>
                  <a:pt x="285750" y="4686300"/>
                </a:cubicBezTo>
                <a:lnTo>
                  <a:pt x="3714750" y="4686300"/>
                </a:lnTo>
                <a:cubicBezTo>
                  <a:pt x="3767271" y="4686300"/>
                  <a:pt x="3810000" y="4643571"/>
                  <a:pt x="3810000" y="4591050"/>
                </a:cubicBezTo>
                <a:lnTo>
                  <a:pt x="3810000" y="2590800"/>
                </a:lnTo>
                <a:close/>
                <a:moveTo>
                  <a:pt x="285750" y="1447800"/>
                </a:moveTo>
                <a:cubicBezTo>
                  <a:pt x="233229" y="1447800"/>
                  <a:pt x="190500" y="1490529"/>
                  <a:pt x="190500" y="1543050"/>
                </a:cubicBezTo>
                <a:lnTo>
                  <a:pt x="190500" y="2400300"/>
                </a:lnTo>
                <a:lnTo>
                  <a:pt x="3810000" y="2400300"/>
                </a:lnTo>
                <a:lnTo>
                  <a:pt x="3810000" y="1924050"/>
                </a:lnTo>
                <a:cubicBezTo>
                  <a:pt x="3810000" y="1871529"/>
                  <a:pt x="3767271" y="1828800"/>
                  <a:pt x="3714750" y="1828800"/>
                </a:cubicBezTo>
                <a:lnTo>
                  <a:pt x="2079117" y="1828800"/>
                </a:lnTo>
                <a:cubicBezTo>
                  <a:pt x="2003926" y="1828800"/>
                  <a:pt x="1930289" y="1798291"/>
                  <a:pt x="1877082" y="1745085"/>
                </a:cubicBezTo>
                <a:lnTo>
                  <a:pt x="1607715" y="1475727"/>
                </a:lnTo>
                <a:cubicBezTo>
                  <a:pt x="1589970" y="1457972"/>
                  <a:pt x="1565424" y="1447800"/>
                  <a:pt x="1540383" y="1447800"/>
                </a:cubicBezTo>
                <a:close/>
                <a:moveTo>
                  <a:pt x="1162050" y="190500"/>
                </a:moveTo>
                <a:cubicBezTo>
                  <a:pt x="1109529" y="190500"/>
                  <a:pt x="1066800" y="233229"/>
                  <a:pt x="1066800" y="285750"/>
                </a:cubicBezTo>
                <a:lnTo>
                  <a:pt x="1066800" y="1257300"/>
                </a:lnTo>
                <a:lnTo>
                  <a:pt x="1540383" y="1257300"/>
                </a:lnTo>
                <a:cubicBezTo>
                  <a:pt x="1615573" y="1257300"/>
                  <a:pt x="1689211" y="1287808"/>
                  <a:pt x="1742418" y="1341015"/>
                </a:cubicBezTo>
                <a:lnTo>
                  <a:pt x="2011785" y="1610372"/>
                </a:lnTo>
                <a:cubicBezTo>
                  <a:pt x="2029530" y="1628127"/>
                  <a:pt x="2054076" y="1638300"/>
                  <a:pt x="2079117" y="1638300"/>
                </a:cubicBezTo>
                <a:lnTo>
                  <a:pt x="3714750" y="1638300"/>
                </a:lnTo>
                <a:cubicBezTo>
                  <a:pt x="3872312" y="1638300"/>
                  <a:pt x="4000500" y="1766487"/>
                  <a:pt x="4000500" y="1924050"/>
                </a:cubicBezTo>
                <a:lnTo>
                  <a:pt x="4000500" y="3429000"/>
                </a:lnTo>
                <a:lnTo>
                  <a:pt x="4591050" y="3429000"/>
                </a:lnTo>
                <a:cubicBezTo>
                  <a:pt x="4643571" y="3429000"/>
                  <a:pt x="4686300" y="3386271"/>
                  <a:pt x="4686300" y="3333750"/>
                </a:cubicBezTo>
                <a:lnTo>
                  <a:pt x="4686300" y="666750"/>
                </a:lnTo>
                <a:cubicBezTo>
                  <a:pt x="4686300" y="614229"/>
                  <a:pt x="4643571" y="571500"/>
                  <a:pt x="4591050" y="571500"/>
                </a:cubicBezTo>
                <a:lnTo>
                  <a:pt x="2955417" y="571500"/>
                </a:lnTo>
                <a:cubicBezTo>
                  <a:pt x="2880226" y="571500"/>
                  <a:pt x="2806579" y="540991"/>
                  <a:pt x="2753373" y="487785"/>
                </a:cubicBezTo>
                <a:lnTo>
                  <a:pt x="2484015" y="218427"/>
                </a:lnTo>
                <a:cubicBezTo>
                  <a:pt x="2466280" y="200672"/>
                  <a:pt x="2441734" y="190500"/>
                  <a:pt x="2416683" y="190500"/>
                </a:cubicBezTo>
                <a:close/>
                <a:moveTo>
                  <a:pt x="1162050" y="0"/>
                </a:moveTo>
                <a:lnTo>
                  <a:pt x="2416683" y="0"/>
                </a:lnTo>
                <a:cubicBezTo>
                  <a:pt x="2491873" y="0"/>
                  <a:pt x="2565521" y="30508"/>
                  <a:pt x="2618727" y="83715"/>
                </a:cubicBezTo>
                <a:lnTo>
                  <a:pt x="2888085" y="353072"/>
                </a:lnTo>
                <a:cubicBezTo>
                  <a:pt x="2905820" y="370827"/>
                  <a:pt x="2930366" y="381000"/>
                  <a:pt x="2955417" y="381000"/>
                </a:cubicBezTo>
                <a:lnTo>
                  <a:pt x="4591050" y="381000"/>
                </a:lnTo>
                <a:cubicBezTo>
                  <a:pt x="4748612" y="381000"/>
                  <a:pt x="4876800" y="509187"/>
                  <a:pt x="4876800" y="666750"/>
                </a:cubicBezTo>
                <a:lnTo>
                  <a:pt x="4876800" y="3333750"/>
                </a:lnTo>
                <a:cubicBezTo>
                  <a:pt x="4876800" y="3491312"/>
                  <a:pt x="4748612" y="3619500"/>
                  <a:pt x="4591050" y="3619500"/>
                </a:cubicBezTo>
                <a:lnTo>
                  <a:pt x="4000500" y="3619500"/>
                </a:lnTo>
                <a:lnTo>
                  <a:pt x="4000500" y="4591050"/>
                </a:lnTo>
                <a:cubicBezTo>
                  <a:pt x="4000500" y="4748612"/>
                  <a:pt x="3872312" y="4876800"/>
                  <a:pt x="3714750" y="4876800"/>
                </a:cubicBezTo>
                <a:lnTo>
                  <a:pt x="285750" y="4876800"/>
                </a:lnTo>
                <a:cubicBezTo>
                  <a:pt x="128187" y="4876800"/>
                  <a:pt x="0" y="4748612"/>
                  <a:pt x="0" y="4591050"/>
                </a:cubicBezTo>
                <a:lnTo>
                  <a:pt x="0" y="1543050"/>
                </a:lnTo>
                <a:cubicBezTo>
                  <a:pt x="0" y="1385487"/>
                  <a:pt x="128187" y="1257300"/>
                  <a:pt x="285750" y="1257300"/>
                </a:cubicBezTo>
                <a:lnTo>
                  <a:pt x="876300" y="1257300"/>
                </a:lnTo>
                <a:lnTo>
                  <a:pt x="876300" y="285750"/>
                </a:lnTo>
                <a:cubicBezTo>
                  <a:pt x="876300" y="128187"/>
                  <a:pt x="1004487" y="0"/>
                  <a:pt x="11620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2202B9BB-7349-421A-B60D-689ACC41748F}"/>
              </a:ext>
            </a:extLst>
          </p:cNvPr>
          <p:cNvSpPr>
            <a:spLocks noChangeAspect="1"/>
          </p:cNvSpPr>
          <p:nvPr/>
        </p:nvSpPr>
        <p:spPr>
          <a:xfrm>
            <a:off x="11766865" y="2348367"/>
            <a:ext cx="853440" cy="566410"/>
          </a:xfrm>
          <a:custGeom>
            <a:avLst/>
            <a:gdLst>
              <a:gd name="connsiteX0" fmla="*/ 2586820 w 3370021"/>
              <a:gd name="connsiteY0" fmla="*/ 854964 h 2236613"/>
              <a:gd name="connsiteX1" fmla="*/ 2708359 w 3370021"/>
              <a:gd name="connsiteY1" fmla="*/ 976503 h 2236613"/>
              <a:gd name="connsiteX2" fmla="*/ 2586820 w 3370021"/>
              <a:gd name="connsiteY2" fmla="*/ 1098042 h 2236613"/>
              <a:gd name="connsiteX3" fmla="*/ 2465280 w 3370021"/>
              <a:gd name="connsiteY3" fmla="*/ 976503 h 2236613"/>
              <a:gd name="connsiteX4" fmla="*/ 2586820 w 3370021"/>
              <a:gd name="connsiteY4" fmla="*/ 854964 h 2236613"/>
              <a:gd name="connsiteX5" fmla="*/ 2797894 w 3370021"/>
              <a:gd name="connsiteY5" fmla="*/ 644271 h 2236613"/>
              <a:gd name="connsiteX6" fmla="*/ 2919433 w 3370021"/>
              <a:gd name="connsiteY6" fmla="*/ 765810 h 2236613"/>
              <a:gd name="connsiteX7" fmla="*/ 2797894 w 3370021"/>
              <a:gd name="connsiteY7" fmla="*/ 887349 h 2236613"/>
              <a:gd name="connsiteX8" fmla="*/ 2676354 w 3370021"/>
              <a:gd name="connsiteY8" fmla="*/ 765810 h 2236613"/>
              <a:gd name="connsiteX9" fmla="*/ 2797894 w 3370021"/>
              <a:gd name="connsiteY9" fmla="*/ 644271 h 2236613"/>
              <a:gd name="connsiteX10" fmla="*/ 2375746 w 3370021"/>
              <a:gd name="connsiteY10" fmla="*/ 644271 h 2236613"/>
              <a:gd name="connsiteX11" fmla="*/ 2497285 w 3370021"/>
              <a:gd name="connsiteY11" fmla="*/ 765810 h 2236613"/>
              <a:gd name="connsiteX12" fmla="*/ 2375746 w 3370021"/>
              <a:gd name="connsiteY12" fmla="*/ 887349 h 2236613"/>
              <a:gd name="connsiteX13" fmla="*/ 2254207 w 3370021"/>
              <a:gd name="connsiteY13" fmla="*/ 765810 h 2236613"/>
              <a:gd name="connsiteX14" fmla="*/ 2375746 w 3370021"/>
              <a:gd name="connsiteY14" fmla="*/ 644271 h 2236613"/>
              <a:gd name="connsiteX15" fmla="*/ 2586820 w 3370021"/>
              <a:gd name="connsiteY15" fmla="*/ 433197 h 2236613"/>
              <a:gd name="connsiteX16" fmla="*/ 2708359 w 3370021"/>
              <a:gd name="connsiteY16" fmla="*/ 554736 h 2236613"/>
              <a:gd name="connsiteX17" fmla="*/ 2586820 w 3370021"/>
              <a:gd name="connsiteY17" fmla="*/ 676275 h 2236613"/>
              <a:gd name="connsiteX18" fmla="*/ 2465280 w 3370021"/>
              <a:gd name="connsiteY18" fmla="*/ 554736 h 2236613"/>
              <a:gd name="connsiteX19" fmla="*/ 2586820 w 3370021"/>
              <a:gd name="connsiteY19" fmla="*/ 433197 h 2236613"/>
              <a:gd name="connsiteX20" fmla="*/ 783928 w 3370021"/>
              <a:gd name="connsiteY20" fmla="*/ 390525 h 2236613"/>
              <a:gd name="connsiteX21" fmla="*/ 845269 w 3370021"/>
              <a:gd name="connsiteY21" fmla="*/ 451866 h 2236613"/>
              <a:gd name="connsiteX22" fmla="*/ 845269 w 3370021"/>
              <a:gd name="connsiteY22" fmla="*/ 704469 h 2236613"/>
              <a:gd name="connsiteX23" fmla="*/ 1097872 w 3370021"/>
              <a:gd name="connsiteY23" fmla="*/ 704469 h 2236613"/>
              <a:gd name="connsiteX24" fmla="*/ 1159213 w 3370021"/>
              <a:gd name="connsiteY24" fmla="*/ 765810 h 2236613"/>
              <a:gd name="connsiteX25" fmla="*/ 1097872 w 3370021"/>
              <a:gd name="connsiteY25" fmla="*/ 827151 h 2236613"/>
              <a:gd name="connsiteX26" fmla="*/ 845269 w 3370021"/>
              <a:gd name="connsiteY26" fmla="*/ 827151 h 2236613"/>
              <a:gd name="connsiteX27" fmla="*/ 845269 w 3370021"/>
              <a:gd name="connsiteY27" fmla="*/ 1080135 h 2236613"/>
              <a:gd name="connsiteX28" fmla="*/ 783928 w 3370021"/>
              <a:gd name="connsiteY28" fmla="*/ 1141476 h 2236613"/>
              <a:gd name="connsiteX29" fmla="*/ 722587 w 3370021"/>
              <a:gd name="connsiteY29" fmla="*/ 1080135 h 2236613"/>
              <a:gd name="connsiteX30" fmla="*/ 722587 w 3370021"/>
              <a:gd name="connsiteY30" fmla="*/ 827151 h 2236613"/>
              <a:gd name="connsiteX31" fmla="*/ 469984 w 3370021"/>
              <a:gd name="connsiteY31" fmla="*/ 827151 h 2236613"/>
              <a:gd name="connsiteX32" fmla="*/ 408643 w 3370021"/>
              <a:gd name="connsiteY32" fmla="*/ 765810 h 2236613"/>
              <a:gd name="connsiteX33" fmla="*/ 469984 w 3370021"/>
              <a:gd name="connsiteY33" fmla="*/ 704469 h 2236613"/>
              <a:gd name="connsiteX34" fmla="*/ 722587 w 3370021"/>
              <a:gd name="connsiteY34" fmla="*/ 704469 h 2236613"/>
              <a:gd name="connsiteX35" fmla="*/ 722587 w 3370021"/>
              <a:gd name="connsiteY35" fmla="*/ 451866 h 2236613"/>
              <a:gd name="connsiteX36" fmla="*/ 783928 w 3370021"/>
              <a:gd name="connsiteY36" fmla="*/ 390525 h 2236613"/>
              <a:gd name="connsiteX37" fmla="*/ 1265893 w 3370021"/>
              <a:gd name="connsiteY37" fmla="*/ 368808 h 2236613"/>
              <a:gd name="connsiteX38" fmla="*/ 1404958 w 3370021"/>
              <a:gd name="connsiteY38" fmla="*/ 711708 h 2236613"/>
              <a:gd name="connsiteX39" fmla="*/ 1404958 w 3370021"/>
              <a:gd name="connsiteY39" fmla="*/ 740283 h 2236613"/>
              <a:gd name="connsiteX40" fmla="*/ 1404958 w 3370021"/>
              <a:gd name="connsiteY40" fmla="*/ 755904 h 2236613"/>
              <a:gd name="connsiteX41" fmla="*/ 1404958 w 3370021"/>
              <a:gd name="connsiteY41" fmla="*/ 763905 h 2236613"/>
              <a:gd name="connsiteX42" fmla="*/ 783928 w 3370021"/>
              <a:gd name="connsiteY42" fmla="*/ 1384935 h 2236613"/>
              <a:gd name="connsiteX43" fmla="*/ 378925 w 3370021"/>
              <a:gd name="connsiteY43" fmla="*/ 1236726 h 2236613"/>
              <a:gd name="connsiteX44" fmla="*/ 199474 w 3370021"/>
              <a:gd name="connsiteY44" fmla="*/ 1485519 h 2236613"/>
              <a:gd name="connsiteX45" fmla="*/ 193759 w 3370021"/>
              <a:gd name="connsiteY45" fmla="*/ 1493520 h 2236613"/>
              <a:gd name="connsiteX46" fmla="*/ 193759 w 3370021"/>
              <a:gd name="connsiteY46" fmla="*/ 1494663 h 2236613"/>
              <a:gd name="connsiteX47" fmla="*/ 282151 w 3370021"/>
              <a:gd name="connsiteY47" fmla="*/ 2038731 h 2236613"/>
              <a:gd name="connsiteX48" fmla="*/ 289771 w 3370021"/>
              <a:gd name="connsiteY48" fmla="*/ 2044446 h 2236613"/>
              <a:gd name="connsiteX49" fmla="*/ 836506 w 3370021"/>
              <a:gd name="connsiteY49" fmla="*/ 1952244 h 2236613"/>
              <a:gd name="connsiteX50" fmla="*/ 1385146 w 3370021"/>
              <a:gd name="connsiteY50" fmla="*/ 1190244 h 2236613"/>
              <a:gd name="connsiteX51" fmla="*/ 1437724 w 3370021"/>
              <a:gd name="connsiteY51" fmla="*/ 1160145 h 2236613"/>
              <a:gd name="connsiteX52" fmla="*/ 1933024 w 3370021"/>
              <a:gd name="connsiteY52" fmla="*/ 1160145 h 2236613"/>
              <a:gd name="connsiteX53" fmla="*/ 1982554 w 3370021"/>
              <a:gd name="connsiteY53" fmla="*/ 1185672 h 2236613"/>
              <a:gd name="connsiteX54" fmla="*/ 2534242 w 3370021"/>
              <a:gd name="connsiteY54" fmla="*/ 1950339 h 2236613"/>
              <a:gd name="connsiteX55" fmla="*/ 3084788 w 3370021"/>
              <a:gd name="connsiteY55" fmla="*/ 2039874 h 2236613"/>
              <a:gd name="connsiteX56" fmla="*/ 3174322 w 3370021"/>
              <a:gd name="connsiteY56" fmla="*/ 1489329 h 2236613"/>
              <a:gd name="connsiteX57" fmla="*/ 2991823 w 3370021"/>
              <a:gd name="connsiteY57" fmla="*/ 1236345 h 2236613"/>
              <a:gd name="connsiteX58" fmla="*/ 2586821 w 3370021"/>
              <a:gd name="connsiteY58" fmla="*/ 1384935 h 2236613"/>
              <a:gd name="connsiteX59" fmla="*/ 1968076 w 3370021"/>
              <a:gd name="connsiteY59" fmla="*/ 763905 h 2236613"/>
              <a:gd name="connsiteX60" fmla="*/ 1968076 w 3370021"/>
              <a:gd name="connsiteY60" fmla="*/ 755904 h 2236613"/>
              <a:gd name="connsiteX61" fmla="*/ 1968076 w 3370021"/>
              <a:gd name="connsiteY61" fmla="*/ 740283 h 2236613"/>
              <a:gd name="connsiteX62" fmla="*/ 1968076 w 3370021"/>
              <a:gd name="connsiteY62" fmla="*/ 711708 h 2236613"/>
              <a:gd name="connsiteX63" fmla="*/ 2107142 w 3370021"/>
              <a:gd name="connsiteY63" fmla="*/ 368808 h 2236613"/>
              <a:gd name="connsiteX64" fmla="*/ 784767 w 3370021"/>
              <a:gd name="connsiteY64" fmla="*/ 268300 h 2236613"/>
              <a:gd name="connsiteX65" fmla="*/ 285580 w 3370021"/>
              <a:gd name="connsiteY65" fmla="*/ 765810 h 2236613"/>
              <a:gd name="connsiteX66" fmla="*/ 770974 w 3370021"/>
              <a:gd name="connsiteY66" fmla="*/ 1264158 h 2236613"/>
              <a:gd name="connsiteX67" fmla="*/ 783928 w 3370021"/>
              <a:gd name="connsiteY67" fmla="*/ 1264158 h 2236613"/>
              <a:gd name="connsiteX68" fmla="*/ 1280752 w 3370021"/>
              <a:gd name="connsiteY68" fmla="*/ 765048 h 2236613"/>
              <a:gd name="connsiteX69" fmla="*/ 1280752 w 3370021"/>
              <a:gd name="connsiteY69" fmla="*/ 752475 h 2236613"/>
              <a:gd name="connsiteX70" fmla="*/ 1280752 w 3370021"/>
              <a:gd name="connsiteY70" fmla="*/ 746379 h 2236613"/>
              <a:gd name="connsiteX71" fmla="*/ 1280752 w 3370021"/>
              <a:gd name="connsiteY71" fmla="*/ 733806 h 2236613"/>
              <a:gd name="connsiteX72" fmla="*/ 1280752 w 3370021"/>
              <a:gd name="connsiteY72" fmla="*/ 727710 h 2236613"/>
              <a:gd name="connsiteX73" fmla="*/ 784767 w 3370021"/>
              <a:gd name="connsiteY73" fmla="*/ 268300 h 2236613"/>
              <a:gd name="connsiteX74" fmla="*/ 2572840 w 3370021"/>
              <a:gd name="connsiteY74" fmla="*/ 267396 h 2236613"/>
              <a:gd name="connsiteX75" fmla="*/ 2296880 w 3370021"/>
              <a:gd name="connsiteY75" fmla="*/ 360807 h 2236613"/>
              <a:gd name="connsiteX76" fmla="*/ 2294974 w 3370021"/>
              <a:gd name="connsiteY76" fmla="*/ 360807 h 2236613"/>
              <a:gd name="connsiteX77" fmla="*/ 2088472 w 3370021"/>
              <a:gd name="connsiteY77" fmla="*/ 728472 h 2236613"/>
              <a:gd name="connsiteX78" fmla="*/ 2088472 w 3370021"/>
              <a:gd name="connsiteY78" fmla="*/ 734568 h 2236613"/>
              <a:gd name="connsiteX79" fmla="*/ 2088472 w 3370021"/>
              <a:gd name="connsiteY79" fmla="*/ 747141 h 2236613"/>
              <a:gd name="connsiteX80" fmla="*/ 2088472 w 3370021"/>
              <a:gd name="connsiteY80" fmla="*/ 753237 h 2236613"/>
              <a:gd name="connsiteX81" fmla="*/ 2088472 w 3370021"/>
              <a:gd name="connsiteY81" fmla="*/ 765810 h 2236613"/>
              <a:gd name="connsiteX82" fmla="*/ 2586439 w 3370021"/>
              <a:gd name="connsiteY82" fmla="*/ 1263777 h 2236613"/>
              <a:gd name="connsiteX83" fmla="*/ 2599774 w 3370021"/>
              <a:gd name="connsiteY83" fmla="*/ 1263777 h 2236613"/>
              <a:gd name="connsiteX84" fmla="*/ 2878295 w 3370021"/>
              <a:gd name="connsiteY84" fmla="*/ 1170346 h 2236613"/>
              <a:gd name="connsiteX85" fmla="*/ 2992357 w 3370021"/>
              <a:gd name="connsiteY85" fmla="*/ 474869 h 2236613"/>
              <a:gd name="connsiteX86" fmla="*/ 2572840 w 3370021"/>
              <a:gd name="connsiteY86" fmla="*/ 267396 h 2236613"/>
              <a:gd name="connsiteX87" fmla="*/ 1534879 w 3370021"/>
              <a:gd name="connsiteY87" fmla="*/ 122682 h 2236613"/>
              <a:gd name="connsiteX88" fmla="*/ 1518115 w 3370021"/>
              <a:gd name="connsiteY88" fmla="*/ 139446 h 2236613"/>
              <a:gd name="connsiteX89" fmla="*/ 1518115 w 3370021"/>
              <a:gd name="connsiteY89" fmla="*/ 248793 h 2236613"/>
              <a:gd name="connsiteX90" fmla="*/ 1851871 w 3370021"/>
              <a:gd name="connsiteY90" fmla="*/ 248793 h 2236613"/>
              <a:gd name="connsiteX91" fmla="*/ 1851871 w 3370021"/>
              <a:gd name="connsiteY91" fmla="*/ 139446 h 2236613"/>
              <a:gd name="connsiteX92" fmla="*/ 1835107 w 3370021"/>
              <a:gd name="connsiteY92" fmla="*/ 122682 h 2236613"/>
              <a:gd name="connsiteX93" fmla="*/ 1535251 w 3370021"/>
              <a:gd name="connsiteY93" fmla="*/ 0 h 2236613"/>
              <a:gd name="connsiteX94" fmla="*/ 1836622 w 3370021"/>
              <a:gd name="connsiteY94" fmla="*/ 0 h 2236613"/>
              <a:gd name="connsiteX95" fmla="*/ 1976068 w 3370021"/>
              <a:gd name="connsiteY95" fmla="*/ 139446 h 2236613"/>
              <a:gd name="connsiteX96" fmla="*/ 1976068 w 3370021"/>
              <a:gd name="connsiteY96" fmla="*/ 248793 h 2236613"/>
              <a:gd name="connsiteX97" fmla="*/ 2242768 w 3370021"/>
              <a:gd name="connsiteY97" fmla="*/ 248793 h 2236613"/>
              <a:gd name="connsiteX98" fmla="*/ 2966306 w 3370021"/>
              <a:gd name="connsiteY98" fmla="*/ 275853 h 2236613"/>
              <a:gd name="connsiteX99" fmla="*/ 3076406 w 3370021"/>
              <a:gd name="connsiteY99" fmla="*/ 1147191 h 2236613"/>
              <a:gd name="connsiteX100" fmla="*/ 3269191 w 3370021"/>
              <a:gd name="connsiteY100" fmla="*/ 1413891 h 2236613"/>
              <a:gd name="connsiteX101" fmla="*/ 3275669 w 3370021"/>
              <a:gd name="connsiteY101" fmla="*/ 1422654 h 2236613"/>
              <a:gd name="connsiteX102" fmla="*/ 3161378 w 3370021"/>
              <a:gd name="connsiteY102" fmla="*/ 2136267 h 2236613"/>
              <a:gd name="connsiteX103" fmla="*/ 3152234 w 3370021"/>
              <a:gd name="connsiteY103" fmla="*/ 2142744 h 2236613"/>
              <a:gd name="connsiteX104" fmla="*/ 2435192 w 3370021"/>
              <a:gd name="connsiteY104" fmla="*/ 2022348 h 2236613"/>
              <a:gd name="connsiteX105" fmla="*/ 1901792 w 3370021"/>
              <a:gd name="connsiteY105" fmla="*/ 1282446 h 2236613"/>
              <a:gd name="connsiteX106" fmla="*/ 1468976 w 3370021"/>
              <a:gd name="connsiteY106" fmla="*/ 1282446 h 2236613"/>
              <a:gd name="connsiteX107" fmla="*/ 935576 w 3370021"/>
              <a:gd name="connsiteY107" fmla="*/ 2022348 h 2236613"/>
              <a:gd name="connsiteX108" fmla="*/ 213962 w 3370021"/>
              <a:gd name="connsiteY108" fmla="*/ 2139315 h 2236613"/>
              <a:gd name="connsiteX109" fmla="*/ 96995 w 3370021"/>
              <a:gd name="connsiteY109" fmla="*/ 1418082 h 2236613"/>
              <a:gd name="connsiteX110" fmla="*/ 97376 w 3370021"/>
              <a:gd name="connsiteY110" fmla="*/ 1418082 h 2236613"/>
              <a:gd name="connsiteX111" fmla="*/ 293210 w 3370021"/>
              <a:gd name="connsiteY111" fmla="*/ 1146429 h 2236613"/>
              <a:gd name="connsiteX112" fmla="*/ 267264 w 3370021"/>
              <a:gd name="connsiteY112" fmla="*/ 417785 h 2236613"/>
              <a:gd name="connsiteX113" fmla="*/ 1129105 w 3370021"/>
              <a:gd name="connsiteY113" fmla="*/ 248793 h 2236613"/>
              <a:gd name="connsiteX114" fmla="*/ 1395805 w 3370021"/>
              <a:gd name="connsiteY114" fmla="*/ 248793 h 2236613"/>
              <a:gd name="connsiteX115" fmla="*/ 1395805 w 3370021"/>
              <a:gd name="connsiteY115" fmla="*/ 139446 h 2236613"/>
              <a:gd name="connsiteX116" fmla="*/ 1436953 w 3370021"/>
              <a:gd name="connsiteY116" fmla="*/ 41148 h 2236613"/>
              <a:gd name="connsiteX117" fmla="*/ 1535251 w 3370021"/>
              <a:gd name="connsiteY117" fmla="*/ 0 h 223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370021" h="2236613">
                <a:moveTo>
                  <a:pt x="2586820" y="854964"/>
                </a:moveTo>
                <a:cubicBezTo>
                  <a:pt x="2653944" y="854964"/>
                  <a:pt x="2708359" y="909379"/>
                  <a:pt x="2708359" y="976503"/>
                </a:cubicBezTo>
                <a:cubicBezTo>
                  <a:pt x="2708359" y="1043627"/>
                  <a:pt x="2653944" y="1098042"/>
                  <a:pt x="2586820" y="1098042"/>
                </a:cubicBezTo>
                <a:cubicBezTo>
                  <a:pt x="2519695" y="1098042"/>
                  <a:pt x="2465280" y="1043627"/>
                  <a:pt x="2465280" y="976503"/>
                </a:cubicBezTo>
                <a:cubicBezTo>
                  <a:pt x="2465280" y="909379"/>
                  <a:pt x="2519695" y="854964"/>
                  <a:pt x="2586820" y="854964"/>
                </a:cubicBezTo>
                <a:close/>
                <a:moveTo>
                  <a:pt x="2797894" y="644271"/>
                </a:moveTo>
                <a:cubicBezTo>
                  <a:pt x="2865018" y="644271"/>
                  <a:pt x="2919433" y="698686"/>
                  <a:pt x="2919433" y="765810"/>
                </a:cubicBezTo>
                <a:cubicBezTo>
                  <a:pt x="2919433" y="832934"/>
                  <a:pt x="2865018" y="887349"/>
                  <a:pt x="2797894" y="887349"/>
                </a:cubicBezTo>
                <a:cubicBezTo>
                  <a:pt x="2730769" y="887349"/>
                  <a:pt x="2676354" y="832934"/>
                  <a:pt x="2676354" y="765810"/>
                </a:cubicBezTo>
                <a:cubicBezTo>
                  <a:pt x="2676354" y="698686"/>
                  <a:pt x="2730769" y="644271"/>
                  <a:pt x="2797894" y="644271"/>
                </a:cubicBezTo>
                <a:close/>
                <a:moveTo>
                  <a:pt x="2375746" y="644271"/>
                </a:moveTo>
                <a:cubicBezTo>
                  <a:pt x="2442870" y="644271"/>
                  <a:pt x="2497285" y="698686"/>
                  <a:pt x="2497285" y="765810"/>
                </a:cubicBezTo>
                <a:cubicBezTo>
                  <a:pt x="2497285" y="832934"/>
                  <a:pt x="2442870" y="887349"/>
                  <a:pt x="2375746" y="887349"/>
                </a:cubicBezTo>
                <a:cubicBezTo>
                  <a:pt x="2308622" y="887349"/>
                  <a:pt x="2254207" y="832934"/>
                  <a:pt x="2254207" y="765810"/>
                </a:cubicBezTo>
                <a:cubicBezTo>
                  <a:pt x="2254207" y="698686"/>
                  <a:pt x="2308622" y="644271"/>
                  <a:pt x="2375746" y="644271"/>
                </a:cubicBezTo>
                <a:close/>
                <a:moveTo>
                  <a:pt x="2586820" y="433197"/>
                </a:moveTo>
                <a:cubicBezTo>
                  <a:pt x="2653944" y="433197"/>
                  <a:pt x="2708359" y="487612"/>
                  <a:pt x="2708359" y="554736"/>
                </a:cubicBezTo>
                <a:cubicBezTo>
                  <a:pt x="2708359" y="621860"/>
                  <a:pt x="2653944" y="676275"/>
                  <a:pt x="2586820" y="676275"/>
                </a:cubicBezTo>
                <a:cubicBezTo>
                  <a:pt x="2519695" y="676275"/>
                  <a:pt x="2465280" y="621860"/>
                  <a:pt x="2465280" y="554736"/>
                </a:cubicBezTo>
                <a:cubicBezTo>
                  <a:pt x="2465280" y="487612"/>
                  <a:pt x="2519695" y="433197"/>
                  <a:pt x="2586820" y="433197"/>
                </a:cubicBezTo>
                <a:close/>
                <a:moveTo>
                  <a:pt x="783928" y="390525"/>
                </a:moveTo>
                <a:cubicBezTo>
                  <a:pt x="817808" y="390525"/>
                  <a:pt x="845269" y="417985"/>
                  <a:pt x="845269" y="451866"/>
                </a:cubicBezTo>
                <a:lnTo>
                  <a:pt x="845269" y="704469"/>
                </a:lnTo>
                <a:lnTo>
                  <a:pt x="1097872" y="704469"/>
                </a:lnTo>
                <a:cubicBezTo>
                  <a:pt x="1131752" y="704469"/>
                  <a:pt x="1159213" y="731929"/>
                  <a:pt x="1159213" y="765810"/>
                </a:cubicBezTo>
                <a:cubicBezTo>
                  <a:pt x="1159213" y="799690"/>
                  <a:pt x="1131752" y="827151"/>
                  <a:pt x="1097872" y="827151"/>
                </a:cubicBezTo>
                <a:lnTo>
                  <a:pt x="845269" y="827151"/>
                </a:lnTo>
                <a:lnTo>
                  <a:pt x="845269" y="1080135"/>
                </a:lnTo>
                <a:cubicBezTo>
                  <a:pt x="845269" y="1114015"/>
                  <a:pt x="817808" y="1141476"/>
                  <a:pt x="783928" y="1141476"/>
                </a:cubicBezTo>
                <a:cubicBezTo>
                  <a:pt x="750047" y="1141476"/>
                  <a:pt x="722587" y="1114015"/>
                  <a:pt x="722587" y="1080135"/>
                </a:cubicBezTo>
                <a:lnTo>
                  <a:pt x="722587" y="827151"/>
                </a:lnTo>
                <a:lnTo>
                  <a:pt x="469984" y="827151"/>
                </a:lnTo>
                <a:cubicBezTo>
                  <a:pt x="436103" y="827151"/>
                  <a:pt x="408643" y="799690"/>
                  <a:pt x="408643" y="765810"/>
                </a:cubicBezTo>
                <a:cubicBezTo>
                  <a:pt x="408643" y="731929"/>
                  <a:pt x="436103" y="704469"/>
                  <a:pt x="469984" y="704469"/>
                </a:cubicBezTo>
                <a:lnTo>
                  <a:pt x="722587" y="704469"/>
                </a:lnTo>
                <a:lnTo>
                  <a:pt x="722587" y="451866"/>
                </a:lnTo>
                <a:cubicBezTo>
                  <a:pt x="722587" y="417985"/>
                  <a:pt x="750047" y="390525"/>
                  <a:pt x="783928" y="390525"/>
                </a:cubicBezTo>
                <a:close/>
                <a:moveTo>
                  <a:pt x="1265893" y="368808"/>
                </a:moveTo>
                <a:cubicBezTo>
                  <a:pt x="1346161" y="466229"/>
                  <a:pt x="1394691" y="585892"/>
                  <a:pt x="1404958" y="711708"/>
                </a:cubicBezTo>
                <a:lnTo>
                  <a:pt x="1404958" y="740283"/>
                </a:lnTo>
                <a:lnTo>
                  <a:pt x="1404958" y="755904"/>
                </a:lnTo>
                <a:lnTo>
                  <a:pt x="1404958" y="763905"/>
                </a:lnTo>
                <a:cubicBezTo>
                  <a:pt x="1404958" y="1106890"/>
                  <a:pt x="1126914" y="1384935"/>
                  <a:pt x="783928" y="1384935"/>
                </a:cubicBezTo>
                <a:cubicBezTo>
                  <a:pt x="635377" y="1386535"/>
                  <a:pt x="491359" y="1333824"/>
                  <a:pt x="378925" y="1236726"/>
                </a:cubicBezTo>
                <a:lnTo>
                  <a:pt x="199474" y="1485519"/>
                </a:lnTo>
                <a:cubicBezTo>
                  <a:pt x="197788" y="1488338"/>
                  <a:pt x="195883" y="1491015"/>
                  <a:pt x="193759" y="1493520"/>
                </a:cubicBezTo>
                <a:lnTo>
                  <a:pt x="193759" y="1494663"/>
                </a:lnTo>
                <a:cubicBezTo>
                  <a:pt x="71592" y="1670161"/>
                  <a:pt x="110711" y="1910934"/>
                  <a:pt x="282151" y="2038731"/>
                </a:cubicBezTo>
                <a:lnTo>
                  <a:pt x="289771" y="2044446"/>
                </a:lnTo>
                <a:cubicBezTo>
                  <a:pt x="466708" y="2167785"/>
                  <a:pt x="709805" y="2126790"/>
                  <a:pt x="836506" y="1952244"/>
                </a:cubicBezTo>
                <a:lnTo>
                  <a:pt x="1385146" y="1190244"/>
                </a:lnTo>
                <a:cubicBezTo>
                  <a:pt x="1396148" y="1171651"/>
                  <a:pt x="1416122" y="1160221"/>
                  <a:pt x="1437724" y="1160145"/>
                </a:cubicBezTo>
                <a:lnTo>
                  <a:pt x="1933024" y="1160145"/>
                </a:lnTo>
                <a:cubicBezTo>
                  <a:pt x="1952684" y="1160173"/>
                  <a:pt x="1971124" y="1169670"/>
                  <a:pt x="1982554" y="1185672"/>
                </a:cubicBezTo>
                <a:lnTo>
                  <a:pt x="2534242" y="1950339"/>
                </a:lnTo>
                <a:cubicBezTo>
                  <a:pt x="2662001" y="2126361"/>
                  <a:pt x="2907842" y="2166337"/>
                  <a:pt x="3084788" y="2039874"/>
                </a:cubicBezTo>
                <a:cubicBezTo>
                  <a:pt x="3260809" y="1912115"/>
                  <a:pt x="3300795" y="1666275"/>
                  <a:pt x="3174322" y="1489329"/>
                </a:cubicBezTo>
                <a:lnTo>
                  <a:pt x="2991823" y="1236345"/>
                </a:lnTo>
                <a:cubicBezTo>
                  <a:pt x="2880333" y="1335081"/>
                  <a:pt x="2735706" y="1388135"/>
                  <a:pt x="2586821" y="1384935"/>
                </a:cubicBezTo>
                <a:cubicBezTo>
                  <a:pt x="2244730" y="1383677"/>
                  <a:pt x="1968076" y="1105995"/>
                  <a:pt x="1968076" y="763905"/>
                </a:cubicBezTo>
                <a:lnTo>
                  <a:pt x="1968076" y="755904"/>
                </a:lnTo>
                <a:lnTo>
                  <a:pt x="1968076" y="740283"/>
                </a:lnTo>
                <a:lnTo>
                  <a:pt x="1968076" y="711708"/>
                </a:lnTo>
                <a:cubicBezTo>
                  <a:pt x="1978344" y="585892"/>
                  <a:pt x="2026874" y="466229"/>
                  <a:pt x="2107142" y="368808"/>
                </a:cubicBezTo>
                <a:close/>
                <a:moveTo>
                  <a:pt x="784767" y="268300"/>
                </a:moveTo>
                <a:cubicBezTo>
                  <a:pt x="509532" y="267833"/>
                  <a:pt x="286038" y="490575"/>
                  <a:pt x="285580" y="765810"/>
                </a:cubicBezTo>
                <a:cubicBezTo>
                  <a:pt x="285495" y="1036063"/>
                  <a:pt x="500817" y="1257128"/>
                  <a:pt x="770974" y="1264158"/>
                </a:cubicBezTo>
                <a:lnTo>
                  <a:pt x="783928" y="1264158"/>
                </a:lnTo>
                <a:cubicBezTo>
                  <a:pt x="1058858" y="1263320"/>
                  <a:pt x="1281172" y="1039977"/>
                  <a:pt x="1280752" y="765048"/>
                </a:cubicBezTo>
                <a:lnTo>
                  <a:pt x="1280752" y="752475"/>
                </a:lnTo>
                <a:lnTo>
                  <a:pt x="1280752" y="746379"/>
                </a:lnTo>
                <a:cubicBezTo>
                  <a:pt x="1280752" y="742064"/>
                  <a:pt x="1280752" y="737873"/>
                  <a:pt x="1280752" y="733806"/>
                </a:cubicBezTo>
                <a:lnTo>
                  <a:pt x="1280752" y="727710"/>
                </a:lnTo>
                <a:cubicBezTo>
                  <a:pt x="1260455" y="468696"/>
                  <a:pt x="1044571" y="268738"/>
                  <a:pt x="784767" y="268300"/>
                </a:cubicBezTo>
                <a:close/>
                <a:moveTo>
                  <a:pt x="2572840" y="267396"/>
                </a:moveTo>
                <a:cubicBezTo>
                  <a:pt x="2476893" y="270150"/>
                  <a:pt x="2380712" y="300599"/>
                  <a:pt x="2296880" y="360807"/>
                </a:cubicBezTo>
                <a:lnTo>
                  <a:pt x="2294974" y="360807"/>
                </a:lnTo>
                <a:cubicBezTo>
                  <a:pt x="2175169" y="446798"/>
                  <a:pt x="2099560" y="581415"/>
                  <a:pt x="2088472" y="728472"/>
                </a:cubicBezTo>
                <a:lnTo>
                  <a:pt x="2088472" y="734568"/>
                </a:lnTo>
                <a:cubicBezTo>
                  <a:pt x="2088472" y="738759"/>
                  <a:pt x="2088472" y="742950"/>
                  <a:pt x="2088472" y="747141"/>
                </a:cubicBezTo>
                <a:lnTo>
                  <a:pt x="2088472" y="753237"/>
                </a:lnTo>
                <a:lnTo>
                  <a:pt x="2088472" y="765810"/>
                </a:lnTo>
                <a:cubicBezTo>
                  <a:pt x="2088682" y="1040739"/>
                  <a:pt x="2311510" y="1263567"/>
                  <a:pt x="2586439" y="1263777"/>
                </a:cubicBezTo>
                <a:lnTo>
                  <a:pt x="2599774" y="1263777"/>
                </a:lnTo>
                <a:cubicBezTo>
                  <a:pt x="2699892" y="1261329"/>
                  <a:pt x="2796952" y="1228763"/>
                  <a:pt x="2878295" y="1170346"/>
                </a:cubicBezTo>
                <a:cubicBezTo>
                  <a:pt x="3101847" y="1009793"/>
                  <a:pt x="3152910" y="698420"/>
                  <a:pt x="2992357" y="474869"/>
                </a:cubicBezTo>
                <a:cubicBezTo>
                  <a:pt x="2892011" y="335149"/>
                  <a:pt x="2732752" y="262807"/>
                  <a:pt x="2572840" y="267396"/>
                </a:cubicBezTo>
                <a:close/>
                <a:moveTo>
                  <a:pt x="1534879" y="122682"/>
                </a:moveTo>
                <a:cubicBezTo>
                  <a:pt x="1525621" y="122682"/>
                  <a:pt x="1518115" y="130187"/>
                  <a:pt x="1518115" y="139446"/>
                </a:cubicBezTo>
                <a:lnTo>
                  <a:pt x="1518115" y="248793"/>
                </a:lnTo>
                <a:lnTo>
                  <a:pt x="1851871" y="248793"/>
                </a:lnTo>
                <a:lnTo>
                  <a:pt x="1851871" y="139446"/>
                </a:lnTo>
                <a:cubicBezTo>
                  <a:pt x="1851671" y="130273"/>
                  <a:pt x="1844280" y="122882"/>
                  <a:pt x="1835107" y="122682"/>
                </a:cubicBezTo>
                <a:close/>
                <a:moveTo>
                  <a:pt x="1535251" y="0"/>
                </a:moveTo>
                <a:lnTo>
                  <a:pt x="1836622" y="0"/>
                </a:lnTo>
                <a:cubicBezTo>
                  <a:pt x="1913546" y="209"/>
                  <a:pt x="1975858" y="62522"/>
                  <a:pt x="1976068" y="139446"/>
                </a:cubicBezTo>
                <a:lnTo>
                  <a:pt x="1976068" y="248793"/>
                </a:lnTo>
                <a:lnTo>
                  <a:pt x="2242768" y="248793"/>
                </a:lnTo>
                <a:cubicBezTo>
                  <a:pt x="2464805" y="101746"/>
                  <a:pt x="2755880" y="112633"/>
                  <a:pt x="2966306" y="275853"/>
                </a:cubicBezTo>
                <a:cubicBezTo>
                  <a:pt x="3237330" y="486061"/>
                  <a:pt x="3286622" y="876176"/>
                  <a:pt x="3076406" y="1147191"/>
                </a:cubicBezTo>
                <a:lnTo>
                  <a:pt x="3269191" y="1413891"/>
                </a:lnTo>
                <a:cubicBezTo>
                  <a:pt x="3271601" y="1416615"/>
                  <a:pt x="3273773" y="1419549"/>
                  <a:pt x="3275669" y="1422654"/>
                </a:cubicBezTo>
                <a:cubicBezTo>
                  <a:pt x="3437117" y="1652225"/>
                  <a:pt x="3386444" y="1968608"/>
                  <a:pt x="3161378" y="2136267"/>
                </a:cubicBezTo>
                <a:cubicBezTo>
                  <a:pt x="3158539" y="2138705"/>
                  <a:pt x="3155472" y="2140868"/>
                  <a:pt x="3152234" y="2142744"/>
                </a:cubicBezTo>
                <a:cubicBezTo>
                  <a:pt x="2920453" y="2305183"/>
                  <a:pt x="2601213" y="2251576"/>
                  <a:pt x="2435192" y="2022348"/>
                </a:cubicBezTo>
                <a:lnTo>
                  <a:pt x="1901792" y="1282446"/>
                </a:lnTo>
                <a:lnTo>
                  <a:pt x="1468976" y="1282446"/>
                </a:lnTo>
                <a:lnTo>
                  <a:pt x="935576" y="2022348"/>
                </a:lnTo>
                <a:cubicBezTo>
                  <a:pt x="768222" y="2253291"/>
                  <a:pt x="445696" y="2305564"/>
                  <a:pt x="213962" y="2139315"/>
                </a:cubicBezTo>
                <a:cubicBezTo>
                  <a:pt x="-16734" y="1971980"/>
                  <a:pt x="-68997" y="1649749"/>
                  <a:pt x="96995" y="1418082"/>
                </a:cubicBezTo>
                <a:lnTo>
                  <a:pt x="97376" y="1418082"/>
                </a:lnTo>
                <a:lnTo>
                  <a:pt x="293210" y="1146429"/>
                </a:lnTo>
                <a:cubicBezTo>
                  <a:pt x="127894" y="934717"/>
                  <a:pt x="117426" y="640718"/>
                  <a:pt x="267264" y="417785"/>
                </a:cubicBezTo>
                <a:cubicBezTo>
                  <a:pt x="458592" y="133121"/>
                  <a:pt x="844450" y="57464"/>
                  <a:pt x="1129105" y="248793"/>
                </a:cubicBezTo>
                <a:lnTo>
                  <a:pt x="1395805" y="248793"/>
                </a:lnTo>
                <a:lnTo>
                  <a:pt x="1395805" y="139446"/>
                </a:lnTo>
                <a:cubicBezTo>
                  <a:pt x="1395929" y="102517"/>
                  <a:pt x="1410731" y="67151"/>
                  <a:pt x="1436953" y="41148"/>
                </a:cubicBezTo>
                <a:cubicBezTo>
                  <a:pt x="1462956" y="14925"/>
                  <a:pt x="1498322" y="124"/>
                  <a:pt x="15352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DE5AEBE2-4412-4927-AA71-532606E1BD72}"/>
              </a:ext>
            </a:extLst>
          </p:cNvPr>
          <p:cNvSpPr>
            <a:spLocks noChangeAspect="1"/>
          </p:cNvSpPr>
          <p:nvPr/>
        </p:nvSpPr>
        <p:spPr>
          <a:xfrm>
            <a:off x="14962839" y="2071942"/>
            <a:ext cx="853440" cy="853440"/>
          </a:xfrm>
          <a:custGeom>
            <a:avLst/>
            <a:gdLst>
              <a:gd name="connsiteX0" fmla="*/ 982980 w 1105852"/>
              <a:gd name="connsiteY0" fmla="*/ 557212 h 1105852"/>
              <a:gd name="connsiteX1" fmla="*/ 1022033 w 1105852"/>
              <a:gd name="connsiteY1" fmla="*/ 596264 h 1105852"/>
              <a:gd name="connsiteX2" fmla="*/ 1022033 w 1105852"/>
              <a:gd name="connsiteY2" fmla="*/ 877252 h 1105852"/>
              <a:gd name="connsiteX3" fmla="*/ 982980 w 1105852"/>
              <a:gd name="connsiteY3" fmla="*/ 916304 h 1105852"/>
              <a:gd name="connsiteX4" fmla="*/ 943928 w 1105852"/>
              <a:gd name="connsiteY4" fmla="*/ 877252 h 1105852"/>
              <a:gd name="connsiteX5" fmla="*/ 943928 w 1105852"/>
              <a:gd name="connsiteY5" fmla="*/ 596264 h 1105852"/>
              <a:gd name="connsiteX6" fmla="*/ 982980 w 1105852"/>
              <a:gd name="connsiteY6" fmla="*/ 557212 h 1105852"/>
              <a:gd name="connsiteX7" fmla="*/ 605790 w 1105852"/>
              <a:gd name="connsiteY7" fmla="*/ 557212 h 1105852"/>
              <a:gd name="connsiteX8" fmla="*/ 644843 w 1105852"/>
              <a:gd name="connsiteY8" fmla="*/ 596264 h 1105852"/>
              <a:gd name="connsiteX9" fmla="*/ 644843 w 1105852"/>
              <a:gd name="connsiteY9" fmla="*/ 877252 h 1105852"/>
              <a:gd name="connsiteX10" fmla="*/ 605790 w 1105852"/>
              <a:gd name="connsiteY10" fmla="*/ 916304 h 1105852"/>
              <a:gd name="connsiteX11" fmla="*/ 566738 w 1105852"/>
              <a:gd name="connsiteY11" fmla="*/ 877252 h 1105852"/>
              <a:gd name="connsiteX12" fmla="*/ 566738 w 1105852"/>
              <a:gd name="connsiteY12" fmla="*/ 596264 h 1105852"/>
              <a:gd name="connsiteX13" fmla="*/ 605790 w 1105852"/>
              <a:gd name="connsiteY13" fmla="*/ 557212 h 1105852"/>
              <a:gd name="connsiteX14" fmla="*/ 794385 w 1105852"/>
              <a:gd name="connsiteY14" fmla="*/ 276225 h 1105852"/>
              <a:gd name="connsiteX15" fmla="*/ 833438 w 1105852"/>
              <a:gd name="connsiteY15" fmla="*/ 315277 h 1105852"/>
              <a:gd name="connsiteX16" fmla="*/ 833438 w 1105852"/>
              <a:gd name="connsiteY16" fmla="*/ 877252 h 1105852"/>
              <a:gd name="connsiteX17" fmla="*/ 794385 w 1105852"/>
              <a:gd name="connsiteY17" fmla="*/ 916305 h 1105852"/>
              <a:gd name="connsiteX18" fmla="*/ 755333 w 1105852"/>
              <a:gd name="connsiteY18" fmla="*/ 877252 h 1105852"/>
              <a:gd name="connsiteX19" fmla="*/ 755333 w 1105852"/>
              <a:gd name="connsiteY19" fmla="*/ 315277 h 1105852"/>
              <a:gd name="connsiteX20" fmla="*/ 794385 w 1105852"/>
              <a:gd name="connsiteY20" fmla="*/ 276225 h 1105852"/>
              <a:gd name="connsiteX21" fmla="*/ 417195 w 1105852"/>
              <a:gd name="connsiteY21" fmla="*/ 276225 h 1105852"/>
              <a:gd name="connsiteX22" fmla="*/ 456248 w 1105852"/>
              <a:gd name="connsiteY22" fmla="*/ 315277 h 1105852"/>
              <a:gd name="connsiteX23" fmla="*/ 456248 w 1105852"/>
              <a:gd name="connsiteY23" fmla="*/ 877252 h 1105852"/>
              <a:gd name="connsiteX24" fmla="*/ 417195 w 1105852"/>
              <a:gd name="connsiteY24" fmla="*/ 916305 h 1105852"/>
              <a:gd name="connsiteX25" fmla="*/ 378143 w 1105852"/>
              <a:gd name="connsiteY25" fmla="*/ 877252 h 1105852"/>
              <a:gd name="connsiteX26" fmla="*/ 378143 w 1105852"/>
              <a:gd name="connsiteY26" fmla="*/ 315277 h 1105852"/>
              <a:gd name="connsiteX27" fmla="*/ 417195 w 1105852"/>
              <a:gd name="connsiteY27" fmla="*/ 276225 h 1105852"/>
              <a:gd name="connsiteX28" fmla="*/ 228600 w 1105852"/>
              <a:gd name="connsiteY28" fmla="*/ 276225 h 1105852"/>
              <a:gd name="connsiteX29" fmla="*/ 267653 w 1105852"/>
              <a:gd name="connsiteY29" fmla="*/ 315277 h 1105852"/>
              <a:gd name="connsiteX30" fmla="*/ 267653 w 1105852"/>
              <a:gd name="connsiteY30" fmla="*/ 877252 h 1105852"/>
              <a:gd name="connsiteX31" fmla="*/ 228600 w 1105852"/>
              <a:gd name="connsiteY31" fmla="*/ 916305 h 1105852"/>
              <a:gd name="connsiteX32" fmla="*/ 189548 w 1105852"/>
              <a:gd name="connsiteY32" fmla="*/ 877252 h 1105852"/>
              <a:gd name="connsiteX33" fmla="*/ 189548 w 1105852"/>
              <a:gd name="connsiteY33" fmla="*/ 315277 h 1105852"/>
              <a:gd name="connsiteX34" fmla="*/ 228600 w 1105852"/>
              <a:gd name="connsiteY34" fmla="*/ 276225 h 1105852"/>
              <a:gd name="connsiteX35" fmla="*/ 39052 w 1105852"/>
              <a:gd name="connsiteY35" fmla="*/ 0 h 1105852"/>
              <a:gd name="connsiteX36" fmla="*/ 78105 w 1105852"/>
              <a:gd name="connsiteY36" fmla="*/ 39052 h 1105852"/>
              <a:gd name="connsiteX37" fmla="*/ 78105 w 1105852"/>
              <a:gd name="connsiteY37" fmla="*/ 1027747 h 1105852"/>
              <a:gd name="connsiteX38" fmla="*/ 1066800 w 1105852"/>
              <a:gd name="connsiteY38" fmla="*/ 1027747 h 1105852"/>
              <a:gd name="connsiteX39" fmla="*/ 1105852 w 1105852"/>
              <a:gd name="connsiteY39" fmla="*/ 1066800 h 1105852"/>
              <a:gd name="connsiteX40" fmla="*/ 1066800 w 1105852"/>
              <a:gd name="connsiteY40" fmla="*/ 1105852 h 1105852"/>
              <a:gd name="connsiteX41" fmla="*/ 39052 w 1105852"/>
              <a:gd name="connsiteY41" fmla="*/ 1105852 h 1105852"/>
              <a:gd name="connsiteX42" fmla="*/ 0 w 1105852"/>
              <a:gd name="connsiteY42" fmla="*/ 1066800 h 1105852"/>
              <a:gd name="connsiteX43" fmla="*/ 0 w 1105852"/>
              <a:gd name="connsiteY43" fmla="*/ 39052 h 1105852"/>
              <a:gd name="connsiteX44" fmla="*/ 39052 w 1105852"/>
              <a:gd name="connsiteY44" fmla="*/ 0 h 110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105852" h="1105852">
                <a:moveTo>
                  <a:pt x="982980" y="557212"/>
                </a:moveTo>
                <a:cubicBezTo>
                  <a:pt x="1004888" y="557212"/>
                  <a:pt x="1022033" y="574357"/>
                  <a:pt x="1022033" y="596264"/>
                </a:cubicBezTo>
                <a:lnTo>
                  <a:pt x="1022033" y="877252"/>
                </a:lnTo>
                <a:cubicBezTo>
                  <a:pt x="1022033" y="899159"/>
                  <a:pt x="1004888" y="916304"/>
                  <a:pt x="982980" y="916304"/>
                </a:cubicBezTo>
                <a:cubicBezTo>
                  <a:pt x="961073" y="916304"/>
                  <a:pt x="943928" y="899159"/>
                  <a:pt x="943928" y="877252"/>
                </a:cubicBezTo>
                <a:lnTo>
                  <a:pt x="943928" y="596264"/>
                </a:lnTo>
                <a:cubicBezTo>
                  <a:pt x="943928" y="574357"/>
                  <a:pt x="961073" y="557212"/>
                  <a:pt x="982980" y="557212"/>
                </a:cubicBezTo>
                <a:close/>
                <a:moveTo>
                  <a:pt x="605790" y="557212"/>
                </a:moveTo>
                <a:cubicBezTo>
                  <a:pt x="627698" y="557212"/>
                  <a:pt x="644843" y="574357"/>
                  <a:pt x="644843" y="596264"/>
                </a:cubicBezTo>
                <a:lnTo>
                  <a:pt x="644843" y="877252"/>
                </a:lnTo>
                <a:cubicBezTo>
                  <a:pt x="644843" y="899159"/>
                  <a:pt x="627698" y="916304"/>
                  <a:pt x="605790" y="916304"/>
                </a:cubicBezTo>
                <a:cubicBezTo>
                  <a:pt x="583883" y="916304"/>
                  <a:pt x="566738" y="899159"/>
                  <a:pt x="566738" y="877252"/>
                </a:cubicBezTo>
                <a:lnTo>
                  <a:pt x="566738" y="596264"/>
                </a:lnTo>
                <a:cubicBezTo>
                  <a:pt x="566738" y="574357"/>
                  <a:pt x="583883" y="557212"/>
                  <a:pt x="605790" y="557212"/>
                </a:cubicBezTo>
                <a:close/>
                <a:moveTo>
                  <a:pt x="794385" y="276225"/>
                </a:moveTo>
                <a:cubicBezTo>
                  <a:pt x="816293" y="276225"/>
                  <a:pt x="833438" y="293370"/>
                  <a:pt x="833438" y="315277"/>
                </a:cubicBezTo>
                <a:lnTo>
                  <a:pt x="833438" y="877252"/>
                </a:lnTo>
                <a:cubicBezTo>
                  <a:pt x="833438" y="899160"/>
                  <a:pt x="816293" y="916305"/>
                  <a:pt x="794385" y="916305"/>
                </a:cubicBezTo>
                <a:cubicBezTo>
                  <a:pt x="772478" y="916305"/>
                  <a:pt x="755333" y="899160"/>
                  <a:pt x="755333" y="877252"/>
                </a:cubicBezTo>
                <a:lnTo>
                  <a:pt x="755333" y="315277"/>
                </a:lnTo>
                <a:cubicBezTo>
                  <a:pt x="755333" y="293370"/>
                  <a:pt x="772478" y="276225"/>
                  <a:pt x="794385" y="276225"/>
                </a:cubicBezTo>
                <a:close/>
                <a:moveTo>
                  <a:pt x="417195" y="276225"/>
                </a:moveTo>
                <a:cubicBezTo>
                  <a:pt x="439103" y="276225"/>
                  <a:pt x="456248" y="293370"/>
                  <a:pt x="456248" y="315277"/>
                </a:cubicBezTo>
                <a:lnTo>
                  <a:pt x="456248" y="877252"/>
                </a:lnTo>
                <a:cubicBezTo>
                  <a:pt x="456248" y="899160"/>
                  <a:pt x="439103" y="916305"/>
                  <a:pt x="417195" y="916305"/>
                </a:cubicBezTo>
                <a:cubicBezTo>
                  <a:pt x="395288" y="916305"/>
                  <a:pt x="378143" y="899160"/>
                  <a:pt x="378143" y="877252"/>
                </a:cubicBezTo>
                <a:lnTo>
                  <a:pt x="378143" y="315277"/>
                </a:lnTo>
                <a:cubicBezTo>
                  <a:pt x="378143" y="293370"/>
                  <a:pt x="395288" y="276225"/>
                  <a:pt x="417195" y="276225"/>
                </a:cubicBezTo>
                <a:close/>
                <a:moveTo>
                  <a:pt x="228600" y="276225"/>
                </a:moveTo>
                <a:cubicBezTo>
                  <a:pt x="250508" y="276225"/>
                  <a:pt x="267653" y="293370"/>
                  <a:pt x="267653" y="315277"/>
                </a:cubicBezTo>
                <a:lnTo>
                  <a:pt x="267653" y="877252"/>
                </a:lnTo>
                <a:cubicBezTo>
                  <a:pt x="267653" y="899160"/>
                  <a:pt x="250508" y="916305"/>
                  <a:pt x="228600" y="916305"/>
                </a:cubicBezTo>
                <a:cubicBezTo>
                  <a:pt x="206693" y="916305"/>
                  <a:pt x="189548" y="899160"/>
                  <a:pt x="189548" y="877252"/>
                </a:cubicBezTo>
                <a:lnTo>
                  <a:pt x="189548" y="315277"/>
                </a:lnTo>
                <a:cubicBezTo>
                  <a:pt x="189548" y="293370"/>
                  <a:pt x="206693" y="276225"/>
                  <a:pt x="228600" y="276225"/>
                </a:cubicBezTo>
                <a:close/>
                <a:moveTo>
                  <a:pt x="39052" y="0"/>
                </a:moveTo>
                <a:cubicBezTo>
                  <a:pt x="60960" y="0"/>
                  <a:pt x="78105" y="17145"/>
                  <a:pt x="78105" y="39052"/>
                </a:cubicBezTo>
                <a:lnTo>
                  <a:pt x="78105" y="1027747"/>
                </a:lnTo>
                <a:lnTo>
                  <a:pt x="1066800" y="1027747"/>
                </a:lnTo>
                <a:cubicBezTo>
                  <a:pt x="1088707" y="1027747"/>
                  <a:pt x="1105852" y="1044892"/>
                  <a:pt x="1105852" y="1066800"/>
                </a:cubicBezTo>
                <a:cubicBezTo>
                  <a:pt x="1105852" y="1088707"/>
                  <a:pt x="1088707" y="1105852"/>
                  <a:pt x="1066800" y="1105852"/>
                </a:cubicBezTo>
                <a:lnTo>
                  <a:pt x="39052" y="1105852"/>
                </a:lnTo>
                <a:cubicBezTo>
                  <a:pt x="17145" y="1105852"/>
                  <a:pt x="0" y="1088707"/>
                  <a:pt x="0" y="1066800"/>
                </a:cubicBezTo>
                <a:lnTo>
                  <a:pt x="0" y="39052"/>
                </a:lnTo>
                <a:cubicBezTo>
                  <a:pt x="0" y="17145"/>
                  <a:pt x="17145" y="0"/>
                  <a:pt x="3905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D5574F0-B1F6-416C-B78D-0BD3C221A21C}"/>
              </a:ext>
            </a:extLst>
          </p:cNvPr>
          <p:cNvSpPr>
            <a:spLocks noChangeAspect="1"/>
          </p:cNvSpPr>
          <p:nvPr/>
        </p:nvSpPr>
        <p:spPr>
          <a:xfrm>
            <a:off x="2154453" y="7280996"/>
            <a:ext cx="682752" cy="853440"/>
          </a:xfrm>
          <a:custGeom>
            <a:avLst/>
            <a:gdLst>
              <a:gd name="connsiteX0" fmla="*/ 304800 w 3657600"/>
              <a:gd name="connsiteY0" fmla="*/ 4114800 h 4572000"/>
              <a:gd name="connsiteX1" fmla="*/ 152400 w 3657600"/>
              <a:gd name="connsiteY1" fmla="*/ 4267200 h 4572000"/>
              <a:gd name="connsiteX2" fmla="*/ 304800 w 3657600"/>
              <a:gd name="connsiteY2" fmla="*/ 4419600 h 4572000"/>
              <a:gd name="connsiteX3" fmla="*/ 3505200 w 3657600"/>
              <a:gd name="connsiteY3" fmla="*/ 4419600 h 4572000"/>
              <a:gd name="connsiteX4" fmla="*/ 3505200 w 3657600"/>
              <a:gd name="connsiteY4" fmla="*/ 4114800 h 4572000"/>
              <a:gd name="connsiteX5" fmla="*/ 1371600 w 3657600"/>
              <a:gd name="connsiteY5" fmla="*/ 3657600 h 4572000"/>
              <a:gd name="connsiteX6" fmla="*/ 2590800 w 3657600"/>
              <a:gd name="connsiteY6" fmla="*/ 3657600 h 4572000"/>
              <a:gd name="connsiteX7" fmla="*/ 2590800 w 3657600"/>
              <a:gd name="connsiteY7" fmla="*/ 3810000 h 4572000"/>
              <a:gd name="connsiteX8" fmla="*/ 1371600 w 3657600"/>
              <a:gd name="connsiteY8" fmla="*/ 3810000 h 4572000"/>
              <a:gd name="connsiteX9" fmla="*/ 1371600 w 3657600"/>
              <a:gd name="connsiteY9" fmla="*/ 3352800 h 4572000"/>
              <a:gd name="connsiteX10" fmla="*/ 2590800 w 3657600"/>
              <a:gd name="connsiteY10" fmla="*/ 3352800 h 4572000"/>
              <a:gd name="connsiteX11" fmla="*/ 2590800 w 3657600"/>
              <a:gd name="connsiteY11" fmla="*/ 3505200 h 4572000"/>
              <a:gd name="connsiteX12" fmla="*/ 1371600 w 3657600"/>
              <a:gd name="connsiteY12" fmla="*/ 3505200 h 4572000"/>
              <a:gd name="connsiteX13" fmla="*/ 1981200 w 3657600"/>
              <a:gd name="connsiteY13" fmla="*/ 1219200 h 4572000"/>
              <a:gd name="connsiteX14" fmla="*/ 1524000 w 3657600"/>
              <a:gd name="connsiteY14" fmla="*/ 1676400 h 4572000"/>
              <a:gd name="connsiteX15" fmla="*/ 1981200 w 3657600"/>
              <a:gd name="connsiteY15" fmla="*/ 2133600 h 4572000"/>
              <a:gd name="connsiteX16" fmla="*/ 2438400 w 3657600"/>
              <a:gd name="connsiteY16" fmla="*/ 1676400 h 4572000"/>
              <a:gd name="connsiteX17" fmla="*/ 1981200 w 3657600"/>
              <a:gd name="connsiteY17" fmla="*/ 1219200 h 4572000"/>
              <a:gd name="connsiteX18" fmla="*/ 1981200 w 3657600"/>
              <a:gd name="connsiteY18" fmla="*/ 1066800 h 4572000"/>
              <a:gd name="connsiteX19" fmla="*/ 2590800 w 3657600"/>
              <a:gd name="connsiteY19" fmla="*/ 1676400 h 4572000"/>
              <a:gd name="connsiteX20" fmla="*/ 1981200 w 3657600"/>
              <a:gd name="connsiteY20" fmla="*/ 2286000 h 4572000"/>
              <a:gd name="connsiteX21" fmla="*/ 1371600 w 3657600"/>
              <a:gd name="connsiteY21" fmla="*/ 1676400 h 4572000"/>
              <a:gd name="connsiteX22" fmla="*/ 1981200 w 3657600"/>
              <a:gd name="connsiteY22" fmla="*/ 1066800 h 4572000"/>
              <a:gd name="connsiteX23" fmla="*/ 1960473 w 3657600"/>
              <a:gd name="connsiteY23" fmla="*/ 762000 h 4572000"/>
              <a:gd name="connsiteX24" fmla="*/ 1328537 w 3657600"/>
              <a:gd name="connsiteY24" fmla="*/ 1023756 h 4572000"/>
              <a:gd name="connsiteX25" fmla="*/ 1328546 w 3657600"/>
              <a:gd name="connsiteY25" fmla="*/ 2287600 h 4572000"/>
              <a:gd name="connsiteX26" fmla="*/ 1981200 w 3657600"/>
              <a:gd name="connsiteY26" fmla="*/ 2940253 h 4572000"/>
              <a:gd name="connsiteX27" fmla="*/ 2633852 w 3657600"/>
              <a:gd name="connsiteY27" fmla="*/ 2287600 h 4572000"/>
              <a:gd name="connsiteX28" fmla="*/ 2895609 w 3657600"/>
              <a:gd name="connsiteY28" fmla="*/ 1655664 h 4572000"/>
              <a:gd name="connsiteX29" fmla="*/ 2001926 w 3657600"/>
              <a:gd name="connsiteY29" fmla="*/ 762000 h 4572000"/>
              <a:gd name="connsiteX30" fmla="*/ 1960473 w 3657600"/>
              <a:gd name="connsiteY30" fmla="*/ 609600 h 4572000"/>
              <a:gd name="connsiteX31" fmla="*/ 2001926 w 3657600"/>
              <a:gd name="connsiteY31" fmla="*/ 609600 h 4572000"/>
              <a:gd name="connsiteX32" fmla="*/ 2741837 w 3657600"/>
              <a:gd name="connsiteY32" fmla="*/ 916086 h 4572000"/>
              <a:gd name="connsiteX33" fmla="*/ 2741599 w 3657600"/>
              <a:gd name="connsiteY33" fmla="*/ 2395347 h 4572000"/>
              <a:gd name="connsiteX34" fmla="*/ 2035073 w 3657600"/>
              <a:gd name="connsiteY34" fmla="*/ 3101873 h 4572000"/>
              <a:gd name="connsiteX35" fmla="*/ 1927326 w 3657600"/>
              <a:gd name="connsiteY35" fmla="*/ 3101873 h 4572000"/>
              <a:gd name="connsiteX36" fmla="*/ 1220800 w 3657600"/>
              <a:gd name="connsiteY36" fmla="*/ 2395347 h 4572000"/>
              <a:gd name="connsiteX37" fmla="*/ 914314 w 3657600"/>
              <a:gd name="connsiteY37" fmla="*/ 1655435 h 4572000"/>
              <a:gd name="connsiteX38" fmla="*/ 1960473 w 3657600"/>
              <a:gd name="connsiteY38" fmla="*/ 609600 h 4572000"/>
              <a:gd name="connsiteX39" fmla="*/ 1371600 w 3657600"/>
              <a:gd name="connsiteY39" fmla="*/ 304800 h 4572000"/>
              <a:gd name="connsiteX40" fmla="*/ 2590800 w 3657600"/>
              <a:gd name="connsiteY40" fmla="*/ 304800 h 4572000"/>
              <a:gd name="connsiteX41" fmla="*/ 2590800 w 3657600"/>
              <a:gd name="connsiteY41" fmla="*/ 457200 h 4572000"/>
              <a:gd name="connsiteX42" fmla="*/ 1371600 w 3657600"/>
              <a:gd name="connsiteY42" fmla="*/ 457200 h 4572000"/>
              <a:gd name="connsiteX43" fmla="*/ 457200 w 3657600"/>
              <a:gd name="connsiteY43" fmla="*/ 152400 h 4572000"/>
              <a:gd name="connsiteX44" fmla="*/ 457200 w 3657600"/>
              <a:gd name="connsiteY44" fmla="*/ 3962400 h 4572000"/>
              <a:gd name="connsiteX45" fmla="*/ 3505200 w 3657600"/>
              <a:gd name="connsiteY45" fmla="*/ 3962400 h 4572000"/>
              <a:gd name="connsiteX46" fmla="*/ 3505200 w 3657600"/>
              <a:gd name="connsiteY46" fmla="*/ 152400 h 4572000"/>
              <a:gd name="connsiteX47" fmla="*/ 152400 w 3657600"/>
              <a:gd name="connsiteY47" fmla="*/ 152400 h 4572000"/>
              <a:gd name="connsiteX48" fmla="*/ 152400 w 3657600"/>
              <a:gd name="connsiteY48" fmla="*/ 4004767 h 4572000"/>
              <a:gd name="connsiteX49" fmla="*/ 304800 w 3657600"/>
              <a:gd name="connsiteY49" fmla="*/ 3962400 h 4572000"/>
              <a:gd name="connsiteX50" fmla="*/ 304800 w 3657600"/>
              <a:gd name="connsiteY50" fmla="*/ 152400 h 4572000"/>
              <a:gd name="connsiteX51" fmla="*/ 76200 w 3657600"/>
              <a:gd name="connsiteY51" fmla="*/ 0 h 4572000"/>
              <a:gd name="connsiteX52" fmla="*/ 3581400 w 3657600"/>
              <a:gd name="connsiteY52" fmla="*/ 0 h 4572000"/>
              <a:gd name="connsiteX53" fmla="*/ 3657600 w 3657600"/>
              <a:gd name="connsiteY53" fmla="*/ 76200 h 4572000"/>
              <a:gd name="connsiteX54" fmla="*/ 3657600 w 3657600"/>
              <a:gd name="connsiteY54" fmla="*/ 4495800 h 4572000"/>
              <a:gd name="connsiteX55" fmla="*/ 3581400 w 3657600"/>
              <a:gd name="connsiteY55" fmla="*/ 4572000 h 4572000"/>
              <a:gd name="connsiteX56" fmla="*/ 304800 w 3657600"/>
              <a:gd name="connsiteY56" fmla="*/ 4572000 h 4572000"/>
              <a:gd name="connsiteX57" fmla="*/ 0 w 3657600"/>
              <a:gd name="connsiteY57" fmla="*/ 4267200 h 4572000"/>
              <a:gd name="connsiteX58" fmla="*/ 0 w 3657600"/>
              <a:gd name="connsiteY58" fmla="*/ 76200 h 4572000"/>
              <a:gd name="connsiteX59" fmla="*/ 76200 w 3657600"/>
              <a:gd name="connsiteY59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657600" h="4572000">
                <a:moveTo>
                  <a:pt x="304800" y="4114800"/>
                </a:moveTo>
                <a:cubicBezTo>
                  <a:pt x="220627" y="4114800"/>
                  <a:pt x="152400" y="4183027"/>
                  <a:pt x="152400" y="4267200"/>
                </a:cubicBezTo>
                <a:cubicBezTo>
                  <a:pt x="152400" y="4351372"/>
                  <a:pt x="220627" y="4419600"/>
                  <a:pt x="304800" y="4419600"/>
                </a:cubicBezTo>
                <a:lnTo>
                  <a:pt x="3505200" y="4419600"/>
                </a:lnTo>
                <a:lnTo>
                  <a:pt x="3505200" y="4114800"/>
                </a:lnTo>
                <a:close/>
                <a:moveTo>
                  <a:pt x="1371600" y="3657600"/>
                </a:moveTo>
                <a:lnTo>
                  <a:pt x="2590800" y="3657600"/>
                </a:lnTo>
                <a:lnTo>
                  <a:pt x="2590800" y="3810000"/>
                </a:lnTo>
                <a:lnTo>
                  <a:pt x="1371600" y="3810000"/>
                </a:lnTo>
                <a:close/>
                <a:moveTo>
                  <a:pt x="1371600" y="3352800"/>
                </a:moveTo>
                <a:lnTo>
                  <a:pt x="2590800" y="3352800"/>
                </a:lnTo>
                <a:lnTo>
                  <a:pt x="2590800" y="3505200"/>
                </a:lnTo>
                <a:lnTo>
                  <a:pt x="1371600" y="3505200"/>
                </a:lnTo>
                <a:close/>
                <a:moveTo>
                  <a:pt x="1981200" y="1219200"/>
                </a:moveTo>
                <a:cubicBezTo>
                  <a:pt x="1728816" y="1219495"/>
                  <a:pt x="1524295" y="1424016"/>
                  <a:pt x="1524000" y="1676400"/>
                </a:cubicBezTo>
                <a:cubicBezTo>
                  <a:pt x="1524000" y="1928907"/>
                  <a:pt x="1728692" y="2133600"/>
                  <a:pt x="1981200" y="2133600"/>
                </a:cubicBezTo>
                <a:cubicBezTo>
                  <a:pt x="2233708" y="2133600"/>
                  <a:pt x="2438400" y="1928907"/>
                  <a:pt x="2438400" y="1676400"/>
                </a:cubicBezTo>
                <a:cubicBezTo>
                  <a:pt x="2438400" y="1423892"/>
                  <a:pt x="2233708" y="1219200"/>
                  <a:pt x="1981200" y="1219200"/>
                </a:cubicBezTo>
                <a:close/>
                <a:moveTo>
                  <a:pt x="1981200" y="1066800"/>
                </a:moveTo>
                <a:cubicBezTo>
                  <a:pt x="2317871" y="1066800"/>
                  <a:pt x="2590800" y="1339729"/>
                  <a:pt x="2590800" y="1676400"/>
                </a:cubicBezTo>
                <a:cubicBezTo>
                  <a:pt x="2590800" y="2013070"/>
                  <a:pt x="2317871" y="2286000"/>
                  <a:pt x="1981200" y="2286000"/>
                </a:cubicBezTo>
                <a:cubicBezTo>
                  <a:pt x="1644681" y="2285619"/>
                  <a:pt x="1371981" y="2012918"/>
                  <a:pt x="1371600" y="1676400"/>
                </a:cubicBezTo>
                <a:cubicBezTo>
                  <a:pt x="1371600" y="1339729"/>
                  <a:pt x="1644529" y="1066800"/>
                  <a:pt x="1981200" y="1066800"/>
                </a:cubicBezTo>
                <a:close/>
                <a:moveTo>
                  <a:pt x="1960473" y="762000"/>
                </a:moveTo>
                <a:cubicBezTo>
                  <a:pt x="1723453" y="762000"/>
                  <a:pt x="1496139" y="856154"/>
                  <a:pt x="1328537" y="1023756"/>
                </a:cubicBezTo>
                <a:cubicBezTo>
                  <a:pt x="979541" y="1372762"/>
                  <a:pt x="979541" y="1938604"/>
                  <a:pt x="1328546" y="2287600"/>
                </a:cubicBezTo>
                <a:lnTo>
                  <a:pt x="1981200" y="2940253"/>
                </a:lnTo>
                <a:lnTo>
                  <a:pt x="2633852" y="2287600"/>
                </a:lnTo>
                <a:cubicBezTo>
                  <a:pt x="2801454" y="2119998"/>
                  <a:pt x="2895609" y="1892684"/>
                  <a:pt x="2895609" y="1655664"/>
                </a:cubicBezTo>
                <a:cubicBezTo>
                  <a:pt x="2895600" y="1162107"/>
                  <a:pt x="2495492" y="762000"/>
                  <a:pt x="2001926" y="762000"/>
                </a:cubicBezTo>
                <a:close/>
                <a:moveTo>
                  <a:pt x="1960473" y="609600"/>
                </a:moveTo>
                <a:lnTo>
                  <a:pt x="2001926" y="609600"/>
                </a:lnTo>
                <a:cubicBezTo>
                  <a:pt x="2279456" y="609562"/>
                  <a:pt x="2545622" y="719814"/>
                  <a:pt x="2741837" y="916086"/>
                </a:cubicBezTo>
                <a:cubicBezTo>
                  <a:pt x="3150260" y="1324632"/>
                  <a:pt x="3150155" y="1986924"/>
                  <a:pt x="2741599" y="2395347"/>
                </a:cubicBezTo>
                <a:lnTo>
                  <a:pt x="2035073" y="3101873"/>
                </a:lnTo>
                <a:cubicBezTo>
                  <a:pt x="2005317" y="3131620"/>
                  <a:pt x="1957082" y="3131620"/>
                  <a:pt x="1927326" y="3101873"/>
                </a:cubicBezTo>
                <a:lnTo>
                  <a:pt x="1220800" y="2395347"/>
                </a:lnTo>
                <a:cubicBezTo>
                  <a:pt x="1024528" y="2199132"/>
                  <a:pt x="914276" y="1932965"/>
                  <a:pt x="914314" y="1655435"/>
                </a:cubicBezTo>
                <a:cubicBezTo>
                  <a:pt x="914409" y="1077754"/>
                  <a:pt x="1382782" y="609514"/>
                  <a:pt x="1960473" y="609600"/>
                </a:cubicBezTo>
                <a:close/>
                <a:moveTo>
                  <a:pt x="1371600" y="304800"/>
                </a:moveTo>
                <a:lnTo>
                  <a:pt x="2590800" y="304800"/>
                </a:lnTo>
                <a:lnTo>
                  <a:pt x="2590800" y="457200"/>
                </a:lnTo>
                <a:lnTo>
                  <a:pt x="1371600" y="457200"/>
                </a:lnTo>
                <a:close/>
                <a:moveTo>
                  <a:pt x="457200" y="152400"/>
                </a:moveTo>
                <a:lnTo>
                  <a:pt x="457200" y="3962400"/>
                </a:lnTo>
                <a:lnTo>
                  <a:pt x="3505200" y="3962400"/>
                </a:lnTo>
                <a:lnTo>
                  <a:pt x="3505200" y="152400"/>
                </a:lnTo>
                <a:close/>
                <a:moveTo>
                  <a:pt x="152400" y="152400"/>
                </a:moveTo>
                <a:lnTo>
                  <a:pt x="152400" y="4004767"/>
                </a:lnTo>
                <a:cubicBezTo>
                  <a:pt x="198520" y="3977325"/>
                  <a:pt x="251136" y="3962695"/>
                  <a:pt x="304800" y="3962400"/>
                </a:cubicBezTo>
                <a:lnTo>
                  <a:pt x="304800" y="152400"/>
                </a:lnTo>
                <a:close/>
                <a:moveTo>
                  <a:pt x="76200" y="0"/>
                </a:moveTo>
                <a:lnTo>
                  <a:pt x="3581400" y="0"/>
                </a:lnTo>
                <a:cubicBezTo>
                  <a:pt x="3623481" y="0"/>
                  <a:pt x="3657600" y="34118"/>
                  <a:pt x="3657600" y="76200"/>
                </a:cubicBezTo>
                <a:lnTo>
                  <a:pt x="3657600" y="4495800"/>
                </a:lnTo>
                <a:cubicBezTo>
                  <a:pt x="3657600" y="4537881"/>
                  <a:pt x="3623481" y="4572000"/>
                  <a:pt x="3581400" y="4572000"/>
                </a:cubicBezTo>
                <a:lnTo>
                  <a:pt x="304800" y="4572000"/>
                </a:lnTo>
                <a:cubicBezTo>
                  <a:pt x="136464" y="4572000"/>
                  <a:pt x="0" y="4435535"/>
                  <a:pt x="0" y="4267200"/>
                </a:cubicBezTo>
                <a:lnTo>
                  <a:pt x="0" y="76200"/>
                </a:lnTo>
                <a:cubicBezTo>
                  <a:pt x="0" y="34118"/>
                  <a:pt x="34118" y="0"/>
                  <a:pt x="76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EDA71EA-61FA-4076-8CB3-3AF056327A30}"/>
              </a:ext>
            </a:extLst>
          </p:cNvPr>
          <p:cNvSpPr>
            <a:spLocks noChangeAspect="1"/>
          </p:cNvSpPr>
          <p:nvPr/>
        </p:nvSpPr>
        <p:spPr>
          <a:xfrm>
            <a:off x="5523392" y="7322490"/>
            <a:ext cx="413414" cy="853440"/>
          </a:xfrm>
          <a:custGeom>
            <a:avLst/>
            <a:gdLst>
              <a:gd name="connsiteX0" fmla="*/ 1112044 w 2219325"/>
              <a:gd name="connsiteY0" fmla="*/ 7144 h 4581525"/>
              <a:gd name="connsiteX1" fmla="*/ 7144 w 2219325"/>
              <a:gd name="connsiteY1" fmla="*/ 1112044 h 4581525"/>
              <a:gd name="connsiteX2" fmla="*/ 7144 w 2219325"/>
              <a:gd name="connsiteY2" fmla="*/ 3131344 h 4581525"/>
              <a:gd name="connsiteX3" fmla="*/ 388144 w 2219325"/>
              <a:gd name="connsiteY3" fmla="*/ 3512344 h 4581525"/>
              <a:gd name="connsiteX4" fmla="*/ 845344 w 2219325"/>
              <a:gd name="connsiteY4" fmla="*/ 3512344 h 4581525"/>
              <a:gd name="connsiteX5" fmla="*/ 845344 w 2219325"/>
              <a:gd name="connsiteY5" fmla="*/ 4274344 h 4581525"/>
              <a:gd name="connsiteX6" fmla="*/ 1150144 w 2219325"/>
              <a:gd name="connsiteY6" fmla="*/ 4579144 h 4581525"/>
              <a:gd name="connsiteX7" fmla="*/ 1454944 w 2219325"/>
              <a:gd name="connsiteY7" fmla="*/ 4274344 h 4581525"/>
              <a:gd name="connsiteX8" fmla="*/ 1454944 w 2219325"/>
              <a:gd name="connsiteY8" fmla="*/ 3512344 h 4581525"/>
              <a:gd name="connsiteX9" fmla="*/ 1835944 w 2219325"/>
              <a:gd name="connsiteY9" fmla="*/ 3512344 h 4581525"/>
              <a:gd name="connsiteX10" fmla="*/ 2216944 w 2219325"/>
              <a:gd name="connsiteY10" fmla="*/ 3131344 h 4581525"/>
              <a:gd name="connsiteX11" fmla="*/ 2216944 w 2219325"/>
              <a:gd name="connsiteY11" fmla="*/ 1112044 h 4581525"/>
              <a:gd name="connsiteX12" fmla="*/ 1112044 w 2219325"/>
              <a:gd name="connsiteY12" fmla="*/ 7144 h 4581525"/>
              <a:gd name="connsiteX13" fmla="*/ 1302544 w 2219325"/>
              <a:gd name="connsiteY13" fmla="*/ 4274344 h 4581525"/>
              <a:gd name="connsiteX14" fmla="*/ 1150144 w 2219325"/>
              <a:gd name="connsiteY14" fmla="*/ 4426744 h 4581525"/>
              <a:gd name="connsiteX15" fmla="*/ 997744 w 2219325"/>
              <a:gd name="connsiteY15" fmla="*/ 4274344 h 4581525"/>
              <a:gd name="connsiteX16" fmla="*/ 997744 w 2219325"/>
              <a:gd name="connsiteY16" fmla="*/ 3512344 h 4581525"/>
              <a:gd name="connsiteX17" fmla="*/ 1302544 w 2219325"/>
              <a:gd name="connsiteY17" fmla="*/ 3512344 h 4581525"/>
              <a:gd name="connsiteX18" fmla="*/ 1302544 w 2219325"/>
              <a:gd name="connsiteY18" fmla="*/ 4274344 h 4581525"/>
              <a:gd name="connsiteX19" fmla="*/ 2064544 w 2219325"/>
              <a:gd name="connsiteY19" fmla="*/ 3131344 h 4581525"/>
              <a:gd name="connsiteX20" fmla="*/ 1835944 w 2219325"/>
              <a:gd name="connsiteY20" fmla="*/ 3359944 h 4581525"/>
              <a:gd name="connsiteX21" fmla="*/ 388144 w 2219325"/>
              <a:gd name="connsiteY21" fmla="*/ 3359944 h 4581525"/>
              <a:gd name="connsiteX22" fmla="*/ 159544 w 2219325"/>
              <a:gd name="connsiteY22" fmla="*/ 3131344 h 4581525"/>
              <a:gd name="connsiteX23" fmla="*/ 159544 w 2219325"/>
              <a:gd name="connsiteY23" fmla="*/ 1454944 h 4581525"/>
              <a:gd name="connsiteX24" fmla="*/ 235744 w 2219325"/>
              <a:gd name="connsiteY24" fmla="*/ 1454944 h 4581525"/>
              <a:gd name="connsiteX25" fmla="*/ 311944 w 2219325"/>
              <a:gd name="connsiteY25" fmla="*/ 1531144 h 4581525"/>
              <a:gd name="connsiteX26" fmla="*/ 311944 w 2219325"/>
              <a:gd name="connsiteY26" fmla="*/ 2140744 h 4581525"/>
              <a:gd name="connsiteX27" fmla="*/ 540544 w 2219325"/>
              <a:gd name="connsiteY27" fmla="*/ 2369344 h 4581525"/>
              <a:gd name="connsiteX28" fmla="*/ 769144 w 2219325"/>
              <a:gd name="connsiteY28" fmla="*/ 2140744 h 4581525"/>
              <a:gd name="connsiteX29" fmla="*/ 769144 w 2219325"/>
              <a:gd name="connsiteY29" fmla="*/ 1531144 h 4581525"/>
              <a:gd name="connsiteX30" fmla="*/ 845344 w 2219325"/>
              <a:gd name="connsiteY30" fmla="*/ 1454944 h 4581525"/>
              <a:gd name="connsiteX31" fmla="*/ 921544 w 2219325"/>
              <a:gd name="connsiteY31" fmla="*/ 1531144 h 4581525"/>
              <a:gd name="connsiteX32" fmla="*/ 921544 w 2219325"/>
              <a:gd name="connsiteY32" fmla="*/ 1607344 h 4581525"/>
              <a:gd name="connsiteX33" fmla="*/ 1150144 w 2219325"/>
              <a:gd name="connsiteY33" fmla="*/ 1835944 h 4581525"/>
              <a:gd name="connsiteX34" fmla="*/ 1378744 w 2219325"/>
              <a:gd name="connsiteY34" fmla="*/ 1607344 h 4581525"/>
              <a:gd name="connsiteX35" fmla="*/ 1378744 w 2219325"/>
              <a:gd name="connsiteY35" fmla="*/ 1531144 h 4581525"/>
              <a:gd name="connsiteX36" fmla="*/ 1454944 w 2219325"/>
              <a:gd name="connsiteY36" fmla="*/ 1454944 h 4581525"/>
              <a:gd name="connsiteX37" fmla="*/ 2064544 w 2219325"/>
              <a:gd name="connsiteY37" fmla="*/ 1454944 h 4581525"/>
              <a:gd name="connsiteX38" fmla="*/ 2064544 w 2219325"/>
              <a:gd name="connsiteY38" fmla="*/ 3131344 h 4581525"/>
              <a:gd name="connsiteX39" fmla="*/ 2064544 w 2219325"/>
              <a:gd name="connsiteY39" fmla="*/ 1302544 h 4581525"/>
              <a:gd name="connsiteX40" fmla="*/ 1454944 w 2219325"/>
              <a:gd name="connsiteY40" fmla="*/ 1302544 h 4581525"/>
              <a:gd name="connsiteX41" fmla="*/ 1226344 w 2219325"/>
              <a:gd name="connsiteY41" fmla="*/ 1531144 h 4581525"/>
              <a:gd name="connsiteX42" fmla="*/ 1226344 w 2219325"/>
              <a:gd name="connsiteY42" fmla="*/ 1607344 h 4581525"/>
              <a:gd name="connsiteX43" fmla="*/ 1150144 w 2219325"/>
              <a:gd name="connsiteY43" fmla="*/ 1683544 h 4581525"/>
              <a:gd name="connsiteX44" fmla="*/ 1073944 w 2219325"/>
              <a:gd name="connsiteY44" fmla="*/ 1607344 h 4581525"/>
              <a:gd name="connsiteX45" fmla="*/ 1073944 w 2219325"/>
              <a:gd name="connsiteY45" fmla="*/ 1531144 h 4581525"/>
              <a:gd name="connsiteX46" fmla="*/ 845344 w 2219325"/>
              <a:gd name="connsiteY46" fmla="*/ 1302544 h 4581525"/>
              <a:gd name="connsiteX47" fmla="*/ 616744 w 2219325"/>
              <a:gd name="connsiteY47" fmla="*/ 1531144 h 4581525"/>
              <a:gd name="connsiteX48" fmla="*/ 616744 w 2219325"/>
              <a:gd name="connsiteY48" fmla="*/ 2140744 h 4581525"/>
              <a:gd name="connsiteX49" fmla="*/ 540544 w 2219325"/>
              <a:gd name="connsiteY49" fmla="*/ 2216944 h 4581525"/>
              <a:gd name="connsiteX50" fmla="*/ 464344 w 2219325"/>
              <a:gd name="connsiteY50" fmla="*/ 2140744 h 4581525"/>
              <a:gd name="connsiteX51" fmla="*/ 464344 w 2219325"/>
              <a:gd name="connsiteY51" fmla="*/ 1531144 h 4581525"/>
              <a:gd name="connsiteX52" fmla="*/ 235744 w 2219325"/>
              <a:gd name="connsiteY52" fmla="*/ 1302544 h 4581525"/>
              <a:gd name="connsiteX53" fmla="*/ 159544 w 2219325"/>
              <a:gd name="connsiteY53" fmla="*/ 1302544 h 4581525"/>
              <a:gd name="connsiteX54" fmla="*/ 159544 w 2219325"/>
              <a:gd name="connsiteY54" fmla="*/ 1112044 h 4581525"/>
              <a:gd name="connsiteX55" fmla="*/ 1112044 w 2219325"/>
              <a:gd name="connsiteY55" fmla="*/ 159544 h 4581525"/>
              <a:gd name="connsiteX56" fmla="*/ 2064544 w 2219325"/>
              <a:gd name="connsiteY56" fmla="*/ 1112044 h 4581525"/>
              <a:gd name="connsiteX57" fmla="*/ 2064544 w 2219325"/>
              <a:gd name="connsiteY57" fmla="*/ 1302544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219325" h="4581525">
                <a:moveTo>
                  <a:pt x="1112044" y="7144"/>
                </a:moveTo>
                <a:cubicBezTo>
                  <a:pt x="502120" y="7858"/>
                  <a:pt x="7858" y="502120"/>
                  <a:pt x="7144" y="1112044"/>
                </a:cubicBezTo>
                <a:lnTo>
                  <a:pt x="7144" y="3131344"/>
                </a:lnTo>
                <a:cubicBezTo>
                  <a:pt x="7391" y="3341656"/>
                  <a:pt x="177832" y="3512096"/>
                  <a:pt x="388144" y="3512344"/>
                </a:cubicBezTo>
                <a:lnTo>
                  <a:pt x="845344" y="3512344"/>
                </a:lnTo>
                <a:lnTo>
                  <a:pt x="845344" y="4274344"/>
                </a:lnTo>
                <a:cubicBezTo>
                  <a:pt x="845344" y="4442679"/>
                  <a:pt x="981808" y="4579144"/>
                  <a:pt x="1150144" y="4579144"/>
                </a:cubicBezTo>
                <a:cubicBezTo>
                  <a:pt x="1318479" y="4579144"/>
                  <a:pt x="1454944" y="4442679"/>
                  <a:pt x="1454944" y="4274344"/>
                </a:cubicBezTo>
                <a:lnTo>
                  <a:pt x="1454944" y="3512344"/>
                </a:lnTo>
                <a:lnTo>
                  <a:pt x="1835944" y="3512344"/>
                </a:lnTo>
                <a:cubicBezTo>
                  <a:pt x="2046256" y="3512096"/>
                  <a:pt x="2216696" y="3341656"/>
                  <a:pt x="2216944" y="3131344"/>
                </a:cubicBezTo>
                <a:lnTo>
                  <a:pt x="2216944" y="1112044"/>
                </a:lnTo>
                <a:cubicBezTo>
                  <a:pt x="2216229" y="502120"/>
                  <a:pt x="1721968" y="7858"/>
                  <a:pt x="1112044" y="7144"/>
                </a:cubicBezTo>
                <a:close/>
                <a:moveTo>
                  <a:pt x="1302544" y="4274344"/>
                </a:moveTo>
                <a:cubicBezTo>
                  <a:pt x="1302544" y="4358516"/>
                  <a:pt x="1234316" y="4426744"/>
                  <a:pt x="1150144" y="4426744"/>
                </a:cubicBezTo>
                <a:cubicBezTo>
                  <a:pt x="1065971" y="4426744"/>
                  <a:pt x="997744" y="4358516"/>
                  <a:pt x="997744" y="4274344"/>
                </a:cubicBezTo>
                <a:lnTo>
                  <a:pt x="997744" y="3512344"/>
                </a:lnTo>
                <a:lnTo>
                  <a:pt x="1302544" y="3512344"/>
                </a:lnTo>
                <a:lnTo>
                  <a:pt x="1302544" y="4274344"/>
                </a:lnTo>
                <a:close/>
                <a:moveTo>
                  <a:pt x="2064544" y="3131344"/>
                </a:moveTo>
                <a:cubicBezTo>
                  <a:pt x="2064544" y="3257598"/>
                  <a:pt x="1962198" y="3359944"/>
                  <a:pt x="1835944" y="3359944"/>
                </a:cubicBezTo>
                <a:lnTo>
                  <a:pt x="388144" y="3359944"/>
                </a:lnTo>
                <a:cubicBezTo>
                  <a:pt x="261890" y="3359944"/>
                  <a:pt x="159544" y="3257598"/>
                  <a:pt x="159544" y="3131344"/>
                </a:cubicBezTo>
                <a:lnTo>
                  <a:pt x="159544" y="1454944"/>
                </a:lnTo>
                <a:lnTo>
                  <a:pt x="235744" y="1454944"/>
                </a:lnTo>
                <a:cubicBezTo>
                  <a:pt x="277825" y="1454944"/>
                  <a:pt x="311944" y="1489062"/>
                  <a:pt x="311944" y="1531144"/>
                </a:cubicBezTo>
                <a:lnTo>
                  <a:pt x="311944" y="2140744"/>
                </a:lnTo>
                <a:cubicBezTo>
                  <a:pt x="311944" y="2266998"/>
                  <a:pt x="414290" y="2369344"/>
                  <a:pt x="540544" y="2369344"/>
                </a:cubicBezTo>
                <a:cubicBezTo>
                  <a:pt x="666798" y="2369344"/>
                  <a:pt x="769144" y="2266998"/>
                  <a:pt x="769144" y="2140744"/>
                </a:cubicBezTo>
                <a:lnTo>
                  <a:pt x="769144" y="1531144"/>
                </a:lnTo>
                <a:cubicBezTo>
                  <a:pt x="769144" y="1489062"/>
                  <a:pt x="803262" y="1454944"/>
                  <a:pt x="845344" y="1454944"/>
                </a:cubicBezTo>
                <a:cubicBezTo>
                  <a:pt x="887425" y="1454944"/>
                  <a:pt x="921544" y="1489062"/>
                  <a:pt x="921544" y="1531144"/>
                </a:cubicBezTo>
                <a:lnTo>
                  <a:pt x="921544" y="1607344"/>
                </a:lnTo>
                <a:cubicBezTo>
                  <a:pt x="921544" y="1733598"/>
                  <a:pt x="1023890" y="1835944"/>
                  <a:pt x="1150144" y="1835944"/>
                </a:cubicBezTo>
                <a:cubicBezTo>
                  <a:pt x="1276398" y="1835944"/>
                  <a:pt x="1378744" y="1733598"/>
                  <a:pt x="1378744" y="1607344"/>
                </a:cubicBezTo>
                <a:lnTo>
                  <a:pt x="1378744" y="1531144"/>
                </a:lnTo>
                <a:cubicBezTo>
                  <a:pt x="1378744" y="1489062"/>
                  <a:pt x="1412862" y="1454944"/>
                  <a:pt x="1454944" y="1454944"/>
                </a:cubicBezTo>
                <a:lnTo>
                  <a:pt x="2064544" y="1454944"/>
                </a:lnTo>
                <a:lnTo>
                  <a:pt x="2064544" y="3131344"/>
                </a:lnTo>
                <a:close/>
                <a:moveTo>
                  <a:pt x="2064544" y="1302544"/>
                </a:moveTo>
                <a:lnTo>
                  <a:pt x="1454944" y="1302544"/>
                </a:lnTo>
                <a:cubicBezTo>
                  <a:pt x="1328690" y="1302544"/>
                  <a:pt x="1226344" y="1404890"/>
                  <a:pt x="1226344" y="1531144"/>
                </a:cubicBezTo>
                <a:lnTo>
                  <a:pt x="1226344" y="1607344"/>
                </a:lnTo>
                <a:cubicBezTo>
                  <a:pt x="1226344" y="1649425"/>
                  <a:pt x="1192225" y="1683544"/>
                  <a:pt x="1150144" y="1683544"/>
                </a:cubicBezTo>
                <a:cubicBezTo>
                  <a:pt x="1108062" y="1683544"/>
                  <a:pt x="1073944" y="1649425"/>
                  <a:pt x="1073944" y="1607344"/>
                </a:cubicBezTo>
                <a:lnTo>
                  <a:pt x="1073944" y="1531144"/>
                </a:lnTo>
                <a:cubicBezTo>
                  <a:pt x="1073944" y="1404890"/>
                  <a:pt x="971598" y="1302544"/>
                  <a:pt x="845344" y="1302544"/>
                </a:cubicBezTo>
                <a:cubicBezTo>
                  <a:pt x="719090" y="1302544"/>
                  <a:pt x="616744" y="1404890"/>
                  <a:pt x="616744" y="1531144"/>
                </a:cubicBezTo>
                <a:lnTo>
                  <a:pt x="616744" y="2140744"/>
                </a:lnTo>
                <a:cubicBezTo>
                  <a:pt x="616744" y="2182825"/>
                  <a:pt x="582625" y="2216944"/>
                  <a:pt x="540544" y="2216944"/>
                </a:cubicBezTo>
                <a:cubicBezTo>
                  <a:pt x="498462" y="2216944"/>
                  <a:pt x="464344" y="2182825"/>
                  <a:pt x="464344" y="2140744"/>
                </a:cubicBezTo>
                <a:lnTo>
                  <a:pt x="464344" y="1531144"/>
                </a:lnTo>
                <a:cubicBezTo>
                  <a:pt x="464344" y="1404890"/>
                  <a:pt x="361998" y="1302544"/>
                  <a:pt x="235744" y="1302544"/>
                </a:cubicBezTo>
                <a:lnTo>
                  <a:pt x="159544" y="1302544"/>
                </a:lnTo>
                <a:lnTo>
                  <a:pt x="159544" y="1112044"/>
                </a:lnTo>
                <a:cubicBezTo>
                  <a:pt x="159544" y="585997"/>
                  <a:pt x="585997" y="159544"/>
                  <a:pt x="1112044" y="159544"/>
                </a:cubicBezTo>
                <a:cubicBezTo>
                  <a:pt x="1638100" y="159544"/>
                  <a:pt x="2064544" y="585997"/>
                  <a:pt x="2064544" y="1112044"/>
                </a:cubicBezTo>
                <a:lnTo>
                  <a:pt x="2064544" y="130254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02210EE-6F73-441E-9C64-DC4C2FE3D597}"/>
              </a:ext>
            </a:extLst>
          </p:cNvPr>
          <p:cNvSpPr>
            <a:spLocks noChangeAspect="1"/>
          </p:cNvSpPr>
          <p:nvPr/>
        </p:nvSpPr>
        <p:spPr>
          <a:xfrm>
            <a:off x="5303377" y="10054785"/>
            <a:ext cx="853440" cy="853458"/>
          </a:xfrm>
          <a:custGeom>
            <a:avLst/>
            <a:gdLst>
              <a:gd name="connsiteX0" fmla="*/ 1981152 w 4876704"/>
              <a:gd name="connsiteY0" fmla="*/ 4305300 h 4876800"/>
              <a:gd name="connsiteX1" fmla="*/ 2111130 w 4876704"/>
              <a:gd name="connsiteY1" fmla="*/ 4546883 h 4876800"/>
              <a:gd name="connsiteX2" fmla="*/ 2447877 w 4876704"/>
              <a:gd name="connsiteY2" fmla="*/ 4686300 h 4876800"/>
              <a:gd name="connsiteX3" fmla="*/ 2914536 w 4876704"/>
              <a:gd name="connsiteY3" fmla="*/ 4305300 h 4876800"/>
              <a:gd name="connsiteX4" fmla="*/ 1771602 w 4876704"/>
              <a:gd name="connsiteY4" fmla="*/ 3895744 h 4876800"/>
              <a:gd name="connsiteX5" fmla="*/ 1771602 w 4876704"/>
              <a:gd name="connsiteY5" fmla="*/ 4011473 h 4876800"/>
              <a:gd name="connsiteX6" fmla="*/ 1874949 w 4876704"/>
              <a:gd name="connsiteY6" fmla="*/ 4114819 h 4876800"/>
              <a:gd name="connsiteX7" fmla="*/ 3001737 w 4876704"/>
              <a:gd name="connsiteY7" fmla="*/ 4114819 h 4876800"/>
              <a:gd name="connsiteX8" fmla="*/ 3009938 w 4876704"/>
              <a:gd name="connsiteY8" fmla="*/ 4114419 h 4876800"/>
              <a:gd name="connsiteX9" fmla="*/ 3011071 w 4876704"/>
              <a:gd name="connsiteY9" fmla="*/ 4114314 h 4876800"/>
              <a:gd name="connsiteX10" fmla="*/ 3105093 w 4876704"/>
              <a:gd name="connsiteY10" fmla="*/ 4011473 h 4876800"/>
              <a:gd name="connsiteX11" fmla="*/ 3105083 w 4876704"/>
              <a:gd name="connsiteY11" fmla="*/ 4011473 h 4876800"/>
              <a:gd name="connsiteX12" fmla="*/ 3105083 w 4876704"/>
              <a:gd name="connsiteY12" fmla="*/ 3895744 h 4876800"/>
              <a:gd name="connsiteX13" fmla="*/ 1771612 w 4876704"/>
              <a:gd name="connsiteY13" fmla="*/ 3895744 h 4876800"/>
              <a:gd name="connsiteX14" fmla="*/ 1771612 w 4876704"/>
              <a:gd name="connsiteY14" fmla="*/ 3486169 h 4876800"/>
              <a:gd name="connsiteX15" fmla="*/ 1771612 w 4876704"/>
              <a:gd name="connsiteY15" fmla="*/ 3705244 h 4876800"/>
              <a:gd name="connsiteX16" fmla="*/ 3105074 w 4876704"/>
              <a:gd name="connsiteY16" fmla="*/ 3705244 h 4876800"/>
              <a:gd name="connsiteX17" fmla="*/ 3105074 w 4876704"/>
              <a:gd name="connsiteY17" fmla="*/ 3486169 h 4876800"/>
              <a:gd name="connsiteX18" fmla="*/ 2819333 w 4876704"/>
              <a:gd name="connsiteY18" fmla="*/ 3486169 h 4876800"/>
              <a:gd name="connsiteX19" fmla="*/ 2057352 w 4876704"/>
              <a:gd name="connsiteY19" fmla="*/ 3486169 h 4876800"/>
              <a:gd name="connsiteX20" fmla="*/ 4606433 w 4876704"/>
              <a:gd name="connsiteY20" fmla="*/ 3055206 h 4876800"/>
              <a:gd name="connsiteX21" fmla="*/ 4677632 w 4876704"/>
              <a:gd name="connsiteY21" fmla="*/ 3070993 h 4876800"/>
              <a:gd name="connsiteX22" fmla="*/ 4700969 w 4876704"/>
              <a:gd name="connsiteY22" fmla="*/ 3203676 h 4876800"/>
              <a:gd name="connsiteX23" fmla="*/ 4568381 w 4876704"/>
              <a:gd name="connsiteY23" fmla="*/ 3227013 h 4876800"/>
              <a:gd name="connsiteX24" fmla="*/ 4544949 w 4876704"/>
              <a:gd name="connsiteY24" fmla="*/ 3094425 h 4876800"/>
              <a:gd name="connsiteX25" fmla="*/ 4606433 w 4876704"/>
              <a:gd name="connsiteY25" fmla="*/ 3055206 h 4876800"/>
              <a:gd name="connsiteX26" fmla="*/ 270262 w 4876704"/>
              <a:gd name="connsiteY26" fmla="*/ 3055206 h 4876800"/>
              <a:gd name="connsiteX27" fmla="*/ 331746 w 4876704"/>
              <a:gd name="connsiteY27" fmla="*/ 3094425 h 4876800"/>
              <a:gd name="connsiteX28" fmla="*/ 308315 w 4876704"/>
              <a:gd name="connsiteY28" fmla="*/ 3227013 h 4876800"/>
              <a:gd name="connsiteX29" fmla="*/ 175727 w 4876704"/>
              <a:gd name="connsiteY29" fmla="*/ 3203676 h 4876800"/>
              <a:gd name="connsiteX30" fmla="*/ 199063 w 4876704"/>
              <a:gd name="connsiteY30" fmla="*/ 3070993 h 4876800"/>
              <a:gd name="connsiteX31" fmla="*/ 270262 w 4876704"/>
              <a:gd name="connsiteY31" fmla="*/ 3055206 h 4876800"/>
              <a:gd name="connsiteX32" fmla="*/ 894449 w 4876704"/>
              <a:gd name="connsiteY32" fmla="*/ 2618207 h 4876800"/>
              <a:gd name="connsiteX33" fmla="*/ 955929 w 4876704"/>
              <a:gd name="connsiteY33" fmla="*/ 2657379 h 4876800"/>
              <a:gd name="connsiteX34" fmla="*/ 932517 w 4876704"/>
              <a:gd name="connsiteY34" fmla="*/ 2790034 h 4876800"/>
              <a:gd name="connsiteX35" fmla="*/ 620392 w 4876704"/>
              <a:gd name="connsiteY35" fmla="*/ 3008537 h 4876800"/>
              <a:gd name="connsiteX36" fmla="*/ 565852 w 4876704"/>
              <a:gd name="connsiteY36" fmla="*/ 3025768 h 4876800"/>
              <a:gd name="connsiteX37" fmla="*/ 487737 w 4876704"/>
              <a:gd name="connsiteY37" fmla="*/ 2985135 h 4876800"/>
              <a:gd name="connsiteX38" fmla="*/ 511150 w 4876704"/>
              <a:gd name="connsiteY38" fmla="*/ 2852480 h 4876800"/>
              <a:gd name="connsiteX39" fmla="*/ 823274 w 4876704"/>
              <a:gd name="connsiteY39" fmla="*/ 2633976 h 4876800"/>
              <a:gd name="connsiteX40" fmla="*/ 894449 w 4876704"/>
              <a:gd name="connsiteY40" fmla="*/ 2618207 h 4876800"/>
              <a:gd name="connsiteX41" fmla="*/ 3982252 w 4876704"/>
              <a:gd name="connsiteY41" fmla="*/ 2618199 h 4876800"/>
              <a:gd name="connsiteX42" fmla="*/ 4053430 w 4876704"/>
              <a:gd name="connsiteY42" fmla="*/ 2633967 h 4876800"/>
              <a:gd name="connsiteX43" fmla="*/ 4365554 w 4876704"/>
              <a:gd name="connsiteY43" fmla="*/ 2852470 h 4876800"/>
              <a:gd name="connsiteX44" fmla="*/ 4388967 w 4876704"/>
              <a:gd name="connsiteY44" fmla="*/ 2985135 h 4876800"/>
              <a:gd name="connsiteX45" fmla="*/ 4310852 w 4876704"/>
              <a:gd name="connsiteY45" fmla="*/ 3025768 h 4876800"/>
              <a:gd name="connsiteX46" fmla="*/ 4256312 w 4876704"/>
              <a:gd name="connsiteY46" fmla="*/ 3008537 h 4876800"/>
              <a:gd name="connsiteX47" fmla="*/ 3944187 w 4876704"/>
              <a:gd name="connsiteY47" fmla="*/ 2790034 h 4876800"/>
              <a:gd name="connsiteX48" fmla="*/ 3920775 w 4876704"/>
              <a:gd name="connsiteY48" fmla="*/ 2657379 h 4876800"/>
              <a:gd name="connsiteX49" fmla="*/ 3982252 w 4876704"/>
              <a:gd name="connsiteY49" fmla="*/ 2618199 h 4876800"/>
              <a:gd name="connsiteX50" fmla="*/ 2152602 w 4876704"/>
              <a:gd name="connsiteY50" fmla="*/ 1994706 h 4876800"/>
              <a:gd name="connsiteX51" fmla="*/ 2152602 w 4876704"/>
              <a:gd name="connsiteY51" fmla="*/ 3295678 h 4876800"/>
              <a:gd name="connsiteX52" fmla="*/ 2724093 w 4876704"/>
              <a:gd name="connsiteY52" fmla="*/ 3295678 h 4876800"/>
              <a:gd name="connsiteX53" fmla="*/ 2724093 w 4876704"/>
              <a:gd name="connsiteY53" fmla="*/ 1994706 h 4876800"/>
              <a:gd name="connsiteX54" fmla="*/ 2438352 w 4876704"/>
              <a:gd name="connsiteY54" fmla="*/ 2062572 h 4876800"/>
              <a:gd name="connsiteX55" fmla="*/ 2152602 w 4876704"/>
              <a:gd name="connsiteY55" fmla="*/ 1994706 h 4876800"/>
              <a:gd name="connsiteX56" fmla="*/ 4343314 w 4876704"/>
              <a:gd name="connsiteY56" fmla="*/ 1524067 h 4876800"/>
              <a:gd name="connsiteX57" fmla="*/ 4781454 w 4876704"/>
              <a:gd name="connsiteY57" fmla="*/ 1524067 h 4876800"/>
              <a:gd name="connsiteX58" fmla="*/ 4876704 w 4876704"/>
              <a:gd name="connsiteY58" fmla="*/ 1619317 h 4876800"/>
              <a:gd name="connsiteX59" fmla="*/ 4781454 w 4876704"/>
              <a:gd name="connsiteY59" fmla="*/ 1714567 h 4876800"/>
              <a:gd name="connsiteX60" fmla="*/ 4343314 w 4876704"/>
              <a:gd name="connsiteY60" fmla="*/ 1714567 h 4876800"/>
              <a:gd name="connsiteX61" fmla="*/ 4248064 w 4876704"/>
              <a:gd name="connsiteY61" fmla="*/ 1619317 h 4876800"/>
              <a:gd name="connsiteX62" fmla="*/ 4343314 w 4876704"/>
              <a:gd name="connsiteY62" fmla="*/ 1524067 h 4876800"/>
              <a:gd name="connsiteX63" fmla="*/ 95250 w 4876704"/>
              <a:gd name="connsiteY63" fmla="*/ 1524067 h 4876800"/>
              <a:gd name="connsiteX64" fmla="*/ 533390 w 4876704"/>
              <a:gd name="connsiteY64" fmla="*/ 1524067 h 4876800"/>
              <a:gd name="connsiteX65" fmla="*/ 628640 w 4876704"/>
              <a:gd name="connsiteY65" fmla="*/ 1619317 h 4876800"/>
              <a:gd name="connsiteX66" fmla="*/ 533390 w 4876704"/>
              <a:gd name="connsiteY66" fmla="*/ 1714567 h 4876800"/>
              <a:gd name="connsiteX67" fmla="*/ 95250 w 4876704"/>
              <a:gd name="connsiteY67" fmla="*/ 1714567 h 4876800"/>
              <a:gd name="connsiteX68" fmla="*/ 0 w 4876704"/>
              <a:gd name="connsiteY68" fmla="*/ 1619317 h 4876800"/>
              <a:gd name="connsiteX69" fmla="*/ 95250 w 4876704"/>
              <a:gd name="connsiteY69" fmla="*/ 1524067 h 4876800"/>
              <a:gd name="connsiteX70" fmla="*/ 2438352 w 4876704"/>
              <a:gd name="connsiteY70" fmla="*/ 1260805 h 4876800"/>
              <a:gd name="connsiteX71" fmla="*/ 2175643 w 4876704"/>
              <a:gd name="connsiteY71" fmla="*/ 1786233 h 4876800"/>
              <a:gd name="connsiteX72" fmla="*/ 2701061 w 4876704"/>
              <a:gd name="connsiteY72" fmla="*/ 1786233 h 4876800"/>
              <a:gd name="connsiteX73" fmla="*/ 3195195 w 4876704"/>
              <a:gd name="connsiteY73" fmla="*/ 672318 h 4876800"/>
              <a:gd name="connsiteX74" fmla="*/ 3263979 w 4876704"/>
              <a:gd name="connsiteY74" fmla="*/ 696478 h 4876800"/>
              <a:gd name="connsiteX75" fmla="*/ 3676573 w 4876704"/>
              <a:gd name="connsiteY75" fmla="*/ 1619327 h 4876800"/>
              <a:gd name="connsiteX76" fmla="*/ 3581323 w 4876704"/>
              <a:gd name="connsiteY76" fmla="*/ 1714577 h 4876800"/>
              <a:gd name="connsiteX77" fmla="*/ 3486073 w 4876704"/>
              <a:gd name="connsiteY77" fmla="*/ 1619327 h 4876800"/>
              <a:gd name="connsiteX78" fmla="*/ 3136877 w 4876704"/>
              <a:gd name="connsiteY78" fmla="*/ 838381 h 4876800"/>
              <a:gd name="connsiteX79" fmla="*/ 3129476 w 4876704"/>
              <a:gd name="connsiteY79" fmla="*/ 703879 h 4876800"/>
              <a:gd name="connsiteX80" fmla="*/ 3195195 w 4876704"/>
              <a:gd name="connsiteY80" fmla="*/ 672318 h 4876800"/>
              <a:gd name="connsiteX81" fmla="*/ 4327490 w 4876704"/>
              <a:gd name="connsiteY81" fmla="*/ 214331 h 4876800"/>
              <a:gd name="connsiteX82" fmla="*/ 4388967 w 4876704"/>
              <a:gd name="connsiteY82" fmla="*/ 253508 h 4876800"/>
              <a:gd name="connsiteX83" fmla="*/ 4365555 w 4876704"/>
              <a:gd name="connsiteY83" fmla="*/ 386162 h 4876800"/>
              <a:gd name="connsiteX84" fmla="*/ 4053430 w 4876704"/>
              <a:gd name="connsiteY84" fmla="*/ 604666 h 4876800"/>
              <a:gd name="connsiteX85" fmla="*/ 3998890 w 4876704"/>
              <a:gd name="connsiteY85" fmla="*/ 621897 h 4876800"/>
              <a:gd name="connsiteX86" fmla="*/ 3920775 w 4876704"/>
              <a:gd name="connsiteY86" fmla="*/ 581253 h 4876800"/>
              <a:gd name="connsiteX87" fmla="*/ 3944188 w 4876704"/>
              <a:gd name="connsiteY87" fmla="*/ 448599 h 4876800"/>
              <a:gd name="connsiteX88" fmla="*/ 4256312 w 4876704"/>
              <a:gd name="connsiteY88" fmla="*/ 230095 h 4876800"/>
              <a:gd name="connsiteX89" fmla="*/ 4327490 w 4876704"/>
              <a:gd name="connsiteY89" fmla="*/ 214331 h 4876800"/>
              <a:gd name="connsiteX90" fmla="*/ 549217 w 4876704"/>
              <a:gd name="connsiteY90" fmla="*/ 214327 h 4876800"/>
              <a:gd name="connsiteX91" fmla="*/ 620392 w 4876704"/>
              <a:gd name="connsiteY91" fmla="*/ 230096 h 4876800"/>
              <a:gd name="connsiteX92" fmla="*/ 932517 w 4876704"/>
              <a:gd name="connsiteY92" fmla="*/ 448599 h 4876800"/>
              <a:gd name="connsiteX93" fmla="*/ 955929 w 4876704"/>
              <a:gd name="connsiteY93" fmla="*/ 581254 h 4876800"/>
              <a:gd name="connsiteX94" fmla="*/ 877815 w 4876704"/>
              <a:gd name="connsiteY94" fmla="*/ 621888 h 4876800"/>
              <a:gd name="connsiteX95" fmla="*/ 823274 w 4876704"/>
              <a:gd name="connsiteY95" fmla="*/ 604657 h 4876800"/>
              <a:gd name="connsiteX96" fmla="*/ 511150 w 4876704"/>
              <a:gd name="connsiteY96" fmla="*/ 386153 h 4876800"/>
              <a:gd name="connsiteX97" fmla="*/ 487737 w 4876704"/>
              <a:gd name="connsiteY97" fmla="*/ 253508 h 4876800"/>
              <a:gd name="connsiteX98" fmla="*/ 549217 w 4876704"/>
              <a:gd name="connsiteY98" fmla="*/ 214327 h 4876800"/>
              <a:gd name="connsiteX99" fmla="*/ 2428900 w 4876704"/>
              <a:gd name="connsiteY99" fmla="*/ 190495 h 4876800"/>
              <a:gd name="connsiteX100" fmla="*/ 2274922 w 4876704"/>
              <a:gd name="connsiteY100" fmla="*/ 199634 h 4876800"/>
              <a:gd name="connsiteX101" fmla="*/ 1027557 w 4876704"/>
              <a:gd name="connsiteY101" fmla="*/ 1389640 h 4876800"/>
              <a:gd name="connsiteX102" fmla="*/ 1582426 w 4876704"/>
              <a:gd name="connsiteY102" fmla="*/ 2761602 h 4876800"/>
              <a:gd name="connsiteX103" fmla="*/ 1771621 w 4876704"/>
              <a:gd name="connsiteY103" fmla="*/ 3140040 h 4876800"/>
              <a:gd name="connsiteX104" fmla="*/ 1771621 w 4876704"/>
              <a:gd name="connsiteY104" fmla="*/ 3295678 h 4876800"/>
              <a:gd name="connsiteX105" fmla="*/ 1962121 w 4876704"/>
              <a:gd name="connsiteY105" fmla="*/ 3295678 h 4876800"/>
              <a:gd name="connsiteX106" fmla="*/ 1962121 w 4876704"/>
              <a:gd name="connsiteY106" fmla="*/ 1809855 h 4876800"/>
              <a:gd name="connsiteX107" fmla="*/ 1962721 w 4876704"/>
              <a:gd name="connsiteY107" fmla="*/ 1799549 h 4876800"/>
              <a:gd name="connsiteX108" fmla="*/ 1963140 w 4876704"/>
              <a:gd name="connsiteY108" fmla="*/ 1796643 h 4876800"/>
              <a:gd name="connsiteX109" fmla="*/ 1964426 w 4876704"/>
              <a:gd name="connsiteY109" fmla="*/ 1789309 h 4876800"/>
              <a:gd name="connsiteX110" fmla="*/ 1965188 w 4876704"/>
              <a:gd name="connsiteY110" fmla="*/ 1786175 h 4876800"/>
              <a:gd name="connsiteX111" fmla="*/ 1967303 w 4876704"/>
              <a:gd name="connsiteY111" fmla="*/ 1779070 h 4876800"/>
              <a:gd name="connsiteX112" fmla="*/ 1968284 w 4876704"/>
              <a:gd name="connsiteY112" fmla="*/ 1776269 h 4876800"/>
              <a:gd name="connsiteX113" fmla="*/ 1971542 w 4876704"/>
              <a:gd name="connsiteY113" fmla="*/ 1768688 h 4876800"/>
              <a:gd name="connsiteX114" fmla="*/ 1972170 w 4876704"/>
              <a:gd name="connsiteY114" fmla="*/ 1767211 h 4876800"/>
              <a:gd name="connsiteX115" fmla="*/ 1972885 w 4876704"/>
              <a:gd name="connsiteY115" fmla="*/ 1765782 h 4876800"/>
              <a:gd name="connsiteX116" fmla="*/ 1973075 w 4876704"/>
              <a:gd name="connsiteY116" fmla="*/ 1765401 h 4876800"/>
              <a:gd name="connsiteX117" fmla="*/ 2353161 w 4876704"/>
              <a:gd name="connsiteY117" fmla="*/ 1005230 h 4876800"/>
              <a:gd name="connsiteX118" fmla="*/ 2438352 w 4876704"/>
              <a:gd name="connsiteY118" fmla="*/ 952576 h 4876800"/>
              <a:gd name="connsiteX119" fmla="*/ 2523544 w 4876704"/>
              <a:gd name="connsiteY119" fmla="*/ 1005230 h 4876800"/>
              <a:gd name="connsiteX120" fmla="*/ 2903629 w 4876704"/>
              <a:gd name="connsiteY120" fmla="*/ 1765401 h 4876800"/>
              <a:gd name="connsiteX121" fmla="*/ 2903820 w 4876704"/>
              <a:gd name="connsiteY121" fmla="*/ 1765782 h 4876800"/>
              <a:gd name="connsiteX122" fmla="*/ 2904534 w 4876704"/>
              <a:gd name="connsiteY122" fmla="*/ 1767211 h 4876800"/>
              <a:gd name="connsiteX123" fmla="*/ 2905163 w 4876704"/>
              <a:gd name="connsiteY123" fmla="*/ 1768688 h 4876800"/>
              <a:gd name="connsiteX124" fmla="*/ 2908421 w 4876704"/>
              <a:gd name="connsiteY124" fmla="*/ 1776269 h 4876800"/>
              <a:gd name="connsiteX125" fmla="*/ 2909402 w 4876704"/>
              <a:gd name="connsiteY125" fmla="*/ 1779070 h 4876800"/>
              <a:gd name="connsiteX126" fmla="*/ 2911516 w 4876704"/>
              <a:gd name="connsiteY126" fmla="*/ 1786175 h 4876800"/>
              <a:gd name="connsiteX127" fmla="*/ 2912278 w 4876704"/>
              <a:gd name="connsiteY127" fmla="*/ 1789309 h 4876800"/>
              <a:gd name="connsiteX128" fmla="*/ 2913564 w 4876704"/>
              <a:gd name="connsiteY128" fmla="*/ 1796643 h 4876800"/>
              <a:gd name="connsiteX129" fmla="*/ 2913983 w 4876704"/>
              <a:gd name="connsiteY129" fmla="*/ 1799549 h 4876800"/>
              <a:gd name="connsiteX130" fmla="*/ 2914583 w 4876704"/>
              <a:gd name="connsiteY130" fmla="*/ 1809855 h 4876800"/>
              <a:gd name="connsiteX131" fmla="*/ 2914583 w 4876704"/>
              <a:gd name="connsiteY131" fmla="*/ 3295678 h 4876800"/>
              <a:gd name="connsiteX132" fmla="*/ 3105083 w 4876704"/>
              <a:gd name="connsiteY132" fmla="*/ 3295678 h 4876800"/>
              <a:gd name="connsiteX133" fmla="*/ 3105083 w 4876704"/>
              <a:gd name="connsiteY133" fmla="*/ 3140040 h 4876800"/>
              <a:gd name="connsiteX134" fmla="*/ 3293573 w 4876704"/>
              <a:gd name="connsiteY134" fmla="*/ 2762221 h 4876800"/>
              <a:gd name="connsiteX135" fmla="*/ 3867102 w 4876704"/>
              <a:gd name="connsiteY135" fmla="*/ 1619317 h 4876800"/>
              <a:gd name="connsiteX136" fmla="*/ 3391100 w 4876704"/>
              <a:gd name="connsiteY136" fmla="*/ 554631 h 4876800"/>
              <a:gd name="connsiteX137" fmla="*/ 2428900 w 4876704"/>
              <a:gd name="connsiteY137" fmla="*/ 190495 h 4876800"/>
              <a:gd name="connsiteX138" fmla="*/ 4639532 w 4876704"/>
              <a:gd name="connsiteY138" fmla="*/ 5346 h 4876800"/>
              <a:gd name="connsiteX139" fmla="*/ 4700969 w 4876704"/>
              <a:gd name="connsiteY139" fmla="*/ 44482 h 4876800"/>
              <a:gd name="connsiteX140" fmla="*/ 4677632 w 4876704"/>
              <a:gd name="connsiteY140" fmla="*/ 177165 h 4876800"/>
              <a:gd name="connsiteX141" fmla="*/ 4544949 w 4876704"/>
              <a:gd name="connsiteY141" fmla="*/ 153734 h 4876800"/>
              <a:gd name="connsiteX142" fmla="*/ 4568381 w 4876704"/>
              <a:gd name="connsiteY142" fmla="*/ 21146 h 4876800"/>
              <a:gd name="connsiteX143" fmla="*/ 4639532 w 4876704"/>
              <a:gd name="connsiteY143" fmla="*/ 5346 h 4876800"/>
              <a:gd name="connsiteX144" fmla="*/ 237163 w 4876704"/>
              <a:gd name="connsiteY144" fmla="*/ 5346 h 4876800"/>
              <a:gd name="connsiteX145" fmla="*/ 308315 w 4876704"/>
              <a:gd name="connsiteY145" fmla="*/ 21146 h 4876800"/>
              <a:gd name="connsiteX146" fmla="*/ 331746 w 4876704"/>
              <a:gd name="connsiteY146" fmla="*/ 153734 h 4876800"/>
              <a:gd name="connsiteX147" fmla="*/ 199063 w 4876704"/>
              <a:gd name="connsiteY147" fmla="*/ 177165 h 4876800"/>
              <a:gd name="connsiteX148" fmla="*/ 175727 w 4876704"/>
              <a:gd name="connsiteY148" fmla="*/ 44482 h 4876800"/>
              <a:gd name="connsiteX149" fmla="*/ 237163 w 4876704"/>
              <a:gd name="connsiteY149" fmla="*/ 5346 h 4876800"/>
              <a:gd name="connsiteX150" fmla="*/ 2430546 w 4876704"/>
              <a:gd name="connsiteY150" fmla="*/ 23 h 4876800"/>
              <a:gd name="connsiteX151" fmla="*/ 2945101 w 4876704"/>
              <a:gd name="connsiteY151" fmla="*/ 81019 h 4876800"/>
              <a:gd name="connsiteX152" fmla="*/ 3518163 w 4876704"/>
              <a:gd name="connsiteY152" fmla="*/ 412718 h 4876800"/>
              <a:gd name="connsiteX153" fmla="*/ 4057583 w 4876704"/>
              <a:gd name="connsiteY153" fmla="*/ 1619298 h 4876800"/>
              <a:gd name="connsiteX154" fmla="*/ 3880361 w 4876704"/>
              <a:gd name="connsiteY154" fmla="*/ 2355418 h 4876800"/>
              <a:gd name="connsiteX155" fmla="*/ 3407731 w 4876704"/>
              <a:gd name="connsiteY155" fmla="*/ 2914736 h 4876800"/>
              <a:gd name="connsiteX156" fmla="*/ 3295593 w 4876704"/>
              <a:gd name="connsiteY156" fmla="*/ 3140050 h 4876800"/>
              <a:gd name="connsiteX157" fmla="*/ 3295593 w 4876704"/>
              <a:gd name="connsiteY157" fmla="*/ 3390928 h 4876800"/>
              <a:gd name="connsiteX158" fmla="*/ 3295593 w 4876704"/>
              <a:gd name="connsiteY158" fmla="*/ 4011473 h 4876800"/>
              <a:gd name="connsiteX159" fmla="*/ 3110389 w 4876704"/>
              <a:gd name="connsiteY159" fmla="*/ 4284240 h 4876800"/>
              <a:gd name="connsiteX160" fmla="*/ 2447877 w 4876704"/>
              <a:gd name="connsiteY160" fmla="*/ 4876800 h 4876800"/>
              <a:gd name="connsiteX161" fmla="*/ 1976428 w 4876704"/>
              <a:gd name="connsiteY161" fmla="*/ 4681585 h 4876800"/>
              <a:gd name="connsiteX162" fmla="*/ 1786252 w 4876704"/>
              <a:gd name="connsiteY162" fmla="*/ 4291594 h 4876800"/>
              <a:gd name="connsiteX163" fmla="*/ 1581121 w 4876704"/>
              <a:gd name="connsiteY163" fmla="*/ 4011473 h 4876800"/>
              <a:gd name="connsiteX164" fmla="*/ 1581121 w 4876704"/>
              <a:gd name="connsiteY164" fmla="*/ 3390928 h 4876800"/>
              <a:gd name="connsiteX165" fmla="*/ 1581121 w 4876704"/>
              <a:gd name="connsiteY165" fmla="*/ 3140050 h 4876800"/>
              <a:gd name="connsiteX166" fmla="*/ 1468155 w 4876704"/>
              <a:gd name="connsiteY166" fmla="*/ 2914021 h 4876800"/>
              <a:gd name="connsiteX167" fmla="*/ 945480 w 4876704"/>
              <a:gd name="connsiteY167" fmla="*/ 2246405 h 4876800"/>
              <a:gd name="connsiteX168" fmla="*/ 839314 w 4876704"/>
              <a:gd name="connsiteY168" fmla="*/ 1360360 h 4876800"/>
              <a:gd name="connsiteX169" fmla="*/ 1320841 w 4876704"/>
              <a:gd name="connsiteY169" fmla="*/ 449046 h 4876800"/>
              <a:gd name="connsiteX170" fmla="*/ 2253948 w 4876704"/>
              <a:gd name="connsiteY170" fmla="*/ 10296 h 4876800"/>
              <a:gd name="connsiteX171" fmla="*/ 2430546 w 4876704"/>
              <a:gd name="connsiteY171" fmla="*/ 23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876704" h="4876800">
                <a:moveTo>
                  <a:pt x="1981152" y="4305300"/>
                </a:moveTo>
                <a:cubicBezTo>
                  <a:pt x="1999507" y="4396178"/>
                  <a:pt x="2044074" y="4479760"/>
                  <a:pt x="2111130" y="4546883"/>
                </a:cubicBezTo>
                <a:cubicBezTo>
                  <a:pt x="2201084" y="4636761"/>
                  <a:pt x="2320709" y="4686300"/>
                  <a:pt x="2447877" y="4686300"/>
                </a:cubicBezTo>
                <a:cubicBezTo>
                  <a:pt x="2677868" y="4686300"/>
                  <a:pt x="2870282" y="4522432"/>
                  <a:pt x="2914536" y="4305300"/>
                </a:cubicBezTo>
                <a:close/>
                <a:moveTo>
                  <a:pt x="1771602" y="3895744"/>
                </a:moveTo>
                <a:lnTo>
                  <a:pt x="1771602" y="4011473"/>
                </a:lnTo>
                <a:cubicBezTo>
                  <a:pt x="1771602" y="4068461"/>
                  <a:pt x="1817960" y="4114819"/>
                  <a:pt x="1874949" y="4114819"/>
                </a:cubicBezTo>
                <a:lnTo>
                  <a:pt x="3001737" y="4114819"/>
                </a:lnTo>
                <a:cubicBezTo>
                  <a:pt x="3004537" y="4114819"/>
                  <a:pt x="3007214" y="4114686"/>
                  <a:pt x="3009938" y="4114419"/>
                </a:cubicBezTo>
                <a:cubicBezTo>
                  <a:pt x="3010319" y="4114381"/>
                  <a:pt x="3010700" y="4114343"/>
                  <a:pt x="3011071" y="4114314"/>
                </a:cubicBezTo>
                <a:cubicBezTo>
                  <a:pt x="3063802" y="4109761"/>
                  <a:pt x="3105093" y="4064594"/>
                  <a:pt x="3105093" y="4011473"/>
                </a:cubicBezTo>
                <a:lnTo>
                  <a:pt x="3105083" y="4011473"/>
                </a:lnTo>
                <a:lnTo>
                  <a:pt x="3105083" y="3895744"/>
                </a:lnTo>
                <a:lnTo>
                  <a:pt x="1771612" y="3895744"/>
                </a:lnTo>
                <a:close/>
                <a:moveTo>
                  <a:pt x="1771612" y="3486169"/>
                </a:moveTo>
                <a:lnTo>
                  <a:pt x="1771612" y="3705244"/>
                </a:lnTo>
                <a:lnTo>
                  <a:pt x="3105074" y="3705244"/>
                </a:lnTo>
                <a:lnTo>
                  <a:pt x="3105074" y="3486169"/>
                </a:lnTo>
                <a:lnTo>
                  <a:pt x="2819333" y="3486169"/>
                </a:lnTo>
                <a:lnTo>
                  <a:pt x="2057352" y="3486169"/>
                </a:lnTo>
                <a:close/>
                <a:moveTo>
                  <a:pt x="4606433" y="3055206"/>
                </a:moveTo>
                <a:cubicBezTo>
                  <a:pt x="4630436" y="3050967"/>
                  <a:pt x="4656058" y="3055896"/>
                  <a:pt x="4677632" y="3070993"/>
                </a:cubicBezTo>
                <a:cubicBezTo>
                  <a:pt x="4720685" y="3101188"/>
                  <a:pt x="4731163" y="3160528"/>
                  <a:pt x="4700969" y="3203676"/>
                </a:cubicBezTo>
                <a:cubicBezTo>
                  <a:pt x="4670870" y="3246730"/>
                  <a:pt x="4611433" y="3257207"/>
                  <a:pt x="4568381" y="3227013"/>
                </a:cubicBezTo>
                <a:cubicBezTo>
                  <a:pt x="4525232" y="3196914"/>
                  <a:pt x="4514755" y="3137478"/>
                  <a:pt x="4544949" y="3094425"/>
                </a:cubicBezTo>
                <a:cubicBezTo>
                  <a:pt x="4560046" y="3072851"/>
                  <a:pt x="4582430" y="3059444"/>
                  <a:pt x="4606433" y="3055206"/>
                </a:cubicBezTo>
                <a:close/>
                <a:moveTo>
                  <a:pt x="270262" y="3055206"/>
                </a:moveTo>
                <a:cubicBezTo>
                  <a:pt x="294265" y="3059444"/>
                  <a:pt x="316649" y="3072851"/>
                  <a:pt x="331746" y="3094425"/>
                </a:cubicBezTo>
                <a:cubicBezTo>
                  <a:pt x="361940" y="3137478"/>
                  <a:pt x="351463" y="3196904"/>
                  <a:pt x="308315" y="3227013"/>
                </a:cubicBezTo>
                <a:cubicBezTo>
                  <a:pt x="265262" y="3257207"/>
                  <a:pt x="205826" y="3246730"/>
                  <a:pt x="175727" y="3203676"/>
                </a:cubicBezTo>
                <a:cubicBezTo>
                  <a:pt x="145532" y="3160528"/>
                  <a:pt x="156010" y="3101188"/>
                  <a:pt x="199063" y="3070993"/>
                </a:cubicBezTo>
                <a:cubicBezTo>
                  <a:pt x="220637" y="3055896"/>
                  <a:pt x="246259" y="3050967"/>
                  <a:pt x="270262" y="3055206"/>
                </a:cubicBezTo>
                <a:close/>
                <a:moveTo>
                  <a:pt x="894449" y="2618207"/>
                </a:moveTo>
                <a:cubicBezTo>
                  <a:pt x="918455" y="2622442"/>
                  <a:pt x="940846" y="2635834"/>
                  <a:pt x="955929" y="2657379"/>
                </a:cubicBezTo>
                <a:cubicBezTo>
                  <a:pt x="986095" y="2700461"/>
                  <a:pt x="975608" y="2759859"/>
                  <a:pt x="932517" y="2790034"/>
                </a:cubicBezTo>
                <a:lnTo>
                  <a:pt x="620392" y="3008537"/>
                </a:lnTo>
                <a:cubicBezTo>
                  <a:pt x="603771" y="3020177"/>
                  <a:pt x="584711" y="3025768"/>
                  <a:pt x="565852" y="3025768"/>
                </a:cubicBezTo>
                <a:cubicBezTo>
                  <a:pt x="535819" y="3025768"/>
                  <a:pt x="506273" y="3011604"/>
                  <a:pt x="487737" y="2985135"/>
                </a:cubicBezTo>
                <a:cubicBezTo>
                  <a:pt x="457572" y="2942044"/>
                  <a:pt x="468059" y="2882646"/>
                  <a:pt x="511150" y="2852480"/>
                </a:cubicBezTo>
                <a:lnTo>
                  <a:pt x="823274" y="2633976"/>
                </a:lnTo>
                <a:cubicBezTo>
                  <a:pt x="844820" y="2618894"/>
                  <a:pt x="870442" y="2613972"/>
                  <a:pt x="894449" y="2618207"/>
                </a:cubicBezTo>
                <a:close/>
                <a:moveTo>
                  <a:pt x="3982252" y="2618199"/>
                </a:moveTo>
                <a:cubicBezTo>
                  <a:pt x="4006257" y="2613962"/>
                  <a:pt x="4031880" y="2618884"/>
                  <a:pt x="4053430" y="2633967"/>
                </a:cubicBezTo>
                <a:lnTo>
                  <a:pt x="4365554" y="2852470"/>
                </a:lnTo>
                <a:cubicBezTo>
                  <a:pt x="4408646" y="2882636"/>
                  <a:pt x="4419132" y="2942034"/>
                  <a:pt x="4388967" y="2985135"/>
                </a:cubicBezTo>
                <a:cubicBezTo>
                  <a:pt x="4370441" y="3011604"/>
                  <a:pt x="4340885" y="3025768"/>
                  <a:pt x="4310852" y="3025768"/>
                </a:cubicBezTo>
                <a:cubicBezTo>
                  <a:pt x="4291993" y="3025768"/>
                  <a:pt x="4272943" y="3020177"/>
                  <a:pt x="4256312" y="3008537"/>
                </a:cubicBezTo>
                <a:lnTo>
                  <a:pt x="3944187" y="2790034"/>
                </a:lnTo>
                <a:cubicBezTo>
                  <a:pt x="3901087" y="2759868"/>
                  <a:pt x="3890609" y="2700471"/>
                  <a:pt x="3920775" y="2657379"/>
                </a:cubicBezTo>
                <a:cubicBezTo>
                  <a:pt x="3935858" y="2635829"/>
                  <a:pt x="3958247" y="2622435"/>
                  <a:pt x="3982252" y="2618199"/>
                </a:cubicBezTo>
                <a:close/>
                <a:moveTo>
                  <a:pt x="2152602" y="1994706"/>
                </a:moveTo>
                <a:lnTo>
                  <a:pt x="2152602" y="3295678"/>
                </a:lnTo>
                <a:lnTo>
                  <a:pt x="2724093" y="3295678"/>
                </a:lnTo>
                <a:lnTo>
                  <a:pt x="2724093" y="1994706"/>
                </a:lnTo>
                <a:cubicBezTo>
                  <a:pt x="2634539" y="2039845"/>
                  <a:pt x="2536469" y="2062572"/>
                  <a:pt x="2438352" y="2062572"/>
                </a:cubicBezTo>
                <a:cubicBezTo>
                  <a:pt x="2340235" y="2062572"/>
                  <a:pt x="2242166" y="2039845"/>
                  <a:pt x="2152602" y="1994706"/>
                </a:cubicBezTo>
                <a:close/>
                <a:moveTo>
                  <a:pt x="4343314" y="1524067"/>
                </a:moveTo>
                <a:lnTo>
                  <a:pt x="4781454" y="1524067"/>
                </a:lnTo>
                <a:cubicBezTo>
                  <a:pt x="4834061" y="1524067"/>
                  <a:pt x="4876704" y="1566710"/>
                  <a:pt x="4876704" y="1619317"/>
                </a:cubicBezTo>
                <a:cubicBezTo>
                  <a:pt x="4876704" y="1671923"/>
                  <a:pt x="4834061" y="1714567"/>
                  <a:pt x="4781454" y="1714567"/>
                </a:cubicBezTo>
                <a:lnTo>
                  <a:pt x="4343314" y="1714567"/>
                </a:lnTo>
                <a:cubicBezTo>
                  <a:pt x="4290707" y="1714567"/>
                  <a:pt x="4248064" y="1671923"/>
                  <a:pt x="4248064" y="1619317"/>
                </a:cubicBezTo>
                <a:cubicBezTo>
                  <a:pt x="4248064" y="1566710"/>
                  <a:pt x="4290707" y="1524067"/>
                  <a:pt x="4343314" y="1524067"/>
                </a:cubicBezTo>
                <a:close/>
                <a:moveTo>
                  <a:pt x="95250" y="1524067"/>
                </a:moveTo>
                <a:lnTo>
                  <a:pt x="533390" y="1524067"/>
                </a:lnTo>
                <a:cubicBezTo>
                  <a:pt x="585997" y="1524067"/>
                  <a:pt x="628640" y="1566710"/>
                  <a:pt x="628640" y="1619317"/>
                </a:cubicBezTo>
                <a:cubicBezTo>
                  <a:pt x="628640" y="1671923"/>
                  <a:pt x="585997" y="1714567"/>
                  <a:pt x="533390" y="1714567"/>
                </a:cubicBezTo>
                <a:lnTo>
                  <a:pt x="95250" y="1714567"/>
                </a:lnTo>
                <a:cubicBezTo>
                  <a:pt x="42643" y="1714567"/>
                  <a:pt x="0" y="1671923"/>
                  <a:pt x="0" y="1619317"/>
                </a:cubicBezTo>
                <a:cubicBezTo>
                  <a:pt x="0" y="1566710"/>
                  <a:pt x="42643" y="1524067"/>
                  <a:pt x="95250" y="1524067"/>
                </a:cubicBezTo>
                <a:close/>
                <a:moveTo>
                  <a:pt x="2438352" y="1260805"/>
                </a:moveTo>
                <a:lnTo>
                  <a:pt x="2175643" y="1786233"/>
                </a:lnTo>
                <a:cubicBezTo>
                  <a:pt x="2331291" y="1900799"/>
                  <a:pt x="2545413" y="1900799"/>
                  <a:pt x="2701061" y="1786233"/>
                </a:cubicBezTo>
                <a:close/>
                <a:moveTo>
                  <a:pt x="3195195" y="672318"/>
                </a:moveTo>
                <a:cubicBezTo>
                  <a:pt x="3219535" y="670977"/>
                  <a:pt x="3244386" y="678924"/>
                  <a:pt x="3263979" y="696478"/>
                </a:cubicBezTo>
                <a:cubicBezTo>
                  <a:pt x="3526193" y="931326"/>
                  <a:pt x="3676573" y="1267692"/>
                  <a:pt x="3676573" y="1619327"/>
                </a:cubicBezTo>
                <a:cubicBezTo>
                  <a:pt x="3676573" y="1671933"/>
                  <a:pt x="3633930" y="1714577"/>
                  <a:pt x="3581323" y="1714577"/>
                </a:cubicBezTo>
                <a:cubicBezTo>
                  <a:pt x="3528717" y="1714577"/>
                  <a:pt x="3486073" y="1671933"/>
                  <a:pt x="3486073" y="1619327"/>
                </a:cubicBezTo>
                <a:cubicBezTo>
                  <a:pt x="3486073" y="1321804"/>
                  <a:pt x="3358800" y="1037159"/>
                  <a:pt x="3136877" y="838381"/>
                </a:cubicBezTo>
                <a:cubicBezTo>
                  <a:pt x="3097691" y="803282"/>
                  <a:pt x="3094377" y="743065"/>
                  <a:pt x="3129476" y="703879"/>
                </a:cubicBezTo>
                <a:cubicBezTo>
                  <a:pt x="3147026" y="684286"/>
                  <a:pt x="3170855" y="673659"/>
                  <a:pt x="3195195" y="672318"/>
                </a:cubicBezTo>
                <a:close/>
                <a:moveTo>
                  <a:pt x="4327490" y="214331"/>
                </a:moveTo>
                <a:cubicBezTo>
                  <a:pt x="4351496" y="218568"/>
                  <a:pt x="4373884" y="231963"/>
                  <a:pt x="4388967" y="253508"/>
                </a:cubicBezTo>
                <a:cubicBezTo>
                  <a:pt x="4419133" y="296589"/>
                  <a:pt x="4408646" y="355987"/>
                  <a:pt x="4365555" y="386162"/>
                </a:cubicBezTo>
                <a:lnTo>
                  <a:pt x="4053430" y="604666"/>
                </a:lnTo>
                <a:cubicBezTo>
                  <a:pt x="4036809" y="616305"/>
                  <a:pt x="4017749" y="621897"/>
                  <a:pt x="3998890" y="621897"/>
                </a:cubicBezTo>
                <a:cubicBezTo>
                  <a:pt x="3968858" y="621897"/>
                  <a:pt x="3939311" y="607733"/>
                  <a:pt x="3920775" y="581253"/>
                </a:cubicBezTo>
                <a:cubicBezTo>
                  <a:pt x="3890609" y="538162"/>
                  <a:pt x="3901097" y="478764"/>
                  <a:pt x="3944188" y="448599"/>
                </a:cubicBezTo>
                <a:lnTo>
                  <a:pt x="4256312" y="230095"/>
                </a:lnTo>
                <a:cubicBezTo>
                  <a:pt x="4277863" y="215013"/>
                  <a:pt x="4303485" y="210093"/>
                  <a:pt x="4327490" y="214331"/>
                </a:cubicBezTo>
                <a:close/>
                <a:moveTo>
                  <a:pt x="549217" y="214327"/>
                </a:moveTo>
                <a:cubicBezTo>
                  <a:pt x="573224" y="210091"/>
                  <a:pt x="598846" y="215013"/>
                  <a:pt x="620392" y="230096"/>
                </a:cubicBezTo>
                <a:lnTo>
                  <a:pt x="932517" y="448599"/>
                </a:lnTo>
                <a:cubicBezTo>
                  <a:pt x="975617" y="478765"/>
                  <a:pt x="986095" y="538163"/>
                  <a:pt x="955929" y="581254"/>
                </a:cubicBezTo>
                <a:cubicBezTo>
                  <a:pt x="937403" y="607724"/>
                  <a:pt x="907847" y="621888"/>
                  <a:pt x="877815" y="621888"/>
                </a:cubicBezTo>
                <a:cubicBezTo>
                  <a:pt x="858955" y="621888"/>
                  <a:pt x="839905" y="616297"/>
                  <a:pt x="823274" y="604657"/>
                </a:cubicBezTo>
                <a:lnTo>
                  <a:pt x="511150" y="386153"/>
                </a:lnTo>
                <a:cubicBezTo>
                  <a:pt x="468059" y="355988"/>
                  <a:pt x="457572" y="296609"/>
                  <a:pt x="487737" y="253508"/>
                </a:cubicBezTo>
                <a:cubicBezTo>
                  <a:pt x="502820" y="231958"/>
                  <a:pt x="525211" y="218564"/>
                  <a:pt x="549217" y="214327"/>
                </a:cubicBezTo>
                <a:close/>
                <a:moveTo>
                  <a:pt x="2428900" y="190495"/>
                </a:moveTo>
                <a:cubicBezTo>
                  <a:pt x="2377930" y="190887"/>
                  <a:pt x="2326556" y="193918"/>
                  <a:pt x="2274922" y="199634"/>
                </a:cubicBezTo>
                <a:cubicBezTo>
                  <a:pt x="1648644" y="268986"/>
                  <a:pt x="1124045" y="769458"/>
                  <a:pt x="1027557" y="1389640"/>
                </a:cubicBezTo>
                <a:cubicBezTo>
                  <a:pt x="945375" y="1917859"/>
                  <a:pt x="1157992" y="2443553"/>
                  <a:pt x="1582426" y="2761602"/>
                </a:cubicBezTo>
                <a:cubicBezTo>
                  <a:pt x="1700908" y="2850461"/>
                  <a:pt x="1771621" y="2991917"/>
                  <a:pt x="1771621" y="3140040"/>
                </a:cubicBezTo>
                <a:lnTo>
                  <a:pt x="1771621" y="3295678"/>
                </a:lnTo>
                <a:lnTo>
                  <a:pt x="1962121" y="3295678"/>
                </a:lnTo>
                <a:lnTo>
                  <a:pt x="1962121" y="1809855"/>
                </a:lnTo>
                <a:cubicBezTo>
                  <a:pt x="1962121" y="1806407"/>
                  <a:pt x="1962350" y="1802978"/>
                  <a:pt x="1962721" y="1799549"/>
                </a:cubicBezTo>
                <a:cubicBezTo>
                  <a:pt x="1962826" y="1798577"/>
                  <a:pt x="1963007" y="1797615"/>
                  <a:pt x="1963140" y="1796643"/>
                </a:cubicBezTo>
                <a:cubicBezTo>
                  <a:pt x="1963483" y="1794186"/>
                  <a:pt x="1963893" y="1791738"/>
                  <a:pt x="1964426" y="1789309"/>
                </a:cubicBezTo>
                <a:cubicBezTo>
                  <a:pt x="1964655" y="1788261"/>
                  <a:pt x="1964922" y="1787223"/>
                  <a:pt x="1965188" y="1786175"/>
                </a:cubicBezTo>
                <a:cubicBezTo>
                  <a:pt x="1965798" y="1783785"/>
                  <a:pt x="1966503" y="1781413"/>
                  <a:pt x="1967303" y="1779070"/>
                </a:cubicBezTo>
                <a:cubicBezTo>
                  <a:pt x="1967627" y="1778136"/>
                  <a:pt x="1967932" y="1777193"/>
                  <a:pt x="1968284" y="1776269"/>
                </a:cubicBezTo>
                <a:cubicBezTo>
                  <a:pt x="1969256" y="1773698"/>
                  <a:pt x="1970351" y="1771183"/>
                  <a:pt x="1971542" y="1768688"/>
                </a:cubicBezTo>
                <a:cubicBezTo>
                  <a:pt x="1971770" y="1768202"/>
                  <a:pt x="1971932" y="1767687"/>
                  <a:pt x="1972170" y="1767211"/>
                </a:cubicBezTo>
                <a:lnTo>
                  <a:pt x="1972885" y="1765782"/>
                </a:lnTo>
                <a:cubicBezTo>
                  <a:pt x="1972951" y="1765659"/>
                  <a:pt x="1973008" y="1765525"/>
                  <a:pt x="1973075" y="1765401"/>
                </a:cubicBezTo>
                <a:lnTo>
                  <a:pt x="2353161" y="1005230"/>
                </a:lnTo>
                <a:cubicBezTo>
                  <a:pt x="2369296" y="972960"/>
                  <a:pt x="2402272" y="952576"/>
                  <a:pt x="2438352" y="952576"/>
                </a:cubicBezTo>
                <a:cubicBezTo>
                  <a:pt x="2474423" y="952576"/>
                  <a:pt x="2507409" y="972960"/>
                  <a:pt x="2523544" y="1005230"/>
                </a:cubicBezTo>
                <a:lnTo>
                  <a:pt x="2903629" y="1765401"/>
                </a:lnTo>
                <a:cubicBezTo>
                  <a:pt x="2903696" y="1765525"/>
                  <a:pt x="2903753" y="1765659"/>
                  <a:pt x="2903820" y="1765782"/>
                </a:cubicBezTo>
                <a:lnTo>
                  <a:pt x="2904534" y="1767211"/>
                </a:lnTo>
                <a:cubicBezTo>
                  <a:pt x="2904772" y="1767697"/>
                  <a:pt x="2904934" y="1768202"/>
                  <a:pt x="2905163" y="1768688"/>
                </a:cubicBezTo>
                <a:cubicBezTo>
                  <a:pt x="2906363" y="1771183"/>
                  <a:pt x="2907459" y="1773707"/>
                  <a:pt x="2908421" y="1776269"/>
                </a:cubicBezTo>
                <a:cubicBezTo>
                  <a:pt x="2908773" y="1777193"/>
                  <a:pt x="2909078" y="1778136"/>
                  <a:pt x="2909402" y="1779070"/>
                </a:cubicBezTo>
                <a:cubicBezTo>
                  <a:pt x="2910202" y="1781413"/>
                  <a:pt x="2910907" y="1783785"/>
                  <a:pt x="2911516" y="1786175"/>
                </a:cubicBezTo>
                <a:cubicBezTo>
                  <a:pt x="2911783" y="1787214"/>
                  <a:pt x="2912050" y="1788252"/>
                  <a:pt x="2912278" y="1789309"/>
                </a:cubicBezTo>
                <a:cubicBezTo>
                  <a:pt x="2912812" y="1791738"/>
                  <a:pt x="2913221" y="1794186"/>
                  <a:pt x="2913564" y="1796643"/>
                </a:cubicBezTo>
                <a:cubicBezTo>
                  <a:pt x="2913697" y="1797615"/>
                  <a:pt x="2913879" y="1798568"/>
                  <a:pt x="2913983" y="1799549"/>
                </a:cubicBezTo>
                <a:cubicBezTo>
                  <a:pt x="2914355" y="1802978"/>
                  <a:pt x="2914583" y="1806416"/>
                  <a:pt x="2914583" y="1809855"/>
                </a:cubicBezTo>
                <a:lnTo>
                  <a:pt x="2914583" y="3295678"/>
                </a:lnTo>
                <a:lnTo>
                  <a:pt x="3105083" y="3295678"/>
                </a:lnTo>
                <a:lnTo>
                  <a:pt x="3105083" y="3140040"/>
                </a:lnTo>
                <a:cubicBezTo>
                  <a:pt x="3105083" y="2991783"/>
                  <a:pt x="3175549" y="2850537"/>
                  <a:pt x="3293573" y="2762221"/>
                </a:cubicBezTo>
                <a:cubicBezTo>
                  <a:pt x="3658028" y="2489378"/>
                  <a:pt x="3867074" y="2072802"/>
                  <a:pt x="3867102" y="1619317"/>
                </a:cubicBezTo>
                <a:cubicBezTo>
                  <a:pt x="3867102" y="1213580"/>
                  <a:pt x="3693604" y="825503"/>
                  <a:pt x="3391100" y="554631"/>
                </a:cubicBezTo>
                <a:cubicBezTo>
                  <a:pt x="3122750" y="314334"/>
                  <a:pt x="2785696" y="187751"/>
                  <a:pt x="2428900" y="190495"/>
                </a:cubicBezTo>
                <a:close/>
                <a:moveTo>
                  <a:pt x="4639532" y="5346"/>
                </a:moveTo>
                <a:cubicBezTo>
                  <a:pt x="4663536" y="9573"/>
                  <a:pt x="4685920" y="22956"/>
                  <a:pt x="4700969" y="44482"/>
                </a:cubicBezTo>
                <a:cubicBezTo>
                  <a:pt x="4731163" y="87630"/>
                  <a:pt x="4720685" y="146971"/>
                  <a:pt x="4677632" y="177165"/>
                </a:cubicBezTo>
                <a:cubicBezTo>
                  <a:pt x="4634484" y="207359"/>
                  <a:pt x="4575143" y="196882"/>
                  <a:pt x="4544949" y="153734"/>
                </a:cubicBezTo>
                <a:cubicBezTo>
                  <a:pt x="4514755" y="110681"/>
                  <a:pt x="4525232" y="51245"/>
                  <a:pt x="4568381" y="21146"/>
                </a:cubicBezTo>
                <a:cubicBezTo>
                  <a:pt x="4589907" y="6049"/>
                  <a:pt x="4615529" y="1119"/>
                  <a:pt x="4639532" y="5346"/>
                </a:cubicBezTo>
                <a:close/>
                <a:moveTo>
                  <a:pt x="237163" y="5346"/>
                </a:moveTo>
                <a:cubicBezTo>
                  <a:pt x="261166" y="1119"/>
                  <a:pt x="286788" y="6049"/>
                  <a:pt x="308315" y="21146"/>
                </a:cubicBezTo>
                <a:cubicBezTo>
                  <a:pt x="351463" y="51245"/>
                  <a:pt x="361940" y="110681"/>
                  <a:pt x="331746" y="153734"/>
                </a:cubicBezTo>
                <a:cubicBezTo>
                  <a:pt x="301552" y="196882"/>
                  <a:pt x="242211" y="207359"/>
                  <a:pt x="199063" y="177165"/>
                </a:cubicBezTo>
                <a:cubicBezTo>
                  <a:pt x="156010" y="146971"/>
                  <a:pt x="145532" y="87630"/>
                  <a:pt x="175727" y="44482"/>
                </a:cubicBezTo>
                <a:cubicBezTo>
                  <a:pt x="190776" y="22956"/>
                  <a:pt x="213160" y="9573"/>
                  <a:pt x="237163" y="5346"/>
                </a:cubicBezTo>
                <a:close/>
                <a:moveTo>
                  <a:pt x="2430546" y="23"/>
                </a:moveTo>
                <a:cubicBezTo>
                  <a:pt x="2606177" y="-903"/>
                  <a:pt x="2778602" y="26184"/>
                  <a:pt x="2945101" y="81019"/>
                </a:cubicBezTo>
                <a:cubicBezTo>
                  <a:pt x="3157766" y="151038"/>
                  <a:pt x="3350561" y="262633"/>
                  <a:pt x="3518163" y="412718"/>
                </a:cubicBezTo>
                <a:cubicBezTo>
                  <a:pt x="3860959" y="719690"/>
                  <a:pt x="4057574" y="1159478"/>
                  <a:pt x="4057583" y="1619298"/>
                </a:cubicBezTo>
                <a:cubicBezTo>
                  <a:pt x="4057583" y="1878539"/>
                  <a:pt x="3997957" y="2126199"/>
                  <a:pt x="3880361" y="2355418"/>
                </a:cubicBezTo>
                <a:cubicBezTo>
                  <a:pt x="3768376" y="2573674"/>
                  <a:pt x="3604955" y="2767079"/>
                  <a:pt x="3407731" y="2914736"/>
                </a:cubicBezTo>
                <a:cubicBezTo>
                  <a:pt x="3337503" y="2967285"/>
                  <a:pt x="3295593" y="3051505"/>
                  <a:pt x="3295593" y="3140050"/>
                </a:cubicBezTo>
                <a:lnTo>
                  <a:pt x="3295593" y="3390928"/>
                </a:lnTo>
                <a:lnTo>
                  <a:pt x="3295593" y="4011473"/>
                </a:lnTo>
                <a:cubicBezTo>
                  <a:pt x="3295593" y="4133355"/>
                  <a:pt x="3218936" y="4240521"/>
                  <a:pt x="3110389" y="4284240"/>
                </a:cubicBezTo>
                <a:cubicBezTo>
                  <a:pt x="3073365" y="4617091"/>
                  <a:pt x="2790434" y="4876800"/>
                  <a:pt x="2447877" y="4876800"/>
                </a:cubicBezTo>
                <a:cubicBezTo>
                  <a:pt x="2269855" y="4876800"/>
                  <a:pt x="2102425" y="4807468"/>
                  <a:pt x="1976428" y="4681585"/>
                </a:cubicBezTo>
                <a:cubicBezTo>
                  <a:pt x="1869919" y="4574972"/>
                  <a:pt x="1804102" y="4438745"/>
                  <a:pt x="1786252" y="4291594"/>
                </a:cubicBezTo>
                <a:cubicBezTo>
                  <a:pt x="1667456" y="4253884"/>
                  <a:pt x="1581121" y="4142594"/>
                  <a:pt x="1581121" y="4011473"/>
                </a:cubicBezTo>
                <a:lnTo>
                  <a:pt x="1581121" y="3390928"/>
                </a:lnTo>
                <a:lnTo>
                  <a:pt x="1581121" y="3140050"/>
                </a:lnTo>
                <a:cubicBezTo>
                  <a:pt x="1581121" y="3051572"/>
                  <a:pt x="1538887" y="2967075"/>
                  <a:pt x="1468155" y="2914021"/>
                </a:cubicBezTo>
                <a:cubicBezTo>
                  <a:pt x="1237593" y="2741257"/>
                  <a:pt x="1056856" y="2510380"/>
                  <a:pt x="945480" y="2246405"/>
                </a:cubicBezTo>
                <a:cubicBezTo>
                  <a:pt x="828856" y="1969970"/>
                  <a:pt x="792137" y="1663570"/>
                  <a:pt x="839314" y="1360360"/>
                </a:cubicBezTo>
                <a:cubicBezTo>
                  <a:pt x="892607" y="1017851"/>
                  <a:pt x="1063618" y="694191"/>
                  <a:pt x="1320841" y="449046"/>
                </a:cubicBezTo>
                <a:cubicBezTo>
                  <a:pt x="1577626" y="204321"/>
                  <a:pt x="1909019" y="48501"/>
                  <a:pt x="2253948" y="10296"/>
                </a:cubicBezTo>
                <a:cubicBezTo>
                  <a:pt x="2313103" y="3753"/>
                  <a:pt x="2372003" y="332"/>
                  <a:pt x="2430546" y="2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8EC96F3-13D9-468D-BAE1-6FD852EA7BFB}"/>
              </a:ext>
            </a:extLst>
          </p:cNvPr>
          <p:cNvSpPr>
            <a:spLocks noChangeAspect="1"/>
          </p:cNvSpPr>
          <p:nvPr/>
        </p:nvSpPr>
        <p:spPr>
          <a:xfrm>
            <a:off x="8559313" y="4732894"/>
            <a:ext cx="853440" cy="853440"/>
          </a:xfrm>
          <a:custGeom>
            <a:avLst/>
            <a:gdLst>
              <a:gd name="connsiteX0" fmla="*/ 4495800 w 4876800"/>
              <a:gd name="connsiteY0" fmla="*/ 4495800 h 4876800"/>
              <a:gd name="connsiteX1" fmla="*/ 4495800 w 4876800"/>
              <a:gd name="connsiteY1" fmla="*/ 4686300 h 4876800"/>
              <a:gd name="connsiteX2" fmla="*/ 4686300 w 4876800"/>
              <a:gd name="connsiteY2" fmla="*/ 4686300 h 4876800"/>
              <a:gd name="connsiteX3" fmla="*/ 4686300 w 4876800"/>
              <a:gd name="connsiteY3" fmla="*/ 4495800 h 4876800"/>
              <a:gd name="connsiteX4" fmla="*/ 3800475 w 4876800"/>
              <a:gd name="connsiteY4" fmla="*/ 4495800 h 4876800"/>
              <a:gd name="connsiteX5" fmla="*/ 3990975 w 4876800"/>
              <a:gd name="connsiteY5" fmla="*/ 4495800 h 4876800"/>
              <a:gd name="connsiteX6" fmla="*/ 4086225 w 4876800"/>
              <a:gd name="connsiteY6" fmla="*/ 4591050 h 4876800"/>
              <a:gd name="connsiteX7" fmla="*/ 3990975 w 4876800"/>
              <a:gd name="connsiteY7" fmla="*/ 4686300 h 4876800"/>
              <a:gd name="connsiteX8" fmla="*/ 3800475 w 4876800"/>
              <a:gd name="connsiteY8" fmla="*/ 4686300 h 4876800"/>
              <a:gd name="connsiteX9" fmla="*/ 3705225 w 4876800"/>
              <a:gd name="connsiteY9" fmla="*/ 4591050 h 4876800"/>
              <a:gd name="connsiteX10" fmla="*/ 3800475 w 4876800"/>
              <a:gd name="connsiteY10" fmla="*/ 4495800 h 4876800"/>
              <a:gd name="connsiteX11" fmla="*/ 3200400 w 4876800"/>
              <a:gd name="connsiteY11" fmla="*/ 4495800 h 4876800"/>
              <a:gd name="connsiteX12" fmla="*/ 3390900 w 4876800"/>
              <a:gd name="connsiteY12" fmla="*/ 4495800 h 4876800"/>
              <a:gd name="connsiteX13" fmla="*/ 3486150 w 4876800"/>
              <a:gd name="connsiteY13" fmla="*/ 4591050 h 4876800"/>
              <a:gd name="connsiteX14" fmla="*/ 3390900 w 4876800"/>
              <a:gd name="connsiteY14" fmla="*/ 4686300 h 4876800"/>
              <a:gd name="connsiteX15" fmla="*/ 3200400 w 4876800"/>
              <a:gd name="connsiteY15" fmla="*/ 4686300 h 4876800"/>
              <a:gd name="connsiteX16" fmla="*/ 3105150 w 4876800"/>
              <a:gd name="connsiteY16" fmla="*/ 4591050 h 4876800"/>
              <a:gd name="connsiteX17" fmla="*/ 3200400 w 4876800"/>
              <a:gd name="connsiteY17" fmla="*/ 4495800 h 4876800"/>
              <a:gd name="connsiteX18" fmla="*/ 2628900 w 4876800"/>
              <a:gd name="connsiteY18" fmla="*/ 4495800 h 4876800"/>
              <a:gd name="connsiteX19" fmla="*/ 2819400 w 4876800"/>
              <a:gd name="connsiteY19" fmla="*/ 4495800 h 4876800"/>
              <a:gd name="connsiteX20" fmla="*/ 2914650 w 4876800"/>
              <a:gd name="connsiteY20" fmla="*/ 4591050 h 4876800"/>
              <a:gd name="connsiteX21" fmla="*/ 2819400 w 4876800"/>
              <a:gd name="connsiteY21" fmla="*/ 4686300 h 4876800"/>
              <a:gd name="connsiteX22" fmla="*/ 2628900 w 4876800"/>
              <a:gd name="connsiteY22" fmla="*/ 4686300 h 4876800"/>
              <a:gd name="connsiteX23" fmla="*/ 2533650 w 4876800"/>
              <a:gd name="connsiteY23" fmla="*/ 4591050 h 4876800"/>
              <a:gd name="connsiteX24" fmla="*/ 2628900 w 4876800"/>
              <a:gd name="connsiteY24" fmla="*/ 4495800 h 4876800"/>
              <a:gd name="connsiteX25" fmla="*/ 2057400 w 4876800"/>
              <a:gd name="connsiteY25" fmla="*/ 4495800 h 4876800"/>
              <a:gd name="connsiteX26" fmla="*/ 2247900 w 4876800"/>
              <a:gd name="connsiteY26" fmla="*/ 4495800 h 4876800"/>
              <a:gd name="connsiteX27" fmla="*/ 2343150 w 4876800"/>
              <a:gd name="connsiteY27" fmla="*/ 4591050 h 4876800"/>
              <a:gd name="connsiteX28" fmla="*/ 2247900 w 4876800"/>
              <a:gd name="connsiteY28" fmla="*/ 4686300 h 4876800"/>
              <a:gd name="connsiteX29" fmla="*/ 2057400 w 4876800"/>
              <a:gd name="connsiteY29" fmla="*/ 4686300 h 4876800"/>
              <a:gd name="connsiteX30" fmla="*/ 1962150 w 4876800"/>
              <a:gd name="connsiteY30" fmla="*/ 4591050 h 4876800"/>
              <a:gd name="connsiteX31" fmla="*/ 2057400 w 4876800"/>
              <a:gd name="connsiteY31" fmla="*/ 4495800 h 4876800"/>
              <a:gd name="connsiteX32" fmla="*/ 1485900 w 4876800"/>
              <a:gd name="connsiteY32" fmla="*/ 4495800 h 4876800"/>
              <a:gd name="connsiteX33" fmla="*/ 1676400 w 4876800"/>
              <a:gd name="connsiteY33" fmla="*/ 4495800 h 4876800"/>
              <a:gd name="connsiteX34" fmla="*/ 1771650 w 4876800"/>
              <a:gd name="connsiteY34" fmla="*/ 4591050 h 4876800"/>
              <a:gd name="connsiteX35" fmla="*/ 1676400 w 4876800"/>
              <a:gd name="connsiteY35" fmla="*/ 4686300 h 4876800"/>
              <a:gd name="connsiteX36" fmla="*/ 1485900 w 4876800"/>
              <a:gd name="connsiteY36" fmla="*/ 4686300 h 4876800"/>
              <a:gd name="connsiteX37" fmla="*/ 1390650 w 4876800"/>
              <a:gd name="connsiteY37" fmla="*/ 4591050 h 4876800"/>
              <a:gd name="connsiteX38" fmla="*/ 1485900 w 4876800"/>
              <a:gd name="connsiteY38" fmla="*/ 4495800 h 4876800"/>
              <a:gd name="connsiteX39" fmla="*/ 885825 w 4876800"/>
              <a:gd name="connsiteY39" fmla="*/ 4495800 h 4876800"/>
              <a:gd name="connsiteX40" fmla="*/ 1076325 w 4876800"/>
              <a:gd name="connsiteY40" fmla="*/ 4495800 h 4876800"/>
              <a:gd name="connsiteX41" fmla="*/ 1171575 w 4876800"/>
              <a:gd name="connsiteY41" fmla="*/ 4591050 h 4876800"/>
              <a:gd name="connsiteX42" fmla="*/ 1076325 w 4876800"/>
              <a:gd name="connsiteY42" fmla="*/ 4686300 h 4876800"/>
              <a:gd name="connsiteX43" fmla="*/ 885825 w 4876800"/>
              <a:gd name="connsiteY43" fmla="*/ 4686300 h 4876800"/>
              <a:gd name="connsiteX44" fmla="*/ 790575 w 4876800"/>
              <a:gd name="connsiteY44" fmla="*/ 4591050 h 4876800"/>
              <a:gd name="connsiteX45" fmla="*/ 885825 w 4876800"/>
              <a:gd name="connsiteY45" fmla="*/ 4495800 h 4876800"/>
              <a:gd name="connsiteX46" fmla="*/ 190500 w 4876800"/>
              <a:gd name="connsiteY46" fmla="*/ 4495800 h 4876800"/>
              <a:gd name="connsiteX47" fmla="*/ 190500 w 4876800"/>
              <a:gd name="connsiteY47" fmla="*/ 4686300 h 4876800"/>
              <a:gd name="connsiteX48" fmla="*/ 381000 w 4876800"/>
              <a:gd name="connsiteY48" fmla="*/ 4686300 h 4876800"/>
              <a:gd name="connsiteX49" fmla="*/ 381000 w 4876800"/>
              <a:gd name="connsiteY49" fmla="*/ 4495800 h 4876800"/>
              <a:gd name="connsiteX50" fmla="*/ 4400550 w 4876800"/>
              <a:gd name="connsiteY50" fmla="*/ 4305300 h 4876800"/>
              <a:gd name="connsiteX51" fmla="*/ 4781550 w 4876800"/>
              <a:gd name="connsiteY51" fmla="*/ 4305300 h 4876800"/>
              <a:gd name="connsiteX52" fmla="*/ 4876800 w 4876800"/>
              <a:gd name="connsiteY52" fmla="*/ 4400550 h 4876800"/>
              <a:gd name="connsiteX53" fmla="*/ 4876800 w 4876800"/>
              <a:gd name="connsiteY53" fmla="*/ 4781550 h 4876800"/>
              <a:gd name="connsiteX54" fmla="*/ 4781550 w 4876800"/>
              <a:gd name="connsiteY54" fmla="*/ 4876800 h 4876800"/>
              <a:gd name="connsiteX55" fmla="*/ 4400550 w 4876800"/>
              <a:gd name="connsiteY55" fmla="*/ 4876800 h 4876800"/>
              <a:gd name="connsiteX56" fmla="*/ 4305300 w 4876800"/>
              <a:gd name="connsiteY56" fmla="*/ 4781550 h 4876800"/>
              <a:gd name="connsiteX57" fmla="*/ 4305300 w 4876800"/>
              <a:gd name="connsiteY57" fmla="*/ 4400550 h 4876800"/>
              <a:gd name="connsiteX58" fmla="*/ 4400550 w 4876800"/>
              <a:gd name="connsiteY58" fmla="*/ 4305300 h 4876800"/>
              <a:gd name="connsiteX59" fmla="*/ 95250 w 4876800"/>
              <a:gd name="connsiteY59" fmla="*/ 4305300 h 4876800"/>
              <a:gd name="connsiteX60" fmla="*/ 476250 w 4876800"/>
              <a:gd name="connsiteY60" fmla="*/ 4305300 h 4876800"/>
              <a:gd name="connsiteX61" fmla="*/ 571500 w 4876800"/>
              <a:gd name="connsiteY61" fmla="*/ 4400550 h 4876800"/>
              <a:gd name="connsiteX62" fmla="*/ 571500 w 4876800"/>
              <a:gd name="connsiteY62" fmla="*/ 4781550 h 4876800"/>
              <a:gd name="connsiteX63" fmla="*/ 476250 w 4876800"/>
              <a:gd name="connsiteY63" fmla="*/ 4876800 h 4876800"/>
              <a:gd name="connsiteX64" fmla="*/ 95250 w 4876800"/>
              <a:gd name="connsiteY64" fmla="*/ 4876800 h 4876800"/>
              <a:gd name="connsiteX65" fmla="*/ 0 w 4876800"/>
              <a:gd name="connsiteY65" fmla="*/ 4781550 h 4876800"/>
              <a:gd name="connsiteX66" fmla="*/ 0 w 4876800"/>
              <a:gd name="connsiteY66" fmla="*/ 4400550 h 4876800"/>
              <a:gd name="connsiteX67" fmla="*/ 95250 w 4876800"/>
              <a:gd name="connsiteY67" fmla="*/ 4305300 h 4876800"/>
              <a:gd name="connsiteX68" fmla="*/ 4591050 w 4876800"/>
              <a:gd name="connsiteY68" fmla="*/ 3733800 h 4876800"/>
              <a:gd name="connsiteX69" fmla="*/ 4686300 w 4876800"/>
              <a:gd name="connsiteY69" fmla="*/ 3829050 h 4876800"/>
              <a:gd name="connsiteX70" fmla="*/ 4686300 w 4876800"/>
              <a:gd name="connsiteY70" fmla="*/ 4019550 h 4876800"/>
              <a:gd name="connsiteX71" fmla="*/ 4591050 w 4876800"/>
              <a:gd name="connsiteY71" fmla="*/ 4114800 h 4876800"/>
              <a:gd name="connsiteX72" fmla="*/ 4495800 w 4876800"/>
              <a:gd name="connsiteY72" fmla="*/ 4019550 h 4876800"/>
              <a:gd name="connsiteX73" fmla="*/ 4495800 w 4876800"/>
              <a:gd name="connsiteY73" fmla="*/ 3829050 h 4876800"/>
              <a:gd name="connsiteX74" fmla="*/ 4591050 w 4876800"/>
              <a:gd name="connsiteY74" fmla="*/ 3733800 h 4876800"/>
              <a:gd name="connsiteX75" fmla="*/ 285750 w 4876800"/>
              <a:gd name="connsiteY75" fmla="*/ 3733800 h 4876800"/>
              <a:gd name="connsiteX76" fmla="*/ 381000 w 4876800"/>
              <a:gd name="connsiteY76" fmla="*/ 3829050 h 4876800"/>
              <a:gd name="connsiteX77" fmla="*/ 381000 w 4876800"/>
              <a:gd name="connsiteY77" fmla="*/ 4019550 h 4876800"/>
              <a:gd name="connsiteX78" fmla="*/ 285750 w 4876800"/>
              <a:gd name="connsiteY78" fmla="*/ 4114800 h 4876800"/>
              <a:gd name="connsiteX79" fmla="*/ 190500 w 4876800"/>
              <a:gd name="connsiteY79" fmla="*/ 4019550 h 4876800"/>
              <a:gd name="connsiteX80" fmla="*/ 190500 w 4876800"/>
              <a:gd name="connsiteY80" fmla="*/ 3829050 h 4876800"/>
              <a:gd name="connsiteX81" fmla="*/ 285750 w 4876800"/>
              <a:gd name="connsiteY81" fmla="*/ 3733800 h 4876800"/>
              <a:gd name="connsiteX82" fmla="*/ 3200400 w 4876800"/>
              <a:gd name="connsiteY82" fmla="*/ 3324225 h 4876800"/>
              <a:gd name="connsiteX83" fmla="*/ 3295650 w 4876800"/>
              <a:gd name="connsiteY83" fmla="*/ 3419475 h 4876800"/>
              <a:gd name="connsiteX84" fmla="*/ 3200400 w 4876800"/>
              <a:gd name="connsiteY84" fmla="*/ 3514725 h 4876800"/>
              <a:gd name="connsiteX85" fmla="*/ 3105150 w 4876800"/>
              <a:gd name="connsiteY85" fmla="*/ 3419475 h 4876800"/>
              <a:gd name="connsiteX86" fmla="*/ 3200400 w 4876800"/>
              <a:gd name="connsiteY86" fmla="*/ 3324225 h 4876800"/>
              <a:gd name="connsiteX87" fmla="*/ 4591050 w 4876800"/>
              <a:gd name="connsiteY87" fmla="*/ 3133725 h 4876800"/>
              <a:gd name="connsiteX88" fmla="*/ 4686300 w 4876800"/>
              <a:gd name="connsiteY88" fmla="*/ 3228975 h 4876800"/>
              <a:gd name="connsiteX89" fmla="*/ 4686300 w 4876800"/>
              <a:gd name="connsiteY89" fmla="*/ 3419475 h 4876800"/>
              <a:gd name="connsiteX90" fmla="*/ 4591050 w 4876800"/>
              <a:gd name="connsiteY90" fmla="*/ 3514725 h 4876800"/>
              <a:gd name="connsiteX91" fmla="*/ 4495800 w 4876800"/>
              <a:gd name="connsiteY91" fmla="*/ 3419475 h 4876800"/>
              <a:gd name="connsiteX92" fmla="*/ 4495800 w 4876800"/>
              <a:gd name="connsiteY92" fmla="*/ 3228975 h 4876800"/>
              <a:gd name="connsiteX93" fmla="*/ 4591050 w 4876800"/>
              <a:gd name="connsiteY93" fmla="*/ 3133725 h 4876800"/>
              <a:gd name="connsiteX94" fmla="*/ 285750 w 4876800"/>
              <a:gd name="connsiteY94" fmla="*/ 3133725 h 4876800"/>
              <a:gd name="connsiteX95" fmla="*/ 381000 w 4876800"/>
              <a:gd name="connsiteY95" fmla="*/ 3228975 h 4876800"/>
              <a:gd name="connsiteX96" fmla="*/ 381000 w 4876800"/>
              <a:gd name="connsiteY96" fmla="*/ 3419475 h 4876800"/>
              <a:gd name="connsiteX97" fmla="*/ 285750 w 4876800"/>
              <a:gd name="connsiteY97" fmla="*/ 3514725 h 4876800"/>
              <a:gd name="connsiteX98" fmla="*/ 190500 w 4876800"/>
              <a:gd name="connsiteY98" fmla="*/ 3419475 h 4876800"/>
              <a:gd name="connsiteX99" fmla="*/ 190500 w 4876800"/>
              <a:gd name="connsiteY99" fmla="*/ 3228975 h 4876800"/>
              <a:gd name="connsiteX100" fmla="*/ 285750 w 4876800"/>
              <a:gd name="connsiteY100" fmla="*/ 3133725 h 4876800"/>
              <a:gd name="connsiteX101" fmla="*/ 4591050 w 4876800"/>
              <a:gd name="connsiteY101" fmla="*/ 2533650 h 4876800"/>
              <a:gd name="connsiteX102" fmla="*/ 4686300 w 4876800"/>
              <a:gd name="connsiteY102" fmla="*/ 2628900 h 4876800"/>
              <a:gd name="connsiteX103" fmla="*/ 4686300 w 4876800"/>
              <a:gd name="connsiteY103" fmla="*/ 2819400 h 4876800"/>
              <a:gd name="connsiteX104" fmla="*/ 4591050 w 4876800"/>
              <a:gd name="connsiteY104" fmla="*/ 2914650 h 4876800"/>
              <a:gd name="connsiteX105" fmla="*/ 4495800 w 4876800"/>
              <a:gd name="connsiteY105" fmla="*/ 2819400 h 4876800"/>
              <a:gd name="connsiteX106" fmla="*/ 4495800 w 4876800"/>
              <a:gd name="connsiteY106" fmla="*/ 2628900 h 4876800"/>
              <a:gd name="connsiteX107" fmla="*/ 4591050 w 4876800"/>
              <a:gd name="connsiteY107" fmla="*/ 2533650 h 4876800"/>
              <a:gd name="connsiteX108" fmla="*/ 285750 w 4876800"/>
              <a:gd name="connsiteY108" fmla="*/ 2533650 h 4876800"/>
              <a:gd name="connsiteX109" fmla="*/ 381000 w 4876800"/>
              <a:gd name="connsiteY109" fmla="*/ 2628900 h 4876800"/>
              <a:gd name="connsiteX110" fmla="*/ 381000 w 4876800"/>
              <a:gd name="connsiteY110" fmla="*/ 2819400 h 4876800"/>
              <a:gd name="connsiteX111" fmla="*/ 285750 w 4876800"/>
              <a:gd name="connsiteY111" fmla="*/ 2914650 h 4876800"/>
              <a:gd name="connsiteX112" fmla="*/ 190500 w 4876800"/>
              <a:gd name="connsiteY112" fmla="*/ 2819400 h 4876800"/>
              <a:gd name="connsiteX113" fmla="*/ 190500 w 4876800"/>
              <a:gd name="connsiteY113" fmla="*/ 2628900 h 4876800"/>
              <a:gd name="connsiteX114" fmla="*/ 285750 w 4876800"/>
              <a:gd name="connsiteY114" fmla="*/ 2533650 h 4876800"/>
              <a:gd name="connsiteX115" fmla="*/ 1770554 w 4876800"/>
              <a:gd name="connsiteY115" fmla="*/ 2095757 h 4876800"/>
              <a:gd name="connsiteX116" fmla="*/ 981075 w 4876800"/>
              <a:gd name="connsiteY116" fmla="*/ 2859767 h 4876800"/>
              <a:gd name="connsiteX117" fmla="*/ 981075 w 4876800"/>
              <a:gd name="connsiteY117" fmla="*/ 3324225 h 4876800"/>
              <a:gd name="connsiteX118" fmla="*/ 2628900 w 4876800"/>
              <a:gd name="connsiteY118" fmla="*/ 3324225 h 4876800"/>
              <a:gd name="connsiteX119" fmla="*/ 2724150 w 4876800"/>
              <a:gd name="connsiteY119" fmla="*/ 3419475 h 4876800"/>
              <a:gd name="connsiteX120" fmla="*/ 2628900 w 4876800"/>
              <a:gd name="connsiteY120" fmla="*/ 3514725 h 4876800"/>
              <a:gd name="connsiteX121" fmla="*/ 981075 w 4876800"/>
              <a:gd name="connsiteY121" fmla="*/ 3514725 h 4876800"/>
              <a:gd name="connsiteX122" fmla="*/ 981075 w 4876800"/>
              <a:gd name="connsiteY122" fmla="*/ 3924300 h 4876800"/>
              <a:gd name="connsiteX123" fmla="*/ 3895725 w 4876800"/>
              <a:gd name="connsiteY123" fmla="*/ 3924300 h 4876800"/>
              <a:gd name="connsiteX124" fmla="*/ 3895725 w 4876800"/>
              <a:gd name="connsiteY124" fmla="*/ 3514725 h 4876800"/>
              <a:gd name="connsiteX125" fmla="*/ 3581400 w 4876800"/>
              <a:gd name="connsiteY125" fmla="*/ 3514725 h 4876800"/>
              <a:gd name="connsiteX126" fmla="*/ 3486150 w 4876800"/>
              <a:gd name="connsiteY126" fmla="*/ 3419475 h 4876800"/>
              <a:gd name="connsiteX127" fmla="*/ 3581400 w 4876800"/>
              <a:gd name="connsiteY127" fmla="*/ 3324225 h 4876800"/>
              <a:gd name="connsiteX128" fmla="*/ 3895725 w 4876800"/>
              <a:gd name="connsiteY128" fmla="*/ 3324225 h 4876800"/>
              <a:gd name="connsiteX129" fmla="*/ 3895725 w 4876800"/>
              <a:gd name="connsiteY129" fmla="*/ 3077927 h 4876800"/>
              <a:gd name="connsiteX130" fmla="*/ 3105150 w 4876800"/>
              <a:gd name="connsiteY130" fmla="*/ 2287352 h 4876800"/>
              <a:gd name="connsiteX131" fmla="*/ 2663799 w 4876800"/>
              <a:gd name="connsiteY131" fmla="*/ 2728703 h 4876800"/>
              <a:gd name="connsiteX132" fmla="*/ 3000356 w 4876800"/>
              <a:gd name="connsiteY132" fmla="*/ 3084776 h 4876800"/>
              <a:gd name="connsiteX133" fmla="*/ 2996565 w 4876800"/>
              <a:gd name="connsiteY133" fmla="*/ 3219431 h 4876800"/>
              <a:gd name="connsiteX134" fmla="*/ 2931157 w 4876800"/>
              <a:gd name="connsiteY134" fmla="*/ 3245453 h 4876800"/>
              <a:gd name="connsiteX135" fmla="*/ 2861910 w 4876800"/>
              <a:gd name="connsiteY135" fmla="*/ 3215630 h 4876800"/>
              <a:gd name="connsiteX136" fmla="*/ 2370144 w 4876800"/>
              <a:gd name="connsiteY136" fmla="*/ 2695346 h 4876800"/>
              <a:gd name="connsiteX137" fmla="*/ 4591050 w 4876800"/>
              <a:gd name="connsiteY137" fmla="*/ 1962150 h 4876800"/>
              <a:gd name="connsiteX138" fmla="*/ 4686300 w 4876800"/>
              <a:gd name="connsiteY138" fmla="*/ 2057400 h 4876800"/>
              <a:gd name="connsiteX139" fmla="*/ 4686300 w 4876800"/>
              <a:gd name="connsiteY139" fmla="*/ 2247900 h 4876800"/>
              <a:gd name="connsiteX140" fmla="*/ 4591050 w 4876800"/>
              <a:gd name="connsiteY140" fmla="*/ 2343150 h 4876800"/>
              <a:gd name="connsiteX141" fmla="*/ 4495800 w 4876800"/>
              <a:gd name="connsiteY141" fmla="*/ 2247900 h 4876800"/>
              <a:gd name="connsiteX142" fmla="*/ 4495800 w 4876800"/>
              <a:gd name="connsiteY142" fmla="*/ 2057400 h 4876800"/>
              <a:gd name="connsiteX143" fmla="*/ 4591050 w 4876800"/>
              <a:gd name="connsiteY143" fmla="*/ 1962150 h 4876800"/>
              <a:gd name="connsiteX144" fmla="*/ 285750 w 4876800"/>
              <a:gd name="connsiteY144" fmla="*/ 1962150 h 4876800"/>
              <a:gd name="connsiteX145" fmla="*/ 381000 w 4876800"/>
              <a:gd name="connsiteY145" fmla="*/ 2057400 h 4876800"/>
              <a:gd name="connsiteX146" fmla="*/ 381000 w 4876800"/>
              <a:gd name="connsiteY146" fmla="*/ 2247900 h 4876800"/>
              <a:gd name="connsiteX147" fmla="*/ 285750 w 4876800"/>
              <a:gd name="connsiteY147" fmla="*/ 2343150 h 4876800"/>
              <a:gd name="connsiteX148" fmla="*/ 190500 w 4876800"/>
              <a:gd name="connsiteY148" fmla="*/ 2247900 h 4876800"/>
              <a:gd name="connsiteX149" fmla="*/ 190500 w 4876800"/>
              <a:gd name="connsiteY149" fmla="*/ 2057400 h 4876800"/>
              <a:gd name="connsiteX150" fmla="*/ 285750 w 4876800"/>
              <a:gd name="connsiteY150" fmla="*/ 1962150 h 4876800"/>
              <a:gd name="connsiteX151" fmla="*/ 2628900 w 4876800"/>
              <a:gd name="connsiteY151" fmla="*/ 1581150 h 4876800"/>
              <a:gd name="connsiteX152" fmla="*/ 2533650 w 4876800"/>
              <a:gd name="connsiteY152" fmla="*/ 1676400 h 4876800"/>
              <a:gd name="connsiteX153" fmla="*/ 2628900 w 4876800"/>
              <a:gd name="connsiteY153" fmla="*/ 1771650 h 4876800"/>
              <a:gd name="connsiteX154" fmla="*/ 2724150 w 4876800"/>
              <a:gd name="connsiteY154" fmla="*/ 1676400 h 4876800"/>
              <a:gd name="connsiteX155" fmla="*/ 2628900 w 4876800"/>
              <a:gd name="connsiteY155" fmla="*/ 1581150 h 4876800"/>
              <a:gd name="connsiteX156" fmla="*/ 4591050 w 4876800"/>
              <a:gd name="connsiteY156" fmla="*/ 1390650 h 4876800"/>
              <a:gd name="connsiteX157" fmla="*/ 4686300 w 4876800"/>
              <a:gd name="connsiteY157" fmla="*/ 1485900 h 4876800"/>
              <a:gd name="connsiteX158" fmla="*/ 4686300 w 4876800"/>
              <a:gd name="connsiteY158" fmla="*/ 1676400 h 4876800"/>
              <a:gd name="connsiteX159" fmla="*/ 4591050 w 4876800"/>
              <a:gd name="connsiteY159" fmla="*/ 1771650 h 4876800"/>
              <a:gd name="connsiteX160" fmla="*/ 4495800 w 4876800"/>
              <a:gd name="connsiteY160" fmla="*/ 1676400 h 4876800"/>
              <a:gd name="connsiteX161" fmla="*/ 4495800 w 4876800"/>
              <a:gd name="connsiteY161" fmla="*/ 1485900 h 4876800"/>
              <a:gd name="connsiteX162" fmla="*/ 4591050 w 4876800"/>
              <a:gd name="connsiteY162" fmla="*/ 1390650 h 4876800"/>
              <a:gd name="connsiteX163" fmla="*/ 2628900 w 4876800"/>
              <a:gd name="connsiteY163" fmla="*/ 1390650 h 4876800"/>
              <a:gd name="connsiteX164" fmla="*/ 2914650 w 4876800"/>
              <a:gd name="connsiteY164" fmla="*/ 1676400 h 4876800"/>
              <a:gd name="connsiteX165" fmla="*/ 2628900 w 4876800"/>
              <a:gd name="connsiteY165" fmla="*/ 1962150 h 4876800"/>
              <a:gd name="connsiteX166" fmla="*/ 2343150 w 4876800"/>
              <a:gd name="connsiteY166" fmla="*/ 1676400 h 4876800"/>
              <a:gd name="connsiteX167" fmla="*/ 2628900 w 4876800"/>
              <a:gd name="connsiteY167" fmla="*/ 1390650 h 4876800"/>
              <a:gd name="connsiteX168" fmla="*/ 285750 w 4876800"/>
              <a:gd name="connsiteY168" fmla="*/ 1390650 h 4876800"/>
              <a:gd name="connsiteX169" fmla="*/ 381000 w 4876800"/>
              <a:gd name="connsiteY169" fmla="*/ 1485900 h 4876800"/>
              <a:gd name="connsiteX170" fmla="*/ 381000 w 4876800"/>
              <a:gd name="connsiteY170" fmla="*/ 1676400 h 4876800"/>
              <a:gd name="connsiteX171" fmla="*/ 285750 w 4876800"/>
              <a:gd name="connsiteY171" fmla="*/ 1771650 h 4876800"/>
              <a:gd name="connsiteX172" fmla="*/ 190500 w 4876800"/>
              <a:gd name="connsiteY172" fmla="*/ 1676400 h 4876800"/>
              <a:gd name="connsiteX173" fmla="*/ 190500 w 4876800"/>
              <a:gd name="connsiteY173" fmla="*/ 1485900 h 4876800"/>
              <a:gd name="connsiteX174" fmla="*/ 285750 w 4876800"/>
              <a:gd name="connsiteY174" fmla="*/ 1390650 h 4876800"/>
              <a:gd name="connsiteX175" fmla="*/ 981075 w 4876800"/>
              <a:gd name="connsiteY175" fmla="*/ 981075 h 4876800"/>
              <a:gd name="connsiteX176" fmla="*/ 981075 w 4876800"/>
              <a:gd name="connsiteY176" fmla="*/ 2594677 h 4876800"/>
              <a:gd name="connsiteX177" fmla="*/ 1705413 w 4876800"/>
              <a:gd name="connsiteY177" fmla="*/ 1893703 h 4876800"/>
              <a:gd name="connsiteX178" fmla="*/ 1839001 w 4876800"/>
              <a:gd name="connsiteY178" fmla="*/ 1894799 h 4876800"/>
              <a:gd name="connsiteX179" fmla="*/ 2533650 w 4876800"/>
              <a:gd name="connsiteY179" fmla="*/ 2589447 h 4876800"/>
              <a:gd name="connsiteX180" fmla="*/ 3037789 w 4876800"/>
              <a:gd name="connsiteY180" fmla="*/ 2085289 h 4876800"/>
              <a:gd name="connsiteX181" fmla="*/ 3172501 w 4876800"/>
              <a:gd name="connsiteY181" fmla="*/ 2085289 h 4876800"/>
              <a:gd name="connsiteX182" fmla="*/ 3895725 w 4876800"/>
              <a:gd name="connsiteY182" fmla="*/ 2808513 h 4876800"/>
              <a:gd name="connsiteX183" fmla="*/ 3895725 w 4876800"/>
              <a:gd name="connsiteY183" fmla="*/ 981075 h 4876800"/>
              <a:gd name="connsiteX184" fmla="*/ 4591050 w 4876800"/>
              <a:gd name="connsiteY184" fmla="*/ 790575 h 4876800"/>
              <a:gd name="connsiteX185" fmla="*/ 4686300 w 4876800"/>
              <a:gd name="connsiteY185" fmla="*/ 885825 h 4876800"/>
              <a:gd name="connsiteX186" fmla="*/ 4686300 w 4876800"/>
              <a:gd name="connsiteY186" fmla="*/ 1076325 h 4876800"/>
              <a:gd name="connsiteX187" fmla="*/ 4591050 w 4876800"/>
              <a:gd name="connsiteY187" fmla="*/ 1171575 h 4876800"/>
              <a:gd name="connsiteX188" fmla="*/ 4495800 w 4876800"/>
              <a:gd name="connsiteY188" fmla="*/ 1076325 h 4876800"/>
              <a:gd name="connsiteX189" fmla="*/ 4495800 w 4876800"/>
              <a:gd name="connsiteY189" fmla="*/ 885825 h 4876800"/>
              <a:gd name="connsiteX190" fmla="*/ 4591050 w 4876800"/>
              <a:gd name="connsiteY190" fmla="*/ 790575 h 4876800"/>
              <a:gd name="connsiteX191" fmla="*/ 885825 w 4876800"/>
              <a:gd name="connsiteY191" fmla="*/ 790575 h 4876800"/>
              <a:gd name="connsiteX192" fmla="*/ 3990975 w 4876800"/>
              <a:gd name="connsiteY192" fmla="*/ 790575 h 4876800"/>
              <a:gd name="connsiteX193" fmla="*/ 4086225 w 4876800"/>
              <a:gd name="connsiteY193" fmla="*/ 885825 h 4876800"/>
              <a:gd name="connsiteX194" fmla="*/ 4086225 w 4876800"/>
              <a:gd name="connsiteY194" fmla="*/ 3038427 h 4876800"/>
              <a:gd name="connsiteX195" fmla="*/ 4086225 w 4876800"/>
              <a:gd name="connsiteY195" fmla="*/ 3038523 h 4876800"/>
              <a:gd name="connsiteX196" fmla="*/ 4086225 w 4876800"/>
              <a:gd name="connsiteY196" fmla="*/ 4019550 h 4876800"/>
              <a:gd name="connsiteX197" fmla="*/ 3990975 w 4876800"/>
              <a:gd name="connsiteY197" fmla="*/ 4114800 h 4876800"/>
              <a:gd name="connsiteX198" fmla="*/ 885825 w 4876800"/>
              <a:gd name="connsiteY198" fmla="*/ 4114800 h 4876800"/>
              <a:gd name="connsiteX199" fmla="*/ 790575 w 4876800"/>
              <a:gd name="connsiteY199" fmla="*/ 4019550 h 4876800"/>
              <a:gd name="connsiteX200" fmla="*/ 790575 w 4876800"/>
              <a:gd name="connsiteY200" fmla="*/ 885825 h 4876800"/>
              <a:gd name="connsiteX201" fmla="*/ 885825 w 4876800"/>
              <a:gd name="connsiteY201" fmla="*/ 790575 h 4876800"/>
              <a:gd name="connsiteX202" fmla="*/ 285750 w 4876800"/>
              <a:gd name="connsiteY202" fmla="*/ 790575 h 4876800"/>
              <a:gd name="connsiteX203" fmla="*/ 381000 w 4876800"/>
              <a:gd name="connsiteY203" fmla="*/ 885825 h 4876800"/>
              <a:gd name="connsiteX204" fmla="*/ 381000 w 4876800"/>
              <a:gd name="connsiteY204" fmla="*/ 1076325 h 4876800"/>
              <a:gd name="connsiteX205" fmla="*/ 285750 w 4876800"/>
              <a:gd name="connsiteY205" fmla="*/ 1171575 h 4876800"/>
              <a:gd name="connsiteX206" fmla="*/ 190500 w 4876800"/>
              <a:gd name="connsiteY206" fmla="*/ 1076325 h 4876800"/>
              <a:gd name="connsiteX207" fmla="*/ 190500 w 4876800"/>
              <a:gd name="connsiteY207" fmla="*/ 885825 h 4876800"/>
              <a:gd name="connsiteX208" fmla="*/ 285750 w 4876800"/>
              <a:gd name="connsiteY208" fmla="*/ 790575 h 4876800"/>
              <a:gd name="connsiteX209" fmla="*/ 4495800 w 4876800"/>
              <a:gd name="connsiteY209" fmla="*/ 190500 h 4876800"/>
              <a:gd name="connsiteX210" fmla="*/ 4495800 w 4876800"/>
              <a:gd name="connsiteY210" fmla="*/ 381000 h 4876800"/>
              <a:gd name="connsiteX211" fmla="*/ 4686300 w 4876800"/>
              <a:gd name="connsiteY211" fmla="*/ 381000 h 4876800"/>
              <a:gd name="connsiteX212" fmla="*/ 4686300 w 4876800"/>
              <a:gd name="connsiteY212" fmla="*/ 190500 h 4876800"/>
              <a:gd name="connsiteX213" fmla="*/ 3800475 w 4876800"/>
              <a:gd name="connsiteY213" fmla="*/ 190500 h 4876800"/>
              <a:gd name="connsiteX214" fmla="*/ 3990975 w 4876800"/>
              <a:gd name="connsiteY214" fmla="*/ 190500 h 4876800"/>
              <a:gd name="connsiteX215" fmla="*/ 4086225 w 4876800"/>
              <a:gd name="connsiteY215" fmla="*/ 285750 h 4876800"/>
              <a:gd name="connsiteX216" fmla="*/ 3990975 w 4876800"/>
              <a:gd name="connsiteY216" fmla="*/ 381000 h 4876800"/>
              <a:gd name="connsiteX217" fmla="*/ 3800475 w 4876800"/>
              <a:gd name="connsiteY217" fmla="*/ 381000 h 4876800"/>
              <a:gd name="connsiteX218" fmla="*/ 3705225 w 4876800"/>
              <a:gd name="connsiteY218" fmla="*/ 285750 h 4876800"/>
              <a:gd name="connsiteX219" fmla="*/ 3800475 w 4876800"/>
              <a:gd name="connsiteY219" fmla="*/ 190500 h 4876800"/>
              <a:gd name="connsiteX220" fmla="*/ 3200400 w 4876800"/>
              <a:gd name="connsiteY220" fmla="*/ 190500 h 4876800"/>
              <a:gd name="connsiteX221" fmla="*/ 3390900 w 4876800"/>
              <a:gd name="connsiteY221" fmla="*/ 190500 h 4876800"/>
              <a:gd name="connsiteX222" fmla="*/ 3486150 w 4876800"/>
              <a:gd name="connsiteY222" fmla="*/ 285750 h 4876800"/>
              <a:gd name="connsiteX223" fmla="*/ 3390900 w 4876800"/>
              <a:gd name="connsiteY223" fmla="*/ 381000 h 4876800"/>
              <a:gd name="connsiteX224" fmla="*/ 3200400 w 4876800"/>
              <a:gd name="connsiteY224" fmla="*/ 381000 h 4876800"/>
              <a:gd name="connsiteX225" fmla="*/ 3105150 w 4876800"/>
              <a:gd name="connsiteY225" fmla="*/ 285750 h 4876800"/>
              <a:gd name="connsiteX226" fmla="*/ 3200400 w 4876800"/>
              <a:gd name="connsiteY226" fmla="*/ 190500 h 4876800"/>
              <a:gd name="connsiteX227" fmla="*/ 2628900 w 4876800"/>
              <a:gd name="connsiteY227" fmla="*/ 190500 h 4876800"/>
              <a:gd name="connsiteX228" fmla="*/ 2819400 w 4876800"/>
              <a:gd name="connsiteY228" fmla="*/ 190500 h 4876800"/>
              <a:gd name="connsiteX229" fmla="*/ 2914650 w 4876800"/>
              <a:gd name="connsiteY229" fmla="*/ 285750 h 4876800"/>
              <a:gd name="connsiteX230" fmla="*/ 2819400 w 4876800"/>
              <a:gd name="connsiteY230" fmla="*/ 381000 h 4876800"/>
              <a:gd name="connsiteX231" fmla="*/ 2628900 w 4876800"/>
              <a:gd name="connsiteY231" fmla="*/ 381000 h 4876800"/>
              <a:gd name="connsiteX232" fmla="*/ 2533650 w 4876800"/>
              <a:gd name="connsiteY232" fmla="*/ 285750 h 4876800"/>
              <a:gd name="connsiteX233" fmla="*/ 2628900 w 4876800"/>
              <a:gd name="connsiteY233" fmla="*/ 190500 h 4876800"/>
              <a:gd name="connsiteX234" fmla="*/ 2057400 w 4876800"/>
              <a:gd name="connsiteY234" fmla="*/ 190500 h 4876800"/>
              <a:gd name="connsiteX235" fmla="*/ 2247900 w 4876800"/>
              <a:gd name="connsiteY235" fmla="*/ 190500 h 4876800"/>
              <a:gd name="connsiteX236" fmla="*/ 2343150 w 4876800"/>
              <a:gd name="connsiteY236" fmla="*/ 285750 h 4876800"/>
              <a:gd name="connsiteX237" fmla="*/ 2247900 w 4876800"/>
              <a:gd name="connsiteY237" fmla="*/ 381000 h 4876800"/>
              <a:gd name="connsiteX238" fmla="*/ 2057400 w 4876800"/>
              <a:gd name="connsiteY238" fmla="*/ 381000 h 4876800"/>
              <a:gd name="connsiteX239" fmla="*/ 1962150 w 4876800"/>
              <a:gd name="connsiteY239" fmla="*/ 285750 h 4876800"/>
              <a:gd name="connsiteX240" fmla="*/ 2057400 w 4876800"/>
              <a:gd name="connsiteY240" fmla="*/ 190500 h 4876800"/>
              <a:gd name="connsiteX241" fmla="*/ 1485900 w 4876800"/>
              <a:gd name="connsiteY241" fmla="*/ 190500 h 4876800"/>
              <a:gd name="connsiteX242" fmla="*/ 1676400 w 4876800"/>
              <a:gd name="connsiteY242" fmla="*/ 190500 h 4876800"/>
              <a:gd name="connsiteX243" fmla="*/ 1771650 w 4876800"/>
              <a:gd name="connsiteY243" fmla="*/ 285750 h 4876800"/>
              <a:gd name="connsiteX244" fmla="*/ 1676400 w 4876800"/>
              <a:gd name="connsiteY244" fmla="*/ 381000 h 4876800"/>
              <a:gd name="connsiteX245" fmla="*/ 1485900 w 4876800"/>
              <a:gd name="connsiteY245" fmla="*/ 381000 h 4876800"/>
              <a:gd name="connsiteX246" fmla="*/ 1390650 w 4876800"/>
              <a:gd name="connsiteY246" fmla="*/ 285750 h 4876800"/>
              <a:gd name="connsiteX247" fmla="*/ 1485900 w 4876800"/>
              <a:gd name="connsiteY247" fmla="*/ 190500 h 4876800"/>
              <a:gd name="connsiteX248" fmla="*/ 885825 w 4876800"/>
              <a:gd name="connsiteY248" fmla="*/ 190500 h 4876800"/>
              <a:gd name="connsiteX249" fmla="*/ 1076325 w 4876800"/>
              <a:gd name="connsiteY249" fmla="*/ 190500 h 4876800"/>
              <a:gd name="connsiteX250" fmla="*/ 1171575 w 4876800"/>
              <a:gd name="connsiteY250" fmla="*/ 285750 h 4876800"/>
              <a:gd name="connsiteX251" fmla="*/ 1076325 w 4876800"/>
              <a:gd name="connsiteY251" fmla="*/ 381000 h 4876800"/>
              <a:gd name="connsiteX252" fmla="*/ 885825 w 4876800"/>
              <a:gd name="connsiteY252" fmla="*/ 381000 h 4876800"/>
              <a:gd name="connsiteX253" fmla="*/ 790575 w 4876800"/>
              <a:gd name="connsiteY253" fmla="*/ 285750 h 4876800"/>
              <a:gd name="connsiteX254" fmla="*/ 885825 w 4876800"/>
              <a:gd name="connsiteY254" fmla="*/ 190500 h 4876800"/>
              <a:gd name="connsiteX255" fmla="*/ 190500 w 4876800"/>
              <a:gd name="connsiteY255" fmla="*/ 190500 h 4876800"/>
              <a:gd name="connsiteX256" fmla="*/ 190500 w 4876800"/>
              <a:gd name="connsiteY256" fmla="*/ 381000 h 4876800"/>
              <a:gd name="connsiteX257" fmla="*/ 381000 w 4876800"/>
              <a:gd name="connsiteY257" fmla="*/ 381000 h 4876800"/>
              <a:gd name="connsiteX258" fmla="*/ 381000 w 4876800"/>
              <a:gd name="connsiteY258" fmla="*/ 190500 h 4876800"/>
              <a:gd name="connsiteX259" fmla="*/ 4400550 w 4876800"/>
              <a:gd name="connsiteY259" fmla="*/ 0 h 4876800"/>
              <a:gd name="connsiteX260" fmla="*/ 4781550 w 4876800"/>
              <a:gd name="connsiteY260" fmla="*/ 0 h 4876800"/>
              <a:gd name="connsiteX261" fmla="*/ 4876800 w 4876800"/>
              <a:gd name="connsiteY261" fmla="*/ 95250 h 4876800"/>
              <a:gd name="connsiteX262" fmla="*/ 4876800 w 4876800"/>
              <a:gd name="connsiteY262" fmla="*/ 476250 h 4876800"/>
              <a:gd name="connsiteX263" fmla="*/ 4781550 w 4876800"/>
              <a:gd name="connsiteY263" fmla="*/ 571500 h 4876800"/>
              <a:gd name="connsiteX264" fmla="*/ 4400550 w 4876800"/>
              <a:gd name="connsiteY264" fmla="*/ 571500 h 4876800"/>
              <a:gd name="connsiteX265" fmla="*/ 4305300 w 4876800"/>
              <a:gd name="connsiteY265" fmla="*/ 476250 h 4876800"/>
              <a:gd name="connsiteX266" fmla="*/ 4305300 w 4876800"/>
              <a:gd name="connsiteY266" fmla="*/ 95250 h 4876800"/>
              <a:gd name="connsiteX267" fmla="*/ 4400550 w 4876800"/>
              <a:gd name="connsiteY267" fmla="*/ 0 h 4876800"/>
              <a:gd name="connsiteX268" fmla="*/ 95250 w 4876800"/>
              <a:gd name="connsiteY268" fmla="*/ 0 h 4876800"/>
              <a:gd name="connsiteX269" fmla="*/ 476250 w 4876800"/>
              <a:gd name="connsiteY269" fmla="*/ 0 h 4876800"/>
              <a:gd name="connsiteX270" fmla="*/ 571500 w 4876800"/>
              <a:gd name="connsiteY270" fmla="*/ 95250 h 4876800"/>
              <a:gd name="connsiteX271" fmla="*/ 571500 w 4876800"/>
              <a:gd name="connsiteY271" fmla="*/ 476250 h 4876800"/>
              <a:gd name="connsiteX272" fmla="*/ 476250 w 4876800"/>
              <a:gd name="connsiteY272" fmla="*/ 571500 h 4876800"/>
              <a:gd name="connsiteX273" fmla="*/ 95250 w 4876800"/>
              <a:gd name="connsiteY273" fmla="*/ 571500 h 4876800"/>
              <a:gd name="connsiteX274" fmla="*/ 0 w 4876800"/>
              <a:gd name="connsiteY274" fmla="*/ 476250 h 4876800"/>
              <a:gd name="connsiteX275" fmla="*/ 0 w 4876800"/>
              <a:gd name="connsiteY275" fmla="*/ 95250 h 4876800"/>
              <a:gd name="connsiteX276" fmla="*/ 95250 w 4876800"/>
              <a:gd name="connsiteY27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</a:cxnLst>
            <a:rect l="l" t="t" r="r" b="b"/>
            <a:pathLst>
              <a:path w="4876800" h="4876800">
                <a:moveTo>
                  <a:pt x="4495800" y="4495800"/>
                </a:moveTo>
                <a:lnTo>
                  <a:pt x="4495800" y="4686300"/>
                </a:lnTo>
                <a:lnTo>
                  <a:pt x="4686300" y="4686300"/>
                </a:lnTo>
                <a:lnTo>
                  <a:pt x="4686300" y="4495800"/>
                </a:lnTo>
                <a:close/>
                <a:moveTo>
                  <a:pt x="3800475" y="4495800"/>
                </a:moveTo>
                <a:lnTo>
                  <a:pt x="3990975" y="4495800"/>
                </a:lnTo>
                <a:cubicBezTo>
                  <a:pt x="4043572" y="4495800"/>
                  <a:pt x="4086225" y="4538443"/>
                  <a:pt x="4086225" y="4591050"/>
                </a:cubicBezTo>
                <a:cubicBezTo>
                  <a:pt x="4086225" y="4643656"/>
                  <a:pt x="4043572" y="4686300"/>
                  <a:pt x="3990975" y="4686300"/>
                </a:cubicBezTo>
                <a:lnTo>
                  <a:pt x="3800475" y="4686300"/>
                </a:lnTo>
                <a:cubicBezTo>
                  <a:pt x="3747878" y="4686300"/>
                  <a:pt x="3705225" y="4643656"/>
                  <a:pt x="3705225" y="4591050"/>
                </a:cubicBezTo>
                <a:cubicBezTo>
                  <a:pt x="3705225" y="4538443"/>
                  <a:pt x="3747878" y="4495800"/>
                  <a:pt x="3800475" y="4495800"/>
                </a:cubicBezTo>
                <a:close/>
                <a:moveTo>
                  <a:pt x="3200400" y="4495800"/>
                </a:moveTo>
                <a:lnTo>
                  <a:pt x="3390900" y="4495800"/>
                </a:lnTo>
                <a:cubicBezTo>
                  <a:pt x="3443497" y="4495800"/>
                  <a:pt x="3486150" y="4538443"/>
                  <a:pt x="3486150" y="4591050"/>
                </a:cubicBezTo>
                <a:cubicBezTo>
                  <a:pt x="3486150" y="4643656"/>
                  <a:pt x="3443497" y="4686300"/>
                  <a:pt x="3390900" y="4686300"/>
                </a:cubicBezTo>
                <a:lnTo>
                  <a:pt x="3200400" y="4686300"/>
                </a:lnTo>
                <a:cubicBezTo>
                  <a:pt x="3147803" y="4686300"/>
                  <a:pt x="3105150" y="4643656"/>
                  <a:pt x="3105150" y="4591050"/>
                </a:cubicBezTo>
                <a:cubicBezTo>
                  <a:pt x="3105150" y="4538443"/>
                  <a:pt x="3147803" y="4495800"/>
                  <a:pt x="3200400" y="4495800"/>
                </a:cubicBezTo>
                <a:close/>
                <a:moveTo>
                  <a:pt x="2628900" y="4495800"/>
                </a:moveTo>
                <a:lnTo>
                  <a:pt x="2819400" y="4495800"/>
                </a:lnTo>
                <a:cubicBezTo>
                  <a:pt x="2871997" y="4495800"/>
                  <a:pt x="2914650" y="4538443"/>
                  <a:pt x="2914650" y="4591050"/>
                </a:cubicBezTo>
                <a:cubicBezTo>
                  <a:pt x="2914650" y="4643656"/>
                  <a:pt x="2871997" y="4686300"/>
                  <a:pt x="2819400" y="4686300"/>
                </a:cubicBezTo>
                <a:lnTo>
                  <a:pt x="2628900" y="4686300"/>
                </a:lnTo>
                <a:cubicBezTo>
                  <a:pt x="2576303" y="4686300"/>
                  <a:pt x="2533650" y="4643656"/>
                  <a:pt x="2533650" y="4591050"/>
                </a:cubicBezTo>
                <a:cubicBezTo>
                  <a:pt x="2533650" y="4538443"/>
                  <a:pt x="2576303" y="4495800"/>
                  <a:pt x="2628900" y="4495800"/>
                </a:cubicBezTo>
                <a:close/>
                <a:moveTo>
                  <a:pt x="2057400" y="4495800"/>
                </a:moveTo>
                <a:lnTo>
                  <a:pt x="2247900" y="4495800"/>
                </a:lnTo>
                <a:cubicBezTo>
                  <a:pt x="2300497" y="4495800"/>
                  <a:pt x="2343150" y="4538443"/>
                  <a:pt x="2343150" y="4591050"/>
                </a:cubicBezTo>
                <a:cubicBezTo>
                  <a:pt x="2343150" y="4643656"/>
                  <a:pt x="2300497" y="4686300"/>
                  <a:pt x="2247900" y="4686300"/>
                </a:cubicBezTo>
                <a:lnTo>
                  <a:pt x="2057400" y="4686300"/>
                </a:lnTo>
                <a:cubicBezTo>
                  <a:pt x="2004803" y="4686300"/>
                  <a:pt x="1962150" y="4643656"/>
                  <a:pt x="1962150" y="4591050"/>
                </a:cubicBezTo>
                <a:cubicBezTo>
                  <a:pt x="1962150" y="4538443"/>
                  <a:pt x="2004803" y="4495800"/>
                  <a:pt x="2057400" y="4495800"/>
                </a:cubicBezTo>
                <a:close/>
                <a:moveTo>
                  <a:pt x="1485900" y="4495800"/>
                </a:moveTo>
                <a:lnTo>
                  <a:pt x="1676400" y="4495800"/>
                </a:lnTo>
                <a:cubicBezTo>
                  <a:pt x="1728997" y="4495800"/>
                  <a:pt x="1771650" y="4538443"/>
                  <a:pt x="1771650" y="4591050"/>
                </a:cubicBezTo>
                <a:cubicBezTo>
                  <a:pt x="1771650" y="4643656"/>
                  <a:pt x="1728997" y="4686300"/>
                  <a:pt x="1676400" y="4686300"/>
                </a:cubicBezTo>
                <a:lnTo>
                  <a:pt x="1485900" y="4686300"/>
                </a:lnTo>
                <a:cubicBezTo>
                  <a:pt x="1433303" y="4686300"/>
                  <a:pt x="1390650" y="4643656"/>
                  <a:pt x="1390650" y="4591050"/>
                </a:cubicBezTo>
                <a:cubicBezTo>
                  <a:pt x="1390650" y="4538443"/>
                  <a:pt x="1433303" y="4495800"/>
                  <a:pt x="1485900" y="4495800"/>
                </a:cubicBezTo>
                <a:close/>
                <a:moveTo>
                  <a:pt x="885825" y="4495800"/>
                </a:moveTo>
                <a:lnTo>
                  <a:pt x="1076325" y="4495800"/>
                </a:lnTo>
                <a:cubicBezTo>
                  <a:pt x="1128922" y="4495800"/>
                  <a:pt x="1171575" y="4538443"/>
                  <a:pt x="1171575" y="4591050"/>
                </a:cubicBezTo>
                <a:cubicBezTo>
                  <a:pt x="1171575" y="4643656"/>
                  <a:pt x="1128922" y="4686300"/>
                  <a:pt x="1076325" y="4686300"/>
                </a:cubicBezTo>
                <a:lnTo>
                  <a:pt x="885825" y="4686300"/>
                </a:lnTo>
                <a:cubicBezTo>
                  <a:pt x="833228" y="4686300"/>
                  <a:pt x="790575" y="4643656"/>
                  <a:pt x="790575" y="4591050"/>
                </a:cubicBezTo>
                <a:cubicBezTo>
                  <a:pt x="790575" y="4538443"/>
                  <a:pt x="833228" y="4495800"/>
                  <a:pt x="885825" y="4495800"/>
                </a:cubicBezTo>
                <a:close/>
                <a:moveTo>
                  <a:pt x="190500" y="4495800"/>
                </a:moveTo>
                <a:lnTo>
                  <a:pt x="190500" y="4686300"/>
                </a:lnTo>
                <a:lnTo>
                  <a:pt x="381000" y="4686300"/>
                </a:lnTo>
                <a:lnTo>
                  <a:pt x="381000" y="4495800"/>
                </a:lnTo>
                <a:close/>
                <a:moveTo>
                  <a:pt x="4400550" y="4305300"/>
                </a:moveTo>
                <a:lnTo>
                  <a:pt x="4781550" y="4305300"/>
                </a:lnTo>
                <a:cubicBezTo>
                  <a:pt x="4834147" y="4305300"/>
                  <a:pt x="4876800" y="4347943"/>
                  <a:pt x="4876800" y="4400550"/>
                </a:cubicBezTo>
                <a:lnTo>
                  <a:pt x="4876800" y="4781550"/>
                </a:lnTo>
                <a:cubicBezTo>
                  <a:pt x="4876800" y="4834156"/>
                  <a:pt x="4834147" y="4876800"/>
                  <a:pt x="4781550" y="4876800"/>
                </a:cubicBezTo>
                <a:lnTo>
                  <a:pt x="4400550" y="4876800"/>
                </a:lnTo>
                <a:cubicBezTo>
                  <a:pt x="4347953" y="4876800"/>
                  <a:pt x="4305300" y="4834156"/>
                  <a:pt x="4305300" y="4781550"/>
                </a:cubicBezTo>
                <a:lnTo>
                  <a:pt x="4305300" y="4400550"/>
                </a:lnTo>
                <a:cubicBezTo>
                  <a:pt x="4305300" y="4347943"/>
                  <a:pt x="4347953" y="4305300"/>
                  <a:pt x="4400550" y="4305300"/>
                </a:cubicBezTo>
                <a:close/>
                <a:moveTo>
                  <a:pt x="95250" y="4305300"/>
                </a:moveTo>
                <a:lnTo>
                  <a:pt x="476250" y="4305300"/>
                </a:lnTo>
                <a:cubicBezTo>
                  <a:pt x="528847" y="4305300"/>
                  <a:pt x="571500" y="4347943"/>
                  <a:pt x="571500" y="4400550"/>
                </a:cubicBezTo>
                <a:lnTo>
                  <a:pt x="571500" y="4781550"/>
                </a:lnTo>
                <a:cubicBezTo>
                  <a:pt x="571500" y="4834156"/>
                  <a:pt x="528847" y="4876800"/>
                  <a:pt x="476250" y="4876800"/>
                </a:cubicBezTo>
                <a:lnTo>
                  <a:pt x="95250" y="4876800"/>
                </a:lnTo>
                <a:cubicBezTo>
                  <a:pt x="42653" y="4876800"/>
                  <a:pt x="0" y="4834156"/>
                  <a:pt x="0" y="4781550"/>
                </a:cubicBezTo>
                <a:lnTo>
                  <a:pt x="0" y="4400550"/>
                </a:lnTo>
                <a:cubicBezTo>
                  <a:pt x="0" y="4347943"/>
                  <a:pt x="42653" y="4305300"/>
                  <a:pt x="95250" y="4305300"/>
                </a:cubicBezTo>
                <a:close/>
                <a:moveTo>
                  <a:pt x="4591050" y="3733800"/>
                </a:moveTo>
                <a:cubicBezTo>
                  <a:pt x="4643647" y="3733800"/>
                  <a:pt x="4686300" y="3776443"/>
                  <a:pt x="4686300" y="3829050"/>
                </a:cubicBezTo>
                <a:lnTo>
                  <a:pt x="4686300" y="4019550"/>
                </a:lnTo>
                <a:cubicBezTo>
                  <a:pt x="4686300" y="4072156"/>
                  <a:pt x="4643647" y="4114800"/>
                  <a:pt x="4591050" y="4114800"/>
                </a:cubicBezTo>
                <a:cubicBezTo>
                  <a:pt x="4538453" y="4114800"/>
                  <a:pt x="4495800" y="4072156"/>
                  <a:pt x="4495800" y="4019550"/>
                </a:cubicBezTo>
                <a:lnTo>
                  <a:pt x="4495800" y="3829050"/>
                </a:lnTo>
                <a:cubicBezTo>
                  <a:pt x="4495800" y="3776443"/>
                  <a:pt x="4538453" y="3733800"/>
                  <a:pt x="4591050" y="3733800"/>
                </a:cubicBezTo>
                <a:close/>
                <a:moveTo>
                  <a:pt x="285750" y="3733800"/>
                </a:moveTo>
                <a:cubicBezTo>
                  <a:pt x="338347" y="3733800"/>
                  <a:pt x="381000" y="3776443"/>
                  <a:pt x="381000" y="3829050"/>
                </a:cubicBezTo>
                <a:lnTo>
                  <a:pt x="381000" y="4019550"/>
                </a:lnTo>
                <a:cubicBezTo>
                  <a:pt x="381000" y="4072156"/>
                  <a:pt x="338347" y="4114800"/>
                  <a:pt x="285750" y="4114800"/>
                </a:cubicBezTo>
                <a:cubicBezTo>
                  <a:pt x="233153" y="4114800"/>
                  <a:pt x="190500" y="4072156"/>
                  <a:pt x="190500" y="4019550"/>
                </a:cubicBezTo>
                <a:lnTo>
                  <a:pt x="190500" y="3829050"/>
                </a:lnTo>
                <a:cubicBezTo>
                  <a:pt x="190500" y="3776443"/>
                  <a:pt x="233153" y="3733800"/>
                  <a:pt x="285750" y="3733800"/>
                </a:cubicBezTo>
                <a:close/>
                <a:moveTo>
                  <a:pt x="3200400" y="3324225"/>
                </a:moveTo>
                <a:cubicBezTo>
                  <a:pt x="3252978" y="3324225"/>
                  <a:pt x="3295650" y="3366897"/>
                  <a:pt x="3295650" y="3419475"/>
                </a:cubicBezTo>
                <a:cubicBezTo>
                  <a:pt x="3295650" y="3472053"/>
                  <a:pt x="3252978" y="3514725"/>
                  <a:pt x="3200400" y="3514725"/>
                </a:cubicBezTo>
                <a:cubicBezTo>
                  <a:pt x="3147822" y="3514725"/>
                  <a:pt x="3105150" y="3472053"/>
                  <a:pt x="3105150" y="3419475"/>
                </a:cubicBezTo>
                <a:cubicBezTo>
                  <a:pt x="3105150" y="3366897"/>
                  <a:pt x="3147822" y="3324225"/>
                  <a:pt x="3200400" y="3324225"/>
                </a:cubicBezTo>
                <a:close/>
                <a:moveTo>
                  <a:pt x="4591050" y="3133725"/>
                </a:moveTo>
                <a:cubicBezTo>
                  <a:pt x="4643647" y="3133725"/>
                  <a:pt x="4686300" y="3176368"/>
                  <a:pt x="4686300" y="3228975"/>
                </a:cubicBezTo>
                <a:lnTo>
                  <a:pt x="4686300" y="3419475"/>
                </a:lnTo>
                <a:cubicBezTo>
                  <a:pt x="4686300" y="3472081"/>
                  <a:pt x="4643647" y="3514725"/>
                  <a:pt x="4591050" y="3514725"/>
                </a:cubicBezTo>
                <a:cubicBezTo>
                  <a:pt x="4538453" y="3514725"/>
                  <a:pt x="4495800" y="3472081"/>
                  <a:pt x="4495800" y="3419475"/>
                </a:cubicBezTo>
                <a:lnTo>
                  <a:pt x="4495800" y="3228975"/>
                </a:lnTo>
                <a:cubicBezTo>
                  <a:pt x="4495800" y="3176368"/>
                  <a:pt x="4538453" y="3133725"/>
                  <a:pt x="4591050" y="3133725"/>
                </a:cubicBezTo>
                <a:close/>
                <a:moveTo>
                  <a:pt x="285750" y="3133725"/>
                </a:moveTo>
                <a:cubicBezTo>
                  <a:pt x="338347" y="3133725"/>
                  <a:pt x="381000" y="3176368"/>
                  <a:pt x="381000" y="3228975"/>
                </a:cubicBezTo>
                <a:lnTo>
                  <a:pt x="381000" y="3419475"/>
                </a:lnTo>
                <a:cubicBezTo>
                  <a:pt x="381000" y="3472081"/>
                  <a:pt x="338347" y="3514725"/>
                  <a:pt x="285750" y="3514725"/>
                </a:cubicBezTo>
                <a:cubicBezTo>
                  <a:pt x="233153" y="3514725"/>
                  <a:pt x="190500" y="3472081"/>
                  <a:pt x="190500" y="3419475"/>
                </a:cubicBezTo>
                <a:lnTo>
                  <a:pt x="190500" y="3228975"/>
                </a:lnTo>
                <a:cubicBezTo>
                  <a:pt x="190500" y="3176368"/>
                  <a:pt x="233153" y="3133725"/>
                  <a:pt x="285750" y="3133725"/>
                </a:cubicBezTo>
                <a:close/>
                <a:moveTo>
                  <a:pt x="4591050" y="2533650"/>
                </a:moveTo>
                <a:cubicBezTo>
                  <a:pt x="4643647" y="2533650"/>
                  <a:pt x="4686300" y="2576293"/>
                  <a:pt x="4686300" y="2628900"/>
                </a:cubicBezTo>
                <a:lnTo>
                  <a:pt x="4686300" y="2819400"/>
                </a:lnTo>
                <a:cubicBezTo>
                  <a:pt x="4686300" y="2872006"/>
                  <a:pt x="4643647" y="2914650"/>
                  <a:pt x="4591050" y="2914650"/>
                </a:cubicBezTo>
                <a:cubicBezTo>
                  <a:pt x="4538453" y="2914650"/>
                  <a:pt x="4495800" y="2872006"/>
                  <a:pt x="4495800" y="2819400"/>
                </a:cubicBezTo>
                <a:lnTo>
                  <a:pt x="4495800" y="2628900"/>
                </a:lnTo>
                <a:cubicBezTo>
                  <a:pt x="4495800" y="2576293"/>
                  <a:pt x="4538453" y="2533650"/>
                  <a:pt x="4591050" y="2533650"/>
                </a:cubicBezTo>
                <a:close/>
                <a:moveTo>
                  <a:pt x="285750" y="2533650"/>
                </a:moveTo>
                <a:cubicBezTo>
                  <a:pt x="338347" y="2533650"/>
                  <a:pt x="381000" y="2576293"/>
                  <a:pt x="381000" y="2628900"/>
                </a:cubicBezTo>
                <a:lnTo>
                  <a:pt x="381000" y="2819400"/>
                </a:lnTo>
                <a:cubicBezTo>
                  <a:pt x="381000" y="2872006"/>
                  <a:pt x="338347" y="2914650"/>
                  <a:pt x="285750" y="2914650"/>
                </a:cubicBezTo>
                <a:cubicBezTo>
                  <a:pt x="233153" y="2914650"/>
                  <a:pt x="190500" y="2872006"/>
                  <a:pt x="190500" y="2819400"/>
                </a:cubicBezTo>
                <a:lnTo>
                  <a:pt x="190500" y="2628900"/>
                </a:lnTo>
                <a:cubicBezTo>
                  <a:pt x="190500" y="2576293"/>
                  <a:pt x="233153" y="2533650"/>
                  <a:pt x="285750" y="2533650"/>
                </a:cubicBezTo>
                <a:close/>
                <a:moveTo>
                  <a:pt x="1770554" y="2095757"/>
                </a:moveTo>
                <a:lnTo>
                  <a:pt x="981075" y="2859767"/>
                </a:lnTo>
                <a:lnTo>
                  <a:pt x="981075" y="3324225"/>
                </a:lnTo>
                <a:lnTo>
                  <a:pt x="2628900" y="3324225"/>
                </a:lnTo>
                <a:cubicBezTo>
                  <a:pt x="2681497" y="3324225"/>
                  <a:pt x="2724150" y="3366868"/>
                  <a:pt x="2724150" y="3419475"/>
                </a:cubicBezTo>
                <a:cubicBezTo>
                  <a:pt x="2724150" y="3472082"/>
                  <a:pt x="2681497" y="3514725"/>
                  <a:pt x="2628900" y="3514725"/>
                </a:cubicBezTo>
                <a:lnTo>
                  <a:pt x="981075" y="3514725"/>
                </a:lnTo>
                <a:lnTo>
                  <a:pt x="981075" y="3924300"/>
                </a:lnTo>
                <a:lnTo>
                  <a:pt x="3895725" y="3924300"/>
                </a:lnTo>
                <a:lnTo>
                  <a:pt x="3895725" y="3514725"/>
                </a:lnTo>
                <a:lnTo>
                  <a:pt x="3581400" y="3514725"/>
                </a:lnTo>
                <a:cubicBezTo>
                  <a:pt x="3528803" y="3514725"/>
                  <a:pt x="3486150" y="3472082"/>
                  <a:pt x="3486150" y="3419475"/>
                </a:cubicBezTo>
                <a:cubicBezTo>
                  <a:pt x="3486150" y="3366868"/>
                  <a:pt x="3528803" y="3324225"/>
                  <a:pt x="3581400" y="3324225"/>
                </a:cubicBezTo>
                <a:lnTo>
                  <a:pt x="3895725" y="3324225"/>
                </a:lnTo>
                <a:lnTo>
                  <a:pt x="3895725" y="3077927"/>
                </a:lnTo>
                <a:lnTo>
                  <a:pt x="3105150" y="2287352"/>
                </a:lnTo>
                <a:lnTo>
                  <a:pt x="2663799" y="2728703"/>
                </a:lnTo>
                <a:lnTo>
                  <a:pt x="3000356" y="3084776"/>
                </a:lnTo>
                <a:cubicBezTo>
                  <a:pt x="3036494" y="3123009"/>
                  <a:pt x="3034798" y="3183293"/>
                  <a:pt x="2996565" y="3219431"/>
                </a:cubicBezTo>
                <a:cubicBezTo>
                  <a:pt x="2978163" y="3236824"/>
                  <a:pt x="2954636" y="3245453"/>
                  <a:pt x="2931157" y="3245453"/>
                </a:cubicBezTo>
                <a:cubicBezTo>
                  <a:pt x="2905868" y="3245453"/>
                  <a:pt x="2880646" y="3235452"/>
                  <a:pt x="2861910" y="3215630"/>
                </a:cubicBezTo>
                <a:lnTo>
                  <a:pt x="2370144" y="2695346"/>
                </a:lnTo>
                <a:close/>
                <a:moveTo>
                  <a:pt x="4591050" y="1962150"/>
                </a:moveTo>
                <a:cubicBezTo>
                  <a:pt x="4643647" y="1962150"/>
                  <a:pt x="4686300" y="2004793"/>
                  <a:pt x="4686300" y="2057400"/>
                </a:cubicBezTo>
                <a:lnTo>
                  <a:pt x="4686300" y="2247900"/>
                </a:lnTo>
                <a:cubicBezTo>
                  <a:pt x="4686300" y="2300506"/>
                  <a:pt x="4643647" y="2343150"/>
                  <a:pt x="4591050" y="2343150"/>
                </a:cubicBezTo>
                <a:cubicBezTo>
                  <a:pt x="4538453" y="2343150"/>
                  <a:pt x="4495800" y="2300506"/>
                  <a:pt x="4495800" y="2247900"/>
                </a:cubicBezTo>
                <a:lnTo>
                  <a:pt x="4495800" y="2057400"/>
                </a:lnTo>
                <a:cubicBezTo>
                  <a:pt x="4495800" y="2004793"/>
                  <a:pt x="4538453" y="1962150"/>
                  <a:pt x="4591050" y="1962150"/>
                </a:cubicBezTo>
                <a:close/>
                <a:moveTo>
                  <a:pt x="285750" y="1962150"/>
                </a:moveTo>
                <a:cubicBezTo>
                  <a:pt x="338347" y="1962150"/>
                  <a:pt x="381000" y="2004793"/>
                  <a:pt x="381000" y="2057400"/>
                </a:cubicBezTo>
                <a:lnTo>
                  <a:pt x="381000" y="2247900"/>
                </a:lnTo>
                <a:cubicBezTo>
                  <a:pt x="381000" y="2300506"/>
                  <a:pt x="338347" y="2343150"/>
                  <a:pt x="285750" y="2343150"/>
                </a:cubicBezTo>
                <a:cubicBezTo>
                  <a:pt x="233153" y="2343150"/>
                  <a:pt x="190500" y="2300506"/>
                  <a:pt x="190500" y="2247900"/>
                </a:cubicBezTo>
                <a:lnTo>
                  <a:pt x="190500" y="2057400"/>
                </a:lnTo>
                <a:cubicBezTo>
                  <a:pt x="190500" y="2004793"/>
                  <a:pt x="233153" y="1962150"/>
                  <a:pt x="285750" y="1962150"/>
                </a:cubicBezTo>
                <a:close/>
                <a:moveTo>
                  <a:pt x="2628900" y="1581150"/>
                </a:moveTo>
                <a:cubicBezTo>
                  <a:pt x="2576379" y="1581150"/>
                  <a:pt x="2533650" y="1623879"/>
                  <a:pt x="2533650" y="1676400"/>
                </a:cubicBezTo>
                <a:cubicBezTo>
                  <a:pt x="2533650" y="1728921"/>
                  <a:pt x="2576379" y="1771650"/>
                  <a:pt x="2628900" y="1771650"/>
                </a:cubicBezTo>
                <a:cubicBezTo>
                  <a:pt x="2681421" y="1771650"/>
                  <a:pt x="2724150" y="1728921"/>
                  <a:pt x="2724150" y="1676400"/>
                </a:cubicBezTo>
                <a:cubicBezTo>
                  <a:pt x="2724150" y="1623879"/>
                  <a:pt x="2681421" y="1581150"/>
                  <a:pt x="2628900" y="1581150"/>
                </a:cubicBezTo>
                <a:close/>
                <a:moveTo>
                  <a:pt x="4591050" y="1390650"/>
                </a:moveTo>
                <a:cubicBezTo>
                  <a:pt x="4643647" y="1390650"/>
                  <a:pt x="4686300" y="1433293"/>
                  <a:pt x="4686300" y="1485900"/>
                </a:cubicBezTo>
                <a:lnTo>
                  <a:pt x="4686300" y="1676400"/>
                </a:lnTo>
                <a:cubicBezTo>
                  <a:pt x="4686300" y="1729006"/>
                  <a:pt x="4643647" y="1771650"/>
                  <a:pt x="4591050" y="1771650"/>
                </a:cubicBezTo>
                <a:cubicBezTo>
                  <a:pt x="4538453" y="1771650"/>
                  <a:pt x="4495800" y="1729006"/>
                  <a:pt x="4495800" y="1676400"/>
                </a:cubicBezTo>
                <a:lnTo>
                  <a:pt x="4495800" y="1485900"/>
                </a:lnTo>
                <a:cubicBezTo>
                  <a:pt x="4495800" y="1433293"/>
                  <a:pt x="4538453" y="1390650"/>
                  <a:pt x="4591050" y="1390650"/>
                </a:cubicBezTo>
                <a:close/>
                <a:moveTo>
                  <a:pt x="2628900" y="1390650"/>
                </a:moveTo>
                <a:cubicBezTo>
                  <a:pt x="2786462" y="1390650"/>
                  <a:pt x="2914650" y="1518837"/>
                  <a:pt x="2914650" y="1676400"/>
                </a:cubicBezTo>
                <a:cubicBezTo>
                  <a:pt x="2914650" y="1833962"/>
                  <a:pt x="2786462" y="1962150"/>
                  <a:pt x="2628900" y="1962150"/>
                </a:cubicBezTo>
                <a:cubicBezTo>
                  <a:pt x="2471337" y="1962150"/>
                  <a:pt x="2343150" y="1833962"/>
                  <a:pt x="2343150" y="1676400"/>
                </a:cubicBezTo>
                <a:cubicBezTo>
                  <a:pt x="2343150" y="1518837"/>
                  <a:pt x="2471337" y="1390650"/>
                  <a:pt x="2628900" y="1390650"/>
                </a:cubicBezTo>
                <a:close/>
                <a:moveTo>
                  <a:pt x="285750" y="1390650"/>
                </a:moveTo>
                <a:cubicBezTo>
                  <a:pt x="338347" y="1390650"/>
                  <a:pt x="381000" y="1433293"/>
                  <a:pt x="381000" y="1485900"/>
                </a:cubicBezTo>
                <a:lnTo>
                  <a:pt x="381000" y="1676400"/>
                </a:lnTo>
                <a:cubicBezTo>
                  <a:pt x="381000" y="1729006"/>
                  <a:pt x="338347" y="1771650"/>
                  <a:pt x="285750" y="1771650"/>
                </a:cubicBezTo>
                <a:cubicBezTo>
                  <a:pt x="233153" y="1771650"/>
                  <a:pt x="190500" y="1729006"/>
                  <a:pt x="190500" y="1676400"/>
                </a:cubicBezTo>
                <a:lnTo>
                  <a:pt x="190500" y="1485900"/>
                </a:lnTo>
                <a:cubicBezTo>
                  <a:pt x="190500" y="1433293"/>
                  <a:pt x="233153" y="1390650"/>
                  <a:pt x="285750" y="1390650"/>
                </a:cubicBezTo>
                <a:close/>
                <a:moveTo>
                  <a:pt x="981075" y="981075"/>
                </a:moveTo>
                <a:lnTo>
                  <a:pt x="981075" y="2594677"/>
                </a:lnTo>
                <a:lnTo>
                  <a:pt x="1705413" y="1893703"/>
                </a:lnTo>
                <a:cubicBezTo>
                  <a:pt x="1742760" y="1857556"/>
                  <a:pt x="1802216" y="1858022"/>
                  <a:pt x="1839001" y="1894799"/>
                </a:cubicBezTo>
                <a:lnTo>
                  <a:pt x="2533650" y="2589447"/>
                </a:lnTo>
                <a:lnTo>
                  <a:pt x="3037789" y="2085289"/>
                </a:lnTo>
                <a:cubicBezTo>
                  <a:pt x="3075003" y="2048094"/>
                  <a:pt x="3135297" y="2048094"/>
                  <a:pt x="3172501" y="2085289"/>
                </a:cubicBezTo>
                <a:lnTo>
                  <a:pt x="3895725" y="2808513"/>
                </a:lnTo>
                <a:lnTo>
                  <a:pt x="3895725" y="981075"/>
                </a:lnTo>
                <a:close/>
                <a:moveTo>
                  <a:pt x="4591050" y="790575"/>
                </a:moveTo>
                <a:cubicBezTo>
                  <a:pt x="4643647" y="790575"/>
                  <a:pt x="4686300" y="833218"/>
                  <a:pt x="4686300" y="885825"/>
                </a:cubicBezTo>
                <a:lnTo>
                  <a:pt x="4686300" y="1076325"/>
                </a:lnTo>
                <a:cubicBezTo>
                  <a:pt x="4686300" y="1128931"/>
                  <a:pt x="4643647" y="1171575"/>
                  <a:pt x="4591050" y="1171575"/>
                </a:cubicBezTo>
                <a:cubicBezTo>
                  <a:pt x="4538453" y="1171575"/>
                  <a:pt x="4495800" y="1128931"/>
                  <a:pt x="4495800" y="1076325"/>
                </a:cubicBezTo>
                <a:lnTo>
                  <a:pt x="4495800" y="885825"/>
                </a:lnTo>
                <a:cubicBezTo>
                  <a:pt x="4495800" y="833218"/>
                  <a:pt x="4538453" y="790575"/>
                  <a:pt x="4591050" y="790575"/>
                </a:cubicBezTo>
                <a:close/>
                <a:moveTo>
                  <a:pt x="885825" y="790575"/>
                </a:moveTo>
                <a:lnTo>
                  <a:pt x="3990975" y="790575"/>
                </a:lnTo>
                <a:cubicBezTo>
                  <a:pt x="4043572" y="790575"/>
                  <a:pt x="4086225" y="833218"/>
                  <a:pt x="4086225" y="885825"/>
                </a:cubicBezTo>
                <a:lnTo>
                  <a:pt x="4086225" y="3038427"/>
                </a:lnTo>
                <a:cubicBezTo>
                  <a:pt x="4086225" y="3038456"/>
                  <a:pt x="4086225" y="3038494"/>
                  <a:pt x="4086225" y="3038523"/>
                </a:cubicBezTo>
                <a:lnTo>
                  <a:pt x="4086225" y="4019550"/>
                </a:lnTo>
                <a:cubicBezTo>
                  <a:pt x="4086225" y="4072157"/>
                  <a:pt x="4043572" y="4114800"/>
                  <a:pt x="3990975" y="4114800"/>
                </a:cubicBezTo>
                <a:lnTo>
                  <a:pt x="885825" y="4114800"/>
                </a:lnTo>
                <a:cubicBezTo>
                  <a:pt x="833228" y="4114800"/>
                  <a:pt x="790575" y="4072157"/>
                  <a:pt x="790575" y="4019550"/>
                </a:cubicBezTo>
                <a:lnTo>
                  <a:pt x="790575" y="885825"/>
                </a:lnTo>
                <a:cubicBezTo>
                  <a:pt x="790575" y="833218"/>
                  <a:pt x="833228" y="790575"/>
                  <a:pt x="885825" y="790575"/>
                </a:cubicBezTo>
                <a:close/>
                <a:moveTo>
                  <a:pt x="285750" y="790575"/>
                </a:moveTo>
                <a:cubicBezTo>
                  <a:pt x="338347" y="790575"/>
                  <a:pt x="381000" y="833218"/>
                  <a:pt x="381000" y="885825"/>
                </a:cubicBezTo>
                <a:lnTo>
                  <a:pt x="381000" y="1076325"/>
                </a:lnTo>
                <a:cubicBezTo>
                  <a:pt x="381000" y="1128931"/>
                  <a:pt x="338347" y="1171575"/>
                  <a:pt x="285750" y="1171575"/>
                </a:cubicBezTo>
                <a:cubicBezTo>
                  <a:pt x="233153" y="1171575"/>
                  <a:pt x="190500" y="1128931"/>
                  <a:pt x="190500" y="1076325"/>
                </a:cubicBezTo>
                <a:lnTo>
                  <a:pt x="190500" y="885825"/>
                </a:lnTo>
                <a:cubicBezTo>
                  <a:pt x="190500" y="833218"/>
                  <a:pt x="233153" y="790575"/>
                  <a:pt x="285750" y="790575"/>
                </a:cubicBezTo>
                <a:close/>
                <a:moveTo>
                  <a:pt x="4495800" y="190500"/>
                </a:moveTo>
                <a:lnTo>
                  <a:pt x="4495800" y="381000"/>
                </a:lnTo>
                <a:lnTo>
                  <a:pt x="4686300" y="381000"/>
                </a:lnTo>
                <a:lnTo>
                  <a:pt x="4686300" y="190500"/>
                </a:lnTo>
                <a:close/>
                <a:moveTo>
                  <a:pt x="3800475" y="190500"/>
                </a:moveTo>
                <a:lnTo>
                  <a:pt x="3990975" y="190500"/>
                </a:lnTo>
                <a:cubicBezTo>
                  <a:pt x="4043572" y="190500"/>
                  <a:pt x="4086225" y="233143"/>
                  <a:pt x="4086225" y="285750"/>
                </a:cubicBezTo>
                <a:cubicBezTo>
                  <a:pt x="4086225" y="338356"/>
                  <a:pt x="4043572" y="381000"/>
                  <a:pt x="3990975" y="381000"/>
                </a:cubicBezTo>
                <a:lnTo>
                  <a:pt x="3800475" y="381000"/>
                </a:lnTo>
                <a:cubicBezTo>
                  <a:pt x="3747878" y="381000"/>
                  <a:pt x="3705225" y="338356"/>
                  <a:pt x="3705225" y="285750"/>
                </a:cubicBezTo>
                <a:cubicBezTo>
                  <a:pt x="3705225" y="233143"/>
                  <a:pt x="3747878" y="190500"/>
                  <a:pt x="3800475" y="190500"/>
                </a:cubicBezTo>
                <a:close/>
                <a:moveTo>
                  <a:pt x="3200400" y="190500"/>
                </a:moveTo>
                <a:lnTo>
                  <a:pt x="3390900" y="190500"/>
                </a:lnTo>
                <a:cubicBezTo>
                  <a:pt x="3443497" y="190500"/>
                  <a:pt x="3486150" y="233143"/>
                  <a:pt x="3486150" y="285750"/>
                </a:cubicBezTo>
                <a:cubicBezTo>
                  <a:pt x="3486150" y="338356"/>
                  <a:pt x="3443497" y="381000"/>
                  <a:pt x="3390900" y="381000"/>
                </a:cubicBezTo>
                <a:lnTo>
                  <a:pt x="3200400" y="381000"/>
                </a:lnTo>
                <a:cubicBezTo>
                  <a:pt x="3147803" y="381000"/>
                  <a:pt x="3105150" y="338356"/>
                  <a:pt x="3105150" y="285750"/>
                </a:cubicBezTo>
                <a:cubicBezTo>
                  <a:pt x="3105150" y="233143"/>
                  <a:pt x="3147803" y="190500"/>
                  <a:pt x="3200400" y="190500"/>
                </a:cubicBezTo>
                <a:close/>
                <a:moveTo>
                  <a:pt x="2628900" y="190500"/>
                </a:moveTo>
                <a:lnTo>
                  <a:pt x="2819400" y="190500"/>
                </a:lnTo>
                <a:cubicBezTo>
                  <a:pt x="2871997" y="190500"/>
                  <a:pt x="2914650" y="233143"/>
                  <a:pt x="2914650" y="285750"/>
                </a:cubicBezTo>
                <a:cubicBezTo>
                  <a:pt x="2914650" y="338356"/>
                  <a:pt x="2871997" y="381000"/>
                  <a:pt x="2819400" y="381000"/>
                </a:cubicBezTo>
                <a:lnTo>
                  <a:pt x="2628900" y="381000"/>
                </a:lnTo>
                <a:cubicBezTo>
                  <a:pt x="2576303" y="381000"/>
                  <a:pt x="2533650" y="338356"/>
                  <a:pt x="2533650" y="285750"/>
                </a:cubicBezTo>
                <a:cubicBezTo>
                  <a:pt x="2533650" y="233143"/>
                  <a:pt x="2576303" y="190500"/>
                  <a:pt x="2628900" y="190500"/>
                </a:cubicBezTo>
                <a:close/>
                <a:moveTo>
                  <a:pt x="2057400" y="190500"/>
                </a:moveTo>
                <a:lnTo>
                  <a:pt x="2247900" y="190500"/>
                </a:lnTo>
                <a:cubicBezTo>
                  <a:pt x="2300497" y="190500"/>
                  <a:pt x="2343150" y="233143"/>
                  <a:pt x="2343150" y="285750"/>
                </a:cubicBezTo>
                <a:cubicBezTo>
                  <a:pt x="2343150" y="338356"/>
                  <a:pt x="2300497" y="381000"/>
                  <a:pt x="2247900" y="381000"/>
                </a:cubicBezTo>
                <a:lnTo>
                  <a:pt x="2057400" y="381000"/>
                </a:lnTo>
                <a:cubicBezTo>
                  <a:pt x="2004803" y="381000"/>
                  <a:pt x="1962150" y="338356"/>
                  <a:pt x="1962150" y="285750"/>
                </a:cubicBezTo>
                <a:cubicBezTo>
                  <a:pt x="1962150" y="233143"/>
                  <a:pt x="2004803" y="190500"/>
                  <a:pt x="2057400" y="190500"/>
                </a:cubicBezTo>
                <a:close/>
                <a:moveTo>
                  <a:pt x="1485900" y="190500"/>
                </a:moveTo>
                <a:lnTo>
                  <a:pt x="1676400" y="190500"/>
                </a:lnTo>
                <a:cubicBezTo>
                  <a:pt x="1728997" y="190500"/>
                  <a:pt x="1771650" y="233143"/>
                  <a:pt x="1771650" y="285750"/>
                </a:cubicBezTo>
                <a:cubicBezTo>
                  <a:pt x="1771650" y="338356"/>
                  <a:pt x="1728997" y="381000"/>
                  <a:pt x="1676400" y="381000"/>
                </a:cubicBezTo>
                <a:lnTo>
                  <a:pt x="1485900" y="381000"/>
                </a:lnTo>
                <a:cubicBezTo>
                  <a:pt x="1433303" y="381000"/>
                  <a:pt x="1390650" y="338356"/>
                  <a:pt x="1390650" y="285750"/>
                </a:cubicBezTo>
                <a:cubicBezTo>
                  <a:pt x="1390650" y="233143"/>
                  <a:pt x="1433303" y="190500"/>
                  <a:pt x="1485900" y="190500"/>
                </a:cubicBezTo>
                <a:close/>
                <a:moveTo>
                  <a:pt x="885825" y="190500"/>
                </a:moveTo>
                <a:lnTo>
                  <a:pt x="1076325" y="190500"/>
                </a:lnTo>
                <a:cubicBezTo>
                  <a:pt x="1128922" y="190500"/>
                  <a:pt x="1171575" y="233143"/>
                  <a:pt x="1171575" y="285750"/>
                </a:cubicBezTo>
                <a:cubicBezTo>
                  <a:pt x="1171575" y="338356"/>
                  <a:pt x="1128922" y="381000"/>
                  <a:pt x="1076325" y="381000"/>
                </a:cubicBezTo>
                <a:lnTo>
                  <a:pt x="885825" y="381000"/>
                </a:lnTo>
                <a:cubicBezTo>
                  <a:pt x="833228" y="381000"/>
                  <a:pt x="790575" y="338356"/>
                  <a:pt x="790575" y="285750"/>
                </a:cubicBezTo>
                <a:cubicBezTo>
                  <a:pt x="790575" y="233143"/>
                  <a:pt x="833228" y="190500"/>
                  <a:pt x="885825" y="190500"/>
                </a:cubicBezTo>
                <a:close/>
                <a:moveTo>
                  <a:pt x="190500" y="190500"/>
                </a:moveTo>
                <a:lnTo>
                  <a:pt x="190500" y="381000"/>
                </a:lnTo>
                <a:lnTo>
                  <a:pt x="381000" y="381000"/>
                </a:lnTo>
                <a:lnTo>
                  <a:pt x="381000" y="190500"/>
                </a:lnTo>
                <a:close/>
                <a:moveTo>
                  <a:pt x="4400550" y="0"/>
                </a:moveTo>
                <a:lnTo>
                  <a:pt x="4781550" y="0"/>
                </a:lnTo>
                <a:cubicBezTo>
                  <a:pt x="4834147" y="0"/>
                  <a:pt x="4876800" y="42643"/>
                  <a:pt x="4876800" y="95250"/>
                </a:cubicBezTo>
                <a:lnTo>
                  <a:pt x="4876800" y="476250"/>
                </a:lnTo>
                <a:cubicBezTo>
                  <a:pt x="4876800" y="528856"/>
                  <a:pt x="4834147" y="571500"/>
                  <a:pt x="4781550" y="571500"/>
                </a:cubicBezTo>
                <a:lnTo>
                  <a:pt x="4400550" y="571500"/>
                </a:lnTo>
                <a:cubicBezTo>
                  <a:pt x="4347953" y="571500"/>
                  <a:pt x="4305300" y="528856"/>
                  <a:pt x="4305300" y="476250"/>
                </a:cubicBezTo>
                <a:lnTo>
                  <a:pt x="4305300" y="95250"/>
                </a:lnTo>
                <a:cubicBezTo>
                  <a:pt x="4305300" y="42643"/>
                  <a:pt x="4347953" y="0"/>
                  <a:pt x="4400550" y="0"/>
                </a:cubicBezTo>
                <a:close/>
                <a:moveTo>
                  <a:pt x="95250" y="0"/>
                </a:moveTo>
                <a:lnTo>
                  <a:pt x="476250" y="0"/>
                </a:lnTo>
                <a:cubicBezTo>
                  <a:pt x="528847" y="0"/>
                  <a:pt x="571500" y="42643"/>
                  <a:pt x="571500" y="95250"/>
                </a:cubicBezTo>
                <a:lnTo>
                  <a:pt x="571500" y="476250"/>
                </a:lnTo>
                <a:cubicBezTo>
                  <a:pt x="571500" y="528856"/>
                  <a:pt x="528847" y="571500"/>
                  <a:pt x="476250" y="571500"/>
                </a:cubicBezTo>
                <a:lnTo>
                  <a:pt x="95250" y="571500"/>
                </a:lnTo>
                <a:cubicBezTo>
                  <a:pt x="42653" y="571500"/>
                  <a:pt x="0" y="528856"/>
                  <a:pt x="0" y="476250"/>
                </a:cubicBezTo>
                <a:lnTo>
                  <a:pt x="0" y="95250"/>
                </a:lnTo>
                <a:cubicBezTo>
                  <a:pt x="0" y="42643"/>
                  <a:pt x="42653" y="0"/>
                  <a:pt x="95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E3A4F10-C9B9-4E7F-8086-7EC68D8B92CB}"/>
              </a:ext>
            </a:extLst>
          </p:cNvPr>
          <p:cNvSpPr>
            <a:spLocks noChangeAspect="1"/>
          </p:cNvSpPr>
          <p:nvPr/>
        </p:nvSpPr>
        <p:spPr>
          <a:xfrm>
            <a:off x="8535121" y="10086147"/>
            <a:ext cx="853440" cy="721766"/>
          </a:xfrm>
          <a:custGeom>
            <a:avLst/>
            <a:gdLst>
              <a:gd name="connsiteX0" fmla="*/ 3271421 w 3333750"/>
              <a:gd name="connsiteY0" fmla="*/ 1928227 h 2819400"/>
              <a:gd name="connsiteX1" fmla="*/ 3195678 w 3333750"/>
              <a:gd name="connsiteY1" fmla="*/ 1880259 h 2819400"/>
              <a:gd name="connsiteX2" fmla="*/ 2819631 w 3333750"/>
              <a:gd name="connsiteY2" fmla="*/ 1742718 h 2819400"/>
              <a:gd name="connsiteX3" fmla="*/ 3192249 w 3333750"/>
              <a:gd name="connsiteY3" fmla="*/ 1606320 h 2819400"/>
              <a:gd name="connsiteX4" fmla="*/ 3200631 w 3333750"/>
              <a:gd name="connsiteY4" fmla="*/ 1603272 h 2819400"/>
              <a:gd name="connsiteX5" fmla="*/ 3266544 w 3333750"/>
              <a:gd name="connsiteY5" fmla="*/ 1561362 h 2819400"/>
              <a:gd name="connsiteX6" fmla="*/ 3271116 w 3333750"/>
              <a:gd name="connsiteY6" fmla="*/ 1557171 h 2819400"/>
              <a:gd name="connsiteX7" fmla="*/ 3270659 w 3333750"/>
              <a:gd name="connsiteY7" fmla="*/ 1265668 h 2819400"/>
              <a:gd name="connsiteX8" fmla="*/ 3194916 w 3333750"/>
              <a:gd name="connsiteY8" fmla="*/ 1217700 h 2819400"/>
              <a:gd name="connsiteX9" fmla="*/ 2818869 w 3333750"/>
              <a:gd name="connsiteY9" fmla="*/ 1080159 h 2819400"/>
              <a:gd name="connsiteX10" fmla="*/ 3191868 w 3333750"/>
              <a:gd name="connsiteY10" fmla="*/ 943761 h 2819400"/>
              <a:gd name="connsiteX11" fmla="*/ 3199488 w 3333750"/>
              <a:gd name="connsiteY11" fmla="*/ 940713 h 2819400"/>
              <a:gd name="connsiteX12" fmla="*/ 3265401 w 3333750"/>
              <a:gd name="connsiteY12" fmla="*/ 898803 h 2819400"/>
              <a:gd name="connsiteX13" fmla="*/ 3269973 w 3333750"/>
              <a:gd name="connsiteY13" fmla="*/ 894612 h 2819400"/>
              <a:gd name="connsiteX14" fmla="*/ 3269516 w 3333750"/>
              <a:gd name="connsiteY14" fmla="*/ 603109 h 2819400"/>
              <a:gd name="connsiteX15" fmla="*/ 3193773 w 3333750"/>
              <a:gd name="connsiteY15" fmla="*/ 555141 h 2819400"/>
              <a:gd name="connsiteX16" fmla="*/ 2466444 w 3333750"/>
              <a:gd name="connsiteY16" fmla="*/ 288441 h 2819400"/>
              <a:gd name="connsiteX17" fmla="*/ 1742544 w 3333750"/>
              <a:gd name="connsiteY17" fmla="*/ 21741 h 2819400"/>
              <a:gd name="connsiteX18" fmla="*/ 1734924 w 3333750"/>
              <a:gd name="connsiteY18" fmla="*/ 19074 h 2819400"/>
              <a:gd name="connsiteX19" fmla="*/ 1597383 w 3333750"/>
              <a:gd name="connsiteY19" fmla="*/ 19074 h 2819400"/>
              <a:gd name="connsiteX20" fmla="*/ 870054 w 3333750"/>
              <a:gd name="connsiteY20" fmla="*/ 285774 h 2819400"/>
              <a:gd name="connsiteX21" fmla="*/ 146154 w 3333750"/>
              <a:gd name="connsiteY21" fmla="*/ 552474 h 2819400"/>
              <a:gd name="connsiteX22" fmla="*/ 137772 w 3333750"/>
              <a:gd name="connsiteY22" fmla="*/ 555522 h 2819400"/>
              <a:gd name="connsiteX23" fmla="*/ 71859 w 3333750"/>
              <a:gd name="connsiteY23" fmla="*/ 597432 h 2819400"/>
              <a:gd name="connsiteX24" fmla="*/ 67287 w 3333750"/>
              <a:gd name="connsiteY24" fmla="*/ 601623 h 2819400"/>
              <a:gd name="connsiteX25" fmla="*/ 67744 w 3333750"/>
              <a:gd name="connsiteY25" fmla="*/ 893126 h 2819400"/>
              <a:gd name="connsiteX26" fmla="*/ 143487 w 3333750"/>
              <a:gd name="connsiteY26" fmla="*/ 941094 h 2819400"/>
              <a:gd name="connsiteX27" fmla="*/ 519534 w 3333750"/>
              <a:gd name="connsiteY27" fmla="*/ 1078635 h 2819400"/>
              <a:gd name="connsiteX28" fmla="*/ 146916 w 3333750"/>
              <a:gd name="connsiteY28" fmla="*/ 1215033 h 2819400"/>
              <a:gd name="connsiteX29" fmla="*/ 138534 w 3333750"/>
              <a:gd name="connsiteY29" fmla="*/ 1218081 h 2819400"/>
              <a:gd name="connsiteX30" fmla="*/ 72621 w 3333750"/>
              <a:gd name="connsiteY30" fmla="*/ 1259991 h 2819400"/>
              <a:gd name="connsiteX31" fmla="*/ 68049 w 3333750"/>
              <a:gd name="connsiteY31" fmla="*/ 1264182 h 2819400"/>
              <a:gd name="connsiteX32" fmla="*/ 68506 w 3333750"/>
              <a:gd name="connsiteY32" fmla="*/ 1555685 h 2819400"/>
              <a:gd name="connsiteX33" fmla="*/ 144249 w 3333750"/>
              <a:gd name="connsiteY33" fmla="*/ 1603653 h 2819400"/>
              <a:gd name="connsiteX34" fmla="*/ 520296 w 3333750"/>
              <a:gd name="connsiteY34" fmla="*/ 1741194 h 2819400"/>
              <a:gd name="connsiteX35" fmla="*/ 147297 w 3333750"/>
              <a:gd name="connsiteY35" fmla="*/ 1877592 h 2819400"/>
              <a:gd name="connsiteX36" fmla="*/ 139677 w 3333750"/>
              <a:gd name="connsiteY36" fmla="*/ 1880640 h 2819400"/>
              <a:gd name="connsiteX37" fmla="*/ 73764 w 3333750"/>
              <a:gd name="connsiteY37" fmla="*/ 1922550 h 2819400"/>
              <a:gd name="connsiteX38" fmla="*/ 69192 w 3333750"/>
              <a:gd name="connsiteY38" fmla="*/ 1926741 h 2819400"/>
              <a:gd name="connsiteX39" fmla="*/ 69649 w 3333750"/>
              <a:gd name="connsiteY39" fmla="*/ 2218244 h 2819400"/>
              <a:gd name="connsiteX40" fmla="*/ 145392 w 3333750"/>
              <a:gd name="connsiteY40" fmla="*/ 2266212 h 2819400"/>
              <a:gd name="connsiteX41" fmla="*/ 872721 w 3333750"/>
              <a:gd name="connsiteY41" fmla="*/ 2532912 h 2819400"/>
              <a:gd name="connsiteX42" fmla="*/ 1596621 w 3333750"/>
              <a:gd name="connsiteY42" fmla="*/ 2799612 h 2819400"/>
              <a:gd name="connsiteX43" fmla="*/ 1604241 w 3333750"/>
              <a:gd name="connsiteY43" fmla="*/ 2802279 h 2819400"/>
              <a:gd name="connsiteX44" fmla="*/ 1741782 w 3333750"/>
              <a:gd name="connsiteY44" fmla="*/ 2802279 h 2819400"/>
              <a:gd name="connsiteX45" fmla="*/ 2469111 w 3333750"/>
              <a:gd name="connsiteY45" fmla="*/ 2535579 h 2819400"/>
              <a:gd name="connsiteX46" fmla="*/ 3193011 w 3333750"/>
              <a:gd name="connsiteY46" fmla="*/ 2268879 h 2819400"/>
              <a:gd name="connsiteX47" fmla="*/ 3201393 w 3333750"/>
              <a:gd name="connsiteY47" fmla="*/ 2265831 h 2819400"/>
              <a:gd name="connsiteX48" fmla="*/ 3267306 w 3333750"/>
              <a:gd name="connsiteY48" fmla="*/ 2223921 h 2819400"/>
              <a:gd name="connsiteX49" fmla="*/ 3271878 w 3333750"/>
              <a:gd name="connsiteY49" fmla="*/ 2219730 h 2819400"/>
              <a:gd name="connsiteX50" fmla="*/ 3271421 w 3333750"/>
              <a:gd name="connsiteY50" fmla="*/ 1928227 h 2819400"/>
              <a:gd name="connsiteX51" fmla="*/ 191112 w 3333750"/>
              <a:gd name="connsiteY51" fmla="*/ 814221 h 2819400"/>
              <a:gd name="connsiteX52" fmla="*/ 150936 w 3333750"/>
              <a:gd name="connsiteY52" fmla="*/ 722990 h 2819400"/>
              <a:gd name="connsiteX53" fmla="*/ 165585 w 3333750"/>
              <a:gd name="connsiteY53" fmla="*/ 699921 h 2819400"/>
              <a:gd name="connsiteX54" fmla="*/ 167871 w 3333750"/>
              <a:gd name="connsiteY54" fmla="*/ 697254 h 2819400"/>
              <a:gd name="connsiteX55" fmla="*/ 191112 w 3333750"/>
              <a:gd name="connsiteY55" fmla="*/ 683157 h 2819400"/>
              <a:gd name="connsiteX56" fmla="*/ 918441 w 3333750"/>
              <a:gd name="connsiteY56" fmla="*/ 416457 h 2819400"/>
              <a:gd name="connsiteX57" fmla="*/ 1645770 w 3333750"/>
              <a:gd name="connsiteY57" fmla="*/ 149757 h 2819400"/>
              <a:gd name="connsiteX58" fmla="*/ 1694538 w 3333750"/>
              <a:gd name="connsiteY58" fmla="*/ 149757 h 2819400"/>
              <a:gd name="connsiteX59" fmla="*/ 2421105 w 3333750"/>
              <a:gd name="connsiteY59" fmla="*/ 416457 h 2819400"/>
              <a:gd name="connsiteX60" fmla="*/ 3148434 w 3333750"/>
              <a:gd name="connsiteY60" fmla="*/ 683157 h 2819400"/>
              <a:gd name="connsiteX61" fmla="*/ 3188611 w 3333750"/>
              <a:gd name="connsiteY61" fmla="*/ 774387 h 2819400"/>
              <a:gd name="connsiteX62" fmla="*/ 3173961 w 3333750"/>
              <a:gd name="connsiteY62" fmla="*/ 797457 h 2819400"/>
              <a:gd name="connsiteX63" fmla="*/ 3173961 w 3333750"/>
              <a:gd name="connsiteY63" fmla="*/ 798600 h 2819400"/>
              <a:gd name="connsiteX64" fmla="*/ 3171675 w 3333750"/>
              <a:gd name="connsiteY64" fmla="*/ 801267 h 2819400"/>
              <a:gd name="connsiteX65" fmla="*/ 3148434 w 3333750"/>
              <a:gd name="connsiteY65" fmla="*/ 815364 h 2819400"/>
              <a:gd name="connsiteX66" fmla="*/ 2421867 w 3333750"/>
              <a:gd name="connsiteY66" fmla="*/ 1082064 h 2819400"/>
              <a:gd name="connsiteX67" fmla="*/ 1694538 w 3333750"/>
              <a:gd name="connsiteY67" fmla="*/ 1348764 h 2819400"/>
              <a:gd name="connsiteX68" fmla="*/ 1670154 w 3333750"/>
              <a:gd name="connsiteY68" fmla="*/ 1352955 h 2819400"/>
              <a:gd name="connsiteX69" fmla="*/ 1642341 w 3333750"/>
              <a:gd name="connsiteY69" fmla="*/ 1347621 h 2819400"/>
              <a:gd name="connsiteX70" fmla="*/ 918441 w 3333750"/>
              <a:gd name="connsiteY70" fmla="*/ 1080921 h 2819400"/>
              <a:gd name="connsiteX71" fmla="*/ 191112 w 3333750"/>
              <a:gd name="connsiteY71" fmla="*/ 814221 h 2819400"/>
              <a:gd name="connsiteX72" fmla="*/ 189969 w 3333750"/>
              <a:gd name="connsiteY72" fmla="*/ 1477161 h 2819400"/>
              <a:gd name="connsiteX73" fmla="*/ 149793 w 3333750"/>
              <a:gd name="connsiteY73" fmla="*/ 1385940 h 2819400"/>
              <a:gd name="connsiteX74" fmla="*/ 164442 w 3333750"/>
              <a:gd name="connsiteY74" fmla="*/ 1362861 h 2819400"/>
              <a:gd name="connsiteX75" fmla="*/ 166728 w 3333750"/>
              <a:gd name="connsiteY75" fmla="*/ 1360194 h 2819400"/>
              <a:gd name="connsiteX76" fmla="*/ 189969 w 3333750"/>
              <a:gd name="connsiteY76" fmla="*/ 1346097 h 2819400"/>
              <a:gd name="connsiteX77" fmla="*/ 716511 w 3333750"/>
              <a:gd name="connsiteY77" fmla="*/ 1152168 h 2819400"/>
              <a:gd name="connsiteX78" fmla="*/ 868911 w 3333750"/>
              <a:gd name="connsiteY78" fmla="*/ 1208556 h 2819400"/>
              <a:gd name="connsiteX79" fmla="*/ 1592811 w 3333750"/>
              <a:gd name="connsiteY79" fmla="*/ 1475256 h 2819400"/>
              <a:gd name="connsiteX80" fmla="*/ 1665963 w 3333750"/>
              <a:gd name="connsiteY80" fmla="*/ 1489353 h 2819400"/>
              <a:gd name="connsiteX81" fmla="*/ 1737972 w 3333750"/>
              <a:gd name="connsiteY81" fmla="*/ 1476780 h 2819400"/>
              <a:gd name="connsiteX82" fmla="*/ 2465301 w 3333750"/>
              <a:gd name="connsiteY82" fmla="*/ 1210080 h 2819400"/>
              <a:gd name="connsiteX83" fmla="*/ 2617701 w 3333750"/>
              <a:gd name="connsiteY83" fmla="*/ 1153692 h 2819400"/>
              <a:gd name="connsiteX84" fmla="*/ 3148434 w 3333750"/>
              <a:gd name="connsiteY84" fmla="*/ 1344954 h 2819400"/>
              <a:gd name="connsiteX85" fmla="*/ 3188611 w 3333750"/>
              <a:gd name="connsiteY85" fmla="*/ 1436184 h 2819400"/>
              <a:gd name="connsiteX86" fmla="*/ 3173961 w 3333750"/>
              <a:gd name="connsiteY86" fmla="*/ 1459254 h 2819400"/>
              <a:gd name="connsiteX87" fmla="*/ 3171675 w 3333750"/>
              <a:gd name="connsiteY87" fmla="*/ 1461921 h 2819400"/>
              <a:gd name="connsiteX88" fmla="*/ 3148434 w 3333750"/>
              <a:gd name="connsiteY88" fmla="*/ 1476018 h 2819400"/>
              <a:gd name="connsiteX89" fmla="*/ 2599032 w 3333750"/>
              <a:gd name="connsiteY89" fmla="*/ 1677948 h 2819400"/>
              <a:gd name="connsiteX90" fmla="*/ 2421486 w 3333750"/>
              <a:gd name="connsiteY90" fmla="*/ 1743099 h 2819400"/>
              <a:gd name="connsiteX91" fmla="*/ 1694157 w 3333750"/>
              <a:gd name="connsiteY91" fmla="*/ 2009799 h 2819400"/>
              <a:gd name="connsiteX92" fmla="*/ 1669773 w 3333750"/>
              <a:gd name="connsiteY92" fmla="*/ 2012847 h 2819400"/>
              <a:gd name="connsiteX93" fmla="*/ 1634721 w 3333750"/>
              <a:gd name="connsiteY93" fmla="*/ 2005989 h 2819400"/>
              <a:gd name="connsiteX94" fmla="*/ 917298 w 3333750"/>
              <a:gd name="connsiteY94" fmla="*/ 1743861 h 2819400"/>
              <a:gd name="connsiteX95" fmla="*/ 189969 w 3333750"/>
              <a:gd name="connsiteY95" fmla="*/ 1477161 h 2819400"/>
              <a:gd name="connsiteX96" fmla="*/ 3188611 w 3333750"/>
              <a:gd name="connsiteY96" fmla="*/ 2098734 h 2819400"/>
              <a:gd name="connsiteX97" fmla="*/ 3173961 w 3333750"/>
              <a:gd name="connsiteY97" fmla="*/ 2121803 h 2819400"/>
              <a:gd name="connsiteX98" fmla="*/ 3171675 w 3333750"/>
              <a:gd name="connsiteY98" fmla="*/ 2124470 h 2819400"/>
              <a:gd name="connsiteX99" fmla="*/ 3148434 w 3333750"/>
              <a:gd name="connsiteY99" fmla="*/ 2138567 h 2819400"/>
              <a:gd name="connsiteX100" fmla="*/ 2421105 w 3333750"/>
              <a:gd name="connsiteY100" fmla="*/ 2405267 h 2819400"/>
              <a:gd name="connsiteX101" fmla="*/ 1693776 w 3333750"/>
              <a:gd name="connsiteY101" fmla="*/ 2671967 h 2819400"/>
              <a:gd name="connsiteX102" fmla="*/ 1645008 w 3333750"/>
              <a:gd name="connsiteY102" fmla="*/ 2671967 h 2819400"/>
              <a:gd name="connsiteX103" fmla="*/ 918441 w 3333750"/>
              <a:gd name="connsiteY103" fmla="*/ 2405267 h 2819400"/>
              <a:gd name="connsiteX104" fmla="*/ 191112 w 3333750"/>
              <a:gd name="connsiteY104" fmla="*/ 2138567 h 2819400"/>
              <a:gd name="connsiteX105" fmla="*/ 150936 w 3333750"/>
              <a:gd name="connsiteY105" fmla="*/ 2047337 h 2819400"/>
              <a:gd name="connsiteX106" fmla="*/ 165585 w 3333750"/>
              <a:gd name="connsiteY106" fmla="*/ 2024267 h 2819400"/>
              <a:gd name="connsiteX107" fmla="*/ 167871 w 3333750"/>
              <a:gd name="connsiteY107" fmla="*/ 2021600 h 2819400"/>
              <a:gd name="connsiteX108" fmla="*/ 191112 w 3333750"/>
              <a:gd name="connsiteY108" fmla="*/ 2007503 h 2819400"/>
              <a:gd name="connsiteX109" fmla="*/ 716892 w 3333750"/>
              <a:gd name="connsiteY109" fmla="*/ 1815098 h 2819400"/>
              <a:gd name="connsiteX110" fmla="*/ 869292 w 3333750"/>
              <a:gd name="connsiteY110" fmla="*/ 1871486 h 2819400"/>
              <a:gd name="connsiteX111" fmla="*/ 1593192 w 3333750"/>
              <a:gd name="connsiteY111" fmla="*/ 2138186 h 2819400"/>
              <a:gd name="connsiteX112" fmla="*/ 1600812 w 3333750"/>
              <a:gd name="connsiteY112" fmla="*/ 2140853 h 2819400"/>
              <a:gd name="connsiteX113" fmla="*/ 1738353 w 3333750"/>
              <a:gd name="connsiteY113" fmla="*/ 2140853 h 2819400"/>
              <a:gd name="connsiteX114" fmla="*/ 2465682 w 3333750"/>
              <a:gd name="connsiteY114" fmla="*/ 1874153 h 2819400"/>
              <a:gd name="connsiteX115" fmla="*/ 2618082 w 3333750"/>
              <a:gd name="connsiteY115" fmla="*/ 1817765 h 2819400"/>
              <a:gd name="connsiteX116" fmla="*/ 3148434 w 3333750"/>
              <a:gd name="connsiteY116" fmla="*/ 2007503 h 2819400"/>
              <a:gd name="connsiteX117" fmla="*/ 3188611 w 3333750"/>
              <a:gd name="connsiteY117" fmla="*/ 2098734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333750" h="2819400">
                <a:moveTo>
                  <a:pt x="3271421" y="1928227"/>
                </a:moveTo>
                <a:cubicBezTo>
                  <a:pt x="3249999" y="1906872"/>
                  <a:pt x="3224139" y="1890498"/>
                  <a:pt x="3195678" y="1880259"/>
                </a:cubicBezTo>
                <a:lnTo>
                  <a:pt x="2819631" y="1742718"/>
                </a:lnTo>
                <a:lnTo>
                  <a:pt x="3192249" y="1606320"/>
                </a:lnTo>
                <a:lnTo>
                  <a:pt x="3200631" y="1603272"/>
                </a:lnTo>
                <a:cubicBezTo>
                  <a:pt x="3225072" y="1593633"/>
                  <a:pt x="3247447" y="1579402"/>
                  <a:pt x="3266544" y="1561362"/>
                </a:cubicBezTo>
                <a:lnTo>
                  <a:pt x="3271116" y="1557171"/>
                </a:lnTo>
                <a:cubicBezTo>
                  <a:pt x="3351488" y="1476551"/>
                  <a:pt x="3351279" y="1346040"/>
                  <a:pt x="3270659" y="1265668"/>
                </a:cubicBezTo>
                <a:cubicBezTo>
                  <a:pt x="3249238" y="1244313"/>
                  <a:pt x="3223377" y="1227939"/>
                  <a:pt x="3194916" y="1217700"/>
                </a:cubicBezTo>
                <a:lnTo>
                  <a:pt x="2818869" y="1080159"/>
                </a:lnTo>
                <a:lnTo>
                  <a:pt x="3191868" y="943761"/>
                </a:lnTo>
                <a:lnTo>
                  <a:pt x="3199488" y="940713"/>
                </a:lnTo>
                <a:cubicBezTo>
                  <a:pt x="3223930" y="931064"/>
                  <a:pt x="3246294" y="916843"/>
                  <a:pt x="3265401" y="898803"/>
                </a:cubicBezTo>
                <a:lnTo>
                  <a:pt x="3269973" y="894612"/>
                </a:lnTo>
                <a:cubicBezTo>
                  <a:pt x="3350345" y="813992"/>
                  <a:pt x="3350136" y="683481"/>
                  <a:pt x="3269516" y="603109"/>
                </a:cubicBezTo>
                <a:cubicBezTo>
                  <a:pt x="3248094" y="581754"/>
                  <a:pt x="3222234" y="565380"/>
                  <a:pt x="3193773" y="555141"/>
                </a:cubicBezTo>
                <a:lnTo>
                  <a:pt x="2466444" y="288441"/>
                </a:lnTo>
                <a:lnTo>
                  <a:pt x="1742544" y="21741"/>
                </a:lnTo>
                <a:lnTo>
                  <a:pt x="1734924" y="19074"/>
                </a:lnTo>
                <a:cubicBezTo>
                  <a:pt x="1690452" y="3167"/>
                  <a:pt x="1641856" y="3167"/>
                  <a:pt x="1597383" y="19074"/>
                </a:cubicBezTo>
                <a:lnTo>
                  <a:pt x="870054" y="285774"/>
                </a:lnTo>
                <a:lnTo>
                  <a:pt x="146154" y="552474"/>
                </a:lnTo>
                <a:lnTo>
                  <a:pt x="137772" y="555522"/>
                </a:lnTo>
                <a:cubicBezTo>
                  <a:pt x="113331" y="565171"/>
                  <a:pt x="90966" y="579392"/>
                  <a:pt x="71859" y="597432"/>
                </a:cubicBezTo>
                <a:lnTo>
                  <a:pt x="67287" y="601623"/>
                </a:lnTo>
                <a:cubicBezTo>
                  <a:pt x="-13085" y="682242"/>
                  <a:pt x="-12875" y="812754"/>
                  <a:pt x="67744" y="893126"/>
                </a:cubicBezTo>
                <a:cubicBezTo>
                  <a:pt x="89166" y="914481"/>
                  <a:pt x="115027" y="930854"/>
                  <a:pt x="143487" y="941094"/>
                </a:cubicBezTo>
                <a:lnTo>
                  <a:pt x="519534" y="1078635"/>
                </a:lnTo>
                <a:lnTo>
                  <a:pt x="146916" y="1215033"/>
                </a:lnTo>
                <a:lnTo>
                  <a:pt x="138534" y="1218081"/>
                </a:lnTo>
                <a:cubicBezTo>
                  <a:pt x="114093" y="1227730"/>
                  <a:pt x="91728" y="1241951"/>
                  <a:pt x="72621" y="1259991"/>
                </a:cubicBezTo>
                <a:lnTo>
                  <a:pt x="68049" y="1264182"/>
                </a:lnTo>
                <a:cubicBezTo>
                  <a:pt x="-12323" y="1344802"/>
                  <a:pt x="-12113" y="1475313"/>
                  <a:pt x="68506" y="1555685"/>
                </a:cubicBezTo>
                <a:cubicBezTo>
                  <a:pt x="89928" y="1577040"/>
                  <a:pt x="115789" y="1593414"/>
                  <a:pt x="144249" y="1603653"/>
                </a:cubicBezTo>
                <a:lnTo>
                  <a:pt x="520296" y="1741194"/>
                </a:lnTo>
                <a:lnTo>
                  <a:pt x="147297" y="1877592"/>
                </a:lnTo>
                <a:lnTo>
                  <a:pt x="139677" y="1880640"/>
                </a:lnTo>
                <a:cubicBezTo>
                  <a:pt x="115236" y="1890289"/>
                  <a:pt x="92871" y="1904509"/>
                  <a:pt x="73764" y="1922550"/>
                </a:cubicBezTo>
                <a:lnTo>
                  <a:pt x="69192" y="1926741"/>
                </a:lnTo>
                <a:cubicBezTo>
                  <a:pt x="-11180" y="2007360"/>
                  <a:pt x="-10970" y="2137872"/>
                  <a:pt x="69649" y="2218244"/>
                </a:cubicBezTo>
                <a:cubicBezTo>
                  <a:pt x="91071" y="2239599"/>
                  <a:pt x="116932" y="2255973"/>
                  <a:pt x="145392" y="2266212"/>
                </a:cubicBezTo>
                <a:lnTo>
                  <a:pt x="872721" y="2532912"/>
                </a:lnTo>
                <a:lnTo>
                  <a:pt x="1596621" y="2799612"/>
                </a:lnTo>
                <a:lnTo>
                  <a:pt x="1604241" y="2802279"/>
                </a:lnTo>
                <a:cubicBezTo>
                  <a:pt x="1648704" y="2818214"/>
                  <a:pt x="1697320" y="2818214"/>
                  <a:pt x="1741782" y="2802279"/>
                </a:cubicBezTo>
                <a:lnTo>
                  <a:pt x="2469111" y="2535579"/>
                </a:lnTo>
                <a:lnTo>
                  <a:pt x="3193011" y="2268879"/>
                </a:lnTo>
                <a:lnTo>
                  <a:pt x="3201393" y="2265831"/>
                </a:lnTo>
                <a:cubicBezTo>
                  <a:pt x="3225835" y="2256182"/>
                  <a:pt x="3248199" y="2241961"/>
                  <a:pt x="3267306" y="2223921"/>
                </a:cubicBezTo>
                <a:lnTo>
                  <a:pt x="3271878" y="2219730"/>
                </a:lnTo>
                <a:cubicBezTo>
                  <a:pt x="3352250" y="2139110"/>
                  <a:pt x="3352041" y="2008599"/>
                  <a:pt x="3271421" y="1928227"/>
                </a:cubicBezTo>
                <a:close/>
                <a:moveTo>
                  <a:pt x="191112" y="814221"/>
                </a:moveTo>
                <a:cubicBezTo>
                  <a:pt x="154822" y="800124"/>
                  <a:pt x="136839" y="759281"/>
                  <a:pt x="150936" y="722990"/>
                </a:cubicBezTo>
                <a:cubicBezTo>
                  <a:pt x="154270" y="714418"/>
                  <a:pt x="159242" y="706579"/>
                  <a:pt x="165585" y="699921"/>
                </a:cubicBezTo>
                <a:lnTo>
                  <a:pt x="167871" y="697254"/>
                </a:lnTo>
                <a:cubicBezTo>
                  <a:pt x="174653" y="691120"/>
                  <a:pt x="182540" y="686338"/>
                  <a:pt x="191112" y="683157"/>
                </a:cubicBezTo>
                <a:lnTo>
                  <a:pt x="918441" y="416457"/>
                </a:lnTo>
                <a:lnTo>
                  <a:pt x="1645770" y="149757"/>
                </a:lnTo>
                <a:cubicBezTo>
                  <a:pt x="1661525" y="144051"/>
                  <a:pt x="1678784" y="144051"/>
                  <a:pt x="1694538" y="149757"/>
                </a:cubicBezTo>
                <a:lnTo>
                  <a:pt x="2421105" y="416457"/>
                </a:lnTo>
                <a:lnTo>
                  <a:pt x="3148434" y="683157"/>
                </a:lnTo>
                <a:cubicBezTo>
                  <a:pt x="3184725" y="697254"/>
                  <a:pt x="3202708" y="738097"/>
                  <a:pt x="3188611" y="774387"/>
                </a:cubicBezTo>
                <a:cubicBezTo>
                  <a:pt x="3185277" y="782960"/>
                  <a:pt x="3180305" y="790799"/>
                  <a:pt x="3173961" y="797457"/>
                </a:cubicBezTo>
                <a:lnTo>
                  <a:pt x="3173961" y="798600"/>
                </a:lnTo>
                <a:lnTo>
                  <a:pt x="3171675" y="801267"/>
                </a:lnTo>
                <a:cubicBezTo>
                  <a:pt x="3164903" y="807410"/>
                  <a:pt x="3157007" y="812192"/>
                  <a:pt x="3148434" y="815364"/>
                </a:cubicBezTo>
                <a:lnTo>
                  <a:pt x="2421867" y="1082064"/>
                </a:lnTo>
                <a:lnTo>
                  <a:pt x="1694538" y="1348764"/>
                </a:lnTo>
                <a:cubicBezTo>
                  <a:pt x="1686718" y="1351583"/>
                  <a:pt x="1678470" y="1353002"/>
                  <a:pt x="1670154" y="1352955"/>
                </a:cubicBezTo>
                <a:cubicBezTo>
                  <a:pt x="1660667" y="1352564"/>
                  <a:pt x="1651295" y="1350764"/>
                  <a:pt x="1642341" y="1347621"/>
                </a:cubicBezTo>
                <a:lnTo>
                  <a:pt x="918441" y="1080921"/>
                </a:lnTo>
                <a:lnTo>
                  <a:pt x="191112" y="814221"/>
                </a:lnTo>
                <a:close/>
                <a:moveTo>
                  <a:pt x="189969" y="1477161"/>
                </a:moveTo>
                <a:cubicBezTo>
                  <a:pt x="153679" y="1463064"/>
                  <a:pt x="135696" y="1422221"/>
                  <a:pt x="149793" y="1385940"/>
                </a:cubicBezTo>
                <a:cubicBezTo>
                  <a:pt x="153127" y="1377367"/>
                  <a:pt x="158099" y="1369528"/>
                  <a:pt x="164442" y="1362861"/>
                </a:cubicBezTo>
                <a:lnTo>
                  <a:pt x="166728" y="1360194"/>
                </a:lnTo>
                <a:cubicBezTo>
                  <a:pt x="173510" y="1354060"/>
                  <a:pt x="181397" y="1349278"/>
                  <a:pt x="189969" y="1346097"/>
                </a:cubicBezTo>
                <a:lnTo>
                  <a:pt x="716511" y="1152168"/>
                </a:lnTo>
                <a:lnTo>
                  <a:pt x="868911" y="1208556"/>
                </a:lnTo>
                <a:lnTo>
                  <a:pt x="1592811" y="1475256"/>
                </a:lnTo>
                <a:cubicBezTo>
                  <a:pt x="1616319" y="1483724"/>
                  <a:pt x="1640998" y="1488477"/>
                  <a:pt x="1665963" y="1489353"/>
                </a:cubicBezTo>
                <a:cubicBezTo>
                  <a:pt x="1690471" y="1488943"/>
                  <a:pt x="1714769" y="1484695"/>
                  <a:pt x="1737972" y="1476780"/>
                </a:cubicBezTo>
                <a:lnTo>
                  <a:pt x="2465301" y="1210080"/>
                </a:lnTo>
                <a:lnTo>
                  <a:pt x="2617701" y="1153692"/>
                </a:lnTo>
                <a:lnTo>
                  <a:pt x="3148434" y="1344954"/>
                </a:lnTo>
                <a:cubicBezTo>
                  <a:pt x="3184725" y="1359051"/>
                  <a:pt x="3202708" y="1399894"/>
                  <a:pt x="3188611" y="1436184"/>
                </a:cubicBezTo>
                <a:cubicBezTo>
                  <a:pt x="3185277" y="1444757"/>
                  <a:pt x="3180305" y="1452596"/>
                  <a:pt x="3173961" y="1459254"/>
                </a:cubicBezTo>
                <a:lnTo>
                  <a:pt x="3171675" y="1461921"/>
                </a:lnTo>
                <a:cubicBezTo>
                  <a:pt x="3164894" y="1468055"/>
                  <a:pt x="3157007" y="1472837"/>
                  <a:pt x="3148434" y="1476018"/>
                </a:cubicBezTo>
                <a:lnTo>
                  <a:pt x="2599032" y="1677948"/>
                </a:lnTo>
                <a:lnTo>
                  <a:pt x="2421486" y="1743099"/>
                </a:lnTo>
                <a:lnTo>
                  <a:pt x="1694157" y="2009799"/>
                </a:lnTo>
                <a:cubicBezTo>
                  <a:pt x="1686156" y="2011666"/>
                  <a:pt x="1677984" y="2012694"/>
                  <a:pt x="1669773" y="2012847"/>
                </a:cubicBezTo>
                <a:cubicBezTo>
                  <a:pt x="1657791" y="2012466"/>
                  <a:pt x="1645961" y="2010151"/>
                  <a:pt x="1634721" y="2005989"/>
                </a:cubicBezTo>
                <a:lnTo>
                  <a:pt x="917298" y="1743861"/>
                </a:lnTo>
                <a:lnTo>
                  <a:pt x="189969" y="1477161"/>
                </a:lnTo>
                <a:close/>
                <a:moveTo>
                  <a:pt x="3188611" y="2098734"/>
                </a:moveTo>
                <a:cubicBezTo>
                  <a:pt x="3185277" y="2107306"/>
                  <a:pt x="3180305" y="2115145"/>
                  <a:pt x="3173961" y="2121803"/>
                </a:cubicBezTo>
                <a:lnTo>
                  <a:pt x="3171675" y="2124470"/>
                </a:lnTo>
                <a:cubicBezTo>
                  <a:pt x="3164894" y="2130604"/>
                  <a:pt x="3157007" y="2135386"/>
                  <a:pt x="3148434" y="2138567"/>
                </a:cubicBezTo>
                <a:lnTo>
                  <a:pt x="2421105" y="2405267"/>
                </a:lnTo>
                <a:lnTo>
                  <a:pt x="1693776" y="2671967"/>
                </a:lnTo>
                <a:cubicBezTo>
                  <a:pt x="1678022" y="2677673"/>
                  <a:pt x="1660763" y="2677673"/>
                  <a:pt x="1645008" y="2671967"/>
                </a:cubicBezTo>
                <a:lnTo>
                  <a:pt x="918441" y="2405267"/>
                </a:lnTo>
                <a:lnTo>
                  <a:pt x="191112" y="2138567"/>
                </a:lnTo>
                <a:cubicBezTo>
                  <a:pt x="154822" y="2124470"/>
                  <a:pt x="136839" y="2083627"/>
                  <a:pt x="150936" y="2047337"/>
                </a:cubicBezTo>
                <a:cubicBezTo>
                  <a:pt x="154270" y="2038764"/>
                  <a:pt x="159242" y="2030925"/>
                  <a:pt x="165585" y="2024267"/>
                </a:cubicBezTo>
                <a:lnTo>
                  <a:pt x="167871" y="2021600"/>
                </a:lnTo>
                <a:cubicBezTo>
                  <a:pt x="174644" y="2015457"/>
                  <a:pt x="182540" y="2010675"/>
                  <a:pt x="191112" y="2007503"/>
                </a:cubicBezTo>
                <a:lnTo>
                  <a:pt x="716892" y="1815098"/>
                </a:lnTo>
                <a:lnTo>
                  <a:pt x="869292" y="1871486"/>
                </a:lnTo>
                <a:lnTo>
                  <a:pt x="1593192" y="2138186"/>
                </a:lnTo>
                <a:lnTo>
                  <a:pt x="1600812" y="2140853"/>
                </a:lnTo>
                <a:cubicBezTo>
                  <a:pt x="1645275" y="2156789"/>
                  <a:pt x="1693891" y="2156789"/>
                  <a:pt x="1738353" y="2140853"/>
                </a:cubicBezTo>
                <a:lnTo>
                  <a:pt x="2465682" y="1874153"/>
                </a:lnTo>
                <a:lnTo>
                  <a:pt x="2618082" y="1817765"/>
                </a:lnTo>
                <a:lnTo>
                  <a:pt x="3148434" y="2007503"/>
                </a:lnTo>
                <a:cubicBezTo>
                  <a:pt x="3184725" y="2021610"/>
                  <a:pt x="3202708" y="2062453"/>
                  <a:pt x="3188611" y="20987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603A8E0-B5E4-493A-BAA7-5846CD0B7A6C}"/>
              </a:ext>
            </a:extLst>
          </p:cNvPr>
          <p:cNvSpPr>
            <a:spLocks noChangeAspect="1"/>
          </p:cNvSpPr>
          <p:nvPr/>
        </p:nvSpPr>
        <p:spPr>
          <a:xfrm>
            <a:off x="15180565" y="7322490"/>
            <a:ext cx="504664" cy="853440"/>
          </a:xfrm>
          <a:custGeom>
            <a:avLst/>
            <a:gdLst>
              <a:gd name="connsiteX0" fmla="*/ 240344 w 4460872"/>
              <a:gd name="connsiteY0" fmla="*/ 3061116 h 7543800"/>
              <a:gd name="connsiteX1" fmla="*/ 476564 w 4460872"/>
              <a:gd name="connsiteY1" fmla="*/ 3297431 h 7543800"/>
              <a:gd name="connsiteX2" fmla="*/ 476564 w 4460872"/>
              <a:gd name="connsiteY2" fmla="*/ 3859825 h 7543800"/>
              <a:gd name="connsiteX3" fmla="*/ 918791 w 4460872"/>
              <a:gd name="connsiteY3" fmla="*/ 5126593 h 7543800"/>
              <a:gd name="connsiteX4" fmla="*/ 2030758 w 4460872"/>
              <a:gd name="connsiteY4" fmla="*/ 5749442 h 7543800"/>
              <a:gd name="connsiteX5" fmla="*/ 2430018 w 4460872"/>
              <a:gd name="connsiteY5" fmla="*/ 5749442 h 7543800"/>
              <a:gd name="connsiteX6" fmla="*/ 3537776 w 4460872"/>
              <a:gd name="connsiteY6" fmla="*/ 5126593 h 7543800"/>
              <a:gd name="connsiteX7" fmla="*/ 3984298 w 4460872"/>
              <a:gd name="connsiteY7" fmla="*/ 3859825 h 7543800"/>
              <a:gd name="connsiteX8" fmla="*/ 3984298 w 4460872"/>
              <a:gd name="connsiteY8" fmla="*/ 3297431 h 7543800"/>
              <a:gd name="connsiteX9" fmla="*/ 4220432 w 4460872"/>
              <a:gd name="connsiteY9" fmla="*/ 3061116 h 7543800"/>
              <a:gd name="connsiteX10" fmla="*/ 4460872 w 4460872"/>
              <a:gd name="connsiteY10" fmla="*/ 3297431 h 7543800"/>
              <a:gd name="connsiteX11" fmla="*/ 4460872 w 4460872"/>
              <a:gd name="connsiteY11" fmla="*/ 3859825 h 7543800"/>
              <a:gd name="connsiteX12" fmla="*/ 3889867 w 4460872"/>
              <a:gd name="connsiteY12" fmla="*/ 5449014 h 7543800"/>
              <a:gd name="connsiteX13" fmla="*/ 2472976 w 4460872"/>
              <a:gd name="connsiteY13" fmla="*/ 6225740 h 7543800"/>
              <a:gd name="connsiteX14" fmla="*/ 2464375 w 4460872"/>
              <a:gd name="connsiteY14" fmla="*/ 6225740 h 7543800"/>
              <a:gd name="connsiteX15" fmla="*/ 2464375 w 4460872"/>
              <a:gd name="connsiteY15" fmla="*/ 7067502 h 7543800"/>
              <a:gd name="connsiteX16" fmla="*/ 3177168 w 4460872"/>
              <a:gd name="connsiteY16" fmla="*/ 7067502 h 7543800"/>
              <a:gd name="connsiteX17" fmla="*/ 3413302 w 4460872"/>
              <a:gd name="connsiteY17" fmla="*/ 7307475 h 7543800"/>
              <a:gd name="connsiteX18" fmla="*/ 3177168 w 4460872"/>
              <a:gd name="connsiteY18" fmla="*/ 7543800 h 7543800"/>
              <a:gd name="connsiteX19" fmla="*/ 1275092 w 4460872"/>
              <a:gd name="connsiteY19" fmla="*/ 7543800 h 7543800"/>
              <a:gd name="connsiteX20" fmla="*/ 1038958 w 4460872"/>
              <a:gd name="connsiteY20" fmla="*/ 7307475 h 7543800"/>
              <a:gd name="connsiteX21" fmla="*/ 1275092 w 4460872"/>
              <a:gd name="connsiteY21" fmla="*/ 7067502 h 7543800"/>
              <a:gd name="connsiteX22" fmla="*/ 1987801 w 4460872"/>
              <a:gd name="connsiteY22" fmla="*/ 7067502 h 7543800"/>
              <a:gd name="connsiteX23" fmla="*/ 1987801 w 4460872"/>
              <a:gd name="connsiteY23" fmla="*/ 6225740 h 7543800"/>
              <a:gd name="connsiteX24" fmla="*/ 566699 w 4460872"/>
              <a:gd name="connsiteY24" fmla="*/ 5449014 h 7543800"/>
              <a:gd name="connsiteX25" fmla="*/ 0 w 4460872"/>
              <a:gd name="connsiteY25" fmla="*/ 3859825 h 7543800"/>
              <a:gd name="connsiteX26" fmla="*/ 0 w 4460872"/>
              <a:gd name="connsiteY26" fmla="*/ 3297431 h 7543800"/>
              <a:gd name="connsiteX27" fmla="*/ 240344 w 4460872"/>
              <a:gd name="connsiteY27" fmla="*/ 3061116 h 7543800"/>
              <a:gd name="connsiteX28" fmla="*/ 1348092 w 4460872"/>
              <a:gd name="connsiteY28" fmla="*/ 2928309 h 7543800"/>
              <a:gd name="connsiteX29" fmla="*/ 1348092 w 4460872"/>
              <a:gd name="connsiteY29" fmla="*/ 3868998 h 7543800"/>
              <a:gd name="connsiteX30" fmla="*/ 1605743 w 4460872"/>
              <a:gd name="connsiteY30" fmla="*/ 4602671 h 7543800"/>
              <a:gd name="connsiteX31" fmla="*/ 2228231 w 4460872"/>
              <a:gd name="connsiteY31" fmla="*/ 4907680 h 7543800"/>
              <a:gd name="connsiteX32" fmla="*/ 2855109 w 4460872"/>
              <a:gd name="connsiteY32" fmla="*/ 4602671 h 7543800"/>
              <a:gd name="connsiteX33" fmla="*/ 3112675 w 4460872"/>
              <a:gd name="connsiteY33" fmla="*/ 3868998 h 7543800"/>
              <a:gd name="connsiteX34" fmla="*/ 3112675 w 4460872"/>
              <a:gd name="connsiteY34" fmla="*/ 2928309 h 7543800"/>
              <a:gd name="connsiteX35" fmla="*/ 2228231 w 4460872"/>
              <a:gd name="connsiteY35" fmla="*/ 472630 h 7543800"/>
              <a:gd name="connsiteX36" fmla="*/ 1605743 w 4460872"/>
              <a:gd name="connsiteY36" fmla="*/ 777640 h 7543800"/>
              <a:gd name="connsiteX37" fmla="*/ 1348092 w 4460872"/>
              <a:gd name="connsiteY37" fmla="*/ 1511322 h 7543800"/>
              <a:gd name="connsiteX38" fmla="*/ 1348092 w 4460872"/>
              <a:gd name="connsiteY38" fmla="*/ 2452002 h 7543800"/>
              <a:gd name="connsiteX39" fmla="*/ 3112675 w 4460872"/>
              <a:gd name="connsiteY39" fmla="*/ 2452002 h 7543800"/>
              <a:gd name="connsiteX40" fmla="*/ 3112675 w 4460872"/>
              <a:gd name="connsiteY40" fmla="*/ 1511322 h 7543800"/>
              <a:gd name="connsiteX41" fmla="*/ 2855109 w 4460872"/>
              <a:gd name="connsiteY41" fmla="*/ 777640 h 7543800"/>
              <a:gd name="connsiteX42" fmla="*/ 2228231 w 4460872"/>
              <a:gd name="connsiteY42" fmla="*/ 472630 h 7543800"/>
              <a:gd name="connsiteX43" fmla="*/ 2228231 w 4460872"/>
              <a:gd name="connsiteY43" fmla="*/ 0 h 7543800"/>
              <a:gd name="connsiteX44" fmla="*/ 3189980 w 4460872"/>
              <a:gd name="connsiteY44" fmla="*/ 442398 h 7543800"/>
              <a:gd name="connsiteX45" fmla="*/ 3589344 w 4460872"/>
              <a:gd name="connsiteY45" fmla="*/ 1511322 h 7543800"/>
              <a:gd name="connsiteX46" fmla="*/ 3589344 w 4460872"/>
              <a:gd name="connsiteY46" fmla="*/ 3868988 h 7543800"/>
              <a:gd name="connsiteX47" fmla="*/ 3189980 w 4460872"/>
              <a:gd name="connsiteY47" fmla="*/ 4937913 h 7543800"/>
              <a:gd name="connsiteX48" fmla="*/ 2228231 w 4460872"/>
              <a:gd name="connsiteY48" fmla="*/ 5380311 h 7543800"/>
              <a:gd name="connsiteX49" fmla="*/ 1266482 w 4460872"/>
              <a:gd name="connsiteY49" fmla="*/ 4937922 h 7543800"/>
              <a:gd name="connsiteX50" fmla="*/ 871528 w 4460872"/>
              <a:gd name="connsiteY50" fmla="*/ 3868998 h 7543800"/>
              <a:gd name="connsiteX51" fmla="*/ 871528 w 4460872"/>
              <a:gd name="connsiteY51" fmla="*/ 1511332 h 7543800"/>
              <a:gd name="connsiteX52" fmla="*/ 1266482 w 4460872"/>
              <a:gd name="connsiteY52" fmla="*/ 442407 h 7543800"/>
              <a:gd name="connsiteX53" fmla="*/ 2228231 w 4460872"/>
              <a:gd name="connsiteY53" fmla="*/ 0 h 754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460872" h="7543800">
                <a:moveTo>
                  <a:pt x="240344" y="3061116"/>
                </a:moveTo>
                <a:cubicBezTo>
                  <a:pt x="373523" y="3061116"/>
                  <a:pt x="476564" y="3164614"/>
                  <a:pt x="476564" y="3297431"/>
                </a:cubicBezTo>
                <a:lnTo>
                  <a:pt x="476564" y="3859825"/>
                </a:lnTo>
                <a:cubicBezTo>
                  <a:pt x="476564" y="4345286"/>
                  <a:pt x="622478" y="4765700"/>
                  <a:pt x="918791" y="5126593"/>
                </a:cubicBezTo>
                <a:cubicBezTo>
                  <a:pt x="1215009" y="5487476"/>
                  <a:pt x="1588532" y="5693569"/>
                  <a:pt x="2030758" y="5749442"/>
                </a:cubicBezTo>
                <a:lnTo>
                  <a:pt x="2430018" y="5749442"/>
                </a:lnTo>
                <a:cubicBezTo>
                  <a:pt x="2872244" y="5693559"/>
                  <a:pt x="3241548" y="5487476"/>
                  <a:pt x="3537776" y="5126593"/>
                </a:cubicBezTo>
                <a:cubicBezTo>
                  <a:pt x="3833994" y="4765700"/>
                  <a:pt x="3984298" y="4345286"/>
                  <a:pt x="3984298" y="3859825"/>
                </a:cubicBezTo>
                <a:lnTo>
                  <a:pt x="3984298" y="3297431"/>
                </a:lnTo>
                <a:cubicBezTo>
                  <a:pt x="3984298" y="3164614"/>
                  <a:pt x="4087339" y="3061116"/>
                  <a:pt x="4220432" y="3061116"/>
                </a:cubicBezTo>
                <a:cubicBezTo>
                  <a:pt x="4353516" y="3061116"/>
                  <a:pt x="4460872" y="3164624"/>
                  <a:pt x="4460872" y="3297431"/>
                </a:cubicBezTo>
                <a:lnTo>
                  <a:pt x="4460872" y="3859825"/>
                </a:lnTo>
                <a:cubicBezTo>
                  <a:pt x="4460872" y="4465282"/>
                  <a:pt x="4270715" y="4996529"/>
                  <a:pt x="3889867" y="5449014"/>
                </a:cubicBezTo>
                <a:cubicBezTo>
                  <a:pt x="3510753" y="5898747"/>
                  <a:pt x="3039770" y="6161627"/>
                  <a:pt x="2472976" y="6225740"/>
                </a:cubicBezTo>
                <a:lnTo>
                  <a:pt x="2464375" y="6225740"/>
                </a:lnTo>
                <a:lnTo>
                  <a:pt x="2464375" y="7067502"/>
                </a:lnTo>
                <a:lnTo>
                  <a:pt x="3177168" y="7067502"/>
                </a:lnTo>
                <a:cubicBezTo>
                  <a:pt x="3310261" y="7067502"/>
                  <a:pt x="3413302" y="7174668"/>
                  <a:pt x="3413302" y="7307475"/>
                </a:cubicBezTo>
                <a:cubicBezTo>
                  <a:pt x="3413302" y="7441206"/>
                  <a:pt x="3310261" y="7543800"/>
                  <a:pt x="3177168" y="7543800"/>
                </a:cubicBezTo>
                <a:lnTo>
                  <a:pt x="1275092" y="7543800"/>
                </a:lnTo>
                <a:cubicBezTo>
                  <a:pt x="1142000" y="7543800"/>
                  <a:pt x="1038958" y="7441206"/>
                  <a:pt x="1038958" y="7307475"/>
                </a:cubicBezTo>
                <a:cubicBezTo>
                  <a:pt x="1038958" y="7174668"/>
                  <a:pt x="1142009" y="7067502"/>
                  <a:pt x="1275092" y="7067502"/>
                </a:cubicBezTo>
                <a:lnTo>
                  <a:pt x="1987801" y="7067502"/>
                </a:lnTo>
                <a:lnTo>
                  <a:pt x="1987801" y="6225740"/>
                </a:lnTo>
                <a:cubicBezTo>
                  <a:pt x="1421101" y="6161617"/>
                  <a:pt x="947556" y="5900575"/>
                  <a:pt x="566699" y="5449014"/>
                </a:cubicBezTo>
                <a:cubicBezTo>
                  <a:pt x="187585" y="4998358"/>
                  <a:pt x="0" y="4465272"/>
                  <a:pt x="0" y="3859825"/>
                </a:cubicBezTo>
                <a:lnTo>
                  <a:pt x="0" y="3297431"/>
                </a:lnTo>
                <a:cubicBezTo>
                  <a:pt x="0" y="3164614"/>
                  <a:pt x="107251" y="3061116"/>
                  <a:pt x="240344" y="3061116"/>
                </a:cubicBezTo>
                <a:close/>
                <a:moveTo>
                  <a:pt x="1348092" y="2928309"/>
                </a:moveTo>
                <a:lnTo>
                  <a:pt x="1348092" y="3868998"/>
                </a:lnTo>
                <a:cubicBezTo>
                  <a:pt x="1348092" y="4156605"/>
                  <a:pt x="1434008" y="4401169"/>
                  <a:pt x="1605743" y="4602671"/>
                </a:cubicBezTo>
                <a:cubicBezTo>
                  <a:pt x="1777394" y="4804181"/>
                  <a:pt x="1983486" y="4907680"/>
                  <a:pt x="2228231" y="4907680"/>
                </a:cubicBezTo>
                <a:cubicBezTo>
                  <a:pt x="2472976" y="4907680"/>
                  <a:pt x="2683373" y="4804181"/>
                  <a:pt x="2855109" y="4602671"/>
                </a:cubicBezTo>
                <a:cubicBezTo>
                  <a:pt x="3026855" y="4401169"/>
                  <a:pt x="3112675" y="4156605"/>
                  <a:pt x="3112675" y="3868998"/>
                </a:cubicBezTo>
                <a:lnTo>
                  <a:pt x="3112675" y="2928309"/>
                </a:lnTo>
                <a:close/>
                <a:moveTo>
                  <a:pt x="2228231" y="472630"/>
                </a:moveTo>
                <a:cubicBezTo>
                  <a:pt x="1983486" y="472630"/>
                  <a:pt x="1777394" y="575215"/>
                  <a:pt x="1605743" y="777640"/>
                </a:cubicBezTo>
                <a:cubicBezTo>
                  <a:pt x="1434008" y="979151"/>
                  <a:pt x="1348092" y="1223715"/>
                  <a:pt x="1348092" y="1511322"/>
                </a:cubicBezTo>
                <a:lnTo>
                  <a:pt x="1348092" y="2452002"/>
                </a:lnTo>
                <a:lnTo>
                  <a:pt x="3112675" y="2452002"/>
                </a:lnTo>
                <a:lnTo>
                  <a:pt x="3112675" y="1511322"/>
                </a:lnTo>
                <a:cubicBezTo>
                  <a:pt x="3112675" y="1223715"/>
                  <a:pt x="3026855" y="979151"/>
                  <a:pt x="2855109" y="777640"/>
                </a:cubicBezTo>
                <a:cubicBezTo>
                  <a:pt x="2683373" y="575224"/>
                  <a:pt x="2472976" y="472630"/>
                  <a:pt x="2228231" y="472630"/>
                </a:cubicBezTo>
                <a:close/>
                <a:moveTo>
                  <a:pt x="2228231" y="0"/>
                </a:moveTo>
                <a:cubicBezTo>
                  <a:pt x="2606069" y="0"/>
                  <a:pt x="2926918" y="147466"/>
                  <a:pt x="3189980" y="442398"/>
                </a:cubicBezTo>
                <a:cubicBezTo>
                  <a:pt x="3454974" y="740083"/>
                  <a:pt x="3589344" y="1094565"/>
                  <a:pt x="3589344" y="1511322"/>
                </a:cubicBezTo>
                <a:lnTo>
                  <a:pt x="3589344" y="3868988"/>
                </a:lnTo>
                <a:cubicBezTo>
                  <a:pt x="3589344" y="4284840"/>
                  <a:pt x="3454965" y="4640228"/>
                  <a:pt x="3189980" y="4937913"/>
                </a:cubicBezTo>
                <a:cubicBezTo>
                  <a:pt x="2926918" y="5232845"/>
                  <a:pt x="2606059" y="5380311"/>
                  <a:pt x="2228231" y="5380311"/>
                </a:cubicBezTo>
                <a:cubicBezTo>
                  <a:pt x="1854708" y="5380311"/>
                  <a:pt x="1531553" y="5234674"/>
                  <a:pt x="1266482" y="4937922"/>
                </a:cubicBezTo>
                <a:cubicBezTo>
                  <a:pt x="1003420" y="4642066"/>
                  <a:pt x="871528" y="4284840"/>
                  <a:pt x="871528" y="3868998"/>
                </a:cubicBezTo>
                <a:lnTo>
                  <a:pt x="871528" y="1511332"/>
                </a:lnTo>
                <a:cubicBezTo>
                  <a:pt x="871528" y="1094565"/>
                  <a:pt x="1003420" y="737340"/>
                  <a:pt x="1266482" y="442407"/>
                </a:cubicBezTo>
                <a:cubicBezTo>
                  <a:pt x="1531553" y="144723"/>
                  <a:pt x="1854708" y="0"/>
                  <a:pt x="222823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84FD72C-9B8A-45FB-8A84-0517A2FE379A}"/>
              </a:ext>
            </a:extLst>
          </p:cNvPr>
          <p:cNvSpPr>
            <a:spLocks noChangeAspect="1"/>
          </p:cNvSpPr>
          <p:nvPr/>
        </p:nvSpPr>
        <p:spPr>
          <a:xfrm>
            <a:off x="11786841" y="4732894"/>
            <a:ext cx="833464" cy="853440"/>
          </a:xfrm>
          <a:custGeom>
            <a:avLst/>
            <a:gdLst>
              <a:gd name="connsiteX0" fmla="*/ 2381326 w 4762649"/>
              <a:gd name="connsiteY0" fmla="*/ 3238431 h 4876797"/>
              <a:gd name="connsiteX1" fmla="*/ 2476576 w 4762649"/>
              <a:gd name="connsiteY1" fmla="*/ 3333681 h 4876797"/>
              <a:gd name="connsiteX2" fmla="*/ 2381326 w 4762649"/>
              <a:gd name="connsiteY2" fmla="*/ 3428931 h 4876797"/>
              <a:gd name="connsiteX3" fmla="*/ 2286076 w 4762649"/>
              <a:gd name="connsiteY3" fmla="*/ 3333681 h 4876797"/>
              <a:gd name="connsiteX4" fmla="*/ 2381326 w 4762649"/>
              <a:gd name="connsiteY4" fmla="*/ 3238431 h 4876797"/>
              <a:gd name="connsiteX5" fmla="*/ 2381326 w 4762649"/>
              <a:gd name="connsiteY5" fmla="*/ 2920924 h 4876797"/>
              <a:gd name="connsiteX6" fmla="*/ 1885997 w 4762649"/>
              <a:gd name="connsiteY6" fmla="*/ 3581349 h 4876797"/>
              <a:gd name="connsiteX7" fmla="*/ 1771116 w 4762649"/>
              <a:gd name="connsiteY7" fmla="*/ 3611239 h 4876797"/>
              <a:gd name="connsiteX8" fmla="*/ 762019 w 4762649"/>
              <a:gd name="connsiteY8" fmla="*/ 3162745 h 4876797"/>
              <a:gd name="connsiteX9" fmla="*/ 762019 w 4762649"/>
              <a:gd name="connsiteY9" fmla="*/ 3957606 h 4876797"/>
              <a:gd name="connsiteX10" fmla="*/ 2286076 w 4762649"/>
              <a:gd name="connsiteY10" fmla="*/ 4634957 h 4876797"/>
              <a:gd name="connsiteX11" fmla="*/ 2286076 w 4762649"/>
              <a:gd name="connsiteY11" fmla="*/ 3714699 h 4876797"/>
              <a:gd name="connsiteX12" fmla="*/ 2381326 w 4762649"/>
              <a:gd name="connsiteY12" fmla="*/ 3619449 h 4876797"/>
              <a:gd name="connsiteX13" fmla="*/ 2476576 w 4762649"/>
              <a:gd name="connsiteY13" fmla="*/ 3714699 h 4876797"/>
              <a:gd name="connsiteX14" fmla="*/ 2476576 w 4762649"/>
              <a:gd name="connsiteY14" fmla="*/ 4634957 h 4876797"/>
              <a:gd name="connsiteX15" fmla="*/ 4000623 w 4762649"/>
              <a:gd name="connsiteY15" fmla="*/ 3957606 h 4876797"/>
              <a:gd name="connsiteX16" fmla="*/ 4000623 w 4762649"/>
              <a:gd name="connsiteY16" fmla="*/ 3162745 h 4876797"/>
              <a:gd name="connsiteX17" fmla="*/ 2991526 w 4762649"/>
              <a:gd name="connsiteY17" fmla="*/ 3611229 h 4876797"/>
              <a:gd name="connsiteX18" fmla="*/ 2952883 w 4762649"/>
              <a:gd name="connsiteY18" fmla="*/ 3619449 h 4876797"/>
              <a:gd name="connsiteX19" fmla="*/ 2876645 w 4762649"/>
              <a:gd name="connsiteY19" fmla="*/ 3581340 h 4876797"/>
              <a:gd name="connsiteX20" fmla="*/ 697439 w 4762649"/>
              <a:gd name="connsiteY20" fmla="*/ 2118014 h 4876797"/>
              <a:gd name="connsiteX21" fmla="*/ 243192 w 4762649"/>
              <a:gd name="connsiteY21" fmla="*/ 2723699 h 4876797"/>
              <a:gd name="connsiteX22" fmla="*/ 1779146 w 4762649"/>
              <a:gd name="connsiteY22" fmla="*/ 3406337 h 4876797"/>
              <a:gd name="connsiteX23" fmla="*/ 2233393 w 4762649"/>
              <a:gd name="connsiteY23" fmla="*/ 2800661 h 4876797"/>
              <a:gd name="connsiteX24" fmla="*/ 4065222 w 4762649"/>
              <a:gd name="connsiteY24" fmla="*/ 2118005 h 4876797"/>
              <a:gd name="connsiteX25" fmla="*/ 2529268 w 4762649"/>
              <a:gd name="connsiteY25" fmla="*/ 2800652 h 4876797"/>
              <a:gd name="connsiteX26" fmla="*/ 2983515 w 4762649"/>
              <a:gd name="connsiteY26" fmla="*/ 3406327 h 4876797"/>
              <a:gd name="connsiteX27" fmla="*/ 4519469 w 4762649"/>
              <a:gd name="connsiteY27" fmla="*/ 2723680 h 4876797"/>
              <a:gd name="connsiteX28" fmla="*/ 2571826 w 4762649"/>
              <a:gd name="connsiteY28" fmla="*/ 2000142 h 4876797"/>
              <a:gd name="connsiteX29" fmla="*/ 2571825 w 4762649"/>
              <a:gd name="connsiteY29" fmla="*/ 2000152 h 4876797"/>
              <a:gd name="connsiteX30" fmla="*/ 2190816 w 4762649"/>
              <a:gd name="connsiteY30" fmla="*/ 2000152 h 4876797"/>
              <a:gd name="connsiteX31" fmla="*/ 2246642 w 4762649"/>
              <a:gd name="connsiteY31" fmla="*/ 2134826 h 4876797"/>
              <a:gd name="connsiteX32" fmla="*/ 2381316 w 4762649"/>
              <a:gd name="connsiteY32" fmla="*/ 2190652 h 4876797"/>
              <a:gd name="connsiteX33" fmla="*/ 2567949 w 4762649"/>
              <a:gd name="connsiteY33" fmla="*/ 2038486 h 4876797"/>
              <a:gd name="connsiteX34" fmla="*/ 2571825 w 4762649"/>
              <a:gd name="connsiteY34" fmla="*/ 2000152 h 4876797"/>
              <a:gd name="connsiteX35" fmla="*/ 2571826 w 4762649"/>
              <a:gd name="connsiteY35" fmla="*/ 2000152 h 4876797"/>
              <a:gd name="connsiteX36" fmla="*/ 2095566 w 4762649"/>
              <a:gd name="connsiteY36" fmla="*/ 1619142 h 4876797"/>
              <a:gd name="connsiteX37" fmla="*/ 2095566 w 4762649"/>
              <a:gd name="connsiteY37" fmla="*/ 1714392 h 4876797"/>
              <a:gd name="connsiteX38" fmla="*/ 2149554 w 4762649"/>
              <a:gd name="connsiteY38" fmla="*/ 1800317 h 4876797"/>
              <a:gd name="connsiteX39" fmla="*/ 2190816 w 4762649"/>
              <a:gd name="connsiteY39" fmla="*/ 1809642 h 4876797"/>
              <a:gd name="connsiteX40" fmla="*/ 2571835 w 4762649"/>
              <a:gd name="connsiteY40" fmla="*/ 1809642 h 4876797"/>
              <a:gd name="connsiteX41" fmla="*/ 2608831 w 4762649"/>
              <a:gd name="connsiteY41" fmla="*/ 1802213 h 4876797"/>
              <a:gd name="connsiteX42" fmla="*/ 2667085 w 4762649"/>
              <a:gd name="connsiteY42" fmla="*/ 1714392 h 4876797"/>
              <a:gd name="connsiteX43" fmla="*/ 2667085 w 4762649"/>
              <a:gd name="connsiteY43" fmla="*/ 1619142 h 4876797"/>
              <a:gd name="connsiteX44" fmla="*/ 2875769 w 4762649"/>
              <a:gd name="connsiteY44" fmla="*/ 1562106 h 4876797"/>
              <a:gd name="connsiteX45" fmla="*/ 2867358 w 4762649"/>
              <a:gd name="connsiteY45" fmla="*/ 1575565 h 4876797"/>
              <a:gd name="connsiteX46" fmla="*/ 2857576 w 4762649"/>
              <a:gd name="connsiteY46" fmla="*/ 1617513 h 4876797"/>
              <a:gd name="connsiteX47" fmla="*/ 2857576 w 4762649"/>
              <a:gd name="connsiteY47" fmla="*/ 1714383 h 4876797"/>
              <a:gd name="connsiteX48" fmla="*/ 2762326 w 4762649"/>
              <a:gd name="connsiteY48" fmla="*/ 1927257 h 4876797"/>
              <a:gd name="connsiteX49" fmla="*/ 2762326 w 4762649"/>
              <a:gd name="connsiteY49" fmla="*/ 2000142 h 4876797"/>
              <a:gd name="connsiteX50" fmla="*/ 2381316 w 4762649"/>
              <a:gd name="connsiteY50" fmla="*/ 2381152 h 4876797"/>
              <a:gd name="connsiteX51" fmla="*/ 2111930 w 4762649"/>
              <a:gd name="connsiteY51" fmla="*/ 2269528 h 4876797"/>
              <a:gd name="connsiteX52" fmla="*/ 2000307 w 4762649"/>
              <a:gd name="connsiteY52" fmla="*/ 2000142 h 4876797"/>
              <a:gd name="connsiteX53" fmla="*/ 2000307 w 4762649"/>
              <a:gd name="connsiteY53" fmla="*/ 1927219 h 4876797"/>
              <a:gd name="connsiteX54" fmla="*/ 1905057 w 4762649"/>
              <a:gd name="connsiteY54" fmla="*/ 1714383 h 4876797"/>
              <a:gd name="connsiteX55" fmla="*/ 1905057 w 4762649"/>
              <a:gd name="connsiteY55" fmla="*/ 1617513 h 4876797"/>
              <a:gd name="connsiteX56" fmla="*/ 1895208 w 4762649"/>
              <a:gd name="connsiteY56" fmla="*/ 1575622 h 4876797"/>
              <a:gd name="connsiteX57" fmla="*/ 1886797 w 4762649"/>
              <a:gd name="connsiteY57" fmla="*/ 1562135 h 4876797"/>
              <a:gd name="connsiteX58" fmla="*/ 901303 w 4762649"/>
              <a:gd name="connsiteY58" fmla="*/ 2000142 h 4876797"/>
              <a:gd name="connsiteX59" fmla="*/ 2381326 w 4762649"/>
              <a:gd name="connsiteY59" fmla="*/ 2657929 h 4876797"/>
              <a:gd name="connsiteX60" fmla="*/ 3861330 w 4762649"/>
              <a:gd name="connsiteY60" fmla="*/ 2000142 h 4876797"/>
              <a:gd name="connsiteX61" fmla="*/ 3497753 w 4762649"/>
              <a:gd name="connsiteY61" fmla="*/ 1012853 h 4876797"/>
              <a:gd name="connsiteX62" fmla="*/ 3534670 w 4762649"/>
              <a:gd name="connsiteY62" fmla="*/ 1021058 h 4876797"/>
              <a:gd name="connsiteX63" fmla="*/ 3944064 w 4762649"/>
              <a:gd name="connsiteY63" fmla="*/ 1203005 h 4876797"/>
              <a:gd name="connsiteX64" fmla="*/ 3992422 w 4762649"/>
              <a:gd name="connsiteY64" fmla="*/ 1328735 h 4876797"/>
              <a:gd name="connsiteX65" fmla="*/ 3905326 w 4762649"/>
              <a:gd name="connsiteY65" fmla="*/ 1385323 h 4876797"/>
              <a:gd name="connsiteX66" fmla="*/ 3866692 w 4762649"/>
              <a:gd name="connsiteY66" fmla="*/ 1377093 h 4876797"/>
              <a:gd name="connsiteX67" fmla="*/ 3457298 w 4762649"/>
              <a:gd name="connsiteY67" fmla="*/ 1195147 h 4876797"/>
              <a:gd name="connsiteX68" fmla="*/ 3408949 w 4762649"/>
              <a:gd name="connsiteY68" fmla="*/ 1069417 h 4876797"/>
              <a:gd name="connsiteX69" fmla="*/ 3497753 w 4762649"/>
              <a:gd name="connsiteY69" fmla="*/ 1012853 h 4876797"/>
              <a:gd name="connsiteX70" fmla="*/ 1264905 w 4762649"/>
              <a:gd name="connsiteY70" fmla="*/ 1012839 h 4876797"/>
              <a:gd name="connsiteX71" fmla="*/ 1353722 w 4762649"/>
              <a:gd name="connsiteY71" fmla="*/ 1069407 h 4876797"/>
              <a:gd name="connsiteX72" fmla="*/ 1305363 w 4762649"/>
              <a:gd name="connsiteY72" fmla="*/ 1195137 h 4876797"/>
              <a:gd name="connsiteX73" fmla="*/ 895969 w 4762649"/>
              <a:gd name="connsiteY73" fmla="*/ 1377083 h 4876797"/>
              <a:gd name="connsiteX74" fmla="*/ 857336 w 4762649"/>
              <a:gd name="connsiteY74" fmla="*/ 1385313 h 4876797"/>
              <a:gd name="connsiteX75" fmla="*/ 770249 w 4762649"/>
              <a:gd name="connsiteY75" fmla="*/ 1328725 h 4876797"/>
              <a:gd name="connsiteX76" fmla="*/ 818607 w 4762649"/>
              <a:gd name="connsiteY76" fmla="*/ 1202995 h 4876797"/>
              <a:gd name="connsiteX77" fmla="*/ 1228001 w 4762649"/>
              <a:gd name="connsiteY77" fmla="*/ 1021048 h 4876797"/>
              <a:gd name="connsiteX78" fmla="*/ 1264905 w 4762649"/>
              <a:gd name="connsiteY78" fmla="*/ 1012839 h 4876797"/>
              <a:gd name="connsiteX79" fmla="*/ 859047 w 4762649"/>
              <a:gd name="connsiteY79" fmla="*/ 203200 h 4876797"/>
              <a:gd name="connsiteX80" fmla="*/ 895969 w 4762649"/>
              <a:gd name="connsiteY80" fmla="*/ 211404 h 4876797"/>
              <a:gd name="connsiteX81" fmla="*/ 1305363 w 4762649"/>
              <a:gd name="connsiteY81" fmla="*/ 393350 h 4876797"/>
              <a:gd name="connsiteX82" fmla="*/ 1353721 w 4762649"/>
              <a:gd name="connsiteY82" fmla="*/ 519081 h 4876797"/>
              <a:gd name="connsiteX83" fmla="*/ 1266625 w 4762649"/>
              <a:gd name="connsiteY83" fmla="*/ 575669 h 4876797"/>
              <a:gd name="connsiteX84" fmla="*/ 1227991 w 4762649"/>
              <a:gd name="connsiteY84" fmla="*/ 567439 h 4876797"/>
              <a:gd name="connsiteX85" fmla="*/ 818597 w 4762649"/>
              <a:gd name="connsiteY85" fmla="*/ 385492 h 4876797"/>
              <a:gd name="connsiteX86" fmla="*/ 770248 w 4762649"/>
              <a:gd name="connsiteY86" fmla="*/ 259762 h 4876797"/>
              <a:gd name="connsiteX87" fmla="*/ 859047 w 4762649"/>
              <a:gd name="connsiteY87" fmla="*/ 203200 h 4876797"/>
              <a:gd name="connsiteX88" fmla="*/ 3903618 w 4762649"/>
              <a:gd name="connsiteY88" fmla="*/ 203181 h 4876797"/>
              <a:gd name="connsiteX89" fmla="*/ 3992423 w 4762649"/>
              <a:gd name="connsiteY89" fmla="*/ 259753 h 4876797"/>
              <a:gd name="connsiteX90" fmla="*/ 3944064 w 4762649"/>
              <a:gd name="connsiteY90" fmla="*/ 385483 h 4876797"/>
              <a:gd name="connsiteX91" fmla="*/ 3534670 w 4762649"/>
              <a:gd name="connsiteY91" fmla="*/ 567430 h 4876797"/>
              <a:gd name="connsiteX92" fmla="*/ 3496037 w 4762649"/>
              <a:gd name="connsiteY92" fmla="*/ 575659 h 4876797"/>
              <a:gd name="connsiteX93" fmla="*/ 3408950 w 4762649"/>
              <a:gd name="connsiteY93" fmla="*/ 519071 h 4876797"/>
              <a:gd name="connsiteX94" fmla="*/ 3457308 w 4762649"/>
              <a:gd name="connsiteY94" fmla="*/ 393341 h 4876797"/>
              <a:gd name="connsiteX95" fmla="*/ 3866702 w 4762649"/>
              <a:gd name="connsiteY95" fmla="*/ 211395 h 4876797"/>
              <a:gd name="connsiteX96" fmla="*/ 3903618 w 4762649"/>
              <a:gd name="connsiteY96" fmla="*/ 203181 h 4876797"/>
              <a:gd name="connsiteX97" fmla="*/ 2447508 w 4762649"/>
              <a:gd name="connsiteY97" fmla="*/ 193432 h 4876797"/>
              <a:gd name="connsiteX98" fmla="*/ 2304850 w 4762649"/>
              <a:gd name="connsiteY98" fmla="*/ 194612 h 4876797"/>
              <a:gd name="connsiteX99" fmla="*/ 1722939 w 4762649"/>
              <a:gd name="connsiteY99" fmla="*/ 749538 h 4876797"/>
              <a:gd name="connsiteX100" fmla="*/ 1963702 w 4762649"/>
              <a:gd name="connsiteY100" fmla="*/ 1376007 h 4876797"/>
              <a:gd name="connsiteX101" fmla="*/ 1981590 w 4762649"/>
              <a:gd name="connsiteY101" fmla="*/ 1389980 h 4876797"/>
              <a:gd name="connsiteX102" fmla="*/ 2023491 w 4762649"/>
              <a:gd name="connsiteY102" fmla="*/ 1428623 h 4876797"/>
              <a:gd name="connsiteX103" fmla="*/ 2286066 w 4762649"/>
              <a:gd name="connsiteY103" fmla="*/ 1428623 h 4876797"/>
              <a:gd name="connsiteX104" fmla="*/ 2286066 w 4762649"/>
              <a:gd name="connsiteY104" fmla="*/ 1087076 h 4876797"/>
              <a:gd name="connsiteX105" fmla="*/ 2123455 w 4762649"/>
              <a:gd name="connsiteY105" fmla="*/ 924465 h 4876797"/>
              <a:gd name="connsiteX106" fmla="*/ 2123455 w 4762649"/>
              <a:gd name="connsiteY106" fmla="*/ 789753 h 4876797"/>
              <a:gd name="connsiteX107" fmla="*/ 2258168 w 4762649"/>
              <a:gd name="connsiteY107" fmla="*/ 789753 h 4876797"/>
              <a:gd name="connsiteX108" fmla="*/ 2381326 w 4762649"/>
              <a:gd name="connsiteY108" fmla="*/ 912911 h 4876797"/>
              <a:gd name="connsiteX109" fmla="*/ 2504484 w 4762649"/>
              <a:gd name="connsiteY109" fmla="*/ 789762 h 4876797"/>
              <a:gd name="connsiteX110" fmla="*/ 2639196 w 4762649"/>
              <a:gd name="connsiteY110" fmla="*/ 789762 h 4876797"/>
              <a:gd name="connsiteX111" fmla="*/ 2639196 w 4762649"/>
              <a:gd name="connsiteY111" fmla="*/ 924474 h 4876797"/>
              <a:gd name="connsiteX112" fmla="*/ 2476585 w 4762649"/>
              <a:gd name="connsiteY112" fmla="*/ 1087085 h 4876797"/>
              <a:gd name="connsiteX113" fmla="*/ 2476585 w 4762649"/>
              <a:gd name="connsiteY113" fmla="*/ 1428633 h 4876797"/>
              <a:gd name="connsiteX114" fmla="*/ 2739018 w 4762649"/>
              <a:gd name="connsiteY114" fmla="*/ 1428633 h 4876797"/>
              <a:gd name="connsiteX115" fmla="*/ 2780490 w 4762649"/>
              <a:gd name="connsiteY115" fmla="*/ 1390418 h 4876797"/>
              <a:gd name="connsiteX116" fmla="*/ 2798721 w 4762649"/>
              <a:gd name="connsiteY116" fmla="*/ 1376207 h 4876797"/>
              <a:gd name="connsiteX117" fmla="*/ 3048104 w 4762649"/>
              <a:gd name="connsiteY117" fmla="*/ 857113 h 4876797"/>
              <a:gd name="connsiteX118" fmla="*/ 2825896 w 4762649"/>
              <a:gd name="connsiteY118" fmla="*/ 360166 h 4876797"/>
              <a:gd name="connsiteX119" fmla="*/ 2447508 w 4762649"/>
              <a:gd name="connsiteY119" fmla="*/ 193432 h 4876797"/>
              <a:gd name="connsiteX120" fmla="*/ 2375213 w 4762649"/>
              <a:gd name="connsiteY120" fmla="*/ 10 h 4876797"/>
              <a:gd name="connsiteX121" fmla="*/ 2952959 w 4762649"/>
              <a:gd name="connsiteY121" fmla="*/ 218243 h 4876797"/>
              <a:gd name="connsiteX122" fmla="*/ 3238595 w 4762649"/>
              <a:gd name="connsiteY122" fmla="*/ 857123 h 4876797"/>
              <a:gd name="connsiteX123" fmla="*/ 3026683 w 4762649"/>
              <a:gd name="connsiteY123" fmla="*/ 1420717 h 4876797"/>
              <a:gd name="connsiteX124" fmla="*/ 4134555 w 4762649"/>
              <a:gd name="connsiteY124" fmla="*/ 1913122 h 4876797"/>
              <a:gd name="connsiteX125" fmla="*/ 4134793 w 4762649"/>
              <a:gd name="connsiteY125" fmla="*/ 1913245 h 4876797"/>
              <a:gd name="connsiteX126" fmla="*/ 4145984 w 4762649"/>
              <a:gd name="connsiteY126" fmla="*/ 1919237 h 4876797"/>
              <a:gd name="connsiteX127" fmla="*/ 4147985 w 4762649"/>
              <a:gd name="connsiteY127" fmla="*/ 1920532 h 4876797"/>
              <a:gd name="connsiteX128" fmla="*/ 4156976 w 4762649"/>
              <a:gd name="connsiteY128" fmla="*/ 1927180 h 4876797"/>
              <a:gd name="connsiteX129" fmla="*/ 4158205 w 4762649"/>
              <a:gd name="connsiteY129" fmla="*/ 1928171 h 4876797"/>
              <a:gd name="connsiteX130" fmla="*/ 4166863 w 4762649"/>
              <a:gd name="connsiteY130" fmla="*/ 1936753 h 4876797"/>
              <a:gd name="connsiteX131" fmla="*/ 4168797 w 4762649"/>
              <a:gd name="connsiteY131" fmla="*/ 1939068 h 4876797"/>
              <a:gd name="connsiteX132" fmla="*/ 4172073 w 4762649"/>
              <a:gd name="connsiteY132" fmla="*/ 1943002 h 4876797"/>
              <a:gd name="connsiteX133" fmla="*/ 4743592 w 4762649"/>
              <a:gd name="connsiteY133" fmla="*/ 2705021 h 4876797"/>
              <a:gd name="connsiteX134" fmla="*/ 4759585 w 4762649"/>
              <a:gd name="connsiteY134" fmla="*/ 2786155 h 4876797"/>
              <a:gd name="connsiteX135" fmla="*/ 4706093 w 4762649"/>
              <a:gd name="connsiteY135" fmla="*/ 2849210 h 4876797"/>
              <a:gd name="connsiteX136" fmla="*/ 4191133 w 4762649"/>
              <a:gd name="connsiteY136" fmla="*/ 3078077 h 4876797"/>
              <a:gd name="connsiteX137" fmla="*/ 4191133 w 4762649"/>
              <a:gd name="connsiteY137" fmla="*/ 4019509 h 4876797"/>
              <a:gd name="connsiteX138" fmla="*/ 4134573 w 4762649"/>
              <a:gd name="connsiteY138" fmla="*/ 4106548 h 4876797"/>
              <a:gd name="connsiteX139" fmla="*/ 2420016 w 4762649"/>
              <a:gd name="connsiteY139" fmla="*/ 4868577 h 4876797"/>
              <a:gd name="connsiteX140" fmla="*/ 2419530 w 4762649"/>
              <a:gd name="connsiteY140" fmla="*/ 4868758 h 4876797"/>
              <a:gd name="connsiteX141" fmla="*/ 2411825 w 4762649"/>
              <a:gd name="connsiteY141" fmla="*/ 4871711 h 4876797"/>
              <a:gd name="connsiteX142" fmla="*/ 2410425 w 4762649"/>
              <a:gd name="connsiteY142" fmla="*/ 4872225 h 4876797"/>
              <a:gd name="connsiteX143" fmla="*/ 2401490 w 4762649"/>
              <a:gd name="connsiteY143" fmla="*/ 4874606 h 4876797"/>
              <a:gd name="connsiteX144" fmla="*/ 2400947 w 4762649"/>
              <a:gd name="connsiteY144" fmla="*/ 4874749 h 4876797"/>
              <a:gd name="connsiteX145" fmla="*/ 2381326 w 4762649"/>
              <a:gd name="connsiteY145" fmla="*/ 4876797 h 4876797"/>
              <a:gd name="connsiteX146" fmla="*/ 2361704 w 4762649"/>
              <a:gd name="connsiteY146" fmla="*/ 4874749 h 4876797"/>
              <a:gd name="connsiteX147" fmla="*/ 2361161 w 4762649"/>
              <a:gd name="connsiteY147" fmla="*/ 4874606 h 4876797"/>
              <a:gd name="connsiteX148" fmla="*/ 2352227 w 4762649"/>
              <a:gd name="connsiteY148" fmla="*/ 4872225 h 4876797"/>
              <a:gd name="connsiteX149" fmla="*/ 2350827 w 4762649"/>
              <a:gd name="connsiteY149" fmla="*/ 4871711 h 4876797"/>
              <a:gd name="connsiteX150" fmla="*/ 2343121 w 4762649"/>
              <a:gd name="connsiteY150" fmla="*/ 4868758 h 4876797"/>
              <a:gd name="connsiteX151" fmla="*/ 2342635 w 4762649"/>
              <a:gd name="connsiteY151" fmla="*/ 4868577 h 4876797"/>
              <a:gd name="connsiteX152" fmla="*/ 628078 w 4762649"/>
              <a:gd name="connsiteY152" fmla="*/ 4106548 h 4876797"/>
              <a:gd name="connsiteX153" fmla="*/ 571519 w 4762649"/>
              <a:gd name="connsiteY153" fmla="*/ 4019509 h 4876797"/>
              <a:gd name="connsiteX154" fmla="*/ 571519 w 4762649"/>
              <a:gd name="connsiteY154" fmla="*/ 3078077 h 4876797"/>
              <a:gd name="connsiteX155" fmla="*/ 56559 w 4762649"/>
              <a:gd name="connsiteY155" fmla="*/ 2849210 h 4876797"/>
              <a:gd name="connsiteX156" fmla="*/ 3067 w 4762649"/>
              <a:gd name="connsiteY156" fmla="*/ 2786155 h 4876797"/>
              <a:gd name="connsiteX157" fmla="*/ 19049 w 4762649"/>
              <a:gd name="connsiteY157" fmla="*/ 2705021 h 4876797"/>
              <a:gd name="connsiteX158" fmla="*/ 590559 w 4762649"/>
              <a:gd name="connsiteY158" fmla="*/ 1943002 h 4876797"/>
              <a:gd name="connsiteX159" fmla="*/ 593826 w 4762649"/>
              <a:gd name="connsiteY159" fmla="*/ 1939077 h 4876797"/>
              <a:gd name="connsiteX160" fmla="*/ 595769 w 4762649"/>
              <a:gd name="connsiteY160" fmla="*/ 1936744 h 4876797"/>
              <a:gd name="connsiteX161" fmla="*/ 604418 w 4762649"/>
              <a:gd name="connsiteY161" fmla="*/ 1928181 h 4876797"/>
              <a:gd name="connsiteX162" fmla="*/ 605685 w 4762649"/>
              <a:gd name="connsiteY162" fmla="*/ 1927171 h 4876797"/>
              <a:gd name="connsiteX163" fmla="*/ 614638 w 4762649"/>
              <a:gd name="connsiteY163" fmla="*/ 1920551 h 4876797"/>
              <a:gd name="connsiteX164" fmla="*/ 616658 w 4762649"/>
              <a:gd name="connsiteY164" fmla="*/ 1919237 h 4876797"/>
              <a:gd name="connsiteX165" fmla="*/ 627840 w 4762649"/>
              <a:gd name="connsiteY165" fmla="*/ 1913255 h 4876797"/>
              <a:gd name="connsiteX166" fmla="*/ 628078 w 4762649"/>
              <a:gd name="connsiteY166" fmla="*/ 1913122 h 4876797"/>
              <a:gd name="connsiteX167" fmla="*/ 1735835 w 4762649"/>
              <a:gd name="connsiteY167" fmla="*/ 1420784 h 4876797"/>
              <a:gd name="connsiteX168" fmla="*/ 1534696 w 4762649"/>
              <a:gd name="connsiteY168" fmla="*/ 720277 h 4876797"/>
              <a:gd name="connsiteX169" fmla="*/ 1789680 w 4762649"/>
              <a:gd name="connsiteY169" fmla="*/ 237503 h 4876797"/>
              <a:gd name="connsiteX170" fmla="*/ 2283885 w 4762649"/>
              <a:gd name="connsiteY170" fmla="*/ 5283 h 4876797"/>
              <a:gd name="connsiteX171" fmla="*/ 2375213 w 4762649"/>
              <a:gd name="connsiteY171" fmla="*/ 10 h 487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762649" h="4876797">
                <a:moveTo>
                  <a:pt x="2381326" y="3238431"/>
                </a:moveTo>
                <a:cubicBezTo>
                  <a:pt x="2433904" y="3238431"/>
                  <a:pt x="2476576" y="3281103"/>
                  <a:pt x="2476576" y="3333681"/>
                </a:cubicBezTo>
                <a:cubicBezTo>
                  <a:pt x="2476576" y="3386259"/>
                  <a:pt x="2433904" y="3428931"/>
                  <a:pt x="2381326" y="3428931"/>
                </a:cubicBezTo>
                <a:cubicBezTo>
                  <a:pt x="2328748" y="3428931"/>
                  <a:pt x="2286076" y="3386259"/>
                  <a:pt x="2286076" y="3333681"/>
                </a:cubicBezTo>
                <a:cubicBezTo>
                  <a:pt x="2286076" y="3281103"/>
                  <a:pt x="2328748" y="3238431"/>
                  <a:pt x="2381326" y="3238431"/>
                </a:cubicBezTo>
                <a:close/>
                <a:moveTo>
                  <a:pt x="2381326" y="2920924"/>
                </a:moveTo>
                <a:lnTo>
                  <a:pt x="1885997" y="3581349"/>
                </a:lnTo>
                <a:cubicBezTo>
                  <a:pt x="1859356" y="3616887"/>
                  <a:pt x="1811683" y="3629289"/>
                  <a:pt x="1771116" y="3611239"/>
                </a:cubicBezTo>
                <a:lnTo>
                  <a:pt x="762019" y="3162745"/>
                </a:lnTo>
                <a:lnTo>
                  <a:pt x="762019" y="3957606"/>
                </a:lnTo>
                <a:lnTo>
                  <a:pt x="2286076" y="4634957"/>
                </a:lnTo>
                <a:lnTo>
                  <a:pt x="2286076" y="3714699"/>
                </a:lnTo>
                <a:cubicBezTo>
                  <a:pt x="2286076" y="3662102"/>
                  <a:pt x="2328719" y="3619449"/>
                  <a:pt x="2381326" y="3619449"/>
                </a:cubicBezTo>
                <a:cubicBezTo>
                  <a:pt x="2433932" y="3619449"/>
                  <a:pt x="2476576" y="3662102"/>
                  <a:pt x="2476576" y="3714699"/>
                </a:cubicBezTo>
                <a:lnTo>
                  <a:pt x="2476576" y="4634957"/>
                </a:lnTo>
                <a:lnTo>
                  <a:pt x="4000623" y="3957606"/>
                </a:lnTo>
                <a:lnTo>
                  <a:pt x="4000623" y="3162745"/>
                </a:lnTo>
                <a:lnTo>
                  <a:pt x="2991526" y="3611229"/>
                </a:lnTo>
                <a:cubicBezTo>
                  <a:pt x="2979048" y="3616782"/>
                  <a:pt x="2965885" y="3619449"/>
                  <a:pt x="2952883" y="3619449"/>
                </a:cubicBezTo>
                <a:cubicBezTo>
                  <a:pt x="2923613" y="3619449"/>
                  <a:pt x="2895095" y="3605933"/>
                  <a:pt x="2876645" y="3581340"/>
                </a:cubicBezTo>
                <a:close/>
                <a:moveTo>
                  <a:pt x="697439" y="2118014"/>
                </a:moveTo>
                <a:lnTo>
                  <a:pt x="243192" y="2723699"/>
                </a:lnTo>
                <a:lnTo>
                  <a:pt x="1779146" y="3406337"/>
                </a:lnTo>
                <a:lnTo>
                  <a:pt x="2233393" y="2800661"/>
                </a:lnTo>
                <a:close/>
                <a:moveTo>
                  <a:pt x="4065222" y="2118005"/>
                </a:moveTo>
                <a:lnTo>
                  <a:pt x="2529268" y="2800652"/>
                </a:lnTo>
                <a:lnTo>
                  <a:pt x="2983515" y="3406327"/>
                </a:lnTo>
                <a:lnTo>
                  <a:pt x="4519469" y="2723680"/>
                </a:lnTo>
                <a:close/>
                <a:moveTo>
                  <a:pt x="2571826" y="2000142"/>
                </a:moveTo>
                <a:lnTo>
                  <a:pt x="2571825" y="2000152"/>
                </a:lnTo>
                <a:lnTo>
                  <a:pt x="2190816" y="2000152"/>
                </a:lnTo>
                <a:cubicBezTo>
                  <a:pt x="2190816" y="2050996"/>
                  <a:pt x="2210647" y="2098831"/>
                  <a:pt x="2246642" y="2134826"/>
                </a:cubicBezTo>
                <a:cubicBezTo>
                  <a:pt x="2282647" y="2170821"/>
                  <a:pt x="2330472" y="2190652"/>
                  <a:pt x="2381316" y="2190652"/>
                </a:cubicBezTo>
                <a:cubicBezTo>
                  <a:pt x="2473237" y="2190652"/>
                  <a:pt x="2550155" y="2125215"/>
                  <a:pt x="2567949" y="2038486"/>
                </a:cubicBezTo>
                <a:lnTo>
                  <a:pt x="2571825" y="2000152"/>
                </a:lnTo>
                <a:lnTo>
                  <a:pt x="2571826" y="2000152"/>
                </a:lnTo>
                <a:close/>
                <a:moveTo>
                  <a:pt x="2095566" y="1619142"/>
                </a:moveTo>
                <a:lnTo>
                  <a:pt x="2095566" y="1714392"/>
                </a:lnTo>
                <a:cubicBezTo>
                  <a:pt x="2095566" y="1751359"/>
                  <a:pt x="2116255" y="1784277"/>
                  <a:pt x="2149554" y="1800317"/>
                </a:cubicBezTo>
                <a:cubicBezTo>
                  <a:pt x="2162422" y="1806499"/>
                  <a:pt x="2176319" y="1809642"/>
                  <a:pt x="2190816" y="1809642"/>
                </a:cubicBezTo>
                <a:lnTo>
                  <a:pt x="2571835" y="1809642"/>
                </a:lnTo>
                <a:cubicBezTo>
                  <a:pt x="2584723" y="1809642"/>
                  <a:pt x="2597172" y="1807147"/>
                  <a:pt x="2608831" y="1802213"/>
                </a:cubicBezTo>
                <a:cubicBezTo>
                  <a:pt x="2644225" y="1787239"/>
                  <a:pt x="2667085" y="1752778"/>
                  <a:pt x="2667085" y="1714392"/>
                </a:cubicBezTo>
                <a:lnTo>
                  <a:pt x="2667085" y="1619142"/>
                </a:lnTo>
                <a:close/>
                <a:moveTo>
                  <a:pt x="2875769" y="1562106"/>
                </a:moveTo>
                <a:cubicBezTo>
                  <a:pt x="2872616" y="1566374"/>
                  <a:pt x="2869711" y="1570822"/>
                  <a:pt x="2867358" y="1575565"/>
                </a:cubicBezTo>
                <a:cubicBezTo>
                  <a:pt x="2860938" y="1588462"/>
                  <a:pt x="2857576" y="1602931"/>
                  <a:pt x="2857576" y="1617513"/>
                </a:cubicBezTo>
                <a:lnTo>
                  <a:pt x="2857576" y="1714383"/>
                </a:lnTo>
                <a:cubicBezTo>
                  <a:pt x="2857576" y="1797326"/>
                  <a:pt x="2821876" y="1874022"/>
                  <a:pt x="2762326" y="1927257"/>
                </a:cubicBezTo>
                <a:lnTo>
                  <a:pt x="2762326" y="2000142"/>
                </a:lnTo>
                <a:cubicBezTo>
                  <a:pt x="2762326" y="2210225"/>
                  <a:pt x="2591409" y="2381152"/>
                  <a:pt x="2381316" y="2381152"/>
                </a:cubicBezTo>
                <a:cubicBezTo>
                  <a:pt x="2279589" y="2381152"/>
                  <a:pt x="2183920" y="2341509"/>
                  <a:pt x="2111930" y="2269528"/>
                </a:cubicBezTo>
                <a:cubicBezTo>
                  <a:pt x="2039950" y="2197557"/>
                  <a:pt x="2000307" y="2101879"/>
                  <a:pt x="2000307" y="2000142"/>
                </a:cubicBezTo>
                <a:lnTo>
                  <a:pt x="2000307" y="1927219"/>
                </a:lnTo>
                <a:cubicBezTo>
                  <a:pt x="1940852" y="1873679"/>
                  <a:pt x="1905057" y="1796297"/>
                  <a:pt x="1905057" y="1714383"/>
                </a:cubicBezTo>
                <a:lnTo>
                  <a:pt x="1905057" y="1617513"/>
                </a:lnTo>
                <a:cubicBezTo>
                  <a:pt x="1905057" y="1602797"/>
                  <a:pt x="1901742" y="1588700"/>
                  <a:pt x="1895208" y="1575622"/>
                </a:cubicBezTo>
                <a:cubicBezTo>
                  <a:pt x="1892808" y="1570812"/>
                  <a:pt x="1889921" y="1566383"/>
                  <a:pt x="1886797" y="1562135"/>
                </a:cubicBezTo>
                <a:lnTo>
                  <a:pt x="901303" y="2000142"/>
                </a:lnTo>
                <a:lnTo>
                  <a:pt x="2381326" y="2657929"/>
                </a:lnTo>
                <a:lnTo>
                  <a:pt x="3861330" y="2000142"/>
                </a:lnTo>
                <a:close/>
                <a:moveTo>
                  <a:pt x="3497753" y="1012853"/>
                </a:moveTo>
                <a:cubicBezTo>
                  <a:pt x="3510123" y="1013075"/>
                  <a:pt x="3522654" y="1015724"/>
                  <a:pt x="3534670" y="1021058"/>
                </a:cubicBezTo>
                <a:lnTo>
                  <a:pt x="3944064" y="1203005"/>
                </a:lnTo>
                <a:cubicBezTo>
                  <a:pt x="3992137" y="1224370"/>
                  <a:pt x="4013787" y="1280662"/>
                  <a:pt x="3992422" y="1328735"/>
                </a:cubicBezTo>
                <a:cubicBezTo>
                  <a:pt x="3976639" y="1364225"/>
                  <a:pt x="3941816" y="1385323"/>
                  <a:pt x="3905326" y="1385323"/>
                </a:cubicBezTo>
                <a:cubicBezTo>
                  <a:pt x="3892400" y="1385323"/>
                  <a:pt x="3879265" y="1382675"/>
                  <a:pt x="3866692" y="1377093"/>
                </a:cubicBezTo>
                <a:lnTo>
                  <a:pt x="3457298" y="1195147"/>
                </a:lnTo>
                <a:cubicBezTo>
                  <a:pt x="3409225" y="1173773"/>
                  <a:pt x="3387575" y="1117480"/>
                  <a:pt x="3408949" y="1069417"/>
                </a:cubicBezTo>
                <a:cubicBezTo>
                  <a:pt x="3424965" y="1033362"/>
                  <a:pt x="3460640" y="1012186"/>
                  <a:pt x="3497753" y="1012853"/>
                </a:cubicBezTo>
                <a:close/>
                <a:moveTo>
                  <a:pt x="1264905" y="1012839"/>
                </a:moveTo>
                <a:cubicBezTo>
                  <a:pt x="1302012" y="1012171"/>
                  <a:pt x="1337698" y="1033352"/>
                  <a:pt x="1353722" y="1069407"/>
                </a:cubicBezTo>
                <a:cubicBezTo>
                  <a:pt x="1375086" y="1117480"/>
                  <a:pt x="1353436" y="1173782"/>
                  <a:pt x="1305363" y="1195137"/>
                </a:cubicBezTo>
                <a:lnTo>
                  <a:pt x="895969" y="1377083"/>
                </a:lnTo>
                <a:cubicBezTo>
                  <a:pt x="883396" y="1382665"/>
                  <a:pt x="870261" y="1385313"/>
                  <a:pt x="857336" y="1385313"/>
                </a:cubicBezTo>
                <a:cubicBezTo>
                  <a:pt x="820836" y="1385313"/>
                  <a:pt x="786012" y="1364225"/>
                  <a:pt x="770249" y="1328725"/>
                </a:cubicBezTo>
                <a:cubicBezTo>
                  <a:pt x="748884" y="1280652"/>
                  <a:pt x="770534" y="1224360"/>
                  <a:pt x="818607" y="1202995"/>
                </a:cubicBezTo>
                <a:lnTo>
                  <a:pt x="1228001" y="1021048"/>
                </a:lnTo>
                <a:cubicBezTo>
                  <a:pt x="1240010" y="1015712"/>
                  <a:pt x="1252536" y="1013061"/>
                  <a:pt x="1264905" y="1012839"/>
                </a:cubicBezTo>
                <a:close/>
                <a:moveTo>
                  <a:pt x="859047" y="203200"/>
                </a:moveTo>
                <a:cubicBezTo>
                  <a:pt x="871419" y="203421"/>
                  <a:pt x="883951" y="206070"/>
                  <a:pt x="895969" y="211404"/>
                </a:cubicBezTo>
                <a:lnTo>
                  <a:pt x="1305363" y="393350"/>
                </a:lnTo>
                <a:cubicBezTo>
                  <a:pt x="1353436" y="414715"/>
                  <a:pt x="1375086" y="471008"/>
                  <a:pt x="1353721" y="519081"/>
                </a:cubicBezTo>
                <a:cubicBezTo>
                  <a:pt x="1337938" y="554571"/>
                  <a:pt x="1303115" y="575669"/>
                  <a:pt x="1266625" y="575669"/>
                </a:cubicBezTo>
                <a:cubicBezTo>
                  <a:pt x="1253699" y="575669"/>
                  <a:pt x="1240564" y="573021"/>
                  <a:pt x="1227991" y="567439"/>
                </a:cubicBezTo>
                <a:lnTo>
                  <a:pt x="818597" y="385492"/>
                </a:lnTo>
                <a:cubicBezTo>
                  <a:pt x="770525" y="364118"/>
                  <a:pt x="748874" y="307826"/>
                  <a:pt x="770248" y="259762"/>
                </a:cubicBezTo>
                <a:cubicBezTo>
                  <a:pt x="786264" y="223715"/>
                  <a:pt x="821933" y="202535"/>
                  <a:pt x="859047" y="203200"/>
                </a:cubicBezTo>
                <a:close/>
                <a:moveTo>
                  <a:pt x="3903618" y="203181"/>
                </a:moveTo>
                <a:cubicBezTo>
                  <a:pt x="3940728" y="202511"/>
                  <a:pt x="3976399" y="223698"/>
                  <a:pt x="3992423" y="259753"/>
                </a:cubicBezTo>
                <a:cubicBezTo>
                  <a:pt x="4013787" y="307835"/>
                  <a:pt x="3992137" y="364128"/>
                  <a:pt x="3944064" y="385483"/>
                </a:cubicBezTo>
                <a:lnTo>
                  <a:pt x="3534670" y="567430"/>
                </a:lnTo>
                <a:cubicBezTo>
                  <a:pt x="3522097" y="573011"/>
                  <a:pt x="3508962" y="575659"/>
                  <a:pt x="3496037" y="575659"/>
                </a:cubicBezTo>
                <a:cubicBezTo>
                  <a:pt x="3459537" y="575659"/>
                  <a:pt x="3424713" y="554571"/>
                  <a:pt x="3408950" y="519071"/>
                </a:cubicBezTo>
                <a:cubicBezTo>
                  <a:pt x="3387585" y="470998"/>
                  <a:pt x="3409235" y="414706"/>
                  <a:pt x="3457308" y="393341"/>
                </a:cubicBezTo>
                <a:lnTo>
                  <a:pt x="3866702" y="211395"/>
                </a:lnTo>
                <a:cubicBezTo>
                  <a:pt x="3878718" y="206056"/>
                  <a:pt x="3891248" y="203404"/>
                  <a:pt x="3903618" y="203181"/>
                </a:cubicBezTo>
                <a:close/>
                <a:moveTo>
                  <a:pt x="2447508" y="193432"/>
                </a:moveTo>
                <a:cubicBezTo>
                  <a:pt x="2400801" y="188925"/>
                  <a:pt x="2353070" y="189261"/>
                  <a:pt x="2304850" y="194612"/>
                </a:cubicBezTo>
                <a:cubicBezTo>
                  <a:pt x="2012670" y="226930"/>
                  <a:pt x="1767944" y="460321"/>
                  <a:pt x="1722939" y="749538"/>
                </a:cubicBezTo>
                <a:cubicBezTo>
                  <a:pt x="1685439" y="990425"/>
                  <a:pt x="1775450" y="1224617"/>
                  <a:pt x="1963702" y="1376007"/>
                </a:cubicBezTo>
                <a:cubicBezTo>
                  <a:pt x="1969665" y="1380817"/>
                  <a:pt x="1975542" y="1385484"/>
                  <a:pt x="1981590" y="1389980"/>
                </a:cubicBezTo>
                <a:cubicBezTo>
                  <a:pt x="1996859" y="1401410"/>
                  <a:pt x="2010841" y="1414431"/>
                  <a:pt x="2023491" y="1428623"/>
                </a:cubicBezTo>
                <a:lnTo>
                  <a:pt x="2286066" y="1428623"/>
                </a:lnTo>
                <a:lnTo>
                  <a:pt x="2286066" y="1087076"/>
                </a:lnTo>
                <a:lnTo>
                  <a:pt x="2123455" y="924465"/>
                </a:lnTo>
                <a:cubicBezTo>
                  <a:pt x="2086260" y="887260"/>
                  <a:pt x="2086260" y="826948"/>
                  <a:pt x="2123455" y="789753"/>
                </a:cubicBezTo>
                <a:cubicBezTo>
                  <a:pt x="2160660" y="752567"/>
                  <a:pt x="2220972" y="752567"/>
                  <a:pt x="2258168" y="789753"/>
                </a:cubicBezTo>
                <a:lnTo>
                  <a:pt x="2381326" y="912911"/>
                </a:lnTo>
                <a:lnTo>
                  <a:pt x="2504484" y="789762"/>
                </a:lnTo>
                <a:cubicBezTo>
                  <a:pt x="2541689" y="752577"/>
                  <a:pt x="2602001" y="752577"/>
                  <a:pt x="2639196" y="789762"/>
                </a:cubicBezTo>
                <a:cubicBezTo>
                  <a:pt x="2676391" y="826967"/>
                  <a:pt x="2676391" y="887279"/>
                  <a:pt x="2639196" y="924474"/>
                </a:cubicBezTo>
                <a:lnTo>
                  <a:pt x="2476585" y="1087085"/>
                </a:lnTo>
                <a:lnTo>
                  <a:pt x="2476585" y="1428633"/>
                </a:lnTo>
                <a:lnTo>
                  <a:pt x="2739018" y="1428633"/>
                </a:lnTo>
                <a:cubicBezTo>
                  <a:pt x="2751553" y="1414583"/>
                  <a:pt x="2765402" y="1401686"/>
                  <a:pt x="2780490" y="1390418"/>
                </a:cubicBezTo>
                <a:cubicBezTo>
                  <a:pt x="2786681" y="1385808"/>
                  <a:pt x="2792739" y="1381055"/>
                  <a:pt x="2798721" y="1376207"/>
                </a:cubicBezTo>
                <a:cubicBezTo>
                  <a:pt x="2957303" y="1248715"/>
                  <a:pt x="3048104" y="1059596"/>
                  <a:pt x="3048104" y="857113"/>
                </a:cubicBezTo>
                <a:cubicBezTo>
                  <a:pt x="3048104" y="667718"/>
                  <a:pt x="2967113" y="486581"/>
                  <a:pt x="2825896" y="360166"/>
                </a:cubicBezTo>
                <a:cubicBezTo>
                  <a:pt x="2718554" y="264068"/>
                  <a:pt x="2587632" y="206954"/>
                  <a:pt x="2447508" y="193432"/>
                </a:cubicBezTo>
                <a:close/>
                <a:moveTo>
                  <a:pt x="2375213" y="10"/>
                </a:moveTo>
                <a:cubicBezTo>
                  <a:pt x="2587741" y="-1027"/>
                  <a:pt x="2794281" y="76167"/>
                  <a:pt x="2952959" y="218243"/>
                </a:cubicBezTo>
                <a:cubicBezTo>
                  <a:pt x="3134487" y="380759"/>
                  <a:pt x="3238595" y="613626"/>
                  <a:pt x="3238595" y="857123"/>
                </a:cubicBezTo>
                <a:cubicBezTo>
                  <a:pt x="3238595" y="1067083"/>
                  <a:pt x="3162690" y="1265822"/>
                  <a:pt x="3026683" y="1420717"/>
                </a:cubicBezTo>
                <a:lnTo>
                  <a:pt x="4134555" y="1913122"/>
                </a:lnTo>
                <a:cubicBezTo>
                  <a:pt x="4134640" y="1913150"/>
                  <a:pt x="4134707" y="1913207"/>
                  <a:pt x="4134793" y="1913245"/>
                </a:cubicBezTo>
                <a:cubicBezTo>
                  <a:pt x="4138641" y="1914969"/>
                  <a:pt x="4142365" y="1916998"/>
                  <a:pt x="4145984" y="1919237"/>
                </a:cubicBezTo>
                <a:cubicBezTo>
                  <a:pt x="4146670" y="1919656"/>
                  <a:pt x="4147318" y="1920094"/>
                  <a:pt x="4147985" y="1920532"/>
                </a:cubicBezTo>
                <a:cubicBezTo>
                  <a:pt x="4151090" y="1922561"/>
                  <a:pt x="4154090" y="1924761"/>
                  <a:pt x="4156976" y="1927180"/>
                </a:cubicBezTo>
                <a:cubicBezTo>
                  <a:pt x="4157376" y="1927523"/>
                  <a:pt x="4157805" y="1927828"/>
                  <a:pt x="4158205" y="1928171"/>
                </a:cubicBezTo>
                <a:cubicBezTo>
                  <a:pt x="4161244" y="1930810"/>
                  <a:pt x="4164129" y="1933686"/>
                  <a:pt x="4166863" y="1936753"/>
                </a:cubicBezTo>
                <a:cubicBezTo>
                  <a:pt x="4167539" y="1937506"/>
                  <a:pt x="4168149" y="1938296"/>
                  <a:pt x="4168797" y="1939068"/>
                </a:cubicBezTo>
                <a:cubicBezTo>
                  <a:pt x="4169892" y="1940373"/>
                  <a:pt x="4171035" y="1941620"/>
                  <a:pt x="4172073" y="1943002"/>
                </a:cubicBezTo>
                <a:lnTo>
                  <a:pt x="4743592" y="2705021"/>
                </a:lnTo>
                <a:cubicBezTo>
                  <a:pt x="4760995" y="2728224"/>
                  <a:pt x="4766881" y="2758094"/>
                  <a:pt x="4759585" y="2786155"/>
                </a:cubicBezTo>
                <a:cubicBezTo>
                  <a:pt x="4752279" y="2814215"/>
                  <a:pt x="4732591" y="2837437"/>
                  <a:pt x="4706093" y="2849210"/>
                </a:cubicBezTo>
                <a:lnTo>
                  <a:pt x="4191133" y="3078077"/>
                </a:lnTo>
                <a:lnTo>
                  <a:pt x="4191133" y="4019509"/>
                </a:lnTo>
                <a:cubicBezTo>
                  <a:pt x="4191133" y="4057152"/>
                  <a:pt x="4168968" y="4091270"/>
                  <a:pt x="4134573" y="4106548"/>
                </a:cubicBezTo>
                <a:lnTo>
                  <a:pt x="2420016" y="4868577"/>
                </a:lnTo>
                <a:cubicBezTo>
                  <a:pt x="2419855" y="4868644"/>
                  <a:pt x="2419693" y="4868691"/>
                  <a:pt x="2419530" y="4868758"/>
                </a:cubicBezTo>
                <a:cubicBezTo>
                  <a:pt x="2417025" y="4869863"/>
                  <a:pt x="2414444" y="4870825"/>
                  <a:pt x="2411825" y="4871711"/>
                </a:cubicBezTo>
                <a:cubicBezTo>
                  <a:pt x="2411358" y="4871873"/>
                  <a:pt x="2410901" y="4872073"/>
                  <a:pt x="2410425" y="4872225"/>
                </a:cubicBezTo>
                <a:cubicBezTo>
                  <a:pt x="2407500" y="4873159"/>
                  <a:pt x="2404519" y="4873949"/>
                  <a:pt x="2401490" y="4874606"/>
                </a:cubicBezTo>
                <a:cubicBezTo>
                  <a:pt x="2401309" y="4874654"/>
                  <a:pt x="2401128" y="4874711"/>
                  <a:pt x="2400947" y="4874749"/>
                </a:cubicBezTo>
                <a:cubicBezTo>
                  <a:pt x="2394613" y="4876083"/>
                  <a:pt x="2388050" y="4876797"/>
                  <a:pt x="2381326" y="4876797"/>
                </a:cubicBezTo>
                <a:cubicBezTo>
                  <a:pt x="2374601" y="4876797"/>
                  <a:pt x="2368038" y="4876073"/>
                  <a:pt x="2361704" y="4874749"/>
                </a:cubicBezTo>
                <a:cubicBezTo>
                  <a:pt x="2361523" y="4874701"/>
                  <a:pt x="2361342" y="4874644"/>
                  <a:pt x="2361161" y="4874606"/>
                </a:cubicBezTo>
                <a:cubicBezTo>
                  <a:pt x="2358123" y="4873949"/>
                  <a:pt x="2355142" y="4873159"/>
                  <a:pt x="2352227" y="4872225"/>
                </a:cubicBezTo>
                <a:cubicBezTo>
                  <a:pt x="2351751" y="4872073"/>
                  <a:pt x="2351293" y="4871873"/>
                  <a:pt x="2350827" y="4871711"/>
                </a:cubicBezTo>
                <a:cubicBezTo>
                  <a:pt x="2348207" y="4870825"/>
                  <a:pt x="2345636" y="4869863"/>
                  <a:pt x="2343121" y="4868758"/>
                </a:cubicBezTo>
                <a:cubicBezTo>
                  <a:pt x="2342959" y="4868691"/>
                  <a:pt x="2342797" y="4868644"/>
                  <a:pt x="2342635" y="4868577"/>
                </a:cubicBezTo>
                <a:lnTo>
                  <a:pt x="628078" y="4106548"/>
                </a:lnTo>
                <a:cubicBezTo>
                  <a:pt x="593683" y="4091261"/>
                  <a:pt x="571519" y="4057152"/>
                  <a:pt x="571519" y="4019509"/>
                </a:cubicBezTo>
                <a:lnTo>
                  <a:pt x="571519" y="3078077"/>
                </a:lnTo>
                <a:lnTo>
                  <a:pt x="56559" y="2849210"/>
                </a:lnTo>
                <a:cubicBezTo>
                  <a:pt x="30051" y="2837437"/>
                  <a:pt x="10363" y="2814225"/>
                  <a:pt x="3067" y="2786155"/>
                </a:cubicBezTo>
                <a:cubicBezTo>
                  <a:pt x="-4230" y="2758084"/>
                  <a:pt x="1647" y="2728224"/>
                  <a:pt x="19049" y="2705021"/>
                </a:cubicBezTo>
                <a:lnTo>
                  <a:pt x="590559" y="1943002"/>
                </a:lnTo>
                <a:cubicBezTo>
                  <a:pt x="591597" y="1941630"/>
                  <a:pt x="592731" y="1940382"/>
                  <a:pt x="593826" y="1939077"/>
                </a:cubicBezTo>
                <a:cubicBezTo>
                  <a:pt x="594483" y="1938296"/>
                  <a:pt x="595093" y="1937496"/>
                  <a:pt x="595769" y="1936744"/>
                </a:cubicBezTo>
                <a:cubicBezTo>
                  <a:pt x="598503" y="1933686"/>
                  <a:pt x="601379" y="1930819"/>
                  <a:pt x="604418" y="1928181"/>
                </a:cubicBezTo>
                <a:cubicBezTo>
                  <a:pt x="604827" y="1927828"/>
                  <a:pt x="605275" y="1927514"/>
                  <a:pt x="605685" y="1927171"/>
                </a:cubicBezTo>
                <a:cubicBezTo>
                  <a:pt x="608552" y="1924771"/>
                  <a:pt x="611543" y="1922570"/>
                  <a:pt x="614638" y="1920551"/>
                </a:cubicBezTo>
                <a:cubicBezTo>
                  <a:pt x="615315" y="1920113"/>
                  <a:pt x="615972" y="1919665"/>
                  <a:pt x="616658" y="1919237"/>
                </a:cubicBezTo>
                <a:cubicBezTo>
                  <a:pt x="620277" y="1916998"/>
                  <a:pt x="623992" y="1914969"/>
                  <a:pt x="627840" y="1913255"/>
                </a:cubicBezTo>
                <a:cubicBezTo>
                  <a:pt x="627926" y="1913217"/>
                  <a:pt x="627992" y="1913160"/>
                  <a:pt x="628078" y="1913122"/>
                </a:cubicBezTo>
                <a:lnTo>
                  <a:pt x="1735835" y="1420784"/>
                </a:lnTo>
                <a:cubicBezTo>
                  <a:pt x="1568910" y="1231227"/>
                  <a:pt x="1494472" y="978691"/>
                  <a:pt x="1534696" y="720277"/>
                </a:cubicBezTo>
                <a:cubicBezTo>
                  <a:pt x="1562947" y="538731"/>
                  <a:pt x="1653511" y="367281"/>
                  <a:pt x="1789680" y="237503"/>
                </a:cubicBezTo>
                <a:cubicBezTo>
                  <a:pt x="1925602" y="107972"/>
                  <a:pt x="2101110" y="25505"/>
                  <a:pt x="2283885" y="5283"/>
                </a:cubicBezTo>
                <a:cubicBezTo>
                  <a:pt x="2314369" y="1903"/>
                  <a:pt x="2344852" y="158"/>
                  <a:pt x="2375213" y="1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930300A-F349-405F-A366-DA3B2CE09DFC}"/>
              </a:ext>
            </a:extLst>
          </p:cNvPr>
          <p:cNvSpPr>
            <a:spLocks noChangeAspect="1"/>
          </p:cNvSpPr>
          <p:nvPr/>
        </p:nvSpPr>
        <p:spPr>
          <a:xfrm>
            <a:off x="18230360" y="2061336"/>
            <a:ext cx="701054" cy="853440"/>
          </a:xfrm>
          <a:custGeom>
            <a:avLst/>
            <a:gdLst>
              <a:gd name="connsiteX0" fmla="*/ 2978906 w 4006036"/>
              <a:gd name="connsiteY0" fmla="*/ 2727932 h 4876820"/>
              <a:gd name="connsiteX1" fmla="*/ 2327034 w 4006036"/>
              <a:gd name="connsiteY1" fmla="*/ 4283488 h 4876820"/>
              <a:gd name="connsiteX2" fmla="*/ 3699338 w 4006036"/>
              <a:gd name="connsiteY2" fmla="*/ 2727932 h 4876820"/>
              <a:gd name="connsiteX3" fmla="*/ 308486 w 4006036"/>
              <a:gd name="connsiteY3" fmla="*/ 2727932 h 4876820"/>
              <a:gd name="connsiteX4" fmla="*/ 1699793 w 4006036"/>
              <a:gd name="connsiteY4" fmla="*/ 4285431 h 4876820"/>
              <a:gd name="connsiteX5" fmla="*/ 1035701 w 4006036"/>
              <a:gd name="connsiteY5" fmla="*/ 2727932 h 4876820"/>
              <a:gd name="connsiteX6" fmla="*/ 2003021 w 4006036"/>
              <a:gd name="connsiteY6" fmla="*/ 2537165 h 4876820"/>
              <a:gd name="connsiteX7" fmla="*/ 2098404 w 4006036"/>
              <a:gd name="connsiteY7" fmla="*/ 2632548 h 4876820"/>
              <a:gd name="connsiteX8" fmla="*/ 2003021 w 4006036"/>
              <a:gd name="connsiteY8" fmla="*/ 2727932 h 4876820"/>
              <a:gd name="connsiteX9" fmla="*/ 1907638 w 4006036"/>
              <a:gd name="connsiteY9" fmla="*/ 2632548 h 4876820"/>
              <a:gd name="connsiteX10" fmla="*/ 2003021 w 4006036"/>
              <a:gd name="connsiteY10" fmla="*/ 2537165 h 4876820"/>
              <a:gd name="connsiteX11" fmla="*/ 3351885 w 4006036"/>
              <a:gd name="connsiteY11" fmla="*/ 1837859 h 4876820"/>
              <a:gd name="connsiteX12" fmla="*/ 3058830 w 4006036"/>
              <a:gd name="connsiteY12" fmla="*/ 2537165 h 4876820"/>
              <a:gd name="connsiteX13" fmla="*/ 3747192 w 4006036"/>
              <a:gd name="connsiteY13" fmla="*/ 2537165 h 4876820"/>
              <a:gd name="connsiteX14" fmla="*/ 655615 w 4006036"/>
              <a:gd name="connsiteY14" fmla="*/ 1836420 h 4876820"/>
              <a:gd name="connsiteX15" fmla="*/ 258975 w 4006036"/>
              <a:gd name="connsiteY15" fmla="*/ 2537165 h 4876820"/>
              <a:gd name="connsiteX16" fmla="*/ 954386 w 4006036"/>
              <a:gd name="connsiteY16" fmla="*/ 2537165 h 4876820"/>
              <a:gd name="connsiteX17" fmla="*/ 2003403 w 4006036"/>
              <a:gd name="connsiteY17" fmla="*/ 1763983 h 4876820"/>
              <a:gd name="connsiteX18" fmla="*/ 1310449 w 4006036"/>
              <a:gd name="connsiteY18" fmla="*/ 2537165 h 4876820"/>
              <a:gd name="connsiteX19" fmla="*/ 1621498 w 4006036"/>
              <a:gd name="connsiteY19" fmla="*/ 2537165 h 4876820"/>
              <a:gd name="connsiteX20" fmla="*/ 1716881 w 4006036"/>
              <a:gd name="connsiteY20" fmla="*/ 2632548 h 4876820"/>
              <a:gd name="connsiteX21" fmla="*/ 1621498 w 4006036"/>
              <a:gd name="connsiteY21" fmla="*/ 2727932 h 4876820"/>
              <a:gd name="connsiteX22" fmla="*/ 1243079 w 4006036"/>
              <a:gd name="connsiteY22" fmla="*/ 2727932 h 4876820"/>
              <a:gd name="connsiteX23" fmla="*/ 2014185 w 4006036"/>
              <a:gd name="connsiteY23" fmla="*/ 4536444 h 4876820"/>
              <a:gd name="connsiteX24" fmla="*/ 2772070 w 4006036"/>
              <a:gd name="connsiteY24" fmla="*/ 2727932 h 4876820"/>
              <a:gd name="connsiteX25" fmla="*/ 2384564 w 4006036"/>
              <a:gd name="connsiteY25" fmla="*/ 2727932 h 4876820"/>
              <a:gd name="connsiteX26" fmla="*/ 2289181 w 4006036"/>
              <a:gd name="connsiteY26" fmla="*/ 2632548 h 4876820"/>
              <a:gd name="connsiteX27" fmla="*/ 2384564 w 4006036"/>
              <a:gd name="connsiteY27" fmla="*/ 2537165 h 4876820"/>
              <a:gd name="connsiteX28" fmla="*/ 2703671 w 4006036"/>
              <a:gd name="connsiteY28" fmla="*/ 2537165 h 4876820"/>
              <a:gd name="connsiteX29" fmla="*/ 2218106 w 4006036"/>
              <a:gd name="connsiteY29" fmla="*/ 1716882 h 4876820"/>
              <a:gd name="connsiteX30" fmla="*/ 2886494 w 4006036"/>
              <a:gd name="connsiteY30" fmla="*/ 2454860 h 4876820"/>
              <a:gd name="connsiteX31" fmla="*/ 3195752 w 4006036"/>
              <a:gd name="connsiteY31" fmla="*/ 1716882 h 4876820"/>
              <a:gd name="connsiteX32" fmla="*/ 812035 w 4006036"/>
              <a:gd name="connsiteY32" fmla="*/ 1716882 h 4876820"/>
              <a:gd name="connsiteX33" fmla="*/ 1127112 w 4006036"/>
              <a:gd name="connsiteY33" fmla="*/ 2455888 h 4876820"/>
              <a:gd name="connsiteX34" fmla="*/ 1789452 w 4006036"/>
              <a:gd name="connsiteY34" fmla="*/ 1716882 h 4876820"/>
              <a:gd name="connsiteX35" fmla="*/ 667826 w 4006036"/>
              <a:gd name="connsiteY35" fmla="*/ 1526153 h 4876820"/>
              <a:gd name="connsiteX36" fmla="*/ 2002774 w 4006036"/>
              <a:gd name="connsiteY36" fmla="*/ 1526153 h 4876820"/>
              <a:gd name="connsiteX37" fmla="*/ 2003022 w 4006036"/>
              <a:gd name="connsiteY37" fmla="*/ 1526153 h 4876820"/>
              <a:gd name="connsiteX38" fmla="*/ 3338665 w 4006036"/>
              <a:gd name="connsiteY38" fmla="*/ 1526153 h 4876820"/>
              <a:gd name="connsiteX39" fmla="*/ 3339141 w 4006036"/>
              <a:gd name="connsiteY39" fmla="*/ 1526153 h 4876820"/>
              <a:gd name="connsiteX40" fmla="*/ 3339160 w 4006036"/>
              <a:gd name="connsiteY40" fmla="*/ 1526153 h 4876820"/>
              <a:gd name="connsiteX41" fmla="*/ 3339198 w 4006036"/>
              <a:gd name="connsiteY41" fmla="*/ 1526153 h 4876820"/>
              <a:gd name="connsiteX42" fmla="*/ 3350638 w 4006036"/>
              <a:gd name="connsiteY42" fmla="*/ 1526915 h 4876820"/>
              <a:gd name="connsiteX43" fmla="*/ 3353686 w 4006036"/>
              <a:gd name="connsiteY43" fmla="*/ 1527363 h 4876820"/>
              <a:gd name="connsiteX44" fmla="*/ 3362230 w 4006036"/>
              <a:gd name="connsiteY44" fmla="*/ 1529096 h 4876820"/>
              <a:gd name="connsiteX45" fmla="*/ 3365278 w 4006036"/>
              <a:gd name="connsiteY45" fmla="*/ 1529858 h 4876820"/>
              <a:gd name="connsiteX46" fmla="*/ 3376031 w 4006036"/>
              <a:gd name="connsiteY46" fmla="*/ 1533563 h 4876820"/>
              <a:gd name="connsiteX47" fmla="*/ 3376069 w 4006036"/>
              <a:gd name="connsiteY47" fmla="*/ 1533582 h 4876820"/>
              <a:gd name="connsiteX48" fmla="*/ 3376193 w 4006036"/>
              <a:gd name="connsiteY48" fmla="*/ 1533640 h 4876820"/>
              <a:gd name="connsiteX49" fmla="*/ 3386318 w 4006036"/>
              <a:gd name="connsiteY49" fmla="*/ 1538697 h 4876820"/>
              <a:gd name="connsiteX50" fmla="*/ 3388804 w 4006036"/>
              <a:gd name="connsiteY50" fmla="*/ 1540212 h 4876820"/>
              <a:gd name="connsiteX51" fmla="*/ 3396205 w 4006036"/>
              <a:gd name="connsiteY51" fmla="*/ 1545203 h 4876820"/>
              <a:gd name="connsiteX52" fmla="*/ 3398425 w 4006036"/>
              <a:gd name="connsiteY52" fmla="*/ 1546879 h 4876820"/>
              <a:gd name="connsiteX53" fmla="*/ 3406797 w 4006036"/>
              <a:gd name="connsiteY53" fmla="*/ 1554290 h 4876820"/>
              <a:gd name="connsiteX54" fmla="*/ 3406931 w 4006036"/>
              <a:gd name="connsiteY54" fmla="*/ 1554414 h 4876820"/>
              <a:gd name="connsiteX55" fmla="*/ 3414598 w 4006036"/>
              <a:gd name="connsiteY55" fmla="*/ 1563253 h 4876820"/>
              <a:gd name="connsiteX56" fmla="*/ 3416046 w 4006036"/>
              <a:gd name="connsiteY56" fmla="*/ 1565253 h 4876820"/>
              <a:gd name="connsiteX57" fmla="*/ 3421237 w 4006036"/>
              <a:gd name="connsiteY57" fmla="*/ 1573149 h 4876820"/>
              <a:gd name="connsiteX58" fmla="*/ 3422180 w 4006036"/>
              <a:gd name="connsiteY58" fmla="*/ 1574578 h 4876820"/>
              <a:gd name="connsiteX59" fmla="*/ 3993728 w 4006036"/>
              <a:gd name="connsiteY59" fmla="*/ 2585638 h 4876820"/>
              <a:gd name="connsiteX60" fmla="*/ 3993985 w 4006036"/>
              <a:gd name="connsiteY60" fmla="*/ 2586152 h 4876820"/>
              <a:gd name="connsiteX61" fmla="*/ 3995547 w 4006036"/>
              <a:gd name="connsiteY61" fmla="*/ 2589153 h 4876820"/>
              <a:gd name="connsiteX62" fmla="*/ 3997471 w 4006036"/>
              <a:gd name="connsiteY62" fmla="*/ 2593134 h 4876820"/>
              <a:gd name="connsiteX63" fmla="*/ 3998214 w 4006036"/>
              <a:gd name="connsiteY63" fmla="*/ 2594696 h 4876820"/>
              <a:gd name="connsiteX64" fmla="*/ 3999414 w 4006036"/>
              <a:gd name="connsiteY64" fmla="*/ 2597744 h 4876820"/>
              <a:gd name="connsiteX65" fmla="*/ 4000833 w 4006036"/>
              <a:gd name="connsiteY65" fmla="*/ 2601611 h 4876820"/>
              <a:gd name="connsiteX66" fmla="*/ 4001576 w 4006036"/>
              <a:gd name="connsiteY66" fmla="*/ 2603659 h 4876820"/>
              <a:gd name="connsiteX67" fmla="*/ 4002395 w 4006036"/>
              <a:gd name="connsiteY67" fmla="*/ 2606612 h 4876820"/>
              <a:gd name="connsiteX68" fmla="*/ 4003357 w 4006036"/>
              <a:gd name="connsiteY68" fmla="*/ 2610270 h 4876820"/>
              <a:gd name="connsiteX69" fmla="*/ 4004014 w 4006036"/>
              <a:gd name="connsiteY69" fmla="*/ 2612917 h 4876820"/>
              <a:gd name="connsiteX70" fmla="*/ 4004472 w 4006036"/>
              <a:gd name="connsiteY70" fmla="*/ 2615604 h 4876820"/>
              <a:gd name="connsiteX71" fmla="*/ 4005053 w 4006036"/>
              <a:gd name="connsiteY71" fmla="*/ 2619185 h 4876820"/>
              <a:gd name="connsiteX72" fmla="*/ 4005500 w 4006036"/>
              <a:gd name="connsiteY72" fmla="*/ 2622376 h 4876820"/>
              <a:gd name="connsiteX73" fmla="*/ 4005662 w 4006036"/>
              <a:gd name="connsiteY73" fmla="*/ 2624719 h 4876820"/>
              <a:gd name="connsiteX74" fmla="*/ 4005891 w 4006036"/>
              <a:gd name="connsiteY74" fmla="*/ 2628386 h 4876820"/>
              <a:gd name="connsiteX75" fmla="*/ 4006024 w 4006036"/>
              <a:gd name="connsiteY75" fmla="*/ 2631901 h 4876820"/>
              <a:gd name="connsiteX76" fmla="*/ 4006024 w 4006036"/>
              <a:gd name="connsiteY76" fmla="*/ 2632606 h 4876820"/>
              <a:gd name="connsiteX77" fmla="*/ 4005948 w 4006036"/>
              <a:gd name="connsiteY77" fmla="*/ 2634139 h 4876820"/>
              <a:gd name="connsiteX78" fmla="*/ 4005805 w 4006036"/>
              <a:gd name="connsiteY78" fmla="*/ 2637816 h 4876820"/>
              <a:gd name="connsiteX79" fmla="*/ 4005586 w 4006036"/>
              <a:gd name="connsiteY79" fmla="*/ 2641264 h 4876820"/>
              <a:gd name="connsiteX80" fmla="*/ 4005339 w 4006036"/>
              <a:gd name="connsiteY80" fmla="*/ 2643626 h 4876820"/>
              <a:gd name="connsiteX81" fmla="*/ 4004824 w 4006036"/>
              <a:gd name="connsiteY81" fmla="*/ 2647227 h 4876820"/>
              <a:gd name="connsiteX82" fmla="*/ 4004319 w 4006036"/>
              <a:gd name="connsiteY82" fmla="*/ 2650303 h 4876820"/>
              <a:gd name="connsiteX83" fmla="*/ 4003805 w 4006036"/>
              <a:gd name="connsiteY83" fmla="*/ 2652932 h 4876820"/>
              <a:gd name="connsiteX84" fmla="*/ 4002938 w 4006036"/>
              <a:gd name="connsiteY84" fmla="*/ 2656428 h 4876820"/>
              <a:gd name="connsiteX85" fmla="*/ 4002205 w 4006036"/>
              <a:gd name="connsiteY85" fmla="*/ 2659190 h 4876820"/>
              <a:gd name="connsiteX86" fmla="*/ 4001386 w 4006036"/>
              <a:gd name="connsiteY86" fmla="*/ 2661952 h 4876820"/>
              <a:gd name="connsiteX87" fmla="*/ 4000205 w 4006036"/>
              <a:gd name="connsiteY87" fmla="*/ 2665248 h 4876820"/>
              <a:gd name="connsiteX88" fmla="*/ 3999195 w 4006036"/>
              <a:gd name="connsiteY88" fmla="*/ 2667934 h 4876820"/>
              <a:gd name="connsiteX89" fmla="*/ 3998100 w 4006036"/>
              <a:gd name="connsiteY89" fmla="*/ 2670639 h 4876820"/>
              <a:gd name="connsiteX90" fmla="*/ 3996700 w 4006036"/>
              <a:gd name="connsiteY90" fmla="*/ 2673611 h 4876820"/>
              <a:gd name="connsiteX91" fmla="*/ 3995290 w 4006036"/>
              <a:gd name="connsiteY91" fmla="*/ 2676478 h 4876820"/>
              <a:gd name="connsiteX92" fmla="*/ 3993966 w 4006036"/>
              <a:gd name="connsiteY92" fmla="*/ 2678992 h 4876820"/>
              <a:gd name="connsiteX93" fmla="*/ 3992451 w 4006036"/>
              <a:gd name="connsiteY93" fmla="*/ 2681555 h 4876820"/>
              <a:gd name="connsiteX94" fmla="*/ 3990527 w 4006036"/>
              <a:gd name="connsiteY94" fmla="*/ 2684641 h 4876820"/>
              <a:gd name="connsiteX95" fmla="*/ 3988965 w 4006036"/>
              <a:gd name="connsiteY95" fmla="*/ 2686965 h 4876820"/>
              <a:gd name="connsiteX96" fmla="*/ 3987393 w 4006036"/>
              <a:gd name="connsiteY96" fmla="*/ 2689146 h 4876820"/>
              <a:gd name="connsiteX97" fmla="*/ 3985022 w 4006036"/>
              <a:gd name="connsiteY97" fmla="*/ 2692242 h 4876820"/>
              <a:gd name="connsiteX98" fmla="*/ 3983155 w 4006036"/>
              <a:gd name="connsiteY98" fmla="*/ 2694471 h 4876820"/>
              <a:gd name="connsiteX99" fmla="*/ 3982202 w 4006036"/>
              <a:gd name="connsiteY99" fmla="*/ 2695671 h 4876820"/>
              <a:gd name="connsiteX100" fmla="*/ 2086442 w 4006036"/>
              <a:gd name="connsiteY100" fmla="*/ 4844539 h 4876820"/>
              <a:gd name="connsiteX101" fmla="*/ 2078955 w 4006036"/>
              <a:gd name="connsiteY101" fmla="*/ 4852093 h 4876820"/>
              <a:gd name="connsiteX102" fmla="*/ 2077688 w 4006036"/>
              <a:gd name="connsiteY102" fmla="*/ 4853131 h 4876820"/>
              <a:gd name="connsiteX103" fmla="*/ 2069154 w 4006036"/>
              <a:gd name="connsiteY103" fmla="*/ 4859760 h 4876820"/>
              <a:gd name="connsiteX104" fmla="*/ 2066191 w 4006036"/>
              <a:gd name="connsiteY104" fmla="*/ 4861713 h 4876820"/>
              <a:gd name="connsiteX105" fmla="*/ 2057600 w 4006036"/>
              <a:gd name="connsiteY105" fmla="*/ 4866599 h 4876820"/>
              <a:gd name="connsiteX106" fmla="*/ 2055219 w 4006036"/>
              <a:gd name="connsiteY106" fmla="*/ 4867828 h 4876820"/>
              <a:gd name="connsiteX107" fmla="*/ 2043789 w 4006036"/>
              <a:gd name="connsiteY107" fmla="*/ 4872286 h 4876820"/>
              <a:gd name="connsiteX108" fmla="*/ 2040960 w 4006036"/>
              <a:gd name="connsiteY108" fmla="*/ 4873067 h 4876820"/>
              <a:gd name="connsiteX109" fmla="*/ 2031387 w 4006036"/>
              <a:gd name="connsiteY109" fmla="*/ 4875258 h 4876820"/>
              <a:gd name="connsiteX110" fmla="*/ 2027844 w 4006036"/>
              <a:gd name="connsiteY110" fmla="*/ 4875838 h 4876820"/>
              <a:gd name="connsiteX111" fmla="*/ 2015204 w 4006036"/>
              <a:gd name="connsiteY111" fmla="*/ 4876820 h 4876820"/>
              <a:gd name="connsiteX112" fmla="*/ 2014909 w 4006036"/>
              <a:gd name="connsiteY112" fmla="*/ 4876820 h 4876820"/>
              <a:gd name="connsiteX113" fmla="*/ 2002307 w 4006036"/>
              <a:gd name="connsiteY113" fmla="*/ 4875886 h 4876820"/>
              <a:gd name="connsiteX114" fmla="*/ 1998764 w 4006036"/>
              <a:gd name="connsiteY114" fmla="*/ 4875315 h 4876820"/>
              <a:gd name="connsiteX115" fmla="*/ 1989229 w 4006036"/>
              <a:gd name="connsiteY115" fmla="*/ 4873162 h 4876820"/>
              <a:gd name="connsiteX116" fmla="*/ 1986401 w 4006036"/>
              <a:gd name="connsiteY116" fmla="*/ 4872400 h 4876820"/>
              <a:gd name="connsiteX117" fmla="*/ 1974990 w 4006036"/>
              <a:gd name="connsiteY117" fmla="*/ 4868009 h 4876820"/>
              <a:gd name="connsiteX118" fmla="*/ 1972589 w 4006036"/>
              <a:gd name="connsiteY118" fmla="*/ 4866780 h 4876820"/>
              <a:gd name="connsiteX119" fmla="*/ 1964017 w 4006036"/>
              <a:gd name="connsiteY119" fmla="*/ 4861960 h 4876820"/>
              <a:gd name="connsiteX120" fmla="*/ 1961064 w 4006036"/>
              <a:gd name="connsiteY120" fmla="*/ 4860036 h 4876820"/>
              <a:gd name="connsiteX121" fmla="*/ 1952444 w 4006036"/>
              <a:gd name="connsiteY121" fmla="*/ 4853398 h 4876820"/>
              <a:gd name="connsiteX122" fmla="*/ 1951272 w 4006036"/>
              <a:gd name="connsiteY122" fmla="*/ 4852445 h 4876820"/>
              <a:gd name="connsiteX123" fmla="*/ 1943795 w 4006036"/>
              <a:gd name="connsiteY123" fmla="*/ 4844987 h 4876820"/>
              <a:gd name="connsiteX124" fmla="*/ 24212 w 4006036"/>
              <a:gd name="connsiteY124" fmla="*/ 2696033 h 4876820"/>
              <a:gd name="connsiteX125" fmla="*/ 23060 w 4006036"/>
              <a:gd name="connsiteY125" fmla="*/ 2694604 h 4876820"/>
              <a:gd name="connsiteX126" fmla="*/ 20983 w 4006036"/>
              <a:gd name="connsiteY126" fmla="*/ 2692137 h 4876820"/>
              <a:gd name="connsiteX127" fmla="*/ 18812 w 4006036"/>
              <a:gd name="connsiteY127" fmla="*/ 2689327 h 4876820"/>
              <a:gd name="connsiteX128" fmla="*/ 17221 w 4006036"/>
              <a:gd name="connsiteY128" fmla="*/ 2687098 h 4876820"/>
              <a:gd name="connsiteX129" fmla="*/ 15487 w 4006036"/>
              <a:gd name="connsiteY129" fmla="*/ 2684536 h 4876820"/>
              <a:gd name="connsiteX130" fmla="*/ 13706 w 4006036"/>
              <a:gd name="connsiteY130" fmla="*/ 2681707 h 4876820"/>
              <a:gd name="connsiteX131" fmla="*/ 12201 w 4006036"/>
              <a:gd name="connsiteY131" fmla="*/ 2679135 h 4876820"/>
              <a:gd name="connsiteX132" fmla="*/ 10725 w 4006036"/>
              <a:gd name="connsiteY132" fmla="*/ 2676373 h 4876820"/>
              <a:gd name="connsiteX133" fmla="*/ 9410 w 4006036"/>
              <a:gd name="connsiteY133" fmla="*/ 2673735 h 4876820"/>
              <a:gd name="connsiteX134" fmla="*/ 8039 w 4006036"/>
              <a:gd name="connsiteY134" fmla="*/ 2670801 h 4876820"/>
              <a:gd name="connsiteX135" fmla="*/ 6820 w 4006036"/>
              <a:gd name="connsiteY135" fmla="*/ 2667839 h 4876820"/>
              <a:gd name="connsiteX136" fmla="*/ 5877 w 4006036"/>
              <a:gd name="connsiteY136" fmla="*/ 2665353 h 4876820"/>
              <a:gd name="connsiteX137" fmla="*/ 4734 w 4006036"/>
              <a:gd name="connsiteY137" fmla="*/ 2662133 h 4876820"/>
              <a:gd name="connsiteX138" fmla="*/ 3819 w 4006036"/>
              <a:gd name="connsiteY138" fmla="*/ 2659095 h 4876820"/>
              <a:gd name="connsiteX139" fmla="*/ 3133 w 4006036"/>
              <a:gd name="connsiteY139" fmla="*/ 2656552 h 4876820"/>
              <a:gd name="connsiteX140" fmla="*/ 2286 w 4006036"/>
              <a:gd name="connsiteY140" fmla="*/ 2653122 h 4876820"/>
              <a:gd name="connsiteX141" fmla="*/ 1695 w 4006036"/>
              <a:gd name="connsiteY141" fmla="*/ 2650227 h 4876820"/>
              <a:gd name="connsiteX142" fmla="*/ 1219 w 4006036"/>
              <a:gd name="connsiteY142" fmla="*/ 2647407 h 4876820"/>
              <a:gd name="connsiteX143" fmla="*/ 714 w 4006036"/>
              <a:gd name="connsiteY143" fmla="*/ 2643817 h 4876820"/>
              <a:gd name="connsiteX144" fmla="*/ 428 w 4006036"/>
              <a:gd name="connsiteY144" fmla="*/ 2641188 h 4876820"/>
              <a:gd name="connsiteX145" fmla="*/ 219 w 4006036"/>
              <a:gd name="connsiteY145" fmla="*/ 2638073 h 4876820"/>
              <a:gd name="connsiteX146" fmla="*/ 86 w 4006036"/>
              <a:gd name="connsiteY146" fmla="*/ 2634292 h 4876820"/>
              <a:gd name="connsiteX147" fmla="*/ 0 w 4006036"/>
              <a:gd name="connsiteY147" fmla="*/ 2632530 h 4876820"/>
              <a:gd name="connsiteX148" fmla="*/ 28 w 4006036"/>
              <a:gd name="connsiteY148" fmla="*/ 2631872 h 4876820"/>
              <a:gd name="connsiteX149" fmla="*/ 133 w 4006036"/>
              <a:gd name="connsiteY149" fmla="*/ 2628729 h 4876820"/>
              <a:gd name="connsiteX150" fmla="*/ 381 w 4006036"/>
              <a:gd name="connsiteY150" fmla="*/ 2624929 h 4876820"/>
              <a:gd name="connsiteX151" fmla="*/ 562 w 4006036"/>
              <a:gd name="connsiteY151" fmla="*/ 2622347 h 4876820"/>
              <a:gd name="connsiteX152" fmla="*/ 943 w 4006036"/>
              <a:gd name="connsiteY152" fmla="*/ 2619547 h 4876820"/>
              <a:gd name="connsiteX153" fmla="*/ 1552 w 4006036"/>
              <a:gd name="connsiteY153" fmla="*/ 2615804 h 4876820"/>
              <a:gd name="connsiteX154" fmla="*/ 2048 w 4006036"/>
              <a:gd name="connsiteY154" fmla="*/ 2612879 h 4876820"/>
              <a:gd name="connsiteX155" fmla="*/ 2610 w 4006036"/>
              <a:gd name="connsiteY155" fmla="*/ 2610603 h 4876820"/>
              <a:gd name="connsiteX156" fmla="*/ 3610 w 4006036"/>
              <a:gd name="connsiteY156" fmla="*/ 2606802 h 4876820"/>
              <a:gd name="connsiteX157" fmla="*/ 4496 w 4006036"/>
              <a:gd name="connsiteY157" fmla="*/ 2603612 h 4876820"/>
              <a:gd name="connsiteX158" fmla="*/ 5105 w 4006036"/>
              <a:gd name="connsiteY158" fmla="*/ 2601897 h 4876820"/>
              <a:gd name="connsiteX159" fmla="*/ 6572 w 4006036"/>
              <a:gd name="connsiteY159" fmla="*/ 2597925 h 4876820"/>
              <a:gd name="connsiteX160" fmla="*/ 7867 w 4006036"/>
              <a:gd name="connsiteY160" fmla="*/ 2594639 h 4876820"/>
              <a:gd name="connsiteX161" fmla="*/ 8458 w 4006036"/>
              <a:gd name="connsiteY161" fmla="*/ 2593382 h 4876820"/>
              <a:gd name="connsiteX162" fmla="*/ 10430 w 4006036"/>
              <a:gd name="connsiteY162" fmla="*/ 2589314 h 4876820"/>
              <a:gd name="connsiteX163" fmla="*/ 12106 w 4006036"/>
              <a:gd name="connsiteY163" fmla="*/ 2586086 h 4876820"/>
              <a:gd name="connsiteX164" fmla="*/ 12373 w 4006036"/>
              <a:gd name="connsiteY164" fmla="*/ 2585562 h 4876820"/>
              <a:gd name="connsiteX165" fmla="*/ 13506 w 4006036"/>
              <a:gd name="connsiteY165" fmla="*/ 2583571 h 4876820"/>
              <a:gd name="connsiteX166" fmla="*/ 13554 w 4006036"/>
              <a:gd name="connsiteY166" fmla="*/ 2583495 h 4876820"/>
              <a:gd name="connsiteX167" fmla="*/ 584720 w 4006036"/>
              <a:gd name="connsiteY167" fmla="*/ 1574530 h 4876820"/>
              <a:gd name="connsiteX168" fmla="*/ 585654 w 4006036"/>
              <a:gd name="connsiteY168" fmla="*/ 1573111 h 4876820"/>
              <a:gd name="connsiteX169" fmla="*/ 590883 w 4006036"/>
              <a:gd name="connsiteY169" fmla="*/ 1565158 h 4876820"/>
              <a:gd name="connsiteX170" fmla="*/ 592169 w 4006036"/>
              <a:gd name="connsiteY170" fmla="*/ 1563367 h 4876820"/>
              <a:gd name="connsiteX171" fmla="*/ 599799 w 4006036"/>
              <a:gd name="connsiteY171" fmla="*/ 1554585 h 4876820"/>
              <a:gd name="connsiteX172" fmla="*/ 600751 w 4006036"/>
              <a:gd name="connsiteY172" fmla="*/ 1553690 h 4876820"/>
              <a:gd name="connsiteX173" fmla="*/ 608314 w 4006036"/>
              <a:gd name="connsiteY173" fmla="*/ 1547003 h 4876820"/>
              <a:gd name="connsiteX174" fmla="*/ 610638 w 4006036"/>
              <a:gd name="connsiteY174" fmla="*/ 1545222 h 4876820"/>
              <a:gd name="connsiteX175" fmla="*/ 618058 w 4006036"/>
              <a:gd name="connsiteY175" fmla="*/ 1540212 h 4876820"/>
              <a:gd name="connsiteX176" fmla="*/ 620392 w 4006036"/>
              <a:gd name="connsiteY176" fmla="*/ 1538764 h 4876820"/>
              <a:gd name="connsiteX177" fmla="*/ 630288 w 4006036"/>
              <a:gd name="connsiteY177" fmla="*/ 1533782 h 4876820"/>
              <a:gd name="connsiteX178" fmla="*/ 630555 w 4006036"/>
              <a:gd name="connsiteY178" fmla="*/ 1533687 h 4876820"/>
              <a:gd name="connsiteX179" fmla="*/ 632107 w 4006036"/>
              <a:gd name="connsiteY179" fmla="*/ 1533116 h 4876820"/>
              <a:gd name="connsiteX180" fmla="*/ 641385 w 4006036"/>
              <a:gd name="connsiteY180" fmla="*/ 1529925 h 4876820"/>
              <a:gd name="connsiteX181" fmla="*/ 644557 w 4006036"/>
              <a:gd name="connsiteY181" fmla="*/ 1529106 h 4876820"/>
              <a:gd name="connsiteX182" fmla="*/ 653205 w 4006036"/>
              <a:gd name="connsiteY182" fmla="*/ 1527353 h 4876820"/>
              <a:gd name="connsiteX183" fmla="*/ 655948 w 4006036"/>
              <a:gd name="connsiteY183" fmla="*/ 1526934 h 4876820"/>
              <a:gd name="connsiteX184" fmla="*/ 667826 w 4006036"/>
              <a:gd name="connsiteY184" fmla="*/ 1526153 h 4876820"/>
              <a:gd name="connsiteX185" fmla="*/ 2968613 w 4006036"/>
              <a:gd name="connsiteY185" fmla="*/ 637769 h 4876820"/>
              <a:gd name="connsiteX186" fmla="*/ 3004528 w 4006036"/>
              <a:gd name="connsiteY186" fmla="*/ 649844 h 4876820"/>
              <a:gd name="connsiteX187" fmla="*/ 3039456 w 4006036"/>
              <a:gd name="connsiteY187" fmla="*/ 780136 h 4876820"/>
              <a:gd name="connsiteX188" fmla="*/ 2848689 w 4006036"/>
              <a:gd name="connsiteY188" fmla="*/ 1110634 h 4876820"/>
              <a:gd name="connsiteX189" fmla="*/ 2765983 w 4006036"/>
              <a:gd name="connsiteY189" fmla="*/ 1158345 h 4876820"/>
              <a:gd name="connsiteX190" fmla="*/ 2718396 w 4006036"/>
              <a:gd name="connsiteY190" fmla="*/ 1145553 h 4876820"/>
              <a:gd name="connsiteX191" fmla="*/ 2683468 w 4006036"/>
              <a:gd name="connsiteY191" fmla="*/ 1015270 h 4876820"/>
              <a:gd name="connsiteX192" fmla="*/ 2874235 w 4006036"/>
              <a:gd name="connsiteY192" fmla="*/ 684772 h 4876820"/>
              <a:gd name="connsiteX193" fmla="*/ 2968613 w 4006036"/>
              <a:gd name="connsiteY193" fmla="*/ 637769 h 4876820"/>
              <a:gd name="connsiteX194" fmla="*/ 1037426 w 4006036"/>
              <a:gd name="connsiteY194" fmla="*/ 637743 h 4876820"/>
              <a:gd name="connsiteX195" fmla="*/ 1131817 w 4006036"/>
              <a:gd name="connsiteY195" fmla="*/ 684752 h 4876820"/>
              <a:gd name="connsiteX196" fmla="*/ 1322574 w 4006036"/>
              <a:gd name="connsiteY196" fmla="*/ 1015251 h 4876820"/>
              <a:gd name="connsiteX197" fmla="*/ 1287655 w 4006036"/>
              <a:gd name="connsiteY197" fmla="*/ 1145543 h 4876820"/>
              <a:gd name="connsiteX198" fmla="*/ 1240069 w 4006036"/>
              <a:gd name="connsiteY198" fmla="*/ 1158335 h 4876820"/>
              <a:gd name="connsiteX199" fmla="*/ 1157363 w 4006036"/>
              <a:gd name="connsiteY199" fmla="*/ 1110624 h 4876820"/>
              <a:gd name="connsiteX200" fmla="*/ 966596 w 4006036"/>
              <a:gd name="connsiteY200" fmla="*/ 780116 h 4876820"/>
              <a:gd name="connsiteX201" fmla="*/ 1001525 w 4006036"/>
              <a:gd name="connsiteY201" fmla="*/ 649824 h 4876820"/>
              <a:gd name="connsiteX202" fmla="*/ 1037426 w 4006036"/>
              <a:gd name="connsiteY202" fmla="*/ 637743 h 4876820"/>
              <a:gd name="connsiteX203" fmla="*/ 2003021 w 4006036"/>
              <a:gd name="connsiteY203" fmla="*/ 381534 h 4876820"/>
              <a:gd name="connsiteX204" fmla="*/ 2098404 w 4006036"/>
              <a:gd name="connsiteY204" fmla="*/ 476908 h 4876820"/>
              <a:gd name="connsiteX205" fmla="*/ 2098404 w 4006036"/>
              <a:gd name="connsiteY205" fmla="*/ 858451 h 4876820"/>
              <a:gd name="connsiteX206" fmla="*/ 2003021 w 4006036"/>
              <a:gd name="connsiteY206" fmla="*/ 953834 h 4876820"/>
              <a:gd name="connsiteX207" fmla="*/ 1907638 w 4006036"/>
              <a:gd name="connsiteY207" fmla="*/ 858451 h 4876820"/>
              <a:gd name="connsiteX208" fmla="*/ 1907638 w 4006036"/>
              <a:gd name="connsiteY208" fmla="*/ 476917 h 4876820"/>
              <a:gd name="connsiteX209" fmla="*/ 2003021 w 4006036"/>
              <a:gd name="connsiteY209" fmla="*/ 381534 h 4876820"/>
              <a:gd name="connsiteX210" fmla="*/ 846639 w 4006036"/>
              <a:gd name="connsiteY210" fmla="*/ 307376 h 4876820"/>
              <a:gd name="connsiteX211" fmla="*/ 941040 w 4006036"/>
              <a:gd name="connsiteY211" fmla="*/ 354349 h 4876820"/>
              <a:gd name="connsiteX212" fmla="*/ 906131 w 4006036"/>
              <a:gd name="connsiteY212" fmla="*/ 484641 h 4876820"/>
              <a:gd name="connsiteX213" fmla="*/ 775839 w 4006036"/>
              <a:gd name="connsiteY213" fmla="*/ 449732 h 4876820"/>
              <a:gd name="connsiteX214" fmla="*/ 810748 w 4006036"/>
              <a:gd name="connsiteY214" fmla="*/ 319440 h 4876820"/>
              <a:gd name="connsiteX215" fmla="*/ 846639 w 4006036"/>
              <a:gd name="connsiteY215" fmla="*/ 307376 h 4876820"/>
              <a:gd name="connsiteX216" fmla="*/ 3159411 w 4006036"/>
              <a:gd name="connsiteY216" fmla="*/ 307367 h 4876820"/>
              <a:gd name="connsiteX217" fmla="*/ 3195303 w 4006036"/>
              <a:gd name="connsiteY217" fmla="*/ 319431 h 4876820"/>
              <a:gd name="connsiteX218" fmla="*/ 3230212 w 4006036"/>
              <a:gd name="connsiteY218" fmla="*/ 449723 h 4876820"/>
              <a:gd name="connsiteX219" fmla="*/ 3099920 w 4006036"/>
              <a:gd name="connsiteY219" fmla="*/ 484632 h 4876820"/>
              <a:gd name="connsiteX220" fmla="*/ 3065011 w 4006036"/>
              <a:gd name="connsiteY220" fmla="*/ 354340 h 4876820"/>
              <a:gd name="connsiteX221" fmla="*/ 3159411 w 4006036"/>
              <a:gd name="connsiteY221" fmla="*/ 307367 h 4876820"/>
              <a:gd name="connsiteX222" fmla="*/ 2003021 w 4006036"/>
              <a:gd name="connsiteY222" fmla="*/ 0 h 4876820"/>
              <a:gd name="connsiteX223" fmla="*/ 2098404 w 4006036"/>
              <a:gd name="connsiteY223" fmla="*/ 95383 h 4876820"/>
              <a:gd name="connsiteX224" fmla="*/ 2003021 w 4006036"/>
              <a:gd name="connsiteY224" fmla="*/ 190766 h 4876820"/>
              <a:gd name="connsiteX225" fmla="*/ 1907638 w 4006036"/>
              <a:gd name="connsiteY225" fmla="*/ 95383 h 4876820"/>
              <a:gd name="connsiteX226" fmla="*/ 2003021 w 4006036"/>
              <a:gd name="connsiteY226" fmla="*/ 0 h 487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</a:cxnLst>
            <a:rect l="l" t="t" r="r" b="b"/>
            <a:pathLst>
              <a:path w="4006036" h="4876820">
                <a:moveTo>
                  <a:pt x="2978906" y="2727932"/>
                </a:moveTo>
                <a:lnTo>
                  <a:pt x="2327034" y="4283488"/>
                </a:lnTo>
                <a:lnTo>
                  <a:pt x="3699338" y="2727932"/>
                </a:lnTo>
                <a:close/>
                <a:moveTo>
                  <a:pt x="308486" y="2727932"/>
                </a:moveTo>
                <a:lnTo>
                  <a:pt x="1699793" y="4285431"/>
                </a:lnTo>
                <a:lnTo>
                  <a:pt x="1035701" y="2727932"/>
                </a:lnTo>
                <a:close/>
                <a:moveTo>
                  <a:pt x="2003021" y="2537165"/>
                </a:moveTo>
                <a:cubicBezTo>
                  <a:pt x="2055675" y="2537165"/>
                  <a:pt x="2098404" y="2579903"/>
                  <a:pt x="2098404" y="2632548"/>
                </a:cubicBezTo>
                <a:cubicBezTo>
                  <a:pt x="2098404" y="2685203"/>
                  <a:pt x="2055675" y="2727932"/>
                  <a:pt x="2003021" y="2727932"/>
                </a:cubicBezTo>
                <a:cubicBezTo>
                  <a:pt x="1950367" y="2727932"/>
                  <a:pt x="1907638" y="2685203"/>
                  <a:pt x="1907638" y="2632548"/>
                </a:cubicBezTo>
                <a:cubicBezTo>
                  <a:pt x="1907638" y="2579894"/>
                  <a:pt x="1950367" y="2537165"/>
                  <a:pt x="2003021" y="2537165"/>
                </a:cubicBezTo>
                <a:close/>
                <a:moveTo>
                  <a:pt x="3351885" y="1837859"/>
                </a:moveTo>
                <a:lnTo>
                  <a:pt x="3058830" y="2537165"/>
                </a:lnTo>
                <a:lnTo>
                  <a:pt x="3747192" y="2537165"/>
                </a:lnTo>
                <a:close/>
                <a:moveTo>
                  <a:pt x="655615" y="1836420"/>
                </a:moveTo>
                <a:lnTo>
                  <a:pt x="258975" y="2537165"/>
                </a:lnTo>
                <a:lnTo>
                  <a:pt x="954386" y="2537165"/>
                </a:lnTo>
                <a:close/>
                <a:moveTo>
                  <a:pt x="2003403" y="1763983"/>
                </a:moveTo>
                <a:lnTo>
                  <a:pt x="1310449" y="2537165"/>
                </a:lnTo>
                <a:lnTo>
                  <a:pt x="1621498" y="2537165"/>
                </a:lnTo>
                <a:cubicBezTo>
                  <a:pt x="1674171" y="2537165"/>
                  <a:pt x="1716881" y="2579866"/>
                  <a:pt x="1716881" y="2632548"/>
                </a:cubicBezTo>
                <a:cubicBezTo>
                  <a:pt x="1716881" y="2685231"/>
                  <a:pt x="1674171" y="2727932"/>
                  <a:pt x="1621498" y="2727932"/>
                </a:cubicBezTo>
                <a:lnTo>
                  <a:pt x="1243079" y="2727932"/>
                </a:lnTo>
                <a:lnTo>
                  <a:pt x="2014185" y="4536444"/>
                </a:lnTo>
                <a:lnTo>
                  <a:pt x="2772070" y="2727932"/>
                </a:lnTo>
                <a:lnTo>
                  <a:pt x="2384564" y="2727932"/>
                </a:lnTo>
                <a:cubicBezTo>
                  <a:pt x="2331891" y="2727932"/>
                  <a:pt x="2289181" y="2685231"/>
                  <a:pt x="2289181" y="2632548"/>
                </a:cubicBezTo>
                <a:cubicBezTo>
                  <a:pt x="2289181" y="2579866"/>
                  <a:pt x="2331891" y="2537165"/>
                  <a:pt x="2384564" y="2537165"/>
                </a:cubicBezTo>
                <a:lnTo>
                  <a:pt x="2703671" y="2537165"/>
                </a:lnTo>
                <a:close/>
                <a:moveTo>
                  <a:pt x="2218106" y="1716882"/>
                </a:moveTo>
                <a:lnTo>
                  <a:pt x="2886494" y="2454860"/>
                </a:lnTo>
                <a:lnTo>
                  <a:pt x="3195752" y="1716882"/>
                </a:lnTo>
                <a:close/>
                <a:moveTo>
                  <a:pt x="812035" y="1716882"/>
                </a:moveTo>
                <a:lnTo>
                  <a:pt x="1127112" y="2455888"/>
                </a:lnTo>
                <a:lnTo>
                  <a:pt x="1789452" y="1716882"/>
                </a:lnTo>
                <a:close/>
                <a:moveTo>
                  <a:pt x="667826" y="1526153"/>
                </a:moveTo>
                <a:lnTo>
                  <a:pt x="2002774" y="1526153"/>
                </a:lnTo>
                <a:lnTo>
                  <a:pt x="2003022" y="1526153"/>
                </a:lnTo>
                <a:lnTo>
                  <a:pt x="3338665" y="1526153"/>
                </a:lnTo>
                <a:cubicBezTo>
                  <a:pt x="3338827" y="1526153"/>
                  <a:pt x="3338979" y="1526153"/>
                  <a:pt x="3339141" y="1526153"/>
                </a:cubicBezTo>
                <a:lnTo>
                  <a:pt x="3339160" y="1526153"/>
                </a:lnTo>
                <a:cubicBezTo>
                  <a:pt x="3339179" y="1526153"/>
                  <a:pt x="3339189" y="1526153"/>
                  <a:pt x="3339198" y="1526153"/>
                </a:cubicBezTo>
                <a:cubicBezTo>
                  <a:pt x="3342999" y="1526153"/>
                  <a:pt x="3346818" y="1526448"/>
                  <a:pt x="3350638" y="1526915"/>
                </a:cubicBezTo>
                <a:cubicBezTo>
                  <a:pt x="3351667" y="1527039"/>
                  <a:pt x="3352666" y="1527210"/>
                  <a:pt x="3353686" y="1527363"/>
                </a:cubicBezTo>
                <a:cubicBezTo>
                  <a:pt x="3356543" y="1527810"/>
                  <a:pt x="3359391" y="1528382"/>
                  <a:pt x="3362230" y="1529096"/>
                </a:cubicBezTo>
                <a:cubicBezTo>
                  <a:pt x="3363249" y="1529353"/>
                  <a:pt x="3364268" y="1529573"/>
                  <a:pt x="3365278" y="1529858"/>
                </a:cubicBezTo>
                <a:cubicBezTo>
                  <a:pt x="3368888" y="1530896"/>
                  <a:pt x="3372488" y="1532078"/>
                  <a:pt x="3376031" y="1533563"/>
                </a:cubicBezTo>
                <a:cubicBezTo>
                  <a:pt x="3376041" y="1533573"/>
                  <a:pt x="3376060" y="1533573"/>
                  <a:pt x="3376069" y="1533582"/>
                </a:cubicBezTo>
                <a:cubicBezTo>
                  <a:pt x="3376117" y="1533601"/>
                  <a:pt x="3376155" y="1533621"/>
                  <a:pt x="3376193" y="1533640"/>
                </a:cubicBezTo>
                <a:cubicBezTo>
                  <a:pt x="3379717" y="1535126"/>
                  <a:pt x="3383070" y="1536850"/>
                  <a:pt x="3386318" y="1538697"/>
                </a:cubicBezTo>
                <a:cubicBezTo>
                  <a:pt x="3387166" y="1539174"/>
                  <a:pt x="3387976" y="1539707"/>
                  <a:pt x="3388804" y="1540212"/>
                </a:cubicBezTo>
                <a:cubicBezTo>
                  <a:pt x="3391367" y="1541784"/>
                  <a:pt x="3393843" y="1543441"/>
                  <a:pt x="3396205" y="1545203"/>
                </a:cubicBezTo>
                <a:cubicBezTo>
                  <a:pt x="3396948" y="1545755"/>
                  <a:pt x="3397691" y="1546298"/>
                  <a:pt x="3398425" y="1546879"/>
                </a:cubicBezTo>
                <a:cubicBezTo>
                  <a:pt x="3401358" y="1549213"/>
                  <a:pt x="3404187" y="1551661"/>
                  <a:pt x="3406797" y="1554290"/>
                </a:cubicBezTo>
                <a:cubicBezTo>
                  <a:pt x="3406845" y="1554337"/>
                  <a:pt x="3406893" y="1554376"/>
                  <a:pt x="3406931" y="1554414"/>
                </a:cubicBezTo>
                <a:cubicBezTo>
                  <a:pt x="3409683" y="1557195"/>
                  <a:pt x="3412226" y="1560176"/>
                  <a:pt x="3414598" y="1563253"/>
                </a:cubicBezTo>
                <a:cubicBezTo>
                  <a:pt x="3415093" y="1563910"/>
                  <a:pt x="3415560" y="1564586"/>
                  <a:pt x="3416046" y="1565253"/>
                </a:cubicBezTo>
                <a:cubicBezTo>
                  <a:pt x="3417913" y="1567796"/>
                  <a:pt x="3419646" y="1570435"/>
                  <a:pt x="3421237" y="1573149"/>
                </a:cubicBezTo>
                <a:cubicBezTo>
                  <a:pt x="3421532" y="1573645"/>
                  <a:pt x="3421894" y="1574073"/>
                  <a:pt x="3422180" y="1574578"/>
                </a:cubicBezTo>
                <a:lnTo>
                  <a:pt x="3993728" y="2585638"/>
                </a:lnTo>
                <a:cubicBezTo>
                  <a:pt x="3993823" y="2585809"/>
                  <a:pt x="3993890" y="2585981"/>
                  <a:pt x="3993985" y="2586152"/>
                </a:cubicBezTo>
                <a:cubicBezTo>
                  <a:pt x="3994537" y="2587133"/>
                  <a:pt x="3995032" y="2588143"/>
                  <a:pt x="3995547" y="2589153"/>
                </a:cubicBezTo>
                <a:cubicBezTo>
                  <a:pt x="3996214" y="2590477"/>
                  <a:pt x="3996861" y="2591791"/>
                  <a:pt x="3997471" y="2593134"/>
                </a:cubicBezTo>
                <a:cubicBezTo>
                  <a:pt x="3997709" y="2593658"/>
                  <a:pt x="3997985" y="2594172"/>
                  <a:pt x="3998214" y="2594696"/>
                </a:cubicBezTo>
                <a:cubicBezTo>
                  <a:pt x="3998642" y="2595696"/>
                  <a:pt x="3999014" y="2596725"/>
                  <a:pt x="3999414" y="2597744"/>
                </a:cubicBezTo>
                <a:cubicBezTo>
                  <a:pt x="3999909" y="2599030"/>
                  <a:pt x="4000386" y="2600316"/>
                  <a:pt x="4000833" y="2601611"/>
                </a:cubicBezTo>
                <a:cubicBezTo>
                  <a:pt x="4001071" y="2602297"/>
                  <a:pt x="4001357" y="2602973"/>
                  <a:pt x="4001576" y="2603659"/>
                </a:cubicBezTo>
                <a:cubicBezTo>
                  <a:pt x="4001881" y="2604631"/>
                  <a:pt x="4002119" y="2605631"/>
                  <a:pt x="4002395" y="2606612"/>
                </a:cubicBezTo>
                <a:cubicBezTo>
                  <a:pt x="4002738" y="2607831"/>
                  <a:pt x="4003062" y="2609050"/>
                  <a:pt x="4003357" y="2610270"/>
                </a:cubicBezTo>
                <a:cubicBezTo>
                  <a:pt x="4003567" y="2611155"/>
                  <a:pt x="4003824" y="2612032"/>
                  <a:pt x="4004014" y="2612917"/>
                </a:cubicBezTo>
                <a:cubicBezTo>
                  <a:pt x="4004205" y="2613803"/>
                  <a:pt x="4004310" y="2614708"/>
                  <a:pt x="4004472" y="2615604"/>
                </a:cubicBezTo>
                <a:cubicBezTo>
                  <a:pt x="4004681" y="2616804"/>
                  <a:pt x="4004881" y="2617994"/>
                  <a:pt x="4005053" y="2619185"/>
                </a:cubicBezTo>
                <a:cubicBezTo>
                  <a:pt x="4005196" y="2620242"/>
                  <a:pt x="4005386" y="2621309"/>
                  <a:pt x="4005500" y="2622376"/>
                </a:cubicBezTo>
                <a:cubicBezTo>
                  <a:pt x="4005586" y="2623147"/>
                  <a:pt x="4005596" y="2623938"/>
                  <a:pt x="4005662" y="2624719"/>
                </a:cubicBezTo>
                <a:cubicBezTo>
                  <a:pt x="4005758" y="2625948"/>
                  <a:pt x="4005834" y="2627167"/>
                  <a:pt x="4005891" y="2628386"/>
                </a:cubicBezTo>
                <a:cubicBezTo>
                  <a:pt x="4005948" y="2629567"/>
                  <a:pt x="4006015" y="2630729"/>
                  <a:pt x="4006024" y="2631901"/>
                </a:cubicBezTo>
                <a:cubicBezTo>
                  <a:pt x="4006024" y="2632120"/>
                  <a:pt x="4006053" y="2632329"/>
                  <a:pt x="4006024" y="2632606"/>
                </a:cubicBezTo>
                <a:cubicBezTo>
                  <a:pt x="4006024" y="2633120"/>
                  <a:pt x="4005958" y="2633625"/>
                  <a:pt x="4005948" y="2634139"/>
                </a:cubicBezTo>
                <a:cubicBezTo>
                  <a:pt x="4005929" y="2635358"/>
                  <a:pt x="4005872" y="2636587"/>
                  <a:pt x="4005805" y="2637816"/>
                </a:cubicBezTo>
                <a:cubicBezTo>
                  <a:pt x="4005739" y="2638978"/>
                  <a:pt x="4005691" y="2640121"/>
                  <a:pt x="4005586" y="2641264"/>
                </a:cubicBezTo>
                <a:cubicBezTo>
                  <a:pt x="4005520" y="2642055"/>
                  <a:pt x="4005434" y="2642845"/>
                  <a:pt x="4005339" y="2643626"/>
                </a:cubicBezTo>
                <a:cubicBezTo>
                  <a:pt x="4005196" y="2644836"/>
                  <a:pt x="4005005" y="2646026"/>
                  <a:pt x="4004824" y="2647227"/>
                </a:cubicBezTo>
                <a:cubicBezTo>
                  <a:pt x="4004662" y="2648255"/>
                  <a:pt x="4004510" y="2649284"/>
                  <a:pt x="4004319" y="2650303"/>
                </a:cubicBezTo>
                <a:cubicBezTo>
                  <a:pt x="4004158" y="2651189"/>
                  <a:pt x="4003996" y="2652065"/>
                  <a:pt x="4003805" y="2652932"/>
                </a:cubicBezTo>
                <a:cubicBezTo>
                  <a:pt x="4003558" y="2654113"/>
                  <a:pt x="4003233" y="2655266"/>
                  <a:pt x="4002938" y="2656428"/>
                </a:cubicBezTo>
                <a:cubicBezTo>
                  <a:pt x="4002700" y="2657352"/>
                  <a:pt x="4002472" y="2658276"/>
                  <a:pt x="4002205" y="2659190"/>
                </a:cubicBezTo>
                <a:cubicBezTo>
                  <a:pt x="4001929" y="2660114"/>
                  <a:pt x="4001681" y="2661038"/>
                  <a:pt x="4001386" y="2661952"/>
                </a:cubicBezTo>
                <a:cubicBezTo>
                  <a:pt x="4001024" y="2663057"/>
                  <a:pt x="4000605" y="2664152"/>
                  <a:pt x="4000205" y="2665248"/>
                </a:cubicBezTo>
                <a:cubicBezTo>
                  <a:pt x="3999881" y="2666153"/>
                  <a:pt x="3999547" y="2667048"/>
                  <a:pt x="3999195" y="2667934"/>
                </a:cubicBezTo>
                <a:cubicBezTo>
                  <a:pt x="3998833" y="2668839"/>
                  <a:pt x="3998490" y="2669744"/>
                  <a:pt x="3998100" y="2670639"/>
                </a:cubicBezTo>
                <a:cubicBezTo>
                  <a:pt x="3997661" y="2671639"/>
                  <a:pt x="3997176" y="2672620"/>
                  <a:pt x="3996700" y="2673611"/>
                </a:cubicBezTo>
                <a:cubicBezTo>
                  <a:pt x="3996242" y="2674573"/>
                  <a:pt x="3995775" y="2675535"/>
                  <a:pt x="3995290" y="2676478"/>
                </a:cubicBezTo>
                <a:cubicBezTo>
                  <a:pt x="3994852" y="2677326"/>
                  <a:pt x="3994423" y="2678164"/>
                  <a:pt x="3993966" y="2678992"/>
                </a:cubicBezTo>
                <a:cubicBezTo>
                  <a:pt x="3993480" y="2679859"/>
                  <a:pt x="3992966" y="2680697"/>
                  <a:pt x="3992451" y="2681555"/>
                </a:cubicBezTo>
                <a:cubicBezTo>
                  <a:pt x="3991822" y="2682593"/>
                  <a:pt x="3991194" y="2683621"/>
                  <a:pt x="3990527" y="2684641"/>
                </a:cubicBezTo>
                <a:cubicBezTo>
                  <a:pt x="3990013" y="2685422"/>
                  <a:pt x="3989499" y="2686203"/>
                  <a:pt x="3988965" y="2686965"/>
                </a:cubicBezTo>
                <a:cubicBezTo>
                  <a:pt x="3988451" y="2687698"/>
                  <a:pt x="3987927" y="2688422"/>
                  <a:pt x="3987393" y="2689146"/>
                </a:cubicBezTo>
                <a:cubicBezTo>
                  <a:pt x="3986622" y="2690194"/>
                  <a:pt x="3985841" y="2691222"/>
                  <a:pt x="3985022" y="2692242"/>
                </a:cubicBezTo>
                <a:cubicBezTo>
                  <a:pt x="3984412" y="2692994"/>
                  <a:pt x="3983783" y="2693737"/>
                  <a:pt x="3983155" y="2694471"/>
                </a:cubicBezTo>
                <a:cubicBezTo>
                  <a:pt x="3982822" y="2694861"/>
                  <a:pt x="3982545" y="2695280"/>
                  <a:pt x="3982202" y="2695671"/>
                </a:cubicBezTo>
                <a:lnTo>
                  <a:pt x="2086442" y="4844539"/>
                </a:lnTo>
                <a:cubicBezTo>
                  <a:pt x="2084079" y="4847216"/>
                  <a:pt x="2081565" y="4849721"/>
                  <a:pt x="2078955" y="4852093"/>
                </a:cubicBezTo>
                <a:cubicBezTo>
                  <a:pt x="2078545" y="4852455"/>
                  <a:pt x="2078098" y="4852769"/>
                  <a:pt x="2077688" y="4853131"/>
                </a:cubicBezTo>
                <a:cubicBezTo>
                  <a:pt x="2074964" y="4855512"/>
                  <a:pt x="2072106" y="4857712"/>
                  <a:pt x="2069154" y="4859760"/>
                </a:cubicBezTo>
                <a:cubicBezTo>
                  <a:pt x="2068173" y="4860437"/>
                  <a:pt x="2067192" y="4861075"/>
                  <a:pt x="2066191" y="4861713"/>
                </a:cubicBezTo>
                <a:cubicBezTo>
                  <a:pt x="2063410" y="4863494"/>
                  <a:pt x="2060543" y="4865123"/>
                  <a:pt x="2057600" y="4866599"/>
                </a:cubicBezTo>
                <a:cubicBezTo>
                  <a:pt x="2056800" y="4866999"/>
                  <a:pt x="2056028" y="4867447"/>
                  <a:pt x="2055219" y="4867828"/>
                </a:cubicBezTo>
                <a:cubicBezTo>
                  <a:pt x="2051504" y="4869561"/>
                  <a:pt x="2047694" y="4871047"/>
                  <a:pt x="2043789" y="4872286"/>
                </a:cubicBezTo>
                <a:cubicBezTo>
                  <a:pt x="2042855" y="4872591"/>
                  <a:pt x="2041903" y="4872800"/>
                  <a:pt x="2040960" y="4873067"/>
                </a:cubicBezTo>
                <a:cubicBezTo>
                  <a:pt x="2037816" y="4873962"/>
                  <a:pt x="2034616" y="4874686"/>
                  <a:pt x="2031387" y="4875258"/>
                </a:cubicBezTo>
                <a:cubicBezTo>
                  <a:pt x="2030197" y="4875467"/>
                  <a:pt x="2029034" y="4875676"/>
                  <a:pt x="2027844" y="4875838"/>
                </a:cubicBezTo>
                <a:cubicBezTo>
                  <a:pt x="2023672" y="4876410"/>
                  <a:pt x="2019471" y="4876810"/>
                  <a:pt x="2015204" y="4876820"/>
                </a:cubicBezTo>
                <a:cubicBezTo>
                  <a:pt x="2015109" y="4876820"/>
                  <a:pt x="2015013" y="4876820"/>
                  <a:pt x="2014909" y="4876820"/>
                </a:cubicBezTo>
                <a:cubicBezTo>
                  <a:pt x="2010651" y="4876820"/>
                  <a:pt x="2006470" y="4876439"/>
                  <a:pt x="2002307" y="4875886"/>
                </a:cubicBezTo>
                <a:cubicBezTo>
                  <a:pt x="2001117" y="4875724"/>
                  <a:pt x="1999945" y="4875514"/>
                  <a:pt x="1998764" y="4875315"/>
                </a:cubicBezTo>
                <a:cubicBezTo>
                  <a:pt x="1995544" y="4874753"/>
                  <a:pt x="1992363" y="4874038"/>
                  <a:pt x="1989229" y="4873162"/>
                </a:cubicBezTo>
                <a:cubicBezTo>
                  <a:pt x="1988286" y="4872905"/>
                  <a:pt x="1987334" y="4872695"/>
                  <a:pt x="1986401" y="4872400"/>
                </a:cubicBezTo>
                <a:cubicBezTo>
                  <a:pt x="1982495" y="4871171"/>
                  <a:pt x="1978695" y="4869714"/>
                  <a:pt x="1974990" y="4868009"/>
                </a:cubicBezTo>
                <a:cubicBezTo>
                  <a:pt x="1974170" y="4867628"/>
                  <a:pt x="1973399" y="4867180"/>
                  <a:pt x="1972589" y="4866780"/>
                </a:cubicBezTo>
                <a:cubicBezTo>
                  <a:pt x="1969655" y="4865313"/>
                  <a:pt x="1966798" y="4863713"/>
                  <a:pt x="1964017" y="4861960"/>
                </a:cubicBezTo>
                <a:cubicBezTo>
                  <a:pt x="1963026" y="4861332"/>
                  <a:pt x="1962036" y="4860703"/>
                  <a:pt x="1961064" y="4860036"/>
                </a:cubicBezTo>
                <a:cubicBezTo>
                  <a:pt x="1958083" y="4857989"/>
                  <a:pt x="1955197" y="4855788"/>
                  <a:pt x="1952444" y="4853398"/>
                </a:cubicBezTo>
                <a:cubicBezTo>
                  <a:pt x="1952063" y="4853064"/>
                  <a:pt x="1951653" y="4852778"/>
                  <a:pt x="1951272" y="4852445"/>
                </a:cubicBezTo>
                <a:cubicBezTo>
                  <a:pt x="1948662" y="4850111"/>
                  <a:pt x="1946148" y="4847625"/>
                  <a:pt x="1943795" y="4844987"/>
                </a:cubicBezTo>
                <a:lnTo>
                  <a:pt x="24212" y="2696033"/>
                </a:lnTo>
                <a:cubicBezTo>
                  <a:pt x="23793" y="2695566"/>
                  <a:pt x="23460" y="2695070"/>
                  <a:pt x="23060" y="2694604"/>
                </a:cubicBezTo>
                <a:cubicBezTo>
                  <a:pt x="22364" y="2693785"/>
                  <a:pt x="21660" y="2692975"/>
                  <a:pt x="20983" y="2692137"/>
                </a:cubicBezTo>
                <a:cubicBezTo>
                  <a:pt x="20240" y="2691203"/>
                  <a:pt x="19516" y="2690279"/>
                  <a:pt x="18812" y="2689327"/>
                </a:cubicBezTo>
                <a:cubicBezTo>
                  <a:pt x="18259" y="2688584"/>
                  <a:pt x="17745" y="2687841"/>
                  <a:pt x="17221" y="2687098"/>
                </a:cubicBezTo>
                <a:cubicBezTo>
                  <a:pt x="16630" y="2686250"/>
                  <a:pt x="16049" y="2685403"/>
                  <a:pt x="15487" y="2684536"/>
                </a:cubicBezTo>
                <a:cubicBezTo>
                  <a:pt x="14878" y="2683603"/>
                  <a:pt x="14278" y="2682660"/>
                  <a:pt x="13706" y="2681707"/>
                </a:cubicBezTo>
                <a:cubicBezTo>
                  <a:pt x="13192" y="2680850"/>
                  <a:pt x="12687" y="2680002"/>
                  <a:pt x="12201" y="2679135"/>
                </a:cubicBezTo>
                <a:cubicBezTo>
                  <a:pt x="11687" y="2678221"/>
                  <a:pt x="11211" y="2677297"/>
                  <a:pt x="10725" y="2676373"/>
                </a:cubicBezTo>
                <a:cubicBezTo>
                  <a:pt x="10277" y="2675497"/>
                  <a:pt x="9839" y="2674620"/>
                  <a:pt x="9410" y="2673735"/>
                </a:cubicBezTo>
                <a:cubicBezTo>
                  <a:pt x="8944" y="2672763"/>
                  <a:pt x="8467" y="2671791"/>
                  <a:pt x="8039" y="2670801"/>
                </a:cubicBezTo>
                <a:cubicBezTo>
                  <a:pt x="7610" y="2669820"/>
                  <a:pt x="7220" y="2668829"/>
                  <a:pt x="6820" y="2667839"/>
                </a:cubicBezTo>
                <a:cubicBezTo>
                  <a:pt x="6496" y="2667010"/>
                  <a:pt x="6181" y="2666181"/>
                  <a:pt x="5877" y="2665353"/>
                </a:cubicBezTo>
                <a:cubicBezTo>
                  <a:pt x="5486" y="2664286"/>
                  <a:pt x="5086" y="2663219"/>
                  <a:pt x="4734" y="2662133"/>
                </a:cubicBezTo>
                <a:cubicBezTo>
                  <a:pt x="4410" y="2661123"/>
                  <a:pt x="4115" y="2660114"/>
                  <a:pt x="3819" y="2659095"/>
                </a:cubicBezTo>
                <a:cubicBezTo>
                  <a:pt x="3581" y="2658247"/>
                  <a:pt x="3353" y="2657399"/>
                  <a:pt x="3133" y="2656552"/>
                </a:cubicBezTo>
                <a:cubicBezTo>
                  <a:pt x="2838" y="2655408"/>
                  <a:pt x="2543" y="2654275"/>
                  <a:pt x="2286" y="2653122"/>
                </a:cubicBezTo>
                <a:cubicBezTo>
                  <a:pt x="2067" y="2652160"/>
                  <a:pt x="1876" y="2651198"/>
                  <a:pt x="1695" y="2650227"/>
                </a:cubicBezTo>
                <a:cubicBezTo>
                  <a:pt x="1514" y="2649293"/>
                  <a:pt x="1371" y="2648350"/>
                  <a:pt x="1219" y="2647407"/>
                </a:cubicBezTo>
                <a:cubicBezTo>
                  <a:pt x="1028" y="2646207"/>
                  <a:pt x="857" y="2645017"/>
                  <a:pt x="714" y="2643817"/>
                </a:cubicBezTo>
                <a:cubicBezTo>
                  <a:pt x="609" y="2642940"/>
                  <a:pt x="505" y="2642073"/>
                  <a:pt x="428" y="2641188"/>
                </a:cubicBezTo>
                <a:cubicBezTo>
                  <a:pt x="333" y="2640149"/>
                  <a:pt x="276" y="2639111"/>
                  <a:pt x="219" y="2638073"/>
                </a:cubicBezTo>
                <a:cubicBezTo>
                  <a:pt x="152" y="2636806"/>
                  <a:pt x="105" y="2635549"/>
                  <a:pt x="86" y="2634292"/>
                </a:cubicBezTo>
                <a:cubicBezTo>
                  <a:pt x="76" y="2633701"/>
                  <a:pt x="0" y="2633120"/>
                  <a:pt x="0" y="2632530"/>
                </a:cubicBezTo>
                <a:cubicBezTo>
                  <a:pt x="0" y="2632310"/>
                  <a:pt x="28" y="2632091"/>
                  <a:pt x="28" y="2631872"/>
                </a:cubicBezTo>
                <a:cubicBezTo>
                  <a:pt x="38" y="2630824"/>
                  <a:pt x="95" y="2629777"/>
                  <a:pt x="133" y="2628729"/>
                </a:cubicBezTo>
                <a:cubicBezTo>
                  <a:pt x="181" y="2627453"/>
                  <a:pt x="276" y="2626195"/>
                  <a:pt x="381" y="2624929"/>
                </a:cubicBezTo>
                <a:cubicBezTo>
                  <a:pt x="457" y="2624071"/>
                  <a:pt x="466" y="2623205"/>
                  <a:pt x="562" y="2622347"/>
                </a:cubicBezTo>
                <a:cubicBezTo>
                  <a:pt x="657" y="2621414"/>
                  <a:pt x="819" y="2620480"/>
                  <a:pt x="943" y="2619547"/>
                </a:cubicBezTo>
                <a:cubicBezTo>
                  <a:pt x="1114" y="2618280"/>
                  <a:pt x="1333" y="2617042"/>
                  <a:pt x="1552" y="2615804"/>
                </a:cubicBezTo>
                <a:cubicBezTo>
                  <a:pt x="1724" y="2614832"/>
                  <a:pt x="1848" y="2613841"/>
                  <a:pt x="2048" y="2612879"/>
                </a:cubicBezTo>
                <a:cubicBezTo>
                  <a:pt x="2210" y="2612117"/>
                  <a:pt x="2429" y="2611365"/>
                  <a:pt x="2610" y="2610603"/>
                </a:cubicBezTo>
                <a:cubicBezTo>
                  <a:pt x="2905" y="2609317"/>
                  <a:pt x="3257" y="2608060"/>
                  <a:pt x="3610" y="2606802"/>
                </a:cubicBezTo>
                <a:cubicBezTo>
                  <a:pt x="3915" y="2605736"/>
                  <a:pt x="4162" y="2604659"/>
                  <a:pt x="4496" y="2603612"/>
                </a:cubicBezTo>
                <a:cubicBezTo>
                  <a:pt x="4677" y="2603040"/>
                  <a:pt x="4905" y="2602469"/>
                  <a:pt x="5105" y="2601897"/>
                </a:cubicBezTo>
                <a:cubicBezTo>
                  <a:pt x="5562" y="2600554"/>
                  <a:pt x="6058" y="2599239"/>
                  <a:pt x="6572" y="2597925"/>
                </a:cubicBezTo>
                <a:cubicBezTo>
                  <a:pt x="7001" y="2596820"/>
                  <a:pt x="7401" y="2595715"/>
                  <a:pt x="7867" y="2594639"/>
                </a:cubicBezTo>
                <a:cubicBezTo>
                  <a:pt x="8058" y="2594220"/>
                  <a:pt x="8267" y="2593801"/>
                  <a:pt x="8458" y="2593382"/>
                </a:cubicBezTo>
                <a:cubicBezTo>
                  <a:pt x="9077" y="2592001"/>
                  <a:pt x="9744" y="2590657"/>
                  <a:pt x="10430" y="2589314"/>
                </a:cubicBezTo>
                <a:cubicBezTo>
                  <a:pt x="10982" y="2588229"/>
                  <a:pt x="11515" y="2587143"/>
                  <a:pt x="12106" y="2586086"/>
                </a:cubicBezTo>
                <a:cubicBezTo>
                  <a:pt x="12211" y="2585914"/>
                  <a:pt x="12277" y="2585733"/>
                  <a:pt x="12373" y="2585562"/>
                </a:cubicBezTo>
                <a:lnTo>
                  <a:pt x="13506" y="2583571"/>
                </a:lnTo>
                <a:cubicBezTo>
                  <a:pt x="13525" y="2583542"/>
                  <a:pt x="13535" y="2583523"/>
                  <a:pt x="13554" y="2583495"/>
                </a:cubicBezTo>
                <a:lnTo>
                  <a:pt x="584720" y="1574530"/>
                </a:lnTo>
                <a:cubicBezTo>
                  <a:pt x="585006" y="1574035"/>
                  <a:pt x="585368" y="1573606"/>
                  <a:pt x="585654" y="1573111"/>
                </a:cubicBezTo>
                <a:cubicBezTo>
                  <a:pt x="587254" y="1570378"/>
                  <a:pt x="589007" y="1567720"/>
                  <a:pt x="590883" y="1565158"/>
                </a:cubicBezTo>
                <a:cubicBezTo>
                  <a:pt x="591321" y="1564567"/>
                  <a:pt x="591721" y="1563948"/>
                  <a:pt x="592169" y="1563367"/>
                </a:cubicBezTo>
                <a:cubicBezTo>
                  <a:pt x="594522" y="1560300"/>
                  <a:pt x="597065" y="1557357"/>
                  <a:pt x="599799" y="1554585"/>
                </a:cubicBezTo>
                <a:cubicBezTo>
                  <a:pt x="600103" y="1554271"/>
                  <a:pt x="600437" y="1553995"/>
                  <a:pt x="600751" y="1553690"/>
                </a:cubicBezTo>
                <a:cubicBezTo>
                  <a:pt x="603132" y="1551337"/>
                  <a:pt x="605666" y="1549108"/>
                  <a:pt x="608314" y="1547003"/>
                </a:cubicBezTo>
                <a:cubicBezTo>
                  <a:pt x="609085" y="1546394"/>
                  <a:pt x="609857" y="1545803"/>
                  <a:pt x="610638" y="1545222"/>
                </a:cubicBezTo>
                <a:cubicBezTo>
                  <a:pt x="613010" y="1543441"/>
                  <a:pt x="615486" y="1541774"/>
                  <a:pt x="618058" y="1540212"/>
                </a:cubicBezTo>
                <a:cubicBezTo>
                  <a:pt x="618839" y="1539736"/>
                  <a:pt x="619592" y="1539221"/>
                  <a:pt x="620392" y="1538764"/>
                </a:cubicBezTo>
                <a:cubicBezTo>
                  <a:pt x="623563" y="1536945"/>
                  <a:pt x="626840" y="1535249"/>
                  <a:pt x="630288" y="1533782"/>
                </a:cubicBezTo>
                <a:cubicBezTo>
                  <a:pt x="630374" y="1533744"/>
                  <a:pt x="630469" y="1533725"/>
                  <a:pt x="630555" y="1533687"/>
                </a:cubicBezTo>
                <a:cubicBezTo>
                  <a:pt x="631069" y="1533468"/>
                  <a:pt x="631593" y="1533325"/>
                  <a:pt x="632107" y="1533116"/>
                </a:cubicBezTo>
                <a:cubicBezTo>
                  <a:pt x="635174" y="1531887"/>
                  <a:pt x="638270" y="1530820"/>
                  <a:pt x="641385" y="1529925"/>
                </a:cubicBezTo>
                <a:cubicBezTo>
                  <a:pt x="642432" y="1529620"/>
                  <a:pt x="643490" y="1529372"/>
                  <a:pt x="644557" y="1529106"/>
                </a:cubicBezTo>
                <a:cubicBezTo>
                  <a:pt x="647433" y="1528382"/>
                  <a:pt x="650319" y="1527801"/>
                  <a:pt x="653205" y="1527353"/>
                </a:cubicBezTo>
                <a:cubicBezTo>
                  <a:pt x="654120" y="1527210"/>
                  <a:pt x="655025" y="1527048"/>
                  <a:pt x="655948" y="1526934"/>
                </a:cubicBezTo>
                <a:cubicBezTo>
                  <a:pt x="659920" y="1526448"/>
                  <a:pt x="663873" y="1526144"/>
                  <a:pt x="667826" y="1526153"/>
                </a:cubicBezTo>
                <a:close/>
                <a:moveTo>
                  <a:pt x="2968613" y="637769"/>
                </a:moveTo>
                <a:cubicBezTo>
                  <a:pt x="2980910" y="639295"/>
                  <a:pt x="2993114" y="643257"/>
                  <a:pt x="3004528" y="649844"/>
                </a:cubicBezTo>
                <a:cubicBezTo>
                  <a:pt x="3050152" y="676171"/>
                  <a:pt x="3065792" y="734511"/>
                  <a:pt x="3039456" y="780136"/>
                </a:cubicBezTo>
                <a:lnTo>
                  <a:pt x="2848689" y="1110634"/>
                </a:lnTo>
                <a:cubicBezTo>
                  <a:pt x="2831011" y="1141229"/>
                  <a:pt x="2798959" y="1158345"/>
                  <a:pt x="2765983" y="1158345"/>
                </a:cubicBezTo>
                <a:cubicBezTo>
                  <a:pt x="2749810" y="1158345"/>
                  <a:pt x="2733417" y="1154221"/>
                  <a:pt x="2718396" y="1145553"/>
                </a:cubicBezTo>
                <a:cubicBezTo>
                  <a:pt x="2672772" y="1119217"/>
                  <a:pt x="2657132" y="1060885"/>
                  <a:pt x="2683468" y="1015270"/>
                </a:cubicBezTo>
                <a:lnTo>
                  <a:pt x="2874235" y="684772"/>
                </a:lnTo>
                <a:cubicBezTo>
                  <a:pt x="2893988" y="650546"/>
                  <a:pt x="2931721" y="633192"/>
                  <a:pt x="2968613" y="637769"/>
                </a:cubicBezTo>
                <a:close/>
                <a:moveTo>
                  <a:pt x="1037426" y="637743"/>
                </a:moveTo>
                <a:cubicBezTo>
                  <a:pt x="1074311" y="633165"/>
                  <a:pt x="1112057" y="650533"/>
                  <a:pt x="1131817" y="684752"/>
                </a:cubicBezTo>
                <a:lnTo>
                  <a:pt x="1322574" y="1015251"/>
                </a:lnTo>
                <a:cubicBezTo>
                  <a:pt x="1348911" y="1060875"/>
                  <a:pt x="1333271" y="1119206"/>
                  <a:pt x="1287655" y="1145543"/>
                </a:cubicBezTo>
                <a:cubicBezTo>
                  <a:pt x="1272644" y="1154211"/>
                  <a:pt x="1256233" y="1158335"/>
                  <a:pt x="1240069" y="1158335"/>
                </a:cubicBezTo>
                <a:cubicBezTo>
                  <a:pt x="1207093" y="1158335"/>
                  <a:pt x="1175041" y="1141228"/>
                  <a:pt x="1157363" y="1110624"/>
                </a:cubicBezTo>
                <a:lnTo>
                  <a:pt x="966596" y="780116"/>
                </a:lnTo>
                <a:cubicBezTo>
                  <a:pt x="940260" y="734482"/>
                  <a:pt x="955900" y="676161"/>
                  <a:pt x="1001525" y="649824"/>
                </a:cubicBezTo>
                <a:cubicBezTo>
                  <a:pt x="1012931" y="643233"/>
                  <a:pt x="1025130" y="639269"/>
                  <a:pt x="1037426" y="637743"/>
                </a:cubicBezTo>
                <a:close/>
                <a:moveTo>
                  <a:pt x="2003021" y="381534"/>
                </a:moveTo>
                <a:cubicBezTo>
                  <a:pt x="2055694" y="381534"/>
                  <a:pt x="2098404" y="424234"/>
                  <a:pt x="2098404" y="476908"/>
                </a:cubicBezTo>
                <a:lnTo>
                  <a:pt x="2098404" y="858451"/>
                </a:lnTo>
                <a:cubicBezTo>
                  <a:pt x="2098404" y="911133"/>
                  <a:pt x="2055694" y="953834"/>
                  <a:pt x="2003021" y="953834"/>
                </a:cubicBezTo>
                <a:cubicBezTo>
                  <a:pt x="1950348" y="953834"/>
                  <a:pt x="1907638" y="911133"/>
                  <a:pt x="1907638" y="858451"/>
                </a:cubicBezTo>
                <a:lnTo>
                  <a:pt x="1907638" y="476917"/>
                </a:lnTo>
                <a:cubicBezTo>
                  <a:pt x="1907638" y="424234"/>
                  <a:pt x="1950348" y="381534"/>
                  <a:pt x="2003021" y="381534"/>
                </a:cubicBezTo>
                <a:close/>
                <a:moveTo>
                  <a:pt x="846639" y="307376"/>
                </a:moveTo>
                <a:cubicBezTo>
                  <a:pt x="883526" y="302805"/>
                  <a:pt x="921295" y="320152"/>
                  <a:pt x="941040" y="354349"/>
                </a:cubicBezTo>
                <a:cubicBezTo>
                  <a:pt x="967367" y="400031"/>
                  <a:pt x="951718" y="458314"/>
                  <a:pt x="906131" y="484641"/>
                </a:cubicBezTo>
                <a:cubicBezTo>
                  <a:pt x="860535" y="511064"/>
                  <a:pt x="802166" y="495424"/>
                  <a:pt x="775839" y="449732"/>
                </a:cubicBezTo>
                <a:cubicBezTo>
                  <a:pt x="749512" y="404136"/>
                  <a:pt x="765152" y="345862"/>
                  <a:pt x="810748" y="319440"/>
                </a:cubicBezTo>
                <a:cubicBezTo>
                  <a:pt x="822147" y="312858"/>
                  <a:pt x="834344" y="308900"/>
                  <a:pt x="846639" y="307376"/>
                </a:cubicBezTo>
                <a:close/>
                <a:moveTo>
                  <a:pt x="3159411" y="307367"/>
                </a:moveTo>
                <a:cubicBezTo>
                  <a:pt x="3171707" y="308891"/>
                  <a:pt x="3183904" y="312849"/>
                  <a:pt x="3195303" y="319431"/>
                </a:cubicBezTo>
                <a:cubicBezTo>
                  <a:pt x="3240899" y="345853"/>
                  <a:pt x="3256539" y="404136"/>
                  <a:pt x="3230212" y="449723"/>
                </a:cubicBezTo>
                <a:cubicBezTo>
                  <a:pt x="3203885" y="495415"/>
                  <a:pt x="3145516" y="511055"/>
                  <a:pt x="3099920" y="484632"/>
                </a:cubicBezTo>
                <a:cubicBezTo>
                  <a:pt x="3054324" y="458305"/>
                  <a:pt x="3038684" y="400031"/>
                  <a:pt x="3065011" y="354340"/>
                </a:cubicBezTo>
                <a:cubicBezTo>
                  <a:pt x="3084756" y="320143"/>
                  <a:pt x="3122525" y="302796"/>
                  <a:pt x="3159411" y="307367"/>
                </a:cubicBezTo>
                <a:close/>
                <a:moveTo>
                  <a:pt x="2003021" y="0"/>
                </a:moveTo>
                <a:cubicBezTo>
                  <a:pt x="2055675" y="0"/>
                  <a:pt x="2098404" y="42729"/>
                  <a:pt x="2098404" y="95383"/>
                </a:cubicBezTo>
                <a:cubicBezTo>
                  <a:pt x="2098404" y="148037"/>
                  <a:pt x="2055675" y="190766"/>
                  <a:pt x="2003021" y="190766"/>
                </a:cubicBezTo>
                <a:cubicBezTo>
                  <a:pt x="1950367" y="190766"/>
                  <a:pt x="1907638" y="148037"/>
                  <a:pt x="1907638" y="95383"/>
                </a:cubicBezTo>
                <a:cubicBezTo>
                  <a:pt x="1907638" y="42729"/>
                  <a:pt x="1950367" y="0"/>
                  <a:pt x="200302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65F0470-BEB0-4DE5-A2F0-ACA68C2E2E64}"/>
              </a:ext>
            </a:extLst>
          </p:cNvPr>
          <p:cNvSpPr>
            <a:spLocks noChangeAspect="1"/>
          </p:cNvSpPr>
          <p:nvPr/>
        </p:nvSpPr>
        <p:spPr>
          <a:xfrm>
            <a:off x="18389123" y="4729958"/>
            <a:ext cx="556080" cy="853440"/>
          </a:xfrm>
          <a:custGeom>
            <a:avLst/>
            <a:gdLst>
              <a:gd name="connsiteX0" fmla="*/ 1971675 w 3152778"/>
              <a:gd name="connsiteY0" fmla="*/ 4366260 h 4838700"/>
              <a:gd name="connsiteX1" fmla="*/ 2128837 w 3152778"/>
              <a:gd name="connsiteY1" fmla="*/ 4366260 h 4838700"/>
              <a:gd name="connsiteX2" fmla="*/ 2128837 w 3152778"/>
              <a:gd name="connsiteY2" fmla="*/ 4838700 h 4838700"/>
              <a:gd name="connsiteX3" fmla="*/ 1971675 w 3152778"/>
              <a:gd name="connsiteY3" fmla="*/ 4838700 h 4838700"/>
              <a:gd name="connsiteX4" fmla="*/ 1025842 w 3152778"/>
              <a:gd name="connsiteY4" fmla="*/ 4366260 h 4838700"/>
              <a:gd name="connsiteX5" fmla="*/ 1183004 w 3152778"/>
              <a:gd name="connsiteY5" fmla="*/ 4366260 h 4838700"/>
              <a:gd name="connsiteX6" fmla="*/ 1183004 w 3152778"/>
              <a:gd name="connsiteY6" fmla="*/ 4838700 h 4838700"/>
              <a:gd name="connsiteX7" fmla="*/ 1025842 w 3152778"/>
              <a:gd name="connsiteY7" fmla="*/ 4838700 h 4838700"/>
              <a:gd name="connsiteX8" fmla="*/ 1498282 w 3152778"/>
              <a:gd name="connsiteY8" fmla="*/ 4130040 h 4838700"/>
              <a:gd name="connsiteX9" fmla="*/ 1655444 w 3152778"/>
              <a:gd name="connsiteY9" fmla="*/ 4130040 h 4838700"/>
              <a:gd name="connsiteX10" fmla="*/ 1655444 w 3152778"/>
              <a:gd name="connsiteY10" fmla="*/ 4602480 h 4838700"/>
              <a:gd name="connsiteX11" fmla="*/ 1498282 w 3152778"/>
              <a:gd name="connsiteY11" fmla="*/ 4602480 h 4838700"/>
              <a:gd name="connsiteX12" fmla="*/ 1498282 w 3152778"/>
              <a:gd name="connsiteY12" fmla="*/ 3263265 h 4838700"/>
              <a:gd name="connsiteX13" fmla="*/ 1655444 w 3152778"/>
              <a:gd name="connsiteY13" fmla="*/ 3263265 h 4838700"/>
              <a:gd name="connsiteX14" fmla="*/ 1655444 w 3152778"/>
              <a:gd name="connsiteY14" fmla="*/ 3420427 h 4838700"/>
              <a:gd name="connsiteX15" fmla="*/ 1498282 w 3152778"/>
              <a:gd name="connsiteY15" fmla="*/ 3420427 h 4838700"/>
              <a:gd name="connsiteX16" fmla="*/ 532447 w 3152778"/>
              <a:gd name="connsiteY16" fmla="*/ 3016567 h 4838700"/>
              <a:gd name="connsiteX17" fmla="*/ 159067 w 3152778"/>
              <a:gd name="connsiteY17" fmla="*/ 3972877 h 4838700"/>
              <a:gd name="connsiteX18" fmla="*/ 161925 w 3152778"/>
              <a:gd name="connsiteY18" fmla="*/ 4062412 h 4838700"/>
              <a:gd name="connsiteX19" fmla="*/ 681990 w 3152778"/>
              <a:gd name="connsiteY19" fmla="*/ 3527107 h 4838700"/>
              <a:gd name="connsiteX20" fmla="*/ 673417 w 3152778"/>
              <a:gd name="connsiteY20" fmla="*/ 3502342 h 4838700"/>
              <a:gd name="connsiteX21" fmla="*/ 646747 w 3152778"/>
              <a:gd name="connsiteY21" fmla="*/ 3429000 h 4838700"/>
              <a:gd name="connsiteX22" fmla="*/ 630555 w 3152778"/>
              <a:gd name="connsiteY22" fmla="*/ 3380422 h 4838700"/>
              <a:gd name="connsiteX23" fmla="*/ 605790 w 3152778"/>
              <a:gd name="connsiteY23" fmla="*/ 3303270 h 4838700"/>
              <a:gd name="connsiteX24" fmla="*/ 591502 w 3152778"/>
              <a:gd name="connsiteY24" fmla="*/ 3254692 h 4838700"/>
              <a:gd name="connsiteX25" fmla="*/ 570547 w 3152778"/>
              <a:gd name="connsiteY25" fmla="*/ 3178492 h 4838700"/>
              <a:gd name="connsiteX26" fmla="*/ 557212 w 3152778"/>
              <a:gd name="connsiteY26" fmla="*/ 3125152 h 4838700"/>
              <a:gd name="connsiteX27" fmla="*/ 541972 w 3152778"/>
              <a:gd name="connsiteY27" fmla="*/ 3057525 h 4838700"/>
              <a:gd name="connsiteX28" fmla="*/ 532447 w 3152778"/>
              <a:gd name="connsiteY28" fmla="*/ 3016567 h 4838700"/>
              <a:gd name="connsiteX29" fmla="*/ 2622232 w 3152778"/>
              <a:gd name="connsiteY29" fmla="*/ 3015615 h 4838700"/>
              <a:gd name="connsiteX30" fmla="*/ 2612707 w 3152778"/>
              <a:gd name="connsiteY30" fmla="*/ 3059430 h 4838700"/>
              <a:gd name="connsiteX31" fmla="*/ 2598420 w 3152778"/>
              <a:gd name="connsiteY31" fmla="*/ 3121342 h 4838700"/>
              <a:gd name="connsiteX32" fmla="*/ 2583180 w 3152778"/>
              <a:gd name="connsiteY32" fmla="*/ 3181350 h 4838700"/>
              <a:gd name="connsiteX33" fmla="*/ 2565082 w 3152778"/>
              <a:gd name="connsiteY33" fmla="*/ 3249930 h 4838700"/>
              <a:gd name="connsiteX34" fmla="*/ 2548890 w 3152778"/>
              <a:gd name="connsiteY34" fmla="*/ 3304222 h 4838700"/>
              <a:gd name="connsiteX35" fmla="*/ 2526030 w 3152778"/>
              <a:gd name="connsiteY35" fmla="*/ 3375660 h 4838700"/>
              <a:gd name="connsiteX36" fmla="*/ 2507932 w 3152778"/>
              <a:gd name="connsiteY36" fmla="*/ 3428047 h 4838700"/>
              <a:gd name="connsiteX37" fmla="*/ 2482215 w 3152778"/>
              <a:gd name="connsiteY37" fmla="*/ 3499485 h 4838700"/>
              <a:gd name="connsiteX38" fmla="*/ 2472690 w 3152778"/>
              <a:gd name="connsiteY38" fmla="*/ 3526155 h 4838700"/>
              <a:gd name="connsiteX39" fmla="*/ 2992755 w 3152778"/>
              <a:gd name="connsiteY39" fmla="*/ 4061460 h 4838700"/>
              <a:gd name="connsiteX40" fmla="*/ 2995612 w 3152778"/>
              <a:gd name="connsiteY40" fmla="*/ 3971925 h 4838700"/>
              <a:gd name="connsiteX41" fmla="*/ 2622232 w 3152778"/>
              <a:gd name="connsiteY41" fmla="*/ 3015615 h 4838700"/>
              <a:gd name="connsiteX42" fmla="*/ 1498282 w 3152778"/>
              <a:gd name="connsiteY42" fmla="*/ 2947988 h 4838700"/>
              <a:gd name="connsiteX43" fmla="*/ 1655444 w 3152778"/>
              <a:gd name="connsiteY43" fmla="*/ 2947988 h 4838700"/>
              <a:gd name="connsiteX44" fmla="*/ 1655444 w 3152778"/>
              <a:gd name="connsiteY44" fmla="*/ 3105150 h 4838700"/>
              <a:gd name="connsiteX45" fmla="*/ 1498282 w 3152778"/>
              <a:gd name="connsiteY45" fmla="*/ 3105150 h 4838700"/>
              <a:gd name="connsiteX46" fmla="*/ 1498282 w 3152778"/>
              <a:gd name="connsiteY46" fmla="*/ 2632710 h 4838700"/>
              <a:gd name="connsiteX47" fmla="*/ 1655444 w 3152778"/>
              <a:gd name="connsiteY47" fmla="*/ 2632710 h 4838700"/>
              <a:gd name="connsiteX48" fmla="*/ 1655444 w 3152778"/>
              <a:gd name="connsiteY48" fmla="*/ 2789872 h 4838700"/>
              <a:gd name="connsiteX49" fmla="*/ 1498282 w 3152778"/>
              <a:gd name="connsiteY49" fmla="*/ 2789872 h 4838700"/>
              <a:gd name="connsiteX50" fmla="*/ 1577340 w 3152778"/>
              <a:gd name="connsiteY50" fmla="*/ 1450657 h 4838700"/>
              <a:gd name="connsiteX51" fmla="*/ 1262062 w 3152778"/>
              <a:gd name="connsiteY51" fmla="*/ 1765935 h 4838700"/>
              <a:gd name="connsiteX52" fmla="*/ 1577340 w 3152778"/>
              <a:gd name="connsiteY52" fmla="*/ 2081212 h 4838700"/>
              <a:gd name="connsiteX53" fmla="*/ 1892617 w 3152778"/>
              <a:gd name="connsiteY53" fmla="*/ 1765935 h 4838700"/>
              <a:gd name="connsiteX54" fmla="*/ 1577340 w 3152778"/>
              <a:gd name="connsiteY54" fmla="*/ 1450657 h 4838700"/>
              <a:gd name="connsiteX55" fmla="*/ 1577340 w 3152778"/>
              <a:gd name="connsiteY55" fmla="*/ 1293495 h 4838700"/>
              <a:gd name="connsiteX56" fmla="*/ 2049780 w 3152778"/>
              <a:gd name="connsiteY56" fmla="*/ 1765935 h 4838700"/>
              <a:gd name="connsiteX57" fmla="*/ 1577340 w 3152778"/>
              <a:gd name="connsiteY57" fmla="*/ 2238375 h 4838700"/>
              <a:gd name="connsiteX58" fmla="*/ 1104900 w 3152778"/>
              <a:gd name="connsiteY58" fmla="*/ 1765935 h 4838700"/>
              <a:gd name="connsiteX59" fmla="*/ 1577340 w 3152778"/>
              <a:gd name="connsiteY59" fmla="*/ 1293495 h 4838700"/>
              <a:gd name="connsiteX60" fmla="*/ 990600 w 3152778"/>
              <a:gd name="connsiteY60" fmla="*/ 979170 h 4838700"/>
              <a:gd name="connsiteX61" fmla="*/ 666750 w 3152778"/>
              <a:gd name="connsiteY61" fmla="*/ 2873692 h 4838700"/>
              <a:gd name="connsiteX62" fmla="*/ 689610 w 3152778"/>
              <a:gd name="connsiteY62" fmla="*/ 2998470 h 4838700"/>
              <a:gd name="connsiteX63" fmla="*/ 694372 w 3152778"/>
              <a:gd name="connsiteY63" fmla="*/ 3025140 h 4838700"/>
              <a:gd name="connsiteX64" fmla="*/ 732472 w 3152778"/>
              <a:gd name="connsiteY64" fmla="*/ 3177540 h 4838700"/>
              <a:gd name="connsiteX65" fmla="*/ 741997 w 3152778"/>
              <a:gd name="connsiteY65" fmla="*/ 3210877 h 4838700"/>
              <a:gd name="connsiteX66" fmla="*/ 786765 w 3152778"/>
              <a:gd name="connsiteY66" fmla="*/ 3354705 h 4838700"/>
              <a:gd name="connsiteX67" fmla="*/ 790575 w 3152778"/>
              <a:gd name="connsiteY67" fmla="*/ 3365182 h 4838700"/>
              <a:gd name="connsiteX68" fmla="*/ 847725 w 3152778"/>
              <a:gd name="connsiteY68" fmla="*/ 3515677 h 4838700"/>
              <a:gd name="connsiteX69" fmla="*/ 989647 w 3152778"/>
              <a:gd name="connsiteY69" fmla="*/ 3814762 h 4838700"/>
              <a:gd name="connsiteX70" fmla="*/ 2165985 w 3152778"/>
              <a:gd name="connsiteY70" fmla="*/ 3814762 h 4838700"/>
              <a:gd name="connsiteX71" fmla="*/ 2308860 w 3152778"/>
              <a:gd name="connsiteY71" fmla="*/ 3515677 h 4838700"/>
              <a:gd name="connsiteX72" fmla="*/ 2366010 w 3152778"/>
              <a:gd name="connsiteY72" fmla="*/ 3365182 h 4838700"/>
              <a:gd name="connsiteX73" fmla="*/ 2368867 w 3152778"/>
              <a:gd name="connsiteY73" fmla="*/ 3355657 h 4838700"/>
              <a:gd name="connsiteX74" fmla="*/ 2413635 w 3152778"/>
              <a:gd name="connsiteY74" fmla="*/ 3210877 h 4838700"/>
              <a:gd name="connsiteX75" fmla="*/ 2422207 w 3152778"/>
              <a:gd name="connsiteY75" fmla="*/ 3178492 h 4838700"/>
              <a:gd name="connsiteX76" fmla="*/ 2460307 w 3152778"/>
              <a:gd name="connsiteY76" fmla="*/ 3024187 h 4838700"/>
              <a:gd name="connsiteX77" fmla="*/ 2464117 w 3152778"/>
              <a:gd name="connsiteY77" fmla="*/ 3003232 h 4838700"/>
              <a:gd name="connsiteX78" fmla="*/ 2487930 w 3152778"/>
              <a:gd name="connsiteY78" fmla="*/ 2871787 h 4838700"/>
              <a:gd name="connsiteX79" fmla="*/ 2164080 w 3152778"/>
              <a:gd name="connsiteY79" fmla="*/ 979170 h 4838700"/>
              <a:gd name="connsiteX80" fmla="*/ 1578292 w 3152778"/>
              <a:gd name="connsiteY80" fmla="*/ 222885 h 4838700"/>
              <a:gd name="connsiteX81" fmla="*/ 1492567 w 3152778"/>
              <a:gd name="connsiteY81" fmla="*/ 308610 h 4838700"/>
              <a:gd name="connsiteX82" fmla="*/ 1083945 w 3152778"/>
              <a:gd name="connsiteY82" fmla="*/ 821055 h 4838700"/>
              <a:gd name="connsiteX83" fmla="*/ 2072640 w 3152778"/>
              <a:gd name="connsiteY83" fmla="*/ 821055 h 4838700"/>
              <a:gd name="connsiteX84" fmla="*/ 1664017 w 3152778"/>
              <a:gd name="connsiteY84" fmla="*/ 308610 h 4838700"/>
              <a:gd name="connsiteX85" fmla="*/ 1577340 w 3152778"/>
              <a:gd name="connsiteY85" fmla="*/ 0 h 4838700"/>
              <a:gd name="connsiteX86" fmla="*/ 1774507 w 3152778"/>
              <a:gd name="connsiteY86" fmla="*/ 197167 h 4838700"/>
              <a:gd name="connsiteX87" fmla="*/ 2654617 w 3152778"/>
              <a:gd name="connsiteY87" fmla="*/ 2825115 h 4838700"/>
              <a:gd name="connsiteX88" fmla="*/ 3152775 w 3152778"/>
              <a:gd name="connsiteY88" fmla="*/ 3971925 h 4838700"/>
              <a:gd name="connsiteX89" fmla="*/ 3109912 w 3152778"/>
              <a:gd name="connsiteY89" fmla="*/ 4333875 h 4838700"/>
              <a:gd name="connsiteX90" fmla="*/ 3053715 w 3152778"/>
              <a:gd name="connsiteY90" fmla="*/ 4572000 h 4838700"/>
              <a:gd name="connsiteX91" fmla="*/ 2959417 w 3152778"/>
              <a:gd name="connsiteY91" fmla="*/ 4348162 h 4838700"/>
              <a:gd name="connsiteX92" fmla="*/ 2408872 w 3152778"/>
              <a:gd name="connsiteY92" fmla="*/ 3677602 h 4838700"/>
              <a:gd name="connsiteX93" fmla="*/ 2279332 w 3152778"/>
              <a:gd name="connsiteY93" fmla="*/ 3933825 h 4838700"/>
              <a:gd name="connsiteX94" fmla="*/ 2256472 w 3152778"/>
              <a:gd name="connsiteY94" fmla="*/ 3973830 h 4838700"/>
              <a:gd name="connsiteX95" fmla="*/ 896302 w 3152778"/>
              <a:gd name="connsiteY95" fmla="*/ 3973830 h 4838700"/>
              <a:gd name="connsiteX96" fmla="*/ 873442 w 3152778"/>
              <a:gd name="connsiteY96" fmla="*/ 3933825 h 4838700"/>
              <a:gd name="connsiteX97" fmla="*/ 742950 w 3152778"/>
              <a:gd name="connsiteY97" fmla="*/ 3676650 h 4838700"/>
              <a:gd name="connsiteX98" fmla="*/ 192405 w 3152778"/>
              <a:gd name="connsiteY98" fmla="*/ 4347210 h 4838700"/>
              <a:gd name="connsiteX99" fmla="*/ 99060 w 3152778"/>
              <a:gd name="connsiteY99" fmla="*/ 4572953 h 4838700"/>
              <a:gd name="connsiteX100" fmla="*/ 42862 w 3152778"/>
              <a:gd name="connsiteY100" fmla="*/ 4334828 h 4838700"/>
              <a:gd name="connsiteX101" fmla="*/ 0 w 3152778"/>
              <a:gd name="connsiteY101" fmla="*/ 3972877 h 4838700"/>
              <a:gd name="connsiteX102" fmla="*/ 499110 w 3152778"/>
              <a:gd name="connsiteY102" fmla="*/ 2825115 h 4838700"/>
              <a:gd name="connsiteX103" fmla="*/ 1380172 w 3152778"/>
              <a:gd name="connsiteY103" fmla="*/ 197167 h 483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3152778" h="4838700">
                <a:moveTo>
                  <a:pt x="1971675" y="4366260"/>
                </a:moveTo>
                <a:lnTo>
                  <a:pt x="2128837" y="4366260"/>
                </a:lnTo>
                <a:lnTo>
                  <a:pt x="2128837" y="4838700"/>
                </a:lnTo>
                <a:lnTo>
                  <a:pt x="1971675" y="4838700"/>
                </a:lnTo>
                <a:close/>
                <a:moveTo>
                  <a:pt x="1025842" y="4366260"/>
                </a:moveTo>
                <a:lnTo>
                  <a:pt x="1183004" y="4366260"/>
                </a:lnTo>
                <a:lnTo>
                  <a:pt x="1183004" y="4838700"/>
                </a:lnTo>
                <a:lnTo>
                  <a:pt x="1025842" y="4838700"/>
                </a:lnTo>
                <a:close/>
                <a:moveTo>
                  <a:pt x="1498282" y="4130040"/>
                </a:moveTo>
                <a:lnTo>
                  <a:pt x="1655444" y="4130040"/>
                </a:lnTo>
                <a:lnTo>
                  <a:pt x="1655444" y="4602480"/>
                </a:lnTo>
                <a:lnTo>
                  <a:pt x="1498282" y="4602480"/>
                </a:lnTo>
                <a:close/>
                <a:moveTo>
                  <a:pt x="1498282" y="3263265"/>
                </a:moveTo>
                <a:lnTo>
                  <a:pt x="1655444" y="3263265"/>
                </a:lnTo>
                <a:lnTo>
                  <a:pt x="1655444" y="3420427"/>
                </a:lnTo>
                <a:lnTo>
                  <a:pt x="1498282" y="3420427"/>
                </a:lnTo>
                <a:close/>
                <a:moveTo>
                  <a:pt x="532447" y="3016567"/>
                </a:moveTo>
                <a:cubicBezTo>
                  <a:pt x="293370" y="3277552"/>
                  <a:pt x="159067" y="3618547"/>
                  <a:pt x="159067" y="3972877"/>
                </a:cubicBezTo>
                <a:cubicBezTo>
                  <a:pt x="159067" y="4002405"/>
                  <a:pt x="160020" y="4031932"/>
                  <a:pt x="161925" y="4062412"/>
                </a:cubicBezTo>
                <a:cubicBezTo>
                  <a:pt x="292417" y="3848100"/>
                  <a:pt x="470535" y="3663315"/>
                  <a:pt x="681990" y="3527107"/>
                </a:cubicBezTo>
                <a:cubicBezTo>
                  <a:pt x="678180" y="3517582"/>
                  <a:pt x="675322" y="3509010"/>
                  <a:pt x="673417" y="3502342"/>
                </a:cubicBezTo>
                <a:cubicBezTo>
                  <a:pt x="663892" y="3477577"/>
                  <a:pt x="655320" y="3453765"/>
                  <a:pt x="646747" y="3429000"/>
                </a:cubicBezTo>
                <a:cubicBezTo>
                  <a:pt x="641032" y="3412807"/>
                  <a:pt x="636270" y="3396615"/>
                  <a:pt x="630555" y="3380422"/>
                </a:cubicBezTo>
                <a:cubicBezTo>
                  <a:pt x="621982" y="3354705"/>
                  <a:pt x="613410" y="3328987"/>
                  <a:pt x="605790" y="3303270"/>
                </a:cubicBezTo>
                <a:cubicBezTo>
                  <a:pt x="601027" y="3287077"/>
                  <a:pt x="596265" y="3270885"/>
                  <a:pt x="591502" y="3254692"/>
                </a:cubicBezTo>
                <a:cubicBezTo>
                  <a:pt x="583882" y="3228975"/>
                  <a:pt x="577215" y="3204210"/>
                  <a:pt x="570547" y="3178492"/>
                </a:cubicBezTo>
                <a:cubicBezTo>
                  <a:pt x="565785" y="3160395"/>
                  <a:pt x="561022" y="3143250"/>
                  <a:pt x="557212" y="3125152"/>
                </a:cubicBezTo>
                <a:cubicBezTo>
                  <a:pt x="551497" y="3103245"/>
                  <a:pt x="546735" y="3080385"/>
                  <a:pt x="541972" y="3057525"/>
                </a:cubicBezTo>
                <a:cubicBezTo>
                  <a:pt x="539115" y="3044190"/>
                  <a:pt x="535305" y="3029902"/>
                  <a:pt x="532447" y="3016567"/>
                </a:cubicBezTo>
                <a:close/>
                <a:moveTo>
                  <a:pt x="2622232" y="3015615"/>
                </a:moveTo>
                <a:cubicBezTo>
                  <a:pt x="2619375" y="3029902"/>
                  <a:pt x="2615565" y="3044190"/>
                  <a:pt x="2612707" y="3059430"/>
                </a:cubicBezTo>
                <a:cubicBezTo>
                  <a:pt x="2607945" y="3080385"/>
                  <a:pt x="2603182" y="3100387"/>
                  <a:pt x="2598420" y="3121342"/>
                </a:cubicBezTo>
                <a:cubicBezTo>
                  <a:pt x="2593657" y="3141345"/>
                  <a:pt x="2587942" y="3161347"/>
                  <a:pt x="2583180" y="3181350"/>
                </a:cubicBezTo>
                <a:cubicBezTo>
                  <a:pt x="2577465" y="3204210"/>
                  <a:pt x="2571750" y="3227070"/>
                  <a:pt x="2565082" y="3249930"/>
                </a:cubicBezTo>
                <a:cubicBezTo>
                  <a:pt x="2560320" y="3268027"/>
                  <a:pt x="2554605" y="3286125"/>
                  <a:pt x="2548890" y="3304222"/>
                </a:cubicBezTo>
                <a:cubicBezTo>
                  <a:pt x="2541270" y="3328035"/>
                  <a:pt x="2533650" y="3351847"/>
                  <a:pt x="2526030" y="3375660"/>
                </a:cubicBezTo>
                <a:cubicBezTo>
                  <a:pt x="2520315" y="3393757"/>
                  <a:pt x="2513647" y="3410902"/>
                  <a:pt x="2507932" y="3428047"/>
                </a:cubicBezTo>
                <a:cubicBezTo>
                  <a:pt x="2500312" y="3451860"/>
                  <a:pt x="2490787" y="3475672"/>
                  <a:pt x="2482215" y="3499485"/>
                </a:cubicBezTo>
                <a:cubicBezTo>
                  <a:pt x="2479357" y="3508057"/>
                  <a:pt x="2476500" y="3517582"/>
                  <a:pt x="2472690" y="3526155"/>
                </a:cubicBezTo>
                <a:cubicBezTo>
                  <a:pt x="2684145" y="3663315"/>
                  <a:pt x="2862262" y="3847147"/>
                  <a:pt x="2992755" y="4061460"/>
                </a:cubicBezTo>
                <a:cubicBezTo>
                  <a:pt x="2994660" y="4031932"/>
                  <a:pt x="2995612" y="4001452"/>
                  <a:pt x="2995612" y="3971925"/>
                </a:cubicBezTo>
                <a:cubicBezTo>
                  <a:pt x="2995612" y="3617595"/>
                  <a:pt x="2860357" y="3276600"/>
                  <a:pt x="2622232" y="3015615"/>
                </a:cubicBezTo>
                <a:close/>
                <a:moveTo>
                  <a:pt x="1498282" y="2947988"/>
                </a:moveTo>
                <a:lnTo>
                  <a:pt x="1655444" y="2947988"/>
                </a:lnTo>
                <a:lnTo>
                  <a:pt x="1655444" y="3105150"/>
                </a:lnTo>
                <a:lnTo>
                  <a:pt x="1498282" y="3105150"/>
                </a:lnTo>
                <a:close/>
                <a:moveTo>
                  <a:pt x="1498282" y="2632710"/>
                </a:moveTo>
                <a:lnTo>
                  <a:pt x="1655444" y="2632710"/>
                </a:lnTo>
                <a:lnTo>
                  <a:pt x="1655444" y="2789872"/>
                </a:lnTo>
                <a:lnTo>
                  <a:pt x="1498282" y="2789872"/>
                </a:lnTo>
                <a:close/>
                <a:moveTo>
                  <a:pt x="1577340" y="1450657"/>
                </a:moveTo>
                <a:cubicBezTo>
                  <a:pt x="1403032" y="1450657"/>
                  <a:pt x="1262062" y="1591627"/>
                  <a:pt x="1262062" y="1765935"/>
                </a:cubicBezTo>
                <a:cubicBezTo>
                  <a:pt x="1262062" y="1940242"/>
                  <a:pt x="1403985" y="2081212"/>
                  <a:pt x="1577340" y="2081212"/>
                </a:cubicBezTo>
                <a:cubicBezTo>
                  <a:pt x="1750695" y="2081212"/>
                  <a:pt x="1892617" y="1940242"/>
                  <a:pt x="1892617" y="1765935"/>
                </a:cubicBezTo>
                <a:cubicBezTo>
                  <a:pt x="1892617" y="1591627"/>
                  <a:pt x="1750695" y="1450657"/>
                  <a:pt x="1577340" y="1450657"/>
                </a:cubicBezTo>
                <a:close/>
                <a:moveTo>
                  <a:pt x="1577340" y="1293495"/>
                </a:moveTo>
                <a:cubicBezTo>
                  <a:pt x="1838325" y="1293495"/>
                  <a:pt x="2049780" y="1505902"/>
                  <a:pt x="2049780" y="1765935"/>
                </a:cubicBezTo>
                <a:cubicBezTo>
                  <a:pt x="2049780" y="2025967"/>
                  <a:pt x="1838325" y="2238375"/>
                  <a:pt x="1577340" y="2238375"/>
                </a:cubicBezTo>
                <a:cubicBezTo>
                  <a:pt x="1316355" y="2238375"/>
                  <a:pt x="1104900" y="2025967"/>
                  <a:pt x="1104900" y="1765935"/>
                </a:cubicBezTo>
                <a:cubicBezTo>
                  <a:pt x="1104900" y="1505902"/>
                  <a:pt x="1316355" y="1293495"/>
                  <a:pt x="1577340" y="1293495"/>
                </a:cubicBezTo>
                <a:close/>
                <a:moveTo>
                  <a:pt x="990600" y="979170"/>
                </a:moveTo>
                <a:cubicBezTo>
                  <a:pt x="675322" y="1557337"/>
                  <a:pt x="561975" y="2226945"/>
                  <a:pt x="666750" y="2873692"/>
                </a:cubicBezTo>
                <a:cubicBezTo>
                  <a:pt x="673417" y="2915602"/>
                  <a:pt x="681037" y="2956560"/>
                  <a:pt x="689610" y="2998470"/>
                </a:cubicBezTo>
                <a:cubicBezTo>
                  <a:pt x="690562" y="3007995"/>
                  <a:pt x="692467" y="3016567"/>
                  <a:pt x="694372" y="3025140"/>
                </a:cubicBezTo>
                <a:cubicBezTo>
                  <a:pt x="705802" y="3076575"/>
                  <a:pt x="719137" y="3127057"/>
                  <a:pt x="732472" y="3177540"/>
                </a:cubicBezTo>
                <a:cubicBezTo>
                  <a:pt x="735330" y="3188970"/>
                  <a:pt x="739140" y="3199447"/>
                  <a:pt x="741997" y="3210877"/>
                </a:cubicBezTo>
                <a:cubicBezTo>
                  <a:pt x="756285" y="3259455"/>
                  <a:pt x="770572" y="3307080"/>
                  <a:pt x="786765" y="3354705"/>
                </a:cubicBezTo>
                <a:cubicBezTo>
                  <a:pt x="788670" y="3357562"/>
                  <a:pt x="789622" y="3361372"/>
                  <a:pt x="790575" y="3365182"/>
                </a:cubicBezTo>
                <a:cubicBezTo>
                  <a:pt x="808672" y="3415665"/>
                  <a:pt x="827722" y="3466147"/>
                  <a:pt x="847725" y="3515677"/>
                </a:cubicBezTo>
                <a:cubicBezTo>
                  <a:pt x="888682" y="3616642"/>
                  <a:pt x="936307" y="3716655"/>
                  <a:pt x="989647" y="3814762"/>
                </a:cubicBezTo>
                <a:lnTo>
                  <a:pt x="2165985" y="3814762"/>
                </a:lnTo>
                <a:cubicBezTo>
                  <a:pt x="2219325" y="3716655"/>
                  <a:pt x="2265997" y="3616642"/>
                  <a:pt x="2308860" y="3515677"/>
                </a:cubicBezTo>
                <a:cubicBezTo>
                  <a:pt x="2328862" y="3466147"/>
                  <a:pt x="2348865" y="3415665"/>
                  <a:pt x="2366010" y="3365182"/>
                </a:cubicBezTo>
                <a:cubicBezTo>
                  <a:pt x="2366962" y="3362325"/>
                  <a:pt x="2367915" y="3358515"/>
                  <a:pt x="2368867" y="3355657"/>
                </a:cubicBezTo>
                <a:cubicBezTo>
                  <a:pt x="2385060" y="3308032"/>
                  <a:pt x="2399347" y="3259455"/>
                  <a:pt x="2413635" y="3210877"/>
                </a:cubicBezTo>
                <a:cubicBezTo>
                  <a:pt x="2416492" y="3199447"/>
                  <a:pt x="2419350" y="3188970"/>
                  <a:pt x="2422207" y="3178492"/>
                </a:cubicBezTo>
                <a:cubicBezTo>
                  <a:pt x="2436495" y="3127057"/>
                  <a:pt x="2448877" y="3075622"/>
                  <a:pt x="2460307" y="3024187"/>
                </a:cubicBezTo>
                <a:cubicBezTo>
                  <a:pt x="2461260" y="3017520"/>
                  <a:pt x="2462212" y="3009900"/>
                  <a:pt x="2464117" y="3003232"/>
                </a:cubicBezTo>
                <a:cubicBezTo>
                  <a:pt x="2472690" y="2959417"/>
                  <a:pt x="2481262" y="2915602"/>
                  <a:pt x="2487930" y="2871787"/>
                </a:cubicBezTo>
                <a:cubicBezTo>
                  <a:pt x="2591752" y="2225040"/>
                  <a:pt x="2479357" y="1557337"/>
                  <a:pt x="2164080" y="979170"/>
                </a:cubicBezTo>
                <a:close/>
                <a:moveTo>
                  <a:pt x="1578292" y="222885"/>
                </a:moveTo>
                <a:lnTo>
                  <a:pt x="1492567" y="308610"/>
                </a:lnTo>
                <a:cubicBezTo>
                  <a:pt x="1334452" y="465772"/>
                  <a:pt x="1199197" y="638175"/>
                  <a:pt x="1083945" y="821055"/>
                </a:cubicBezTo>
                <a:lnTo>
                  <a:pt x="2072640" y="821055"/>
                </a:lnTo>
                <a:cubicBezTo>
                  <a:pt x="1957387" y="638175"/>
                  <a:pt x="1821180" y="465772"/>
                  <a:pt x="1664017" y="308610"/>
                </a:cubicBezTo>
                <a:close/>
                <a:moveTo>
                  <a:pt x="1577340" y="0"/>
                </a:moveTo>
                <a:lnTo>
                  <a:pt x="1774507" y="197167"/>
                </a:lnTo>
                <a:cubicBezTo>
                  <a:pt x="2476500" y="900112"/>
                  <a:pt x="2784157" y="1881187"/>
                  <a:pt x="2654617" y="2825115"/>
                </a:cubicBezTo>
                <a:cubicBezTo>
                  <a:pt x="2971800" y="3122295"/>
                  <a:pt x="3153727" y="3538537"/>
                  <a:pt x="3152775" y="3971925"/>
                </a:cubicBezTo>
                <a:cubicBezTo>
                  <a:pt x="3152775" y="4090035"/>
                  <a:pt x="3138487" y="4211955"/>
                  <a:pt x="3109912" y="4333875"/>
                </a:cubicBezTo>
                <a:lnTo>
                  <a:pt x="3053715" y="4572000"/>
                </a:lnTo>
                <a:lnTo>
                  <a:pt x="2959417" y="4348162"/>
                </a:lnTo>
                <a:cubicBezTo>
                  <a:pt x="2847022" y="4076700"/>
                  <a:pt x="2652712" y="3842385"/>
                  <a:pt x="2408872" y="3677602"/>
                </a:cubicBezTo>
                <a:cubicBezTo>
                  <a:pt x="2369820" y="3764280"/>
                  <a:pt x="2326957" y="3850005"/>
                  <a:pt x="2279332" y="3933825"/>
                </a:cubicBezTo>
                <a:lnTo>
                  <a:pt x="2256472" y="3973830"/>
                </a:lnTo>
                <a:lnTo>
                  <a:pt x="896302" y="3973830"/>
                </a:lnTo>
                <a:lnTo>
                  <a:pt x="873442" y="3933825"/>
                </a:lnTo>
                <a:cubicBezTo>
                  <a:pt x="824865" y="3849052"/>
                  <a:pt x="782002" y="3763327"/>
                  <a:pt x="742950" y="3676650"/>
                </a:cubicBezTo>
                <a:cubicBezTo>
                  <a:pt x="499110" y="3841432"/>
                  <a:pt x="304800" y="4075747"/>
                  <a:pt x="192405" y="4347210"/>
                </a:cubicBezTo>
                <a:lnTo>
                  <a:pt x="99060" y="4572953"/>
                </a:lnTo>
                <a:lnTo>
                  <a:pt x="42862" y="4334828"/>
                </a:lnTo>
                <a:cubicBezTo>
                  <a:pt x="14287" y="4211955"/>
                  <a:pt x="0" y="4090987"/>
                  <a:pt x="0" y="3972877"/>
                </a:cubicBezTo>
                <a:cubicBezTo>
                  <a:pt x="0" y="3538537"/>
                  <a:pt x="181927" y="3123247"/>
                  <a:pt x="499110" y="2825115"/>
                </a:cubicBezTo>
                <a:cubicBezTo>
                  <a:pt x="369570" y="1881187"/>
                  <a:pt x="677227" y="900112"/>
                  <a:pt x="1380172" y="1971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C53928F-07AB-48EB-AF6F-EAC0012945DD}"/>
              </a:ext>
            </a:extLst>
          </p:cNvPr>
          <p:cNvSpPr>
            <a:spLocks noChangeAspect="1"/>
          </p:cNvSpPr>
          <p:nvPr/>
        </p:nvSpPr>
        <p:spPr>
          <a:xfrm>
            <a:off x="21474709" y="2072278"/>
            <a:ext cx="853440" cy="853104"/>
          </a:xfrm>
          <a:custGeom>
            <a:avLst/>
            <a:gdLst>
              <a:gd name="connsiteX0" fmla="*/ 1974346 w 4876770"/>
              <a:gd name="connsiteY0" fmla="*/ 3922614 h 4874848"/>
              <a:gd name="connsiteX1" fmla="*/ 1839710 w 4876770"/>
              <a:gd name="connsiteY1" fmla="*/ 3978288 h 4874848"/>
              <a:gd name="connsiteX2" fmla="*/ 1783988 w 4876770"/>
              <a:gd name="connsiteY2" fmla="*/ 4113019 h 4874848"/>
              <a:gd name="connsiteX3" fmla="*/ 1839653 w 4876770"/>
              <a:gd name="connsiteY3" fmla="*/ 4247693 h 4874848"/>
              <a:gd name="connsiteX4" fmla="*/ 1839710 w 4876770"/>
              <a:gd name="connsiteY4" fmla="*/ 4247750 h 4874848"/>
              <a:gd name="connsiteX5" fmla="*/ 1974346 w 4876770"/>
              <a:gd name="connsiteY5" fmla="*/ 4303424 h 4874848"/>
              <a:gd name="connsiteX6" fmla="*/ 2109086 w 4876770"/>
              <a:gd name="connsiteY6" fmla="*/ 4247722 h 4874848"/>
              <a:gd name="connsiteX7" fmla="*/ 2164779 w 4876770"/>
              <a:gd name="connsiteY7" fmla="*/ 4113019 h 4874848"/>
              <a:gd name="connsiteX8" fmla="*/ 2109115 w 4876770"/>
              <a:gd name="connsiteY8" fmla="*/ 3978345 h 4874848"/>
              <a:gd name="connsiteX9" fmla="*/ 1974346 w 4876770"/>
              <a:gd name="connsiteY9" fmla="*/ 3922614 h 4874848"/>
              <a:gd name="connsiteX10" fmla="*/ 1974346 w 4876770"/>
              <a:gd name="connsiteY10" fmla="*/ 3732067 h 4874848"/>
              <a:gd name="connsiteX11" fmla="*/ 2243827 w 4876770"/>
              <a:gd name="connsiteY11" fmla="*/ 3843576 h 4874848"/>
              <a:gd name="connsiteX12" fmla="*/ 2355327 w 4876770"/>
              <a:gd name="connsiteY12" fmla="*/ 4113019 h 4874848"/>
              <a:gd name="connsiteX13" fmla="*/ 2243798 w 4876770"/>
              <a:gd name="connsiteY13" fmla="*/ 4382491 h 4874848"/>
              <a:gd name="connsiteX14" fmla="*/ 1974346 w 4876770"/>
              <a:gd name="connsiteY14" fmla="*/ 4493972 h 4874848"/>
              <a:gd name="connsiteX15" fmla="*/ 1704912 w 4876770"/>
              <a:gd name="connsiteY15" fmla="*/ 4382443 h 4874848"/>
              <a:gd name="connsiteX16" fmla="*/ 1593422 w 4876770"/>
              <a:gd name="connsiteY16" fmla="*/ 4113019 h 4874848"/>
              <a:gd name="connsiteX17" fmla="*/ 1704960 w 4876770"/>
              <a:gd name="connsiteY17" fmla="*/ 3843547 h 4874848"/>
              <a:gd name="connsiteX18" fmla="*/ 1974346 w 4876770"/>
              <a:gd name="connsiteY18" fmla="*/ 3732067 h 4874848"/>
              <a:gd name="connsiteX19" fmla="*/ 2414572 w 4876770"/>
              <a:gd name="connsiteY19" fmla="*/ 2868730 h 4874848"/>
              <a:gd name="connsiteX20" fmla="*/ 1570076 w 4876770"/>
              <a:gd name="connsiteY20" fmla="*/ 3708806 h 4874848"/>
              <a:gd name="connsiteX21" fmla="*/ 1570171 w 4876770"/>
              <a:gd name="connsiteY21" fmla="*/ 4517203 h 4874848"/>
              <a:gd name="connsiteX22" fmla="*/ 2378644 w 4876770"/>
              <a:gd name="connsiteY22" fmla="*/ 4517174 h 4874848"/>
              <a:gd name="connsiteX23" fmla="*/ 2464836 w 4876770"/>
              <a:gd name="connsiteY23" fmla="*/ 3819115 h 4874848"/>
              <a:gd name="connsiteX24" fmla="*/ 2463854 w 4876770"/>
              <a:gd name="connsiteY24" fmla="*/ 3817277 h 4874848"/>
              <a:gd name="connsiteX25" fmla="*/ 2460635 w 4876770"/>
              <a:gd name="connsiteY25" fmla="*/ 3811248 h 4874848"/>
              <a:gd name="connsiteX26" fmla="*/ 2459216 w 4876770"/>
              <a:gd name="connsiteY26" fmla="*/ 3808019 h 4874848"/>
              <a:gd name="connsiteX27" fmla="*/ 2457073 w 4876770"/>
              <a:gd name="connsiteY27" fmla="*/ 3802799 h 4874848"/>
              <a:gd name="connsiteX28" fmla="*/ 2455653 w 4876770"/>
              <a:gd name="connsiteY28" fmla="*/ 3798465 h 4874848"/>
              <a:gd name="connsiteX29" fmla="*/ 2454367 w 4876770"/>
              <a:gd name="connsiteY29" fmla="*/ 3794150 h 4874848"/>
              <a:gd name="connsiteX30" fmla="*/ 2453224 w 4876770"/>
              <a:gd name="connsiteY30" fmla="*/ 3789054 h 4874848"/>
              <a:gd name="connsiteX31" fmla="*/ 2452491 w 4876770"/>
              <a:gd name="connsiteY31" fmla="*/ 3785244 h 4874848"/>
              <a:gd name="connsiteX32" fmla="*/ 2451824 w 4876770"/>
              <a:gd name="connsiteY32" fmla="*/ 3779891 h 4874848"/>
              <a:gd name="connsiteX33" fmla="*/ 2451472 w 4876770"/>
              <a:gd name="connsiteY33" fmla="*/ 3776081 h 4874848"/>
              <a:gd name="connsiteX34" fmla="*/ 2451320 w 4876770"/>
              <a:gd name="connsiteY34" fmla="*/ 3770957 h 4874848"/>
              <a:gd name="connsiteX35" fmla="*/ 2451339 w 4876770"/>
              <a:gd name="connsiteY35" fmla="*/ 3766747 h 4874848"/>
              <a:gd name="connsiteX36" fmla="*/ 2451643 w 4876770"/>
              <a:gd name="connsiteY36" fmla="*/ 3762175 h 4874848"/>
              <a:gd name="connsiteX37" fmla="*/ 2452129 w 4876770"/>
              <a:gd name="connsiteY37" fmla="*/ 3757403 h 4874848"/>
              <a:gd name="connsiteX38" fmla="*/ 2452777 w 4876770"/>
              <a:gd name="connsiteY38" fmla="*/ 3753460 h 4874848"/>
              <a:gd name="connsiteX39" fmla="*/ 2453815 w 4876770"/>
              <a:gd name="connsiteY39" fmla="*/ 3748230 h 4874848"/>
              <a:gd name="connsiteX40" fmla="*/ 2454739 w 4876770"/>
              <a:gd name="connsiteY40" fmla="*/ 3744744 h 4874848"/>
              <a:gd name="connsiteX41" fmla="*/ 2456358 w 4876770"/>
              <a:gd name="connsiteY41" fmla="*/ 3739372 h 4874848"/>
              <a:gd name="connsiteX42" fmla="*/ 2457635 w 4876770"/>
              <a:gd name="connsiteY42" fmla="*/ 3735962 h 4874848"/>
              <a:gd name="connsiteX43" fmla="*/ 2459702 w 4876770"/>
              <a:gd name="connsiteY43" fmla="*/ 3730904 h 4874848"/>
              <a:gd name="connsiteX44" fmla="*/ 2461568 w 4876770"/>
              <a:gd name="connsiteY44" fmla="*/ 3727113 h 4874848"/>
              <a:gd name="connsiteX45" fmla="*/ 2463826 w 4876770"/>
              <a:gd name="connsiteY45" fmla="*/ 3722827 h 4874848"/>
              <a:gd name="connsiteX46" fmla="*/ 2466626 w 4876770"/>
              <a:gd name="connsiteY46" fmla="*/ 3718341 h 4874848"/>
              <a:gd name="connsiteX47" fmla="*/ 2468750 w 4876770"/>
              <a:gd name="connsiteY47" fmla="*/ 3715103 h 4874848"/>
              <a:gd name="connsiteX48" fmla="*/ 2472665 w 4876770"/>
              <a:gd name="connsiteY48" fmla="*/ 3710045 h 4874848"/>
              <a:gd name="connsiteX49" fmla="*/ 2474151 w 4876770"/>
              <a:gd name="connsiteY49" fmla="*/ 3708121 h 4874848"/>
              <a:gd name="connsiteX50" fmla="*/ 2475284 w 4876770"/>
              <a:gd name="connsiteY50" fmla="*/ 3706797 h 4874848"/>
              <a:gd name="connsiteX51" fmla="*/ 2475399 w 4876770"/>
              <a:gd name="connsiteY51" fmla="*/ 3706673 h 4874848"/>
              <a:gd name="connsiteX52" fmla="*/ 2784314 w 4876770"/>
              <a:gd name="connsiteY52" fmla="*/ 3346285 h 4874848"/>
              <a:gd name="connsiteX53" fmla="*/ 2772150 w 4876770"/>
              <a:gd name="connsiteY53" fmla="*/ 3226308 h 4874848"/>
              <a:gd name="connsiteX54" fmla="*/ 761756 w 4876770"/>
              <a:gd name="connsiteY54" fmla="*/ 2709976 h 4874848"/>
              <a:gd name="connsiteX55" fmla="*/ 627082 w 4876770"/>
              <a:gd name="connsiteY55" fmla="*/ 2765650 h 4874848"/>
              <a:gd name="connsiteX56" fmla="*/ 571360 w 4876770"/>
              <a:gd name="connsiteY56" fmla="*/ 2900419 h 4874848"/>
              <a:gd name="connsiteX57" fmla="*/ 627025 w 4876770"/>
              <a:gd name="connsiteY57" fmla="*/ 3035055 h 4874848"/>
              <a:gd name="connsiteX58" fmla="*/ 627082 w 4876770"/>
              <a:gd name="connsiteY58" fmla="*/ 3035112 h 4874848"/>
              <a:gd name="connsiteX59" fmla="*/ 761756 w 4876770"/>
              <a:gd name="connsiteY59" fmla="*/ 3090786 h 4874848"/>
              <a:gd name="connsiteX60" fmla="*/ 896430 w 4876770"/>
              <a:gd name="connsiteY60" fmla="*/ 3035112 h 4874848"/>
              <a:gd name="connsiteX61" fmla="*/ 952151 w 4876770"/>
              <a:gd name="connsiteY61" fmla="*/ 2900419 h 4874848"/>
              <a:gd name="connsiteX62" fmla="*/ 896458 w 4876770"/>
              <a:gd name="connsiteY62" fmla="*/ 2765679 h 4874848"/>
              <a:gd name="connsiteX63" fmla="*/ 761756 w 4876770"/>
              <a:gd name="connsiteY63" fmla="*/ 2709976 h 4874848"/>
              <a:gd name="connsiteX64" fmla="*/ 761746 w 4876770"/>
              <a:gd name="connsiteY64" fmla="*/ 2519429 h 4874848"/>
              <a:gd name="connsiteX65" fmla="*/ 1031218 w 4876770"/>
              <a:gd name="connsiteY65" fmla="*/ 2630967 h 4874848"/>
              <a:gd name="connsiteX66" fmla="*/ 1142699 w 4876770"/>
              <a:gd name="connsiteY66" fmla="*/ 2900419 h 4874848"/>
              <a:gd name="connsiteX67" fmla="*/ 1031161 w 4876770"/>
              <a:gd name="connsiteY67" fmla="*/ 3169853 h 4874848"/>
              <a:gd name="connsiteX68" fmla="*/ 761746 w 4876770"/>
              <a:gd name="connsiteY68" fmla="*/ 3281334 h 4874848"/>
              <a:gd name="connsiteX69" fmla="*/ 492274 w 4876770"/>
              <a:gd name="connsiteY69" fmla="*/ 3169796 h 4874848"/>
              <a:gd name="connsiteX70" fmla="*/ 380794 w 4876770"/>
              <a:gd name="connsiteY70" fmla="*/ 2900419 h 4874848"/>
              <a:gd name="connsiteX71" fmla="*/ 492303 w 4876770"/>
              <a:gd name="connsiteY71" fmla="*/ 2630938 h 4874848"/>
              <a:gd name="connsiteX72" fmla="*/ 761746 w 4876770"/>
              <a:gd name="connsiteY72" fmla="*/ 2519429 h 4874848"/>
              <a:gd name="connsiteX73" fmla="*/ 2825652 w 4876770"/>
              <a:gd name="connsiteY73" fmla="*/ 2458136 h 4874848"/>
              <a:gd name="connsiteX74" fmla="*/ 2549484 w 4876770"/>
              <a:gd name="connsiteY74" fmla="*/ 2734246 h 4874848"/>
              <a:gd name="connsiteX75" fmla="*/ 2684253 w 4876770"/>
              <a:gd name="connsiteY75" fmla="*/ 2869016 h 4874848"/>
              <a:gd name="connsiteX76" fmla="*/ 3020572 w 4876770"/>
              <a:gd name="connsiteY76" fmla="*/ 2532640 h 4874848"/>
              <a:gd name="connsiteX77" fmla="*/ 2825652 w 4876770"/>
              <a:gd name="connsiteY77" fmla="*/ 2458136 h 4874848"/>
              <a:gd name="connsiteX78" fmla="*/ 1594943 w 4876770"/>
              <a:gd name="connsiteY78" fmla="*/ 2079833 h 4874848"/>
              <a:gd name="connsiteX79" fmla="*/ 1532709 w 4876770"/>
              <a:gd name="connsiteY79" fmla="*/ 2095567 h 4874848"/>
              <a:gd name="connsiteX80" fmla="*/ 1165597 w 4876770"/>
              <a:gd name="connsiteY80" fmla="*/ 2401481 h 4874848"/>
              <a:gd name="connsiteX81" fmla="*/ 1163482 w 4876770"/>
              <a:gd name="connsiteY81" fmla="*/ 2403081 h 4874848"/>
              <a:gd name="connsiteX82" fmla="*/ 1159539 w 4876770"/>
              <a:gd name="connsiteY82" fmla="*/ 2406082 h 4874848"/>
              <a:gd name="connsiteX83" fmla="*/ 1155843 w 4876770"/>
              <a:gd name="connsiteY83" fmla="*/ 2408510 h 4874848"/>
              <a:gd name="connsiteX84" fmla="*/ 1152271 w 4876770"/>
              <a:gd name="connsiteY84" fmla="*/ 2410758 h 4874848"/>
              <a:gd name="connsiteX85" fmla="*/ 1146775 w 4876770"/>
              <a:gd name="connsiteY85" fmla="*/ 2413644 h 4874848"/>
              <a:gd name="connsiteX86" fmla="*/ 1144642 w 4876770"/>
              <a:gd name="connsiteY86" fmla="*/ 2414740 h 4874848"/>
              <a:gd name="connsiteX87" fmla="*/ 1127973 w 4876770"/>
              <a:gd name="connsiteY87" fmla="*/ 2420636 h 4874848"/>
              <a:gd name="connsiteX88" fmla="*/ 1126078 w 4876770"/>
              <a:gd name="connsiteY88" fmla="*/ 2421045 h 4874848"/>
              <a:gd name="connsiteX89" fmla="*/ 1119591 w 4876770"/>
              <a:gd name="connsiteY89" fmla="*/ 2422341 h 4874848"/>
              <a:gd name="connsiteX90" fmla="*/ 1116286 w 4876770"/>
              <a:gd name="connsiteY90" fmla="*/ 2422760 h 4874848"/>
              <a:gd name="connsiteX91" fmla="*/ 1111171 w 4876770"/>
              <a:gd name="connsiteY91" fmla="*/ 2423274 h 4874848"/>
              <a:gd name="connsiteX92" fmla="*/ 1107104 w 4876770"/>
              <a:gd name="connsiteY92" fmla="*/ 2423446 h 4874848"/>
              <a:gd name="connsiteX93" fmla="*/ 1104665 w 4876770"/>
              <a:gd name="connsiteY93" fmla="*/ 2423551 h 4874848"/>
              <a:gd name="connsiteX94" fmla="*/ 1103103 w 4876770"/>
              <a:gd name="connsiteY94" fmla="*/ 2423465 h 4874848"/>
              <a:gd name="connsiteX95" fmla="*/ 1096407 w 4876770"/>
              <a:gd name="connsiteY95" fmla="*/ 2423112 h 4874848"/>
              <a:gd name="connsiteX96" fmla="*/ 1093340 w 4876770"/>
              <a:gd name="connsiteY96" fmla="*/ 2422827 h 4874848"/>
              <a:gd name="connsiteX97" fmla="*/ 1086473 w 4876770"/>
              <a:gd name="connsiteY97" fmla="*/ 2421722 h 4874848"/>
              <a:gd name="connsiteX98" fmla="*/ 1083539 w 4876770"/>
              <a:gd name="connsiteY98" fmla="*/ 2421160 h 4874848"/>
              <a:gd name="connsiteX99" fmla="*/ 1076995 w 4876770"/>
              <a:gd name="connsiteY99" fmla="*/ 2419369 h 4874848"/>
              <a:gd name="connsiteX100" fmla="*/ 1073833 w 4876770"/>
              <a:gd name="connsiteY100" fmla="*/ 2418426 h 4874848"/>
              <a:gd name="connsiteX101" fmla="*/ 1068347 w 4876770"/>
              <a:gd name="connsiteY101" fmla="*/ 2416264 h 4874848"/>
              <a:gd name="connsiteX102" fmla="*/ 1064375 w 4876770"/>
              <a:gd name="connsiteY102" fmla="*/ 2414635 h 4874848"/>
              <a:gd name="connsiteX103" fmla="*/ 1061174 w 4876770"/>
              <a:gd name="connsiteY103" fmla="*/ 2412949 h 4874848"/>
              <a:gd name="connsiteX104" fmla="*/ 1055316 w 4876770"/>
              <a:gd name="connsiteY104" fmla="*/ 2409806 h 4874848"/>
              <a:gd name="connsiteX105" fmla="*/ 357496 w 4876770"/>
              <a:gd name="connsiteY105" fmla="*/ 2496169 h 4874848"/>
              <a:gd name="connsiteX106" fmla="*/ 357524 w 4876770"/>
              <a:gd name="connsiteY106" fmla="*/ 3304632 h 4874848"/>
              <a:gd name="connsiteX107" fmla="*/ 1165987 w 4876770"/>
              <a:gd name="connsiteY107" fmla="*/ 3304613 h 4874848"/>
              <a:gd name="connsiteX108" fmla="*/ 1166045 w 4876770"/>
              <a:gd name="connsiteY108" fmla="*/ 3304556 h 4874848"/>
              <a:gd name="connsiteX109" fmla="*/ 1166149 w 4876770"/>
              <a:gd name="connsiteY109" fmla="*/ 3304442 h 4874848"/>
              <a:gd name="connsiteX110" fmla="*/ 2010350 w 4876770"/>
              <a:gd name="connsiteY110" fmla="*/ 2464632 h 4874848"/>
              <a:gd name="connsiteX111" fmla="*/ 1809315 w 4876770"/>
              <a:gd name="connsiteY111" fmla="*/ 2263607 h 4874848"/>
              <a:gd name="connsiteX112" fmla="*/ 1808344 w 4876770"/>
              <a:gd name="connsiteY112" fmla="*/ 2262730 h 4874848"/>
              <a:gd name="connsiteX113" fmla="*/ 1653048 w 4876770"/>
              <a:gd name="connsiteY113" fmla="*/ 2107339 h 4874848"/>
              <a:gd name="connsiteX114" fmla="*/ 1594943 w 4876770"/>
              <a:gd name="connsiteY114" fmla="*/ 2079833 h 4874848"/>
              <a:gd name="connsiteX115" fmla="*/ 2953728 w 4876770"/>
              <a:gd name="connsiteY115" fmla="*/ 1830622 h 4874848"/>
              <a:gd name="connsiteX116" fmla="*/ 3021048 w 4876770"/>
              <a:gd name="connsiteY116" fmla="*/ 1858490 h 4874848"/>
              <a:gd name="connsiteX117" fmla="*/ 3021048 w 4876770"/>
              <a:gd name="connsiteY117" fmla="*/ 1993202 h 4874848"/>
              <a:gd name="connsiteX118" fmla="*/ 2886336 w 4876770"/>
              <a:gd name="connsiteY118" fmla="*/ 1993202 h 4874848"/>
              <a:gd name="connsiteX119" fmla="*/ 2886336 w 4876770"/>
              <a:gd name="connsiteY119" fmla="*/ 1858490 h 4874848"/>
              <a:gd name="connsiteX120" fmla="*/ 2953728 w 4876770"/>
              <a:gd name="connsiteY120" fmla="*/ 1830622 h 4874848"/>
              <a:gd name="connsiteX121" fmla="*/ 4665473 w 4876770"/>
              <a:gd name="connsiteY121" fmla="*/ 211302 h 4874848"/>
              <a:gd name="connsiteX122" fmla="*/ 4460742 w 4876770"/>
              <a:gd name="connsiteY122" fmla="*/ 258775 h 4874848"/>
              <a:gd name="connsiteX123" fmla="*/ 3770961 w 4876770"/>
              <a:gd name="connsiteY123" fmla="*/ 1531915 h 4874848"/>
              <a:gd name="connsiteX124" fmla="*/ 3501527 w 4876770"/>
              <a:gd name="connsiteY124" fmla="*/ 1801349 h 4874848"/>
              <a:gd name="connsiteX125" fmla="*/ 3434157 w 4876770"/>
              <a:gd name="connsiteY125" fmla="*/ 1829257 h 4874848"/>
              <a:gd name="connsiteX126" fmla="*/ 3366786 w 4876770"/>
              <a:gd name="connsiteY126" fmla="*/ 1801349 h 4874848"/>
              <a:gd name="connsiteX127" fmla="*/ 3366786 w 4876770"/>
              <a:gd name="connsiteY127" fmla="*/ 1666608 h 4874848"/>
              <a:gd name="connsiteX128" fmla="*/ 3636220 w 4876770"/>
              <a:gd name="connsiteY128" fmla="*/ 1397174 h 4874848"/>
              <a:gd name="connsiteX129" fmla="*/ 4247573 w 4876770"/>
              <a:gd name="connsiteY129" fmla="*/ 326079 h 4874848"/>
              <a:gd name="connsiteX130" fmla="*/ 3231998 w 4876770"/>
              <a:gd name="connsiteY130" fmla="*/ 971140 h 4874848"/>
              <a:gd name="connsiteX131" fmla="*/ 2347497 w 4876770"/>
              <a:gd name="connsiteY131" fmla="*/ 1858394 h 4874848"/>
              <a:gd name="connsiteX132" fmla="*/ 2010607 w 4876770"/>
              <a:gd name="connsiteY132" fmla="*/ 2195360 h 4874848"/>
              <a:gd name="connsiteX133" fmla="*/ 2145310 w 4876770"/>
              <a:gd name="connsiteY133" fmla="*/ 2330063 h 4874848"/>
              <a:gd name="connsiteX134" fmla="*/ 2212652 w 4876770"/>
              <a:gd name="connsiteY134" fmla="*/ 2262721 h 4874848"/>
              <a:gd name="connsiteX135" fmla="*/ 2886345 w 4876770"/>
              <a:gd name="connsiteY135" fmla="*/ 2262721 h 4874848"/>
              <a:gd name="connsiteX136" fmla="*/ 3221416 w 4876770"/>
              <a:gd name="connsiteY136" fmla="*/ 2313756 h 4874848"/>
              <a:gd name="connsiteX137" fmla="*/ 3290567 w 4876770"/>
              <a:gd name="connsiteY137" fmla="*/ 2262721 h 4874848"/>
              <a:gd name="connsiteX138" fmla="*/ 3905597 w 4876770"/>
              <a:gd name="connsiteY138" fmla="*/ 1644929 h 4874848"/>
              <a:gd name="connsiteX139" fmla="*/ 4665473 w 4876770"/>
              <a:gd name="connsiteY139" fmla="*/ 211302 h 4874848"/>
              <a:gd name="connsiteX140" fmla="*/ 4768000 w 4876770"/>
              <a:gd name="connsiteY140" fmla="*/ 952 h 4874848"/>
              <a:gd name="connsiteX141" fmla="*/ 4848857 w 4876770"/>
              <a:gd name="connsiteY141" fmla="*/ 27889 h 4874848"/>
              <a:gd name="connsiteX142" fmla="*/ 4875813 w 4876770"/>
              <a:gd name="connsiteY142" fmla="*/ 108804 h 4874848"/>
              <a:gd name="connsiteX143" fmla="*/ 4593711 w 4876770"/>
              <a:gd name="connsiteY143" fmla="*/ 1011974 h 4874848"/>
              <a:gd name="connsiteX144" fmla="*/ 4040489 w 4876770"/>
              <a:gd name="connsiteY144" fmla="*/ 1779575 h 4874848"/>
              <a:gd name="connsiteX145" fmla="*/ 3425460 w 4876770"/>
              <a:gd name="connsiteY145" fmla="*/ 2397366 h 4874848"/>
              <a:gd name="connsiteX146" fmla="*/ 3365834 w 4876770"/>
              <a:gd name="connsiteY146" fmla="*/ 2447935 h 4874848"/>
              <a:gd name="connsiteX147" fmla="*/ 3346327 w 4876770"/>
              <a:gd name="connsiteY147" fmla="*/ 2476395 h 4874848"/>
              <a:gd name="connsiteX148" fmla="*/ 2818994 w 4876770"/>
              <a:gd name="connsiteY148" fmla="*/ 3003804 h 4874848"/>
              <a:gd name="connsiteX149" fmla="*/ 2906929 w 4876770"/>
              <a:gd name="connsiteY149" fmla="*/ 3091729 h 4874848"/>
              <a:gd name="connsiteX150" fmla="*/ 2937352 w 4876770"/>
              <a:gd name="connsiteY150" fmla="*/ 3460013 h 4874848"/>
              <a:gd name="connsiteX151" fmla="*/ 2932189 w 4876770"/>
              <a:gd name="connsiteY151" fmla="*/ 3466605 h 4874848"/>
              <a:gd name="connsiteX152" fmla="*/ 2661317 w 4876770"/>
              <a:gd name="connsiteY152" fmla="*/ 3782616 h 4874848"/>
              <a:gd name="connsiteX153" fmla="*/ 2513365 w 4876770"/>
              <a:gd name="connsiteY153" fmla="*/ 4652010 h 4874848"/>
              <a:gd name="connsiteX154" fmla="*/ 1974374 w 4876770"/>
              <a:gd name="connsiteY154" fmla="*/ 4874848 h 4874848"/>
              <a:gd name="connsiteX155" fmla="*/ 1435421 w 4876770"/>
              <a:gd name="connsiteY155" fmla="*/ 4652039 h 4874848"/>
              <a:gd name="connsiteX156" fmla="*/ 1435402 w 4876770"/>
              <a:gd name="connsiteY156" fmla="*/ 3574104 h 4874848"/>
              <a:gd name="connsiteX157" fmla="*/ 1435450 w 4876770"/>
              <a:gd name="connsiteY157" fmla="*/ 3574056 h 4874848"/>
              <a:gd name="connsiteX158" fmla="*/ 1435583 w 4876770"/>
              <a:gd name="connsiteY158" fmla="*/ 3573904 h 4874848"/>
              <a:gd name="connsiteX159" fmla="*/ 2347535 w 4876770"/>
              <a:gd name="connsiteY159" fmla="*/ 2666714 h 4874848"/>
              <a:gd name="connsiteX160" fmla="*/ 2672623 w 4876770"/>
              <a:gd name="connsiteY160" fmla="*/ 2341702 h 4874848"/>
              <a:gd name="connsiteX161" fmla="*/ 2347373 w 4876770"/>
              <a:gd name="connsiteY161" fmla="*/ 2397481 h 4874848"/>
              <a:gd name="connsiteX162" fmla="*/ 2212566 w 4876770"/>
              <a:gd name="connsiteY162" fmla="*/ 2532288 h 4874848"/>
              <a:gd name="connsiteX163" fmla="*/ 2212499 w 4876770"/>
              <a:gd name="connsiteY163" fmla="*/ 2532364 h 4874848"/>
              <a:gd name="connsiteX164" fmla="*/ 2211156 w 4876770"/>
              <a:gd name="connsiteY164" fmla="*/ 2533698 h 4874848"/>
              <a:gd name="connsiteX165" fmla="*/ 2077958 w 4876770"/>
              <a:gd name="connsiteY165" fmla="*/ 2666895 h 4874848"/>
              <a:gd name="connsiteX166" fmla="*/ 2070586 w 4876770"/>
              <a:gd name="connsiteY166" fmla="*/ 2673534 h 4874848"/>
              <a:gd name="connsiteX167" fmla="*/ 1300557 w 4876770"/>
              <a:gd name="connsiteY167" fmla="*/ 3439535 h 4874848"/>
              <a:gd name="connsiteX168" fmla="*/ 1300309 w 4876770"/>
              <a:gd name="connsiteY168" fmla="*/ 3439763 h 4874848"/>
              <a:gd name="connsiteX169" fmla="*/ 761775 w 4876770"/>
              <a:gd name="connsiteY169" fmla="*/ 3662182 h 4874848"/>
              <a:gd name="connsiteX170" fmla="*/ 222822 w 4876770"/>
              <a:gd name="connsiteY170" fmla="*/ 3439363 h 4874848"/>
              <a:gd name="connsiteX171" fmla="*/ 222803 w 4876770"/>
              <a:gd name="connsiteY171" fmla="*/ 2361428 h 4874848"/>
              <a:gd name="connsiteX172" fmla="*/ 1093121 w 4876770"/>
              <a:gd name="connsiteY172" fmla="*/ 2213867 h 4874848"/>
              <a:gd name="connsiteX173" fmla="*/ 1413999 w 4876770"/>
              <a:gd name="connsiteY173" fmla="*/ 1946481 h 4874848"/>
              <a:gd name="connsiteX174" fmla="*/ 1419648 w 4876770"/>
              <a:gd name="connsiteY174" fmla="*/ 1942128 h 4874848"/>
              <a:gd name="connsiteX175" fmla="*/ 1787875 w 4876770"/>
              <a:gd name="connsiteY175" fmla="*/ 1972599 h 4874848"/>
              <a:gd name="connsiteX176" fmla="*/ 1875857 w 4876770"/>
              <a:gd name="connsiteY176" fmla="*/ 2060638 h 4874848"/>
              <a:gd name="connsiteX177" fmla="*/ 2212661 w 4876770"/>
              <a:gd name="connsiteY177" fmla="*/ 1723758 h 4874848"/>
              <a:gd name="connsiteX178" fmla="*/ 3097172 w 4876770"/>
              <a:gd name="connsiteY178" fmla="*/ 836495 h 4874848"/>
              <a:gd name="connsiteX179" fmla="*/ 4351433 w 4876770"/>
              <a:gd name="connsiteY179" fmla="*/ 91573 h 4874848"/>
              <a:gd name="connsiteX180" fmla="*/ 4352548 w 4876770"/>
              <a:gd name="connsiteY180" fmla="*/ 91230 h 4874848"/>
              <a:gd name="connsiteX181" fmla="*/ 4352872 w 4876770"/>
              <a:gd name="connsiteY181" fmla="*/ 91135 h 4874848"/>
              <a:gd name="connsiteX182" fmla="*/ 4768000 w 4876770"/>
              <a:gd name="connsiteY182" fmla="*/ 952 h 487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4876770" h="4874848">
                <a:moveTo>
                  <a:pt x="1974346" y="3922614"/>
                </a:moveTo>
                <a:cubicBezTo>
                  <a:pt x="1923396" y="3922614"/>
                  <a:pt x="1875581" y="3942379"/>
                  <a:pt x="1839710" y="3978288"/>
                </a:cubicBezTo>
                <a:cubicBezTo>
                  <a:pt x="1803762" y="4014216"/>
                  <a:pt x="1783988" y="4062041"/>
                  <a:pt x="1783988" y="4113019"/>
                </a:cubicBezTo>
                <a:cubicBezTo>
                  <a:pt x="1783988" y="4163997"/>
                  <a:pt x="1803753" y="4211822"/>
                  <a:pt x="1839653" y="4247693"/>
                </a:cubicBezTo>
                <a:cubicBezTo>
                  <a:pt x="1839672" y="4247712"/>
                  <a:pt x="1839691" y="4247731"/>
                  <a:pt x="1839710" y="4247750"/>
                </a:cubicBezTo>
                <a:cubicBezTo>
                  <a:pt x="1875571" y="4283650"/>
                  <a:pt x="1923387" y="4303424"/>
                  <a:pt x="1974346" y="4303424"/>
                </a:cubicBezTo>
                <a:cubicBezTo>
                  <a:pt x="2025323" y="4303424"/>
                  <a:pt x="2073167" y="4283650"/>
                  <a:pt x="2109086" y="4247722"/>
                </a:cubicBezTo>
                <a:cubicBezTo>
                  <a:pt x="2145015" y="4211832"/>
                  <a:pt x="2164779" y="4163997"/>
                  <a:pt x="2164779" y="4113019"/>
                </a:cubicBezTo>
                <a:cubicBezTo>
                  <a:pt x="2164779" y="4062041"/>
                  <a:pt x="2145015" y="4014216"/>
                  <a:pt x="2109115" y="3978345"/>
                </a:cubicBezTo>
                <a:cubicBezTo>
                  <a:pt x="2073167" y="3942389"/>
                  <a:pt x="2025314" y="3922614"/>
                  <a:pt x="1974346" y="3922614"/>
                </a:cubicBezTo>
                <a:close/>
                <a:moveTo>
                  <a:pt x="1974346" y="3732067"/>
                </a:moveTo>
                <a:cubicBezTo>
                  <a:pt x="2076215" y="3732067"/>
                  <a:pt x="2171913" y="3771681"/>
                  <a:pt x="2243827" y="3843576"/>
                </a:cubicBezTo>
                <a:cubicBezTo>
                  <a:pt x="2315722" y="3915404"/>
                  <a:pt x="2355327" y="4011111"/>
                  <a:pt x="2355327" y="4113019"/>
                </a:cubicBezTo>
                <a:cubicBezTo>
                  <a:pt x="2355327" y="4214927"/>
                  <a:pt x="2315722" y="4310625"/>
                  <a:pt x="2243798" y="4382491"/>
                </a:cubicBezTo>
                <a:cubicBezTo>
                  <a:pt x="2171913" y="4454367"/>
                  <a:pt x="2076215" y="4493972"/>
                  <a:pt x="1974346" y="4493972"/>
                </a:cubicBezTo>
                <a:cubicBezTo>
                  <a:pt x="1872457" y="4493972"/>
                  <a:pt x="1776778" y="4454367"/>
                  <a:pt x="1704912" y="4382443"/>
                </a:cubicBezTo>
                <a:cubicBezTo>
                  <a:pt x="1633008" y="4310577"/>
                  <a:pt x="1593422" y="4214908"/>
                  <a:pt x="1593422" y="4113019"/>
                </a:cubicBezTo>
                <a:cubicBezTo>
                  <a:pt x="1593422" y="4011111"/>
                  <a:pt x="1633036" y="3915414"/>
                  <a:pt x="1704960" y="3843547"/>
                </a:cubicBezTo>
                <a:cubicBezTo>
                  <a:pt x="1776768" y="3771681"/>
                  <a:pt x="1872457" y="3732067"/>
                  <a:pt x="1974346" y="3732067"/>
                </a:cubicBezTo>
                <a:close/>
                <a:moveTo>
                  <a:pt x="2414572" y="2868730"/>
                </a:moveTo>
                <a:lnTo>
                  <a:pt x="1570076" y="3708806"/>
                </a:lnTo>
                <a:cubicBezTo>
                  <a:pt x="1347353" y="3931720"/>
                  <a:pt x="1347382" y="4294327"/>
                  <a:pt x="1570171" y="4517203"/>
                </a:cubicBezTo>
                <a:cubicBezTo>
                  <a:pt x="1793047" y="4739992"/>
                  <a:pt x="2155730" y="4739992"/>
                  <a:pt x="2378644" y="4517174"/>
                </a:cubicBezTo>
                <a:cubicBezTo>
                  <a:pt x="2564524" y="4331208"/>
                  <a:pt x="2599976" y="4044144"/>
                  <a:pt x="2464836" y="3819115"/>
                </a:cubicBezTo>
                <a:cubicBezTo>
                  <a:pt x="2464473" y="3818515"/>
                  <a:pt x="2464197" y="3817887"/>
                  <a:pt x="2463854" y="3817277"/>
                </a:cubicBezTo>
                <a:cubicBezTo>
                  <a:pt x="2462721" y="3815296"/>
                  <a:pt x="2461616" y="3813296"/>
                  <a:pt x="2460635" y="3811248"/>
                </a:cubicBezTo>
                <a:cubicBezTo>
                  <a:pt x="2460121" y="3810181"/>
                  <a:pt x="2459682" y="3809095"/>
                  <a:pt x="2459216" y="3808019"/>
                </a:cubicBezTo>
                <a:cubicBezTo>
                  <a:pt x="2458463" y="3806285"/>
                  <a:pt x="2457720" y="3804561"/>
                  <a:pt x="2457073" y="3802799"/>
                </a:cubicBezTo>
                <a:cubicBezTo>
                  <a:pt x="2456549" y="3801361"/>
                  <a:pt x="2456111" y="3799913"/>
                  <a:pt x="2455653" y="3798465"/>
                </a:cubicBezTo>
                <a:cubicBezTo>
                  <a:pt x="2455206" y="3797036"/>
                  <a:pt x="2454748" y="3795608"/>
                  <a:pt x="2454367" y="3794150"/>
                </a:cubicBezTo>
                <a:cubicBezTo>
                  <a:pt x="2453920" y="3792464"/>
                  <a:pt x="2453567" y="3790760"/>
                  <a:pt x="2453224" y="3789054"/>
                </a:cubicBezTo>
                <a:cubicBezTo>
                  <a:pt x="2452967" y="3787788"/>
                  <a:pt x="2452701" y="3786521"/>
                  <a:pt x="2452491" y="3785244"/>
                </a:cubicBezTo>
                <a:cubicBezTo>
                  <a:pt x="2452205" y="3783463"/>
                  <a:pt x="2452005" y="3781682"/>
                  <a:pt x="2451824" y="3779891"/>
                </a:cubicBezTo>
                <a:cubicBezTo>
                  <a:pt x="2451691" y="3778625"/>
                  <a:pt x="2451548" y="3777358"/>
                  <a:pt x="2451472" y="3776081"/>
                </a:cubicBezTo>
                <a:cubicBezTo>
                  <a:pt x="2451367" y="3774367"/>
                  <a:pt x="2451329" y="3772662"/>
                  <a:pt x="2451320" y="3770957"/>
                </a:cubicBezTo>
                <a:cubicBezTo>
                  <a:pt x="2451300" y="3769547"/>
                  <a:pt x="2451291" y="3768147"/>
                  <a:pt x="2451339" y="3766747"/>
                </a:cubicBezTo>
                <a:cubicBezTo>
                  <a:pt x="2451396" y="3765213"/>
                  <a:pt x="2451520" y="3763699"/>
                  <a:pt x="2451643" y="3762175"/>
                </a:cubicBezTo>
                <a:cubicBezTo>
                  <a:pt x="2451777" y="3760584"/>
                  <a:pt x="2451920" y="3758993"/>
                  <a:pt x="2452129" y="3757403"/>
                </a:cubicBezTo>
                <a:cubicBezTo>
                  <a:pt x="2452310" y="3756079"/>
                  <a:pt x="2452539" y="3754774"/>
                  <a:pt x="2452777" y="3753460"/>
                </a:cubicBezTo>
                <a:cubicBezTo>
                  <a:pt x="2453082" y="3751707"/>
                  <a:pt x="2453406" y="3749964"/>
                  <a:pt x="2453815" y="3748230"/>
                </a:cubicBezTo>
                <a:cubicBezTo>
                  <a:pt x="2454091" y="3747059"/>
                  <a:pt x="2454415" y="3745906"/>
                  <a:pt x="2454739" y="3744744"/>
                </a:cubicBezTo>
                <a:cubicBezTo>
                  <a:pt x="2455234" y="3742944"/>
                  <a:pt x="2455749" y="3741153"/>
                  <a:pt x="2456358" y="3739372"/>
                </a:cubicBezTo>
                <a:cubicBezTo>
                  <a:pt x="2456749" y="3738229"/>
                  <a:pt x="2457197" y="3737096"/>
                  <a:pt x="2457635" y="3735962"/>
                </a:cubicBezTo>
                <a:cubicBezTo>
                  <a:pt x="2458292" y="3734267"/>
                  <a:pt x="2458949" y="3732571"/>
                  <a:pt x="2459702" y="3730904"/>
                </a:cubicBezTo>
                <a:cubicBezTo>
                  <a:pt x="2460282" y="3729619"/>
                  <a:pt x="2460930" y="3728371"/>
                  <a:pt x="2461568" y="3727113"/>
                </a:cubicBezTo>
                <a:cubicBezTo>
                  <a:pt x="2462302" y="3725675"/>
                  <a:pt x="2463016" y="3724237"/>
                  <a:pt x="2463826" y="3722827"/>
                </a:cubicBezTo>
                <a:cubicBezTo>
                  <a:pt x="2464702" y="3721303"/>
                  <a:pt x="2465664" y="3719827"/>
                  <a:pt x="2466626" y="3718341"/>
                </a:cubicBezTo>
                <a:cubicBezTo>
                  <a:pt x="2467331" y="3717255"/>
                  <a:pt x="2467998" y="3716169"/>
                  <a:pt x="2468750" y="3715103"/>
                </a:cubicBezTo>
                <a:cubicBezTo>
                  <a:pt x="2469979" y="3713369"/>
                  <a:pt x="2471313" y="3711702"/>
                  <a:pt x="2472665" y="3710045"/>
                </a:cubicBezTo>
                <a:cubicBezTo>
                  <a:pt x="2473179" y="3709416"/>
                  <a:pt x="2473618" y="3708740"/>
                  <a:pt x="2474151" y="3708121"/>
                </a:cubicBezTo>
                <a:lnTo>
                  <a:pt x="2475284" y="3706797"/>
                </a:lnTo>
                <a:cubicBezTo>
                  <a:pt x="2475323" y="3706759"/>
                  <a:pt x="2475361" y="3706711"/>
                  <a:pt x="2475399" y="3706673"/>
                </a:cubicBezTo>
                <a:lnTo>
                  <a:pt x="2784314" y="3346285"/>
                </a:lnTo>
                <a:cubicBezTo>
                  <a:pt x="2809288" y="3308575"/>
                  <a:pt x="2804402" y="3258683"/>
                  <a:pt x="2772150" y="3226308"/>
                </a:cubicBezTo>
                <a:close/>
                <a:moveTo>
                  <a:pt x="761756" y="2709976"/>
                </a:moveTo>
                <a:cubicBezTo>
                  <a:pt x="710778" y="2709976"/>
                  <a:pt x="662953" y="2729741"/>
                  <a:pt x="627082" y="2765650"/>
                </a:cubicBezTo>
                <a:cubicBezTo>
                  <a:pt x="591134" y="2801598"/>
                  <a:pt x="571360" y="2849441"/>
                  <a:pt x="571360" y="2900419"/>
                </a:cubicBezTo>
                <a:cubicBezTo>
                  <a:pt x="571360" y="2951378"/>
                  <a:pt x="591125" y="2999184"/>
                  <a:pt x="627025" y="3035055"/>
                </a:cubicBezTo>
                <a:cubicBezTo>
                  <a:pt x="627044" y="3035074"/>
                  <a:pt x="627063" y="3035093"/>
                  <a:pt x="627082" y="3035112"/>
                </a:cubicBezTo>
                <a:cubicBezTo>
                  <a:pt x="662953" y="3071012"/>
                  <a:pt x="710778" y="3090786"/>
                  <a:pt x="761756" y="3090786"/>
                </a:cubicBezTo>
                <a:cubicBezTo>
                  <a:pt x="812733" y="3090786"/>
                  <a:pt x="860558" y="3071022"/>
                  <a:pt x="896430" y="3035112"/>
                </a:cubicBezTo>
                <a:cubicBezTo>
                  <a:pt x="932387" y="2999184"/>
                  <a:pt x="952151" y="2951378"/>
                  <a:pt x="952151" y="2900419"/>
                </a:cubicBezTo>
                <a:cubicBezTo>
                  <a:pt x="952151" y="2849441"/>
                  <a:pt x="932377" y="2801598"/>
                  <a:pt x="896458" y="2765679"/>
                </a:cubicBezTo>
                <a:cubicBezTo>
                  <a:pt x="860558" y="2729751"/>
                  <a:pt x="812733" y="2709976"/>
                  <a:pt x="761756" y="2709976"/>
                </a:cubicBezTo>
                <a:close/>
                <a:moveTo>
                  <a:pt x="761746" y="2519429"/>
                </a:moveTo>
                <a:cubicBezTo>
                  <a:pt x="863654" y="2519429"/>
                  <a:pt x="959352" y="2559043"/>
                  <a:pt x="1031218" y="2630967"/>
                </a:cubicBezTo>
                <a:cubicBezTo>
                  <a:pt x="1103103" y="2702852"/>
                  <a:pt x="1142699" y="2798550"/>
                  <a:pt x="1142699" y="2900419"/>
                </a:cubicBezTo>
                <a:cubicBezTo>
                  <a:pt x="1142699" y="3002308"/>
                  <a:pt x="1103084" y="3097987"/>
                  <a:pt x="1031161" y="3169853"/>
                </a:cubicBezTo>
                <a:cubicBezTo>
                  <a:pt x="959352" y="3241719"/>
                  <a:pt x="863654" y="3281334"/>
                  <a:pt x="761746" y="3281334"/>
                </a:cubicBezTo>
                <a:cubicBezTo>
                  <a:pt x="659838" y="3281334"/>
                  <a:pt x="564140" y="3241719"/>
                  <a:pt x="492274" y="3169796"/>
                </a:cubicBezTo>
                <a:cubicBezTo>
                  <a:pt x="420389" y="3097939"/>
                  <a:pt x="380794" y="3002280"/>
                  <a:pt x="380794" y="2900419"/>
                </a:cubicBezTo>
                <a:cubicBezTo>
                  <a:pt x="380794" y="2798550"/>
                  <a:pt x="420399" y="2702852"/>
                  <a:pt x="492303" y="2630938"/>
                </a:cubicBezTo>
                <a:cubicBezTo>
                  <a:pt x="564140" y="2559043"/>
                  <a:pt x="659838" y="2519429"/>
                  <a:pt x="761746" y="2519429"/>
                </a:cubicBezTo>
                <a:close/>
                <a:moveTo>
                  <a:pt x="2825652" y="2458136"/>
                </a:moveTo>
                <a:lnTo>
                  <a:pt x="2549484" y="2734246"/>
                </a:lnTo>
                <a:lnTo>
                  <a:pt x="2684253" y="2869016"/>
                </a:lnTo>
                <a:lnTo>
                  <a:pt x="3020572" y="2532640"/>
                </a:lnTo>
                <a:cubicBezTo>
                  <a:pt x="2951725" y="2522734"/>
                  <a:pt x="2885098" y="2497674"/>
                  <a:pt x="2825652" y="2458136"/>
                </a:cubicBezTo>
                <a:close/>
                <a:moveTo>
                  <a:pt x="1594943" y="2079833"/>
                </a:moveTo>
                <a:cubicBezTo>
                  <a:pt x="1573629" y="2077767"/>
                  <a:pt x="1551626" y="2082908"/>
                  <a:pt x="1532709" y="2095567"/>
                </a:cubicBezTo>
                <a:lnTo>
                  <a:pt x="1165597" y="2401481"/>
                </a:lnTo>
                <a:cubicBezTo>
                  <a:pt x="1164911" y="2402053"/>
                  <a:pt x="1164178" y="2402529"/>
                  <a:pt x="1163482" y="2403081"/>
                </a:cubicBezTo>
                <a:cubicBezTo>
                  <a:pt x="1162187" y="2404100"/>
                  <a:pt x="1160882" y="2405129"/>
                  <a:pt x="1159539" y="2406082"/>
                </a:cubicBezTo>
                <a:cubicBezTo>
                  <a:pt x="1158329" y="2406939"/>
                  <a:pt x="1157082" y="2407720"/>
                  <a:pt x="1155843" y="2408510"/>
                </a:cubicBezTo>
                <a:cubicBezTo>
                  <a:pt x="1154662" y="2409273"/>
                  <a:pt x="1153491" y="2410054"/>
                  <a:pt x="1152271" y="2410758"/>
                </a:cubicBezTo>
                <a:cubicBezTo>
                  <a:pt x="1150471" y="2411797"/>
                  <a:pt x="1148623" y="2412730"/>
                  <a:pt x="1146775" y="2413644"/>
                </a:cubicBezTo>
                <a:cubicBezTo>
                  <a:pt x="1146061" y="2414007"/>
                  <a:pt x="1145366" y="2414406"/>
                  <a:pt x="1144642" y="2414740"/>
                </a:cubicBezTo>
                <a:cubicBezTo>
                  <a:pt x="1139232" y="2417245"/>
                  <a:pt x="1133650" y="2419207"/>
                  <a:pt x="1127973" y="2420636"/>
                </a:cubicBezTo>
                <a:cubicBezTo>
                  <a:pt x="1127344" y="2420798"/>
                  <a:pt x="1126706" y="2420903"/>
                  <a:pt x="1126078" y="2421045"/>
                </a:cubicBezTo>
                <a:cubicBezTo>
                  <a:pt x="1123925" y="2421541"/>
                  <a:pt x="1121763" y="2421998"/>
                  <a:pt x="1119591" y="2422341"/>
                </a:cubicBezTo>
                <a:cubicBezTo>
                  <a:pt x="1118496" y="2422512"/>
                  <a:pt x="1117391" y="2422627"/>
                  <a:pt x="1116286" y="2422760"/>
                </a:cubicBezTo>
                <a:cubicBezTo>
                  <a:pt x="1114581" y="2422969"/>
                  <a:pt x="1112876" y="2423160"/>
                  <a:pt x="1111171" y="2423274"/>
                </a:cubicBezTo>
                <a:cubicBezTo>
                  <a:pt x="1109818" y="2423369"/>
                  <a:pt x="1108466" y="2423408"/>
                  <a:pt x="1107104" y="2423446"/>
                </a:cubicBezTo>
                <a:cubicBezTo>
                  <a:pt x="1106285" y="2423465"/>
                  <a:pt x="1105475" y="2423551"/>
                  <a:pt x="1104665" y="2423551"/>
                </a:cubicBezTo>
                <a:cubicBezTo>
                  <a:pt x="1104142" y="2423551"/>
                  <a:pt x="1103627" y="2423474"/>
                  <a:pt x="1103103" y="2423465"/>
                </a:cubicBezTo>
                <a:cubicBezTo>
                  <a:pt x="1100865" y="2423436"/>
                  <a:pt x="1098636" y="2423303"/>
                  <a:pt x="1096407" y="2423112"/>
                </a:cubicBezTo>
                <a:cubicBezTo>
                  <a:pt x="1095379" y="2423017"/>
                  <a:pt x="1094359" y="2422950"/>
                  <a:pt x="1093340" y="2422827"/>
                </a:cubicBezTo>
                <a:cubicBezTo>
                  <a:pt x="1091045" y="2422560"/>
                  <a:pt x="1088759" y="2422169"/>
                  <a:pt x="1086473" y="2421722"/>
                </a:cubicBezTo>
                <a:cubicBezTo>
                  <a:pt x="1085492" y="2421541"/>
                  <a:pt x="1084511" y="2421379"/>
                  <a:pt x="1083539" y="2421160"/>
                </a:cubicBezTo>
                <a:cubicBezTo>
                  <a:pt x="1081339" y="2420664"/>
                  <a:pt x="1079167" y="2420026"/>
                  <a:pt x="1076995" y="2419369"/>
                </a:cubicBezTo>
                <a:cubicBezTo>
                  <a:pt x="1075938" y="2419045"/>
                  <a:pt x="1074881" y="2418778"/>
                  <a:pt x="1073833" y="2418426"/>
                </a:cubicBezTo>
                <a:cubicBezTo>
                  <a:pt x="1071985" y="2417788"/>
                  <a:pt x="1070175" y="2417016"/>
                  <a:pt x="1068347" y="2416264"/>
                </a:cubicBezTo>
                <a:cubicBezTo>
                  <a:pt x="1067023" y="2415721"/>
                  <a:pt x="1065680" y="2415245"/>
                  <a:pt x="1064375" y="2414635"/>
                </a:cubicBezTo>
                <a:cubicBezTo>
                  <a:pt x="1063298" y="2414130"/>
                  <a:pt x="1062251" y="2413502"/>
                  <a:pt x="1061174" y="2412949"/>
                </a:cubicBezTo>
                <a:cubicBezTo>
                  <a:pt x="1059203" y="2411939"/>
                  <a:pt x="1057221" y="2410958"/>
                  <a:pt x="1055316" y="2409806"/>
                </a:cubicBezTo>
                <a:cubicBezTo>
                  <a:pt x="830336" y="2274827"/>
                  <a:pt x="543424" y="2310327"/>
                  <a:pt x="357496" y="2496169"/>
                </a:cubicBezTo>
                <a:cubicBezTo>
                  <a:pt x="134697" y="2719035"/>
                  <a:pt x="134697" y="3081728"/>
                  <a:pt x="357524" y="3304632"/>
                </a:cubicBezTo>
                <a:cubicBezTo>
                  <a:pt x="580400" y="3527431"/>
                  <a:pt x="943093" y="3527441"/>
                  <a:pt x="1165987" y="3304613"/>
                </a:cubicBezTo>
                <a:cubicBezTo>
                  <a:pt x="1166006" y="3304594"/>
                  <a:pt x="1166025" y="3304575"/>
                  <a:pt x="1166045" y="3304556"/>
                </a:cubicBezTo>
                <a:cubicBezTo>
                  <a:pt x="1166083" y="3304518"/>
                  <a:pt x="1166111" y="3304480"/>
                  <a:pt x="1166149" y="3304442"/>
                </a:cubicBezTo>
                <a:lnTo>
                  <a:pt x="2010350" y="2464632"/>
                </a:lnTo>
                <a:lnTo>
                  <a:pt x="1809315" y="2263607"/>
                </a:lnTo>
                <a:cubicBezTo>
                  <a:pt x="1809001" y="2263302"/>
                  <a:pt x="1808658" y="2263045"/>
                  <a:pt x="1808344" y="2262730"/>
                </a:cubicBezTo>
                <a:lnTo>
                  <a:pt x="1653048" y="2107339"/>
                </a:lnTo>
                <a:cubicBezTo>
                  <a:pt x="1636884" y="2091171"/>
                  <a:pt x="1616258" y="2081898"/>
                  <a:pt x="1594943" y="2079833"/>
                </a:cubicBezTo>
                <a:close/>
                <a:moveTo>
                  <a:pt x="2953728" y="1830622"/>
                </a:moveTo>
                <a:cubicBezTo>
                  <a:pt x="2978104" y="1830622"/>
                  <a:pt x="3002469" y="1839911"/>
                  <a:pt x="3021048" y="1858490"/>
                </a:cubicBezTo>
                <a:cubicBezTo>
                  <a:pt x="3058301" y="1895742"/>
                  <a:pt x="3058301" y="1956045"/>
                  <a:pt x="3021048" y="1993202"/>
                </a:cubicBezTo>
                <a:cubicBezTo>
                  <a:pt x="2983891" y="2030454"/>
                  <a:pt x="2923588" y="2030454"/>
                  <a:pt x="2886336" y="1993202"/>
                </a:cubicBezTo>
                <a:cubicBezTo>
                  <a:pt x="2849084" y="1956045"/>
                  <a:pt x="2849084" y="1895742"/>
                  <a:pt x="2886336" y="1858490"/>
                </a:cubicBezTo>
                <a:cubicBezTo>
                  <a:pt x="2904962" y="1839911"/>
                  <a:pt x="2929351" y="1830622"/>
                  <a:pt x="2953728" y="1830622"/>
                </a:cubicBezTo>
                <a:close/>
                <a:moveTo>
                  <a:pt x="4665473" y="211302"/>
                </a:moveTo>
                <a:cubicBezTo>
                  <a:pt x="4596654" y="224504"/>
                  <a:pt x="4528265" y="240439"/>
                  <a:pt x="4460742" y="258775"/>
                </a:cubicBezTo>
                <a:cubicBezTo>
                  <a:pt x="4350700" y="745445"/>
                  <a:pt x="4107164" y="1195702"/>
                  <a:pt x="3770961" y="1531915"/>
                </a:cubicBezTo>
                <a:lnTo>
                  <a:pt x="3501527" y="1801349"/>
                </a:lnTo>
                <a:cubicBezTo>
                  <a:pt x="3482915" y="1819951"/>
                  <a:pt x="3458541" y="1829257"/>
                  <a:pt x="3434157" y="1829257"/>
                </a:cubicBezTo>
                <a:cubicBezTo>
                  <a:pt x="3409773" y="1829257"/>
                  <a:pt x="3385389" y="1819942"/>
                  <a:pt x="3366786" y="1801349"/>
                </a:cubicBezTo>
                <a:cubicBezTo>
                  <a:pt x="3329582" y="1764135"/>
                  <a:pt x="3329582" y="1703813"/>
                  <a:pt x="3366786" y="1666608"/>
                </a:cubicBezTo>
                <a:lnTo>
                  <a:pt x="3636220" y="1397174"/>
                </a:lnTo>
                <a:cubicBezTo>
                  <a:pt x="3922008" y="1111386"/>
                  <a:pt x="4135539" y="735739"/>
                  <a:pt x="4247573" y="326079"/>
                </a:cubicBezTo>
                <a:cubicBezTo>
                  <a:pt x="3867039" y="463677"/>
                  <a:pt x="3518558" y="684581"/>
                  <a:pt x="3231998" y="971140"/>
                </a:cubicBezTo>
                <a:lnTo>
                  <a:pt x="2347497" y="1858394"/>
                </a:lnTo>
                <a:lnTo>
                  <a:pt x="2010607" y="2195360"/>
                </a:lnTo>
                <a:lnTo>
                  <a:pt x="2145310" y="2330063"/>
                </a:lnTo>
                <a:lnTo>
                  <a:pt x="2212652" y="2262721"/>
                </a:lnTo>
                <a:cubicBezTo>
                  <a:pt x="2398399" y="2076983"/>
                  <a:pt x="2700608" y="2077002"/>
                  <a:pt x="2886345" y="2262721"/>
                </a:cubicBezTo>
                <a:cubicBezTo>
                  <a:pt x="2975366" y="2351732"/>
                  <a:pt x="3110031" y="2372249"/>
                  <a:pt x="3221416" y="2313756"/>
                </a:cubicBezTo>
                <a:cubicBezTo>
                  <a:pt x="3246752" y="2300440"/>
                  <a:pt x="3270031" y="2283257"/>
                  <a:pt x="3290567" y="2262721"/>
                </a:cubicBezTo>
                <a:lnTo>
                  <a:pt x="3905597" y="1644929"/>
                </a:lnTo>
                <a:cubicBezTo>
                  <a:pt x="4294693" y="1255814"/>
                  <a:pt x="4561479" y="750894"/>
                  <a:pt x="4665473" y="211302"/>
                </a:cubicBezTo>
                <a:close/>
                <a:moveTo>
                  <a:pt x="4768000" y="952"/>
                </a:moveTo>
                <a:cubicBezTo>
                  <a:pt x="4797622" y="-3267"/>
                  <a:pt x="4827626" y="6677"/>
                  <a:pt x="4848857" y="27889"/>
                </a:cubicBezTo>
                <a:cubicBezTo>
                  <a:pt x="4870060" y="49101"/>
                  <a:pt x="4880052" y="79057"/>
                  <a:pt x="4875813" y="108804"/>
                </a:cubicBezTo>
                <a:cubicBezTo>
                  <a:pt x="4830846" y="423653"/>
                  <a:pt x="4735938" y="727529"/>
                  <a:pt x="4593711" y="1011974"/>
                </a:cubicBezTo>
                <a:cubicBezTo>
                  <a:pt x="4451494" y="1296429"/>
                  <a:pt x="4265375" y="1554689"/>
                  <a:pt x="4040489" y="1779575"/>
                </a:cubicBezTo>
                <a:lnTo>
                  <a:pt x="3425460" y="2397366"/>
                </a:lnTo>
                <a:cubicBezTo>
                  <a:pt x="3406877" y="2415940"/>
                  <a:pt x="3386932" y="2432799"/>
                  <a:pt x="3365834" y="2447935"/>
                </a:cubicBezTo>
                <a:cubicBezTo>
                  <a:pt x="3361224" y="2458250"/>
                  <a:pt x="3354785" y="2467937"/>
                  <a:pt x="3346327" y="2476395"/>
                </a:cubicBezTo>
                <a:lnTo>
                  <a:pt x="2818994" y="3003804"/>
                </a:lnTo>
                <a:lnTo>
                  <a:pt x="2906929" y="3091729"/>
                </a:lnTo>
                <a:cubicBezTo>
                  <a:pt x="3006132" y="3191065"/>
                  <a:pt x="3018914" y="3345932"/>
                  <a:pt x="2937352" y="3460013"/>
                </a:cubicBezTo>
                <a:cubicBezTo>
                  <a:pt x="2935732" y="3462290"/>
                  <a:pt x="2933999" y="3464481"/>
                  <a:pt x="2932189" y="3466605"/>
                </a:cubicBezTo>
                <a:lnTo>
                  <a:pt x="2661317" y="3782616"/>
                </a:lnTo>
                <a:cubicBezTo>
                  <a:pt x="2801106" y="4072033"/>
                  <a:pt x="2744594" y="4420686"/>
                  <a:pt x="2513365" y="4652010"/>
                </a:cubicBezTo>
                <a:cubicBezTo>
                  <a:pt x="2364766" y="4800562"/>
                  <a:pt x="2169561" y="4874838"/>
                  <a:pt x="1974374" y="4874848"/>
                </a:cubicBezTo>
                <a:cubicBezTo>
                  <a:pt x="1779188" y="4874848"/>
                  <a:pt x="1584021" y="4800581"/>
                  <a:pt x="1435421" y="4652039"/>
                </a:cubicBezTo>
                <a:cubicBezTo>
                  <a:pt x="1138336" y="4354830"/>
                  <a:pt x="1138336" y="3871274"/>
                  <a:pt x="1435402" y="3574104"/>
                </a:cubicBezTo>
                <a:cubicBezTo>
                  <a:pt x="1435421" y="3574085"/>
                  <a:pt x="1435431" y="3574075"/>
                  <a:pt x="1435450" y="3574056"/>
                </a:cubicBezTo>
                <a:cubicBezTo>
                  <a:pt x="1435497" y="3574009"/>
                  <a:pt x="1435535" y="3573952"/>
                  <a:pt x="1435583" y="3573904"/>
                </a:cubicBezTo>
                <a:lnTo>
                  <a:pt x="2347535" y="2666714"/>
                </a:lnTo>
                <a:lnTo>
                  <a:pt x="2672623" y="2341702"/>
                </a:lnTo>
                <a:cubicBezTo>
                  <a:pt x="2566401" y="2291096"/>
                  <a:pt x="2435194" y="2309660"/>
                  <a:pt x="2347373" y="2397481"/>
                </a:cubicBezTo>
                <a:lnTo>
                  <a:pt x="2212566" y="2532288"/>
                </a:lnTo>
                <a:cubicBezTo>
                  <a:pt x="2212547" y="2532317"/>
                  <a:pt x="2212528" y="2532335"/>
                  <a:pt x="2212499" y="2532364"/>
                </a:cubicBezTo>
                <a:lnTo>
                  <a:pt x="2211156" y="2533698"/>
                </a:lnTo>
                <a:lnTo>
                  <a:pt x="2077958" y="2666895"/>
                </a:lnTo>
                <a:cubicBezTo>
                  <a:pt x="2075596" y="2669257"/>
                  <a:pt x="2073129" y="2671467"/>
                  <a:pt x="2070586" y="2673534"/>
                </a:cubicBezTo>
                <a:lnTo>
                  <a:pt x="1300557" y="3439535"/>
                </a:lnTo>
                <a:cubicBezTo>
                  <a:pt x="1300480" y="3439620"/>
                  <a:pt x="1300385" y="3439677"/>
                  <a:pt x="1300309" y="3439763"/>
                </a:cubicBezTo>
                <a:cubicBezTo>
                  <a:pt x="1151786" y="3588029"/>
                  <a:pt x="956780" y="3662182"/>
                  <a:pt x="761775" y="3662182"/>
                </a:cubicBezTo>
                <a:cubicBezTo>
                  <a:pt x="566598" y="3662182"/>
                  <a:pt x="371412" y="3587906"/>
                  <a:pt x="222822" y="3439363"/>
                </a:cubicBezTo>
                <a:cubicBezTo>
                  <a:pt x="-74272" y="3142155"/>
                  <a:pt x="-74272" y="2658599"/>
                  <a:pt x="222803" y="2361428"/>
                </a:cubicBezTo>
                <a:cubicBezTo>
                  <a:pt x="454384" y="2129923"/>
                  <a:pt x="803513" y="2073526"/>
                  <a:pt x="1093121" y="2213867"/>
                </a:cubicBezTo>
                <a:lnTo>
                  <a:pt x="1413999" y="1946481"/>
                </a:lnTo>
                <a:cubicBezTo>
                  <a:pt x="1415828" y="1944967"/>
                  <a:pt x="1417714" y="1943509"/>
                  <a:pt x="1419648" y="1942128"/>
                </a:cubicBezTo>
                <a:cubicBezTo>
                  <a:pt x="1533862" y="1860623"/>
                  <a:pt x="1688719" y="1873434"/>
                  <a:pt x="1787875" y="1972599"/>
                </a:cubicBezTo>
                <a:lnTo>
                  <a:pt x="1875857" y="2060638"/>
                </a:lnTo>
                <a:lnTo>
                  <a:pt x="2212661" y="1723758"/>
                </a:lnTo>
                <a:lnTo>
                  <a:pt x="3097172" y="836495"/>
                </a:lnTo>
                <a:cubicBezTo>
                  <a:pt x="3445434" y="488223"/>
                  <a:pt x="3879089" y="230686"/>
                  <a:pt x="4351433" y="91573"/>
                </a:cubicBezTo>
                <a:cubicBezTo>
                  <a:pt x="4351805" y="91449"/>
                  <a:pt x="4352176" y="91345"/>
                  <a:pt x="4352548" y="91230"/>
                </a:cubicBezTo>
                <a:cubicBezTo>
                  <a:pt x="4352653" y="91202"/>
                  <a:pt x="4352767" y="91164"/>
                  <a:pt x="4352872" y="91135"/>
                </a:cubicBezTo>
                <a:cubicBezTo>
                  <a:pt x="4488498" y="51302"/>
                  <a:pt x="4628154" y="20974"/>
                  <a:pt x="4768000" y="95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5D0261E-5BD2-4B8E-B142-E674BD8EA0CA}"/>
              </a:ext>
            </a:extLst>
          </p:cNvPr>
          <p:cNvSpPr>
            <a:spLocks noChangeAspect="1"/>
          </p:cNvSpPr>
          <p:nvPr/>
        </p:nvSpPr>
        <p:spPr>
          <a:xfrm>
            <a:off x="21474709" y="4842186"/>
            <a:ext cx="853440" cy="696976"/>
          </a:xfrm>
          <a:custGeom>
            <a:avLst/>
            <a:gdLst>
              <a:gd name="connsiteX0" fmla="*/ 2209800 w 4572000"/>
              <a:gd name="connsiteY0" fmla="*/ 3429000 h 3733800"/>
              <a:gd name="connsiteX1" fmla="*/ 2209800 w 4572000"/>
              <a:gd name="connsiteY1" fmla="*/ 3581400 h 3733800"/>
              <a:gd name="connsiteX2" fmla="*/ 2362200 w 4572000"/>
              <a:gd name="connsiteY2" fmla="*/ 3581400 h 3733800"/>
              <a:gd name="connsiteX3" fmla="*/ 2362200 w 4572000"/>
              <a:gd name="connsiteY3" fmla="*/ 3429000 h 3733800"/>
              <a:gd name="connsiteX4" fmla="*/ 2286000 w 4572000"/>
              <a:gd name="connsiteY4" fmla="*/ 2133600 h 3733800"/>
              <a:gd name="connsiteX5" fmla="*/ 2590800 w 4572000"/>
              <a:gd name="connsiteY5" fmla="*/ 2133600 h 3733800"/>
              <a:gd name="connsiteX6" fmla="*/ 2590800 w 4572000"/>
              <a:gd name="connsiteY6" fmla="*/ 2286000 h 3733800"/>
              <a:gd name="connsiteX7" fmla="*/ 2286000 w 4572000"/>
              <a:gd name="connsiteY7" fmla="*/ 2286000 h 3733800"/>
              <a:gd name="connsiteX8" fmla="*/ 1981200 w 4572000"/>
              <a:gd name="connsiteY8" fmla="*/ 2133600 h 3733800"/>
              <a:gd name="connsiteX9" fmla="*/ 2133600 w 4572000"/>
              <a:gd name="connsiteY9" fmla="*/ 2133600 h 3733800"/>
              <a:gd name="connsiteX10" fmla="*/ 2133600 w 4572000"/>
              <a:gd name="connsiteY10" fmla="*/ 2286000 h 3733800"/>
              <a:gd name="connsiteX11" fmla="*/ 1981200 w 4572000"/>
              <a:gd name="connsiteY11" fmla="*/ 2286000 h 3733800"/>
              <a:gd name="connsiteX12" fmla="*/ 1676400 w 4572000"/>
              <a:gd name="connsiteY12" fmla="*/ 2133600 h 3733800"/>
              <a:gd name="connsiteX13" fmla="*/ 1828800 w 4572000"/>
              <a:gd name="connsiteY13" fmla="*/ 2133600 h 3733800"/>
              <a:gd name="connsiteX14" fmla="*/ 1828800 w 4572000"/>
              <a:gd name="connsiteY14" fmla="*/ 2286000 h 3733800"/>
              <a:gd name="connsiteX15" fmla="*/ 1676400 w 4572000"/>
              <a:gd name="connsiteY15" fmla="*/ 2286000 h 3733800"/>
              <a:gd name="connsiteX16" fmla="*/ 1295400 w 4572000"/>
              <a:gd name="connsiteY16" fmla="*/ 2133600 h 3733800"/>
              <a:gd name="connsiteX17" fmla="*/ 1371600 w 4572000"/>
              <a:gd name="connsiteY17" fmla="*/ 2209800 h 3733800"/>
              <a:gd name="connsiteX18" fmla="*/ 1295400 w 4572000"/>
              <a:gd name="connsiteY18" fmla="*/ 2286000 h 3733800"/>
              <a:gd name="connsiteX19" fmla="*/ 1219200 w 4572000"/>
              <a:gd name="connsiteY19" fmla="*/ 2209800 h 3733800"/>
              <a:gd name="connsiteX20" fmla="*/ 1295400 w 4572000"/>
              <a:gd name="connsiteY20" fmla="*/ 2133600 h 3733800"/>
              <a:gd name="connsiteX21" fmla="*/ 1066800 w 4572000"/>
              <a:gd name="connsiteY21" fmla="*/ 1981200 h 3733800"/>
              <a:gd name="connsiteX22" fmla="*/ 1066800 w 4572000"/>
              <a:gd name="connsiteY22" fmla="*/ 2438400 h 3733800"/>
              <a:gd name="connsiteX23" fmla="*/ 3505200 w 4572000"/>
              <a:gd name="connsiteY23" fmla="*/ 2438400 h 3733800"/>
              <a:gd name="connsiteX24" fmla="*/ 3505200 w 4572000"/>
              <a:gd name="connsiteY24" fmla="*/ 1981200 h 3733800"/>
              <a:gd name="connsiteX25" fmla="*/ 1066800 w 4572000"/>
              <a:gd name="connsiteY25" fmla="*/ 1828800 h 3733800"/>
              <a:gd name="connsiteX26" fmla="*/ 3505200 w 4572000"/>
              <a:gd name="connsiteY26" fmla="*/ 1828800 h 3733800"/>
              <a:gd name="connsiteX27" fmla="*/ 3657600 w 4572000"/>
              <a:gd name="connsiteY27" fmla="*/ 1981200 h 3733800"/>
              <a:gd name="connsiteX28" fmla="*/ 3657600 w 4572000"/>
              <a:gd name="connsiteY28" fmla="*/ 2438400 h 3733800"/>
              <a:gd name="connsiteX29" fmla="*/ 3505200 w 4572000"/>
              <a:gd name="connsiteY29" fmla="*/ 2590800 h 3733800"/>
              <a:gd name="connsiteX30" fmla="*/ 2362200 w 4572000"/>
              <a:gd name="connsiteY30" fmla="*/ 2590800 h 3733800"/>
              <a:gd name="connsiteX31" fmla="*/ 2362200 w 4572000"/>
              <a:gd name="connsiteY31" fmla="*/ 3276600 h 3733800"/>
              <a:gd name="connsiteX32" fmla="*/ 2514600 w 4572000"/>
              <a:gd name="connsiteY32" fmla="*/ 3429000 h 3733800"/>
              <a:gd name="connsiteX33" fmla="*/ 4572000 w 4572000"/>
              <a:gd name="connsiteY33" fmla="*/ 3429000 h 3733800"/>
              <a:gd name="connsiteX34" fmla="*/ 4572000 w 4572000"/>
              <a:gd name="connsiteY34" fmla="*/ 3581400 h 3733800"/>
              <a:gd name="connsiteX35" fmla="*/ 2514600 w 4572000"/>
              <a:gd name="connsiteY35" fmla="*/ 3581400 h 3733800"/>
              <a:gd name="connsiteX36" fmla="*/ 2362200 w 4572000"/>
              <a:gd name="connsiteY36" fmla="*/ 3733800 h 3733800"/>
              <a:gd name="connsiteX37" fmla="*/ 2209800 w 4572000"/>
              <a:gd name="connsiteY37" fmla="*/ 3733800 h 3733800"/>
              <a:gd name="connsiteX38" fmla="*/ 2057400 w 4572000"/>
              <a:gd name="connsiteY38" fmla="*/ 3581400 h 3733800"/>
              <a:gd name="connsiteX39" fmla="*/ 0 w 4572000"/>
              <a:gd name="connsiteY39" fmla="*/ 3581400 h 3733800"/>
              <a:gd name="connsiteX40" fmla="*/ 0 w 4572000"/>
              <a:gd name="connsiteY40" fmla="*/ 3429000 h 3733800"/>
              <a:gd name="connsiteX41" fmla="*/ 2057400 w 4572000"/>
              <a:gd name="connsiteY41" fmla="*/ 3429000 h 3733800"/>
              <a:gd name="connsiteX42" fmla="*/ 2209800 w 4572000"/>
              <a:gd name="connsiteY42" fmla="*/ 3276600 h 3733800"/>
              <a:gd name="connsiteX43" fmla="*/ 2209800 w 4572000"/>
              <a:gd name="connsiteY43" fmla="*/ 2590800 h 3733800"/>
              <a:gd name="connsiteX44" fmla="*/ 1066800 w 4572000"/>
              <a:gd name="connsiteY44" fmla="*/ 2590800 h 3733800"/>
              <a:gd name="connsiteX45" fmla="*/ 914400 w 4572000"/>
              <a:gd name="connsiteY45" fmla="*/ 2438400 h 3733800"/>
              <a:gd name="connsiteX46" fmla="*/ 914400 w 4572000"/>
              <a:gd name="connsiteY46" fmla="*/ 1981200 h 3733800"/>
              <a:gd name="connsiteX47" fmla="*/ 1066800 w 4572000"/>
              <a:gd name="connsiteY47" fmla="*/ 1828800 h 3733800"/>
              <a:gd name="connsiteX48" fmla="*/ 2286000 w 4572000"/>
              <a:gd name="connsiteY48" fmla="*/ 1219200 h 3733800"/>
              <a:gd name="connsiteX49" fmla="*/ 2590800 w 4572000"/>
              <a:gd name="connsiteY49" fmla="*/ 1219200 h 3733800"/>
              <a:gd name="connsiteX50" fmla="*/ 2590800 w 4572000"/>
              <a:gd name="connsiteY50" fmla="*/ 1371600 h 3733800"/>
              <a:gd name="connsiteX51" fmla="*/ 2286000 w 4572000"/>
              <a:gd name="connsiteY51" fmla="*/ 1371600 h 3733800"/>
              <a:gd name="connsiteX52" fmla="*/ 1981200 w 4572000"/>
              <a:gd name="connsiteY52" fmla="*/ 1219200 h 3733800"/>
              <a:gd name="connsiteX53" fmla="*/ 2133600 w 4572000"/>
              <a:gd name="connsiteY53" fmla="*/ 1219200 h 3733800"/>
              <a:gd name="connsiteX54" fmla="*/ 2133600 w 4572000"/>
              <a:gd name="connsiteY54" fmla="*/ 1371600 h 3733800"/>
              <a:gd name="connsiteX55" fmla="*/ 1981200 w 4572000"/>
              <a:gd name="connsiteY55" fmla="*/ 1371600 h 3733800"/>
              <a:gd name="connsiteX56" fmla="*/ 1676400 w 4572000"/>
              <a:gd name="connsiteY56" fmla="*/ 1219200 h 3733800"/>
              <a:gd name="connsiteX57" fmla="*/ 1828800 w 4572000"/>
              <a:gd name="connsiteY57" fmla="*/ 1219200 h 3733800"/>
              <a:gd name="connsiteX58" fmla="*/ 1828800 w 4572000"/>
              <a:gd name="connsiteY58" fmla="*/ 1371600 h 3733800"/>
              <a:gd name="connsiteX59" fmla="*/ 1676400 w 4572000"/>
              <a:gd name="connsiteY59" fmla="*/ 1371600 h 3733800"/>
              <a:gd name="connsiteX60" fmla="*/ 1295400 w 4572000"/>
              <a:gd name="connsiteY60" fmla="*/ 1219200 h 3733800"/>
              <a:gd name="connsiteX61" fmla="*/ 1371600 w 4572000"/>
              <a:gd name="connsiteY61" fmla="*/ 1295400 h 3733800"/>
              <a:gd name="connsiteX62" fmla="*/ 1295400 w 4572000"/>
              <a:gd name="connsiteY62" fmla="*/ 1371600 h 3733800"/>
              <a:gd name="connsiteX63" fmla="*/ 1219200 w 4572000"/>
              <a:gd name="connsiteY63" fmla="*/ 1295400 h 3733800"/>
              <a:gd name="connsiteX64" fmla="*/ 1295400 w 4572000"/>
              <a:gd name="connsiteY64" fmla="*/ 1219200 h 3733800"/>
              <a:gd name="connsiteX65" fmla="*/ 1066800 w 4572000"/>
              <a:gd name="connsiteY65" fmla="*/ 1066800 h 3733800"/>
              <a:gd name="connsiteX66" fmla="*/ 1066800 w 4572000"/>
              <a:gd name="connsiteY66" fmla="*/ 1524000 h 3733800"/>
              <a:gd name="connsiteX67" fmla="*/ 3505200 w 4572000"/>
              <a:gd name="connsiteY67" fmla="*/ 1524000 h 3733800"/>
              <a:gd name="connsiteX68" fmla="*/ 3505200 w 4572000"/>
              <a:gd name="connsiteY68" fmla="*/ 1066800 h 3733800"/>
              <a:gd name="connsiteX69" fmla="*/ 1066800 w 4572000"/>
              <a:gd name="connsiteY69" fmla="*/ 914400 h 3733800"/>
              <a:gd name="connsiteX70" fmla="*/ 3505200 w 4572000"/>
              <a:gd name="connsiteY70" fmla="*/ 914400 h 3733800"/>
              <a:gd name="connsiteX71" fmla="*/ 3657600 w 4572000"/>
              <a:gd name="connsiteY71" fmla="*/ 1066800 h 3733800"/>
              <a:gd name="connsiteX72" fmla="*/ 3657600 w 4572000"/>
              <a:gd name="connsiteY72" fmla="*/ 1524000 h 3733800"/>
              <a:gd name="connsiteX73" fmla="*/ 3505200 w 4572000"/>
              <a:gd name="connsiteY73" fmla="*/ 1676400 h 3733800"/>
              <a:gd name="connsiteX74" fmla="*/ 1066800 w 4572000"/>
              <a:gd name="connsiteY74" fmla="*/ 1676400 h 3733800"/>
              <a:gd name="connsiteX75" fmla="*/ 914400 w 4572000"/>
              <a:gd name="connsiteY75" fmla="*/ 1524000 h 3733800"/>
              <a:gd name="connsiteX76" fmla="*/ 914400 w 4572000"/>
              <a:gd name="connsiteY76" fmla="*/ 1066800 h 3733800"/>
              <a:gd name="connsiteX77" fmla="*/ 1066800 w 4572000"/>
              <a:gd name="connsiteY77" fmla="*/ 914400 h 3733800"/>
              <a:gd name="connsiteX78" fmla="*/ 2286000 w 4572000"/>
              <a:gd name="connsiteY78" fmla="*/ 304800 h 3733800"/>
              <a:gd name="connsiteX79" fmla="*/ 2590800 w 4572000"/>
              <a:gd name="connsiteY79" fmla="*/ 304800 h 3733800"/>
              <a:gd name="connsiteX80" fmla="*/ 2590800 w 4572000"/>
              <a:gd name="connsiteY80" fmla="*/ 457200 h 3733800"/>
              <a:gd name="connsiteX81" fmla="*/ 2286000 w 4572000"/>
              <a:gd name="connsiteY81" fmla="*/ 457200 h 3733800"/>
              <a:gd name="connsiteX82" fmla="*/ 1981200 w 4572000"/>
              <a:gd name="connsiteY82" fmla="*/ 304800 h 3733800"/>
              <a:gd name="connsiteX83" fmla="*/ 2133600 w 4572000"/>
              <a:gd name="connsiteY83" fmla="*/ 304800 h 3733800"/>
              <a:gd name="connsiteX84" fmla="*/ 2133600 w 4572000"/>
              <a:gd name="connsiteY84" fmla="*/ 457200 h 3733800"/>
              <a:gd name="connsiteX85" fmla="*/ 1981200 w 4572000"/>
              <a:gd name="connsiteY85" fmla="*/ 457200 h 3733800"/>
              <a:gd name="connsiteX86" fmla="*/ 1676400 w 4572000"/>
              <a:gd name="connsiteY86" fmla="*/ 304800 h 3733800"/>
              <a:gd name="connsiteX87" fmla="*/ 1828800 w 4572000"/>
              <a:gd name="connsiteY87" fmla="*/ 304800 h 3733800"/>
              <a:gd name="connsiteX88" fmla="*/ 1828800 w 4572000"/>
              <a:gd name="connsiteY88" fmla="*/ 457200 h 3733800"/>
              <a:gd name="connsiteX89" fmla="*/ 1676400 w 4572000"/>
              <a:gd name="connsiteY89" fmla="*/ 457200 h 3733800"/>
              <a:gd name="connsiteX90" fmla="*/ 1295400 w 4572000"/>
              <a:gd name="connsiteY90" fmla="*/ 304800 h 3733800"/>
              <a:gd name="connsiteX91" fmla="*/ 1371600 w 4572000"/>
              <a:gd name="connsiteY91" fmla="*/ 381000 h 3733800"/>
              <a:gd name="connsiteX92" fmla="*/ 1295400 w 4572000"/>
              <a:gd name="connsiteY92" fmla="*/ 457200 h 3733800"/>
              <a:gd name="connsiteX93" fmla="*/ 1219200 w 4572000"/>
              <a:gd name="connsiteY93" fmla="*/ 381000 h 3733800"/>
              <a:gd name="connsiteX94" fmla="*/ 1295400 w 4572000"/>
              <a:gd name="connsiteY94" fmla="*/ 304800 h 3733800"/>
              <a:gd name="connsiteX95" fmla="*/ 1066800 w 4572000"/>
              <a:gd name="connsiteY95" fmla="*/ 152400 h 3733800"/>
              <a:gd name="connsiteX96" fmla="*/ 1066800 w 4572000"/>
              <a:gd name="connsiteY96" fmla="*/ 609600 h 3733800"/>
              <a:gd name="connsiteX97" fmla="*/ 3505200 w 4572000"/>
              <a:gd name="connsiteY97" fmla="*/ 609600 h 3733800"/>
              <a:gd name="connsiteX98" fmla="*/ 3505200 w 4572000"/>
              <a:gd name="connsiteY98" fmla="*/ 152400 h 3733800"/>
              <a:gd name="connsiteX99" fmla="*/ 1066800 w 4572000"/>
              <a:gd name="connsiteY99" fmla="*/ 0 h 3733800"/>
              <a:gd name="connsiteX100" fmla="*/ 3505200 w 4572000"/>
              <a:gd name="connsiteY100" fmla="*/ 0 h 3733800"/>
              <a:gd name="connsiteX101" fmla="*/ 3657600 w 4572000"/>
              <a:gd name="connsiteY101" fmla="*/ 152400 h 3733800"/>
              <a:gd name="connsiteX102" fmla="*/ 3657600 w 4572000"/>
              <a:gd name="connsiteY102" fmla="*/ 609600 h 3733800"/>
              <a:gd name="connsiteX103" fmla="*/ 3505200 w 4572000"/>
              <a:gd name="connsiteY103" fmla="*/ 762000 h 3733800"/>
              <a:gd name="connsiteX104" fmla="*/ 1066800 w 4572000"/>
              <a:gd name="connsiteY104" fmla="*/ 762000 h 3733800"/>
              <a:gd name="connsiteX105" fmla="*/ 914400 w 4572000"/>
              <a:gd name="connsiteY105" fmla="*/ 609600 h 3733800"/>
              <a:gd name="connsiteX106" fmla="*/ 914400 w 4572000"/>
              <a:gd name="connsiteY106" fmla="*/ 152400 h 3733800"/>
              <a:gd name="connsiteX107" fmla="*/ 1066800 w 4572000"/>
              <a:gd name="connsiteY107" fmla="*/ 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4572000" h="3733800">
                <a:moveTo>
                  <a:pt x="2209800" y="3429000"/>
                </a:moveTo>
                <a:lnTo>
                  <a:pt x="2209800" y="3581400"/>
                </a:lnTo>
                <a:lnTo>
                  <a:pt x="2362200" y="3581400"/>
                </a:lnTo>
                <a:lnTo>
                  <a:pt x="2362200" y="3429000"/>
                </a:lnTo>
                <a:close/>
                <a:moveTo>
                  <a:pt x="2286000" y="2133600"/>
                </a:moveTo>
                <a:lnTo>
                  <a:pt x="2590800" y="2133600"/>
                </a:lnTo>
                <a:lnTo>
                  <a:pt x="2590800" y="2286000"/>
                </a:lnTo>
                <a:lnTo>
                  <a:pt x="2286000" y="2286000"/>
                </a:lnTo>
                <a:close/>
                <a:moveTo>
                  <a:pt x="1981200" y="2133600"/>
                </a:moveTo>
                <a:lnTo>
                  <a:pt x="2133600" y="2133600"/>
                </a:lnTo>
                <a:lnTo>
                  <a:pt x="2133600" y="2286000"/>
                </a:lnTo>
                <a:lnTo>
                  <a:pt x="1981200" y="2286000"/>
                </a:lnTo>
                <a:close/>
                <a:moveTo>
                  <a:pt x="1676400" y="2133600"/>
                </a:moveTo>
                <a:lnTo>
                  <a:pt x="1828800" y="2133600"/>
                </a:lnTo>
                <a:lnTo>
                  <a:pt x="1828800" y="2286000"/>
                </a:lnTo>
                <a:lnTo>
                  <a:pt x="1676400" y="2286000"/>
                </a:lnTo>
                <a:close/>
                <a:moveTo>
                  <a:pt x="1295400" y="2133600"/>
                </a:moveTo>
                <a:cubicBezTo>
                  <a:pt x="1337484" y="2133600"/>
                  <a:pt x="1371600" y="2167716"/>
                  <a:pt x="1371600" y="2209800"/>
                </a:cubicBezTo>
                <a:cubicBezTo>
                  <a:pt x="1371600" y="2251884"/>
                  <a:pt x="1337484" y="2286000"/>
                  <a:pt x="1295400" y="2286000"/>
                </a:cubicBezTo>
                <a:cubicBezTo>
                  <a:pt x="1253316" y="2286000"/>
                  <a:pt x="1219200" y="2251884"/>
                  <a:pt x="1219200" y="2209800"/>
                </a:cubicBezTo>
                <a:cubicBezTo>
                  <a:pt x="1219200" y="2167716"/>
                  <a:pt x="1253316" y="2133600"/>
                  <a:pt x="1295400" y="2133600"/>
                </a:cubicBezTo>
                <a:close/>
                <a:moveTo>
                  <a:pt x="1066800" y="1981200"/>
                </a:moveTo>
                <a:lnTo>
                  <a:pt x="1066800" y="2438400"/>
                </a:lnTo>
                <a:lnTo>
                  <a:pt x="3505200" y="2438400"/>
                </a:lnTo>
                <a:lnTo>
                  <a:pt x="3505200" y="1981200"/>
                </a:lnTo>
                <a:close/>
                <a:moveTo>
                  <a:pt x="1066800" y="1828800"/>
                </a:moveTo>
                <a:lnTo>
                  <a:pt x="3505200" y="1828800"/>
                </a:lnTo>
                <a:cubicBezTo>
                  <a:pt x="3589372" y="1828800"/>
                  <a:pt x="3657600" y="1897027"/>
                  <a:pt x="3657600" y="1981200"/>
                </a:cubicBezTo>
                <a:lnTo>
                  <a:pt x="3657600" y="2438400"/>
                </a:lnTo>
                <a:cubicBezTo>
                  <a:pt x="3657600" y="2522572"/>
                  <a:pt x="3589372" y="2590800"/>
                  <a:pt x="3505200" y="2590800"/>
                </a:cubicBezTo>
                <a:lnTo>
                  <a:pt x="2362200" y="2590800"/>
                </a:lnTo>
                <a:lnTo>
                  <a:pt x="2362200" y="3276600"/>
                </a:lnTo>
                <a:cubicBezTo>
                  <a:pt x="2446372" y="3276600"/>
                  <a:pt x="2514600" y="3344827"/>
                  <a:pt x="2514600" y="3429000"/>
                </a:cubicBezTo>
                <a:lnTo>
                  <a:pt x="4572000" y="3429000"/>
                </a:lnTo>
                <a:lnTo>
                  <a:pt x="4572000" y="3581400"/>
                </a:lnTo>
                <a:lnTo>
                  <a:pt x="2514600" y="3581400"/>
                </a:lnTo>
                <a:cubicBezTo>
                  <a:pt x="2514600" y="3665572"/>
                  <a:pt x="2446372" y="3733800"/>
                  <a:pt x="2362200" y="3733800"/>
                </a:cubicBezTo>
                <a:lnTo>
                  <a:pt x="2209800" y="3733800"/>
                </a:lnTo>
                <a:cubicBezTo>
                  <a:pt x="2125627" y="3733800"/>
                  <a:pt x="2057400" y="3665572"/>
                  <a:pt x="2057400" y="3581400"/>
                </a:cubicBezTo>
                <a:lnTo>
                  <a:pt x="0" y="3581400"/>
                </a:lnTo>
                <a:lnTo>
                  <a:pt x="0" y="3429000"/>
                </a:lnTo>
                <a:lnTo>
                  <a:pt x="2057400" y="3429000"/>
                </a:lnTo>
                <a:cubicBezTo>
                  <a:pt x="2057400" y="3344827"/>
                  <a:pt x="2125627" y="3276600"/>
                  <a:pt x="2209800" y="3276600"/>
                </a:cubicBezTo>
                <a:lnTo>
                  <a:pt x="2209800" y="2590800"/>
                </a:lnTo>
                <a:lnTo>
                  <a:pt x="1066800" y="2590800"/>
                </a:lnTo>
                <a:cubicBezTo>
                  <a:pt x="982627" y="2590800"/>
                  <a:pt x="914400" y="2522572"/>
                  <a:pt x="914400" y="2438400"/>
                </a:cubicBezTo>
                <a:lnTo>
                  <a:pt x="914400" y="1981200"/>
                </a:lnTo>
                <a:cubicBezTo>
                  <a:pt x="914400" y="1897027"/>
                  <a:pt x="982627" y="1828800"/>
                  <a:pt x="1066800" y="1828800"/>
                </a:cubicBezTo>
                <a:close/>
                <a:moveTo>
                  <a:pt x="2286000" y="1219200"/>
                </a:moveTo>
                <a:lnTo>
                  <a:pt x="2590800" y="1219200"/>
                </a:lnTo>
                <a:lnTo>
                  <a:pt x="2590800" y="1371600"/>
                </a:lnTo>
                <a:lnTo>
                  <a:pt x="2286000" y="1371600"/>
                </a:lnTo>
                <a:close/>
                <a:moveTo>
                  <a:pt x="1981200" y="1219200"/>
                </a:moveTo>
                <a:lnTo>
                  <a:pt x="2133600" y="1219200"/>
                </a:lnTo>
                <a:lnTo>
                  <a:pt x="2133600" y="1371600"/>
                </a:lnTo>
                <a:lnTo>
                  <a:pt x="1981200" y="1371600"/>
                </a:lnTo>
                <a:close/>
                <a:moveTo>
                  <a:pt x="1676400" y="1219200"/>
                </a:moveTo>
                <a:lnTo>
                  <a:pt x="1828800" y="1219200"/>
                </a:lnTo>
                <a:lnTo>
                  <a:pt x="1828800" y="1371600"/>
                </a:lnTo>
                <a:lnTo>
                  <a:pt x="1676400" y="1371600"/>
                </a:lnTo>
                <a:close/>
                <a:moveTo>
                  <a:pt x="1295400" y="1219200"/>
                </a:moveTo>
                <a:cubicBezTo>
                  <a:pt x="1337484" y="1219200"/>
                  <a:pt x="1371600" y="1253316"/>
                  <a:pt x="1371600" y="1295400"/>
                </a:cubicBezTo>
                <a:cubicBezTo>
                  <a:pt x="1371600" y="1337484"/>
                  <a:pt x="1337484" y="1371600"/>
                  <a:pt x="1295400" y="1371600"/>
                </a:cubicBezTo>
                <a:cubicBezTo>
                  <a:pt x="1253316" y="1371600"/>
                  <a:pt x="1219200" y="1337484"/>
                  <a:pt x="1219200" y="1295400"/>
                </a:cubicBezTo>
                <a:cubicBezTo>
                  <a:pt x="1219200" y="1253316"/>
                  <a:pt x="1253316" y="1219200"/>
                  <a:pt x="1295400" y="1219200"/>
                </a:cubicBezTo>
                <a:close/>
                <a:moveTo>
                  <a:pt x="1066800" y="1066800"/>
                </a:moveTo>
                <a:lnTo>
                  <a:pt x="1066800" y="1524000"/>
                </a:lnTo>
                <a:lnTo>
                  <a:pt x="3505200" y="1524000"/>
                </a:lnTo>
                <a:lnTo>
                  <a:pt x="3505200" y="1066800"/>
                </a:lnTo>
                <a:close/>
                <a:moveTo>
                  <a:pt x="1066800" y="914400"/>
                </a:moveTo>
                <a:lnTo>
                  <a:pt x="3505200" y="914400"/>
                </a:lnTo>
                <a:cubicBezTo>
                  <a:pt x="3589372" y="914400"/>
                  <a:pt x="3657600" y="982627"/>
                  <a:pt x="3657600" y="1066800"/>
                </a:cubicBezTo>
                <a:lnTo>
                  <a:pt x="3657600" y="1524000"/>
                </a:lnTo>
                <a:cubicBezTo>
                  <a:pt x="3657600" y="1608172"/>
                  <a:pt x="3589372" y="1676400"/>
                  <a:pt x="3505200" y="1676400"/>
                </a:cubicBezTo>
                <a:lnTo>
                  <a:pt x="1066800" y="1676400"/>
                </a:lnTo>
                <a:cubicBezTo>
                  <a:pt x="982627" y="1676400"/>
                  <a:pt x="914400" y="1608172"/>
                  <a:pt x="914400" y="1524000"/>
                </a:cubicBezTo>
                <a:lnTo>
                  <a:pt x="914400" y="1066800"/>
                </a:lnTo>
                <a:cubicBezTo>
                  <a:pt x="914400" y="982627"/>
                  <a:pt x="982627" y="914400"/>
                  <a:pt x="1066800" y="914400"/>
                </a:cubicBezTo>
                <a:close/>
                <a:moveTo>
                  <a:pt x="2286000" y="304800"/>
                </a:moveTo>
                <a:lnTo>
                  <a:pt x="2590800" y="304800"/>
                </a:lnTo>
                <a:lnTo>
                  <a:pt x="2590800" y="457200"/>
                </a:lnTo>
                <a:lnTo>
                  <a:pt x="2286000" y="457200"/>
                </a:lnTo>
                <a:close/>
                <a:moveTo>
                  <a:pt x="1981200" y="304800"/>
                </a:moveTo>
                <a:lnTo>
                  <a:pt x="2133600" y="304800"/>
                </a:lnTo>
                <a:lnTo>
                  <a:pt x="2133600" y="457200"/>
                </a:lnTo>
                <a:lnTo>
                  <a:pt x="1981200" y="457200"/>
                </a:lnTo>
                <a:close/>
                <a:moveTo>
                  <a:pt x="1676400" y="304800"/>
                </a:moveTo>
                <a:lnTo>
                  <a:pt x="1828800" y="304800"/>
                </a:lnTo>
                <a:lnTo>
                  <a:pt x="1828800" y="457200"/>
                </a:lnTo>
                <a:lnTo>
                  <a:pt x="1676400" y="457200"/>
                </a:lnTo>
                <a:close/>
                <a:moveTo>
                  <a:pt x="1295400" y="304800"/>
                </a:moveTo>
                <a:cubicBezTo>
                  <a:pt x="1337484" y="304800"/>
                  <a:pt x="1371600" y="338916"/>
                  <a:pt x="1371600" y="381000"/>
                </a:cubicBezTo>
                <a:cubicBezTo>
                  <a:pt x="1371600" y="423084"/>
                  <a:pt x="1337484" y="457200"/>
                  <a:pt x="1295400" y="457200"/>
                </a:cubicBezTo>
                <a:cubicBezTo>
                  <a:pt x="1253316" y="457200"/>
                  <a:pt x="1219200" y="423084"/>
                  <a:pt x="1219200" y="381000"/>
                </a:cubicBezTo>
                <a:cubicBezTo>
                  <a:pt x="1219200" y="338916"/>
                  <a:pt x="1253316" y="304800"/>
                  <a:pt x="1295400" y="304800"/>
                </a:cubicBezTo>
                <a:close/>
                <a:moveTo>
                  <a:pt x="1066800" y="152400"/>
                </a:moveTo>
                <a:lnTo>
                  <a:pt x="1066800" y="609600"/>
                </a:lnTo>
                <a:lnTo>
                  <a:pt x="3505200" y="609600"/>
                </a:lnTo>
                <a:lnTo>
                  <a:pt x="3505200" y="152400"/>
                </a:lnTo>
                <a:close/>
                <a:moveTo>
                  <a:pt x="1066800" y="0"/>
                </a:moveTo>
                <a:lnTo>
                  <a:pt x="3505200" y="0"/>
                </a:lnTo>
                <a:cubicBezTo>
                  <a:pt x="3589372" y="0"/>
                  <a:pt x="3657600" y="68227"/>
                  <a:pt x="3657600" y="152400"/>
                </a:cubicBezTo>
                <a:lnTo>
                  <a:pt x="3657600" y="609600"/>
                </a:lnTo>
                <a:cubicBezTo>
                  <a:pt x="3657600" y="693772"/>
                  <a:pt x="3589372" y="762000"/>
                  <a:pt x="3505200" y="762000"/>
                </a:cubicBezTo>
                <a:lnTo>
                  <a:pt x="1066800" y="762000"/>
                </a:lnTo>
                <a:cubicBezTo>
                  <a:pt x="982627" y="762000"/>
                  <a:pt x="914400" y="693772"/>
                  <a:pt x="914400" y="609600"/>
                </a:cubicBezTo>
                <a:lnTo>
                  <a:pt x="914400" y="152400"/>
                </a:lnTo>
                <a:cubicBezTo>
                  <a:pt x="914400" y="68227"/>
                  <a:pt x="982627" y="0"/>
                  <a:pt x="10668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97F0275D-119C-449E-9DBD-58CFEECD9E8C}"/>
              </a:ext>
            </a:extLst>
          </p:cNvPr>
          <p:cNvSpPr>
            <a:spLocks noChangeAspect="1"/>
          </p:cNvSpPr>
          <p:nvPr/>
        </p:nvSpPr>
        <p:spPr>
          <a:xfrm>
            <a:off x="21474709" y="7322576"/>
            <a:ext cx="853440" cy="853440"/>
          </a:xfrm>
          <a:custGeom>
            <a:avLst/>
            <a:gdLst>
              <a:gd name="connsiteX0" fmla="*/ 1404185 w 2808370"/>
              <a:gd name="connsiteY0" fmla="*/ 1074601 h 2808370"/>
              <a:gd name="connsiteX1" fmla="*/ 1733769 w 2808370"/>
              <a:gd name="connsiteY1" fmla="*/ 1404185 h 2808370"/>
              <a:gd name="connsiteX2" fmla="*/ 1404185 w 2808370"/>
              <a:gd name="connsiteY2" fmla="*/ 1733778 h 2808370"/>
              <a:gd name="connsiteX3" fmla="*/ 1196768 w 2808370"/>
              <a:gd name="connsiteY3" fmla="*/ 1660331 h 2808370"/>
              <a:gd name="connsiteX4" fmla="*/ 1188358 w 2808370"/>
              <a:gd name="connsiteY4" fmla="*/ 1579950 h 2808370"/>
              <a:gd name="connsiteX5" fmla="*/ 1268739 w 2808370"/>
              <a:gd name="connsiteY5" fmla="*/ 1571539 h 2808370"/>
              <a:gd name="connsiteX6" fmla="*/ 1404185 w 2808370"/>
              <a:gd name="connsiteY6" fmla="*/ 1619478 h 2808370"/>
              <a:gd name="connsiteX7" fmla="*/ 1619469 w 2808370"/>
              <a:gd name="connsiteY7" fmla="*/ 1404185 h 2808370"/>
              <a:gd name="connsiteX8" fmla="*/ 1404185 w 2808370"/>
              <a:gd name="connsiteY8" fmla="*/ 1188901 h 2808370"/>
              <a:gd name="connsiteX9" fmla="*/ 1188901 w 2808370"/>
              <a:gd name="connsiteY9" fmla="*/ 1404185 h 2808370"/>
              <a:gd name="connsiteX10" fmla="*/ 1131751 w 2808370"/>
              <a:gd name="connsiteY10" fmla="*/ 1461335 h 2808370"/>
              <a:gd name="connsiteX11" fmla="*/ 1074601 w 2808370"/>
              <a:gd name="connsiteY11" fmla="*/ 1404185 h 2808370"/>
              <a:gd name="connsiteX12" fmla="*/ 1404185 w 2808370"/>
              <a:gd name="connsiteY12" fmla="*/ 1074601 h 2808370"/>
              <a:gd name="connsiteX13" fmla="*/ 593131 w 2808370"/>
              <a:gd name="connsiteY13" fmla="*/ 335118 h 2808370"/>
              <a:gd name="connsiteX14" fmla="*/ 773563 w 2808370"/>
              <a:gd name="connsiteY14" fmla="*/ 409870 h 2808370"/>
              <a:gd name="connsiteX15" fmla="*/ 884644 w 2808370"/>
              <a:gd name="connsiteY15" fmla="*/ 520941 h 2808370"/>
              <a:gd name="connsiteX16" fmla="*/ 884644 w 2808370"/>
              <a:gd name="connsiteY16" fmla="*/ 601761 h 2808370"/>
              <a:gd name="connsiteX17" fmla="*/ 803824 w 2808370"/>
              <a:gd name="connsiteY17" fmla="*/ 601770 h 2808370"/>
              <a:gd name="connsiteX18" fmla="*/ 692734 w 2808370"/>
              <a:gd name="connsiteY18" fmla="*/ 490690 h 2808370"/>
              <a:gd name="connsiteX19" fmla="*/ 593122 w 2808370"/>
              <a:gd name="connsiteY19" fmla="*/ 449418 h 2808370"/>
              <a:gd name="connsiteX20" fmla="*/ 493509 w 2808370"/>
              <a:gd name="connsiteY20" fmla="*/ 490680 h 2808370"/>
              <a:gd name="connsiteX21" fmla="*/ 490680 w 2808370"/>
              <a:gd name="connsiteY21" fmla="*/ 493509 h 2808370"/>
              <a:gd name="connsiteX22" fmla="*/ 449418 w 2808370"/>
              <a:gd name="connsiteY22" fmla="*/ 593131 h 2808370"/>
              <a:gd name="connsiteX23" fmla="*/ 490680 w 2808370"/>
              <a:gd name="connsiteY23" fmla="*/ 692753 h 2808370"/>
              <a:gd name="connsiteX24" fmla="*/ 601780 w 2808370"/>
              <a:gd name="connsiteY24" fmla="*/ 803833 h 2808370"/>
              <a:gd name="connsiteX25" fmla="*/ 608943 w 2808370"/>
              <a:gd name="connsiteY25" fmla="*/ 875919 h 2808370"/>
              <a:gd name="connsiteX26" fmla="*/ 468173 w 2808370"/>
              <a:gd name="connsiteY26" fmla="*/ 1215409 h 2808370"/>
              <a:gd name="connsiteX27" fmla="*/ 412137 w 2808370"/>
              <a:gd name="connsiteY27" fmla="*/ 1261319 h 2808370"/>
              <a:gd name="connsiteX28" fmla="*/ 255175 w 2808370"/>
              <a:gd name="connsiteY28" fmla="*/ 1261319 h 2808370"/>
              <a:gd name="connsiteX29" fmla="*/ 114300 w 2808370"/>
              <a:gd name="connsiteY29" fmla="*/ 1402194 h 2808370"/>
              <a:gd name="connsiteX30" fmla="*/ 114300 w 2808370"/>
              <a:gd name="connsiteY30" fmla="*/ 1406204 h 2808370"/>
              <a:gd name="connsiteX31" fmla="*/ 255175 w 2808370"/>
              <a:gd name="connsiteY31" fmla="*/ 1547069 h 2808370"/>
              <a:gd name="connsiteX32" fmla="*/ 412127 w 2808370"/>
              <a:gd name="connsiteY32" fmla="*/ 1547069 h 2808370"/>
              <a:gd name="connsiteX33" fmla="*/ 468163 w 2808370"/>
              <a:gd name="connsiteY33" fmla="*/ 1592980 h 2808370"/>
              <a:gd name="connsiteX34" fmla="*/ 608933 w 2808370"/>
              <a:gd name="connsiteY34" fmla="*/ 1932470 h 2808370"/>
              <a:gd name="connsiteX35" fmla="*/ 601770 w 2808370"/>
              <a:gd name="connsiteY35" fmla="*/ 2004546 h 2808370"/>
              <a:gd name="connsiteX36" fmla="*/ 490680 w 2808370"/>
              <a:gd name="connsiteY36" fmla="*/ 2115636 h 2808370"/>
              <a:gd name="connsiteX37" fmla="*/ 449418 w 2808370"/>
              <a:gd name="connsiteY37" fmla="*/ 2215248 h 2808370"/>
              <a:gd name="connsiteX38" fmla="*/ 490680 w 2808370"/>
              <a:gd name="connsiteY38" fmla="*/ 2314870 h 2808370"/>
              <a:gd name="connsiteX39" fmla="*/ 493509 w 2808370"/>
              <a:gd name="connsiteY39" fmla="*/ 2317699 h 2808370"/>
              <a:gd name="connsiteX40" fmla="*/ 593122 w 2808370"/>
              <a:gd name="connsiteY40" fmla="*/ 2358952 h 2808370"/>
              <a:gd name="connsiteX41" fmla="*/ 692734 w 2808370"/>
              <a:gd name="connsiteY41" fmla="*/ 2317699 h 2808370"/>
              <a:gd name="connsiteX42" fmla="*/ 803824 w 2808370"/>
              <a:gd name="connsiteY42" fmla="*/ 2206609 h 2808370"/>
              <a:gd name="connsiteX43" fmla="*/ 875909 w 2808370"/>
              <a:gd name="connsiteY43" fmla="*/ 2199456 h 2808370"/>
              <a:gd name="connsiteX44" fmla="*/ 1215399 w 2808370"/>
              <a:gd name="connsiteY44" fmla="*/ 2340206 h 2808370"/>
              <a:gd name="connsiteX45" fmla="*/ 1261319 w 2808370"/>
              <a:gd name="connsiteY45" fmla="*/ 2396242 h 2808370"/>
              <a:gd name="connsiteX46" fmla="*/ 1261319 w 2808370"/>
              <a:gd name="connsiteY46" fmla="*/ 2553205 h 2808370"/>
              <a:gd name="connsiteX47" fmla="*/ 1402194 w 2808370"/>
              <a:gd name="connsiteY47" fmla="*/ 2694089 h 2808370"/>
              <a:gd name="connsiteX48" fmla="*/ 1406195 w 2808370"/>
              <a:gd name="connsiteY48" fmla="*/ 2694089 h 2808370"/>
              <a:gd name="connsiteX49" fmla="*/ 1547069 w 2808370"/>
              <a:gd name="connsiteY49" fmla="*/ 2553205 h 2808370"/>
              <a:gd name="connsiteX50" fmla="*/ 1547069 w 2808370"/>
              <a:gd name="connsiteY50" fmla="*/ 2396242 h 2808370"/>
              <a:gd name="connsiteX51" fmla="*/ 1592980 w 2808370"/>
              <a:gd name="connsiteY51" fmla="*/ 2340206 h 2808370"/>
              <a:gd name="connsiteX52" fmla="*/ 1932470 w 2808370"/>
              <a:gd name="connsiteY52" fmla="*/ 2199456 h 2808370"/>
              <a:gd name="connsiteX53" fmla="*/ 2004546 w 2808370"/>
              <a:gd name="connsiteY53" fmla="*/ 2206609 h 2808370"/>
              <a:gd name="connsiteX54" fmla="*/ 2115636 w 2808370"/>
              <a:gd name="connsiteY54" fmla="*/ 2317689 h 2808370"/>
              <a:gd name="connsiteX55" fmla="*/ 2215248 w 2808370"/>
              <a:gd name="connsiteY55" fmla="*/ 2358952 h 2808370"/>
              <a:gd name="connsiteX56" fmla="*/ 2314870 w 2808370"/>
              <a:gd name="connsiteY56" fmla="*/ 2317699 h 2808370"/>
              <a:gd name="connsiteX57" fmla="*/ 2317699 w 2808370"/>
              <a:gd name="connsiteY57" fmla="*/ 2314870 h 2808370"/>
              <a:gd name="connsiteX58" fmla="*/ 2358961 w 2808370"/>
              <a:gd name="connsiteY58" fmla="*/ 2215248 h 2808370"/>
              <a:gd name="connsiteX59" fmla="*/ 2317699 w 2808370"/>
              <a:gd name="connsiteY59" fmla="*/ 2115645 h 2808370"/>
              <a:gd name="connsiteX60" fmla="*/ 2206609 w 2808370"/>
              <a:gd name="connsiteY60" fmla="*/ 2004546 h 2808370"/>
              <a:gd name="connsiteX61" fmla="*/ 2206609 w 2808370"/>
              <a:gd name="connsiteY61" fmla="*/ 1923735 h 2808370"/>
              <a:gd name="connsiteX62" fmla="*/ 2287419 w 2808370"/>
              <a:gd name="connsiteY62" fmla="*/ 1923735 h 2808370"/>
              <a:gd name="connsiteX63" fmla="*/ 2398509 w 2808370"/>
              <a:gd name="connsiteY63" fmla="*/ 2034816 h 2808370"/>
              <a:gd name="connsiteX64" fmla="*/ 2473261 w 2808370"/>
              <a:gd name="connsiteY64" fmla="*/ 2215239 h 2808370"/>
              <a:gd name="connsiteX65" fmla="*/ 2398509 w 2808370"/>
              <a:gd name="connsiteY65" fmla="*/ 2395671 h 2808370"/>
              <a:gd name="connsiteX66" fmla="*/ 2395680 w 2808370"/>
              <a:gd name="connsiteY66" fmla="*/ 2398500 h 2808370"/>
              <a:gd name="connsiteX67" fmla="*/ 2215248 w 2808370"/>
              <a:gd name="connsiteY67" fmla="*/ 2473242 h 2808370"/>
              <a:gd name="connsiteX68" fmla="*/ 2034816 w 2808370"/>
              <a:gd name="connsiteY68" fmla="*/ 2398500 h 2808370"/>
              <a:gd name="connsiteX69" fmla="*/ 1956101 w 2808370"/>
              <a:gd name="connsiteY69" fmla="*/ 2319794 h 2808370"/>
              <a:gd name="connsiteX70" fmla="*/ 1661369 w 2808370"/>
              <a:gd name="connsiteY70" fmla="*/ 2442010 h 2808370"/>
              <a:gd name="connsiteX71" fmla="*/ 1661369 w 2808370"/>
              <a:gd name="connsiteY71" fmla="*/ 2553186 h 2808370"/>
              <a:gd name="connsiteX72" fmla="*/ 1406195 w 2808370"/>
              <a:gd name="connsiteY72" fmla="*/ 2808370 h 2808370"/>
              <a:gd name="connsiteX73" fmla="*/ 1402194 w 2808370"/>
              <a:gd name="connsiteY73" fmla="*/ 2808370 h 2808370"/>
              <a:gd name="connsiteX74" fmla="*/ 1147019 w 2808370"/>
              <a:gd name="connsiteY74" fmla="*/ 2553186 h 2808370"/>
              <a:gd name="connsiteX75" fmla="*/ 1147019 w 2808370"/>
              <a:gd name="connsiteY75" fmla="*/ 2442010 h 2808370"/>
              <a:gd name="connsiteX76" fmla="*/ 852278 w 2808370"/>
              <a:gd name="connsiteY76" fmla="*/ 2319794 h 2808370"/>
              <a:gd name="connsiteX77" fmla="*/ 773563 w 2808370"/>
              <a:gd name="connsiteY77" fmla="*/ 2398509 h 2808370"/>
              <a:gd name="connsiteX78" fmla="*/ 593131 w 2808370"/>
              <a:gd name="connsiteY78" fmla="*/ 2473242 h 2808370"/>
              <a:gd name="connsiteX79" fmla="*/ 412699 w 2808370"/>
              <a:gd name="connsiteY79" fmla="*/ 2398500 h 2808370"/>
              <a:gd name="connsiteX80" fmla="*/ 409870 w 2808370"/>
              <a:gd name="connsiteY80" fmla="*/ 2395671 h 2808370"/>
              <a:gd name="connsiteX81" fmla="*/ 335127 w 2808370"/>
              <a:gd name="connsiteY81" fmla="*/ 2215239 h 2808370"/>
              <a:gd name="connsiteX82" fmla="*/ 409870 w 2808370"/>
              <a:gd name="connsiteY82" fmla="*/ 2034807 h 2808370"/>
              <a:gd name="connsiteX83" fmla="*/ 488575 w 2808370"/>
              <a:gd name="connsiteY83" fmla="*/ 1956092 h 2808370"/>
              <a:gd name="connsiteX84" fmla="*/ 366350 w 2808370"/>
              <a:gd name="connsiteY84" fmla="*/ 1661360 h 2808370"/>
              <a:gd name="connsiteX85" fmla="*/ 255175 w 2808370"/>
              <a:gd name="connsiteY85" fmla="*/ 1661360 h 2808370"/>
              <a:gd name="connsiteX86" fmla="*/ 0 w 2808370"/>
              <a:gd name="connsiteY86" fmla="*/ 1406195 h 2808370"/>
              <a:gd name="connsiteX87" fmla="*/ 0 w 2808370"/>
              <a:gd name="connsiteY87" fmla="*/ 1402185 h 2808370"/>
              <a:gd name="connsiteX88" fmla="*/ 255175 w 2808370"/>
              <a:gd name="connsiteY88" fmla="*/ 1147010 h 2808370"/>
              <a:gd name="connsiteX89" fmla="*/ 366360 w 2808370"/>
              <a:gd name="connsiteY89" fmla="*/ 1147010 h 2808370"/>
              <a:gd name="connsiteX90" fmla="*/ 488585 w 2808370"/>
              <a:gd name="connsiteY90" fmla="*/ 852278 h 2808370"/>
              <a:gd name="connsiteX91" fmla="*/ 409870 w 2808370"/>
              <a:gd name="connsiteY91" fmla="*/ 773573 h 2808370"/>
              <a:gd name="connsiteX92" fmla="*/ 335127 w 2808370"/>
              <a:gd name="connsiteY92" fmla="*/ 593131 h 2808370"/>
              <a:gd name="connsiteX93" fmla="*/ 409870 w 2808370"/>
              <a:gd name="connsiteY93" fmla="*/ 412699 h 2808370"/>
              <a:gd name="connsiteX94" fmla="*/ 412699 w 2808370"/>
              <a:gd name="connsiteY94" fmla="*/ 409870 h 2808370"/>
              <a:gd name="connsiteX95" fmla="*/ 593131 w 2808370"/>
              <a:gd name="connsiteY95" fmla="*/ 335118 h 2808370"/>
              <a:gd name="connsiteX96" fmla="*/ 1402185 w 2808370"/>
              <a:gd name="connsiteY96" fmla="*/ 0 h 2808370"/>
              <a:gd name="connsiteX97" fmla="*/ 1406185 w 2808370"/>
              <a:gd name="connsiteY97" fmla="*/ 0 h 2808370"/>
              <a:gd name="connsiteX98" fmla="*/ 1661369 w 2808370"/>
              <a:gd name="connsiteY98" fmla="*/ 255184 h 2808370"/>
              <a:gd name="connsiteX99" fmla="*/ 1661369 w 2808370"/>
              <a:gd name="connsiteY99" fmla="*/ 366369 h 2808370"/>
              <a:gd name="connsiteX100" fmla="*/ 1956101 w 2808370"/>
              <a:gd name="connsiteY100" fmla="*/ 488585 h 2808370"/>
              <a:gd name="connsiteX101" fmla="*/ 2034826 w 2808370"/>
              <a:gd name="connsiteY101" fmla="*/ 409861 h 2808370"/>
              <a:gd name="connsiteX102" fmla="*/ 2215248 w 2808370"/>
              <a:gd name="connsiteY102" fmla="*/ 335118 h 2808370"/>
              <a:gd name="connsiteX103" fmla="*/ 2395680 w 2808370"/>
              <a:gd name="connsiteY103" fmla="*/ 409870 h 2808370"/>
              <a:gd name="connsiteX104" fmla="*/ 2398509 w 2808370"/>
              <a:gd name="connsiteY104" fmla="*/ 412699 h 2808370"/>
              <a:gd name="connsiteX105" fmla="*/ 2398509 w 2808370"/>
              <a:gd name="connsiteY105" fmla="*/ 773573 h 2808370"/>
              <a:gd name="connsiteX106" fmla="*/ 2319794 w 2808370"/>
              <a:gd name="connsiteY106" fmla="*/ 852287 h 2808370"/>
              <a:gd name="connsiteX107" fmla="*/ 2442010 w 2808370"/>
              <a:gd name="connsiteY107" fmla="*/ 1147019 h 2808370"/>
              <a:gd name="connsiteX108" fmla="*/ 2553195 w 2808370"/>
              <a:gd name="connsiteY108" fmla="*/ 1147019 h 2808370"/>
              <a:gd name="connsiteX109" fmla="*/ 2808370 w 2808370"/>
              <a:gd name="connsiteY109" fmla="*/ 1402194 h 2808370"/>
              <a:gd name="connsiteX110" fmla="*/ 2808370 w 2808370"/>
              <a:gd name="connsiteY110" fmla="*/ 1406204 h 2808370"/>
              <a:gd name="connsiteX111" fmla="*/ 2553195 w 2808370"/>
              <a:gd name="connsiteY111" fmla="*/ 1661369 h 2808370"/>
              <a:gd name="connsiteX112" fmla="*/ 2396233 w 2808370"/>
              <a:gd name="connsiteY112" fmla="*/ 1661369 h 2808370"/>
              <a:gd name="connsiteX113" fmla="*/ 2339083 w 2808370"/>
              <a:gd name="connsiteY113" fmla="*/ 1604219 h 2808370"/>
              <a:gd name="connsiteX114" fmla="*/ 2396233 w 2808370"/>
              <a:gd name="connsiteY114" fmla="*/ 1547069 h 2808370"/>
              <a:gd name="connsiteX115" fmla="*/ 2553195 w 2808370"/>
              <a:gd name="connsiteY115" fmla="*/ 1547069 h 2808370"/>
              <a:gd name="connsiteX116" fmla="*/ 2694070 w 2808370"/>
              <a:gd name="connsiteY116" fmla="*/ 1406204 h 2808370"/>
              <a:gd name="connsiteX117" fmla="*/ 2694070 w 2808370"/>
              <a:gd name="connsiteY117" fmla="*/ 1402194 h 2808370"/>
              <a:gd name="connsiteX118" fmla="*/ 2553195 w 2808370"/>
              <a:gd name="connsiteY118" fmla="*/ 1261319 h 2808370"/>
              <a:gd name="connsiteX119" fmla="*/ 2396233 w 2808370"/>
              <a:gd name="connsiteY119" fmla="*/ 1261319 h 2808370"/>
              <a:gd name="connsiteX120" fmla="*/ 2340197 w 2808370"/>
              <a:gd name="connsiteY120" fmla="*/ 1215409 h 2808370"/>
              <a:gd name="connsiteX121" fmla="*/ 2199437 w 2808370"/>
              <a:gd name="connsiteY121" fmla="*/ 875919 h 2808370"/>
              <a:gd name="connsiteX122" fmla="*/ 2206599 w 2808370"/>
              <a:gd name="connsiteY122" fmla="*/ 803834 h 2808370"/>
              <a:gd name="connsiteX123" fmla="*/ 2317690 w 2808370"/>
              <a:gd name="connsiteY123" fmla="*/ 692753 h 2808370"/>
              <a:gd name="connsiteX124" fmla="*/ 2358952 w 2808370"/>
              <a:gd name="connsiteY124" fmla="*/ 593141 h 2808370"/>
              <a:gd name="connsiteX125" fmla="*/ 2317690 w 2808370"/>
              <a:gd name="connsiteY125" fmla="*/ 493519 h 2808370"/>
              <a:gd name="connsiteX126" fmla="*/ 2314861 w 2808370"/>
              <a:gd name="connsiteY126" fmla="*/ 490690 h 2808370"/>
              <a:gd name="connsiteX127" fmla="*/ 2215239 w 2808370"/>
              <a:gd name="connsiteY127" fmla="*/ 449427 h 2808370"/>
              <a:gd name="connsiteX128" fmla="*/ 2115636 w 2808370"/>
              <a:gd name="connsiteY128" fmla="*/ 490690 h 2808370"/>
              <a:gd name="connsiteX129" fmla="*/ 2004536 w 2808370"/>
              <a:gd name="connsiteY129" fmla="*/ 601780 h 2808370"/>
              <a:gd name="connsiteX130" fmla="*/ 1932460 w 2808370"/>
              <a:gd name="connsiteY130" fmla="*/ 608943 h 2808370"/>
              <a:gd name="connsiteX131" fmla="*/ 1592970 w 2808370"/>
              <a:gd name="connsiteY131" fmla="*/ 468182 h 2808370"/>
              <a:gd name="connsiteX132" fmla="*/ 1547060 w 2808370"/>
              <a:gd name="connsiteY132" fmla="*/ 412147 h 2808370"/>
              <a:gd name="connsiteX133" fmla="*/ 1547060 w 2808370"/>
              <a:gd name="connsiteY133" fmla="*/ 255184 h 2808370"/>
              <a:gd name="connsiteX134" fmla="*/ 1406185 w 2808370"/>
              <a:gd name="connsiteY134" fmla="*/ 114300 h 2808370"/>
              <a:gd name="connsiteX135" fmla="*/ 1402185 w 2808370"/>
              <a:gd name="connsiteY135" fmla="*/ 114300 h 2808370"/>
              <a:gd name="connsiteX136" fmla="*/ 1261310 w 2808370"/>
              <a:gd name="connsiteY136" fmla="*/ 255184 h 2808370"/>
              <a:gd name="connsiteX137" fmla="*/ 1261310 w 2808370"/>
              <a:gd name="connsiteY137" fmla="*/ 412147 h 2808370"/>
              <a:gd name="connsiteX138" fmla="*/ 1204160 w 2808370"/>
              <a:gd name="connsiteY138" fmla="*/ 469297 h 2808370"/>
              <a:gd name="connsiteX139" fmla="*/ 1147010 w 2808370"/>
              <a:gd name="connsiteY139" fmla="*/ 412147 h 2808370"/>
              <a:gd name="connsiteX140" fmla="*/ 1147010 w 2808370"/>
              <a:gd name="connsiteY140" fmla="*/ 255184 h 2808370"/>
              <a:gd name="connsiteX141" fmla="*/ 1402185 w 2808370"/>
              <a:gd name="connsiteY141" fmla="*/ 0 h 280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808370" h="2808370">
                <a:moveTo>
                  <a:pt x="1404185" y="1074601"/>
                </a:moveTo>
                <a:cubicBezTo>
                  <a:pt x="1585922" y="1074601"/>
                  <a:pt x="1733769" y="1222457"/>
                  <a:pt x="1733769" y="1404185"/>
                </a:cubicBezTo>
                <a:cubicBezTo>
                  <a:pt x="1733769" y="1585931"/>
                  <a:pt x="1585912" y="1733778"/>
                  <a:pt x="1404185" y="1733778"/>
                </a:cubicBezTo>
                <a:cubicBezTo>
                  <a:pt x="1328861" y="1733778"/>
                  <a:pt x="1255195" y="1707699"/>
                  <a:pt x="1196768" y="1660331"/>
                </a:cubicBezTo>
                <a:cubicBezTo>
                  <a:pt x="1172251" y="1640462"/>
                  <a:pt x="1168489" y="1604467"/>
                  <a:pt x="1188358" y="1579950"/>
                </a:cubicBezTo>
                <a:cubicBezTo>
                  <a:pt x="1208236" y="1555432"/>
                  <a:pt x="1244231" y="1551689"/>
                  <a:pt x="1268739" y="1571539"/>
                </a:cubicBezTo>
                <a:cubicBezTo>
                  <a:pt x="1307430" y="1602905"/>
                  <a:pt x="1354264" y="1619478"/>
                  <a:pt x="1404185" y="1619478"/>
                </a:cubicBezTo>
                <a:cubicBezTo>
                  <a:pt x="1522895" y="1619478"/>
                  <a:pt x="1619469" y="1522895"/>
                  <a:pt x="1619469" y="1404185"/>
                </a:cubicBezTo>
                <a:cubicBezTo>
                  <a:pt x="1619469" y="1285475"/>
                  <a:pt x="1522895" y="1188901"/>
                  <a:pt x="1404185" y="1188901"/>
                </a:cubicBezTo>
                <a:cubicBezTo>
                  <a:pt x="1285475" y="1188901"/>
                  <a:pt x="1188901" y="1285475"/>
                  <a:pt x="1188901" y="1404185"/>
                </a:cubicBezTo>
                <a:cubicBezTo>
                  <a:pt x="1188901" y="1435741"/>
                  <a:pt x="1163307" y="1461335"/>
                  <a:pt x="1131751" y="1461335"/>
                </a:cubicBezTo>
                <a:cubicBezTo>
                  <a:pt x="1100194" y="1461335"/>
                  <a:pt x="1074601" y="1435741"/>
                  <a:pt x="1074601" y="1404185"/>
                </a:cubicBezTo>
                <a:cubicBezTo>
                  <a:pt x="1074601" y="1222448"/>
                  <a:pt x="1222448" y="1074601"/>
                  <a:pt x="1404185" y="1074601"/>
                </a:cubicBezTo>
                <a:close/>
                <a:moveTo>
                  <a:pt x="593131" y="335118"/>
                </a:moveTo>
                <a:cubicBezTo>
                  <a:pt x="661282" y="335118"/>
                  <a:pt x="725367" y="361664"/>
                  <a:pt x="773563" y="409870"/>
                </a:cubicBezTo>
                <a:lnTo>
                  <a:pt x="884644" y="520941"/>
                </a:lnTo>
                <a:cubicBezTo>
                  <a:pt x="906961" y="543258"/>
                  <a:pt x="906961" y="579444"/>
                  <a:pt x="884644" y="601761"/>
                </a:cubicBezTo>
                <a:cubicBezTo>
                  <a:pt x="862336" y="624087"/>
                  <a:pt x="826151" y="624078"/>
                  <a:pt x="803824" y="601770"/>
                </a:cubicBezTo>
                <a:lnTo>
                  <a:pt x="692734" y="490690"/>
                </a:lnTo>
                <a:cubicBezTo>
                  <a:pt x="666131" y="464077"/>
                  <a:pt x="630745" y="449418"/>
                  <a:pt x="593122" y="449418"/>
                </a:cubicBezTo>
                <a:cubicBezTo>
                  <a:pt x="555488" y="449418"/>
                  <a:pt x="520112" y="464077"/>
                  <a:pt x="493509" y="490680"/>
                </a:cubicBezTo>
                <a:lnTo>
                  <a:pt x="490680" y="493509"/>
                </a:lnTo>
                <a:cubicBezTo>
                  <a:pt x="464077" y="520122"/>
                  <a:pt x="449418" y="555498"/>
                  <a:pt x="449418" y="593131"/>
                </a:cubicBezTo>
                <a:cubicBezTo>
                  <a:pt x="449418" y="630764"/>
                  <a:pt x="464077" y="666140"/>
                  <a:pt x="490680" y="692753"/>
                </a:cubicBezTo>
                <a:lnTo>
                  <a:pt x="601780" y="803833"/>
                </a:lnTo>
                <a:cubicBezTo>
                  <a:pt x="621039" y="823084"/>
                  <a:pt x="624030" y="853249"/>
                  <a:pt x="608943" y="875919"/>
                </a:cubicBezTo>
                <a:cubicBezTo>
                  <a:pt x="539924" y="979589"/>
                  <a:pt x="492566" y="1093803"/>
                  <a:pt x="468173" y="1215409"/>
                </a:cubicBezTo>
                <a:cubicBezTo>
                  <a:pt x="462820" y="1242107"/>
                  <a:pt x="439369" y="1261319"/>
                  <a:pt x="412137" y="1261319"/>
                </a:cubicBezTo>
                <a:lnTo>
                  <a:pt x="255175" y="1261319"/>
                </a:lnTo>
                <a:cubicBezTo>
                  <a:pt x="177498" y="1261319"/>
                  <a:pt x="114300" y="1324518"/>
                  <a:pt x="114300" y="1402194"/>
                </a:cubicBezTo>
                <a:lnTo>
                  <a:pt x="114300" y="1406204"/>
                </a:lnTo>
                <a:cubicBezTo>
                  <a:pt x="114300" y="1483871"/>
                  <a:pt x="177498" y="1547069"/>
                  <a:pt x="255175" y="1547069"/>
                </a:cubicBezTo>
                <a:lnTo>
                  <a:pt x="412127" y="1547069"/>
                </a:lnTo>
                <a:cubicBezTo>
                  <a:pt x="439359" y="1547069"/>
                  <a:pt x="462810" y="1566281"/>
                  <a:pt x="468163" y="1592980"/>
                </a:cubicBezTo>
                <a:cubicBezTo>
                  <a:pt x="492547" y="1714566"/>
                  <a:pt x="539905" y="1828790"/>
                  <a:pt x="608933" y="1932470"/>
                </a:cubicBezTo>
                <a:cubicBezTo>
                  <a:pt x="624021" y="1955130"/>
                  <a:pt x="621020" y="1985295"/>
                  <a:pt x="601770" y="2004546"/>
                </a:cubicBezTo>
                <a:lnTo>
                  <a:pt x="490680" y="2115636"/>
                </a:lnTo>
                <a:cubicBezTo>
                  <a:pt x="464077" y="2142248"/>
                  <a:pt x="449418" y="2177624"/>
                  <a:pt x="449418" y="2215248"/>
                </a:cubicBezTo>
                <a:cubicBezTo>
                  <a:pt x="449418" y="2252881"/>
                  <a:pt x="464077" y="2288257"/>
                  <a:pt x="490680" y="2314870"/>
                </a:cubicBezTo>
                <a:lnTo>
                  <a:pt x="493509" y="2317699"/>
                </a:lnTo>
                <a:cubicBezTo>
                  <a:pt x="520112" y="2344302"/>
                  <a:pt x="555488" y="2358952"/>
                  <a:pt x="593122" y="2358952"/>
                </a:cubicBezTo>
                <a:cubicBezTo>
                  <a:pt x="630745" y="2358952"/>
                  <a:pt x="666131" y="2344302"/>
                  <a:pt x="692734" y="2317699"/>
                </a:cubicBezTo>
                <a:lnTo>
                  <a:pt x="803824" y="2206609"/>
                </a:lnTo>
                <a:cubicBezTo>
                  <a:pt x="823084" y="2187359"/>
                  <a:pt x="853240" y="2184368"/>
                  <a:pt x="875909" y="2199456"/>
                </a:cubicBezTo>
                <a:cubicBezTo>
                  <a:pt x="979589" y="2268474"/>
                  <a:pt x="1093803" y="2315822"/>
                  <a:pt x="1215399" y="2340206"/>
                </a:cubicBezTo>
                <a:cubicBezTo>
                  <a:pt x="1242107" y="2345560"/>
                  <a:pt x="1261319" y="2369010"/>
                  <a:pt x="1261319" y="2396242"/>
                </a:cubicBezTo>
                <a:lnTo>
                  <a:pt x="1261319" y="2553205"/>
                </a:lnTo>
                <a:cubicBezTo>
                  <a:pt x="1261319" y="2630891"/>
                  <a:pt x="1324518" y="2694089"/>
                  <a:pt x="1402194" y="2694089"/>
                </a:cubicBezTo>
                <a:lnTo>
                  <a:pt x="1406195" y="2694089"/>
                </a:lnTo>
                <a:cubicBezTo>
                  <a:pt x="1483871" y="2694089"/>
                  <a:pt x="1547069" y="2630891"/>
                  <a:pt x="1547069" y="2553205"/>
                </a:cubicBezTo>
                <a:lnTo>
                  <a:pt x="1547069" y="2396242"/>
                </a:lnTo>
                <a:cubicBezTo>
                  <a:pt x="1547069" y="2369001"/>
                  <a:pt x="1566281" y="2345560"/>
                  <a:pt x="1592980" y="2340206"/>
                </a:cubicBezTo>
                <a:cubicBezTo>
                  <a:pt x="1714576" y="2315832"/>
                  <a:pt x="1828790" y="2268474"/>
                  <a:pt x="1932470" y="2199456"/>
                </a:cubicBezTo>
                <a:cubicBezTo>
                  <a:pt x="1955149" y="2184358"/>
                  <a:pt x="1985296" y="2187368"/>
                  <a:pt x="2004546" y="2206609"/>
                </a:cubicBezTo>
                <a:lnTo>
                  <a:pt x="2115636" y="2317689"/>
                </a:lnTo>
                <a:cubicBezTo>
                  <a:pt x="2142249" y="2344302"/>
                  <a:pt x="2177624" y="2358952"/>
                  <a:pt x="2215248" y="2358952"/>
                </a:cubicBezTo>
                <a:cubicBezTo>
                  <a:pt x="2252881" y="2358952"/>
                  <a:pt x="2288257" y="2344302"/>
                  <a:pt x="2314870" y="2317699"/>
                </a:cubicBezTo>
                <a:lnTo>
                  <a:pt x="2317699" y="2314870"/>
                </a:lnTo>
                <a:cubicBezTo>
                  <a:pt x="2344302" y="2288257"/>
                  <a:pt x="2358961" y="2252881"/>
                  <a:pt x="2358961" y="2215248"/>
                </a:cubicBezTo>
                <a:cubicBezTo>
                  <a:pt x="2358961" y="2177624"/>
                  <a:pt x="2344302" y="2142248"/>
                  <a:pt x="2317699" y="2115645"/>
                </a:cubicBezTo>
                <a:lnTo>
                  <a:pt x="2206609" y="2004546"/>
                </a:lnTo>
                <a:cubicBezTo>
                  <a:pt x="2184282" y="1982238"/>
                  <a:pt x="2184282" y="1946052"/>
                  <a:pt x="2206609" y="1923735"/>
                </a:cubicBezTo>
                <a:cubicBezTo>
                  <a:pt x="2228907" y="1901409"/>
                  <a:pt x="2265112" y="1901409"/>
                  <a:pt x="2287419" y="1923735"/>
                </a:cubicBezTo>
                <a:lnTo>
                  <a:pt x="2398509" y="2034816"/>
                </a:lnTo>
                <a:cubicBezTo>
                  <a:pt x="2446715" y="2082993"/>
                  <a:pt x="2473261" y="2147078"/>
                  <a:pt x="2473261" y="2215239"/>
                </a:cubicBezTo>
                <a:cubicBezTo>
                  <a:pt x="2473261" y="2283399"/>
                  <a:pt x="2446715" y="2347474"/>
                  <a:pt x="2398509" y="2395671"/>
                </a:cubicBezTo>
                <a:lnTo>
                  <a:pt x="2395680" y="2398500"/>
                </a:lnTo>
                <a:cubicBezTo>
                  <a:pt x="2347493" y="2446706"/>
                  <a:pt x="2283409" y="2473242"/>
                  <a:pt x="2215248" y="2473242"/>
                </a:cubicBezTo>
                <a:cubicBezTo>
                  <a:pt x="2147087" y="2473242"/>
                  <a:pt x="2083013" y="2446706"/>
                  <a:pt x="2034816" y="2398500"/>
                </a:cubicBezTo>
                <a:lnTo>
                  <a:pt x="1956101" y="2319794"/>
                </a:lnTo>
                <a:cubicBezTo>
                  <a:pt x="1864166" y="2375401"/>
                  <a:pt x="1765382" y="2416368"/>
                  <a:pt x="1661369" y="2442010"/>
                </a:cubicBezTo>
                <a:lnTo>
                  <a:pt x="1661369" y="2553186"/>
                </a:lnTo>
                <a:cubicBezTo>
                  <a:pt x="1661369" y="2693889"/>
                  <a:pt x="1546898" y="2808370"/>
                  <a:pt x="1406195" y="2808370"/>
                </a:cubicBezTo>
                <a:lnTo>
                  <a:pt x="1402194" y="2808370"/>
                </a:lnTo>
                <a:cubicBezTo>
                  <a:pt x="1261491" y="2808370"/>
                  <a:pt x="1147019" y="2693889"/>
                  <a:pt x="1147019" y="2553186"/>
                </a:cubicBezTo>
                <a:lnTo>
                  <a:pt x="1147019" y="2442010"/>
                </a:lnTo>
                <a:cubicBezTo>
                  <a:pt x="1043006" y="2416368"/>
                  <a:pt x="944223" y="2375401"/>
                  <a:pt x="852278" y="2319794"/>
                </a:cubicBezTo>
                <a:lnTo>
                  <a:pt x="773563" y="2398509"/>
                </a:lnTo>
                <a:cubicBezTo>
                  <a:pt x="725367" y="2446706"/>
                  <a:pt x="661292" y="2473242"/>
                  <a:pt x="593131" y="2473242"/>
                </a:cubicBezTo>
                <a:cubicBezTo>
                  <a:pt x="524970" y="2473242"/>
                  <a:pt x="460895" y="2446706"/>
                  <a:pt x="412699" y="2398500"/>
                </a:cubicBezTo>
                <a:lnTo>
                  <a:pt x="409870" y="2395671"/>
                </a:lnTo>
                <a:cubicBezTo>
                  <a:pt x="361674" y="2347484"/>
                  <a:pt x="335127" y="2283399"/>
                  <a:pt x="335127" y="2215239"/>
                </a:cubicBezTo>
                <a:cubicBezTo>
                  <a:pt x="335127" y="2147078"/>
                  <a:pt x="361664" y="2083003"/>
                  <a:pt x="409870" y="2034807"/>
                </a:cubicBezTo>
                <a:lnTo>
                  <a:pt x="488575" y="1956092"/>
                </a:lnTo>
                <a:cubicBezTo>
                  <a:pt x="432959" y="1864147"/>
                  <a:pt x="391992" y="1765363"/>
                  <a:pt x="366350" y="1661360"/>
                </a:cubicBezTo>
                <a:lnTo>
                  <a:pt x="255175" y="1661360"/>
                </a:lnTo>
                <a:cubicBezTo>
                  <a:pt x="114471" y="1661360"/>
                  <a:pt x="0" y="1546888"/>
                  <a:pt x="0" y="1406195"/>
                </a:cubicBezTo>
                <a:lnTo>
                  <a:pt x="0" y="1402185"/>
                </a:lnTo>
                <a:cubicBezTo>
                  <a:pt x="0" y="1261481"/>
                  <a:pt x="114471" y="1147010"/>
                  <a:pt x="255175" y="1147010"/>
                </a:cubicBezTo>
                <a:lnTo>
                  <a:pt x="366360" y="1147010"/>
                </a:lnTo>
                <a:cubicBezTo>
                  <a:pt x="392011" y="1043006"/>
                  <a:pt x="432987" y="944203"/>
                  <a:pt x="488585" y="852278"/>
                </a:cubicBezTo>
                <a:lnTo>
                  <a:pt x="409870" y="773573"/>
                </a:lnTo>
                <a:cubicBezTo>
                  <a:pt x="361674" y="725376"/>
                  <a:pt x="335127" y="661292"/>
                  <a:pt x="335127" y="593131"/>
                </a:cubicBezTo>
                <a:cubicBezTo>
                  <a:pt x="335127" y="524970"/>
                  <a:pt x="361674" y="460895"/>
                  <a:pt x="409870" y="412699"/>
                </a:cubicBezTo>
                <a:lnTo>
                  <a:pt x="412699" y="409870"/>
                </a:lnTo>
                <a:cubicBezTo>
                  <a:pt x="460886" y="361664"/>
                  <a:pt x="524970" y="335118"/>
                  <a:pt x="593131" y="335118"/>
                </a:cubicBezTo>
                <a:close/>
                <a:moveTo>
                  <a:pt x="1402185" y="0"/>
                </a:moveTo>
                <a:lnTo>
                  <a:pt x="1406185" y="0"/>
                </a:lnTo>
                <a:cubicBezTo>
                  <a:pt x="1546898" y="0"/>
                  <a:pt x="1661360" y="114481"/>
                  <a:pt x="1661369" y="255184"/>
                </a:cubicBezTo>
                <a:lnTo>
                  <a:pt x="1661369" y="366369"/>
                </a:lnTo>
                <a:cubicBezTo>
                  <a:pt x="1765373" y="392011"/>
                  <a:pt x="1864166" y="432978"/>
                  <a:pt x="1956101" y="488585"/>
                </a:cubicBezTo>
                <a:lnTo>
                  <a:pt x="2034826" y="409861"/>
                </a:lnTo>
                <a:cubicBezTo>
                  <a:pt x="2083003" y="361664"/>
                  <a:pt x="2147087" y="335118"/>
                  <a:pt x="2215248" y="335118"/>
                </a:cubicBezTo>
                <a:cubicBezTo>
                  <a:pt x="2283409" y="335118"/>
                  <a:pt x="2347484" y="361664"/>
                  <a:pt x="2395680" y="409870"/>
                </a:cubicBezTo>
                <a:lnTo>
                  <a:pt x="2398509" y="412699"/>
                </a:lnTo>
                <a:cubicBezTo>
                  <a:pt x="2498007" y="512197"/>
                  <a:pt x="2498007" y="674084"/>
                  <a:pt x="2398509" y="773573"/>
                </a:cubicBezTo>
                <a:lnTo>
                  <a:pt x="2319794" y="852287"/>
                </a:lnTo>
                <a:cubicBezTo>
                  <a:pt x="2375392" y="944213"/>
                  <a:pt x="2416369" y="1043006"/>
                  <a:pt x="2442010" y="1147019"/>
                </a:cubicBezTo>
                <a:lnTo>
                  <a:pt x="2553195" y="1147019"/>
                </a:lnTo>
                <a:cubicBezTo>
                  <a:pt x="2693899" y="1147019"/>
                  <a:pt x="2808370" y="1261481"/>
                  <a:pt x="2808370" y="1402194"/>
                </a:cubicBezTo>
                <a:lnTo>
                  <a:pt x="2808370" y="1406204"/>
                </a:lnTo>
                <a:cubicBezTo>
                  <a:pt x="2808370" y="1546898"/>
                  <a:pt x="2693899" y="1661369"/>
                  <a:pt x="2553195" y="1661369"/>
                </a:cubicBezTo>
                <a:lnTo>
                  <a:pt x="2396233" y="1661369"/>
                </a:lnTo>
                <a:cubicBezTo>
                  <a:pt x="2364676" y="1661369"/>
                  <a:pt x="2339083" y="1635776"/>
                  <a:pt x="2339083" y="1604219"/>
                </a:cubicBezTo>
                <a:cubicBezTo>
                  <a:pt x="2339083" y="1572663"/>
                  <a:pt x="2364676" y="1547069"/>
                  <a:pt x="2396233" y="1547069"/>
                </a:cubicBezTo>
                <a:lnTo>
                  <a:pt x="2553195" y="1547069"/>
                </a:lnTo>
                <a:cubicBezTo>
                  <a:pt x="2630872" y="1547069"/>
                  <a:pt x="2694070" y="1483871"/>
                  <a:pt x="2694070" y="1406204"/>
                </a:cubicBezTo>
                <a:lnTo>
                  <a:pt x="2694070" y="1402194"/>
                </a:lnTo>
                <a:cubicBezTo>
                  <a:pt x="2694070" y="1324518"/>
                  <a:pt x="2630872" y="1261319"/>
                  <a:pt x="2553195" y="1261319"/>
                </a:cubicBezTo>
                <a:lnTo>
                  <a:pt x="2396233" y="1261319"/>
                </a:lnTo>
                <a:cubicBezTo>
                  <a:pt x="2369001" y="1261319"/>
                  <a:pt x="2345560" y="1242107"/>
                  <a:pt x="2340197" y="1215409"/>
                </a:cubicBezTo>
                <a:cubicBezTo>
                  <a:pt x="2315813" y="1093794"/>
                  <a:pt x="2268445" y="979579"/>
                  <a:pt x="2199437" y="875919"/>
                </a:cubicBezTo>
                <a:cubicBezTo>
                  <a:pt x="2184339" y="853249"/>
                  <a:pt x="2187349" y="823084"/>
                  <a:pt x="2206599" y="803834"/>
                </a:cubicBezTo>
                <a:lnTo>
                  <a:pt x="2317690" y="692753"/>
                </a:lnTo>
                <a:cubicBezTo>
                  <a:pt x="2344293" y="666150"/>
                  <a:pt x="2358952" y="630774"/>
                  <a:pt x="2358952" y="593141"/>
                </a:cubicBezTo>
                <a:cubicBezTo>
                  <a:pt x="2358952" y="555507"/>
                  <a:pt x="2344293" y="520131"/>
                  <a:pt x="2317690" y="493519"/>
                </a:cubicBezTo>
                <a:lnTo>
                  <a:pt x="2314861" y="490690"/>
                </a:lnTo>
                <a:cubicBezTo>
                  <a:pt x="2288248" y="464086"/>
                  <a:pt x="2252872" y="449427"/>
                  <a:pt x="2215239" y="449427"/>
                </a:cubicBezTo>
                <a:cubicBezTo>
                  <a:pt x="2177615" y="449427"/>
                  <a:pt x="2142239" y="464086"/>
                  <a:pt x="2115636" y="490690"/>
                </a:cubicBezTo>
                <a:lnTo>
                  <a:pt x="2004536" y="601780"/>
                </a:lnTo>
                <a:cubicBezTo>
                  <a:pt x="1985276" y="621039"/>
                  <a:pt x="1955111" y="624011"/>
                  <a:pt x="1932460" y="608943"/>
                </a:cubicBezTo>
                <a:cubicBezTo>
                  <a:pt x="1828781" y="539924"/>
                  <a:pt x="1714566" y="492576"/>
                  <a:pt x="1592970" y="468182"/>
                </a:cubicBezTo>
                <a:cubicBezTo>
                  <a:pt x="1566281" y="462820"/>
                  <a:pt x="1547060" y="439369"/>
                  <a:pt x="1547060" y="412147"/>
                </a:cubicBezTo>
                <a:lnTo>
                  <a:pt x="1547060" y="255184"/>
                </a:lnTo>
                <a:cubicBezTo>
                  <a:pt x="1547060" y="177498"/>
                  <a:pt x="1483861" y="114300"/>
                  <a:pt x="1406185" y="114300"/>
                </a:cubicBezTo>
                <a:lnTo>
                  <a:pt x="1402185" y="114300"/>
                </a:lnTo>
                <a:cubicBezTo>
                  <a:pt x="1324508" y="114300"/>
                  <a:pt x="1261310" y="177498"/>
                  <a:pt x="1261310" y="255184"/>
                </a:cubicBezTo>
                <a:lnTo>
                  <a:pt x="1261310" y="412147"/>
                </a:lnTo>
                <a:cubicBezTo>
                  <a:pt x="1261310" y="443703"/>
                  <a:pt x="1235726" y="469297"/>
                  <a:pt x="1204160" y="469297"/>
                </a:cubicBezTo>
                <a:cubicBezTo>
                  <a:pt x="1172603" y="469297"/>
                  <a:pt x="1147010" y="443703"/>
                  <a:pt x="1147010" y="412147"/>
                </a:cubicBezTo>
                <a:lnTo>
                  <a:pt x="1147010" y="255184"/>
                </a:lnTo>
                <a:cubicBezTo>
                  <a:pt x="1147010" y="114481"/>
                  <a:pt x="1261481" y="0"/>
                  <a:pt x="140218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251EB28-89ED-4AF8-B87B-410584E73BE0}"/>
              </a:ext>
            </a:extLst>
          </p:cNvPr>
          <p:cNvSpPr>
            <a:spLocks noChangeAspect="1"/>
          </p:cNvSpPr>
          <p:nvPr/>
        </p:nvSpPr>
        <p:spPr>
          <a:xfrm>
            <a:off x="2069109" y="2063050"/>
            <a:ext cx="853440" cy="850012"/>
          </a:xfrm>
          <a:custGeom>
            <a:avLst/>
            <a:gdLst>
              <a:gd name="connsiteX0" fmla="*/ 3505200 w 4590440"/>
              <a:gd name="connsiteY0" fmla="*/ 3962400 h 4572000"/>
              <a:gd name="connsiteX1" fmla="*/ 3276600 w 4590440"/>
              <a:gd name="connsiteY1" fmla="*/ 4191000 h 4572000"/>
              <a:gd name="connsiteX2" fmla="*/ 3505200 w 4590440"/>
              <a:gd name="connsiteY2" fmla="*/ 4419600 h 4572000"/>
              <a:gd name="connsiteX3" fmla="*/ 3733800 w 4590440"/>
              <a:gd name="connsiteY3" fmla="*/ 4191000 h 4572000"/>
              <a:gd name="connsiteX4" fmla="*/ 3505200 w 4590440"/>
              <a:gd name="connsiteY4" fmla="*/ 3962400 h 4572000"/>
              <a:gd name="connsiteX5" fmla="*/ 1828800 w 4590440"/>
              <a:gd name="connsiteY5" fmla="*/ 3962400 h 4572000"/>
              <a:gd name="connsiteX6" fmla="*/ 1600200 w 4590440"/>
              <a:gd name="connsiteY6" fmla="*/ 4191000 h 4572000"/>
              <a:gd name="connsiteX7" fmla="*/ 1828800 w 4590440"/>
              <a:gd name="connsiteY7" fmla="*/ 4419600 h 4572000"/>
              <a:gd name="connsiteX8" fmla="*/ 2057400 w 4590440"/>
              <a:gd name="connsiteY8" fmla="*/ 4191000 h 4572000"/>
              <a:gd name="connsiteX9" fmla="*/ 1828800 w 4590440"/>
              <a:gd name="connsiteY9" fmla="*/ 3962400 h 4572000"/>
              <a:gd name="connsiteX10" fmla="*/ 3505200 w 4590440"/>
              <a:gd name="connsiteY10" fmla="*/ 3810000 h 4572000"/>
              <a:gd name="connsiteX11" fmla="*/ 3886200 w 4590440"/>
              <a:gd name="connsiteY11" fmla="*/ 4191000 h 4572000"/>
              <a:gd name="connsiteX12" fmla="*/ 3505200 w 4590440"/>
              <a:gd name="connsiteY12" fmla="*/ 4572000 h 4572000"/>
              <a:gd name="connsiteX13" fmla="*/ 3124200 w 4590440"/>
              <a:gd name="connsiteY13" fmla="*/ 4191000 h 4572000"/>
              <a:gd name="connsiteX14" fmla="*/ 3505200 w 4590440"/>
              <a:gd name="connsiteY14" fmla="*/ 3810000 h 4572000"/>
              <a:gd name="connsiteX15" fmla="*/ 1828800 w 4590440"/>
              <a:gd name="connsiteY15" fmla="*/ 3810000 h 4572000"/>
              <a:gd name="connsiteX16" fmla="*/ 2209800 w 4590440"/>
              <a:gd name="connsiteY16" fmla="*/ 4191000 h 4572000"/>
              <a:gd name="connsiteX17" fmla="*/ 1828800 w 4590440"/>
              <a:gd name="connsiteY17" fmla="*/ 4572000 h 4572000"/>
              <a:gd name="connsiteX18" fmla="*/ 1447800 w 4590440"/>
              <a:gd name="connsiteY18" fmla="*/ 4191000 h 4572000"/>
              <a:gd name="connsiteX19" fmla="*/ 1828800 w 4590440"/>
              <a:gd name="connsiteY19" fmla="*/ 3810000 h 4572000"/>
              <a:gd name="connsiteX20" fmla="*/ 3648684 w 4590440"/>
              <a:gd name="connsiteY20" fmla="*/ 2438400 h 4572000"/>
              <a:gd name="connsiteX21" fmla="*/ 3591534 w 4590440"/>
              <a:gd name="connsiteY21" fmla="*/ 2895600 h 4572000"/>
              <a:gd name="connsiteX22" fmla="*/ 3901440 w 4590440"/>
              <a:gd name="connsiteY22" fmla="*/ 2895600 h 4572000"/>
              <a:gd name="connsiteX23" fmla="*/ 4001109 w 4590440"/>
              <a:gd name="connsiteY23" fmla="*/ 2438400 h 4572000"/>
              <a:gd name="connsiteX24" fmla="*/ 3140888 w 4590440"/>
              <a:gd name="connsiteY24" fmla="*/ 2438400 h 4572000"/>
              <a:gd name="connsiteX25" fmla="*/ 3126562 w 4590440"/>
              <a:gd name="connsiteY25" fmla="*/ 2895600 h 4572000"/>
              <a:gd name="connsiteX26" fmla="*/ 3437991 w 4590440"/>
              <a:gd name="connsiteY26" fmla="*/ 2895600 h 4572000"/>
              <a:gd name="connsiteX27" fmla="*/ 3495141 w 4590440"/>
              <a:gd name="connsiteY27" fmla="*/ 2438400 h 4572000"/>
              <a:gd name="connsiteX28" fmla="*/ 2667000 w 4590440"/>
              <a:gd name="connsiteY28" fmla="*/ 2438400 h 4572000"/>
              <a:gd name="connsiteX29" fmla="*/ 2667000 w 4590440"/>
              <a:gd name="connsiteY29" fmla="*/ 2895600 h 4572000"/>
              <a:gd name="connsiteX30" fmla="*/ 2974238 w 4590440"/>
              <a:gd name="connsiteY30" fmla="*/ 2895600 h 4572000"/>
              <a:gd name="connsiteX31" fmla="*/ 2988488 w 4590440"/>
              <a:gd name="connsiteY31" fmla="*/ 2438400 h 4572000"/>
              <a:gd name="connsiteX32" fmla="*/ 2193188 w 4590440"/>
              <a:gd name="connsiteY32" fmla="*/ 2438400 h 4572000"/>
              <a:gd name="connsiteX33" fmla="*/ 2207438 w 4590440"/>
              <a:gd name="connsiteY33" fmla="*/ 2895600 h 4572000"/>
              <a:gd name="connsiteX34" fmla="*/ 2514600 w 4590440"/>
              <a:gd name="connsiteY34" fmla="*/ 2895600 h 4572000"/>
              <a:gd name="connsiteX35" fmla="*/ 2514600 w 4590440"/>
              <a:gd name="connsiteY35" fmla="*/ 2438400 h 4572000"/>
              <a:gd name="connsiteX36" fmla="*/ 1686534 w 4590440"/>
              <a:gd name="connsiteY36" fmla="*/ 2438400 h 4572000"/>
              <a:gd name="connsiteX37" fmla="*/ 1743684 w 4590440"/>
              <a:gd name="connsiteY37" fmla="*/ 2895600 h 4572000"/>
              <a:gd name="connsiteX38" fmla="*/ 2055114 w 4590440"/>
              <a:gd name="connsiteY38" fmla="*/ 2895600 h 4572000"/>
              <a:gd name="connsiteX39" fmla="*/ 2040788 w 4590440"/>
              <a:gd name="connsiteY39" fmla="*/ 2438400 h 4572000"/>
              <a:gd name="connsiteX40" fmla="*/ 1201521 w 4590440"/>
              <a:gd name="connsiteY40" fmla="*/ 2438400 h 4572000"/>
              <a:gd name="connsiteX41" fmla="*/ 1300581 w 4590440"/>
              <a:gd name="connsiteY41" fmla="*/ 2895600 h 4572000"/>
              <a:gd name="connsiteX42" fmla="*/ 1590141 w 4590440"/>
              <a:gd name="connsiteY42" fmla="*/ 2895600 h 4572000"/>
              <a:gd name="connsiteX43" fmla="*/ 1532991 w 4590440"/>
              <a:gd name="connsiteY43" fmla="*/ 2438400 h 4572000"/>
              <a:gd name="connsiteX44" fmla="*/ 3724808 w 4590440"/>
              <a:gd name="connsiteY44" fmla="*/ 1828800 h 4572000"/>
              <a:gd name="connsiteX45" fmla="*/ 3667734 w 4590440"/>
              <a:gd name="connsiteY45" fmla="*/ 2286000 h 4572000"/>
              <a:gd name="connsiteX46" fmla="*/ 4034409 w 4590440"/>
              <a:gd name="connsiteY46" fmla="*/ 2286000 h 4572000"/>
              <a:gd name="connsiteX47" fmla="*/ 4134383 w 4590440"/>
              <a:gd name="connsiteY47" fmla="*/ 1828800 h 4572000"/>
              <a:gd name="connsiteX48" fmla="*/ 3160014 w 4590440"/>
              <a:gd name="connsiteY48" fmla="*/ 1828800 h 4572000"/>
              <a:gd name="connsiteX49" fmla="*/ 3145688 w 4590440"/>
              <a:gd name="connsiteY49" fmla="*/ 2286000 h 4572000"/>
              <a:gd name="connsiteX50" fmla="*/ 3514344 w 4590440"/>
              <a:gd name="connsiteY50" fmla="*/ 2286000 h 4572000"/>
              <a:gd name="connsiteX51" fmla="*/ 3571494 w 4590440"/>
              <a:gd name="connsiteY51" fmla="*/ 1828800 h 4572000"/>
              <a:gd name="connsiteX52" fmla="*/ 2667000 w 4590440"/>
              <a:gd name="connsiteY52" fmla="*/ 1828800 h 4572000"/>
              <a:gd name="connsiteX53" fmla="*/ 2667000 w 4590440"/>
              <a:gd name="connsiteY53" fmla="*/ 2286000 h 4572000"/>
              <a:gd name="connsiteX54" fmla="*/ 2993288 w 4590440"/>
              <a:gd name="connsiteY54" fmla="*/ 2286000 h 4572000"/>
              <a:gd name="connsiteX55" fmla="*/ 3007538 w 4590440"/>
              <a:gd name="connsiteY55" fmla="*/ 1828800 h 4572000"/>
              <a:gd name="connsiteX56" fmla="*/ 2174138 w 4590440"/>
              <a:gd name="connsiteY56" fmla="*/ 1828800 h 4572000"/>
              <a:gd name="connsiteX57" fmla="*/ 2188388 w 4590440"/>
              <a:gd name="connsiteY57" fmla="*/ 2286000 h 4572000"/>
              <a:gd name="connsiteX58" fmla="*/ 2514600 w 4590440"/>
              <a:gd name="connsiteY58" fmla="*/ 2286000 h 4572000"/>
              <a:gd name="connsiteX59" fmla="*/ 2514600 w 4590440"/>
              <a:gd name="connsiteY59" fmla="*/ 1828800 h 4572000"/>
              <a:gd name="connsiteX60" fmla="*/ 1610334 w 4590440"/>
              <a:gd name="connsiteY60" fmla="*/ 1828800 h 4572000"/>
              <a:gd name="connsiteX61" fmla="*/ 1667484 w 4590440"/>
              <a:gd name="connsiteY61" fmla="*/ 2286000 h 4572000"/>
              <a:gd name="connsiteX62" fmla="*/ 2036064 w 4590440"/>
              <a:gd name="connsiteY62" fmla="*/ 2286000 h 4572000"/>
              <a:gd name="connsiteX63" fmla="*/ 2021738 w 4590440"/>
              <a:gd name="connsiteY63" fmla="*/ 1828800 h 4572000"/>
              <a:gd name="connsiteX64" fmla="*/ 1068629 w 4590440"/>
              <a:gd name="connsiteY64" fmla="*/ 1828800 h 4572000"/>
              <a:gd name="connsiteX65" fmla="*/ 1167993 w 4590440"/>
              <a:gd name="connsiteY65" fmla="*/ 2286000 h 4572000"/>
              <a:gd name="connsiteX66" fmla="*/ 1513941 w 4590440"/>
              <a:gd name="connsiteY66" fmla="*/ 2286000 h 4572000"/>
              <a:gd name="connsiteX67" fmla="*/ 1456791 w 4590440"/>
              <a:gd name="connsiteY67" fmla="*/ 1828800 h 4572000"/>
              <a:gd name="connsiteX68" fmla="*/ 0 w 4590440"/>
              <a:gd name="connsiteY68" fmla="*/ 1676400 h 4572000"/>
              <a:gd name="connsiteX69" fmla="*/ 304800 w 4590440"/>
              <a:gd name="connsiteY69" fmla="*/ 1676400 h 4572000"/>
              <a:gd name="connsiteX70" fmla="*/ 304800 w 4590440"/>
              <a:gd name="connsiteY70" fmla="*/ 1828800 h 4572000"/>
              <a:gd name="connsiteX71" fmla="*/ 0 w 4590440"/>
              <a:gd name="connsiteY71" fmla="*/ 1828800 h 4572000"/>
              <a:gd name="connsiteX72" fmla="*/ 3801008 w 4590440"/>
              <a:gd name="connsiteY72" fmla="*/ 1219200 h 4572000"/>
              <a:gd name="connsiteX73" fmla="*/ 3743858 w 4590440"/>
              <a:gd name="connsiteY73" fmla="*/ 1676400 h 4572000"/>
              <a:gd name="connsiteX74" fmla="*/ 4168140 w 4590440"/>
              <a:gd name="connsiteY74" fmla="*/ 1676400 h 4572000"/>
              <a:gd name="connsiteX75" fmla="*/ 4267733 w 4590440"/>
              <a:gd name="connsiteY75" fmla="*/ 1219200 h 4572000"/>
              <a:gd name="connsiteX76" fmla="*/ 3178988 w 4590440"/>
              <a:gd name="connsiteY76" fmla="*/ 1219200 h 4572000"/>
              <a:gd name="connsiteX77" fmla="*/ 3164662 w 4590440"/>
              <a:gd name="connsiteY77" fmla="*/ 1676400 h 4572000"/>
              <a:gd name="connsiteX78" fmla="*/ 3590315 w 4590440"/>
              <a:gd name="connsiteY78" fmla="*/ 1676400 h 4572000"/>
              <a:gd name="connsiteX79" fmla="*/ 3647541 w 4590440"/>
              <a:gd name="connsiteY79" fmla="*/ 1219200 h 4572000"/>
              <a:gd name="connsiteX80" fmla="*/ 2667000 w 4590440"/>
              <a:gd name="connsiteY80" fmla="*/ 1219200 h 4572000"/>
              <a:gd name="connsiteX81" fmla="*/ 2667000 w 4590440"/>
              <a:gd name="connsiteY81" fmla="*/ 1676400 h 4572000"/>
              <a:gd name="connsiteX82" fmla="*/ 3012338 w 4590440"/>
              <a:gd name="connsiteY82" fmla="*/ 1676400 h 4572000"/>
              <a:gd name="connsiteX83" fmla="*/ 3026588 w 4590440"/>
              <a:gd name="connsiteY83" fmla="*/ 1219200 h 4572000"/>
              <a:gd name="connsiteX84" fmla="*/ 2155088 w 4590440"/>
              <a:gd name="connsiteY84" fmla="*/ 1219200 h 4572000"/>
              <a:gd name="connsiteX85" fmla="*/ 2169338 w 4590440"/>
              <a:gd name="connsiteY85" fmla="*/ 1676400 h 4572000"/>
              <a:gd name="connsiteX86" fmla="*/ 2514600 w 4590440"/>
              <a:gd name="connsiteY86" fmla="*/ 1676400 h 4572000"/>
              <a:gd name="connsiteX87" fmla="*/ 2514600 w 4590440"/>
              <a:gd name="connsiteY87" fmla="*/ 1219200 h 4572000"/>
              <a:gd name="connsiteX88" fmla="*/ 1534134 w 4590440"/>
              <a:gd name="connsiteY88" fmla="*/ 1219200 h 4572000"/>
              <a:gd name="connsiteX89" fmla="*/ 1591284 w 4590440"/>
              <a:gd name="connsiteY89" fmla="*/ 1676400 h 4572000"/>
              <a:gd name="connsiteX90" fmla="*/ 2017014 w 4590440"/>
              <a:gd name="connsiteY90" fmla="*/ 1676400 h 4572000"/>
              <a:gd name="connsiteX91" fmla="*/ 2002688 w 4590440"/>
              <a:gd name="connsiteY91" fmla="*/ 1219200 h 4572000"/>
              <a:gd name="connsiteX92" fmla="*/ 936117 w 4590440"/>
              <a:gd name="connsiteY92" fmla="*/ 1219200 h 4572000"/>
              <a:gd name="connsiteX93" fmla="*/ 1035405 w 4590440"/>
              <a:gd name="connsiteY93" fmla="*/ 1676400 h 4572000"/>
              <a:gd name="connsiteX94" fmla="*/ 1437741 w 4590440"/>
              <a:gd name="connsiteY94" fmla="*/ 1676400 h 4572000"/>
              <a:gd name="connsiteX95" fmla="*/ 1380591 w 4590440"/>
              <a:gd name="connsiteY95" fmla="*/ 1219200 h 4572000"/>
              <a:gd name="connsiteX96" fmla="*/ 3877284 w 4590440"/>
              <a:gd name="connsiteY96" fmla="*/ 609600 h 4572000"/>
              <a:gd name="connsiteX97" fmla="*/ 3820134 w 4590440"/>
              <a:gd name="connsiteY97" fmla="*/ 1066800 h 4572000"/>
              <a:gd name="connsiteX98" fmla="*/ 4301185 w 4590440"/>
              <a:gd name="connsiteY98" fmla="*/ 1066800 h 4572000"/>
              <a:gd name="connsiteX99" fmla="*/ 4401160 w 4590440"/>
              <a:gd name="connsiteY99" fmla="*/ 609600 h 4572000"/>
              <a:gd name="connsiteX100" fmla="*/ 3198038 w 4590440"/>
              <a:gd name="connsiteY100" fmla="*/ 609600 h 4572000"/>
              <a:gd name="connsiteX101" fmla="*/ 3183712 w 4590440"/>
              <a:gd name="connsiteY101" fmla="*/ 1066800 h 4572000"/>
              <a:gd name="connsiteX102" fmla="*/ 3666668 w 4590440"/>
              <a:gd name="connsiteY102" fmla="*/ 1066800 h 4572000"/>
              <a:gd name="connsiteX103" fmla="*/ 3723818 w 4590440"/>
              <a:gd name="connsiteY103" fmla="*/ 609600 h 4572000"/>
              <a:gd name="connsiteX104" fmla="*/ 2667000 w 4590440"/>
              <a:gd name="connsiteY104" fmla="*/ 609600 h 4572000"/>
              <a:gd name="connsiteX105" fmla="*/ 2667000 w 4590440"/>
              <a:gd name="connsiteY105" fmla="*/ 1066800 h 4572000"/>
              <a:gd name="connsiteX106" fmla="*/ 3031312 w 4590440"/>
              <a:gd name="connsiteY106" fmla="*/ 1066800 h 4572000"/>
              <a:gd name="connsiteX107" fmla="*/ 3045638 w 4590440"/>
              <a:gd name="connsiteY107" fmla="*/ 609600 h 4572000"/>
              <a:gd name="connsiteX108" fmla="*/ 2136038 w 4590440"/>
              <a:gd name="connsiteY108" fmla="*/ 609600 h 4572000"/>
              <a:gd name="connsiteX109" fmla="*/ 2150288 w 4590440"/>
              <a:gd name="connsiteY109" fmla="*/ 1066800 h 4572000"/>
              <a:gd name="connsiteX110" fmla="*/ 2514600 w 4590440"/>
              <a:gd name="connsiteY110" fmla="*/ 1066800 h 4572000"/>
              <a:gd name="connsiteX111" fmla="*/ 2514600 w 4590440"/>
              <a:gd name="connsiteY111" fmla="*/ 609600 h 4572000"/>
              <a:gd name="connsiteX112" fmla="*/ 1457934 w 4590440"/>
              <a:gd name="connsiteY112" fmla="*/ 609600 h 4572000"/>
              <a:gd name="connsiteX113" fmla="*/ 1515084 w 4590440"/>
              <a:gd name="connsiteY113" fmla="*/ 1066800 h 4572000"/>
              <a:gd name="connsiteX114" fmla="*/ 1997888 w 4590440"/>
              <a:gd name="connsiteY114" fmla="*/ 1066800 h 4572000"/>
              <a:gd name="connsiteX115" fmla="*/ 1983714 w 4590440"/>
              <a:gd name="connsiteY115" fmla="*/ 609600 h 4572000"/>
              <a:gd name="connsiteX116" fmla="*/ 803605 w 4590440"/>
              <a:gd name="connsiteY116" fmla="*/ 609600 h 4572000"/>
              <a:gd name="connsiteX117" fmla="*/ 902894 w 4590440"/>
              <a:gd name="connsiteY117" fmla="*/ 1066800 h 4572000"/>
              <a:gd name="connsiteX118" fmla="*/ 1361618 w 4590440"/>
              <a:gd name="connsiteY118" fmla="*/ 1066800 h 4572000"/>
              <a:gd name="connsiteX119" fmla="*/ 1304468 w 4590440"/>
              <a:gd name="connsiteY119" fmla="*/ 609600 h 4572000"/>
              <a:gd name="connsiteX120" fmla="*/ 0 w 4590440"/>
              <a:gd name="connsiteY120" fmla="*/ 0 h 4572000"/>
              <a:gd name="connsiteX121" fmla="*/ 671322 w 4590440"/>
              <a:gd name="connsiteY121" fmla="*/ 0 h 4572000"/>
              <a:gd name="connsiteX122" fmla="*/ 770382 w 4590440"/>
              <a:gd name="connsiteY122" fmla="*/ 457200 h 4572000"/>
              <a:gd name="connsiteX123" fmla="*/ 4590440 w 4590440"/>
              <a:gd name="connsiteY123" fmla="*/ 457200 h 4572000"/>
              <a:gd name="connsiteX124" fmla="*/ 4023360 w 4590440"/>
              <a:gd name="connsiteY124" fmla="*/ 3048000 h 4572000"/>
              <a:gd name="connsiteX125" fmla="*/ 1333500 w 4590440"/>
              <a:gd name="connsiteY125" fmla="*/ 3048000 h 4572000"/>
              <a:gd name="connsiteX126" fmla="*/ 1433017 w 4590440"/>
              <a:gd name="connsiteY126" fmla="*/ 3505200 h 4572000"/>
              <a:gd name="connsiteX127" fmla="*/ 4038600 w 4590440"/>
              <a:gd name="connsiteY127" fmla="*/ 3505200 h 4572000"/>
              <a:gd name="connsiteX128" fmla="*/ 4038600 w 4590440"/>
              <a:gd name="connsiteY128" fmla="*/ 3657600 h 4572000"/>
              <a:gd name="connsiteX129" fmla="*/ 1310183 w 4590440"/>
              <a:gd name="connsiteY129" fmla="*/ 3657600 h 4572000"/>
              <a:gd name="connsiteX130" fmla="*/ 1045159 w 4590440"/>
              <a:gd name="connsiteY130" fmla="*/ 2438400 h 4572000"/>
              <a:gd name="connsiteX131" fmla="*/ 304800 w 4590440"/>
              <a:gd name="connsiteY131" fmla="*/ 2438400 h 4572000"/>
              <a:gd name="connsiteX132" fmla="*/ 304800 w 4590440"/>
              <a:gd name="connsiteY132" fmla="*/ 2286000 h 4572000"/>
              <a:gd name="connsiteX133" fmla="*/ 1011707 w 4590440"/>
              <a:gd name="connsiteY133" fmla="*/ 2286000 h 4572000"/>
              <a:gd name="connsiteX134" fmla="*/ 912647 w 4590440"/>
              <a:gd name="connsiteY134" fmla="*/ 1828800 h 4572000"/>
              <a:gd name="connsiteX135" fmla="*/ 609600 w 4590440"/>
              <a:gd name="connsiteY135" fmla="*/ 1828800 h 4572000"/>
              <a:gd name="connsiteX136" fmla="*/ 609600 w 4590440"/>
              <a:gd name="connsiteY136" fmla="*/ 1676400 h 4572000"/>
              <a:gd name="connsiteX137" fmla="*/ 879195 w 4590440"/>
              <a:gd name="connsiteY137" fmla="*/ 1676400 h 4572000"/>
              <a:gd name="connsiteX138" fmla="*/ 780135 w 4590440"/>
              <a:gd name="connsiteY138" fmla="*/ 1219200 h 4572000"/>
              <a:gd name="connsiteX139" fmla="*/ 152400 w 4590440"/>
              <a:gd name="connsiteY139" fmla="*/ 1219200 h 4572000"/>
              <a:gd name="connsiteX140" fmla="*/ 152400 w 4590440"/>
              <a:gd name="connsiteY140" fmla="*/ 1066800 h 4572000"/>
              <a:gd name="connsiteX141" fmla="*/ 746760 w 4590440"/>
              <a:gd name="connsiteY141" fmla="*/ 1066800 h 4572000"/>
              <a:gd name="connsiteX142" fmla="*/ 548183 w 4590440"/>
              <a:gd name="connsiteY142" fmla="*/ 152400 h 4572000"/>
              <a:gd name="connsiteX143" fmla="*/ 0 w 4590440"/>
              <a:gd name="connsiteY143" fmla="*/ 1524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590440" h="4572000">
                <a:moveTo>
                  <a:pt x="3505200" y="3962400"/>
                </a:moveTo>
                <a:cubicBezTo>
                  <a:pt x="3378946" y="3962400"/>
                  <a:pt x="3276600" y="4064746"/>
                  <a:pt x="3276600" y="4191000"/>
                </a:cubicBezTo>
                <a:cubicBezTo>
                  <a:pt x="3276600" y="4317254"/>
                  <a:pt x="3378946" y="4419600"/>
                  <a:pt x="3505200" y="4419600"/>
                </a:cubicBezTo>
                <a:cubicBezTo>
                  <a:pt x="3631454" y="4419600"/>
                  <a:pt x="3733800" y="4317254"/>
                  <a:pt x="3733800" y="4191000"/>
                </a:cubicBezTo>
                <a:cubicBezTo>
                  <a:pt x="3733800" y="4064746"/>
                  <a:pt x="3631454" y="3962400"/>
                  <a:pt x="3505200" y="3962400"/>
                </a:cubicBezTo>
                <a:close/>
                <a:moveTo>
                  <a:pt x="1828800" y="3962400"/>
                </a:moveTo>
                <a:cubicBezTo>
                  <a:pt x="1702546" y="3962400"/>
                  <a:pt x="1600200" y="4064746"/>
                  <a:pt x="1600200" y="4191000"/>
                </a:cubicBezTo>
                <a:cubicBezTo>
                  <a:pt x="1600200" y="4317254"/>
                  <a:pt x="1702546" y="4419600"/>
                  <a:pt x="1828800" y="4419600"/>
                </a:cubicBezTo>
                <a:cubicBezTo>
                  <a:pt x="1955054" y="4419600"/>
                  <a:pt x="2057400" y="4317254"/>
                  <a:pt x="2057400" y="4191000"/>
                </a:cubicBezTo>
                <a:cubicBezTo>
                  <a:pt x="2057400" y="4064746"/>
                  <a:pt x="1955054" y="3962400"/>
                  <a:pt x="1828800" y="3962400"/>
                </a:cubicBezTo>
                <a:close/>
                <a:moveTo>
                  <a:pt x="3505200" y="3810000"/>
                </a:moveTo>
                <a:cubicBezTo>
                  <a:pt x="3715512" y="3810247"/>
                  <a:pt x="3885952" y="3980688"/>
                  <a:pt x="3886200" y="4191000"/>
                </a:cubicBezTo>
                <a:cubicBezTo>
                  <a:pt x="3886200" y="4401417"/>
                  <a:pt x="3715617" y="4572000"/>
                  <a:pt x="3505200" y="4572000"/>
                </a:cubicBezTo>
                <a:cubicBezTo>
                  <a:pt x="3294783" y="4572000"/>
                  <a:pt x="3124200" y="4401417"/>
                  <a:pt x="3124200" y="4191000"/>
                </a:cubicBezTo>
                <a:cubicBezTo>
                  <a:pt x="3124200" y="3980583"/>
                  <a:pt x="3294783" y="3810000"/>
                  <a:pt x="3505200" y="3810000"/>
                </a:cubicBezTo>
                <a:close/>
                <a:moveTo>
                  <a:pt x="1828800" y="3810000"/>
                </a:moveTo>
                <a:cubicBezTo>
                  <a:pt x="2039112" y="3810247"/>
                  <a:pt x="2209552" y="3980688"/>
                  <a:pt x="2209800" y="4191000"/>
                </a:cubicBezTo>
                <a:cubicBezTo>
                  <a:pt x="2209800" y="4401417"/>
                  <a:pt x="2039217" y="4572000"/>
                  <a:pt x="1828800" y="4572000"/>
                </a:cubicBezTo>
                <a:cubicBezTo>
                  <a:pt x="1618383" y="4572000"/>
                  <a:pt x="1447800" y="4401417"/>
                  <a:pt x="1447800" y="4191000"/>
                </a:cubicBezTo>
                <a:cubicBezTo>
                  <a:pt x="1447800" y="3980583"/>
                  <a:pt x="1618383" y="3810000"/>
                  <a:pt x="1828800" y="3810000"/>
                </a:cubicBezTo>
                <a:close/>
                <a:moveTo>
                  <a:pt x="3648684" y="2438400"/>
                </a:moveTo>
                <a:lnTo>
                  <a:pt x="3591534" y="2895600"/>
                </a:lnTo>
                <a:lnTo>
                  <a:pt x="3901440" y="2895600"/>
                </a:lnTo>
                <a:lnTo>
                  <a:pt x="4001109" y="2438400"/>
                </a:lnTo>
                <a:close/>
                <a:moveTo>
                  <a:pt x="3140888" y="2438400"/>
                </a:moveTo>
                <a:lnTo>
                  <a:pt x="3126562" y="2895600"/>
                </a:lnTo>
                <a:lnTo>
                  <a:pt x="3437991" y="2895600"/>
                </a:lnTo>
                <a:lnTo>
                  <a:pt x="3495141" y="2438400"/>
                </a:lnTo>
                <a:close/>
                <a:moveTo>
                  <a:pt x="2667000" y="2438400"/>
                </a:moveTo>
                <a:lnTo>
                  <a:pt x="2667000" y="2895600"/>
                </a:lnTo>
                <a:lnTo>
                  <a:pt x="2974238" y="2895600"/>
                </a:lnTo>
                <a:lnTo>
                  <a:pt x="2988488" y="2438400"/>
                </a:lnTo>
                <a:close/>
                <a:moveTo>
                  <a:pt x="2193188" y="2438400"/>
                </a:moveTo>
                <a:lnTo>
                  <a:pt x="2207438" y="2895600"/>
                </a:lnTo>
                <a:lnTo>
                  <a:pt x="2514600" y="2895600"/>
                </a:lnTo>
                <a:lnTo>
                  <a:pt x="2514600" y="2438400"/>
                </a:lnTo>
                <a:close/>
                <a:moveTo>
                  <a:pt x="1686534" y="2438400"/>
                </a:moveTo>
                <a:lnTo>
                  <a:pt x="1743684" y="2895600"/>
                </a:lnTo>
                <a:lnTo>
                  <a:pt x="2055114" y="2895600"/>
                </a:lnTo>
                <a:lnTo>
                  <a:pt x="2040788" y="2438400"/>
                </a:lnTo>
                <a:close/>
                <a:moveTo>
                  <a:pt x="1201521" y="2438400"/>
                </a:moveTo>
                <a:lnTo>
                  <a:pt x="1300581" y="2895600"/>
                </a:lnTo>
                <a:lnTo>
                  <a:pt x="1590141" y="2895600"/>
                </a:lnTo>
                <a:lnTo>
                  <a:pt x="1532991" y="2438400"/>
                </a:lnTo>
                <a:close/>
                <a:moveTo>
                  <a:pt x="3724808" y="1828800"/>
                </a:moveTo>
                <a:lnTo>
                  <a:pt x="3667734" y="2286000"/>
                </a:lnTo>
                <a:lnTo>
                  <a:pt x="4034409" y="2286000"/>
                </a:lnTo>
                <a:lnTo>
                  <a:pt x="4134383" y="1828800"/>
                </a:lnTo>
                <a:close/>
                <a:moveTo>
                  <a:pt x="3160014" y="1828800"/>
                </a:moveTo>
                <a:lnTo>
                  <a:pt x="3145688" y="2286000"/>
                </a:lnTo>
                <a:lnTo>
                  <a:pt x="3514344" y="2286000"/>
                </a:lnTo>
                <a:lnTo>
                  <a:pt x="3571494" y="1828800"/>
                </a:lnTo>
                <a:close/>
                <a:moveTo>
                  <a:pt x="2667000" y="1828800"/>
                </a:moveTo>
                <a:lnTo>
                  <a:pt x="2667000" y="2286000"/>
                </a:lnTo>
                <a:lnTo>
                  <a:pt x="2993288" y="2286000"/>
                </a:lnTo>
                <a:lnTo>
                  <a:pt x="3007538" y="1828800"/>
                </a:lnTo>
                <a:close/>
                <a:moveTo>
                  <a:pt x="2174138" y="1828800"/>
                </a:moveTo>
                <a:lnTo>
                  <a:pt x="2188388" y="2286000"/>
                </a:lnTo>
                <a:lnTo>
                  <a:pt x="2514600" y="2286000"/>
                </a:lnTo>
                <a:lnTo>
                  <a:pt x="2514600" y="1828800"/>
                </a:lnTo>
                <a:close/>
                <a:moveTo>
                  <a:pt x="1610334" y="1828800"/>
                </a:moveTo>
                <a:lnTo>
                  <a:pt x="1667484" y="2286000"/>
                </a:lnTo>
                <a:lnTo>
                  <a:pt x="2036064" y="2286000"/>
                </a:lnTo>
                <a:lnTo>
                  <a:pt x="2021738" y="1828800"/>
                </a:lnTo>
                <a:close/>
                <a:moveTo>
                  <a:pt x="1068629" y="1828800"/>
                </a:moveTo>
                <a:lnTo>
                  <a:pt x="1167993" y="2286000"/>
                </a:lnTo>
                <a:lnTo>
                  <a:pt x="1513941" y="2286000"/>
                </a:lnTo>
                <a:lnTo>
                  <a:pt x="1456791" y="1828800"/>
                </a:lnTo>
                <a:close/>
                <a:moveTo>
                  <a:pt x="0" y="1676400"/>
                </a:moveTo>
                <a:lnTo>
                  <a:pt x="304800" y="1676400"/>
                </a:lnTo>
                <a:lnTo>
                  <a:pt x="304800" y="1828800"/>
                </a:lnTo>
                <a:lnTo>
                  <a:pt x="0" y="1828800"/>
                </a:lnTo>
                <a:close/>
                <a:moveTo>
                  <a:pt x="3801008" y="1219200"/>
                </a:moveTo>
                <a:lnTo>
                  <a:pt x="3743858" y="1676400"/>
                </a:lnTo>
                <a:lnTo>
                  <a:pt x="4168140" y="1676400"/>
                </a:lnTo>
                <a:lnTo>
                  <a:pt x="4267733" y="1219200"/>
                </a:lnTo>
                <a:close/>
                <a:moveTo>
                  <a:pt x="3178988" y="1219200"/>
                </a:moveTo>
                <a:lnTo>
                  <a:pt x="3164662" y="1676400"/>
                </a:lnTo>
                <a:lnTo>
                  <a:pt x="3590315" y="1676400"/>
                </a:lnTo>
                <a:lnTo>
                  <a:pt x="3647541" y="1219200"/>
                </a:lnTo>
                <a:close/>
                <a:moveTo>
                  <a:pt x="2667000" y="1219200"/>
                </a:moveTo>
                <a:lnTo>
                  <a:pt x="2667000" y="1676400"/>
                </a:lnTo>
                <a:lnTo>
                  <a:pt x="3012338" y="1676400"/>
                </a:lnTo>
                <a:lnTo>
                  <a:pt x="3026588" y="1219200"/>
                </a:lnTo>
                <a:close/>
                <a:moveTo>
                  <a:pt x="2155088" y="1219200"/>
                </a:moveTo>
                <a:lnTo>
                  <a:pt x="2169338" y="1676400"/>
                </a:lnTo>
                <a:lnTo>
                  <a:pt x="2514600" y="1676400"/>
                </a:lnTo>
                <a:lnTo>
                  <a:pt x="2514600" y="1219200"/>
                </a:lnTo>
                <a:close/>
                <a:moveTo>
                  <a:pt x="1534134" y="1219200"/>
                </a:moveTo>
                <a:lnTo>
                  <a:pt x="1591284" y="1676400"/>
                </a:lnTo>
                <a:lnTo>
                  <a:pt x="2017014" y="1676400"/>
                </a:lnTo>
                <a:lnTo>
                  <a:pt x="2002688" y="1219200"/>
                </a:lnTo>
                <a:close/>
                <a:moveTo>
                  <a:pt x="936117" y="1219200"/>
                </a:moveTo>
                <a:lnTo>
                  <a:pt x="1035405" y="1676400"/>
                </a:lnTo>
                <a:lnTo>
                  <a:pt x="1437741" y="1676400"/>
                </a:lnTo>
                <a:lnTo>
                  <a:pt x="1380591" y="1219200"/>
                </a:lnTo>
                <a:close/>
                <a:moveTo>
                  <a:pt x="3877284" y="609600"/>
                </a:moveTo>
                <a:lnTo>
                  <a:pt x="3820134" y="1066800"/>
                </a:lnTo>
                <a:lnTo>
                  <a:pt x="4301185" y="1066800"/>
                </a:lnTo>
                <a:lnTo>
                  <a:pt x="4401160" y="609600"/>
                </a:lnTo>
                <a:close/>
                <a:moveTo>
                  <a:pt x="3198038" y="609600"/>
                </a:moveTo>
                <a:lnTo>
                  <a:pt x="3183712" y="1066800"/>
                </a:lnTo>
                <a:lnTo>
                  <a:pt x="3666668" y="1066800"/>
                </a:lnTo>
                <a:lnTo>
                  <a:pt x="3723818" y="609600"/>
                </a:lnTo>
                <a:close/>
                <a:moveTo>
                  <a:pt x="2667000" y="609600"/>
                </a:moveTo>
                <a:lnTo>
                  <a:pt x="2667000" y="1066800"/>
                </a:lnTo>
                <a:lnTo>
                  <a:pt x="3031312" y="1066800"/>
                </a:lnTo>
                <a:lnTo>
                  <a:pt x="3045638" y="609600"/>
                </a:lnTo>
                <a:close/>
                <a:moveTo>
                  <a:pt x="2136038" y="609600"/>
                </a:moveTo>
                <a:lnTo>
                  <a:pt x="2150288" y="1066800"/>
                </a:lnTo>
                <a:lnTo>
                  <a:pt x="2514600" y="1066800"/>
                </a:lnTo>
                <a:lnTo>
                  <a:pt x="2514600" y="609600"/>
                </a:lnTo>
                <a:close/>
                <a:moveTo>
                  <a:pt x="1457934" y="609600"/>
                </a:moveTo>
                <a:lnTo>
                  <a:pt x="1515084" y="1066800"/>
                </a:lnTo>
                <a:lnTo>
                  <a:pt x="1997888" y="1066800"/>
                </a:lnTo>
                <a:lnTo>
                  <a:pt x="1983714" y="609600"/>
                </a:lnTo>
                <a:close/>
                <a:moveTo>
                  <a:pt x="803605" y="609600"/>
                </a:moveTo>
                <a:lnTo>
                  <a:pt x="902894" y="1066800"/>
                </a:lnTo>
                <a:lnTo>
                  <a:pt x="1361618" y="1066800"/>
                </a:lnTo>
                <a:lnTo>
                  <a:pt x="1304468" y="609600"/>
                </a:lnTo>
                <a:close/>
                <a:moveTo>
                  <a:pt x="0" y="0"/>
                </a:moveTo>
                <a:lnTo>
                  <a:pt x="671322" y="0"/>
                </a:lnTo>
                <a:lnTo>
                  <a:pt x="770382" y="457200"/>
                </a:lnTo>
                <a:lnTo>
                  <a:pt x="4590440" y="457200"/>
                </a:lnTo>
                <a:lnTo>
                  <a:pt x="4023360" y="3048000"/>
                </a:lnTo>
                <a:lnTo>
                  <a:pt x="1333500" y="3048000"/>
                </a:lnTo>
                <a:lnTo>
                  <a:pt x="1433017" y="3505200"/>
                </a:lnTo>
                <a:lnTo>
                  <a:pt x="4038600" y="3505200"/>
                </a:lnTo>
                <a:lnTo>
                  <a:pt x="4038600" y="3657600"/>
                </a:lnTo>
                <a:lnTo>
                  <a:pt x="1310183" y="3657600"/>
                </a:lnTo>
                <a:lnTo>
                  <a:pt x="1045159" y="2438400"/>
                </a:lnTo>
                <a:lnTo>
                  <a:pt x="304800" y="2438400"/>
                </a:lnTo>
                <a:lnTo>
                  <a:pt x="304800" y="2286000"/>
                </a:lnTo>
                <a:lnTo>
                  <a:pt x="1011707" y="2286000"/>
                </a:lnTo>
                <a:lnTo>
                  <a:pt x="912647" y="1828800"/>
                </a:lnTo>
                <a:lnTo>
                  <a:pt x="609600" y="1828800"/>
                </a:lnTo>
                <a:lnTo>
                  <a:pt x="609600" y="1676400"/>
                </a:lnTo>
                <a:lnTo>
                  <a:pt x="879195" y="1676400"/>
                </a:lnTo>
                <a:lnTo>
                  <a:pt x="780135" y="1219200"/>
                </a:lnTo>
                <a:lnTo>
                  <a:pt x="152400" y="1219200"/>
                </a:lnTo>
                <a:lnTo>
                  <a:pt x="152400" y="1066800"/>
                </a:lnTo>
                <a:lnTo>
                  <a:pt x="746760" y="1066800"/>
                </a:lnTo>
                <a:lnTo>
                  <a:pt x="548183" y="152400"/>
                </a:lnTo>
                <a:lnTo>
                  <a:pt x="0" y="1524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FB29E8F-E864-4E74-85EF-810DC9696FD8}"/>
              </a:ext>
            </a:extLst>
          </p:cNvPr>
          <p:cNvSpPr>
            <a:spLocks noChangeAspect="1"/>
          </p:cNvSpPr>
          <p:nvPr/>
        </p:nvSpPr>
        <p:spPr>
          <a:xfrm>
            <a:off x="21469665" y="10020309"/>
            <a:ext cx="853440" cy="853438"/>
          </a:xfrm>
          <a:custGeom>
            <a:avLst/>
            <a:gdLst>
              <a:gd name="connsiteX0" fmla="*/ 3714407 w 4876809"/>
              <a:gd name="connsiteY0" fmla="*/ 4494562 h 4876800"/>
              <a:gd name="connsiteX1" fmla="*/ 3674421 w 4876809"/>
              <a:gd name="connsiteY1" fmla="*/ 4495800 h 4876800"/>
              <a:gd name="connsiteX2" fmla="*/ 3663086 w 4876809"/>
              <a:gd name="connsiteY2" fmla="*/ 4495562 h 4876800"/>
              <a:gd name="connsiteX3" fmla="*/ 3660115 w 4876809"/>
              <a:gd name="connsiteY3" fmla="*/ 4495467 h 4876800"/>
              <a:gd name="connsiteX4" fmla="*/ 3206658 w 4876809"/>
              <a:gd name="connsiteY4" fmla="*/ 4495467 h 4876800"/>
              <a:gd name="connsiteX5" fmla="*/ 3206658 w 4876809"/>
              <a:gd name="connsiteY5" fmla="*/ 4686300 h 4876800"/>
              <a:gd name="connsiteX6" fmla="*/ 3822487 w 4876809"/>
              <a:gd name="connsiteY6" fmla="*/ 4686300 h 4876800"/>
              <a:gd name="connsiteX7" fmla="*/ 682142 w 4876809"/>
              <a:gd name="connsiteY7" fmla="*/ 4430125 h 4876800"/>
              <a:gd name="connsiteX8" fmla="*/ 674589 w 4876809"/>
              <a:gd name="connsiteY8" fmla="*/ 4447318 h 4876800"/>
              <a:gd name="connsiteX9" fmla="*/ 539877 w 4876809"/>
              <a:gd name="connsiteY9" fmla="*/ 4686300 h 4876800"/>
              <a:gd name="connsiteX10" fmla="*/ 1155706 w 4876809"/>
              <a:gd name="connsiteY10" fmla="*/ 4686300 h 4876800"/>
              <a:gd name="connsiteX11" fmla="*/ 1155706 w 4876809"/>
              <a:gd name="connsiteY11" fmla="*/ 4495467 h 4876800"/>
              <a:gd name="connsiteX12" fmla="*/ 1047750 w 4876809"/>
              <a:gd name="connsiteY12" fmla="*/ 4495467 h 4876800"/>
              <a:gd name="connsiteX13" fmla="*/ 682142 w 4876809"/>
              <a:gd name="connsiteY13" fmla="*/ 4430125 h 4876800"/>
              <a:gd name="connsiteX14" fmla="*/ 2890847 w 4876809"/>
              <a:gd name="connsiteY14" fmla="*/ 3937530 h 4876800"/>
              <a:gd name="connsiteX15" fmla="*/ 2958179 w 4876809"/>
              <a:gd name="connsiteY15" fmla="*/ 3965438 h 4876800"/>
              <a:gd name="connsiteX16" fmla="*/ 2986097 w 4876809"/>
              <a:gd name="connsiteY16" fmla="*/ 4032780 h 4876800"/>
              <a:gd name="connsiteX17" fmla="*/ 2958179 w 4876809"/>
              <a:gd name="connsiteY17" fmla="*/ 4100121 h 4876800"/>
              <a:gd name="connsiteX18" fmla="*/ 2890847 w 4876809"/>
              <a:gd name="connsiteY18" fmla="*/ 4128030 h 4876800"/>
              <a:gd name="connsiteX19" fmla="*/ 2823505 w 4876809"/>
              <a:gd name="connsiteY19" fmla="*/ 4100121 h 4876800"/>
              <a:gd name="connsiteX20" fmla="*/ 2795597 w 4876809"/>
              <a:gd name="connsiteY20" fmla="*/ 4032780 h 4876800"/>
              <a:gd name="connsiteX21" fmla="*/ 2823505 w 4876809"/>
              <a:gd name="connsiteY21" fmla="*/ 3965438 h 4876800"/>
              <a:gd name="connsiteX22" fmla="*/ 2890847 w 4876809"/>
              <a:gd name="connsiteY22" fmla="*/ 3937530 h 4876800"/>
              <a:gd name="connsiteX23" fmla="*/ 3723773 w 4876809"/>
              <a:gd name="connsiteY23" fmla="*/ 3503379 h 4876800"/>
              <a:gd name="connsiteX24" fmla="*/ 3761490 w 4876809"/>
              <a:gd name="connsiteY24" fmla="*/ 3506457 h 4876800"/>
              <a:gd name="connsiteX25" fmla="*/ 3990594 w 4876809"/>
              <a:gd name="connsiteY25" fmla="*/ 3811029 h 4876800"/>
              <a:gd name="connsiteX26" fmla="*/ 3673593 w 4876809"/>
              <a:gd name="connsiteY26" fmla="*/ 4128039 h 4876800"/>
              <a:gd name="connsiteX27" fmla="*/ 3257884 w 4876809"/>
              <a:gd name="connsiteY27" fmla="*/ 4128039 h 4876800"/>
              <a:gd name="connsiteX28" fmla="*/ 3162634 w 4876809"/>
              <a:gd name="connsiteY28" fmla="*/ 4032789 h 4876800"/>
              <a:gd name="connsiteX29" fmla="*/ 3257884 w 4876809"/>
              <a:gd name="connsiteY29" fmla="*/ 3937539 h 4876800"/>
              <a:gd name="connsiteX30" fmla="*/ 3673593 w 4876809"/>
              <a:gd name="connsiteY30" fmla="*/ 3937539 h 4876800"/>
              <a:gd name="connsiteX31" fmla="*/ 3800094 w 4876809"/>
              <a:gd name="connsiteY31" fmla="*/ 3811029 h 4876800"/>
              <a:gd name="connsiteX32" fmla="*/ 3708711 w 4876809"/>
              <a:gd name="connsiteY32" fmla="*/ 3689499 h 4876800"/>
              <a:gd name="connsiteX33" fmla="*/ 3643580 w 4876809"/>
              <a:gd name="connsiteY33" fmla="*/ 3571598 h 4876800"/>
              <a:gd name="connsiteX34" fmla="*/ 3723773 w 4876809"/>
              <a:gd name="connsiteY34" fmla="*/ 3503379 h 4876800"/>
              <a:gd name="connsiteX35" fmla="*/ 1046922 w 4876809"/>
              <a:gd name="connsiteY35" fmla="*/ 3371525 h 4876800"/>
              <a:gd name="connsiteX36" fmla="*/ 970722 w 4876809"/>
              <a:gd name="connsiteY36" fmla="*/ 3447725 h 4876800"/>
              <a:gd name="connsiteX37" fmla="*/ 1046922 w 4876809"/>
              <a:gd name="connsiteY37" fmla="*/ 3523925 h 4876800"/>
              <a:gd name="connsiteX38" fmla="*/ 1123122 w 4876809"/>
              <a:gd name="connsiteY38" fmla="*/ 3447725 h 4876800"/>
              <a:gd name="connsiteX39" fmla="*/ 1046922 w 4876809"/>
              <a:gd name="connsiteY39" fmla="*/ 3371525 h 4876800"/>
              <a:gd name="connsiteX40" fmla="*/ 1046922 w 4876809"/>
              <a:gd name="connsiteY40" fmla="*/ 2933375 h 4876800"/>
              <a:gd name="connsiteX41" fmla="*/ 532572 w 4876809"/>
              <a:gd name="connsiteY41" fmla="*/ 3447725 h 4876800"/>
              <a:gd name="connsiteX42" fmla="*/ 1046922 w 4876809"/>
              <a:gd name="connsiteY42" fmla="*/ 3962075 h 4876800"/>
              <a:gd name="connsiteX43" fmla="*/ 1372601 w 4876809"/>
              <a:gd name="connsiteY43" fmla="*/ 3845508 h 4876800"/>
              <a:gd name="connsiteX44" fmla="*/ 1195921 w 4876809"/>
              <a:gd name="connsiteY44" fmla="*/ 3668829 h 4876800"/>
              <a:gd name="connsiteX45" fmla="*/ 1046922 w 4876809"/>
              <a:gd name="connsiteY45" fmla="*/ 3714425 h 4876800"/>
              <a:gd name="connsiteX46" fmla="*/ 780222 w 4876809"/>
              <a:gd name="connsiteY46" fmla="*/ 3447725 h 4876800"/>
              <a:gd name="connsiteX47" fmla="*/ 1046922 w 4876809"/>
              <a:gd name="connsiteY47" fmla="*/ 3181025 h 4876800"/>
              <a:gd name="connsiteX48" fmla="*/ 1313622 w 4876809"/>
              <a:gd name="connsiteY48" fmla="*/ 3447725 h 4876800"/>
              <a:gd name="connsiteX49" fmla="*/ 1306259 w 4876809"/>
              <a:gd name="connsiteY49" fmla="*/ 3509752 h 4876800"/>
              <a:gd name="connsiteX50" fmla="*/ 1495483 w 4876809"/>
              <a:gd name="connsiteY50" fmla="*/ 3698976 h 4876800"/>
              <a:gd name="connsiteX51" fmla="*/ 1561272 w 4876809"/>
              <a:gd name="connsiteY51" fmla="*/ 3447725 h 4876800"/>
              <a:gd name="connsiteX52" fmla="*/ 1046922 w 4876809"/>
              <a:gd name="connsiteY52" fmla="*/ 2933375 h 4876800"/>
              <a:gd name="connsiteX53" fmla="*/ 2468985 w 4876809"/>
              <a:gd name="connsiteY53" fmla="*/ 2756916 h 4876800"/>
              <a:gd name="connsiteX54" fmla="*/ 2536327 w 4876809"/>
              <a:gd name="connsiteY54" fmla="*/ 2784824 h 4876800"/>
              <a:gd name="connsiteX55" fmla="*/ 2564235 w 4876809"/>
              <a:gd name="connsiteY55" fmla="*/ 2852166 h 4876800"/>
              <a:gd name="connsiteX56" fmla="*/ 2536327 w 4876809"/>
              <a:gd name="connsiteY56" fmla="*/ 2919507 h 4876800"/>
              <a:gd name="connsiteX57" fmla="*/ 2468985 w 4876809"/>
              <a:gd name="connsiteY57" fmla="*/ 2947416 h 4876800"/>
              <a:gd name="connsiteX58" fmla="*/ 2401643 w 4876809"/>
              <a:gd name="connsiteY58" fmla="*/ 2919507 h 4876800"/>
              <a:gd name="connsiteX59" fmla="*/ 2373735 w 4876809"/>
              <a:gd name="connsiteY59" fmla="*/ 2852166 h 4876800"/>
              <a:gd name="connsiteX60" fmla="*/ 2401643 w 4876809"/>
              <a:gd name="connsiteY60" fmla="*/ 2784824 h 4876800"/>
              <a:gd name="connsiteX61" fmla="*/ 2468985 w 4876809"/>
              <a:gd name="connsiteY61" fmla="*/ 2756916 h 4876800"/>
              <a:gd name="connsiteX62" fmla="*/ 1046922 w 4876809"/>
              <a:gd name="connsiteY62" fmla="*/ 2742866 h 4876800"/>
              <a:gd name="connsiteX63" fmla="*/ 1751772 w 4876809"/>
              <a:gd name="connsiteY63" fmla="*/ 3447716 h 4876800"/>
              <a:gd name="connsiteX64" fmla="*/ 1633900 w 4876809"/>
              <a:gd name="connsiteY64" fmla="*/ 3837384 h 4876800"/>
              <a:gd name="connsiteX65" fmla="*/ 1717377 w 4876809"/>
              <a:gd name="connsiteY65" fmla="*/ 3920861 h 4876800"/>
              <a:gd name="connsiteX66" fmla="*/ 1752486 w 4876809"/>
              <a:gd name="connsiteY66" fmla="*/ 3885752 h 4876800"/>
              <a:gd name="connsiteX67" fmla="*/ 1887198 w 4876809"/>
              <a:gd name="connsiteY67" fmla="*/ 3885752 h 4876800"/>
              <a:gd name="connsiteX68" fmla="*/ 1887198 w 4876809"/>
              <a:gd name="connsiteY68" fmla="*/ 4020454 h 4876800"/>
              <a:gd name="connsiteX69" fmla="*/ 1682258 w 4876809"/>
              <a:gd name="connsiteY69" fmla="*/ 4225384 h 4876800"/>
              <a:gd name="connsiteX70" fmla="*/ 1614907 w 4876809"/>
              <a:gd name="connsiteY70" fmla="*/ 4253283 h 4876800"/>
              <a:gd name="connsiteX71" fmla="*/ 1547556 w 4876809"/>
              <a:gd name="connsiteY71" fmla="*/ 4225384 h 4876800"/>
              <a:gd name="connsiteX72" fmla="*/ 1547546 w 4876809"/>
              <a:gd name="connsiteY72" fmla="*/ 4090682 h 4876800"/>
              <a:gd name="connsiteX73" fmla="*/ 1582665 w 4876809"/>
              <a:gd name="connsiteY73" fmla="*/ 4055573 h 4876800"/>
              <a:gd name="connsiteX74" fmla="*/ 1507598 w 4876809"/>
              <a:gd name="connsiteY74" fmla="*/ 3980506 h 4876800"/>
              <a:gd name="connsiteX75" fmla="*/ 1046922 w 4876809"/>
              <a:gd name="connsiteY75" fmla="*/ 4152566 h 4876800"/>
              <a:gd name="connsiteX76" fmla="*/ 342072 w 4876809"/>
              <a:gd name="connsiteY76" fmla="*/ 3447716 h 4876800"/>
              <a:gd name="connsiteX77" fmla="*/ 1046922 w 4876809"/>
              <a:gd name="connsiteY77" fmla="*/ 2742866 h 4876800"/>
              <a:gd name="connsiteX78" fmla="*/ 704859 w 4876809"/>
              <a:gd name="connsiteY78" fmla="*/ 2152640 h 4876800"/>
              <a:gd name="connsiteX79" fmla="*/ 704859 w 4876809"/>
              <a:gd name="connsiteY79" fmla="*/ 2457021 h 4876800"/>
              <a:gd name="connsiteX80" fmla="*/ 819159 w 4876809"/>
              <a:gd name="connsiteY80" fmla="*/ 2424608 h 4876800"/>
              <a:gd name="connsiteX81" fmla="*/ 819159 w 4876809"/>
              <a:gd name="connsiteY81" fmla="*/ 2152640 h 4876800"/>
              <a:gd name="connsiteX82" fmla="*/ 381009 w 4876809"/>
              <a:gd name="connsiteY82" fmla="*/ 1771650 h 4876800"/>
              <a:gd name="connsiteX83" fmla="*/ 285759 w 4876809"/>
              <a:gd name="connsiteY83" fmla="*/ 1866900 h 4876800"/>
              <a:gd name="connsiteX84" fmla="*/ 381009 w 4876809"/>
              <a:gd name="connsiteY84" fmla="*/ 1962150 h 4876800"/>
              <a:gd name="connsiteX85" fmla="*/ 609609 w 4876809"/>
              <a:gd name="connsiteY85" fmla="*/ 1962150 h 4876800"/>
              <a:gd name="connsiteX86" fmla="*/ 914409 w 4876809"/>
              <a:gd name="connsiteY86" fmla="*/ 1962150 h 4876800"/>
              <a:gd name="connsiteX87" fmla="*/ 1143009 w 4876809"/>
              <a:gd name="connsiteY87" fmla="*/ 1962150 h 4876800"/>
              <a:gd name="connsiteX88" fmla="*/ 1238259 w 4876809"/>
              <a:gd name="connsiteY88" fmla="*/ 1866900 h 4876800"/>
              <a:gd name="connsiteX89" fmla="*/ 1143009 w 4876809"/>
              <a:gd name="connsiteY89" fmla="*/ 1771650 h 4876800"/>
              <a:gd name="connsiteX90" fmla="*/ 4171959 w 4876809"/>
              <a:gd name="connsiteY90" fmla="*/ 689896 h 4876800"/>
              <a:gd name="connsiteX91" fmla="*/ 3820792 w 4876809"/>
              <a:gd name="connsiteY91" fmla="*/ 1041063 h 4876800"/>
              <a:gd name="connsiteX92" fmla="*/ 3798532 w 4876809"/>
              <a:gd name="connsiteY92" fmla="*/ 1061104 h 4876800"/>
              <a:gd name="connsiteX93" fmla="*/ 3877370 w 4876809"/>
              <a:gd name="connsiteY93" fmla="*/ 1139942 h 4876800"/>
              <a:gd name="connsiteX94" fmla="*/ 3905269 w 4876809"/>
              <a:gd name="connsiteY94" fmla="*/ 1207294 h 4876800"/>
              <a:gd name="connsiteX95" fmla="*/ 3905269 w 4876809"/>
              <a:gd name="connsiteY95" fmla="*/ 1366837 h 4876800"/>
              <a:gd name="connsiteX96" fmla="*/ 3938854 w 4876809"/>
              <a:gd name="connsiteY96" fmla="*/ 1366837 h 4876800"/>
              <a:gd name="connsiteX97" fmla="*/ 4034104 w 4876809"/>
              <a:gd name="connsiteY97" fmla="*/ 1462087 h 4876800"/>
              <a:gd name="connsiteX98" fmla="*/ 3938854 w 4876809"/>
              <a:gd name="connsiteY98" fmla="*/ 1557337 h 4876800"/>
              <a:gd name="connsiteX99" fmla="*/ 3905269 w 4876809"/>
              <a:gd name="connsiteY99" fmla="*/ 1557337 h 4876800"/>
              <a:gd name="connsiteX100" fmla="*/ 3905269 w 4876809"/>
              <a:gd name="connsiteY100" fmla="*/ 2257320 h 4876800"/>
              <a:gd name="connsiteX101" fmla="*/ 3884847 w 4876809"/>
              <a:gd name="connsiteY101" fmla="*/ 2316242 h 4876800"/>
              <a:gd name="connsiteX102" fmla="*/ 3349571 w 4876809"/>
              <a:gd name="connsiteY102" fmla="*/ 2996089 h 4876800"/>
              <a:gd name="connsiteX103" fmla="*/ 3865340 w 4876809"/>
              <a:gd name="connsiteY103" fmla="*/ 3138240 h 4876800"/>
              <a:gd name="connsiteX104" fmla="*/ 3872312 w 4876809"/>
              <a:gd name="connsiteY104" fmla="*/ 3140450 h 4876800"/>
              <a:gd name="connsiteX105" fmla="*/ 3894601 w 4876809"/>
              <a:gd name="connsiteY105" fmla="*/ 3147603 h 4876800"/>
              <a:gd name="connsiteX106" fmla="*/ 4171959 w 4876809"/>
              <a:gd name="connsiteY106" fmla="*/ 2422036 h 4876800"/>
              <a:gd name="connsiteX107" fmla="*/ 4171959 w 4876809"/>
              <a:gd name="connsiteY107" fmla="*/ 1251109 h 4876800"/>
              <a:gd name="connsiteX108" fmla="*/ 4138536 w 4876809"/>
              <a:gd name="connsiteY108" fmla="*/ 1257233 h 4876800"/>
              <a:gd name="connsiteX109" fmla="*/ 4071185 w 4876809"/>
              <a:gd name="connsiteY109" fmla="*/ 1229334 h 4876800"/>
              <a:gd name="connsiteX110" fmla="*/ 4071185 w 4876809"/>
              <a:gd name="connsiteY110" fmla="*/ 1094622 h 4876800"/>
              <a:gd name="connsiteX111" fmla="*/ 4171959 w 4876809"/>
              <a:gd name="connsiteY111" fmla="*/ 993848 h 4876800"/>
              <a:gd name="connsiteX112" fmla="*/ 4171959 w 4876809"/>
              <a:gd name="connsiteY112" fmla="*/ 190576 h 4876800"/>
              <a:gd name="connsiteX113" fmla="*/ 4104608 w 4876809"/>
              <a:gd name="connsiteY113" fmla="*/ 218437 h 4876800"/>
              <a:gd name="connsiteX114" fmla="*/ 3551387 w 4876809"/>
              <a:gd name="connsiteY114" fmla="*/ 771658 h 4876800"/>
              <a:gd name="connsiteX115" fmla="*/ 3551377 w 4876809"/>
              <a:gd name="connsiteY115" fmla="*/ 906361 h 4876800"/>
              <a:gd name="connsiteX116" fmla="*/ 3686080 w 4876809"/>
              <a:gd name="connsiteY116" fmla="*/ 906361 h 4876800"/>
              <a:gd name="connsiteX117" fmla="*/ 4239311 w 4876809"/>
              <a:gd name="connsiteY117" fmla="*/ 353120 h 4876800"/>
              <a:gd name="connsiteX118" fmla="*/ 4239311 w 4876809"/>
              <a:gd name="connsiteY118" fmla="*/ 218427 h 4876800"/>
              <a:gd name="connsiteX119" fmla="*/ 4171959 w 4876809"/>
              <a:gd name="connsiteY119" fmla="*/ 190576 h 4876800"/>
              <a:gd name="connsiteX120" fmla="*/ 4781560 w 4876809"/>
              <a:gd name="connsiteY120" fmla="*/ 0 h 4876800"/>
              <a:gd name="connsiteX121" fmla="*/ 4876809 w 4876809"/>
              <a:gd name="connsiteY121" fmla="*/ 95250 h 4876800"/>
              <a:gd name="connsiteX122" fmla="*/ 4876809 w 4876809"/>
              <a:gd name="connsiteY122" fmla="*/ 518969 h 4876800"/>
              <a:gd name="connsiteX123" fmla="*/ 4848911 w 4876809"/>
              <a:gd name="connsiteY123" fmla="*/ 586321 h 4876800"/>
              <a:gd name="connsiteX124" fmla="*/ 4362460 w 4876809"/>
              <a:gd name="connsiteY124" fmla="*/ 1072772 h 4876800"/>
              <a:gd name="connsiteX125" fmla="*/ 4362460 w 4876809"/>
              <a:gd name="connsiteY125" fmla="*/ 2439609 h 4876800"/>
              <a:gd name="connsiteX126" fmla="*/ 4356183 w 4876809"/>
              <a:gd name="connsiteY126" fmla="*/ 2473623 h 4876800"/>
              <a:gd name="connsiteX127" fmla="*/ 4065765 w 4876809"/>
              <a:gd name="connsiteY127" fmla="*/ 3233356 h 4876800"/>
              <a:gd name="connsiteX128" fmla="*/ 4366555 w 4876809"/>
              <a:gd name="connsiteY128" fmla="*/ 3803666 h 4876800"/>
              <a:gd name="connsiteX129" fmla="*/ 3910412 w 4876809"/>
              <a:gd name="connsiteY129" fmla="*/ 4454328 h 4876800"/>
              <a:gd name="connsiteX130" fmla="*/ 4041162 w 4876809"/>
              <a:gd name="connsiteY130" fmla="*/ 4686300 h 4876800"/>
              <a:gd name="connsiteX131" fmla="*/ 4267095 w 4876809"/>
              <a:gd name="connsiteY131" fmla="*/ 4686300 h 4876800"/>
              <a:gd name="connsiteX132" fmla="*/ 4362345 w 4876809"/>
              <a:gd name="connsiteY132" fmla="*/ 4781550 h 4876800"/>
              <a:gd name="connsiteX133" fmla="*/ 4267095 w 4876809"/>
              <a:gd name="connsiteY133" fmla="*/ 4876800 h 4876800"/>
              <a:gd name="connsiteX134" fmla="*/ 2828944 w 4876809"/>
              <a:gd name="connsiteY134" fmla="*/ 4876800 h 4876800"/>
              <a:gd name="connsiteX135" fmla="*/ 2733694 w 4876809"/>
              <a:gd name="connsiteY135" fmla="*/ 4781550 h 4876800"/>
              <a:gd name="connsiteX136" fmla="*/ 2828944 w 4876809"/>
              <a:gd name="connsiteY136" fmla="*/ 4686300 h 4876800"/>
              <a:gd name="connsiteX137" fmla="*/ 3016148 w 4876809"/>
              <a:gd name="connsiteY137" fmla="*/ 4686300 h 4876800"/>
              <a:gd name="connsiteX138" fmla="*/ 3016148 w 4876809"/>
              <a:gd name="connsiteY138" fmla="*/ 4495467 h 4876800"/>
              <a:gd name="connsiteX139" fmla="*/ 1346206 w 4876809"/>
              <a:gd name="connsiteY139" fmla="*/ 4495467 h 4876800"/>
              <a:gd name="connsiteX140" fmla="*/ 1346206 w 4876809"/>
              <a:gd name="connsiteY140" fmla="*/ 4686300 h 4876800"/>
              <a:gd name="connsiteX141" fmla="*/ 1533411 w 4876809"/>
              <a:gd name="connsiteY141" fmla="*/ 4686300 h 4876800"/>
              <a:gd name="connsiteX142" fmla="*/ 1628661 w 4876809"/>
              <a:gd name="connsiteY142" fmla="*/ 4781550 h 4876800"/>
              <a:gd name="connsiteX143" fmla="*/ 1533411 w 4876809"/>
              <a:gd name="connsiteY143" fmla="*/ 4876800 h 4876800"/>
              <a:gd name="connsiteX144" fmla="*/ 95259 w 4876809"/>
              <a:gd name="connsiteY144" fmla="*/ 4876800 h 4876800"/>
              <a:gd name="connsiteX145" fmla="*/ 9 w 4876809"/>
              <a:gd name="connsiteY145" fmla="*/ 4781550 h 4876800"/>
              <a:gd name="connsiteX146" fmla="*/ 95259 w 4876809"/>
              <a:gd name="connsiteY146" fmla="*/ 4686300 h 4876800"/>
              <a:gd name="connsiteX147" fmla="*/ 321192 w 4876809"/>
              <a:gd name="connsiteY147" fmla="*/ 4686300 h 4876800"/>
              <a:gd name="connsiteX148" fmla="*/ 508616 w 4876809"/>
              <a:gd name="connsiteY148" fmla="*/ 4353782 h 4876800"/>
              <a:gd name="connsiteX149" fmla="*/ 511921 w 4876809"/>
              <a:gd name="connsiteY149" fmla="*/ 4348563 h 4876800"/>
              <a:gd name="connsiteX150" fmla="*/ 306886 w 4876809"/>
              <a:gd name="connsiteY150" fmla="*/ 4188600 h 4876800"/>
              <a:gd name="connsiteX151" fmla="*/ 0 w 4876809"/>
              <a:gd name="connsiteY151" fmla="*/ 3447726 h 4876800"/>
              <a:gd name="connsiteX152" fmla="*/ 306886 w 4876809"/>
              <a:gd name="connsiteY152" fmla="*/ 2706852 h 4876800"/>
              <a:gd name="connsiteX153" fmla="*/ 514359 w 4876809"/>
              <a:gd name="connsiteY153" fmla="*/ 2545594 h 4876800"/>
              <a:gd name="connsiteX154" fmla="*/ 514359 w 4876809"/>
              <a:gd name="connsiteY154" fmla="*/ 2152650 h 4876800"/>
              <a:gd name="connsiteX155" fmla="*/ 381009 w 4876809"/>
              <a:gd name="connsiteY155" fmla="*/ 2152650 h 4876800"/>
              <a:gd name="connsiteX156" fmla="*/ 95259 w 4876809"/>
              <a:gd name="connsiteY156" fmla="*/ 1866900 h 4876800"/>
              <a:gd name="connsiteX157" fmla="*/ 381009 w 4876809"/>
              <a:gd name="connsiteY157" fmla="*/ 1581150 h 4876800"/>
              <a:gd name="connsiteX158" fmla="*/ 1143009 w 4876809"/>
              <a:gd name="connsiteY158" fmla="*/ 1581150 h 4876800"/>
              <a:gd name="connsiteX159" fmla="*/ 1428759 w 4876809"/>
              <a:gd name="connsiteY159" fmla="*/ 1866900 h 4876800"/>
              <a:gd name="connsiteX160" fmla="*/ 1143009 w 4876809"/>
              <a:gd name="connsiteY160" fmla="*/ 2152650 h 4876800"/>
              <a:gd name="connsiteX161" fmla="*/ 1009659 w 4876809"/>
              <a:gd name="connsiteY161" fmla="*/ 2152650 h 4876800"/>
              <a:gd name="connsiteX162" fmla="*/ 1009659 w 4876809"/>
              <a:gd name="connsiteY162" fmla="*/ 2400109 h 4876800"/>
              <a:gd name="connsiteX163" fmla="*/ 1368295 w 4876809"/>
              <a:gd name="connsiteY163" fmla="*/ 2450011 h 4876800"/>
              <a:gd name="connsiteX164" fmla="*/ 2072792 w 4876809"/>
              <a:gd name="connsiteY164" fmla="*/ 2644187 h 4876800"/>
              <a:gd name="connsiteX165" fmla="*/ 2123570 w 4876809"/>
              <a:gd name="connsiteY165" fmla="*/ 2670534 h 4876800"/>
              <a:gd name="connsiteX166" fmla="*/ 2151478 w 4876809"/>
              <a:gd name="connsiteY166" fmla="*/ 2737875 h 4876800"/>
              <a:gd name="connsiteX167" fmla="*/ 2123570 w 4876809"/>
              <a:gd name="connsiteY167" fmla="*/ 2805217 h 4876800"/>
              <a:gd name="connsiteX168" fmla="*/ 2056228 w 4876809"/>
              <a:gd name="connsiteY168" fmla="*/ 2833125 h 4876800"/>
              <a:gd name="connsiteX169" fmla="*/ 2036397 w 4876809"/>
              <a:gd name="connsiteY169" fmla="*/ 2830944 h 4876800"/>
              <a:gd name="connsiteX170" fmla="*/ 2036188 w 4876809"/>
              <a:gd name="connsiteY170" fmla="*/ 2831697 h 4876800"/>
              <a:gd name="connsiteX171" fmla="*/ 1315745 w 4876809"/>
              <a:gd name="connsiteY171" fmla="*/ 2633129 h 4876800"/>
              <a:gd name="connsiteX172" fmla="*/ 1311811 w 4876809"/>
              <a:gd name="connsiteY172" fmla="*/ 2631948 h 4876800"/>
              <a:gd name="connsiteX173" fmla="*/ 441588 w 4876809"/>
              <a:gd name="connsiteY173" fmla="*/ 2841555 h 4876800"/>
              <a:gd name="connsiteX174" fmla="*/ 190500 w 4876809"/>
              <a:gd name="connsiteY174" fmla="*/ 3447726 h 4876800"/>
              <a:gd name="connsiteX175" fmla="*/ 441588 w 4876809"/>
              <a:gd name="connsiteY175" fmla="*/ 4053887 h 4876800"/>
              <a:gd name="connsiteX176" fmla="*/ 1047750 w 4876809"/>
              <a:gd name="connsiteY176" fmla="*/ 4304967 h 4876800"/>
              <a:gd name="connsiteX177" fmla="*/ 3661410 w 4876809"/>
              <a:gd name="connsiteY177" fmla="*/ 4304967 h 4876800"/>
              <a:gd name="connsiteX178" fmla="*/ 3663458 w 4876809"/>
              <a:gd name="connsiteY178" fmla="*/ 4304986 h 4876800"/>
              <a:gd name="connsiteX179" fmla="*/ 3669573 w 4876809"/>
              <a:gd name="connsiteY179" fmla="*/ 4305167 h 4876800"/>
              <a:gd name="connsiteX180" fmla="*/ 3674412 w 4876809"/>
              <a:gd name="connsiteY180" fmla="*/ 4305300 h 4876800"/>
              <a:gd name="connsiteX181" fmla="*/ 4176046 w 4876809"/>
              <a:gd name="connsiteY181" fmla="*/ 3803656 h 4876800"/>
              <a:gd name="connsiteX182" fmla="*/ 3907679 w 4876809"/>
              <a:gd name="connsiteY182" fmla="*/ 3359696 h 4876800"/>
              <a:gd name="connsiteX183" fmla="*/ 3903192 w 4876809"/>
              <a:gd name="connsiteY183" fmla="*/ 3357429 h 4876800"/>
              <a:gd name="connsiteX184" fmla="*/ 3813610 w 4876809"/>
              <a:gd name="connsiteY184" fmla="*/ 3321748 h 4876800"/>
              <a:gd name="connsiteX185" fmla="*/ 3809209 w 4876809"/>
              <a:gd name="connsiteY185" fmla="*/ 3320358 h 4876800"/>
              <a:gd name="connsiteX186" fmla="*/ 2835907 w 4876809"/>
              <a:gd name="connsiteY186" fmla="*/ 3052096 h 4876800"/>
              <a:gd name="connsiteX187" fmla="*/ 2769394 w 4876809"/>
              <a:gd name="connsiteY187" fmla="*/ 2934957 h 4876800"/>
              <a:gd name="connsiteX188" fmla="*/ 2886532 w 4876809"/>
              <a:gd name="connsiteY188" fmla="*/ 2868444 h 4876800"/>
              <a:gd name="connsiteX189" fmla="*/ 3150336 w 4876809"/>
              <a:gd name="connsiteY189" fmla="*/ 2941158 h 4876800"/>
              <a:gd name="connsiteX190" fmla="*/ 3714750 w 4876809"/>
              <a:gd name="connsiteY190" fmla="*/ 2224297 h 4876800"/>
              <a:gd name="connsiteX191" fmla="*/ 3714750 w 4876809"/>
              <a:gd name="connsiteY191" fmla="*/ 1557328 h 4876800"/>
              <a:gd name="connsiteX192" fmla="*/ 3372288 w 4876809"/>
              <a:gd name="connsiteY192" fmla="*/ 1557328 h 4876800"/>
              <a:gd name="connsiteX193" fmla="*/ 3277038 w 4876809"/>
              <a:gd name="connsiteY193" fmla="*/ 1462078 h 4876800"/>
              <a:gd name="connsiteX194" fmla="*/ 3372288 w 4876809"/>
              <a:gd name="connsiteY194" fmla="*/ 1366828 h 4876800"/>
              <a:gd name="connsiteX195" fmla="*/ 3714750 w 4876809"/>
              <a:gd name="connsiteY195" fmla="*/ 1366828 h 4876800"/>
              <a:gd name="connsiteX196" fmla="*/ 3714750 w 4876809"/>
              <a:gd name="connsiteY196" fmla="*/ 1246737 h 4876800"/>
              <a:gd name="connsiteX197" fmla="*/ 3591325 w 4876809"/>
              <a:gd name="connsiteY197" fmla="*/ 1123312 h 4876800"/>
              <a:gd name="connsiteX198" fmla="*/ 3416674 w 4876809"/>
              <a:gd name="connsiteY198" fmla="*/ 1041063 h 4876800"/>
              <a:gd name="connsiteX199" fmla="*/ 3416674 w 4876809"/>
              <a:gd name="connsiteY199" fmla="*/ 636946 h 4876800"/>
              <a:gd name="connsiteX200" fmla="*/ 3969896 w 4876809"/>
              <a:gd name="connsiteY200" fmla="*/ 83725 h 4876800"/>
              <a:gd name="connsiteX201" fmla="*/ 4374023 w 4876809"/>
              <a:gd name="connsiteY201" fmla="*/ 83725 h 4876800"/>
              <a:gd name="connsiteX202" fmla="*/ 4374023 w 4876809"/>
              <a:gd name="connsiteY202" fmla="*/ 487832 h 4876800"/>
              <a:gd name="connsiteX203" fmla="*/ 4362460 w 4876809"/>
              <a:gd name="connsiteY203" fmla="*/ 499396 h 4876800"/>
              <a:gd name="connsiteX204" fmla="*/ 4362460 w 4876809"/>
              <a:gd name="connsiteY204" fmla="*/ 803357 h 4876800"/>
              <a:gd name="connsiteX205" fmla="*/ 4686310 w 4876809"/>
              <a:gd name="connsiteY205" fmla="*/ 479507 h 4876800"/>
              <a:gd name="connsiteX206" fmla="*/ 4686310 w 4876809"/>
              <a:gd name="connsiteY206" fmla="*/ 95250 h 4876800"/>
              <a:gd name="connsiteX207" fmla="*/ 4781560 w 4876809"/>
              <a:gd name="connsiteY20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4876809" h="4876800">
                <a:moveTo>
                  <a:pt x="3714407" y="4494562"/>
                </a:moveTo>
                <a:cubicBezTo>
                  <a:pt x="3701167" y="4495324"/>
                  <a:pt x="3687851" y="4495800"/>
                  <a:pt x="3674421" y="4495800"/>
                </a:cubicBezTo>
                <a:cubicBezTo>
                  <a:pt x="3670621" y="4495800"/>
                  <a:pt x="3666858" y="4495686"/>
                  <a:pt x="3663086" y="4495562"/>
                </a:cubicBezTo>
                <a:lnTo>
                  <a:pt x="3660115" y="4495467"/>
                </a:lnTo>
                <a:lnTo>
                  <a:pt x="3206658" y="4495467"/>
                </a:lnTo>
                <a:lnTo>
                  <a:pt x="3206658" y="4686300"/>
                </a:lnTo>
                <a:lnTo>
                  <a:pt x="3822487" y="4686300"/>
                </a:lnTo>
                <a:close/>
                <a:moveTo>
                  <a:pt x="682142" y="4430125"/>
                </a:moveTo>
                <a:cubicBezTo>
                  <a:pt x="680228" y="4435983"/>
                  <a:pt x="677732" y="4441746"/>
                  <a:pt x="674589" y="4447318"/>
                </a:cubicBezTo>
                <a:lnTo>
                  <a:pt x="539877" y="4686300"/>
                </a:lnTo>
                <a:lnTo>
                  <a:pt x="1155706" y="4686300"/>
                </a:lnTo>
                <a:lnTo>
                  <a:pt x="1155706" y="4495467"/>
                </a:lnTo>
                <a:lnTo>
                  <a:pt x="1047750" y="4495467"/>
                </a:lnTo>
                <a:cubicBezTo>
                  <a:pt x="920934" y="4495467"/>
                  <a:pt x="797576" y="4473016"/>
                  <a:pt x="682142" y="4430125"/>
                </a:cubicBezTo>
                <a:close/>
                <a:moveTo>
                  <a:pt x="2890847" y="3937530"/>
                </a:moveTo>
                <a:cubicBezTo>
                  <a:pt x="2915898" y="3937530"/>
                  <a:pt x="2940472" y="3947721"/>
                  <a:pt x="2958179" y="3965438"/>
                </a:cubicBezTo>
                <a:cubicBezTo>
                  <a:pt x="2975905" y="3983164"/>
                  <a:pt x="2986097" y="4007729"/>
                  <a:pt x="2986097" y="4032780"/>
                </a:cubicBezTo>
                <a:cubicBezTo>
                  <a:pt x="2986097" y="4057830"/>
                  <a:pt x="2975895" y="4082405"/>
                  <a:pt x="2958179" y="4100121"/>
                </a:cubicBezTo>
                <a:cubicBezTo>
                  <a:pt x="2940472" y="4117838"/>
                  <a:pt x="2915898" y="4128030"/>
                  <a:pt x="2890847" y="4128030"/>
                </a:cubicBezTo>
                <a:cubicBezTo>
                  <a:pt x="2865796" y="4128030"/>
                  <a:pt x="2841221" y="4117838"/>
                  <a:pt x="2823505" y="4100121"/>
                </a:cubicBezTo>
                <a:cubicBezTo>
                  <a:pt x="2805779" y="4082405"/>
                  <a:pt x="2795597" y="4057926"/>
                  <a:pt x="2795597" y="4032780"/>
                </a:cubicBezTo>
                <a:cubicBezTo>
                  <a:pt x="2795597" y="4007729"/>
                  <a:pt x="2805789" y="3983154"/>
                  <a:pt x="2823505" y="3965438"/>
                </a:cubicBezTo>
                <a:cubicBezTo>
                  <a:pt x="2841221" y="3947721"/>
                  <a:pt x="2865796" y="3937530"/>
                  <a:pt x="2890847" y="3937530"/>
                </a:cubicBezTo>
                <a:close/>
                <a:moveTo>
                  <a:pt x="3723773" y="3503379"/>
                </a:moveTo>
                <a:cubicBezTo>
                  <a:pt x="3736060" y="3501904"/>
                  <a:pt x="3748843" y="3502814"/>
                  <a:pt x="3761490" y="3506457"/>
                </a:cubicBezTo>
                <a:cubicBezTo>
                  <a:pt x="3896383" y="3545348"/>
                  <a:pt x="3990594" y="3670601"/>
                  <a:pt x="3990594" y="3811029"/>
                </a:cubicBezTo>
                <a:cubicBezTo>
                  <a:pt x="3990594" y="3985831"/>
                  <a:pt x="3848396" y="4128039"/>
                  <a:pt x="3673593" y="4128039"/>
                </a:cubicBezTo>
                <a:lnTo>
                  <a:pt x="3257884" y="4128039"/>
                </a:lnTo>
                <a:cubicBezTo>
                  <a:pt x="3205287" y="4128039"/>
                  <a:pt x="3162634" y="4085396"/>
                  <a:pt x="3162634" y="4032789"/>
                </a:cubicBezTo>
                <a:cubicBezTo>
                  <a:pt x="3162634" y="3980183"/>
                  <a:pt x="3205287" y="3937539"/>
                  <a:pt x="3257884" y="3937539"/>
                </a:cubicBezTo>
                <a:lnTo>
                  <a:pt x="3673593" y="3937539"/>
                </a:lnTo>
                <a:cubicBezTo>
                  <a:pt x="3743345" y="3937539"/>
                  <a:pt x="3800094" y="3880790"/>
                  <a:pt x="3800094" y="3811029"/>
                </a:cubicBezTo>
                <a:cubicBezTo>
                  <a:pt x="3800094" y="3754983"/>
                  <a:pt x="3762509" y="3705015"/>
                  <a:pt x="3708711" y="3689499"/>
                </a:cubicBezTo>
                <a:cubicBezTo>
                  <a:pt x="3658162" y="3674935"/>
                  <a:pt x="3629006" y="3622148"/>
                  <a:pt x="3643580" y="3571598"/>
                </a:cubicBezTo>
                <a:cubicBezTo>
                  <a:pt x="3654502" y="3533686"/>
                  <a:pt x="3686910" y="3507803"/>
                  <a:pt x="3723773" y="3503379"/>
                </a:cubicBezTo>
                <a:close/>
                <a:moveTo>
                  <a:pt x="1046922" y="3371525"/>
                </a:moveTo>
                <a:cubicBezTo>
                  <a:pt x="1004907" y="3371525"/>
                  <a:pt x="970722" y="3405710"/>
                  <a:pt x="970722" y="3447725"/>
                </a:cubicBezTo>
                <a:cubicBezTo>
                  <a:pt x="970722" y="3489740"/>
                  <a:pt x="1004907" y="3523925"/>
                  <a:pt x="1046922" y="3523925"/>
                </a:cubicBezTo>
                <a:cubicBezTo>
                  <a:pt x="1088937" y="3523925"/>
                  <a:pt x="1123122" y="3489740"/>
                  <a:pt x="1123122" y="3447725"/>
                </a:cubicBezTo>
                <a:cubicBezTo>
                  <a:pt x="1123122" y="3405710"/>
                  <a:pt x="1088937" y="3371525"/>
                  <a:pt x="1046922" y="3371525"/>
                </a:cubicBezTo>
                <a:close/>
                <a:moveTo>
                  <a:pt x="1046922" y="2933375"/>
                </a:moveTo>
                <a:cubicBezTo>
                  <a:pt x="763315" y="2933375"/>
                  <a:pt x="532572" y="3164109"/>
                  <a:pt x="532572" y="3447725"/>
                </a:cubicBezTo>
                <a:cubicBezTo>
                  <a:pt x="532572" y="3731342"/>
                  <a:pt x="763315" y="3962075"/>
                  <a:pt x="1046922" y="3962075"/>
                </a:cubicBezTo>
                <a:cubicBezTo>
                  <a:pt x="1170404" y="3962075"/>
                  <a:pt x="1283837" y="3918308"/>
                  <a:pt x="1372601" y="3845508"/>
                </a:cubicBezTo>
                <a:lnTo>
                  <a:pt x="1195921" y="3668829"/>
                </a:lnTo>
                <a:cubicBezTo>
                  <a:pt x="1153345" y="3697604"/>
                  <a:pt x="1102062" y="3714425"/>
                  <a:pt x="1046922" y="3714425"/>
                </a:cubicBezTo>
                <a:cubicBezTo>
                  <a:pt x="899865" y="3714425"/>
                  <a:pt x="780222" y="3594782"/>
                  <a:pt x="780222" y="3447725"/>
                </a:cubicBezTo>
                <a:cubicBezTo>
                  <a:pt x="780222" y="3300669"/>
                  <a:pt x="899865" y="3181025"/>
                  <a:pt x="1046922" y="3181025"/>
                </a:cubicBezTo>
                <a:cubicBezTo>
                  <a:pt x="1193978" y="3181025"/>
                  <a:pt x="1313622" y="3300669"/>
                  <a:pt x="1313622" y="3447725"/>
                </a:cubicBezTo>
                <a:cubicBezTo>
                  <a:pt x="1313622" y="3469080"/>
                  <a:pt x="1311021" y="3489835"/>
                  <a:pt x="1306259" y="3509752"/>
                </a:cubicBezTo>
                <a:lnTo>
                  <a:pt x="1495483" y="3698976"/>
                </a:lnTo>
                <a:cubicBezTo>
                  <a:pt x="1537297" y="3624614"/>
                  <a:pt x="1561272" y="3538937"/>
                  <a:pt x="1561272" y="3447725"/>
                </a:cubicBezTo>
                <a:cubicBezTo>
                  <a:pt x="1561272" y="3164109"/>
                  <a:pt x="1330529" y="2933375"/>
                  <a:pt x="1046922" y="2933375"/>
                </a:cubicBezTo>
                <a:close/>
                <a:moveTo>
                  <a:pt x="2468985" y="2756916"/>
                </a:moveTo>
                <a:cubicBezTo>
                  <a:pt x="2494121" y="2756916"/>
                  <a:pt x="2518610" y="2767107"/>
                  <a:pt x="2536327" y="2784824"/>
                </a:cubicBezTo>
                <a:cubicBezTo>
                  <a:pt x="2554043" y="2802531"/>
                  <a:pt x="2564235" y="2827115"/>
                  <a:pt x="2564235" y="2852166"/>
                </a:cubicBezTo>
                <a:cubicBezTo>
                  <a:pt x="2564235" y="2877217"/>
                  <a:pt x="2554034" y="2901791"/>
                  <a:pt x="2536327" y="2919507"/>
                </a:cubicBezTo>
                <a:cubicBezTo>
                  <a:pt x="2518610" y="2937224"/>
                  <a:pt x="2494036" y="2947416"/>
                  <a:pt x="2468985" y="2947416"/>
                </a:cubicBezTo>
                <a:cubicBezTo>
                  <a:pt x="2443934" y="2947416"/>
                  <a:pt x="2419360" y="2937224"/>
                  <a:pt x="2401643" y="2919507"/>
                </a:cubicBezTo>
                <a:cubicBezTo>
                  <a:pt x="2383927" y="2901791"/>
                  <a:pt x="2373735" y="2877217"/>
                  <a:pt x="2373735" y="2852166"/>
                </a:cubicBezTo>
                <a:cubicBezTo>
                  <a:pt x="2373735" y="2827115"/>
                  <a:pt x="2383936" y="2802540"/>
                  <a:pt x="2401643" y="2784824"/>
                </a:cubicBezTo>
                <a:cubicBezTo>
                  <a:pt x="2419360" y="2767107"/>
                  <a:pt x="2443934" y="2756916"/>
                  <a:pt x="2468985" y="2756916"/>
                </a:cubicBezTo>
                <a:close/>
                <a:moveTo>
                  <a:pt x="1046922" y="2742866"/>
                </a:moveTo>
                <a:cubicBezTo>
                  <a:pt x="1435580" y="2742866"/>
                  <a:pt x="1751772" y="3059058"/>
                  <a:pt x="1751772" y="3447716"/>
                </a:cubicBezTo>
                <a:cubicBezTo>
                  <a:pt x="1751772" y="3591705"/>
                  <a:pt x="1708300" y="3725684"/>
                  <a:pt x="1633900" y="3837384"/>
                </a:cubicBezTo>
                <a:lnTo>
                  <a:pt x="1717377" y="3920861"/>
                </a:lnTo>
                <a:lnTo>
                  <a:pt x="1752486" y="3885752"/>
                </a:lnTo>
                <a:cubicBezTo>
                  <a:pt x="1789710" y="3848556"/>
                  <a:pt x="1850003" y="3848556"/>
                  <a:pt x="1887198" y="3885752"/>
                </a:cubicBezTo>
                <a:cubicBezTo>
                  <a:pt x="1924393" y="3922956"/>
                  <a:pt x="1924393" y="3983259"/>
                  <a:pt x="1887198" y="4020454"/>
                </a:cubicBezTo>
                <a:lnTo>
                  <a:pt x="1682258" y="4225384"/>
                </a:lnTo>
                <a:cubicBezTo>
                  <a:pt x="1663656" y="4243977"/>
                  <a:pt x="1639282" y="4253283"/>
                  <a:pt x="1614907" y="4253283"/>
                </a:cubicBezTo>
                <a:cubicBezTo>
                  <a:pt x="1590533" y="4253283"/>
                  <a:pt x="1566158" y="4243987"/>
                  <a:pt x="1547556" y="4225384"/>
                </a:cubicBezTo>
                <a:cubicBezTo>
                  <a:pt x="1510351" y="4188189"/>
                  <a:pt x="1510351" y="4127877"/>
                  <a:pt x="1547546" y="4090682"/>
                </a:cubicBezTo>
                <a:lnTo>
                  <a:pt x="1582665" y="4055573"/>
                </a:lnTo>
                <a:lnTo>
                  <a:pt x="1507598" y="3980506"/>
                </a:lnTo>
                <a:cubicBezTo>
                  <a:pt x="1383954" y="4087567"/>
                  <a:pt x="1222934" y="4152566"/>
                  <a:pt x="1046922" y="4152566"/>
                </a:cubicBezTo>
                <a:cubicBezTo>
                  <a:pt x="658264" y="4152566"/>
                  <a:pt x="342072" y="3836374"/>
                  <a:pt x="342072" y="3447716"/>
                </a:cubicBezTo>
                <a:cubicBezTo>
                  <a:pt x="342072" y="3059058"/>
                  <a:pt x="658264" y="2742866"/>
                  <a:pt x="1046922" y="2742866"/>
                </a:cubicBezTo>
                <a:close/>
                <a:moveTo>
                  <a:pt x="704859" y="2152640"/>
                </a:moveTo>
                <a:lnTo>
                  <a:pt x="704859" y="2457021"/>
                </a:lnTo>
                <a:cubicBezTo>
                  <a:pt x="742331" y="2444020"/>
                  <a:pt x="780497" y="2433247"/>
                  <a:pt x="819159" y="2424608"/>
                </a:cubicBezTo>
                <a:lnTo>
                  <a:pt x="819159" y="2152640"/>
                </a:lnTo>
                <a:close/>
                <a:moveTo>
                  <a:pt x="381009" y="1771650"/>
                </a:moveTo>
                <a:cubicBezTo>
                  <a:pt x="328488" y="1771650"/>
                  <a:pt x="285759" y="1814379"/>
                  <a:pt x="285759" y="1866900"/>
                </a:cubicBezTo>
                <a:cubicBezTo>
                  <a:pt x="285759" y="1919430"/>
                  <a:pt x="328488" y="1962150"/>
                  <a:pt x="381009" y="1962150"/>
                </a:cubicBezTo>
                <a:lnTo>
                  <a:pt x="609609" y="1962150"/>
                </a:lnTo>
                <a:lnTo>
                  <a:pt x="914409" y="1962150"/>
                </a:lnTo>
                <a:lnTo>
                  <a:pt x="1143009" y="1962150"/>
                </a:lnTo>
                <a:cubicBezTo>
                  <a:pt x="1195530" y="1962150"/>
                  <a:pt x="1238259" y="1919421"/>
                  <a:pt x="1238259" y="1866900"/>
                </a:cubicBezTo>
                <a:cubicBezTo>
                  <a:pt x="1238259" y="1814379"/>
                  <a:pt x="1195530" y="1771650"/>
                  <a:pt x="1143009" y="1771650"/>
                </a:cubicBezTo>
                <a:close/>
                <a:moveTo>
                  <a:pt x="4171959" y="689896"/>
                </a:moveTo>
                <a:lnTo>
                  <a:pt x="3820792" y="1041063"/>
                </a:lnTo>
                <a:cubicBezTo>
                  <a:pt x="3813648" y="1048207"/>
                  <a:pt x="3806209" y="1054875"/>
                  <a:pt x="3798532" y="1061104"/>
                </a:cubicBezTo>
                <a:lnTo>
                  <a:pt x="3877370" y="1139942"/>
                </a:lnTo>
                <a:cubicBezTo>
                  <a:pt x="3895230" y="1157802"/>
                  <a:pt x="3905269" y="1182033"/>
                  <a:pt x="3905269" y="1207294"/>
                </a:cubicBezTo>
                <a:lnTo>
                  <a:pt x="3905269" y="1366837"/>
                </a:lnTo>
                <a:lnTo>
                  <a:pt x="3938854" y="1366837"/>
                </a:lnTo>
                <a:cubicBezTo>
                  <a:pt x="3991451" y="1366837"/>
                  <a:pt x="4034104" y="1409481"/>
                  <a:pt x="4034104" y="1462087"/>
                </a:cubicBezTo>
                <a:cubicBezTo>
                  <a:pt x="4034104" y="1514694"/>
                  <a:pt x="3991451" y="1557337"/>
                  <a:pt x="3938854" y="1557337"/>
                </a:cubicBezTo>
                <a:lnTo>
                  <a:pt x="3905269" y="1557337"/>
                </a:lnTo>
                <a:lnTo>
                  <a:pt x="3905269" y="2257320"/>
                </a:lnTo>
                <a:cubicBezTo>
                  <a:pt x="3905269" y="2278694"/>
                  <a:pt x="3898078" y="2299449"/>
                  <a:pt x="3884847" y="2316242"/>
                </a:cubicBezTo>
                <a:lnTo>
                  <a:pt x="3349571" y="2996089"/>
                </a:lnTo>
                <a:lnTo>
                  <a:pt x="3865340" y="3138240"/>
                </a:lnTo>
                <a:cubicBezTo>
                  <a:pt x="3867712" y="3138887"/>
                  <a:pt x="3870036" y="3139630"/>
                  <a:pt x="3872312" y="3140450"/>
                </a:cubicBezTo>
                <a:cubicBezTo>
                  <a:pt x="3879818" y="3142688"/>
                  <a:pt x="3887219" y="3145126"/>
                  <a:pt x="3894601" y="3147603"/>
                </a:cubicBezTo>
                <a:lnTo>
                  <a:pt x="4171959" y="2422036"/>
                </a:lnTo>
                <a:lnTo>
                  <a:pt x="4171959" y="1251109"/>
                </a:lnTo>
                <a:cubicBezTo>
                  <a:pt x="4161196" y="1255128"/>
                  <a:pt x="4149881" y="1257233"/>
                  <a:pt x="4138536" y="1257233"/>
                </a:cubicBezTo>
                <a:cubicBezTo>
                  <a:pt x="4114162" y="1257233"/>
                  <a:pt x="4089787" y="1247937"/>
                  <a:pt x="4071185" y="1229334"/>
                </a:cubicBezTo>
                <a:cubicBezTo>
                  <a:pt x="4033990" y="1192130"/>
                  <a:pt x="4033990" y="1131817"/>
                  <a:pt x="4071185" y="1094622"/>
                </a:cubicBezTo>
                <a:lnTo>
                  <a:pt x="4171959" y="993848"/>
                </a:lnTo>
                <a:close/>
                <a:moveTo>
                  <a:pt x="4171959" y="190576"/>
                </a:moveTo>
                <a:cubicBezTo>
                  <a:pt x="4147575" y="190576"/>
                  <a:pt x="4123172" y="199863"/>
                  <a:pt x="4104608" y="218437"/>
                </a:cubicBezTo>
                <a:lnTo>
                  <a:pt x="3551387" y="771658"/>
                </a:lnTo>
                <a:cubicBezTo>
                  <a:pt x="3514239" y="808806"/>
                  <a:pt x="3514239" y="869223"/>
                  <a:pt x="3551377" y="906361"/>
                </a:cubicBezTo>
                <a:cubicBezTo>
                  <a:pt x="3588515" y="943499"/>
                  <a:pt x="3648951" y="943518"/>
                  <a:pt x="3686080" y="906361"/>
                </a:cubicBezTo>
                <a:lnTo>
                  <a:pt x="4239311" y="353120"/>
                </a:lnTo>
                <a:cubicBezTo>
                  <a:pt x="4276439" y="316001"/>
                  <a:pt x="4276439" y="255565"/>
                  <a:pt x="4239311" y="218427"/>
                </a:cubicBezTo>
                <a:cubicBezTo>
                  <a:pt x="4220746" y="199863"/>
                  <a:pt x="4196344" y="190576"/>
                  <a:pt x="4171959" y="190576"/>
                </a:cubicBezTo>
                <a:close/>
                <a:moveTo>
                  <a:pt x="4781560" y="0"/>
                </a:moveTo>
                <a:cubicBezTo>
                  <a:pt x="4834157" y="0"/>
                  <a:pt x="4876809" y="42653"/>
                  <a:pt x="4876809" y="95250"/>
                </a:cubicBezTo>
                <a:lnTo>
                  <a:pt x="4876809" y="518969"/>
                </a:lnTo>
                <a:cubicBezTo>
                  <a:pt x="4876809" y="544230"/>
                  <a:pt x="4866770" y="568461"/>
                  <a:pt x="4848911" y="586321"/>
                </a:cubicBezTo>
                <a:lnTo>
                  <a:pt x="4362460" y="1072772"/>
                </a:lnTo>
                <a:lnTo>
                  <a:pt x="4362460" y="2439609"/>
                </a:lnTo>
                <a:cubicBezTo>
                  <a:pt x="4362460" y="2451240"/>
                  <a:pt x="4360336" y="2462765"/>
                  <a:pt x="4356183" y="2473623"/>
                </a:cubicBezTo>
                <a:lnTo>
                  <a:pt x="4065765" y="3233356"/>
                </a:lnTo>
                <a:cubicBezTo>
                  <a:pt x="4249550" y="3360220"/>
                  <a:pt x="4366555" y="3572465"/>
                  <a:pt x="4366555" y="3803666"/>
                </a:cubicBezTo>
                <a:cubicBezTo>
                  <a:pt x="4366555" y="4102475"/>
                  <a:pt x="4176207" y="4357621"/>
                  <a:pt x="3910412" y="4454328"/>
                </a:cubicBezTo>
                <a:lnTo>
                  <a:pt x="4041162" y="4686300"/>
                </a:lnTo>
                <a:lnTo>
                  <a:pt x="4267095" y="4686300"/>
                </a:lnTo>
                <a:cubicBezTo>
                  <a:pt x="4319692" y="4686300"/>
                  <a:pt x="4362345" y="4728943"/>
                  <a:pt x="4362345" y="4781550"/>
                </a:cubicBezTo>
                <a:cubicBezTo>
                  <a:pt x="4362345" y="4834156"/>
                  <a:pt x="4319692" y="4876800"/>
                  <a:pt x="4267095" y="4876800"/>
                </a:cubicBezTo>
                <a:lnTo>
                  <a:pt x="2828944" y="4876800"/>
                </a:lnTo>
                <a:cubicBezTo>
                  <a:pt x="2776347" y="4876800"/>
                  <a:pt x="2733694" y="4834156"/>
                  <a:pt x="2733694" y="4781550"/>
                </a:cubicBezTo>
                <a:cubicBezTo>
                  <a:pt x="2733694" y="4728943"/>
                  <a:pt x="2776347" y="4686300"/>
                  <a:pt x="2828944" y="4686300"/>
                </a:cubicBezTo>
                <a:lnTo>
                  <a:pt x="3016148" y="4686300"/>
                </a:lnTo>
                <a:lnTo>
                  <a:pt x="3016148" y="4495467"/>
                </a:lnTo>
                <a:lnTo>
                  <a:pt x="1346206" y="4495467"/>
                </a:lnTo>
                <a:lnTo>
                  <a:pt x="1346206" y="4686300"/>
                </a:lnTo>
                <a:lnTo>
                  <a:pt x="1533411" y="4686300"/>
                </a:lnTo>
                <a:cubicBezTo>
                  <a:pt x="1586008" y="4686300"/>
                  <a:pt x="1628661" y="4728943"/>
                  <a:pt x="1628661" y="4781550"/>
                </a:cubicBezTo>
                <a:cubicBezTo>
                  <a:pt x="1628661" y="4834156"/>
                  <a:pt x="1586008" y="4876800"/>
                  <a:pt x="1533411" y="4876800"/>
                </a:cubicBezTo>
                <a:lnTo>
                  <a:pt x="95259" y="4876800"/>
                </a:lnTo>
                <a:cubicBezTo>
                  <a:pt x="42662" y="4876800"/>
                  <a:pt x="9" y="4834156"/>
                  <a:pt x="9" y="4781550"/>
                </a:cubicBezTo>
                <a:cubicBezTo>
                  <a:pt x="9" y="4728943"/>
                  <a:pt x="42662" y="4686300"/>
                  <a:pt x="95259" y="4686300"/>
                </a:cubicBezTo>
                <a:lnTo>
                  <a:pt x="321192" y="4686300"/>
                </a:lnTo>
                <a:lnTo>
                  <a:pt x="508616" y="4353782"/>
                </a:lnTo>
                <a:cubicBezTo>
                  <a:pt x="509644" y="4351973"/>
                  <a:pt x="510797" y="4350287"/>
                  <a:pt x="511921" y="4348563"/>
                </a:cubicBezTo>
                <a:cubicBezTo>
                  <a:pt x="438112" y="4304490"/>
                  <a:pt x="369255" y="4250969"/>
                  <a:pt x="306886" y="4188600"/>
                </a:cubicBezTo>
                <a:cubicBezTo>
                  <a:pt x="108985" y="3990708"/>
                  <a:pt x="0" y="3727590"/>
                  <a:pt x="0" y="3447726"/>
                </a:cubicBezTo>
                <a:cubicBezTo>
                  <a:pt x="0" y="3167862"/>
                  <a:pt x="108985" y="2904734"/>
                  <a:pt x="306886" y="2706852"/>
                </a:cubicBezTo>
                <a:cubicBezTo>
                  <a:pt x="370094" y="2643645"/>
                  <a:pt x="439902" y="2589809"/>
                  <a:pt x="514359" y="2545594"/>
                </a:cubicBezTo>
                <a:lnTo>
                  <a:pt x="514359" y="2152650"/>
                </a:lnTo>
                <a:lnTo>
                  <a:pt x="381009" y="2152650"/>
                </a:lnTo>
                <a:cubicBezTo>
                  <a:pt x="223447" y="2152650"/>
                  <a:pt x="95259" y="2024462"/>
                  <a:pt x="95259" y="1866900"/>
                </a:cubicBezTo>
                <a:cubicBezTo>
                  <a:pt x="95259" y="1709337"/>
                  <a:pt x="223447" y="1581150"/>
                  <a:pt x="381009" y="1581150"/>
                </a:cubicBezTo>
                <a:lnTo>
                  <a:pt x="1143009" y="1581150"/>
                </a:lnTo>
                <a:cubicBezTo>
                  <a:pt x="1300572" y="1581150"/>
                  <a:pt x="1428759" y="1709337"/>
                  <a:pt x="1428759" y="1866900"/>
                </a:cubicBezTo>
                <a:cubicBezTo>
                  <a:pt x="1428759" y="2024462"/>
                  <a:pt x="1300572" y="2152650"/>
                  <a:pt x="1143009" y="2152650"/>
                </a:cubicBezTo>
                <a:lnTo>
                  <a:pt x="1009659" y="2152650"/>
                </a:lnTo>
                <a:lnTo>
                  <a:pt x="1009659" y="2400109"/>
                </a:lnTo>
                <a:cubicBezTo>
                  <a:pt x="1128960" y="2395928"/>
                  <a:pt x="1250137" y="2412139"/>
                  <a:pt x="1368295" y="2450011"/>
                </a:cubicBezTo>
                <a:lnTo>
                  <a:pt x="2072792" y="2644187"/>
                </a:lnTo>
                <a:cubicBezTo>
                  <a:pt x="2091890" y="2647607"/>
                  <a:pt x="2109778" y="2656751"/>
                  <a:pt x="2123570" y="2670534"/>
                </a:cubicBezTo>
                <a:cubicBezTo>
                  <a:pt x="2141287" y="2688250"/>
                  <a:pt x="2151478" y="2712825"/>
                  <a:pt x="2151478" y="2737875"/>
                </a:cubicBezTo>
                <a:cubicBezTo>
                  <a:pt x="2151478" y="2762926"/>
                  <a:pt x="2141277" y="2787501"/>
                  <a:pt x="2123570" y="2805217"/>
                </a:cubicBezTo>
                <a:cubicBezTo>
                  <a:pt x="2105854" y="2822934"/>
                  <a:pt x="2081279" y="2833125"/>
                  <a:pt x="2056228" y="2833125"/>
                </a:cubicBezTo>
                <a:cubicBezTo>
                  <a:pt x="2049542" y="2833125"/>
                  <a:pt x="2042893" y="2832344"/>
                  <a:pt x="2036397" y="2830944"/>
                </a:cubicBezTo>
                <a:lnTo>
                  <a:pt x="2036188" y="2831697"/>
                </a:lnTo>
                <a:lnTo>
                  <a:pt x="1315745" y="2633129"/>
                </a:lnTo>
                <a:cubicBezTo>
                  <a:pt x="1314421" y="2632758"/>
                  <a:pt x="1313116" y="2632367"/>
                  <a:pt x="1311811" y="2631948"/>
                </a:cubicBezTo>
                <a:cubicBezTo>
                  <a:pt x="1003716" y="2532516"/>
                  <a:pt x="670284" y="2612860"/>
                  <a:pt x="441588" y="2841555"/>
                </a:cubicBezTo>
                <a:cubicBezTo>
                  <a:pt x="279673" y="3003470"/>
                  <a:pt x="190500" y="3218745"/>
                  <a:pt x="190500" y="3447726"/>
                </a:cubicBezTo>
                <a:cubicBezTo>
                  <a:pt x="190500" y="3676707"/>
                  <a:pt x="279673" y="3891982"/>
                  <a:pt x="441588" y="4053887"/>
                </a:cubicBezTo>
                <a:cubicBezTo>
                  <a:pt x="603494" y="4215803"/>
                  <a:pt x="818769" y="4304967"/>
                  <a:pt x="1047750" y="4304967"/>
                </a:cubicBezTo>
                <a:lnTo>
                  <a:pt x="3661410" y="4304967"/>
                </a:lnTo>
                <a:cubicBezTo>
                  <a:pt x="3662086" y="4304967"/>
                  <a:pt x="3662772" y="4304976"/>
                  <a:pt x="3663458" y="4304986"/>
                </a:cubicBezTo>
                <a:lnTo>
                  <a:pt x="3669573" y="4305167"/>
                </a:lnTo>
                <a:cubicBezTo>
                  <a:pt x="3671182" y="4305224"/>
                  <a:pt x="3672783" y="4305300"/>
                  <a:pt x="3674412" y="4305300"/>
                </a:cubicBezTo>
                <a:cubicBezTo>
                  <a:pt x="3951017" y="4305300"/>
                  <a:pt x="4176046" y="4080262"/>
                  <a:pt x="4176046" y="3803656"/>
                </a:cubicBezTo>
                <a:cubicBezTo>
                  <a:pt x="4176046" y="3615804"/>
                  <a:pt x="4069537" y="3445154"/>
                  <a:pt x="3907679" y="3359696"/>
                </a:cubicBezTo>
                <a:cubicBezTo>
                  <a:pt x="3906155" y="3358972"/>
                  <a:pt x="3904659" y="3358220"/>
                  <a:pt x="3903192" y="3357429"/>
                </a:cubicBezTo>
                <a:cubicBezTo>
                  <a:pt x="3874884" y="3342846"/>
                  <a:pt x="3844966" y="3330788"/>
                  <a:pt x="3813610" y="3321748"/>
                </a:cubicBezTo>
                <a:cubicBezTo>
                  <a:pt x="3812133" y="3321320"/>
                  <a:pt x="3810657" y="3320853"/>
                  <a:pt x="3809209" y="3320358"/>
                </a:cubicBezTo>
                <a:lnTo>
                  <a:pt x="2835907" y="3052096"/>
                </a:lnTo>
                <a:cubicBezTo>
                  <a:pt x="2785196" y="3038113"/>
                  <a:pt x="2755411" y="2985668"/>
                  <a:pt x="2769394" y="2934957"/>
                </a:cubicBezTo>
                <a:cubicBezTo>
                  <a:pt x="2783376" y="2884246"/>
                  <a:pt x="2835792" y="2854461"/>
                  <a:pt x="2886532" y="2868444"/>
                </a:cubicBezTo>
                <a:lnTo>
                  <a:pt x="3150336" y="2941158"/>
                </a:lnTo>
                <a:lnTo>
                  <a:pt x="3714750" y="2224297"/>
                </a:lnTo>
                <a:lnTo>
                  <a:pt x="3714750" y="1557328"/>
                </a:lnTo>
                <a:lnTo>
                  <a:pt x="3372288" y="1557328"/>
                </a:lnTo>
                <a:cubicBezTo>
                  <a:pt x="3319691" y="1557328"/>
                  <a:pt x="3277038" y="1514684"/>
                  <a:pt x="3277038" y="1462078"/>
                </a:cubicBezTo>
                <a:cubicBezTo>
                  <a:pt x="3277038" y="1409471"/>
                  <a:pt x="3319691" y="1366828"/>
                  <a:pt x="3372288" y="1366828"/>
                </a:cubicBezTo>
                <a:lnTo>
                  <a:pt x="3714750" y="1366828"/>
                </a:lnTo>
                <a:lnTo>
                  <a:pt x="3714750" y="1246737"/>
                </a:lnTo>
                <a:lnTo>
                  <a:pt x="3591325" y="1123312"/>
                </a:lnTo>
                <a:cubicBezTo>
                  <a:pt x="3527536" y="1117225"/>
                  <a:pt x="3465424" y="1089803"/>
                  <a:pt x="3416674" y="1041063"/>
                </a:cubicBezTo>
                <a:cubicBezTo>
                  <a:pt x="3305270" y="929640"/>
                  <a:pt x="3305270" y="748360"/>
                  <a:pt x="3416674" y="636946"/>
                </a:cubicBezTo>
                <a:lnTo>
                  <a:pt x="3969896" y="83725"/>
                </a:lnTo>
                <a:cubicBezTo>
                  <a:pt x="4081319" y="-27689"/>
                  <a:pt x="4262609" y="-27689"/>
                  <a:pt x="4374023" y="83725"/>
                </a:cubicBezTo>
                <a:cubicBezTo>
                  <a:pt x="4485418" y="195138"/>
                  <a:pt x="4485418" y="376418"/>
                  <a:pt x="4374023" y="487832"/>
                </a:cubicBezTo>
                <a:lnTo>
                  <a:pt x="4362460" y="499396"/>
                </a:lnTo>
                <a:lnTo>
                  <a:pt x="4362460" y="803357"/>
                </a:lnTo>
                <a:lnTo>
                  <a:pt x="4686310" y="479507"/>
                </a:lnTo>
                <a:lnTo>
                  <a:pt x="4686310" y="95250"/>
                </a:lnTo>
                <a:cubicBezTo>
                  <a:pt x="4686310" y="42643"/>
                  <a:pt x="4728963" y="0"/>
                  <a:pt x="478156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1872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Search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Touch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Target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Books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Soda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Puzzle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Relation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Mortarboard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School material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Train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Suitcase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Shopping Bag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5353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Placeholder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Diploma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University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Library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Clock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Ticket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Target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Present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Sunglass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Barcode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Boat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Chess Piece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Bill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21B0EFA-B8A2-4E0B-AFCB-1C762B5EDD63}"/>
              </a:ext>
            </a:extLst>
          </p:cNvPr>
          <p:cNvSpPr>
            <a:spLocks noChangeAspect="1"/>
          </p:cNvSpPr>
          <p:nvPr/>
        </p:nvSpPr>
        <p:spPr>
          <a:xfrm>
            <a:off x="5436074" y="2064478"/>
            <a:ext cx="588050" cy="853440"/>
          </a:xfrm>
          <a:custGeom>
            <a:avLst/>
            <a:gdLst>
              <a:gd name="connsiteX0" fmla="*/ 835552 w 1260704"/>
              <a:gd name="connsiteY0" fmla="*/ 345434 h 1829670"/>
              <a:gd name="connsiteX1" fmla="*/ 753840 w 1260704"/>
              <a:gd name="connsiteY1" fmla="*/ 426970 h 1829670"/>
              <a:gd name="connsiteX2" fmla="*/ 753840 w 1260704"/>
              <a:gd name="connsiteY2" fmla="*/ 929116 h 1829670"/>
              <a:gd name="connsiteX3" fmla="*/ 720570 w 1260704"/>
              <a:gd name="connsiteY3" fmla="*/ 962386 h 1829670"/>
              <a:gd name="connsiteX4" fmla="*/ 687301 w 1260704"/>
              <a:gd name="connsiteY4" fmla="*/ 929116 h 1829670"/>
              <a:gd name="connsiteX5" fmla="*/ 663330 w 1260704"/>
              <a:gd name="connsiteY5" fmla="*/ 871462 h 1829670"/>
              <a:gd name="connsiteX6" fmla="*/ 661883 w 1260704"/>
              <a:gd name="connsiteY6" fmla="*/ 870016 h 1829670"/>
              <a:gd name="connsiteX7" fmla="*/ 548022 w 1260704"/>
              <a:gd name="connsiteY7" fmla="*/ 871462 h 1829670"/>
              <a:gd name="connsiteX8" fmla="*/ 546576 w 1260704"/>
              <a:gd name="connsiteY8" fmla="*/ 872909 h 1829670"/>
              <a:gd name="connsiteX9" fmla="*/ 524258 w 1260704"/>
              <a:gd name="connsiteY9" fmla="*/ 929116 h 1829670"/>
              <a:gd name="connsiteX10" fmla="*/ 490989 w 1260704"/>
              <a:gd name="connsiteY10" fmla="*/ 962386 h 1829670"/>
              <a:gd name="connsiteX11" fmla="*/ 457719 w 1260704"/>
              <a:gd name="connsiteY11" fmla="*/ 929116 h 1829670"/>
              <a:gd name="connsiteX12" fmla="*/ 433748 w 1260704"/>
              <a:gd name="connsiteY12" fmla="*/ 871462 h 1829670"/>
              <a:gd name="connsiteX13" fmla="*/ 432302 w 1260704"/>
              <a:gd name="connsiteY13" fmla="*/ 870016 h 1829670"/>
              <a:gd name="connsiteX14" fmla="*/ 318441 w 1260704"/>
              <a:gd name="connsiteY14" fmla="*/ 871462 h 1829670"/>
              <a:gd name="connsiteX15" fmla="*/ 316994 w 1260704"/>
              <a:gd name="connsiteY15" fmla="*/ 872909 h 1829670"/>
              <a:gd name="connsiteX16" fmla="*/ 294470 w 1260704"/>
              <a:gd name="connsiteY16" fmla="*/ 929116 h 1829670"/>
              <a:gd name="connsiteX17" fmla="*/ 261200 w 1260704"/>
              <a:gd name="connsiteY17" fmla="*/ 962386 h 1829670"/>
              <a:gd name="connsiteX18" fmla="*/ 227931 w 1260704"/>
              <a:gd name="connsiteY18" fmla="*/ 929116 h 1829670"/>
              <a:gd name="connsiteX19" fmla="*/ 203960 w 1260704"/>
              <a:gd name="connsiteY19" fmla="*/ 871462 h 1829670"/>
              <a:gd name="connsiteX20" fmla="*/ 202514 w 1260704"/>
              <a:gd name="connsiteY20" fmla="*/ 870016 h 1829670"/>
              <a:gd name="connsiteX21" fmla="*/ 88653 w 1260704"/>
              <a:gd name="connsiteY21" fmla="*/ 871462 h 1829670"/>
              <a:gd name="connsiteX22" fmla="*/ 87206 w 1260704"/>
              <a:gd name="connsiteY22" fmla="*/ 872909 h 1829670"/>
              <a:gd name="connsiteX23" fmla="*/ 64682 w 1260704"/>
              <a:gd name="connsiteY23" fmla="*/ 929116 h 1829670"/>
              <a:gd name="connsiteX24" fmla="*/ 64475 w 1260704"/>
              <a:gd name="connsiteY24" fmla="*/ 1336205 h 1829670"/>
              <a:gd name="connsiteX25" fmla="*/ 490782 w 1260704"/>
              <a:gd name="connsiteY25" fmla="*/ 1762512 h 1829670"/>
              <a:gd name="connsiteX26" fmla="*/ 917089 w 1260704"/>
              <a:gd name="connsiteY26" fmla="*/ 1336205 h 1829670"/>
              <a:gd name="connsiteX27" fmla="*/ 917089 w 1260704"/>
              <a:gd name="connsiteY27" fmla="*/ 426970 h 1829670"/>
              <a:gd name="connsiteX28" fmla="*/ 893118 w 1260704"/>
              <a:gd name="connsiteY28" fmla="*/ 369316 h 1829670"/>
              <a:gd name="connsiteX29" fmla="*/ 891672 w 1260704"/>
              <a:gd name="connsiteY29" fmla="*/ 367870 h 1829670"/>
              <a:gd name="connsiteX30" fmla="*/ 835552 w 1260704"/>
              <a:gd name="connsiteY30" fmla="*/ 345434 h 1829670"/>
              <a:gd name="connsiteX31" fmla="*/ 832777 w 1260704"/>
              <a:gd name="connsiteY31" fmla="*/ 279620 h 1829670"/>
              <a:gd name="connsiteX32" fmla="*/ 938373 w 1260704"/>
              <a:gd name="connsiteY32" fmla="*/ 320962 h 1829670"/>
              <a:gd name="connsiteX33" fmla="*/ 940440 w 1260704"/>
              <a:gd name="connsiteY33" fmla="*/ 322821 h 1829670"/>
              <a:gd name="connsiteX34" fmla="*/ 984041 w 1260704"/>
              <a:gd name="connsiteY34" fmla="*/ 427590 h 1829670"/>
              <a:gd name="connsiteX35" fmla="*/ 984041 w 1260704"/>
              <a:gd name="connsiteY35" fmla="*/ 1336825 h 1829670"/>
              <a:gd name="connsiteX36" fmla="*/ 591000 w 1260704"/>
              <a:gd name="connsiteY36" fmla="*/ 1819279 h 1829670"/>
              <a:gd name="connsiteX37" fmla="*/ 491942 w 1260704"/>
              <a:gd name="connsiteY37" fmla="*/ 1829655 h 1829670"/>
              <a:gd name="connsiteX38" fmla="*/ 492848 w 1260704"/>
              <a:gd name="connsiteY38" fmla="*/ 1829670 h 1829670"/>
              <a:gd name="connsiteX39" fmla="*/ 490989 w 1260704"/>
              <a:gd name="connsiteY39" fmla="*/ 1829670 h 1829670"/>
              <a:gd name="connsiteX40" fmla="*/ 491926 w 1260704"/>
              <a:gd name="connsiteY40" fmla="*/ 1829655 h 1829670"/>
              <a:gd name="connsiteX41" fmla="*/ 392895 w 1260704"/>
              <a:gd name="connsiteY41" fmla="*/ 1819248 h 1829670"/>
              <a:gd name="connsiteX42" fmla="*/ 2 w 1260704"/>
              <a:gd name="connsiteY42" fmla="*/ 1336825 h 1829670"/>
              <a:gd name="connsiteX43" fmla="*/ 2 w 1260704"/>
              <a:gd name="connsiteY43" fmla="*/ 929943 h 1829670"/>
              <a:gd name="connsiteX44" fmla="*/ 41331 w 1260704"/>
              <a:gd name="connsiteY44" fmla="*/ 826621 h 1829670"/>
              <a:gd name="connsiteX45" fmla="*/ 43191 w 1260704"/>
              <a:gd name="connsiteY45" fmla="*/ 824554 h 1829670"/>
              <a:gd name="connsiteX46" fmla="*/ 249835 w 1260704"/>
              <a:gd name="connsiteY46" fmla="*/ 822694 h 1829670"/>
              <a:gd name="connsiteX47" fmla="*/ 251902 w 1260704"/>
              <a:gd name="connsiteY47" fmla="*/ 824554 h 1829670"/>
              <a:gd name="connsiteX48" fmla="*/ 262234 w 1260704"/>
              <a:gd name="connsiteY48" fmla="*/ 835920 h 1829670"/>
              <a:gd name="connsiteX49" fmla="*/ 270499 w 1260704"/>
              <a:gd name="connsiteY49" fmla="*/ 826621 h 1829670"/>
              <a:gd name="connsiteX50" fmla="*/ 272359 w 1260704"/>
              <a:gd name="connsiteY50" fmla="*/ 824554 h 1829670"/>
              <a:gd name="connsiteX51" fmla="*/ 479003 w 1260704"/>
              <a:gd name="connsiteY51" fmla="*/ 822694 h 1829670"/>
              <a:gd name="connsiteX52" fmla="*/ 481070 w 1260704"/>
              <a:gd name="connsiteY52" fmla="*/ 824554 h 1829670"/>
              <a:gd name="connsiteX53" fmla="*/ 491402 w 1260704"/>
              <a:gd name="connsiteY53" fmla="*/ 835920 h 1829670"/>
              <a:gd name="connsiteX54" fmla="*/ 499668 w 1260704"/>
              <a:gd name="connsiteY54" fmla="*/ 826621 h 1829670"/>
              <a:gd name="connsiteX55" fmla="*/ 501528 w 1260704"/>
              <a:gd name="connsiteY55" fmla="*/ 824554 h 1829670"/>
              <a:gd name="connsiteX56" fmla="*/ 687507 w 1260704"/>
              <a:gd name="connsiteY56" fmla="*/ 805750 h 1829670"/>
              <a:gd name="connsiteX57" fmla="*/ 687507 w 1260704"/>
              <a:gd name="connsiteY57" fmla="*/ 427590 h 1829670"/>
              <a:gd name="connsiteX58" fmla="*/ 728877 w 1260704"/>
              <a:gd name="connsiteY58" fmla="*/ 325053 h 1829670"/>
              <a:gd name="connsiteX59" fmla="*/ 832777 w 1260704"/>
              <a:gd name="connsiteY59" fmla="*/ 279620 h 1829670"/>
              <a:gd name="connsiteX60" fmla="*/ 860866 w 1260704"/>
              <a:gd name="connsiteY60" fmla="*/ 140312 h 1829670"/>
              <a:gd name="connsiteX61" fmla="*/ 969906 w 1260704"/>
              <a:gd name="connsiteY61" fmla="*/ 172642 h 1829670"/>
              <a:gd name="connsiteX62" fmla="*/ 1088809 w 1260704"/>
              <a:gd name="connsiteY62" fmla="*/ 559843 h 1829670"/>
              <a:gd name="connsiteX63" fmla="*/ 1047176 w 1260704"/>
              <a:gd name="connsiteY63" fmla="*/ 572696 h 1829670"/>
              <a:gd name="connsiteX64" fmla="*/ 1030122 w 1260704"/>
              <a:gd name="connsiteY64" fmla="*/ 528846 h 1829670"/>
              <a:gd name="connsiteX65" fmla="*/ 1055803 w 1260704"/>
              <a:gd name="connsiteY65" fmla="*/ 425674 h 1829670"/>
              <a:gd name="connsiteX66" fmla="*/ 835877 w 1260704"/>
              <a:gd name="connsiteY66" fmla="*/ 205861 h 1829670"/>
              <a:gd name="connsiteX67" fmla="*/ 735685 w 1260704"/>
              <a:gd name="connsiteY67" fmla="*/ 230007 h 1829670"/>
              <a:gd name="connsiteX68" fmla="*/ 639978 w 1260704"/>
              <a:gd name="connsiteY68" fmla="*/ 526160 h 1829670"/>
              <a:gd name="connsiteX69" fmla="*/ 625513 w 1260704"/>
              <a:gd name="connsiteY69" fmla="*/ 570795 h 1829670"/>
              <a:gd name="connsiteX70" fmla="*/ 580878 w 1260704"/>
              <a:gd name="connsiteY70" fmla="*/ 556330 h 1829670"/>
              <a:gd name="connsiteX71" fmla="*/ 582707 w 1260704"/>
              <a:gd name="connsiteY71" fmla="*/ 291546 h 1829670"/>
              <a:gd name="connsiteX72" fmla="*/ 860866 w 1260704"/>
              <a:gd name="connsiteY72" fmla="*/ 140312 h 1829670"/>
              <a:gd name="connsiteX73" fmla="*/ 826417 w 1260704"/>
              <a:gd name="connsiteY73" fmla="*/ 105 h 1829670"/>
              <a:gd name="connsiteX74" fmla="*/ 1182570 w 1260704"/>
              <a:gd name="connsiteY74" fmla="*/ 179126 h 1829670"/>
              <a:gd name="connsiteX75" fmla="*/ 1081578 w 1260704"/>
              <a:gd name="connsiteY75" fmla="*/ 770825 h 1829670"/>
              <a:gd name="connsiteX76" fmla="*/ 1070249 w 1260704"/>
              <a:gd name="connsiteY76" fmla="*/ 778848 h 1829670"/>
              <a:gd name="connsiteX77" fmla="*/ 1026544 w 1260704"/>
              <a:gd name="connsiteY77" fmla="*/ 761423 h 1829670"/>
              <a:gd name="connsiteX78" fmla="*/ 1043969 w 1260704"/>
              <a:gd name="connsiteY78" fmla="*/ 717718 h 1829670"/>
              <a:gd name="connsiteX79" fmla="*/ 1095362 w 1260704"/>
              <a:gd name="connsiteY79" fmla="*/ 673134 h 1829670"/>
              <a:gd name="connsiteX80" fmla="*/ 1083014 w 1260704"/>
              <a:gd name="connsiteY80" fmla="*/ 167125 h 1829670"/>
              <a:gd name="connsiteX81" fmla="*/ 577004 w 1260704"/>
              <a:gd name="connsiteY81" fmla="*/ 179472 h 1829670"/>
              <a:gd name="connsiteX82" fmla="*/ 589351 w 1260704"/>
              <a:gd name="connsiteY82" fmla="*/ 685481 h 1829670"/>
              <a:gd name="connsiteX83" fmla="*/ 590498 w 1260704"/>
              <a:gd name="connsiteY83" fmla="*/ 728949 h 1829670"/>
              <a:gd name="connsiteX84" fmla="*/ 543683 w 1260704"/>
              <a:gd name="connsiteY84" fmla="*/ 733630 h 1829670"/>
              <a:gd name="connsiteX85" fmla="*/ 544303 w 1260704"/>
              <a:gd name="connsiteY85" fmla="*/ 732596 h 1829670"/>
              <a:gd name="connsiteX86" fmla="*/ 489878 w 1260704"/>
              <a:gd name="connsiteY86" fmla="*/ 669833 h 1829670"/>
              <a:gd name="connsiteX87" fmla="*/ 590870 w 1260704"/>
              <a:gd name="connsiteY87" fmla="*/ 78134 h 1829670"/>
              <a:gd name="connsiteX88" fmla="*/ 826417 w 1260704"/>
              <a:gd name="connsiteY88" fmla="*/ 105 h 182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260704" h="1829670">
                <a:moveTo>
                  <a:pt x="835552" y="345434"/>
                </a:moveTo>
                <a:cubicBezTo>
                  <a:pt x="790473" y="345387"/>
                  <a:pt x="753886" y="381891"/>
                  <a:pt x="753840" y="426970"/>
                </a:cubicBezTo>
                <a:lnTo>
                  <a:pt x="753840" y="929116"/>
                </a:lnTo>
                <a:cubicBezTo>
                  <a:pt x="753840" y="947492"/>
                  <a:pt x="738946" y="962386"/>
                  <a:pt x="720570" y="962386"/>
                </a:cubicBezTo>
                <a:cubicBezTo>
                  <a:pt x="702194" y="962386"/>
                  <a:pt x="687301" y="947492"/>
                  <a:pt x="687301" y="929116"/>
                </a:cubicBezTo>
                <a:cubicBezTo>
                  <a:pt x="687290" y="907475"/>
                  <a:pt x="678663" y="886734"/>
                  <a:pt x="663330" y="871462"/>
                </a:cubicBezTo>
                <a:lnTo>
                  <a:pt x="661883" y="870016"/>
                </a:lnTo>
                <a:cubicBezTo>
                  <a:pt x="629890" y="839355"/>
                  <a:pt x="579226" y="839996"/>
                  <a:pt x="548022" y="871462"/>
                </a:cubicBezTo>
                <a:lnTo>
                  <a:pt x="546576" y="872909"/>
                </a:lnTo>
                <a:cubicBezTo>
                  <a:pt x="532199" y="888082"/>
                  <a:pt x="524207" y="908209"/>
                  <a:pt x="524258" y="929116"/>
                </a:cubicBezTo>
                <a:cubicBezTo>
                  <a:pt x="524258" y="947492"/>
                  <a:pt x="509364" y="962386"/>
                  <a:pt x="490989" y="962386"/>
                </a:cubicBezTo>
                <a:cubicBezTo>
                  <a:pt x="472613" y="962386"/>
                  <a:pt x="457719" y="947492"/>
                  <a:pt x="457719" y="929116"/>
                </a:cubicBezTo>
                <a:cubicBezTo>
                  <a:pt x="457709" y="907475"/>
                  <a:pt x="449081" y="886734"/>
                  <a:pt x="433748" y="871462"/>
                </a:cubicBezTo>
                <a:lnTo>
                  <a:pt x="432302" y="870016"/>
                </a:lnTo>
                <a:cubicBezTo>
                  <a:pt x="400267" y="839464"/>
                  <a:pt x="349691" y="840104"/>
                  <a:pt x="318441" y="871462"/>
                </a:cubicBezTo>
                <a:lnTo>
                  <a:pt x="316994" y="872909"/>
                </a:lnTo>
                <a:cubicBezTo>
                  <a:pt x="302540" y="888051"/>
                  <a:pt x="294470" y="908183"/>
                  <a:pt x="294470" y="929116"/>
                </a:cubicBezTo>
                <a:cubicBezTo>
                  <a:pt x="294470" y="947492"/>
                  <a:pt x="279576" y="962386"/>
                  <a:pt x="261200" y="962386"/>
                </a:cubicBezTo>
                <a:cubicBezTo>
                  <a:pt x="242825" y="962386"/>
                  <a:pt x="227931" y="947492"/>
                  <a:pt x="227931" y="929116"/>
                </a:cubicBezTo>
                <a:cubicBezTo>
                  <a:pt x="227920" y="907475"/>
                  <a:pt x="219293" y="886734"/>
                  <a:pt x="203960" y="871462"/>
                </a:cubicBezTo>
                <a:lnTo>
                  <a:pt x="202514" y="870016"/>
                </a:lnTo>
                <a:cubicBezTo>
                  <a:pt x="170479" y="839464"/>
                  <a:pt x="119902" y="840104"/>
                  <a:pt x="88653" y="871462"/>
                </a:cubicBezTo>
                <a:lnTo>
                  <a:pt x="87206" y="872909"/>
                </a:lnTo>
                <a:cubicBezTo>
                  <a:pt x="72751" y="888051"/>
                  <a:pt x="64682" y="908183"/>
                  <a:pt x="64682" y="929116"/>
                </a:cubicBezTo>
                <a:lnTo>
                  <a:pt x="64475" y="1336205"/>
                </a:lnTo>
                <a:cubicBezTo>
                  <a:pt x="64475" y="1571650"/>
                  <a:pt x="255337" y="1762512"/>
                  <a:pt x="490782" y="1762512"/>
                </a:cubicBezTo>
                <a:cubicBezTo>
                  <a:pt x="726227" y="1762512"/>
                  <a:pt x="917089" y="1571650"/>
                  <a:pt x="917089" y="1336205"/>
                </a:cubicBezTo>
                <a:lnTo>
                  <a:pt x="917089" y="426970"/>
                </a:lnTo>
                <a:cubicBezTo>
                  <a:pt x="917078" y="405329"/>
                  <a:pt x="908451" y="384587"/>
                  <a:pt x="893118" y="369316"/>
                </a:cubicBezTo>
                <a:lnTo>
                  <a:pt x="891672" y="367870"/>
                </a:lnTo>
                <a:cubicBezTo>
                  <a:pt x="876525" y="353487"/>
                  <a:pt x="856439" y="345454"/>
                  <a:pt x="835552" y="345434"/>
                </a:cubicBezTo>
                <a:close/>
                <a:moveTo>
                  <a:pt x="832777" y="279620"/>
                </a:moveTo>
                <a:cubicBezTo>
                  <a:pt x="870688" y="278880"/>
                  <a:pt x="908883" y="292603"/>
                  <a:pt x="938373" y="320962"/>
                </a:cubicBezTo>
                <a:lnTo>
                  <a:pt x="940440" y="322821"/>
                </a:lnTo>
                <a:cubicBezTo>
                  <a:pt x="968342" y="350548"/>
                  <a:pt x="984031" y="388255"/>
                  <a:pt x="984041" y="427590"/>
                </a:cubicBezTo>
                <a:lnTo>
                  <a:pt x="984041" y="1336825"/>
                </a:lnTo>
                <a:cubicBezTo>
                  <a:pt x="983350" y="1574495"/>
                  <a:pt x="814974" y="1772656"/>
                  <a:pt x="591000" y="1819279"/>
                </a:cubicBezTo>
                <a:lnTo>
                  <a:pt x="491942" y="1829655"/>
                </a:lnTo>
                <a:lnTo>
                  <a:pt x="492848" y="1829670"/>
                </a:lnTo>
                <a:lnTo>
                  <a:pt x="490989" y="1829670"/>
                </a:lnTo>
                <a:lnTo>
                  <a:pt x="491926" y="1829655"/>
                </a:lnTo>
                <a:lnTo>
                  <a:pt x="392895" y="1819248"/>
                </a:lnTo>
                <a:cubicBezTo>
                  <a:pt x="168989" y="1772566"/>
                  <a:pt x="699" y="1574437"/>
                  <a:pt x="2" y="1336825"/>
                </a:cubicBezTo>
                <a:lnTo>
                  <a:pt x="2" y="929943"/>
                </a:lnTo>
                <a:cubicBezTo>
                  <a:pt x="-235" y="891430"/>
                  <a:pt x="14597" y="854347"/>
                  <a:pt x="41331" y="826621"/>
                </a:cubicBezTo>
                <a:lnTo>
                  <a:pt x="43191" y="824554"/>
                </a:lnTo>
                <a:cubicBezTo>
                  <a:pt x="100065" y="767748"/>
                  <a:pt x="191949" y="766916"/>
                  <a:pt x="249835" y="822694"/>
                </a:cubicBezTo>
                <a:lnTo>
                  <a:pt x="251902" y="824554"/>
                </a:lnTo>
                <a:cubicBezTo>
                  <a:pt x="255538" y="828165"/>
                  <a:pt x="258984" y="831957"/>
                  <a:pt x="262234" y="835920"/>
                </a:cubicBezTo>
                <a:cubicBezTo>
                  <a:pt x="264853" y="832753"/>
                  <a:pt x="267606" y="829653"/>
                  <a:pt x="270499" y="826621"/>
                </a:cubicBezTo>
                <a:lnTo>
                  <a:pt x="272359" y="824554"/>
                </a:lnTo>
                <a:cubicBezTo>
                  <a:pt x="329233" y="767748"/>
                  <a:pt x="421117" y="766916"/>
                  <a:pt x="479003" y="822694"/>
                </a:cubicBezTo>
                <a:lnTo>
                  <a:pt x="481070" y="824554"/>
                </a:lnTo>
                <a:cubicBezTo>
                  <a:pt x="484707" y="828165"/>
                  <a:pt x="488153" y="831957"/>
                  <a:pt x="491402" y="835920"/>
                </a:cubicBezTo>
                <a:cubicBezTo>
                  <a:pt x="494021" y="832753"/>
                  <a:pt x="496775" y="829653"/>
                  <a:pt x="499668" y="826621"/>
                </a:cubicBezTo>
                <a:lnTo>
                  <a:pt x="501528" y="824554"/>
                </a:lnTo>
                <a:cubicBezTo>
                  <a:pt x="551138" y="774805"/>
                  <a:pt x="628944" y="766937"/>
                  <a:pt x="687507" y="805750"/>
                </a:cubicBezTo>
                <a:lnTo>
                  <a:pt x="687507" y="427590"/>
                </a:lnTo>
                <a:cubicBezTo>
                  <a:pt x="687549" y="389356"/>
                  <a:pt x="702375" y="352614"/>
                  <a:pt x="728877" y="325053"/>
                </a:cubicBezTo>
                <a:cubicBezTo>
                  <a:pt x="757237" y="295563"/>
                  <a:pt x="794865" y="280360"/>
                  <a:pt x="832777" y="279620"/>
                </a:cubicBezTo>
                <a:close/>
                <a:moveTo>
                  <a:pt x="860866" y="140312"/>
                </a:moveTo>
                <a:cubicBezTo>
                  <a:pt x="897929" y="143556"/>
                  <a:pt x="934968" y="154121"/>
                  <a:pt x="969906" y="172642"/>
                </a:cubicBezTo>
                <a:cubicBezTo>
                  <a:pt x="1109665" y="246735"/>
                  <a:pt x="1162896" y="420089"/>
                  <a:pt x="1088809" y="559843"/>
                </a:cubicBezTo>
                <a:cubicBezTo>
                  <a:pt x="1080058" y="573884"/>
                  <a:pt x="1062317" y="579360"/>
                  <a:pt x="1047176" y="572696"/>
                </a:cubicBezTo>
                <a:cubicBezTo>
                  <a:pt x="1030360" y="565298"/>
                  <a:pt x="1022724" y="545667"/>
                  <a:pt x="1030122" y="528846"/>
                </a:cubicBezTo>
                <a:cubicBezTo>
                  <a:pt x="1046995" y="497075"/>
                  <a:pt x="1055813" y="461646"/>
                  <a:pt x="1055803" y="425674"/>
                </a:cubicBezTo>
                <a:cubicBezTo>
                  <a:pt x="1055772" y="304245"/>
                  <a:pt x="957306" y="205830"/>
                  <a:pt x="835877" y="205861"/>
                </a:cubicBezTo>
                <a:cubicBezTo>
                  <a:pt x="801037" y="205866"/>
                  <a:pt x="766703" y="214142"/>
                  <a:pt x="735685" y="230007"/>
                </a:cubicBezTo>
                <a:cubicBezTo>
                  <a:pt x="627476" y="285357"/>
                  <a:pt x="584629" y="417951"/>
                  <a:pt x="639978" y="526160"/>
                </a:cubicBezTo>
                <a:cubicBezTo>
                  <a:pt x="648311" y="542480"/>
                  <a:pt x="641833" y="562462"/>
                  <a:pt x="625513" y="570795"/>
                </a:cubicBezTo>
                <a:cubicBezTo>
                  <a:pt x="609193" y="579128"/>
                  <a:pt x="589211" y="572650"/>
                  <a:pt x="580878" y="556330"/>
                </a:cubicBezTo>
                <a:cubicBezTo>
                  <a:pt x="538201" y="473068"/>
                  <a:pt x="538883" y="374209"/>
                  <a:pt x="582707" y="291546"/>
                </a:cubicBezTo>
                <a:cubicBezTo>
                  <a:pt x="638272" y="186727"/>
                  <a:pt x="749678" y="130579"/>
                  <a:pt x="860866" y="140312"/>
                </a:cubicBezTo>
                <a:close/>
                <a:moveTo>
                  <a:pt x="826417" y="105"/>
                </a:moveTo>
                <a:cubicBezTo>
                  <a:pt x="962638" y="-2919"/>
                  <a:pt x="1097879" y="59576"/>
                  <a:pt x="1182570" y="179126"/>
                </a:cubicBezTo>
                <a:cubicBezTo>
                  <a:pt x="1318077" y="370406"/>
                  <a:pt x="1272858" y="635319"/>
                  <a:pt x="1081578" y="770825"/>
                </a:cubicBezTo>
                <a:cubicBezTo>
                  <a:pt x="1078406" y="774266"/>
                  <a:pt x="1074547" y="776999"/>
                  <a:pt x="1070249" y="778848"/>
                </a:cubicBezTo>
                <a:cubicBezTo>
                  <a:pt x="1053371" y="786102"/>
                  <a:pt x="1033802" y="778306"/>
                  <a:pt x="1026544" y="761423"/>
                </a:cubicBezTo>
                <a:cubicBezTo>
                  <a:pt x="1019291" y="744545"/>
                  <a:pt x="1027086" y="724976"/>
                  <a:pt x="1043969" y="717718"/>
                </a:cubicBezTo>
                <a:cubicBezTo>
                  <a:pt x="1062479" y="704524"/>
                  <a:pt x="1079688" y="689594"/>
                  <a:pt x="1095362" y="673134"/>
                </a:cubicBezTo>
                <a:cubicBezTo>
                  <a:pt x="1231685" y="529992"/>
                  <a:pt x="1226157" y="303443"/>
                  <a:pt x="1083014" y="167125"/>
                </a:cubicBezTo>
                <a:cubicBezTo>
                  <a:pt x="939872" y="30802"/>
                  <a:pt x="713322" y="36330"/>
                  <a:pt x="577004" y="179472"/>
                </a:cubicBezTo>
                <a:cubicBezTo>
                  <a:pt x="440681" y="322614"/>
                  <a:pt x="446209" y="549164"/>
                  <a:pt x="589351" y="685481"/>
                </a:cubicBezTo>
                <a:cubicBezTo>
                  <a:pt x="600458" y="697679"/>
                  <a:pt x="600949" y="716178"/>
                  <a:pt x="590498" y="728949"/>
                </a:cubicBezTo>
                <a:cubicBezTo>
                  <a:pt x="578864" y="743171"/>
                  <a:pt x="557905" y="745264"/>
                  <a:pt x="543683" y="733630"/>
                </a:cubicBezTo>
                <a:lnTo>
                  <a:pt x="544303" y="732596"/>
                </a:lnTo>
                <a:cubicBezTo>
                  <a:pt x="524155" y="713508"/>
                  <a:pt x="505924" y="692487"/>
                  <a:pt x="489878" y="669833"/>
                </a:cubicBezTo>
                <a:cubicBezTo>
                  <a:pt x="354371" y="478553"/>
                  <a:pt x="399590" y="213641"/>
                  <a:pt x="590870" y="78134"/>
                </a:cubicBezTo>
                <a:cubicBezTo>
                  <a:pt x="662600" y="27319"/>
                  <a:pt x="744685" y="1919"/>
                  <a:pt x="826417" y="10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BC3605F-0E50-491B-A696-534E452CED9C}"/>
              </a:ext>
            </a:extLst>
          </p:cNvPr>
          <p:cNvSpPr>
            <a:spLocks noChangeAspect="1"/>
          </p:cNvSpPr>
          <p:nvPr/>
        </p:nvSpPr>
        <p:spPr>
          <a:xfrm>
            <a:off x="8537645" y="2064479"/>
            <a:ext cx="853440" cy="853270"/>
          </a:xfrm>
          <a:custGeom>
            <a:avLst/>
            <a:gdLst>
              <a:gd name="connsiteX0" fmla="*/ 818578 w 1828799"/>
              <a:gd name="connsiteY0" fmla="*/ 708214 h 1828434"/>
              <a:gd name="connsiteX1" fmla="*/ 845807 w 1828799"/>
              <a:gd name="connsiteY1" fmla="*/ 709436 h 1828434"/>
              <a:gd name="connsiteX2" fmla="*/ 884811 w 1828799"/>
              <a:gd name="connsiteY2" fmla="*/ 756363 h 1828434"/>
              <a:gd name="connsiteX3" fmla="*/ 837884 w 1828799"/>
              <a:gd name="connsiteY3" fmla="*/ 795368 h 1828434"/>
              <a:gd name="connsiteX4" fmla="*/ 818574 w 1828799"/>
              <a:gd name="connsiteY4" fmla="*/ 794510 h 1828434"/>
              <a:gd name="connsiteX5" fmla="*/ 603222 w 1828799"/>
              <a:gd name="connsiteY5" fmla="*/ 1009860 h 1828434"/>
              <a:gd name="connsiteX6" fmla="*/ 818570 w 1828799"/>
              <a:gd name="connsiteY6" fmla="*/ 1225155 h 1828434"/>
              <a:gd name="connsiteX7" fmla="*/ 1033866 w 1828799"/>
              <a:gd name="connsiteY7" fmla="*/ 1009860 h 1828434"/>
              <a:gd name="connsiteX8" fmla="*/ 1033041 w 1828799"/>
              <a:gd name="connsiteY8" fmla="*/ 991186 h 1828434"/>
              <a:gd name="connsiteX9" fmla="*/ 1072181 w 1828799"/>
              <a:gd name="connsiteY9" fmla="*/ 944372 h 1828434"/>
              <a:gd name="connsiteX10" fmla="*/ 1118991 w 1828799"/>
              <a:gd name="connsiteY10" fmla="*/ 983514 h 1828434"/>
              <a:gd name="connsiteX11" fmla="*/ 1120166 w 1828799"/>
              <a:gd name="connsiteY11" fmla="*/ 1009853 h 1828434"/>
              <a:gd name="connsiteX12" fmla="*/ 818578 w 1828799"/>
              <a:gd name="connsiteY12" fmla="*/ 1311440 h 1828434"/>
              <a:gd name="connsiteX13" fmla="*/ 516936 w 1828799"/>
              <a:gd name="connsiteY13" fmla="*/ 1009853 h 1828434"/>
              <a:gd name="connsiteX14" fmla="*/ 818578 w 1828799"/>
              <a:gd name="connsiteY14" fmla="*/ 708214 h 1828434"/>
              <a:gd name="connsiteX15" fmla="*/ 818582 w 1828799"/>
              <a:gd name="connsiteY15" fmla="*/ 449775 h 1828434"/>
              <a:gd name="connsiteX16" fmla="*/ 1024975 w 1828799"/>
              <a:gd name="connsiteY16" fmla="*/ 489133 h 1828434"/>
              <a:gd name="connsiteX17" fmla="*/ 1049110 w 1828799"/>
              <a:gd name="connsiteY17" fmla="*/ 545173 h 1828434"/>
              <a:gd name="connsiteX18" fmla="*/ 993071 w 1828799"/>
              <a:gd name="connsiteY18" fmla="*/ 569308 h 1828434"/>
              <a:gd name="connsiteX19" fmla="*/ 818578 w 1828799"/>
              <a:gd name="connsiteY19" fmla="*/ 536068 h 1828434"/>
              <a:gd name="connsiteX20" fmla="*/ 344739 w 1828799"/>
              <a:gd name="connsiteY20" fmla="*/ 1009860 h 1828434"/>
              <a:gd name="connsiteX21" fmla="*/ 818578 w 1828799"/>
              <a:gd name="connsiteY21" fmla="*/ 1483652 h 1828434"/>
              <a:gd name="connsiteX22" fmla="*/ 1292369 w 1828799"/>
              <a:gd name="connsiteY22" fmla="*/ 1009860 h 1828434"/>
              <a:gd name="connsiteX23" fmla="*/ 1259330 w 1828799"/>
              <a:gd name="connsiteY23" fmla="*/ 835659 h 1828434"/>
              <a:gd name="connsiteX24" fmla="*/ 1283590 w 1828799"/>
              <a:gd name="connsiteY24" fmla="*/ 779670 h 1828434"/>
              <a:gd name="connsiteX25" fmla="*/ 1339579 w 1828799"/>
              <a:gd name="connsiteY25" fmla="*/ 803930 h 1828434"/>
              <a:gd name="connsiteX26" fmla="*/ 1378659 w 1828799"/>
              <a:gd name="connsiteY26" fmla="*/ 1009860 h 1828434"/>
              <a:gd name="connsiteX27" fmla="*/ 818578 w 1828799"/>
              <a:gd name="connsiteY27" fmla="*/ 1569941 h 1828434"/>
              <a:gd name="connsiteX28" fmla="*/ 258450 w 1828799"/>
              <a:gd name="connsiteY28" fmla="*/ 1009857 h 1828434"/>
              <a:gd name="connsiteX29" fmla="*/ 818582 w 1828799"/>
              <a:gd name="connsiteY29" fmla="*/ 449775 h 1828434"/>
              <a:gd name="connsiteX30" fmla="*/ 1566726 w 1828799"/>
              <a:gd name="connsiteY30" fmla="*/ 323091 h 1828434"/>
              <a:gd name="connsiteX31" fmla="*/ 1302732 w 1828799"/>
              <a:gd name="connsiteY31" fmla="*/ 587086 h 1828434"/>
              <a:gd name="connsiteX32" fmla="*/ 1460595 w 1828799"/>
              <a:gd name="connsiteY32" fmla="*/ 587086 h 1828434"/>
              <a:gd name="connsiteX33" fmla="*/ 1491081 w 1828799"/>
              <a:gd name="connsiteY33" fmla="*/ 574466 h 1828434"/>
              <a:gd name="connsiteX34" fmla="*/ 1742434 w 1828799"/>
              <a:gd name="connsiteY34" fmla="*/ 323113 h 1828434"/>
              <a:gd name="connsiteX35" fmla="*/ 818574 w 1828799"/>
              <a:gd name="connsiteY35" fmla="*/ 191278 h 1828434"/>
              <a:gd name="connsiteX36" fmla="*/ 1044617 w 1828799"/>
              <a:gd name="connsiteY36" fmla="*/ 222953 h 1828434"/>
              <a:gd name="connsiteX37" fmla="*/ 1074182 w 1828799"/>
              <a:gd name="connsiteY37" fmla="*/ 276328 h 1828434"/>
              <a:gd name="connsiteX38" fmla="*/ 1020807 w 1828799"/>
              <a:gd name="connsiteY38" fmla="*/ 305892 h 1828434"/>
              <a:gd name="connsiteX39" fmla="*/ 818574 w 1828799"/>
              <a:gd name="connsiteY39" fmla="*/ 277574 h 1828434"/>
              <a:gd name="connsiteX40" fmla="*/ 86293 w 1828799"/>
              <a:gd name="connsiteY40" fmla="*/ 1009853 h 1828434"/>
              <a:gd name="connsiteX41" fmla="*/ 818574 w 1828799"/>
              <a:gd name="connsiteY41" fmla="*/ 1742137 h 1828434"/>
              <a:gd name="connsiteX42" fmla="*/ 1550805 w 1828799"/>
              <a:gd name="connsiteY42" fmla="*/ 1009853 h 1828434"/>
              <a:gd name="connsiteX43" fmla="*/ 1522620 w 1828799"/>
              <a:gd name="connsiteY43" fmla="*/ 807962 h 1828434"/>
              <a:gd name="connsiteX44" fmla="*/ 1552231 w 1828799"/>
              <a:gd name="connsiteY44" fmla="*/ 754613 h 1828434"/>
              <a:gd name="connsiteX45" fmla="*/ 1605580 w 1828799"/>
              <a:gd name="connsiteY45" fmla="*/ 784223 h 1828434"/>
              <a:gd name="connsiteX46" fmla="*/ 1637098 w 1828799"/>
              <a:gd name="connsiteY46" fmla="*/ 1009856 h 1828434"/>
              <a:gd name="connsiteX47" fmla="*/ 818574 w 1828799"/>
              <a:gd name="connsiteY47" fmla="*/ 1828434 h 1828434"/>
              <a:gd name="connsiteX48" fmla="*/ 0 w 1828799"/>
              <a:gd name="connsiteY48" fmla="*/ 1009856 h 1828434"/>
              <a:gd name="connsiteX49" fmla="*/ 818574 w 1828799"/>
              <a:gd name="connsiteY49" fmla="*/ 191278 h 1828434"/>
              <a:gd name="connsiteX50" fmla="*/ 1505708 w 1828799"/>
              <a:gd name="connsiteY50" fmla="*/ 86379 h 1828434"/>
              <a:gd name="connsiteX51" fmla="*/ 1254332 w 1828799"/>
              <a:gd name="connsiteY51" fmla="*/ 337718 h 1828434"/>
              <a:gd name="connsiteX52" fmla="*/ 1241709 w 1828799"/>
              <a:gd name="connsiteY52" fmla="*/ 368200 h 1828434"/>
              <a:gd name="connsiteX53" fmla="*/ 1241706 w 1828799"/>
              <a:gd name="connsiteY53" fmla="*/ 368200 h 1828434"/>
              <a:gd name="connsiteX54" fmla="*/ 1241706 w 1828799"/>
              <a:gd name="connsiteY54" fmla="*/ 526075 h 1828434"/>
              <a:gd name="connsiteX55" fmla="*/ 1505708 w 1828799"/>
              <a:gd name="connsiteY55" fmla="*/ 262073 h 1828434"/>
              <a:gd name="connsiteX56" fmla="*/ 1513856 w 1828799"/>
              <a:gd name="connsiteY56" fmla="*/ 396 h 1828434"/>
              <a:gd name="connsiteX57" fmla="*/ 1538715 w 1828799"/>
              <a:gd name="connsiteY57" fmla="*/ 6609 h 1828434"/>
              <a:gd name="connsiteX58" fmla="*/ 1592000 w 1828799"/>
              <a:gd name="connsiteY58" fmla="*/ 86354 h 1828434"/>
              <a:gd name="connsiteX59" fmla="*/ 1592000 w 1828799"/>
              <a:gd name="connsiteY59" fmla="*/ 236795 h 1828434"/>
              <a:gd name="connsiteX60" fmla="*/ 1742444 w 1828799"/>
              <a:gd name="connsiteY60" fmla="*/ 236795 h 1828434"/>
              <a:gd name="connsiteX61" fmla="*/ 1822190 w 1828799"/>
              <a:gd name="connsiteY61" fmla="*/ 290080 h 1828434"/>
              <a:gd name="connsiteX62" fmla="*/ 1803473 w 1828799"/>
              <a:gd name="connsiteY62" fmla="*/ 384102 h 1828434"/>
              <a:gd name="connsiteX63" fmla="*/ 1552095 w 1828799"/>
              <a:gd name="connsiteY63" fmla="*/ 635488 h 1828434"/>
              <a:gd name="connsiteX64" fmla="*/ 1460591 w 1828799"/>
              <a:gd name="connsiteY64" fmla="*/ 673379 h 1828434"/>
              <a:gd name="connsiteX65" fmla="*/ 1216435 w 1828799"/>
              <a:gd name="connsiteY65" fmla="*/ 673379 h 1828434"/>
              <a:gd name="connsiteX66" fmla="*/ 865780 w 1828799"/>
              <a:gd name="connsiteY66" fmla="*/ 1024033 h 1828434"/>
              <a:gd name="connsiteX67" fmla="*/ 835273 w 1828799"/>
              <a:gd name="connsiteY67" fmla="*/ 1036671 h 1828434"/>
              <a:gd name="connsiteX68" fmla="*/ 804765 w 1828799"/>
              <a:gd name="connsiteY68" fmla="*/ 1024033 h 1828434"/>
              <a:gd name="connsiteX69" fmla="*/ 804765 w 1828799"/>
              <a:gd name="connsiteY69" fmla="*/ 963011 h 1828434"/>
              <a:gd name="connsiteX70" fmla="*/ 1155416 w 1828799"/>
              <a:gd name="connsiteY70" fmla="*/ 612360 h 1828434"/>
              <a:gd name="connsiteX71" fmla="*/ 1155416 w 1828799"/>
              <a:gd name="connsiteY71" fmla="*/ 368204 h 1828434"/>
              <a:gd name="connsiteX72" fmla="*/ 1193310 w 1828799"/>
              <a:gd name="connsiteY72" fmla="*/ 276700 h 1828434"/>
              <a:gd name="connsiteX73" fmla="*/ 1444686 w 1828799"/>
              <a:gd name="connsiteY73" fmla="*/ 25322 h 1828434"/>
              <a:gd name="connsiteX74" fmla="*/ 1513856 w 1828799"/>
              <a:gd name="connsiteY74" fmla="*/ 396 h 182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828799" h="1828434">
                <a:moveTo>
                  <a:pt x="818578" y="708214"/>
                </a:moveTo>
                <a:cubicBezTo>
                  <a:pt x="827844" y="708214"/>
                  <a:pt x="837006" y="708625"/>
                  <a:pt x="845807" y="709436"/>
                </a:cubicBezTo>
                <a:cubicBezTo>
                  <a:pt x="869535" y="711629"/>
                  <a:pt x="886997" y="732635"/>
                  <a:pt x="884811" y="756363"/>
                </a:cubicBezTo>
                <a:cubicBezTo>
                  <a:pt x="882622" y="780094"/>
                  <a:pt x="861634" y="797547"/>
                  <a:pt x="837884" y="795368"/>
                </a:cubicBezTo>
                <a:cubicBezTo>
                  <a:pt x="831701" y="794800"/>
                  <a:pt x="825208" y="794510"/>
                  <a:pt x="818574" y="794510"/>
                </a:cubicBezTo>
                <a:cubicBezTo>
                  <a:pt x="699830" y="794510"/>
                  <a:pt x="603229" y="891112"/>
                  <a:pt x="603222" y="1009860"/>
                </a:cubicBezTo>
                <a:cubicBezTo>
                  <a:pt x="603222" y="1128571"/>
                  <a:pt x="699827" y="1225155"/>
                  <a:pt x="818570" y="1225155"/>
                </a:cubicBezTo>
                <a:cubicBezTo>
                  <a:pt x="937282" y="1225155"/>
                  <a:pt x="1033866" y="1128578"/>
                  <a:pt x="1033866" y="1009860"/>
                </a:cubicBezTo>
                <a:cubicBezTo>
                  <a:pt x="1033866" y="1003613"/>
                  <a:pt x="1033587" y="997330"/>
                  <a:pt x="1033041" y="991186"/>
                </a:cubicBezTo>
                <a:cubicBezTo>
                  <a:pt x="1030919" y="967451"/>
                  <a:pt x="1048446" y="946490"/>
                  <a:pt x="1072181" y="944372"/>
                </a:cubicBezTo>
                <a:cubicBezTo>
                  <a:pt x="1095906" y="942347"/>
                  <a:pt x="1116876" y="959778"/>
                  <a:pt x="1118991" y="983514"/>
                </a:cubicBezTo>
                <a:cubicBezTo>
                  <a:pt x="1119769" y="992193"/>
                  <a:pt x="1120162" y="1001062"/>
                  <a:pt x="1120166" y="1009853"/>
                </a:cubicBezTo>
                <a:cubicBezTo>
                  <a:pt x="1120166" y="1176152"/>
                  <a:pt x="984874" y="1311440"/>
                  <a:pt x="818578" y="1311440"/>
                </a:cubicBezTo>
                <a:cubicBezTo>
                  <a:pt x="652253" y="1311440"/>
                  <a:pt x="516936" y="1176152"/>
                  <a:pt x="516936" y="1009853"/>
                </a:cubicBezTo>
                <a:cubicBezTo>
                  <a:pt x="516936" y="843524"/>
                  <a:pt x="652253" y="708214"/>
                  <a:pt x="818578" y="708214"/>
                </a:cubicBezTo>
                <a:close/>
                <a:moveTo>
                  <a:pt x="818582" y="449775"/>
                </a:moveTo>
                <a:cubicBezTo>
                  <a:pt x="889901" y="449775"/>
                  <a:pt x="959346" y="463016"/>
                  <a:pt x="1024975" y="489133"/>
                </a:cubicBezTo>
                <a:cubicBezTo>
                  <a:pt x="1047114" y="497942"/>
                  <a:pt x="1057922" y="523030"/>
                  <a:pt x="1049110" y="545173"/>
                </a:cubicBezTo>
                <a:cubicBezTo>
                  <a:pt x="1040299" y="567307"/>
                  <a:pt x="1015206" y="578127"/>
                  <a:pt x="993071" y="569308"/>
                </a:cubicBezTo>
                <a:cubicBezTo>
                  <a:pt x="937636" y="547251"/>
                  <a:pt x="878928" y="536068"/>
                  <a:pt x="818578" y="536068"/>
                </a:cubicBezTo>
                <a:cubicBezTo>
                  <a:pt x="557305" y="536068"/>
                  <a:pt x="344739" y="748612"/>
                  <a:pt x="344739" y="1009860"/>
                </a:cubicBezTo>
                <a:cubicBezTo>
                  <a:pt x="344739" y="1271107"/>
                  <a:pt x="557305" y="1483652"/>
                  <a:pt x="818578" y="1483652"/>
                </a:cubicBezTo>
                <a:cubicBezTo>
                  <a:pt x="1079832" y="1483652"/>
                  <a:pt x="1292369" y="1271107"/>
                  <a:pt x="1292369" y="1009860"/>
                </a:cubicBezTo>
                <a:cubicBezTo>
                  <a:pt x="1292369" y="949721"/>
                  <a:pt x="1281257" y="891112"/>
                  <a:pt x="1259330" y="835659"/>
                </a:cubicBezTo>
                <a:cubicBezTo>
                  <a:pt x="1250571" y="813499"/>
                  <a:pt x="1261430" y="788432"/>
                  <a:pt x="1283590" y="779670"/>
                </a:cubicBezTo>
                <a:cubicBezTo>
                  <a:pt x="1305757" y="770919"/>
                  <a:pt x="1330821" y="781770"/>
                  <a:pt x="1339579" y="803930"/>
                </a:cubicBezTo>
                <a:cubicBezTo>
                  <a:pt x="1365507" y="869531"/>
                  <a:pt x="1378659" y="938812"/>
                  <a:pt x="1378659" y="1009860"/>
                </a:cubicBezTo>
                <a:cubicBezTo>
                  <a:pt x="1378659" y="1318692"/>
                  <a:pt x="1127406" y="1569941"/>
                  <a:pt x="818578" y="1569941"/>
                </a:cubicBezTo>
                <a:cubicBezTo>
                  <a:pt x="509717" y="1569941"/>
                  <a:pt x="258450" y="1318688"/>
                  <a:pt x="258450" y="1009857"/>
                </a:cubicBezTo>
                <a:cubicBezTo>
                  <a:pt x="258450" y="701024"/>
                  <a:pt x="509728" y="449775"/>
                  <a:pt x="818582" y="449775"/>
                </a:cubicBezTo>
                <a:close/>
                <a:moveTo>
                  <a:pt x="1566726" y="323091"/>
                </a:moveTo>
                <a:lnTo>
                  <a:pt x="1302732" y="587086"/>
                </a:lnTo>
                <a:lnTo>
                  <a:pt x="1460595" y="587086"/>
                </a:lnTo>
                <a:cubicBezTo>
                  <a:pt x="1471950" y="587086"/>
                  <a:pt x="1483065" y="582482"/>
                  <a:pt x="1491081" y="574466"/>
                </a:cubicBezTo>
                <a:lnTo>
                  <a:pt x="1742434" y="323113"/>
                </a:lnTo>
                <a:close/>
                <a:moveTo>
                  <a:pt x="818574" y="191278"/>
                </a:moveTo>
                <a:cubicBezTo>
                  <a:pt x="895377" y="191278"/>
                  <a:pt x="971433" y="201936"/>
                  <a:pt x="1044617" y="222953"/>
                </a:cubicBezTo>
                <a:cubicBezTo>
                  <a:pt x="1067524" y="229526"/>
                  <a:pt x="1080757" y="253421"/>
                  <a:pt x="1074182" y="276328"/>
                </a:cubicBezTo>
                <a:cubicBezTo>
                  <a:pt x="1067609" y="299234"/>
                  <a:pt x="1043714" y="312464"/>
                  <a:pt x="1020807" y="305892"/>
                </a:cubicBezTo>
                <a:cubicBezTo>
                  <a:pt x="955363" y="287101"/>
                  <a:pt x="887319" y="277574"/>
                  <a:pt x="818574" y="277574"/>
                </a:cubicBezTo>
                <a:cubicBezTo>
                  <a:pt x="414791" y="277574"/>
                  <a:pt x="86293" y="606069"/>
                  <a:pt x="86293" y="1009853"/>
                </a:cubicBezTo>
                <a:cubicBezTo>
                  <a:pt x="86293" y="1413635"/>
                  <a:pt x="414795" y="1742137"/>
                  <a:pt x="818574" y="1742137"/>
                </a:cubicBezTo>
                <a:cubicBezTo>
                  <a:pt x="1222329" y="1742137"/>
                  <a:pt x="1550805" y="1413632"/>
                  <a:pt x="1550805" y="1009853"/>
                </a:cubicBezTo>
                <a:cubicBezTo>
                  <a:pt x="1550805" y="941266"/>
                  <a:pt x="1541322" y="873336"/>
                  <a:pt x="1522620" y="807962"/>
                </a:cubicBezTo>
                <a:cubicBezTo>
                  <a:pt x="1516065" y="785056"/>
                  <a:pt x="1529321" y="761171"/>
                  <a:pt x="1552231" y="754613"/>
                </a:cubicBezTo>
                <a:cubicBezTo>
                  <a:pt x="1575155" y="748072"/>
                  <a:pt x="1599026" y="761313"/>
                  <a:pt x="1605580" y="784223"/>
                </a:cubicBezTo>
                <a:cubicBezTo>
                  <a:pt x="1626494" y="857319"/>
                  <a:pt x="1637098" y="933232"/>
                  <a:pt x="1637098" y="1009856"/>
                </a:cubicBezTo>
                <a:cubicBezTo>
                  <a:pt x="1637098" y="1461223"/>
                  <a:pt x="1269910" y="1828434"/>
                  <a:pt x="818574" y="1828434"/>
                </a:cubicBezTo>
                <a:cubicBezTo>
                  <a:pt x="367210" y="1828434"/>
                  <a:pt x="0" y="1461220"/>
                  <a:pt x="0" y="1009856"/>
                </a:cubicBezTo>
                <a:cubicBezTo>
                  <a:pt x="0" y="558492"/>
                  <a:pt x="367210" y="191281"/>
                  <a:pt x="818574" y="191278"/>
                </a:cubicBezTo>
                <a:close/>
                <a:moveTo>
                  <a:pt x="1505708" y="86379"/>
                </a:moveTo>
                <a:lnTo>
                  <a:pt x="1254332" y="337718"/>
                </a:lnTo>
                <a:cubicBezTo>
                  <a:pt x="1246195" y="345851"/>
                  <a:pt x="1241713" y="356681"/>
                  <a:pt x="1241709" y="368200"/>
                </a:cubicBezTo>
                <a:lnTo>
                  <a:pt x="1241706" y="368200"/>
                </a:lnTo>
                <a:lnTo>
                  <a:pt x="1241706" y="526075"/>
                </a:lnTo>
                <a:lnTo>
                  <a:pt x="1505708" y="262073"/>
                </a:lnTo>
                <a:close/>
                <a:moveTo>
                  <a:pt x="1513856" y="396"/>
                </a:moveTo>
                <a:cubicBezTo>
                  <a:pt x="1522253" y="1205"/>
                  <a:pt x="1530626" y="3258"/>
                  <a:pt x="1538715" y="6609"/>
                </a:cubicBezTo>
                <a:cubicBezTo>
                  <a:pt x="1571084" y="20014"/>
                  <a:pt x="1592000" y="51314"/>
                  <a:pt x="1592000" y="86354"/>
                </a:cubicBezTo>
                <a:lnTo>
                  <a:pt x="1592000" y="236795"/>
                </a:lnTo>
                <a:lnTo>
                  <a:pt x="1742444" y="236795"/>
                </a:lnTo>
                <a:cubicBezTo>
                  <a:pt x="1777481" y="236795"/>
                  <a:pt x="1808785" y="257712"/>
                  <a:pt x="1822190" y="290080"/>
                </a:cubicBezTo>
                <a:cubicBezTo>
                  <a:pt x="1835592" y="322430"/>
                  <a:pt x="1828248" y="359331"/>
                  <a:pt x="1803473" y="384102"/>
                </a:cubicBezTo>
                <a:lnTo>
                  <a:pt x="1552095" y="635488"/>
                </a:lnTo>
                <a:cubicBezTo>
                  <a:pt x="1527664" y="659920"/>
                  <a:pt x="1495163" y="673379"/>
                  <a:pt x="1460591" y="673379"/>
                </a:cubicBezTo>
                <a:lnTo>
                  <a:pt x="1216435" y="673379"/>
                </a:lnTo>
                <a:lnTo>
                  <a:pt x="865780" y="1024033"/>
                </a:lnTo>
                <a:cubicBezTo>
                  <a:pt x="857358" y="1032456"/>
                  <a:pt x="846313" y="1036671"/>
                  <a:pt x="835273" y="1036671"/>
                </a:cubicBezTo>
                <a:cubicBezTo>
                  <a:pt x="824232" y="1036671"/>
                  <a:pt x="813188" y="1032456"/>
                  <a:pt x="804765" y="1024033"/>
                </a:cubicBezTo>
                <a:cubicBezTo>
                  <a:pt x="787917" y="1007181"/>
                  <a:pt x="787917" y="979860"/>
                  <a:pt x="804765" y="963011"/>
                </a:cubicBezTo>
                <a:lnTo>
                  <a:pt x="1155416" y="612360"/>
                </a:lnTo>
                <a:lnTo>
                  <a:pt x="1155416" y="368204"/>
                </a:lnTo>
                <a:cubicBezTo>
                  <a:pt x="1155416" y="333632"/>
                  <a:pt x="1168872" y="301135"/>
                  <a:pt x="1193310" y="276700"/>
                </a:cubicBezTo>
                <a:lnTo>
                  <a:pt x="1444686" y="25322"/>
                </a:lnTo>
                <a:cubicBezTo>
                  <a:pt x="1463261" y="6746"/>
                  <a:pt x="1488666" y="-2031"/>
                  <a:pt x="1513856" y="39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EA7DDCA-6760-4865-9E47-4BFD83520991}"/>
              </a:ext>
            </a:extLst>
          </p:cNvPr>
          <p:cNvSpPr>
            <a:spLocks noChangeAspect="1"/>
          </p:cNvSpPr>
          <p:nvPr/>
        </p:nvSpPr>
        <p:spPr>
          <a:xfrm>
            <a:off x="5303377" y="4729680"/>
            <a:ext cx="853440" cy="854676"/>
          </a:xfrm>
          <a:custGeom>
            <a:avLst/>
            <a:gdLst>
              <a:gd name="connsiteX0" fmla="*/ 1579011 w 1826347"/>
              <a:gd name="connsiteY0" fmla="*/ 1115208 h 1828991"/>
              <a:gd name="connsiteX1" fmla="*/ 1634142 w 1826347"/>
              <a:gd name="connsiteY1" fmla="*/ 1145285 h 1828991"/>
              <a:gd name="connsiteX2" fmla="*/ 1287910 w 1826347"/>
              <a:gd name="connsiteY2" fmla="*/ 1779857 h 1828991"/>
              <a:gd name="connsiteX3" fmla="*/ 1230927 w 1826347"/>
              <a:gd name="connsiteY3" fmla="*/ 1825380 h 1828991"/>
              <a:gd name="connsiteX4" fmla="*/ 1205088 w 1826347"/>
              <a:gd name="connsiteY4" fmla="*/ 1828991 h 1828991"/>
              <a:gd name="connsiteX5" fmla="*/ 1158529 w 1826347"/>
              <a:gd name="connsiteY5" fmla="*/ 1816432 h 1828991"/>
              <a:gd name="connsiteX6" fmla="*/ 994360 w 1826347"/>
              <a:gd name="connsiteY6" fmla="*/ 1722622 h 1828991"/>
              <a:gd name="connsiteX7" fmla="*/ 1025756 w 1826347"/>
              <a:gd name="connsiteY7" fmla="*/ 1668119 h 1828991"/>
              <a:gd name="connsiteX8" fmla="*/ 1189830 w 1826347"/>
              <a:gd name="connsiteY8" fmla="*/ 1761898 h 1828991"/>
              <a:gd name="connsiteX9" fmla="*/ 1190368 w 1826347"/>
              <a:gd name="connsiteY9" fmla="*/ 1762196 h 1828991"/>
              <a:gd name="connsiteX10" fmla="*/ 1232968 w 1826347"/>
              <a:gd name="connsiteY10" fmla="*/ 1749685 h 1828991"/>
              <a:gd name="connsiteX11" fmla="*/ 1189220 w 1826347"/>
              <a:gd name="connsiteY11" fmla="*/ 1076640 h 1828991"/>
              <a:gd name="connsiteX12" fmla="*/ 1252002 w 1826347"/>
              <a:gd name="connsiteY12" fmla="*/ 1139422 h 1828991"/>
              <a:gd name="connsiteX13" fmla="*/ 1207602 w 1826347"/>
              <a:gd name="connsiteY13" fmla="*/ 1183822 h 1828991"/>
              <a:gd name="connsiteX14" fmla="*/ 1144820 w 1826347"/>
              <a:gd name="connsiteY14" fmla="*/ 1121040 h 1828991"/>
              <a:gd name="connsiteX15" fmla="*/ 1063643 w 1826347"/>
              <a:gd name="connsiteY15" fmla="*/ 951058 h 1828991"/>
              <a:gd name="connsiteX16" fmla="*/ 1126425 w 1826347"/>
              <a:gd name="connsiteY16" fmla="*/ 1013839 h 1828991"/>
              <a:gd name="connsiteX17" fmla="*/ 1082025 w 1826347"/>
              <a:gd name="connsiteY17" fmla="*/ 1058239 h 1828991"/>
              <a:gd name="connsiteX18" fmla="*/ 1019243 w 1826347"/>
              <a:gd name="connsiteY18" fmla="*/ 995457 h 1828991"/>
              <a:gd name="connsiteX19" fmla="*/ 570519 w 1826347"/>
              <a:gd name="connsiteY19" fmla="*/ 884521 h 1828991"/>
              <a:gd name="connsiteX20" fmla="*/ 655508 w 1826347"/>
              <a:gd name="connsiteY20" fmla="*/ 919676 h 1828991"/>
              <a:gd name="connsiteX21" fmla="*/ 611114 w 1826347"/>
              <a:gd name="connsiteY21" fmla="*/ 964069 h 1828991"/>
              <a:gd name="connsiteX22" fmla="*/ 529925 w 1826347"/>
              <a:gd name="connsiteY22" fmla="*/ 964069 h 1828991"/>
              <a:gd name="connsiteX23" fmla="*/ 467132 w 1826347"/>
              <a:gd name="connsiteY23" fmla="*/ 1026861 h 1828991"/>
              <a:gd name="connsiteX24" fmla="*/ 467132 w 1826347"/>
              <a:gd name="connsiteY24" fmla="*/ 1108051 h 1828991"/>
              <a:gd name="connsiteX25" fmla="*/ 529925 w 1826347"/>
              <a:gd name="connsiteY25" fmla="*/ 1170842 h 1828991"/>
              <a:gd name="connsiteX26" fmla="*/ 611114 w 1826347"/>
              <a:gd name="connsiteY26" fmla="*/ 1170842 h 1828991"/>
              <a:gd name="connsiteX27" fmla="*/ 673905 w 1826347"/>
              <a:gd name="connsiteY27" fmla="*/ 1108051 h 1828991"/>
              <a:gd name="connsiteX28" fmla="*/ 843882 w 1826347"/>
              <a:gd name="connsiteY28" fmla="*/ 1108051 h 1828991"/>
              <a:gd name="connsiteX29" fmla="*/ 906673 w 1826347"/>
              <a:gd name="connsiteY29" fmla="*/ 1170842 h 1828991"/>
              <a:gd name="connsiteX30" fmla="*/ 906673 w 1826347"/>
              <a:gd name="connsiteY30" fmla="*/ 1340819 h 1828991"/>
              <a:gd name="connsiteX31" fmla="*/ 897474 w 1826347"/>
              <a:gd name="connsiteY31" fmla="*/ 1350018 h 1828991"/>
              <a:gd name="connsiteX32" fmla="*/ 938069 w 1826347"/>
              <a:gd name="connsiteY32" fmla="*/ 1390612 h 1828991"/>
              <a:gd name="connsiteX33" fmla="*/ 893675 w 1826347"/>
              <a:gd name="connsiteY33" fmla="*/ 1435006 h 1828991"/>
              <a:gd name="connsiteX34" fmla="*/ 853081 w 1826347"/>
              <a:gd name="connsiteY34" fmla="*/ 1394411 h 1828991"/>
              <a:gd name="connsiteX35" fmla="*/ 843882 w 1826347"/>
              <a:gd name="connsiteY35" fmla="*/ 1403610 h 1828991"/>
              <a:gd name="connsiteX36" fmla="*/ 673905 w 1826347"/>
              <a:gd name="connsiteY36" fmla="*/ 1403610 h 1828991"/>
              <a:gd name="connsiteX37" fmla="*/ 718299 w 1826347"/>
              <a:gd name="connsiteY37" fmla="*/ 1359217 h 1828991"/>
              <a:gd name="connsiteX38" fmla="*/ 799488 w 1826347"/>
              <a:gd name="connsiteY38" fmla="*/ 1359217 h 1828991"/>
              <a:gd name="connsiteX39" fmla="*/ 862280 w 1826347"/>
              <a:gd name="connsiteY39" fmla="*/ 1296425 h 1828991"/>
              <a:gd name="connsiteX40" fmla="*/ 862280 w 1826347"/>
              <a:gd name="connsiteY40" fmla="*/ 1215236 h 1828991"/>
              <a:gd name="connsiteX41" fmla="*/ 799488 w 1826347"/>
              <a:gd name="connsiteY41" fmla="*/ 1152445 h 1828991"/>
              <a:gd name="connsiteX42" fmla="*/ 718299 w 1826347"/>
              <a:gd name="connsiteY42" fmla="*/ 1152445 h 1828991"/>
              <a:gd name="connsiteX43" fmla="*/ 655508 w 1826347"/>
              <a:gd name="connsiteY43" fmla="*/ 1215236 h 1828991"/>
              <a:gd name="connsiteX44" fmla="*/ 485530 w 1826347"/>
              <a:gd name="connsiteY44" fmla="*/ 1215236 h 1828991"/>
              <a:gd name="connsiteX45" fmla="*/ 422739 w 1826347"/>
              <a:gd name="connsiteY45" fmla="*/ 1152445 h 1828991"/>
              <a:gd name="connsiteX46" fmla="*/ 422739 w 1826347"/>
              <a:gd name="connsiteY46" fmla="*/ 982467 h 1828991"/>
              <a:gd name="connsiteX47" fmla="*/ 431938 w 1826347"/>
              <a:gd name="connsiteY47" fmla="*/ 973268 h 1828991"/>
              <a:gd name="connsiteX48" fmla="*/ 391343 w 1826347"/>
              <a:gd name="connsiteY48" fmla="*/ 932674 h 1828991"/>
              <a:gd name="connsiteX49" fmla="*/ 435737 w 1826347"/>
              <a:gd name="connsiteY49" fmla="*/ 888280 h 1828991"/>
              <a:gd name="connsiteX50" fmla="*/ 476331 w 1826347"/>
              <a:gd name="connsiteY50" fmla="*/ 928875 h 1828991"/>
              <a:gd name="connsiteX51" fmla="*/ 485530 w 1826347"/>
              <a:gd name="connsiteY51" fmla="*/ 919676 h 1828991"/>
              <a:gd name="connsiteX52" fmla="*/ 570519 w 1826347"/>
              <a:gd name="connsiteY52" fmla="*/ 884521 h 1828991"/>
              <a:gd name="connsiteX53" fmla="*/ 938066 w 1826347"/>
              <a:gd name="connsiteY53" fmla="*/ 825475 h 1828991"/>
              <a:gd name="connsiteX54" fmla="*/ 1000848 w 1826347"/>
              <a:gd name="connsiteY54" fmla="*/ 888257 h 1828991"/>
              <a:gd name="connsiteX55" fmla="*/ 956448 w 1826347"/>
              <a:gd name="connsiteY55" fmla="*/ 932657 h 1828991"/>
              <a:gd name="connsiteX56" fmla="*/ 893667 w 1826347"/>
              <a:gd name="connsiteY56" fmla="*/ 869875 h 1828991"/>
              <a:gd name="connsiteX57" fmla="*/ 1458759 w 1826347"/>
              <a:gd name="connsiteY57" fmla="*/ 825385 h 1828991"/>
              <a:gd name="connsiteX58" fmla="*/ 1503159 w 1826347"/>
              <a:gd name="connsiteY58" fmla="*/ 869785 h 1828991"/>
              <a:gd name="connsiteX59" fmla="*/ 1314792 w 1826347"/>
              <a:gd name="connsiteY59" fmla="*/ 1058152 h 1828991"/>
              <a:gd name="connsiteX60" fmla="*/ 1270392 w 1826347"/>
              <a:gd name="connsiteY60" fmla="*/ 1013752 h 1828991"/>
              <a:gd name="connsiteX61" fmla="*/ 812489 w 1826347"/>
              <a:gd name="connsiteY61" fmla="*/ 699895 h 1828991"/>
              <a:gd name="connsiteX62" fmla="*/ 875271 w 1826347"/>
              <a:gd name="connsiteY62" fmla="*/ 762676 h 1828991"/>
              <a:gd name="connsiteX63" fmla="*/ 830871 w 1826347"/>
              <a:gd name="connsiteY63" fmla="*/ 807076 h 1828991"/>
              <a:gd name="connsiteX64" fmla="*/ 768089 w 1826347"/>
              <a:gd name="connsiteY64" fmla="*/ 744294 h 1828991"/>
              <a:gd name="connsiteX65" fmla="*/ 1333182 w 1826347"/>
              <a:gd name="connsiteY65" fmla="*/ 699802 h 1828991"/>
              <a:gd name="connsiteX66" fmla="*/ 1377582 w 1826347"/>
              <a:gd name="connsiteY66" fmla="*/ 744202 h 1828991"/>
              <a:gd name="connsiteX67" fmla="*/ 1189215 w 1826347"/>
              <a:gd name="connsiteY67" fmla="*/ 932569 h 1828991"/>
              <a:gd name="connsiteX68" fmla="*/ 1144816 w 1826347"/>
              <a:gd name="connsiteY68" fmla="*/ 888169 h 1828991"/>
              <a:gd name="connsiteX69" fmla="*/ 686914 w 1826347"/>
              <a:gd name="connsiteY69" fmla="*/ 574314 h 1828991"/>
              <a:gd name="connsiteX70" fmla="*/ 749696 w 1826347"/>
              <a:gd name="connsiteY70" fmla="*/ 637096 h 1828991"/>
              <a:gd name="connsiteX71" fmla="*/ 705296 w 1826347"/>
              <a:gd name="connsiteY71" fmla="*/ 681496 h 1828991"/>
              <a:gd name="connsiteX72" fmla="*/ 642514 w 1826347"/>
              <a:gd name="connsiteY72" fmla="*/ 618714 h 1828991"/>
              <a:gd name="connsiteX73" fmla="*/ 1207605 w 1826347"/>
              <a:gd name="connsiteY73" fmla="*/ 574221 h 1828991"/>
              <a:gd name="connsiteX74" fmla="*/ 1252004 w 1826347"/>
              <a:gd name="connsiteY74" fmla="*/ 618620 h 1828991"/>
              <a:gd name="connsiteX75" fmla="*/ 1063638 w 1826347"/>
              <a:gd name="connsiteY75" fmla="*/ 806987 h 1828991"/>
              <a:gd name="connsiteX76" fmla="*/ 1019238 w 1826347"/>
              <a:gd name="connsiteY76" fmla="*/ 762587 h 1828991"/>
              <a:gd name="connsiteX77" fmla="*/ 1082028 w 1826347"/>
              <a:gd name="connsiteY77" fmla="*/ 448638 h 1828991"/>
              <a:gd name="connsiteX78" fmla="*/ 1126427 w 1826347"/>
              <a:gd name="connsiteY78" fmla="*/ 493037 h 1828991"/>
              <a:gd name="connsiteX79" fmla="*/ 938061 w 1826347"/>
              <a:gd name="connsiteY79" fmla="*/ 681404 h 1828991"/>
              <a:gd name="connsiteX80" fmla="*/ 893662 w 1826347"/>
              <a:gd name="connsiteY80" fmla="*/ 637004 h 1828991"/>
              <a:gd name="connsiteX81" fmla="*/ 956450 w 1826347"/>
              <a:gd name="connsiteY81" fmla="*/ 323179 h 1828991"/>
              <a:gd name="connsiteX82" fmla="*/ 1000849 w 1826347"/>
              <a:gd name="connsiteY82" fmla="*/ 367579 h 1828991"/>
              <a:gd name="connsiteX83" fmla="*/ 812483 w 1826347"/>
              <a:gd name="connsiteY83" fmla="*/ 555945 h 1828991"/>
              <a:gd name="connsiteX84" fmla="*/ 768083 w 1826347"/>
              <a:gd name="connsiteY84" fmla="*/ 511546 h 1828991"/>
              <a:gd name="connsiteX85" fmla="*/ 1418204 w 1826347"/>
              <a:gd name="connsiteY85" fmla="*/ 313958 h 1828991"/>
              <a:gd name="connsiteX86" fmla="*/ 1324016 w 1826347"/>
              <a:gd name="connsiteY86" fmla="*/ 408146 h 1828991"/>
              <a:gd name="connsiteX87" fmla="*/ 1418204 w 1826347"/>
              <a:gd name="connsiteY87" fmla="*/ 502333 h 1828991"/>
              <a:gd name="connsiteX88" fmla="*/ 1512391 w 1826347"/>
              <a:gd name="connsiteY88" fmla="*/ 408146 h 1828991"/>
              <a:gd name="connsiteX89" fmla="*/ 1418204 w 1826347"/>
              <a:gd name="connsiteY89" fmla="*/ 313958 h 1828991"/>
              <a:gd name="connsiteX90" fmla="*/ 1418204 w 1826347"/>
              <a:gd name="connsiteY90" fmla="*/ 251166 h 1828991"/>
              <a:gd name="connsiteX91" fmla="*/ 1575182 w 1826347"/>
              <a:gd name="connsiteY91" fmla="*/ 408146 h 1828991"/>
              <a:gd name="connsiteX92" fmla="*/ 1418204 w 1826347"/>
              <a:gd name="connsiteY92" fmla="*/ 565124 h 1828991"/>
              <a:gd name="connsiteX93" fmla="*/ 1261224 w 1826347"/>
              <a:gd name="connsiteY93" fmla="*/ 408146 h 1828991"/>
              <a:gd name="connsiteX94" fmla="*/ 1418204 w 1826347"/>
              <a:gd name="connsiteY94" fmla="*/ 251166 h 1828991"/>
              <a:gd name="connsiteX95" fmla="*/ 1067450 w 1826347"/>
              <a:gd name="connsiteY95" fmla="*/ 62792 h 1828991"/>
              <a:gd name="connsiteX96" fmla="*/ 1045253 w 1826347"/>
              <a:gd name="connsiteY96" fmla="*/ 71991 h 1828991"/>
              <a:gd name="connsiteX97" fmla="*/ 71986 w 1826347"/>
              <a:gd name="connsiteY97" fmla="*/ 1045258 h 1828991"/>
              <a:gd name="connsiteX98" fmla="*/ 71986 w 1826347"/>
              <a:gd name="connsiteY98" fmla="*/ 1089652 h 1828991"/>
              <a:gd name="connsiteX99" fmla="*/ 736696 w 1826347"/>
              <a:gd name="connsiteY99" fmla="*/ 1754362 h 1828991"/>
              <a:gd name="connsiteX100" fmla="*/ 781090 w 1826347"/>
              <a:gd name="connsiteY100" fmla="*/ 1754362 h 1828991"/>
              <a:gd name="connsiteX101" fmla="*/ 1754357 w 1826347"/>
              <a:gd name="connsiteY101" fmla="*/ 781094 h 1828991"/>
              <a:gd name="connsiteX102" fmla="*/ 1763556 w 1826347"/>
              <a:gd name="connsiteY102" fmla="*/ 758866 h 1828991"/>
              <a:gd name="connsiteX103" fmla="*/ 1763556 w 1826347"/>
              <a:gd name="connsiteY103" fmla="*/ 94188 h 1828991"/>
              <a:gd name="connsiteX104" fmla="*/ 1732160 w 1826347"/>
              <a:gd name="connsiteY104" fmla="*/ 62792 h 1828991"/>
              <a:gd name="connsiteX105" fmla="*/ 1067450 w 1826347"/>
              <a:gd name="connsiteY105" fmla="*/ 1 h 1828991"/>
              <a:gd name="connsiteX106" fmla="*/ 1732160 w 1826347"/>
              <a:gd name="connsiteY106" fmla="*/ 1 h 1828991"/>
              <a:gd name="connsiteX107" fmla="*/ 1826347 w 1826347"/>
              <a:gd name="connsiteY107" fmla="*/ 94188 h 1828991"/>
              <a:gd name="connsiteX108" fmla="*/ 1826347 w 1826347"/>
              <a:gd name="connsiteY108" fmla="*/ 758866 h 1828991"/>
              <a:gd name="connsiteX109" fmla="*/ 1798750 w 1826347"/>
              <a:gd name="connsiteY109" fmla="*/ 825488 h 1828991"/>
              <a:gd name="connsiteX110" fmla="*/ 825483 w 1826347"/>
              <a:gd name="connsiteY110" fmla="*/ 1798755 h 1828991"/>
              <a:gd name="connsiteX111" fmla="*/ 692303 w 1826347"/>
              <a:gd name="connsiteY111" fmla="*/ 1798755 h 1828991"/>
              <a:gd name="connsiteX112" fmla="*/ 27593 w 1826347"/>
              <a:gd name="connsiteY112" fmla="*/ 1134077 h 1828991"/>
              <a:gd name="connsiteX113" fmla="*/ 27581 w 1826347"/>
              <a:gd name="connsiteY113" fmla="*/ 1134065 h 1828991"/>
              <a:gd name="connsiteX114" fmla="*/ 27593 w 1826347"/>
              <a:gd name="connsiteY114" fmla="*/ 1000864 h 1828991"/>
              <a:gd name="connsiteX115" fmla="*/ 1000860 w 1826347"/>
              <a:gd name="connsiteY115" fmla="*/ 27597 h 1828991"/>
              <a:gd name="connsiteX116" fmla="*/ 1067450 w 1826347"/>
              <a:gd name="connsiteY116" fmla="*/ 1 h 182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826347" h="1828991">
                <a:moveTo>
                  <a:pt x="1579011" y="1115208"/>
                </a:moveTo>
                <a:lnTo>
                  <a:pt x="1634142" y="1145285"/>
                </a:lnTo>
                <a:lnTo>
                  <a:pt x="1287910" y="1779857"/>
                </a:lnTo>
                <a:cubicBezTo>
                  <a:pt x="1275866" y="1802124"/>
                  <a:pt x="1255306" y="1818552"/>
                  <a:pt x="1230927" y="1825380"/>
                </a:cubicBezTo>
                <a:cubicBezTo>
                  <a:pt x="1222521" y="1827770"/>
                  <a:pt x="1213828" y="1828987"/>
                  <a:pt x="1205088" y="1828991"/>
                </a:cubicBezTo>
                <a:cubicBezTo>
                  <a:pt x="1188739" y="1828948"/>
                  <a:pt x="1172684" y="1824615"/>
                  <a:pt x="1158529" y="1816432"/>
                </a:cubicBezTo>
                <a:lnTo>
                  <a:pt x="994360" y="1722622"/>
                </a:lnTo>
                <a:lnTo>
                  <a:pt x="1025756" y="1668119"/>
                </a:lnTo>
                <a:lnTo>
                  <a:pt x="1189830" y="1761898"/>
                </a:lnTo>
                <a:cubicBezTo>
                  <a:pt x="1190011" y="1761996"/>
                  <a:pt x="1190187" y="1762098"/>
                  <a:pt x="1190368" y="1762196"/>
                </a:cubicBezTo>
                <a:cubicBezTo>
                  <a:pt x="1205587" y="1770508"/>
                  <a:pt x="1224660" y="1764904"/>
                  <a:pt x="1232968" y="1749685"/>
                </a:cubicBezTo>
                <a:close/>
                <a:moveTo>
                  <a:pt x="1189220" y="1076640"/>
                </a:moveTo>
                <a:lnTo>
                  <a:pt x="1252002" y="1139422"/>
                </a:lnTo>
                <a:lnTo>
                  <a:pt x="1207602" y="1183822"/>
                </a:lnTo>
                <a:lnTo>
                  <a:pt x="1144820" y="1121040"/>
                </a:lnTo>
                <a:close/>
                <a:moveTo>
                  <a:pt x="1063643" y="951058"/>
                </a:moveTo>
                <a:lnTo>
                  <a:pt x="1126425" y="1013839"/>
                </a:lnTo>
                <a:lnTo>
                  <a:pt x="1082025" y="1058239"/>
                </a:lnTo>
                <a:lnTo>
                  <a:pt x="1019243" y="995457"/>
                </a:lnTo>
                <a:close/>
                <a:moveTo>
                  <a:pt x="570519" y="884521"/>
                </a:moveTo>
                <a:cubicBezTo>
                  <a:pt x="601272" y="884521"/>
                  <a:pt x="632025" y="896239"/>
                  <a:pt x="655508" y="919676"/>
                </a:cubicBezTo>
                <a:lnTo>
                  <a:pt x="611114" y="964069"/>
                </a:lnTo>
                <a:cubicBezTo>
                  <a:pt x="588391" y="942391"/>
                  <a:pt x="552647" y="942391"/>
                  <a:pt x="529925" y="964069"/>
                </a:cubicBezTo>
                <a:lnTo>
                  <a:pt x="467132" y="1026861"/>
                </a:lnTo>
                <a:cubicBezTo>
                  <a:pt x="444735" y="1049289"/>
                  <a:pt x="444735" y="1085622"/>
                  <a:pt x="467132" y="1108051"/>
                </a:cubicBezTo>
                <a:lnTo>
                  <a:pt x="529925" y="1170842"/>
                </a:lnTo>
                <a:cubicBezTo>
                  <a:pt x="552647" y="1192521"/>
                  <a:pt x="588391" y="1192521"/>
                  <a:pt x="611114" y="1170842"/>
                </a:cubicBezTo>
                <a:lnTo>
                  <a:pt x="673905" y="1108051"/>
                </a:lnTo>
                <a:cubicBezTo>
                  <a:pt x="720869" y="1061176"/>
                  <a:pt x="796918" y="1061176"/>
                  <a:pt x="843882" y="1108051"/>
                </a:cubicBezTo>
                <a:lnTo>
                  <a:pt x="906673" y="1170842"/>
                </a:lnTo>
                <a:cubicBezTo>
                  <a:pt x="953547" y="1217806"/>
                  <a:pt x="953547" y="1293855"/>
                  <a:pt x="906673" y="1340819"/>
                </a:cubicBezTo>
                <a:lnTo>
                  <a:pt x="897474" y="1350018"/>
                </a:lnTo>
                <a:lnTo>
                  <a:pt x="938069" y="1390612"/>
                </a:lnTo>
                <a:lnTo>
                  <a:pt x="893675" y="1435006"/>
                </a:lnTo>
                <a:lnTo>
                  <a:pt x="853081" y="1394411"/>
                </a:lnTo>
                <a:lnTo>
                  <a:pt x="843882" y="1403610"/>
                </a:lnTo>
                <a:cubicBezTo>
                  <a:pt x="796918" y="1450484"/>
                  <a:pt x="720869" y="1450484"/>
                  <a:pt x="673905" y="1403610"/>
                </a:cubicBezTo>
                <a:lnTo>
                  <a:pt x="718299" y="1359217"/>
                </a:lnTo>
                <a:cubicBezTo>
                  <a:pt x="741022" y="1380895"/>
                  <a:pt x="776766" y="1380895"/>
                  <a:pt x="799488" y="1359217"/>
                </a:cubicBezTo>
                <a:lnTo>
                  <a:pt x="862280" y="1296425"/>
                </a:lnTo>
                <a:cubicBezTo>
                  <a:pt x="884677" y="1273997"/>
                  <a:pt x="884677" y="1237664"/>
                  <a:pt x="862280" y="1215236"/>
                </a:cubicBezTo>
                <a:lnTo>
                  <a:pt x="799488" y="1152445"/>
                </a:lnTo>
                <a:cubicBezTo>
                  <a:pt x="776766" y="1130766"/>
                  <a:pt x="741022" y="1130766"/>
                  <a:pt x="718299" y="1152445"/>
                </a:cubicBezTo>
                <a:lnTo>
                  <a:pt x="655508" y="1215236"/>
                </a:lnTo>
                <a:cubicBezTo>
                  <a:pt x="608543" y="1262110"/>
                  <a:pt x="532495" y="1262110"/>
                  <a:pt x="485530" y="1215236"/>
                </a:cubicBezTo>
                <a:lnTo>
                  <a:pt x="422739" y="1152445"/>
                </a:lnTo>
                <a:cubicBezTo>
                  <a:pt x="375865" y="1105480"/>
                  <a:pt x="375865" y="1029431"/>
                  <a:pt x="422739" y="982467"/>
                </a:cubicBezTo>
                <a:lnTo>
                  <a:pt x="431938" y="973268"/>
                </a:lnTo>
                <a:lnTo>
                  <a:pt x="391343" y="932674"/>
                </a:lnTo>
                <a:lnTo>
                  <a:pt x="435737" y="888280"/>
                </a:lnTo>
                <a:lnTo>
                  <a:pt x="476331" y="928875"/>
                </a:lnTo>
                <a:lnTo>
                  <a:pt x="485530" y="919676"/>
                </a:lnTo>
                <a:cubicBezTo>
                  <a:pt x="509013" y="896239"/>
                  <a:pt x="539766" y="884521"/>
                  <a:pt x="570519" y="884521"/>
                </a:cubicBezTo>
                <a:close/>
                <a:moveTo>
                  <a:pt x="938066" y="825475"/>
                </a:moveTo>
                <a:lnTo>
                  <a:pt x="1000848" y="888257"/>
                </a:lnTo>
                <a:lnTo>
                  <a:pt x="956448" y="932657"/>
                </a:lnTo>
                <a:lnTo>
                  <a:pt x="893667" y="869875"/>
                </a:lnTo>
                <a:close/>
                <a:moveTo>
                  <a:pt x="1458759" y="825385"/>
                </a:moveTo>
                <a:lnTo>
                  <a:pt x="1503159" y="869785"/>
                </a:lnTo>
                <a:lnTo>
                  <a:pt x="1314792" y="1058152"/>
                </a:lnTo>
                <a:lnTo>
                  <a:pt x="1270392" y="1013752"/>
                </a:lnTo>
                <a:close/>
                <a:moveTo>
                  <a:pt x="812489" y="699895"/>
                </a:moveTo>
                <a:lnTo>
                  <a:pt x="875271" y="762676"/>
                </a:lnTo>
                <a:lnTo>
                  <a:pt x="830871" y="807076"/>
                </a:lnTo>
                <a:lnTo>
                  <a:pt x="768089" y="744294"/>
                </a:lnTo>
                <a:close/>
                <a:moveTo>
                  <a:pt x="1333182" y="699802"/>
                </a:moveTo>
                <a:lnTo>
                  <a:pt x="1377582" y="744202"/>
                </a:lnTo>
                <a:lnTo>
                  <a:pt x="1189215" y="932569"/>
                </a:lnTo>
                <a:lnTo>
                  <a:pt x="1144816" y="888169"/>
                </a:lnTo>
                <a:close/>
                <a:moveTo>
                  <a:pt x="686914" y="574314"/>
                </a:moveTo>
                <a:lnTo>
                  <a:pt x="749696" y="637096"/>
                </a:lnTo>
                <a:lnTo>
                  <a:pt x="705296" y="681496"/>
                </a:lnTo>
                <a:lnTo>
                  <a:pt x="642514" y="618714"/>
                </a:lnTo>
                <a:close/>
                <a:moveTo>
                  <a:pt x="1207605" y="574221"/>
                </a:moveTo>
                <a:lnTo>
                  <a:pt x="1252004" y="618620"/>
                </a:lnTo>
                <a:lnTo>
                  <a:pt x="1063638" y="806987"/>
                </a:lnTo>
                <a:lnTo>
                  <a:pt x="1019238" y="762587"/>
                </a:lnTo>
                <a:close/>
                <a:moveTo>
                  <a:pt x="1082028" y="448638"/>
                </a:moveTo>
                <a:lnTo>
                  <a:pt x="1126427" y="493037"/>
                </a:lnTo>
                <a:lnTo>
                  <a:pt x="938061" y="681404"/>
                </a:lnTo>
                <a:lnTo>
                  <a:pt x="893662" y="637004"/>
                </a:lnTo>
                <a:close/>
                <a:moveTo>
                  <a:pt x="956450" y="323179"/>
                </a:moveTo>
                <a:lnTo>
                  <a:pt x="1000849" y="367579"/>
                </a:lnTo>
                <a:lnTo>
                  <a:pt x="812483" y="555945"/>
                </a:lnTo>
                <a:lnTo>
                  <a:pt x="768083" y="511546"/>
                </a:lnTo>
                <a:close/>
                <a:moveTo>
                  <a:pt x="1418204" y="313958"/>
                </a:moveTo>
                <a:cubicBezTo>
                  <a:pt x="1366184" y="313958"/>
                  <a:pt x="1324016" y="356126"/>
                  <a:pt x="1324016" y="408146"/>
                </a:cubicBezTo>
                <a:cubicBezTo>
                  <a:pt x="1324016" y="460165"/>
                  <a:pt x="1366184" y="502333"/>
                  <a:pt x="1418204" y="502333"/>
                </a:cubicBezTo>
                <a:cubicBezTo>
                  <a:pt x="1470223" y="502333"/>
                  <a:pt x="1512391" y="460165"/>
                  <a:pt x="1512391" y="408146"/>
                </a:cubicBezTo>
                <a:cubicBezTo>
                  <a:pt x="1512391" y="356126"/>
                  <a:pt x="1470223" y="313958"/>
                  <a:pt x="1418204" y="313958"/>
                </a:cubicBezTo>
                <a:close/>
                <a:moveTo>
                  <a:pt x="1418204" y="251166"/>
                </a:moveTo>
                <a:cubicBezTo>
                  <a:pt x="1504860" y="251272"/>
                  <a:pt x="1575080" y="321493"/>
                  <a:pt x="1575182" y="408146"/>
                </a:cubicBezTo>
                <a:cubicBezTo>
                  <a:pt x="1575182" y="494841"/>
                  <a:pt x="1504899" y="565124"/>
                  <a:pt x="1418204" y="565124"/>
                </a:cubicBezTo>
                <a:cubicBezTo>
                  <a:pt x="1331508" y="565124"/>
                  <a:pt x="1261224" y="494841"/>
                  <a:pt x="1261224" y="408146"/>
                </a:cubicBezTo>
                <a:cubicBezTo>
                  <a:pt x="1261224" y="321450"/>
                  <a:pt x="1331508" y="251166"/>
                  <a:pt x="1418204" y="251166"/>
                </a:cubicBezTo>
                <a:close/>
                <a:moveTo>
                  <a:pt x="1067450" y="62792"/>
                </a:moveTo>
                <a:cubicBezTo>
                  <a:pt x="1059130" y="62823"/>
                  <a:pt x="1051156" y="66128"/>
                  <a:pt x="1045253" y="71991"/>
                </a:cubicBezTo>
                <a:lnTo>
                  <a:pt x="71986" y="1045258"/>
                </a:lnTo>
                <a:cubicBezTo>
                  <a:pt x="59730" y="1057518"/>
                  <a:pt x="59730" y="1077392"/>
                  <a:pt x="71986" y="1089652"/>
                </a:cubicBezTo>
                <a:lnTo>
                  <a:pt x="736696" y="1754362"/>
                </a:lnTo>
                <a:cubicBezTo>
                  <a:pt x="748956" y="1766618"/>
                  <a:pt x="768830" y="1766618"/>
                  <a:pt x="781090" y="1754362"/>
                </a:cubicBezTo>
                <a:lnTo>
                  <a:pt x="1754357" y="781094"/>
                </a:lnTo>
                <a:cubicBezTo>
                  <a:pt x="1760251" y="775200"/>
                  <a:pt x="1763564" y="767202"/>
                  <a:pt x="1763556" y="758866"/>
                </a:cubicBezTo>
                <a:lnTo>
                  <a:pt x="1763556" y="94188"/>
                </a:lnTo>
                <a:cubicBezTo>
                  <a:pt x="1763556" y="76849"/>
                  <a:pt x="1749498" y="62792"/>
                  <a:pt x="1732160" y="62792"/>
                </a:cubicBezTo>
                <a:close/>
                <a:moveTo>
                  <a:pt x="1067450" y="1"/>
                </a:moveTo>
                <a:lnTo>
                  <a:pt x="1732160" y="1"/>
                </a:lnTo>
                <a:cubicBezTo>
                  <a:pt x="1784179" y="1"/>
                  <a:pt x="1826347" y="42169"/>
                  <a:pt x="1826347" y="94188"/>
                </a:cubicBezTo>
                <a:lnTo>
                  <a:pt x="1826347" y="758866"/>
                </a:lnTo>
                <a:cubicBezTo>
                  <a:pt x="1826414" y="783869"/>
                  <a:pt x="1816477" y="807855"/>
                  <a:pt x="1798750" y="825488"/>
                </a:cubicBezTo>
                <a:lnTo>
                  <a:pt x="825483" y="1798755"/>
                </a:lnTo>
                <a:cubicBezTo>
                  <a:pt x="788703" y="1835523"/>
                  <a:pt x="729083" y="1835523"/>
                  <a:pt x="692303" y="1798755"/>
                </a:cubicBezTo>
                <a:lnTo>
                  <a:pt x="27593" y="1134077"/>
                </a:lnTo>
                <a:cubicBezTo>
                  <a:pt x="27589" y="1134073"/>
                  <a:pt x="27585" y="1134069"/>
                  <a:pt x="27581" y="1134065"/>
                </a:cubicBezTo>
                <a:cubicBezTo>
                  <a:pt x="-9199" y="1097281"/>
                  <a:pt x="-9191" y="1037644"/>
                  <a:pt x="27593" y="1000864"/>
                </a:cubicBezTo>
                <a:lnTo>
                  <a:pt x="1000860" y="27597"/>
                </a:lnTo>
                <a:cubicBezTo>
                  <a:pt x="1018481" y="9875"/>
                  <a:pt x="1042459" y="-62"/>
                  <a:pt x="1067450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D7FA5DD-C892-4076-B5AC-348E4264DD22}"/>
              </a:ext>
            </a:extLst>
          </p:cNvPr>
          <p:cNvSpPr>
            <a:spLocks noChangeAspect="1"/>
          </p:cNvSpPr>
          <p:nvPr/>
        </p:nvSpPr>
        <p:spPr>
          <a:xfrm>
            <a:off x="5303377" y="10225161"/>
            <a:ext cx="853440" cy="681618"/>
          </a:xfrm>
          <a:custGeom>
            <a:avLst/>
            <a:gdLst>
              <a:gd name="connsiteX0" fmla="*/ 1158240 w 1828800"/>
              <a:gd name="connsiteY0" fmla="*/ 1005840 h 1460612"/>
              <a:gd name="connsiteX1" fmla="*/ 1158240 w 1828800"/>
              <a:gd name="connsiteY1" fmla="*/ 1097280 h 1460612"/>
              <a:gd name="connsiteX2" fmla="*/ 1341120 w 1828800"/>
              <a:gd name="connsiteY2" fmla="*/ 1280160 h 1460612"/>
              <a:gd name="connsiteX3" fmla="*/ 1524000 w 1828800"/>
              <a:gd name="connsiteY3" fmla="*/ 1097280 h 1460612"/>
              <a:gd name="connsiteX4" fmla="*/ 1524000 w 1828800"/>
              <a:gd name="connsiteY4" fmla="*/ 1005840 h 1460612"/>
              <a:gd name="connsiteX5" fmla="*/ 853440 w 1828800"/>
              <a:gd name="connsiteY5" fmla="*/ 1005840 h 1460612"/>
              <a:gd name="connsiteX6" fmla="*/ 853440 w 1828800"/>
              <a:gd name="connsiteY6" fmla="*/ 1066800 h 1460612"/>
              <a:gd name="connsiteX7" fmla="*/ 975360 w 1828800"/>
              <a:gd name="connsiteY7" fmla="*/ 1066800 h 1460612"/>
              <a:gd name="connsiteX8" fmla="*/ 975360 w 1828800"/>
              <a:gd name="connsiteY8" fmla="*/ 1005840 h 1460612"/>
              <a:gd name="connsiteX9" fmla="*/ 304800 w 1828800"/>
              <a:gd name="connsiteY9" fmla="*/ 1005840 h 1460612"/>
              <a:gd name="connsiteX10" fmla="*/ 304800 w 1828800"/>
              <a:gd name="connsiteY10" fmla="*/ 1097280 h 1460612"/>
              <a:gd name="connsiteX11" fmla="*/ 487680 w 1828800"/>
              <a:gd name="connsiteY11" fmla="*/ 1280160 h 1460612"/>
              <a:gd name="connsiteX12" fmla="*/ 670560 w 1828800"/>
              <a:gd name="connsiteY12" fmla="*/ 1097280 h 1460612"/>
              <a:gd name="connsiteX13" fmla="*/ 670560 w 1828800"/>
              <a:gd name="connsiteY13" fmla="*/ 1005840 h 1460612"/>
              <a:gd name="connsiteX14" fmla="*/ 1127760 w 1828800"/>
              <a:gd name="connsiteY14" fmla="*/ 944880 h 1460612"/>
              <a:gd name="connsiteX15" fmla="*/ 1554480 w 1828800"/>
              <a:gd name="connsiteY15" fmla="*/ 944880 h 1460612"/>
              <a:gd name="connsiteX16" fmla="*/ 1584960 w 1828800"/>
              <a:gd name="connsiteY16" fmla="*/ 975360 h 1460612"/>
              <a:gd name="connsiteX17" fmla="*/ 1584960 w 1828800"/>
              <a:gd name="connsiteY17" fmla="*/ 1097280 h 1460612"/>
              <a:gd name="connsiteX18" fmla="*/ 1341120 w 1828800"/>
              <a:gd name="connsiteY18" fmla="*/ 1341120 h 1460612"/>
              <a:gd name="connsiteX19" fmla="*/ 1097280 w 1828800"/>
              <a:gd name="connsiteY19" fmla="*/ 1097280 h 1460612"/>
              <a:gd name="connsiteX20" fmla="*/ 1097280 w 1828800"/>
              <a:gd name="connsiteY20" fmla="*/ 975360 h 1460612"/>
              <a:gd name="connsiteX21" fmla="*/ 1127760 w 1828800"/>
              <a:gd name="connsiteY21" fmla="*/ 944880 h 1460612"/>
              <a:gd name="connsiteX22" fmla="*/ 274320 w 1828800"/>
              <a:gd name="connsiteY22" fmla="*/ 944880 h 1460612"/>
              <a:gd name="connsiteX23" fmla="*/ 701040 w 1828800"/>
              <a:gd name="connsiteY23" fmla="*/ 944880 h 1460612"/>
              <a:gd name="connsiteX24" fmla="*/ 731520 w 1828800"/>
              <a:gd name="connsiteY24" fmla="*/ 975360 h 1460612"/>
              <a:gd name="connsiteX25" fmla="*/ 731520 w 1828800"/>
              <a:gd name="connsiteY25" fmla="*/ 1097280 h 1460612"/>
              <a:gd name="connsiteX26" fmla="*/ 487680 w 1828800"/>
              <a:gd name="connsiteY26" fmla="*/ 1341120 h 1460612"/>
              <a:gd name="connsiteX27" fmla="*/ 243840 w 1828800"/>
              <a:gd name="connsiteY27" fmla="*/ 1097280 h 1460612"/>
              <a:gd name="connsiteX28" fmla="*/ 243840 w 1828800"/>
              <a:gd name="connsiteY28" fmla="*/ 975360 h 1460612"/>
              <a:gd name="connsiteX29" fmla="*/ 274320 w 1828800"/>
              <a:gd name="connsiteY29" fmla="*/ 944880 h 1460612"/>
              <a:gd name="connsiteX30" fmla="*/ 1066800 w 1828800"/>
              <a:gd name="connsiteY30" fmla="*/ 883920 h 1460612"/>
              <a:gd name="connsiteX31" fmla="*/ 1036320 w 1828800"/>
              <a:gd name="connsiteY31" fmla="*/ 914400 h 1460612"/>
              <a:gd name="connsiteX32" fmla="*/ 1036320 w 1828800"/>
              <a:gd name="connsiteY32" fmla="*/ 1097280 h 1460612"/>
              <a:gd name="connsiteX33" fmla="*/ 1341120 w 1828800"/>
              <a:gd name="connsiteY33" fmla="*/ 1402080 h 1460612"/>
              <a:gd name="connsiteX34" fmla="*/ 1645920 w 1828800"/>
              <a:gd name="connsiteY34" fmla="*/ 1097280 h 1460612"/>
              <a:gd name="connsiteX35" fmla="*/ 1645920 w 1828800"/>
              <a:gd name="connsiteY35" fmla="*/ 1036320 h 1460612"/>
              <a:gd name="connsiteX36" fmla="*/ 1737360 w 1828800"/>
              <a:gd name="connsiteY36" fmla="*/ 944880 h 1460612"/>
              <a:gd name="connsiteX37" fmla="*/ 1767840 w 1828800"/>
              <a:gd name="connsiteY37" fmla="*/ 914400 h 1460612"/>
              <a:gd name="connsiteX38" fmla="*/ 1737360 w 1828800"/>
              <a:gd name="connsiteY38" fmla="*/ 883920 h 1460612"/>
              <a:gd name="connsiteX39" fmla="*/ 91440 w 1828800"/>
              <a:gd name="connsiteY39" fmla="*/ 883920 h 1460612"/>
              <a:gd name="connsiteX40" fmla="*/ 60960 w 1828800"/>
              <a:gd name="connsiteY40" fmla="*/ 914400 h 1460612"/>
              <a:gd name="connsiteX41" fmla="*/ 91440 w 1828800"/>
              <a:gd name="connsiteY41" fmla="*/ 944880 h 1460612"/>
              <a:gd name="connsiteX42" fmla="*/ 182880 w 1828800"/>
              <a:gd name="connsiteY42" fmla="*/ 1036320 h 1460612"/>
              <a:gd name="connsiteX43" fmla="*/ 182880 w 1828800"/>
              <a:gd name="connsiteY43" fmla="*/ 1097280 h 1460612"/>
              <a:gd name="connsiteX44" fmla="*/ 487680 w 1828800"/>
              <a:gd name="connsiteY44" fmla="*/ 1402080 h 1460612"/>
              <a:gd name="connsiteX45" fmla="*/ 792480 w 1828800"/>
              <a:gd name="connsiteY45" fmla="*/ 1097280 h 1460612"/>
              <a:gd name="connsiteX46" fmla="*/ 792480 w 1828800"/>
              <a:gd name="connsiteY46" fmla="*/ 914400 h 1460612"/>
              <a:gd name="connsiteX47" fmla="*/ 762000 w 1828800"/>
              <a:gd name="connsiteY47" fmla="*/ 883920 h 1460612"/>
              <a:gd name="connsiteX48" fmla="*/ 304800 w 1828800"/>
              <a:gd name="connsiteY48" fmla="*/ 0 h 1460612"/>
              <a:gd name="connsiteX49" fmla="*/ 426720 w 1828800"/>
              <a:gd name="connsiteY49" fmla="*/ 0 h 1460612"/>
              <a:gd name="connsiteX50" fmla="*/ 609600 w 1828800"/>
              <a:gd name="connsiteY50" fmla="*/ 182880 h 1460612"/>
              <a:gd name="connsiteX51" fmla="*/ 548640 w 1828800"/>
              <a:gd name="connsiteY51" fmla="*/ 182880 h 1460612"/>
              <a:gd name="connsiteX52" fmla="*/ 426720 w 1828800"/>
              <a:gd name="connsiteY52" fmla="*/ 60960 h 1460612"/>
              <a:gd name="connsiteX53" fmla="*/ 304800 w 1828800"/>
              <a:gd name="connsiteY53" fmla="*/ 60960 h 1460612"/>
              <a:gd name="connsiteX54" fmla="*/ 182880 w 1828800"/>
              <a:gd name="connsiteY54" fmla="*/ 182880 h 1460612"/>
              <a:gd name="connsiteX55" fmla="*/ 182880 w 1828800"/>
              <a:gd name="connsiteY55" fmla="*/ 822960 h 1460612"/>
              <a:gd name="connsiteX56" fmla="*/ 762000 w 1828800"/>
              <a:gd name="connsiteY56" fmla="*/ 822960 h 1460612"/>
              <a:gd name="connsiteX57" fmla="*/ 853440 w 1828800"/>
              <a:gd name="connsiteY57" fmla="*/ 914400 h 1460612"/>
              <a:gd name="connsiteX58" fmla="*/ 853440 w 1828800"/>
              <a:gd name="connsiteY58" fmla="*/ 944880 h 1460612"/>
              <a:gd name="connsiteX59" fmla="*/ 975360 w 1828800"/>
              <a:gd name="connsiteY59" fmla="*/ 944880 h 1460612"/>
              <a:gd name="connsiteX60" fmla="*/ 975360 w 1828800"/>
              <a:gd name="connsiteY60" fmla="*/ 914400 h 1460612"/>
              <a:gd name="connsiteX61" fmla="*/ 1066800 w 1828800"/>
              <a:gd name="connsiteY61" fmla="*/ 822960 h 1460612"/>
              <a:gd name="connsiteX62" fmla="*/ 1645920 w 1828800"/>
              <a:gd name="connsiteY62" fmla="*/ 822960 h 1460612"/>
              <a:gd name="connsiteX63" fmla="*/ 1645920 w 1828800"/>
              <a:gd name="connsiteY63" fmla="*/ 182880 h 1460612"/>
              <a:gd name="connsiteX64" fmla="*/ 1524000 w 1828800"/>
              <a:gd name="connsiteY64" fmla="*/ 60960 h 1460612"/>
              <a:gd name="connsiteX65" fmla="*/ 1402080 w 1828800"/>
              <a:gd name="connsiteY65" fmla="*/ 60960 h 1460612"/>
              <a:gd name="connsiteX66" fmla="*/ 1280160 w 1828800"/>
              <a:gd name="connsiteY66" fmla="*/ 182880 h 1460612"/>
              <a:gd name="connsiteX67" fmla="*/ 1219200 w 1828800"/>
              <a:gd name="connsiteY67" fmla="*/ 182880 h 1460612"/>
              <a:gd name="connsiteX68" fmla="*/ 1402080 w 1828800"/>
              <a:gd name="connsiteY68" fmla="*/ 0 h 1460612"/>
              <a:gd name="connsiteX69" fmla="*/ 1524000 w 1828800"/>
              <a:gd name="connsiteY69" fmla="*/ 0 h 1460612"/>
              <a:gd name="connsiteX70" fmla="*/ 1706880 w 1828800"/>
              <a:gd name="connsiteY70" fmla="*/ 182880 h 1460612"/>
              <a:gd name="connsiteX71" fmla="*/ 1706880 w 1828800"/>
              <a:gd name="connsiteY71" fmla="*/ 822960 h 1460612"/>
              <a:gd name="connsiteX72" fmla="*/ 1737360 w 1828800"/>
              <a:gd name="connsiteY72" fmla="*/ 822960 h 1460612"/>
              <a:gd name="connsiteX73" fmla="*/ 1828800 w 1828800"/>
              <a:gd name="connsiteY73" fmla="*/ 914400 h 1460612"/>
              <a:gd name="connsiteX74" fmla="*/ 1737360 w 1828800"/>
              <a:gd name="connsiteY74" fmla="*/ 1005840 h 1460612"/>
              <a:gd name="connsiteX75" fmla="*/ 1706880 w 1828800"/>
              <a:gd name="connsiteY75" fmla="*/ 1036320 h 1460612"/>
              <a:gd name="connsiteX76" fmla="*/ 1706880 w 1828800"/>
              <a:gd name="connsiteY76" fmla="*/ 1097280 h 1460612"/>
              <a:gd name="connsiteX77" fmla="*/ 1374057 w 1828800"/>
              <a:gd name="connsiteY77" fmla="*/ 1459104 h 1460612"/>
              <a:gd name="connsiteX78" fmla="*/ 976853 w 1828800"/>
              <a:gd name="connsiteY78" fmla="*/ 1127760 h 1460612"/>
              <a:gd name="connsiteX79" fmla="*/ 851885 w 1828800"/>
              <a:gd name="connsiteY79" fmla="*/ 1127760 h 1460612"/>
              <a:gd name="connsiteX80" fmla="*/ 490735 w 1828800"/>
              <a:gd name="connsiteY80" fmla="*/ 1459961 h 1460612"/>
              <a:gd name="connsiteX81" fmla="*/ 121920 w 1828800"/>
              <a:gd name="connsiteY81" fmla="*/ 1097280 h 1460612"/>
              <a:gd name="connsiteX82" fmla="*/ 121920 w 1828800"/>
              <a:gd name="connsiteY82" fmla="*/ 1036320 h 1460612"/>
              <a:gd name="connsiteX83" fmla="*/ 91440 w 1828800"/>
              <a:gd name="connsiteY83" fmla="*/ 1005840 h 1460612"/>
              <a:gd name="connsiteX84" fmla="*/ 0 w 1828800"/>
              <a:gd name="connsiteY84" fmla="*/ 914400 h 1460612"/>
              <a:gd name="connsiteX85" fmla="*/ 91440 w 1828800"/>
              <a:gd name="connsiteY85" fmla="*/ 822960 h 1460612"/>
              <a:gd name="connsiteX86" fmla="*/ 121920 w 1828800"/>
              <a:gd name="connsiteY86" fmla="*/ 822960 h 1460612"/>
              <a:gd name="connsiteX87" fmla="*/ 121920 w 1828800"/>
              <a:gd name="connsiteY87" fmla="*/ 182880 h 1460612"/>
              <a:gd name="connsiteX88" fmla="*/ 304800 w 1828800"/>
              <a:gd name="connsiteY88" fmla="*/ 0 h 146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828800" h="1460612">
                <a:moveTo>
                  <a:pt x="1158240" y="1005840"/>
                </a:moveTo>
                <a:lnTo>
                  <a:pt x="1158240" y="1097280"/>
                </a:lnTo>
                <a:cubicBezTo>
                  <a:pt x="1158240" y="1198283"/>
                  <a:pt x="1240116" y="1280160"/>
                  <a:pt x="1341120" y="1280160"/>
                </a:cubicBezTo>
                <a:cubicBezTo>
                  <a:pt x="1442123" y="1280160"/>
                  <a:pt x="1524000" y="1198283"/>
                  <a:pt x="1524000" y="1097280"/>
                </a:cubicBezTo>
                <a:lnTo>
                  <a:pt x="1524000" y="1005840"/>
                </a:lnTo>
                <a:close/>
                <a:moveTo>
                  <a:pt x="853440" y="1005840"/>
                </a:moveTo>
                <a:lnTo>
                  <a:pt x="853440" y="1066800"/>
                </a:lnTo>
                <a:lnTo>
                  <a:pt x="975360" y="1066800"/>
                </a:lnTo>
                <a:lnTo>
                  <a:pt x="975360" y="1005840"/>
                </a:lnTo>
                <a:close/>
                <a:moveTo>
                  <a:pt x="304800" y="1005840"/>
                </a:moveTo>
                <a:lnTo>
                  <a:pt x="304800" y="1097280"/>
                </a:lnTo>
                <a:cubicBezTo>
                  <a:pt x="304800" y="1198283"/>
                  <a:pt x="386676" y="1280160"/>
                  <a:pt x="487680" y="1280160"/>
                </a:cubicBezTo>
                <a:cubicBezTo>
                  <a:pt x="588683" y="1280160"/>
                  <a:pt x="670560" y="1198283"/>
                  <a:pt x="670560" y="1097280"/>
                </a:cubicBezTo>
                <a:lnTo>
                  <a:pt x="670560" y="1005840"/>
                </a:lnTo>
                <a:close/>
                <a:moveTo>
                  <a:pt x="1127760" y="944880"/>
                </a:moveTo>
                <a:lnTo>
                  <a:pt x="1554480" y="944880"/>
                </a:lnTo>
                <a:cubicBezTo>
                  <a:pt x="1571312" y="944880"/>
                  <a:pt x="1584960" y="958527"/>
                  <a:pt x="1584960" y="975360"/>
                </a:cubicBezTo>
                <a:lnTo>
                  <a:pt x="1584960" y="1097280"/>
                </a:lnTo>
                <a:cubicBezTo>
                  <a:pt x="1584960" y="1231948"/>
                  <a:pt x="1475788" y="1341120"/>
                  <a:pt x="1341120" y="1341120"/>
                </a:cubicBezTo>
                <a:cubicBezTo>
                  <a:pt x="1206451" y="1341120"/>
                  <a:pt x="1097280" y="1231948"/>
                  <a:pt x="1097280" y="1097280"/>
                </a:cubicBezTo>
                <a:lnTo>
                  <a:pt x="1097280" y="975360"/>
                </a:lnTo>
                <a:cubicBezTo>
                  <a:pt x="1097280" y="958527"/>
                  <a:pt x="1110927" y="944880"/>
                  <a:pt x="1127760" y="944880"/>
                </a:cubicBezTo>
                <a:close/>
                <a:moveTo>
                  <a:pt x="274320" y="944880"/>
                </a:moveTo>
                <a:lnTo>
                  <a:pt x="701040" y="944880"/>
                </a:lnTo>
                <a:cubicBezTo>
                  <a:pt x="717872" y="944880"/>
                  <a:pt x="731520" y="958527"/>
                  <a:pt x="731520" y="975360"/>
                </a:cubicBezTo>
                <a:lnTo>
                  <a:pt x="731520" y="1097280"/>
                </a:lnTo>
                <a:cubicBezTo>
                  <a:pt x="731520" y="1231948"/>
                  <a:pt x="622348" y="1341120"/>
                  <a:pt x="487680" y="1341120"/>
                </a:cubicBezTo>
                <a:cubicBezTo>
                  <a:pt x="353011" y="1341120"/>
                  <a:pt x="243840" y="1231948"/>
                  <a:pt x="243840" y="1097280"/>
                </a:cubicBezTo>
                <a:lnTo>
                  <a:pt x="243840" y="975360"/>
                </a:lnTo>
                <a:cubicBezTo>
                  <a:pt x="243840" y="958527"/>
                  <a:pt x="257487" y="944880"/>
                  <a:pt x="274320" y="944880"/>
                </a:cubicBezTo>
                <a:close/>
                <a:moveTo>
                  <a:pt x="1066800" y="883920"/>
                </a:moveTo>
                <a:cubicBezTo>
                  <a:pt x="1049967" y="883920"/>
                  <a:pt x="1036320" y="897567"/>
                  <a:pt x="1036320" y="914400"/>
                </a:cubicBezTo>
                <a:lnTo>
                  <a:pt x="1036320" y="1097280"/>
                </a:lnTo>
                <a:cubicBezTo>
                  <a:pt x="1036320" y="1265617"/>
                  <a:pt x="1172782" y="1402080"/>
                  <a:pt x="1341120" y="1402080"/>
                </a:cubicBezTo>
                <a:cubicBezTo>
                  <a:pt x="1509457" y="1402080"/>
                  <a:pt x="1645920" y="1265617"/>
                  <a:pt x="1645920" y="1097280"/>
                </a:cubicBezTo>
                <a:lnTo>
                  <a:pt x="1645920" y="1036320"/>
                </a:lnTo>
                <a:cubicBezTo>
                  <a:pt x="1645920" y="985818"/>
                  <a:pt x="1686858" y="944880"/>
                  <a:pt x="1737360" y="944880"/>
                </a:cubicBezTo>
                <a:cubicBezTo>
                  <a:pt x="1754192" y="944880"/>
                  <a:pt x="1767840" y="931232"/>
                  <a:pt x="1767840" y="914400"/>
                </a:cubicBezTo>
                <a:cubicBezTo>
                  <a:pt x="1767840" y="897567"/>
                  <a:pt x="1754192" y="883920"/>
                  <a:pt x="1737360" y="883920"/>
                </a:cubicBezTo>
                <a:close/>
                <a:moveTo>
                  <a:pt x="91440" y="883920"/>
                </a:moveTo>
                <a:cubicBezTo>
                  <a:pt x="74607" y="883920"/>
                  <a:pt x="60960" y="897567"/>
                  <a:pt x="60960" y="914400"/>
                </a:cubicBezTo>
                <a:cubicBezTo>
                  <a:pt x="60960" y="931232"/>
                  <a:pt x="74607" y="944880"/>
                  <a:pt x="91440" y="944880"/>
                </a:cubicBezTo>
                <a:cubicBezTo>
                  <a:pt x="141941" y="944880"/>
                  <a:pt x="182880" y="985818"/>
                  <a:pt x="182880" y="1036320"/>
                </a:cubicBezTo>
                <a:lnTo>
                  <a:pt x="182880" y="1097280"/>
                </a:lnTo>
                <a:cubicBezTo>
                  <a:pt x="183066" y="1265541"/>
                  <a:pt x="319418" y="1401893"/>
                  <a:pt x="487680" y="1402080"/>
                </a:cubicBezTo>
                <a:cubicBezTo>
                  <a:pt x="655941" y="1401893"/>
                  <a:pt x="792297" y="1265541"/>
                  <a:pt x="792480" y="1097280"/>
                </a:cubicBezTo>
                <a:lnTo>
                  <a:pt x="792480" y="914400"/>
                </a:lnTo>
                <a:cubicBezTo>
                  <a:pt x="792480" y="897567"/>
                  <a:pt x="778832" y="883920"/>
                  <a:pt x="762000" y="883920"/>
                </a:cubicBezTo>
                <a:close/>
                <a:moveTo>
                  <a:pt x="304800" y="0"/>
                </a:moveTo>
                <a:lnTo>
                  <a:pt x="426720" y="0"/>
                </a:lnTo>
                <a:cubicBezTo>
                  <a:pt x="527673" y="118"/>
                  <a:pt x="609481" y="81926"/>
                  <a:pt x="609600" y="182880"/>
                </a:cubicBezTo>
                <a:lnTo>
                  <a:pt x="548640" y="182880"/>
                </a:lnTo>
                <a:cubicBezTo>
                  <a:pt x="548640" y="115545"/>
                  <a:pt x="494054" y="60960"/>
                  <a:pt x="426720" y="60960"/>
                </a:cubicBezTo>
                <a:lnTo>
                  <a:pt x="304800" y="60960"/>
                </a:lnTo>
                <a:cubicBezTo>
                  <a:pt x="237465" y="60960"/>
                  <a:pt x="182880" y="115545"/>
                  <a:pt x="182880" y="182880"/>
                </a:cubicBezTo>
                <a:lnTo>
                  <a:pt x="182880" y="822960"/>
                </a:lnTo>
                <a:lnTo>
                  <a:pt x="762000" y="822960"/>
                </a:lnTo>
                <a:cubicBezTo>
                  <a:pt x="812501" y="822960"/>
                  <a:pt x="853440" y="863898"/>
                  <a:pt x="853440" y="914400"/>
                </a:cubicBezTo>
                <a:lnTo>
                  <a:pt x="853440" y="944880"/>
                </a:lnTo>
                <a:lnTo>
                  <a:pt x="975360" y="944880"/>
                </a:lnTo>
                <a:lnTo>
                  <a:pt x="975360" y="914400"/>
                </a:lnTo>
                <a:cubicBezTo>
                  <a:pt x="975360" y="863898"/>
                  <a:pt x="1016298" y="822960"/>
                  <a:pt x="1066800" y="822960"/>
                </a:cubicBezTo>
                <a:lnTo>
                  <a:pt x="1645920" y="822960"/>
                </a:lnTo>
                <a:lnTo>
                  <a:pt x="1645920" y="182880"/>
                </a:lnTo>
                <a:cubicBezTo>
                  <a:pt x="1645920" y="115545"/>
                  <a:pt x="1591334" y="60960"/>
                  <a:pt x="1524000" y="60960"/>
                </a:cubicBezTo>
                <a:lnTo>
                  <a:pt x="1402080" y="60960"/>
                </a:lnTo>
                <a:cubicBezTo>
                  <a:pt x="1334745" y="60960"/>
                  <a:pt x="1280160" y="115545"/>
                  <a:pt x="1280160" y="182880"/>
                </a:cubicBezTo>
                <a:lnTo>
                  <a:pt x="1219200" y="182880"/>
                </a:lnTo>
                <a:cubicBezTo>
                  <a:pt x="1219318" y="81926"/>
                  <a:pt x="1301126" y="118"/>
                  <a:pt x="1402080" y="0"/>
                </a:cubicBezTo>
                <a:lnTo>
                  <a:pt x="1524000" y="0"/>
                </a:lnTo>
                <a:cubicBezTo>
                  <a:pt x="1624953" y="118"/>
                  <a:pt x="1706761" y="81926"/>
                  <a:pt x="1706880" y="182880"/>
                </a:cubicBezTo>
                <a:lnTo>
                  <a:pt x="1706880" y="822960"/>
                </a:lnTo>
                <a:lnTo>
                  <a:pt x="1737360" y="822960"/>
                </a:lnTo>
                <a:cubicBezTo>
                  <a:pt x="1787861" y="822960"/>
                  <a:pt x="1828800" y="863898"/>
                  <a:pt x="1828800" y="914400"/>
                </a:cubicBezTo>
                <a:cubicBezTo>
                  <a:pt x="1828800" y="964901"/>
                  <a:pt x="1787861" y="1005840"/>
                  <a:pt x="1737360" y="1005840"/>
                </a:cubicBezTo>
                <a:cubicBezTo>
                  <a:pt x="1720527" y="1005840"/>
                  <a:pt x="1706880" y="1019487"/>
                  <a:pt x="1706880" y="1036320"/>
                </a:cubicBezTo>
                <a:lnTo>
                  <a:pt x="1706880" y="1097280"/>
                </a:lnTo>
                <a:cubicBezTo>
                  <a:pt x="1705618" y="1285577"/>
                  <a:pt x="1561597" y="1442149"/>
                  <a:pt x="1374057" y="1459104"/>
                </a:cubicBezTo>
                <a:cubicBezTo>
                  <a:pt x="1172874" y="1477293"/>
                  <a:pt x="995038" y="1328943"/>
                  <a:pt x="976853" y="1127760"/>
                </a:cubicBezTo>
                <a:lnTo>
                  <a:pt x="851885" y="1127760"/>
                </a:lnTo>
                <a:cubicBezTo>
                  <a:pt x="834660" y="1314800"/>
                  <a:pt x="678561" y="1458387"/>
                  <a:pt x="490735" y="1459961"/>
                </a:cubicBezTo>
                <a:cubicBezTo>
                  <a:pt x="288737" y="1461653"/>
                  <a:pt x="123615" y="1299274"/>
                  <a:pt x="121920" y="1097280"/>
                </a:cubicBezTo>
                <a:lnTo>
                  <a:pt x="121920" y="1036320"/>
                </a:lnTo>
                <a:cubicBezTo>
                  <a:pt x="121920" y="1019487"/>
                  <a:pt x="108272" y="1005840"/>
                  <a:pt x="91440" y="1005840"/>
                </a:cubicBezTo>
                <a:cubicBezTo>
                  <a:pt x="40938" y="1005840"/>
                  <a:pt x="0" y="964901"/>
                  <a:pt x="0" y="914400"/>
                </a:cubicBezTo>
                <a:cubicBezTo>
                  <a:pt x="0" y="863898"/>
                  <a:pt x="40938" y="822960"/>
                  <a:pt x="91440" y="822960"/>
                </a:cubicBezTo>
                <a:lnTo>
                  <a:pt x="121920" y="822960"/>
                </a:lnTo>
                <a:lnTo>
                  <a:pt x="121920" y="182880"/>
                </a:lnTo>
                <a:cubicBezTo>
                  <a:pt x="122038" y="81926"/>
                  <a:pt x="203846" y="118"/>
                  <a:pt x="3048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70734BD-6F19-4080-8D74-B36F4FCFD218}"/>
              </a:ext>
            </a:extLst>
          </p:cNvPr>
          <p:cNvSpPr>
            <a:spLocks noChangeAspect="1"/>
          </p:cNvSpPr>
          <p:nvPr/>
        </p:nvSpPr>
        <p:spPr>
          <a:xfrm>
            <a:off x="5331666" y="7392386"/>
            <a:ext cx="796862" cy="853440"/>
          </a:xfrm>
          <a:custGeom>
            <a:avLst/>
            <a:gdLst>
              <a:gd name="connsiteX0" fmla="*/ 4034520 w 4551674"/>
              <a:gd name="connsiteY0" fmla="*/ 4132191 h 4874846"/>
              <a:gd name="connsiteX1" fmla="*/ 4115048 w 4551674"/>
              <a:gd name="connsiteY1" fmla="*/ 4172263 h 4874846"/>
              <a:gd name="connsiteX2" fmla="*/ 4356545 w 4551674"/>
              <a:gd name="connsiteY2" fmla="*/ 4590382 h 4874846"/>
              <a:gd name="connsiteX3" fmla="*/ 4357678 w 4551674"/>
              <a:gd name="connsiteY3" fmla="*/ 4669544 h 4874846"/>
              <a:gd name="connsiteX4" fmla="*/ 4290946 w 4551674"/>
              <a:gd name="connsiteY4" fmla="*/ 4712131 h 4874846"/>
              <a:gd name="connsiteX5" fmla="*/ 4150167 w 4551674"/>
              <a:gd name="connsiteY5" fmla="*/ 4720665 h 4874846"/>
              <a:gd name="connsiteX6" fmla="*/ 4072462 w 4551674"/>
              <a:gd name="connsiteY6" fmla="*/ 4838356 h 4874846"/>
              <a:gd name="connsiteX7" fmla="*/ 4004596 w 4551674"/>
              <a:gd name="connsiteY7" fmla="*/ 4874846 h 4874846"/>
              <a:gd name="connsiteX8" fmla="*/ 4002072 w 4551674"/>
              <a:gd name="connsiteY8" fmla="*/ 4874846 h 4874846"/>
              <a:gd name="connsiteX9" fmla="*/ 3934120 w 4551674"/>
              <a:gd name="connsiteY9" fmla="*/ 4834203 h 4874846"/>
              <a:gd name="connsiteX10" fmla="*/ 3694186 w 4551674"/>
              <a:gd name="connsiteY10" fmla="*/ 4418618 h 4874846"/>
              <a:gd name="connsiteX11" fmla="*/ 3723932 w 4551674"/>
              <a:gd name="connsiteY11" fmla="*/ 4307585 h 4874846"/>
              <a:gd name="connsiteX12" fmla="*/ 3835041 w 4551674"/>
              <a:gd name="connsiteY12" fmla="*/ 4337331 h 4874846"/>
              <a:gd name="connsiteX13" fmla="*/ 4009139 w 4551674"/>
              <a:gd name="connsiteY13" fmla="*/ 4639045 h 4874846"/>
              <a:gd name="connsiteX14" fmla="*/ 4036771 w 4551674"/>
              <a:gd name="connsiteY14" fmla="*/ 4597107 h 4874846"/>
              <a:gd name="connsiteX15" fmla="*/ 4099760 w 4551674"/>
              <a:gd name="connsiteY15" fmla="*/ 4560778 h 4874846"/>
              <a:gd name="connsiteX16" fmla="*/ 4149995 w 4551674"/>
              <a:gd name="connsiteY16" fmla="*/ 4557769 h 4874846"/>
              <a:gd name="connsiteX17" fmla="*/ 3974183 w 4551674"/>
              <a:gd name="connsiteY17" fmla="*/ 4253540 h 4874846"/>
              <a:gd name="connsiteX18" fmla="*/ 4004015 w 4551674"/>
              <a:gd name="connsiteY18" fmla="*/ 4142517 h 4874846"/>
              <a:gd name="connsiteX19" fmla="*/ 4034520 w 4551674"/>
              <a:gd name="connsiteY19" fmla="*/ 4132191 h 4874846"/>
              <a:gd name="connsiteX20" fmla="*/ 3120237 w 4551674"/>
              <a:gd name="connsiteY20" fmla="*/ 4128372 h 4874846"/>
              <a:gd name="connsiteX21" fmla="*/ 3150822 w 4551674"/>
              <a:gd name="connsiteY21" fmla="*/ 4138698 h 4874846"/>
              <a:gd name="connsiteX22" fmla="*/ 3180569 w 4551674"/>
              <a:gd name="connsiteY22" fmla="*/ 4249730 h 4874846"/>
              <a:gd name="connsiteX23" fmla="*/ 3002642 w 4551674"/>
              <a:gd name="connsiteY23" fmla="*/ 4557778 h 4874846"/>
              <a:gd name="connsiteX24" fmla="*/ 3052877 w 4551674"/>
              <a:gd name="connsiteY24" fmla="*/ 4560788 h 4874846"/>
              <a:gd name="connsiteX25" fmla="*/ 3115789 w 4551674"/>
              <a:gd name="connsiteY25" fmla="*/ 4597117 h 4874846"/>
              <a:gd name="connsiteX26" fmla="*/ 3143583 w 4551674"/>
              <a:gd name="connsiteY26" fmla="*/ 4639055 h 4874846"/>
              <a:gd name="connsiteX27" fmla="*/ 3318576 w 4551674"/>
              <a:gd name="connsiteY27" fmla="*/ 4335798 h 4874846"/>
              <a:gd name="connsiteX28" fmla="*/ 3429609 w 4551674"/>
              <a:gd name="connsiteY28" fmla="*/ 4306052 h 4874846"/>
              <a:gd name="connsiteX29" fmla="*/ 3459442 w 4551674"/>
              <a:gd name="connsiteY29" fmla="*/ 4417066 h 4874846"/>
              <a:gd name="connsiteX30" fmla="*/ 3218612 w 4551674"/>
              <a:gd name="connsiteY30" fmla="*/ 4834194 h 4874846"/>
              <a:gd name="connsiteX31" fmla="*/ 3150660 w 4551674"/>
              <a:gd name="connsiteY31" fmla="*/ 4874837 h 4874846"/>
              <a:gd name="connsiteX32" fmla="*/ 3148136 w 4551674"/>
              <a:gd name="connsiteY32" fmla="*/ 4874837 h 4874846"/>
              <a:gd name="connsiteX33" fmla="*/ 3080346 w 4551674"/>
              <a:gd name="connsiteY33" fmla="*/ 4838347 h 4874846"/>
              <a:gd name="connsiteX34" fmla="*/ 3002565 w 4551674"/>
              <a:gd name="connsiteY34" fmla="*/ 4720570 h 4874846"/>
              <a:gd name="connsiteX35" fmla="*/ 2861710 w 4551674"/>
              <a:gd name="connsiteY35" fmla="*/ 4712122 h 4874846"/>
              <a:gd name="connsiteX36" fmla="*/ 2794978 w 4551674"/>
              <a:gd name="connsiteY36" fmla="*/ 4669535 h 4874846"/>
              <a:gd name="connsiteX37" fmla="*/ 2796121 w 4551674"/>
              <a:gd name="connsiteY37" fmla="*/ 4590373 h 4874846"/>
              <a:gd name="connsiteX38" fmla="*/ 3039713 w 4551674"/>
              <a:gd name="connsiteY38" fmla="*/ 4168444 h 4874846"/>
              <a:gd name="connsiteX39" fmla="*/ 3120237 w 4551674"/>
              <a:gd name="connsiteY39" fmla="*/ 4128372 h 4874846"/>
              <a:gd name="connsiteX40" fmla="*/ 1926050 w 4551674"/>
              <a:gd name="connsiteY40" fmla="*/ 3555587 h 4874846"/>
              <a:gd name="connsiteX41" fmla="*/ 2413730 w 4551674"/>
              <a:gd name="connsiteY41" fmla="*/ 3555587 h 4874846"/>
              <a:gd name="connsiteX42" fmla="*/ 2495006 w 4551674"/>
              <a:gd name="connsiteY42" fmla="*/ 3636863 h 4874846"/>
              <a:gd name="connsiteX43" fmla="*/ 2413730 w 4551674"/>
              <a:gd name="connsiteY43" fmla="*/ 3718140 h 4874846"/>
              <a:gd name="connsiteX44" fmla="*/ 1926050 w 4551674"/>
              <a:gd name="connsiteY44" fmla="*/ 3718140 h 4874846"/>
              <a:gd name="connsiteX45" fmla="*/ 1844773 w 4551674"/>
              <a:gd name="connsiteY45" fmla="*/ 3636863 h 4874846"/>
              <a:gd name="connsiteX46" fmla="*/ 1926050 w 4551674"/>
              <a:gd name="connsiteY46" fmla="*/ 3555587 h 4874846"/>
              <a:gd name="connsiteX47" fmla="*/ 3576323 w 4551674"/>
              <a:gd name="connsiteY47" fmla="*/ 3411892 h 4874846"/>
              <a:gd name="connsiteX48" fmla="*/ 3251206 w 4551674"/>
              <a:gd name="connsiteY48" fmla="*/ 3737009 h 4874846"/>
              <a:gd name="connsiteX49" fmla="*/ 3576323 w 4551674"/>
              <a:gd name="connsiteY49" fmla="*/ 4062126 h 4874846"/>
              <a:gd name="connsiteX50" fmla="*/ 3901440 w 4551674"/>
              <a:gd name="connsiteY50" fmla="*/ 3737009 h 4874846"/>
              <a:gd name="connsiteX51" fmla="*/ 3576323 w 4551674"/>
              <a:gd name="connsiteY51" fmla="*/ 3411892 h 4874846"/>
              <a:gd name="connsiteX52" fmla="*/ 3576323 w 4551674"/>
              <a:gd name="connsiteY52" fmla="*/ 3249329 h 4874846"/>
              <a:gd name="connsiteX53" fmla="*/ 4064003 w 4551674"/>
              <a:gd name="connsiteY53" fmla="*/ 3737009 h 4874846"/>
              <a:gd name="connsiteX54" fmla="*/ 3576323 w 4551674"/>
              <a:gd name="connsiteY54" fmla="*/ 4224689 h 4874846"/>
              <a:gd name="connsiteX55" fmla="*/ 3088643 w 4551674"/>
              <a:gd name="connsiteY55" fmla="*/ 3737009 h 4874846"/>
              <a:gd name="connsiteX56" fmla="*/ 3576323 w 4551674"/>
              <a:gd name="connsiteY56" fmla="*/ 3249329 h 4874846"/>
              <a:gd name="connsiteX57" fmla="*/ 2682249 w 4551674"/>
              <a:gd name="connsiteY57" fmla="*/ 2932925 h 4874846"/>
              <a:gd name="connsiteX58" fmla="*/ 3495046 w 4551674"/>
              <a:gd name="connsiteY58" fmla="*/ 2932925 h 4874846"/>
              <a:gd name="connsiteX59" fmla="*/ 3576323 w 4551674"/>
              <a:gd name="connsiteY59" fmla="*/ 3014201 h 4874846"/>
              <a:gd name="connsiteX60" fmla="*/ 3495046 w 4551674"/>
              <a:gd name="connsiteY60" fmla="*/ 3095478 h 4874846"/>
              <a:gd name="connsiteX61" fmla="*/ 2682249 w 4551674"/>
              <a:gd name="connsiteY61" fmla="*/ 3095478 h 4874846"/>
              <a:gd name="connsiteX62" fmla="*/ 2600973 w 4551674"/>
              <a:gd name="connsiteY62" fmla="*/ 3014201 h 4874846"/>
              <a:gd name="connsiteX63" fmla="*/ 2682249 w 4551674"/>
              <a:gd name="connsiteY63" fmla="*/ 2932925 h 4874846"/>
              <a:gd name="connsiteX64" fmla="*/ 1381764 w 4551674"/>
              <a:gd name="connsiteY64" fmla="*/ 2932925 h 4874846"/>
              <a:gd name="connsiteX65" fmla="*/ 2357124 w 4551674"/>
              <a:gd name="connsiteY65" fmla="*/ 2932925 h 4874846"/>
              <a:gd name="connsiteX66" fmla="*/ 2438400 w 4551674"/>
              <a:gd name="connsiteY66" fmla="*/ 3014201 h 4874846"/>
              <a:gd name="connsiteX67" fmla="*/ 2357124 w 4551674"/>
              <a:gd name="connsiteY67" fmla="*/ 3095478 h 4874846"/>
              <a:gd name="connsiteX68" fmla="*/ 1381764 w 4551674"/>
              <a:gd name="connsiteY68" fmla="*/ 3095478 h 4874846"/>
              <a:gd name="connsiteX69" fmla="*/ 1300487 w 4551674"/>
              <a:gd name="connsiteY69" fmla="*/ 3014201 h 4874846"/>
              <a:gd name="connsiteX70" fmla="*/ 1381764 w 4551674"/>
              <a:gd name="connsiteY70" fmla="*/ 2932925 h 4874846"/>
              <a:gd name="connsiteX71" fmla="*/ 3332483 w 4551674"/>
              <a:gd name="connsiteY71" fmla="*/ 2445245 h 4874846"/>
              <a:gd name="connsiteX72" fmla="*/ 3820164 w 4551674"/>
              <a:gd name="connsiteY72" fmla="*/ 2445245 h 4874846"/>
              <a:gd name="connsiteX73" fmla="*/ 3901440 w 4551674"/>
              <a:gd name="connsiteY73" fmla="*/ 2526521 h 4874846"/>
              <a:gd name="connsiteX74" fmla="*/ 3820164 w 4551674"/>
              <a:gd name="connsiteY74" fmla="*/ 2607798 h 4874846"/>
              <a:gd name="connsiteX75" fmla="*/ 3332483 w 4551674"/>
              <a:gd name="connsiteY75" fmla="*/ 2607798 h 4874846"/>
              <a:gd name="connsiteX76" fmla="*/ 3251207 w 4551674"/>
              <a:gd name="connsiteY76" fmla="*/ 2526521 h 4874846"/>
              <a:gd name="connsiteX77" fmla="*/ 3332483 w 4551674"/>
              <a:gd name="connsiteY77" fmla="*/ 2445245 h 4874846"/>
              <a:gd name="connsiteX78" fmla="*/ 1381764 w 4551674"/>
              <a:gd name="connsiteY78" fmla="*/ 2445245 h 4874846"/>
              <a:gd name="connsiteX79" fmla="*/ 1869444 w 4551674"/>
              <a:gd name="connsiteY79" fmla="*/ 2445245 h 4874846"/>
              <a:gd name="connsiteX80" fmla="*/ 1950720 w 4551674"/>
              <a:gd name="connsiteY80" fmla="*/ 2526521 h 4874846"/>
              <a:gd name="connsiteX81" fmla="*/ 1869444 w 4551674"/>
              <a:gd name="connsiteY81" fmla="*/ 2607798 h 4874846"/>
              <a:gd name="connsiteX82" fmla="*/ 1381764 w 4551674"/>
              <a:gd name="connsiteY82" fmla="*/ 2607798 h 4874846"/>
              <a:gd name="connsiteX83" fmla="*/ 1300487 w 4551674"/>
              <a:gd name="connsiteY83" fmla="*/ 2526521 h 4874846"/>
              <a:gd name="connsiteX84" fmla="*/ 1381764 w 4551674"/>
              <a:gd name="connsiteY84" fmla="*/ 2445245 h 4874846"/>
              <a:gd name="connsiteX85" fmla="*/ 2194560 w 4551674"/>
              <a:gd name="connsiteY85" fmla="*/ 2445235 h 4874846"/>
              <a:gd name="connsiteX86" fmla="*/ 3007356 w 4551674"/>
              <a:gd name="connsiteY86" fmla="*/ 2445235 h 4874846"/>
              <a:gd name="connsiteX87" fmla="*/ 3088633 w 4551674"/>
              <a:gd name="connsiteY87" fmla="*/ 2526512 h 4874846"/>
              <a:gd name="connsiteX88" fmla="*/ 3007356 w 4551674"/>
              <a:gd name="connsiteY88" fmla="*/ 2607788 h 4874846"/>
              <a:gd name="connsiteX89" fmla="*/ 2194560 w 4551674"/>
              <a:gd name="connsiteY89" fmla="*/ 2607788 h 4874846"/>
              <a:gd name="connsiteX90" fmla="*/ 2113283 w 4551674"/>
              <a:gd name="connsiteY90" fmla="*/ 2526512 h 4874846"/>
              <a:gd name="connsiteX91" fmla="*/ 2194560 w 4551674"/>
              <a:gd name="connsiteY91" fmla="*/ 2445235 h 4874846"/>
              <a:gd name="connsiteX92" fmla="*/ 2844804 w 4551674"/>
              <a:gd name="connsiteY92" fmla="*/ 1957564 h 4874846"/>
              <a:gd name="connsiteX93" fmla="*/ 3657600 w 4551674"/>
              <a:gd name="connsiteY93" fmla="*/ 1957564 h 4874846"/>
              <a:gd name="connsiteX94" fmla="*/ 3738877 w 4551674"/>
              <a:gd name="connsiteY94" fmla="*/ 2038841 h 4874846"/>
              <a:gd name="connsiteX95" fmla="*/ 3657600 w 4551674"/>
              <a:gd name="connsiteY95" fmla="*/ 2120118 h 4874846"/>
              <a:gd name="connsiteX96" fmla="*/ 2844804 w 4551674"/>
              <a:gd name="connsiteY96" fmla="*/ 2120118 h 4874846"/>
              <a:gd name="connsiteX97" fmla="*/ 2763527 w 4551674"/>
              <a:gd name="connsiteY97" fmla="*/ 2038841 h 4874846"/>
              <a:gd name="connsiteX98" fmla="*/ 2844804 w 4551674"/>
              <a:gd name="connsiteY98" fmla="*/ 1957564 h 4874846"/>
              <a:gd name="connsiteX99" fmla="*/ 1381764 w 4551674"/>
              <a:gd name="connsiteY99" fmla="*/ 1957564 h 4874846"/>
              <a:gd name="connsiteX100" fmla="*/ 2519687 w 4551674"/>
              <a:gd name="connsiteY100" fmla="*/ 1957564 h 4874846"/>
              <a:gd name="connsiteX101" fmla="*/ 2600964 w 4551674"/>
              <a:gd name="connsiteY101" fmla="*/ 2038841 h 4874846"/>
              <a:gd name="connsiteX102" fmla="*/ 2519687 w 4551674"/>
              <a:gd name="connsiteY102" fmla="*/ 2120117 h 4874846"/>
              <a:gd name="connsiteX103" fmla="*/ 1381764 w 4551674"/>
              <a:gd name="connsiteY103" fmla="*/ 2120117 h 4874846"/>
              <a:gd name="connsiteX104" fmla="*/ 1300487 w 4551674"/>
              <a:gd name="connsiteY104" fmla="*/ 2038841 h 4874846"/>
              <a:gd name="connsiteX105" fmla="*/ 1381764 w 4551674"/>
              <a:gd name="connsiteY105" fmla="*/ 1957564 h 4874846"/>
              <a:gd name="connsiteX106" fmla="*/ 3007356 w 4551674"/>
              <a:gd name="connsiteY106" fmla="*/ 1469885 h 4874846"/>
              <a:gd name="connsiteX107" fmla="*/ 3169920 w 4551674"/>
              <a:gd name="connsiteY107" fmla="*/ 1469885 h 4874846"/>
              <a:gd name="connsiteX108" fmla="*/ 3251197 w 4551674"/>
              <a:gd name="connsiteY108" fmla="*/ 1551162 h 4874846"/>
              <a:gd name="connsiteX109" fmla="*/ 3169920 w 4551674"/>
              <a:gd name="connsiteY109" fmla="*/ 1632438 h 4874846"/>
              <a:gd name="connsiteX110" fmla="*/ 3007356 w 4551674"/>
              <a:gd name="connsiteY110" fmla="*/ 1632438 h 4874846"/>
              <a:gd name="connsiteX111" fmla="*/ 2926080 w 4551674"/>
              <a:gd name="connsiteY111" fmla="*/ 1551162 h 4874846"/>
              <a:gd name="connsiteX112" fmla="*/ 3007356 w 4551674"/>
              <a:gd name="connsiteY112" fmla="*/ 1469885 h 4874846"/>
              <a:gd name="connsiteX113" fmla="*/ 1381764 w 4551674"/>
              <a:gd name="connsiteY113" fmla="*/ 1469885 h 4874846"/>
              <a:gd name="connsiteX114" fmla="*/ 1706880 w 4551674"/>
              <a:gd name="connsiteY114" fmla="*/ 1469885 h 4874846"/>
              <a:gd name="connsiteX115" fmla="*/ 1788157 w 4551674"/>
              <a:gd name="connsiteY115" fmla="*/ 1551162 h 4874846"/>
              <a:gd name="connsiteX116" fmla="*/ 1706880 w 4551674"/>
              <a:gd name="connsiteY116" fmla="*/ 1632438 h 4874846"/>
              <a:gd name="connsiteX117" fmla="*/ 1381764 w 4551674"/>
              <a:gd name="connsiteY117" fmla="*/ 1632438 h 4874846"/>
              <a:gd name="connsiteX118" fmla="*/ 1300487 w 4551674"/>
              <a:gd name="connsiteY118" fmla="*/ 1551162 h 4874846"/>
              <a:gd name="connsiteX119" fmla="*/ 1381764 w 4551674"/>
              <a:gd name="connsiteY119" fmla="*/ 1469885 h 4874846"/>
              <a:gd name="connsiteX120" fmla="*/ 2031996 w 4551674"/>
              <a:gd name="connsiteY120" fmla="*/ 1469875 h 4874846"/>
              <a:gd name="connsiteX121" fmla="*/ 2682240 w 4551674"/>
              <a:gd name="connsiteY121" fmla="*/ 1469875 h 4874846"/>
              <a:gd name="connsiteX122" fmla="*/ 2763516 w 4551674"/>
              <a:gd name="connsiteY122" fmla="*/ 1551152 h 4874846"/>
              <a:gd name="connsiteX123" fmla="*/ 2682240 w 4551674"/>
              <a:gd name="connsiteY123" fmla="*/ 1632428 h 4874846"/>
              <a:gd name="connsiteX124" fmla="*/ 2031996 w 4551674"/>
              <a:gd name="connsiteY124" fmla="*/ 1632428 h 4874846"/>
              <a:gd name="connsiteX125" fmla="*/ 1950720 w 4551674"/>
              <a:gd name="connsiteY125" fmla="*/ 1551152 h 4874846"/>
              <a:gd name="connsiteX126" fmla="*/ 2031996 w 4551674"/>
              <a:gd name="connsiteY126" fmla="*/ 1469875 h 4874846"/>
              <a:gd name="connsiteX127" fmla="*/ 731530 w 4551674"/>
              <a:gd name="connsiteY127" fmla="*/ 323250 h 4874846"/>
              <a:gd name="connsiteX128" fmla="*/ 812807 w 4551674"/>
              <a:gd name="connsiteY128" fmla="*/ 404526 h 4874846"/>
              <a:gd name="connsiteX129" fmla="*/ 812807 w 4551674"/>
              <a:gd name="connsiteY129" fmla="*/ 4143412 h 4874846"/>
              <a:gd name="connsiteX130" fmla="*/ 1056647 w 4551674"/>
              <a:gd name="connsiteY130" fmla="*/ 4387252 h 4874846"/>
              <a:gd name="connsiteX131" fmla="*/ 2600964 w 4551674"/>
              <a:gd name="connsiteY131" fmla="*/ 4387252 h 4874846"/>
              <a:gd name="connsiteX132" fmla="*/ 2682240 w 4551674"/>
              <a:gd name="connsiteY132" fmla="*/ 4468538 h 4874846"/>
              <a:gd name="connsiteX133" fmla="*/ 2600964 w 4551674"/>
              <a:gd name="connsiteY133" fmla="*/ 4549815 h 4874846"/>
              <a:gd name="connsiteX134" fmla="*/ 1056647 w 4551674"/>
              <a:gd name="connsiteY134" fmla="*/ 4549815 h 4874846"/>
              <a:gd name="connsiteX135" fmla="*/ 650244 w 4551674"/>
              <a:gd name="connsiteY135" fmla="*/ 4143412 h 4874846"/>
              <a:gd name="connsiteX136" fmla="*/ 650244 w 4551674"/>
              <a:gd name="connsiteY136" fmla="*/ 499710 h 4874846"/>
              <a:gd name="connsiteX137" fmla="*/ 487680 w 4551674"/>
              <a:gd name="connsiteY137" fmla="*/ 729652 h 4874846"/>
              <a:gd name="connsiteX138" fmla="*/ 406404 w 4551674"/>
              <a:gd name="connsiteY138" fmla="*/ 810929 h 4874846"/>
              <a:gd name="connsiteX139" fmla="*/ 325127 w 4551674"/>
              <a:gd name="connsiteY139" fmla="*/ 729652 h 4874846"/>
              <a:gd name="connsiteX140" fmla="*/ 731530 w 4551674"/>
              <a:gd name="connsiteY140" fmla="*/ 323250 h 4874846"/>
              <a:gd name="connsiteX141" fmla="*/ 731520 w 4551674"/>
              <a:gd name="connsiteY141" fmla="*/ 0 h 4874846"/>
              <a:gd name="connsiteX142" fmla="*/ 3820163 w 4551674"/>
              <a:gd name="connsiteY142" fmla="*/ 0 h 4874846"/>
              <a:gd name="connsiteX143" fmla="*/ 4551674 w 4551674"/>
              <a:gd name="connsiteY143" fmla="*/ 731519 h 4874846"/>
              <a:gd name="connsiteX144" fmla="*/ 4551674 w 4551674"/>
              <a:gd name="connsiteY144" fmla="*/ 4145279 h 4874846"/>
              <a:gd name="connsiteX145" fmla="*/ 4496000 w 4551674"/>
              <a:gd name="connsiteY145" fmla="*/ 4347180 h 4874846"/>
              <a:gd name="connsiteX146" fmla="*/ 4425858 w 4551674"/>
              <a:gd name="connsiteY146" fmla="*/ 4387252 h 4874846"/>
              <a:gd name="connsiteX147" fmla="*/ 4384729 w 4551674"/>
              <a:gd name="connsiteY147" fmla="*/ 4376032 h 4874846"/>
              <a:gd name="connsiteX148" fmla="*/ 4355878 w 4551674"/>
              <a:gd name="connsiteY148" fmla="*/ 4264760 h 4874846"/>
              <a:gd name="connsiteX149" fmla="*/ 4389120 w 4551674"/>
              <a:gd name="connsiteY149" fmla="*/ 4145279 h 4874846"/>
              <a:gd name="connsiteX150" fmla="*/ 4389120 w 4551674"/>
              <a:gd name="connsiteY150" fmla="*/ 731519 h 4874846"/>
              <a:gd name="connsiteX151" fmla="*/ 3820163 w 4551674"/>
              <a:gd name="connsiteY151" fmla="*/ 162562 h 4874846"/>
              <a:gd name="connsiteX152" fmla="*/ 731520 w 4551674"/>
              <a:gd name="connsiteY152" fmla="*/ 162562 h 4874846"/>
              <a:gd name="connsiteX153" fmla="*/ 162563 w 4551674"/>
              <a:gd name="connsiteY153" fmla="*/ 730547 h 4874846"/>
              <a:gd name="connsiteX154" fmla="*/ 447113 w 4551674"/>
              <a:gd name="connsiteY154" fmla="*/ 1222609 h 4874846"/>
              <a:gd name="connsiteX155" fmla="*/ 476697 w 4551674"/>
              <a:gd name="connsiteY155" fmla="*/ 1333642 h 4874846"/>
              <a:gd name="connsiteX156" fmla="*/ 365674 w 4551674"/>
              <a:gd name="connsiteY156" fmla="*/ 1363226 h 4874846"/>
              <a:gd name="connsiteX157" fmla="*/ 0 w 4551674"/>
              <a:gd name="connsiteY157" fmla="*/ 732490 h 4874846"/>
              <a:gd name="connsiteX158" fmla="*/ 0 w 4551674"/>
              <a:gd name="connsiteY158" fmla="*/ 731519 h 4874846"/>
              <a:gd name="connsiteX159" fmla="*/ 0 w 4551674"/>
              <a:gd name="connsiteY159" fmla="*/ 730538 h 4874846"/>
              <a:gd name="connsiteX160" fmla="*/ 0 w 4551674"/>
              <a:gd name="connsiteY160" fmla="*/ 729643 h 4874846"/>
              <a:gd name="connsiteX161" fmla="*/ 0 w 4551674"/>
              <a:gd name="connsiteY161" fmla="*/ 728672 h 4874846"/>
              <a:gd name="connsiteX162" fmla="*/ 731520 w 4551674"/>
              <a:gd name="connsiteY162" fmla="*/ 0 h 487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51674" h="4874846">
                <a:moveTo>
                  <a:pt x="4034520" y="4132191"/>
                </a:moveTo>
                <a:cubicBezTo>
                  <a:pt x="4065911" y="4128267"/>
                  <a:pt x="4098160" y="4143067"/>
                  <a:pt x="4115048" y="4172263"/>
                </a:cubicBezTo>
                <a:lnTo>
                  <a:pt x="4356545" y="4590382"/>
                </a:lnTo>
                <a:cubicBezTo>
                  <a:pt x="4370518" y="4614766"/>
                  <a:pt x="4371013" y="4644760"/>
                  <a:pt x="4357678" y="4669544"/>
                </a:cubicBezTo>
                <a:cubicBezTo>
                  <a:pt x="4344343" y="4694328"/>
                  <a:pt x="4319150" y="4710502"/>
                  <a:pt x="4290946" y="4712131"/>
                </a:cubicBezTo>
                <a:lnTo>
                  <a:pt x="4150167" y="4720665"/>
                </a:lnTo>
                <a:lnTo>
                  <a:pt x="4072462" y="4838356"/>
                </a:lnTo>
                <a:cubicBezTo>
                  <a:pt x="4057345" y="4861187"/>
                  <a:pt x="4031742" y="4874846"/>
                  <a:pt x="4004596" y="4874846"/>
                </a:cubicBezTo>
                <a:lnTo>
                  <a:pt x="4002072" y="4874846"/>
                </a:lnTo>
                <a:cubicBezTo>
                  <a:pt x="3974030" y="4873951"/>
                  <a:pt x="3948265" y="4858587"/>
                  <a:pt x="3934120" y="4834203"/>
                </a:cubicBezTo>
                <a:lnTo>
                  <a:pt x="3694186" y="4418618"/>
                </a:lnTo>
                <a:cubicBezTo>
                  <a:pt x="3671754" y="4379765"/>
                  <a:pt x="3685080" y="4330016"/>
                  <a:pt x="3723932" y="4307585"/>
                </a:cubicBezTo>
                <a:cubicBezTo>
                  <a:pt x="3762699" y="4285153"/>
                  <a:pt x="3812448" y="4298479"/>
                  <a:pt x="3835041" y="4337331"/>
                </a:cubicBezTo>
                <a:lnTo>
                  <a:pt x="4009139" y="4639045"/>
                </a:lnTo>
                <a:lnTo>
                  <a:pt x="4036771" y="4597107"/>
                </a:lnTo>
                <a:cubicBezTo>
                  <a:pt x="4050916" y="4575818"/>
                  <a:pt x="4074243" y="4562321"/>
                  <a:pt x="4099760" y="4560778"/>
                </a:cubicBezTo>
                <a:lnTo>
                  <a:pt x="4149995" y="4557769"/>
                </a:lnTo>
                <a:lnTo>
                  <a:pt x="3974183" y="4253540"/>
                </a:lnTo>
                <a:cubicBezTo>
                  <a:pt x="3951751" y="4214697"/>
                  <a:pt x="3965086" y="4164948"/>
                  <a:pt x="4004015" y="4142517"/>
                </a:cubicBezTo>
                <a:cubicBezTo>
                  <a:pt x="4013687" y="4136888"/>
                  <a:pt x="4024056" y="4133499"/>
                  <a:pt x="4034520" y="4132191"/>
                </a:cubicBezTo>
                <a:close/>
                <a:moveTo>
                  <a:pt x="3120237" y="4128372"/>
                </a:moveTo>
                <a:cubicBezTo>
                  <a:pt x="3130716" y="4129680"/>
                  <a:pt x="3141109" y="4133069"/>
                  <a:pt x="3150822" y="4138698"/>
                </a:cubicBezTo>
                <a:cubicBezTo>
                  <a:pt x="3189675" y="4161138"/>
                  <a:pt x="3203000" y="4210878"/>
                  <a:pt x="3180569" y="4249730"/>
                </a:cubicBezTo>
                <a:lnTo>
                  <a:pt x="3002642" y="4557778"/>
                </a:lnTo>
                <a:lnTo>
                  <a:pt x="3052877" y="4560788"/>
                </a:lnTo>
                <a:cubicBezTo>
                  <a:pt x="3078404" y="4562246"/>
                  <a:pt x="3101730" y="4575743"/>
                  <a:pt x="3115789" y="4597117"/>
                </a:cubicBezTo>
                <a:lnTo>
                  <a:pt x="3143583" y="4639055"/>
                </a:lnTo>
                <a:lnTo>
                  <a:pt x="3318576" y="4335798"/>
                </a:lnTo>
                <a:cubicBezTo>
                  <a:pt x="3341093" y="4296946"/>
                  <a:pt x="3390843" y="4283620"/>
                  <a:pt x="3429609" y="4306052"/>
                </a:cubicBezTo>
                <a:cubicBezTo>
                  <a:pt x="3468548" y="4328483"/>
                  <a:pt x="3481873" y="4378232"/>
                  <a:pt x="3459442" y="4417066"/>
                </a:cubicBezTo>
                <a:lnTo>
                  <a:pt x="3218612" y="4834194"/>
                </a:lnTo>
                <a:cubicBezTo>
                  <a:pt x="3204467" y="4858578"/>
                  <a:pt x="3178702" y="4873942"/>
                  <a:pt x="3150660" y="4874837"/>
                </a:cubicBezTo>
                <a:lnTo>
                  <a:pt x="3148136" y="4874837"/>
                </a:lnTo>
                <a:cubicBezTo>
                  <a:pt x="3120904" y="4874837"/>
                  <a:pt x="3095387" y="4861188"/>
                  <a:pt x="3080346" y="4838347"/>
                </a:cubicBezTo>
                <a:lnTo>
                  <a:pt x="3002565" y="4720570"/>
                </a:lnTo>
                <a:lnTo>
                  <a:pt x="2861710" y="4712122"/>
                </a:lnTo>
                <a:cubicBezTo>
                  <a:pt x="2833506" y="4710502"/>
                  <a:pt x="2808303" y="4694319"/>
                  <a:pt x="2794978" y="4669535"/>
                </a:cubicBezTo>
                <a:cubicBezTo>
                  <a:pt x="2781652" y="4644751"/>
                  <a:pt x="2782062" y="4614757"/>
                  <a:pt x="2796121" y="4590373"/>
                </a:cubicBezTo>
                <a:lnTo>
                  <a:pt x="3039713" y="4168444"/>
                </a:lnTo>
                <a:cubicBezTo>
                  <a:pt x="3056601" y="4139248"/>
                  <a:pt x="3088801" y="4124448"/>
                  <a:pt x="3120237" y="4128372"/>
                </a:cubicBezTo>
                <a:close/>
                <a:moveTo>
                  <a:pt x="1926050" y="3555587"/>
                </a:moveTo>
                <a:lnTo>
                  <a:pt x="2413730" y="3555587"/>
                </a:lnTo>
                <a:cubicBezTo>
                  <a:pt x="2458678" y="3555587"/>
                  <a:pt x="2495006" y="3592001"/>
                  <a:pt x="2495006" y="3636863"/>
                </a:cubicBezTo>
                <a:cubicBezTo>
                  <a:pt x="2495006" y="3681726"/>
                  <a:pt x="2458678" y="3718140"/>
                  <a:pt x="2413730" y="3718140"/>
                </a:cubicBezTo>
                <a:lnTo>
                  <a:pt x="1926050" y="3718140"/>
                </a:lnTo>
                <a:cubicBezTo>
                  <a:pt x="1881101" y="3718140"/>
                  <a:pt x="1844773" y="3681726"/>
                  <a:pt x="1844773" y="3636863"/>
                </a:cubicBezTo>
                <a:cubicBezTo>
                  <a:pt x="1844773" y="3592001"/>
                  <a:pt x="1881101" y="3555587"/>
                  <a:pt x="1926050" y="3555587"/>
                </a:cubicBezTo>
                <a:close/>
                <a:moveTo>
                  <a:pt x="3576323" y="3411892"/>
                </a:moveTo>
                <a:cubicBezTo>
                  <a:pt x="3397024" y="3411892"/>
                  <a:pt x="3251206" y="3557710"/>
                  <a:pt x="3251206" y="3737009"/>
                </a:cubicBezTo>
                <a:cubicBezTo>
                  <a:pt x="3251206" y="3916308"/>
                  <a:pt x="3397015" y="4062126"/>
                  <a:pt x="3576323" y="4062126"/>
                </a:cubicBezTo>
                <a:cubicBezTo>
                  <a:pt x="3755631" y="4062126"/>
                  <a:pt x="3901440" y="3916308"/>
                  <a:pt x="3901440" y="3737009"/>
                </a:cubicBezTo>
                <a:cubicBezTo>
                  <a:pt x="3901440" y="3557710"/>
                  <a:pt x="3755631" y="3411892"/>
                  <a:pt x="3576323" y="3411892"/>
                </a:cubicBezTo>
                <a:close/>
                <a:moveTo>
                  <a:pt x="3576323" y="3249329"/>
                </a:moveTo>
                <a:cubicBezTo>
                  <a:pt x="3845280" y="3249329"/>
                  <a:pt x="4064003" y="3468051"/>
                  <a:pt x="4064003" y="3737009"/>
                </a:cubicBezTo>
                <a:cubicBezTo>
                  <a:pt x="4064003" y="4005966"/>
                  <a:pt x="3845280" y="4224689"/>
                  <a:pt x="3576323" y="4224689"/>
                </a:cubicBezTo>
                <a:cubicBezTo>
                  <a:pt x="3307365" y="4224689"/>
                  <a:pt x="3088643" y="4005966"/>
                  <a:pt x="3088643" y="3737009"/>
                </a:cubicBezTo>
                <a:cubicBezTo>
                  <a:pt x="3088643" y="3468051"/>
                  <a:pt x="3307365" y="3249329"/>
                  <a:pt x="3576323" y="3249329"/>
                </a:cubicBezTo>
                <a:close/>
                <a:moveTo>
                  <a:pt x="2682249" y="2932925"/>
                </a:moveTo>
                <a:lnTo>
                  <a:pt x="3495046" y="2932925"/>
                </a:lnTo>
                <a:cubicBezTo>
                  <a:pt x="3539995" y="2932925"/>
                  <a:pt x="3576323" y="2969339"/>
                  <a:pt x="3576323" y="3014201"/>
                </a:cubicBezTo>
                <a:cubicBezTo>
                  <a:pt x="3576323" y="3059064"/>
                  <a:pt x="3539995" y="3095478"/>
                  <a:pt x="3495046" y="3095478"/>
                </a:cubicBezTo>
                <a:lnTo>
                  <a:pt x="2682249" y="3095478"/>
                </a:lnTo>
                <a:cubicBezTo>
                  <a:pt x="2637301" y="3095478"/>
                  <a:pt x="2600973" y="3059064"/>
                  <a:pt x="2600973" y="3014201"/>
                </a:cubicBezTo>
                <a:cubicBezTo>
                  <a:pt x="2600973" y="2969339"/>
                  <a:pt x="2637301" y="2932925"/>
                  <a:pt x="2682249" y="2932925"/>
                </a:cubicBezTo>
                <a:close/>
                <a:moveTo>
                  <a:pt x="1381764" y="2932925"/>
                </a:moveTo>
                <a:lnTo>
                  <a:pt x="2357124" y="2932925"/>
                </a:lnTo>
                <a:cubicBezTo>
                  <a:pt x="2402072" y="2932925"/>
                  <a:pt x="2438400" y="2969339"/>
                  <a:pt x="2438400" y="3014201"/>
                </a:cubicBezTo>
                <a:cubicBezTo>
                  <a:pt x="2438400" y="3059064"/>
                  <a:pt x="2402072" y="3095478"/>
                  <a:pt x="2357124" y="3095478"/>
                </a:cubicBezTo>
                <a:lnTo>
                  <a:pt x="1381764" y="3095478"/>
                </a:lnTo>
                <a:cubicBezTo>
                  <a:pt x="1336815" y="3095478"/>
                  <a:pt x="1300487" y="3059064"/>
                  <a:pt x="1300487" y="3014201"/>
                </a:cubicBezTo>
                <a:cubicBezTo>
                  <a:pt x="1300487" y="2969339"/>
                  <a:pt x="1336815" y="2932925"/>
                  <a:pt x="1381764" y="2932925"/>
                </a:cubicBezTo>
                <a:close/>
                <a:moveTo>
                  <a:pt x="3332483" y="2445245"/>
                </a:moveTo>
                <a:lnTo>
                  <a:pt x="3820164" y="2445245"/>
                </a:lnTo>
                <a:cubicBezTo>
                  <a:pt x="3865112" y="2445245"/>
                  <a:pt x="3901440" y="2481659"/>
                  <a:pt x="3901440" y="2526521"/>
                </a:cubicBezTo>
                <a:cubicBezTo>
                  <a:pt x="3901440" y="2571384"/>
                  <a:pt x="3865112" y="2607798"/>
                  <a:pt x="3820164" y="2607798"/>
                </a:cubicBezTo>
                <a:lnTo>
                  <a:pt x="3332483" y="2607798"/>
                </a:lnTo>
                <a:cubicBezTo>
                  <a:pt x="3287535" y="2607798"/>
                  <a:pt x="3251207" y="2571384"/>
                  <a:pt x="3251207" y="2526521"/>
                </a:cubicBezTo>
                <a:cubicBezTo>
                  <a:pt x="3251207" y="2481649"/>
                  <a:pt x="3287535" y="2445235"/>
                  <a:pt x="3332483" y="2445245"/>
                </a:cubicBezTo>
                <a:close/>
                <a:moveTo>
                  <a:pt x="1381764" y="2445245"/>
                </a:moveTo>
                <a:lnTo>
                  <a:pt x="1869444" y="2445245"/>
                </a:lnTo>
                <a:cubicBezTo>
                  <a:pt x="1914392" y="2445245"/>
                  <a:pt x="1950720" y="2481659"/>
                  <a:pt x="1950720" y="2526521"/>
                </a:cubicBezTo>
                <a:cubicBezTo>
                  <a:pt x="1950720" y="2571384"/>
                  <a:pt x="1914392" y="2607798"/>
                  <a:pt x="1869444" y="2607798"/>
                </a:cubicBezTo>
                <a:lnTo>
                  <a:pt x="1381764" y="2607798"/>
                </a:lnTo>
                <a:cubicBezTo>
                  <a:pt x="1336815" y="2607798"/>
                  <a:pt x="1300487" y="2571384"/>
                  <a:pt x="1300487" y="2526521"/>
                </a:cubicBezTo>
                <a:cubicBezTo>
                  <a:pt x="1300487" y="2481659"/>
                  <a:pt x="1336815" y="2445245"/>
                  <a:pt x="1381764" y="2445245"/>
                </a:cubicBezTo>
                <a:close/>
                <a:moveTo>
                  <a:pt x="2194560" y="2445235"/>
                </a:moveTo>
                <a:lnTo>
                  <a:pt x="3007356" y="2445235"/>
                </a:lnTo>
                <a:cubicBezTo>
                  <a:pt x="3052305" y="2445235"/>
                  <a:pt x="3088633" y="2481649"/>
                  <a:pt x="3088633" y="2526512"/>
                </a:cubicBezTo>
                <a:cubicBezTo>
                  <a:pt x="3088633" y="2571374"/>
                  <a:pt x="3052305" y="2607788"/>
                  <a:pt x="3007356" y="2607788"/>
                </a:cubicBezTo>
                <a:lnTo>
                  <a:pt x="2194560" y="2607788"/>
                </a:lnTo>
                <a:cubicBezTo>
                  <a:pt x="2149611" y="2607788"/>
                  <a:pt x="2113283" y="2571374"/>
                  <a:pt x="2113283" y="2526512"/>
                </a:cubicBezTo>
                <a:cubicBezTo>
                  <a:pt x="2113283" y="2481649"/>
                  <a:pt x="2149611" y="2445235"/>
                  <a:pt x="2194560" y="2445235"/>
                </a:cubicBezTo>
                <a:close/>
                <a:moveTo>
                  <a:pt x="2844804" y="1957564"/>
                </a:moveTo>
                <a:lnTo>
                  <a:pt x="3657600" y="1957564"/>
                </a:lnTo>
                <a:cubicBezTo>
                  <a:pt x="3702549" y="1957564"/>
                  <a:pt x="3738877" y="1993978"/>
                  <a:pt x="3738877" y="2038841"/>
                </a:cubicBezTo>
                <a:cubicBezTo>
                  <a:pt x="3738877" y="2083703"/>
                  <a:pt x="3702549" y="2120118"/>
                  <a:pt x="3657600" y="2120118"/>
                </a:cubicBezTo>
                <a:lnTo>
                  <a:pt x="2844804" y="2120118"/>
                </a:lnTo>
                <a:cubicBezTo>
                  <a:pt x="2799855" y="2120118"/>
                  <a:pt x="2763527" y="2083703"/>
                  <a:pt x="2763527" y="2038841"/>
                </a:cubicBezTo>
                <a:cubicBezTo>
                  <a:pt x="2763527" y="1993968"/>
                  <a:pt x="2799855" y="1957554"/>
                  <a:pt x="2844804" y="1957564"/>
                </a:cubicBezTo>
                <a:close/>
                <a:moveTo>
                  <a:pt x="1381764" y="1957564"/>
                </a:moveTo>
                <a:lnTo>
                  <a:pt x="2519687" y="1957564"/>
                </a:lnTo>
                <a:cubicBezTo>
                  <a:pt x="2564635" y="1957564"/>
                  <a:pt x="2600964" y="1993978"/>
                  <a:pt x="2600964" y="2038841"/>
                </a:cubicBezTo>
                <a:cubicBezTo>
                  <a:pt x="2600964" y="2083703"/>
                  <a:pt x="2564635" y="2120117"/>
                  <a:pt x="2519687" y="2120117"/>
                </a:cubicBezTo>
                <a:lnTo>
                  <a:pt x="1381764" y="2120117"/>
                </a:lnTo>
                <a:cubicBezTo>
                  <a:pt x="1336815" y="2120117"/>
                  <a:pt x="1300487" y="2083703"/>
                  <a:pt x="1300487" y="2038841"/>
                </a:cubicBezTo>
                <a:cubicBezTo>
                  <a:pt x="1300487" y="1993978"/>
                  <a:pt x="1336815" y="1957564"/>
                  <a:pt x="1381764" y="1957564"/>
                </a:cubicBezTo>
                <a:close/>
                <a:moveTo>
                  <a:pt x="3007356" y="1469885"/>
                </a:moveTo>
                <a:lnTo>
                  <a:pt x="3169920" y="1469885"/>
                </a:lnTo>
                <a:cubicBezTo>
                  <a:pt x="3214868" y="1469885"/>
                  <a:pt x="3251197" y="1506299"/>
                  <a:pt x="3251197" y="1551162"/>
                </a:cubicBezTo>
                <a:cubicBezTo>
                  <a:pt x="3251197" y="1596024"/>
                  <a:pt x="3214868" y="1632438"/>
                  <a:pt x="3169920" y="1632438"/>
                </a:cubicBezTo>
                <a:lnTo>
                  <a:pt x="3007356" y="1632438"/>
                </a:lnTo>
                <a:cubicBezTo>
                  <a:pt x="2962408" y="1632438"/>
                  <a:pt x="2926080" y="1596024"/>
                  <a:pt x="2926080" y="1551162"/>
                </a:cubicBezTo>
                <a:cubicBezTo>
                  <a:pt x="2926080" y="1506299"/>
                  <a:pt x="2962408" y="1469885"/>
                  <a:pt x="3007356" y="1469885"/>
                </a:cubicBezTo>
                <a:close/>
                <a:moveTo>
                  <a:pt x="1381764" y="1469885"/>
                </a:moveTo>
                <a:lnTo>
                  <a:pt x="1706880" y="1469885"/>
                </a:lnTo>
                <a:cubicBezTo>
                  <a:pt x="1751829" y="1469885"/>
                  <a:pt x="1788157" y="1506299"/>
                  <a:pt x="1788157" y="1551162"/>
                </a:cubicBezTo>
                <a:cubicBezTo>
                  <a:pt x="1788157" y="1596024"/>
                  <a:pt x="1751829" y="1632438"/>
                  <a:pt x="1706880" y="1632438"/>
                </a:cubicBezTo>
                <a:lnTo>
                  <a:pt x="1381764" y="1632438"/>
                </a:lnTo>
                <a:cubicBezTo>
                  <a:pt x="1336815" y="1632438"/>
                  <a:pt x="1300487" y="1596024"/>
                  <a:pt x="1300487" y="1551162"/>
                </a:cubicBezTo>
                <a:cubicBezTo>
                  <a:pt x="1300487" y="1506299"/>
                  <a:pt x="1336815" y="1469885"/>
                  <a:pt x="1381764" y="1469885"/>
                </a:cubicBezTo>
                <a:close/>
                <a:moveTo>
                  <a:pt x="2031996" y="1469875"/>
                </a:moveTo>
                <a:lnTo>
                  <a:pt x="2682240" y="1469875"/>
                </a:lnTo>
                <a:cubicBezTo>
                  <a:pt x="2727188" y="1469875"/>
                  <a:pt x="2763526" y="1506289"/>
                  <a:pt x="2763516" y="1551152"/>
                </a:cubicBezTo>
                <a:cubicBezTo>
                  <a:pt x="2763516" y="1596014"/>
                  <a:pt x="2727188" y="1632428"/>
                  <a:pt x="2682240" y="1632428"/>
                </a:cubicBezTo>
                <a:lnTo>
                  <a:pt x="2031996" y="1632428"/>
                </a:lnTo>
                <a:cubicBezTo>
                  <a:pt x="1987048" y="1632428"/>
                  <a:pt x="1950720" y="1596014"/>
                  <a:pt x="1950720" y="1551152"/>
                </a:cubicBezTo>
                <a:cubicBezTo>
                  <a:pt x="1950720" y="1506289"/>
                  <a:pt x="1987048" y="1469875"/>
                  <a:pt x="2031996" y="1469875"/>
                </a:cubicBezTo>
                <a:close/>
                <a:moveTo>
                  <a:pt x="731530" y="323250"/>
                </a:moveTo>
                <a:cubicBezTo>
                  <a:pt x="776478" y="323250"/>
                  <a:pt x="812807" y="359663"/>
                  <a:pt x="812807" y="404526"/>
                </a:cubicBezTo>
                <a:lnTo>
                  <a:pt x="812807" y="4143412"/>
                </a:lnTo>
                <a:cubicBezTo>
                  <a:pt x="812807" y="4277848"/>
                  <a:pt x="922211" y="4387252"/>
                  <a:pt x="1056647" y="4387252"/>
                </a:cubicBezTo>
                <a:lnTo>
                  <a:pt x="2600964" y="4387252"/>
                </a:lnTo>
                <a:cubicBezTo>
                  <a:pt x="2645912" y="4387252"/>
                  <a:pt x="2682240" y="4423676"/>
                  <a:pt x="2682240" y="4468538"/>
                </a:cubicBezTo>
                <a:cubicBezTo>
                  <a:pt x="2682240" y="4513401"/>
                  <a:pt x="2645912" y="4549815"/>
                  <a:pt x="2600964" y="4549815"/>
                </a:cubicBezTo>
                <a:lnTo>
                  <a:pt x="1056647" y="4549815"/>
                </a:lnTo>
                <a:cubicBezTo>
                  <a:pt x="832552" y="4549815"/>
                  <a:pt x="650244" y="4367497"/>
                  <a:pt x="650244" y="4143412"/>
                </a:cubicBezTo>
                <a:lnTo>
                  <a:pt x="650244" y="499710"/>
                </a:lnTo>
                <a:cubicBezTo>
                  <a:pt x="555632" y="533276"/>
                  <a:pt x="487680" y="623658"/>
                  <a:pt x="487680" y="729652"/>
                </a:cubicBezTo>
                <a:cubicBezTo>
                  <a:pt x="487680" y="774515"/>
                  <a:pt x="451352" y="810929"/>
                  <a:pt x="406404" y="810929"/>
                </a:cubicBezTo>
                <a:cubicBezTo>
                  <a:pt x="361455" y="810929"/>
                  <a:pt x="325127" y="774515"/>
                  <a:pt x="325127" y="729652"/>
                </a:cubicBezTo>
                <a:cubicBezTo>
                  <a:pt x="325127" y="505557"/>
                  <a:pt x="507445" y="323250"/>
                  <a:pt x="731530" y="323250"/>
                </a:cubicBezTo>
                <a:close/>
                <a:moveTo>
                  <a:pt x="731520" y="0"/>
                </a:moveTo>
                <a:lnTo>
                  <a:pt x="3820163" y="0"/>
                </a:lnTo>
                <a:cubicBezTo>
                  <a:pt x="4223556" y="0"/>
                  <a:pt x="4551683" y="328126"/>
                  <a:pt x="4551674" y="731519"/>
                </a:cubicBezTo>
                <a:lnTo>
                  <a:pt x="4551674" y="4145279"/>
                </a:lnTo>
                <a:cubicBezTo>
                  <a:pt x="4551674" y="4215507"/>
                  <a:pt x="4532414" y="4285325"/>
                  <a:pt x="4496000" y="4347180"/>
                </a:cubicBezTo>
                <a:cubicBezTo>
                  <a:pt x="4480884" y="4372945"/>
                  <a:pt x="4453738" y="4387252"/>
                  <a:pt x="4425858" y="4387252"/>
                </a:cubicBezTo>
                <a:cubicBezTo>
                  <a:pt x="4411875" y="4387252"/>
                  <a:pt x="4397731" y="4383671"/>
                  <a:pt x="4384729" y="4376032"/>
                </a:cubicBezTo>
                <a:cubicBezTo>
                  <a:pt x="4346038" y="4353276"/>
                  <a:pt x="4333199" y="4303451"/>
                  <a:pt x="4355878" y="4264760"/>
                </a:cubicBezTo>
                <a:cubicBezTo>
                  <a:pt x="4377576" y="4227861"/>
                  <a:pt x="4389120" y="4186484"/>
                  <a:pt x="4389120" y="4145279"/>
                </a:cubicBezTo>
                <a:lnTo>
                  <a:pt x="4389120" y="731519"/>
                </a:lnTo>
                <a:cubicBezTo>
                  <a:pt x="4389120" y="417785"/>
                  <a:pt x="4133821" y="162562"/>
                  <a:pt x="3820163" y="162562"/>
                </a:cubicBezTo>
                <a:lnTo>
                  <a:pt x="731520" y="162562"/>
                </a:lnTo>
                <a:cubicBezTo>
                  <a:pt x="418109" y="162562"/>
                  <a:pt x="163134" y="417290"/>
                  <a:pt x="162563" y="730547"/>
                </a:cubicBezTo>
                <a:cubicBezTo>
                  <a:pt x="162887" y="932687"/>
                  <a:pt x="271881" y="1121091"/>
                  <a:pt x="447113" y="1222609"/>
                </a:cubicBezTo>
                <a:cubicBezTo>
                  <a:pt x="485880" y="1245050"/>
                  <a:pt x="499291" y="1294789"/>
                  <a:pt x="476697" y="1333642"/>
                </a:cubicBezTo>
                <a:cubicBezTo>
                  <a:pt x="454190" y="1372409"/>
                  <a:pt x="404526" y="1385658"/>
                  <a:pt x="365674" y="1363226"/>
                </a:cubicBezTo>
                <a:cubicBezTo>
                  <a:pt x="140941" y="1233172"/>
                  <a:pt x="1057" y="991694"/>
                  <a:pt x="0" y="732490"/>
                </a:cubicBezTo>
                <a:lnTo>
                  <a:pt x="0" y="731519"/>
                </a:lnTo>
                <a:lnTo>
                  <a:pt x="0" y="730538"/>
                </a:lnTo>
                <a:lnTo>
                  <a:pt x="0" y="729643"/>
                </a:lnTo>
                <a:lnTo>
                  <a:pt x="0" y="728672"/>
                </a:lnTo>
                <a:cubicBezTo>
                  <a:pt x="1543" y="326660"/>
                  <a:pt x="329098" y="0"/>
                  <a:pt x="73152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F9353F6C-B84F-4DE8-8443-E5C6CDBA1983}"/>
              </a:ext>
            </a:extLst>
          </p:cNvPr>
          <p:cNvSpPr>
            <a:spLocks noChangeAspect="1"/>
          </p:cNvSpPr>
          <p:nvPr/>
        </p:nvSpPr>
        <p:spPr>
          <a:xfrm>
            <a:off x="8537643" y="4787819"/>
            <a:ext cx="853440" cy="796538"/>
          </a:xfrm>
          <a:custGeom>
            <a:avLst/>
            <a:gdLst>
              <a:gd name="connsiteX0" fmla="*/ 3657600 w 4876809"/>
              <a:gd name="connsiteY0" fmla="*/ 4145266 h 4551660"/>
              <a:gd name="connsiteX1" fmla="*/ 3738877 w 4876809"/>
              <a:gd name="connsiteY1" fmla="*/ 4226543 h 4551660"/>
              <a:gd name="connsiteX2" fmla="*/ 3738877 w 4876809"/>
              <a:gd name="connsiteY2" fmla="*/ 4470383 h 4551660"/>
              <a:gd name="connsiteX3" fmla="*/ 3657600 w 4876809"/>
              <a:gd name="connsiteY3" fmla="*/ 4551660 h 4551660"/>
              <a:gd name="connsiteX4" fmla="*/ 3576324 w 4876809"/>
              <a:gd name="connsiteY4" fmla="*/ 4470383 h 4551660"/>
              <a:gd name="connsiteX5" fmla="*/ 3576324 w 4876809"/>
              <a:gd name="connsiteY5" fmla="*/ 4226543 h 4551660"/>
              <a:gd name="connsiteX6" fmla="*/ 3657600 w 4876809"/>
              <a:gd name="connsiteY6" fmla="*/ 4145266 h 4551660"/>
              <a:gd name="connsiteX7" fmla="*/ 3913939 w 4876809"/>
              <a:gd name="connsiteY7" fmla="*/ 4064908 h 4551660"/>
              <a:gd name="connsiteX8" fmla="*/ 3980278 w 4876809"/>
              <a:gd name="connsiteY8" fmla="*/ 4125511 h 4551660"/>
              <a:gd name="connsiteX9" fmla="*/ 4061564 w 4876809"/>
              <a:gd name="connsiteY9" fmla="*/ 4450628 h 4551660"/>
              <a:gd name="connsiteX10" fmla="*/ 4002395 w 4876809"/>
              <a:gd name="connsiteY10" fmla="*/ 4549221 h 4551660"/>
              <a:gd name="connsiteX11" fmla="*/ 3982640 w 4876809"/>
              <a:gd name="connsiteY11" fmla="*/ 4551659 h 4551660"/>
              <a:gd name="connsiteX12" fmla="*/ 3903878 w 4876809"/>
              <a:gd name="connsiteY12" fmla="*/ 4490128 h 4551660"/>
              <a:gd name="connsiteX13" fmla="*/ 3822601 w 4876809"/>
              <a:gd name="connsiteY13" fmla="*/ 4165011 h 4551660"/>
              <a:gd name="connsiteX14" fmla="*/ 3881770 w 4876809"/>
              <a:gd name="connsiteY14" fmla="*/ 4066418 h 4551660"/>
              <a:gd name="connsiteX15" fmla="*/ 3913939 w 4876809"/>
              <a:gd name="connsiteY15" fmla="*/ 4064908 h 4551660"/>
              <a:gd name="connsiteX16" fmla="*/ 3401178 w 4876809"/>
              <a:gd name="connsiteY16" fmla="*/ 4064870 h 4551660"/>
              <a:gd name="connsiteX17" fmla="*/ 3433429 w 4876809"/>
              <a:gd name="connsiteY17" fmla="*/ 4066418 h 4551660"/>
              <a:gd name="connsiteX18" fmla="*/ 3492608 w 4876809"/>
              <a:gd name="connsiteY18" fmla="*/ 4165011 h 4551660"/>
              <a:gd name="connsiteX19" fmla="*/ 3411331 w 4876809"/>
              <a:gd name="connsiteY19" fmla="*/ 4490127 h 4551660"/>
              <a:gd name="connsiteX20" fmla="*/ 3332569 w 4876809"/>
              <a:gd name="connsiteY20" fmla="*/ 4551659 h 4551660"/>
              <a:gd name="connsiteX21" fmla="*/ 3312814 w 4876809"/>
              <a:gd name="connsiteY21" fmla="*/ 4549221 h 4551660"/>
              <a:gd name="connsiteX22" fmla="*/ 3253645 w 4876809"/>
              <a:gd name="connsiteY22" fmla="*/ 4450628 h 4551660"/>
              <a:gd name="connsiteX23" fmla="*/ 3334922 w 4876809"/>
              <a:gd name="connsiteY23" fmla="*/ 4125510 h 4551660"/>
              <a:gd name="connsiteX24" fmla="*/ 3401178 w 4876809"/>
              <a:gd name="connsiteY24" fmla="*/ 4064870 h 4551660"/>
              <a:gd name="connsiteX25" fmla="*/ 3657600 w 4876809"/>
              <a:gd name="connsiteY25" fmla="*/ 3738872 h 4551660"/>
              <a:gd name="connsiteX26" fmla="*/ 3576323 w 4876809"/>
              <a:gd name="connsiteY26" fmla="*/ 3820149 h 4551660"/>
              <a:gd name="connsiteX27" fmla="*/ 3657600 w 4876809"/>
              <a:gd name="connsiteY27" fmla="*/ 3901425 h 4551660"/>
              <a:gd name="connsiteX28" fmla="*/ 3738877 w 4876809"/>
              <a:gd name="connsiteY28" fmla="*/ 3820149 h 4551660"/>
              <a:gd name="connsiteX29" fmla="*/ 3657600 w 4876809"/>
              <a:gd name="connsiteY29" fmla="*/ 3738872 h 4551660"/>
              <a:gd name="connsiteX30" fmla="*/ 894093 w 4876809"/>
              <a:gd name="connsiteY30" fmla="*/ 2031992 h 4551660"/>
              <a:gd name="connsiteX31" fmla="*/ 975369 w 4876809"/>
              <a:gd name="connsiteY31" fmla="*/ 2113269 h 4551660"/>
              <a:gd name="connsiteX32" fmla="*/ 975369 w 4876809"/>
              <a:gd name="connsiteY32" fmla="*/ 2665319 h 4551660"/>
              <a:gd name="connsiteX33" fmla="*/ 2357133 w 4876809"/>
              <a:gd name="connsiteY33" fmla="*/ 3410659 h 4551660"/>
              <a:gd name="connsiteX34" fmla="*/ 2357133 w 4876809"/>
              <a:gd name="connsiteY34" fmla="*/ 2682225 h 4551660"/>
              <a:gd name="connsiteX35" fmla="*/ 2438410 w 4876809"/>
              <a:gd name="connsiteY35" fmla="*/ 2600949 h 4551660"/>
              <a:gd name="connsiteX36" fmla="*/ 2519686 w 4876809"/>
              <a:gd name="connsiteY36" fmla="*/ 2682225 h 4551660"/>
              <a:gd name="connsiteX37" fmla="*/ 2519686 w 4876809"/>
              <a:gd name="connsiteY37" fmla="*/ 3411393 h 4551660"/>
              <a:gd name="connsiteX38" fmla="*/ 3296479 w 4876809"/>
              <a:gd name="connsiteY38" fmla="*/ 3234199 h 4551660"/>
              <a:gd name="connsiteX39" fmla="*/ 3405311 w 4876809"/>
              <a:gd name="connsiteY39" fmla="*/ 3271099 h 4551660"/>
              <a:gd name="connsiteX40" fmla="*/ 3368507 w 4876809"/>
              <a:gd name="connsiteY40" fmla="*/ 3379922 h 4551660"/>
              <a:gd name="connsiteX41" fmla="*/ 2438419 w 4876809"/>
              <a:gd name="connsiteY41" fmla="*/ 3576299 h 4551660"/>
              <a:gd name="connsiteX42" fmla="*/ 818588 w 4876809"/>
              <a:gd name="connsiteY42" fmla="*/ 2712458 h 4551660"/>
              <a:gd name="connsiteX43" fmla="*/ 812816 w 4876809"/>
              <a:gd name="connsiteY43" fmla="*/ 2682225 h 4551660"/>
              <a:gd name="connsiteX44" fmla="*/ 812816 w 4876809"/>
              <a:gd name="connsiteY44" fmla="*/ 2113269 h 4551660"/>
              <a:gd name="connsiteX45" fmla="*/ 894093 w 4876809"/>
              <a:gd name="connsiteY45" fmla="*/ 2031992 h 4551660"/>
              <a:gd name="connsiteX46" fmla="*/ 81286 w 4876809"/>
              <a:gd name="connsiteY46" fmla="*/ 1219186 h 4551660"/>
              <a:gd name="connsiteX47" fmla="*/ 162563 w 4876809"/>
              <a:gd name="connsiteY47" fmla="*/ 1300463 h 4551660"/>
              <a:gd name="connsiteX48" fmla="*/ 162563 w 4876809"/>
              <a:gd name="connsiteY48" fmla="*/ 1327447 h 4551660"/>
              <a:gd name="connsiteX49" fmla="*/ 2438400 w 4876809"/>
              <a:gd name="connsiteY49" fmla="*/ 2269155 h 4551660"/>
              <a:gd name="connsiteX50" fmla="*/ 3301279 w 4876809"/>
              <a:gd name="connsiteY50" fmla="*/ 1912015 h 4551660"/>
              <a:gd name="connsiteX51" fmla="*/ 3407511 w 4876809"/>
              <a:gd name="connsiteY51" fmla="*/ 1956068 h 4551660"/>
              <a:gd name="connsiteX52" fmla="*/ 3363535 w 4876809"/>
              <a:gd name="connsiteY52" fmla="*/ 2062225 h 4551660"/>
              <a:gd name="connsiteX53" fmla="*/ 2469451 w 4876809"/>
              <a:gd name="connsiteY53" fmla="*/ 2432214 h 4551660"/>
              <a:gd name="connsiteX54" fmla="*/ 2438400 w 4876809"/>
              <a:gd name="connsiteY54" fmla="*/ 2438386 h 4551660"/>
              <a:gd name="connsiteX55" fmla="*/ 2407358 w 4876809"/>
              <a:gd name="connsiteY55" fmla="*/ 2432204 h 4551660"/>
              <a:gd name="connsiteX56" fmla="*/ 50235 w 4876809"/>
              <a:gd name="connsiteY56" fmla="*/ 1456844 h 4551660"/>
              <a:gd name="connsiteX57" fmla="*/ 0 w 4876809"/>
              <a:gd name="connsiteY57" fmla="*/ 1381739 h 4551660"/>
              <a:gd name="connsiteX58" fmla="*/ 0 w 4876809"/>
              <a:gd name="connsiteY58" fmla="*/ 1300463 h 4551660"/>
              <a:gd name="connsiteX59" fmla="*/ 81286 w 4876809"/>
              <a:gd name="connsiteY59" fmla="*/ 1219186 h 4551660"/>
              <a:gd name="connsiteX60" fmla="*/ 2438400 w 4876809"/>
              <a:gd name="connsiteY60" fmla="*/ 975346 h 4551660"/>
              <a:gd name="connsiteX61" fmla="*/ 2275837 w 4876809"/>
              <a:gd name="connsiteY61" fmla="*/ 1056622 h 4551660"/>
              <a:gd name="connsiteX62" fmla="*/ 2438400 w 4876809"/>
              <a:gd name="connsiteY62" fmla="*/ 1137899 h 4551660"/>
              <a:gd name="connsiteX63" fmla="*/ 2600963 w 4876809"/>
              <a:gd name="connsiteY63" fmla="*/ 1056622 h 4551660"/>
              <a:gd name="connsiteX64" fmla="*/ 2438400 w 4876809"/>
              <a:gd name="connsiteY64" fmla="*/ 975346 h 4551660"/>
              <a:gd name="connsiteX65" fmla="*/ 2438401 w 4876809"/>
              <a:gd name="connsiteY65" fmla="*/ 0 h 4551660"/>
              <a:gd name="connsiteX66" fmla="*/ 2469451 w 4876809"/>
              <a:gd name="connsiteY66" fmla="*/ 6158 h 4551660"/>
              <a:gd name="connsiteX67" fmla="*/ 4826660 w 4876809"/>
              <a:gd name="connsiteY67" fmla="*/ 981508 h 4551660"/>
              <a:gd name="connsiteX68" fmla="*/ 4876809 w 4876809"/>
              <a:gd name="connsiteY68" fmla="*/ 1056613 h 4551660"/>
              <a:gd name="connsiteX69" fmla="*/ 4826575 w 4876809"/>
              <a:gd name="connsiteY69" fmla="*/ 1131717 h 4551660"/>
              <a:gd name="connsiteX70" fmla="*/ 3738886 w 4876809"/>
              <a:gd name="connsiteY70" fmla="*/ 1581850 h 4551660"/>
              <a:gd name="connsiteX71" fmla="*/ 3738886 w 4876809"/>
              <a:gd name="connsiteY71" fmla="*/ 1728725 h 4551660"/>
              <a:gd name="connsiteX72" fmla="*/ 4714246 w 4876809"/>
              <a:gd name="connsiteY72" fmla="*/ 1327285 h 4551660"/>
              <a:gd name="connsiteX73" fmla="*/ 4714246 w 4876809"/>
              <a:gd name="connsiteY73" fmla="*/ 1300462 h 4551660"/>
              <a:gd name="connsiteX74" fmla="*/ 4795523 w 4876809"/>
              <a:gd name="connsiteY74" fmla="*/ 1219185 h 4551660"/>
              <a:gd name="connsiteX75" fmla="*/ 4876800 w 4876809"/>
              <a:gd name="connsiteY75" fmla="*/ 1300472 h 4551660"/>
              <a:gd name="connsiteX76" fmla="*/ 4876800 w 4876809"/>
              <a:gd name="connsiteY76" fmla="*/ 1381749 h 4551660"/>
              <a:gd name="connsiteX77" fmla="*/ 4826489 w 4876809"/>
              <a:gd name="connsiteY77" fmla="*/ 1456930 h 4551660"/>
              <a:gd name="connsiteX78" fmla="*/ 3738877 w 4876809"/>
              <a:gd name="connsiteY78" fmla="*/ 1904538 h 4551660"/>
              <a:gd name="connsiteX79" fmla="*/ 3738877 w 4876809"/>
              <a:gd name="connsiteY79" fmla="*/ 2912759 h 4551660"/>
              <a:gd name="connsiteX80" fmla="*/ 3901440 w 4876809"/>
              <a:gd name="connsiteY80" fmla="*/ 2667214 h 4551660"/>
              <a:gd name="connsiteX81" fmla="*/ 3901440 w 4876809"/>
              <a:gd name="connsiteY81" fmla="*/ 2113288 h 4551660"/>
              <a:gd name="connsiteX82" fmla="*/ 3982717 w 4876809"/>
              <a:gd name="connsiteY82" fmla="*/ 2032011 h 4551660"/>
              <a:gd name="connsiteX83" fmla="*/ 4063993 w 4876809"/>
              <a:gd name="connsiteY83" fmla="*/ 2113288 h 4551660"/>
              <a:gd name="connsiteX84" fmla="*/ 4063993 w 4876809"/>
              <a:gd name="connsiteY84" fmla="*/ 2682245 h 4551660"/>
              <a:gd name="connsiteX85" fmla="*/ 4059526 w 4876809"/>
              <a:gd name="connsiteY85" fmla="*/ 2708819 h 4551660"/>
              <a:gd name="connsiteX86" fmla="*/ 3738877 w 4876809"/>
              <a:gd name="connsiteY86" fmla="*/ 3129929 h 4551660"/>
              <a:gd name="connsiteX87" fmla="*/ 3738877 w 4876809"/>
              <a:gd name="connsiteY87" fmla="*/ 3591273 h 4551660"/>
              <a:gd name="connsiteX88" fmla="*/ 3901440 w 4876809"/>
              <a:gd name="connsiteY88" fmla="*/ 3820158 h 4551660"/>
              <a:gd name="connsiteX89" fmla="*/ 3657600 w 4876809"/>
              <a:gd name="connsiteY89" fmla="*/ 4063998 h 4551660"/>
              <a:gd name="connsiteX90" fmla="*/ 3413760 w 4876809"/>
              <a:gd name="connsiteY90" fmla="*/ 3820158 h 4551660"/>
              <a:gd name="connsiteX91" fmla="*/ 3576323 w 4876809"/>
              <a:gd name="connsiteY91" fmla="*/ 3591273 h 4551660"/>
              <a:gd name="connsiteX92" fmla="*/ 3576323 w 4876809"/>
              <a:gd name="connsiteY92" fmla="*/ 1849360 h 4551660"/>
              <a:gd name="connsiteX93" fmla="*/ 3576323 w 4876809"/>
              <a:gd name="connsiteY93" fmla="*/ 1849274 h 4551660"/>
              <a:gd name="connsiteX94" fmla="*/ 3576323 w 4876809"/>
              <a:gd name="connsiteY94" fmla="*/ 1588851 h 4551660"/>
              <a:gd name="connsiteX95" fmla="*/ 2648759 w 4876809"/>
              <a:gd name="connsiteY95" fmla="*/ 1242512 h 4551660"/>
              <a:gd name="connsiteX96" fmla="*/ 2438409 w 4876809"/>
              <a:gd name="connsiteY96" fmla="*/ 1300462 h 4551660"/>
              <a:gd name="connsiteX97" fmla="*/ 2113293 w 4876809"/>
              <a:gd name="connsiteY97" fmla="*/ 1056622 h 4551660"/>
              <a:gd name="connsiteX98" fmla="*/ 2438409 w 4876809"/>
              <a:gd name="connsiteY98" fmla="*/ 812782 h 4551660"/>
              <a:gd name="connsiteX99" fmla="*/ 2763526 w 4876809"/>
              <a:gd name="connsiteY99" fmla="*/ 1056622 h 4551660"/>
              <a:gd name="connsiteX100" fmla="*/ 2755963 w 4876809"/>
              <a:gd name="connsiteY100" fmla="*/ 1109048 h 4551660"/>
              <a:gd name="connsiteX101" fmla="*/ 3649799 w 4876809"/>
              <a:gd name="connsiteY101" fmla="*/ 1442785 h 4551660"/>
              <a:gd name="connsiteX102" fmla="*/ 4582973 w 4876809"/>
              <a:gd name="connsiteY102" fmla="*/ 1056622 h 4551660"/>
              <a:gd name="connsiteX103" fmla="*/ 2438400 w 4876809"/>
              <a:gd name="connsiteY103" fmla="*/ 169207 h 4551660"/>
              <a:gd name="connsiteX104" fmla="*/ 293827 w 4876809"/>
              <a:gd name="connsiteY104" fmla="*/ 1056622 h 4551660"/>
              <a:gd name="connsiteX105" fmla="*/ 2438400 w 4876809"/>
              <a:gd name="connsiteY105" fmla="*/ 1944038 h 4551660"/>
              <a:gd name="connsiteX106" fmla="*/ 3259664 w 4876809"/>
              <a:gd name="connsiteY106" fmla="*/ 1604281 h 4551660"/>
              <a:gd name="connsiteX107" fmla="*/ 3365821 w 4876809"/>
              <a:gd name="connsiteY107" fmla="*/ 1648258 h 4551660"/>
              <a:gd name="connsiteX108" fmla="*/ 3321767 w 4876809"/>
              <a:gd name="connsiteY108" fmla="*/ 1754414 h 4551660"/>
              <a:gd name="connsiteX109" fmla="*/ 2469461 w 4876809"/>
              <a:gd name="connsiteY109" fmla="*/ 2107087 h 4551660"/>
              <a:gd name="connsiteX110" fmla="*/ 2438409 w 4876809"/>
              <a:gd name="connsiteY110" fmla="*/ 2113269 h 4551660"/>
              <a:gd name="connsiteX111" fmla="*/ 2407358 w 4876809"/>
              <a:gd name="connsiteY111" fmla="*/ 2107087 h 4551660"/>
              <a:gd name="connsiteX112" fmla="*/ 50235 w 4876809"/>
              <a:gd name="connsiteY112" fmla="*/ 1131727 h 4551660"/>
              <a:gd name="connsiteX113" fmla="*/ 0 w 4876809"/>
              <a:gd name="connsiteY113" fmla="*/ 1056622 h 4551660"/>
              <a:gd name="connsiteX114" fmla="*/ 50235 w 4876809"/>
              <a:gd name="connsiteY114" fmla="*/ 981518 h 4551660"/>
              <a:gd name="connsiteX115" fmla="*/ 2407358 w 4876809"/>
              <a:gd name="connsiteY115" fmla="*/ 6158 h 4551660"/>
              <a:gd name="connsiteX116" fmla="*/ 2438401 w 4876809"/>
              <a:gd name="connsiteY116" fmla="*/ 0 h 455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876809" h="4551660">
                <a:moveTo>
                  <a:pt x="3657600" y="4145266"/>
                </a:moveTo>
                <a:cubicBezTo>
                  <a:pt x="3702549" y="4145266"/>
                  <a:pt x="3738877" y="4181680"/>
                  <a:pt x="3738877" y="4226543"/>
                </a:cubicBezTo>
                <a:lnTo>
                  <a:pt x="3738877" y="4470383"/>
                </a:lnTo>
                <a:cubicBezTo>
                  <a:pt x="3738877" y="4515246"/>
                  <a:pt x="3702549" y="4551660"/>
                  <a:pt x="3657600" y="4551660"/>
                </a:cubicBezTo>
                <a:cubicBezTo>
                  <a:pt x="3612652" y="4551660"/>
                  <a:pt x="3576324" y="4515246"/>
                  <a:pt x="3576324" y="4470383"/>
                </a:cubicBezTo>
                <a:lnTo>
                  <a:pt x="3576324" y="4226543"/>
                </a:lnTo>
                <a:cubicBezTo>
                  <a:pt x="3576324" y="4181680"/>
                  <a:pt x="3612652" y="4145266"/>
                  <a:pt x="3657600" y="4145266"/>
                </a:cubicBezTo>
                <a:close/>
                <a:moveTo>
                  <a:pt x="3913939" y="4064908"/>
                </a:moveTo>
                <a:cubicBezTo>
                  <a:pt x="3945195" y="4069793"/>
                  <a:pt x="3972113" y="4092900"/>
                  <a:pt x="3980278" y="4125511"/>
                </a:cubicBezTo>
                <a:lnTo>
                  <a:pt x="4061564" y="4450628"/>
                </a:lnTo>
                <a:cubicBezTo>
                  <a:pt x="4072461" y="4494271"/>
                  <a:pt x="4045962" y="4538334"/>
                  <a:pt x="4002395" y="4549221"/>
                </a:cubicBezTo>
                <a:cubicBezTo>
                  <a:pt x="3995804" y="4550926"/>
                  <a:pt x="3989146" y="4551659"/>
                  <a:pt x="3982640" y="4551659"/>
                </a:cubicBezTo>
                <a:cubicBezTo>
                  <a:pt x="3946226" y="4551659"/>
                  <a:pt x="3913146" y="4527028"/>
                  <a:pt x="3903878" y="4490128"/>
                </a:cubicBezTo>
                <a:lnTo>
                  <a:pt x="3822601" y="4165011"/>
                </a:lnTo>
                <a:cubicBezTo>
                  <a:pt x="3811704" y="4121444"/>
                  <a:pt x="3838203" y="4077305"/>
                  <a:pt x="3881770" y="4066418"/>
                </a:cubicBezTo>
                <a:cubicBezTo>
                  <a:pt x="3892619" y="4063675"/>
                  <a:pt x="3903520" y="4063279"/>
                  <a:pt x="3913939" y="4064908"/>
                </a:cubicBezTo>
                <a:close/>
                <a:moveTo>
                  <a:pt x="3401178" y="4064870"/>
                </a:moveTo>
                <a:cubicBezTo>
                  <a:pt x="3411610" y="4063246"/>
                  <a:pt x="3422537" y="4063654"/>
                  <a:pt x="3433429" y="4066418"/>
                </a:cubicBezTo>
                <a:cubicBezTo>
                  <a:pt x="3476997" y="4077314"/>
                  <a:pt x="3503496" y="4121444"/>
                  <a:pt x="3492608" y="4165011"/>
                </a:cubicBezTo>
                <a:lnTo>
                  <a:pt x="3411331" y="4490127"/>
                </a:lnTo>
                <a:cubicBezTo>
                  <a:pt x="3402064" y="4527028"/>
                  <a:pt x="3368983" y="4551659"/>
                  <a:pt x="3332569" y="4551659"/>
                </a:cubicBezTo>
                <a:cubicBezTo>
                  <a:pt x="3326064" y="4551659"/>
                  <a:pt x="3319396" y="4550926"/>
                  <a:pt x="3312814" y="4549221"/>
                </a:cubicBezTo>
                <a:cubicBezTo>
                  <a:pt x="3269247" y="4538324"/>
                  <a:pt x="3242672" y="4494271"/>
                  <a:pt x="3253645" y="4450628"/>
                </a:cubicBezTo>
                <a:lnTo>
                  <a:pt x="3334922" y="4125510"/>
                </a:lnTo>
                <a:cubicBezTo>
                  <a:pt x="3343030" y="4092892"/>
                  <a:pt x="3369880" y="4069741"/>
                  <a:pt x="3401178" y="4064870"/>
                </a:cubicBezTo>
                <a:close/>
                <a:moveTo>
                  <a:pt x="3657600" y="3738872"/>
                </a:moveTo>
                <a:cubicBezTo>
                  <a:pt x="3612737" y="3738872"/>
                  <a:pt x="3576323" y="3775362"/>
                  <a:pt x="3576323" y="3820149"/>
                </a:cubicBezTo>
                <a:cubicBezTo>
                  <a:pt x="3576323" y="3864935"/>
                  <a:pt x="3612737" y="3901425"/>
                  <a:pt x="3657600" y="3901425"/>
                </a:cubicBezTo>
                <a:cubicBezTo>
                  <a:pt x="3702463" y="3901425"/>
                  <a:pt x="3738877" y="3864926"/>
                  <a:pt x="3738877" y="3820149"/>
                </a:cubicBezTo>
                <a:cubicBezTo>
                  <a:pt x="3738877" y="3775362"/>
                  <a:pt x="3702463" y="3738872"/>
                  <a:pt x="3657600" y="3738872"/>
                </a:cubicBezTo>
                <a:close/>
                <a:moveTo>
                  <a:pt x="894093" y="2031992"/>
                </a:moveTo>
                <a:cubicBezTo>
                  <a:pt x="938955" y="2031992"/>
                  <a:pt x="975369" y="2068406"/>
                  <a:pt x="975369" y="2113269"/>
                </a:cubicBezTo>
                <a:lnTo>
                  <a:pt x="975369" y="2665319"/>
                </a:lnTo>
                <a:cubicBezTo>
                  <a:pt x="1022194" y="2767084"/>
                  <a:pt x="1347883" y="3378474"/>
                  <a:pt x="2357133" y="3410659"/>
                </a:cubicBezTo>
                <a:lnTo>
                  <a:pt x="2357133" y="2682225"/>
                </a:lnTo>
                <a:cubicBezTo>
                  <a:pt x="2357133" y="2637363"/>
                  <a:pt x="2393547" y="2600949"/>
                  <a:pt x="2438410" y="2600949"/>
                </a:cubicBezTo>
                <a:cubicBezTo>
                  <a:pt x="2483272" y="2600949"/>
                  <a:pt x="2519686" y="2637363"/>
                  <a:pt x="2519686" y="2682225"/>
                </a:cubicBezTo>
                <a:lnTo>
                  <a:pt x="2519686" y="3411393"/>
                </a:lnTo>
                <a:cubicBezTo>
                  <a:pt x="2884303" y="3399277"/>
                  <a:pt x="3142126" y="3310523"/>
                  <a:pt x="3296479" y="3234199"/>
                </a:cubicBezTo>
                <a:cubicBezTo>
                  <a:pt x="3336874" y="3214282"/>
                  <a:pt x="3385480" y="3230865"/>
                  <a:pt x="3405311" y="3271099"/>
                </a:cubicBezTo>
                <a:cubicBezTo>
                  <a:pt x="3425304" y="3311333"/>
                  <a:pt x="3408797" y="3360015"/>
                  <a:pt x="3368507" y="3379922"/>
                </a:cubicBezTo>
                <a:cubicBezTo>
                  <a:pt x="3187255" y="3469495"/>
                  <a:pt x="2878712" y="3576299"/>
                  <a:pt x="2438419" y="3576299"/>
                </a:cubicBezTo>
                <a:cubicBezTo>
                  <a:pt x="1178662" y="3576299"/>
                  <a:pt x="832733" y="2747653"/>
                  <a:pt x="818588" y="2712458"/>
                </a:cubicBezTo>
                <a:cubicBezTo>
                  <a:pt x="814768" y="2702790"/>
                  <a:pt x="812816" y="2692551"/>
                  <a:pt x="812816" y="2682225"/>
                </a:cubicBezTo>
                <a:lnTo>
                  <a:pt x="812816" y="2113269"/>
                </a:lnTo>
                <a:cubicBezTo>
                  <a:pt x="812816" y="2068406"/>
                  <a:pt x="849230" y="2031992"/>
                  <a:pt x="894093" y="2031992"/>
                </a:cubicBezTo>
                <a:close/>
                <a:moveTo>
                  <a:pt x="81286" y="1219186"/>
                </a:moveTo>
                <a:cubicBezTo>
                  <a:pt x="126149" y="1219186"/>
                  <a:pt x="162563" y="1255600"/>
                  <a:pt x="162563" y="1300463"/>
                </a:cubicBezTo>
                <a:lnTo>
                  <a:pt x="162563" y="1327447"/>
                </a:lnTo>
                <a:lnTo>
                  <a:pt x="2438400" y="2269155"/>
                </a:lnTo>
                <a:lnTo>
                  <a:pt x="3301279" y="1912015"/>
                </a:lnTo>
                <a:cubicBezTo>
                  <a:pt x="3342646" y="1895023"/>
                  <a:pt x="3390357" y="1914530"/>
                  <a:pt x="3407511" y="1956068"/>
                </a:cubicBezTo>
                <a:cubicBezTo>
                  <a:pt x="3424657" y="1997521"/>
                  <a:pt x="3404987" y="2045070"/>
                  <a:pt x="3363535" y="2062225"/>
                </a:cubicBezTo>
                <a:lnTo>
                  <a:pt x="2469451" y="2432214"/>
                </a:lnTo>
                <a:cubicBezTo>
                  <a:pt x="2459536" y="2436357"/>
                  <a:pt x="2448963" y="2438386"/>
                  <a:pt x="2438400" y="2438386"/>
                </a:cubicBezTo>
                <a:cubicBezTo>
                  <a:pt x="2427837" y="2438386"/>
                  <a:pt x="2417264" y="2436347"/>
                  <a:pt x="2407358" y="2432204"/>
                </a:cubicBezTo>
                <a:lnTo>
                  <a:pt x="50235" y="1456844"/>
                </a:lnTo>
                <a:cubicBezTo>
                  <a:pt x="19831" y="1444328"/>
                  <a:pt x="0" y="1414658"/>
                  <a:pt x="0" y="1381739"/>
                </a:cubicBezTo>
                <a:lnTo>
                  <a:pt x="0" y="1300463"/>
                </a:lnTo>
                <a:cubicBezTo>
                  <a:pt x="0" y="1255600"/>
                  <a:pt x="36423" y="1219186"/>
                  <a:pt x="81286" y="1219186"/>
                </a:cubicBezTo>
                <a:close/>
                <a:moveTo>
                  <a:pt x="2438400" y="975346"/>
                </a:moveTo>
                <a:cubicBezTo>
                  <a:pt x="2339149" y="975346"/>
                  <a:pt x="2275837" y="1023456"/>
                  <a:pt x="2275837" y="1056622"/>
                </a:cubicBezTo>
                <a:cubicBezTo>
                  <a:pt x="2275837" y="1089779"/>
                  <a:pt x="2339159" y="1137899"/>
                  <a:pt x="2438400" y="1137899"/>
                </a:cubicBezTo>
                <a:cubicBezTo>
                  <a:pt x="2537641" y="1137899"/>
                  <a:pt x="2600963" y="1089788"/>
                  <a:pt x="2600963" y="1056622"/>
                </a:cubicBezTo>
                <a:cubicBezTo>
                  <a:pt x="2600963" y="1023466"/>
                  <a:pt x="2537651" y="975346"/>
                  <a:pt x="2438400" y="975346"/>
                </a:cubicBezTo>
                <a:close/>
                <a:moveTo>
                  <a:pt x="2438401" y="0"/>
                </a:moveTo>
                <a:cubicBezTo>
                  <a:pt x="2448947" y="0"/>
                  <a:pt x="2459493" y="2052"/>
                  <a:pt x="2469451" y="6158"/>
                </a:cubicBezTo>
                <a:lnTo>
                  <a:pt x="4826660" y="981508"/>
                </a:lnTo>
                <a:cubicBezTo>
                  <a:pt x="4856979" y="994110"/>
                  <a:pt x="4876809" y="1023694"/>
                  <a:pt x="4876809" y="1056613"/>
                </a:cubicBezTo>
                <a:cubicBezTo>
                  <a:pt x="4876809" y="1089531"/>
                  <a:pt x="4856969" y="1119202"/>
                  <a:pt x="4826575" y="1131717"/>
                </a:cubicBezTo>
                <a:lnTo>
                  <a:pt x="3738886" y="1581850"/>
                </a:lnTo>
                <a:lnTo>
                  <a:pt x="3738886" y="1728725"/>
                </a:lnTo>
                <a:lnTo>
                  <a:pt x="4714246" y="1327285"/>
                </a:lnTo>
                <a:lnTo>
                  <a:pt x="4714246" y="1300462"/>
                </a:lnTo>
                <a:cubicBezTo>
                  <a:pt x="4714246" y="1255600"/>
                  <a:pt x="4750575" y="1219185"/>
                  <a:pt x="4795523" y="1219185"/>
                </a:cubicBezTo>
                <a:cubicBezTo>
                  <a:pt x="4840472" y="1219185"/>
                  <a:pt x="4876800" y="1255600"/>
                  <a:pt x="4876800" y="1300472"/>
                </a:cubicBezTo>
                <a:lnTo>
                  <a:pt x="4876800" y="1381749"/>
                </a:lnTo>
                <a:cubicBezTo>
                  <a:pt x="4876800" y="1414667"/>
                  <a:pt x="4856969" y="1444414"/>
                  <a:pt x="4826489" y="1456930"/>
                </a:cubicBezTo>
                <a:lnTo>
                  <a:pt x="3738877" y="1904538"/>
                </a:lnTo>
                <a:lnTo>
                  <a:pt x="3738877" y="2912759"/>
                </a:lnTo>
                <a:cubicBezTo>
                  <a:pt x="3838527" y="2807908"/>
                  <a:pt x="3887381" y="2701676"/>
                  <a:pt x="3901440" y="2667214"/>
                </a:cubicBezTo>
                <a:lnTo>
                  <a:pt x="3901440" y="2113288"/>
                </a:lnTo>
                <a:cubicBezTo>
                  <a:pt x="3901440" y="2068425"/>
                  <a:pt x="3937768" y="2032011"/>
                  <a:pt x="3982717" y="2032011"/>
                </a:cubicBezTo>
                <a:cubicBezTo>
                  <a:pt x="4027665" y="2032011"/>
                  <a:pt x="4063993" y="2068425"/>
                  <a:pt x="4063993" y="2113288"/>
                </a:cubicBezTo>
                <a:lnTo>
                  <a:pt x="4063993" y="2682245"/>
                </a:lnTo>
                <a:cubicBezTo>
                  <a:pt x="4063993" y="2691265"/>
                  <a:pt x="4062450" y="2700285"/>
                  <a:pt x="4059526" y="2708819"/>
                </a:cubicBezTo>
                <a:cubicBezTo>
                  <a:pt x="4055869" y="2719221"/>
                  <a:pt x="3972230" y="2953793"/>
                  <a:pt x="3738877" y="3129929"/>
                </a:cubicBezTo>
                <a:lnTo>
                  <a:pt x="3738877" y="3591273"/>
                </a:lnTo>
                <a:cubicBezTo>
                  <a:pt x="3833250" y="3625010"/>
                  <a:pt x="3901440" y="3714335"/>
                  <a:pt x="3901440" y="3820158"/>
                </a:cubicBezTo>
                <a:cubicBezTo>
                  <a:pt x="3901440" y="3954594"/>
                  <a:pt x="3792036" y="4063998"/>
                  <a:pt x="3657600" y="4063998"/>
                </a:cubicBezTo>
                <a:cubicBezTo>
                  <a:pt x="3523164" y="4063998"/>
                  <a:pt x="3413760" y="3954594"/>
                  <a:pt x="3413760" y="3820158"/>
                </a:cubicBezTo>
                <a:cubicBezTo>
                  <a:pt x="3413760" y="3714326"/>
                  <a:pt x="3481959" y="3625000"/>
                  <a:pt x="3576323" y="3591273"/>
                </a:cubicBezTo>
                <a:lnTo>
                  <a:pt x="3576323" y="1849360"/>
                </a:lnTo>
                <a:lnTo>
                  <a:pt x="3576323" y="1849274"/>
                </a:lnTo>
                <a:lnTo>
                  <a:pt x="3576323" y="1588851"/>
                </a:lnTo>
                <a:lnTo>
                  <a:pt x="2648759" y="1242512"/>
                </a:lnTo>
                <a:cubicBezTo>
                  <a:pt x="2592352" y="1278269"/>
                  <a:pt x="2519772" y="1300462"/>
                  <a:pt x="2438409" y="1300462"/>
                </a:cubicBezTo>
                <a:cubicBezTo>
                  <a:pt x="2256101" y="1300462"/>
                  <a:pt x="2113293" y="1193335"/>
                  <a:pt x="2113293" y="1056622"/>
                </a:cubicBezTo>
                <a:cubicBezTo>
                  <a:pt x="2113293" y="919910"/>
                  <a:pt x="2256101" y="812782"/>
                  <a:pt x="2438409" y="812782"/>
                </a:cubicBezTo>
                <a:cubicBezTo>
                  <a:pt x="2620718" y="812782"/>
                  <a:pt x="2763526" y="919910"/>
                  <a:pt x="2763526" y="1056622"/>
                </a:cubicBezTo>
                <a:cubicBezTo>
                  <a:pt x="2763526" y="1074748"/>
                  <a:pt x="2760678" y="1092141"/>
                  <a:pt x="2755963" y="1109048"/>
                </a:cubicBezTo>
                <a:lnTo>
                  <a:pt x="3649799" y="1442785"/>
                </a:lnTo>
                <a:lnTo>
                  <a:pt x="4582973" y="1056622"/>
                </a:lnTo>
                <a:lnTo>
                  <a:pt x="2438400" y="169207"/>
                </a:lnTo>
                <a:lnTo>
                  <a:pt x="293827" y="1056622"/>
                </a:lnTo>
                <a:lnTo>
                  <a:pt x="2438400" y="1944038"/>
                </a:lnTo>
                <a:lnTo>
                  <a:pt x="3259664" y="1604281"/>
                </a:lnTo>
                <a:cubicBezTo>
                  <a:pt x="3301117" y="1587212"/>
                  <a:pt x="3348666" y="1606805"/>
                  <a:pt x="3365821" y="1648258"/>
                </a:cubicBezTo>
                <a:cubicBezTo>
                  <a:pt x="3382975" y="1689797"/>
                  <a:pt x="3363306" y="1737346"/>
                  <a:pt x="3321767" y="1754414"/>
                </a:cubicBezTo>
                <a:lnTo>
                  <a:pt x="2469461" y="2107087"/>
                </a:lnTo>
                <a:cubicBezTo>
                  <a:pt x="2459545" y="2111240"/>
                  <a:pt x="2448982" y="2113269"/>
                  <a:pt x="2438409" y="2113269"/>
                </a:cubicBezTo>
                <a:cubicBezTo>
                  <a:pt x="2427837" y="2113269"/>
                  <a:pt x="2417273" y="2111230"/>
                  <a:pt x="2407358" y="2107087"/>
                </a:cubicBezTo>
                <a:lnTo>
                  <a:pt x="50235" y="1131727"/>
                </a:lnTo>
                <a:cubicBezTo>
                  <a:pt x="19831" y="1119211"/>
                  <a:pt x="0" y="1089541"/>
                  <a:pt x="0" y="1056622"/>
                </a:cubicBezTo>
                <a:cubicBezTo>
                  <a:pt x="0" y="1023704"/>
                  <a:pt x="19831" y="994119"/>
                  <a:pt x="50235" y="981518"/>
                </a:cubicBezTo>
                <a:lnTo>
                  <a:pt x="2407358" y="6158"/>
                </a:lnTo>
                <a:cubicBezTo>
                  <a:pt x="2417312" y="2052"/>
                  <a:pt x="2427856" y="0"/>
                  <a:pt x="243840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A67C2B8-9839-4FD0-B57C-36AC7DE5C2BD}"/>
              </a:ext>
            </a:extLst>
          </p:cNvPr>
          <p:cNvSpPr>
            <a:spLocks noChangeAspect="1"/>
          </p:cNvSpPr>
          <p:nvPr/>
        </p:nvSpPr>
        <p:spPr>
          <a:xfrm>
            <a:off x="11771912" y="4729680"/>
            <a:ext cx="853426" cy="853440"/>
          </a:xfrm>
          <a:custGeom>
            <a:avLst/>
            <a:gdLst>
              <a:gd name="connsiteX0" fmla="*/ 2275761 w 4876724"/>
              <a:gd name="connsiteY0" fmla="*/ 3901440 h 4876800"/>
              <a:gd name="connsiteX1" fmla="*/ 2113197 w 4876724"/>
              <a:gd name="connsiteY1" fmla="*/ 4064004 h 4876800"/>
              <a:gd name="connsiteX2" fmla="*/ 2275761 w 4876724"/>
              <a:gd name="connsiteY2" fmla="*/ 4226567 h 4876800"/>
              <a:gd name="connsiteX3" fmla="*/ 2438324 w 4876724"/>
              <a:gd name="connsiteY3" fmla="*/ 4064004 h 4876800"/>
              <a:gd name="connsiteX4" fmla="*/ 2275761 w 4876724"/>
              <a:gd name="connsiteY4" fmla="*/ 3901440 h 4876800"/>
              <a:gd name="connsiteX5" fmla="*/ 2275761 w 4876724"/>
              <a:gd name="connsiteY5" fmla="*/ 3738887 h 4876800"/>
              <a:gd name="connsiteX6" fmla="*/ 2600877 w 4876724"/>
              <a:gd name="connsiteY6" fmla="*/ 4064004 h 4876800"/>
              <a:gd name="connsiteX7" fmla="*/ 2275761 w 4876724"/>
              <a:gd name="connsiteY7" fmla="*/ 4389120 h 4876800"/>
              <a:gd name="connsiteX8" fmla="*/ 1950644 w 4876724"/>
              <a:gd name="connsiteY8" fmla="*/ 4064004 h 4876800"/>
              <a:gd name="connsiteX9" fmla="*/ 2275761 w 4876724"/>
              <a:gd name="connsiteY9" fmla="*/ 3738887 h 4876800"/>
              <a:gd name="connsiteX10" fmla="*/ 4145204 w 4876724"/>
              <a:gd name="connsiteY10" fmla="*/ 3088634 h 4876800"/>
              <a:gd name="connsiteX11" fmla="*/ 4470320 w 4876724"/>
              <a:gd name="connsiteY11" fmla="*/ 3088634 h 4876800"/>
              <a:gd name="connsiteX12" fmla="*/ 4876724 w 4876724"/>
              <a:gd name="connsiteY12" fmla="*/ 3495037 h 4876800"/>
              <a:gd name="connsiteX13" fmla="*/ 4876724 w 4876724"/>
              <a:gd name="connsiteY13" fmla="*/ 3982717 h 4876800"/>
              <a:gd name="connsiteX14" fmla="*/ 4795448 w 4876724"/>
              <a:gd name="connsiteY14" fmla="*/ 4063994 h 4876800"/>
              <a:gd name="connsiteX15" fmla="*/ 4145204 w 4876724"/>
              <a:gd name="connsiteY15" fmla="*/ 4063994 h 4876800"/>
              <a:gd name="connsiteX16" fmla="*/ 4063928 w 4876724"/>
              <a:gd name="connsiteY16" fmla="*/ 3982717 h 4876800"/>
              <a:gd name="connsiteX17" fmla="*/ 4145204 w 4876724"/>
              <a:gd name="connsiteY17" fmla="*/ 3901440 h 4876800"/>
              <a:gd name="connsiteX18" fmla="*/ 4714170 w 4876724"/>
              <a:gd name="connsiteY18" fmla="*/ 3901440 h 4876800"/>
              <a:gd name="connsiteX19" fmla="*/ 4714170 w 4876724"/>
              <a:gd name="connsiteY19" fmla="*/ 3495037 h 4876800"/>
              <a:gd name="connsiteX20" fmla="*/ 4470330 w 4876724"/>
              <a:gd name="connsiteY20" fmla="*/ 3251197 h 4876800"/>
              <a:gd name="connsiteX21" fmla="*/ 4145212 w 4876724"/>
              <a:gd name="connsiteY21" fmla="*/ 3251197 h 4876800"/>
              <a:gd name="connsiteX22" fmla="*/ 3901373 w 4876724"/>
              <a:gd name="connsiteY22" fmla="*/ 3495037 h 4876800"/>
              <a:gd name="connsiteX23" fmla="*/ 3901373 w 4876724"/>
              <a:gd name="connsiteY23" fmla="*/ 4470397 h 4876800"/>
              <a:gd name="connsiteX24" fmla="*/ 4145212 w 4876724"/>
              <a:gd name="connsiteY24" fmla="*/ 4714237 h 4876800"/>
              <a:gd name="connsiteX25" fmla="*/ 4470330 w 4876724"/>
              <a:gd name="connsiteY25" fmla="*/ 4714237 h 4876800"/>
              <a:gd name="connsiteX26" fmla="*/ 4714170 w 4876724"/>
              <a:gd name="connsiteY26" fmla="*/ 4470397 h 4876800"/>
              <a:gd name="connsiteX27" fmla="*/ 4714170 w 4876724"/>
              <a:gd name="connsiteY27" fmla="*/ 4307834 h 4876800"/>
              <a:gd name="connsiteX28" fmla="*/ 4795448 w 4876724"/>
              <a:gd name="connsiteY28" fmla="*/ 4226557 h 4876800"/>
              <a:gd name="connsiteX29" fmla="*/ 4876724 w 4876724"/>
              <a:gd name="connsiteY29" fmla="*/ 4307834 h 4876800"/>
              <a:gd name="connsiteX30" fmla="*/ 4876724 w 4876724"/>
              <a:gd name="connsiteY30" fmla="*/ 4470397 h 4876800"/>
              <a:gd name="connsiteX31" fmla="*/ 4470320 w 4876724"/>
              <a:gd name="connsiteY31" fmla="*/ 4876800 h 4876800"/>
              <a:gd name="connsiteX32" fmla="*/ 4145204 w 4876724"/>
              <a:gd name="connsiteY32" fmla="*/ 4876800 h 4876800"/>
              <a:gd name="connsiteX33" fmla="*/ 3738801 w 4876724"/>
              <a:gd name="connsiteY33" fmla="*/ 4470397 h 4876800"/>
              <a:gd name="connsiteX34" fmla="*/ 3738801 w 4876724"/>
              <a:gd name="connsiteY34" fmla="*/ 3495037 h 4876800"/>
              <a:gd name="connsiteX35" fmla="*/ 4145204 w 4876724"/>
              <a:gd name="connsiteY35" fmla="*/ 3088634 h 4876800"/>
              <a:gd name="connsiteX36" fmla="*/ 406404 w 4876724"/>
              <a:gd name="connsiteY36" fmla="*/ 975284 h 4876800"/>
              <a:gd name="connsiteX37" fmla="*/ 487680 w 4876724"/>
              <a:gd name="connsiteY37" fmla="*/ 1056561 h 4876800"/>
              <a:gd name="connsiteX38" fmla="*/ 487680 w 4876724"/>
              <a:gd name="connsiteY38" fmla="*/ 3982641 h 4876800"/>
              <a:gd name="connsiteX39" fmla="*/ 406404 w 4876724"/>
              <a:gd name="connsiteY39" fmla="*/ 4063917 h 4876800"/>
              <a:gd name="connsiteX40" fmla="*/ 325127 w 4876724"/>
              <a:gd name="connsiteY40" fmla="*/ 3982641 h 4876800"/>
              <a:gd name="connsiteX41" fmla="*/ 325127 w 4876724"/>
              <a:gd name="connsiteY41" fmla="*/ 1056561 h 4876800"/>
              <a:gd name="connsiteX42" fmla="*/ 406404 w 4876724"/>
              <a:gd name="connsiteY42" fmla="*/ 975284 h 4876800"/>
              <a:gd name="connsiteX43" fmla="*/ 406394 w 4876724"/>
              <a:gd name="connsiteY43" fmla="*/ 3529 h 4876800"/>
              <a:gd name="connsiteX44" fmla="*/ 479069 w 4876724"/>
              <a:gd name="connsiteY44" fmla="*/ 44862 h 4876800"/>
              <a:gd name="connsiteX45" fmla="*/ 803529 w 4876724"/>
              <a:gd name="connsiteY45" fmla="*/ 693648 h 4876800"/>
              <a:gd name="connsiteX46" fmla="*/ 812797 w 4876724"/>
              <a:gd name="connsiteY46" fmla="*/ 730139 h 4876800"/>
              <a:gd name="connsiteX47" fmla="*/ 812797 w 4876724"/>
              <a:gd name="connsiteY47" fmla="*/ 731605 h 4876800"/>
              <a:gd name="connsiteX48" fmla="*/ 812797 w 4876724"/>
              <a:gd name="connsiteY48" fmla="*/ 3982631 h 4876800"/>
              <a:gd name="connsiteX49" fmla="*/ 731520 w 4876724"/>
              <a:gd name="connsiteY49" fmla="*/ 4063908 h 4876800"/>
              <a:gd name="connsiteX50" fmla="*/ 650243 w 4876724"/>
              <a:gd name="connsiteY50" fmla="*/ 3982631 h 4876800"/>
              <a:gd name="connsiteX51" fmla="*/ 650243 w 4876724"/>
              <a:gd name="connsiteY51" fmla="*/ 812711 h 4876800"/>
              <a:gd name="connsiteX52" fmla="*/ 406403 w 4876724"/>
              <a:gd name="connsiteY52" fmla="*/ 812711 h 4876800"/>
              <a:gd name="connsiteX53" fmla="*/ 325126 w 4876724"/>
              <a:gd name="connsiteY53" fmla="*/ 731434 h 4876800"/>
              <a:gd name="connsiteX54" fmla="*/ 406403 w 4876724"/>
              <a:gd name="connsiteY54" fmla="*/ 650157 h 4876800"/>
              <a:gd name="connsiteX55" fmla="*/ 600008 w 4876724"/>
              <a:gd name="connsiteY55" fmla="*/ 650157 h 4876800"/>
              <a:gd name="connsiteX56" fmla="*/ 406403 w 4876724"/>
              <a:gd name="connsiteY56" fmla="*/ 262937 h 4876800"/>
              <a:gd name="connsiteX57" fmla="*/ 162563 w 4876724"/>
              <a:gd name="connsiteY57" fmla="*/ 750617 h 4876800"/>
              <a:gd name="connsiteX58" fmla="*/ 162563 w 4876724"/>
              <a:gd name="connsiteY58" fmla="*/ 4470302 h 4876800"/>
              <a:gd name="connsiteX59" fmla="*/ 406403 w 4876724"/>
              <a:gd name="connsiteY59" fmla="*/ 4714142 h 4876800"/>
              <a:gd name="connsiteX60" fmla="*/ 650243 w 4876724"/>
              <a:gd name="connsiteY60" fmla="*/ 4470302 h 4876800"/>
              <a:gd name="connsiteX61" fmla="*/ 650243 w 4876724"/>
              <a:gd name="connsiteY61" fmla="*/ 4389025 h 4876800"/>
              <a:gd name="connsiteX62" fmla="*/ 406403 w 4876724"/>
              <a:gd name="connsiteY62" fmla="*/ 4389025 h 4876800"/>
              <a:gd name="connsiteX63" fmla="*/ 325126 w 4876724"/>
              <a:gd name="connsiteY63" fmla="*/ 4307748 h 4876800"/>
              <a:gd name="connsiteX64" fmla="*/ 406403 w 4876724"/>
              <a:gd name="connsiteY64" fmla="*/ 4226471 h 4876800"/>
              <a:gd name="connsiteX65" fmla="*/ 731529 w 4876724"/>
              <a:gd name="connsiteY65" fmla="*/ 4226471 h 4876800"/>
              <a:gd name="connsiteX66" fmla="*/ 812806 w 4876724"/>
              <a:gd name="connsiteY66" fmla="*/ 4307748 h 4876800"/>
              <a:gd name="connsiteX67" fmla="*/ 812806 w 4876724"/>
              <a:gd name="connsiteY67" fmla="*/ 4470311 h 4876800"/>
              <a:gd name="connsiteX68" fmla="*/ 406403 w 4876724"/>
              <a:gd name="connsiteY68" fmla="*/ 4876714 h 4876800"/>
              <a:gd name="connsiteX69" fmla="*/ 0 w 4876724"/>
              <a:gd name="connsiteY69" fmla="*/ 4470311 h 4876800"/>
              <a:gd name="connsiteX70" fmla="*/ 0 w 4876724"/>
              <a:gd name="connsiteY70" fmla="*/ 731434 h 4876800"/>
              <a:gd name="connsiteX71" fmla="*/ 8534 w 4876724"/>
              <a:gd name="connsiteY71" fmla="*/ 695106 h 4876800"/>
              <a:gd name="connsiteX72" fmla="*/ 333661 w 4876724"/>
              <a:gd name="connsiteY72" fmla="*/ 44862 h 4876800"/>
              <a:gd name="connsiteX73" fmla="*/ 406394 w 4876724"/>
              <a:gd name="connsiteY73" fmla="*/ 3529 h 4876800"/>
              <a:gd name="connsiteX74" fmla="*/ 1706804 w 4876724"/>
              <a:gd name="connsiteY74" fmla="*/ 0 h 4876800"/>
              <a:gd name="connsiteX75" fmla="*/ 2844717 w 4876724"/>
              <a:gd name="connsiteY75" fmla="*/ 0 h 4876800"/>
              <a:gd name="connsiteX76" fmla="*/ 3251140 w 4876724"/>
              <a:gd name="connsiteY76" fmla="*/ 406403 h 4876800"/>
              <a:gd name="connsiteX77" fmla="*/ 3251140 w 4876724"/>
              <a:gd name="connsiteY77" fmla="*/ 4470397 h 4876800"/>
              <a:gd name="connsiteX78" fmla="*/ 2844737 w 4876724"/>
              <a:gd name="connsiteY78" fmla="*/ 4876800 h 4876800"/>
              <a:gd name="connsiteX79" fmla="*/ 1706813 w 4876724"/>
              <a:gd name="connsiteY79" fmla="*/ 4876800 h 4876800"/>
              <a:gd name="connsiteX80" fmla="*/ 1300410 w 4876724"/>
              <a:gd name="connsiteY80" fmla="*/ 4470397 h 4876800"/>
              <a:gd name="connsiteX81" fmla="*/ 1300410 w 4876724"/>
              <a:gd name="connsiteY81" fmla="*/ 3657600 h 4876800"/>
              <a:gd name="connsiteX82" fmla="*/ 1381687 w 4876724"/>
              <a:gd name="connsiteY82" fmla="*/ 3576323 h 4876800"/>
              <a:gd name="connsiteX83" fmla="*/ 1462964 w 4876724"/>
              <a:gd name="connsiteY83" fmla="*/ 3657600 h 4876800"/>
              <a:gd name="connsiteX84" fmla="*/ 1462964 w 4876724"/>
              <a:gd name="connsiteY84" fmla="*/ 4470406 h 4876800"/>
              <a:gd name="connsiteX85" fmla="*/ 1706804 w 4876724"/>
              <a:gd name="connsiteY85" fmla="*/ 4714246 h 4876800"/>
              <a:gd name="connsiteX86" fmla="*/ 2844717 w 4876724"/>
              <a:gd name="connsiteY86" fmla="*/ 4714246 h 4876800"/>
              <a:gd name="connsiteX87" fmla="*/ 3088558 w 4876724"/>
              <a:gd name="connsiteY87" fmla="*/ 4470406 h 4876800"/>
              <a:gd name="connsiteX88" fmla="*/ 3088558 w 4876724"/>
              <a:gd name="connsiteY88" fmla="*/ 406403 h 4876800"/>
              <a:gd name="connsiteX89" fmla="*/ 2844717 w 4876724"/>
              <a:gd name="connsiteY89" fmla="*/ 162563 h 4876800"/>
              <a:gd name="connsiteX90" fmla="*/ 1706794 w 4876724"/>
              <a:gd name="connsiteY90" fmla="*/ 162563 h 4876800"/>
              <a:gd name="connsiteX91" fmla="*/ 1462954 w 4876724"/>
              <a:gd name="connsiteY91" fmla="*/ 406403 h 4876800"/>
              <a:gd name="connsiteX92" fmla="*/ 1462954 w 4876724"/>
              <a:gd name="connsiteY92" fmla="*/ 650243 h 4876800"/>
              <a:gd name="connsiteX93" fmla="*/ 1869357 w 4876724"/>
              <a:gd name="connsiteY93" fmla="*/ 650243 h 4876800"/>
              <a:gd name="connsiteX94" fmla="*/ 1950634 w 4876724"/>
              <a:gd name="connsiteY94" fmla="*/ 731520 h 4876800"/>
              <a:gd name="connsiteX95" fmla="*/ 1869357 w 4876724"/>
              <a:gd name="connsiteY95" fmla="*/ 812797 h 4876800"/>
              <a:gd name="connsiteX96" fmla="*/ 1462954 w 4876724"/>
              <a:gd name="connsiteY96" fmla="*/ 812797 h 4876800"/>
              <a:gd name="connsiteX97" fmla="*/ 1462954 w 4876724"/>
              <a:gd name="connsiteY97" fmla="*/ 975369 h 4876800"/>
              <a:gd name="connsiteX98" fmla="*/ 1544231 w 4876724"/>
              <a:gd name="connsiteY98" fmla="*/ 975369 h 4876800"/>
              <a:gd name="connsiteX99" fmla="*/ 1625508 w 4876724"/>
              <a:gd name="connsiteY99" fmla="*/ 1056646 h 4876800"/>
              <a:gd name="connsiteX100" fmla="*/ 1544231 w 4876724"/>
              <a:gd name="connsiteY100" fmla="*/ 1137923 h 4876800"/>
              <a:gd name="connsiteX101" fmla="*/ 1462954 w 4876724"/>
              <a:gd name="connsiteY101" fmla="*/ 1137923 h 4876800"/>
              <a:gd name="connsiteX102" fmla="*/ 1462954 w 4876724"/>
              <a:gd name="connsiteY102" fmla="*/ 1300486 h 4876800"/>
              <a:gd name="connsiteX103" fmla="*/ 1544231 w 4876724"/>
              <a:gd name="connsiteY103" fmla="*/ 1300486 h 4876800"/>
              <a:gd name="connsiteX104" fmla="*/ 1625508 w 4876724"/>
              <a:gd name="connsiteY104" fmla="*/ 1381763 h 4876800"/>
              <a:gd name="connsiteX105" fmla="*/ 1544231 w 4876724"/>
              <a:gd name="connsiteY105" fmla="*/ 1463040 h 4876800"/>
              <a:gd name="connsiteX106" fmla="*/ 1462954 w 4876724"/>
              <a:gd name="connsiteY106" fmla="*/ 1463040 h 4876800"/>
              <a:gd name="connsiteX107" fmla="*/ 1462954 w 4876724"/>
              <a:gd name="connsiteY107" fmla="*/ 1625613 h 4876800"/>
              <a:gd name="connsiteX108" fmla="*/ 1544231 w 4876724"/>
              <a:gd name="connsiteY108" fmla="*/ 1625613 h 4876800"/>
              <a:gd name="connsiteX109" fmla="*/ 1625508 w 4876724"/>
              <a:gd name="connsiteY109" fmla="*/ 1706889 h 4876800"/>
              <a:gd name="connsiteX110" fmla="*/ 1544231 w 4876724"/>
              <a:gd name="connsiteY110" fmla="*/ 1788166 h 4876800"/>
              <a:gd name="connsiteX111" fmla="*/ 1462954 w 4876724"/>
              <a:gd name="connsiteY111" fmla="*/ 1788166 h 4876800"/>
              <a:gd name="connsiteX112" fmla="*/ 1462954 w 4876724"/>
              <a:gd name="connsiteY112" fmla="*/ 1950729 h 4876800"/>
              <a:gd name="connsiteX113" fmla="*/ 1869357 w 4876724"/>
              <a:gd name="connsiteY113" fmla="*/ 1950729 h 4876800"/>
              <a:gd name="connsiteX114" fmla="*/ 1950634 w 4876724"/>
              <a:gd name="connsiteY114" fmla="*/ 2032006 h 4876800"/>
              <a:gd name="connsiteX115" fmla="*/ 1869357 w 4876724"/>
              <a:gd name="connsiteY115" fmla="*/ 2113283 h 4876800"/>
              <a:gd name="connsiteX116" fmla="*/ 1462954 w 4876724"/>
              <a:gd name="connsiteY116" fmla="*/ 2113283 h 4876800"/>
              <a:gd name="connsiteX117" fmla="*/ 1462954 w 4876724"/>
              <a:gd name="connsiteY117" fmla="*/ 2275846 h 4876800"/>
              <a:gd name="connsiteX118" fmla="*/ 1544231 w 4876724"/>
              <a:gd name="connsiteY118" fmla="*/ 2275846 h 4876800"/>
              <a:gd name="connsiteX119" fmla="*/ 1625508 w 4876724"/>
              <a:gd name="connsiteY119" fmla="*/ 2357123 h 4876800"/>
              <a:gd name="connsiteX120" fmla="*/ 1544231 w 4876724"/>
              <a:gd name="connsiteY120" fmla="*/ 2438400 h 4876800"/>
              <a:gd name="connsiteX121" fmla="*/ 1462954 w 4876724"/>
              <a:gd name="connsiteY121" fmla="*/ 2438400 h 4876800"/>
              <a:gd name="connsiteX122" fmla="*/ 1462954 w 4876724"/>
              <a:gd name="connsiteY122" fmla="*/ 2600973 h 4876800"/>
              <a:gd name="connsiteX123" fmla="*/ 1544231 w 4876724"/>
              <a:gd name="connsiteY123" fmla="*/ 2600973 h 4876800"/>
              <a:gd name="connsiteX124" fmla="*/ 1625508 w 4876724"/>
              <a:gd name="connsiteY124" fmla="*/ 2682250 h 4876800"/>
              <a:gd name="connsiteX125" fmla="*/ 1544231 w 4876724"/>
              <a:gd name="connsiteY125" fmla="*/ 2763526 h 4876800"/>
              <a:gd name="connsiteX126" fmla="*/ 1462954 w 4876724"/>
              <a:gd name="connsiteY126" fmla="*/ 2763526 h 4876800"/>
              <a:gd name="connsiteX127" fmla="*/ 1462954 w 4876724"/>
              <a:gd name="connsiteY127" fmla="*/ 2926089 h 4876800"/>
              <a:gd name="connsiteX128" fmla="*/ 1544231 w 4876724"/>
              <a:gd name="connsiteY128" fmla="*/ 2926089 h 4876800"/>
              <a:gd name="connsiteX129" fmla="*/ 1625508 w 4876724"/>
              <a:gd name="connsiteY129" fmla="*/ 3007366 h 4876800"/>
              <a:gd name="connsiteX130" fmla="*/ 1544231 w 4876724"/>
              <a:gd name="connsiteY130" fmla="*/ 3088643 h 4876800"/>
              <a:gd name="connsiteX131" fmla="*/ 1462954 w 4876724"/>
              <a:gd name="connsiteY131" fmla="*/ 3088643 h 4876800"/>
              <a:gd name="connsiteX132" fmla="*/ 1462954 w 4876724"/>
              <a:gd name="connsiteY132" fmla="*/ 3251206 h 4876800"/>
              <a:gd name="connsiteX133" fmla="*/ 1869357 w 4876724"/>
              <a:gd name="connsiteY133" fmla="*/ 3251206 h 4876800"/>
              <a:gd name="connsiteX134" fmla="*/ 1950634 w 4876724"/>
              <a:gd name="connsiteY134" fmla="*/ 3332483 h 4876800"/>
              <a:gd name="connsiteX135" fmla="*/ 1869357 w 4876724"/>
              <a:gd name="connsiteY135" fmla="*/ 3413760 h 4876800"/>
              <a:gd name="connsiteX136" fmla="*/ 1381677 w 4876724"/>
              <a:gd name="connsiteY136" fmla="*/ 3413760 h 4876800"/>
              <a:gd name="connsiteX137" fmla="*/ 1300401 w 4876724"/>
              <a:gd name="connsiteY137" fmla="*/ 3332483 h 4876800"/>
              <a:gd name="connsiteX138" fmla="*/ 1300401 w 4876724"/>
              <a:gd name="connsiteY138" fmla="*/ 406403 h 4876800"/>
              <a:gd name="connsiteX139" fmla="*/ 1706804 w 4876724"/>
              <a:gd name="connsiteY13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4876724" h="4876800">
                <a:moveTo>
                  <a:pt x="2275761" y="3901440"/>
                </a:moveTo>
                <a:cubicBezTo>
                  <a:pt x="2186102" y="3901440"/>
                  <a:pt x="2113197" y="3974354"/>
                  <a:pt x="2113197" y="4064004"/>
                </a:cubicBezTo>
                <a:cubicBezTo>
                  <a:pt x="2113197" y="4153653"/>
                  <a:pt x="2186111" y="4226557"/>
                  <a:pt x="2275761" y="4226567"/>
                </a:cubicBezTo>
                <a:cubicBezTo>
                  <a:pt x="2365334" y="4226567"/>
                  <a:pt x="2438324" y="4153662"/>
                  <a:pt x="2438324" y="4064004"/>
                </a:cubicBezTo>
                <a:cubicBezTo>
                  <a:pt x="2438324" y="3974345"/>
                  <a:pt x="2365334" y="3901440"/>
                  <a:pt x="2275761" y="3901440"/>
                </a:cubicBezTo>
                <a:close/>
                <a:moveTo>
                  <a:pt x="2275761" y="3738887"/>
                </a:moveTo>
                <a:cubicBezTo>
                  <a:pt x="2455059" y="3738887"/>
                  <a:pt x="2600877" y="3884696"/>
                  <a:pt x="2600877" y="4064004"/>
                </a:cubicBezTo>
                <a:cubicBezTo>
                  <a:pt x="2600877" y="4243302"/>
                  <a:pt x="2455059" y="4389120"/>
                  <a:pt x="2275761" y="4389120"/>
                </a:cubicBezTo>
                <a:cubicBezTo>
                  <a:pt x="2096462" y="4389120"/>
                  <a:pt x="1950644" y="4243302"/>
                  <a:pt x="1950644" y="4064004"/>
                </a:cubicBezTo>
                <a:cubicBezTo>
                  <a:pt x="1950644" y="3884705"/>
                  <a:pt x="2096462" y="3738887"/>
                  <a:pt x="2275761" y="3738887"/>
                </a:cubicBezTo>
                <a:close/>
                <a:moveTo>
                  <a:pt x="4145204" y="3088634"/>
                </a:moveTo>
                <a:lnTo>
                  <a:pt x="4470320" y="3088634"/>
                </a:lnTo>
                <a:cubicBezTo>
                  <a:pt x="4694416" y="3088634"/>
                  <a:pt x="4876724" y="3270952"/>
                  <a:pt x="4876724" y="3495037"/>
                </a:cubicBezTo>
                <a:lnTo>
                  <a:pt x="4876724" y="3982717"/>
                </a:lnTo>
                <a:cubicBezTo>
                  <a:pt x="4876724" y="4027580"/>
                  <a:pt x="4840396" y="4063994"/>
                  <a:pt x="4795448" y="4063994"/>
                </a:cubicBezTo>
                <a:lnTo>
                  <a:pt x="4145204" y="4063994"/>
                </a:lnTo>
                <a:cubicBezTo>
                  <a:pt x="4100256" y="4063994"/>
                  <a:pt x="4063928" y="4027580"/>
                  <a:pt x="4063928" y="3982717"/>
                </a:cubicBezTo>
                <a:cubicBezTo>
                  <a:pt x="4063928" y="3937854"/>
                  <a:pt x="4100256" y="3901440"/>
                  <a:pt x="4145204" y="3901440"/>
                </a:cubicBezTo>
                <a:lnTo>
                  <a:pt x="4714170" y="3901440"/>
                </a:lnTo>
                <a:lnTo>
                  <a:pt x="4714170" y="3495037"/>
                </a:lnTo>
                <a:cubicBezTo>
                  <a:pt x="4714170" y="3360601"/>
                  <a:pt x="4604766" y="3251197"/>
                  <a:pt x="4470330" y="3251197"/>
                </a:cubicBezTo>
                <a:lnTo>
                  <a:pt x="4145212" y="3251197"/>
                </a:lnTo>
                <a:cubicBezTo>
                  <a:pt x="4010778" y="3251197"/>
                  <a:pt x="3901373" y="3360601"/>
                  <a:pt x="3901373" y="3495037"/>
                </a:cubicBezTo>
                <a:lnTo>
                  <a:pt x="3901373" y="4470397"/>
                </a:lnTo>
                <a:cubicBezTo>
                  <a:pt x="3901373" y="4604833"/>
                  <a:pt x="4010778" y="4714237"/>
                  <a:pt x="4145212" y="4714237"/>
                </a:cubicBezTo>
                <a:lnTo>
                  <a:pt x="4470330" y="4714237"/>
                </a:lnTo>
                <a:cubicBezTo>
                  <a:pt x="4604766" y="4714237"/>
                  <a:pt x="4714170" y="4604833"/>
                  <a:pt x="4714170" y="4470397"/>
                </a:cubicBezTo>
                <a:lnTo>
                  <a:pt x="4714170" y="4307834"/>
                </a:lnTo>
                <a:cubicBezTo>
                  <a:pt x="4714170" y="4262971"/>
                  <a:pt x="4750500" y="4226557"/>
                  <a:pt x="4795448" y="4226557"/>
                </a:cubicBezTo>
                <a:cubicBezTo>
                  <a:pt x="4840396" y="4226557"/>
                  <a:pt x="4876724" y="4262971"/>
                  <a:pt x="4876724" y="4307834"/>
                </a:cubicBezTo>
                <a:lnTo>
                  <a:pt x="4876724" y="4470397"/>
                </a:lnTo>
                <a:cubicBezTo>
                  <a:pt x="4876724" y="4694492"/>
                  <a:pt x="4694406" y="4876800"/>
                  <a:pt x="4470320" y="4876800"/>
                </a:cubicBezTo>
                <a:lnTo>
                  <a:pt x="4145204" y="4876800"/>
                </a:lnTo>
                <a:cubicBezTo>
                  <a:pt x="3921109" y="4876800"/>
                  <a:pt x="3738801" y="4694482"/>
                  <a:pt x="3738801" y="4470397"/>
                </a:cubicBezTo>
                <a:lnTo>
                  <a:pt x="3738801" y="3495037"/>
                </a:lnTo>
                <a:cubicBezTo>
                  <a:pt x="3738801" y="3270942"/>
                  <a:pt x="3921119" y="3088634"/>
                  <a:pt x="4145204" y="3088634"/>
                </a:cubicBezTo>
                <a:close/>
                <a:moveTo>
                  <a:pt x="406404" y="975284"/>
                </a:moveTo>
                <a:cubicBezTo>
                  <a:pt x="451352" y="975284"/>
                  <a:pt x="487680" y="1011698"/>
                  <a:pt x="487680" y="1056561"/>
                </a:cubicBezTo>
                <a:lnTo>
                  <a:pt x="487680" y="3982641"/>
                </a:lnTo>
                <a:cubicBezTo>
                  <a:pt x="487680" y="4027503"/>
                  <a:pt x="451352" y="4063917"/>
                  <a:pt x="406404" y="4063917"/>
                </a:cubicBezTo>
                <a:cubicBezTo>
                  <a:pt x="361455" y="4063917"/>
                  <a:pt x="325127" y="4027503"/>
                  <a:pt x="325127" y="3982641"/>
                </a:cubicBezTo>
                <a:lnTo>
                  <a:pt x="325127" y="1056561"/>
                </a:lnTo>
                <a:cubicBezTo>
                  <a:pt x="325127" y="1011688"/>
                  <a:pt x="361455" y="975284"/>
                  <a:pt x="406404" y="975284"/>
                </a:cubicBezTo>
                <a:close/>
                <a:moveTo>
                  <a:pt x="406394" y="3529"/>
                </a:moveTo>
                <a:cubicBezTo>
                  <a:pt x="435847" y="3529"/>
                  <a:pt x="465291" y="17307"/>
                  <a:pt x="479069" y="44862"/>
                </a:cubicBezTo>
                <a:lnTo>
                  <a:pt x="803529" y="693648"/>
                </a:lnTo>
                <a:cubicBezTo>
                  <a:pt x="809225" y="704535"/>
                  <a:pt x="812549" y="716975"/>
                  <a:pt x="812797" y="730139"/>
                </a:cubicBezTo>
                <a:lnTo>
                  <a:pt x="812797" y="731605"/>
                </a:lnTo>
                <a:lnTo>
                  <a:pt x="812797" y="3982631"/>
                </a:lnTo>
                <a:cubicBezTo>
                  <a:pt x="812797" y="4027494"/>
                  <a:pt x="776468" y="4063908"/>
                  <a:pt x="731520" y="4063908"/>
                </a:cubicBezTo>
                <a:cubicBezTo>
                  <a:pt x="686571" y="4063908"/>
                  <a:pt x="650243" y="4027494"/>
                  <a:pt x="650243" y="3982631"/>
                </a:cubicBezTo>
                <a:lnTo>
                  <a:pt x="650243" y="812711"/>
                </a:lnTo>
                <a:lnTo>
                  <a:pt x="406403" y="812711"/>
                </a:lnTo>
                <a:cubicBezTo>
                  <a:pt x="361454" y="812711"/>
                  <a:pt x="325126" y="776297"/>
                  <a:pt x="325126" y="731434"/>
                </a:cubicBezTo>
                <a:cubicBezTo>
                  <a:pt x="325126" y="686571"/>
                  <a:pt x="361454" y="650157"/>
                  <a:pt x="406403" y="650157"/>
                </a:cubicBezTo>
                <a:lnTo>
                  <a:pt x="600008" y="650157"/>
                </a:lnTo>
                <a:lnTo>
                  <a:pt x="406403" y="262937"/>
                </a:lnTo>
                <a:lnTo>
                  <a:pt x="162563" y="750617"/>
                </a:lnTo>
                <a:lnTo>
                  <a:pt x="162563" y="4470302"/>
                </a:lnTo>
                <a:cubicBezTo>
                  <a:pt x="162563" y="4604738"/>
                  <a:pt x="271967" y="4714142"/>
                  <a:pt x="406403" y="4714142"/>
                </a:cubicBezTo>
                <a:cubicBezTo>
                  <a:pt x="540839" y="4714142"/>
                  <a:pt x="650243" y="4604738"/>
                  <a:pt x="650243" y="4470302"/>
                </a:cubicBezTo>
                <a:lnTo>
                  <a:pt x="650243" y="4389025"/>
                </a:lnTo>
                <a:lnTo>
                  <a:pt x="406403" y="4389025"/>
                </a:lnTo>
                <a:cubicBezTo>
                  <a:pt x="361454" y="4389025"/>
                  <a:pt x="325126" y="4352611"/>
                  <a:pt x="325126" y="4307748"/>
                </a:cubicBezTo>
                <a:cubicBezTo>
                  <a:pt x="325126" y="4262885"/>
                  <a:pt x="361454" y="4226471"/>
                  <a:pt x="406403" y="4226471"/>
                </a:cubicBezTo>
                <a:lnTo>
                  <a:pt x="731529" y="4226471"/>
                </a:lnTo>
                <a:cubicBezTo>
                  <a:pt x="776478" y="4226471"/>
                  <a:pt x="812806" y="4262885"/>
                  <a:pt x="812806" y="4307748"/>
                </a:cubicBezTo>
                <a:lnTo>
                  <a:pt x="812806" y="4470311"/>
                </a:lnTo>
                <a:cubicBezTo>
                  <a:pt x="812806" y="4694406"/>
                  <a:pt x="630488" y="4876714"/>
                  <a:pt x="406403" y="4876714"/>
                </a:cubicBezTo>
                <a:cubicBezTo>
                  <a:pt x="182308" y="4876714"/>
                  <a:pt x="0" y="4694396"/>
                  <a:pt x="0" y="4470311"/>
                </a:cubicBezTo>
                <a:lnTo>
                  <a:pt x="0" y="731434"/>
                </a:lnTo>
                <a:cubicBezTo>
                  <a:pt x="0" y="718842"/>
                  <a:pt x="2924" y="706326"/>
                  <a:pt x="8534" y="695106"/>
                </a:cubicBezTo>
                <a:lnTo>
                  <a:pt x="333661" y="44862"/>
                </a:lnTo>
                <a:cubicBezTo>
                  <a:pt x="347477" y="17307"/>
                  <a:pt x="376940" y="3529"/>
                  <a:pt x="406394" y="3529"/>
                </a:cubicBezTo>
                <a:close/>
                <a:moveTo>
                  <a:pt x="1706804" y="0"/>
                </a:moveTo>
                <a:lnTo>
                  <a:pt x="2844717" y="0"/>
                </a:lnTo>
                <a:cubicBezTo>
                  <a:pt x="3068812" y="0"/>
                  <a:pt x="3251121" y="182308"/>
                  <a:pt x="3251140" y="406403"/>
                </a:cubicBezTo>
                <a:lnTo>
                  <a:pt x="3251140" y="4470397"/>
                </a:lnTo>
                <a:cubicBezTo>
                  <a:pt x="3251140" y="4694491"/>
                  <a:pt x="3068822" y="4876800"/>
                  <a:pt x="2844737" y="4876800"/>
                </a:cubicBezTo>
                <a:lnTo>
                  <a:pt x="1706813" y="4876800"/>
                </a:lnTo>
                <a:cubicBezTo>
                  <a:pt x="1482719" y="4876800"/>
                  <a:pt x="1300410" y="4694482"/>
                  <a:pt x="1300410" y="4470397"/>
                </a:cubicBezTo>
                <a:lnTo>
                  <a:pt x="1300410" y="3657600"/>
                </a:lnTo>
                <a:cubicBezTo>
                  <a:pt x="1300410" y="3612737"/>
                  <a:pt x="1336739" y="3576323"/>
                  <a:pt x="1381687" y="3576323"/>
                </a:cubicBezTo>
                <a:cubicBezTo>
                  <a:pt x="1426635" y="3576323"/>
                  <a:pt x="1462964" y="3612737"/>
                  <a:pt x="1462964" y="3657600"/>
                </a:cubicBezTo>
                <a:lnTo>
                  <a:pt x="1462964" y="4470406"/>
                </a:lnTo>
                <a:cubicBezTo>
                  <a:pt x="1462964" y="4604842"/>
                  <a:pt x="1572368" y="4714246"/>
                  <a:pt x="1706804" y="4714246"/>
                </a:cubicBezTo>
                <a:lnTo>
                  <a:pt x="2844717" y="4714246"/>
                </a:lnTo>
                <a:cubicBezTo>
                  <a:pt x="2979153" y="4714246"/>
                  <a:pt x="3088558" y="4604842"/>
                  <a:pt x="3088558" y="4470406"/>
                </a:cubicBezTo>
                <a:lnTo>
                  <a:pt x="3088558" y="406403"/>
                </a:lnTo>
                <a:cubicBezTo>
                  <a:pt x="3088558" y="271967"/>
                  <a:pt x="2979153" y="162563"/>
                  <a:pt x="2844717" y="162563"/>
                </a:cubicBezTo>
                <a:lnTo>
                  <a:pt x="1706794" y="162563"/>
                </a:lnTo>
                <a:cubicBezTo>
                  <a:pt x="1572358" y="162563"/>
                  <a:pt x="1462954" y="271967"/>
                  <a:pt x="1462954" y="406403"/>
                </a:cubicBezTo>
                <a:lnTo>
                  <a:pt x="1462954" y="650243"/>
                </a:lnTo>
                <a:lnTo>
                  <a:pt x="1869357" y="650243"/>
                </a:lnTo>
                <a:cubicBezTo>
                  <a:pt x="1914306" y="650243"/>
                  <a:pt x="1950634" y="686657"/>
                  <a:pt x="1950634" y="731520"/>
                </a:cubicBezTo>
                <a:cubicBezTo>
                  <a:pt x="1950634" y="776383"/>
                  <a:pt x="1914306" y="812797"/>
                  <a:pt x="1869357" y="812797"/>
                </a:cubicBezTo>
                <a:lnTo>
                  <a:pt x="1462954" y="812797"/>
                </a:lnTo>
                <a:lnTo>
                  <a:pt x="1462954" y="975369"/>
                </a:lnTo>
                <a:lnTo>
                  <a:pt x="1544231" y="975369"/>
                </a:lnTo>
                <a:cubicBezTo>
                  <a:pt x="1589180" y="975369"/>
                  <a:pt x="1625508" y="1011783"/>
                  <a:pt x="1625508" y="1056646"/>
                </a:cubicBezTo>
                <a:cubicBezTo>
                  <a:pt x="1625508" y="1101509"/>
                  <a:pt x="1589180" y="1137923"/>
                  <a:pt x="1544231" y="1137923"/>
                </a:cubicBezTo>
                <a:lnTo>
                  <a:pt x="1462954" y="1137923"/>
                </a:lnTo>
                <a:lnTo>
                  <a:pt x="1462954" y="1300486"/>
                </a:lnTo>
                <a:lnTo>
                  <a:pt x="1544231" y="1300486"/>
                </a:lnTo>
                <a:cubicBezTo>
                  <a:pt x="1589180" y="1300486"/>
                  <a:pt x="1625508" y="1336900"/>
                  <a:pt x="1625508" y="1381763"/>
                </a:cubicBezTo>
                <a:cubicBezTo>
                  <a:pt x="1625508" y="1426626"/>
                  <a:pt x="1589180" y="1463040"/>
                  <a:pt x="1544231" y="1463040"/>
                </a:cubicBezTo>
                <a:lnTo>
                  <a:pt x="1462954" y="1463040"/>
                </a:lnTo>
                <a:lnTo>
                  <a:pt x="1462954" y="1625613"/>
                </a:lnTo>
                <a:lnTo>
                  <a:pt x="1544231" y="1625613"/>
                </a:lnTo>
                <a:cubicBezTo>
                  <a:pt x="1589180" y="1625613"/>
                  <a:pt x="1625508" y="1662027"/>
                  <a:pt x="1625508" y="1706889"/>
                </a:cubicBezTo>
                <a:cubicBezTo>
                  <a:pt x="1625508" y="1751752"/>
                  <a:pt x="1589180" y="1788166"/>
                  <a:pt x="1544231" y="1788166"/>
                </a:cubicBezTo>
                <a:lnTo>
                  <a:pt x="1462954" y="1788166"/>
                </a:lnTo>
                <a:lnTo>
                  <a:pt x="1462954" y="1950729"/>
                </a:lnTo>
                <a:lnTo>
                  <a:pt x="1869357" y="1950729"/>
                </a:lnTo>
                <a:cubicBezTo>
                  <a:pt x="1914306" y="1950729"/>
                  <a:pt x="1950634" y="1987143"/>
                  <a:pt x="1950634" y="2032006"/>
                </a:cubicBezTo>
                <a:cubicBezTo>
                  <a:pt x="1950634" y="2076869"/>
                  <a:pt x="1914306" y="2113283"/>
                  <a:pt x="1869357" y="2113283"/>
                </a:cubicBezTo>
                <a:lnTo>
                  <a:pt x="1462954" y="2113283"/>
                </a:lnTo>
                <a:lnTo>
                  <a:pt x="1462954" y="2275846"/>
                </a:lnTo>
                <a:lnTo>
                  <a:pt x="1544231" y="2275846"/>
                </a:lnTo>
                <a:cubicBezTo>
                  <a:pt x="1589180" y="2275846"/>
                  <a:pt x="1625508" y="2312260"/>
                  <a:pt x="1625508" y="2357123"/>
                </a:cubicBezTo>
                <a:cubicBezTo>
                  <a:pt x="1625508" y="2401986"/>
                  <a:pt x="1589180" y="2438400"/>
                  <a:pt x="1544231" y="2438400"/>
                </a:cubicBezTo>
                <a:lnTo>
                  <a:pt x="1462954" y="2438400"/>
                </a:lnTo>
                <a:lnTo>
                  <a:pt x="1462954" y="2600973"/>
                </a:lnTo>
                <a:lnTo>
                  <a:pt x="1544231" y="2600973"/>
                </a:lnTo>
                <a:cubicBezTo>
                  <a:pt x="1589180" y="2600973"/>
                  <a:pt x="1625508" y="2637387"/>
                  <a:pt x="1625508" y="2682250"/>
                </a:cubicBezTo>
                <a:cubicBezTo>
                  <a:pt x="1625508" y="2727112"/>
                  <a:pt x="1589180" y="2763526"/>
                  <a:pt x="1544231" y="2763526"/>
                </a:cubicBezTo>
                <a:lnTo>
                  <a:pt x="1462954" y="2763526"/>
                </a:lnTo>
                <a:lnTo>
                  <a:pt x="1462954" y="2926089"/>
                </a:lnTo>
                <a:lnTo>
                  <a:pt x="1544231" y="2926089"/>
                </a:lnTo>
                <a:cubicBezTo>
                  <a:pt x="1589180" y="2926089"/>
                  <a:pt x="1625508" y="2962503"/>
                  <a:pt x="1625508" y="3007366"/>
                </a:cubicBezTo>
                <a:cubicBezTo>
                  <a:pt x="1625508" y="3052229"/>
                  <a:pt x="1589180" y="3088643"/>
                  <a:pt x="1544231" y="3088643"/>
                </a:cubicBezTo>
                <a:lnTo>
                  <a:pt x="1462954" y="3088643"/>
                </a:lnTo>
                <a:lnTo>
                  <a:pt x="1462954" y="3251206"/>
                </a:lnTo>
                <a:lnTo>
                  <a:pt x="1869357" y="3251206"/>
                </a:lnTo>
                <a:cubicBezTo>
                  <a:pt x="1914306" y="3251206"/>
                  <a:pt x="1950634" y="3287620"/>
                  <a:pt x="1950634" y="3332483"/>
                </a:cubicBezTo>
                <a:cubicBezTo>
                  <a:pt x="1950634" y="3377346"/>
                  <a:pt x="1914306" y="3413760"/>
                  <a:pt x="1869357" y="3413760"/>
                </a:cubicBezTo>
                <a:lnTo>
                  <a:pt x="1381677" y="3413760"/>
                </a:lnTo>
                <a:cubicBezTo>
                  <a:pt x="1336729" y="3413760"/>
                  <a:pt x="1300401" y="3377346"/>
                  <a:pt x="1300401" y="3332483"/>
                </a:cubicBezTo>
                <a:lnTo>
                  <a:pt x="1300401" y="406403"/>
                </a:lnTo>
                <a:cubicBezTo>
                  <a:pt x="1300401" y="182308"/>
                  <a:pt x="1482719" y="0"/>
                  <a:pt x="170680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DBBA339-CDE7-4342-A58A-F58CAD6DFC77}"/>
              </a:ext>
            </a:extLst>
          </p:cNvPr>
          <p:cNvSpPr>
            <a:spLocks noChangeAspect="1"/>
          </p:cNvSpPr>
          <p:nvPr/>
        </p:nvSpPr>
        <p:spPr>
          <a:xfrm>
            <a:off x="8537643" y="7392386"/>
            <a:ext cx="853440" cy="853440"/>
          </a:xfrm>
          <a:custGeom>
            <a:avLst/>
            <a:gdLst>
              <a:gd name="connsiteX0" fmla="*/ 731520 w 4876800"/>
              <a:gd name="connsiteY0" fmla="*/ 4714237 h 4876800"/>
              <a:gd name="connsiteX1" fmla="*/ 4145280 w 4876800"/>
              <a:gd name="connsiteY1" fmla="*/ 4714237 h 4876800"/>
              <a:gd name="connsiteX2" fmla="*/ 4226557 w 4876800"/>
              <a:gd name="connsiteY2" fmla="*/ 4795523 h 4876800"/>
              <a:gd name="connsiteX3" fmla="*/ 4145280 w 4876800"/>
              <a:gd name="connsiteY3" fmla="*/ 4876800 h 4876800"/>
              <a:gd name="connsiteX4" fmla="*/ 731520 w 4876800"/>
              <a:gd name="connsiteY4" fmla="*/ 4876800 h 4876800"/>
              <a:gd name="connsiteX5" fmla="*/ 650243 w 4876800"/>
              <a:gd name="connsiteY5" fmla="*/ 4795513 h 4876800"/>
              <a:gd name="connsiteX6" fmla="*/ 731520 w 4876800"/>
              <a:gd name="connsiteY6" fmla="*/ 4714237 h 4876800"/>
              <a:gd name="connsiteX7" fmla="*/ 4063994 w 4876800"/>
              <a:gd name="connsiteY7" fmla="*/ 3657600 h 4876800"/>
              <a:gd name="connsiteX8" fmla="*/ 4063994 w 4876800"/>
              <a:gd name="connsiteY8" fmla="*/ 3982717 h 4876800"/>
              <a:gd name="connsiteX9" fmla="*/ 4226557 w 4876800"/>
              <a:gd name="connsiteY9" fmla="*/ 3982717 h 4876800"/>
              <a:gd name="connsiteX10" fmla="*/ 4226557 w 4876800"/>
              <a:gd name="connsiteY10" fmla="*/ 3657600 h 4876800"/>
              <a:gd name="connsiteX11" fmla="*/ 2519677 w 4876800"/>
              <a:gd name="connsiteY11" fmla="*/ 3576332 h 4876800"/>
              <a:gd name="connsiteX12" fmla="*/ 2519677 w 4876800"/>
              <a:gd name="connsiteY12" fmla="*/ 3901449 h 4876800"/>
              <a:gd name="connsiteX13" fmla="*/ 2600954 w 4876800"/>
              <a:gd name="connsiteY13" fmla="*/ 3982726 h 4876800"/>
              <a:gd name="connsiteX14" fmla="*/ 2519677 w 4876800"/>
              <a:gd name="connsiteY14" fmla="*/ 4064003 h 4876800"/>
              <a:gd name="connsiteX15" fmla="*/ 2519677 w 4876800"/>
              <a:gd name="connsiteY15" fmla="*/ 4389120 h 4876800"/>
              <a:gd name="connsiteX16" fmla="*/ 2926080 w 4876800"/>
              <a:gd name="connsiteY16" fmla="*/ 4389120 h 4876800"/>
              <a:gd name="connsiteX17" fmla="*/ 2926080 w 4876800"/>
              <a:gd name="connsiteY17" fmla="*/ 3576332 h 4876800"/>
              <a:gd name="connsiteX18" fmla="*/ 1950720 w 4876800"/>
              <a:gd name="connsiteY18" fmla="*/ 3576323 h 4876800"/>
              <a:gd name="connsiteX19" fmla="*/ 1950720 w 4876800"/>
              <a:gd name="connsiteY19" fmla="*/ 4389120 h 4876800"/>
              <a:gd name="connsiteX20" fmla="*/ 2357123 w 4876800"/>
              <a:gd name="connsiteY20" fmla="*/ 4389120 h 4876800"/>
              <a:gd name="connsiteX21" fmla="*/ 2357123 w 4876800"/>
              <a:gd name="connsiteY21" fmla="*/ 4063993 h 4876800"/>
              <a:gd name="connsiteX22" fmla="*/ 2275846 w 4876800"/>
              <a:gd name="connsiteY22" fmla="*/ 3982716 h 4876800"/>
              <a:gd name="connsiteX23" fmla="*/ 2357123 w 4876800"/>
              <a:gd name="connsiteY23" fmla="*/ 3901440 h 4876800"/>
              <a:gd name="connsiteX24" fmla="*/ 2357123 w 4876800"/>
              <a:gd name="connsiteY24" fmla="*/ 3576323 h 4876800"/>
              <a:gd name="connsiteX25" fmla="*/ 3982726 w 4876800"/>
              <a:gd name="connsiteY25" fmla="*/ 3495037 h 4876800"/>
              <a:gd name="connsiteX26" fmla="*/ 4307843 w 4876800"/>
              <a:gd name="connsiteY26" fmla="*/ 3495037 h 4876800"/>
              <a:gd name="connsiteX27" fmla="*/ 4389120 w 4876800"/>
              <a:gd name="connsiteY27" fmla="*/ 3576313 h 4876800"/>
              <a:gd name="connsiteX28" fmla="*/ 4389120 w 4876800"/>
              <a:gd name="connsiteY28" fmla="*/ 4063993 h 4876800"/>
              <a:gd name="connsiteX29" fmla="*/ 4307843 w 4876800"/>
              <a:gd name="connsiteY29" fmla="*/ 4145270 h 4876800"/>
              <a:gd name="connsiteX30" fmla="*/ 3982726 w 4876800"/>
              <a:gd name="connsiteY30" fmla="*/ 4145270 h 4876800"/>
              <a:gd name="connsiteX31" fmla="*/ 3901450 w 4876800"/>
              <a:gd name="connsiteY31" fmla="*/ 4063993 h 4876800"/>
              <a:gd name="connsiteX32" fmla="*/ 3901450 w 4876800"/>
              <a:gd name="connsiteY32" fmla="*/ 3576313 h 4876800"/>
              <a:gd name="connsiteX33" fmla="*/ 3982726 w 4876800"/>
              <a:gd name="connsiteY33" fmla="*/ 3495037 h 4876800"/>
              <a:gd name="connsiteX34" fmla="*/ 1706880 w 4876800"/>
              <a:gd name="connsiteY34" fmla="*/ 3413779 h 4876800"/>
              <a:gd name="connsiteX35" fmla="*/ 3169910 w 4876800"/>
              <a:gd name="connsiteY35" fmla="*/ 3413779 h 4876800"/>
              <a:gd name="connsiteX36" fmla="*/ 3251187 w 4876800"/>
              <a:gd name="connsiteY36" fmla="*/ 3495055 h 4876800"/>
              <a:gd name="connsiteX37" fmla="*/ 3169910 w 4876800"/>
              <a:gd name="connsiteY37" fmla="*/ 3576332 h 4876800"/>
              <a:gd name="connsiteX38" fmla="*/ 3088633 w 4876800"/>
              <a:gd name="connsiteY38" fmla="*/ 3576332 h 4876800"/>
              <a:gd name="connsiteX39" fmla="*/ 3088633 w 4876800"/>
              <a:gd name="connsiteY39" fmla="*/ 4389129 h 4876800"/>
              <a:gd name="connsiteX40" fmla="*/ 3820154 w 4876800"/>
              <a:gd name="connsiteY40" fmla="*/ 4389129 h 4876800"/>
              <a:gd name="connsiteX41" fmla="*/ 3901430 w 4876800"/>
              <a:gd name="connsiteY41" fmla="*/ 4470406 h 4876800"/>
              <a:gd name="connsiteX42" fmla="*/ 3820154 w 4876800"/>
              <a:gd name="connsiteY42" fmla="*/ 4551683 h 4876800"/>
              <a:gd name="connsiteX43" fmla="*/ 1056637 w 4876800"/>
              <a:gd name="connsiteY43" fmla="*/ 4551683 h 4876800"/>
              <a:gd name="connsiteX44" fmla="*/ 975360 w 4876800"/>
              <a:gd name="connsiteY44" fmla="*/ 4470397 h 4876800"/>
              <a:gd name="connsiteX45" fmla="*/ 1056637 w 4876800"/>
              <a:gd name="connsiteY45" fmla="*/ 4389120 h 4876800"/>
              <a:gd name="connsiteX46" fmla="*/ 1788157 w 4876800"/>
              <a:gd name="connsiteY46" fmla="*/ 4389120 h 4876800"/>
              <a:gd name="connsiteX47" fmla="*/ 1788157 w 4876800"/>
              <a:gd name="connsiteY47" fmla="*/ 3576332 h 4876800"/>
              <a:gd name="connsiteX48" fmla="*/ 1706880 w 4876800"/>
              <a:gd name="connsiteY48" fmla="*/ 3576332 h 4876800"/>
              <a:gd name="connsiteX49" fmla="*/ 1625603 w 4876800"/>
              <a:gd name="connsiteY49" fmla="*/ 3495055 h 4876800"/>
              <a:gd name="connsiteX50" fmla="*/ 1706880 w 4876800"/>
              <a:gd name="connsiteY50" fmla="*/ 3413779 h 4876800"/>
              <a:gd name="connsiteX51" fmla="*/ 406403 w 4876800"/>
              <a:gd name="connsiteY51" fmla="*/ 3088633 h 4876800"/>
              <a:gd name="connsiteX52" fmla="*/ 162563 w 4876800"/>
              <a:gd name="connsiteY52" fmla="*/ 3982716 h 4876800"/>
              <a:gd name="connsiteX53" fmla="*/ 406403 w 4876800"/>
              <a:gd name="connsiteY53" fmla="*/ 4226557 h 4876800"/>
              <a:gd name="connsiteX54" fmla="*/ 650243 w 4876800"/>
              <a:gd name="connsiteY54" fmla="*/ 3982716 h 4876800"/>
              <a:gd name="connsiteX55" fmla="*/ 406403 w 4876800"/>
              <a:gd name="connsiteY55" fmla="*/ 3088633 h 4876800"/>
              <a:gd name="connsiteX56" fmla="*/ 406393 w 4876800"/>
              <a:gd name="connsiteY56" fmla="*/ 2926080 h 4876800"/>
              <a:gd name="connsiteX57" fmla="*/ 812797 w 4876800"/>
              <a:gd name="connsiteY57" fmla="*/ 3982716 h 4876800"/>
              <a:gd name="connsiteX58" fmla="*/ 487670 w 4876800"/>
              <a:gd name="connsiteY58" fmla="*/ 4380909 h 4876800"/>
              <a:gd name="connsiteX59" fmla="*/ 487670 w 4876800"/>
              <a:gd name="connsiteY59" fmla="*/ 4795523 h 4876800"/>
              <a:gd name="connsiteX60" fmla="*/ 406393 w 4876800"/>
              <a:gd name="connsiteY60" fmla="*/ 4876800 h 4876800"/>
              <a:gd name="connsiteX61" fmla="*/ 325117 w 4876800"/>
              <a:gd name="connsiteY61" fmla="*/ 4795523 h 4876800"/>
              <a:gd name="connsiteX62" fmla="*/ 325117 w 4876800"/>
              <a:gd name="connsiteY62" fmla="*/ 4380909 h 4876800"/>
              <a:gd name="connsiteX63" fmla="*/ 0 w 4876800"/>
              <a:gd name="connsiteY63" fmla="*/ 3982716 h 4876800"/>
              <a:gd name="connsiteX64" fmla="*/ 406393 w 4876800"/>
              <a:gd name="connsiteY64" fmla="*/ 2926080 h 4876800"/>
              <a:gd name="connsiteX65" fmla="*/ 4063994 w 4876800"/>
              <a:gd name="connsiteY65" fmla="*/ 2682240 h 4876800"/>
              <a:gd name="connsiteX66" fmla="*/ 4063994 w 4876800"/>
              <a:gd name="connsiteY66" fmla="*/ 3007357 h 4876800"/>
              <a:gd name="connsiteX67" fmla="*/ 4226557 w 4876800"/>
              <a:gd name="connsiteY67" fmla="*/ 3007357 h 4876800"/>
              <a:gd name="connsiteX68" fmla="*/ 4226557 w 4876800"/>
              <a:gd name="connsiteY68" fmla="*/ 2682240 h 4876800"/>
              <a:gd name="connsiteX69" fmla="*/ 2763516 w 4876800"/>
              <a:gd name="connsiteY69" fmla="*/ 2600963 h 4876800"/>
              <a:gd name="connsiteX70" fmla="*/ 2763516 w 4876800"/>
              <a:gd name="connsiteY70" fmla="*/ 2926080 h 4876800"/>
              <a:gd name="connsiteX71" fmla="*/ 2926080 w 4876800"/>
              <a:gd name="connsiteY71" fmla="*/ 2926080 h 4876800"/>
              <a:gd name="connsiteX72" fmla="*/ 2926080 w 4876800"/>
              <a:gd name="connsiteY72" fmla="*/ 2600963 h 4876800"/>
              <a:gd name="connsiteX73" fmla="*/ 1950720 w 4876800"/>
              <a:gd name="connsiteY73" fmla="*/ 2600963 h 4876800"/>
              <a:gd name="connsiteX74" fmla="*/ 1950720 w 4876800"/>
              <a:gd name="connsiteY74" fmla="*/ 2926080 h 4876800"/>
              <a:gd name="connsiteX75" fmla="*/ 2113283 w 4876800"/>
              <a:gd name="connsiteY75" fmla="*/ 2926080 h 4876800"/>
              <a:gd name="connsiteX76" fmla="*/ 2113283 w 4876800"/>
              <a:gd name="connsiteY76" fmla="*/ 2600963 h 4876800"/>
              <a:gd name="connsiteX77" fmla="*/ 3982726 w 4876800"/>
              <a:gd name="connsiteY77" fmla="*/ 2519677 h 4876800"/>
              <a:gd name="connsiteX78" fmla="*/ 4307843 w 4876800"/>
              <a:gd name="connsiteY78" fmla="*/ 2519677 h 4876800"/>
              <a:gd name="connsiteX79" fmla="*/ 4389120 w 4876800"/>
              <a:gd name="connsiteY79" fmla="*/ 2600954 h 4876800"/>
              <a:gd name="connsiteX80" fmla="*/ 4389120 w 4876800"/>
              <a:gd name="connsiteY80" fmla="*/ 3088634 h 4876800"/>
              <a:gd name="connsiteX81" fmla="*/ 4307843 w 4876800"/>
              <a:gd name="connsiteY81" fmla="*/ 3169911 h 4876800"/>
              <a:gd name="connsiteX82" fmla="*/ 3982726 w 4876800"/>
              <a:gd name="connsiteY82" fmla="*/ 3169911 h 4876800"/>
              <a:gd name="connsiteX83" fmla="*/ 3901450 w 4876800"/>
              <a:gd name="connsiteY83" fmla="*/ 3088634 h 4876800"/>
              <a:gd name="connsiteX84" fmla="*/ 3901450 w 4876800"/>
              <a:gd name="connsiteY84" fmla="*/ 2600954 h 4876800"/>
              <a:gd name="connsiteX85" fmla="*/ 3982726 w 4876800"/>
              <a:gd name="connsiteY85" fmla="*/ 2519677 h 4876800"/>
              <a:gd name="connsiteX86" fmla="*/ 568957 w 4876800"/>
              <a:gd name="connsiteY86" fmla="*/ 2438410 h 4876800"/>
              <a:gd name="connsiteX87" fmla="*/ 894083 w 4876800"/>
              <a:gd name="connsiteY87" fmla="*/ 2438410 h 4876800"/>
              <a:gd name="connsiteX88" fmla="*/ 975360 w 4876800"/>
              <a:gd name="connsiteY88" fmla="*/ 2519686 h 4876800"/>
              <a:gd name="connsiteX89" fmla="*/ 975360 w 4876800"/>
              <a:gd name="connsiteY89" fmla="*/ 3007367 h 4876800"/>
              <a:gd name="connsiteX90" fmla="*/ 894083 w 4876800"/>
              <a:gd name="connsiteY90" fmla="*/ 3088643 h 4876800"/>
              <a:gd name="connsiteX91" fmla="*/ 812797 w 4876800"/>
              <a:gd name="connsiteY91" fmla="*/ 3007367 h 4876800"/>
              <a:gd name="connsiteX92" fmla="*/ 812797 w 4876800"/>
              <a:gd name="connsiteY92" fmla="*/ 2600963 h 4876800"/>
              <a:gd name="connsiteX93" fmla="*/ 650233 w 4876800"/>
              <a:gd name="connsiteY93" fmla="*/ 2600963 h 4876800"/>
              <a:gd name="connsiteX94" fmla="*/ 650233 w 4876800"/>
              <a:gd name="connsiteY94" fmla="*/ 2682240 h 4876800"/>
              <a:gd name="connsiteX95" fmla="*/ 568957 w 4876800"/>
              <a:gd name="connsiteY95" fmla="*/ 2763517 h 4876800"/>
              <a:gd name="connsiteX96" fmla="*/ 487680 w 4876800"/>
              <a:gd name="connsiteY96" fmla="*/ 2682240 h 4876800"/>
              <a:gd name="connsiteX97" fmla="*/ 487680 w 4876800"/>
              <a:gd name="connsiteY97" fmla="*/ 2519686 h 4876800"/>
              <a:gd name="connsiteX98" fmla="*/ 568957 w 4876800"/>
              <a:gd name="connsiteY98" fmla="*/ 2438410 h 4876800"/>
              <a:gd name="connsiteX99" fmla="*/ 2682240 w 4876800"/>
              <a:gd name="connsiteY99" fmla="*/ 2438400 h 4876800"/>
              <a:gd name="connsiteX100" fmla="*/ 3007357 w 4876800"/>
              <a:gd name="connsiteY100" fmla="*/ 2438400 h 4876800"/>
              <a:gd name="connsiteX101" fmla="*/ 3088633 w 4876800"/>
              <a:gd name="connsiteY101" fmla="*/ 2519676 h 4876800"/>
              <a:gd name="connsiteX102" fmla="*/ 3088633 w 4876800"/>
              <a:gd name="connsiteY102" fmla="*/ 3007357 h 4876800"/>
              <a:gd name="connsiteX103" fmla="*/ 3007357 w 4876800"/>
              <a:gd name="connsiteY103" fmla="*/ 3088633 h 4876800"/>
              <a:gd name="connsiteX104" fmla="*/ 2682240 w 4876800"/>
              <a:gd name="connsiteY104" fmla="*/ 3088633 h 4876800"/>
              <a:gd name="connsiteX105" fmla="*/ 2600963 w 4876800"/>
              <a:gd name="connsiteY105" fmla="*/ 3007357 h 4876800"/>
              <a:gd name="connsiteX106" fmla="*/ 2600963 w 4876800"/>
              <a:gd name="connsiteY106" fmla="*/ 2519676 h 4876800"/>
              <a:gd name="connsiteX107" fmla="*/ 2682240 w 4876800"/>
              <a:gd name="connsiteY107" fmla="*/ 2438400 h 4876800"/>
              <a:gd name="connsiteX108" fmla="*/ 1869443 w 4876800"/>
              <a:gd name="connsiteY108" fmla="*/ 2438400 h 4876800"/>
              <a:gd name="connsiteX109" fmla="*/ 2194560 w 4876800"/>
              <a:gd name="connsiteY109" fmla="*/ 2438400 h 4876800"/>
              <a:gd name="connsiteX110" fmla="*/ 2275837 w 4876800"/>
              <a:gd name="connsiteY110" fmla="*/ 2519676 h 4876800"/>
              <a:gd name="connsiteX111" fmla="*/ 2275837 w 4876800"/>
              <a:gd name="connsiteY111" fmla="*/ 3007357 h 4876800"/>
              <a:gd name="connsiteX112" fmla="*/ 2194560 w 4876800"/>
              <a:gd name="connsiteY112" fmla="*/ 3088633 h 4876800"/>
              <a:gd name="connsiteX113" fmla="*/ 1869434 w 4876800"/>
              <a:gd name="connsiteY113" fmla="*/ 3088633 h 4876800"/>
              <a:gd name="connsiteX114" fmla="*/ 1788157 w 4876800"/>
              <a:gd name="connsiteY114" fmla="*/ 3007357 h 4876800"/>
              <a:gd name="connsiteX115" fmla="*/ 1788166 w 4876800"/>
              <a:gd name="connsiteY115" fmla="*/ 3007357 h 4876800"/>
              <a:gd name="connsiteX116" fmla="*/ 1788166 w 4876800"/>
              <a:gd name="connsiteY116" fmla="*/ 2519676 h 4876800"/>
              <a:gd name="connsiteX117" fmla="*/ 1869443 w 4876800"/>
              <a:gd name="connsiteY117" fmla="*/ 2438400 h 4876800"/>
              <a:gd name="connsiteX118" fmla="*/ 81286 w 4876800"/>
              <a:gd name="connsiteY118" fmla="*/ 1788176 h 4876800"/>
              <a:gd name="connsiteX119" fmla="*/ 162563 w 4876800"/>
              <a:gd name="connsiteY119" fmla="*/ 1869453 h 4876800"/>
              <a:gd name="connsiteX120" fmla="*/ 162563 w 4876800"/>
              <a:gd name="connsiteY120" fmla="*/ 1950729 h 4876800"/>
              <a:gd name="connsiteX121" fmla="*/ 1056637 w 4876800"/>
              <a:gd name="connsiteY121" fmla="*/ 1950729 h 4876800"/>
              <a:gd name="connsiteX122" fmla="*/ 1137913 w 4876800"/>
              <a:gd name="connsiteY122" fmla="*/ 2032006 h 4876800"/>
              <a:gd name="connsiteX123" fmla="*/ 1056637 w 4876800"/>
              <a:gd name="connsiteY123" fmla="*/ 2113283 h 4876800"/>
              <a:gd name="connsiteX124" fmla="*/ 162553 w 4876800"/>
              <a:gd name="connsiteY124" fmla="*/ 2113283 h 4876800"/>
              <a:gd name="connsiteX125" fmla="*/ 162553 w 4876800"/>
              <a:gd name="connsiteY125" fmla="*/ 2763526 h 4876800"/>
              <a:gd name="connsiteX126" fmla="*/ 81277 w 4876800"/>
              <a:gd name="connsiteY126" fmla="*/ 2844803 h 4876800"/>
              <a:gd name="connsiteX127" fmla="*/ 0 w 4876800"/>
              <a:gd name="connsiteY127" fmla="*/ 2763526 h 4876800"/>
              <a:gd name="connsiteX128" fmla="*/ 0 w 4876800"/>
              <a:gd name="connsiteY128" fmla="*/ 1869443 h 4876800"/>
              <a:gd name="connsiteX129" fmla="*/ 81286 w 4876800"/>
              <a:gd name="connsiteY129" fmla="*/ 1788176 h 4876800"/>
              <a:gd name="connsiteX130" fmla="*/ 4795524 w 4876800"/>
              <a:gd name="connsiteY130" fmla="*/ 1788157 h 4876800"/>
              <a:gd name="connsiteX131" fmla="*/ 4876800 w 4876800"/>
              <a:gd name="connsiteY131" fmla="*/ 1869424 h 4876800"/>
              <a:gd name="connsiteX132" fmla="*/ 4876800 w 4876800"/>
              <a:gd name="connsiteY132" fmla="*/ 4795504 h 4876800"/>
              <a:gd name="connsiteX133" fmla="*/ 4795524 w 4876800"/>
              <a:gd name="connsiteY133" fmla="*/ 4876781 h 4876800"/>
              <a:gd name="connsiteX134" fmla="*/ 4714247 w 4876800"/>
              <a:gd name="connsiteY134" fmla="*/ 4795504 h 4876800"/>
              <a:gd name="connsiteX135" fmla="*/ 4714247 w 4876800"/>
              <a:gd name="connsiteY135" fmla="*/ 2113264 h 4876800"/>
              <a:gd name="connsiteX136" fmla="*/ 3820163 w 4876800"/>
              <a:gd name="connsiteY136" fmla="*/ 2113264 h 4876800"/>
              <a:gd name="connsiteX137" fmla="*/ 3738887 w 4876800"/>
              <a:gd name="connsiteY137" fmla="*/ 2031987 h 4876800"/>
              <a:gd name="connsiteX138" fmla="*/ 3820163 w 4876800"/>
              <a:gd name="connsiteY138" fmla="*/ 1950710 h 4876800"/>
              <a:gd name="connsiteX139" fmla="*/ 4714247 w 4876800"/>
              <a:gd name="connsiteY139" fmla="*/ 1950710 h 4876800"/>
              <a:gd name="connsiteX140" fmla="*/ 4714247 w 4876800"/>
              <a:gd name="connsiteY140" fmla="*/ 1869434 h 4876800"/>
              <a:gd name="connsiteX141" fmla="*/ 4795524 w 4876800"/>
              <a:gd name="connsiteY141" fmla="*/ 1788157 h 4876800"/>
              <a:gd name="connsiteX142" fmla="*/ 1381764 w 4876800"/>
              <a:gd name="connsiteY142" fmla="*/ 1706880 h 4876800"/>
              <a:gd name="connsiteX143" fmla="*/ 1463040 w 4876800"/>
              <a:gd name="connsiteY143" fmla="*/ 1788157 h 4876800"/>
              <a:gd name="connsiteX144" fmla="*/ 1463040 w 4876800"/>
              <a:gd name="connsiteY144" fmla="*/ 4145280 h 4876800"/>
              <a:gd name="connsiteX145" fmla="*/ 1381764 w 4876800"/>
              <a:gd name="connsiteY145" fmla="*/ 4226557 h 4876800"/>
              <a:gd name="connsiteX146" fmla="*/ 1300487 w 4876800"/>
              <a:gd name="connsiteY146" fmla="*/ 4145280 h 4876800"/>
              <a:gd name="connsiteX147" fmla="*/ 1300487 w 4876800"/>
              <a:gd name="connsiteY147" fmla="*/ 1788157 h 4876800"/>
              <a:gd name="connsiteX148" fmla="*/ 1381764 w 4876800"/>
              <a:gd name="connsiteY148" fmla="*/ 1706880 h 4876800"/>
              <a:gd name="connsiteX149" fmla="*/ 3495046 w 4876800"/>
              <a:gd name="connsiteY149" fmla="*/ 1625603 h 4876800"/>
              <a:gd name="connsiteX150" fmla="*/ 3576323 w 4876800"/>
              <a:gd name="connsiteY150" fmla="*/ 1706879 h 4876800"/>
              <a:gd name="connsiteX151" fmla="*/ 3576323 w 4876800"/>
              <a:gd name="connsiteY151" fmla="*/ 4145280 h 4876800"/>
              <a:gd name="connsiteX152" fmla="*/ 3495046 w 4876800"/>
              <a:gd name="connsiteY152" fmla="*/ 4226556 h 4876800"/>
              <a:gd name="connsiteX153" fmla="*/ 3413770 w 4876800"/>
              <a:gd name="connsiteY153" fmla="*/ 4145280 h 4876800"/>
              <a:gd name="connsiteX154" fmla="*/ 3413770 w 4876800"/>
              <a:gd name="connsiteY154" fmla="*/ 1706879 h 4876800"/>
              <a:gd name="connsiteX155" fmla="*/ 3495046 w 4876800"/>
              <a:gd name="connsiteY155" fmla="*/ 1625603 h 4876800"/>
              <a:gd name="connsiteX156" fmla="*/ 2763516 w 4876800"/>
              <a:gd name="connsiteY156" fmla="*/ 1625603 h 4876800"/>
              <a:gd name="connsiteX157" fmla="*/ 2763516 w 4876800"/>
              <a:gd name="connsiteY157" fmla="*/ 1950720 h 4876800"/>
              <a:gd name="connsiteX158" fmla="*/ 2926080 w 4876800"/>
              <a:gd name="connsiteY158" fmla="*/ 1950720 h 4876800"/>
              <a:gd name="connsiteX159" fmla="*/ 2926080 w 4876800"/>
              <a:gd name="connsiteY159" fmla="*/ 1625603 h 4876800"/>
              <a:gd name="connsiteX160" fmla="*/ 1950721 w 4876800"/>
              <a:gd name="connsiteY160" fmla="*/ 1625603 h 4876800"/>
              <a:gd name="connsiteX161" fmla="*/ 1950721 w 4876800"/>
              <a:gd name="connsiteY161" fmla="*/ 1950720 h 4876800"/>
              <a:gd name="connsiteX162" fmla="*/ 2113284 w 4876800"/>
              <a:gd name="connsiteY162" fmla="*/ 1950720 h 4876800"/>
              <a:gd name="connsiteX163" fmla="*/ 2113284 w 4876800"/>
              <a:gd name="connsiteY163" fmla="*/ 1625603 h 4876800"/>
              <a:gd name="connsiteX164" fmla="*/ 2682240 w 4876800"/>
              <a:gd name="connsiteY164" fmla="*/ 1463050 h 4876800"/>
              <a:gd name="connsiteX165" fmla="*/ 3007357 w 4876800"/>
              <a:gd name="connsiteY165" fmla="*/ 1463050 h 4876800"/>
              <a:gd name="connsiteX166" fmla="*/ 3088633 w 4876800"/>
              <a:gd name="connsiteY166" fmla="*/ 1544327 h 4876800"/>
              <a:gd name="connsiteX167" fmla="*/ 3088633 w 4876800"/>
              <a:gd name="connsiteY167" fmla="*/ 2032007 h 4876800"/>
              <a:gd name="connsiteX168" fmla="*/ 3007357 w 4876800"/>
              <a:gd name="connsiteY168" fmla="*/ 2113283 h 4876800"/>
              <a:gd name="connsiteX169" fmla="*/ 2682240 w 4876800"/>
              <a:gd name="connsiteY169" fmla="*/ 2113283 h 4876800"/>
              <a:gd name="connsiteX170" fmla="*/ 2600963 w 4876800"/>
              <a:gd name="connsiteY170" fmla="*/ 2032007 h 4876800"/>
              <a:gd name="connsiteX171" fmla="*/ 2600963 w 4876800"/>
              <a:gd name="connsiteY171" fmla="*/ 1544327 h 4876800"/>
              <a:gd name="connsiteX172" fmla="*/ 2682240 w 4876800"/>
              <a:gd name="connsiteY172" fmla="*/ 1463050 h 4876800"/>
              <a:gd name="connsiteX173" fmla="*/ 1869444 w 4876800"/>
              <a:gd name="connsiteY173" fmla="*/ 1463050 h 4876800"/>
              <a:gd name="connsiteX174" fmla="*/ 2194560 w 4876800"/>
              <a:gd name="connsiteY174" fmla="*/ 1463050 h 4876800"/>
              <a:gd name="connsiteX175" fmla="*/ 2275837 w 4876800"/>
              <a:gd name="connsiteY175" fmla="*/ 1544327 h 4876800"/>
              <a:gd name="connsiteX176" fmla="*/ 2275837 w 4876800"/>
              <a:gd name="connsiteY176" fmla="*/ 2032007 h 4876800"/>
              <a:gd name="connsiteX177" fmla="*/ 2194560 w 4876800"/>
              <a:gd name="connsiteY177" fmla="*/ 2113283 h 4876800"/>
              <a:gd name="connsiteX178" fmla="*/ 1869444 w 4876800"/>
              <a:gd name="connsiteY178" fmla="*/ 2113283 h 4876800"/>
              <a:gd name="connsiteX179" fmla="*/ 1788167 w 4876800"/>
              <a:gd name="connsiteY179" fmla="*/ 2032007 h 4876800"/>
              <a:gd name="connsiteX180" fmla="*/ 1788167 w 4876800"/>
              <a:gd name="connsiteY180" fmla="*/ 1544327 h 4876800"/>
              <a:gd name="connsiteX181" fmla="*/ 1869444 w 4876800"/>
              <a:gd name="connsiteY181" fmla="*/ 1463050 h 4876800"/>
              <a:gd name="connsiteX182" fmla="*/ 2438400 w 4876800"/>
              <a:gd name="connsiteY182" fmla="*/ 0 h 4876800"/>
              <a:gd name="connsiteX183" fmla="*/ 3007357 w 4876800"/>
              <a:gd name="connsiteY183" fmla="*/ 0 h 4876800"/>
              <a:gd name="connsiteX184" fmla="*/ 3088634 w 4876800"/>
              <a:gd name="connsiteY184" fmla="*/ 81277 h 4876800"/>
              <a:gd name="connsiteX185" fmla="*/ 3088634 w 4876800"/>
              <a:gd name="connsiteY185" fmla="*/ 406403 h 4876800"/>
              <a:gd name="connsiteX186" fmla="*/ 3007357 w 4876800"/>
              <a:gd name="connsiteY186" fmla="*/ 487680 h 4876800"/>
              <a:gd name="connsiteX187" fmla="*/ 2682240 w 4876800"/>
              <a:gd name="connsiteY187" fmla="*/ 487680 h 4876800"/>
              <a:gd name="connsiteX188" fmla="*/ 2600963 w 4876800"/>
              <a:gd name="connsiteY188" fmla="*/ 406403 h 4876800"/>
              <a:gd name="connsiteX189" fmla="*/ 2682240 w 4876800"/>
              <a:gd name="connsiteY189" fmla="*/ 325126 h 4876800"/>
              <a:gd name="connsiteX190" fmla="*/ 2926080 w 4876800"/>
              <a:gd name="connsiteY190" fmla="*/ 325126 h 4876800"/>
              <a:gd name="connsiteX191" fmla="*/ 2926080 w 4876800"/>
              <a:gd name="connsiteY191" fmla="*/ 162563 h 4876800"/>
              <a:gd name="connsiteX192" fmla="*/ 2519677 w 4876800"/>
              <a:gd name="connsiteY192" fmla="*/ 162563 h 4876800"/>
              <a:gd name="connsiteX193" fmla="*/ 2519677 w 4876800"/>
              <a:gd name="connsiteY193" fmla="*/ 685514 h 4876800"/>
              <a:gd name="connsiteX194" fmla="*/ 3699462 w 4876800"/>
              <a:gd name="connsiteY194" fmla="*/ 1393374 h 4876800"/>
              <a:gd name="connsiteX195" fmla="*/ 3727256 w 4876800"/>
              <a:gd name="connsiteY195" fmla="*/ 1504893 h 4876800"/>
              <a:gd name="connsiteX196" fmla="*/ 3657514 w 4876800"/>
              <a:gd name="connsiteY196" fmla="*/ 1544317 h 4876800"/>
              <a:gd name="connsiteX197" fmla="*/ 3615738 w 4876800"/>
              <a:gd name="connsiteY197" fmla="*/ 1532696 h 4876800"/>
              <a:gd name="connsiteX198" fmla="*/ 2438400 w 4876800"/>
              <a:gd name="connsiteY198" fmla="*/ 826294 h 4876800"/>
              <a:gd name="connsiteX199" fmla="*/ 1261062 w 4876800"/>
              <a:gd name="connsiteY199" fmla="*/ 1532696 h 4876800"/>
              <a:gd name="connsiteX200" fmla="*/ 1149553 w 4876800"/>
              <a:gd name="connsiteY200" fmla="*/ 1504902 h 4876800"/>
              <a:gd name="connsiteX201" fmla="*/ 1177347 w 4876800"/>
              <a:gd name="connsiteY201" fmla="*/ 1393384 h 4876800"/>
              <a:gd name="connsiteX202" fmla="*/ 2357123 w 4876800"/>
              <a:gd name="connsiteY202" fmla="*/ 685514 h 4876800"/>
              <a:gd name="connsiteX203" fmla="*/ 2357123 w 4876800"/>
              <a:gd name="connsiteY203" fmla="*/ 81277 h 4876800"/>
              <a:gd name="connsiteX204" fmla="*/ 2438400 w 4876800"/>
              <a:gd name="connsiteY204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4876800" h="4876800">
                <a:moveTo>
                  <a:pt x="731520" y="4714237"/>
                </a:moveTo>
                <a:lnTo>
                  <a:pt x="4145280" y="4714237"/>
                </a:lnTo>
                <a:cubicBezTo>
                  <a:pt x="4190143" y="4714237"/>
                  <a:pt x="4226557" y="4750660"/>
                  <a:pt x="4226557" y="4795523"/>
                </a:cubicBezTo>
                <a:cubicBezTo>
                  <a:pt x="4226557" y="4840386"/>
                  <a:pt x="4190143" y="4876800"/>
                  <a:pt x="4145280" y="4876800"/>
                </a:cubicBezTo>
                <a:lnTo>
                  <a:pt x="731520" y="4876800"/>
                </a:lnTo>
                <a:cubicBezTo>
                  <a:pt x="686657" y="4876800"/>
                  <a:pt x="650243" y="4840376"/>
                  <a:pt x="650243" y="4795513"/>
                </a:cubicBezTo>
                <a:cubicBezTo>
                  <a:pt x="650243" y="4750651"/>
                  <a:pt x="686657" y="4714237"/>
                  <a:pt x="731520" y="4714237"/>
                </a:cubicBezTo>
                <a:close/>
                <a:moveTo>
                  <a:pt x="4063994" y="3657600"/>
                </a:moveTo>
                <a:lnTo>
                  <a:pt x="4063994" y="3982717"/>
                </a:lnTo>
                <a:lnTo>
                  <a:pt x="4226557" y="3982717"/>
                </a:lnTo>
                <a:lnTo>
                  <a:pt x="4226557" y="3657600"/>
                </a:lnTo>
                <a:close/>
                <a:moveTo>
                  <a:pt x="2519677" y="3576332"/>
                </a:moveTo>
                <a:lnTo>
                  <a:pt x="2519677" y="3901449"/>
                </a:lnTo>
                <a:cubicBezTo>
                  <a:pt x="2564539" y="3901449"/>
                  <a:pt x="2600954" y="3937863"/>
                  <a:pt x="2600954" y="3982726"/>
                </a:cubicBezTo>
                <a:cubicBezTo>
                  <a:pt x="2600954" y="4027589"/>
                  <a:pt x="2564539" y="4064003"/>
                  <a:pt x="2519677" y="4064003"/>
                </a:cubicBezTo>
                <a:lnTo>
                  <a:pt x="2519677" y="4389120"/>
                </a:lnTo>
                <a:lnTo>
                  <a:pt x="2926080" y="4389120"/>
                </a:lnTo>
                <a:lnTo>
                  <a:pt x="2926080" y="3576332"/>
                </a:lnTo>
                <a:close/>
                <a:moveTo>
                  <a:pt x="1950720" y="3576323"/>
                </a:moveTo>
                <a:lnTo>
                  <a:pt x="1950720" y="4389120"/>
                </a:lnTo>
                <a:lnTo>
                  <a:pt x="2357123" y="4389120"/>
                </a:lnTo>
                <a:lnTo>
                  <a:pt x="2357123" y="4063993"/>
                </a:lnTo>
                <a:cubicBezTo>
                  <a:pt x="2312260" y="4063993"/>
                  <a:pt x="2275846" y="4027579"/>
                  <a:pt x="2275846" y="3982716"/>
                </a:cubicBezTo>
                <a:cubicBezTo>
                  <a:pt x="2275846" y="3937854"/>
                  <a:pt x="2312260" y="3901440"/>
                  <a:pt x="2357123" y="3901440"/>
                </a:cubicBezTo>
                <a:lnTo>
                  <a:pt x="2357123" y="3576323"/>
                </a:lnTo>
                <a:close/>
                <a:moveTo>
                  <a:pt x="3982726" y="3495037"/>
                </a:moveTo>
                <a:lnTo>
                  <a:pt x="4307843" y="3495037"/>
                </a:lnTo>
                <a:cubicBezTo>
                  <a:pt x="4352706" y="3495037"/>
                  <a:pt x="4389120" y="3531451"/>
                  <a:pt x="4389120" y="3576313"/>
                </a:cubicBezTo>
                <a:lnTo>
                  <a:pt x="4389120" y="4063993"/>
                </a:lnTo>
                <a:cubicBezTo>
                  <a:pt x="4389120" y="4108856"/>
                  <a:pt x="4352706" y="4145270"/>
                  <a:pt x="4307843" y="4145270"/>
                </a:cubicBezTo>
                <a:lnTo>
                  <a:pt x="3982726" y="4145270"/>
                </a:lnTo>
                <a:cubicBezTo>
                  <a:pt x="3937864" y="4145270"/>
                  <a:pt x="3901450" y="4108856"/>
                  <a:pt x="3901450" y="4063993"/>
                </a:cubicBezTo>
                <a:lnTo>
                  <a:pt x="3901450" y="3576313"/>
                </a:lnTo>
                <a:cubicBezTo>
                  <a:pt x="3901450" y="3531451"/>
                  <a:pt x="3937864" y="3495037"/>
                  <a:pt x="3982726" y="3495037"/>
                </a:cubicBezTo>
                <a:close/>
                <a:moveTo>
                  <a:pt x="1706880" y="3413779"/>
                </a:moveTo>
                <a:lnTo>
                  <a:pt x="3169910" y="3413779"/>
                </a:lnTo>
                <a:cubicBezTo>
                  <a:pt x="3214773" y="3413779"/>
                  <a:pt x="3251187" y="3450193"/>
                  <a:pt x="3251187" y="3495055"/>
                </a:cubicBezTo>
                <a:cubicBezTo>
                  <a:pt x="3251187" y="3539918"/>
                  <a:pt x="3214773" y="3576332"/>
                  <a:pt x="3169910" y="3576332"/>
                </a:cubicBezTo>
                <a:lnTo>
                  <a:pt x="3088633" y="3576332"/>
                </a:lnTo>
                <a:lnTo>
                  <a:pt x="3088633" y="4389129"/>
                </a:lnTo>
                <a:lnTo>
                  <a:pt x="3820154" y="4389129"/>
                </a:lnTo>
                <a:cubicBezTo>
                  <a:pt x="3865016" y="4389129"/>
                  <a:pt x="3901430" y="4425543"/>
                  <a:pt x="3901430" y="4470406"/>
                </a:cubicBezTo>
                <a:cubicBezTo>
                  <a:pt x="3901430" y="4515269"/>
                  <a:pt x="3865016" y="4551683"/>
                  <a:pt x="3820154" y="4551683"/>
                </a:cubicBezTo>
                <a:lnTo>
                  <a:pt x="1056637" y="4551683"/>
                </a:lnTo>
                <a:cubicBezTo>
                  <a:pt x="1011774" y="4551683"/>
                  <a:pt x="975360" y="4515259"/>
                  <a:pt x="975360" y="4470397"/>
                </a:cubicBezTo>
                <a:cubicBezTo>
                  <a:pt x="975360" y="4425534"/>
                  <a:pt x="1011774" y="4389120"/>
                  <a:pt x="1056637" y="4389120"/>
                </a:cubicBezTo>
                <a:lnTo>
                  <a:pt x="1788157" y="4389120"/>
                </a:lnTo>
                <a:lnTo>
                  <a:pt x="1788157" y="3576332"/>
                </a:lnTo>
                <a:lnTo>
                  <a:pt x="1706880" y="3576332"/>
                </a:lnTo>
                <a:cubicBezTo>
                  <a:pt x="1662017" y="3576332"/>
                  <a:pt x="1625603" y="3539918"/>
                  <a:pt x="1625603" y="3495055"/>
                </a:cubicBezTo>
                <a:cubicBezTo>
                  <a:pt x="1625603" y="3450193"/>
                  <a:pt x="1662017" y="3413779"/>
                  <a:pt x="1706880" y="3413779"/>
                </a:cubicBezTo>
                <a:close/>
                <a:moveTo>
                  <a:pt x="406403" y="3088633"/>
                </a:moveTo>
                <a:cubicBezTo>
                  <a:pt x="271319" y="3088633"/>
                  <a:pt x="162563" y="3577780"/>
                  <a:pt x="162563" y="3982716"/>
                </a:cubicBezTo>
                <a:cubicBezTo>
                  <a:pt x="162563" y="4117152"/>
                  <a:pt x="271967" y="4226557"/>
                  <a:pt x="406403" y="4226557"/>
                </a:cubicBezTo>
                <a:cubicBezTo>
                  <a:pt x="540839" y="4226557"/>
                  <a:pt x="650243" y="4117152"/>
                  <a:pt x="650243" y="3982716"/>
                </a:cubicBezTo>
                <a:cubicBezTo>
                  <a:pt x="650243" y="3577780"/>
                  <a:pt x="541486" y="3088633"/>
                  <a:pt x="406403" y="3088633"/>
                </a:cubicBezTo>
                <a:close/>
                <a:moveTo>
                  <a:pt x="406393" y="2926080"/>
                </a:moveTo>
                <a:cubicBezTo>
                  <a:pt x="808167" y="2926080"/>
                  <a:pt x="812797" y="3972153"/>
                  <a:pt x="812797" y="3982716"/>
                </a:cubicBezTo>
                <a:cubicBezTo>
                  <a:pt x="812797" y="4179008"/>
                  <a:pt x="672912" y="4343114"/>
                  <a:pt x="487670" y="4380909"/>
                </a:cubicBezTo>
                <a:lnTo>
                  <a:pt x="487670" y="4795523"/>
                </a:lnTo>
                <a:cubicBezTo>
                  <a:pt x="487670" y="4840386"/>
                  <a:pt x="451256" y="4876800"/>
                  <a:pt x="406393" y="4876800"/>
                </a:cubicBezTo>
                <a:cubicBezTo>
                  <a:pt x="361531" y="4876800"/>
                  <a:pt x="325117" y="4840386"/>
                  <a:pt x="325117" y="4795523"/>
                </a:cubicBezTo>
                <a:lnTo>
                  <a:pt x="325117" y="4380909"/>
                </a:lnTo>
                <a:cubicBezTo>
                  <a:pt x="139884" y="4343114"/>
                  <a:pt x="0" y="4179008"/>
                  <a:pt x="0" y="3982716"/>
                </a:cubicBezTo>
                <a:cubicBezTo>
                  <a:pt x="0" y="3972153"/>
                  <a:pt x="4629" y="2926080"/>
                  <a:pt x="406393" y="2926080"/>
                </a:cubicBezTo>
                <a:close/>
                <a:moveTo>
                  <a:pt x="4063994" y="2682240"/>
                </a:moveTo>
                <a:lnTo>
                  <a:pt x="4063994" y="3007357"/>
                </a:lnTo>
                <a:lnTo>
                  <a:pt x="4226557" y="3007357"/>
                </a:lnTo>
                <a:lnTo>
                  <a:pt x="4226557" y="2682240"/>
                </a:lnTo>
                <a:close/>
                <a:moveTo>
                  <a:pt x="2763516" y="2600963"/>
                </a:moveTo>
                <a:lnTo>
                  <a:pt x="2763516" y="2926080"/>
                </a:lnTo>
                <a:lnTo>
                  <a:pt x="2926080" y="2926080"/>
                </a:lnTo>
                <a:lnTo>
                  <a:pt x="2926080" y="2600963"/>
                </a:lnTo>
                <a:close/>
                <a:moveTo>
                  <a:pt x="1950720" y="2600963"/>
                </a:moveTo>
                <a:lnTo>
                  <a:pt x="1950720" y="2926080"/>
                </a:lnTo>
                <a:lnTo>
                  <a:pt x="2113283" y="2926080"/>
                </a:lnTo>
                <a:lnTo>
                  <a:pt x="2113283" y="2600963"/>
                </a:lnTo>
                <a:close/>
                <a:moveTo>
                  <a:pt x="3982726" y="2519677"/>
                </a:moveTo>
                <a:lnTo>
                  <a:pt x="4307843" y="2519677"/>
                </a:lnTo>
                <a:cubicBezTo>
                  <a:pt x="4352706" y="2519677"/>
                  <a:pt x="4389120" y="2556091"/>
                  <a:pt x="4389120" y="2600954"/>
                </a:cubicBezTo>
                <a:lnTo>
                  <a:pt x="4389120" y="3088634"/>
                </a:lnTo>
                <a:cubicBezTo>
                  <a:pt x="4389120" y="3133497"/>
                  <a:pt x="4352706" y="3169911"/>
                  <a:pt x="4307843" y="3169911"/>
                </a:cubicBezTo>
                <a:lnTo>
                  <a:pt x="3982726" y="3169911"/>
                </a:lnTo>
                <a:cubicBezTo>
                  <a:pt x="3937864" y="3169911"/>
                  <a:pt x="3901450" y="3133497"/>
                  <a:pt x="3901450" y="3088634"/>
                </a:cubicBezTo>
                <a:lnTo>
                  <a:pt x="3901450" y="2600954"/>
                </a:lnTo>
                <a:cubicBezTo>
                  <a:pt x="3901450" y="2556091"/>
                  <a:pt x="3937864" y="2519677"/>
                  <a:pt x="3982726" y="2519677"/>
                </a:cubicBezTo>
                <a:close/>
                <a:moveTo>
                  <a:pt x="568957" y="2438410"/>
                </a:moveTo>
                <a:lnTo>
                  <a:pt x="894083" y="2438410"/>
                </a:lnTo>
                <a:cubicBezTo>
                  <a:pt x="938946" y="2438410"/>
                  <a:pt x="975360" y="2474824"/>
                  <a:pt x="975360" y="2519686"/>
                </a:cubicBezTo>
                <a:lnTo>
                  <a:pt x="975360" y="3007367"/>
                </a:lnTo>
                <a:cubicBezTo>
                  <a:pt x="975360" y="3052229"/>
                  <a:pt x="938946" y="3088643"/>
                  <a:pt x="894083" y="3088643"/>
                </a:cubicBezTo>
                <a:cubicBezTo>
                  <a:pt x="849211" y="3088643"/>
                  <a:pt x="812797" y="3052229"/>
                  <a:pt x="812797" y="3007367"/>
                </a:cubicBezTo>
                <a:lnTo>
                  <a:pt x="812797" y="2600963"/>
                </a:lnTo>
                <a:lnTo>
                  <a:pt x="650233" y="2600963"/>
                </a:lnTo>
                <a:lnTo>
                  <a:pt x="650233" y="2682240"/>
                </a:lnTo>
                <a:cubicBezTo>
                  <a:pt x="650233" y="2727103"/>
                  <a:pt x="613819" y="2763517"/>
                  <a:pt x="568957" y="2763517"/>
                </a:cubicBezTo>
                <a:cubicBezTo>
                  <a:pt x="524094" y="2763517"/>
                  <a:pt x="487680" y="2727103"/>
                  <a:pt x="487680" y="2682240"/>
                </a:cubicBezTo>
                <a:lnTo>
                  <a:pt x="487680" y="2519686"/>
                </a:lnTo>
                <a:cubicBezTo>
                  <a:pt x="487680" y="2474824"/>
                  <a:pt x="524094" y="2438410"/>
                  <a:pt x="568957" y="2438410"/>
                </a:cubicBezTo>
                <a:close/>
                <a:moveTo>
                  <a:pt x="2682240" y="2438400"/>
                </a:moveTo>
                <a:lnTo>
                  <a:pt x="3007357" y="2438400"/>
                </a:lnTo>
                <a:cubicBezTo>
                  <a:pt x="3052219" y="2438400"/>
                  <a:pt x="3088633" y="2474814"/>
                  <a:pt x="3088633" y="2519676"/>
                </a:cubicBezTo>
                <a:lnTo>
                  <a:pt x="3088633" y="3007357"/>
                </a:lnTo>
                <a:cubicBezTo>
                  <a:pt x="3088633" y="3052219"/>
                  <a:pt x="3052219" y="3088633"/>
                  <a:pt x="3007357" y="3088633"/>
                </a:cubicBezTo>
                <a:lnTo>
                  <a:pt x="2682240" y="3088633"/>
                </a:lnTo>
                <a:cubicBezTo>
                  <a:pt x="2637377" y="3088633"/>
                  <a:pt x="2600963" y="3052219"/>
                  <a:pt x="2600963" y="3007357"/>
                </a:cubicBezTo>
                <a:lnTo>
                  <a:pt x="2600963" y="2519676"/>
                </a:lnTo>
                <a:cubicBezTo>
                  <a:pt x="2600963" y="2474814"/>
                  <a:pt x="2637377" y="2438400"/>
                  <a:pt x="2682240" y="2438400"/>
                </a:cubicBezTo>
                <a:close/>
                <a:moveTo>
                  <a:pt x="1869443" y="2438400"/>
                </a:moveTo>
                <a:lnTo>
                  <a:pt x="2194560" y="2438400"/>
                </a:lnTo>
                <a:cubicBezTo>
                  <a:pt x="2239423" y="2438400"/>
                  <a:pt x="2275837" y="2474814"/>
                  <a:pt x="2275837" y="2519676"/>
                </a:cubicBezTo>
                <a:lnTo>
                  <a:pt x="2275837" y="3007357"/>
                </a:lnTo>
                <a:cubicBezTo>
                  <a:pt x="2275837" y="3052219"/>
                  <a:pt x="2239423" y="3088633"/>
                  <a:pt x="2194560" y="3088633"/>
                </a:cubicBezTo>
                <a:lnTo>
                  <a:pt x="1869434" y="3088633"/>
                </a:lnTo>
                <a:cubicBezTo>
                  <a:pt x="1824571" y="3088633"/>
                  <a:pt x="1788157" y="3052219"/>
                  <a:pt x="1788157" y="3007357"/>
                </a:cubicBezTo>
                <a:lnTo>
                  <a:pt x="1788166" y="3007357"/>
                </a:lnTo>
                <a:lnTo>
                  <a:pt x="1788166" y="2519676"/>
                </a:lnTo>
                <a:cubicBezTo>
                  <a:pt x="1788166" y="2474814"/>
                  <a:pt x="1824580" y="2438400"/>
                  <a:pt x="1869443" y="2438400"/>
                </a:cubicBezTo>
                <a:close/>
                <a:moveTo>
                  <a:pt x="81286" y="1788176"/>
                </a:moveTo>
                <a:cubicBezTo>
                  <a:pt x="126149" y="1788176"/>
                  <a:pt x="162563" y="1824590"/>
                  <a:pt x="162563" y="1869453"/>
                </a:cubicBezTo>
                <a:lnTo>
                  <a:pt x="162563" y="1950729"/>
                </a:lnTo>
                <a:lnTo>
                  <a:pt x="1056637" y="1950729"/>
                </a:lnTo>
                <a:cubicBezTo>
                  <a:pt x="1101499" y="1950729"/>
                  <a:pt x="1137913" y="1987143"/>
                  <a:pt x="1137913" y="2032006"/>
                </a:cubicBezTo>
                <a:cubicBezTo>
                  <a:pt x="1137913" y="2076869"/>
                  <a:pt x="1101499" y="2113283"/>
                  <a:pt x="1056637" y="2113283"/>
                </a:cubicBezTo>
                <a:lnTo>
                  <a:pt x="162553" y="2113283"/>
                </a:lnTo>
                <a:lnTo>
                  <a:pt x="162553" y="2763526"/>
                </a:lnTo>
                <a:cubicBezTo>
                  <a:pt x="162553" y="2808389"/>
                  <a:pt x="126139" y="2844803"/>
                  <a:pt x="81277" y="2844803"/>
                </a:cubicBezTo>
                <a:cubicBezTo>
                  <a:pt x="36414" y="2844803"/>
                  <a:pt x="0" y="2808389"/>
                  <a:pt x="0" y="2763526"/>
                </a:cubicBezTo>
                <a:lnTo>
                  <a:pt x="0" y="1869443"/>
                </a:lnTo>
                <a:cubicBezTo>
                  <a:pt x="0" y="1824571"/>
                  <a:pt x="36423" y="1788176"/>
                  <a:pt x="81286" y="1788176"/>
                </a:cubicBezTo>
                <a:close/>
                <a:moveTo>
                  <a:pt x="4795524" y="1788157"/>
                </a:moveTo>
                <a:cubicBezTo>
                  <a:pt x="4840386" y="1788157"/>
                  <a:pt x="4876800" y="1824571"/>
                  <a:pt x="4876800" y="1869424"/>
                </a:cubicBezTo>
                <a:lnTo>
                  <a:pt x="4876800" y="4795504"/>
                </a:lnTo>
                <a:cubicBezTo>
                  <a:pt x="4876800" y="4840367"/>
                  <a:pt x="4840386" y="4876781"/>
                  <a:pt x="4795524" y="4876781"/>
                </a:cubicBezTo>
                <a:cubicBezTo>
                  <a:pt x="4750661" y="4876781"/>
                  <a:pt x="4714247" y="4840367"/>
                  <a:pt x="4714247" y="4795504"/>
                </a:cubicBezTo>
                <a:lnTo>
                  <a:pt x="4714247" y="2113264"/>
                </a:lnTo>
                <a:lnTo>
                  <a:pt x="3820163" y="2113264"/>
                </a:lnTo>
                <a:cubicBezTo>
                  <a:pt x="3775301" y="2113264"/>
                  <a:pt x="3738887" y="2076850"/>
                  <a:pt x="3738887" y="2031987"/>
                </a:cubicBezTo>
                <a:cubicBezTo>
                  <a:pt x="3738887" y="1987124"/>
                  <a:pt x="3775301" y="1950710"/>
                  <a:pt x="3820163" y="1950710"/>
                </a:cubicBezTo>
                <a:lnTo>
                  <a:pt x="4714247" y="1950710"/>
                </a:lnTo>
                <a:lnTo>
                  <a:pt x="4714247" y="1869434"/>
                </a:lnTo>
                <a:cubicBezTo>
                  <a:pt x="4714247" y="1824571"/>
                  <a:pt x="4750661" y="1788157"/>
                  <a:pt x="4795524" y="1788157"/>
                </a:cubicBezTo>
                <a:close/>
                <a:moveTo>
                  <a:pt x="1381764" y="1706880"/>
                </a:moveTo>
                <a:cubicBezTo>
                  <a:pt x="1426626" y="1706880"/>
                  <a:pt x="1463040" y="1743294"/>
                  <a:pt x="1463040" y="1788157"/>
                </a:cubicBezTo>
                <a:lnTo>
                  <a:pt x="1463040" y="4145280"/>
                </a:lnTo>
                <a:cubicBezTo>
                  <a:pt x="1463040" y="4190143"/>
                  <a:pt x="1426626" y="4226557"/>
                  <a:pt x="1381764" y="4226557"/>
                </a:cubicBezTo>
                <a:cubicBezTo>
                  <a:pt x="1336901" y="4226557"/>
                  <a:pt x="1300487" y="4190143"/>
                  <a:pt x="1300487" y="4145280"/>
                </a:cubicBezTo>
                <a:lnTo>
                  <a:pt x="1300487" y="1788157"/>
                </a:lnTo>
                <a:cubicBezTo>
                  <a:pt x="1300487" y="1743294"/>
                  <a:pt x="1336901" y="1706880"/>
                  <a:pt x="1381764" y="1706880"/>
                </a:cubicBezTo>
                <a:close/>
                <a:moveTo>
                  <a:pt x="3495046" y="1625603"/>
                </a:moveTo>
                <a:cubicBezTo>
                  <a:pt x="3539909" y="1625603"/>
                  <a:pt x="3576323" y="1662017"/>
                  <a:pt x="3576323" y="1706879"/>
                </a:cubicBezTo>
                <a:lnTo>
                  <a:pt x="3576323" y="4145280"/>
                </a:lnTo>
                <a:cubicBezTo>
                  <a:pt x="3576323" y="4190142"/>
                  <a:pt x="3539909" y="4226556"/>
                  <a:pt x="3495046" y="4226556"/>
                </a:cubicBezTo>
                <a:cubicBezTo>
                  <a:pt x="3450184" y="4226556"/>
                  <a:pt x="3413770" y="4190142"/>
                  <a:pt x="3413770" y="4145280"/>
                </a:cubicBezTo>
                <a:lnTo>
                  <a:pt x="3413770" y="1706879"/>
                </a:lnTo>
                <a:cubicBezTo>
                  <a:pt x="3413770" y="1662017"/>
                  <a:pt x="3450184" y="1625603"/>
                  <a:pt x="3495046" y="1625603"/>
                </a:cubicBezTo>
                <a:close/>
                <a:moveTo>
                  <a:pt x="2763516" y="1625603"/>
                </a:moveTo>
                <a:lnTo>
                  <a:pt x="2763516" y="1950720"/>
                </a:lnTo>
                <a:lnTo>
                  <a:pt x="2926080" y="1950720"/>
                </a:lnTo>
                <a:lnTo>
                  <a:pt x="2926080" y="1625603"/>
                </a:lnTo>
                <a:close/>
                <a:moveTo>
                  <a:pt x="1950721" y="1625603"/>
                </a:moveTo>
                <a:lnTo>
                  <a:pt x="1950721" y="1950720"/>
                </a:lnTo>
                <a:lnTo>
                  <a:pt x="2113284" y="1950720"/>
                </a:lnTo>
                <a:lnTo>
                  <a:pt x="2113284" y="1625603"/>
                </a:lnTo>
                <a:close/>
                <a:moveTo>
                  <a:pt x="2682240" y="1463050"/>
                </a:moveTo>
                <a:lnTo>
                  <a:pt x="3007357" y="1463050"/>
                </a:lnTo>
                <a:cubicBezTo>
                  <a:pt x="3052219" y="1463050"/>
                  <a:pt x="3088633" y="1499464"/>
                  <a:pt x="3088633" y="1544327"/>
                </a:cubicBezTo>
                <a:lnTo>
                  <a:pt x="3088633" y="2032007"/>
                </a:lnTo>
                <a:cubicBezTo>
                  <a:pt x="3088633" y="2076869"/>
                  <a:pt x="3052219" y="2113283"/>
                  <a:pt x="3007357" y="2113283"/>
                </a:cubicBezTo>
                <a:lnTo>
                  <a:pt x="2682240" y="2113283"/>
                </a:lnTo>
                <a:cubicBezTo>
                  <a:pt x="2637377" y="2113283"/>
                  <a:pt x="2600963" y="2076869"/>
                  <a:pt x="2600963" y="2032007"/>
                </a:cubicBezTo>
                <a:lnTo>
                  <a:pt x="2600963" y="1544327"/>
                </a:lnTo>
                <a:cubicBezTo>
                  <a:pt x="2600963" y="1499464"/>
                  <a:pt x="2637377" y="1463050"/>
                  <a:pt x="2682240" y="1463050"/>
                </a:cubicBezTo>
                <a:close/>
                <a:moveTo>
                  <a:pt x="1869444" y="1463050"/>
                </a:moveTo>
                <a:lnTo>
                  <a:pt x="2194560" y="1463050"/>
                </a:lnTo>
                <a:cubicBezTo>
                  <a:pt x="2239423" y="1463050"/>
                  <a:pt x="2275837" y="1499464"/>
                  <a:pt x="2275837" y="1544327"/>
                </a:cubicBezTo>
                <a:lnTo>
                  <a:pt x="2275837" y="2032007"/>
                </a:lnTo>
                <a:cubicBezTo>
                  <a:pt x="2275837" y="2076869"/>
                  <a:pt x="2239423" y="2113283"/>
                  <a:pt x="2194560" y="2113283"/>
                </a:cubicBezTo>
                <a:lnTo>
                  <a:pt x="1869444" y="2113283"/>
                </a:lnTo>
                <a:cubicBezTo>
                  <a:pt x="1824571" y="2113283"/>
                  <a:pt x="1788157" y="2076869"/>
                  <a:pt x="1788167" y="2032007"/>
                </a:cubicBezTo>
                <a:lnTo>
                  <a:pt x="1788167" y="1544327"/>
                </a:lnTo>
                <a:cubicBezTo>
                  <a:pt x="1788167" y="1499464"/>
                  <a:pt x="1824581" y="1463050"/>
                  <a:pt x="1869444" y="1463050"/>
                </a:cubicBezTo>
                <a:close/>
                <a:moveTo>
                  <a:pt x="2438400" y="0"/>
                </a:moveTo>
                <a:lnTo>
                  <a:pt x="3007357" y="0"/>
                </a:lnTo>
                <a:cubicBezTo>
                  <a:pt x="3052220" y="0"/>
                  <a:pt x="3088634" y="36414"/>
                  <a:pt x="3088634" y="81277"/>
                </a:cubicBezTo>
                <a:lnTo>
                  <a:pt x="3088634" y="406403"/>
                </a:lnTo>
                <a:cubicBezTo>
                  <a:pt x="3088634" y="451266"/>
                  <a:pt x="3052220" y="487680"/>
                  <a:pt x="3007357" y="487680"/>
                </a:cubicBezTo>
                <a:lnTo>
                  <a:pt x="2682240" y="487680"/>
                </a:lnTo>
                <a:cubicBezTo>
                  <a:pt x="2637377" y="487680"/>
                  <a:pt x="2600963" y="451266"/>
                  <a:pt x="2600963" y="406403"/>
                </a:cubicBezTo>
                <a:cubicBezTo>
                  <a:pt x="2600963" y="361540"/>
                  <a:pt x="2637377" y="325126"/>
                  <a:pt x="2682240" y="325126"/>
                </a:cubicBezTo>
                <a:lnTo>
                  <a:pt x="2926080" y="325126"/>
                </a:lnTo>
                <a:lnTo>
                  <a:pt x="2926080" y="162563"/>
                </a:lnTo>
                <a:lnTo>
                  <a:pt x="2519677" y="162563"/>
                </a:lnTo>
                <a:lnTo>
                  <a:pt x="2519677" y="685514"/>
                </a:lnTo>
                <a:lnTo>
                  <a:pt x="3699462" y="1393374"/>
                </a:lnTo>
                <a:cubicBezTo>
                  <a:pt x="3737905" y="1416463"/>
                  <a:pt x="3750421" y="1466364"/>
                  <a:pt x="3727256" y="1504893"/>
                </a:cubicBezTo>
                <a:cubicBezTo>
                  <a:pt x="3712055" y="1530258"/>
                  <a:pt x="3685146" y="1544317"/>
                  <a:pt x="3657514" y="1544317"/>
                </a:cubicBezTo>
                <a:cubicBezTo>
                  <a:pt x="3643293" y="1544317"/>
                  <a:pt x="3628825" y="1540583"/>
                  <a:pt x="3615738" y="1532696"/>
                </a:cubicBezTo>
                <a:lnTo>
                  <a:pt x="2438400" y="826294"/>
                </a:lnTo>
                <a:lnTo>
                  <a:pt x="1261062" y="1532696"/>
                </a:lnTo>
                <a:cubicBezTo>
                  <a:pt x="1222610" y="1555861"/>
                  <a:pt x="1172547" y="1543345"/>
                  <a:pt x="1149553" y="1504902"/>
                </a:cubicBezTo>
                <a:cubicBezTo>
                  <a:pt x="1126388" y="1466374"/>
                  <a:pt x="1138904" y="1416463"/>
                  <a:pt x="1177347" y="1393384"/>
                </a:cubicBezTo>
                <a:lnTo>
                  <a:pt x="2357123" y="685514"/>
                </a:lnTo>
                <a:lnTo>
                  <a:pt x="2357123" y="81277"/>
                </a:lnTo>
                <a:cubicBezTo>
                  <a:pt x="2357123" y="36414"/>
                  <a:pt x="2393537" y="0"/>
                  <a:pt x="2438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386031E-C87A-4B8E-AAC9-44BE9983271A}"/>
              </a:ext>
            </a:extLst>
          </p:cNvPr>
          <p:cNvSpPr>
            <a:spLocks noChangeAspect="1"/>
          </p:cNvSpPr>
          <p:nvPr/>
        </p:nvSpPr>
        <p:spPr>
          <a:xfrm>
            <a:off x="11766865" y="7392385"/>
            <a:ext cx="853440" cy="853442"/>
          </a:xfrm>
          <a:custGeom>
            <a:avLst/>
            <a:gdLst>
              <a:gd name="connsiteX0" fmla="*/ 81277 w 4876790"/>
              <a:gd name="connsiteY0" fmla="*/ 4714237 h 4876800"/>
              <a:gd name="connsiteX1" fmla="*/ 4795523 w 4876790"/>
              <a:gd name="connsiteY1" fmla="*/ 4714237 h 4876800"/>
              <a:gd name="connsiteX2" fmla="*/ 4876790 w 4876790"/>
              <a:gd name="connsiteY2" fmla="*/ 4795523 h 4876800"/>
              <a:gd name="connsiteX3" fmla="*/ 4795514 w 4876790"/>
              <a:gd name="connsiteY3" fmla="*/ 4876800 h 4876800"/>
              <a:gd name="connsiteX4" fmla="*/ 81277 w 4876790"/>
              <a:gd name="connsiteY4" fmla="*/ 4876800 h 4876800"/>
              <a:gd name="connsiteX5" fmla="*/ 0 w 4876790"/>
              <a:gd name="connsiteY5" fmla="*/ 4795513 h 4876800"/>
              <a:gd name="connsiteX6" fmla="*/ 81277 w 4876790"/>
              <a:gd name="connsiteY6" fmla="*/ 4714237 h 4876800"/>
              <a:gd name="connsiteX7" fmla="*/ 1544316 w 4876790"/>
              <a:gd name="connsiteY7" fmla="*/ 4389120 h 4876800"/>
              <a:gd name="connsiteX8" fmla="*/ 3332473 w 4876790"/>
              <a:gd name="connsiteY8" fmla="*/ 4389120 h 4876800"/>
              <a:gd name="connsiteX9" fmla="*/ 3413750 w 4876790"/>
              <a:gd name="connsiteY9" fmla="*/ 4470397 h 4876800"/>
              <a:gd name="connsiteX10" fmla="*/ 3332473 w 4876790"/>
              <a:gd name="connsiteY10" fmla="*/ 4551673 h 4876800"/>
              <a:gd name="connsiteX11" fmla="*/ 1544316 w 4876790"/>
              <a:gd name="connsiteY11" fmla="*/ 4551673 h 4876800"/>
              <a:gd name="connsiteX12" fmla="*/ 1463040 w 4876790"/>
              <a:gd name="connsiteY12" fmla="*/ 4470397 h 4876800"/>
              <a:gd name="connsiteX13" fmla="*/ 1544316 w 4876790"/>
              <a:gd name="connsiteY13" fmla="*/ 4389120 h 4876800"/>
              <a:gd name="connsiteX14" fmla="*/ 2438400 w 4876790"/>
              <a:gd name="connsiteY14" fmla="*/ 2763517 h 4876800"/>
              <a:gd name="connsiteX15" fmla="*/ 3064822 w 4876790"/>
              <a:gd name="connsiteY15" fmla="*/ 2949893 h 4876800"/>
              <a:gd name="connsiteX16" fmla="*/ 3088634 w 4876790"/>
              <a:gd name="connsiteY16" fmla="*/ 3007357 h 4876800"/>
              <a:gd name="connsiteX17" fmla="*/ 3088634 w 4876790"/>
              <a:gd name="connsiteY17" fmla="*/ 4145280 h 4876800"/>
              <a:gd name="connsiteX18" fmla="*/ 3007357 w 4876790"/>
              <a:gd name="connsiteY18" fmla="*/ 4226557 h 4876800"/>
              <a:gd name="connsiteX19" fmla="*/ 2926081 w 4876790"/>
              <a:gd name="connsiteY19" fmla="*/ 4145280 h 4876800"/>
              <a:gd name="connsiteX20" fmla="*/ 2926081 w 4876790"/>
              <a:gd name="connsiteY20" fmla="*/ 3046609 h 4876800"/>
              <a:gd name="connsiteX21" fmla="*/ 2519677 w 4876790"/>
              <a:gd name="connsiteY21" fmla="*/ 2929080 h 4876800"/>
              <a:gd name="connsiteX22" fmla="*/ 2519677 w 4876790"/>
              <a:gd name="connsiteY22" fmla="*/ 3738877 h 4876800"/>
              <a:gd name="connsiteX23" fmla="*/ 2600954 w 4876790"/>
              <a:gd name="connsiteY23" fmla="*/ 3820154 h 4876800"/>
              <a:gd name="connsiteX24" fmla="*/ 2519677 w 4876790"/>
              <a:gd name="connsiteY24" fmla="*/ 3901430 h 4876800"/>
              <a:gd name="connsiteX25" fmla="*/ 2519677 w 4876790"/>
              <a:gd name="connsiteY25" fmla="*/ 4145271 h 4876800"/>
              <a:gd name="connsiteX26" fmla="*/ 2438400 w 4876790"/>
              <a:gd name="connsiteY26" fmla="*/ 4226547 h 4876800"/>
              <a:gd name="connsiteX27" fmla="*/ 2357124 w 4876790"/>
              <a:gd name="connsiteY27" fmla="*/ 4145271 h 4876800"/>
              <a:gd name="connsiteX28" fmla="*/ 2357124 w 4876790"/>
              <a:gd name="connsiteY28" fmla="*/ 3901430 h 4876800"/>
              <a:gd name="connsiteX29" fmla="*/ 2275847 w 4876790"/>
              <a:gd name="connsiteY29" fmla="*/ 3820154 h 4876800"/>
              <a:gd name="connsiteX30" fmla="*/ 2357124 w 4876790"/>
              <a:gd name="connsiteY30" fmla="*/ 3738877 h 4876800"/>
              <a:gd name="connsiteX31" fmla="*/ 2357124 w 4876790"/>
              <a:gd name="connsiteY31" fmla="*/ 2929080 h 4876800"/>
              <a:gd name="connsiteX32" fmla="*/ 1950720 w 4876790"/>
              <a:gd name="connsiteY32" fmla="*/ 3046695 h 4876800"/>
              <a:gd name="connsiteX33" fmla="*/ 1950720 w 4876790"/>
              <a:gd name="connsiteY33" fmla="*/ 4145280 h 4876800"/>
              <a:gd name="connsiteX34" fmla="*/ 1869444 w 4876790"/>
              <a:gd name="connsiteY34" fmla="*/ 4226557 h 4876800"/>
              <a:gd name="connsiteX35" fmla="*/ 1788167 w 4876790"/>
              <a:gd name="connsiteY35" fmla="*/ 4145280 h 4876800"/>
              <a:gd name="connsiteX36" fmla="*/ 1788167 w 4876790"/>
              <a:gd name="connsiteY36" fmla="*/ 3007357 h 4876800"/>
              <a:gd name="connsiteX37" fmla="*/ 1811979 w 4876790"/>
              <a:gd name="connsiteY37" fmla="*/ 2949893 h 4876800"/>
              <a:gd name="connsiteX38" fmla="*/ 2438400 w 4876790"/>
              <a:gd name="connsiteY38" fmla="*/ 2763517 h 4876800"/>
              <a:gd name="connsiteX39" fmla="*/ 3901441 w 4876790"/>
              <a:gd name="connsiteY39" fmla="*/ 2438400 h 4876800"/>
              <a:gd name="connsiteX40" fmla="*/ 3901441 w 4876790"/>
              <a:gd name="connsiteY40" fmla="*/ 4389120 h 4876800"/>
              <a:gd name="connsiteX41" fmla="*/ 4226557 w 4876790"/>
              <a:gd name="connsiteY41" fmla="*/ 4389120 h 4876800"/>
              <a:gd name="connsiteX42" fmla="*/ 4226557 w 4876790"/>
              <a:gd name="connsiteY42" fmla="*/ 2438400 h 4876800"/>
              <a:gd name="connsiteX43" fmla="*/ 650244 w 4876790"/>
              <a:gd name="connsiteY43" fmla="*/ 2438400 h 4876800"/>
              <a:gd name="connsiteX44" fmla="*/ 650244 w 4876790"/>
              <a:gd name="connsiteY44" fmla="*/ 4389120 h 4876800"/>
              <a:gd name="connsiteX45" fmla="*/ 975360 w 4876790"/>
              <a:gd name="connsiteY45" fmla="*/ 4389120 h 4876800"/>
              <a:gd name="connsiteX46" fmla="*/ 975360 w 4876790"/>
              <a:gd name="connsiteY46" fmla="*/ 2438400 h 4876800"/>
              <a:gd name="connsiteX47" fmla="*/ 406404 w 4876790"/>
              <a:gd name="connsiteY47" fmla="*/ 2275847 h 4876800"/>
              <a:gd name="connsiteX48" fmla="*/ 4470397 w 4876790"/>
              <a:gd name="connsiteY48" fmla="*/ 2275847 h 4876800"/>
              <a:gd name="connsiteX49" fmla="*/ 4551674 w 4876790"/>
              <a:gd name="connsiteY49" fmla="*/ 2357123 h 4876800"/>
              <a:gd name="connsiteX50" fmla="*/ 4470397 w 4876790"/>
              <a:gd name="connsiteY50" fmla="*/ 2438400 h 4876800"/>
              <a:gd name="connsiteX51" fmla="*/ 4389120 w 4876790"/>
              <a:gd name="connsiteY51" fmla="*/ 2438400 h 4876800"/>
              <a:gd name="connsiteX52" fmla="*/ 4389120 w 4876790"/>
              <a:gd name="connsiteY52" fmla="*/ 4389120 h 4876800"/>
              <a:gd name="connsiteX53" fmla="*/ 4470397 w 4876790"/>
              <a:gd name="connsiteY53" fmla="*/ 4389120 h 4876800"/>
              <a:gd name="connsiteX54" fmla="*/ 4551674 w 4876790"/>
              <a:gd name="connsiteY54" fmla="*/ 4470397 h 4876800"/>
              <a:gd name="connsiteX55" fmla="*/ 4470397 w 4876790"/>
              <a:gd name="connsiteY55" fmla="*/ 4551674 h 4876800"/>
              <a:gd name="connsiteX56" fmla="*/ 3657601 w 4876790"/>
              <a:gd name="connsiteY56" fmla="*/ 4551674 h 4876800"/>
              <a:gd name="connsiteX57" fmla="*/ 3576324 w 4876790"/>
              <a:gd name="connsiteY57" fmla="*/ 4470397 h 4876800"/>
              <a:gd name="connsiteX58" fmla="*/ 3657601 w 4876790"/>
              <a:gd name="connsiteY58" fmla="*/ 4389120 h 4876800"/>
              <a:gd name="connsiteX59" fmla="*/ 3738887 w 4876790"/>
              <a:gd name="connsiteY59" fmla="*/ 4389120 h 4876800"/>
              <a:gd name="connsiteX60" fmla="*/ 3738887 w 4876790"/>
              <a:gd name="connsiteY60" fmla="*/ 2438400 h 4876800"/>
              <a:gd name="connsiteX61" fmla="*/ 1137924 w 4876790"/>
              <a:gd name="connsiteY61" fmla="*/ 2438400 h 4876800"/>
              <a:gd name="connsiteX62" fmla="*/ 1137924 w 4876790"/>
              <a:gd name="connsiteY62" fmla="*/ 4389120 h 4876800"/>
              <a:gd name="connsiteX63" fmla="*/ 1219200 w 4876790"/>
              <a:gd name="connsiteY63" fmla="*/ 4389120 h 4876800"/>
              <a:gd name="connsiteX64" fmla="*/ 1300477 w 4876790"/>
              <a:gd name="connsiteY64" fmla="*/ 4470397 h 4876800"/>
              <a:gd name="connsiteX65" fmla="*/ 1219200 w 4876790"/>
              <a:gd name="connsiteY65" fmla="*/ 4551674 h 4876800"/>
              <a:gd name="connsiteX66" fmla="*/ 406404 w 4876790"/>
              <a:gd name="connsiteY66" fmla="*/ 4551674 h 4876800"/>
              <a:gd name="connsiteX67" fmla="*/ 325127 w 4876790"/>
              <a:gd name="connsiteY67" fmla="*/ 4470397 h 4876800"/>
              <a:gd name="connsiteX68" fmla="*/ 406404 w 4876790"/>
              <a:gd name="connsiteY68" fmla="*/ 4389120 h 4876800"/>
              <a:gd name="connsiteX69" fmla="*/ 487680 w 4876790"/>
              <a:gd name="connsiteY69" fmla="*/ 4389120 h 4876800"/>
              <a:gd name="connsiteX70" fmla="*/ 487680 w 4876790"/>
              <a:gd name="connsiteY70" fmla="*/ 2438400 h 4876800"/>
              <a:gd name="connsiteX71" fmla="*/ 406404 w 4876790"/>
              <a:gd name="connsiteY71" fmla="*/ 2438400 h 4876800"/>
              <a:gd name="connsiteX72" fmla="*/ 325127 w 4876790"/>
              <a:gd name="connsiteY72" fmla="*/ 2357123 h 4876800"/>
              <a:gd name="connsiteX73" fmla="*/ 406404 w 4876790"/>
              <a:gd name="connsiteY73" fmla="*/ 2275847 h 4876800"/>
              <a:gd name="connsiteX74" fmla="*/ 3576313 w 4876790"/>
              <a:gd name="connsiteY74" fmla="*/ 1300486 h 4876800"/>
              <a:gd name="connsiteX75" fmla="*/ 3576313 w 4876790"/>
              <a:gd name="connsiteY75" fmla="*/ 1625603 h 4876800"/>
              <a:gd name="connsiteX76" fmla="*/ 3738877 w 4876790"/>
              <a:gd name="connsiteY76" fmla="*/ 1625603 h 4876800"/>
              <a:gd name="connsiteX77" fmla="*/ 3738877 w 4876790"/>
              <a:gd name="connsiteY77" fmla="*/ 1300486 h 4876800"/>
              <a:gd name="connsiteX78" fmla="*/ 2763516 w 4876790"/>
              <a:gd name="connsiteY78" fmla="*/ 1300486 h 4876800"/>
              <a:gd name="connsiteX79" fmla="*/ 2763516 w 4876790"/>
              <a:gd name="connsiteY79" fmla="*/ 1625603 h 4876800"/>
              <a:gd name="connsiteX80" fmla="*/ 2926080 w 4876790"/>
              <a:gd name="connsiteY80" fmla="*/ 1625603 h 4876800"/>
              <a:gd name="connsiteX81" fmla="*/ 2926080 w 4876790"/>
              <a:gd name="connsiteY81" fmla="*/ 1300486 h 4876800"/>
              <a:gd name="connsiteX82" fmla="*/ 1950720 w 4876790"/>
              <a:gd name="connsiteY82" fmla="*/ 1300486 h 4876800"/>
              <a:gd name="connsiteX83" fmla="*/ 1950720 w 4876790"/>
              <a:gd name="connsiteY83" fmla="*/ 1625603 h 4876800"/>
              <a:gd name="connsiteX84" fmla="*/ 2113284 w 4876790"/>
              <a:gd name="connsiteY84" fmla="*/ 1625603 h 4876800"/>
              <a:gd name="connsiteX85" fmla="*/ 2113284 w 4876790"/>
              <a:gd name="connsiteY85" fmla="*/ 1300486 h 4876800"/>
              <a:gd name="connsiteX86" fmla="*/ 1137913 w 4876790"/>
              <a:gd name="connsiteY86" fmla="*/ 1300486 h 4876800"/>
              <a:gd name="connsiteX87" fmla="*/ 1137913 w 4876790"/>
              <a:gd name="connsiteY87" fmla="*/ 1625603 h 4876800"/>
              <a:gd name="connsiteX88" fmla="*/ 1300477 w 4876790"/>
              <a:gd name="connsiteY88" fmla="*/ 1625603 h 4876800"/>
              <a:gd name="connsiteX89" fmla="*/ 1300477 w 4876790"/>
              <a:gd name="connsiteY89" fmla="*/ 1300486 h 4876800"/>
              <a:gd name="connsiteX90" fmla="*/ 3495037 w 4876790"/>
              <a:gd name="connsiteY90" fmla="*/ 1137923 h 4876800"/>
              <a:gd name="connsiteX91" fmla="*/ 3820154 w 4876790"/>
              <a:gd name="connsiteY91" fmla="*/ 1137923 h 4876800"/>
              <a:gd name="connsiteX92" fmla="*/ 3901430 w 4876790"/>
              <a:gd name="connsiteY92" fmla="*/ 1219200 h 4876800"/>
              <a:gd name="connsiteX93" fmla="*/ 3901430 w 4876790"/>
              <a:gd name="connsiteY93" fmla="*/ 1706880 h 4876800"/>
              <a:gd name="connsiteX94" fmla="*/ 3820154 w 4876790"/>
              <a:gd name="connsiteY94" fmla="*/ 1788156 h 4876800"/>
              <a:gd name="connsiteX95" fmla="*/ 3495037 w 4876790"/>
              <a:gd name="connsiteY95" fmla="*/ 1788156 h 4876800"/>
              <a:gd name="connsiteX96" fmla="*/ 3413760 w 4876790"/>
              <a:gd name="connsiteY96" fmla="*/ 1706880 h 4876800"/>
              <a:gd name="connsiteX97" fmla="*/ 3413760 w 4876790"/>
              <a:gd name="connsiteY97" fmla="*/ 1219200 h 4876800"/>
              <a:gd name="connsiteX98" fmla="*/ 3495037 w 4876790"/>
              <a:gd name="connsiteY98" fmla="*/ 1137923 h 4876800"/>
              <a:gd name="connsiteX99" fmla="*/ 2682240 w 4876790"/>
              <a:gd name="connsiteY99" fmla="*/ 1137923 h 4876800"/>
              <a:gd name="connsiteX100" fmla="*/ 3007357 w 4876790"/>
              <a:gd name="connsiteY100" fmla="*/ 1137923 h 4876800"/>
              <a:gd name="connsiteX101" fmla="*/ 3088633 w 4876790"/>
              <a:gd name="connsiteY101" fmla="*/ 1219200 h 4876800"/>
              <a:gd name="connsiteX102" fmla="*/ 3088633 w 4876790"/>
              <a:gd name="connsiteY102" fmla="*/ 1706880 h 4876800"/>
              <a:gd name="connsiteX103" fmla="*/ 3007357 w 4876790"/>
              <a:gd name="connsiteY103" fmla="*/ 1788156 h 4876800"/>
              <a:gd name="connsiteX104" fmla="*/ 2682240 w 4876790"/>
              <a:gd name="connsiteY104" fmla="*/ 1788156 h 4876800"/>
              <a:gd name="connsiteX105" fmla="*/ 2600963 w 4876790"/>
              <a:gd name="connsiteY105" fmla="*/ 1706880 h 4876800"/>
              <a:gd name="connsiteX106" fmla="*/ 2600963 w 4876790"/>
              <a:gd name="connsiteY106" fmla="*/ 1219200 h 4876800"/>
              <a:gd name="connsiteX107" fmla="*/ 2682240 w 4876790"/>
              <a:gd name="connsiteY107" fmla="*/ 1137923 h 4876800"/>
              <a:gd name="connsiteX108" fmla="*/ 1869444 w 4876790"/>
              <a:gd name="connsiteY108" fmla="*/ 1137923 h 4876800"/>
              <a:gd name="connsiteX109" fmla="*/ 2194560 w 4876790"/>
              <a:gd name="connsiteY109" fmla="*/ 1137923 h 4876800"/>
              <a:gd name="connsiteX110" fmla="*/ 2275837 w 4876790"/>
              <a:gd name="connsiteY110" fmla="*/ 1219200 h 4876800"/>
              <a:gd name="connsiteX111" fmla="*/ 2275837 w 4876790"/>
              <a:gd name="connsiteY111" fmla="*/ 1706880 h 4876800"/>
              <a:gd name="connsiteX112" fmla="*/ 2194560 w 4876790"/>
              <a:gd name="connsiteY112" fmla="*/ 1788156 h 4876800"/>
              <a:gd name="connsiteX113" fmla="*/ 1869444 w 4876790"/>
              <a:gd name="connsiteY113" fmla="*/ 1788156 h 4876800"/>
              <a:gd name="connsiteX114" fmla="*/ 1788167 w 4876790"/>
              <a:gd name="connsiteY114" fmla="*/ 1706880 h 4876800"/>
              <a:gd name="connsiteX115" fmla="*/ 1788167 w 4876790"/>
              <a:gd name="connsiteY115" fmla="*/ 1219200 h 4876800"/>
              <a:gd name="connsiteX116" fmla="*/ 1869444 w 4876790"/>
              <a:gd name="connsiteY116" fmla="*/ 1137923 h 4876800"/>
              <a:gd name="connsiteX117" fmla="*/ 1056637 w 4876790"/>
              <a:gd name="connsiteY117" fmla="*/ 1137923 h 4876800"/>
              <a:gd name="connsiteX118" fmla="*/ 1381753 w 4876790"/>
              <a:gd name="connsiteY118" fmla="*/ 1137923 h 4876800"/>
              <a:gd name="connsiteX119" fmla="*/ 1463030 w 4876790"/>
              <a:gd name="connsiteY119" fmla="*/ 1219200 h 4876800"/>
              <a:gd name="connsiteX120" fmla="*/ 1463030 w 4876790"/>
              <a:gd name="connsiteY120" fmla="*/ 1706880 h 4876800"/>
              <a:gd name="connsiteX121" fmla="*/ 1381753 w 4876790"/>
              <a:gd name="connsiteY121" fmla="*/ 1788156 h 4876800"/>
              <a:gd name="connsiteX122" fmla="*/ 1056637 w 4876790"/>
              <a:gd name="connsiteY122" fmla="*/ 1788156 h 4876800"/>
              <a:gd name="connsiteX123" fmla="*/ 975360 w 4876790"/>
              <a:gd name="connsiteY123" fmla="*/ 1706880 h 4876800"/>
              <a:gd name="connsiteX124" fmla="*/ 975360 w 4876790"/>
              <a:gd name="connsiteY124" fmla="*/ 1219200 h 4876800"/>
              <a:gd name="connsiteX125" fmla="*/ 1056637 w 4876790"/>
              <a:gd name="connsiteY125" fmla="*/ 1137923 h 4876800"/>
              <a:gd name="connsiteX126" fmla="*/ 2357123 w 4876790"/>
              <a:gd name="connsiteY126" fmla="*/ 0 h 4876800"/>
              <a:gd name="connsiteX127" fmla="*/ 2926080 w 4876790"/>
              <a:gd name="connsiteY127" fmla="*/ 0 h 4876800"/>
              <a:gd name="connsiteX128" fmla="*/ 3007357 w 4876790"/>
              <a:gd name="connsiteY128" fmla="*/ 81278 h 4876800"/>
              <a:gd name="connsiteX129" fmla="*/ 3007357 w 4876790"/>
              <a:gd name="connsiteY129" fmla="*/ 406404 h 4876800"/>
              <a:gd name="connsiteX130" fmla="*/ 2926080 w 4876790"/>
              <a:gd name="connsiteY130" fmla="*/ 487681 h 4876800"/>
              <a:gd name="connsiteX131" fmla="*/ 2600963 w 4876790"/>
              <a:gd name="connsiteY131" fmla="*/ 487681 h 4876800"/>
              <a:gd name="connsiteX132" fmla="*/ 2519687 w 4876790"/>
              <a:gd name="connsiteY132" fmla="*/ 406404 h 4876800"/>
              <a:gd name="connsiteX133" fmla="*/ 2600963 w 4876790"/>
              <a:gd name="connsiteY133" fmla="*/ 325126 h 4876800"/>
              <a:gd name="connsiteX134" fmla="*/ 2844803 w 4876790"/>
              <a:gd name="connsiteY134" fmla="*/ 325126 h 4876800"/>
              <a:gd name="connsiteX135" fmla="*/ 2844803 w 4876790"/>
              <a:gd name="connsiteY135" fmla="*/ 162564 h 4876800"/>
              <a:gd name="connsiteX136" fmla="*/ 2438400 w 4876790"/>
              <a:gd name="connsiteY136" fmla="*/ 162564 h 4876800"/>
              <a:gd name="connsiteX137" fmla="*/ 2438400 w 4876790"/>
              <a:gd name="connsiteY137" fmla="*/ 650243 h 4876800"/>
              <a:gd name="connsiteX138" fmla="*/ 4307834 w 4876790"/>
              <a:gd name="connsiteY138" fmla="*/ 650243 h 4876800"/>
              <a:gd name="connsiteX139" fmla="*/ 4389111 w 4876790"/>
              <a:gd name="connsiteY139" fmla="*/ 731521 h 4876800"/>
              <a:gd name="connsiteX140" fmla="*/ 4389111 w 4876790"/>
              <a:gd name="connsiteY140" fmla="*/ 2032006 h 4876800"/>
              <a:gd name="connsiteX141" fmla="*/ 4307834 w 4876790"/>
              <a:gd name="connsiteY141" fmla="*/ 2113283 h 4876800"/>
              <a:gd name="connsiteX142" fmla="*/ 4226557 w 4876790"/>
              <a:gd name="connsiteY142" fmla="*/ 2032006 h 4876800"/>
              <a:gd name="connsiteX143" fmla="*/ 4226557 w 4876790"/>
              <a:gd name="connsiteY143" fmla="*/ 812807 h 4876800"/>
              <a:gd name="connsiteX144" fmla="*/ 650234 w 4876790"/>
              <a:gd name="connsiteY144" fmla="*/ 812807 h 4876800"/>
              <a:gd name="connsiteX145" fmla="*/ 650234 w 4876790"/>
              <a:gd name="connsiteY145" fmla="*/ 2032006 h 4876800"/>
              <a:gd name="connsiteX146" fmla="*/ 568957 w 4876790"/>
              <a:gd name="connsiteY146" fmla="*/ 2113283 h 4876800"/>
              <a:gd name="connsiteX147" fmla="*/ 487690 w 4876790"/>
              <a:gd name="connsiteY147" fmla="*/ 2031987 h 4876800"/>
              <a:gd name="connsiteX148" fmla="*/ 487690 w 4876790"/>
              <a:gd name="connsiteY148" fmla="*/ 731511 h 4876800"/>
              <a:gd name="connsiteX149" fmla="*/ 568967 w 4876790"/>
              <a:gd name="connsiteY149" fmla="*/ 650234 h 4876800"/>
              <a:gd name="connsiteX150" fmla="*/ 2275847 w 4876790"/>
              <a:gd name="connsiteY150" fmla="*/ 650234 h 4876800"/>
              <a:gd name="connsiteX151" fmla="*/ 2275847 w 4876790"/>
              <a:gd name="connsiteY151" fmla="*/ 81278 h 4876800"/>
              <a:gd name="connsiteX152" fmla="*/ 2357123 w 4876790"/>
              <a:gd name="connsiteY152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4876790" h="4876800">
                <a:moveTo>
                  <a:pt x="81277" y="4714237"/>
                </a:moveTo>
                <a:lnTo>
                  <a:pt x="4795523" y="4714237"/>
                </a:lnTo>
                <a:cubicBezTo>
                  <a:pt x="4840386" y="4714237"/>
                  <a:pt x="4876790" y="4750660"/>
                  <a:pt x="4876790" y="4795523"/>
                </a:cubicBezTo>
                <a:cubicBezTo>
                  <a:pt x="4876790" y="4840386"/>
                  <a:pt x="4840376" y="4876800"/>
                  <a:pt x="4795514" y="4876800"/>
                </a:cubicBezTo>
                <a:lnTo>
                  <a:pt x="81277" y="4876800"/>
                </a:lnTo>
                <a:cubicBezTo>
                  <a:pt x="36414" y="4876800"/>
                  <a:pt x="0" y="4840376"/>
                  <a:pt x="0" y="4795513"/>
                </a:cubicBezTo>
                <a:cubicBezTo>
                  <a:pt x="0" y="4750651"/>
                  <a:pt x="36414" y="4714237"/>
                  <a:pt x="81277" y="4714237"/>
                </a:cubicBezTo>
                <a:close/>
                <a:moveTo>
                  <a:pt x="1544316" y="4389120"/>
                </a:moveTo>
                <a:lnTo>
                  <a:pt x="3332473" y="4389120"/>
                </a:lnTo>
                <a:cubicBezTo>
                  <a:pt x="3377336" y="4389120"/>
                  <a:pt x="3413750" y="4425534"/>
                  <a:pt x="3413750" y="4470397"/>
                </a:cubicBezTo>
                <a:cubicBezTo>
                  <a:pt x="3413750" y="4515259"/>
                  <a:pt x="3377336" y="4551673"/>
                  <a:pt x="3332473" y="4551673"/>
                </a:cubicBezTo>
                <a:lnTo>
                  <a:pt x="1544316" y="4551673"/>
                </a:lnTo>
                <a:cubicBezTo>
                  <a:pt x="1499454" y="4551673"/>
                  <a:pt x="1463040" y="4515259"/>
                  <a:pt x="1463040" y="4470397"/>
                </a:cubicBezTo>
                <a:cubicBezTo>
                  <a:pt x="1463040" y="4425534"/>
                  <a:pt x="1499454" y="4389120"/>
                  <a:pt x="1544316" y="4389120"/>
                </a:cubicBezTo>
                <a:close/>
                <a:moveTo>
                  <a:pt x="2438400" y="2763517"/>
                </a:moveTo>
                <a:cubicBezTo>
                  <a:pt x="2873407" y="2763517"/>
                  <a:pt x="3057183" y="2942254"/>
                  <a:pt x="3064822" y="2949893"/>
                </a:cubicBezTo>
                <a:cubicBezTo>
                  <a:pt x="3080100" y="2965094"/>
                  <a:pt x="3088634" y="2985821"/>
                  <a:pt x="3088634" y="3007357"/>
                </a:cubicBezTo>
                <a:lnTo>
                  <a:pt x="3088634" y="4145280"/>
                </a:lnTo>
                <a:cubicBezTo>
                  <a:pt x="3088634" y="4190143"/>
                  <a:pt x="3052220" y="4226557"/>
                  <a:pt x="3007357" y="4226557"/>
                </a:cubicBezTo>
                <a:cubicBezTo>
                  <a:pt x="2962495" y="4226557"/>
                  <a:pt x="2926081" y="4190143"/>
                  <a:pt x="2926081" y="4145280"/>
                </a:cubicBezTo>
                <a:lnTo>
                  <a:pt x="2926081" y="3046609"/>
                </a:lnTo>
                <a:cubicBezTo>
                  <a:pt x="2876817" y="3012795"/>
                  <a:pt x="2747991" y="2943139"/>
                  <a:pt x="2519677" y="2929080"/>
                </a:cubicBezTo>
                <a:lnTo>
                  <a:pt x="2519677" y="3738877"/>
                </a:lnTo>
                <a:cubicBezTo>
                  <a:pt x="2564540" y="3738877"/>
                  <a:pt x="2600954" y="3775291"/>
                  <a:pt x="2600954" y="3820154"/>
                </a:cubicBezTo>
                <a:cubicBezTo>
                  <a:pt x="2600954" y="3865016"/>
                  <a:pt x="2564540" y="3901430"/>
                  <a:pt x="2519677" y="3901430"/>
                </a:cubicBezTo>
                <a:lnTo>
                  <a:pt x="2519677" y="4145271"/>
                </a:lnTo>
                <a:cubicBezTo>
                  <a:pt x="2519677" y="4190133"/>
                  <a:pt x="2483263" y="4226547"/>
                  <a:pt x="2438400" y="4226547"/>
                </a:cubicBezTo>
                <a:cubicBezTo>
                  <a:pt x="2393538" y="4226547"/>
                  <a:pt x="2357124" y="4190133"/>
                  <a:pt x="2357124" y="4145271"/>
                </a:cubicBezTo>
                <a:lnTo>
                  <a:pt x="2357124" y="3901430"/>
                </a:lnTo>
                <a:cubicBezTo>
                  <a:pt x="2312261" y="3901430"/>
                  <a:pt x="2275847" y="3865016"/>
                  <a:pt x="2275847" y="3820154"/>
                </a:cubicBezTo>
                <a:cubicBezTo>
                  <a:pt x="2275847" y="3775291"/>
                  <a:pt x="2312261" y="3738877"/>
                  <a:pt x="2357124" y="3738877"/>
                </a:cubicBezTo>
                <a:lnTo>
                  <a:pt x="2357124" y="2929080"/>
                </a:lnTo>
                <a:cubicBezTo>
                  <a:pt x="2129295" y="2943063"/>
                  <a:pt x="2000460" y="3012557"/>
                  <a:pt x="1950720" y="3046695"/>
                </a:cubicBezTo>
                <a:lnTo>
                  <a:pt x="1950720" y="4145280"/>
                </a:lnTo>
                <a:cubicBezTo>
                  <a:pt x="1950720" y="4190143"/>
                  <a:pt x="1914306" y="4226557"/>
                  <a:pt x="1869444" y="4226557"/>
                </a:cubicBezTo>
                <a:cubicBezTo>
                  <a:pt x="1824581" y="4226557"/>
                  <a:pt x="1788167" y="4190143"/>
                  <a:pt x="1788167" y="4145280"/>
                </a:cubicBezTo>
                <a:lnTo>
                  <a:pt x="1788167" y="3007357"/>
                </a:lnTo>
                <a:cubicBezTo>
                  <a:pt x="1788167" y="2985821"/>
                  <a:pt x="1796701" y="2965094"/>
                  <a:pt x="1811979" y="2949893"/>
                </a:cubicBezTo>
                <a:cubicBezTo>
                  <a:pt x="1819618" y="2942254"/>
                  <a:pt x="2003394" y="2763517"/>
                  <a:pt x="2438400" y="2763517"/>
                </a:cubicBezTo>
                <a:close/>
                <a:moveTo>
                  <a:pt x="3901441" y="2438400"/>
                </a:moveTo>
                <a:lnTo>
                  <a:pt x="3901441" y="4389120"/>
                </a:lnTo>
                <a:lnTo>
                  <a:pt x="4226557" y="4389120"/>
                </a:lnTo>
                <a:lnTo>
                  <a:pt x="4226557" y="2438400"/>
                </a:lnTo>
                <a:close/>
                <a:moveTo>
                  <a:pt x="650244" y="2438400"/>
                </a:moveTo>
                <a:lnTo>
                  <a:pt x="650244" y="4389120"/>
                </a:lnTo>
                <a:lnTo>
                  <a:pt x="975360" y="4389120"/>
                </a:lnTo>
                <a:lnTo>
                  <a:pt x="975360" y="2438400"/>
                </a:lnTo>
                <a:close/>
                <a:moveTo>
                  <a:pt x="406404" y="2275847"/>
                </a:moveTo>
                <a:lnTo>
                  <a:pt x="4470397" y="2275847"/>
                </a:lnTo>
                <a:cubicBezTo>
                  <a:pt x="4515260" y="2275847"/>
                  <a:pt x="4551674" y="2312261"/>
                  <a:pt x="4551674" y="2357123"/>
                </a:cubicBezTo>
                <a:cubicBezTo>
                  <a:pt x="4551674" y="2401986"/>
                  <a:pt x="4515260" y="2438400"/>
                  <a:pt x="4470397" y="2438400"/>
                </a:cubicBezTo>
                <a:lnTo>
                  <a:pt x="4389120" y="2438400"/>
                </a:lnTo>
                <a:lnTo>
                  <a:pt x="4389120" y="4389120"/>
                </a:lnTo>
                <a:lnTo>
                  <a:pt x="4470397" y="4389120"/>
                </a:lnTo>
                <a:cubicBezTo>
                  <a:pt x="4515260" y="4389120"/>
                  <a:pt x="4551674" y="4425534"/>
                  <a:pt x="4551674" y="4470397"/>
                </a:cubicBezTo>
                <a:cubicBezTo>
                  <a:pt x="4551674" y="4515260"/>
                  <a:pt x="4515260" y="4551674"/>
                  <a:pt x="4470397" y="4551674"/>
                </a:cubicBezTo>
                <a:lnTo>
                  <a:pt x="3657601" y="4551674"/>
                </a:lnTo>
                <a:cubicBezTo>
                  <a:pt x="3612738" y="4551674"/>
                  <a:pt x="3576324" y="4515260"/>
                  <a:pt x="3576324" y="4470397"/>
                </a:cubicBezTo>
                <a:cubicBezTo>
                  <a:pt x="3576324" y="4425534"/>
                  <a:pt x="3612738" y="4389120"/>
                  <a:pt x="3657601" y="4389120"/>
                </a:cubicBezTo>
                <a:lnTo>
                  <a:pt x="3738887" y="4389120"/>
                </a:lnTo>
                <a:lnTo>
                  <a:pt x="3738887" y="2438400"/>
                </a:lnTo>
                <a:lnTo>
                  <a:pt x="1137924" y="2438400"/>
                </a:lnTo>
                <a:lnTo>
                  <a:pt x="1137924" y="4389120"/>
                </a:lnTo>
                <a:lnTo>
                  <a:pt x="1219200" y="4389120"/>
                </a:lnTo>
                <a:cubicBezTo>
                  <a:pt x="1264063" y="4389120"/>
                  <a:pt x="1300477" y="4425534"/>
                  <a:pt x="1300477" y="4470397"/>
                </a:cubicBezTo>
                <a:cubicBezTo>
                  <a:pt x="1300477" y="4515260"/>
                  <a:pt x="1264063" y="4551674"/>
                  <a:pt x="1219200" y="4551674"/>
                </a:cubicBezTo>
                <a:lnTo>
                  <a:pt x="406404" y="4551674"/>
                </a:lnTo>
                <a:cubicBezTo>
                  <a:pt x="361541" y="4551674"/>
                  <a:pt x="325127" y="4515260"/>
                  <a:pt x="325127" y="4470397"/>
                </a:cubicBezTo>
                <a:cubicBezTo>
                  <a:pt x="325127" y="4425534"/>
                  <a:pt x="361541" y="4389120"/>
                  <a:pt x="406404" y="4389120"/>
                </a:cubicBezTo>
                <a:lnTo>
                  <a:pt x="487680" y="4389120"/>
                </a:lnTo>
                <a:lnTo>
                  <a:pt x="487680" y="2438400"/>
                </a:lnTo>
                <a:lnTo>
                  <a:pt x="406404" y="2438400"/>
                </a:lnTo>
                <a:cubicBezTo>
                  <a:pt x="361531" y="2438400"/>
                  <a:pt x="325127" y="2401986"/>
                  <a:pt x="325127" y="2357123"/>
                </a:cubicBezTo>
                <a:cubicBezTo>
                  <a:pt x="325127" y="2312261"/>
                  <a:pt x="361541" y="2275847"/>
                  <a:pt x="406404" y="2275847"/>
                </a:cubicBezTo>
                <a:close/>
                <a:moveTo>
                  <a:pt x="3576313" y="1300486"/>
                </a:moveTo>
                <a:lnTo>
                  <a:pt x="3576313" y="1625603"/>
                </a:lnTo>
                <a:lnTo>
                  <a:pt x="3738877" y="1625603"/>
                </a:lnTo>
                <a:lnTo>
                  <a:pt x="3738877" y="1300486"/>
                </a:lnTo>
                <a:close/>
                <a:moveTo>
                  <a:pt x="2763516" y="1300486"/>
                </a:moveTo>
                <a:lnTo>
                  <a:pt x="2763516" y="1625603"/>
                </a:lnTo>
                <a:lnTo>
                  <a:pt x="2926080" y="1625603"/>
                </a:lnTo>
                <a:lnTo>
                  <a:pt x="2926080" y="1300486"/>
                </a:lnTo>
                <a:close/>
                <a:moveTo>
                  <a:pt x="1950720" y="1300486"/>
                </a:moveTo>
                <a:lnTo>
                  <a:pt x="1950720" y="1625603"/>
                </a:lnTo>
                <a:lnTo>
                  <a:pt x="2113284" y="1625603"/>
                </a:lnTo>
                <a:lnTo>
                  <a:pt x="2113284" y="1300486"/>
                </a:lnTo>
                <a:close/>
                <a:moveTo>
                  <a:pt x="1137913" y="1300486"/>
                </a:moveTo>
                <a:lnTo>
                  <a:pt x="1137913" y="1625603"/>
                </a:lnTo>
                <a:lnTo>
                  <a:pt x="1300477" y="1625603"/>
                </a:lnTo>
                <a:lnTo>
                  <a:pt x="1300477" y="1300486"/>
                </a:lnTo>
                <a:close/>
                <a:moveTo>
                  <a:pt x="3495037" y="1137923"/>
                </a:moveTo>
                <a:lnTo>
                  <a:pt x="3820154" y="1137923"/>
                </a:lnTo>
                <a:cubicBezTo>
                  <a:pt x="3865016" y="1137923"/>
                  <a:pt x="3901430" y="1174337"/>
                  <a:pt x="3901430" y="1219200"/>
                </a:cubicBezTo>
                <a:lnTo>
                  <a:pt x="3901430" y="1706880"/>
                </a:lnTo>
                <a:cubicBezTo>
                  <a:pt x="3901430" y="1751742"/>
                  <a:pt x="3865016" y="1788156"/>
                  <a:pt x="3820154" y="1788156"/>
                </a:cubicBezTo>
                <a:lnTo>
                  <a:pt x="3495037" y="1788156"/>
                </a:lnTo>
                <a:cubicBezTo>
                  <a:pt x="3450174" y="1788156"/>
                  <a:pt x="3413760" y="1751742"/>
                  <a:pt x="3413760" y="1706880"/>
                </a:cubicBezTo>
                <a:lnTo>
                  <a:pt x="3413760" y="1219200"/>
                </a:lnTo>
                <a:cubicBezTo>
                  <a:pt x="3413760" y="1174337"/>
                  <a:pt x="3450174" y="1137923"/>
                  <a:pt x="3495037" y="1137923"/>
                </a:cubicBezTo>
                <a:close/>
                <a:moveTo>
                  <a:pt x="2682240" y="1137923"/>
                </a:moveTo>
                <a:lnTo>
                  <a:pt x="3007357" y="1137923"/>
                </a:lnTo>
                <a:cubicBezTo>
                  <a:pt x="3052219" y="1137923"/>
                  <a:pt x="3088633" y="1174337"/>
                  <a:pt x="3088633" y="1219200"/>
                </a:cubicBezTo>
                <a:lnTo>
                  <a:pt x="3088633" y="1706880"/>
                </a:lnTo>
                <a:cubicBezTo>
                  <a:pt x="3088633" y="1751742"/>
                  <a:pt x="3052219" y="1788156"/>
                  <a:pt x="3007357" y="1788156"/>
                </a:cubicBezTo>
                <a:lnTo>
                  <a:pt x="2682240" y="1788156"/>
                </a:lnTo>
                <a:cubicBezTo>
                  <a:pt x="2637377" y="1788156"/>
                  <a:pt x="2600963" y="1751742"/>
                  <a:pt x="2600963" y="1706880"/>
                </a:cubicBezTo>
                <a:lnTo>
                  <a:pt x="2600963" y="1219200"/>
                </a:lnTo>
                <a:cubicBezTo>
                  <a:pt x="2600963" y="1174337"/>
                  <a:pt x="2637377" y="1137923"/>
                  <a:pt x="2682240" y="1137923"/>
                </a:cubicBezTo>
                <a:close/>
                <a:moveTo>
                  <a:pt x="1869444" y="1137923"/>
                </a:moveTo>
                <a:lnTo>
                  <a:pt x="2194560" y="1137923"/>
                </a:lnTo>
                <a:cubicBezTo>
                  <a:pt x="2239423" y="1137923"/>
                  <a:pt x="2275837" y="1174337"/>
                  <a:pt x="2275837" y="1219200"/>
                </a:cubicBezTo>
                <a:lnTo>
                  <a:pt x="2275837" y="1706880"/>
                </a:lnTo>
                <a:cubicBezTo>
                  <a:pt x="2275837" y="1751742"/>
                  <a:pt x="2239423" y="1788156"/>
                  <a:pt x="2194560" y="1788156"/>
                </a:cubicBezTo>
                <a:lnTo>
                  <a:pt x="1869444" y="1788156"/>
                </a:lnTo>
                <a:cubicBezTo>
                  <a:pt x="1824581" y="1788156"/>
                  <a:pt x="1788167" y="1751742"/>
                  <a:pt x="1788167" y="1706880"/>
                </a:cubicBezTo>
                <a:lnTo>
                  <a:pt x="1788167" y="1219200"/>
                </a:lnTo>
                <a:cubicBezTo>
                  <a:pt x="1788167" y="1174337"/>
                  <a:pt x="1824581" y="1137923"/>
                  <a:pt x="1869444" y="1137923"/>
                </a:cubicBezTo>
                <a:close/>
                <a:moveTo>
                  <a:pt x="1056637" y="1137923"/>
                </a:moveTo>
                <a:lnTo>
                  <a:pt x="1381753" y="1137923"/>
                </a:lnTo>
                <a:cubicBezTo>
                  <a:pt x="1426616" y="1137923"/>
                  <a:pt x="1463030" y="1174337"/>
                  <a:pt x="1463030" y="1219200"/>
                </a:cubicBezTo>
                <a:lnTo>
                  <a:pt x="1463030" y="1706880"/>
                </a:lnTo>
                <a:cubicBezTo>
                  <a:pt x="1463030" y="1751742"/>
                  <a:pt x="1426616" y="1788156"/>
                  <a:pt x="1381753" y="1788156"/>
                </a:cubicBezTo>
                <a:lnTo>
                  <a:pt x="1056637" y="1788156"/>
                </a:lnTo>
                <a:cubicBezTo>
                  <a:pt x="1011774" y="1788156"/>
                  <a:pt x="975360" y="1751742"/>
                  <a:pt x="975360" y="1706880"/>
                </a:cubicBezTo>
                <a:lnTo>
                  <a:pt x="975360" y="1219200"/>
                </a:lnTo>
                <a:cubicBezTo>
                  <a:pt x="975360" y="1174337"/>
                  <a:pt x="1011774" y="1137923"/>
                  <a:pt x="1056637" y="1137923"/>
                </a:cubicBezTo>
                <a:close/>
                <a:moveTo>
                  <a:pt x="2357123" y="0"/>
                </a:moveTo>
                <a:lnTo>
                  <a:pt x="2926080" y="0"/>
                </a:lnTo>
                <a:cubicBezTo>
                  <a:pt x="2970943" y="0"/>
                  <a:pt x="3007357" y="36414"/>
                  <a:pt x="3007357" y="81278"/>
                </a:cubicBezTo>
                <a:lnTo>
                  <a:pt x="3007357" y="406404"/>
                </a:lnTo>
                <a:cubicBezTo>
                  <a:pt x="3007357" y="451267"/>
                  <a:pt x="2970943" y="487681"/>
                  <a:pt x="2926080" y="487681"/>
                </a:cubicBezTo>
                <a:lnTo>
                  <a:pt x="2600963" y="487681"/>
                </a:lnTo>
                <a:cubicBezTo>
                  <a:pt x="2556101" y="487681"/>
                  <a:pt x="2519687" y="451267"/>
                  <a:pt x="2519687" y="406404"/>
                </a:cubicBezTo>
                <a:cubicBezTo>
                  <a:pt x="2519687" y="361540"/>
                  <a:pt x="2556101" y="325126"/>
                  <a:pt x="2600963" y="325126"/>
                </a:cubicBezTo>
                <a:lnTo>
                  <a:pt x="2844803" y="325126"/>
                </a:lnTo>
                <a:lnTo>
                  <a:pt x="2844803" y="162564"/>
                </a:lnTo>
                <a:lnTo>
                  <a:pt x="2438400" y="162564"/>
                </a:lnTo>
                <a:lnTo>
                  <a:pt x="2438400" y="650243"/>
                </a:lnTo>
                <a:lnTo>
                  <a:pt x="4307834" y="650243"/>
                </a:lnTo>
                <a:cubicBezTo>
                  <a:pt x="4352697" y="650243"/>
                  <a:pt x="4389111" y="686658"/>
                  <a:pt x="4389111" y="731521"/>
                </a:cubicBezTo>
                <a:lnTo>
                  <a:pt x="4389111" y="2032006"/>
                </a:lnTo>
                <a:cubicBezTo>
                  <a:pt x="4389111" y="2076869"/>
                  <a:pt x="4352697" y="2113283"/>
                  <a:pt x="4307834" y="2113283"/>
                </a:cubicBezTo>
                <a:cubicBezTo>
                  <a:pt x="4262971" y="2113283"/>
                  <a:pt x="4226557" y="2076869"/>
                  <a:pt x="4226557" y="2032006"/>
                </a:cubicBezTo>
                <a:lnTo>
                  <a:pt x="4226557" y="812807"/>
                </a:lnTo>
                <a:lnTo>
                  <a:pt x="650234" y="812807"/>
                </a:lnTo>
                <a:lnTo>
                  <a:pt x="650234" y="2032006"/>
                </a:lnTo>
                <a:cubicBezTo>
                  <a:pt x="650234" y="2076869"/>
                  <a:pt x="613820" y="2113283"/>
                  <a:pt x="568957" y="2113283"/>
                </a:cubicBezTo>
                <a:cubicBezTo>
                  <a:pt x="524094" y="2113283"/>
                  <a:pt x="487680" y="2076869"/>
                  <a:pt x="487690" y="2031987"/>
                </a:cubicBezTo>
                <a:lnTo>
                  <a:pt x="487690" y="731511"/>
                </a:lnTo>
                <a:cubicBezTo>
                  <a:pt x="487690" y="686648"/>
                  <a:pt x="524104" y="650234"/>
                  <a:pt x="568967" y="650234"/>
                </a:cubicBezTo>
                <a:lnTo>
                  <a:pt x="2275847" y="650234"/>
                </a:lnTo>
                <a:lnTo>
                  <a:pt x="2275847" y="81278"/>
                </a:lnTo>
                <a:cubicBezTo>
                  <a:pt x="2275847" y="36414"/>
                  <a:pt x="2312261" y="0"/>
                  <a:pt x="235712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F45CF92-43BD-41F3-BEBC-FF3260D78212}"/>
              </a:ext>
            </a:extLst>
          </p:cNvPr>
          <p:cNvSpPr>
            <a:spLocks noChangeAspect="1"/>
          </p:cNvSpPr>
          <p:nvPr/>
        </p:nvSpPr>
        <p:spPr>
          <a:xfrm>
            <a:off x="11766865" y="2064478"/>
            <a:ext cx="853440" cy="853440"/>
          </a:xfrm>
          <a:custGeom>
            <a:avLst/>
            <a:gdLst>
              <a:gd name="connsiteX0" fmla="*/ 4145280 w 4876800"/>
              <a:gd name="connsiteY0" fmla="*/ 4226557 h 4876800"/>
              <a:gd name="connsiteX1" fmla="*/ 4470397 w 4876800"/>
              <a:gd name="connsiteY1" fmla="*/ 4226557 h 4876800"/>
              <a:gd name="connsiteX2" fmla="*/ 4551673 w 4876800"/>
              <a:gd name="connsiteY2" fmla="*/ 4307833 h 4876800"/>
              <a:gd name="connsiteX3" fmla="*/ 4470397 w 4876800"/>
              <a:gd name="connsiteY3" fmla="*/ 4389110 h 4876800"/>
              <a:gd name="connsiteX4" fmla="*/ 4145280 w 4876800"/>
              <a:gd name="connsiteY4" fmla="*/ 4389110 h 4876800"/>
              <a:gd name="connsiteX5" fmla="*/ 4064003 w 4876800"/>
              <a:gd name="connsiteY5" fmla="*/ 4307833 h 4876800"/>
              <a:gd name="connsiteX6" fmla="*/ 4145280 w 4876800"/>
              <a:gd name="connsiteY6" fmla="*/ 4226557 h 4876800"/>
              <a:gd name="connsiteX7" fmla="*/ 3332473 w 4876800"/>
              <a:gd name="connsiteY7" fmla="*/ 4226557 h 4876800"/>
              <a:gd name="connsiteX8" fmla="*/ 3495037 w 4876800"/>
              <a:gd name="connsiteY8" fmla="*/ 4226557 h 4876800"/>
              <a:gd name="connsiteX9" fmla="*/ 3576314 w 4876800"/>
              <a:gd name="connsiteY9" fmla="*/ 4307833 h 4876800"/>
              <a:gd name="connsiteX10" fmla="*/ 3495037 w 4876800"/>
              <a:gd name="connsiteY10" fmla="*/ 4389110 h 4876800"/>
              <a:gd name="connsiteX11" fmla="*/ 3332473 w 4876800"/>
              <a:gd name="connsiteY11" fmla="*/ 4389110 h 4876800"/>
              <a:gd name="connsiteX12" fmla="*/ 3251197 w 4876800"/>
              <a:gd name="connsiteY12" fmla="*/ 4307833 h 4876800"/>
              <a:gd name="connsiteX13" fmla="*/ 3332473 w 4876800"/>
              <a:gd name="connsiteY13" fmla="*/ 4226557 h 4876800"/>
              <a:gd name="connsiteX14" fmla="*/ 2357123 w 4876800"/>
              <a:gd name="connsiteY14" fmla="*/ 4226557 h 4876800"/>
              <a:gd name="connsiteX15" fmla="*/ 2682240 w 4876800"/>
              <a:gd name="connsiteY15" fmla="*/ 4226557 h 4876800"/>
              <a:gd name="connsiteX16" fmla="*/ 2763517 w 4876800"/>
              <a:gd name="connsiteY16" fmla="*/ 4307833 h 4876800"/>
              <a:gd name="connsiteX17" fmla="*/ 2682240 w 4876800"/>
              <a:gd name="connsiteY17" fmla="*/ 4389110 h 4876800"/>
              <a:gd name="connsiteX18" fmla="*/ 2357123 w 4876800"/>
              <a:gd name="connsiteY18" fmla="*/ 4389110 h 4876800"/>
              <a:gd name="connsiteX19" fmla="*/ 2275847 w 4876800"/>
              <a:gd name="connsiteY19" fmla="*/ 4307833 h 4876800"/>
              <a:gd name="connsiteX20" fmla="*/ 2357123 w 4876800"/>
              <a:gd name="connsiteY20" fmla="*/ 4226557 h 4876800"/>
              <a:gd name="connsiteX21" fmla="*/ 1219200 w 4876800"/>
              <a:gd name="connsiteY21" fmla="*/ 4226557 h 4876800"/>
              <a:gd name="connsiteX22" fmla="*/ 1706880 w 4876800"/>
              <a:gd name="connsiteY22" fmla="*/ 4226557 h 4876800"/>
              <a:gd name="connsiteX23" fmla="*/ 1788156 w 4876800"/>
              <a:gd name="connsiteY23" fmla="*/ 4307833 h 4876800"/>
              <a:gd name="connsiteX24" fmla="*/ 1706880 w 4876800"/>
              <a:gd name="connsiteY24" fmla="*/ 4389110 h 4876800"/>
              <a:gd name="connsiteX25" fmla="*/ 1219200 w 4876800"/>
              <a:gd name="connsiteY25" fmla="*/ 4389110 h 4876800"/>
              <a:gd name="connsiteX26" fmla="*/ 1137923 w 4876800"/>
              <a:gd name="connsiteY26" fmla="*/ 4307833 h 4876800"/>
              <a:gd name="connsiteX27" fmla="*/ 1219200 w 4876800"/>
              <a:gd name="connsiteY27" fmla="*/ 4226557 h 4876800"/>
              <a:gd name="connsiteX28" fmla="*/ 406404 w 4876800"/>
              <a:gd name="connsiteY28" fmla="*/ 4226557 h 4876800"/>
              <a:gd name="connsiteX29" fmla="*/ 568957 w 4876800"/>
              <a:gd name="connsiteY29" fmla="*/ 4226557 h 4876800"/>
              <a:gd name="connsiteX30" fmla="*/ 650244 w 4876800"/>
              <a:gd name="connsiteY30" fmla="*/ 4307833 h 4876800"/>
              <a:gd name="connsiteX31" fmla="*/ 568967 w 4876800"/>
              <a:gd name="connsiteY31" fmla="*/ 4389110 h 4876800"/>
              <a:gd name="connsiteX32" fmla="*/ 406404 w 4876800"/>
              <a:gd name="connsiteY32" fmla="*/ 4389110 h 4876800"/>
              <a:gd name="connsiteX33" fmla="*/ 325127 w 4876800"/>
              <a:gd name="connsiteY33" fmla="*/ 4307833 h 4876800"/>
              <a:gd name="connsiteX34" fmla="*/ 406404 w 4876800"/>
              <a:gd name="connsiteY34" fmla="*/ 4226557 h 4876800"/>
              <a:gd name="connsiteX35" fmla="*/ 4145280 w 4876800"/>
              <a:gd name="connsiteY35" fmla="*/ 3901440 h 4876800"/>
              <a:gd name="connsiteX36" fmla="*/ 4470397 w 4876800"/>
              <a:gd name="connsiteY36" fmla="*/ 3901440 h 4876800"/>
              <a:gd name="connsiteX37" fmla="*/ 4551673 w 4876800"/>
              <a:gd name="connsiteY37" fmla="*/ 3982716 h 4876800"/>
              <a:gd name="connsiteX38" fmla="*/ 4470397 w 4876800"/>
              <a:gd name="connsiteY38" fmla="*/ 4063993 h 4876800"/>
              <a:gd name="connsiteX39" fmla="*/ 4145280 w 4876800"/>
              <a:gd name="connsiteY39" fmla="*/ 4063993 h 4876800"/>
              <a:gd name="connsiteX40" fmla="*/ 4064003 w 4876800"/>
              <a:gd name="connsiteY40" fmla="*/ 3982716 h 4876800"/>
              <a:gd name="connsiteX41" fmla="*/ 4145280 w 4876800"/>
              <a:gd name="connsiteY41" fmla="*/ 3901440 h 4876800"/>
              <a:gd name="connsiteX42" fmla="*/ 3332473 w 4876800"/>
              <a:gd name="connsiteY42" fmla="*/ 3901440 h 4876800"/>
              <a:gd name="connsiteX43" fmla="*/ 3495037 w 4876800"/>
              <a:gd name="connsiteY43" fmla="*/ 3901440 h 4876800"/>
              <a:gd name="connsiteX44" fmla="*/ 3576314 w 4876800"/>
              <a:gd name="connsiteY44" fmla="*/ 3982716 h 4876800"/>
              <a:gd name="connsiteX45" fmla="*/ 3495037 w 4876800"/>
              <a:gd name="connsiteY45" fmla="*/ 4063993 h 4876800"/>
              <a:gd name="connsiteX46" fmla="*/ 3332473 w 4876800"/>
              <a:gd name="connsiteY46" fmla="*/ 4063993 h 4876800"/>
              <a:gd name="connsiteX47" fmla="*/ 3251197 w 4876800"/>
              <a:gd name="connsiteY47" fmla="*/ 3982716 h 4876800"/>
              <a:gd name="connsiteX48" fmla="*/ 3332473 w 4876800"/>
              <a:gd name="connsiteY48" fmla="*/ 3901440 h 4876800"/>
              <a:gd name="connsiteX49" fmla="*/ 2357123 w 4876800"/>
              <a:gd name="connsiteY49" fmla="*/ 3901440 h 4876800"/>
              <a:gd name="connsiteX50" fmla="*/ 2682240 w 4876800"/>
              <a:gd name="connsiteY50" fmla="*/ 3901440 h 4876800"/>
              <a:gd name="connsiteX51" fmla="*/ 2763517 w 4876800"/>
              <a:gd name="connsiteY51" fmla="*/ 3982716 h 4876800"/>
              <a:gd name="connsiteX52" fmla="*/ 2682240 w 4876800"/>
              <a:gd name="connsiteY52" fmla="*/ 4063993 h 4876800"/>
              <a:gd name="connsiteX53" fmla="*/ 2357123 w 4876800"/>
              <a:gd name="connsiteY53" fmla="*/ 4063993 h 4876800"/>
              <a:gd name="connsiteX54" fmla="*/ 2275847 w 4876800"/>
              <a:gd name="connsiteY54" fmla="*/ 3982716 h 4876800"/>
              <a:gd name="connsiteX55" fmla="*/ 2357123 w 4876800"/>
              <a:gd name="connsiteY55" fmla="*/ 3901440 h 4876800"/>
              <a:gd name="connsiteX56" fmla="*/ 1219200 w 4876800"/>
              <a:gd name="connsiteY56" fmla="*/ 3901440 h 4876800"/>
              <a:gd name="connsiteX57" fmla="*/ 1706880 w 4876800"/>
              <a:gd name="connsiteY57" fmla="*/ 3901440 h 4876800"/>
              <a:gd name="connsiteX58" fmla="*/ 1788156 w 4876800"/>
              <a:gd name="connsiteY58" fmla="*/ 3982716 h 4876800"/>
              <a:gd name="connsiteX59" fmla="*/ 1706880 w 4876800"/>
              <a:gd name="connsiteY59" fmla="*/ 4063993 h 4876800"/>
              <a:gd name="connsiteX60" fmla="*/ 1219200 w 4876800"/>
              <a:gd name="connsiteY60" fmla="*/ 4063993 h 4876800"/>
              <a:gd name="connsiteX61" fmla="*/ 1137923 w 4876800"/>
              <a:gd name="connsiteY61" fmla="*/ 3982716 h 4876800"/>
              <a:gd name="connsiteX62" fmla="*/ 1219200 w 4876800"/>
              <a:gd name="connsiteY62" fmla="*/ 3901440 h 4876800"/>
              <a:gd name="connsiteX63" fmla="*/ 406404 w 4876800"/>
              <a:gd name="connsiteY63" fmla="*/ 3901440 h 4876800"/>
              <a:gd name="connsiteX64" fmla="*/ 568957 w 4876800"/>
              <a:gd name="connsiteY64" fmla="*/ 3901440 h 4876800"/>
              <a:gd name="connsiteX65" fmla="*/ 650244 w 4876800"/>
              <a:gd name="connsiteY65" fmla="*/ 3982716 h 4876800"/>
              <a:gd name="connsiteX66" fmla="*/ 568967 w 4876800"/>
              <a:gd name="connsiteY66" fmla="*/ 4063993 h 4876800"/>
              <a:gd name="connsiteX67" fmla="*/ 406404 w 4876800"/>
              <a:gd name="connsiteY67" fmla="*/ 4063993 h 4876800"/>
              <a:gd name="connsiteX68" fmla="*/ 325127 w 4876800"/>
              <a:gd name="connsiteY68" fmla="*/ 3982716 h 4876800"/>
              <a:gd name="connsiteX69" fmla="*/ 406404 w 4876800"/>
              <a:gd name="connsiteY69" fmla="*/ 3901440 h 4876800"/>
              <a:gd name="connsiteX70" fmla="*/ 406404 w 4876800"/>
              <a:gd name="connsiteY70" fmla="*/ 2275837 h 4876800"/>
              <a:gd name="connsiteX71" fmla="*/ 568957 w 4876800"/>
              <a:gd name="connsiteY71" fmla="*/ 2275837 h 4876800"/>
              <a:gd name="connsiteX72" fmla="*/ 650244 w 4876800"/>
              <a:gd name="connsiteY72" fmla="*/ 2357123 h 4876800"/>
              <a:gd name="connsiteX73" fmla="*/ 568967 w 4876800"/>
              <a:gd name="connsiteY73" fmla="*/ 2438400 h 4876800"/>
              <a:gd name="connsiteX74" fmla="*/ 406404 w 4876800"/>
              <a:gd name="connsiteY74" fmla="*/ 2438400 h 4876800"/>
              <a:gd name="connsiteX75" fmla="*/ 325127 w 4876800"/>
              <a:gd name="connsiteY75" fmla="*/ 2357114 h 4876800"/>
              <a:gd name="connsiteX76" fmla="*/ 406404 w 4876800"/>
              <a:gd name="connsiteY76" fmla="*/ 2275837 h 4876800"/>
              <a:gd name="connsiteX77" fmla="*/ 4145280 w 4876800"/>
              <a:gd name="connsiteY77" fmla="*/ 1950730 h 4876800"/>
              <a:gd name="connsiteX78" fmla="*/ 4226556 w 4876800"/>
              <a:gd name="connsiteY78" fmla="*/ 2032007 h 4876800"/>
              <a:gd name="connsiteX79" fmla="*/ 4226556 w 4876800"/>
              <a:gd name="connsiteY79" fmla="*/ 2844803 h 4876800"/>
              <a:gd name="connsiteX80" fmla="*/ 4145280 w 4876800"/>
              <a:gd name="connsiteY80" fmla="*/ 2926080 h 4876800"/>
              <a:gd name="connsiteX81" fmla="*/ 4064003 w 4876800"/>
              <a:gd name="connsiteY81" fmla="*/ 2844803 h 4876800"/>
              <a:gd name="connsiteX82" fmla="*/ 4064003 w 4876800"/>
              <a:gd name="connsiteY82" fmla="*/ 2032007 h 4876800"/>
              <a:gd name="connsiteX83" fmla="*/ 4145280 w 4876800"/>
              <a:gd name="connsiteY83" fmla="*/ 1950730 h 4876800"/>
              <a:gd name="connsiteX84" fmla="*/ 4470407 w 4876800"/>
              <a:gd name="connsiteY84" fmla="*/ 1950720 h 4876800"/>
              <a:gd name="connsiteX85" fmla="*/ 4551683 w 4876800"/>
              <a:gd name="connsiteY85" fmla="*/ 2031996 h 4876800"/>
              <a:gd name="connsiteX86" fmla="*/ 4551683 w 4876800"/>
              <a:gd name="connsiteY86" fmla="*/ 2844793 h 4876800"/>
              <a:gd name="connsiteX87" fmla="*/ 4470407 w 4876800"/>
              <a:gd name="connsiteY87" fmla="*/ 2926070 h 4876800"/>
              <a:gd name="connsiteX88" fmla="*/ 4389130 w 4876800"/>
              <a:gd name="connsiteY88" fmla="*/ 2844793 h 4876800"/>
              <a:gd name="connsiteX89" fmla="*/ 4389130 w 4876800"/>
              <a:gd name="connsiteY89" fmla="*/ 2031996 h 4876800"/>
              <a:gd name="connsiteX90" fmla="*/ 4470407 w 4876800"/>
              <a:gd name="connsiteY90" fmla="*/ 1950720 h 4876800"/>
              <a:gd name="connsiteX91" fmla="*/ 3332473 w 4876800"/>
              <a:gd name="connsiteY91" fmla="*/ 1950720 h 4876800"/>
              <a:gd name="connsiteX92" fmla="*/ 3495037 w 4876800"/>
              <a:gd name="connsiteY92" fmla="*/ 1950720 h 4876800"/>
              <a:gd name="connsiteX93" fmla="*/ 3576314 w 4876800"/>
              <a:gd name="connsiteY93" fmla="*/ 2031996 h 4876800"/>
              <a:gd name="connsiteX94" fmla="*/ 3495037 w 4876800"/>
              <a:gd name="connsiteY94" fmla="*/ 2113273 h 4876800"/>
              <a:gd name="connsiteX95" fmla="*/ 3332473 w 4876800"/>
              <a:gd name="connsiteY95" fmla="*/ 2113273 h 4876800"/>
              <a:gd name="connsiteX96" fmla="*/ 3251197 w 4876800"/>
              <a:gd name="connsiteY96" fmla="*/ 2031996 h 4876800"/>
              <a:gd name="connsiteX97" fmla="*/ 3332473 w 4876800"/>
              <a:gd name="connsiteY97" fmla="*/ 1950720 h 4876800"/>
              <a:gd name="connsiteX98" fmla="*/ 406404 w 4876800"/>
              <a:gd name="connsiteY98" fmla="*/ 1950720 h 4876800"/>
              <a:gd name="connsiteX99" fmla="*/ 568957 w 4876800"/>
              <a:gd name="connsiteY99" fmla="*/ 1950720 h 4876800"/>
              <a:gd name="connsiteX100" fmla="*/ 650244 w 4876800"/>
              <a:gd name="connsiteY100" fmla="*/ 2031996 h 4876800"/>
              <a:gd name="connsiteX101" fmla="*/ 568967 w 4876800"/>
              <a:gd name="connsiteY101" fmla="*/ 2113273 h 4876800"/>
              <a:gd name="connsiteX102" fmla="*/ 406404 w 4876800"/>
              <a:gd name="connsiteY102" fmla="*/ 2113273 h 4876800"/>
              <a:gd name="connsiteX103" fmla="*/ 325127 w 4876800"/>
              <a:gd name="connsiteY103" fmla="*/ 2031996 h 4876800"/>
              <a:gd name="connsiteX104" fmla="*/ 406404 w 4876800"/>
              <a:gd name="connsiteY104" fmla="*/ 1950720 h 4876800"/>
              <a:gd name="connsiteX105" fmla="*/ 3332473 w 4876800"/>
              <a:gd name="connsiteY105" fmla="*/ 1625603 h 4876800"/>
              <a:gd name="connsiteX106" fmla="*/ 3495037 w 4876800"/>
              <a:gd name="connsiteY106" fmla="*/ 1625603 h 4876800"/>
              <a:gd name="connsiteX107" fmla="*/ 3576314 w 4876800"/>
              <a:gd name="connsiteY107" fmla="*/ 1706879 h 4876800"/>
              <a:gd name="connsiteX108" fmla="*/ 3495037 w 4876800"/>
              <a:gd name="connsiteY108" fmla="*/ 1788156 h 4876800"/>
              <a:gd name="connsiteX109" fmla="*/ 3332473 w 4876800"/>
              <a:gd name="connsiteY109" fmla="*/ 1788156 h 4876800"/>
              <a:gd name="connsiteX110" fmla="*/ 3251197 w 4876800"/>
              <a:gd name="connsiteY110" fmla="*/ 1706879 h 4876800"/>
              <a:gd name="connsiteX111" fmla="*/ 3332473 w 4876800"/>
              <a:gd name="connsiteY111" fmla="*/ 1625603 h 4876800"/>
              <a:gd name="connsiteX112" fmla="*/ 2438400 w 4876800"/>
              <a:gd name="connsiteY112" fmla="*/ 1463040 h 4876800"/>
              <a:gd name="connsiteX113" fmla="*/ 2438400 w 4876800"/>
              <a:gd name="connsiteY113" fmla="*/ 2438400 h 4876800"/>
              <a:gd name="connsiteX114" fmla="*/ 2600963 w 4876800"/>
              <a:gd name="connsiteY114" fmla="*/ 2438400 h 4876800"/>
              <a:gd name="connsiteX115" fmla="*/ 2600963 w 4876800"/>
              <a:gd name="connsiteY115" fmla="*/ 1463040 h 4876800"/>
              <a:gd name="connsiteX116" fmla="*/ 1300486 w 4876800"/>
              <a:gd name="connsiteY116" fmla="*/ 1463040 h 4876800"/>
              <a:gd name="connsiteX117" fmla="*/ 1300486 w 4876800"/>
              <a:gd name="connsiteY117" fmla="*/ 2438400 h 4876800"/>
              <a:gd name="connsiteX118" fmla="*/ 1625603 w 4876800"/>
              <a:gd name="connsiteY118" fmla="*/ 2438400 h 4876800"/>
              <a:gd name="connsiteX119" fmla="*/ 1625603 w 4876800"/>
              <a:gd name="connsiteY119" fmla="*/ 1463040 h 4876800"/>
              <a:gd name="connsiteX120" fmla="*/ 2357123 w 4876800"/>
              <a:gd name="connsiteY120" fmla="*/ 1300487 h 4876800"/>
              <a:gd name="connsiteX121" fmla="*/ 2682240 w 4876800"/>
              <a:gd name="connsiteY121" fmla="*/ 1300487 h 4876800"/>
              <a:gd name="connsiteX122" fmla="*/ 2763517 w 4876800"/>
              <a:gd name="connsiteY122" fmla="*/ 1381764 h 4876800"/>
              <a:gd name="connsiteX123" fmla="*/ 2763517 w 4876800"/>
              <a:gd name="connsiteY123" fmla="*/ 2519687 h 4876800"/>
              <a:gd name="connsiteX124" fmla="*/ 2682240 w 4876800"/>
              <a:gd name="connsiteY124" fmla="*/ 2600964 h 4876800"/>
              <a:gd name="connsiteX125" fmla="*/ 2357123 w 4876800"/>
              <a:gd name="connsiteY125" fmla="*/ 2600964 h 4876800"/>
              <a:gd name="connsiteX126" fmla="*/ 2275847 w 4876800"/>
              <a:gd name="connsiteY126" fmla="*/ 2519687 h 4876800"/>
              <a:gd name="connsiteX127" fmla="*/ 2275847 w 4876800"/>
              <a:gd name="connsiteY127" fmla="*/ 1381764 h 4876800"/>
              <a:gd name="connsiteX128" fmla="*/ 2357123 w 4876800"/>
              <a:gd name="connsiteY128" fmla="*/ 1300487 h 4876800"/>
              <a:gd name="connsiteX129" fmla="*/ 3332473 w 4876800"/>
              <a:gd name="connsiteY129" fmla="*/ 1300477 h 4876800"/>
              <a:gd name="connsiteX130" fmla="*/ 3495037 w 4876800"/>
              <a:gd name="connsiteY130" fmla="*/ 1300477 h 4876800"/>
              <a:gd name="connsiteX131" fmla="*/ 3576314 w 4876800"/>
              <a:gd name="connsiteY131" fmla="*/ 1381753 h 4876800"/>
              <a:gd name="connsiteX132" fmla="*/ 3495037 w 4876800"/>
              <a:gd name="connsiteY132" fmla="*/ 1463030 h 4876800"/>
              <a:gd name="connsiteX133" fmla="*/ 3332473 w 4876800"/>
              <a:gd name="connsiteY133" fmla="*/ 1463030 h 4876800"/>
              <a:gd name="connsiteX134" fmla="*/ 3251197 w 4876800"/>
              <a:gd name="connsiteY134" fmla="*/ 1381753 h 4876800"/>
              <a:gd name="connsiteX135" fmla="*/ 3332473 w 4876800"/>
              <a:gd name="connsiteY135" fmla="*/ 1300477 h 4876800"/>
              <a:gd name="connsiteX136" fmla="*/ 1219200 w 4876800"/>
              <a:gd name="connsiteY136" fmla="*/ 1300477 h 4876800"/>
              <a:gd name="connsiteX137" fmla="*/ 1706880 w 4876800"/>
              <a:gd name="connsiteY137" fmla="*/ 1300477 h 4876800"/>
              <a:gd name="connsiteX138" fmla="*/ 1788156 w 4876800"/>
              <a:gd name="connsiteY138" fmla="*/ 1381763 h 4876800"/>
              <a:gd name="connsiteX139" fmla="*/ 1788156 w 4876800"/>
              <a:gd name="connsiteY139" fmla="*/ 2519677 h 4876800"/>
              <a:gd name="connsiteX140" fmla="*/ 1706880 w 4876800"/>
              <a:gd name="connsiteY140" fmla="*/ 2600954 h 4876800"/>
              <a:gd name="connsiteX141" fmla="*/ 1219200 w 4876800"/>
              <a:gd name="connsiteY141" fmla="*/ 2600954 h 4876800"/>
              <a:gd name="connsiteX142" fmla="*/ 1137923 w 4876800"/>
              <a:gd name="connsiteY142" fmla="*/ 2519677 h 4876800"/>
              <a:gd name="connsiteX143" fmla="*/ 1137923 w 4876800"/>
              <a:gd name="connsiteY143" fmla="*/ 1381753 h 4876800"/>
              <a:gd name="connsiteX144" fmla="*/ 1219200 w 4876800"/>
              <a:gd name="connsiteY144" fmla="*/ 1300477 h 4876800"/>
              <a:gd name="connsiteX145" fmla="*/ 3169910 w 4876800"/>
              <a:gd name="connsiteY145" fmla="*/ 325126 h 4876800"/>
              <a:gd name="connsiteX146" fmla="*/ 3088633 w 4876800"/>
              <a:gd name="connsiteY146" fmla="*/ 406403 h 4876800"/>
              <a:gd name="connsiteX147" fmla="*/ 3088633 w 4876800"/>
              <a:gd name="connsiteY147" fmla="*/ 650243 h 4876800"/>
              <a:gd name="connsiteX148" fmla="*/ 3495037 w 4876800"/>
              <a:gd name="connsiteY148" fmla="*/ 650243 h 4876800"/>
              <a:gd name="connsiteX149" fmla="*/ 3576314 w 4876800"/>
              <a:gd name="connsiteY149" fmla="*/ 731520 h 4876800"/>
              <a:gd name="connsiteX150" fmla="*/ 3495037 w 4876800"/>
              <a:gd name="connsiteY150" fmla="*/ 812797 h 4876800"/>
              <a:gd name="connsiteX151" fmla="*/ 3088633 w 4876800"/>
              <a:gd name="connsiteY151" fmla="*/ 812797 h 4876800"/>
              <a:gd name="connsiteX152" fmla="*/ 3088633 w 4876800"/>
              <a:gd name="connsiteY152" fmla="*/ 4714237 h 4876800"/>
              <a:gd name="connsiteX153" fmla="*/ 3738877 w 4876800"/>
              <a:gd name="connsiteY153" fmla="*/ 4714237 h 4876800"/>
              <a:gd name="connsiteX154" fmla="*/ 3738877 w 4876800"/>
              <a:gd name="connsiteY154" fmla="*/ 406403 h 4876800"/>
              <a:gd name="connsiteX155" fmla="*/ 3657600 w 4876800"/>
              <a:gd name="connsiteY155" fmla="*/ 325126 h 4876800"/>
              <a:gd name="connsiteX156" fmla="*/ 1056637 w 4876800"/>
              <a:gd name="connsiteY156" fmla="*/ 162563 h 4876800"/>
              <a:gd name="connsiteX157" fmla="*/ 975360 w 4876800"/>
              <a:gd name="connsiteY157" fmla="*/ 243840 h 4876800"/>
              <a:gd name="connsiteX158" fmla="*/ 975360 w 4876800"/>
              <a:gd name="connsiteY158" fmla="*/ 487680 h 4876800"/>
              <a:gd name="connsiteX159" fmla="*/ 1706880 w 4876800"/>
              <a:gd name="connsiteY159" fmla="*/ 487680 h 4876800"/>
              <a:gd name="connsiteX160" fmla="*/ 1788157 w 4876800"/>
              <a:gd name="connsiteY160" fmla="*/ 568966 h 4876800"/>
              <a:gd name="connsiteX161" fmla="*/ 1706880 w 4876800"/>
              <a:gd name="connsiteY161" fmla="*/ 650243 h 4876800"/>
              <a:gd name="connsiteX162" fmla="*/ 975360 w 4876800"/>
              <a:gd name="connsiteY162" fmla="*/ 650243 h 4876800"/>
              <a:gd name="connsiteX163" fmla="*/ 975360 w 4876800"/>
              <a:gd name="connsiteY163" fmla="*/ 4714237 h 4876800"/>
              <a:gd name="connsiteX164" fmla="*/ 1950710 w 4876800"/>
              <a:gd name="connsiteY164" fmla="*/ 4714237 h 4876800"/>
              <a:gd name="connsiteX165" fmla="*/ 1950710 w 4876800"/>
              <a:gd name="connsiteY165" fmla="*/ 243840 h 4876800"/>
              <a:gd name="connsiteX166" fmla="*/ 1869434 w 4876800"/>
              <a:gd name="connsiteY166" fmla="*/ 162563 h 4876800"/>
              <a:gd name="connsiteX167" fmla="*/ 1056646 w 4876800"/>
              <a:gd name="connsiteY167" fmla="*/ 0 h 4876800"/>
              <a:gd name="connsiteX168" fmla="*/ 1869443 w 4876800"/>
              <a:gd name="connsiteY168" fmla="*/ 0 h 4876800"/>
              <a:gd name="connsiteX169" fmla="*/ 2113283 w 4876800"/>
              <a:gd name="connsiteY169" fmla="*/ 243840 h 4876800"/>
              <a:gd name="connsiteX170" fmla="*/ 2113283 w 4876800"/>
              <a:gd name="connsiteY170" fmla="*/ 325126 h 4876800"/>
              <a:gd name="connsiteX171" fmla="*/ 2682240 w 4876800"/>
              <a:gd name="connsiteY171" fmla="*/ 325126 h 4876800"/>
              <a:gd name="connsiteX172" fmla="*/ 2763517 w 4876800"/>
              <a:gd name="connsiteY172" fmla="*/ 406403 h 4876800"/>
              <a:gd name="connsiteX173" fmla="*/ 2682240 w 4876800"/>
              <a:gd name="connsiteY173" fmla="*/ 487680 h 4876800"/>
              <a:gd name="connsiteX174" fmla="*/ 2113283 w 4876800"/>
              <a:gd name="connsiteY174" fmla="*/ 487680 h 4876800"/>
              <a:gd name="connsiteX175" fmla="*/ 2113283 w 4876800"/>
              <a:gd name="connsiteY175" fmla="*/ 4714246 h 4876800"/>
              <a:gd name="connsiteX176" fmla="*/ 2926080 w 4876800"/>
              <a:gd name="connsiteY176" fmla="*/ 4714246 h 4876800"/>
              <a:gd name="connsiteX177" fmla="*/ 2926080 w 4876800"/>
              <a:gd name="connsiteY177" fmla="*/ 406403 h 4876800"/>
              <a:gd name="connsiteX178" fmla="*/ 3169920 w 4876800"/>
              <a:gd name="connsiteY178" fmla="*/ 162563 h 4876800"/>
              <a:gd name="connsiteX179" fmla="*/ 3657600 w 4876800"/>
              <a:gd name="connsiteY179" fmla="*/ 162563 h 4876800"/>
              <a:gd name="connsiteX180" fmla="*/ 3901440 w 4876800"/>
              <a:gd name="connsiteY180" fmla="*/ 406403 h 4876800"/>
              <a:gd name="connsiteX181" fmla="*/ 3901440 w 4876800"/>
              <a:gd name="connsiteY181" fmla="*/ 1137923 h 4876800"/>
              <a:gd name="connsiteX182" fmla="*/ 4389120 w 4876800"/>
              <a:gd name="connsiteY182" fmla="*/ 1137923 h 4876800"/>
              <a:gd name="connsiteX183" fmla="*/ 4470397 w 4876800"/>
              <a:gd name="connsiteY183" fmla="*/ 1219200 h 4876800"/>
              <a:gd name="connsiteX184" fmla="*/ 4389120 w 4876800"/>
              <a:gd name="connsiteY184" fmla="*/ 1300477 h 4876800"/>
              <a:gd name="connsiteX185" fmla="*/ 3901440 w 4876800"/>
              <a:gd name="connsiteY185" fmla="*/ 1300477 h 4876800"/>
              <a:gd name="connsiteX186" fmla="*/ 3901440 w 4876800"/>
              <a:gd name="connsiteY186" fmla="*/ 4714237 h 4876800"/>
              <a:gd name="connsiteX187" fmla="*/ 4632960 w 4876800"/>
              <a:gd name="connsiteY187" fmla="*/ 4714237 h 4876800"/>
              <a:gd name="connsiteX188" fmla="*/ 4714237 w 4876800"/>
              <a:gd name="connsiteY188" fmla="*/ 4632960 h 4876800"/>
              <a:gd name="connsiteX189" fmla="*/ 4714237 w 4876800"/>
              <a:gd name="connsiteY189" fmla="*/ 894073 h 4876800"/>
              <a:gd name="connsiteX190" fmla="*/ 4632960 w 4876800"/>
              <a:gd name="connsiteY190" fmla="*/ 812797 h 4876800"/>
              <a:gd name="connsiteX191" fmla="*/ 4145280 w 4876800"/>
              <a:gd name="connsiteY191" fmla="*/ 812797 h 4876800"/>
              <a:gd name="connsiteX192" fmla="*/ 4064003 w 4876800"/>
              <a:gd name="connsiteY192" fmla="*/ 731520 h 4876800"/>
              <a:gd name="connsiteX193" fmla="*/ 4145280 w 4876800"/>
              <a:gd name="connsiteY193" fmla="*/ 650243 h 4876800"/>
              <a:gd name="connsiteX194" fmla="*/ 4632960 w 4876800"/>
              <a:gd name="connsiteY194" fmla="*/ 650243 h 4876800"/>
              <a:gd name="connsiteX195" fmla="*/ 4876800 w 4876800"/>
              <a:gd name="connsiteY195" fmla="*/ 894083 h 4876800"/>
              <a:gd name="connsiteX196" fmla="*/ 4876800 w 4876800"/>
              <a:gd name="connsiteY196" fmla="*/ 4632960 h 4876800"/>
              <a:gd name="connsiteX197" fmla="*/ 4632960 w 4876800"/>
              <a:gd name="connsiteY197" fmla="*/ 4876800 h 4876800"/>
              <a:gd name="connsiteX198" fmla="*/ 243840 w 4876800"/>
              <a:gd name="connsiteY198" fmla="*/ 4876800 h 4876800"/>
              <a:gd name="connsiteX199" fmla="*/ 0 w 4876800"/>
              <a:gd name="connsiteY199" fmla="*/ 4632960 h 4876800"/>
              <a:gd name="connsiteX200" fmla="*/ 0 w 4876800"/>
              <a:gd name="connsiteY200" fmla="*/ 731520 h 4876800"/>
              <a:gd name="connsiteX201" fmla="*/ 243840 w 4876800"/>
              <a:gd name="connsiteY201" fmla="*/ 487680 h 4876800"/>
              <a:gd name="connsiteX202" fmla="*/ 568957 w 4876800"/>
              <a:gd name="connsiteY202" fmla="*/ 487680 h 4876800"/>
              <a:gd name="connsiteX203" fmla="*/ 650233 w 4876800"/>
              <a:gd name="connsiteY203" fmla="*/ 568966 h 4876800"/>
              <a:gd name="connsiteX204" fmla="*/ 568957 w 4876800"/>
              <a:gd name="connsiteY204" fmla="*/ 650243 h 4876800"/>
              <a:gd name="connsiteX205" fmla="*/ 243840 w 4876800"/>
              <a:gd name="connsiteY205" fmla="*/ 650243 h 4876800"/>
              <a:gd name="connsiteX206" fmla="*/ 162563 w 4876800"/>
              <a:gd name="connsiteY206" fmla="*/ 731520 h 4876800"/>
              <a:gd name="connsiteX207" fmla="*/ 162563 w 4876800"/>
              <a:gd name="connsiteY207" fmla="*/ 4632960 h 4876800"/>
              <a:gd name="connsiteX208" fmla="*/ 243840 w 4876800"/>
              <a:gd name="connsiteY208" fmla="*/ 4714237 h 4876800"/>
              <a:gd name="connsiteX209" fmla="*/ 812806 w 4876800"/>
              <a:gd name="connsiteY209" fmla="*/ 4714237 h 4876800"/>
              <a:gd name="connsiteX210" fmla="*/ 812806 w 4876800"/>
              <a:gd name="connsiteY210" fmla="*/ 1137913 h 4876800"/>
              <a:gd name="connsiteX211" fmla="*/ 406403 w 4876800"/>
              <a:gd name="connsiteY211" fmla="*/ 1137913 h 4876800"/>
              <a:gd name="connsiteX212" fmla="*/ 325126 w 4876800"/>
              <a:gd name="connsiteY212" fmla="*/ 1056637 h 4876800"/>
              <a:gd name="connsiteX213" fmla="*/ 406403 w 4876800"/>
              <a:gd name="connsiteY213" fmla="*/ 975360 h 4876800"/>
              <a:gd name="connsiteX214" fmla="*/ 812806 w 4876800"/>
              <a:gd name="connsiteY214" fmla="*/ 975360 h 4876800"/>
              <a:gd name="connsiteX215" fmla="*/ 812806 w 4876800"/>
              <a:gd name="connsiteY215" fmla="*/ 243840 h 4876800"/>
              <a:gd name="connsiteX216" fmla="*/ 1056646 w 4876800"/>
              <a:gd name="connsiteY21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4876800" h="4876800">
                <a:moveTo>
                  <a:pt x="4145280" y="4226557"/>
                </a:moveTo>
                <a:lnTo>
                  <a:pt x="4470397" y="4226557"/>
                </a:lnTo>
                <a:cubicBezTo>
                  <a:pt x="4515269" y="4226557"/>
                  <a:pt x="4551683" y="4262971"/>
                  <a:pt x="4551673" y="4307833"/>
                </a:cubicBezTo>
                <a:cubicBezTo>
                  <a:pt x="4551673" y="4352696"/>
                  <a:pt x="4515259" y="4389110"/>
                  <a:pt x="4470397" y="4389110"/>
                </a:cubicBezTo>
                <a:lnTo>
                  <a:pt x="4145280" y="4389110"/>
                </a:lnTo>
                <a:cubicBezTo>
                  <a:pt x="4100417" y="4389110"/>
                  <a:pt x="4064003" y="4352696"/>
                  <a:pt x="4064003" y="4307833"/>
                </a:cubicBezTo>
                <a:cubicBezTo>
                  <a:pt x="4064003" y="4262971"/>
                  <a:pt x="4100417" y="4226557"/>
                  <a:pt x="4145280" y="4226557"/>
                </a:cubicBezTo>
                <a:close/>
                <a:moveTo>
                  <a:pt x="3332473" y="4226557"/>
                </a:moveTo>
                <a:lnTo>
                  <a:pt x="3495037" y="4226557"/>
                </a:lnTo>
                <a:cubicBezTo>
                  <a:pt x="3539909" y="4226557"/>
                  <a:pt x="3576323" y="4262971"/>
                  <a:pt x="3576314" y="4307833"/>
                </a:cubicBezTo>
                <a:cubicBezTo>
                  <a:pt x="3576314" y="4352696"/>
                  <a:pt x="3539899" y="4389110"/>
                  <a:pt x="3495037" y="4389110"/>
                </a:cubicBezTo>
                <a:lnTo>
                  <a:pt x="3332473" y="4389110"/>
                </a:lnTo>
                <a:cubicBezTo>
                  <a:pt x="3287611" y="4389110"/>
                  <a:pt x="3251197" y="4352696"/>
                  <a:pt x="3251197" y="4307833"/>
                </a:cubicBezTo>
                <a:cubicBezTo>
                  <a:pt x="3251197" y="4262971"/>
                  <a:pt x="3287611" y="4226557"/>
                  <a:pt x="3332473" y="4226557"/>
                </a:cubicBezTo>
                <a:close/>
                <a:moveTo>
                  <a:pt x="2357123" y="4226557"/>
                </a:moveTo>
                <a:lnTo>
                  <a:pt x="2682240" y="4226557"/>
                </a:lnTo>
                <a:cubicBezTo>
                  <a:pt x="2727103" y="4226557"/>
                  <a:pt x="2763517" y="4262971"/>
                  <a:pt x="2763517" y="4307833"/>
                </a:cubicBezTo>
                <a:cubicBezTo>
                  <a:pt x="2763517" y="4352696"/>
                  <a:pt x="2727103" y="4389110"/>
                  <a:pt x="2682240" y="4389110"/>
                </a:cubicBezTo>
                <a:lnTo>
                  <a:pt x="2357123" y="4389110"/>
                </a:lnTo>
                <a:cubicBezTo>
                  <a:pt x="2312261" y="4389110"/>
                  <a:pt x="2275847" y="4352696"/>
                  <a:pt x="2275847" y="4307833"/>
                </a:cubicBezTo>
                <a:cubicBezTo>
                  <a:pt x="2275847" y="4262971"/>
                  <a:pt x="2312261" y="4226557"/>
                  <a:pt x="2357123" y="4226557"/>
                </a:cubicBezTo>
                <a:close/>
                <a:moveTo>
                  <a:pt x="1219200" y="4226557"/>
                </a:moveTo>
                <a:lnTo>
                  <a:pt x="1706880" y="4226557"/>
                </a:lnTo>
                <a:cubicBezTo>
                  <a:pt x="1751742" y="4226557"/>
                  <a:pt x="1788156" y="4262971"/>
                  <a:pt x="1788156" y="4307833"/>
                </a:cubicBezTo>
                <a:cubicBezTo>
                  <a:pt x="1788156" y="4352696"/>
                  <a:pt x="1751742" y="4389110"/>
                  <a:pt x="1706880" y="4389110"/>
                </a:cubicBezTo>
                <a:lnTo>
                  <a:pt x="1219200" y="4389110"/>
                </a:lnTo>
                <a:cubicBezTo>
                  <a:pt x="1174337" y="4389110"/>
                  <a:pt x="1137923" y="4352696"/>
                  <a:pt x="1137923" y="4307833"/>
                </a:cubicBezTo>
                <a:cubicBezTo>
                  <a:pt x="1137923" y="4262971"/>
                  <a:pt x="1174337" y="4226557"/>
                  <a:pt x="1219200" y="4226557"/>
                </a:cubicBezTo>
                <a:close/>
                <a:moveTo>
                  <a:pt x="406404" y="4226557"/>
                </a:moveTo>
                <a:lnTo>
                  <a:pt x="568957" y="4226557"/>
                </a:lnTo>
                <a:cubicBezTo>
                  <a:pt x="613830" y="4226557"/>
                  <a:pt x="650244" y="4262971"/>
                  <a:pt x="650244" y="4307833"/>
                </a:cubicBezTo>
                <a:cubicBezTo>
                  <a:pt x="650244" y="4352696"/>
                  <a:pt x="613830" y="4389110"/>
                  <a:pt x="568967" y="4389110"/>
                </a:cubicBezTo>
                <a:lnTo>
                  <a:pt x="406404" y="4389110"/>
                </a:lnTo>
                <a:cubicBezTo>
                  <a:pt x="361541" y="4389110"/>
                  <a:pt x="325127" y="4352696"/>
                  <a:pt x="325127" y="4307833"/>
                </a:cubicBezTo>
                <a:cubicBezTo>
                  <a:pt x="325127" y="4262971"/>
                  <a:pt x="361541" y="4226557"/>
                  <a:pt x="406404" y="4226557"/>
                </a:cubicBezTo>
                <a:close/>
                <a:moveTo>
                  <a:pt x="4145280" y="3901440"/>
                </a:moveTo>
                <a:lnTo>
                  <a:pt x="4470397" y="3901440"/>
                </a:lnTo>
                <a:cubicBezTo>
                  <a:pt x="4515269" y="3901440"/>
                  <a:pt x="4551673" y="3937854"/>
                  <a:pt x="4551673" y="3982716"/>
                </a:cubicBezTo>
                <a:cubicBezTo>
                  <a:pt x="4551673" y="4027579"/>
                  <a:pt x="4515259" y="4063993"/>
                  <a:pt x="4470397" y="4063993"/>
                </a:cubicBezTo>
                <a:lnTo>
                  <a:pt x="4145280" y="4063993"/>
                </a:lnTo>
                <a:cubicBezTo>
                  <a:pt x="4100417" y="4063993"/>
                  <a:pt x="4064003" y="4027579"/>
                  <a:pt x="4064003" y="3982716"/>
                </a:cubicBezTo>
                <a:cubicBezTo>
                  <a:pt x="4064003" y="3937854"/>
                  <a:pt x="4100417" y="3901440"/>
                  <a:pt x="4145280" y="3901440"/>
                </a:cubicBezTo>
                <a:close/>
                <a:moveTo>
                  <a:pt x="3332473" y="3901440"/>
                </a:moveTo>
                <a:lnTo>
                  <a:pt x="3495037" y="3901440"/>
                </a:lnTo>
                <a:cubicBezTo>
                  <a:pt x="3539909" y="3901440"/>
                  <a:pt x="3576314" y="3937854"/>
                  <a:pt x="3576314" y="3982716"/>
                </a:cubicBezTo>
                <a:cubicBezTo>
                  <a:pt x="3576314" y="4027579"/>
                  <a:pt x="3539899" y="4063993"/>
                  <a:pt x="3495037" y="4063993"/>
                </a:cubicBezTo>
                <a:lnTo>
                  <a:pt x="3332473" y="4063993"/>
                </a:lnTo>
                <a:cubicBezTo>
                  <a:pt x="3287611" y="4063993"/>
                  <a:pt x="3251197" y="4027579"/>
                  <a:pt x="3251197" y="3982716"/>
                </a:cubicBezTo>
                <a:cubicBezTo>
                  <a:pt x="3251197" y="3937854"/>
                  <a:pt x="3287611" y="3901440"/>
                  <a:pt x="3332473" y="3901440"/>
                </a:cubicBezTo>
                <a:close/>
                <a:moveTo>
                  <a:pt x="2357123" y="3901440"/>
                </a:moveTo>
                <a:lnTo>
                  <a:pt x="2682240" y="3901440"/>
                </a:lnTo>
                <a:cubicBezTo>
                  <a:pt x="2727103" y="3901440"/>
                  <a:pt x="2763517" y="3937854"/>
                  <a:pt x="2763517" y="3982716"/>
                </a:cubicBezTo>
                <a:cubicBezTo>
                  <a:pt x="2763517" y="4027579"/>
                  <a:pt x="2727103" y="4063993"/>
                  <a:pt x="2682240" y="4063993"/>
                </a:cubicBezTo>
                <a:lnTo>
                  <a:pt x="2357123" y="4063993"/>
                </a:lnTo>
                <a:cubicBezTo>
                  <a:pt x="2312261" y="4063993"/>
                  <a:pt x="2275847" y="4027579"/>
                  <a:pt x="2275847" y="3982716"/>
                </a:cubicBezTo>
                <a:cubicBezTo>
                  <a:pt x="2275847" y="3937854"/>
                  <a:pt x="2312261" y="3901440"/>
                  <a:pt x="2357123" y="3901440"/>
                </a:cubicBezTo>
                <a:close/>
                <a:moveTo>
                  <a:pt x="1219200" y="3901440"/>
                </a:moveTo>
                <a:lnTo>
                  <a:pt x="1706880" y="3901440"/>
                </a:lnTo>
                <a:cubicBezTo>
                  <a:pt x="1751742" y="3901440"/>
                  <a:pt x="1788156" y="3937854"/>
                  <a:pt x="1788156" y="3982716"/>
                </a:cubicBezTo>
                <a:cubicBezTo>
                  <a:pt x="1788156" y="4027579"/>
                  <a:pt x="1751742" y="4063993"/>
                  <a:pt x="1706880" y="4063993"/>
                </a:cubicBezTo>
                <a:lnTo>
                  <a:pt x="1219200" y="4063993"/>
                </a:lnTo>
                <a:cubicBezTo>
                  <a:pt x="1174337" y="4063993"/>
                  <a:pt x="1137923" y="4027579"/>
                  <a:pt x="1137923" y="3982716"/>
                </a:cubicBezTo>
                <a:cubicBezTo>
                  <a:pt x="1137923" y="3937854"/>
                  <a:pt x="1174337" y="3901440"/>
                  <a:pt x="1219200" y="3901440"/>
                </a:cubicBezTo>
                <a:close/>
                <a:moveTo>
                  <a:pt x="406404" y="3901440"/>
                </a:moveTo>
                <a:lnTo>
                  <a:pt x="568957" y="3901440"/>
                </a:lnTo>
                <a:cubicBezTo>
                  <a:pt x="613830" y="3901440"/>
                  <a:pt x="650244" y="3937854"/>
                  <a:pt x="650244" y="3982716"/>
                </a:cubicBezTo>
                <a:cubicBezTo>
                  <a:pt x="650244" y="4027579"/>
                  <a:pt x="613830" y="4063993"/>
                  <a:pt x="568967" y="4063993"/>
                </a:cubicBezTo>
                <a:lnTo>
                  <a:pt x="406404" y="4063993"/>
                </a:lnTo>
                <a:cubicBezTo>
                  <a:pt x="361541" y="4063993"/>
                  <a:pt x="325127" y="4027579"/>
                  <a:pt x="325127" y="3982716"/>
                </a:cubicBezTo>
                <a:cubicBezTo>
                  <a:pt x="325127" y="3937854"/>
                  <a:pt x="361541" y="3901440"/>
                  <a:pt x="406404" y="3901440"/>
                </a:cubicBezTo>
                <a:close/>
                <a:moveTo>
                  <a:pt x="406404" y="2275837"/>
                </a:moveTo>
                <a:lnTo>
                  <a:pt x="568957" y="2275837"/>
                </a:lnTo>
                <a:cubicBezTo>
                  <a:pt x="613830" y="2275837"/>
                  <a:pt x="650244" y="2312260"/>
                  <a:pt x="650244" y="2357123"/>
                </a:cubicBezTo>
                <a:cubicBezTo>
                  <a:pt x="650244" y="2401986"/>
                  <a:pt x="613830" y="2438400"/>
                  <a:pt x="568967" y="2438400"/>
                </a:cubicBezTo>
                <a:lnTo>
                  <a:pt x="406404" y="2438400"/>
                </a:lnTo>
                <a:cubicBezTo>
                  <a:pt x="361531" y="2438400"/>
                  <a:pt x="325127" y="2401976"/>
                  <a:pt x="325127" y="2357114"/>
                </a:cubicBezTo>
                <a:cubicBezTo>
                  <a:pt x="325127" y="2312251"/>
                  <a:pt x="361541" y="2275837"/>
                  <a:pt x="406404" y="2275837"/>
                </a:cubicBezTo>
                <a:close/>
                <a:moveTo>
                  <a:pt x="4145280" y="1950730"/>
                </a:moveTo>
                <a:cubicBezTo>
                  <a:pt x="4190142" y="1950730"/>
                  <a:pt x="4226556" y="1987144"/>
                  <a:pt x="4226556" y="2032007"/>
                </a:cubicBezTo>
                <a:lnTo>
                  <a:pt x="4226556" y="2844803"/>
                </a:lnTo>
                <a:cubicBezTo>
                  <a:pt x="4226556" y="2889666"/>
                  <a:pt x="4190142" y="2926080"/>
                  <a:pt x="4145280" y="2926080"/>
                </a:cubicBezTo>
                <a:cubicBezTo>
                  <a:pt x="4100417" y="2926080"/>
                  <a:pt x="4064003" y="2889666"/>
                  <a:pt x="4064003" y="2844803"/>
                </a:cubicBezTo>
                <a:lnTo>
                  <a:pt x="4064003" y="2032007"/>
                </a:lnTo>
                <a:cubicBezTo>
                  <a:pt x="4064003" y="1987144"/>
                  <a:pt x="4100417" y="1950730"/>
                  <a:pt x="4145280" y="1950730"/>
                </a:cubicBezTo>
                <a:close/>
                <a:moveTo>
                  <a:pt x="4470407" y="1950720"/>
                </a:moveTo>
                <a:cubicBezTo>
                  <a:pt x="4515269" y="1950720"/>
                  <a:pt x="4551683" y="1987134"/>
                  <a:pt x="4551683" y="2031996"/>
                </a:cubicBezTo>
                <a:lnTo>
                  <a:pt x="4551683" y="2844793"/>
                </a:lnTo>
                <a:cubicBezTo>
                  <a:pt x="4551683" y="2889656"/>
                  <a:pt x="4515269" y="2926070"/>
                  <a:pt x="4470407" y="2926070"/>
                </a:cubicBezTo>
                <a:cubicBezTo>
                  <a:pt x="4425544" y="2926070"/>
                  <a:pt x="4389130" y="2889656"/>
                  <a:pt x="4389130" y="2844793"/>
                </a:cubicBezTo>
                <a:lnTo>
                  <a:pt x="4389130" y="2031996"/>
                </a:lnTo>
                <a:cubicBezTo>
                  <a:pt x="4389130" y="1987134"/>
                  <a:pt x="4425544" y="1950720"/>
                  <a:pt x="4470407" y="1950720"/>
                </a:cubicBezTo>
                <a:close/>
                <a:moveTo>
                  <a:pt x="3332473" y="1950720"/>
                </a:moveTo>
                <a:lnTo>
                  <a:pt x="3495037" y="1950720"/>
                </a:lnTo>
                <a:cubicBezTo>
                  <a:pt x="3539909" y="1950720"/>
                  <a:pt x="3576323" y="1987134"/>
                  <a:pt x="3576314" y="2031996"/>
                </a:cubicBezTo>
                <a:cubicBezTo>
                  <a:pt x="3576314" y="2076859"/>
                  <a:pt x="3539899" y="2113273"/>
                  <a:pt x="3495037" y="2113273"/>
                </a:cubicBezTo>
                <a:lnTo>
                  <a:pt x="3332473" y="2113273"/>
                </a:lnTo>
                <a:cubicBezTo>
                  <a:pt x="3287611" y="2113273"/>
                  <a:pt x="3251197" y="2076859"/>
                  <a:pt x="3251197" y="2031996"/>
                </a:cubicBezTo>
                <a:cubicBezTo>
                  <a:pt x="3251197" y="1987134"/>
                  <a:pt x="3287611" y="1950720"/>
                  <a:pt x="3332473" y="1950720"/>
                </a:cubicBezTo>
                <a:close/>
                <a:moveTo>
                  <a:pt x="406404" y="1950720"/>
                </a:moveTo>
                <a:lnTo>
                  <a:pt x="568957" y="1950720"/>
                </a:lnTo>
                <a:cubicBezTo>
                  <a:pt x="613830" y="1950720"/>
                  <a:pt x="650244" y="1987134"/>
                  <a:pt x="650244" y="2031996"/>
                </a:cubicBezTo>
                <a:cubicBezTo>
                  <a:pt x="650244" y="2076859"/>
                  <a:pt x="613830" y="2113273"/>
                  <a:pt x="568967" y="2113273"/>
                </a:cubicBezTo>
                <a:lnTo>
                  <a:pt x="406404" y="2113273"/>
                </a:lnTo>
                <a:cubicBezTo>
                  <a:pt x="361541" y="2113273"/>
                  <a:pt x="325127" y="2076859"/>
                  <a:pt x="325127" y="2031996"/>
                </a:cubicBezTo>
                <a:cubicBezTo>
                  <a:pt x="325127" y="1987134"/>
                  <a:pt x="361541" y="1950720"/>
                  <a:pt x="406404" y="1950720"/>
                </a:cubicBezTo>
                <a:close/>
                <a:moveTo>
                  <a:pt x="3332473" y="1625603"/>
                </a:moveTo>
                <a:lnTo>
                  <a:pt x="3495037" y="1625603"/>
                </a:lnTo>
                <a:cubicBezTo>
                  <a:pt x="3539909" y="1625603"/>
                  <a:pt x="3576314" y="1662017"/>
                  <a:pt x="3576314" y="1706879"/>
                </a:cubicBezTo>
                <a:cubicBezTo>
                  <a:pt x="3576314" y="1751742"/>
                  <a:pt x="3539899" y="1788156"/>
                  <a:pt x="3495037" y="1788156"/>
                </a:cubicBezTo>
                <a:lnTo>
                  <a:pt x="3332473" y="1788156"/>
                </a:lnTo>
                <a:cubicBezTo>
                  <a:pt x="3287611" y="1788156"/>
                  <a:pt x="3251197" y="1751742"/>
                  <a:pt x="3251197" y="1706879"/>
                </a:cubicBezTo>
                <a:cubicBezTo>
                  <a:pt x="3251197" y="1662017"/>
                  <a:pt x="3287611" y="1625603"/>
                  <a:pt x="3332473" y="1625603"/>
                </a:cubicBezTo>
                <a:close/>
                <a:moveTo>
                  <a:pt x="2438400" y="1463040"/>
                </a:moveTo>
                <a:lnTo>
                  <a:pt x="2438400" y="2438400"/>
                </a:lnTo>
                <a:lnTo>
                  <a:pt x="2600963" y="2438400"/>
                </a:lnTo>
                <a:lnTo>
                  <a:pt x="2600963" y="1463040"/>
                </a:lnTo>
                <a:close/>
                <a:moveTo>
                  <a:pt x="1300486" y="1463040"/>
                </a:moveTo>
                <a:lnTo>
                  <a:pt x="1300486" y="2438400"/>
                </a:lnTo>
                <a:lnTo>
                  <a:pt x="1625603" y="2438400"/>
                </a:lnTo>
                <a:lnTo>
                  <a:pt x="1625603" y="1463040"/>
                </a:lnTo>
                <a:close/>
                <a:moveTo>
                  <a:pt x="2357123" y="1300487"/>
                </a:moveTo>
                <a:lnTo>
                  <a:pt x="2682240" y="1300487"/>
                </a:lnTo>
                <a:cubicBezTo>
                  <a:pt x="2727103" y="1300487"/>
                  <a:pt x="2763517" y="1336901"/>
                  <a:pt x="2763517" y="1381764"/>
                </a:cubicBezTo>
                <a:lnTo>
                  <a:pt x="2763517" y="2519687"/>
                </a:lnTo>
                <a:cubicBezTo>
                  <a:pt x="2763517" y="2564549"/>
                  <a:pt x="2727103" y="2600964"/>
                  <a:pt x="2682240" y="2600964"/>
                </a:cubicBezTo>
                <a:lnTo>
                  <a:pt x="2357123" y="2600964"/>
                </a:lnTo>
                <a:cubicBezTo>
                  <a:pt x="2312261" y="2600964"/>
                  <a:pt x="2275847" y="2564549"/>
                  <a:pt x="2275847" y="2519687"/>
                </a:cubicBezTo>
                <a:lnTo>
                  <a:pt x="2275847" y="1381764"/>
                </a:lnTo>
                <a:cubicBezTo>
                  <a:pt x="2275847" y="1336901"/>
                  <a:pt x="2312261" y="1300487"/>
                  <a:pt x="2357123" y="1300487"/>
                </a:cubicBezTo>
                <a:close/>
                <a:moveTo>
                  <a:pt x="3332473" y="1300477"/>
                </a:moveTo>
                <a:lnTo>
                  <a:pt x="3495037" y="1300477"/>
                </a:lnTo>
                <a:cubicBezTo>
                  <a:pt x="3539909" y="1300477"/>
                  <a:pt x="3576323" y="1336891"/>
                  <a:pt x="3576314" y="1381753"/>
                </a:cubicBezTo>
                <a:cubicBezTo>
                  <a:pt x="3576314" y="1426616"/>
                  <a:pt x="3539899" y="1463030"/>
                  <a:pt x="3495037" y="1463030"/>
                </a:cubicBezTo>
                <a:lnTo>
                  <a:pt x="3332473" y="1463030"/>
                </a:lnTo>
                <a:cubicBezTo>
                  <a:pt x="3287611" y="1463030"/>
                  <a:pt x="3251197" y="1426616"/>
                  <a:pt x="3251197" y="1381753"/>
                </a:cubicBezTo>
                <a:cubicBezTo>
                  <a:pt x="3251197" y="1336891"/>
                  <a:pt x="3287611" y="1300477"/>
                  <a:pt x="3332473" y="1300477"/>
                </a:cubicBezTo>
                <a:close/>
                <a:moveTo>
                  <a:pt x="1219200" y="1300477"/>
                </a:moveTo>
                <a:lnTo>
                  <a:pt x="1706880" y="1300477"/>
                </a:lnTo>
                <a:cubicBezTo>
                  <a:pt x="1751742" y="1300477"/>
                  <a:pt x="1788156" y="1336891"/>
                  <a:pt x="1788156" y="1381763"/>
                </a:cubicBezTo>
                <a:lnTo>
                  <a:pt x="1788156" y="2519677"/>
                </a:lnTo>
                <a:cubicBezTo>
                  <a:pt x="1788156" y="2564540"/>
                  <a:pt x="1751742" y="2600954"/>
                  <a:pt x="1706880" y="2600954"/>
                </a:cubicBezTo>
                <a:lnTo>
                  <a:pt x="1219200" y="2600954"/>
                </a:lnTo>
                <a:cubicBezTo>
                  <a:pt x="1174337" y="2600954"/>
                  <a:pt x="1137923" y="2564540"/>
                  <a:pt x="1137923" y="2519677"/>
                </a:cubicBezTo>
                <a:lnTo>
                  <a:pt x="1137923" y="1381753"/>
                </a:lnTo>
                <a:cubicBezTo>
                  <a:pt x="1137923" y="1336891"/>
                  <a:pt x="1174337" y="1300477"/>
                  <a:pt x="1219200" y="1300477"/>
                </a:cubicBezTo>
                <a:close/>
                <a:moveTo>
                  <a:pt x="3169910" y="325126"/>
                </a:moveTo>
                <a:cubicBezTo>
                  <a:pt x="3124314" y="325126"/>
                  <a:pt x="3088633" y="360807"/>
                  <a:pt x="3088633" y="406403"/>
                </a:cubicBezTo>
                <a:lnTo>
                  <a:pt x="3088633" y="650243"/>
                </a:lnTo>
                <a:lnTo>
                  <a:pt x="3495037" y="650243"/>
                </a:lnTo>
                <a:cubicBezTo>
                  <a:pt x="3539900" y="650243"/>
                  <a:pt x="3576314" y="686657"/>
                  <a:pt x="3576314" y="731520"/>
                </a:cubicBezTo>
                <a:cubicBezTo>
                  <a:pt x="3576314" y="776383"/>
                  <a:pt x="3539900" y="812797"/>
                  <a:pt x="3495037" y="812797"/>
                </a:cubicBezTo>
                <a:lnTo>
                  <a:pt x="3088633" y="812797"/>
                </a:lnTo>
                <a:lnTo>
                  <a:pt x="3088633" y="4714237"/>
                </a:lnTo>
                <a:lnTo>
                  <a:pt x="3738877" y="4714237"/>
                </a:lnTo>
                <a:lnTo>
                  <a:pt x="3738877" y="406403"/>
                </a:lnTo>
                <a:cubicBezTo>
                  <a:pt x="3738877" y="360073"/>
                  <a:pt x="3703930" y="325126"/>
                  <a:pt x="3657600" y="325126"/>
                </a:cubicBezTo>
                <a:close/>
                <a:moveTo>
                  <a:pt x="1056637" y="162563"/>
                </a:moveTo>
                <a:cubicBezTo>
                  <a:pt x="1011040" y="162563"/>
                  <a:pt x="975360" y="198244"/>
                  <a:pt x="975360" y="243840"/>
                </a:cubicBezTo>
                <a:lnTo>
                  <a:pt x="975360" y="487680"/>
                </a:lnTo>
                <a:lnTo>
                  <a:pt x="1706880" y="487680"/>
                </a:lnTo>
                <a:cubicBezTo>
                  <a:pt x="1751743" y="487680"/>
                  <a:pt x="1788157" y="524103"/>
                  <a:pt x="1788157" y="568966"/>
                </a:cubicBezTo>
                <a:cubicBezTo>
                  <a:pt x="1788157" y="613829"/>
                  <a:pt x="1751743" y="650243"/>
                  <a:pt x="1706880" y="650243"/>
                </a:cubicBezTo>
                <a:lnTo>
                  <a:pt x="975360" y="650243"/>
                </a:lnTo>
                <a:lnTo>
                  <a:pt x="975360" y="4714237"/>
                </a:lnTo>
                <a:lnTo>
                  <a:pt x="1950710" y="4714237"/>
                </a:lnTo>
                <a:lnTo>
                  <a:pt x="1950710" y="243840"/>
                </a:lnTo>
                <a:cubicBezTo>
                  <a:pt x="1950710" y="197510"/>
                  <a:pt x="1915763" y="162563"/>
                  <a:pt x="1869434" y="162563"/>
                </a:cubicBezTo>
                <a:close/>
                <a:moveTo>
                  <a:pt x="1056646" y="0"/>
                </a:moveTo>
                <a:lnTo>
                  <a:pt x="1869443" y="0"/>
                </a:lnTo>
                <a:cubicBezTo>
                  <a:pt x="2006155" y="0"/>
                  <a:pt x="2113283" y="107127"/>
                  <a:pt x="2113283" y="243840"/>
                </a:cubicBezTo>
                <a:lnTo>
                  <a:pt x="2113283" y="325126"/>
                </a:lnTo>
                <a:lnTo>
                  <a:pt x="2682240" y="325126"/>
                </a:lnTo>
                <a:cubicBezTo>
                  <a:pt x="2727103" y="325126"/>
                  <a:pt x="2763517" y="361540"/>
                  <a:pt x="2763517" y="406403"/>
                </a:cubicBezTo>
                <a:cubicBezTo>
                  <a:pt x="2763517" y="451266"/>
                  <a:pt x="2727103" y="487680"/>
                  <a:pt x="2682240" y="487680"/>
                </a:cubicBezTo>
                <a:lnTo>
                  <a:pt x="2113283" y="487680"/>
                </a:lnTo>
                <a:lnTo>
                  <a:pt x="2113283" y="4714246"/>
                </a:lnTo>
                <a:lnTo>
                  <a:pt x="2926080" y="4714246"/>
                </a:lnTo>
                <a:lnTo>
                  <a:pt x="2926080" y="406403"/>
                </a:lnTo>
                <a:cubicBezTo>
                  <a:pt x="2926080" y="271967"/>
                  <a:pt x="3035484" y="162563"/>
                  <a:pt x="3169920" y="162563"/>
                </a:cubicBezTo>
                <a:lnTo>
                  <a:pt x="3657600" y="162563"/>
                </a:lnTo>
                <a:cubicBezTo>
                  <a:pt x="3794312" y="162563"/>
                  <a:pt x="3901440" y="269691"/>
                  <a:pt x="3901440" y="406403"/>
                </a:cubicBezTo>
                <a:lnTo>
                  <a:pt x="3901440" y="1137923"/>
                </a:lnTo>
                <a:lnTo>
                  <a:pt x="4389120" y="1137923"/>
                </a:lnTo>
                <a:cubicBezTo>
                  <a:pt x="4433983" y="1137923"/>
                  <a:pt x="4470397" y="1174337"/>
                  <a:pt x="4470397" y="1219200"/>
                </a:cubicBezTo>
                <a:cubicBezTo>
                  <a:pt x="4470397" y="1264063"/>
                  <a:pt x="4433983" y="1300477"/>
                  <a:pt x="4389120" y="1300477"/>
                </a:cubicBezTo>
                <a:lnTo>
                  <a:pt x="3901440" y="1300477"/>
                </a:lnTo>
                <a:lnTo>
                  <a:pt x="3901440" y="4714237"/>
                </a:lnTo>
                <a:lnTo>
                  <a:pt x="4632960" y="4714237"/>
                </a:lnTo>
                <a:cubicBezTo>
                  <a:pt x="4677746" y="4714237"/>
                  <a:pt x="4714237" y="4677746"/>
                  <a:pt x="4714237" y="4632960"/>
                </a:cubicBezTo>
                <a:lnTo>
                  <a:pt x="4714237" y="894073"/>
                </a:lnTo>
                <a:cubicBezTo>
                  <a:pt x="4714237" y="849287"/>
                  <a:pt x="4677746" y="812797"/>
                  <a:pt x="4632960" y="812797"/>
                </a:cubicBezTo>
                <a:lnTo>
                  <a:pt x="4145280" y="812797"/>
                </a:lnTo>
                <a:cubicBezTo>
                  <a:pt x="4100417" y="812797"/>
                  <a:pt x="4064003" y="776383"/>
                  <a:pt x="4064003" y="731520"/>
                </a:cubicBezTo>
                <a:cubicBezTo>
                  <a:pt x="4064003" y="686657"/>
                  <a:pt x="4100417" y="650243"/>
                  <a:pt x="4145280" y="650243"/>
                </a:cubicBezTo>
                <a:lnTo>
                  <a:pt x="4632960" y="650243"/>
                </a:lnTo>
                <a:cubicBezTo>
                  <a:pt x="4767396" y="650243"/>
                  <a:pt x="4876800" y="759647"/>
                  <a:pt x="4876800" y="894083"/>
                </a:cubicBezTo>
                <a:lnTo>
                  <a:pt x="4876800" y="4632960"/>
                </a:lnTo>
                <a:cubicBezTo>
                  <a:pt x="4876800" y="4767396"/>
                  <a:pt x="4767396" y="4876800"/>
                  <a:pt x="4632960" y="4876800"/>
                </a:cubicBezTo>
                <a:lnTo>
                  <a:pt x="243840" y="4876800"/>
                </a:lnTo>
                <a:cubicBezTo>
                  <a:pt x="109404" y="4876800"/>
                  <a:pt x="0" y="4767396"/>
                  <a:pt x="0" y="4632960"/>
                </a:cubicBezTo>
                <a:lnTo>
                  <a:pt x="0" y="731520"/>
                </a:lnTo>
                <a:cubicBezTo>
                  <a:pt x="0" y="597084"/>
                  <a:pt x="109404" y="487680"/>
                  <a:pt x="243840" y="487680"/>
                </a:cubicBezTo>
                <a:lnTo>
                  <a:pt x="568957" y="487680"/>
                </a:lnTo>
                <a:cubicBezTo>
                  <a:pt x="613829" y="487680"/>
                  <a:pt x="650233" y="524103"/>
                  <a:pt x="650233" y="568966"/>
                </a:cubicBezTo>
                <a:cubicBezTo>
                  <a:pt x="650233" y="613829"/>
                  <a:pt x="613819" y="650243"/>
                  <a:pt x="568957" y="650243"/>
                </a:cubicBezTo>
                <a:lnTo>
                  <a:pt x="243840" y="650243"/>
                </a:lnTo>
                <a:cubicBezTo>
                  <a:pt x="199053" y="650243"/>
                  <a:pt x="162563" y="686733"/>
                  <a:pt x="162563" y="731520"/>
                </a:cubicBezTo>
                <a:lnTo>
                  <a:pt x="162563" y="4632960"/>
                </a:lnTo>
                <a:cubicBezTo>
                  <a:pt x="162563" y="4677746"/>
                  <a:pt x="199053" y="4714237"/>
                  <a:pt x="243840" y="4714237"/>
                </a:cubicBezTo>
                <a:lnTo>
                  <a:pt x="812806" y="4714237"/>
                </a:lnTo>
                <a:lnTo>
                  <a:pt x="812806" y="1137913"/>
                </a:lnTo>
                <a:lnTo>
                  <a:pt x="406403" y="1137913"/>
                </a:lnTo>
                <a:cubicBezTo>
                  <a:pt x="361540" y="1137913"/>
                  <a:pt x="325126" y="1101499"/>
                  <a:pt x="325126" y="1056637"/>
                </a:cubicBezTo>
                <a:cubicBezTo>
                  <a:pt x="325126" y="1011774"/>
                  <a:pt x="361540" y="975360"/>
                  <a:pt x="406403" y="975360"/>
                </a:cubicBezTo>
                <a:lnTo>
                  <a:pt x="812806" y="975360"/>
                </a:lnTo>
                <a:lnTo>
                  <a:pt x="812806" y="243840"/>
                </a:lnTo>
                <a:cubicBezTo>
                  <a:pt x="812806" y="109404"/>
                  <a:pt x="922210" y="0"/>
                  <a:pt x="105664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3786627-9030-4F71-89FC-0AC645B02B20}"/>
              </a:ext>
            </a:extLst>
          </p:cNvPr>
          <p:cNvSpPr>
            <a:spLocks noChangeAspect="1"/>
          </p:cNvSpPr>
          <p:nvPr/>
        </p:nvSpPr>
        <p:spPr>
          <a:xfrm>
            <a:off x="8537643" y="10332829"/>
            <a:ext cx="853440" cy="557350"/>
          </a:xfrm>
          <a:custGeom>
            <a:avLst/>
            <a:gdLst>
              <a:gd name="connsiteX0" fmla="*/ 3893973 w 4876800"/>
              <a:gd name="connsiteY0" fmla="*/ 2564501 h 3184855"/>
              <a:gd name="connsiteX1" fmla="*/ 3993499 w 4876800"/>
              <a:gd name="connsiteY1" fmla="*/ 2664028 h 3184855"/>
              <a:gd name="connsiteX2" fmla="*/ 3993499 w 4876800"/>
              <a:gd name="connsiteY2" fmla="*/ 2687221 h 3184855"/>
              <a:gd name="connsiteX3" fmla="*/ 3893973 w 4876800"/>
              <a:gd name="connsiteY3" fmla="*/ 2786748 h 3184855"/>
              <a:gd name="connsiteX4" fmla="*/ 3794446 w 4876800"/>
              <a:gd name="connsiteY4" fmla="*/ 2687221 h 3184855"/>
              <a:gd name="connsiteX5" fmla="*/ 3794446 w 4876800"/>
              <a:gd name="connsiteY5" fmla="*/ 2664028 h 3184855"/>
              <a:gd name="connsiteX6" fmla="*/ 3893973 w 4876800"/>
              <a:gd name="connsiteY6" fmla="*/ 2564501 h 3184855"/>
              <a:gd name="connsiteX7" fmla="*/ 3408788 w 4876800"/>
              <a:gd name="connsiteY7" fmla="*/ 2564501 h 3184855"/>
              <a:gd name="connsiteX8" fmla="*/ 3508314 w 4876800"/>
              <a:gd name="connsiteY8" fmla="*/ 2664028 h 3184855"/>
              <a:gd name="connsiteX9" fmla="*/ 3508314 w 4876800"/>
              <a:gd name="connsiteY9" fmla="*/ 2687221 h 3184855"/>
              <a:gd name="connsiteX10" fmla="*/ 3408788 w 4876800"/>
              <a:gd name="connsiteY10" fmla="*/ 2786748 h 3184855"/>
              <a:gd name="connsiteX11" fmla="*/ 3309261 w 4876800"/>
              <a:gd name="connsiteY11" fmla="*/ 2687221 h 3184855"/>
              <a:gd name="connsiteX12" fmla="*/ 3309261 w 4876800"/>
              <a:gd name="connsiteY12" fmla="*/ 2664028 h 3184855"/>
              <a:gd name="connsiteX13" fmla="*/ 3408788 w 4876800"/>
              <a:gd name="connsiteY13" fmla="*/ 2564501 h 3184855"/>
              <a:gd name="connsiteX14" fmla="*/ 2923594 w 4876800"/>
              <a:gd name="connsiteY14" fmla="*/ 2564501 h 3184855"/>
              <a:gd name="connsiteX15" fmla="*/ 3023120 w 4876800"/>
              <a:gd name="connsiteY15" fmla="*/ 2664028 h 3184855"/>
              <a:gd name="connsiteX16" fmla="*/ 3023120 w 4876800"/>
              <a:gd name="connsiteY16" fmla="*/ 2687221 h 3184855"/>
              <a:gd name="connsiteX17" fmla="*/ 2923594 w 4876800"/>
              <a:gd name="connsiteY17" fmla="*/ 2786748 h 3184855"/>
              <a:gd name="connsiteX18" fmla="*/ 2824067 w 4876800"/>
              <a:gd name="connsiteY18" fmla="*/ 2687221 h 3184855"/>
              <a:gd name="connsiteX19" fmla="*/ 2824067 w 4876800"/>
              <a:gd name="connsiteY19" fmla="*/ 2664028 h 3184855"/>
              <a:gd name="connsiteX20" fmla="*/ 2923594 w 4876800"/>
              <a:gd name="connsiteY20" fmla="*/ 2564501 h 3184855"/>
              <a:gd name="connsiteX21" fmla="*/ 2438400 w 4876800"/>
              <a:gd name="connsiteY21" fmla="*/ 2564501 h 3184855"/>
              <a:gd name="connsiteX22" fmla="*/ 2537926 w 4876800"/>
              <a:gd name="connsiteY22" fmla="*/ 2664028 h 3184855"/>
              <a:gd name="connsiteX23" fmla="*/ 2537926 w 4876800"/>
              <a:gd name="connsiteY23" fmla="*/ 2687221 h 3184855"/>
              <a:gd name="connsiteX24" fmla="*/ 2438400 w 4876800"/>
              <a:gd name="connsiteY24" fmla="*/ 2786748 h 3184855"/>
              <a:gd name="connsiteX25" fmla="*/ 2338873 w 4876800"/>
              <a:gd name="connsiteY25" fmla="*/ 2687221 h 3184855"/>
              <a:gd name="connsiteX26" fmla="*/ 2338873 w 4876800"/>
              <a:gd name="connsiteY26" fmla="*/ 2664028 h 3184855"/>
              <a:gd name="connsiteX27" fmla="*/ 2438400 w 4876800"/>
              <a:gd name="connsiteY27" fmla="*/ 2564501 h 3184855"/>
              <a:gd name="connsiteX28" fmla="*/ 1953207 w 4876800"/>
              <a:gd name="connsiteY28" fmla="*/ 2564501 h 3184855"/>
              <a:gd name="connsiteX29" fmla="*/ 2052733 w 4876800"/>
              <a:gd name="connsiteY29" fmla="*/ 2664028 h 3184855"/>
              <a:gd name="connsiteX30" fmla="*/ 2052733 w 4876800"/>
              <a:gd name="connsiteY30" fmla="*/ 2687221 h 3184855"/>
              <a:gd name="connsiteX31" fmla="*/ 1953207 w 4876800"/>
              <a:gd name="connsiteY31" fmla="*/ 2786748 h 3184855"/>
              <a:gd name="connsiteX32" fmla="*/ 1853680 w 4876800"/>
              <a:gd name="connsiteY32" fmla="*/ 2687221 h 3184855"/>
              <a:gd name="connsiteX33" fmla="*/ 1853680 w 4876800"/>
              <a:gd name="connsiteY33" fmla="*/ 2664028 h 3184855"/>
              <a:gd name="connsiteX34" fmla="*/ 1953207 w 4876800"/>
              <a:gd name="connsiteY34" fmla="*/ 2564501 h 3184855"/>
              <a:gd name="connsiteX35" fmla="*/ 1468012 w 4876800"/>
              <a:gd name="connsiteY35" fmla="*/ 2564501 h 3184855"/>
              <a:gd name="connsiteX36" fmla="*/ 1567539 w 4876800"/>
              <a:gd name="connsiteY36" fmla="*/ 2664028 h 3184855"/>
              <a:gd name="connsiteX37" fmla="*/ 1567539 w 4876800"/>
              <a:gd name="connsiteY37" fmla="*/ 2687221 h 3184855"/>
              <a:gd name="connsiteX38" fmla="*/ 1468012 w 4876800"/>
              <a:gd name="connsiteY38" fmla="*/ 2786748 h 3184855"/>
              <a:gd name="connsiteX39" fmla="*/ 1368486 w 4876800"/>
              <a:gd name="connsiteY39" fmla="*/ 2687221 h 3184855"/>
              <a:gd name="connsiteX40" fmla="*/ 1368486 w 4876800"/>
              <a:gd name="connsiteY40" fmla="*/ 2664028 h 3184855"/>
              <a:gd name="connsiteX41" fmla="*/ 1468012 w 4876800"/>
              <a:gd name="connsiteY41" fmla="*/ 2564501 h 3184855"/>
              <a:gd name="connsiteX42" fmla="*/ 982827 w 4876800"/>
              <a:gd name="connsiteY42" fmla="*/ 2564501 h 3184855"/>
              <a:gd name="connsiteX43" fmla="*/ 1082354 w 4876800"/>
              <a:gd name="connsiteY43" fmla="*/ 2664028 h 3184855"/>
              <a:gd name="connsiteX44" fmla="*/ 1082354 w 4876800"/>
              <a:gd name="connsiteY44" fmla="*/ 2687221 h 3184855"/>
              <a:gd name="connsiteX45" fmla="*/ 982827 w 4876800"/>
              <a:gd name="connsiteY45" fmla="*/ 2786748 h 3184855"/>
              <a:gd name="connsiteX46" fmla="*/ 883301 w 4876800"/>
              <a:gd name="connsiteY46" fmla="*/ 2687221 h 3184855"/>
              <a:gd name="connsiteX47" fmla="*/ 883301 w 4876800"/>
              <a:gd name="connsiteY47" fmla="*/ 2664028 h 3184855"/>
              <a:gd name="connsiteX48" fmla="*/ 982827 w 4876800"/>
              <a:gd name="connsiteY48" fmla="*/ 2564501 h 3184855"/>
              <a:gd name="connsiteX49" fmla="*/ 4777273 w 4876800"/>
              <a:gd name="connsiteY49" fmla="*/ 2488168 h 3184855"/>
              <a:gd name="connsiteX50" fmla="*/ 4876800 w 4876800"/>
              <a:gd name="connsiteY50" fmla="*/ 2587695 h 3184855"/>
              <a:gd name="connsiteX51" fmla="*/ 4876800 w 4876800"/>
              <a:gd name="connsiteY51" fmla="*/ 3085328 h 3184855"/>
              <a:gd name="connsiteX52" fmla="*/ 4777273 w 4876800"/>
              <a:gd name="connsiteY52" fmla="*/ 3184855 h 3184855"/>
              <a:gd name="connsiteX53" fmla="*/ 4279640 w 4876800"/>
              <a:gd name="connsiteY53" fmla="*/ 3184855 h 3184855"/>
              <a:gd name="connsiteX54" fmla="*/ 4180113 w 4876800"/>
              <a:gd name="connsiteY54" fmla="*/ 3085328 h 3184855"/>
              <a:gd name="connsiteX55" fmla="*/ 4279640 w 4876800"/>
              <a:gd name="connsiteY55" fmla="*/ 2985802 h 3184855"/>
              <a:gd name="connsiteX56" fmla="*/ 4677746 w 4876800"/>
              <a:gd name="connsiteY56" fmla="*/ 2985802 h 3184855"/>
              <a:gd name="connsiteX57" fmla="*/ 4677746 w 4876800"/>
              <a:gd name="connsiteY57" fmla="*/ 2587695 h 3184855"/>
              <a:gd name="connsiteX58" fmla="*/ 4777273 w 4876800"/>
              <a:gd name="connsiteY58" fmla="*/ 2488168 h 3184855"/>
              <a:gd name="connsiteX59" fmla="*/ 99526 w 4876800"/>
              <a:gd name="connsiteY59" fmla="*/ 2488168 h 3184855"/>
              <a:gd name="connsiteX60" fmla="*/ 199053 w 4876800"/>
              <a:gd name="connsiteY60" fmla="*/ 2587695 h 3184855"/>
              <a:gd name="connsiteX61" fmla="*/ 199053 w 4876800"/>
              <a:gd name="connsiteY61" fmla="*/ 2985802 h 3184855"/>
              <a:gd name="connsiteX62" fmla="*/ 597160 w 4876800"/>
              <a:gd name="connsiteY62" fmla="*/ 2985802 h 3184855"/>
              <a:gd name="connsiteX63" fmla="*/ 696687 w 4876800"/>
              <a:gd name="connsiteY63" fmla="*/ 3085328 h 3184855"/>
              <a:gd name="connsiteX64" fmla="*/ 597160 w 4876800"/>
              <a:gd name="connsiteY64" fmla="*/ 3184855 h 3184855"/>
              <a:gd name="connsiteX65" fmla="*/ 99526 w 4876800"/>
              <a:gd name="connsiteY65" fmla="*/ 3184855 h 3184855"/>
              <a:gd name="connsiteX66" fmla="*/ 0 w 4876800"/>
              <a:gd name="connsiteY66" fmla="*/ 3085328 h 3184855"/>
              <a:gd name="connsiteX67" fmla="*/ 0 w 4876800"/>
              <a:gd name="connsiteY67" fmla="*/ 2587695 h 3184855"/>
              <a:gd name="connsiteX68" fmla="*/ 99526 w 4876800"/>
              <a:gd name="connsiteY68" fmla="*/ 2488168 h 3184855"/>
              <a:gd name="connsiteX69" fmla="*/ 4379167 w 4876800"/>
              <a:gd name="connsiteY69" fmla="*/ 398107 h 3184855"/>
              <a:gd name="connsiteX70" fmla="*/ 4478693 w 4876800"/>
              <a:gd name="connsiteY70" fmla="*/ 497634 h 3184855"/>
              <a:gd name="connsiteX71" fmla="*/ 4478693 w 4876800"/>
              <a:gd name="connsiteY71" fmla="*/ 2687222 h 3184855"/>
              <a:gd name="connsiteX72" fmla="*/ 4379167 w 4876800"/>
              <a:gd name="connsiteY72" fmla="*/ 2786748 h 3184855"/>
              <a:gd name="connsiteX73" fmla="*/ 4279640 w 4876800"/>
              <a:gd name="connsiteY73" fmla="*/ 2687222 h 3184855"/>
              <a:gd name="connsiteX74" fmla="*/ 4279640 w 4876800"/>
              <a:gd name="connsiteY74" fmla="*/ 497634 h 3184855"/>
              <a:gd name="connsiteX75" fmla="*/ 4379167 w 4876800"/>
              <a:gd name="connsiteY75" fmla="*/ 398107 h 3184855"/>
              <a:gd name="connsiteX76" fmla="*/ 3893973 w 4876800"/>
              <a:gd name="connsiteY76" fmla="*/ 398107 h 3184855"/>
              <a:gd name="connsiteX77" fmla="*/ 3993499 w 4876800"/>
              <a:gd name="connsiteY77" fmla="*/ 497634 h 3184855"/>
              <a:gd name="connsiteX78" fmla="*/ 3993499 w 4876800"/>
              <a:gd name="connsiteY78" fmla="*/ 2216163 h 3184855"/>
              <a:gd name="connsiteX79" fmla="*/ 3893973 w 4876800"/>
              <a:gd name="connsiteY79" fmla="*/ 2315689 h 3184855"/>
              <a:gd name="connsiteX80" fmla="*/ 3794446 w 4876800"/>
              <a:gd name="connsiteY80" fmla="*/ 2216163 h 3184855"/>
              <a:gd name="connsiteX81" fmla="*/ 3794446 w 4876800"/>
              <a:gd name="connsiteY81" fmla="*/ 497634 h 3184855"/>
              <a:gd name="connsiteX82" fmla="*/ 3893973 w 4876800"/>
              <a:gd name="connsiteY82" fmla="*/ 398107 h 3184855"/>
              <a:gd name="connsiteX83" fmla="*/ 3408788 w 4876800"/>
              <a:gd name="connsiteY83" fmla="*/ 398107 h 3184855"/>
              <a:gd name="connsiteX84" fmla="*/ 3508314 w 4876800"/>
              <a:gd name="connsiteY84" fmla="*/ 497634 h 3184855"/>
              <a:gd name="connsiteX85" fmla="*/ 3508314 w 4876800"/>
              <a:gd name="connsiteY85" fmla="*/ 2216163 h 3184855"/>
              <a:gd name="connsiteX86" fmla="*/ 3408788 w 4876800"/>
              <a:gd name="connsiteY86" fmla="*/ 2315689 h 3184855"/>
              <a:gd name="connsiteX87" fmla="*/ 3309261 w 4876800"/>
              <a:gd name="connsiteY87" fmla="*/ 2216163 h 3184855"/>
              <a:gd name="connsiteX88" fmla="*/ 3309261 w 4876800"/>
              <a:gd name="connsiteY88" fmla="*/ 497634 h 3184855"/>
              <a:gd name="connsiteX89" fmla="*/ 3408788 w 4876800"/>
              <a:gd name="connsiteY89" fmla="*/ 398107 h 3184855"/>
              <a:gd name="connsiteX90" fmla="*/ 2923594 w 4876800"/>
              <a:gd name="connsiteY90" fmla="*/ 398107 h 3184855"/>
              <a:gd name="connsiteX91" fmla="*/ 3023120 w 4876800"/>
              <a:gd name="connsiteY91" fmla="*/ 497634 h 3184855"/>
              <a:gd name="connsiteX92" fmla="*/ 3023120 w 4876800"/>
              <a:gd name="connsiteY92" fmla="*/ 2216163 h 3184855"/>
              <a:gd name="connsiteX93" fmla="*/ 2923594 w 4876800"/>
              <a:gd name="connsiteY93" fmla="*/ 2315689 h 3184855"/>
              <a:gd name="connsiteX94" fmla="*/ 2824067 w 4876800"/>
              <a:gd name="connsiteY94" fmla="*/ 2216163 h 3184855"/>
              <a:gd name="connsiteX95" fmla="*/ 2824067 w 4876800"/>
              <a:gd name="connsiteY95" fmla="*/ 497634 h 3184855"/>
              <a:gd name="connsiteX96" fmla="*/ 2923594 w 4876800"/>
              <a:gd name="connsiteY96" fmla="*/ 398107 h 3184855"/>
              <a:gd name="connsiteX97" fmla="*/ 2438400 w 4876800"/>
              <a:gd name="connsiteY97" fmla="*/ 398107 h 3184855"/>
              <a:gd name="connsiteX98" fmla="*/ 2537926 w 4876800"/>
              <a:gd name="connsiteY98" fmla="*/ 497634 h 3184855"/>
              <a:gd name="connsiteX99" fmla="*/ 2537926 w 4876800"/>
              <a:gd name="connsiteY99" fmla="*/ 2216163 h 3184855"/>
              <a:gd name="connsiteX100" fmla="*/ 2438400 w 4876800"/>
              <a:gd name="connsiteY100" fmla="*/ 2315689 h 3184855"/>
              <a:gd name="connsiteX101" fmla="*/ 2338873 w 4876800"/>
              <a:gd name="connsiteY101" fmla="*/ 2216163 h 3184855"/>
              <a:gd name="connsiteX102" fmla="*/ 2338873 w 4876800"/>
              <a:gd name="connsiteY102" fmla="*/ 497634 h 3184855"/>
              <a:gd name="connsiteX103" fmla="*/ 2438400 w 4876800"/>
              <a:gd name="connsiteY103" fmla="*/ 398107 h 3184855"/>
              <a:gd name="connsiteX104" fmla="*/ 1953207 w 4876800"/>
              <a:gd name="connsiteY104" fmla="*/ 398107 h 3184855"/>
              <a:gd name="connsiteX105" fmla="*/ 2052733 w 4876800"/>
              <a:gd name="connsiteY105" fmla="*/ 497634 h 3184855"/>
              <a:gd name="connsiteX106" fmla="*/ 2052733 w 4876800"/>
              <a:gd name="connsiteY106" fmla="*/ 2216163 h 3184855"/>
              <a:gd name="connsiteX107" fmla="*/ 1953207 w 4876800"/>
              <a:gd name="connsiteY107" fmla="*/ 2315689 h 3184855"/>
              <a:gd name="connsiteX108" fmla="*/ 1853680 w 4876800"/>
              <a:gd name="connsiteY108" fmla="*/ 2216163 h 3184855"/>
              <a:gd name="connsiteX109" fmla="*/ 1853680 w 4876800"/>
              <a:gd name="connsiteY109" fmla="*/ 497634 h 3184855"/>
              <a:gd name="connsiteX110" fmla="*/ 1953207 w 4876800"/>
              <a:gd name="connsiteY110" fmla="*/ 398107 h 3184855"/>
              <a:gd name="connsiteX111" fmla="*/ 1468012 w 4876800"/>
              <a:gd name="connsiteY111" fmla="*/ 398107 h 3184855"/>
              <a:gd name="connsiteX112" fmla="*/ 1567539 w 4876800"/>
              <a:gd name="connsiteY112" fmla="*/ 497634 h 3184855"/>
              <a:gd name="connsiteX113" fmla="*/ 1567539 w 4876800"/>
              <a:gd name="connsiteY113" fmla="*/ 2216163 h 3184855"/>
              <a:gd name="connsiteX114" fmla="*/ 1468012 w 4876800"/>
              <a:gd name="connsiteY114" fmla="*/ 2315689 h 3184855"/>
              <a:gd name="connsiteX115" fmla="*/ 1368486 w 4876800"/>
              <a:gd name="connsiteY115" fmla="*/ 2216163 h 3184855"/>
              <a:gd name="connsiteX116" fmla="*/ 1368486 w 4876800"/>
              <a:gd name="connsiteY116" fmla="*/ 497634 h 3184855"/>
              <a:gd name="connsiteX117" fmla="*/ 1468012 w 4876800"/>
              <a:gd name="connsiteY117" fmla="*/ 398107 h 3184855"/>
              <a:gd name="connsiteX118" fmla="*/ 982827 w 4876800"/>
              <a:gd name="connsiteY118" fmla="*/ 398107 h 3184855"/>
              <a:gd name="connsiteX119" fmla="*/ 1082354 w 4876800"/>
              <a:gd name="connsiteY119" fmla="*/ 497634 h 3184855"/>
              <a:gd name="connsiteX120" fmla="*/ 1082354 w 4876800"/>
              <a:gd name="connsiteY120" fmla="*/ 2216163 h 3184855"/>
              <a:gd name="connsiteX121" fmla="*/ 982827 w 4876800"/>
              <a:gd name="connsiteY121" fmla="*/ 2315689 h 3184855"/>
              <a:gd name="connsiteX122" fmla="*/ 883301 w 4876800"/>
              <a:gd name="connsiteY122" fmla="*/ 2216163 h 3184855"/>
              <a:gd name="connsiteX123" fmla="*/ 883301 w 4876800"/>
              <a:gd name="connsiteY123" fmla="*/ 497634 h 3184855"/>
              <a:gd name="connsiteX124" fmla="*/ 982827 w 4876800"/>
              <a:gd name="connsiteY124" fmla="*/ 398107 h 3184855"/>
              <a:gd name="connsiteX125" fmla="*/ 497633 w 4876800"/>
              <a:gd name="connsiteY125" fmla="*/ 398107 h 3184855"/>
              <a:gd name="connsiteX126" fmla="*/ 597160 w 4876800"/>
              <a:gd name="connsiteY126" fmla="*/ 497634 h 3184855"/>
              <a:gd name="connsiteX127" fmla="*/ 597160 w 4876800"/>
              <a:gd name="connsiteY127" fmla="*/ 2687222 h 3184855"/>
              <a:gd name="connsiteX128" fmla="*/ 497633 w 4876800"/>
              <a:gd name="connsiteY128" fmla="*/ 2786748 h 3184855"/>
              <a:gd name="connsiteX129" fmla="*/ 398107 w 4876800"/>
              <a:gd name="connsiteY129" fmla="*/ 2687222 h 3184855"/>
              <a:gd name="connsiteX130" fmla="*/ 398107 w 4876800"/>
              <a:gd name="connsiteY130" fmla="*/ 497634 h 3184855"/>
              <a:gd name="connsiteX131" fmla="*/ 497633 w 4876800"/>
              <a:gd name="connsiteY131" fmla="*/ 398107 h 3184855"/>
              <a:gd name="connsiteX132" fmla="*/ 4279640 w 4876800"/>
              <a:gd name="connsiteY132" fmla="*/ 0 h 3184855"/>
              <a:gd name="connsiteX133" fmla="*/ 4777273 w 4876800"/>
              <a:gd name="connsiteY133" fmla="*/ 0 h 3184855"/>
              <a:gd name="connsiteX134" fmla="*/ 4876800 w 4876800"/>
              <a:gd name="connsiteY134" fmla="*/ 99526 h 3184855"/>
              <a:gd name="connsiteX135" fmla="*/ 4876800 w 4876800"/>
              <a:gd name="connsiteY135" fmla="*/ 597160 h 3184855"/>
              <a:gd name="connsiteX136" fmla="*/ 4777273 w 4876800"/>
              <a:gd name="connsiteY136" fmla="*/ 696687 h 3184855"/>
              <a:gd name="connsiteX137" fmla="*/ 4677746 w 4876800"/>
              <a:gd name="connsiteY137" fmla="*/ 597160 h 3184855"/>
              <a:gd name="connsiteX138" fmla="*/ 4677746 w 4876800"/>
              <a:gd name="connsiteY138" fmla="*/ 199053 h 3184855"/>
              <a:gd name="connsiteX139" fmla="*/ 4279640 w 4876800"/>
              <a:gd name="connsiteY139" fmla="*/ 199053 h 3184855"/>
              <a:gd name="connsiteX140" fmla="*/ 4180113 w 4876800"/>
              <a:gd name="connsiteY140" fmla="*/ 99526 h 3184855"/>
              <a:gd name="connsiteX141" fmla="*/ 4279640 w 4876800"/>
              <a:gd name="connsiteY141" fmla="*/ 0 h 3184855"/>
              <a:gd name="connsiteX142" fmla="*/ 99526 w 4876800"/>
              <a:gd name="connsiteY142" fmla="*/ 0 h 3184855"/>
              <a:gd name="connsiteX143" fmla="*/ 597160 w 4876800"/>
              <a:gd name="connsiteY143" fmla="*/ 0 h 3184855"/>
              <a:gd name="connsiteX144" fmla="*/ 696687 w 4876800"/>
              <a:gd name="connsiteY144" fmla="*/ 99526 h 3184855"/>
              <a:gd name="connsiteX145" fmla="*/ 597160 w 4876800"/>
              <a:gd name="connsiteY145" fmla="*/ 199053 h 3184855"/>
              <a:gd name="connsiteX146" fmla="*/ 199053 w 4876800"/>
              <a:gd name="connsiteY146" fmla="*/ 199053 h 3184855"/>
              <a:gd name="connsiteX147" fmla="*/ 199053 w 4876800"/>
              <a:gd name="connsiteY147" fmla="*/ 597160 h 3184855"/>
              <a:gd name="connsiteX148" fmla="*/ 99526 w 4876800"/>
              <a:gd name="connsiteY148" fmla="*/ 696687 h 3184855"/>
              <a:gd name="connsiteX149" fmla="*/ 0 w 4876800"/>
              <a:gd name="connsiteY149" fmla="*/ 597160 h 3184855"/>
              <a:gd name="connsiteX150" fmla="*/ 0 w 4876800"/>
              <a:gd name="connsiteY150" fmla="*/ 99526 h 3184855"/>
              <a:gd name="connsiteX151" fmla="*/ 99526 w 4876800"/>
              <a:gd name="connsiteY151" fmla="*/ 0 h 318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4876800" h="3184855">
                <a:moveTo>
                  <a:pt x="3893973" y="2564501"/>
                </a:moveTo>
                <a:cubicBezTo>
                  <a:pt x="3948941" y="2564501"/>
                  <a:pt x="3993499" y="2609059"/>
                  <a:pt x="3993499" y="2664028"/>
                </a:cubicBezTo>
                <a:lnTo>
                  <a:pt x="3993499" y="2687221"/>
                </a:lnTo>
                <a:cubicBezTo>
                  <a:pt x="3993499" y="2742190"/>
                  <a:pt x="3948941" y="2786748"/>
                  <a:pt x="3893973" y="2786748"/>
                </a:cubicBezTo>
                <a:cubicBezTo>
                  <a:pt x="3839004" y="2786748"/>
                  <a:pt x="3794446" y="2742190"/>
                  <a:pt x="3794446" y="2687221"/>
                </a:cubicBezTo>
                <a:lnTo>
                  <a:pt x="3794446" y="2664028"/>
                </a:lnTo>
                <a:cubicBezTo>
                  <a:pt x="3794446" y="2609059"/>
                  <a:pt x="3839004" y="2564501"/>
                  <a:pt x="3893973" y="2564501"/>
                </a:cubicBezTo>
                <a:close/>
                <a:moveTo>
                  <a:pt x="3408788" y="2564501"/>
                </a:moveTo>
                <a:cubicBezTo>
                  <a:pt x="3463756" y="2564501"/>
                  <a:pt x="3508314" y="2609059"/>
                  <a:pt x="3508314" y="2664028"/>
                </a:cubicBezTo>
                <a:lnTo>
                  <a:pt x="3508314" y="2687221"/>
                </a:lnTo>
                <a:cubicBezTo>
                  <a:pt x="3508314" y="2742190"/>
                  <a:pt x="3463756" y="2786748"/>
                  <a:pt x="3408788" y="2786748"/>
                </a:cubicBezTo>
                <a:cubicBezTo>
                  <a:pt x="3353819" y="2786748"/>
                  <a:pt x="3309261" y="2742190"/>
                  <a:pt x="3309261" y="2687221"/>
                </a:cubicBezTo>
                <a:lnTo>
                  <a:pt x="3309261" y="2664028"/>
                </a:lnTo>
                <a:cubicBezTo>
                  <a:pt x="3309261" y="2609059"/>
                  <a:pt x="3353819" y="2564501"/>
                  <a:pt x="3408788" y="2564501"/>
                </a:cubicBezTo>
                <a:close/>
                <a:moveTo>
                  <a:pt x="2923594" y="2564501"/>
                </a:moveTo>
                <a:cubicBezTo>
                  <a:pt x="2978562" y="2564501"/>
                  <a:pt x="3023120" y="2609059"/>
                  <a:pt x="3023120" y="2664028"/>
                </a:cubicBezTo>
                <a:lnTo>
                  <a:pt x="3023120" y="2687221"/>
                </a:lnTo>
                <a:cubicBezTo>
                  <a:pt x="3023120" y="2742190"/>
                  <a:pt x="2978562" y="2786748"/>
                  <a:pt x="2923594" y="2786748"/>
                </a:cubicBezTo>
                <a:cubicBezTo>
                  <a:pt x="2868625" y="2786748"/>
                  <a:pt x="2824067" y="2742190"/>
                  <a:pt x="2824067" y="2687221"/>
                </a:cubicBezTo>
                <a:lnTo>
                  <a:pt x="2824067" y="2664028"/>
                </a:lnTo>
                <a:cubicBezTo>
                  <a:pt x="2824067" y="2609059"/>
                  <a:pt x="2868625" y="2564501"/>
                  <a:pt x="2923594" y="2564501"/>
                </a:cubicBezTo>
                <a:close/>
                <a:moveTo>
                  <a:pt x="2438400" y="2564501"/>
                </a:moveTo>
                <a:cubicBezTo>
                  <a:pt x="2493368" y="2564501"/>
                  <a:pt x="2537926" y="2609059"/>
                  <a:pt x="2537926" y="2664028"/>
                </a:cubicBezTo>
                <a:lnTo>
                  <a:pt x="2537926" y="2687221"/>
                </a:lnTo>
                <a:cubicBezTo>
                  <a:pt x="2537926" y="2742190"/>
                  <a:pt x="2493368" y="2786748"/>
                  <a:pt x="2438400" y="2786748"/>
                </a:cubicBezTo>
                <a:cubicBezTo>
                  <a:pt x="2383431" y="2786748"/>
                  <a:pt x="2338873" y="2742190"/>
                  <a:pt x="2338873" y="2687221"/>
                </a:cubicBezTo>
                <a:lnTo>
                  <a:pt x="2338873" y="2664028"/>
                </a:lnTo>
                <a:cubicBezTo>
                  <a:pt x="2338873" y="2609059"/>
                  <a:pt x="2383431" y="2564501"/>
                  <a:pt x="2438400" y="2564501"/>
                </a:cubicBezTo>
                <a:close/>
                <a:moveTo>
                  <a:pt x="1953207" y="2564501"/>
                </a:moveTo>
                <a:cubicBezTo>
                  <a:pt x="2008175" y="2564501"/>
                  <a:pt x="2052733" y="2609059"/>
                  <a:pt x="2052733" y="2664028"/>
                </a:cubicBezTo>
                <a:lnTo>
                  <a:pt x="2052733" y="2687221"/>
                </a:lnTo>
                <a:cubicBezTo>
                  <a:pt x="2052733" y="2742190"/>
                  <a:pt x="2008175" y="2786748"/>
                  <a:pt x="1953207" y="2786748"/>
                </a:cubicBezTo>
                <a:cubicBezTo>
                  <a:pt x="1898238" y="2786748"/>
                  <a:pt x="1853680" y="2742190"/>
                  <a:pt x="1853680" y="2687221"/>
                </a:cubicBezTo>
                <a:lnTo>
                  <a:pt x="1853680" y="2664028"/>
                </a:lnTo>
                <a:cubicBezTo>
                  <a:pt x="1853680" y="2609059"/>
                  <a:pt x="1898238" y="2564501"/>
                  <a:pt x="1953207" y="2564501"/>
                </a:cubicBezTo>
                <a:close/>
                <a:moveTo>
                  <a:pt x="1468012" y="2564501"/>
                </a:moveTo>
                <a:cubicBezTo>
                  <a:pt x="1522981" y="2564501"/>
                  <a:pt x="1567539" y="2609059"/>
                  <a:pt x="1567539" y="2664028"/>
                </a:cubicBezTo>
                <a:lnTo>
                  <a:pt x="1567539" y="2687221"/>
                </a:lnTo>
                <a:cubicBezTo>
                  <a:pt x="1567539" y="2742190"/>
                  <a:pt x="1522981" y="2786748"/>
                  <a:pt x="1468012" y="2786748"/>
                </a:cubicBezTo>
                <a:cubicBezTo>
                  <a:pt x="1413044" y="2786748"/>
                  <a:pt x="1368486" y="2742190"/>
                  <a:pt x="1368486" y="2687221"/>
                </a:cubicBezTo>
                <a:lnTo>
                  <a:pt x="1368486" y="2664028"/>
                </a:lnTo>
                <a:cubicBezTo>
                  <a:pt x="1368486" y="2609059"/>
                  <a:pt x="1413044" y="2564501"/>
                  <a:pt x="1468012" y="2564501"/>
                </a:cubicBezTo>
                <a:close/>
                <a:moveTo>
                  <a:pt x="982827" y="2564501"/>
                </a:moveTo>
                <a:cubicBezTo>
                  <a:pt x="1037796" y="2564501"/>
                  <a:pt x="1082354" y="2609059"/>
                  <a:pt x="1082354" y="2664028"/>
                </a:cubicBezTo>
                <a:lnTo>
                  <a:pt x="1082354" y="2687221"/>
                </a:lnTo>
                <a:cubicBezTo>
                  <a:pt x="1082354" y="2742190"/>
                  <a:pt x="1037796" y="2786748"/>
                  <a:pt x="982827" y="2786748"/>
                </a:cubicBezTo>
                <a:cubicBezTo>
                  <a:pt x="927859" y="2786748"/>
                  <a:pt x="883301" y="2742190"/>
                  <a:pt x="883301" y="2687221"/>
                </a:cubicBezTo>
                <a:lnTo>
                  <a:pt x="883301" y="2664028"/>
                </a:lnTo>
                <a:cubicBezTo>
                  <a:pt x="883301" y="2609059"/>
                  <a:pt x="927859" y="2564501"/>
                  <a:pt x="982827" y="2564501"/>
                </a:cubicBezTo>
                <a:close/>
                <a:moveTo>
                  <a:pt x="4777273" y="2488168"/>
                </a:moveTo>
                <a:cubicBezTo>
                  <a:pt x="4832242" y="2488168"/>
                  <a:pt x="4876800" y="2532726"/>
                  <a:pt x="4876800" y="2587695"/>
                </a:cubicBezTo>
                <a:lnTo>
                  <a:pt x="4876800" y="3085328"/>
                </a:lnTo>
                <a:cubicBezTo>
                  <a:pt x="4876800" y="3140297"/>
                  <a:pt x="4832242" y="3184855"/>
                  <a:pt x="4777273" y="3184855"/>
                </a:cubicBezTo>
                <a:lnTo>
                  <a:pt x="4279640" y="3184855"/>
                </a:lnTo>
                <a:cubicBezTo>
                  <a:pt x="4224671" y="3184855"/>
                  <a:pt x="4180113" y="3140297"/>
                  <a:pt x="4180113" y="3085328"/>
                </a:cubicBezTo>
                <a:cubicBezTo>
                  <a:pt x="4180113" y="3030359"/>
                  <a:pt x="4224671" y="2985802"/>
                  <a:pt x="4279640" y="2985802"/>
                </a:cubicBezTo>
                <a:lnTo>
                  <a:pt x="4677746" y="2985802"/>
                </a:lnTo>
                <a:lnTo>
                  <a:pt x="4677746" y="2587695"/>
                </a:lnTo>
                <a:cubicBezTo>
                  <a:pt x="4677746" y="2532726"/>
                  <a:pt x="4722304" y="2488168"/>
                  <a:pt x="4777273" y="2488168"/>
                </a:cubicBezTo>
                <a:close/>
                <a:moveTo>
                  <a:pt x="99526" y="2488168"/>
                </a:moveTo>
                <a:cubicBezTo>
                  <a:pt x="154495" y="2488168"/>
                  <a:pt x="199053" y="2532726"/>
                  <a:pt x="199053" y="2587695"/>
                </a:cubicBezTo>
                <a:lnTo>
                  <a:pt x="199053" y="2985802"/>
                </a:lnTo>
                <a:lnTo>
                  <a:pt x="597160" y="2985802"/>
                </a:lnTo>
                <a:cubicBezTo>
                  <a:pt x="652129" y="2985802"/>
                  <a:pt x="696687" y="3030359"/>
                  <a:pt x="696687" y="3085328"/>
                </a:cubicBezTo>
                <a:cubicBezTo>
                  <a:pt x="696687" y="3140297"/>
                  <a:pt x="652129" y="3184855"/>
                  <a:pt x="597160" y="3184855"/>
                </a:cubicBezTo>
                <a:lnTo>
                  <a:pt x="99526" y="3184855"/>
                </a:lnTo>
                <a:cubicBezTo>
                  <a:pt x="44558" y="3184855"/>
                  <a:pt x="0" y="3140297"/>
                  <a:pt x="0" y="3085328"/>
                </a:cubicBezTo>
                <a:lnTo>
                  <a:pt x="0" y="2587695"/>
                </a:lnTo>
                <a:cubicBezTo>
                  <a:pt x="0" y="2532726"/>
                  <a:pt x="44558" y="2488168"/>
                  <a:pt x="99526" y="2488168"/>
                </a:cubicBezTo>
                <a:close/>
                <a:moveTo>
                  <a:pt x="4379167" y="398107"/>
                </a:moveTo>
                <a:cubicBezTo>
                  <a:pt x="4434135" y="398107"/>
                  <a:pt x="4478693" y="442665"/>
                  <a:pt x="4478693" y="497634"/>
                </a:cubicBezTo>
                <a:lnTo>
                  <a:pt x="4478693" y="2687222"/>
                </a:lnTo>
                <a:cubicBezTo>
                  <a:pt x="4478693" y="2742190"/>
                  <a:pt x="4434135" y="2786748"/>
                  <a:pt x="4379167" y="2786748"/>
                </a:cubicBezTo>
                <a:cubicBezTo>
                  <a:pt x="4324198" y="2786748"/>
                  <a:pt x="4279640" y="2742190"/>
                  <a:pt x="4279640" y="2687222"/>
                </a:cubicBezTo>
                <a:lnTo>
                  <a:pt x="4279640" y="497634"/>
                </a:lnTo>
                <a:cubicBezTo>
                  <a:pt x="4279640" y="442665"/>
                  <a:pt x="4324198" y="398107"/>
                  <a:pt x="4379167" y="398107"/>
                </a:cubicBezTo>
                <a:close/>
                <a:moveTo>
                  <a:pt x="3893973" y="398107"/>
                </a:moveTo>
                <a:cubicBezTo>
                  <a:pt x="3948941" y="398107"/>
                  <a:pt x="3993499" y="442665"/>
                  <a:pt x="3993499" y="497634"/>
                </a:cubicBezTo>
                <a:lnTo>
                  <a:pt x="3993499" y="2216163"/>
                </a:lnTo>
                <a:cubicBezTo>
                  <a:pt x="3993499" y="2271131"/>
                  <a:pt x="3948941" y="2315689"/>
                  <a:pt x="3893973" y="2315689"/>
                </a:cubicBezTo>
                <a:cubicBezTo>
                  <a:pt x="3839004" y="2315689"/>
                  <a:pt x="3794446" y="2271131"/>
                  <a:pt x="3794446" y="2216163"/>
                </a:cubicBezTo>
                <a:lnTo>
                  <a:pt x="3794446" y="497634"/>
                </a:lnTo>
                <a:cubicBezTo>
                  <a:pt x="3794446" y="442665"/>
                  <a:pt x="3839004" y="398107"/>
                  <a:pt x="3893973" y="398107"/>
                </a:cubicBezTo>
                <a:close/>
                <a:moveTo>
                  <a:pt x="3408788" y="398107"/>
                </a:moveTo>
                <a:cubicBezTo>
                  <a:pt x="3463756" y="398107"/>
                  <a:pt x="3508314" y="442665"/>
                  <a:pt x="3508314" y="497634"/>
                </a:cubicBezTo>
                <a:lnTo>
                  <a:pt x="3508314" y="2216163"/>
                </a:lnTo>
                <a:cubicBezTo>
                  <a:pt x="3508314" y="2271131"/>
                  <a:pt x="3463756" y="2315689"/>
                  <a:pt x="3408788" y="2315689"/>
                </a:cubicBezTo>
                <a:cubicBezTo>
                  <a:pt x="3353819" y="2315689"/>
                  <a:pt x="3309261" y="2271131"/>
                  <a:pt x="3309261" y="2216163"/>
                </a:cubicBezTo>
                <a:lnTo>
                  <a:pt x="3309261" y="497634"/>
                </a:lnTo>
                <a:cubicBezTo>
                  <a:pt x="3309261" y="442665"/>
                  <a:pt x="3353819" y="398107"/>
                  <a:pt x="3408788" y="398107"/>
                </a:cubicBezTo>
                <a:close/>
                <a:moveTo>
                  <a:pt x="2923594" y="398107"/>
                </a:moveTo>
                <a:cubicBezTo>
                  <a:pt x="2978562" y="398107"/>
                  <a:pt x="3023120" y="442665"/>
                  <a:pt x="3023120" y="497634"/>
                </a:cubicBezTo>
                <a:lnTo>
                  <a:pt x="3023120" y="2216163"/>
                </a:lnTo>
                <a:cubicBezTo>
                  <a:pt x="3023120" y="2271131"/>
                  <a:pt x="2978562" y="2315689"/>
                  <a:pt x="2923594" y="2315689"/>
                </a:cubicBezTo>
                <a:cubicBezTo>
                  <a:pt x="2868625" y="2315689"/>
                  <a:pt x="2824067" y="2271131"/>
                  <a:pt x="2824067" y="2216163"/>
                </a:cubicBezTo>
                <a:lnTo>
                  <a:pt x="2824067" y="497634"/>
                </a:lnTo>
                <a:cubicBezTo>
                  <a:pt x="2824067" y="442665"/>
                  <a:pt x="2868625" y="398107"/>
                  <a:pt x="2923594" y="398107"/>
                </a:cubicBezTo>
                <a:close/>
                <a:moveTo>
                  <a:pt x="2438400" y="398107"/>
                </a:moveTo>
                <a:cubicBezTo>
                  <a:pt x="2493368" y="398107"/>
                  <a:pt x="2537926" y="442665"/>
                  <a:pt x="2537926" y="497634"/>
                </a:cubicBezTo>
                <a:lnTo>
                  <a:pt x="2537926" y="2216163"/>
                </a:lnTo>
                <a:cubicBezTo>
                  <a:pt x="2537926" y="2271131"/>
                  <a:pt x="2493368" y="2315689"/>
                  <a:pt x="2438400" y="2315689"/>
                </a:cubicBezTo>
                <a:cubicBezTo>
                  <a:pt x="2383431" y="2315689"/>
                  <a:pt x="2338873" y="2271131"/>
                  <a:pt x="2338873" y="2216163"/>
                </a:cubicBezTo>
                <a:lnTo>
                  <a:pt x="2338873" y="497634"/>
                </a:lnTo>
                <a:cubicBezTo>
                  <a:pt x="2338873" y="442665"/>
                  <a:pt x="2383431" y="398107"/>
                  <a:pt x="2438400" y="398107"/>
                </a:cubicBezTo>
                <a:close/>
                <a:moveTo>
                  <a:pt x="1953207" y="398107"/>
                </a:moveTo>
                <a:cubicBezTo>
                  <a:pt x="2008175" y="398107"/>
                  <a:pt x="2052733" y="442665"/>
                  <a:pt x="2052733" y="497634"/>
                </a:cubicBezTo>
                <a:lnTo>
                  <a:pt x="2052733" y="2216163"/>
                </a:lnTo>
                <a:cubicBezTo>
                  <a:pt x="2052733" y="2271131"/>
                  <a:pt x="2008175" y="2315689"/>
                  <a:pt x="1953207" y="2315689"/>
                </a:cubicBezTo>
                <a:cubicBezTo>
                  <a:pt x="1898238" y="2315689"/>
                  <a:pt x="1853680" y="2271131"/>
                  <a:pt x="1853680" y="2216163"/>
                </a:cubicBezTo>
                <a:lnTo>
                  <a:pt x="1853680" y="497634"/>
                </a:lnTo>
                <a:cubicBezTo>
                  <a:pt x="1853680" y="442665"/>
                  <a:pt x="1898238" y="398107"/>
                  <a:pt x="1953207" y="398107"/>
                </a:cubicBezTo>
                <a:close/>
                <a:moveTo>
                  <a:pt x="1468012" y="398107"/>
                </a:moveTo>
                <a:cubicBezTo>
                  <a:pt x="1522981" y="398107"/>
                  <a:pt x="1567539" y="442665"/>
                  <a:pt x="1567539" y="497634"/>
                </a:cubicBezTo>
                <a:lnTo>
                  <a:pt x="1567539" y="2216163"/>
                </a:lnTo>
                <a:cubicBezTo>
                  <a:pt x="1567539" y="2271131"/>
                  <a:pt x="1522981" y="2315689"/>
                  <a:pt x="1468012" y="2315689"/>
                </a:cubicBezTo>
                <a:cubicBezTo>
                  <a:pt x="1413044" y="2315689"/>
                  <a:pt x="1368486" y="2271131"/>
                  <a:pt x="1368486" y="2216163"/>
                </a:cubicBezTo>
                <a:lnTo>
                  <a:pt x="1368486" y="497634"/>
                </a:lnTo>
                <a:cubicBezTo>
                  <a:pt x="1368486" y="442665"/>
                  <a:pt x="1413044" y="398107"/>
                  <a:pt x="1468012" y="398107"/>
                </a:cubicBezTo>
                <a:close/>
                <a:moveTo>
                  <a:pt x="982827" y="398107"/>
                </a:moveTo>
                <a:cubicBezTo>
                  <a:pt x="1037796" y="398107"/>
                  <a:pt x="1082354" y="442665"/>
                  <a:pt x="1082354" y="497634"/>
                </a:cubicBezTo>
                <a:lnTo>
                  <a:pt x="1082354" y="2216163"/>
                </a:lnTo>
                <a:cubicBezTo>
                  <a:pt x="1082354" y="2271131"/>
                  <a:pt x="1037796" y="2315689"/>
                  <a:pt x="982827" y="2315689"/>
                </a:cubicBezTo>
                <a:cubicBezTo>
                  <a:pt x="927859" y="2315689"/>
                  <a:pt x="883301" y="2271131"/>
                  <a:pt x="883301" y="2216163"/>
                </a:cubicBezTo>
                <a:lnTo>
                  <a:pt x="883301" y="497634"/>
                </a:lnTo>
                <a:cubicBezTo>
                  <a:pt x="883301" y="442665"/>
                  <a:pt x="927859" y="398107"/>
                  <a:pt x="982827" y="398107"/>
                </a:cubicBezTo>
                <a:close/>
                <a:moveTo>
                  <a:pt x="497633" y="398107"/>
                </a:moveTo>
                <a:cubicBezTo>
                  <a:pt x="552602" y="398107"/>
                  <a:pt x="597160" y="442665"/>
                  <a:pt x="597160" y="497634"/>
                </a:cubicBezTo>
                <a:lnTo>
                  <a:pt x="597160" y="2687222"/>
                </a:lnTo>
                <a:cubicBezTo>
                  <a:pt x="597160" y="2742190"/>
                  <a:pt x="552602" y="2786748"/>
                  <a:pt x="497633" y="2786748"/>
                </a:cubicBezTo>
                <a:cubicBezTo>
                  <a:pt x="442665" y="2786748"/>
                  <a:pt x="398107" y="2742190"/>
                  <a:pt x="398107" y="2687222"/>
                </a:cubicBezTo>
                <a:lnTo>
                  <a:pt x="398107" y="497634"/>
                </a:lnTo>
                <a:cubicBezTo>
                  <a:pt x="398107" y="442665"/>
                  <a:pt x="442665" y="398107"/>
                  <a:pt x="497633" y="398107"/>
                </a:cubicBezTo>
                <a:close/>
                <a:moveTo>
                  <a:pt x="4279640" y="0"/>
                </a:moveTo>
                <a:lnTo>
                  <a:pt x="4777273" y="0"/>
                </a:lnTo>
                <a:cubicBezTo>
                  <a:pt x="4832242" y="0"/>
                  <a:pt x="4876800" y="44558"/>
                  <a:pt x="4876800" y="99526"/>
                </a:cubicBezTo>
                <a:lnTo>
                  <a:pt x="4876800" y="597160"/>
                </a:lnTo>
                <a:cubicBezTo>
                  <a:pt x="4876800" y="652129"/>
                  <a:pt x="4832242" y="696687"/>
                  <a:pt x="4777273" y="696687"/>
                </a:cubicBezTo>
                <a:cubicBezTo>
                  <a:pt x="4722304" y="696687"/>
                  <a:pt x="4677746" y="652129"/>
                  <a:pt x="4677746" y="597160"/>
                </a:cubicBezTo>
                <a:lnTo>
                  <a:pt x="4677746" y="199053"/>
                </a:lnTo>
                <a:lnTo>
                  <a:pt x="4279640" y="199053"/>
                </a:lnTo>
                <a:cubicBezTo>
                  <a:pt x="4224671" y="199053"/>
                  <a:pt x="4180113" y="154495"/>
                  <a:pt x="4180113" y="99526"/>
                </a:cubicBezTo>
                <a:cubicBezTo>
                  <a:pt x="4180113" y="44558"/>
                  <a:pt x="4224671" y="0"/>
                  <a:pt x="4279640" y="0"/>
                </a:cubicBezTo>
                <a:close/>
                <a:moveTo>
                  <a:pt x="99526" y="0"/>
                </a:moveTo>
                <a:lnTo>
                  <a:pt x="597160" y="0"/>
                </a:lnTo>
                <a:cubicBezTo>
                  <a:pt x="652129" y="0"/>
                  <a:pt x="696687" y="44558"/>
                  <a:pt x="696687" y="99526"/>
                </a:cubicBezTo>
                <a:cubicBezTo>
                  <a:pt x="696687" y="154495"/>
                  <a:pt x="652129" y="199053"/>
                  <a:pt x="597160" y="199053"/>
                </a:cubicBezTo>
                <a:lnTo>
                  <a:pt x="199053" y="199053"/>
                </a:lnTo>
                <a:lnTo>
                  <a:pt x="199053" y="597160"/>
                </a:lnTo>
                <a:cubicBezTo>
                  <a:pt x="199053" y="652129"/>
                  <a:pt x="154495" y="696687"/>
                  <a:pt x="99526" y="696687"/>
                </a:cubicBezTo>
                <a:cubicBezTo>
                  <a:pt x="44558" y="696687"/>
                  <a:pt x="0" y="652129"/>
                  <a:pt x="0" y="597160"/>
                </a:cubicBezTo>
                <a:lnTo>
                  <a:pt x="0" y="99526"/>
                </a:lnTo>
                <a:cubicBezTo>
                  <a:pt x="0" y="44558"/>
                  <a:pt x="44558" y="0"/>
                  <a:pt x="9952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501760F-B3FE-4126-8737-5434CF7D1B66}"/>
              </a:ext>
            </a:extLst>
          </p:cNvPr>
          <p:cNvSpPr>
            <a:spLocks noChangeAspect="1"/>
          </p:cNvSpPr>
          <p:nvPr/>
        </p:nvSpPr>
        <p:spPr>
          <a:xfrm>
            <a:off x="21519728" y="10036738"/>
            <a:ext cx="763410" cy="853440"/>
          </a:xfrm>
          <a:custGeom>
            <a:avLst/>
            <a:gdLst>
              <a:gd name="connsiteX0" fmla="*/ 1277229 w 4362348"/>
              <a:gd name="connsiteY0" fmla="*/ 3829078 h 4876799"/>
              <a:gd name="connsiteX1" fmla="*/ 2786208 w 4362348"/>
              <a:gd name="connsiteY1" fmla="*/ 3829078 h 4876799"/>
              <a:gd name="connsiteX2" fmla="*/ 2881458 w 4362348"/>
              <a:gd name="connsiteY2" fmla="*/ 3924328 h 4876799"/>
              <a:gd name="connsiteX3" fmla="*/ 2786208 w 4362348"/>
              <a:gd name="connsiteY3" fmla="*/ 4019578 h 4876799"/>
              <a:gd name="connsiteX4" fmla="*/ 1277229 w 4362348"/>
              <a:gd name="connsiteY4" fmla="*/ 4019578 h 4876799"/>
              <a:gd name="connsiteX5" fmla="*/ 1181979 w 4362348"/>
              <a:gd name="connsiteY5" fmla="*/ 3924328 h 4876799"/>
              <a:gd name="connsiteX6" fmla="*/ 1277229 w 4362348"/>
              <a:gd name="connsiteY6" fmla="*/ 3829078 h 4876799"/>
              <a:gd name="connsiteX7" fmla="*/ 775938 w 4362348"/>
              <a:gd name="connsiteY7" fmla="*/ 3829078 h 4876799"/>
              <a:gd name="connsiteX8" fmla="*/ 843280 w 4362348"/>
              <a:gd name="connsiteY8" fmla="*/ 3856986 h 4876799"/>
              <a:gd name="connsiteX9" fmla="*/ 871188 w 4362348"/>
              <a:gd name="connsiteY9" fmla="*/ 3924328 h 4876799"/>
              <a:gd name="connsiteX10" fmla="*/ 843280 w 4362348"/>
              <a:gd name="connsiteY10" fmla="*/ 3991670 h 4876799"/>
              <a:gd name="connsiteX11" fmla="*/ 775938 w 4362348"/>
              <a:gd name="connsiteY11" fmla="*/ 4019578 h 4876799"/>
              <a:gd name="connsiteX12" fmla="*/ 708596 w 4362348"/>
              <a:gd name="connsiteY12" fmla="*/ 3991670 h 4876799"/>
              <a:gd name="connsiteX13" fmla="*/ 680688 w 4362348"/>
              <a:gd name="connsiteY13" fmla="*/ 3924328 h 4876799"/>
              <a:gd name="connsiteX14" fmla="*/ 708596 w 4362348"/>
              <a:gd name="connsiteY14" fmla="*/ 3856986 h 4876799"/>
              <a:gd name="connsiteX15" fmla="*/ 775938 w 4362348"/>
              <a:gd name="connsiteY15" fmla="*/ 3829078 h 4876799"/>
              <a:gd name="connsiteX16" fmla="*/ 1277229 w 4362348"/>
              <a:gd name="connsiteY16" fmla="*/ 3200447 h 4876799"/>
              <a:gd name="connsiteX17" fmla="*/ 2786208 w 4362348"/>
              <a:gd name="connsiteY17" fmla="*/ 3200447 h 4876799"/>
              <a:gd name="connsiteX18" fmla="*/ 2881458 w 4362348"/>
              <a:gd name="connsiteY18" fmla="*/ 3295697 h 4876799"/>
              <a:gd name="connsiteX19" fmla="*/ 2786208 w 4362348"/>
              <a:gd name="connsiteY19" fmla="*/ 3390947 h 4876799"/>
              <a:gd name="connsiteX20" fmla="*/ 1277229 w 4362348"/>
              <a:gd name="connsiteY20" fmla="*/ 3390947 h 4876799"/>
              <a:gd name="connsiteX21" fmla="*/ 1181979 w 4362348"/>
              <a:gd name="connsiteY21" fmla="*/ 3295697 h 4876799"/>
              <a:gd name="connsiteX22" fmla="*/ 1277229 w 4362348"/>
              <a:gd name="connsiteY22" fmla="*/ 3200447 h 4876799"/>
              <a:gd name="connsiteX23" fmla="*/ 775938 w 4362348"/>
              <a:gd name="connsiteY23" fmla="*/ 3200447 h 4876799"/>
              <a:gd name="connsiteX24" fmla="*/ 843280 w 4362348"/>
              <a:gd name="connsiteY24" fmla="*/ 3228355 h 4876799"/>
              <a:gd name="connsiteX25" fmla="*/ 871188 w 4362348"/>
              <a:gd name="connsiteY25" fmla="*/ 3295697 h 4876799"/>
              <a:gd name="connsiteX26" fmla="*/ 843280 w 4362348"/>
              <a:gd name="connsiteY26" fmla="*/ 3363039 h 4876799"/>
              <a:gd name="connsiteX27" fmla="*/ 775938 w 4362348"/>
              <a:gd name="connsiteY27" fmla="*/ 3390947 h 4876799"/>
              <a:gd name="connsiteX28" fmla="*/ 708596 w 4362348"/>
              <a:gd name="connsiteY28" fmla="*/ 3363039 h 4876799"/>
              <a:gd name="connsiteX29" fmla="*/ 680688 w 4362348"/>
              <a:gd name="connsiteY29" fmla="*/ 3295697 h 4876799"/>
              <a:gd name="connsiteX30" fmla="*/ 708596 w 4362348"/>
              <a:gd name="connsiteY30" fmla="*/ 3228355 h 4876799"/>
              <a:gd name="connsiteX31" fmla="*/ 775938 w 4362348"/>
              <a:gd name="connsiteY31" fmla="*/ 3200447 h 4876799"/>
              <a:gd name="connsiteX32" fmla="*/ 1277229 w 4362348"/>
              <a:gd name="connsiteY32" fmla="*/ 2571816 h 4876799"/>
              <a:gd name="connsiteX33" fmla="*/ 2786208 w 4362348"/>
              <a:gd name="connsiteY33" fmla="*/ 2571816 h 4876799"/>
              <a:gd name="connsiteX34" fmla="*/ 2881458 w 4362348"/>
              <a:gd name="connsiteY34" fmla="*/ 2667066 h 4876799"/>
              <a:gd name="connsiteX35" fmla="*/ 2786208 w 4362348"/>
              <a:gd name="connsiteY35" fmla="*/ 2762316 h 4876799"/>
              <a:gd name="connsiteX36" fmla="*/ 1277229 w 4362348"/>
              <a:gd name="connsiteY36" fmla="*/ 2762316 h 4876799"/>
              <a:gd name="connsiteX37" fmla="*/ 1181979 w 4362348"/>
              <a:gd name="connsiteY37" fmla="*/ 2667066 h 4876799"/>
              <a:gd name="connsiteX38" fmla="*/ 1277229 w 4362348"/>
              <a:gd name="connsiteY38" fmla="*/ 2571816 h 4876799"/>
              <a:gd name="connsiteX39" fmla="*/ 775938 w 4362348"/>
              <a:gd name="connsiteY39" fmla="*/ 2571816 h 4876799"/>
              <a:gd name="connsiteX40" fmla="*/ 843280 w 4362348"/>
              <a:gd name="connsiteY40" fmla="*/ 2599724 h 4876799"/>
              <a:gd name="connsiteX41" fmla="*/ 871188 w 4362348"/>
              <a:gd name="connsiteY41" fmla="*/ 2667066 h 4876799"/>
              <a:gd name="connsiteX42" fmla="*/ 843280 w 4362348"/>
              <a:gd name="connsiteY42" fmla="*/ 2734408 h 4876799"/>
              <a:gd name="connsiteX43" fmla="*/ 775938 w 4362348"/>
              <a:gd name="connsiteY43" fmla="*/ 2762316 h 4876799"/>
              <a:gd name="connsiteX44" fmla="*/ 708596 w 4362348"/>
              <a:gd name="connsiteY44" fmla="*/ 2734408 h 4876799"/>
              <a:gd name="connsiteX45" fmla="*/ 680688 w 4362348"/>
              <a:gd name="connsiteY45" fmla="*/ 2667066 h 4876799"/>
              <a:gd name="connsiteX46" fmla="*/ 708596 w 4362348"/>
              <a:gd name="connsiteY46" fmla="*/ 2599724 h 4876799"/>
              <a:gd name="connsiteX47" fmla="*/ 775938 w 4362348"/>
              <a:gd name="connsiteY47" fmla="*/ 2571816 h 4876799"/>
              <a:gd name="connsiteX48" fmla="*/ 3562268 w 4362348"/>
              <a:gd name="connsiteY48" fmla="*/ 2533649 h 4876799"/>
              <a:gd name="connsiteX49" fmla="*/ 3562268 w 4362348"/>
              <a:gd name="connsiteY49" fmla="*/ 4381508 h 4876799"/>
              <a:gd name="connsiteX50" fmla="*/ 3867058 w 4362348"/>
              <a:gd name="connsiteY50" fmla="*/ 4686299 h 4876799"/>
              <a:gd name="connsiteX51" fmla="*/ 4171848 w 4362348"/>
              <a:gd name="connsiteY51" fmla="*/ 4381508 h 4876799"/>
              <a:gd name="connsiteX52" fmla="*/ 4171848 w 4362348"/>
              <a:gd name="connsiteY52" fmla="*/ 2533649 h 4876799"/>
              <a:gd name="connsiteX53" fmla="*/ 2552379 w 4362348"/>
              <a:gd name="connsiteY53" fmla="*/ 1513103 h 4876799"/>
              <a:gd name="connsiteX54" fmla="*/ 2738021 w 4362348"/>
              <a:gd name="connsiteY54" fmla="*/ 1513103 h 4876799"/>
              <a:gd name="connsiteX55" fmla="*/ 2833271 w 4362348"/>
              <a:gd name="connsiteY55" fmla="*/ 1608353 h 4876799"/>
              <a:gd name="connsiteX56" fmla="*/ 2738021 w 4362348"/>
              <a:gd name="connsiteY56" fmla="*/ 1703603 h 4876799"/>
              <a:gd name="connsiteX57" fmla="*/ 2552379 w 4362348"/>
              <a:gd name="connsiteY57" fmla="*/ 1703603 h 4876799"/>
              <a:gd name="connsiteX58" fmla="*/ 2457129 w 4362348"/>
              <a:gd name="connsiteY58" fmla="*/ 1608353 h 4876799"/>
              <a:gd name="connsiteX59" fmla="*/ 2552379 w 4362348"/>
              <a:gd name="connsiteY59" fmla="*/ 1513103 h 4876799"/>
              <a:gd name="connsiteX60" fmla="*/ 824153 w 4362348"/>
              <a:gd name="connsiteY60" fmla="*/ 1513103 h 4876799"/>
              <a:gd name="connsiteX61" fmla="*/ 1009795 w 4362348"/>
              <a:gd name="connsiteY61" fmla="*/ 1513103 h 4876799"/>
              <a:gd name="connsiteX62" fmla="*/ 1105045 w 4362348"/>
              <a:gd name="connsiteY62" fmla="*/ 1608353 h 4876799"/>
              <a:gd name="connsiteX63" fmla="*/ 1009795 w 4362348"/>
              <a:gd name="connsiteY63" fmla="*/ 1703603 h 4876799"/>
              <a:gd name="connsiteX64" fmla="*/ 824153 w 4362348"/>
              <a:gd name="connsiteY64" fmla="*/ 1703603 h 4876799"/>
              <a:gd name="connsiteX65" fmla="*/ 728903 w 4362348"/>
              <a:gd name="connsiteY65" fmla="*/ 1608353 h 4876799"/>
              <a:gd name="connsiteX66" fmla="*/ 824153 w 4362348"/>
              <a:gd name="connsiteY66" fmla="*/ 1513103 h 4876799"/>
              <a:gd name="connsiteX67" fmla="*/ 1781082 w 4362348"/>
              <a:gd name="connsiteY67" fmla="*/ 881186 h 4876799"/>
              <a:gd name="connsiteX68" fmla="*/ 1876332 w 4362348"/>
              <a:gd name="connsiteY68" fmla="*/ 976436 h 4876799"/>
              <a:gd name="connsiteX69" fmla="*/ 1876332 w 4362348"/>
              <a:gd name="connsiteY69" fmla="*/ 1040958 h 4876799"/>
              <a:gd name="connsiteX70" fmla="*/ 2143023 w 4362348"/>
              <a:gd name="connsiteY70" fmla="*/ 1366304 h 4876799"/>
              <a:gd name="connsiteX71" fmla="*/ 2047773 w 4362348"/>
              <a:gd name="connsiteY71" fmla="*/ 1461554 h 4876799"/>
              <a:gd name="connsiteX72" fmla="*/ 1952523 w 4362348"/>
              <a:gd name="connsiteY72" fmla="*/ 1366304 h 4876799"/>
              <a:gd name="connsiteX73" fmla="*/ 1781082 w 4362348"/>
              <a:gd name="connsiteY73" fmla="*/ 1219504 h 4876799"/>
              <a:gd name="connsiteX74" fmla="*/ 1609642 w 4362348"/>
              <a:gd name="connsiteY74" fmla="*/ 1366304 h 4876799"/>
              <a:gd name="connsiteX75" fmla="*/ 1781082 w 4362348"/>
              <a:gd name="connsiteY75" fmla="*/ 1513093 h 4876799"/>
              <a:gd name="connsiteX76" fmla="*/ 2143023 w 4362348"/>
              <a:gd name="connsiteY76" fmla="*/ 1850383 h 4876799"/>
              <a:gd name="connsiteX77" fmla="*/ 1876332 w 4362348"/>
              <a:gd name="connsiteY77" fmla="*/ 2175729 h 4876799"/>
              <a:gd name="connsiteX78" fmla="*/ 1876332 w 4362348"/>
              <a:gd name="connsiteY78" fmla="*/ 2253452 h 4876799"/>
              <a:gd name="connsiteX79" fmla="*/ 1781082 w 4362348"/>
              <a:gd name="connsiteY79" fmla="*/ 2348702 h 4876799"/>
              <a:gd name="connsiteX80" fmla="*/ 1685832 w 4362348"/>
              <a:gd name="connsiteY80" fmla="*/ 2253452 h 4876799"/>
              <a:gd name="connsiteX81" fmla="*/ 1685832 w 4362348"/>
              <a:gd name="connsiteY81" fmla="*/ 2175729 h 4876799"/>
              <a:gd name="connsiteX82" fmla="*/ 1419142 w 4362348"/>
              <a:gd name="connsiteY82" fmla="*/ 1850383 h 4876799"/>
              <a:gd name="connsiteX83" fmla="*/ 1514392 w 4362348"/>
              <a:gd name="connsiteY83" fmla="*/ 1755133 h 4876799"/>
              <a:gd name="connsiteX84" fmla="*/ 1609642 w 4362348"/>
              <a:gd name="connsiteY84" fmla="*/ 1850383 h 4876799"/>
              <a:gd name="connsiteX85" fmla="*/ 1781082 w 4362348"/>
              <a:gd name="connsiteY85" fmla="*/ 1997173 h 4876799"/>
              <a:gd name="connsiteX86" fmla="*/ 1952523 w 4362348"/>
              <a:gd name="connsiteY86" fmla="*/ 1850383 h 4876799"/>
              <a:gd name="connsiteX87" fmla="*/ 1781082 w 4362348"/>
              <a:gd name="connsiteY87" fmla="*/ 1703584 h 4876799"/>
              <a:gd name="connsiteX88" fmla="*/ 1419142 w 4362348"/>
              <a:gd name="connsiteY88" fmla="*/ 1366304 h 4876799"/>
              <a:gd name="connsiteX89" fmla="*/ 1685832 w 4362348"/>
              <a:gd name="connsiteY89" fmla="*/ 1040958 h 4876799"/>
              <a:gd name="connsiteX90" fmla="*/ 1685832 w 4362348"/>
              <a:gd name="connsiteY90" fmla="*/ 976436 h 4876799"/>
              <a:gd name="connsiteX91" fmla="*/ 1781082 w 4362348"/>
              <a:gd name="connsiteY91" fmla="*/ 881186 h 4876799"/>
              <a:gd name="connsiteX92" fmla="*/ 769499 w 4362348"/>
              <a:gd name="connsiteY92" fmla="*/ 229951 h 4876799"/>
              <a:gd name="connsiteX93" fmla="*/ 499675 w 4362348"/>
              <a:gd name="connsiteY93" fmla="*/ 499775 h 4876799"/>
              <a:gd name="connsiteX94" fmla="*/ 364963 w 4362348"/>
              <a:gd name="connsiteY94" fmla="*/ 499775 h 4876799"/>
              <a:gd name="connsiteX95" fmla="*/ 190522 w 4362348"/>
              <a:gd name="connsiteY95" fmla="*/ 325335 h 4876799"/>
              <a:gd name="connsiteX96" fmla="*/ 190522 w 4362348"/>
              <a:gd name="connsiteY96" fmla="*/ 4381508 h 4876799"/>
              <a:gd name="connsiteX97" fmla="*/ 495313 w 4362348"/>
              <a:gd name="connsiteY97" fmla="*/ 4686299 h 4876799"/>
              <a:gd name="connsiteX98" fmla="*/ 3477142 w 4362348"/>
              <a:gd name="connsiteY98" fmla="*/ 4686299 h 4876799"/>
              <a:gd name="connsiteX99" fmla="*/ 3371825 w 4362348"/>
              <a:gd name="connsiteY99" fmla="*/ 4381508 h 4876799"/>
              <a:gd name="connsiteX100" fmla="*/ 3371825 w 4362348"/>
              <a:gd name="connsiteY100" fmla="*/ 2440980 h 4876799"/>
              <a:gd name="connsiteX101" fmla="*/ 3371691 w 4362348"/>
              <a:gd name="connsiteY101" fmla="*/ 2438399 h 4876799"/>
              <a:gd name="connsiteX102" fmla="*/ 3371691 w 4362348"/>
              <a:gd name="connsiteY102" fmla="*/ 325201 h 4876799"/>
              <a:gd name="connsiteX103" fmla="*/ 3197108 w 4362348"/>
              <a:gd name="connsiteY103" fmla="*/ 499775 h 4876799"/>
              <a:gd name="connsiteX104" fmla="*/ 3062405 w 4362348"/>
              <a:gd name="connsiteY104" fmla="*/ 499775 h 4876799"/>
              <a:gd name="connsiteX105" fmla="*/ 2792581 w 4362348"/>
              <a:gd name="connsiteY105" fmla="*/ 229951 h 4876799"/>
              <a:gd name="connsiteX106" fmla="*/ 2522757 w 4362348"/>
              <a:gd name="connsiteY106" fmla="*/ 499775 h 4876799"/>
              <a:gd name="connsiteX107" fmla="*/ 2388044 w 4362348"/>
              <a:gd name="connsiteY107" fmla="*/ 499775 h 4876799"/>
              <a:gd name="connsiteX108" fmla="*/ 2118220 w 4362348"/>
              <a:gd name="connsiteY108" fmla="*/ 229951 h 4876799"/>
              <a:gd name="connsiteX109" fmla="*/ 1848396 w 4362348"/>
              <a:gd name="connsiteY109" fmla="*/ 499775 h 4876799"/>
              <a:gd name="connsiteX110" fmla="*/ 1713694 w 4362348"/>
              <a:gd name="connsiteY110" fmla="*/ 499775 h 4876799"/>
              <a:gd name="connsiteX111" fmla="*/ 1443860 w 4362348"/>
              <a:gd name="connsiteY111" fmla="*/ 229951 h 4876799"/>
              <a:gd name="connsiteX112" fmla="*/ 1174036 w 4362348"/>
              <a:gd name="connsiteY112" fmla="*/ 499775 h 4876799"/>
              <a:gd name="connsiteX113" fmla="*/ 1039323 w 4362348"/>
              <a:gd name="connsiteY113" fmla="*/ 499775 h 4876799"/>
              <a:gd name="connsiteX114" fmla="*/ 769498 w 4362348"/>
              <a:gd name="connsiteY114" fmla="*/ 11 h 4876799"/>
              <a:gd name="connsiteX115" fmla="*/ 836851 w 4362348"/>
              <a:gd name="connsiteY115" fmla="*/ 27907 h 4876799"/>
              <a:gd name="connsiteX116" fmla="*/ 1106656 w 4362348"/>
              <a:gd name="connsiteY116" fmla="*/ 297731 h 4876799"/>
              <a:gd name="connsiteX117" fmla="*/ 1376480 w 4362348"/>
              <a:gd name="connsiteY117" fmla="*/ 27907 h 4876799"/>
              <a:gd name="connsiteX118" fmla="*/ 1511182 w 4362348"/>
              <a:gd name="connsiteY118" fmla="*/ 27907 h 4876799"/>
              <a:gd name="connsiteX119" fmla="*/ 1781016 w 4362348"/>
              <a:gd name="connsiteY119" fmla="*/ 297731 h 4876799"/>
              <a:gd name="connsiteX120" fmla="*/ 2050840 w 4362348"/>
              <a:gd name="connsiteY120" fmla="*/ 27907 h 4876799"/>
              <a:gd name="connsiteX121" fmla="*/ 2185553 w 4362348"/>
              <a:gd name="connsiteY121" fmla="*/ 27907 h 4876799"/>
              <a:gd name="connsiteX122" fmla="*/ 2455348 w 4362348"/>
              <a:gd name="connsiteY122" fmla="*/ 297731 h 4876799"/>
              <a:gd name="connsiteX123" fmla="*/ 2725172 w 4362348"/>
              <a:gd name="connsiteY123" fmla="*/ 27907 h 4876799"/>
              <a:gd name="connsiteX124" fmla="*/ 2859885 w 4362348"/>
              <a:gd name="connsiteY124" fmla="*/ 27907 h 4876799"/>
              <a:gd name="connsiteX125" fmla="*/ 3129699 w 4362348"/>
              <a:gd name="connsiteY125" fmla="*/ 297722 h 4876799"/>
              <a:gd name="connsiteX126" fmla="*/ 3399533 w 4362348"/>
              <a:gd name="connsiteY126" fmla="*/ 27897 h 4876799"/>
              <a:gd name="connsiteX127" fmla="*/ 3503336 w 4362348"/>
              <a:gd name="connsiteY127" fmla="*/ 7257 h 4876799"/>
              <a:gd name="connsiteX128" fmla="*/ 3562134 w 4362348"/>
              <a:gd name="connsiteY128" fmla="*/ 95258 h 4876799"/>
              <a:gd name="connsiteX129" fmla="*/ 3562134 w 4362348"/>
              <a:gd name="connsiteY129" fmla="*/ 2343158 h 4876799"/>
              <a:gd name="connsiteX130" fmla="*/ 4267098 w 4362348"/>
              <a:gd name="connsiteY130" fmla="*/ 2343158 h 4876799"/>
              <a:gd name="connsiteX131" fmla="*/ 4362348 w 4362348"/>
              <a:gd name="connsiteY131" fmla="*/ 2438399 h 4876799"/>
              <a:gd name="connsiteX132" fmla="*/ 4362348 w 4362348"/>
              <a:gd name="connsiteY132" fmla="*/ 4381518 h 4876799"/>
              <a:gd name="connsiteX133" fmla="*/ 3867068 w 4362348"/>
              <a:gd name="connsiteY133" fmla="*/ 4876799 h 4876799"/>
              <a:gd name="connsiteX134" fmla="*/ 3866982 w 4362348"/>
              <a:gd name="connsiteY134" fmla="*/ 4876799 h 4876799"/>
              <a:gd name="connsiteX135" fmla="*/ 3866934 w 4362348"/>
              <a:gd name="connsiteY135" fmla="*/ 4876799 h 4876799"/>
              <a:gd name="connsiteX136" fmla="*/ 495313 w 4362348"/>
              <a:gd name="connsiteY136" fmla="*/ 4876799 h 4876799"/>
              <a:gd name="connsiteX137" fmla="*/ 32 w 4362348"/>
              <a:gd name="connsiteY137" fmla="*/ 4381518 h 4876799"/>
              <a:gd name="connsiteX138" fmla="*/ 32 w 4362348"/>
              <a:gd name="connsiteY138" fmla="*/ 97763 h 4876799"/>
              <a:gd name="connsiteX139" fmla="*/ 28454 w 4362348"/>
              <a:gd name="connsiteY139" fmla="*/ 27383 h 4876799"/>
              <a:gd name="connsiteX140" fmla="*/ 162500 w 4362348"/>
              <a:gd name="connsiteY140" fmla="*/ 27907 h 4876799"/>
              <a:gd name="connsiteX141" fmla="*/ 432314 w 4362348"/>
              <a:gd name="connsiteY141" fmla="*/ 297731 h 4876799"/>
              <a:gd name="connsiteX142" fmla="*/ 702139 w 4362348"/>
              <a:gd name="connsiteY142" fmla="*/ 27907 h 4876799"/>
              <a:gd name="connsiteX143" fmla="*/ 769498 w 4362348"/>
              <a:gd name="connsiteY143" fmla="*/ 11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362348" h="4876799">
                <a:moveTo>
                  <a:pt x="1277229" y="3829078"/>
                </a:moveTo>
                <a:lnTo>
                  <a:pt x="2786208" y="3829078"/>
                </a:lnTo>
                <a:cubicBezTo>
                  <a:pt x="2838814" y="3829078"/>
                  <a:pt x="2881458" y="3871721"/>
                  <a:pt x="2881458" y="3924328"/>
                </a:cubicBezTo>
                <a:cubicBezTo>
                  <a:pt x="2881458" y="3976934"/>
                  <a:pt x="2838814" y="4019578"/>
                  <a:pt x="2786208" y="4019578"/>
                </a:cubicBezTo>
                <a:lnTo>
                  <a:pt x="1277229" y="4019578"/>
                </a:lnTo>
                <a:cubicBezTo>
                  <a:pt x="1224622" y="4019578"/>
                  <a:pt x="1181979" y="3976934"/>
                  <a:pt x="1181979" y="3924328"/>
                </a:cubicBezTo>
                <a:cubicBezTo>
                  <a:pt x="1181979" y="3871721"/>
                  <a:pt x="1224622" y="3829078"/>
                  <a:pt x="1277229" y="3829078"/>
                </a:cubicBezTo>
                <a:close/>
                <a:moveTo>
                  <a:pt x="775938" y="3829078"/>
                </a:moveTo>
                <a:cubicBezTo>
                  <a:pt x="800988" y="3829078"/>
                  <a:pt x="825563" y="3839270"/>
                  <a:pt x="843280" y="3856986"/>
                </a:cubicBezTo>
                <a:cubicBezTo>
                  <a:pt x="860996" y="3874703"/>
                  <a:pt x="871188" y="3899277"/>
                  <a:pt x="871188" y="3924328"/>
                </a:cubicBezTo>
                <a:cubicBezTo>
                  <a:pt x="871188" y="3949379"/>
                  <a:pt x="860996" y="3973953"/>
                  <a:pt x="843280" y="3991670"/>
                </a:cubicBezTo>
                <a:cubicBezTo>
                  <a:pt x="825563" y="4009386"/>
                  <a:pt x="800988" y="4019578"/>
                  <a:pt x="775938" y="4019578"/>
                </a:cubicBezTo>
                <a:cubicBezTo>
                  <a:pt x="750887" y="4019578"/>
                  <a:pt x="726313" y="4009386"/>
                  <a:pt x="708596" y="3991670"/>
                </a:cubicBezTo>
                <a:cubicBezTo>
                  <a:pt x="690879" y="3973953"/>
                  <a:pt x="680688" y="3949379"/>
                  <a:pt x="680688" y="3924328"/>
                </a:cubicBezTo>
                <a:cubicBezTo>
                  <a:pt x="680688" y="3899277"/>
                  <a:pt x="690879" y="3874703"/>
                  <a:pt x="708596" y="3856986"/>
                </a:cubicBezTo>
                <a:cubicBezTo>
                  <a:pt x="726313" y="3839270"/>
                  <a:pt x="750887" y="3829078"/>
                  <a:pt x="775938" y="3829078"/>
                </a:cubicBezTo>
                <a:close/>
                <a:moveTo>
                  <a:pt x="1277229" y="3200447"/>
                </a:moveTo>
                <a:lnTo>
                  <a:pt x="2786208" y="3200447"/>
                </a:lnTo>
                <a:cubicBezTo>
                  <a:pt x="2838814" y="3200447"/>
                  <a:pt x="2881448" y="3243090"/>
                  <a:pt x="2881458" y="3295697"/>
                </a:cubicBezTo>
                <a:cubicBezTo>
                  <a:pt x="2881458" y="3348303"/>
                  <a:pt x="2838814" y="3390947"/>
                  <a:pt x="2786208" y="3390947"/>
                </a:cubicBezTo>
                <a:lnTo>
                  <a:pt x="1277229" y="3390947"/>
                </a:lnTo>
                <a:cubicBezTo>
                  <a:pt x="1224622" y="3390947"/>
                  <a:pt x="1181979" y="3348303"/>
                  <a:pt x="1181979" y="3295697"/>
                </a:cubicBezTo>
                <a:cubicBezTo>
                  <a:pt x="1181979" y="3243090"/>
                  <a:pt x="1224622" y="3200447"/>
                  <a:pt x="1277229" y="3200447"/>
                </a:cubicBezTo>
                <a:close/>
                <a:moveTo>
                  <a:pt x="775938" y="3200447"/>
                </a:moveTo>
                <a:cubicBezTo>
                  <a:pt x="800988" y="3200447"/>
                  <a:pt x="825563" y="3210639"/>
                  <a:pt x="843280" y="3228355"/>
                </a:cubicBezTo>
                <a:cubicBezTo>
                  <a:pt x="860996" y="3246072"/>
                  <a:pt x="871188" y="3270646"/>
                  <a:pt x="871188" y="3295697"/>
                </a:cubicBezTo>
                <a:cubicBezTo>
                  <a:pt x="871188" y="3320748"/>
                  <a:pt x="860996" y="3345322"/>
                  <a:pt x="843280" y="3363039"/>
                </a:cubicBezTo>
                <a:cubicBezTo>
                  <a:pt x="825563" y="3380755"/>
                  <a:pt x="800988" y="3390947"/>
                  <a:pt x="775938" y="3390947"/>
                </a:cubicBezTo>
                <a:cubicBezTo>
                  <a:pt x="750887" y="3390947"/>
                  <a:pt x="726313" y="3380755"/>
                  <a:pt x="708596" y="3363039"/>
                </a:cubicBezTo>
                <a:cubicBezTo>
                  <a:pt x="690879" y="3345322"/>
                  <a:pt x="680688" y="3320748"/>
                  <a:pt x="680688" y="3295697"/>
                </a:cubicBezTo>
                <a:cubicBezTo>
                  <a:pt x="680688" y="3270646"/>
                  <a:pt x="690879" y="3246072"/>
                  <a:pt x="708596" y="3228355"/>
                </a:cubicBezTo>
                <a:cubicBezTo>
                  <a:pt x="726313" y="3210639"/>
                  <a:pt x="750887" y="3200447"/>
                  <a:pt x="775938" y="3200447"/>
                </a:cubicBezTo>
                <a:close/>
                <a:moveTo>
                  <a:pt x="1277229" y="2571816"/>
                </a:moveTo>
                <a:lnTo>
                  <a:pt x="2786208" y="2571816"/>
                </a:lnTo>
                <a:cubicBezTo>
                  <a:pt x="2838814" y="2571816"/>
                  <a:pt x="2881448" y="2614459"/>
                  <a:pt x="2881458" y="2667066"/>
                </a:cubicBezTo>
                <a:cubicBezTo>
                  <a:pt x="2881458" y="2719672"/>
                  <a:pt x="2838814" y="2762316"/>
                  <a:pt x="2786208" y="2762316"/>
                </a:cubicBezTo>
                <a:lnTo>
                  <a:pt x="1277229" y="2762316"/>
                </a:lnTo>
                <a:cubicBezTo>
                  <a:pt x="1224622" y="2762316"/>
                  <a:pt x="1181979" y="2719672"/>
                  <a:pt x="1181979" y="2667066"/>
                </a:cubicBezTo>
                <a:cubicBezTo>
                  <a:pt x="1181979" y="2614459"/>
                  <a:pt x="1224622" y="2571816"/>
                  <a:pt x="1277229" y="2571816"/>
                </a:cubicBezTo>
                <a:close/>
                <a:moveTo>
                  <a:pt x="775938" y="2571816"/>
                </a:moveTo>
                <a:cubicBezTo>
                  <a:pt x="800988" y="2571816"/>
                  <a:pt x="825563" y="2582008"/>
                  <a:pt x="843280" y="2599724"/>
                </a:cubicBezTo>
                <a:cubicBezTo>
                  <a:pt x="860996" y="2617441"/>
                  <a:pt x="871188" y="2642015"/>
                  <a:pt x="871188" y="2667066"/>
                </a:cubicBezTo>
                <a:cubicBezTo>
                  <a:pt x="871188" y="2692117"/>
                  <a:pt x="860996" y="2716691"/>
                  <a:pt x="843280" y="2734408"/>
                </a:cubicBezTo>
                <a:cubicBezTo>
                  <a:pt x="825563" y="2752124"/>
                  <a:pt x="800988" y="2762316"/>
                  <a:pt x="775938" y="2762316"/>
                </a:cubicBezTo>
                <a:cubicBezTo>
                  <a:pt x="750887" y="2762316"/>
                  <a:pt x="726313" y="2752124"/>
                  <a:pt x="708596" y="2734408"/>
                </a:cubicBezTo>
                <a:cubicBezTo>
                  <a:pt x="690879" y="2716691"/>
                  <a:pt x="680688" y="2692117"/>
                  <a:pt x="680688" y="2667066"/>
                </a:cubicBezTo>
                <a:cubicBezTo>
                  <a:pt x="680688" y="2642015"/>
                  <a:pt x="690879" y="2617441"/>
                  <a:pt x="708596" y="2599724"/>
                </a:cubicBezTo>
                <a:cubicBezTo>
                  <a:pt x="726313" y="2582008"/>
                  <a:pt x="750887" y="2571816"/>
                  <a:pt x="775938" y="2571816"/>
                </a:cubicBezTo>
                <a:close/>
                <a:moveTo>
                  <a:pt x="3562268" y="2533649"/>
                </a:moveTo>
                <a:lnTo>
                  <a:pt x="3562268" y="4381508"/>
                </a:lnTo>
                <a:cubicBezTo>
                  <a:pt x="3562268" y="4549567"/>
                  <a:pt x="3698999" y="4686299"/>
                  <a:pt x="3867058" y="4686299"/>
                </a:cubicBezTo>
                <a:cubicBezTo>
                  <a:pt x="4035117" y="4686299"/>
                  <a:pt x="4171848" y="4549567"/>
                  <a:pt x="4171848" y="4381508"/>
                </a:cubicBezTo>
                <a:lnTo>
                  <a:pt x="4171848" y="2533649"/>
                </a:lnTo>
                <a:close/>
                <a:moveTo>
                  <a:pt x="2552379" y="1513103"/>
                </a:moveTo>
                <a:lnTo>
                  <a:pt x="2738021" y="1513103"/>
                </a:lnTo>
                <a:cubicBezTo>
                  <a:pt x="2790628" y="1513103"/>
                  <a:pt x="2833271" y="1555746"/>
                  <a:pt x="2833271" y="1608353"/>
                </a:cubicBezTo>
                <a:cubicBezTo>
                  <a:pt x="2833271" y="1660959"/>
                  <a:pt x="2790628" y="1703603"/>
                  <a:pt x="2738021" y="1703603"/>
                </a:cubicBezTo>
                <a:lnTo>
                  <a:pt x="2552379" y="1703603"/>
                </a:lnTo>
                <a:cubicBezTo>
                  <a:pt x="2499772" y="1703603"/>
                  <a:pt x="2457129" y="1660959"/>
                  <a:pt x="2457129" y="1608353"/>
                </a:cubicBezTo>
                <a:cubicBezTo>
                  <a:pt x="2457129" y="1555746"/>
                  <a:pt x="2499772" y="1513103"/>
                  <a:pt x="2552379" y="1513103"/>
                </a:cubicBezTo>
                <a:close/>
                <a:moveTo>
                  <a:pt x="824153" y="1513103"/>
                </a:moveTo>
                <a:lnTo>
                  <a:pt x="1009795" y="1513103"/>
                </a:lnTo>
                <a:cubicBezTo>
                  <a:pt x="1062402" y="1513103"/>
                  <a:pt x="1105045" y="1555746"/>
                  <a:pt x="1105045" y="1608353"/>
                </a:cubicBezTo>
                <a:cubicBezTo>
                  <a:pt x="1105045" y="1660959"/>
                  <a:pt x="1062402" y="1703603"/>
                  <a:pt x="1009795" y="1703603"/>
                </a:cubicBezTo>
                <a:lnTo>
                  <a:pt x="824153" y="1703603"/>
                </a:lnTo>
                <a:cubicBezTo>
                  <a:pt x="771546" y="1703603"/>
                  <a:pt x="728903" y="1660959"/>
                  <a:pt x="728903" y="1608353"/>
                </a:cubicBezTo>
                <a:cubicBezTo>
                  <a:pt x="728903" y="1555746"/>
                  <a:pt x="771546" y="1513103"/>
                  <a:pt x="824153" y="1513103"/>
                </a:cubicBezTo>
                <a:close/>
                <a:moveTo>
                  <a:pt x="1781082" y="881186"/>
                </a:moveTo>
                <a:cubicBezTo>
                  <a:pt x="1833689" y="881186"/>
                  <a:pt x="1876332" y="923829"/>
                  <a:pt x="1876332" y="976436"/>
                </a:cubicBezTo>
                <a:lnTo>
                  <a:pt x="1876332" y="1040958"/>
                </a:lnTo>
                <a:cubicBezTo>
                  <a:pt x="2029828" y="1080030"/>
                  <a:pt x="2143023" y="1211036"/>
                  <a:pt x="2143023" y="1366304"/>
                </a:cubicBezTo>
                <a:cubicBezTo>
                  <a:pt x="2143023" y="1418910"/>
                  <a:pt x="2100379" y="1461554"/>
                  <a:pt x="2047773" y="1461554"/>
                </a:cubicBezTo>
                <a:cubicBezTo>
                  <a:pt x="1995166" y="1461554"/>
                  <a:pt x="1952523" y="1418910"/>
                  <a:pt x="1952523" y="1366304"/>
                </a:cubicBezTo>
                <a:cubicBezTo>
                  <a:pt x="1952523" y="1285360"/>
                  <a:pt x="1875618" y="1219504"/>
                  <a:pt x="1781082" y="1219504"/>
                </a:cubicBezTo>
                <a:cubicBezTo>
                  <a:pt x="1686556" y="1219504"/>
                  <a:pt x="1609642" y="1285360"/>
                  <a:pt x="1609642" y="1366304"/>
                </a:cubicBezTo>
                <a:cubicBezTo>
                  <a:pt x="1609642" y="1447237"/>
                  <a:pt x="1686547" y="1513093"/>
                  <a:pt x="1781082" y="1513093"/>
                </a:cubicBezTo>
                <a:cubicBezTo>
                  <a:pt x="1980650" y="1513093"/>
                  <a:pt x="2143023" y="1664407"/>
                  <a:pt x="2143023" y="1850383"/>
                </a:cubicBezTo>
                <a:cubicBezTo>
                  <a:pt x="2143023" y="2005650"/>
                  <a:pt x="2029837" y="2136657"/>
                  <a:pt x="1876332" y="2175729"/>
                </a:cubicBezTo>
                <a:lnTo>
                  <a:pt x="1876332" y="2253452"/>
                </a:lnTo>
                <a:cubicBezTo>
                  <a:pt x="1876332" y="2306059"/>
                  <a:pt x="1833689" y="2348702"/>
                  <a:pt x="1781082" y="2348702"/>
                </a:cubicBezTo>
                <a:cubicBezTo>
                  <a:pt x="1728476" y="2348702"/>
                  <a:pt x="1685832" y="2306059"/>
                  <a:pt x="1685832" y="2253452"/>
                </a:cubicBezTo>
                <a:lnTo>
                  <a:pt x="1685832" y="2175729"/>
                </a:lnTo>
                <a:cubicBezTo>
                  <a:pt x="1532337" y="2136657"/>
                  <a:pt x="1419142" y="2005650"/>
                  <a:pt x="1419142" y="1850383"/>
                </a:cubicBezTo>
                <a:cubicBezTo>
                  <a:pt x="1419142" y="1797776"/>
                  <a:pt x="1461785" y="1755133"/>
                  <a:pt x="1514392" y="1755133"/>
                </a:cubicBezTo>
                <a:cubicBezTo>
                  <a:pt x="1566998" y="1755133"/>
                  <a:pt x="1609642" y="1797776"/>
                  <a:pt x="1609642" y="1850383"/>
                </a:cubicBezTo>
                <a:cubicBezTo>
                  <a:pt x="1609642" y="1931317"/>
                  <a:pt x="1686547" y="1997173"/>
                  <a:pt x="1781082" y="1997173"/>
                </a:cubicBezTo>
                <a:cubicBezTo>
                  <a:pt x="1875618" y="1997173"/>
                  <a:pt x="1952523" y="1931327"/>
                  <a:pt x="1952523" y="1850383"/>
                </a:cubicBezTo>
                <a:cubicBezTo>
                  <a:pt x="1952523" y="1769440"/>
                  <a:pt x="1875618" y="1703584"/>
                  <a:pt x="1781082" y="1703584"/>
                </a:cubicBezTo>
                <a:cubicBezTo>
                  <a:pt x="1581514" y="1703584"/>
                  <a:pt x="1419142" y="1552279"/>
                  <a:pt x="1419142" y="1366304"/>
                </a:cubicBezTo>
                <a:cubicBezTo>
                  <a:pt x="1419142" y="1211046"/>
                  <a:pt x="1532327" y="1080030"/>
                  <a:pt x="1685832" y="1040958"/>
                </a:cubicBezTo>
                <a:lnTo>
                  <a:pt x="1685832" y="976436"/>
                </a:lnTo>
                <a:cubicBezTo>
                  <a:pt x="1685832" y="923829"/>
                  <a:pt x="1728476" y="881186"/>
                  <a:pt x="1781082" y="881186"/>
                </a:cubicBezTo>
                <a:close/>
                <a:moveTo>
                  <a:pt x="769499" y="229951"/>
                </a:moveTo>
                <a:lnTo>
                  <a:pt x="499675" y="499775"/>
                </a:lnTo>
                <a:cubicBezTo>
                  <a:pt x="462470" y="536971"/>
                  <a:pt x="402158" y="536971"/>
                  <a:pt x="364963" y="499775"/>
                </a:cubicBezTo>
                <a:lnTo>
                  <a:pt x="190522" y="325335"/>
                </a:lnTo>
                <a:lnTo>
                  <a:pt x="190522" y="4381508"/>
                </a:lnTo>
                <a:cubicBezTo>
                  <a:pt x="190522" y="4549567"/>
                  <a:pt x="327244" y="4686299"/>
                  <a:pt x="495313" y="4686299"/>
                </a:cubicBezTo>
                <a:lnTo>
                  <a:pt x="3477142" y="4686299"/>
                </a:lnTo>
                <a:cubicBezTo>
                  <a:pt x="3411258" y="4602184"/>
                  <a:pt x="3371825" y="4496399"/>
                  <a:pt x="3371825" y="4381508"/>
                </a:cubicBezTo>
                <a:lnTo>
                  <a:pt x="3371825" y="2440980"/>
                </a:lnTo>
                <a:cubicBezTo>
                  <a:pt x="3371796" y="2440113"/>
                  <a:pt x="3371691" y="2439266"/>
                  <a:pt x="3371691" y="2438399"/>
                </a:cubicBezTo>
                <a:lnTo>
                  <a:pt x="3371691" y="325201"/>
                </a:lnTo>
                <a:lnTo>
                  <a:pt x="3197108" y="499775"/>
                </a:lnTo>
                <a:cubicBezTo>
                  <a:pt x="3159922" y="536971"/>
                  <a:pt x="3099610" y="536971"/>
                  <a:pt x="3062405" y="499775"/>
                </a:cubicBezTo>
                <a:lnTo>
                  <a:pt x="2792581" y="229951"/>
                </a:lnTo>
                <a:lnTo>
                  <a:pt x="2522757" y="499775"/>
                </a:lnTo>
                <a:cubicBezTo>
                  <a:pt x="2485552" y="536971"/>
                  <a:pt x="2425240" y="536971"/>
                  <a:pt x="2388044" y="499775"/>
                </a:cubicBezTo>
                <a:lnTo>
                  <a:pt x="2118220" y="229951"/>
                </a:lnTo>
                <a:lnTo>
                  <a:pt x="1848396" y="499775"/>
                </a:lnTo>
                <a:cubicBezTo>
                  <a:pt x="1811201" y="536971"/>
                  <a:pt x="1750889" y="536971"/>
                  <a:pt x="1713694" y="499775"/>
                </a:cubicBezTo>
                <a:lnTo>
                  <a:pt x="1443860" y="229951"/>
                </a:lnTo>
                <a:lnTo>
                  <a:pt x="1174036" y="499775"/>
                </a:lnTo>
                <a:cubicBezTo>
                  <a:pt x="1136831" y="536971"/>
                  <a:pt x="1076519" y="536971"/>
                  <a:pt x="1039323" y="499775"/>
                </a:cubicBezTo>
                <a:close/>
                <a:moveTo>
                  <a:pt x="769498" y="11"/>
                </a:moveTo>
                <a:cubicBezTo>
                  <a:pt x="793876" y="11"/>
                  <a:pt x="818253" y="9310"/>
                  <a:pt x="836851" y="27907"/>
                </a:cubicBezTo>
                <a:lnTo>
                  <a:pt x="1106656" y="297731"/>
                </a:lnTo>
                <a:lnTo>
                  <a:pt x="1376480" y="27907"/>
                </a:lnTo>
                <a:cubicBezTo>
                  <a:pt x="1413675" y="-9288"/>
                  <a:pt x="1473987" y="-9288"/>
                  <a:pt x="1511182" y="27907"/>
                </a:cubicBezTo>
                <a:lnTo>
                  <a:pt x="1781016" y="297731"/>
                </a:lnTo>
                <a:lnTo>
                  <a:pt x="2050840" y="27907"/>
                </a:lnTo>
                <a:cubicBezTo>
                  <a:pt x="2088045" y="-9288"/>
                  <a:pt x="2148357" y="-9288"/>
                  <a:pt x="2185553" y="27907"/>
                </a:cubicBezTo>
                <a:lnTo>
                  <a:pt x="2455348" y="297731"/>
                </a:lnTo>
                <a:lnTo>
                  <a:pt x="2725172" y="27907"/>
                </a:lnTo>
                <a:cubicBezTo>
                  <a:pt x="2762377" y="-9288"/>
                  <a:pt x="2822689" y="-9288"/>
                  <a:pt x="2859885" y="27907"/>
                </a:cubicBezTo>
                <a:lnTo>
                  <a:pt x="3129699" y="297722"/>
                </a:lnTo>
                <a:lnTo>
                  <a:pt x="3399533" y="27897"/>
                </a:lnTo>
                <a:cubicBezTo>
                  <a:pt x="3426765" y="675"/>
                  <a:pt x="3467732" y="-7498"/>
                  <a:pt x="3503336" y="7257"/>
                </a:cubicBezTo>
                <a:cubicBezTo>
                  <a:pt x="3538922" y="22001"/>
                  <a:pt x="3562134" y="56739"/>
                  <a:pt x="3562134" y="95258"/>
                </a:cubicBezTo>
                <a:lnTo>
                  <a:pt x="3562134" y="2343158"/>
                </a:lnTo>
                <a:lnTo>
                  <a:pt x="4267098" y="2343158"/>
                </a:lnTo>
                <a:cubicBezTo>
                  <a:pt x="4319705" y="2343158"/>
                  <a:pt x="4362348" y="2385792"/>
                  <a:pt x="4362348" y="2438399"/>
                </a:cubicBezTo>
                <a:lnTo>
                  <a:pt x="4362348" y="4381518"/>
                </a:lnTo>
                <a:cubicBezTo>
                  <a:pt x="4362348" y="4654619"/>
                  <a:pt x="4140168" y="4876799"/>
                  <a:pt x="3867068" y="4876799"/>
                </a:cubicBezTo>
                <a:cubicBezTo>
                  <a:pt x="3867039" y="4876799"/>
                  <a:pt x="3867010" y="4876799"/>
                  <a:pt x="3866982" y="4876799"/>
                </a:cubicBezTo>
                <a:cubicBezTo>
                  <a:pt x="3866963" y="4876799"/>
                  <a:pt x="3866953" y="4876799"/>
                  <a:pt x="3866934" y="4876799"/>
                </a:cubicBezTo>
                <a:lnTo>
                  <a:pt x="495313" y="4876799"/>
                </a:lnTo>
                <a:cubicBezTo>
                  <a:pt x="222212" y="4876799"/>
                  <a:pt x="32" y="4654619"/>
                  <a:pt x="32" y="4381518"/>
                </a:cubicBezTo>
                <a:lnTo>
                  <a:pt x="32" y="97763"/>
                </a:lnTo>
                <a:cubicBezTo>
                  <a:pt x="-626" y="72284"/>
                  <a:pt x="8871" y="46633"/>
                  <a:pt x="28454" y="27383"/>
                </a:cubicBezTo>
                <a:cubicBezTo>
                  <a:pt x="65745" y="-9250"/>
                  <a:pt x="125533" y="-9060"/>
                  <a:pt x="162500" y="27907"/>
                </a:cubicBezTo>
                <a:lnTo>
                  <a:pt x="432314" y="297731"/>
                </a:lnTo>
                <a:lnTo>
                  <a:pt x="702139" y="27907"/>
                </a:lnTo>
                <a:cubicBezTo>
                  <a:pt x="720741" y="9310"/>
                  <a:pt x="745120" y="11"/>
                  <a:pt x="769498" y="1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A65A4230-C0B8-4366-92C3-9CDF79642875}"/>
              </a:ext>
            </a:extLst>
          </p:cNvPr>
          <p:cNvSpPr>
            <a:spLocks noChangeAspect="1"/>
          </p:cNvSpPr>
          <p:nvPr/>
        </p:nvSpPr>
        <p:spPr>
          <a:xfrm>
            <a:off x="11766865" y="10273473"/>
            <a:ext cx="853440" cy="568986"/>
          </a:xfrm>
          <a:custGeom>
            <a:avLst/>
            <a:gdLst>
              <a:gd name="connsiteX0" fmla="*/ 81296 w 4877058"/>
              <a:gd name="connsiteY0" fmla="*/ 2763516 h 3251524"/>
              <a:gd name="connsiteX1" fmla="*/ 709831 w 4877058"/>
              <a:gd name="connsiteY1" fmla="*/ 2936157 h 3251524"/>
              <a:gd name="connsiteX2" fmla="*/ 1259853 w 4877058"/>
              <a:gd name="connsiteY2" fmla="*/ 3088642 h 3251524"/>
              <a:gd name="connsiteX3" fmla="*/ 1809464 w 4877058"/>
              <a:gd name="connsiteY3" fmla="*/ 2936157 h 3251524"/>
              <a:gd name="connsiteX4" fmla="*/ 2437762 w 4877058"/>
              <a:gd name="connsiteY4" fmla="*/ 2763516 h 3251524"/>
              <a:gd name="connsiteX5" fmla="*/ 3066783 w 4877058"/>
              <a:gd name="connsiteY5" fmla="*/ 2936157 h 3251524"/>
              <a:gd name="connsiteX6" fmla="*/ 3616966 w 4877058"/>
              <a:gd name="connsiteY6" fmla="*/ 3088642 h 3251524"/>
              <a:gd name="connsiteX7" fmla="*/ 4166825 w 4877058"/>
              <a:gd name="connsiteY7" fmla="*/ 2936157 h 3251524"/>
              <a:gd name="connsiteX8" fmla="*/ 4795523 w 4877058"/>
              <a:gd name="connsiteY8" fmla="*/ 2763516 h 3251524"/>
              <a:gd name="connsiteX9" fmla="*/ 4876809 w 4877058"/>
              <a:gd name="connsiteY9" fmla="*/ 2844802 h 3251524"/>
              <a:gd name="connsiteX10" fmla="*/ 4795533 w 4877058"/>
              <a:gd name="connsiteY10" fmla="*/ 2926079 h 3251524"/>
              <a:gd name="connsiteX11" fmla="*/ 4245673 w 4877058"/>
              <a:gd name="connsiteY11" fmla="*/ 3078565 h 3251524"/>
              <a:gd name="connsiteX12" fmla="*/ 3616976 w 4877058"/>
              <a:gd name="connsiteY12" fmla="*/ 3251205 h 3251524"/>
              <a:gd name="connsiteX13" fmla="*/ 2987954 w 4877058"/>
              <a:gd name="connsiteY13" fmla="*/ 3078565 h 3251524"/>
              <a:gd name="connsiteX14" fmla="*/ 2437771 w 4877058"/>
              <a:gd name="connsiteY14" fmla="*/ 2926079 h 3251524"/>
              <a:gd name="connsiteX15" fmla="*/ 1888160 w 4877058"/>
              <a:gd name="connsiteY15" fmla="*/ 3078479 h 3251524"/>
              <a:gd name="connsiteX16" fmla="*/ 1259862 w 4877058"/>
              <a:gd name="connsiteY16" fmla="*/ 3251196 h 3251524"/>
              <a:gd name="connsiteX17" fmla="*/ 631241 w 4877058"/>
              <a:gd name="connsiteY17" fmla="*/ 3078555 h 3251524"/>
              <a:gd name="connsiteX18" fmla="*/ 81296 w 4877058"/>
              <a:gd name="connsiteY18" fmla="*/ 2926069 h 3251524"/>
              <a:gd name="connsiteX19" fmla="*/ 19 w 4877058"/>
              <a:gd name="connsiteY19" fmla="*/ 2844793 h 3251524"/>
              <a:gd name="connsiteX20" fmla="*/ 81296 w 4877058"/>
              <a:gd name="connsiteY20" fmla="*/ 2763516 h 3251524"/>
              <a:gd name="connsiteX21" fmla="*/ 2926080 w 4877058"/>
              <a:gd name="connsiteY21" fmla="*/ 1463040 h 3251524"/>
              <a:gd name="connsiteX22" fmla="*/ 2926080 w 4877058"/>
              <a:gd name="connsiteY22" fmla="*/ 1544317 h 3251524"/>
              <a:gd name="connsiteX23" fmla="*/ 2682240 w 4877058"/>
              <a:gd name="connsiteY23" fmla="*/ 1788157 h 3251524"/>
              <a:gd name="connsiteX24" fmla="*/ 676742 w 4877058"/>
              <a:gd name="connsiteY24" fmla="*/ 1788157 h 3251524"/>
              <a:gd name="connsiteX25" fmla="*/ 347072 w 4877058"/>
              <a:gd name="connsiteY25" fmla="*/ 2302173 h 3251524"/>
              <a:gd name="connsiteX26" fmla="*/ 709822 w 4877058"/>
              <a:gd name="connsiteY26" fmla="*/ 2448477 h 3251524"/>
              <a:gd name="connsiteX27" fmla="*/ 1259843 w 4877058"/>
              <a:gd name="connsiteY27" fmla="*/ 2600963 h 3251524"/>
              <a:gd name="connsiteX28" fmla="*/ 1809454 w 4877058"/>
              <a:gd name="connsiteY28" fmla="*/ 2448477 h 3251524"/>
              <a:gd name="connsiteX29" fmla="*/ 2437752 w 4877058"/>
              <a:gd name="connsiteY29" fmla="*/ 2275837 h 3251524"/>
              <a:gd name="connsiteX30" fmla="*/ 3066450 w 4877058"/>
              <a:gd name="connsiteY30" fmla="*/ 2448477 h 3251524"/>
              <a:gd name="connsiteX31" fmla="*/ 3616957 w 4877058"/>
              <a:gd name="connsiteY31" fmla="*/ 2600963 h 3251524"/>
              <a:gd name="connsiteX32" fmla="*/ 3776900 w 4877058"/>
              <a:gd name="connsiteY32" fmla="*/ 2590552 h 3251524"/>
              <a:gd name="connsiteX33" fmla="*/ 4713494 w 4877058"/>
              <a:gd name="connsiteY33" fmla="*/ 1463526 h 3251524"/>
              <a:gd name="connsiteX34" fmla="*/ 3982707 w 4877058"/>
              <a:gd name="connsiteY34" fmla="*/ 1463526 h 3251524"/>
              <a:gd name="connsiteX35" fmla="*/ 3982707 w 4877058"/>
              <a:gd name="connsiteY35" fmla="*/ 1706880 h 3251524"/>
              <a:gd name="connsiteX36" fmla="*/ 3901430 w 4877058"/>
              <a:gd name="connsiteY36" fmla="*/ 1788157 h 3251524"/>
              <a:gd name="connsiteX37" fmla="*/ 3820154 w 4877058"/>
              <a:gd name="connsiteY37" fmla="*/ 1706880 h 3251524"/>
              <a:gd name="connsiteX38" fmla="*/ 3820154 w 4877058"/>
              <a:gd name="connsiteY38" fmla="*/ 1463040 h 3251524"/>
              <a:gd name="connsiteX39" fmla="*/ 3657590 w 4877058"/>
              <a:gd name="connsiteY39" fmla="*/ 1463040 h 3251524"/>
              <a:gd name="connsiteX40" fmla="*/ 3657590 w 4877058"/>
              <a:gd name="connsiteY40" fmla="*/ 1706880 h 3251524"/>
              <a:gd name="connsiteX41" fmla="*/ 3576314 w 4877058"/>
              <a:gd name="connsiteY41" fmla="*/ 1788157 h 3251524"/>
              <a:gd name="connsiteX42" fmla="*/ 3495037 w 4877058"/>
              <a:gd name="connsiteY42" fmla="*/ 1706880 h 3251524"/>
              <a:gd name="connsiteX43" fmla="*/ 3495037 w 4877058"/>
              <a:gd name="connsiteY43" fmla="*/ 1463040 h 3251524"/>
              <a:gd name="connsiteX44" fmla="*/ 3332473 w 4877058"/>
              <a:gd name="connsiteY44" fmla="*/ 1463040 h 3251524"/>
              <a:gd name="connsiteX45" fmla="*/ 3332473 w 4877058"/>
              <a:gd name="connsiteY45" fmla="*/ 1706880 h 3251524"/>
              <a:gd name="connsiteX46" fmla="*/ 3251197 w 4877058"/>
              <a:gd name="connsiteY46" fmla="*/ 1788157 h 3251524"/>
              <a:gd name="connsiteX47" fmla="*/ 3169920 w 4877058"/>
              <a:gd name="connsiteY47" fmla="*/ 1706880 h 3251524"/>
              <a:gd name="connsiteX48" fmla="*/ 3169920 w 4877058"/>
              <a:gd name="connsiteY48" fmla="*/ 1463040 h 3251524"/>
              <a:gd name="connsiteX49" fmla="*/ 1097280 w 4877058"/>
              <a:gd name="connsiteY49" fmla="*/ 1463040 h 3251524"/>
              <a:gd name="connsiteX50" fmla="*/ 975360 w 4877058"/>
              <a:gd name="connsiteY50" fmla="*/ 1625593 h 3251524"/>
              <a:gd name="connsiteX51" fmla="*/ 2682240 w 4877058"/>
              <a:gd name="connsiteY51" fmla="*/ 1625593 h 3251524"/>
              <a:gd name="connsiteX52" fmla="*/ 2763517 w 4877058"/>
              <a:gd name="connsiteY52" fmla="*/ 1544317 h 3251524"/>
              <a:gd name="connsiteX53" fmla="*/ 2763517 w 4877058"/>
              <a:gd name="connsiteY53" fmla="*/ 1463040 h 3251524"/>
              <a:gd name="connsiteX54" fmla="*/ 3062221 w 4877058"/>
              <a:gd name="connsiteY54" fmla="*/ 812797 h 3251524"/>
              <a:gd name="connsiteX55" fmla="*/ 3062221 w 4877058"/>
              <a:gd name="connsiteY55" fmla="*/ 812806 h 3251524"/>
              <a:gd name="connsiteX56" fmla="*/ 2275846 w 4877058"/>
              <a:gd name="connsiteY56" fmla="*/ 812806 h 3251524"/>
              <a:gd name="connsiteX57" fmla="*/ 2275846 w 4877058"/>
              <a:gd name="connsiteY57" fmla="*/ 894083 h 3251524"/>
              <a:gd name="connsiteX58" fmla="*/ 2357123 w 4877058"/>
              <a:gd name="connsiteY58" fmla="*/ 975360 h 3251524"/>
              <a:gd name="connsiteX59" fmla="*/ 3285744 w 4877058"/>
              <a:gd name="connsiteY59" fmla="*/ 975360 h 3251524"/>
              <a:gd name="connsiteX60" fmla="*/ 1594551 w 4877058"/>
              <a:gd name="connsiteY60" fmla="*/ 812797 h 3251524"/>
              <a:gd name="connsiteX61" fmla="*/ 1350712 w 4877058"/>
              <a:gd name="connsiteY61" fmla="*/ 1300477 h 3251524"/>
              <a:gd name="connsiteX62" fmla="*/ 3732790 w 4877058"/>
              <a:gd name="connsiteY62" fmla="*/ 1300477 h 3251524"/>
              <a:gd name="connsiteX63" fmla="*/ 3509267 w 4877058"/>
              <a:gd name="connsiteY63" fmla="*/ 1137913 h 3251524"/>
              <a:gd name="connsiteX64" fmla="*/ 2357123 w 4877058"/>
              <a:gd name="connsiteY64" fmla="*/ 1137913 h 3251524"/>
              <a:gd name="connsiteX65" fmla="*/ 2113283 w 4877058"/>
              <a:gd name="connsiteY65" fmla="*/ 894073 h 3251524"/>
              <a:gd name="connsiteX66" fmla="*/ 2113283 w 4877058"/>
              <a:gd name="connsiteY66" fmla="*/ 812797 h 3251524"/>
              <a:gd name="connsiteX67" fmla="*/ 1300477 w 4877058"/>
              <a:gd name="connsiteY67" fmla="*/ 487689 h 3251524"/>
              <a:gd name="connsiteX68" fmla="*/ 1219200 w 4877058"/>
              <a:gd name="connsiteY68" fmla="*/ 568966 h 3251524"/>
              <a:gd name="connsiteX69" fmla="*/ 1300477 w 4877058"/>
              <a:gd name="connsiteY69" fmla="*/ 650243 h 3251524"/>
              <a:gd name="connsiteX70" fmla="*/ 1300477 w 4877058"/>
              <a:gd name="connsiteY70" fmla="*/ 650253 h 3251524"/>
              <a:gd name="connsiteX71" fmla="*/ 2955588 w 4877058"/>
              <a:gd name="connsiteY71" fmla="*/ 650253 h 3251524"/>
              <a:gd name="connsiteX72" fmla="*/ 2674925 w 4877058"/>
              <a:gd name="connsiteY72" fmla="*/ 487689 h 3251524"/>
              <a:gd name="connsiteX73" fmla="*/ 1300477 w 4877058"/>
              <a:gd name="connsiteY73" fmla="*/ 0 h 3251524"/>
              <a:gd name="connsiteX74" fmla="*/ 2194560 w 4877058"/>
              <a:gd name="connsiteY74" fmla="*/ 0 h 3251524"/>
              <a:gd name="connsiteX75" fmla="*/ 2275837 w 4877058"/>
              <a:gd name="connsiteY75" fmla="*/ 81277 h 3251524"/>
              <a:gd name="connsiteX76" fmla="*/ 2194560 w 4877058"/>
              <a:gd name="connsiteY76" fmla="*/ 162553 h 3251524"/>
              <a:gd name="connsiteX77" fmla="*/ 1757105 w 4877058"/>
              <a:gd name="connsiteY77" fmla="*/ 162553 h 3251524"/>
              <a:gd name="connsiteX78" fmla="*/ 1838382 w 4877058"/>
              <a:gd name="connsiteY78" fmla="*/ 325117 h 3251524"/>
              <a:gd name="connsiteX79" fmla="*/ 2674915 w 4877058"/>
              <a:gd name="connsiteY79" fmla="*/ 325117 h 3251524"/>
              <a:gd name="connsiteX80" fmla="*/ 3111065 w 4877058"/>
              <a:gd name="connsiteY80" fmla="*/ 594645 h 3251524"/>
              <a:gd name="connsiteX81" fmla="*/ 3152518 w 4877058"/>
              <a:gd name="connsiteY81" fmla="*/ 677465 h 3251524"/>
              <a:gd name="connsiteX82" fmla="*/ 4009130 w 4877058"/>
              <a:gd name="connsiteY82" fmla="*/ 1300477 h 3251524"/>
              <a:gd name="connsiteX83" fmla="*/ 4714237 w 4877058"/>
              <a:gd name="connsiteY83" fmla="*/ 1300477 h 3251524"/>
              <a:gd name="connsiteX84" fmla="*/ 4862093 w 4877058"/>
              <a:gd name="connsiteY84" fmla="*/ 1394917 h 3251524"/>
              <a:gd name="connsiteX85" fmla="*/ 4838033 w 4877058"/>
              <a:gd name="connsiteY85" fmla="*/ 1568701 h 3251524"/>
              <a:gd name="connsiteX86" fmla="*/ 4058964 w 4877058"/>
              <a:gd name="connsiteY86" fmla="*/ 2505370 h 3251524"/>
              <a:gd name="connsiteX87" fmla="*/ 4166825 w 4877058"/>
              <a:gd name="connsiteY87" fmla="*/ 2448477 h 3251524"/>
              <a:gd name="connsiteX88" fmla="*/ 4795523 w 4877058"/>
              <a:gd name="connsiteY88" fmla="*/ 2275837 h 3251524"/>
              <a:gd name="connsiteX89" fmla="*/ 4876790 w 4877058"/>
              <a:gd name="connsiteY89" fmla="*/ 2357123 h 3251524"/>
              <a:gd name="connsiteX90" fmla="*/ 4795514 w 4877058"/>
              <a:gd name="connsiteY90" fmla="*/ 2438400 h 3251524"/>
              <a:gd name="connsiteX91" fmla="*/ 4245655 w 4877058"/>
              <a:gd name="connsiteY91" fmla="*/ 2590885 h 3251524"/>
              <a:gd name="connsiteX92" fmla="*/ 3616957 w 4877058"/>
              <a:gd name="connsiteY92" fmla="*/ 2763526 h 3251524"/>
              <a:gd name="connsiteX93" fmla="*/ 2987935 w 4877058"/>
              <a:gd name="connsiteY93" fmla="*/ 2590885 h 3251524"/>
              <a:gd name="connsiteX94" fmla="*/ 2437752 w 4877058"/>
              <a:gd name="connsiteY94" fmla="*/ 2438400 h 3251524"/>
              <a:gd name="connsiteX95" fmla="*/ 1888141 w 4877058"/>
              <a:gd name="connsiteY95" fmla="*/ 2590885 h 3251524"/>
              <a:gd name="connsiteX96" fmla="*/ 1764354 w 4877058"/>
              <a:gd name="connsiteY96" fmla="*/ 2655913 h 3251524"/>
              <a:gd name="connsiteX97" fmla="*/ 1763211 w 4877058"/>
              <a:gd name="connsiteY97" fmla="*/ 2656484 h 3251524"/>
              <a:gd name="connsiteX98" fmla="*/ 1259843 w 4877058"/>
              <a:gd name="connsiteY98" fmla="*/ 2763526 h 3251524"/>
              <a:gd name="connsiteX99" fmla="*/ 631221 w 4877058"/>
              <a:gd name="connsiteY99" fmla="*/ 2590885 h 3251524"/>
              <a:gd name="connsiteX100" fmla="*/ 81277 w 4877058"/>
              <a:gd name="connsiteY100" fmla="*/ 2438400 h 3251524"/>
              <a:gd name="connsiteX101" fmla="*/ 0 w 4877058"/>
              <a:gd name="connsiteY101" fmla="*/ 2357123 h 3251524"/>
              <a:gd name="connsiteX102" fmla="*/ 81277 w 4877058"/>
              <a:gd name="connsiteY102" fmla="*/ 2275846 h 3251524"/>
              <a:gd name="connsiteX103" fmla="*/ 168573 w 4877058"/>
              <a:gd name="connsiteY103" fmla="*/ 2278932 h 3251524"/>
              <a:gd name="connsiteX104" fmla="*/ 563918 w 4877058"/>
              <a:gd name="connsiteY104" fmla="*/ 1662989 h 3251524"/>
              <a:gd name="connsiteX105" fmla="*/ 632355 w 4877058"/>
              <a:gd name="connsiteY105" fmla="*/ 1625603 h 3251524"/>
              <a:gd name="connsiteX106" fmla="*/ 772163 w 4877058"/>
              <a:gd name="connsiteY106" fmla="*/ 1625603 h 3251524"/>
              <a:gd name="connsiteX107" fmla="*/ 967235 w 4877058"/>
              <a:gd name="connsiteY107" fmla="*/ 1365504 h 3251524"/>
              <a:gd name="connsiteX108" fmla="*/ 1097280 w 4877058"/>
              <a:gd name="connsiteY108" fmla="*/ 1300477 h 3251524"/>
              <a:gd name="connsiteX109" fmla="*/ 1168965 w 4877058"/>
              <a:gd name="connsiteY109" fmla="*/ 1300477 h 3251524"/>
              <a:gd name="connsiteX110" fmla="*/ 1412805 w 4877058"/>
              <a:gd name="connsiteY110" fmla="*/ 812797 h 3251524"/>
              <a:gd name="connsiteX111" fmla="*/ 1300477 w 4877058"/>
              <a:gd name="connsiteY111" fmla="*/ 812797 h 3251524"/>
              <a:gd name="connsiteX112" fmla="*/ 1056637 w 4877058"/>
              <a:gd name="connsiteY112" fmla="*/ 568957 h 3251524"/>
              <a:gd name="connsiteX113" fmla="*/ 1300477 w 4877058"/>
              <a:gd name="connsiteY113" fmla="*/ 325117 h 3251524"/>
              <a:gd name="connsiteX114" fmla="*/ 1656645 w 4877058"/>
              <a:gd name="connsiteY114" fmla="*/ 325117 h 3251524"/>
              <a:gd name="connsiteX115" fmla="*/ 1575368 w 4877058"/>
              <a:gd name="connsiteY115" fmla="*/ 162553 h 3251524"/>
              <a:gd name="connsiteX116" fmla="*/ 1300477 w 4877058"/>
              <a:gd name="connsiteY116" fmla="*/ 162553 h 3251524"/>
              <a:gd name="connsiteX117" fmla="*/ 1219200 w 4877058"/>
              <a:gd name="connsiteY117" fmla="*/ 81277 h 3251524"/>
              <a:gd name="connsiteX118" fmla="*/ 1300477 w 4877058"/>
              <a:gd name="connsiteY118" fmla="*/ 0 h 325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77058" h="3251524">
                <a:moveTo>
                  <a:pt x="81296" y="2763516"/>
                </a:moveTo>
                <a:cubicBezTo>
                  <a:pt x="303190" y="2758287"/>
                  <a:pt x="521741" y="2818323"/>
                  <a:pt x="709831" y="2936157"/>
                </a:cubicBezTo>
                <a:cubicBezTo>
                  <a:pt x="874052" y="3040265"/>
                  <a:pt x="1065466" y="3093328"/>
                  <a:pt x="1259853" y="3088642"/>
                </a:cubicBezTo>
                <a:cubicBezTo>
                  <a:pt x="1454105" y="3093300"/>
                  <a:pt x="1645377" y="3040227"/>
                  <a:pt x="1809464" y="2936157"/>
                </a:cubicBezTo>
                <a:cubicBezTo>
                  <a:pt x="1997478" y="2818342"/>
                  <a:pt x="2215943" y="2758315"/>
                  <a:pt x="2437762" y="2763516"/>
                </a:cubicBezTo>
                <a:cubicBezTo>
                  <a:pt x="2659808" y="2758249"/>
                  <a:pt x="2878531" y="2818275"/>
                  <a:pt x="3066783" y="2936157"/>
                </a:cubicBezTo>
                <a:cubicBezTo>
                  <a:pt x="3231061" y="3040274"/>
                  <a:pt x="3422532" y="3093338"/>
                  <a:pt x="3616966" y="3088642"/>
                </a:cubicBezTo>
                <a:cubicBezTo>
                  <a:pt x="3811295" y="3093262"/>
                  <a:pt x="4002633" y="3040207"/>
                  <a:pt x="4166825" y="2936157"/>
                </a:cubicBezTo>
                <a:cubicBezTo>
                  <a:pt x="4354982" y="2818332"/>
                  <a:pt x="4573581" y="2758306"/>
                  <a:pt x="4795523" y="2763516"/>
                </a:cubicBezTo>
                <a:cubicBezTo>
                  <a:pt x="4840414" y="2763516"/>
                  <a:pt x="4876809" y="2799911"/>
                  <a:pt x="4876809" y="2844802"/>
                </a:cubicBezTo>
                <a:cubicBezTo>
                  <a:pt x="4876809" y="2889693"/>
                  <a:pt x="4840424" y="2926079"/>
                  <a:pt x="4795533" y="2926079"/>
                </a:cubicBezTo>
                <a:cubicBezTo>
                  <a:pt x="4601204" y="2921460"/>
                  <a:pt x="4409865" y="2974514"/>
                  <a:pt x="4245673" y="3078565"/>
                </a:cubicBezTo>
                <a:cubicBezTo>
                  <a:pt x="4057516" y="3196389"/>
                  <a:pt x="3838918" y="3256416"/>
                  <a:pt x="3616976" y="3251205"/>
                </a:cubicBezTo>
                <a:cubicBezTo>
                  <a:pt x="3394929" y="3256473"/>
                  <a:pt x="3176206" y="3196446"/>
                  <a:pt x="2987954" y="3078565"/>
                </a:cubicBezTo>
                <a:cubicBezTo>
                  <a:pt x="2823677" y="2974447"/>
                  <a:pt x="2632205" y="2921383"/>
                  <a:pt x="2437771" y="2926079"/>
                </a:cubicBezTo>
                <a:cubicBezTo>
                  <a:pt x="2243528" y="2921421"/>
                  <a:pt x="2052266" y="2974457"/>
                  <a:pt x="1888160" y="3078479"/>
                </a:cubicBezTo>
                <a:cubicBezTo>
                  <a:pt x="1700165" y="3196360"/>
                  <a:pt x="1481690" y="3256416"/>
                  <a:pt x="1259862" y="3251196"/>
                </a:cubicBezTo>
                <a:cubicBezTo>
                  <a:pt x="1037939" y="3256435"/>
                  <a:pt x="819359" y="3196408"/>
                  <a:pt x="631241" y="3078555"/>
                </a:cubicBezTo>
                <a:cubicBezTo>
                  <a:pt x="467039" y="2974457"/>
                  <a:pt x="275653" y="2921393"/>
                  <a:pt x="81296" y="2926069"/>
                </a:cubicBezTo>
                <a:cubicBezTo>
                  <a:pt x="36404" y="2926069"/>
                  <a:pt x="19" y="2889684"/>
                  <a:pt x="19" y="2844793"/>
                </a:cubicBezTo>
                <a:cubicBezTo>
                  <a:pt x="19" y="2799901"/>
                  <a:pt x="36404" y="2763516"/>
                  <a:pt x="81296" y="2763516"/>
                </a:cubicBezTo>
                <a:close/>
                <a:moveTo>
                  <a:pt x="2926080" y="1463040"/>
                </a:moveTo>
                <a:lnTo>
                  <a:pt x="2926080" y="1544317"/>
                </a:lnTo>
                <a:cubicBezTo>
                  <a:pt x="2926080" y="1678990"/>
                  <a:pt x="2816904" y="1788157"/>
                  <a:pt x="2682240" y="1788157"/>
                </a:cubicBezTo>
                <a:lnTo>
                  <a:pt x="676742" y="1788157"/>
                </a:lnTo>
                <a:lnTo>
                  <a:pt x="347072" y="2302173"/>
                </a:lnTo>
                <a:cubicBezTo>
                  <a:pt x="475031" y="2331234"/>
                  <a:pt x="597503" y="2380631"/>
                  <a:pt x="709822" y="2448477"/>
                </a:cubicBezTo>
                <a:cubicBezTo>
                  <a:pt x="874042" y="2552585"/>
                  <a:pt x="1065457" y="2605649"/>
                  <a:pt x="1259843" y="2600963"/>
                </a:cubicBezTo>
                <a:cubicBezTo>
                  <a:pt x="1454096" y="2605621"/>
                  <a:pt x="1645367" y="2552547"/>
                  <a:pt x="1809454" y="2448477"/>
                </a:cubicBezTo>
                <a:cubicBezTo>
                  <a:pt x="1997468" y="2330663"/>
                  <a:pt x="2215934" y="2270636"/>
                  <a:pt x="2437752" y="2275837"/>
                </a:cubicBezTo>
                <a:cubicBezTo>
                  <a:pt x="2659694" y="2270636"/>
                  <a:pt x="2878293" y="2330653"/>
                  <a:pt x="3066450" y="2448477"/>
                </a:cubicBezTo>
                <a:cubicBezTo>
                  <a:pt x="3230823" y="2552652"/>
                  <a:pt x="3422409" y="2605726"/>
                  <a:pt x="3616957" y="2600963"/>
                </a:cubicBezTo>
                <a:cubicBezTo>
                  <a:pt x="3670449" y="2601030"/>
                  <a:pt x="3723884" y="2597553"/>
                  <a:pt x="3776900" y="2590552"/>
                </a:cubicBezTo>
                <a:lnTo>
                  <a:pt x="4713494" y="1463526"/>
                </a:lnTo>
                <a:lnTo>
                  <a:pt x="3982707" y="1463526"/>
                </a:lnTo>
                <a:lnTo>
                  <a:pt x="3982707" y="1706880"/>
                </a:lnTo>
                <a:cubicBezTo>
                  <a:pt x="3982707" y="1751771"/>
                  <a:pt x="3946322" y="1788157"/>
                  <a:pt x="3901430" y="1788157"/>
                </a:cubicBezTo>
                <a:cubicBezTo>
                  <a:pt x="3856539" y="1788157"/>
                  <a:pt x="3820154" y="1751771"/>
                  <a:pt x="3820154" y="1706880"/>
                </a:cubicBezTo>
                <a:lnTo>
                  <a:pt x="3820154" y="1463040"/>
                </a:lnTo>
                <a:lnTo>
                  <a:pt x="3657590" y="1463040"/>
                </a:lnTo>
                <a:lnTo>
                  <a:pt x="3657590" y="1706880"/>
                </a:lnTo>
                <a:cubicBezTo>
                  <a:pt x="3657590" y="1751771"/>
                  <a:pt x="3621205" y="1788157"/>
                  <a:pt x="3576314" y="1788157"/>
                </a:cubicBezTo>
                <a:cubicBezTo>
                  <a:pt x="3531422" y="1788157"/>
                  <a:pt x="3495037" y="1751771"/>
                  <a:pt x="3495037" y="1706880"/>
                </a:cubicBezTo>
                <a:lnTo>
                  <a:pt x="3495037" y="1463040"/>
                </a:lnTo>
                <a:lnTo>
                  <a:pt x="3332473" y="1463040"/>
                </a:lnTo>
                <a:lnTo>
                  <a:pt x="3332473" y="1706880"/>
                </a:lnTo>
                <a:cubicBezTo>
                  <a:pt x="3332473" y="1751771"/>
                  <a:pt x="3296079" y="1788157"/>
                  <a:pt x="3251197" y="1788157"/>
                </a:cubicBezTo>
                <a:cubicBezTo>
                  <a:pt x="3206315" y="1788157"/>
                  <a:pt x="3169920" y="1751771"/>
                  <a:pt x="3169920" y="1706880"/>
                </a:cubicBezTo>
                <a:lnTo>
                  <a:pt x="3169920" y="1463040"/>
                </a:lnTo>
                <a:close/>
                <a:moveTo>
                  <a:pt x="1097280" y="1463040"/>
                </a:moveTo>
                <a:lnTo>
                  <a:pt x="975360" y="1625593"/>
                </a:lnTo>
                <a:lnTo>
                  <a:pt x="2682240" y="1625593"/>
                </a:lnTo>
                <a:cubicBezTo>
                  <a:pt x="2727131" y="1625593"/>
                  <a:pt x="2763517" y="1589208"/>
                  <a:pt x="2763517" y="1544317"/>
                </a:cubicBezTo>
                <a:lnTo>
                  <a:pt x="2763517" y="1463040"/>
                </a:lnTo>
                <a:close/>
                <a:moveTo>
                  <a:pt x="3062221" y="812797"/>
                </a:moveTo>
                <a:lnTo>
                  <a:pt x="3062221" y="812806"/>
                </a:lnTo>
                <a:lnTo>
                  <a:pt x="2275846" y="812806"/>
                </a:lnTo>
                <a:lnTo>
                  <a:pt x="2275846" y="894083"/>
                </a:lnTo>
                <a:cubicBezTo>
                  <a:pt x="2275846" y="938974"/>
                  <a:pt x="2312232" y="975360"/>
                  <a:pt x="2357123" y="975360"/>
                </a:cubicBezTo>
                <a:lnTo>
                  <a:pt x="3285744" y="975360"/>
                </a:lnTo>
                <a:close/>
                <a:moveTo>
                  <a:pt x="1594551" y="812797"/>
                </a:moveTo>
                <a:lnTo>
                  <a:pt x="1350712" y="1300477"/>
                </a:lnTo>
                <a:lnTo>
                  <a:pt x="3732790" y="1300477"/>
                </a:lnTo>
                <a:lnTo>
                  <a:pt x="3509267" y="1137913"/>
                </a:lnTo>
                <a:lnTo>
                  <a:pt x="2357123" y="1137913"/>
                </a:lnTo>
                <a:cubicBezTo>
                  <a:pt x="2222449" y="1137913"/>
                  <a:pt x="2113283" y="1028738"/>
                  <a:pt x="2113283" y="894073"/>
                </a:cubicBezTo>
                <a:lnTo>
                  <a:pt x="2113283" y="812797"/>
                </a:lnTo>
                <a:close/>
                <a:moveTo>
                  <a:pt x="1300477" y="487689"/>
                </a:moveTo>
                <a:cubicBezTo>
                  <a:pt x="1255585" y="487689"/>
                  <a:pt x="1219200" y="524075"/>
                  <a:pt x="1219200" y="568966"/>
                </a:cubicBezTo>
                <a:cubicBezTo>
                  <a:pt x="1219200" y="613857"/>
                  <a:pt x="1255585" y="650243"/>
                  <a:pt x="1300477" y="650243"/>
                </a:cubicBezTo>
                <a:lnTo>
                  <a:pt x="1300477" y="650253"/>
                </a:lnTo>
                <a:lnTo>
                  <a:pt x="2955588" y="650253"/>
                </a:lnTo>
                <a:cubicBezTo>
                  <a:pt x="2898048" y="549554"/>
                  <a:pt x="2790891" y="487489"/>
                  <a:pt x="2674925" y="487689"/>
                </a:cubicBezTo>
                <a:close/>
                <a:moveTo>
                  <a:pt x="1300477" y="0"/>
                </a:moveTo>
                <a:lnTo>
                  <a:pt x="2194560" y="0"/>
                </a:lnTo>
                <a:cubicBezTo>
                  <a:pt x="2239451" y="0"/>
                  <a:pt x="2275837" y="36395"/>
                  <a:pt x="2275837" y="81277"/>
                </a:cubicBezTo>
                <a:cubicBezTo>
                  <a:pt x="2275837" y="126158"/>
                  <a:pt x="2239451" y="162553"/>
                  <a:pt x="2194560" y="162553"/>
                </a:cubicBezTo>
                <a:lnTo>
                  <a:pt x="1757105" y="162553"/>
                </a:lnTo>
                <a:lnTo>
                  <a:pt x="1838382" y="325117"/>
                </a:lnTo>
                <a:lnTo>
                  <a:pt x="2674915" y="325117"/>
                </a:lnTo>
                <a:cubicBezTo>
                  <a:pt x="2859776" y="324517"/>
                  <a:pt x="3028921" y="429034"/>
                  <a:pt x="3111065" y="594645"/>
                </a:cubicBezTo>
                <a:lnTo>
                  <a:pt x="3152518" y="677465"/>
                </a:lnTo>
                <a:lnTo>
                  <a:pt x="4009130" y="1300477"/>
                </a:lnTo>
                <a:lnTo>
                  <a:pt x="4714237" y="1300477"/>
                </a:lnTo>
                <a:cubicBezTo>
                  <a:pt x="4777740" y="1300381"/>
                  <a:pt x="4835480" y="1337262"/>
                  <a:pt x="4862093" y="1394917"/>
                </a:cubicBezTo>
                <a:cubicBezTo>
                  <a:pt x="4888706" y="1452572"/>
                  <a:pt x="4879305" y="1520447"/>
                  <a:pt x="4838033" y="1568701"/>
                </a:cubicBezTo>
                <a:lnTo>
                  <a:pt x="4058964" y="2505370"/>
                </a:lnTo>
                <a:cubicBezTo>
                  <a:pt x="4095950" y="2487578"/>
                  <a:pt x="4131145" y="2468146"/>
                  <a:pt x="4166825" y="2448477"/>
                </a:cubicBezTo>
                <a:cubicBezTo>
                  <a:pt x="4354982" y="2330653"/>
                  <a:pt x="4573581" y="2270627"/>
                  <a:pt x="4795523" y="2275837"/>
                </a:cubicBezTo>
                <a:cubicBezTo>
                  <a:pt x="4840414" y="2275837"/>
                  <a:pt x="4876790" y="2312232"/>
                  <a:pt x="4876790" y="2357123"/>
                </a:cubicBezTo>
                <a:cubicBezTo>
                  <a:pt x="4876790" y="2402014"/>
                  <a:pt x="4840405" y="2438400"/>
                  <a:pt x="4795514" y="2438400"/>
                </a:cubicBezTo>
                <a:cubicBezTo>
                  <a:pt x="4601185" y="2433780"/>
                  <a:pt x="4409847" y="2486835"/>
                  <a:pt x="4245655" y="2590885"/>
                </a:cubicBezTo>
                <a:cubicBezTo>
                  <a:pt x="4057498" y="2708710"/>
                  <a:pt x="3838899" y="2768736"/>
                  <a:pt x="3616957" y="2763526"/>
                </a:cubicBezTo>
                <a:cubicBezTo>
                  <a:pt x="3394910" y="2768794"/>
                  <a:pt x="3176187" y="2708767"/>
                  <a:pt x="2987935" y="2590885"/>
                </a:cubicBezTo>
                <a:cubicBezTo>
                  <a:pt x="2823657" y="2486768"/>
                  <a:pt x="2632186" y="2433704"/>
                  <a:pt x="2437752" y="2438400"/>
                </a:cubicBezTo>
                <a:cubicBezTo>
                  <a:pt x="2243509" y="2433771"/>
                  <a:pt x="2052237" y="2486835"/>
                  <a:pt x="1888141" y="2590885"/>
                </a:cubicBezTo>
                <a:cubicBezTo>
                  <a:pt x="1848155" y="2612831"/>
                  <a:pt x="1807673" y="2635024"/>
                  <a:pt x="1764354" y="2655913"/>
                </a:cubicBezTo>
                <a:lnTo>
                  <a:pt x="1763211" y="2656484"/>
                </a:lnTo>
                <a:cubicBezTo>
                  <a:pt x="1606382" y="2731856"/>
                  <a:pt x="1433769" y="2768565"/>
                  <a:pt x="1259843" y="2763526"/>
                </a:cubicBezTo>
                <a:cubicBezTo>
                  <a:pt x="1037920" y="2768765"/>
                  <a:pt x="819340" y="2708738"/>
                  <a:pt x="631221" y="2590885"/>
                </a:cubicBezTo>
                <a:cubicBezTo>
                  <a:pt x="467020" y="2486787"/>
                  <a:pt x="275634" y="2433723"/>
                  <a:pt x="81277" y="2438400"/>
                </a:cubicBezTo>
                <a:cubicBezTo>
                  <a:pt x="36385" y="2438400"/>
                  <a:pt x="0" y="2402014"/>
                  <a:pt x="0" y="2357123"/>
                </a:cubicBezTo>
                <a:cubicBezTo>
                  <a:pt x="0" y="2312232"/>
                  <a:pt x="36385" y="2275846"/>
                  <a:pt x="81277" y="2275846"/>
                </a:cubicBezTo>
                <a:cubicBezTo>
                  <a:pt x="112242" y="2275846"/>
                  <a:pt x="140532" y="2277303"/>
                  <a:pt x="168573" y="2278932"/>
                </a:cubicBezTo>
                <a:lnTo>
                  <a:pt x="563918" y="1662989"/>
                </a:lnTo>
                <a:cubicBezTo>
                  <a:pt x="578872" y="1639681"/>
                  <a:pt x="604666" y="1625593"/>
                  <a:pt x="632355" y="1625603"/>
                </a:cubicBezTo>
                <a:lnTo>
                  <a:pt x="772163" y="1625603"/>
                </a:lnTo>
                <a:lnTo>
                  <a:pt x="967235" y="1365504"/>
                </a:lnTo>
                <a:cubicBezTo>
                  <a:pt x="998001" y="1324651"/>
                  <a:pt x="1046140" y="1300581"/>
                  <a:pt x="1097280" y="1300477"/>
                </a:cubicBezTo>
                <a:lnTo>
                  <a:pt x="1168965" y="1300477"/>
                </a:lnTo>
                <a:lnTo>
                  <a:pt x="1412805" y="812797"/>
                </a:lnTo>
                <a:lnTo>
                  <a:pt x="1300477" y="812797"/>
                </a:lnTo>
                <a:cubicBezTo>
                  <a:pt x="1165803" y="812797"/>
                  <a:pt x="1056637" y="703631"/>
                  <a:pt x="1056637" y="568957"/>
                </a:cubicBezTo>
                <a:cubicBezTo>
                  <a:pt x="1056637" y="434283"/>
                  <a:pt x="1165812" y="325117"/>
                  <a:pt x="1300477" y="325117"/>
                </a:cubicBezTo>
                <a:lnTo>
                  <a:pt x="1656645" y="325117"/>
                </a:lnTo>
                <a:lnTo>
                  <a:pt x="1575368" y="162553"/>
                </a:lnTo>
                <a:lnTo>
                  <a:pt x="1300477" y="162553"/>
                </a:lnTo>
                <a:cubicBezTo>
                  <a:pt x="1255585" y="162553"/>
                  <a:pt x="1219200" y="126168"/>
                  <a:pt x="1219200" y="81277"/>
                </a:cubicBezTo>
                <a:cubicBezTo>
                  <a:pt x="1219200" y="36385"/>
                  <a:pt x="1255585" y="0"/>
                  <a:pt x="130047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2E6F08C-D639-4507-968E-7A75EA759D73}"/>
              </a:ext>
            </a:extLst>
          </p:cNvPr>
          <p:cNvSpPr>
            <a:spLocks noChangeAspect="1"/>
          </p:cNvSpPr>
          <p:nvPr/>
        </p:nvSpPr>
        <p:spPr>
          <a:xfrm>
            <a:off x="15155820" y="10036738"/>
            <a:ext cx="554158" cy="853440"/>
          </a:xfrm>
          <a:custGeom>
            <a:avLst/>
            <a:gdLst>
              <a:gd name="connsiteX0" fmla="*/ 2606326 w 2733675"/>
              <a:gd name="connsiteY0" fmla="*/ 3511582 h 4210050"/>
              <a:gd name="connsiteX1" fmla="*/ 2636806 w 2733675"/>
              <a:gd name="connsiteY1" fmla="*/ 3389662 h 4210050"/>
              <a:gd name="connsiteX2" fmla="*/ 2364772 w 2733675"/>
              <a:gd name="connsiteY2" fmla="*/ 3117628 h 4210050"/>
              <a:gd name="connsiteX3" fmla="*/ 2270284 w 2733675"/>
              <a:gd name="connsiteY3" fmla="*/ 3117628 h 4210050"/>
              <a:gd name="connsiteX4" fmla="*/ 1919764 w 2733675"/>
              <a:gd name="connsiteY4" fmla="*/ 1651540 h 4210050"/>
              <a:gd name="connsiteX5" fmla="*/ 2175053 w 2733675"/>
              <a:gd name="connsiteY5" fmla="*/ 1366628 h 4210050"/>
              <a:gd name="connsiteX6" fmla="*/ 1967008 w 2733675"/>
              <a:gd name="connsiteY6" fmla="*/ 1118140 h 4210050"/>
              <a:gd name="connsiteX7" fmla="*/ 2271808 w 2733675"/>
              <a:gd name="connsiteY7" fmla="*/ 702088 h 4210050"/>
              <a:gd name="connsiteX8" fmla="*/ 2277904 w 2733675"/>
              <a:gd name="connsiteY8" fmla="*/ 690658 h 4210050"/>
              <a:gd name="connsiteX9" fmla="*/ 2277904 w 2733675"/>
              <a:gd name="connsiteY9" fmla="*/ 685324 h 4210050"/>
              <a:gd name="connsiteX10" fmla="*/ 2284000 w 2733675"/>
              <a:gd name="connsiteY10" fmla="*/ 660940 h 4210050"/>
              <a:gd name="connsiteX11" fmla="*/ 2284000 w 2733675"/>
              <a:gd name="connsiteY11" fmla="*/ 83344 h 4210050"/>
              <a:gd name="connsiteX12" fmla="*/ 2207800 w 2733675"/>
              <a:gd name="connsiteY12" fmla="*/ 7144 h 4210050"/>
              <a:gd name="connsiteX13" fmla="*/ 1917478 w 2733675"/>
              <a:gd name="connsiteY13" fmla="*/ 7144 h 4210050"/>
              <a:gd name="connsiteX14" fmla="*/ 1841278 w 2733675"/>
              <a:gd name="connsiteY14" fmla="*/ 83344 h 4210050"/>
              <a:gd name="connsiteX15" fmla="*/ 1841278 w 2733675"/>
              <a:gd name="connsiteY15" fmla="*/ 235744 h 4210050"/>
              <a:gd name="connsiteX16" fmla="*/ 1640110 w 2733675"/>
              <a:gd name="connsiteY16" fmla="*/ 235744 h 4210050"/>
              <a:gd name="connsiteX17" fmla="*/ 1640110 w 2733675"/>
              <a:gd name="connsiteY17" fmla="*/ 83344 h 4210050"/>
              <a:gd name="connsiteX18" fmla="*/ 1563910 w 2733675"/>
              <a:gd name="connsiteY18" fmla="*/ 7144 h 4210050"/>
              <a:gd name="connsiteX19" fmla="*/ 1217200 w 2733675"/>
              <a:gd name="connsiteY19" fmla="*/ 7144 h 4210050"/>
              <a:gd name="connsiteX20" fmla="*/ 1141000 w 2733675"/>
              <a:gd name="connsiteY20" fmla="*/ 83344 h 4210050"/>
              <a:gd name="connsiteX21" fmla="*/ 1141000 w 2733675"/>
              <a:gd name="connsiteY21" fmla="*/ 235744 h 4210050"/>
              <a:gd name="connsiteX22" fmla="*/ 941356 w 2733675"/>
              <a:gd name="connsiteY22" fmla="*/ 235744 h 4210050"/>
              <a:gd name="connsiteX23" fmla="*/ 941356 w 2733675"/>
              <a:gd name="connsiteY23" fmla="*/ 83344 h 4210050"/>
              <a:gd name="connsiteX24" fmla="*/ 865156 w 2733675"/>
              <a:gd name="connsiteY24" fmla="*/ 7144 h 4210050"/>
              <a:gd name="connsiteX25" fmla="*/ 572548 w 2733675"/>
              <a:gd name="connsiteY25" fmla="*/ 7144 h 4210050"/>
              <a:gd name="connsiteX26" fmla="*/ 496348 w 2733675"/>
              <a:gd name="connsiteY26" fmla="*/ 83344 h 4210050"/>
              <a:gd name="connsiteX27" fmla="*/ 496348 w 2733675"/>
              <a:gd name="connsiteY27" fmla="*/ 656368 h 4210050"/>
              <a:gd name="connsiteX28" fmla="*/ 501682 w 2733675"/>
              <a:gd name="connsiteY28" fmla="*/ 682276 h 4210050"/>
              <a:gd name="connsiteX29" fmla="*/ 501682 w 2733675"/>
              <a:gd name="connsiteY29" fmla="*/ 687610 h 4210050"/>
              <a:gd name="connsiteX30" fmla="*/ 507778 w 2733675"/>
              <a:gd name="connsiteY30" fmla="*/ 699040 h 4210050"/>
              <a:gd name="connsiteX31" fmla="*/ 812578 w 2733675"/>
              <a:gd name="connsiteY31" fmla="*/ 1115092 h 4210050"/>
              <a:gd name="connsiteX32" fmla="*/ 611334 w 2733675"/>
              <a:gd name="connsiteY32" fmla="*/ 1440447 h 4210050"/>
              <a:gd name="connsiteX33" fmla="*/ 859822 w 2733675"/>
              <a:gd name="connsiteY33" fmla="*/ 1648492 h 4210050"/>
              <a:gd name="connsiteX34" fmla="*/ 509302 w 2733675"/>
              <a:gd name="connsiteY34" fmla="*/ 3116104 h 4210050"/>
              <a:gd name="connsiteX35" fmla="*/ 417862 w 2733675"/>
              <a:gd name="connsiteY35" fmla="*/ 3116104 h 4210050"/>
              <a:gd name="connsiteX36" fmla="*/ 145828 w 2733675"/>
              <a:gd name="connsiteY36" fmla="*/ 3388138 h 4210050"/>
              <a:gd name="connsiteX37" fmla="*/ 174784 w 2733675"/>
              <a:gd name="connsiteY37" fmla="*/ 3507772 h 4210050"/>
              <a:gd name="connsiteX38" fmla="*/ 159544 w 2733675"/>
              <a:gd name="connsiteY38" fmla="*/ 3507772 h 4210050"/>
              <a:gd name="connsiteX39" fmla="*/ 7144 w 2733675"/>
              <a:gd name="connsiteY39" fmla="*/ 3660172 h 4210050"/>
              <a:gd name="connsiteX40" fmla="*/ 7144 w 2733675"/>
              <a:gd name="connsiteY40" fmla="*/ 4054888 h 4210050"/>
              <a:gd name="connsiteX41" fmla="*/ 159544 w 2733675"/>
              <a:gd name="connsiteY41" fmla="*/ 4207288 h 4210050"/>
              <a:gd name="connsiteX42" fmla="*/ 2579656 w 2733675"/>
              <a:gd name="connsiteY42" fmla="*/ 4207288 h 4210050"/>
              <a:gd name="connsiteX43" fmla="*/ 2732056 w 2733675"/>
              <a:gd name="connsiteY43" fmla="*/ 4054888 h 4210050"/>
              <a:gd name="connsiteX44" fmla="*/ 2732056 w 2733675"/>
              <a:gd name="connsiteY44" fmla="*/ 3662458 h 4210050"/>
              <a:gd name="connsiteX45" fmla="*/ 2606326 w 2733675"/>
              <a:gd name="connsiteY45" fmla="*/ 3511582 h 4210050"/>
              <a:gd name="connsiteX46" fmla="*/ 648748 w 2733675"/>
              <a:gd name="connsiteY46" fmla="*/ 158782 h 4210050"/>
              <a:gd name="connsiteX47" fmla="*/ 788956 w 2733675"/>
              <a:gd name="connsiteY47" fmla="*/ 158782 h 4210050"/>
              <a:gd name="connsiteX48" fmla="*/ 788956 w 2733675"/>
              <a:gd name="connsiteY48" fmla="*/ 311182 h 4210050"/>
              <a:gd name="connsiteX49" fmla="*/ 865156 w 2733675"/>
              <a:gd name="connsiteY49" fmla="*/ 387382 h 4210050"/>
              <a:gd name="connsiteX50" fmla="*/ 1217200 w 2733675"/>
              <a:gd name="connsiteY50" fmla="*/ 387382 h 4210050"/>
              <a:gd name="connsiteX51" fmla="*/ 1293400 w 2733675"/>
              <a:gd name="connsiteY51" fmla="*/ 311182 h 4210050"/>
              <a:gd name="connsiteX52" fmla="*/ 1293400 w 2733675"/>
              <a:gd name="connsiteY52" fmla="*/ 158782 h 4210050"/>
              <a:gd name="connsiteX53" fmla="*/ 1486186 w 2733675"/>
              <a:gd name="connsiteY53" fmla="*/ 158782 h 4210050"/>
              <a:gd name="connsiteX54" fmla="*/ 1486186 w 2733675"/>
              <a:gd name="connsiteY54" fmla="*/ 311182 h 4210050"/>
              <a:gd name="connsiteX55" fmla="*/ 1562386 w 2733675"/>
              <a:gd name="connsiteY55" fmla="*/ 387382 h 4210050"/>
              <a:gd name="connsiteX56" fmla="*/ 1915192 w 2733675"/>
              <a:gd name="connsiteY56" fmla="*/ 387382 h 4210050"/>
              <a:gd name="connsiteX57" fmla="*/ 1991392 w 2733675"/>
              <a:gd name="connsiteY57" fmla="*/ 311182 h 4210050"/>
              <a:gd name="connsiteX58" fmla="*/ 1991392 w 2733675"/>
              <a:gd name="connsiteY58" fmla="*/ 158782 h 4210050"/>
              <a:gd name="connsiteX59" fmla="*/ 2131600 w 2733675"/>
              <a:gd name="connsiteY59" fmla="*/ 158782 h 4210050"/>
              <a:gd name="connsiteX60" fmla="*/ 2131600 w 2733675"/>
              <a:gd name="connsiteY60" fmla="*/ 579406 h 4210050"/>
              <a:gd name="connsiteX61" fmla="*/ 648748 w 2733675"/>
              <a:gd name="connsiteY61" fmla="*/ 579406 h 4210050"/>
              <a:gd name="connsiteX62" fmla="*/ 648748 w 2733675"/>
              <a:gd name="connsiteY62" fmla="*/ 158782 h 4210050"/>
              <a:gd name="connsiteX63" fmla="*/ 724948 w 2733675"/>
              <a:gd name="connsiteY63" fmla="*/ 731806 h 4210050"/>
              <a:gd name="connsiteX64" fmla="*/ 2059972 w 2733675"/>
              <a:gd name="connsiteY64" fmla="*/ 731806 h 4210050"/>
              <a:gd name="connsiteX65" fmla="*/ 1784890 w 2733675"/>
              <a:gd name="connsiteY65" fmla="*/ 1107472 h 4210050"/>
              <a:gd name="connsiteX66" fmla="*/ 997744 w 2733675"/>
              <a:gd name="connsiteY66" fmla="*/ 1107472 h 4210050"/>
              <a:gd name="connsiteX67" fmla="*/ 724948 w 2733675"/>
              <a:gd name="connsiteY67" fmla="*/ 731806 h 4210050"/>
              <a:gd name="connsiteX68" fmla="*/ 760019 w 2733675"/>
              <a:gd name="connsiteY68" fmla="*/ 1381820 h 4210050"/>
              <a:gd name="connsiteX69" fmla="*/ 760000 w 2733675"/>
              <a:gd name="connsiteY69" fmla="*/ 1380268 h 4210050"/>
              <a:gd name="connsiteX70" fmla="*/ 764572 w 2733675"/>
              <a:gd name="connsiteY70" fmla="*/ 1379506 h 4210050"/>
              <a:gd name="connsiteX71" fmla="*/ 884206 w 2733675"/>
              <a:gd name="connsiteY71" fmla="*/ 1259872 h 4210050"/>
              <a:gd name="connsiteX72" fmla="*/ 1903000 w 2733675"/>
              <a:gd name="connsiteY72" fmla="*/ 1259872 h 4210050"/>
              <a:gd name="connsiteX73" fmla="*/ 2022720 w 2733675"/>
              <a:gd name="connsiteY73" fmla="*/ 1379420 h 4210050"/>
              <a:gd name="connsiteX74" fmla="*/ 1903171 w 2733675"/>
              <a:gd name="connsiteY74" fmla="*/ 1499140 h 4210050"/>
              <a:gd name="connsiteX75" fmla="*/ 1903000 w 2733675"/>
              <a:gd name="connsiteY75" fmla="*/ 1499140 h 4210050"/>
              <a:gd name="connsiteX76" fmla="*/ 881920 w 2733675"/>
              <a:gd name="connsiteY76" fmla="*/ 1499140 h 4210050"/>
              <a:gd name="connsiteX77" fmla="*/ 760019 w 2733675"/>
              <a:gd name="connsiteY77" fmla="*/ 1381820 h 4210050"/>
              <a:gd name="connsiteX78" fmla="*/ 1019080 w 2733675"/>
              <a:gd name="connsiteY78" fmla="*/ 1651540 h 4210050"/>
              <a:gd name="connsiteX79" fmla="*/ 1763554 w 2733675"/>
              <a:gd name="connsiteY79" fmla="*/ 1651540 h 4210050"/>
              <a:gd name="connsiteX80" fmla="*/ 2113312 w 2733675"/>
              <a:gd name="connsiteY80" fmla="*/ 3117628 h 4210050"/>
              <a:gd name="connsiteX81" fmla="*/ 665512 w 2733675"/>
              <a:gd name="connsiteY81" fmla="*/ 3117628 h 4210050"/>
              <a:gd name="connsiteX82" fmla="*/ 1019080 w 2733675"/>
              <a:gd name="connsiteY82" fmla="*/ 1651540 h 4210050"/>
              <a:gd name="connsiteX83" fmla="*/ 398783 w 2733675"/>
              <a:gd name="connsiteY83" fmla="*/ 3270028 h 4210050"/>
              <a:gd name="connsiteX84" fmla="*/ 417862 w 2733675"/>
              <a:gd name="connsiteY84" fmla="*/ 3270028 h 4210050"/>
              <a:gd name="connsiteX85" fmla="*/ 2364772 w 2733675"/>
              <a:gd name="connsiteY85" fmla="*/ 3270028 h 4210050"/>
              <a:gd name="connsiteX86" fmla="*/ 2493569 w 2733675"/>
              <a:gd name="connsiteY86" fmla="*/ 3379737 h 4210050"/>
              <a:gd name="connsiteX87" fmla="*/ 2383860 w 2733675"/>
              <a:gd name="connsiteY87" fmla="*/ 3508534 h 4210050"/>
              <a:gd name="connsiteX88" fmla="*/ 2364781 w 2733675"/>
              <a:gd name="connsiteY88" fmla="*/ 3508534 h 4210050"/>
              <a:gd name="connsiteX89" fmla="*/ 417871 w 2733675"/>
              <a:gd name="connsiteY89" fmla="*/ 3508534 h 4210050"/>
              <a:gd name="connsiteX90" fmla="*/ 289074 w 2733675"/>
              <a:gd name="connsiteY90" fmla="*/ 3398825 h 4210050"/>
              <a:gd name="connsiteX91" fmla="*/ 398783 w 2733675"/>
              <a:gd name="connsiteY91" fmla="*/ 3270028 h 4210050"/>
              <a:gd name="connsiteX92" fmla="*/ 2580418 w 2733675"/>
              <a:gd name="connsiteY92" fmla="*/ 4057174 h 4210050"/>
              <a:gd name="connsiteX93" fmla="*/ 158782 w 2733675"/>
              <a:gd name="connsiteY93" fmla="*/ 4057174 h 4210050"/>
              <a:gd name="connsiteX94" fmla="*/ 158782 w 2733675"/>
              <a:gd name="connsiteY94" fmla="*/ 3661696 h 4210050"/>
              <a:gd name="connsiteX95" fmla="*/ 2580418 w 2733675"/>
              <a:gd name="connsiteY95" fmla="*/ 3661696 h 4210050"/>
              <a:gd name="connsiteX96" fmla="*/ 2580418 w 2733675"/>
              <a:gd name="connsiteY96" fmla="*/ 4057174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733675" h="4210050">
                <a:moveTo>
                  <a:pt x="2606326" y="3511582"/>
                </a:moveTo>
                <a:cubicBezTo>
                  <a:pt x="2625995" y="3473930"/>
                  <a:pt x="2636444" y="3432143"/>
                  <a:pt x="2636806" y="3389662"/>
                </a:cubicBezTo>
                <a:cubicBezTo>
                  <a:pt x="2636806" y="3239424"/>
                  <a:pt x="2515010" y="3117628"/>
                  <a:pt x="2364772" y="3117628"/>
                </a:cubicBezTo>
                <a:lnTo>
                  <a:pt x="2270284" y="3117628"/>
                </a:lnTo>
                <a:lnTo>
                  <a:pt x="1919764" y="1651540"/>
                </a:lnTo>
                <a:cubicBezTo>
                  <a:pt x="2068935" y="1643358"/>
                  <a:pt x="2183235" y="1515799"/>
                  <a:pt x="2175053" y="1366628"/>
                </a:cubicBezTo>
                <a:cubicBezTo>
                  <a:pt x="2168481" y="1246823"/>
                  <a:pt x="2083784" y="1145667"/>
                  <a:pt x="1967008" y="1118140"/>
                </a:cubicBezTo>
                <a:lnTo>
                  <a:pt x="2271808" y="702088"/>
                </a:lnTo>
                <a:cubicBezTo>
                  <a:pt x="2274160" y="698459"/>
                  <a:pt x="2276199" y="694630"/>
                  <a:pt x="2277904" y="690658"/>
                </a:cubicBezTo>
                <a:lnTo>
                  <a:pt x="2277904" y="685324"/>
                </a:lnTo>
                <a:cubicBezTo>
                  <a:pt x="2281276" y="677589"/>
                  <a:pt x="2283333" y="669350"/>
                  <a:pt x="2284000" y="660940"/>
                </a:cubicBezTo>
                <a:lnTo>
                  <a:pt x="2284000" y="83344"/>
                </a:lnTo>
                <a:cubicBezTo>
                  <a:pt x="2284000" y="41262"/>
                  <a:pt x="2249881" y="7144"/>
                  <a:pt x="2207800" y="7144"/>
                </a:cubicBezTo>
                <a:lnTo>
                  <a:pt x="1917478" y="7144"/>
                </a:lnTo>
                <a:cubicBezTo>
                  <a:pt x="1875396" y="7144"/>
                  <a:pt x="1841278" y="41262"/>
                  <a:pt x="1841278" y="83344"/>
                </a:cubicBezTo>
                <a:lnTo>
                  <a:pt x="1841278" y="235744"/>
                </a:lnTo>
                <a:lnTo>
                  <a:pt x="1640110" y="235744"/>
                </a:lnTo>
                <a:lnTo>
                  <a:pt x="1640110" y="83344"/>
                </a:lnTo>
                <a:cubicBezTo>
                  <a:pt x="1640110" y="41262"/>
                  <a:pt x="1605991" y="7144"/>
                  <a:pt x="1563910" y="7144"/>
                </a:cubicBezTo>
                <a:lnTo>
                  <a:pt x="1217200" y="7144"/>
                </a:lnTo>
                <a:cubicBezTo>
                  <a:pt x="1175118" y="7144"/>
                  <a:pt x="1141000" y="41262"/>
                  <a:pt x="1141000" y="83344"/>
                </a:cubicBezTo>
                <a:lnTo>
                  <a:pt x="1141000" y="235744"/>
                </a:lnTo>
                <a:lnTo>
                  <a:pt x="941356" y="235744"/>
                </a:lnTo>
                <a:lnTo>
                  <a:pt x="941356" y="83344"/>
                </a:lnTo>
                <a:cubicBezTo>
                  <a:pt x="941356" y="41262"/>
                  <a:pt x="907237" y="7144"/>
                  <a:pt x="865156" y="7144"/>
                </a:cubicBezTo>
                <a:lnTo>
                  <a:pt x="572548" y="7144"/>
                </a:lnTo>
                <a:cubicBezTo>
                  <a:pt x="530466" y="7144"/>
                  <a:pt x="496348" y="41262"/>
                  <a:pt x="496348" y="83344"/>
                </a:cubicBezTo>
                <a:lnTo>
                  <a:pt x="496348" y="656368"/>
                </a:lnTo>
                <a:cubicBezTo>
                  <a:pt x="496605" y="665245"/>
                  <a:pt x="498405" y="674018"/>
                  <a:pt x="501682" y="682276"/>
                </a:cubicBezTo>
                <a:lnTo>
                  <a:pt x="501682" y="687610"/>
                </a:lnTo>
                <a:cubicBezTo>
                  <a:pt x="503387" y="691582"/>
                  <a:pt x="505425" y="695411"/>
                  <a:pt x="507778" y="699040"/>
                </a:cubicBezTo>
                <a:lnTo>
                  <a:pt x="812578" y="1115092"/>
                </a:lnTo>
                <a:cubicBezTo>
                  <a:pt x="667160" y="1149363"/>
                  <a:pt x="577063" y="1295029"/>
                  <a:pt x="611334" y="1440447"/>
                </a:cubicBezTo>
                <a:cubicBezTo>
                  <a:pt x="638861" y="1557223"/>
                  <a:pt x="740016" y="1641929"/>
                  <a:pt x="859822" y="1648492"/>
                </a:cubicBezTo>
                <a:lnTo>
                  <a:pt x="509302" y="3116104"/>
                </a:lnTo>
                <a:lnTo>
                  <a:pt x="417862" y="3116104"/>
                </a:lnTo>
                <a:cubicBezTo>
                  <a:pt x="267624" y="3116104"/>
                  <a:pt x="145828" y="3237900"/>
                  <a:pt x="145828" y="3388138"/>
                </a:cubicBezTo>
                <a:cubicBezTo>
                  <a:pt x="146075" y="3429724"/>
                  <a:pt x="155991" y="3470682"/>
                  <a:pt x="174784" y="3507772"/>
                </a:cubicBezTo>
                <a:lnTo>
                  <a:pt x="159544" y="3507772"/>
                </a:lnTo>
                <a:cubicBezTo>
                  <a:pt x="75371" y="3507772"/>
                  <a:pt x="7144" y="3576000"/>
                  <a:pt x="7144" y="3660172"/>
                </a:cubicBezTo>
                <a:lnTo>
                  <a:pt x="7144" y="4054888"/>
                </a:lnTo>
                <a:cubicBezTo>
                  <a:pt x="7144" y="4139060"/>
                  <a:pt x="75371" y="4207288"/>
                  <a:pt x="159544" y="4207288"/>
                </a:cubicBezTo>
                <a:lnTo>
                  <a:pt x="2579656" y="4207288"/>
                </a:lnTo>
                <a:cubicBezTo>
                  <a:pt x="2663828" y="4207288"/>
                  <a:pt x="2732056" y="4139060"/>
                  <a:pt x="2732056" y="4054888"/>
                </a:cubicBezTo>
                <a:lnTo>
                  <a:pt x="2732056" y="3662458"/>
                </a:lnTo>
                <a:cubicBezTo>
                  <a:pt x="2732456" y="3588268"/>
                  <a:pt x="2679373" y="3524564"/>
                  <a:pt x="2606326" y="3511582"/>
                </a:cubicBezTo>
                <a:close/>
                <a:moveTo>
                  <a:pt x="648748" y="158782"/>
                </a:moveTo>
                <a:lnTo>
                  <a:pt x="788956" y="158782"/>
                </a:lnTo>
                <a:lnTo>
                  <a:pt x="788956" y="311182"/>
                </a:lnTo>
                <a:cubicBezTo>
                  <a:pt x="788956" y="353263"/>
                  <a:pt x="823074" y="387382"/>
                  <a:pt x="865156" y="387382"/>
                </a:cubicBezTo>
                <a:lnTo>
                  <a:pt x="1217200" y="387382"/>
                </a:lnTo>
                <a:cubicBezTo>
                  <a:pt x="1259281" y="387382"/>
                  <a:pt x="1293400" y="353263"/>
                  <a:pt x="1293400" y="311182"/>
                </a:cubicBezTo>
                <a:lnTo>
                  <a:pt x="1293400" y="158782"/>
                </a:lnTo>
                <a:lnTo>
                  <a:pt x="1486186" y="158782"/>
                </a:lnTo>
                <a:lnTo>
                  <a:pt x="1486186" y="311182"/>
                </a:lnTo>
                <a:cubicBezTo>
                  <a:pt x="1486186" y="353263"/>
                  <a:pt x="1520304" y="387382"/>
                  <a:pt x="1562386" y="387382"/>
                </a:cubicBezTo>
                <a:lnTo>
                  <a:pt x="1915192" y="387382"/>
                </a:lnTo>
                <a:cubicBezTo>
                  <a:pt x="1957273" y="387382"/>
                  <a:pt x="1991392" y="353263"/>
                  <a:pt x="1991392" y="311182"/>
                </a:cubicBezTo>
                <a:lnTo>
                  <a:pt x="1991392" y="158782"/>
                </a:lnTo>
                <a:lnTo>
                  <a:pt x="2131600" y="158782"/>
                </a:lnTo>
                <a:lnTo>
                  <a:pt x="2131600" y="579406"/>
                </a:lnTo>
                <a:lnTo>
                  <a:pt x="648748" y="579406"/>
                </a:lnTo>
                <a:lnTo>
                  <a:pt x="648748" y="158782"/>
                </a:lnTo>
                <a:close/>
                <a:moveTo>
                  <a:pt x="724948" y="731806"/>
                </a:moveTo>
                <a:lnTo>
                  <a:pt x="2059972" y="731806"/>
                </a:lnTo>
                <a:lnTo>
                  <a:pt x="1784890" y="1107472"/>
                </a:lnTo>
                <a:lnTo>
                  <a:pt x="997744" y="1107472"/>
                </a:lnTo>
                <a:lnTo>
                  <a:pt x="724948" y="731806"/>
                </a:lnTo>
                <a:close/>
                <a:moveTo>
                  <a:pt x="760019" y="1381820"/>
                </a:moveTo>
                <a:cubicBezTo>
                  <a:pt x="760009" y="1381306"/>
                  <a:pt x="760000" y="1380792"/>
                  <a:pt x="760000" y="1380268"/>
                </a:cubicBezTo>
                <a:lnTo>
                  <a:pt x="764572" y="1379506"/>
                </a:lnTo>
                <a:cubicBezTo>
                  <a:pt x="764572" y="1313431"/>
                  <a:pt x="818131" y="1259872"/>
                  <a:pt x="884206" y="1259872"/>
                </a:cubicBezTo>
                <a:lnTo>
                  <a:pt x="1903000" y="1259872"/>
                </a:lnTo>
                <a:cubicBezTo>
                  <a:pt x="1969075" y="1259824"/>
                  <a:pt x="2022672" y="1313355"/>
                  <a:pt x="2022720" y="1379420"/>
                </a:cubicBezTo>
                <a:cubicBezTo>
                  <a:pt x="2022767" y="1445495"/>
                  <a:pt x="1969237" y="1499092"/>
                  <a:pt x="1903171" y="1499140"/>
                </a:cubicBezTo>
                <a:cubicBezTo>
                  <a:pt x="1903114" y="1499140"/>
                  <a:pt x="1903057" y="1499140"/>
                  <a:pt x="1903000" y="1499140"/>
                </a:cubicBezTo>
                <a:lnTo>
                  <a:pt x="881920" y="1499140"/>
                </a:lnTo>
                <a:cubicBezTo>
                  <a:pt x="815854" y="1500407"/>
                  <a:pt x="761286" y="1447876"/>
                  <a:pt x="760019" y="1381820"/>
                </a:cubicBezTo>
                <a:close/>
                <a:moveTo>
                  <a:pt x="1019080" y="1651540"/>
                </a:moveTo>
                <a:lnTo>
                  <a:pt x="1763554" y="1651540"/>
                </a:lnTo>
                <a:lnTo>
                  <a:pt x="2113312" y="3117628"/>
                </a:lnTo>
                <a:lnTo>
                  <a:pt x="665512" y="3117628"/>
                </a:lnTo>
                <a:lnTo>
                  <a:pt x="1019080" y="1651540"/>
                </a:lnTo>
                <a:close/>
                <a:moveTo>
                  <a:pt x="398783" y="3270028"/>
                </a:moveTo>
                <a:cubicBezTo>
                  <a:pt x="405136" y="3269523"/>
                  <a:pt x="411509" y="3269523"/>
                  <a:pt x="417862" y="3270028"/>
                </a:cubicBezTo>
                <a:lnTo>
                  <a:pt x="2364772" y="3270028"/>
                </a:lnTo>
                <a:cubicBezTo>
                  <a:pt x="2430637" y="3264760"/>
                  <a:pt x="2488292" y="3313881"/>
                  <a:pt x="2493569" y="3379737"/>
                </a:cubicBezTo>
                <a:cubicBezTo>
                  <a:pt x="2498836" y="3445602"/>
                  <a:pt x="2449716" y="3503257"/>
                  <a:pt x="2383860" y="3508534"/>
                </a:cubicBezTo>
                <a:cubicBezTo>
                  <a:pt x="2377507" y="3509039"/>
                  <a:pt x="2371134" y="3509039"/>
                  <a:pt x="2364781" y="3508534"/>
                </a:cubicBezTo>
                <a:lnTo>
                  <a:pt x="417871" y="3508534"/>
                </a:lnTo>
                <a:cubicBezTo>
                  <a:pt x="352006" y="3513801"/>
                  <a:pt x="294351" y="3464681"/>
                  <a:pt x="289074" y="3398825"/>
                </a:cubicBezTo>
                <a:cubicBezTo>
                  <a:pt x="283797" y="3332959"/>
                  <a:pt x="332918" y="3275295"/>
                  <a:pt x="398783" y="3270028"/>
                </a:cubicBezTo>
                <a:close/>
                <a:moveTo>
                  <a:pt x="2580418" y="4057174"/>
                </a:moveTo>
                <a:lnTo>
                  <a:pt x="158782" y="4057174"/>
                </a:lnTo>
                <a:lnTo>
                  <a:pt x="158782" y="3661696"/>
                </a:lnTo>
                <a:lnTo>
                  <a:pt x="2580418" y="3661696"/>
                </a:lnTo>
                <a:lnTo>
                  <a:pt x="2580418" y="405717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B3F8342-416B-4317-BDBC-FDC6341248A6}"/>
              </a:ext>
            </a:extLst>
          </p:cNvPr>
          <p:cNvSpPr>
            <a:spLocks noChangeAspect="1"/>
          </p:cNvSpPr>
          <p:nvPr/>
        </p:nvSpPr>
        <p:spPr>
          <a:xfrm>
            <a:off x="15006177" y="7386622"/>
            <a:ext cx="853440" cy="853440"/>
          </a:xfrm>
          <a:custGeom>
            <a:avLst/>
            <a:gdLst>
              <a:gd name="connsiteX0" fmla="*/ 1776222 w 3552444"/>
              <a:gd name="connsiteY0" fmla="*/ 899922 h 3552444"/>
              <a:gd name="connsiteX1" fmla="*/ 1852422 w 3552444"/>
              <a:gd name="connsiteY1" fmla="*/ 976122 h 3552444"/>
              <a:gd name="connsiteX2" fmla="*/ 1852422 w 3552444"/>
              <a:gd name="connsiteY2" fmla="*/ 1744980 h 3552444"/>
              <a:gd name="connsiteX3" fmla="*/ 2580132 w 3552444"/>
              <a:gd name="connsiteY3" fmla="*/ 2484882 h 3552444"/>
              <a:gd name="connsiteX4" fmla="*/ 2578989 w 3552444"/>
              <a:gd name="connsiteY4" fmla="*/ 2592705 h 3552444"/>
              <a:gd name="connsiteX5" fmla="*/ 2471166 w 3552444"/>
              <a:gd name="connsiteY5" fmla="*/ 2591562 h 3552444"/>
              <a:gd name="connsiteX6" fmla="*/ 1722120 w 3552444"/>
              <a:gd name="connsiteY6" fmla="*/ 1829562 h 3552444"/>
              <a:gd name="connsiteX7" fmla="*/ 1700022 w 3552444"/>
              <a:gd name="connsiteY7" fmla="*/ 1776222 h 3552444"/>
              <a:gd name="connsiteX8" fmla="*/ 1700022 w 3552444"/>
              <a:gd name="connsiteY8" fmla="*/ 976122 h 3552444"/>
              <a:gd name="connsiteX9" fmla="*/ 1776222 w 3552444"/>
              <a:gd name="connsiteY9" fmla="*/ 899922 h 3552444"/>
              <a:gd name="connsiteX10" fmla="*/ 1700022 w 3552444"/>
              <a:gd name="connsiteY10" fmla="*/ 156210 h 3552444"/>
              <a:gd name="connsiteX11" fmla="*/ 156210 w 3552444"/>
              <a:gd name="connsiteY11" fmla="*/ 1700022 h 3552444"/>
              <a:gd name="connsiteX12" fmla="*/ 468630 w 3552444"/>
              <a:gd name="connsiteY12" fmla="*/ 1700022 h 3552444"/>
              <a:gd name="connsiteX13" fmla="*/ 544830 w 3552444"/>
              <a:gd name="connsiteY13" fmla="*/ 1776222 h 3552444"/>
              <a:gd name="connsiteX14" fmla="*/ 468630 w 3552444"/>
              <a:gd name="connsiteY14" fmla="*/ 1852422 h 3552444"/>
              <a:gd name="connsiteX15" fmla="*/ 156210 w 3552444"/>
              <a:gd name="connsiteY15" fmla="*/ 1852422 h 3552444"/>
              <a:gd name="connsiteX16" fmla="*/ 1700022 w 3552444"/>
              <a:gd name="connsiteY16" fmla="*/ 3396234 h 3552444"/>
              <a:gd name="connsiteX17" fmla="*/ 1700022 w 3552444"/>
              <a:gd name="connsiteY17" fmla="*/ 3083814 h 3552444"/>
              <a:gd name="connsiteX18" fmla="*/ 1776222 w 3552444"/>
              <a:gd name="connsiteY18" fmla="*/ 3007614 h 3552444"/>
              <a:gd name="connsiteX19" fmla="*/ 1852422 w 3552444"/>
              <a:gd name="connsiteY19" fmla="*/ 3083814 h 3552444"/>
              <a:gd name="connsiteX20" fmla="*/ 1852422 w 3552444"/>
              <a:gd name="connsiteY20" fmla="*/ 3396234 h 3552444"/>
              <a:gd name="connsiteX21" fmla="*/ 3396996 w 3552444"/>
              <a:gd name="connsiteY21" fmla="*/ 1852422 h 3552444"/>
              <a:gd name="connsiteX22" fmla="*/ 3084576 w 3552444"/>
              <a:gd name="connsiteY22" fmla="*/ 1852422 h 3552444"/>
              <a:gd name="connsiteX23" fmla="*/ 3083814 w 3552444"/>
              <a:gd name="connsiteY23" fmla="*/ 1852422 h 3552444"/>
              <a:gd name="connsiteX24" fmla="*/ 3007614 w 3552444"/>
              <a:gd name="connsiteY24" fmla="*/ 1776222 h 3552444"/>
              <a:gd name="connsiteX25" fmla="*/ 3083814 w 3552444"/>
              <a:gd name="connsiteY25" fmla="*/ 1700022 h 3552444"/>
              <a:gd name="connsiteX26" fmla="*/ 3396234 w 3552444"/>
              <a:gd name="connsiteY26" fmla="*/ 1700022 h 3552444"/>
              <a:gd name="connsiteX27" fmla="*/ 1852422 w 3552444"/>
              <a:gd name="connsiteY27" fmla="*/ 156210 h 3552444"/>
              <a:gd name="connsiteX28" fmla="*/ 1852422 w 3552444"/>
              <a:gd name="connsiteY28" fmla="*/ 468630 h 3552444"/>
              <a:gd name="connsiteX29" fmla="*/ 1776222 w 3552444"/>
              <a:gd name="connsiteY29" fmla="*/ 544830 h 3552444"/>
              <a:gd name="connsiteX30" fmla="*/ 1700022 w 3552444"/>
              <a:gd name="connsiteY30" fmla="*/ 468630 h 3552444"/>
              <a:gd name="connsiteX31" fmla="*/ 1776222 w 3552444"/>
              <a:gd name="connsiteY31" fmla="*/ 0 h 3552444"/>
              <a:gd name="connsiteX32" fmla="*/ 3552444 w 3552444"/>
              <a:gd name="connsiteY32" fmla="*/ 1776222 h 3552444"/>
              <a:gd name="connsiteX33" fmla="*/ 1776222 w 3552444"/>
              <a:gd name="connsiteY33" fmla="*/ 3552444 h 3552444"/>
              <a:gd name="connsiteX34" fmla="*/ 0 w 3552444"/>
              <a:gd name="connsiteY34" fmla="*/ 1776222 h 3552444"/>
              <a:gd name="connsiteX35" fmla="*/ 1776222 w 3552444"/>
              <a:gd name="connsiteY35" fmla="*/ 0 h 355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52444" h="3552444">
                <a:moveTo>
                  <a:pt x="1776222" y="899922"/>
                </a:moveTo>
                <a:cubicBezTo>
                  <a:pt x="1818303" y="899922"/>
                  <a:pt x="1852422" y="934040"/>
                  <a:pt x="1852422" y="976122"/>
                </a:cubicBezTo>
                <a:lnTo>
                  <a:pt x="1852422" y="1744980"/>
                </a:lnTo>
                <a:lnTo>
                  <a:pt x="2580132" y="2484882"/>
                </a:lnTo>
                <a:cubicBezTo>
                  <a:pt x="2609593" y="2514971"/>
                  <a:pt x="2609078" y="2563244"/>
                  <a:pt x="2578989" y="2592705"/>
                </a:cubicBezTo>
                <a:cubicBezTo>
                  <a:pt x="2548899" y="2622166"/>
                  <a:pt x="2500627" y="2621651"/>
                  <a:pt x="2471166" y="2591562"/>
                </a:cubicBezTo>
                <a:lnTo>
                  <a:pt x="1722120" y="1829562"/>
                </a:lnTo>
                <a:cubicBezTo>
                  <a:pt x="1708042" y="1815369"/>
                  <a:pt x="1700108" y="1796215"/>
                  <a:pt x="1700022" y="1776222"/>
                </a:cubicBezTo>
                <a:lnTo>
                  <a:pt x="1700022" y="976122"/>
                </a:lnTo>
                <a:cubicBezTo>
                  <a:pt x="1700022" y="934040"/>
                  <a:pt x="1734140" y="899922"/>
                  <a:pt x="1776222" y="899922"/>
                </a:cubicBezTo>
                <a:close/>
                <a:moveTo>
                  <a:pt x="1700022" y="156210"/>
                </a:moveTo>
                <a:cubicBezTo>
                  <a:pt x="864479" y="196100"/>
                  <a:pt x="196100" y="864479"/>
                  <a:pt x="156210" y="1700022"/>
                </a:cubicBezTo>
                <a:lnTo>
                  <a:pt x="468630" y="1700022"/>
                </a:lnTo>
                <a:cubicBezTo>
                  <a:pt x="510711" y="1700022"/>
                  <a:pt x="544830" y="1734140"/>
                  <a:pt x="544830" y="1776222"/>
                </a:cubicBezTo>
                <a:cubicBezTo>
                  <a:pt x="544830" y="1818303"/>
                  <a:pt x="510711" y="1852422"/>
                  <a:pt x="468630" y="1852422"/>
                </a:cubicBezTo>
                <a:lnTo>
                  <a:pt x="156210" y="1852422"/>
                </a:lnTo>
                <a:cubicBezTo>
                  <a:pt x="196100" y="2687964"/>
                  <a:pt x="864479" y="3356343"/>
                  <a:pt x="1700022" y="3396234"/>
                </a:cubicBezTo>
                <a:lnTo>
                  <a:pt x="1700022" y="3083814"/>
                </a:lnTo>
                <a:cubicBezTo>
                  <a:pt x="1700022" y="3041733"/>
                  <a:pt x="1734140" y="3007614"/>
                  <a:pt x="1776222" y="3007614"/>
                </a:cubicBezTo>
                <a:cubicBezTo>
                  <a:pt x="1818303" y="3007614"/>
                  <a:pt x="1852422" y="3041733"/>
                  <a:pt x="1852422" y="3083814"/>
                </a:cubicBezTo>
                <a:lnTo>
                  <a:pt x="1852422" y="3396234"/>
                </a:lnTo>
                <a:cubicBezTo>
                  <a:pt x="2688260" y="3356724"/>
                  <a:pt x="3357077" y="2688241"/>
                  <a:pt x="3396996" y="1852422"/>
                </a:cubicBezTo>
                <a:lnTo>
                  <a:pt x="3084576" y="1852422"/>
                </a:lnTo>
                <a:lnTo>
                  <a:pt x="3083814" y="1852422"/>
                </a:lnTo>
                <a:cubicBezTo>
                  <a:pt x="3041733" y="1852422"/>
                  <a:pt x="3007614" y="1818303"/>
                  <a:pt x="3007614" y="1776222"/>
                </a:cubicBezTo>
                <a:cubicBezTo>
                  <a:pt x="3007614" y="1734140"/>
                  <a:pt x="3041733" y="1700022"/>
                  <a:pt x="3083814" y="1700022"/>
                </a:cubicBezTo>
                <a:lnTo>
                  <a:pt x="3396234" y="1700022"/>
                </a:lnTo>
                <a:cubicBezTo>
                  <a:pt x="3356343" y="864479"/>
                  <a:pt x="2687964" y="196100"/>
                  <a:pt x="1852422" y="156210"/>
                </a:cubicBezTo>
                <a:lnTo>
                  <a:pt x="1852422" y="468630"/>
                </a:lnTo>
                <a:cubicBezTo>
                  <a:pt x="1852422" y="510711"/>
                  <a:pt x="1818303" y="544830"/>
                  <a:pt x="1776222" y="544830"/>
                </a:cubicBezTo>
                <a:cubicBezTo>
                  <a:pt x="1734140" y="544830"/>
                  <a:pt x="1700022" y="510711"/>
                  <a:pt x="1700022" y="468630"/>
                </a:cubicBezTo>
                <a:close/>
                <a:moveTo>
                  <a:pt x="1776222" y="0"/>
                </a:moveTo>
                <a:cubicBezTo>
                  <a:pt x="2756678" y="1257"/>
                  <a:pt x="3551187" y="795766"/>
                  <a:pt x="3552444" y="1776222"/>
                </a:cubicBezTo>
                <a:cubicBezTo>
                  <a:pt x="3552444" y="2757202"/>
                  <a:pt x="2757202" y="3552444"/>
                  <a:pt x="1776222" y="3552444"/>
                </a:cubicBezTo>
                <a:cubicBezTo>
                  <a:pt x="795242" y="3552444"/>
                  <a:pt x="0" y="2757202"/>
                  <a:pt x="0" y="1776222"/>
                </a:cubicBezTo>
                <a:cubicBezTo>
                  <a:pt x="0" y="795242"/>
                  <a:pt x="795242" y="0"/>
                  <a:pt x="177622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E8490CB1-C3BB-4776-8789-6F85C4FA8070}"/>
              </a:ext>
            </a:extLst>
          </p:cNvPr>
          <p:cNvSpPr>
            <a:spLocks noChangeAspect="1"/>
          </p:cNvSpPr>
          <p:nvPr/>
        </p:nvSpPr>
        <p:spPr>
          <a:xfrm>
            <a:off x="18240445" y="10053338"/>
            <a:ext cx="853440" cy="853440"/>
          </a:xfrm>
          <a:custGeom>
            <a:avLst/>
            <a:gdLst>
              <a:gd name="connsiteX0" fmla="*/ 2239328 w 4476750"/>
              <a:gd name="connsiteY0" fmla="*/ 1046798 h 4476750"/>
              <a:gd name="connsiteX1" fmla="*/ 2353628 w 4476750"/>
              <a:gd name="connsiteY1" fmla="*/ 1161098 h 4476750"/>
              <a:gd name="connsiteX2" fmla="*/ 2353628 w 4476750"/>
              <a:gd name="connsiteY2" fmla="*/ 1394460 h 4476750"/>
              <a:gd name="connsiteX3" fmla="*/ 2659380 w 4476750"/>
              <a:gd name="connsiteY3" fmla="*/ 1394460 h 4476750"/>
              <a:gd name="connsiteX4" fmla="*/ 2773680 w 4476750"/>
              <a:gd name="connsiteY4" fmla="*/ 1508760 h 4476750"/>
              <a:gd name="connsiteX5" fmla="*/ 2659380 w 4476750"/>
              <a:gd name="connsiteY5" fmla="*/ 1623060 h 4476750"/>
              <a:gd name="connsiteX6" fmla="*/ 2072640 w 4476750"/>
              <a:gd name="connsiteY6" fmla="*/ 1623060 h 4476750"/>
              <a:gd name="connsiteX7" fmla="*/ 1822133 w 4476750"/>
              <a:gd name="connsiteY7" fmla="*/ 1873568 h 4476750"/>
              <a:gd name="connsiteX8" fmla="*/ 2072640 w 4476750"/>
              <a:gd name="connsiteY8" fmla="*/ 2124075 h 4476750"/>
              <a:gd name="connsiteX9" fmla="*/ 2405063 w 4476750"/>
              <a:gd name="connsiteY9" fmla="*/ 2124075 h 4476750"/>
              <a:gd name="connsiteX10" fmla="*/ 2883218 w 4476750"/>
              <a:gd name="connsiteY10" fmla="*/ 2603183 h 4476750"/>
              <a:gd name="connsiteX11" fmla="*/ 2410778 w 4476750"/>
              <a:gd name="connsiteY11" fmla="*/ 3082290 h 4476750"/>
              <a:gd name="connsiteX12" fmla="*/ 2407920 w 4476750"/>
              <a:gd name="connsiteY12" fmla="*/ 3082290 h 4476750"/>
              <a:gd name="connsiteX13" fmla="*/ 2352675 w 4476750"/>
              <a:gd name="connsiteY13" fmla="*/ 3082290 h 4476750"/>
              <a:gd name="connsiteX14" fmla="*/ 2352675 w 4476750"/>
              <a:gd name="connsiteY14" fmla="*/ 3320415 h 4476750"/>
              <a:gd name="connsiteX15" fmla="*/ 2238375 w 4476750"/>
              <a:gd name="connsiteY15" fmla="*/ 3434715 h 4476750"/>
              <a:gd name="connsiteX16" fmla="*/ 2124075 w 4476750"/>
              <a:gd name="connsiteY16" fmla="*/ 3320415 h 4476750"/>
              <a:gd name="connsiteX17" fmla="*/ 2124075 w 4476750"/>
              <a:gd name="connsiteY17" fmla="*/ 3082290 h 4476750"/>
              <a:gd name="connsiteX18" fmla="*/ 1807845 w 4476750"/>
              <a:gd name="connsiteY18" fmla="*/ 3082290 h 4476750"/>
              <a:gd name="connsiteX19" fmla="*/ 1693545 w 4476750"/>
              <a:gd name="connsiteY19" fmla="*/ 2967990 h 4476750"/>
              <a:gd name="connsiteX20" fmla="*/ 1807845 w 4476750"/>
              <a:gd name="connsiteY20" fmla="*/ 2853690 h 4476750"/>
              <a:gd name="connsiteX21" fmla="*/ 2405063 w 4476750"/>
              <a:gd name="connsiteY21" fmla="*/ 2853690 h 4476750"/>
              <a:gd name="connsiteX22" fmla="*/ 2655570 w 4476750"/>
              <a:gd name="connsiteY22" fmla="*/ 2603183 h 4476750"/>
              <a:gd name="connsiteX23" fmla="*/ 2405063 w 4476750"/>
              <a:gd name="connsiteY23" fmla="*/ 2352675 h 4476750"/>
              <a:gd name="connsiteX24" fmla="*/ 2072640 w 4476750"/>
              <a:gd name="connsiteY24" fmla="*/ 2352675 h 4476750"/>
              <a:gd name="connsiteX25" fmla="*/ 1593533 w 4476750"/>
              <a:gd name="connsiteY25" fmla="*/ 1873568 h 4476750"/>
              <a:gd name="connsiteX26" fmla="*/ 2072640 w 4476750"/>
              <a:gd name="connsiteY26" fmla="*/ 1394460 h 4476750"/>
              <a:gd name="connsiteX27" fmla="*/ 2125028 w 4476750"/>
              <a:gd name="connsiteY27" fmla="*/ 1394460 h 4476750"/>
              <a:gd name="connsiteX28" fmla="*/ 2125028 w 4476750"/>
              <a:gd name="connsiteY28" fmla="*/ 1161098 h 4476750"/>
              <a:gd name="connsiteX29" fmla="*/ 2239328 w 4476750"/>
              <a:gd name="connsiteY29" fmla="*/ 1046798 h 4476750"/>
              <a:gd name="connsiteX30" fmla="*/ 2238375 w 4476750"/>
              <a:gd name="connsiteY30" fmla="*/ 228600 h 4476750"/>
              <a:gd name="connsiteX31" fmla="*/ 228600 w 4476750"/>
              <a:gd name="connsiteY31" fmla="*/ 2238375 h 4476750"/>
              <a:gd name="connsiteX32" fmla="*/ 2238375 w 4476750"/>
              <a:gd name="connsiteY32" fmla="*/ 4248150 h 4476750"/>
              <a:gd name="connsiteX33" fmla="*/ 4248150 w 4476750"/>
              <a:gd name="connsiteY33" fmla="*/ 2238375 h 4476750"/>
              <a:gd name="connsiteX34" fmla="*/ 2238375 w 4476750"/>
              <a:gd name="connsiteY34" fmla="*/ 228600 h 4476750"/>
              <a:gd name="connsiteX35" fmla="*/ 2238375 w 4476750"/>
              <a:gd name="connsiteY35" fmla="*/ 0 h 4476750"/>
              <a:gd name="connsiteX36" fmla="*/ 3821430 w 4476750"/>
              <a:gd name="connsiteY36" fmla="*/ 655320 h 4476750"/>
              <a:gd name="connsiteX37" fmla="*/ 4476750 w 4476750"/>
              <a:gd name="connsiteY37" fmla="*/ 2238375 h 4476750"/>
              <a:gd name="connsiteX38" fmla="*/ 3821430 w 4476750"/>
              <a:gd name="connsiteY38" fmla="*/ 3821430 h 4476750"/>
              <a:gd name="connsiteX39" fmla="*/ 2238375 w 4476750"/>
              <a:gd name="connsiteY39" fmla="*/ 4476750 h 4476750"/>
              <a:gd name="connsiteX40" fmla="*/ 655320 w 4476750"/>
              <a:gd name="connsiteY40" fmla="*/ 3821430 h 4476750"/>
              <a:gd name="connsiteX41" fmla="*/ 0 w 4476750"/>
              <a:gd name="connsiteY41" fmla="*/ 2238375 h 4476750"/>
              <a:gd name="connsiteX42" fmla="*/ 655320 w 4476750"/>
              <a:gd name="connsiteY42" fmla="*/ 655320 h 4476750"/>
              <a:gd name="connsiteX43" fmla="*/ 2238375 w 4476750"/>
              <a:gd name="connsiteY43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476750" h="4476750">
                <a:moveTo>
                  <a:pt x="2239328" y="1046798"/>
                </a:moveTo>
                <a:cubicBezTo>
                  <a:pt x="2302193" y="1046798"/>
                  <a:pt x="2353628" y="1098233"/>
                  <a:pt x="2353628" y="1161098"/>
                </a:cubicBezTo>
                <a:lnTo>
                  <a:pt x="2353628" y="1394460"/>
                </a:lnTo>
                <a:lnTo>
                  <a:pt x="2659380" y="1394460"/>
                </a:lnTo>
                <a:cubicBezTo>
                  <a:pt x="2722245" y="1394460"/>
                  <a:pt x="2773680" y="1445895"/>
                  <a:pt x="2773680" y="1508760"/>
                </a:cubicBezTo>
                <a:cubicBezTo>
                  <a:pt x="2773680" y="1571625"/>
                  <a:pt x="2722245" y="1623060"/>
                  <a:pt x="2659380" y="1623060"/>
                </a:cubicBezTo>
                <a:lnTo>
                  <a:pt x="2072640" y="1623060"/>
                </a:lnTo>
                <a:cubicBezTo>
                  <a:pt x="1934528" y="1623060"/>
                  <a:pt x="1822133" y="1735455"/>
                  <a:pt x="1822133" y="1873568"/>
                </a:cubicBezTo>
                <a:cubicBezTo>
                  <a:pt x="1822133" y="2011680"/>
                  <a:pt x="1934528" y="2124075"/>
                  <a:pt x="2072640" y="2124075"/>
                </a:cubicBezTo>
                <a:lnTo>
                  <a:pt x="2405063" y="2124075"/>
                </a:lnTo>
                <a:cubicBezTo>
                  <a:pt x="2668905" y="2124075"/>
                  <a:pt x="2883218" y="2338388"/>
                  <a:pt x="2883218" y="2603183"/>
                </a:cubicBezTo>
                <a:cubicBezTo>
                  <a:pt x="2883218" y="2865120"/>
                  <a:pt x="2671763" y="3078480"/>
                  <a:pt x="2410778" y="3082290"/>
                </a:cubicBezTo>
                <a:cubicBezTo>
                  <a:pt x="2409825" y="3082290"/>
                  <a:pt x="2408873" y="3082290"/>
                  <a:pt x="2407920" y="3082290"/>
                </a:cubicBezTo>
                <a:lnTo>
                  <a:pt x="2352675" y="3082290"/>
                </a:lnTo>
                <a:lnTo>
                  <a:pt x="2352675" y="3320415"/>
                </a:lnTo>
                <a:cubicBezTo>
                  <a:pt x="2352675" y="3383280"/>
                  <a:pt x="2301240" y="3434715"/>
                  <a:pt x="2238375" y="3434715"/>
                </a:cubicBezTo>
                <a:cubicBezTo>
                  <a:pt x="2175510" y="3434715"/>
                  <a:pt x="2124075" y="3383280"/>
                  <a:pt x="2124075" y="3320415"/>
                </a:cubicBezTo>
                <a:lnTo>
                  <a:pt x="2124075" y="3082290"/>
                </a:lnTo>
                <a:lnTo>
                  <a:pt x="1807845" y="3082290"/>
                </a:lnTo>
                <a:cubicBezTo>
                  <a:pt x="1744980" y="3082290"/>
                  <a:pt x="1693545" y="3030855"/>
                  <a:pt x="1693545" y="2967990"/>
                </a:cubicBezTo>
                <a:cubicBezTo>
                  <a:pt x="1693545" y="2905125"/>
                  <a:pt x="1744980" y="2853690"/>
                  <a:pt x="1807845" y="2853690"/>
                </a:cubicBezTo>
                <a:lnTo>
                  <a:pt x="2405063" y="2853690"/>
                </a:lnTo>
                <a:cubicBezTo>
                  <a:pt x="2543175" y="2853690"/>
                  <a:pt x="2655570" y="2741295"/>
                  <a:pt x="2655570" y="2603183"/>
                </a:cubicBezTo>
                <a:cubicBezTo>
                  <a:pt x="2655570" y="2465070"/>
                  <a:pt x="2543175" y="2352675"/>
                  <a:pt x="2405063" y="2352675"/>
                </a:cubicBezTo>
                <a:lnTo>
                  <a:pt x="2072640" y="2352675"/>
                </a:lnTo>
                <a:cubicBezTo>
                  <a:pt x="1808798" y="2352675"/>
                  <a:pt x="1593533" y="2137410"/>
                  <a:pt x="1593533" y="1873568"/>
                </a:cubicBezTo>
                <a:cubicBezTo>
                  <a:pt x="1593533" y="1609725"/>
                  <a:pt x="1808798" y="1394460"/>
                  <a:pt x="2072640" y="1394460"/>
                </a:cubicBezTo>
                <a:lnTo>
                  <a:pt x="2125028" y="1394460"/>
                </a:lnTo>
                <a:lnTo>
                  <a:pt x="2125028" y="1161098"/>
                </a:lnTo>
                <a:cubicBezTo>
                  <a:pt x="2125028" y="1098233"/>
                  <a:pt x="2176463" y="1046798"/>
                  <a:pt x="2239328" y="1046798"/>
                </a:cubicBezTo>
                <a:close/>
                <a:moveTo>
                  <a:pt x="2238375" y="228600"/>
                </a:moveTo>
                <a:cubicBezTo>
                  <a:pt x="1130617" y="228600"/>
                  <a:pt x="228600" y="1130617"/>
                  <a:pt x="228600" y="2238375"/>
                </a:cubicBezTo>
                <a:cubicBezTo>
                  <a:pt x="228600" y="3346132"/>
                  <a:pt x="1130617" y="4248150"/>
                  <a:pt x="2238375" y="4248150"/>
                </a:cubicBezTo>
                <a:cubicBezTo>
                  <a:pt x="3346132" y="4248150"/>
                  <a:pt x="4248150" y="3346132"/>
                  <a:pt x="4248150" y="2238375"/>
                </a:cubicBezTo>
                <a:cubicBezTo>
                  <a:pt x="4248150" y="1130617"/>
                  <a:pt x="3346132" y="228600"/>
                  <a:pt x="2238375" y="228600"/>
                </a:cubicBezTo>
                <a:close/>
                <a:moveTo>
                  <a:pt x="2238375" y="0"/>
                </a:moveTo>
                <a:cubicBezTo>
                  <a:pt x="2836545" y="0"/>
                  <a:pt x="3398520" y="232410"/>
                  <a:pt x="3821430" y="655320"/>
                </a:cubicBezTo>
                <a:cubicBezTo>
                  <a:pt x="4244340" y="1078230"/>
                  <a:pt x="4476750" y="1640205"/>
                  <a:pt x="4476750" y="2238375"/>
                </a:cubicBezTo>
                <a:cubicBezTo>
                  <a:pt x="4476750" y="2836545"/>
                  <a:pt x="4244340" y="3398520"/>
                  <a:pt x="3821430" y="3821430"/>
                </a:cubicBezTo>
                <a:cubicBezTo>
                  <a:pt x="3398520" y="4244340"/>
                  <a:pt x="2836545" y="4476750"/>
                  <a:pt x="2238375" y="4476750"/>
                </a:cubicBezTo>
                <a:cubicBezTo>
                  <a:pt x="1640205" y="4476750"/>
                  <a:pt x="1078230" y="4244340"/>
                  <a:pt x="655320" y="3821430"/>
                </a:cubicBezTo>
                <a:cubicBezTo>
                  <a:pt x="232410" y="3398520"/>
                  <a:pt x="0" y="2836545"/>
                  <a:pt x="0" y="2238375"/>
                </a:cubicBezTo>
                <a:cubicBezTo>
                  <a:pt x="0" y="1640205"/>
                  <a:pt x="232410" y="1078230"/>
                  <a:pt x="655320" y="655320"/>
                </a:cubicBezTo>
                <a:cubicBezTo>
                  <a:pt x="1078230" y="232410"/>
                  <a:pt x="1640205" y="0"/>
                  <a:pt x="223837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4E79B10-03DF-4471-8012-3C5CF1E773F2}"/>
              </a:ext>
            </a:extLst>
          </p:cNvPr>
          <p:cNvSpPr>
            <a:spLocks noChangeAspect="1"/>
          </p:cNvSpPr>
          <p:nvPr/>
        </p:nvSpPr>
        <p:spPr>
          <a:xfrm>
            <a:off x="15006163" y="4940222"/>
            <a:ext cx="853440" cy="491728"/>
          </a:xfrm>
          <a:custGeom>
            <a:avLst/>
            <a:gdLst>
              <a:gd name="connsiteX0" fmla="*/ 0 w 4876800"/>
              <a:gd name="connsiteY0" fmla="*/ 2667000 h 2809875"/>
              <a:gd name="connsiteX1" fmla="*/ 4876800 w 4876800"/>
              <a:gd name="connsiteY1" fmla="*/ 2667000 h 2809875"/>
              <a:gd name="connsiteX2" fmla="*/ 4876800 w 4876800"/>
              <a:gd name="connsiteY2" fmla="*/ 2809875 h 2809875"/>
              <a:gd name="connsiteX3" fmla="*/ 0 w 4876800"/>
              <a:gd name="connsiteY3" fmla="*/ 2809875 h 2809875"/>
              <a:gd name="connsiteX4" fmla="*/ 0 w 4876800"/>
              <a:gd name="connsiteY4" fmla="*/ 2381250 h 2809875"/>
              <a:gd name="connsiteX5" fmla="*/ 4876800 w 4876800"/>
              <a:gd name="connsiteY5" fmla="*/ 2381250 h 2809875"/>
              <a:gd name="connsiteX6" fmla="*/ 4876800 w 4876800"/>
              <a:gd name="connsiteY6" fmla="*/ 2524125 h 2809875"/>
              <a:gd name="connsiteX7" fmla="*/ 0 w 4876800"/>
              <a:gd name="connsiteY7" fmla="*/ 2524125 h 2809875"/>
              <a:gd name="connsiteX8" fmla="*/ 4457700 w 4876800"/>
              <a:gd name="connsiteY8" fmla="*/ 1809750 h 2809875"/>
              <a:gd name="connsiteX9" fmla="*/ 4610100 w 4876800"/>
              <a:gd name="connsiteY9" fmla="*/ 1809750 h 2809875"/>
              <a:gd name="connsiteX10" fmla="*/ 4610100 w 4876800"/>
              <a:gd name="connsiteY10" fmla="*/ 1952625 h 2809875"/>
              <a:gd name="connsiteX11" fmla="*/ 4457700 w 4876800"/>
              <a:gd name="connsiteY11" fmla="*/ 1952625 h 2809875"/>
              <a:gd name="connsiteX12" fmla="*/ 4171950 w 4876800"/>
              <a:gd name="connsiteY12" fmla="*/ 1809750 h 2809875"/>
              <a:gd name="connsiteX13" fmla="*/ 4314825 w 4876800"/>
              <a:gd name="connsiteY13" fmla="*/ 1809750 h 2809875"/>
              <a:gd name="connsiteX14" fmla="*/ 4314825 w 4876800"/>
              <a:gd name="connsiteY14" fmla="*/ 1952625 h 2809875"/>
              <a:gd name="connsiteX15" fmla="*/ 4171950 w 4876800"/>
              <a:gd name="connsiteY15" fmla="*/ 1952625 h 2809875"/>
              <a:gd name="connsiteX16" fmla="*/ 3648075 w 4876800"/>
              <a:gd name="connsiteY16" fmla="*/ 1809750 h 2809875"/>
              <a:gd name="connsiteX17" fmla="*/ 4029075 w 4876800"/>
              <a:gd name="connsiteY17" fmla="*/ 1809750 h 2809875"/>
              <a:gd name="connsiteX18" fmla="*/ 4029075 w 4876800"/>
              <a:gd name="connsiteY18" fmla="*/ 1952625 h 2809875"/>
              <a:gd name="connsiteX19" fmla="*/ 3648075 w 4876800"/>
              <a:gd name="connsiteY19" fmla="*/ 1952625 h 2809875"/>
              <a:gd name="connsiteX20" fmla="*/ 3362325 w 4876800"/>
              <a:gd name="connsiteY20" fmla="*/ 1809750 h 2809875"/>
              <a:gd name="connsiteX21" fmla="*/ 3505200 w 4876800"/>
              <a:gd name="connsiteY21" fmla="*/ 1809750 h 2809875"/>
              <a:gd name="connsiteX22" fmla="*/ 3505200 w 4876800"/>
              <a:gd name="connsiteY22" fmla="*/ 1952625 h 2809875"/>
              <a:gd name="connsiteX23" fmla="*/ 3362325 w 4876800"/>
              <a:gd name="connsiteY23" fmla="*/ 1952625 h 2809875"/>
              <a:gd name="connsiteX24" fmla="*/ 2838450 w 4876800"/>
              <a:gd name="connsiteY24" fmla="*/ 1809750 h 2809875"/>
              <a:gd name="connsiteX25" fmla="*/ 3219450 w 4876800"/>
              <a:gd name="connsiteY25" fmla="*/ 1809750 h 2809875"/>
              <a:gd name="connsiteX26" fmla="*/ 3219450 w 4876800"/>
              <a:gd name="connsiteY26" fmla="*/ 1952625 h 2809875"/>
              <a:gd name="connsiteX27" fmla="*/ 2838450 w 4876800"/>
              <a:gd name="connsiteY27" fmla="*/ 1952625 h 2809875"/>
              <a:gd name="connsiteX28" fmla="*/ 2012452 w 4876800"/>
              <a:gd name="connsiteY28" fmla="*/ 1809750 h 2809875"/>
              <a:gd name="connsiteX29" fmla="*/ 2171700 w 4876800"/>
              <a:gd name="connsiteY29" fmla="*/ 1809750 h 2809875"/>
              <a:gd name="connsiteX30" fmla="*/ 2171700 w 4876800"/>
              <a:gd name="connsiteY30" fmla="*/ 1952625 h 2809875"/>
              <a:gd name="connsiteX31" fmla="*/ 2012452 w 4876800"/>
              <a:gd name="connsiteY31" fmla="*/ 1952625 h 2809875"/>
              <a:gd name="connsiteX32" fmla="*/ 1726702 w 4876800"/>
              <a:gd name="connsiteY32" fmla="*/ 1809750 h 2809875"/>
              <a:gd name="connsiteX33" fmla="*/ 1869577 w 4876800"/>
              <a:gd name="connsiteY33" fmla="*/ 1809750 h 2809875"/>
              <a:gd name="connsiteX34" fmla="*/ 1869577 w 4876800"/>
              <a:gd name="connsiteY34" fmla="*/ 1952625 h 2809875"/>
              <a:gd name="connsiteX35" fmla="*/ 1726702 w 4876800"/>
              <a:gd name="connsiteY35" fmla="*/ 1952625 h 2809875"/>
              <a:gd name="connsiteX36" fmla="*/ 1202827 w 4876800"/>
              <a:gd name="connsiteY36" fmla="*/ 1809750 h 2809875"/>
              <a:gd name="connsiteX37" fmla="*/ 1583827 w 4876800"/>
              <a:gd name="connsiteY37" fmla="*/ 1809750 h 2809875"/>
              <a:gd name="connsiteX38" fmla="*/ 1583827 w 4876800"/>
              <a:gd name="connsiteY38" fmla="*/ 1952625 h 2809875"/>
              <a:gd name="connsiteX39" fmla="*/ 1202827 w 4876800"/>
              <a:gd name="connsiteY39" fmla="*/ 1952625 h 2809875"/>
              <a:gd name="connsiteX40" fmla="*/ 917077 w 4876800"/>
              <a:gd name="connsiteY40" fmla="*/ 1809750 h 2809875"/>
              <a:gd name="connsiteX41" fmla="*/ 1059952 w 4876800"/>
              <a:gd name="connsiteY41" fmla="*/ 1809750 h 2809875"/>
              <a:gd name="connsiteX42" fmla="*/ 1059952 w 4876800"/>
              <a:gd name="connsiteY42" fmla="*/ 1952625 h 2809875"/>
              <a:gd name="connsiteX43" fmla="*/ 917077 w 4876800"/>
              <a:gd name="connsiteY43" fmla="*/ 1952625 h 2809875"/>
              <a:gd name="connsiteX44" fmla="*/ 393202 w 4876800"/>
              <a:gd name="connsiteY44" fmla="*/ 1809750 h 2809875"/>
              <a:gd name="connsiteX45" fmla="*/ 774202 w 4876800"/>
              <a:gd name="connsiteY45" fmla="*/ 1809750 h 2809875"/>
              <a:gd name="connsiteX46" fmla="*/ 774202 w 4876800"/>
              <a:gd name="connsiteY46" fmla="*/ 1952625 h 2809875"/>
              <a:gd name="connsiteX47" fmla="*/ 393202 w 4876800"/>
              <a:gd name="connsiteY47" fmla="*/ 1952625 h 2809875"/>
              <a:gd name="connsiteX48" fmla="*/ 4059241 w 4876800"/>
              <a:gd name="connsiteY48" fmla="*/ 1190625 h 2809875"/>
              <a:gd name="connsiteX49" fmla="*/ 4059241 w 4876800"/>
              <a:gd name="connsiteY49" fmla="*/ 1428750 h 2809875"/>
              <a:gd name="connsiteX50" fmla="*/ 4443413 w 4876800"/>
              <a:gd name="connsiteY50" fmla="*/ 1428750 h 2809875"/>
              <a:gd name="connsiteX51" fmla="*/ 4443413 w 4876800"/>
              <a:gd name="connsiteY51" fmla="*/ 1190625 h 2809875"/>
              <a:gd name="connsiteX52" fmla="*/ 3532194 w 4876800"/>
              <a:gd name="connsiteY52" fmla="*/ 1190625 h 2809875"/>
              <a:gd name="connsiteX53" fmla="*/ 3532194 w 4876800"/>
              <a:gd name="connsiteY53" fmla="*/ 1428750 h 2809875"/>
              <a:gd name="connsiteX54" fmla="*/ 3916366 w 4876800"/>
              <a:gd name="connsiteY54" fmla="*/ 1428750 h 2809875"/>
              <a:gd name="connsiteX55" fmla="*/ 3916366 w 4876800"/>
              <a:gd name="connsiteY55" fmla="*/ 1190625 h 2809875"/>
              <a:gd name="connsiteX56" fmla="*/ 3005138 w 4876800"/>
              <a:gd name="connsiteY56" fmla="*/ 1190625 h 2809875"/>
              <a:gd name="connsiteX57" fmla="*/ 3005138 w 4876800"/>
              <a:gd name="connsiteY57" fmla="*/ 1428750 h 2809875"/>
              <a:gd name="connsiteX58" fmla="*/ 3389310 w 4876800"/>
              <a:gd name="connsiteY58" fmla="*/ 1428750 h 2809875"/>
              <a:gd name="connsiteX59" fmla="*/ 3389310 w 4876800"/>
              <a:gd name="connsiteY59" fmla="*/ 1190625 h 2809875"/>
              <a:gd name="connsiteX60" fmla="*/ 1124140 w 4876800"/>
              <a:gd name="connsiteY60" fmla="*/ 1190625 h 2809875"/>
              <a:gd name="connsiteX61" fmla="*/ 795489 w 4876800"/>
              <a:gd name="connsiteY61" fmla="*/ 1359103 h 2809875"/>
              <a:gd name="connsiteX62" fmla="*/ 792003 w 4876800"/>
              <a:gd name="connsiteY62" fmla="*/ 1404871 h 2809875"/>
              <a:gd name="connsiteX63" fmla="*/ 831075 w 4876800"/>
              <a:gd name="connsiteY63" fmla="*/ 1428750 h 2809875"/>
              <a:gd name="connsiteX64" fmla="*/ 1903990 w 4876800"/>
              <a:gd name="connsiteY64" fmla="*/ 1428750 h 2809875"/>
              <a:gd name="connsiteX65" fmla="*/ 2005012 w 4876800"/>
              <a:gd name="connsiteY65" fmla="*/ 1327728 h 2809875"/>
              <a:gd name="connsiteX66" fmla="*/ 2005012 w 4876800"/>
              <a:gd name="connsiteY66" fmla="*/ 1190625 h 2809875"/>
              <a:gd name="connsiteX67" fmla="*/ 2433638 w 4876800"/>
              <a:gd name="connsiteY67" fmla="*/ 1095375 h 2809875"/>
              <a:gd name="connsiteX68" fmla="*/ 2433638 w 4876800"/>
              <a:gd name="connsiteY68" fmla="*/ 1914525 h 2809875"/>
              <a:gd name="connsiteX69" fmla="*/ 2576513 w 4876800"/>
              <a:gd name="connsiteY69" fmla="*/ 1914525 h 2809875"/>
              <a:gd name="connsiteX70" fmla="*/ 2576513 w 4876800"/>
              <a:gd name="connsiteY70" fmla="*/ 1095375 h 2809875"/>
              <a:gd name="connsiteX71" fmla="*/ 2862263 w 4876800"/>
              <a:gd name="connsiteY71" fmla="*/ 1047750 h 2809875"/>
              <a:gd name="connsiteX72" fmla="*/ 4586288 w 4876800"/>
              <a:gd name="connsiteY72" fmla="*/ 1047750 h 2809875"/>
              <a:gd name="connsiteX73" fmla="*/ 4586288 w 4876800"/>
              <a:gd name="connsiteY73" fmla="*/ 1571625 h 2809875"/>
              <a:gd name="connsiteX74" fmla="*/ 2862263 w 4876800"/>
              <a:gd name="connsiteY74" fmla="*/ 1571625 h 2809875"/>
              <a:gd name="connsiteX75" fmla="*/ 1124140 w 4876800"/>
              <a:gd name="connsiteY75" fmla="*/ 1047750 h 2809875"/>
              <a:gd name="connsiteX76" fmla="*/ 2147887 w 4876800"/>
              <a:gd name="connsiteY76" fmla="*/ 1047750 h 2809875"/>
              <a:gd name="connsiteX77" fmla="*/ 2147887 w 4876800"/>
              <a:gd name="connsiteY77" fmla="*/ 1386897 h 2809875"/>
              <a:gd name="connsiteX78" fmla="*/ 1963159 w 4876800"/>
              <a:gd name="connsiteY78" fmla="*/ 1571625 h 2809875"/>
              <a:gd name="connsiteX79" fmla="*/ 831075 w 4876800"/>
              <a:gd name="connsiteY79" fmla="*/ 1571625 h 2809875"/>
              <a:gd name="connsiteX80" fmla="*/ 664864 w 4876800"/>
              <a:gd name="connsiteY80" fmla="*/ 1470060 h 2809875"/>
              <a:gd name="connsiteX81" fmla="*/ 679418 w 4876800"/>
              <a:gd name="connsiteY81" fmla="*/ 1275807 h 2809875"/>
              <a:gd name="connsiteX82" fmla="*/ 1124140 w 4876800"/>
              <a:gd name="connsiteY82" fmla="*/ 1047750 h 2809875"/>
              <a:gd name="connsiteX83" fmla="*/ 2838450 w 4876800"/>
              <a:gd name="connsiteY83" fmla="*/ 904875 h 2809875"/>
              <a:gd name="connsiteX84" fmla="*/ 2719388 w 4876800"/>
              <a:gd name="connsiteY84" fmla="*/ 1023937 h 2809875"/>
              <a:gd name="connsiteX85" fmla="*/ 2719388 w 4876800"/>
              <a:gd name="connsiteY85" fmla="*/ 1976437 h 2809875"/>
              <a:gd name="connsiteX86" fmla="*/ 2838450 w 4876800"/>
              <a:gd name="connsiteY86" fmla="*/ 2095500 h 2809875"/>
              <a:gd name="connsiteX87" fmla="*/ 4610100 w 4876800"/>
              <a:gd name="connsiteY87" fmla="*/ 2095500 h 2809875"/>
              <a:gd name="connsiteX88" fmla="*/ 4729163 w 4876800"/>
              <a:gd name="connsiteY88" fmla="*/ 1976437 h 2809875"/>
              <a:gd name="connsiteX89" fmla="*/ 4729163 w 4876800"/>
              <a:gd name="connsiteY89" fmla="*/ 1023937 h 2809875"/>
              <a:gd name="connsiteX90" fmla="*/ 4610100 w 4876800"/>
              <a:gd name="connsiteY90" fmla="*/ 904875 h 2809875"/>
              <a:gd name="connsiteX91" fmla="*/ 1124150 w 4876800"/>
              <a:gd name="connsiteY91" fmla="*/ 904865 h 2809875"/>
              <a:gd name="connsiteX92" fmla="*/ 563404 w 4876800"/>
              <a:gd name="connsiteY92" fmla="*/ 1192397 h 2809875"/>
              <a:gd name="connsiteX93" fmla="*/ 193805 w 4876800"/>
              <a:gd name="connsiteY93" fmla="*/ 1706623 h 2809875"/>
              <a:gd name="connsiteX94" fmla="*/ 147638 w 4876800"/>
              <a:gd name="connsiteY94" fmla="*/ 1849926 h 2809875"/>
              <a:gd name="connsiteX95" fmla="*/ 393202 w 4876800"/>
              <a:gd name="connsiteY95" fmla="*/ 2095490 h 2809875"/>
              <a:gd name="connsiteX96" fmla="*/ 2171700 w 4876800"/>
              <a:gd name="connsiteY96" fmla="*/ 2095490 h 2809875"/>
              <a:gd name="connsiteX97" fmla="*/ 2290763 w 4876800"/>
              <a:gd name="connsiteY97" fmla="*/ 1976428 h 2809875"/>
              <a:gd name="connsiteX98" fmla="*/ 2290763 w 4876800"/>
              <a:gd name="connsiteY98" fmla="*/ 1023928 h 2809875"/>
              <a:gd name="connsiteX99" fmla="*/ 2171700 w 4876800"/>
              <a:gd name="connsiteY99" fmla="*/ 904865 h 2809875"/>
              <a:gd name="connsiteX100" fmla="*/ 3938588 w 4876800"/>
              <a:gd name="connsiteY100" fmla="*/ 381000 h 2809875"/>
              <a:gd name="connsiteX101" fmla="*/ 4081463 w 4876800"/>
              <a:gd name="connsiteY101" fmla="*/ 381000 h 2809875"/>
              <a:gd name="connsiteX102" fmla="*/ 4081463 w 4876800"/>
              <a:gd name="connsiteY102" fmla="*/ 523875 h 2809875"/>
              <a:gd name="connsiteX103" fmla="*/ 3938588 w 4876800"/>
              <a:gd name="connsiteY103" fmla="*/ 523875 h 2809875"/>
              <a:gd name="connsiteX104" fmla="*/ 3652838 w 4876800"/>
              <a:gd name="connsiteY104" fmla="*/ 381000 h 2809875"/>
              <a:gd name="connsiteX105" fmla="*/ 3795713 w 4876800"/>
              <a:gd name="connsiteY105" fmla="*/ 381000 h 2809875"/>
              <a:gd name="connsiteX106" fmla="*/ 3795713 w 4876800"/>
              <a:gd name="connsiteY106" fmla="*/ 523875 h 2809875"/>
              <a:gd name="connsiteX107" fmla="*/ 3652838 w 4876800"/>
              <a:gd name="connsiteY107" fmla="*/ 523875 h 2809875"/>
              <a:gd name="connsiteX108" fmla="*/ 3367088 w 4876800"/>
              <a:gd name="connsiteY108" fmla="*/ 381000 h 2809875"/>
              <a:gd name="connsiteX109" fmla="*/ 3509963 w 4876800"/>
              <a:gd name="connsiteY109" fmla="*/ 381000 h 2809875"/>
              <a:gd name="connsiteX110" fmla="*/ 3509963 w 4876800"/>
              <a:gd name="connsiteY110" fmla="*/ 523875 h 2809875"/>
              <a:gd name="connsiteX111" fmla="*/ 3367088 w 4876800"/>
              <a:gd name="connsiteY111" fmla="*/ 523875 h 2809875"/>
              <a:gd name="connsiteX112" fmla="*/ 1581150 w 4876800"/>
              <a:gd name="connsiteY112" fmla="*/ 204997 h 2809875"/>
              <a:gd name="connsiteX113" fmla="*/ 1261425 w 4876800"/>
              <a:gd name="connsiteY113" fmla="*/ 488385 h 2809875"/>
              <a:gd name="connsiteX114" fmla="*/ 1490663 w 4876800"/>
              <a:gd name="connsiteY114" fmla="*/ 762000 h 2809875"/>
              <a:gd name="connsiteX115" fmla="*/ 1671628 w 4876800"/>
              <a:gd name="connsiteY115" fmla="*/ 762000 h 2809875"/>
              <a:gd name="connsiteX116" fmla="*/ 1900876 w 4876800"/>
              <a:gd name="connsiteY116" fmla="*/ 488385 h 2809875"/>
              <a:gd name="connsiteX117" fmla="*/ 1581150 w 4876800"/>
              <a:gd name="connsiteY117" fmla="*/ 14078 h 2809875"/>
              <a:gd name="connsiteX118" fmla="*/ 2099625 w 4876800"/>
              <a:gd name="connsiteY118" fmla="*/ 473640 h 2809875"/>
              <a:gd name="connsiteX119" fmla="*/ 1858023 w 4876800"/>
              <a:gd name="connsiteY119" fmla="*/ 762000 h 2809875"/>
              <a:gd name="connsiteX120" fmla="*/ 2171700 w 4876800"/>
              <a:gd name="connsiteY120" fmla="*/ 762000 h 2809875"/>
              <a:gd name="connsiteX121" fmla="*/ 2423656 w 4876800"/>
              <a:gd name="connsiteY121" fmla="*/ 952500 h 2809875"/>
              <a:gd name="connsiteX122" fmla="*/ 2586495 w 4876800"/>
              <a:gd name="connsiteY122" fmla="*/ 952500 h 2809875"/>
              <a:gd name="connsiteX123" fmla="*/ 2838450 w 4876800"/>
              <a:gd name="connsiteY123" fmla="*/ 762000 h 2809875"/>
              <a:gd name="connsiteX124" fmla="*/ 4610100 w 4876800"/>
              <a:gd name="connsiteY124" fmla="*/ 762000 h 2809875"/>
              <a:gd name="connsiteX125" fmla="*/ 4872038 w 4876800"/>
              <a:gd name="connsiteY125" fmla="*/ 1023937 h 2809875"/>
              <a:gd name="connsiteX126" fmla="*/ 4872038 w 4876800"/>
              <a:gd name="connsiteY126" fmla="*/ 1976437 h 2809875"/>
              <a:gd name="connsiteX127" fmla="*/ 4610100 w 4876800"/>
              <a:gd name="connsiteY127" fmla="*/ 2238375 h 2809875"/>
              <a:gd name="connsiteX128" fmla="*/ 2838450 w 4876800"/>
              <a:gd name="connsiteY128" fmla="*/ 2238375 h 2809875"/>
              <a:gd name="connsiteX129" fmla="*/ 2589381 w 4876800"/>
              <a:gd name="connsiteY129" fmla="*/ 2057400 h 2809875"/>
              <a:gd name="connsiteX130" fmla="*/ 2420770 w 4876800"/>
              <a:gd name="connsiteY130" fmla="*/ 2057400 h 2809875"/>
              <a:gd name="connsiteX131" fmla="*/ 2171700 w 4876800"/>
              <a:gd name="connsiteY131" fmla="*/ 2238375 h 2809875"/>
              <a:gd name="connsiteX132" fmla="*/ 393202 w 4876800"/>
              <a:gd name="connsiteY132" fmla="*/ 2238375 h 2809875"/>
              <a:gd name="connsiteX133" fmla="*/ 4763 w 4876800"/>
              <a:gd name="connsiteY133" fmla="*/ 1849936 h 2809875"/>
              <a:gd name="connsiteX134" fmla="*/ 77781 w 4876800"/>
              <a:gd name="connsiteY134" fmla="*/ 1623231 h 2809875"/>
              <a:gd name="connsiteX135" fmla="*/ 447380 w 4876800"/>
              <a:gd name="connsiteY135" fmla="*/ 1109015 h 2809875"/>
              <a:gd name="connsiteX136" fmla="*/ 1124150 w 4876800"/>
              <a:gd name="connsiteY136" fmla="*/ 762000 h 2809875"/>
              <a:gd name="connsiteX137" fmla="*/ 1304278 w 4876800"/>
              <a:gd name="connsiteY137" fmla="*/ 762000 h 2809875"/>
              <a:gd name="connsiteX138" fmla="*/ 1062676 w 4876800"/>
              <a:gd name="connsiteY138" fmla="*/ 473640 h 2809875"/>
              <a:gd name="connsiteX139" fmla="*/ 4229100 w 4876800"/>
              <a:gd name="connsiteY139" fmla="*/ 0 h 2809875"/>
              <a:gd name="connsiteX140" fmla="*/ 4371975 w 4876800"/>
              <a:gd name="connsiteY140" fmla="*/ 0 h 2809875"/>
              <a:gd name="connsiteX141" fmla="*/ 4371975 w 4876800"/>
              <a:gd name="connsiteY141" fmla="*/ 142875 h 2809875"/>
              <a:gd name="connsiteX142" fmla="*/ 4229100 w 4876800"/>
              <a:gd name="connsiteY142" fmla="*/ 142875 h 2809875"/>
              <a:gd name="connsiteX143" fmla="*/ 3943350 w 4876800"/>
              <a:gd name="connsiteY143" fmla="*/ 0 h 2809875"/>
              <a:gd name="connsiteX144" fmla="*/ 4086225 w 4876800"/>
              <a:gd name="connsiteY144" fmla="*/ 0 h 2809875"/>
              <a:gd name="connsiteX145" fmla="*/ 4086225 w 4876800"/>
              <a:gd name="connsiteY145" fmla="*/ 142875 h 2809875"/>
              <a:gd name="connsiteX146" fmla="*/ 3943350 w 4876800"/>
              <a:gd name="connsiteY146" fmla="*/ 142875 h 2809875"/>
              <a:gd name="connsiteX147" fmla="*/ 3657600 w 4876800"/>
              <a:gd name="connsiteY147" fmla="*/ 0 h 2809875"/>
              <a:gd name="connsiteX148" fmla="*/ 3800475 w 4876800"/>
              <a:gd name="connsiteY148" fmla="*/ 0 h 2809875"/>
              <a:gd name="connsiteX149" fmla="*/ 3800475 w 4876800"/>
              <a:gd name="connsiteY149" fmla="*/ 142875 h 2809875"/>
              <a:gd name="connsiteX150" fmla="*/ 3657600 w 4876800"/>
              <a:gd name="connsiteY150" fmla="*/ 142875 h 280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4876800" h="2809875">
                <a:moveTo>
                  <a:pt x="0" y="2667000"/>
                </a:moveTo>
                <a:lnTo>
                  <a:pt x="4876800" y="2667000"/>
                </a:lnTo>
                <a:lnTo>
                  <a:pt x="4876800" y="2809875"/>
                </a:lnTo>
                <a:lnTo>
                  <a:pt x="0" y="2809875"/>
                </a:lnTo>
                <a:close/>
                <a:moveTo>
                  <a:pt x="0" y="2381250"/>
                </a:moveTo>
                <a:lnTo>
                  <a:pt x="4876800" y="2381250"/>
                </a:lnTo>
                <a:lnTo>
                  <a:pt x="4876800" y="2524125"/>
                </a:lnTo>
                <a:lnTo>
                  <a:pt x="0" y="2524125"/>
                </a:lnTo>
                <a:close/>
                <a:moveTo>
                  <a:pt x="4457700" y="1809750"/>
                </a:moveTo>
                <a:lnTo>
                  <a:pt x="4610100" y="1809750"/>
                </a:lnTo>
                <a:lnTo>
                  <a:pt x="4610100" y="1952625"/>
                </a:lnTo>
                <a:lnTo>
                  <a:pt x="4457700" y="1952625"/>
                </a:lnTo>
                <a:close/>
                <a:moveTo>
                  <a:pt x="4171950" y="1809750"/>
                </a:moveTo>
                <a:lnTo>
                  <a:pt x="4314825" y="1809750"/>
                </a:lnTo>
                <a:lnTo>
                  <a:pt x="4314825" y="1952625"/>
                </a:lnTo>
                <a:lnTo>
                  <a:pt x="4171950" y="1952625"/>
                </a:lnTo>
                <a:close/>
                <a:moveTo>
                  <a:pt x="3648075" y="1809750"/>
                </a:moveTo>
                <a:lnTo>
                  <a:pt x="4029075" y="1809750"/>
                </a:lnTo>
                <a:lnTo>
                  <a:pt x="4029075" y="1952625"/>
                </a:lnTo>
                <a:lnTo>
                  <a:pt x="3648075" y="1952625"/>
                </a:lnTo>
                <a:close/>
                <a:moveTo>
                  <a:pt x="3362325" y="1809750"/>
                </a:moveTo>
                <a:lnTo>
                  <a:pt x="3505200" y="1809750"/>
                </a:lnTo>
                <a:lnTo>
                  <a:pt x="3505200" y="1952625"/>
                </a:lnTo>
                <a:lnTo>
                  <a:pt x="3362325" y="1952625"/>
                </a:lnTo>
                <a:close/>
                <a:moveTo>
                  <a:pt x="2838450" y="1809750"/>
                </a:moveTo>
                <a:lnTo>
                  <a:pt x="3219450" y="1809750"/>
                </a:lnTo>
                <a:lnTo>
                  <a:pt x="3219450" y="1952625"/>
                </a:lnTo>
                <a:lnTo>
                  <a:pt x="2838450" y="1952625"/>
                </a:lnTo>
                <a:close/>
                <a:moveTo>
                  <a:pt x="2012452" y="1809750"/>
                </a:moveTo>
                <a:lnTo>
                  <a:pt x="2171700" y="1809750"/>
                </a:lnTo>
                <a:lnTo>
                  <a:pt x="2171700" y="1952625"/>
                </a:lnTo>
                <a:lnTo>
                  <a:pt x="2012452" y="1952625"/>
                </a:lnTo>
                <a:close/>
                <a:moveTo>
                  <a:pt x="1726702" y="1809750"/>
                </a:moveTo>
                <a:lnTo>
                  <a:pt x="1869577" y="1809750"/>
                </a:lnTo>
                <a:lnTo>
                  <a:pt x="1869577" y="1952625"/>
                </a:lnTo>
                <a:lnTo>
                  <a:pt x="1726702" y="1952625"/>
                </a:lnTo>
                <a:close/>
                <a:moveTo>
                  <a:pt x="1202827" y="1809750"/>
                </a:moveTo>
                <a:lnTo>
                  <a:pt x="1583827" y="1809750"/>
                </a:lnTo>
                <a:lnTo>
                  <a:pt x="1583827" y="1952625"/>
                </a:lnTo>
                <a:lnTo>
                  <a:pt x="1202827" y="1952625"/>
                </a:lnTo>
                <a:close/>
                <a:moveTo>
                  <a:pt x="917077" y="1809750"/>
                </a:moveTo>
                <a:lnTo>
                  <a:pt x="1059952" y="1809750"/>
                </a:lnTo>
                <a:lnTo>
                  <a:pt x="1059952" y="1952625"/>
                </a:lnTo>
                <a:lnTo>
                  <a:pt x="917077" y="1952625"/>
                </a:lnTo>
                <a:close/>
                <a:moveTo>
                  <a:pt x="393202" y="1809750"/>
                </a:moveTo>
                <a:lnTo>
                  <a:pt x="774202" y="1809750"/>
                </a:lnTo>
                <a:lnTo>
                  <a:pt x="774202" y="1952625"/>
                </a:lnTo>
                <a:lnTo>
                  <a:pt x="393202" y="1952625"/>
                </a:lnTo>
                <a:close/>
                <a:moveTo>
                  <a:pt x="4059241" y="1190625"/>
                </a:moveTo>
                <a:lnTo>
                  <a:pt x="4059241" y="1428750"/>
                </a:lnTo>
                <a:lnTo>
                  <a:pt x="4443413" y="1428750"/>
                </a:lnTo>
                <a:lnTo>
                  <a:pt x="4443413" y="1190625"/>
                </a:lnTo>
                <a:close/>
                <a:moveTo>
                  <a:pt x="3532194" y="1190625"/>
                </a:moveTo>
                <a:lnTo>
                  <a:pt x="3532194" y="1428750"/>
                </a:lnTo>
                <a:lnTo>
                  <a:pt x="3916366" y="1428750"/>
                </a:lnTo>
                <a:lnTo>
                  <a:pt x="3916366" y="1190625"/>
                </a:lnTo>
                <a:close/>
                <a:moveTo>
                  <a:pt x="3005138" y="1190625"/>
                </a:moveTo>
                <a:lnTo>
                  <a:pt x="3005138" y="1428750"/>
                </a:lnTo>
                <a:lnTo>
                  <a:pt x="3389310" y="1428750"/>
                </a:lnTo>
                <a:lnTo>
                  <a:pt x="3389310" y="1190625"/>
                </a:lnTo>
                <a:close/>
                <a:moveTo>
                  <a:pt x="1124140" y="1190625"/>
                </a:moveTo>
                <a:cubicBezTo>
                  <a:pt x="994200" y="1190625"/>
                  <a:pt x="871337" y="1253604"/>
                  <a:pt x="795489" y="1359103"/>
                </a:cubicBezTo>
                <a:cubicBezTo>
                  <a:pt x="781288" y="1378867"/>
                  <a:pt x="788317" y="1397689"/>
                  <a:pt x="792003" y="1404871"/>
                </a:cubicBezTo>
                <a:cubicBezTo>
                  <a:pt x="795680" y="1412053"/>
                  <a:pt x="806862" y="1428750"/>
                  <a:pt x="831075" y="1428750"/>
                </a:cubicBezTo>
                <a:lnTo>
                  <a:pt x="1903990" y="1428750"/>
                </a:lnTo>
                <a:lnTo>
                  <a:pt x="2005012" y="1327728"/>
                </a:lnTo>
                <a:lnTo>
                  <a:pt x="2005012" y="1190625"/>
                </a:lnTo>
                <a:close/>
                <a:moveTo>
                  <a:pt x="2433638" y="1095375"/>
                </a:moveTo>
                <a:lnTo>
                  <a:pt x="2433638" y="1914525"/>
                </a:lnTo>
                <a:lnTo>
                  <a:pt x="2576513" y="1914525"/>
                </a:lnTo>
                <a:lnTo>
                  <a:pt x="2576513" y="1095375"/>
                </a:lnTo>
                <a:close/>
                <a:moveTo>
                  <a:pt x="2862263" y="1047750"/>
                </a:moveTo>
                <a:lnTo>
                  <a:pt x="4586288" y="1047750"/>
                </a:lnTo>
                <a:lnTo>
                  <a:pt x="4586288" y="1571625"/>
                </a:lnTo>
                <a:lnTo>
                  <a:pt x="2862263" y="1571625"/>
                </a:lnTo>
                <a:close/>
                <a:moveTo>
                  <a:pt x="1124140" y="1047750"/>
                </a:moveTo>
                <a:lnTo>
                  <a:pt x="2147887" y="1047750"/>
                </a:lnTo>
                <a:lnTo>
                  <a:pt x="2147887" y="1386897"/>
                </a:lnTo>
                <a:lnTo>
                  <a:pt x="1963159" y="1571625"/>
                </a:lnTo>
                <a:lnTo>
                  <a:pt x="831075" y="1571625"/>
                </a:lnTo>
                <a:cubicBezTo>
                  <a:pt x="760666" y="1571625"/>
                  <a:pt x="696982" y="1532706"/>
                  <a:pt x="664864" y="1470060"/>
                </a:cubicBezTo>
                <a:cubicBezTo>
                  <a:pt x="632736" y="1407404"/>
                  <a:pt x="638317" y="1332966"/>
                  <a:pt x="679418" y="1275807"/>
                </a:cubicBezTo>
                <a:cubicBezTo>
                  <a:pt x="782107" y="1132970"/>
                  <a:pt x="948337" y="1047750"/>
                  <a:pt x="1124140" y="1047750"/>
                </a:cubicBezTo>
                <a:close/>
                <a:moveTo>
                  <a:pt x="2838450" y="904875"/>
                </a:moveTo>
                <a:cubicBezTo>
                  <a:pt x="2772794" y="904875"/>
                  <a:pt x="2719388" y="958281"/>
                  <a:pt x="2719388" y="1023937"/>
                </a:cubicBezTo>
                <a:lnTo>
                  <a:pt x="2719388" y="1976437"/>
                </a:lnTo>
                <a:cubicBezTo>
                  <a:pt x="2719388" y="2042093"/>
                  <a:pt x="2772794" y="2095500"/>
                  <a:pt x="2838450" y="2095500"/>
                </a:cubicBezTo>
                <a:lnTo>
                  <a:pt x="4610100" y="2095500"/>
                </a:lnTo>
                <a:cubicBezTo>
                  <a:pt x="4675756" y="2095500"/>
                  <a:pt x="4729163" y="2042093"/>
                  <a:pt x="4729163" y="1976437"/>
                </a:cubicBezTo>
                <a:lnTo>
                  <a:pt x="4729163" y="1023937"/>
                </a:lnTo>
                <a:cubicBezTo>
                  <a:pt x="4729163" y="958281"/>
                  <a:pt x="4675756" y="904875"/>
                  <a:pt x="4610100" y="904875"/>
                </a:cubicBezTo>
                <a:close/>
                <a:moveTo>
                  <a:pt x="1124150" y="904865"/>
                </a:moveTo>
                <a:cubicBezTo>
                  <a:pt x="902427" y="904865"/>
                  <a:pt x="692801" y="1012355"/>
                  <a:pt x="563404" y="1192397"/>
                </a:cubicBezTo>
                <a:lnTo>
                  <a:pt x="193805" y="1706623"/>
                </a:lnTo>
                <a:cubicBezTo>
                  <a:pt x="163602" y="1748638"/>
                  <a:pt x="147638" y="1798196"/>
                  <a:pt x="147638" y="1849926"/>
                </a:cubicBezTo>
                <a:cubicBezTo>
                  <a:pt x="147638" y="1985334"/>
                  <a:pt x="257804" y="2095490"/>
                  <a:pt x="393202" y="2095490"/>
                </a:cubicBezTo>
                <a:lnTo>
                  <a:pt x="2171700" y="2095490"/>
                </a:lnTo>
                <a:cubicBezTo>
                  <a:pt x="2237356" y="2095490"/>
                  <a:pt x="2290763" y="2042084"/>
                  <a:pt x="2290763" y="1976428"/>
                </a:cubicBezTo>
                <a:lnTo>
                  <a:pt x="2290763" y="1023928"/>
                </a:lnTo>
                <a:cubicBezTo>
                  <a:pt x="2290763" y="958272"/>
                  <a:pt x="2237356" y="904865"/>
                  <a:pt x="2171700" y="904865"/>
                </a:cubicBezTo>
                <a:close/>
                <a:moveTo>
                  <a:pt x="3938588" y="381000"/>
                </a:moveTo>
                <a:lnTo>
                  <a:pt x="4081463" y="381000"/>
                </a:lnTo>
                <a:lnTo>
                  <a:pt x="4081463" y="523875"/>
                </a:lnTo>
                <a:lnTo>
                  <a:pt x="3938588" y="523875"/>
                </a:lnTo>
                <a:close/>
                <a:moveTo>
                  <a:pt x="3652838" y="381000"/>
                </a:moveTo>
                <a:lnTo>
                  <a:pt x="3795713" y="381000"/>
                </a:lnTo>
                <a:lnTo>
                  <a:pt x="3795713" y="523875"/>
                </a:lnTo>
                <a:lnTo>
                  <a:pt x="3652838" y="523875"/>
                </a:lnTo>
                <a:close/>
                <a:moveTo>
                  <a:pt x="3367088" y="381000"/>
                </a:moveTo>
                <a:lnTo>
                  <a:pt x="3509963" y="381000"/>
                </a:lnTo>
                <a:lnTo>
                  <a:pt x="3509963" y="523875"/>
                </a:lnTo>
                <a:lnTo>
                  <a:pt x="3367088" y="523875"/>
                </a:lnTo>
                <a:close/>
                <a:moveTo>
                  <a:pt x="1581150" y="204997"/>
                </a:moveTo>
                <a:lnTo>
                  <a:pt x="1261425" y="488385"/>
                </a:lnTo>
                <a:lnTo>
                  <a:pt x="1490663" y="762000"/>
                </a:lnTo>
                <a:lnTo>
                  <a:pt x="1671628" y="762000"/>
                </a:lnTo>
                <a:lnTo>
                  <a:pt x="1900876" y="488385"/>
                </a:lnTo>
                <a:close/>
                <a:moveTo>
                  <a:pt x="1581150" y="14078"/>
                </a:moveTo>
                <a:lnTo>
                  <a:pt x="2099625" y="473640"/>
                </a:lnTo>
                <a:lnTo>
                  <a:pt x="1858023" y="762000"/>
                </a:lnTo>
                <a:lnTo>
                  <a:pt x="2171700" y="762000"/>
                </a:lnTo>
                <a:cubicBezTo>
                  <a:pt x="2291363" y="762000"/>
                  <a:pt x="2392471" y="842696"/>
                  <a:pt x="2423656" y="952500"/>
                </a:cubicBezTo>
                <a:lnTo>
                  <a:pt x="2586495" y="952500"/>
                </a:lnTo>
                <a:cubicBezTo>
                  <a:pt x="2617680" y="842696"/>
                  <a:pt x="2718788" y="762000"/>
                  <a:pt x="2838450" y="762000"/>
                </a:cubicBezTo>
                <a:lnTo>
                  <a:pt x="4610100" y="762000"/>
                </a:lnTo>
                <a:cubicBezTo>
                  <a:pt x="4754538" y="762000"/>
                  <a:pt x="4872038" y="879500"/>
                  <a:pt x="4872038" y="1023937"/>
                </a:cubicBezTo>
                <a:lnTo>
                  <a:pt x="4872038" y="1976437"/>
                </a:lnTo>
                <a:cubicBezTo>
                  <a:pt x="4872038" y="2120875"/>
                  <a:pt x="4754538" y="2238375"/>
                  <a:pt x="4610100" y="2238375"/>
                </a:cubicBezTo>
                <a:lnTo>
                  <a:pt x="2838450" y="2238375"/>
                </a:lnTo>
                <a:cubicBezTo>
                  <a:pt x="2722274" y="2238375"/>
                  <a:pt x="2623566" y="2162318"/>
                  <a:pt x="2589381" y="2057400"/>
                </a:cubicBezTo>
                <a:lnTo>
                  <a:pt x="2420770" y="2057400"/>
                </a:lnTo>
                <a:cubicBezTo>
                  <a:pt x="2386584" y="2162318"/>
                  <a:pt x="2287877" y="2238375"/>
                  <a:pt x="2171700" y="2238375"/>
                </a:cubicBezTo>
                <a:lnTo>
                  <a:pt x="393202" y="2238375"/>
                </a:lnTo>
                <a:cubicBezTo>
                  <a:pt x="179013" y="2238375"/>
                  <a:pt x="4763" y="2064124"/>
                  <a:pt x="4763" y="1849936"/>
                </a:cubicBezTo>
                <a:cubicBezTo>
                  <a:pt x="4763" y="1768088"/>
                  <a:pt x="30014" y="1689697"/>
                  <a:pt x="77781" y="1623231"/>
                </a:cubicBezTo>
                <a:lnTo>
                  <a:pt x="447380" y="1109015"/>
                </a:lnTo>
                <a:cubicBezTo>
                  <a:pt x="603561" y="891721"/>
                  <a:pt x="856555" y="762000"/>
                  <a:pt x="1124150" y="762000"/>
                </a:cubicBezTo>
                <a:lnTo>
                  <a:pt x="1304278" y="762000"/>
                </a:lnTo>
                <a:lnTo>
                  <a:pt x="1062676" y="473640"/>
                </a:lnTo>
                <a:close/>
                <a:moveTo>
                  <a:pt x="4229100" y="0"/>
                </a:moveTo>
                <a:lnTo>
                  <a:pt x="4371975" y="0"/>
                </a:lnTo>
                <a:lnTo>
                  <a:pt x="4371975" y="142875"/>
                </a:lnTo>
                <a:lnTo>
                  <a:pt x="4229100" y="142875"/>
                </a:lnTo>
                <a:close/>
                <a:moveTo>
                  <a:pt x="3943350" y="0"/>
                </a:moveTo>
                <a:lnTo>
                  <a:pt x="4086225" y="0"/>
                </a:lnTo>
                <a:lnTo>
                  <a:pt x="4086225" y="142875"/>
                </a:lnTo>
                <a:lnTo>
                  <a:pt x="3943350" y="142875"/>
                </a:lnTo>
                <a:close/>
                <a:moveTo>
                  <a:pt x="3657600" y="0"/>
                </a:moveTo>
                <a:lnTo>
                  <a:pt x="3800475" y="0"/>
                </a:lnTo>
                <a:lnTo>
                  <a:pt x="3800475" y="142875"/>
                </a:lnTo>
                <a:lnTo>
                  <a:pt x="3657600" y="14287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6AF85A6B-8808-4016-981D-B550269B4E72}"/>
              </a:ext>
            </a:extLst>
          </p:cNvPr>
          <p:cNvSpPr>
            <a:spLocks noChangeAspect="1"/>
          </p:cNvSpPr>
          <p:nvPr/>
        </p:nvSpPr>
        <p:spPr>
          <a:xfrm>
            <a:off x="18217754" y="7386622"/>
            <a:ext cx="796542" cy="853440"/>
          </a:xfrm>
          <a:custGeom>
            <a:avLst/>
            <a:gdLst>
              <a:gd name="connsiteX0" fmla="*/ 2194560 w 4551674"/>
              <a:gd name="connsiteY0" fmla="*/ 4389130 h 4876800"/>
              <a:gd name="connsiteX1" fmla="*/ 2357124 w 4551674"/>
              <a:gd name="connsiteY1" fmla="*/ 4389130 h 4876800"/>
              <a:gd name="connsiteX2" fmla="*/ 2438400 w 4551674"/>
              <a:gd name="connsiteY2" fmla="*/ 4470407 h 4876800"/>
              <a:gd name="connsiteX3" fmla="*/ 2357124 w 4551674"/>
              <a:gd name="connsiteY3" fmla="*/ 4551683 h 4876800"/>
              <a:gd name="connsiteX4" fmla="*/ 2194560 w 4551674"/>
              <a:gd name="connsiteY4" fmla="*/ 4551683 h 4876800"/>
              <a:gd name="connsiteX5" fmla="*/ 2113284 w 4551674"/>
              <a:gd name="connsiteY5" fmla="*/ 4470407 h 4876800"/>
              <a:gd name="connsiteX6" fmla="*/ 2194560 w 4551674"/>
              <a:gd name="connsiteY6" fmla="*/ 4389130 h 4876800"/>
              <a:gd name="connsiteX7" fmla="*/ 975360 w 4551674"/>
              <a:gd name="connsiteY7" fmla="*/ 4145280 h 4876800"/>
              <a:gd name="connsiteX8" fmla="*/ 975360 w 4551674"/>
              <a:gd name="connsiteY8" fmla="*/ 4632960 h 4876800"/>
              <a:gd name="connsiteX9" fmla="*/ 1056637 w 4551674"/>
              <a:gd name="connsiteY9" fmla="*/ 4714237 h 4876800"/>
              <a:gd name="connsiteX10" fmla="*/ 3495037 w 4551674"/>
              <a:gd name="connsiteY10" fmla="*/ 4714237 h 4876800"/>
              <a:gd name="connsiteX11" fmla="*/ 3576313 w 4551674"/>
              <a:gd name="connsiteY11" fmla="*/ 4632960 h 4876800"/>
              <a:gd name="connsiteX12" fmla="*/ 3576323 w 4551674"/>
              <a:gd name="connsiteY12" fmla="*/ 4632960 h 4876800"/>
              <a:gd name="connsiteX13" fmla="*/ 3576323 w 4551674"/>
              <a:gd name="connsiteY13" fmla="*/ 4145280 h 4876800"/>
              <a:gd name="connsiteX14" fmla="*/ 1231592 w 4551674"/>
              <a:gd name="connsiteY14" fmla="*/ 3331950 h 4876800"/>
              <a:gd name="connsiteX15" fmla="*/ 1154173 w 4551674"/>
              <a:gd name="connsiteY15" fmla="*/ 3388481 h 4876800"/>
              <a:gd name="connsiteX16" fmla="*/ 999744 w 4551674"/>
              <a:gd name="connsiteY16" fmla="*/ 3495037 h 4876800"/>
              <a:gd name="connsiteX17" fmla="*/ 975360 w 4551674"/>
              <a:gd name="connsiteY17" fmla="*/ 3495037 h 4876800"/>
              <a:gd name="connsiteX18" fmla="*/ 975360 w 4551674"/>
              <a:gd name="connsiteY18" fmla="*/ 3982717 h 4876800"/>
              <a:gd name="connsiteX19" fmla="*/ 3576313 w 4551674"/>
              <a:gd name="connsiteY19" fmla="*/ 3982717 h 4876800"/>
              <a:gd name="connsiteX20" fmla="*/ 3576323 w 4551674"/>
              <a:gd name="connsiteY20" fmla="*/ 3982717 h 4876800"/>
              <a:gd name="connsiteX21" fmla="*/ 3576323 w 4551674"/>
              <a:gd name="connsiteY21" fmla="*/ 3495037 h 4876800"/>
              <a:gd name="connsiteX22" fmla="*/ 1463040 w 4551674"/>
              <a:gd name="connsiteY22" fmla="*/ 3495037 h 4876800"/>
              <a:gd name="connsiteX23" fmla="*/ 1309011 w 4551674"/>
              <a:gd name="connsiteY23" fmla="*/ 3388481 h 4876800"/>
              <a:gd name="connsiteX24" fmla="*/ 1231592 w 4551674"/>
              <a:gd name="connsiteY24" fmla="*/ 3331950 h 4876800"/>
              <a:gd name="connsiteX25" fmla="*/ 1219201 w 4551674"/>
              <a:gd name="connsiteY25" fmla="*/ 2844803 h 4876800"/>
              <a:gd name="connsiteX26" fmla="*/ 1300477 w 4551674"/>
              <a:gd name="connsiteY26" fmla="*/ 2926080 h 4876800"/>
              <a:gd name="connsiteX27" fmla="*/ 1219201 w 4551674"/>
              <a:gd name="connsiteY27" fmla="*/ 3007356 h 4876800"/>
              <a:gd name="connsiteX28" fmla="*/ 1137924 w 4551674"/>
              <a:gd name="connsiteY28" fmla="*/ 2926080 h 4876800"/>
              <a:gd name="connsiteX29" fmla="*/ 1219201 w 4551674"/>
              <a:gd name="connsiteY29" fmla="*/ 2844803 h 4876800"/>
              <a:gd name="connsiteX30" fmla="*/ 1219201 w 4551674"/>
              <a:gd name="connsiteY30" fmla="*/ 2519687 h 4876800"/>
              <a:gd name="connsiteX31" fmla="*/ 1300477 w 4551674"/>
              <a:gd name="connsiteY31" fmla="*/ 2600963 h 4876800"/>
              <a:gd name="connsiteX32" fmla="*/ 1219201 w 4551674"/>
              <a:gd name="connsiteY32" fmla="*/ 2682240 h 4876800"/>
              <a:gd name="connsiteX33" fmla="*/ 1137924 w 4551674"/>
              <a:gd name="connsiteY33" fmla="*/ 2600963 h 4876800"/>
              <a:gd name="connsiteX34" fmla="*/ 1219201 w 4551674"/>
              <a:gd name="connsiteY34" fmla="*/ 2519687 h 4876800"/>
              <a:gd name="connsiteX35" fmla="*/ 1219201 w 4551674"/>
              <a:gd name="connsiteY35" fmla="*/ 2194560 h 4876800"/>
              <a:gd name="connsiteX36" fmla="*/ 1300477 w 4551674"/>
              <a:gd name="connsiteY36" fmla="*/ 2275837 h 4876800"/>
              <a:gd name="connsiteX37" fmla="*/ 1219201 w 4551674"/>
              <a:gd name="connsiteY37" fmla="*/ 2357113 h 4876800"/>
              <a:gd name="connsiteX38" fmla="*/ 1137924 w 4551674"/>
              <a:gd name="connsiteY38" fmla="*/ 2275837 h 4876800"/>
              <a:gd name="connsiteX39" fmla="*/ 1219201 w 4551674"/>
              <a:gd name="connsiteY39" fmla="*/ 2194560 h 4876800"/>
              <a:gd name="connsiteX40" fmla="*/ 1219201 w 4551674"/>
              <a:gd name="connsiteY40" fmla="*/ 1869443 h 4876800"/>
              <a:gd name="connsiteX41" fmla="*/ 1300477 w 4551674"/>
              <a:gd name="connsiteY41" fmla="*/ 1950720 h 4876800"/>
              <a:gd name="connsiteX42" fmla="*/ 1219201 w 4551674"/>
              <a:gd name="connsiteY42" fmla="*/ 2031996 h 4876800"/>
              <a:gd name="connsiteX43" fmla="*/ 1137924 w 4551674"/>
              <a:gd name="connsiteY43" fmla="*/ 1950720 h 4876800"/>
              <a:gd name="connsiteX44" fmla="*/ 1219201 w 4551674"/>
              <a:gd name="connsiteY44" fmla="*/ 1869443 h 4876800"/>
              <a:gd name="connsiteX45" fmla="*/ 1219201 w 4551674"/>
              <a:gd name="connsiteY45" fmla="*/ 1544327 h 4876800"/>
              <a:gd name="connsiteX46" fmla="*/ 1300477 w 4551674"/>
              <a:gd name="connsiteY46" fmla="*/ 1625604 h 4876800"/>
              <a:gd name="connsiteX47" fmla="*/ 1219201 w 4551674"/>
              <a:gd name="connsiteY47" fmla="*/ 1706881 h 4876800"/>
              <a:gd name="connsiteX48" fmla="*/ 1137924 w 4551674"/>
              <a:gd name="connsiteY48" fmla="*/ 1625604 h 4876800"/>
              <a:gd name="connsiteX49" fmla="*/ 1219201 w 4551674"/>
              <a:gd name="connsiteY49" fmla="*/ 1544327 h 4876800"/>
              <a:gd name="connsiteX50" fmla="*/ 3087929 w 4551674"/>
              <a:gd name="connsiteY50" fmla="*/ 1288304 h 4876800"/>
              <a:gd name="connsiteX51" fmla="*/ 2589191 w 4551674"/>
              <a:gd name="connsiteY51" fmla="*/ 1936918 h 4876800"/>
              <a:gd name="connsiteX52" fmla="*/ 2575046 w 4551674"/>
              <a:gd name="connsiteY52" fmla="*/ 1954559 h 4876800"/>
              <a:gd name="connsiteX53" fmla="*/ 2513676 w 4551674"/>
              <a:gd name="connsiteY53" fmla="*/ 1977076 h 4876800"/>
              <a:gd name="connsiteX54" fmla="*/ 2119960 w 4551674"/>
              <a:gd name="connsiteY54" fmla="*/ 1947405 h 4876800"/>
              <a:gd name="connsiteX55" fmla="*/ 2080784 w 4551674"/>
              <a:gd name="connsiteY55" fmla="*/ 1969027 h 4876800"/>
              <a:gd name="connsiteX56" fmla="*/ 1956178 w 4551674"/>
              <a:gd name="connsiteY56" fmla="*/ 2094357 h 4876800"/>
              <a:gd name="connsiteX57" fmla="*/ 1956178 w 4551674"/>
              <a:gd name="connsiteY57" fmla="*/ 2132562 h 4876800"/>
              <a:gd name="connsiteX58" fmla="*/ 2080213 w 4551674"/>
              <a:gd name="connsiteY58" fmla="*/ 2257406 h 4876800"/>
              <a:gd name="connsiteX59" fmla="*/ 2125971 w 4551674"/>
              <a:gd name="connsiteY59" fmla="*/ 2279266 h 4876800"/>
              <a:gd name="connsiteX60" fmla="*/ 2513591 w 4551674"/>
              <a:gd name="connsiteY60" fmla="*/ 2249843 h 4876800"/>
              <a:gd name="connsiteX61" fmla="*/ 2574960 w 4551674"/>
              <a:gd name="connsiteY61" fmla="*/ 2271217 h 4876800"/>
              <a:gd name="connsiteX62" fmla="*/ 2591953 w 4551674"/>
              <a:gd name="connsiteY62" fmla="*/ 2293649 h 4876800"/>
              <a:gd name="connsiteX63" fmla="*/ 3088243 w 4551674"/>
              <a:gd name="connsiteY63" fmla="*/ 2939091 h 4876800"/>
              <a:gd name="connsiteX64" fmla="*/ 2965428 w 4551674"/>
              <a:gd name="connsiteY64" fmla="*/ 2305107 h 4876800"/>
              <a:gd name="connsiteX65" fmla="*/ 2981535 w 4551674"/>
              <a:gd name="connsiteY65" fmla="*/ 2239089 h 4876800"/>
              <a:gd name="connsiteX66" fmla="*/ 3042152 w 4551674"/>
              <a:gd name="connsiteY66" fmla="*/ 2208381 h 4876800"/>
              <a:gd name="connsiteX67" fmla="*/ 3408559 w 4551674"/>
              <a:gd name="connsiteY67" fmla="*/ 2194560 h 4876800"/>
              <a:gd name="connsiteX68" fmla="*/ 3472368 w 4551674"/>
              <a:gd name="connsiteY68" fmla="*/ 2220973 h 4876800"/>
              <a:gd name="connsiteX69" fmla="*/ 3716208 w 4551674"/>
              <a:gd name="connsiteY69" fmla="*/ 2481720 h 4876800"/>
              <a:gd name="connsiteX70" fmla="*/ 3733029 w 4551674"/>
              <a:gd name="connsiteY70" fmla="*/ 2489845 h 4876800"/>
              <a:gd name="connsiteX71" fmla="*/ 3741153 w 4551674"/>
              <a:gd name="connsiteY71" fmla="*/ 2471471 h 4876800"/>
              <a:gd name="connsiteX72" fmla="*/ 3703444 w 4551674"/>
              <a:gd name="connsiteY72" fmla="*/ 2292658 h 4876800"/>
              <a:gd name="connsiteX73" fmla="*/ 3760337 w 4551674"/>
              <a:gd name="connsiteY73" fmla="*/ 2197808 h 4876800"/>
              <a:gd name="connsiteX74" fmla="*/ 3964105 w 4551674"/>
              <a:gd name="connsiteY74" fmla="*/ 2139125 h 4876800"/>
              <a:gd name="connsiteX75" fmla="*/ 3983346 w 4551674"/>
              <a:gd name="connsiteY75" fmla="*/ 2113426 h 4876800"/>
              <a:gd name="connsiteX76" fmla="*/ 3964115 w 4551674"/>
              <a:gd name="connsiteY76" fmla="*/ 2087699 h 4876800"/>
              <a:gd name="connsiteX77" fmla="*/ 3767176 w 4551674"/>
              <a:gd name="connsiteY77" fmla="*/ 2029425 h 4876800"/>
              <a:gd name="connsiteX78" fmla="*/ 3710845 w 4551674"/>
              <a:gd name="connsiteY78" fmla="*/ 1933756 h 4876800"/>
              <a:gd name="connsiteX79" fmla="*/ 3751488 w 4551674"/>
              <a:gd name="connsiteY79" fmla="*/ 1751038 h 4876800"/>
              <a:gd name="connsiteX80" fmla="*/ 3743363 w 4551674"/>
              <a:gd name="connsiteY80" fmla="*/ 1738113 h 4876800"/>
              <a:gd name="connsiteX81" fmla="*/ 3727104 w 4551674"/>
              <a:gd name="connsiteY81" fmla="*/ 1741608 h 4876800"/>
              <a:gd name="connsiteX82" fmla="*/ 3470101 w 4551674"/>
              <a:gd name="connsiteY82" fmla="*/ 2007641 h 4876800"/>
              <a:gd name="connsiteX83" fmla="*/ 3408655 w 4551674"/>
              <a:gd name="connsiteY83" fmla="*/ 2032025 h 4876800"/>
              <a:gd name="connsiteX84" fmla="*/ 3042247 w 4551674"/>
              <a:gd name="connsiteY84" fmla="*/ 2018205 h 4876800"/>
              <a:gd name="connsiteX85" fmla="*/ 2981630 w 4551674"/>
              <a:gd name="connsiteY85" fmla="*/ 1987496 h 4876800"/>
              <a:gd name="connsiteX86" fmla="*/ 2965523 w 4551674"/>
              <a:gd name="connsiteY86" fmla="*/ 1921478 h 4876800"/>
              <a:gd name="connsiteX87" fmla="*/ 1219201 w 4551674"/>
              <a:gd name="connsiteY87" fmla="*/ 1219200 h 4876800"/>
              <a:gd name="connsiteX88" fmla="*/ 1300477 w 4551674"/>
              <a:gd name="connsiteY88" fmla="*/ 1300477 h 4876800"/>
              <a:gd name="connsiteX89" fmla="*/ 1219201 w 4551674"/>
              <a:gd name="connsiteY89" fmla="*/ 1381753 h 4876800"/>
              <a:gd name="connsiteX90" fmla="*/ 1137924 w 4551674"/>
              <a:gd name="connsiteY90" fmla="*/ 1300477 h 4876800"/>
              <a:gd name="connsiteX91" fmla="*/ 1219201 w 4551674"/>
              <a:gd name="connsiteY91" fmla="*/ 1219200 h 4876800"/>
              <a:gd name="connsiteX92" fmla="*/ 3117729 w 4551674"/>
              <a:gd name="connsiteY92" fmla="*/ 1057327 h 4876800"/>
              <a:gd name="connsiteX93" fmla="*/ 3206972 w 4551674"/>
              <a:gd name="connsiteY93" fmla="*/ 1078763 h 4876800"/>
              <a:gd name="connsiteX94" fmla="*/ 3264599 w 4551674"/>
              <a:gd name="connsiteY94" fmla="*/ 1225067 h 4876800"/>
              <a:gd name="connsiteX95" fmla="*/ 3142269 w 4551674"/>
              <a:gd name="connsiteY95" fmla="*/ 1859051 h 4876800"/>
              <a:gd name="connsiteX96" fmla="*/ 3377984 w 4551674"/>
              <a:gd name="connsiteY96" fmla="*/ 1867910 h 4876800"/>
              <a:gd name="connsiteX97" fmla="*/ 3606222 w 4551674"/>
              <a:gd name="connsiteY97" fmla="*/ 1632194 h 4876800"/>
              <a:gd name="connsiteX98" fmla="*/ 3815992 w 4551674"/>
              <a:gd name="connsiteY98" fmla="*/ 1592494 h 4876800"/>
              <a:gd name="connsiteX99" fmla="*/ 3909803 w 4551674"/>
              <a:gd name="connsiteY99" fmla="*/ 1784261 h 4876800"/>
              <a:gd name="connsiteX100" fmla="*/ 3885419 w 4551674"/>
              <a:gd name="connsiteY100" fmla="*/ 1894799 h 4876800"/>
              <a:gd name="connsiteX101" fmla="*/ 4009454 w 4551674"/>
              <a:gd name="connsiteY101" fmla="*/ 1931460 h 4876800"/>
              <a:gd name="connsiteX102" fmla="*/ 4145023 w 4551674"/>
              <a:gd name="connsiteY102" fmla="*/ 2113779 h 4876800"/>
              <a:gd name="connsiteX103" fmla="*/ 4008053 w 4551674"/>
              <a:gd name="connsiteY103" fmla="*/ 2295039 h 4876800"/>
              <a:gd name="connsiteX104" fmla="*/ 3877028 w 4551674"/>
              <a:gd name="connsiteY104" fmla="*/ 2332749 h 4876800"/>
              <a:gd name="connsiteX105" fmla="*/ 3899545 w 4551674"/>
              <a:gd name="connsiteY105" fmla="*/ 2438410 h 4876800"/>
              <a:gd name="connsiteX106" fmla="*/ 3800466 w 4551674"/>
              <a:gd name="connsiteY106" fmla="*/ 2636406 h 4876800"/>
              <a:gd name="connsiteX107" fmla="*/ 3592554 w 4551674"/>
              <a:gd name="connsiteY107" fmla="*/ 2587638 h 4876800"/>
              <a:gd name="connsiteX108" fmla="*/ 3377651 w 4551674"/>
              <a:gd name="connsiteY108" fmla="*/ 2358514 h 4876800"/>
              <a:gd name="connsiteX109" fmla="*/ 3142993 w 4551674"/>
              <a:gd name="connsiteY109" fmla="*/ 2367296 h 4876800"/>
              <a:gd name="connsiteX110" fmla="*/ 3266942 w 4551674"/>
              <a:gd name="connsiteY110" fmla="*/ 3008519 h 4876800"/>
              <a:gd name="connsiteX111" fmla="*/ 3207687 w 4551674"/>
              <a:gd name="connsiteY111" fmla="*/ 3147832 h 4876800"/>
              <a:gd name="connsiteX112" fmla="*/ 3034151 w 4551674"/>
              <a:gd name="connsiteY112" fmla="*/ 3132954 h 4876800"/>
              <a:gd name="connsiteX113" fmla="*/ 3024150 w 4551674"/>
              <a:gd name="connsiteY113" fmla="*/ 3122143 h 4876800"/>
              <a:gd name="connsiteX114" fmla="*/ 2480472 w 4551674"/>
              <a:gd name="connsiteY114" fmla="*/ 2415007 h 4876800"/>
              <a:gd name="connsiteX115" fmla="*/ 2132029 w 4551674"/>
              <a:gd name="connsiteY115" fmla="*/ 2441257 h 4876800"/>
              <a:gd name="connsiteX116" fmla="*/ 2131219 w 4551674"/>
              <a:gd name="connsiteY116" fmla="*/ 2441257 h 4876800"/>
              <a:gd name="connsiteX117" fmla="*/ 1964274 w 4551674"/>
              <a:gd name="connsiteY117" fmla="*/ 2371115 h 4876800"/>
              <a:gd name="connsiteX118" fmla="*/ 1840002 w 4551674"/>
              <a:gd name="connsiteY118" fmla="*/ 2246757 h 4876800"/>
              <a:gd name="connsiteX119" fmla="*/ 1840002 w 4551674"/>
              <a:gd name="connsiteY119" fmla="*/ 1979838 h 4876800"/>
              <a:gd name="connsiteX120" fmla="*/ 1964036 w 4551674"/>
              <a:gd name="connsiteY120" fmla="*/ 1854994 h 4876800"/>
              <a:gd name="connsiteX121" fmla="*/ 2125218 w 4551674"/>
              <a:gd name="connsiteY121" fmla="*/ 1785090 h 4876800"/>
              <a:gd name="connsiteX122" fmla="*/ 2479758 w 4551674"/>
              <a:gd name="connsiteY122" fmla="*/ 1811588 h 4876800"/>
              <a:gd name="connsiteX123" fmla="*/ 3023435 w 4551674"/>
              <a:gd name="connsiteY123" fmla="*/ 1104452 h 4876800"/>
              <a:gd name="connsiteX124" fmla="*/ 3033436 w 4551674"/>
              <a:gd name="connsiteY124" fmla="*/ 1093641 h 4876800"/>
              <a:gd name="connsiteX125" fmla="*/ 3117729 w 4551674"/>
              <a:gd name="connsiteY125" fmla="*/ 1057327 h 4876800"/>
              <a:gd name="connsiteX126" fmla="*/ 1000001 w 4551674"/>
              <a:gd name="connsiteY126" fmla="*/ 889940 h 4876800"/>
              <a:gd name="connsiteX127" fmla="*/ 912133 w 4551674"/>
              <a:gd name="connsiteY127" fmla="*/ 890425 h 4876800"/>
              <a:gd name="connsiteX128" fmla="*/ 894092 w 4551674"/>
              <a:gd name="connsiteY128" fmla="*/ 894083 h 4876800"/>
              <a:gd name="connsiteX129" fmla="*/ 876938 w 4551674"/>
              <a:gd name="connsiteY129" fmla="*/ 890587 h 4876800"/>
              <a:gd name="connsiteX130" fmla="*/ 243849 w 4551674"/>
              <a:gd name="connsiteY130" fmla="*/ 894083 h 4876800"/>
              <a:gd name="connsiteX131" fmla="*/ 162572 w 4551674"/>
              <a:gd name="connsiteY131" fmla="*/ 975360 h 4876800"/>
              <a:gd name="connsiteX132" fmla="*/ 162572 w 4551674"/>
              <a:gd name="connsiteY132" fmla="*/ 3251187 h 4876800"/>
              <a:gd name="connsiteX133" fmla="*/ 243849 w 4551674"/>
              <a:gd name="connsiteY133" fmla="*/ 3332464 h 4876800"/>
              <a:gd name="connsiteX134" fmla="*/ 999753 w 4551674"/>
              <a:gd name="connsiteY134" fmla="*/ 3332464 h 4876800"/>
              <a:gd name="connsiteX135" fmla="*/ 1232878 w 4551674"/>
              <a:gd name="connsiteY135" fmla="*/ 3169587 h 4876800"/>
              <a:gd name="connsiteX136" fmla="*/ 1463049 w 4551674"/>
              <a:gd name="connsiteY136" fmla="*/ 3336617 h 4876800"/>
              <a:gd name="connsiteX137" fmla="*/ 3652895 w 4551674"/>
              <a:gd name="connsiteY137" fmla="*/ 3333445 h 4876800"/>
              <a:gd name="connsiteX138" fmla="*/ 3657609 w 4551674"/>
              <a:gd name="connsiteY138" fmla="*/ 3332473 h 4876800"/>
              <a:gd name="connsiteX139" fmla="*/ 3662238 w 4551674"/>
              <a:gd name="connsiteY139" fmla="*/ 3333445 h 4876800"/>
              <a:gd name="connsiteX140" fmla="*/ 4307843 w 4551674"/>
              <a:gd name="connsiteY140" fmla="*/ 3332473 h 4876800"/>
              <a:gd name="connsiteX141" fmla="*/ 4389120 w 4551674"/>
              <a:gd name="connsiteY141" fmla="*/ 3251197 h 4876800"/>
              <a:gd name="connsiteX142" fmla="*/ 4389139 w 4551674"/>
              <a:gd name="connsiteY142" fmla="*/ 3251197 h 4876800"/>
              <a:gd name="connsiteX143" fmla="*/ 4389139 w 4551674"/>
              <a:gd name="connsiteY143" fmla="*/ 975360 h 4876800"/>
              <a:gd name="connsiteX144" fmla="*/ 4307862 w 4551674"/>
              <a:gd name="connsiteY144" fmla="*/ 894083 h 4876800"/>
              <a:gd name="connsiteX145" fmla="*/ 1463059 w 4551674"/>
              <a:gd name="connsiteY145" fmla="*/ 894083 h 4876800"/>
              <a:gd name="connsiteX146" fmla="*/ 1230058 w 4551674"/>
              <a:gd name="connsiteY146" fmla="*/ 1056618 h 4876800"/>
              <a:gd name="connsiteX147" fmla="*/ 1000001 w 4551674"/>
              <a:gd name="connsiteY147" fmla="*/ 889940 h 4876800"/>
              <a:gd name="connsiteX148" fmla="*/ 1056637 w 4551674"/>
              <a:gd name="connsiteY148" fmla="*/ 162563 h 4876800"/>
              <a:gd name="connsiteX149" fmla="*/ 975360 w 4551674"/>
              <a:gd name="connsiteY149" fmla="*/ 243840 h 4876800"/>
              <a:gd name="connsiteX150" fmla="*/ 975360 w 4551674"/>
              <a:gd name="connsiteY150" fmla="*/ 731520 h 4876800"/>
              <a:gd name="connsiteX151" fmla="*/ 999744 w 4551674"/>
              <a:gd name="connsiteY151" fmla="*/ 731520 h 4876800"/>
              <a:gd name="connsiteX152" fmla="*/ 1153773 w 4551674"/>
              <a:gd name="connsiteY152" fmla="*/ 838076 h 4876800"/>
              <a:gd name="connsiteX153" fmla="*/ 1231192 w 4551674"/>
              <a:gd name="connsiteY153" fmla="*/ 894607 h 4876800"/>
              <a:gd name="connsiteX154" fmla="*/ 1308611 w 4551674"/>
              <a:gd name="connsiteY154" fmla="*/ 838076 h 4876800"/>
              <a:gd name="connsiteX155" fmla="*/ 1463040 w 4551674"/>
              <a:gd name="connsiteY155" fmla="*/ 731520 h 4876800"/>
              <a:gd name="connsiteX156" fmla="*/ 3576313 w 4551674"/>
              <a:gd name="connsiteY156" fmla="*/ 731520 h 4876800"/>
              <a:gd name="connsiteX157" fmla="*/ 3576313 w 4551674"/>
              <a:gd name="connsiteY157" fmla="*/ 243840 h 4876800"/>
              <a:gd name="connsiteX158" fmla="*/ 3495037 w 4551674"/>
              <a:gd name="connsiteY158" fmla="*/ 162563 h 4876800"/>
              <a:gd name="connsiteX159" fmla="*/ 1056637 w 4551674"/>
              <a:gd name="connsiteY159" fmla="*/ 0 h 4876800"/>
              <a:gd name="connsiteX160" fmla="*/ 3495037 w 4551674"/>
              <a:gd name="connsiteY160" fmla="*/ 0 h 4876800"/>
              <a:gd name="connsiteX161" fmla="*/ 3738877 w 4551674"/>
              <a:gd name="connsiteY161" fmla="*/ 243840 h 4876800"/>
              <a:gd name="connsiteX162" fmla="*/ 3738877 w 4551674"/>
              <a:gd name="connsiteY162" fmla="*/ 731520 h 4876800"/>
              <a:gd name="connsiteX163" fmla="*/ 4307834 w 4551674"/>
              <a:gd name="connsiteY163" fmla="*/ 731520 h 4876800"/>
              <a:gd name="connsiteX164" fmla="*/ 4551674 w 4551674"/>
              <a:gd name="connsiteY164" fmla="*/ 975360 h 4876800"/>
              <a:gd name="connsiteX165" fmla="*/ 4551674 w 4551674"/>
              <a:gd name="connsiteY165" fmla="*/ 3251197 h 4876800"/>
              <a:gd name="connsiteX166" fmla="*/ 4307834 w 4551674"/>
              <a:gd name="connsiteY166" fmla="*/ 3495037 h 4876800"/>
              <a:gd name="connsiteX167" fmla="*/ 3738877 w 4551674"/>
              <a:gd name="connsiteY167" fmla="*/ 3495037 h 4876800"/>
              <a:gd name="connsiteX168" fmla="*/ 3738877 w 4551674"/>
              <a:gd name="connsiteY168" fmla="*/ 4632960 h 4876800"/>
              <a:gd name="connsiteX169" fmla="*/ 3495037 w 4551674"/>
              <a:gd name="connsiteY169" fmla="*/ 4876800 h 4876800"/>
              <a:gd name="connsiteX170" fmla="*/ 1056637 w 4551674"/>
              <a:gd name="connsiteY170" fmla="*/ 4876800 h 4876800"/>
              <a:gd name="connsiteX171" fmla="*/ 812797 w 4551674"/>
              <a:gd name="connsiteY171" fmla="*/ 4632960 h 4876800"/>
              <a:gd name="connsiteX172" fmla="*/ 812797 w 4551674"/>
              <a:gd name="connsiteY172" fmla="*/ 3495037 h 4876800"/>
              <a:gd name="connsiteX173" fmla="*/ 243840 w 4551674"/>
              <a:gd name="connsiteY173" fmla="*/ 3495037 h 4876800"/>
              <a:gd name="connsiteX174" fmla="*/ 0 w 4551674"/>
              <a:gd name="connsiteY174" fmla="*/ 3251197 h 4876800"/>
              <a:gd name="connsiteX175" fmla="*/ 0 w 4551674"/>
              <a:gd name="connsiteY175" fmla="*/ 975360 h 4876800"/>
              <a:gd name="connsiteX176" fmla="*/ 243840 w 4551674"/>
              <a:gd name="connsiteY176" fmla="*/ 731520 h 4876800"/>
              <a:gd name="connsiteX177" fmla="*/ 812797 w 4551674"/>
              <a:gd name="connsiteY177" fmla="*/ 731520 h 4876800"/>
              <a:gd name="connsiteX178" fmla="*/ 812797 w 4551674"/>
              <a:gd name="connsiteY178" fmla="*/ 243840 h 4876800"/>
              <a:gd name="connsiteX179" fmla="*/ 1056637 w 4551674"/>
              <a:gd name="connsiteY17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4551674" h="4876800">
                <a:moveTo>
                  <a:pt x="2194560" y="4389130"/>
                </a:moveTo>
                <a:lnTo>
                  <a:pt x="2357124" y="4389130"/>
                </a:lnTo>
                <a:cubicBezTo>
                  <a:pt x="2402015" y="4389130"/>
                  <a:pt x="2438400" y="4425515"/>
                  <a:pt x="2438400" y="4470407"/>
                </a:cubicBezTo>
                <a:cubicBezTo>
                  <a:pt x="2438400" y="4515298"/>
                  <a:pt x="2402015" y="4551683"/>
                  <a:pt x="2357124" y="4551683"/>
                </a:cubicBezTo>
                <a:lnTo>
                  <a:pt x="2194560" y="4551683"/>
                </a:lnTo>
                <a:cubicBezTo>
                  <a:pt x="2149669" y="4551683"/>
                  <a:pt x="2113284" y="4515298"/>
                  <a:pt x="2113284" y="4470407"/>
                </a:cubicBezTo>
                <a:cubicBezTo>
                  <a:pt x="2113284" y="4425515"/>
                  <a:pt x="2149669" y="4389130"/>
                  <a:pt x="2194560" y="4389130"/>
                </a:cubicBezTo>
                <a:close/>
                <a:moveTo>
                  <a:pt x="975360" y="4145280"/>
                </a:moveTo>
                <a:lnTo>
                  <a:pt x="975360" y="4632960"/>
                </a:lnTo>
                <a:cubicBezTo>
                  <a:pt x="975360" y="4677851"/>
                  <a:pt x="1011745" y="4714237"/>
                  <a:pt x="1056637" y="4714237"/>
                </a:cubicBezTo>
                <a:lnTo>
                  <a:pt x="3495037" y="4714237"/>
                </a:lnTo>
                <a:cubicBezTo>
                  <a:pt x="3539928" y="4714237"/>
                  <a:pt x="3576313" y="4677851"/>
                  <a:pt x="3576313" y="4632960"/>
                </a:cubicBezTo>
                <a:lnTo>
                  <a:pt x="3576323" y="4632960"/>
                </a:lnTo>
                <a:lnTo>
                  <a:pt x="3576323" y="4145280"/>
                </a:lnTo>
                <a:close/>
                <a:moveTo>
                  <a:pt x="1231592" y="3331950"/>
                </a:moveTo>
                <a:cubicBezTo>
                  <a:pt x="1196235" y="3331950"/>
                  <a:pt x="1164936" y="3354810"/>
                  <a:pt x="1154173" y="3388481"/>
                </a:cubicBezTo>
                <a:cubicBezTo>
                  <a:pt x="1130455" y="3453117"/>
                  <a:pt x="1068591" y="3495808"/>
                  <a:pt x="999744" y="3495037"/>
                </a:cubicBezTo>
                <a:lnTo>
                  <a:pt x="975360" y="3495037"/>
                </a:lnTo>
                <a:lnTo>
                  <a:pt x="975360" y="3982717"/>
                </a:lnTo>
                <a:lnTo>
                  <a:pt x="3576313" y="3982717"/>
                </a:lnTo>
                <a:lnTo>
                  <a:pt x="3576323" y="3982717"/>
                </a:lnTo>
                <a:lnTo>
                  <a:pt x="3576323" y="3495037"/>
                </a:lnTo>
                <a:lnTo>
                  <a:pt x="1463040" y="3495037"/>
                </a:lnTo>
                <a:cubicBezTo>
                  <a:pt x="1394336" y="3495637"/>
                  <a:pt x="1332681" y="3452984"/>
                  <a:pt x="1309011" y="3388481"/>
                </a:cubicBezTo>
                <a:cubicBezTo>
                  <a:pt x="1298248" y="3354800"/>
                  <a:pt x="1266949" y="3331950"/>
                  <a:pt x="1231592" y="3331950"/>
                </a:cubicBezTo>
                <a:close/>
                <a:moveTo>
                  <a:pt x="1219201" y="2844803"/>
                </a:moveTo>
                <a:cubicBezTo>
                  <a:pt x="1264089" y="2844803"/>
                  <a:pt x="1300477" y="2881192"/>
                  <a:pt x="1300477" y="2926080"/>
                </a:cubicBezTo>
                <a:cubicBezTo>
                  <a:pt x="1300477" y="2970968"/>
                  <a:pt x="1264089" y="3007356"/>
                  <a:pt x="1219201" y="3007356"/>
                </a:cubicBezTo>
                <a:cubicBezTo>
                  <a:pt x="1174313" y="3007356"/>
                  <a:pt x="1137924" y="2970968"/>
                  <a:pt x="1137924" y="2926080"/>
                </a:cubicBezTo>
                <a:cubicBezTo>
                  <a:pt x="1137924" y="2881192"/>
                  <a:pt x="1174313" y="2844803"/>
                  <a:pt x="1219201" y="2844803"/>
                </a:cubicBezTo>
                <a:close/>
                <a:moveTo>
                  <a:pt x="1219201" y="2519687"/>
                </a:moveTo>
                <a:cubicBezTo>
                  <a:pt x="1264089" y="2519687"/>
                  <a:pt x="1300477" y="2556075"/>
                  <a:pt x="1300477" y="2600963"/>
                </a:cubicBezTo>
                <a:cubicBezTo>
                  <a:pt x="1300477" y="2645851"/>
                  <a:pt x="1264089" y="2682240"/>
                  <a:pt x="1219201" y="2682240"/>
                </a:cubicBezTo>
                <a:cubicBezTo>
                  <a:pt x="1174313" y="2682240"/>
                  <a:pt x="1137924" y="2645851"/>
                  <a:pt x="1137924" y="2600963"/>
                </a:cubicBezTo>
                <a:cubicBezTo>
                  <a:pt x="1137924" y="2556075"/>
                  <a:pt x="1174313" y="2519687"/>
                  <a:pt x="1219201" y="2519687"/>
                </a:cubicBezTo>
                <a:close/>
                <a:moveTo>
                  <a:pt x="1219201" y="2194560"/>
                </a:moveTo>
                <a:cubicBezTo>
                  <a:pt x="1264089" y="2194560"/>
                  <a:pt x="1300477" y="2230949"/>
                  <a:pt x="1300477" y="2275837"/>
                </a:cubicBezTo>
                <a:cubicBezTo>
                  <a:pt x="1300477" y="2320725"/>
                  <a:pt x="1264089" y="2357113"/>
                  <a:pt x="1219201" y="2357113"/>
                </a:cubicBezTo>
                <a:cubicBezTo>
                  <a:pt x="1174313" y="2357113"/>
                  <a:pt x="1137924" y="2320725"/>
                  <a:pt x="1137924" y="2275837"/>
                </a:cubicBezTo>
                <a:cubicBezTo>
                  <a:pt x="1137924" y="2230949"/>
                  <a:pt x="1174313" y="2194560"/>
                  <a:pt x="1219201" y="2194560"/>
                </a:cubicBezTo>
                <a:close/>
                <a:moveTo>
                  <a:pt x="1219201" y="1869443"/>
                </a:moveTo>
                <a:cubicBezTo>
                  <a:pt x="1264089" y="1869443"/>
                  <a:pt x="1300477" y="1905832"/>
                  <a:pt x="1300477" y="1950720"/>
                </a:cubicBezTo>
                <a:cubicBezTo>
                  <a:pt x="1300477" y="1995608"/>
                  <a:pt x="1264089" y="2031996"/>
                  <a:pt x="1219201" y="2031996"/>
                </a:cubicBezTo>
                <a:cubicBezTo>
                  <a:pt x="1174313" y="2031996"/>
                  <a:pt x="1137924" y="1995608"/>
                  <a:pt x="1137924" y="1950720"/>
                </a:cubicBezTo>
                <a:cubicBezTo>
                  <a:pt x="1137924" y="1905832"/>
                  <a:pt x="1174313" y="1869443"/>
                  <a:pt x="1219201" y="1869443"/>
                </a:cubicBezTo>
                <a:close/>
                <a:moveTo>
                  <a:pt x="1219201" y="1544327"/>
                </a:moveTo>
                <a:cubicBezTo>
                  <a:pt x="1264089" y="1544327"/>
                  <a:pt x="1300477" y="1580716"/>
                  <a:pt x="1300477" y="1625604"/>
                </a:cubicBezTo>
                <a:cubicBezTo>
                  <a:pt x="1300477" y="1670492"/>
                  <a:pt x="1264089" y="1706881"/>
                  <a:pt x="1219201" y="1706881"/>
                </a:cubicBezTo>
                <a:cubicBezTo>
                  <a:pt x="1174313" y="1706881"/>
                  <a:pt x="1137924" y="1670492"/>
                  <a:pt x="1137924" y="1625604"/>
                </a:cubicBezTo>
                <a:cubicBezTo>
                  <a:pt x="1137924" y="1580716"/>
                  <a:pt x="1174313" y="1544327"/>
                  <a:pt x="1219201" y="1544327"/>
                </a:cubicBezTo>
                <a:close/>
                <a:moveTo>
                  <a:pt x="3087929" y="1288304"/>
                </a:moveTo>
                <a:lnTo>
                  <a:pt x="2589191" y="1936918"/>
                </a:lnTo>
                <a:cubicBezTo>
                  <a:pt x="2585352" y="1943452"/>
                  <a:pt x="2580589" y="1949396"/>
                  <a:pt x="2575046" y="1954559"/>
                </a:cubicBezTo>
                <a:cubicBezTo>
                  <a:pt x="2558644" y="1970322"/>
                  <a:pt x="2536384" y="1978485"/>
                  <a:pt x="2513676" y="1977076"/>
                </a:cubicBezTo>
                <a:lnTo>
                  <a:pt x="2119960" y="1947405"/>
                </a:lnTo>
                <a:cubicBezTo>
                  <a:pt x="2104759" y="1949748"/>
                  <a:pt x="2090871" y="1957416"/>
                  <a:pt x="2080784" y="1969027"/>
                </a:cubicBezTo>
                <a:lnTo>
                  <a:pt x="1956178" y="2094357"/>
                </a:lnTo>
                <a:cubicBezTo>
                  <a:pt x="1945700" y="2104939"/>
                  <a:pt x="1945700" y="2121980"/>
                  <a:pt x="1956178" y="2132562"/>
                </a:cubicBezTo>
                <a:lnTo>
                  <a:pt x="2080213" y="2257406"/>
                </a:lnTo>
                <a:cubicBezTo>
                  <a:pt x="2091871" y="2270579"/>
                  <a:pt x="2108388" y="2278475"/>
                  <a:pt x="2125971" y="2279266"/>
                </a:cubicBezTo>
                <a:lnTo>
                  <a:pt x="2513591" y="2249843"/>
                </a:lnTo>
                <a:cubicBezTo>
                  <a:pt x="2536136" y="2248119"/>
                  <a:pt x="2558367" y="2255873"/>
                  <a:pt x="2574960" y="2271217"/>
                </a:cubicBezTo>
                <a:cubicBezTo>
                  <a:pt x="2581847" y="2277685"/>
                  <a:pt x="2587590" y="2285267"/>
                  <a:pt x="2591953" y="2293649"/>
                </a:cubicBezTo>
                <a:lnTo>
                  <a:pt x="3088243" y="2939091"/>
                </a:lnTo>
                <a:lnTo>
                  <a:pt x="2965428" y="2305107"/>
                </a:lnTo>
                <a:cubicBezTo>
                  <a:pt x="2960894" y="2281800"/>
                  <a:pt x="2966781" y="2257682"/>
                  <a:pt x="2981535" y="2239089"/>
                </a:cubicBezTo>
                <a:cubicBezTo>
                  <a:pt x="2996289" y="2220497"/>
                  <a:pt x="3018435" y="2209276"/>
                  <a:pt x="3042152" y="2208381"/>
                </a:cubicBezTo>
                <a:lnTo>
                  <a:pt x="3408559" y="2194560"/>
                </a:lnTo>
                <a:cubicBezTo>
                  <a:pt x="3432696" y="2193436"/>
                  <a:pt x="3456080" y="2203123"/>
                  <a:pt x="3472368" y="2220973"/>
                </a:cubicBezTo>
                <a:lnTo>
                  <a:pt x="3716208" y="2481720"/>
                </a:lnTo>
                <a:cubicBezTo>
                  <a:pt x="3724085" y="2490902"/>
                  <a:pt x="3726771" y="2492607"/>
                  <a:pt x="3733029" y="2489845"/>
                </a:cubicBezTo>
                <a:cubicBezTo>
                  <a:pt x="3739944" y="2486606"/>
                  <a:pt x="3743411" y="2478767"/>
                  <a:pt x="3741153" y="2471471"/>
                </a:cubicBezTo>
                <a:lnTo>
                  <a:pt x="3703444" y="2292658"/>
                </a:lnTo>
                <a:cubicBezTo>
                  <a:pt x="3694653" y="2251024"/>
                  <a:pt x="3719465" y="2209657"/>
                  <a:pt x="3760337" y="2197808"/>
                </a:cubicBezTo>
                <a:lnTo>
                  <a:pt x="3964105" y="2139125"/>
                </a:lnTo>
                <a:cubicBezTo>
                  <a:pt x="3975507" y="2135762"/>
                  <a:pt x="3983336" y="2125294"/>
                  <a:pt x="3983346" y="2113426"/>
                </a:cubicBezTo>
                <a:cubicBezTo>
                  <a:pt x="3983346" y="2101539"/>
                  <a:pt x="3975516" y="2091061"/>
                  <a:pt x="3964115" y="2087699"/>
                </a:cubicBezTo>
                <a:lnTo>
                  <a:pt x="3767176" y="2029425"/>
                </a:lnTo>
                <a:cubicBezTo>
                  <a:pt x="3726152" y="2017319"/>
                  <a:pt x="3701529" y="1975495"/>
                  <a:pt x="3710845" y="1933756"/>
                </a:cubicBezTo>
                <a:lnTo>
                  <a:pt x="3751488" y="1751038"/>
                </a:lnTo>
                <a:cubicBezTo>
                  <a:pt x="3751488" y="1749333"/>
                  <a:pt x="3752793" y="1742665"/>
                  <a:pt x="3743363" y="1738113"/>
                </a:cubicBezTo>
                <a:cubicBezTo>
                  <a:pt x="3737867" y="1734826"/>
                  <a:pt x="3730762" y="1736360"/>
                  <a:pt x="3727104" y="1741608"/>
                </a:cubicBezTo>
                <a:lnTo>
                  <a:pt x="3470101" y="2007641"/>
                </a:lnTo>
                <a:cubicBezTo>
                  <a:pt x="3453946" y="2024024"/>
                  <a:pt x="3431648" y="2032864"/>
                  <a:pt x="3408655" y="2032025"/>
                </a:cubicBezTo>
                <a:lnTo>
                  <a:pt x="3042247" y="2018205"/>
                </a:lnTo>
                <a:cubicBezTo>
                  <a:pt x="3018530" y="2017309"/>
                  <a:pt x="2996384" y="2006089"/>
                  <a:pt x="2981630" y="1987496"/>
                </a:cubicBezTo>
                <a:cubicBezTo>
                  <a:pt x="2966885" y="1968894"/>
                  <a:pt x="2960999" y="1944776"/>
                  <a:pt x="2965523" y="1921478"/>
                </a:cubicBezTo>
                <a:close/>
                <a:moveTo>
                  <a:pt x="1219201" y="1219200"/>
                </a:moveTo>
                <a:cubicBezTo>
                  <a:pt x="1264089" y="1219200"/>
                  <a:pt x="1300477" y="1255589"/>
                  <a:pt x="1300477" y="1300477"/>
                </a:cubicBezTo>
                <a:cubicBezTo>
                  <a:pt x="1300477" y="1345365"/>
                  <a:pt x="1264089" y="1381753"/>
                  <a:pt x="1219201" y="1381753"/>
                </a:cubicBezTo>
                <a:cubicBezTo>
                  <a:pt x="1174313" y="1381753"/>
                  <a:pt x="1137924" y="1345365"/>
                  <a:pt x="1137924" y="1300477"/>
                </a:cubicBezTo>
                <a:cubicBezTo>
                  <a:pt x="1137924" y="1255589"/>
                  <a:pt x="1174313" y="1219200"/>
                  <a:pt x="1219201" y="1219200"/>
                </a:cubicBezTo>
                <a:close/>
                <a:moveTo>
                  <a:pt x="3117729" y="1057327"/>
                </a:moveTo>
                <a:cubicBezTo>
                  <a:pt x="3148253" y="1054710"/>
                  <a:pt x="3179602" y="1061718"/>
                  <a:pt x="3206972" y="1078763"/>
                </a:cubicBezTo>
                <a:cubicBezTo>
                  <a:pt x="3257007" y="1108929"/>
                  <a:pt x="3280620" y="1168879"/>
                  <a:pt x="3264599" y="1225067"/>
                </a:cubicBezTo>
                <a:lnTo>
                  <a:pt x="3142269" y="1859051"/>
                </a:lnTo>
                <a:lnTo>
                  <a:pt x="3377984" y="1867910"/>
                </a:lnTo>
                <a:lnTo>
                  <a:pt x="3606222" y="1632194"/>
                </a:lnTo>
                <a:cubicBezTo>
                  <a:pt x="3659229" y="1573235"/>
                  <a:pt x="3745106" y="1556985"/>
                  <a:pt x="3815992" y="1592494"/>
                </a:cubicBezTo>
                <a:cubicBezTo>
                  <a:pt x="3886877" y="1627994"/>
                  <a:pt x="3925282" y="1706508"/>
                  <a:pt x="3909803" y="1784261"/>
                </a:cubicBezTo>
                <a:lnTo>
                  <a:pt x="3885419" y="1894799"/>
                </a:lnTo>
                <a:lnTo>
                  <a:pt x="4009454" y="1931460"/>
                </a:lnTo>
                <a:cubicBezTo>
                  <a:pt x="4090130" y="1955359"/>
                  <a:pt x="4145366" y="2029616"/>
                  <a:pt x="4145023" y="2113779"/>
                </a:cubicBezTo>
                <a:cubicBezTo>
                  <a:pt x="4144699" y="2197913"/>
                  <a:pt x="4088902" y="2271751"/>
                  <a:pt x="4008053" y="2295039"/>
                </a:cubicBezTo>
                <a:lnTo>
                  <a:pt x="3877028" y="2332749"/>
                </a:lnTo>
                <a:lnTo>
                  <a:pt x="3899545" y="2438410"/>
                </a:lnTo>
                <a:cubicBezTo>
                  <a:pt x="3917023" y="2519477"/>
                  <a:pt x="3875828" y="2601792"/>
                  <a:pt x="3800466" y="2636406"/>
                </a:cubicBezTo>
                <a:cubicBezTo>
                  <a:pt x="3728295" y="2670867"/>
                  <a:pt x="3641874" y="2650598"/>
                  <a:pt x="3592554" y="2587638"/>
                </a:cubicBezTo>
                <a:lnTo>
                  <a:pt x="3377651" y="2358514"/>
                </a:lnTo>
                <a:lnTo>
                  <a:pt x="3142993" y="2367296"/>
                </a:lnTo>
                <a:lnTo>
                  <a:pt x="3266942" y="3008519"/>
                </a:lnTo>
                <a:cubicBezTo>
                  <a:pt x="3280096" y="3062945"/>
                  <a:pt x="3256017" y="3119552"/>
                  <a:pt x="3207687" y="3147832"/>
                </a:cubicBezTo>
                <a:cubicBezTo>
                  <a:pt x="3152966" y="3181998"/>
                  <a:pt x="3082252" y="3175940"/>
                  <a:pt x="3034151" y="3132954"/>
                </a:cubicBezTo>
                <a:cubicBezTo>
                  <a:pt x="3030484" y="3129667"/>
                  <a:pt x="3027141" y="3126048"/>
                  <a:pt x="3024150" y="3122143"/>
                </a:cubicBezTo>
                <a:lnTo>
                  <a:pt x="2480472" y="2415007"/>
                </a:lnTo>
                <a:lnTo>
                  <a:pt x="2132029" y="2441257"/>
                </a:lnTo>
                <a:lnTo>
                  <a:pt x="2131219" y="2441257"/>
                </a:lnTo>
                <a:cubicBezTo>
                  <a:pt x="2068268" y="2441982"/>
                  <a:pt x="2007823" y="2416578"/>
                  <a:pt x="1964274" y="2371115"/>
                </a:cubicBezTo>
                <a:lnTo>
                  <a:pt x="1840002" y="2246757"/>
                </a:lnTo>
                <a:cubicBezTo>
                  <a:pt x="1766992" y="2172767"/>
                  <a:pt x="1766992" y="2053838"/>
                  <a:pt x="1840002" y="1979838"/>
                </a:cubicBezTo>
                <a:lnTo>
                  <a:pt x="1964036" y="1854994"/>
                </a:lnTo>
                <a:cubicBezTo>
                  <a:pt x="2006079" y="1810817"/>
                  <a:pt x="2064239" y="1785595"/>
                  <a:pt x="2125218" y="1785090"/>
                </a:cubicBezTo>
                <a:lnTo>
                  <a:pt x="2479758" y="1811588"/>
                </a:lnTo>
                <a:lnTo>
                  <a:pt x="3023435" y="1104452"/>
                </a:lnTo>
                <a:cubicBezTo>
                  <a:pt x="3026426" y="1100547"/>
                  <a:pt x="3029770" y="1096928"/>
                  <a:pt x="3033436" y="1093641"/>
                </a:cubicBezTo>
                <a:cubicBezTo>
                  <a:pt x="3057506" y="1072186"/>
                  <a:pt x="3087205" y="1059944"/>
                  <a:pt x="3117729" y="1057327"/>
                </a:cubicBezTo>
                <a:close/>
                <a:moveTo>
                  <a:pt x="1000001" y="889940"/>
                </a:moveTo>
                <a:lnTo>
                  <a:pt x="912133" y="890425"/>
                </a:lnTo>
                <a:cubicBezTo>
                  <a:pt x="906284" y="892349"/>
                  <a:pt x="900227" y="893578"/>
                  <a:pt x="894092" y="894083"/>
                </a:cubicBezTo>
                <a:cubicBezTo>
                  <a:pt x="888254" y="893588"/>
                  <a:pt x="882501" y="892416"/>
                  <a:pt x="876938" y="890587"/>
                </a:cubicBezTo>
                <a:lnTo>
                  <a:pt x="243849" y="894083"/>
                </a:lnTo>
                <a:cubicBezTo>
                  <a:pt x="198958" y="894083"/>
                  <a:pt x="162572" y="930468"/>
                  <a:pt x="162572" y="975360"/>
                </a:cubicBezTo>
                <a:lnTo>
                  <a:pt x="162572" y="3251187"/>
                </a:lnTo>
                <a:cubicBezTo>
                  <a:pt x="162572" y="3296079"/>
                  <a:pt x="198958" y="3332464"/>
                  <a:pt x="243849" y="3332464"/>
                </a:cubicBezTo>
                <a:lnTo>
                  <a:pt x="999753" y="3332464"/>
                </a:lnTo>
                <a:cubicBezTo>
                  <a:pt x="1034815" y="3234042"/>
                  <a:pt x="1128398" y="3168653"/>
                  <a:pt x="1232878" y="3169587"/>
                </a:cubicBezTo>
                <a:cubicBezTo>
                  <a:pt x="1337357" y="3170520"/>
                  <a:pt x="1429760" y="3237576"/>
                  <a:pt x="1463049" y="3336617"/>
                </a:cubicBezTo>
                <a:lnTo>
                  <a:pt x="3652895" y="3333445"/>
                </a:lnTo>
                <a:cubicBezTo>
                  <a:pt x="3654447" y="3333035"/>
                  <a:pt x="3656019" y="3332712"/>
                  <a:pt x="3657609" y="3332473"/>
                </a:cubicBezTo>
                <a:cubicBezTo>
                  <a:pt x="3659162" y="3332721"/>
                  <a:pt x="3660715" y="3333045"/>
                  <a:pt x="3662238" y="3333445"/>
                </a:cubicBezTo>
                <a:lnTo>
                  <a:pt x="4307843" y="3332473"/>
                </a:lnTo>
                <a:cubicBezTo>
                  <a:pt x="4352725" y="3332473"/>
                  <a:pt x="4389120" y="3296088"/>
                  <a:pt x="4389120" y="3251197"/>
                </a:cubicBezTo>
                <a:lnTo>
                  <a:pt x="4389139" y="3251197"/>
                </a:lnTo>
                <a:lnTo>
                  <a:pt x="4389139" y="975360"/>
                </a:lnTo>
                <a:cubicBezTo>
                  <a:pt x="4389139" y="930468"/>
                  <a:pt x="4352754" y="894083"/>
                  <a:pt x="4307862" y="894083"/>
                </a:cubicBezTo>
                <a:lnTo>
                  <a:pt x="1463059" y="894083"/>
                </a:lnTo>
                <a:cubicBezTo>
                  <a:pt x="1427902" y="992333"/>
                  <a:pt x="1334405" y="1057551"/>
                  <a:pt x="1230058" y="1056618"/>
                </a:cubicBezTo>
                <a:cubicBezTo>
                  <a:pt x="1125712" y="1055684"/>
                  <a:pt x="1033396" y="988800"/>
                  <a:pt x="1000001" y="889940"/>
                </a:cubicBezTo>
                <a:close/>
                <a:moveTo>
                  <a:pt x="1056637" y="162563"/>
                </a:moveTo>
                <a:cubicBezTo>
                  <a:pt x="1011745" y="162563"/>
                  <a:pt x="975360" y="198948"/>
                  <a:pt x="975360" y="243840"/>
                </a:cubicBezTo>
                <a:lnTo>
                  <a:pt x="975360" y="731520"/>
                </a:lnTo>
                <a:lnTo>
                  <a:pt x="999744" y="731520"/>
                </a:lnTo>
                <a:cubicBezTo>
                  <a:pt x="1068448" y="730920"/>
                  <a:pt x="1130103" y="773582"/>
                  <a:pt x="1153773" y="838076"/>
                </a:cubicBezTo>
                <a:cubicBezTo>
                  <a:pt x="1164536" y="871756"/>
                  <a:pt x="1195835" y="894607"/>
                  <a:pt x="1231192" y="894607"/>
                </a:cubicBezTo>
                <a:cubicBezTo>
                  <a:pt x="1266549" y="894607"/>
                  <a:pt x="1297848" y="871747"/>
                  <a:pt x="1308611" y="838076"/>
                </a:cubicBezTo>
                <a:cubicBezTo>
                  <a:pt x="1332319" y="773439"/>
                  <a:pt x="1394193" y="730748"/>
                  <a:pt x="1463040" y="731520"/>
                </a:cubicBezTo>
                <a:lnTo>
                  <a:pt x="3576313" y="731520"/>
                </a:lnTo>
                <a:lnTo>
                  <a:pt x="3576313" y="243840"/>
                </a:lnTo>
                <a:cubicBezTo>
                  <a:pt x="3576313" y="198948"/>
                  <a:pt x="3539928" y="162563"/>
                  <a:pt x="3495037" y="162563"/>
                </a:cubicBezTo>
                <a:close/>
                <a:moveTo>
                  <a:pt x="1056637" y="0"/>
                </a:moveTo>
                <a:lnTo>
                  <a:pt x="3495037" y="0"/>
                </a:lnTo>
                <a:cubicBezTo>
                  <a:pt x="3629711" y="0"/>
                  <a:pt x="3738877" y="109166"/>
                  <a:pt x="3738877" y="243840"/>
                </a:cubicBezTo>
                <a:lnTo>
                  <a:pt x="3738877" y="731520"/>
                </a:lnTo>
                <a:lnTo>
                  <a:pt x="4307834" y="731520"/>
                </a:lnTo>
                <a:cubicBezTo>
                  <a:pt x="4442507" y="731520"/>
                  <a:pt x="4551674" y="840695"/>
                  <a:pt x="4551674" y="975360"/>
                </a:cubicBezTo>
                <a:lnTo>
                  <a:pt x="4551674" y="3251197"/>
                </a:lnTo>
                <a:cubicBezTo>
                  <a:pt x="4551674" y="3385861"/>
                  <a:pt x="4442498" y="3495037"/>
                  <a:pt x="4307834" y="3495037"/>
                </a:cubicBezTo>
                <a:lnTo>
                  <a:pt x="3738877" y="3495037"/>
                </a:lnTo>
                <a:lnTo>
                  <a:pt x="3738877" y="4632960"/>
                </a:lnTo>
                <a:cubicBezTo>
                  <a:pt x="3738877" y="4767634"/>
                  <a:pt x="3629701" y="4876800"/>
                  <a:pt x="3495037" y="4876800"/>
                </a:cubicBezTo>
                <a:lnTo>
                  <a:pt x="1056637" y="4876800"/>
                </a:lnTo>
                <a:cubicBezTo>
                  <a:pt x="921972" y="4876800"/>
                  <a:pt x="812797" y="4767624"/>
                  <a:pt x="812797" y="4632960"/>
                </a:cubicBezTo>
                <a:lnTo>
                  <a:pt x="812797" y="3495037"/>
                </a:lnTo>
                <a:lnTo>
                  <a:pt x="243840" y="3495037"/>
                </a:lnTo>
                <a:cubicBezTo>
                  <a:pt x="109166" y="3495037"/>
                  <a:pt x="0" y="3385861"/>
                  <a:pt x="0" y="3251197"/>
                </a:cubicBezTo>
                <a:lnTo>
                  <a:pt x="0" y="975360"/>
                </a:lnTo>
                <a:cubicBezTo>
                  <a:pt x="0" y="840695"/>
                  <a:pt x="109175" y="731520"/>
                  <a:pt x="243840" y="731520"/>
                </a:cubicBezTo>
                <a:lnTo>
                  <a:pt x="812797" y="731520"/>
                </a:lnTo>
                <a:lnTo>
                  <a:pt x="812797" y="243840"/>
                </a:lnTo>
                <a:cubicBezTo>
                  <a:pt x="812797" y="109166"/>
                  <a:pt x="921972" y="0"/>
                  <a:pt x="105663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B3DC865-B99A-41CD-9630-08F52BBDF649}"/>
              </a:ext>
            </a:extLst>
          </p:cNvPr>
          <p:cNvSpPr>
            <a:spLocks noChangeAspect="1"/>
          </p:cNvSpPr>
          <p:nvPr/>
        </p:nvSpPr>
        <p:spPr>
          <a:xfrm>
            <a:off x="21470219" y="7386622"/>
            <a:ext cx="853440" cy="853440"/>
          </a:xfrm>
          <a:custGeom>
            <a:avLst/>
            <a:gdLst>
              <a:gd name="connsiteX0" fmla="*/ 2070354 w 4139946"/>
              <a:gd name="connsiteY0" fmla="*/ 1850898 h 4139946"/>
              <a:gd name="connsiteX1" fmla="*/ 1850898 w 4139946"/>
              <a:gd name="connsiteY1" fmla="*/ 2070354 h 4139946"/>
              <a:gd name="connsiteX2" fmla="*/ 2070354 w 4139946"/>
              <a:gd name="connsiteY2" fmla="*/ 2289810 h 4139946"/>
              <a:gd name="connsiteX3" fmla="*/ 2289810 w 4139946"/>
              <a:gd name="connsiteY3" fmla="*/ 2070354 h 4139946"/>
              <a:gd name="connsiteX4" fmla="*/ 2070354 w 4139946"/>
              <a:gd name="connsiteY4" fmla="*/ 1850898 h 4139946"/>
              <a:gd name="connsiteX5" fmla="*/ 2070354 w 4139946"/>
              <a:gd name="connsiteY5" fmla="*/ 1699260 h 4139946"/>
              <a:gd name="connsiteX6" fmla="*/ 2442210 w 4139946"/>
              <a:gd name="connsiteY6" fmla="*/ 2070354 h 4139946"/>
              <a:gd name="connsiteX7" fmla="*/ 2442210 w 4139946"/>
              <a:gd name="connsiteY7" fmla="*/ 2071116 h 4139946"/>
              <a:gd name="connsiteX8" fmla="*/ 2070354 w 4139946"/>
              <a:gd name="connsiteY8" fmla="*/ 2442972 h 4139946"/>
              <a:gd name="connsiteX9" fmla="*/ 1698498 w 4139946"/>
              <a:gd name="connsiteY9" fmla="*/ 2071116 h 4139946"/>
              <a:gd name="connsiteX10" fmla="*/ 2070354 w 4139946"/>
              <a:gd name="connsiteY10" fmla="*/ 1699260 h 4139946"/>
              <a:gd name="connsiteX11" fmla="*/ 1994154 w 4139946"/>
              <a:gd name="connsiteY11" fmla="*/ 598170 h 4139946"/>
              <a:gd name="connsiteX12" fmla="*/ 598170 w 4139946"/>
              <a:gd name="connsiteY12" fmla="*/ 1994154 h 4139946"/>
              <a:gd name="connsiteX13" fmla="*/ 959358 w 4139946"/>
              <a:gd name="connsiteY13" fmla="*/ 1994154 h 4139946"/>
              <a:gd name="connsiteX14" fmla="*/ 1035558 w 4139946"/>
              <a:gd name="connsiteY14" fmla="*/ 2070354 h 4139946"/>
              <a:gd name="connsiteX15" fmla="*/ 959358 w 4139946"/>
              <a:gd name="connsiteY15" fmla="*/ 2146554 h 4139946"/>
              <a:gd name="connsiteX16" fmla="*/ 598170 w 4139946"/>
              <a:gd name="connsiteY16" fmla="*/ 2146554 h 4139946"/>
              <a:gd name="connsiteX17" fmla="*/ 1994154 w 4139946"/>
              <a:gd name="connsiteY17" fmla="*/ 3542538 h 4139946"/>
              <a:gd name="connsiteX18" fmla="*/ 1994154 w 4139946"/>
              <a:gd name="connsiteY18" fmla="*/ 3181350 h 4139946"/>
              <a:gd name="connsiteX19" fmla="*/ 2070354 w 4139946"/>
              <a:gd name="connsiteY19" fmla="*/ 3105150 h 4139946"/>
              <a:gd name="connsiteX20" fmla="*/ 2146554 w 4139946"/>
              <a:gd name="connsiteY20" fmla="*/ 3181350 h 4139946"/>
              <a:gd name="connsiteX21" fmla="*/ 2146554 w 4139946"/>
              <a:gd name="connsiteY21" fmla="*/ 3542538 h 4139946"/>
              <a:gd name="connsiteX22" fmla="*/ 3542538 w 4139946"/>
              <a:gd name="connsiteY22" fmla="*/ 2146554 h 4139946"/>
              <a:gd name="connsiteX23" fmla="*/ 3181350 w 4139946"/>
              <a:gd name="connsiteY23" fmla="*/ 2146554 h 4139946"/>
              <a:gd name="connsiteX24" fmla="*/ 3105150 w 4139946"/>
              <a:gd name="connsiteY24" fmla="*/ 2070354 h 4139946"/>
              <a:gd name="connsiteX25" fmla="*/ 3181350 w 4139946"/>
              <a:gd name="connsiteY25" fmla="*/ 1994154 h 4139946"/>
              <a:gd name="connsiteX26" fmla="*/ 3542538 w 4139946"/>
              <a:gd name="connsiteY26" fmla="*/ 1994154 h 4139946"/>
              <a:gd name="connsiteX27" fmla="*/ 2146554 w 4139946"/>
              <a:gd name="connsiteY27" fmla="*/ 598170 h 4139946"/>
              <a:gd name="connsiteX28" fmla="*/ 2146554 w 4139946"/>
              <a:gd name="connsiteY28" fmla="*/ 959358 h 4139946"/>
              <a:gd name="connsiteX29" fmla="*/ 2070354 w 4139946"/>
              <a:gd name="connsiteY29" fmla="*/ 1035558 h 4139946"/>
              <a:gd name="connsiteX30" fmla="*/ 1994154 w 4139946"/>
              <a:gd name="connsiteY30" fmla="*/ 959358 h 4139946"/>
              <a:gd name="connsiteX31" fmla="*/ 2070354 w 4139946"/>
              <a:gd name="connsiteY31" fmla="*/ 0 h 4139946"/>
              <a:gd name="connsiteX32" fmla="*/ 2146554 w 4139946"/>
              <a:gd name="connsiteY32" fmla="*/ 76200 h 4139946"/>
              <a:gd name="connsiteX33" fmla="*/ 2146554 w 4139946"/>
              <a:gd name="connsiteY33" fmla="*/ 445770 h 4139946"/>
              <a:gd name="connsiteX34" fmla="*/ 3694938 w 4139946"/>
              <a:gd name="connsiteY34" fmla="*/ 1994154 h 4139946"/>
              <a:gd name="connsiteX35" fmla="*/ 4063746 w 4139946"/>
              <a:gd name="connsiteY35" fmla="*/ 1994154 h 4139946"/>
              <a:gd name="connsiteX36" fmla="*/ 4139946 w 4139946"/>
              <a:gd name="connsiteY36" fmla="*/ 2070354 h 4139946"/>
              <a:gd name="connsiteX37" fmla="*/ 4063746 w 4139946"/>
              <a:gd name="connsiteY37" fmla="*/ 2146554 h 4139946"/>
              <a:gd name="connsiteX38" fmla="*/ 3694938 w 4139946"/>
              <a:gd name="connsiteY38" fmla="*/ 2146554 h 4139946"/>
              <a:gd name="connsiteX39" fmla="*/ 2146554 w 4139946"/>
              <a:gd name="connsiteY39" fmla="*/ 3694938 h 4139946"/>
              <a:gd name="connsiteX40" fmla="*/ 2146554 w 4139946"/>
              <a:gd name="connsiteY40" fmla="*/ 4063746 h 4139946"/>
              <a:gd name="connsiteX41" fmla="*/ 2070354 w 4139946"/>
              <a:gd name="connsiteY41" fmla="*/ 4139946 h 4139946"/>
              <a:gd name="connsiteX42" fmla="*/ 1994154 w 4139946"/>
              <a:gd name="connsiteY42" fmla="*/ 4063746 h 4139946"/>
              <a:gd name="connsiteX43" fmla="*/ 1994154 w 4139946"/>
              <a:gd name="connsiteY43" fmla="*/ 3694938 h 4139946"/>
              <a:gd name="connsiteX44" fmla="*/ 445008 w 4139946"/>
              <a:gd name="connsiteY44" fmla="*/ 2146554 h 4139946"/>
              <a:gd name="connsiteX45" fmla="*/ 76200 w 4139946"/>
              <a:gd name="connsiteY45" fmla="*/ 2146554 h 4139946"/>
              <a:gd name="connsiteX46" fmla="*/ 0 w 4139946"/>
              <a:gd name="connsiteY46" fmla="*/ 2070354 h 4139946"/>
              <a:gd name="connsiteX47" fmla="*/ 76200 w 4139946"/>
              <a:gd name="connsiteY47" fmla="*/ 1994154 h 4139946"/>
              <a:gd name="connsiteX48" fmla="*/ 445770 w 4139946"/>
              <a:gd name="connsiteY48" fmla="*/ 1994154 h 4139946"/>
              <a:gd name="connsiteX49" fmla="*/ 1994154 w 4139946"/>
              <a:gd name="connsiteY49" fmla="*/ 445008 h 4139946"/>
              <a:gd name="connsiteX50" fmla="*/ 1994154 w 4139946"/>
              <a:gd name="connsiteY50" fmla="*/ 76200 h 4139946"/>
              <a:gd name="connsiteX51" fmla="*/ 2070354 w 4139946"/>
              <a:gd name="connsiteY51" fmla="*/ 0 h 413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139946" h="4139946">
                <a:moveTo>
                  <a:pt x="2070354" y="1850898"/>
                </a:moveTo>
                <a:cubicBezTo>
                  <a:pt x="1949148" y="1850898"/>
                  <a:pt x="1850898" y="1949148"/>
                  <a:pt x="1850898" y="2070354"/>
                </a:cubicBezTo>
                <a:cubicBezTo>
                  <a:pt x="1850898" y="2191560"/>
                  <a:pt x="1949148" y="2289810"/>
                  <a:pt x="2070354" y="2289810"/>
                </a:cubicBezTo>
                <a:cubicBezTo>
                  <a:pt x="2191559" y="2289810"/>
                  <a:pt x="2289810" y="2191560"/>
                  <a:pt x="2289810" y="2070354"/>
                </a:cubicBezTo>
                <a:cubicBezTo>
                  <a:pt x="2289810" y="1949148"/>
                  <a:pt x="2191559" y="1850898"/>
                  <a:pt x="2070354" y="1850898"/>
                </a:cubicBezTo>
                <a:close/>
                <a:moveTo>
                  <a:pt x="2070354" y="1699260"/>
                </a:moveTo>
                <a:cubicBezTo>
                  <a:pt x="2275427" y="1699260"/>
                  <a:pt x="2441790" y="1865281"/>
                  <a:pt x="2442210" y="2070354"/>
                </a:cubicBezTo>
                <a:cubicBezTo>
                  <a:pt x="2442210" y="2070611"/>
                  <a:pt x="2442210" y="2070859"/>
                  <a:pt x="2442210" y="2071116"/>
                </a:cubicBezTo>
                <a:cubicBezTo>
                  <a:pt x="2442210" y="2276484"/>
                  <a:pt x="2275722" y="2442972"/>
                  <a:pt x="2070354" y="2442972"/>
                </a:cubicBezTo>
                <a:cubicBezTo>
                  <a:pt x="1864985" y="2442972"/>
                  <a:pt x="1698498" y="2276484"/>
                  <a:pt x="1698498" y="2071116"/>
                </a:cubicBezTo>
                <a:cubicBezTo>
                  <a:pt x="1698498" y="1865747"/>
                  <a:pt x="1864985" y="1699260"/>
                  <a:pt x="2070354" y="1699260"/>
                </a:cubicBezTo>
                <a:close/>
                <a:moveTo>
                  <a:pt x="1994154" y="598170"/>
                </a:moveTo>
                <a:cubicBezTo>
                  <a:pt x="1240307" y="638041"/>
                  <a:pt x="638041" y="1240307"/>
                  <a:pt x="598170" y="1994154"/>
                </a:cubicBezTo>
                <a:lnTo>
                  <a:pt x="959358" y="1994154"/>
                </a:lnTo>
                <a:cubicBezTo>
                  <a:pt x="1001439" y="1994154"/>
                  <a:pt x="1035558" y="2028272"/>
                  <a:pt x="1035558" y="2070354"/>
                </a:cubicBezTo>
                <a:cubicBezTo>
                  <a:pt x="1035558" y="2112435"/>
                  <a:pt x="1001439" y="2146554"/>
                  <a:pt x="959358" y="2146554"/>
                </a:cubicBezTo>
                <a:lnTo>
                  <a:pt x="598170" y="2146554"/>
                </a:lnTo>
                <a:cubicBezTo>
                  <a:pt x="638041" y="2900400"/>
                  <a:pt x="1240307" y="3502666"/>
                  <a:pt x="1994154" y="3542538"/>
                </a:cubicBezTo>
                <a:lnTo>
                  <a:pt x="1994154" y="3181350"/>
                </a:lnTo>
                <a:cubicBezTo>
                  <a:pt x="1994154" y="3139268"/>
                  <a:pt x="2028272" y="3105150"/>
                  <a:pt x="2070354" y="3105150"/>
                </a:cubicBezTo>
                <a:cubicBezTo>
                  <a:pt x="2112435" y="3105150"/>
                  <a:pt x="2146554" y="3139268"/>
                  <a:pt x="2146554" y="3181350"/>
                </a:cubicBezTo>
                <a:lnTo>
                  <a:pt x="2146554" y="3542538"/>
                </a:lnTo>
                <a:cubicBezTo>
                  <a:pt x="2900400" y="3502666"/>
                  <a:pt x="3502666" y="2900400"/>
                  <a:pt x="3542538" y="2146554"/>
                </a:cubicBezTo>
                <a:lnTo>
                  <a:pt x="3181350" y="2146554"/>
                </a:lnTo>
                <a:cubicBezTo>
                  <a:pt x="3139268" y="2146554"/>
                  <a:pt x="3105150" y="2112435"/>
                  <a:pt x="3105150" y="2070354"/>
                </a:cubicBezTo>
                <a:cubicBezTo>
                  <a:pt x="3105150" y="2028272"/>
                  <a:pt x="3139268" y="1994154"/>
                  <a:pt x="3181350" y="1994154"/>
                </a:cubicBezTo>
                <a:lnTo>
                  <a:pt x="3542538" y="1994154"/>
                </a:lnTo>
                <a:cubicBezTo>
                  <a:pt x="3502666" y="1240307"/>
                  <a:pt x="2900400" y="638041"/>
                  <a:pt x="2146554" y="598170"/>
                </a:cubicBezTo>
                <a:lnTo>
                  <a:pt x="2146554" y="959358"/>
                </a:lnTo>
                <a:cubicBezTo>
                  <a:pt x="2146554" y="1001439"/>
                  <a:pt x="2112435" y="1035558"/>
                  <a:pt x="2070354" y="1035558"/>
                </a:cubicBezTo>
                <a:cubicBezTo>
                  <a:pt x="2028272" y="1035558"/>
                  <a:pt x="1994154" y="1001439"/>
                  <a:pt x="1994154" y="959358"/>
                </a:cubicBezTo>
                <a:close/>
                <a:moveTo>
                  <a:pt x="2070354" y="0"/>
                </a:moveTo>
                <a:cubicBezTo>
                  <a:pt x="2112435" y="0"/>
                  <a:pt x="2146554" y="34118"/>
                  <a:pt x="2146554" y="76200"/>
                </a:cubicBezTo>
                <a:lnTo>
                  <a:pt x="2146554" y="445770"/>
                </a:lnTo>
                <a:cubicBezTo>
                  <a:pt x="2984468" y="486022"/>
                  <a:pt x="3654685" y="1156240"/>
                  <a:pt x="3694938" y="1994154"/>
                </a:cubicBezTo>
                <a:lnTo>
                  <a:pt x="4063746" y="1994154"/>
                </a:lnTo>
                <a:cubicBezTo>
                  <a:pt x="4105827" y="1994154"/>
                  <a:pt x="4139946" y="2028272"/>
                  <a:pt x="4139946" y="2070354"/>
                </a:cubicBezTo>
                <a:cubicBezTo>
                  <a:pt x="4139946" y="2112435"/>
                  <a:pt x="4105827" y="2146554"/>
                  <a:pt x="4063746" y="2146554"/>
                </a:cubicBezTo>
                <a:lnTo>
                  <a:pt x="3694938" y="2146554"/>
                </a:lnTo>
                <a:cubicBezTo>
                  <a:pt x="3654685" y="2984468"/>
                  <a:pt x="2984468" y="3654685"/>
                  <a:pt x="2146554" y="3694938"/>
                </a:cubicBezTo>
                <a:lnTo>
                  <a:pt x="2146554" y="4063746"/>
                </a:lnTo>
                <a:cubicBezTo>
                  <a:pt x="2146554" y="4105827"/>
                  <a:pt x="2112435" y="4139946"/>
                  <a:pt x="2070354" y="4139946"/>
                </a:cubicBezTo>
                <a:cubicBezTo>
                  <a:pt x="2028272" y="4139946"/>
                  <a:pt x="1994154" y="4105827"/>
                  <a:pt x="1994154" y="4063746"/>
                </a:cubicBezTo>
                <a:lnTo>
                  <a:pt x="1994154" y="3694938"/>
                </a:lnTo>
                <a:cubicBezTo>
                  <a:pt x="1155944" y="3655066"/>
                  <a:pt x="485289" y="2984744"/>
                  <a:pt x="445008" y="2146554"/>
                </a:cubicBezTo>
                <a:lnTo>
                  <a:pt x="76200" y="2146554"/>
                </a:lnTo>
                <a:cubicBezTo>
                  <a:pt x="34118" y="2146554"/>
                  <a:pt x="0" y="2112435"/>
                  <a:pt x="0" y="2070354"/>
                </a:cubicBezTo>
                <a:cubicBezTo>
                  <a:pt x="0" y="2028272"/>
                  <a:pt x="34118" y="1994154"/>
                  <a:pt x="76200" y="1994154"/>
                </a:cubicBezTo>
                <a:lnTo>
                  <a:pt x="445770" y="1994154"/>
                </a:lnTo>
                <a:cubicBezTo>
                  <a:pt x="485641" y="1155944"/>
                  <a:pt x="1155963" y="485289"/>
                  <a:pt x="1994154" y="445008"/>
                </a:cubicBezTo>
                <a:lnTo>
                  <a:pt x="1994154" y="76200"/>
                </a:lnTo>
                <a:cubicBezTo>
                  <a:pt x="1994154" y="34118"/>
                  <a:pt x="2028272" y="0"/>
                  <a:pt x="20703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EB9D283D-CBCC-4F50-B56A-5DFCC128F0EB}"/>
              </a:ext>
            </a:extLst>
          </p:cNvPr>
          <p:cNvSpPr>
            <a:spLocks noChangeAspect="1"/>
          </p:cNvSpPr>
          <p:nvPr/>
        </p:nvSpPr>
        <p:spPr>
          <a:xfrm>
            <a:off x="18189303" y="4828631"/>
            <a:ext cx="853440" cy="750478"/>
          </a:xfrm>
          <a:custGeom>
            <a:avLst/>
            <a:gdLst>
              <a:gd name="connsiteX0" fmla="*/ 3055144 w 3552825"/>
              <a:gd name="connsiteY0" fmla="*/ 530638 h 3124200"/>
              <a:gd name="connsiteX1" fmla="*/ 2418112 w 3552825"/>
              <a:gd name="connsiteY1" fmla="*/ 530638 h 3124200"/>
              <a:gd name="connsiteX2" fmla="*/ 2418112 w 3552825"/>
              <a:gd name="connsiteY2" fmla="*/ 159544 h 3124200"/>
              <a:gd name="connsiteX3" fmla="*/ 2265712 w 3552825"/>
              <a:gd name="connsiteY3" fmla="*/ 7144 h 3124200"/>
              <a:gd name="connsiteX4" fmla="*/ 1291114 w 3552825"/>
              <a:gd name="connsiteY4" fmla="*/ 7144 h 3124200"/>
              <a:gd name="connsiteX5" fmla="*/ 1138714 w 3552825"/>
              <a:gd name="connsiteY5" fmla="*/ 159544 h 3124200"/>
              <a:gd name="connsiteX6" fmla="*/ 1138714 w 3552825"/>
              <a:gd name="connsiteY6" fmla="*/ 530638 h 3124200"/>
              <a:gd name="connsiteX7" fmla="*/ 502444 w 3552825"/>
              <a:gd name="connsiteY7" fmla="*/ 530638 h 3124200"/>
              <a:gd name="connsiteX8" fmla="*/ 7144 w 3552825"/>
              <a:gd name="connsiteY8" fmla="*/ 1007650 h 3124200"/>
              <a:gd name="connsiteX9" fmla="*/ 7144 w 3552825"/>
              <a:gd name="connsiteY9" fmla="*/ 2644426 h 3124200"/>
              <a:gd name="connsiteX10" fmla="*/ 502444 w 3552825"/>
              <a:gd name="connsiteY10" fmla="*/ 3121438 h 3124200"/>
              <a:gd name="connsiteX11" fmla="*/ 3055144 w 3552825"/>
              <a:gd name="connsiteY11" fmla="*/ 3121438 h 3124200"/>
              <a:gd name="connsiteX12" fmla="*/ 3550444 w 3552825"/>
              <a:gd name="connsiteY12" fmla="*/ 2644426 h 3124200"/>
              <a:gd name="connsiteX13" fmla="*/ 3550444 w 3552825"/>
              <a:gd name="connsiteY13" fmla="*/ 1008412 h 3124200"/>
              <a:gd name="connsiteX14" fmla="*/ 3055144 w 3552825"/>
              <a:gd name="connsiteY14" fmla="*/ 530638 h 3124200"/>
              <a:gd name="connsiteX15" fmla="*/ 1291876 w 3552825"/>
              <a:gd name="connsiteY15" fmla="*/ 160306 h 3124200"/>
              <a:gd name="connsiteX16" fmla="*/ 2265712 w 3552825"/>
              <a:gd name="connsiteY16" fmla="*/ 159544 h 3124200"/>
              <a:gd name="connsiteX17" fmla="*/ 2265712 w 3552825"/>
              <a:gd name="connsiteY17" fmla="*/ 530638 h 3124200"/>
              <a:gd name="connsiteX18" fmla="*/ 1291876 w 3552825"/>
              <a:gd name="connsiteY18" fmla="*/ 530638 h 3124200"/>
              <a:gd name="connsiteX19" fmla="*/ 1291876 w 3552825"/>
              <a:gd name="connsiteY19" fmla="*/ 160306 h 3124200"/>
              <a:gd name="connsiteX20" fmla="*/ 3055144 w 3552825"/>
              <a:gd name="connsiteY20" fmla="*/ 2968276 h 3124200"/>
              <a:gd name="connsiteX21" fmla="*/ 502444 w 3552825"/>
              <a:gd name="connsiteY21" fmla="*/ 2968276 h 3124200"/>
              <a:gd name="connsiteX22" fmla="*/ 159544 w 3552825"/>
              <a:gd name="connsiteY22" fmla="*/ 2643664 h 3124200"/>
              <a:gd name="connsiteX23" fmla="*/ 159544 w 3552825"/>
              <a:gd name="connsiteY23" fmla="*/ 2105692 h 3124200"/>
              <a:gd name="connsiteX24" fmla="*/ 1302544 w 3552825"/>
              <a:gd name="connsiteY24" fmla="*/ 2105692 h 3124200"/>
              <a:gd name="connsiteX25" fmla="*/ 1302544 w 3552825"/>
              <a:gd name="connsiteY25" fmla="*/ 2122456 h 3124200"/>
              <a:gd name="connsiteX26" fmla="*/ 1302544 w 3552825"/>
              <a:gd name="connsiteY26" fmla="*/ 2357914 h 3124200"/>
              <a:gd name="connsiteX27" fmla="*/ 1471689 w 3552825"/>
              <a:gd name="connsiteY27" fmla="*/ 2527097 h 3124200"/>
              <a:gd name="connsiteX28" fmla="*/ 1473994 w 3552825"/>
              <a:gd name="connsiteY28" fmla="*/ 2527078 h 3124200"/>
              <a:gd name="connsiteX29" fmla="*/ 1702594 w 3552825"/>
              <a:gd name="connsiteY29" fmla="*/ 2527078 h 3124200"/>
              <a:gd name="connsiteX30" fmla="*/ 1702594 w 3552825"/>
              <a:gd name="connsiteY30" fmla="*/ 2679478 h 3124200"/>
              <a:gd name="connsiteX31" fmla="*/ 1778794 w 3552825"/>
              <a:gd name="connsiteY31" fmla="*/ 2755678 h 3124200"/>
              <a:gd name="connsiteX32" fmla="*/ 1854994 w 3552825"/>
              <a:gd name="connsiteY32" fmla="*/ 2679478 h 3124200"/>
              <a:gd name="connsiteX33" fmla="*/ 1854994 w 3552825"/>
              <a:gd name="connsiteY33" fmla="*/ 2527078 h 3124200"/>
              <a:gd name="connsiteX34" fmla="*/ 2083594 w 3552825"/>
              <a:gd name="connsiteY34" fmla="*/ 2527078 h 3124200"/>
              <a:gd name="connsiteX35" fmla="*/ 2252758 w 3552825"/>
              <a:gd name="connsiteY35" fmla="*/ 2357914 h 3124200"/>
              <a:gd name="connsiteX36" fmla="*/ 2252758 w 3552825"/>
              <a:gd name="connsiteY36" fmla="*/ 2357914 h 3124200"/>
              <a:gd name="connsiteX37" fmla="*/ 2252758 w 3552825"/>
              <a:gd name="connsiteY37" fmla="*/ 2122456 h 3124200"/>
              <a:gd name="connsiteX38" fmla="*/ 2252758 w 3552825"/>
              <a:gd name="connsiteY38" fmla="*/ 2105692 h 3124200"/>
              <a:gd name="connsiteX39" fmla="*/ 3395758 w 3552825"/>
              <a:gd name="connsiteY39" fmla="*/ 2105692 h 3124200"/>
              <a:gd name="connsiteX40" fmla="*/ 3398044 w 3552825"/>
              <a:gd name="connsiteY40" fmla="*/ 2643664 h 3124200"/>
              <a:gd name="connsiteX41" fmla="*/ 3055144 w 3552825"/>
              <a:gd name="connsiteY41" fmla="*/ 2968276 h 3124200"/>
              <a:gd name="connsiteX42" fmla="*/ 1778794 w 3552825"/>
              <a:gd name="connsiteY42" fmla="*/ 2164366 h 3124200"/>
              <a:gd name="connsiteX43" fmla="*/ 1702594 w 3552825"/>
              <a:gd name="connsiteY43" fmla="*/ 2240566 h 3124200"/>
              <a:gd name="connsiteX44" fmla="*/ 1702594 w 3552825"/>
              <a:gd name="connsiteY44" fmla="*/ 2374678 h 3124200"/>
              <a:gd name="connsiteX45" fmla="*/ 1473994 w 3552825"/>
              <a:gd name="connsiteY45" fmla="*/ 2374678 h 3124200"/>
              <a:gd name="connsiteX46" fmla="*/ 1457230 w 3552825"/>
              <a:gd name="connsiteY46" fmla="*/ 2357914 h 3124200"/>
              <a:gd name="connsiteX47" fmla="*/ 1457230 w 3552825"/>
              <a:gd name="connsiteY47" fmla="*/ 2122456 h 3124200"/>
              <a:gd name="connsiteX48" fmla="*/ 1473994 w 3552825"/>
              <a:gd name="connsiteY48" fmla="*/ 2105692 h 3124200"/>
              <a:gd name="connsiteX49" fmla="*/ 2083594 w 3552825"/>
              <a:gd name="connsiteY49" fmla="*/ 2105692 h 3124200"/>
              <a:gd name="connsiteX50" fmla="*/ 2100358 w 3552825"/>
              <a:gd name="connsiteY50" fmla="*/ 2122456 h 3124200"/>
              <a:gd name="connsiteX51" fmla="*/ 2100358 w 3552825"/>
              <a:gd name="connsiteY51" fmla="*/ 2122456 h 3124200"/>
              <a:gd name="connsiteX52" fmla="*/ 2100358 w 3552825"/>
              <a:gd name="connsiteY52" fmla="*/ 2357914 h 3124200"/>
              <a:gd name="connsiteX53" fmla="*/ 2083594 w 3552825"/>
              <a:gd name="connsiteY53" fmla="*/ 2374678 h 3124200"/>
              <a:gd name="connsiteX54" fmla="*/ 2083594 w 3552825"/>
              <a:gd name="connsiteY54" fmla="*/ 2374678 h 3124200"/>
              <a:gd name="connsiteX55" fmla="*/ 1854994 w 3552825"/>
              <a:gd name="connsiteY55" fmla="*/ 2374678 h 3124200"/>
              <a:gd name="connsiteX56" fmla="*/ 1854994 w 3552825"/>
              <a:gd name="connsiteY56" fmla="*/ 2240566 h 3124200"/>
              <a:gd name="connsiteX57" fmla="*/ 1778794 w 3552825"/>
              <a:gd name="connsiteY57" fmla="*/ 2164366 h 3124200"/>
              <a:gd name="connsiteX58" fmla="*/ 3398044 w 3552825"/>
              <a:gd name="connsiteY58" fmla="*/ 1953292 h 3124200"/>
              <a:gd name="connsiteX59" fmla="*/ 159544 w 3552825"/>
              <a:gd name="connsiteY59" fmla="*/ 1953292 h 3124200"/>
              <a:gd name="connsiteX60" fmla="*/ 159544 w 3552825"/>
              <a:gd name="connsiteY60" fmla="*/ 1008412 h 3124200"/>
              <a:gd name="connsiteX61" fmla="*/ 502444 w 3552825"/>
              <a:gd name="connsiteY61" fmla="*/ 683800 h 3124200"/>
              <a:gd name="connsiteX62" fmla="*/ 3055144 w 3552825"/>
              <a:gd name="connsiteY62" fmla="*/ 683800 h 3124200"/>
              <a:gd name="connsiteX63" fmla="*/ 3398044 w 3552825"/>
              <a:gd name="connsiteY63" fmla="*/ 1008412 h 3124200"/>
              <a:gd name="connsiteX64" fmla="*/ 3398044 w 3552825"/>
              <a:gd name="connsiteY64" fmla="*/ 1953292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552825" h="3124200">
                <a:moveTo>
                  <a:pt x="3055144" y="530638"/>
                </a:moveTo>
                <a:lnTo>
                  <a:pt x="2418112" y="530638"/>
                </a:lnTo>
                <a:lnTo>
                  <a:pt x="2418112" y="159544"/>
                </a:lnTo>
                <a:cubicBezTo>
                  <a:pt x="2418112" y="75371"/>
                  <a:pt x="2349884" y="7144"/>
                  <a:pt x="2265712" y="7144"/>
                </a:cubicBezTo>
                <a:lnTo>
                  <a:pt x="1291114" y="7144"/>
                </a:lnTo>
                <a:cubicBezTo>
                  <a:pt x="1206941" y="7144"/>
                  <a:pt x="1138714" y="75371"/>
                  <a:pt x="1138714" y="159544"/>
                </a:cubicBezTo>
                <a:lnTo>
                  <a:pt x="1138714" y="530638"/>
                </a:lnTo>
                <a:lnTo>
                  <a:pt x="502444" y="530638"/>
                </a:lnTo>
                <a:cubicBezTo>
                  <a:pt x="273844" y="530638"/>
                  <a:pt x="7144" y="655606"/>
                  <a:pt x="7144" y="1007650"/>
                </a:cubicBezTo>
                <a:lnTo>
                  <a:pt x="7144" y="2644426"/>
                </a:lnTo>
                <a:cubicBezTo>
                  <a:pt x="7144" y="2996470"/>
                  <a:pt x="273844" y="3121438"/>
                  <a:pt x="502444" y="3121438"/>
                </a:cubicBezTo>
                <a:lnTo>
                  <a:pt x="3055144" y="3121438"/>
                </a:lnTo>
                <a:cubicBezTo>
                  <a:pt x="3420904" y="3121438"/>
                  <a:pt x="3550444" y="2864644"/>
                  <a:pt x="3550444" y="2644426"/>
                </a:cubicBezTo>
                <a:lnTo>
                  <a:pt x="3550444" y="1008412"/>
                </a:lnTo>
                <a:cubicBezTo>
                  <a:pt x="3550444" y="655606"/>
                  <a:pt x="3283744" y="530638"/>
                  <a:pt x="3055144" y="530638"/>
                </a:cubicBezTo>
                <a:close/>
                <a:moveTo>
                  <a:pt x="1291876" y="160306"/>
                </a:moveTo>
                <a:lnTo>
                  <a:pt x="2265712" y="159544"/>
                </a:lnTo>
                <a:lnTo>
                  <a:pt x="2265712" y="530638"/>
                </a:lnTo>
                <a:lnTo>
                  <a:pt x="1291876" y="530638"/>
                </a:lnTo>
                <a:lnTo>
                  <a:pt x="1291876" y="160306"/>
                </a:lnTo>
                <a:close/>
                <a:moveTo>
                  <a:pt x="3055144" y="2968276"/>
                </a:moveTo>
                <a:lnTo>
                  <a:pt x="502444" y="2968276"/>
                </a:lnTo>
                <a:cubicBezTo>
                  <a:pt x="399574" y="2968276"/>
                  <a:pt x="159544" y="2936272"/>
                  <a:pt x="159544" y="2643664"/>
                </a:cubicBezTo>
                <a:lnTo>
                  <a:pt x="159544" y="2105692"/>
                </a:lnTo>
                <a:lnTo>
                  <a:pt x="1302544" y="2105692"/>
                </a:lnTo>
                <a:cubicBezTo>
                  <a:pt x="1302239" y="2111273"/>
                  <a:pt x="1302239" y="2116874"/>
                  <a:pt x="1302544" y="2122456"/>
                </a:cubicBezTo>
                <a:lnTo>
                  <a:pt x="1302544" y="2357914"/>
                </a:lnTo>
                <a:cubicBezTo>
                  <a:pt x="1302534" y="2451345"/>
                  <a:pt x="1378268" y="2527087"/>
                  <a:pt x="1471689" y="2527097"/>
                </a:cubicBezTo>
                <a:cubicBezTo>
                  <a:pt x="1472460" y="2527097"/>
                  <a:pt x="1473222" y="2527087"/>
                  <a:pt x="1473994" y="2527078"/>
                </a:cubicBezTo>
                <a:lnTo>
                  <a:pt x="1702594" y="2527078"/>
                </a:lnTo>
                <a:lnTo>
                  <a:pt x="1702594" y="2679478"/>
                </a:lnTo>
                <a:cubicBezTo>
                  <a:pt x="1702594" y="2721559"/>
                  <a:pt x="1736712" y="2755678"/>
                  <a:pt x="1778794" y="2755678"/>
                </a:cubicBezTo>
                <a:cubicBezTo>
                  <a:pt x="1820875" y="2755678"/>
                  <a:pt x="1854994" y="2721559"/>
                  <a:pt x="1854994" y="2679478"/>
                </a:cubicBezTo>
                <a:lnTo>
                  <a:pt x="1854994" y="2527078"/>
                </a:lnTo>
                <a:lnTo>
                  <a:pt x="2083594" y="2527078"/>
                </a:lnTo>
                <a:cubicBezTo>
                  <a:pt x="2177025" y="2527078"/>
                  <a:pt x="2252758" y="2451345"/>
                  <a:pt x="2252758" y="2357914"/>
                </a:cubicBezTo>
                <a:cubicBezTo>
                  <a:pt x="2252758" y="2357914"/>
                  <a:pt x="2252758" y="2357914"/>
                  <a:pt x="2252758" y="2357914"/>
                </a:cubicBezTo>
                <a:lnTo>
                  <a:pt x="2252758" y="2122456"/>
                </a:lnTo>
                <a:cubicBezTo>
                  <a:pt x="2253063" y="2116874"/>
                  <a:pt x="2253063" y="2111273"/>
                  <a:pt x="2252758" y="2105692"/>
                </a:cubicBezTo>
                <a:lnTo>
                  <a:pt x="3395758" y="2105692"/>
                </a:lnTo>
                <a:lnTo>
                  <a:pt x="3398044" y="2643664"/>
                </a:lnTo>
                <a:cubicBezTo>
                  <a:pt x="3398044" y="2741200"/>
                  <a:pt x="3364516" y="2968276"/>
                  <a:pt x="3055144" y="2968276"/>
                </a:cubicBezTo>
                <a:close/>
                <a:moveTo>
                  <a:pt x="1778794" y="2164366"/>
                </a:moveTo>
                <a:cubicBezTo>
                  <a:pt x="1736712" y="2164366"/>
                  <a:pt x="1702594" y="2198484"/>
                  <a:pt x="1702594" y="2240566"/>
                </a:cubicBezTo>
                <a:lnTo>
                  <a:pt x="1702594" y="2374678"/>
                </a:lnTo>
                <a:lnTo>
                  <a:pt x="1473994" y="2374678"/>
                </a:lnTo>
                <a:cubicBezTo>
                  <a:pt x="1464736" y="2374678"/>
                  <a:pt x="1457230" y="2367172"/>
                  <a:pt x="1457230" y="2357914"/>
                </a:cubicBezTo>
                <a:lnTo>
                  <a:pt x="1457230" y="2122456"/>
                </a:lnTo>
                <a:cubicBezTo>
                  <a:pt x="1457230" y="2113198"/>
                  <a:pt x="1464736" y="2105692"/>
                  <a:pt x="1473994" y="2105692"/>
                </a:cubicBezTo>
                <a:lnTo>
                  <a:pt x="2083594" y="2105692"/>
                </a:lnTo>
                <a:cubicBezTo>
                  <a:pt x="2092852" y="2105692"/>
                  <a:pt x="2100358" y="2113198"/>
                  <a:pt x="2100358" y="2122456"/>
                </a:cubicBezTo>
                <a:cubicBezTo>
                  <a:pt x="2100358" y="2122456"/>
                  <a:pt x="2100358" y="2122456"/>
                  <a:pt x="2100358" y="2122456"/>
                </a:cubicBezTo>
                <a:lnTo>
                  <a:pt x="2100358" y="2357914"/>
                </a:lnTo>
                <a:cubicBezTo>
                  <a:pt x="2100358" y="2367172"/>
                  <a:pt x="2092852" y="2374678"/>
                  <a:pt x="2083594" y="2374678"/>
                </a:cubicBezTo>
                <a:cubicBezTo>
                  <a:pt x="2083594" y="2374678"/>
                  <a:pt x="2083594" y="2374678"/>
                  <a:pt x="2083594" y="2374678"/>
                </a:cubicBezTo>
                <a:lnTo>
                  <a:pt x="1854994" y="2374678"/>
                </a:lnTo>
                <a:lnTo>
                  <a:pt x="1854994" y="2240566"/>
                </a:lnTo>
                <a:cubicBezTo>
                  <a:pt x="1854994" y="2198484"/>
                  <a:pt x="1820875" y="2164366"/>
                  <a:pt x="1778794" y="2164366"/>
                </a:cubicBezTo>
                <a:close/>
                <a:moveTo>
                  <a:pt x="3398044" y="1953292"/>
                </a:moveTo>
                <a:lnTo>
                  <a:pt x="159544" y="1953292"/>
                </a:lnTo>
                <a:lnTo>
                  <a:pt x="159544" y="1008412"/>
                </a:lnTo>
                <a:cubicBezTo>
                  <a:pt x="159544" y="715042"/>
                  <a:pt x="399574" y="683800"/>
                  <a:pt x="502444" y="683800"/>
                </a:cubicBezTo>
                <a:lnTo>
                  <a:pt x="3055144" y="683800"/>
                </a:lnTo>
                <a:cubicBezTo>
                  <a:pt x="3158014" y="683800"/>
                  <a:pt x="3398044" y="715042"/>
                  <a:pt x="3398044" y="1008412"/>
                </a:cubicBezTo>
                <a:lnTo>
                  <a:pt x="3398044" y="195329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7DDA1BB-C2B3-4004-AC46-2CE8C70D6D4A}"/>
              </a:ext>
            </a:extLst>
          </p:cNvPr>
          <p:cNvSpPr>
            <a:spLocks noChangeAspect="1"/>
          </p:cNvSpPr>
          <p:nvPr/>
        </p:nvSpPr>
        <p:spPr>
          <a:xfrm>
            <a:off x="15155820" y="2064478"/>
            <a:ext cx="562306" cy="853440"/>
          </a:xfrm>
          <a:custGeom>
            <a:avLst/>
            <a:gdLst>
              <a:gd name="connsiteX0" fmla="*/ 1754543 w 3219450"/>
              <a:gd name="connsiteY0" fmla="*/ 865080 h 4886325"/>
              <a:gd name="connsiteX1" fmla="*/ 1754543 w 3219450"/>
              <a:gd name="connsiteY1" fmla="*/ 292894 h 4886325"/>
              <a:gd name="connsiteX2" fmla="*/ 2835002 w 3219450"/>
              <a:gd name="connsiteY2" fmla="*/ 292894 h 4886325"/>
              <a:gd name="connsiteX3" fmla="*/ 2835002 w 3219450"/>
              <a:gd name="connsiteY3" fmla="*/ 7144 h 4886325"/>
              <a:gd name="connsiteX4" fmla="*/ 1468793 w 3219450"/>
              <a:gd name="connsiteY4" fmla="*/ 7144 h 4886325"/>
              <a:gd name="connsiteX5" fmla="*/ 1468793 w 3219450"/>
              <a:gd name="connsiteY5" fmla="*/ 865080 h 4886325"/>
              <a:gd name="connsiteX6" fmla="*/ 7144 w 3219450"/>
              <a:gd name="connsiteY6" fmla="*/ 865080 h 4886325"/>
              <a:gd name="connsiteX7" fmla="*/ 7144 w 3219450"/>
              <a:gd name="connsiteY7" fmla="*/ 1722787 h 4886325"/>
              <a:gd name="connsiteX8" fmla="*/ 257804 w 3219450"/>
              <a:gd name="connsiteY8" fmla="*/ 1722787 h 4886325"/>
              <a:gd name="connsiteX9" fmla="*/ 543782 w 3219450"/>
              <a:gd name="connsiteY9" fmla="*/ 4883944 h 4886325"/>
              <a:gd name="connsiteX10" fmla="*/ 2679554 w 3219450"/>
              <a:gd name="connsiteY10" fmla="*/ 4883944 h 4886325"/>
              <a:gd name="connsiteX11" fmla="*/ 2965533 w 3219450"/>
              <a:gd name="connsiteY11" fmla="*/ 1722787 h 4886325"/>
              <a:gd name="connsiteX12" fmla="*/ 3216193 w 3219450"/>
              <a:gd name="connsiteY12" fmla="*/ 1722787 h 4886325"/>
              <a:gd name="connsiteX13" fmla="*/ 3216193 w 3219450"/>
              <a:gd name="connsiteY13" fmla="*/ 865080 h 4886325"/>
              <a:gd name="connsiteX14" fmla="*/ 1754543 w 3219450"/>
              <a:gd name="connsiteY14" fmla="*/ 865080 h 4886325"/>
              <a:gd name="connsiteX15" fmla="*/ 2418493 w 3219450"/>
              <a:gd name="connsiteY15" fmla="*/ 4598194 h 4886325"/>
              <a:gd name="connsiteX16" fmla="*/ 804844 w 3219450"/>
              <a:gd name="connsiteY16" fmla="*/ 4598194 h 4886325"/>
              <a:gd name="connsiteX17" fmla="*/ 544716 w 3219450"/>
              <a:gd name="connsiteY17" fmla="*/ 1722787 h 4886325"/>
              <a:gd name="connsiteX18" fmla="*/ 2678611 w 3219450"/>
              <a:gd name="connsiteY18" fmla="*/ 1722787 h 4886325"/>
              <a:gd name="connsiteX19" fmla="*/ 2418493 w 3219450"/>
              <a:gd name="connsiteY19" fmla="*/ 4598194 h 4886325"/>
              <a:gd name="connsiteX20" fmla="*/ 2930433 w 3219450"/>
              <a:gd name="connsiteY20" fmla="*/ 1437037 h 4886325"/>
              <a:gd name="connsiteX21" fmla="*/ 292894 w 3219450"/>
              <a:gd name="connsiteY21" fmla="*/ 1437037 h 4886325"/>
              <a:gd name="connsiteX22" fmla="*/ 292894 w 3219450"/>
              <a:gd name="connsiteY22" fmla="*/ 1150830 h 4886325"/>
              <a:gd name="connsiteX23" fmla="*/ 2930433 w 3219450"/>
              <a:gd name="connsiteY23" fmla="*/ 1150830 h 4886325"/>
              <a:gd name="connsiteX24" fmla="*/ 2930433 w 3219450"/>
              <a:gd name="connsiteY24" fmla="*/ 1437037 h 488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19450" h="4886325">
                <a:moveTo>
                  <a:pt x="1754543" y="865080"/>
                </a:moveTo>
                <a:lnTo>
                  <a:pt x="1754543" y="292894"/>
                </a:lnTo>
                <a:lnTo>
                  <a:pt x="2835002" y="292894"/>
                </a:lnTo>
                <a:lnTo>
                  <a:pt x="2835002" y="7144"/>
                </a:lnTo>
                <a:lnTo>
                  <a:pt x="1468793" y="7144"/>
                </a:lnTo>
                <a:lnTo>
                  <a:pt x="1468793" y="865080"/>
                </a:lnTo>
                <a:lnTo>
                  <a:pt x="7144" y="865080"/>
                </a:lnTo>
                <a:lnTo>
                  <a:pt x="7144" y="1722787"/>
                </a:lnTo>
                <a:lnTo>
                  <a:pt x="257804" y="1722787"/>
                </a:lnTo>
                <a:lnTo>
                  <a:pt x="543782" y="4883944"/>
                </a:lnTo>
                <a:lnTo>
                  <a:pt x="2679554" y="4883944"/>
                </a:lnTo>
                <a:lnTo>
                  <a:pt x="2965533" y="1722787"/>
                </a:lnTo>
                <a:lnTo>
                  <a:pt x="3216193" y="1722787"/>
                </a:lnTo>
                <a:lnTo>
                  <a:pt x="3216193" y="865080"/>
                </a:lnTo>
                <a:lnTo>
                  <a:pt x="1754543" y="865080"/>
                </a:lnTo>
                <a:close/>
                <a:moveTo>
                  <a:pt x="2418493" y="4598194"/>
                </a:moveTo>
                <a:lnTo>
                  <a:pt x="804844" y="4598194"/>
                </a:lnTo>
                <a:lnTo>
                  <a:pt x="544716" y="1722787"/>
                </a:lnTo>
                <a:lnTo>
                  <a:pt x="2678611" y="1722787"/>
                </a:lnTo>
                <a:lnTo>
                  <a:pt x="2418493" y="4598194"/>
                </a:lnTo>
                <a:close/>
                <a:moveTo>
                  <a:pt x="2930433" y="1437037"/>
                </a:moveTo>
                <a:lnTo>
                  <a:pt x="292894" y="1437037"/>
                </a:lnTo>
                <a:lnTo>
                  <a:pt x="292894" y="1150830"/>
                </a:lnTo>
                <a:lnTo>
                  <a:pt x="2930433" y="1150830"/>
                </a:lnTo>
                <a:lnTo>
                  <a:pt x="2930433" y="14370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D7D892-4F72-485A-8F87-105FDA59FF56}"/>
              </a:ext>
            </a:extLst>
          </p:cNvPr>
          <p:cNvSpPr>
            <a:spLocks noChangeAspect="1"/>
          </p:cNvSpPr>
          <p:nvPr/>
        </p:nvSpPr>
        <p:spPr>
          <a:xfrm>
            <a:off x="18189304" y="2064478"/>
            <a:ext cx="842466" cy="853440"/>
          </a:xfrm>
          <a:custGeom>
            <a:avLst/>
            <a:gdLst>
              <a:gd name="connsiteX0" fmla="*/ 3118484 w 4607242"/>
              <a:gd name="connsiteY0" fmla="*/ 4070032 h 4667250"/>
              <a:gd name="connsiteX1" fmla="*/ 2929889 w 4607242"/>
              <a:gd name="connsiteY1" fmla="*/ 4269105 h 4667250"/>
              <a:gd name="connsiteX2" fmla="*/ 3118484 w 4607242"/>
              <a:gd name="connsiteY2" fmla="*/ 4468177 h 4667250"/>
              <a:gd name="connsiteX3" fmla="*/ 3307079 w 4607242"/>
              <a:gd name="connsiteY3" fmla="*/ 4269105 h 4667250"/>
              <a:gd name="connsiteX4" fmla="*/ 3118484 w 4607242"/>
              <a:gd name="connsiteY4" fmla="*/ 4070032 h 4667250"/>
              <a:gd name="connsiteX5" fmla="*/ 1002982 w 4607242"/>
              <a:gd name="connsiteY5" fmla="*/ 4070032 h 4667250"/>
              <a:gd name="connsiteX6" fmla="*/ 814387 w 4607242"/>
              <a:gd name="connsiteY6" fmla="*/ 4269105 h 4667250"/>
              <a:gd name="connsiteX7" fmla="*/ 1002982 w 4607242"/>
              <a:gd name="connsiteY7" fmla="*/ 4468177 h 4667250"/>
              <a:gd name="connsiteX8" fmla="*/ 1191577 w 4607242"/>
              <a:gd name="connsiteY8" fmla="*/ 4269105 h 4667250"/>
              <a:gd name="connsiteX9" fmla="*/ 1002982 w 4607242"/>
              <a:gd name="connsiteY9" fmla="*/ 4070032 h 4667250"/>
              <a:gd name="connsiteX10" fmla="*/ 3118484 w 4607242"/>
              <a:gd name="connsiteY10" fmla="*/ 3872865 h 4667250"/>
              <a:gd name="connsiteX11" fmla="*/ 3506152 w 4607242"/>
              <a:gd name="connsiteY11" fmla="*/ 4270057 h 4667250"/>
              <a:gd name="connsiteX12" fmla="*/ 3118484 w 4607242"/>
              <a:gd name="connsiteY12" fmla="*/ 4667250 h 4667250"/>
              <a:gd name="connsiteX13" fmla="*/ 2730817 w 4607242"/>
              <a:gd name="connsiteY13" fmla="*/ 4270057 h 4667250"/>
              <a:gd name="connsiteX14" fmla="*/ 3118484 w 4607242"/>
              <a:gd name="connsiteY14" fmla="*/ 3872865 h 4667250"/>
              <a:gd name="connsiteX15" fmla="*/ 1002982 w 4607242"/>
              <a:gd name="connsiteY15" fmla="*/ 3872865 h 4667250"/>
              <a:gd name="connsiteX16" fmla="*/ 1390650 w 4607242"/>
              <a:gd name="connsiteY16" fmla="*/ 4270057 h 4667250"/>
              <a:gd name="connsiteX17" fmla="*/ 1002982 w 4607242"/>
              <a:gd name="connsiteY17" fmla="*/ 4667250 h 4667250"/>
              <a:gd name="connsiteX18" fmla="*/ 615315 w 4607242"/>
              <a:gd name="connsiteY18" fmla="*/ 4270057 h 4667250"/>
              <a:gd name="connsiteX19" fmla="*/ 1002982 w 4607242"/>
              <a:gd name="connsiteY19" fmla="*/ 3872865 h 4667250"/>
              <a:gd name="connsiteX20" fmla="*/ 2671762 w 4607242"/>
              <a:gd name="connsiteY20" fmla="*/ 1270635 h 4667250"/>
              <a:gd name="connsiteX21" fmla="*/ 2870834 w 4607242"/>
              <a:gd name="connsiteY21" fmla="*/ 1270635 h 4667250"/>
              <a:gd name="connsiteX22" fmla="*/ 2870834 w 4607242"/>
              <a:gd name="connsiteY22" fmla="*/ 2392680 h 4667250"/>
              <a:gd name="connsiteX23" fmla="*/ 2671762 w 4607242"/>
              <a:gd name="connsiteY23" fmla="*/ 2392680 h 4667250"/>
              <a:gd name="connsiteX24" fmla="*/ 1966912 w 4607242"/>
              <a:gd name="connsiteY24" fmla="*/ 1270635 h 4667250"/>
              <a:gd name="connsiteX25" fmla="*/ 2165984 w 4607242"/>
              <a:gd name="connsiteY25" fmla="*/ 1270635 h 4667250"/>
              <a:gd name="connsiteX26" fmla="*/ 2165984 w 4607242"/>
              <a:gd name="connsiteY26" fmla="*/ 2392680 h 4667250"/>
              <a:gd name="connsiteX27" fmla="*/ 1966912 w 4607242"/>
              <a:gd name="connsiteY27" fmla="*/ 2392680 h 4667250"/>
              <a:gd name="connsiteX28" fmla="*/ 1261110 w 4607242"/>
              <a:gd name="connsiteY28" fmla="*/ 1270635 h 4667250"/>
              <a:gd name="connsiteX29" fmla="*/ 1460182 w 4607242"/>
              <a:gd name="connsiteY29" fmla="*/ 1270635 h 4667250"/>
              <a:gd name="connsiteX30" fmla="*/ 1460182 w 4607242"/>
              <a:gd name="connsiteY30" fmla="*/ 2392680 h 4667250"/>
              <a:gd name="connsiteX31" fmla="*/ 1261110 w 4607242"/>
              <a:gd name="connsiteY31" fmla="*/ 2392680 h 4667250"/>
              <a:gd name="connsiteX32" fmla="*/ 278130 w 4607242"/>
              <a:gd name="connsiteY32" fmla="*/ 803910 h 4667250"/>
              <a:gd name="connsiteX33" fmla="*/ 923925 w 4607242"/>
              <a:gd name="connsiteY33" fmla="*/ 2730817 h 4667250"/>
              <a:gd name="connsiteX34" fmla="*/ 3356610 w 4607242"/>
              <a:gd name="connsiteY34" fmla="*/ 2730817 h 4667250"/>
              <a:gd name="connsiteX35" fmla="*/ 3843337 w 4607242"/>
              <a:gd name="connsiteY35" fmla="*/ 803910 h 4667250"/>
              <a:gd name="connsiteX36" fmla="*/ 4051935 w 4607242"/>
              <a:gd name="connsiteY36" fmla="*/ 0 h 4667250"/>
              <a:gd name="connsiteX37" fmla="*/ 4607242 w 4607242"/>
              <a:gd name="connsiteY37" fmla="*/ 0 h 4667250"/>
              <a:gd name="connsiteX38" fmla="*/ 4607242 w 4607242"/>
              <a:gd name="connsiteY38" fmla="*/ 198120 h 4667250"/>
              <a:gd name="connsiteX39" fmla="*/ 4210050 w 4607242"/>
              <a:gd name="connsiteY39" fmla="*/ 198120 h 4667250"/>
              <a:gd name="connsiteX40" fmla="*/ 3505200 w 4607242"/>
              <a:gd name="connsiteY40" fmla="*/ 2928937 h 4667250"/>
              <a:gd name="connsiteX41" fmla="*/ 3495675 w 4607242"/>
              <a:gd name="connsiteY41" fmla="*/ 2928937 h 4667250"/>
              <a:gd name="connsiteX42" fmla="*/ 794385 w 4607242"/>
              <a:gd name="connsiteY42" fmla="*/ 2928937 h 4667250"/>
              <a:gd name="connsiteX43" fmla="*/ 496252 w 4607242"/>
              <a:gd name="connsiteY43" fmla="*/ 3247072 h 4667250"/>
              <a:gd name="connsiteX44" fmla="*/ 794385 w 4607242"/>
              <a:gd name="connsiteY44" fmla="*/ 3565207 h 4667250"/>
              <a:gd name="connsiteX45" fmla="*/ 3495675 w 4607242"/>
              <a:gd name="connsiteY45" fmla="*/ 3565207 h 4667250"/>
              <a:gd name="connsiteX46" fmla="*/ 3495675 w 4607242"/>
              <a:gd name="connsiteY46" fmla="*/ 3753802 h 4667250"/>
              <a:gd name="connsiteX47" fmla="*/ 794385 w 4607242"/>
              <a:gd name="connsiteY47" fmla="*/ 3753802 h 4667250"/>
              <a:gd name="connsiteX48" fmla="*/ 298132 w 4607242"/>
              <a:gd name="connsiteY48" fmla="*/ 3237547 h 4667250"/>
              <a:gd name="connsiteX49" fmla="*/ 719137 w 4607242"/>
              <a:gd name="connsiteY49" fmla="*/ 2736532 h 4667250"/>
              <a:gd name="connsiteX50" fmla="*/ 0 w 4607242"/>
              <a:gd name="connsiteY50" fmla="*/ 605790 h 4667250"/>
              <a:gd name="connsiteX51" fmla="*/ 3897630 w 4607242"/>
              <a:gd name="connsiteY51" fmla="*/ 60579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7242" h="4667250">
                <a:moveTo>
                  <a:pt x="3118484" y="4070032"/>
                </a:moveTo>
                <a:cubicBezTo>
                  <a:pt x="3019424" y="4070032"/>
                  <a:pt x="2929889" y="4159567"/>
                  <a:pt x="2929889" y="4269105"/>
                </a:cubicBezTo>
                <a:cubicBezTo>
                  <a:pt x="2929889" y="4378642"/>
                  <a:pt x="3008947" y="4468177"/>
                  <a:pt x="3118484" y="4468177"/>
                </a:cubicBezTo>
                <a:cubicBezTo>
                  <a:pt x="3217544" y="4468177"/>
                  <a:pt x="3307079" y="4378642"/>
                  <a:pt x="3307079" y="4269105"/>
                </a:cubicBezTo>
                <a:cubicBezTo>
                  <a:pt x="3307079" y="4159567"/>
                  <a:pt x="3217544" y="4070032"/>
                  <a:pt x="3118484" y="4070032"/>
                </a:cubicBezTo>
                <a:close/>
                <a:moveTo>
                  <a:pt x="1002982" y="4070032"/>
                </a:moveTo>
                <a:cubicBezTo>
                  <a:pt x="903922" y="4070032"/>
                  <a:pt x="814387" y="4159567"/>
                  <a:pt x="814387" y="4269105"/>
                </a:cubicBezTo>
                <a:cubicBezTo>
                  <a:pt x="814387" y="4378642"/>
                  <a:pt x="893445" y="4468177"/>
                  <a:pt x="1002982" y="4468177"/>
                </a:cubicBezTo>
                <a:cubicBezTo>
                  <a:pt x="1102995" y="4468177"/>
                  <a:pt x="1191577" y="4379595"/>
                  <a:pt x="1191577" y="4269105"/>
                </a:cubicBezTo>
                <a:cubicBezTo>
                  <a:pt x="1191577" y="4159567"/>
                  <a:pt x="1112520" y="4070032"/>
                  <a:pt x="1002982" y="4070032"/>
                </a:cubicBezTo>
                <a:close/>
                <a:moveTo>
                  <a:pt x="3118484" y="3872865"/>
                </a:moveTo>
                <a:cubicBezTo>
                  <a:pt x="3327082" y="3872865"/>
                  <a:pt x="3506152" y="4051935"/>
                  <a:pt x="3506152" y="4270057"/>
                </a:cubicBezTo>
                <a:cubicBezTo>
                  <a:pt x="3506152" y="4488180"/>
                  <a:pt x="3327082" y="4667250"/>
                  <a:pt x="3118484" y="4667250"/>
                </a:cubicBezTo>
                <a:cubicBezTo>
                  <a:pt x="2909887" y="4667250"/>
                  <a:pt x="2730817" y="4488180"/>
                  <a:pt x="2730817" y="4270057"/>
                </a:cubicBezTo>
                <a:cubicBezTo>
                  <a:pt x="2730817" y="4051935"/>
                  <a:pt x="2900362" y="3872865"/>
                  <a:pt x="3118484" y="3872865"/>
                </a:cubicBezTo>
                <a:close/>
                <a:moveTo>
                  <a:pt x="1002982" y="3872865"/>
                </a:moveTo>
                <a:cubicBezTo>
                  <a:pt x="1211580" y="3872865"/>
                  <a:pt x="1390650" y="4051935"/>
                  <a:pt x="1390650" y="4270057"/>
                </a:cubicBezTo>
                <a:cubicBezTo>
                  <a:pt x="1390650" y="4488180"/>
                  <a:pt x="1221105" y="4667250"/>
                  <a:pt x="1002982" y="4667250"/>
                </a:cubicBezTo>
                <a:cubicBezTo>
                  <a:pt x="794385" y="4667250"/>
                  <a:pt x="615315" y="4488180"/>
                  <a:pt x="615315" y="4270057"/>
                </a:cubicBezTo>
                <a:cubicBezTo>
                  <a:pt x="615315" y="4051935"/>
                  <a:pt x="784860" y="3872865"/>
                  <a:pt x="1002982" y="3872865"/>
                </a:cubicBezTo>
                <a:close/>
                <a:moveTo>
                  <a:pt x="2671762" y="1270635"/>
                </a:moveTo>
                <a:lnTo>
                  <a:pt x="2870834" y="1270635"/>
                </a:lnTo>
                <a:lnTo>
                  <a:pt x="2870834" y="2392680"/>
                </a:lnTo>
                <a:lnTo>
                  <a:pt x="2671762" y="2392680"/>
                </a:lnTo>
                <a:close/>
                <a:moveTo>
                  <a:pt x="1966912" y="1270635"/>
                </a:moveTo>
                <a:lnTo>
                  <a:pt x="2165984" y="1270635"/>
                </a:lnTo>
                <a:lnTo>
                  <a:pt x="2165984" y="2392680"/>
                </a:lnTo>
                <a:lnTo>
                  <a:pt x="1966912" y="2392680"/>
                </a:lnTo>
                <a:close/>
                <a:moveTo>
                  <a:pt x="1261110" y="1270635"/>
                </a:moveTo>
                <a:lnTo>
                  <a:pt x="1460182" y="1270635"/>
                </a:lnTo>
                <a:lnTo>
                  <a:pt x="1460182" y="2392680"/>
                </a:lnTo>
                <a:lnTo>
                  <a:pt x="1261110" y="2392680"/>
                </a:lnTo>
                <a:close/>
                <a:moveTo>
                  <a:pt x="278130" y="803910"/>
                </a:moveTo>
                <a:lnTo>
                  <a:pt x="923925" y="2730817"/>
                </a:lnTo>
                <a:lnTo>
                  <a:pt x="3356610" y="2730817"/>
                </a:lnTo>
                <a:lnTo>
                  <a:pt x="3843337" y="803910"/>
                </a:lnTo>
                <a:close/>
                <a:moveTo>
                  <a:pt x="4051935" y="0"/>
                </a:moveTo>
                <a:lnTo>
                  <a:pt x="4607242" y="0"/>
                </a:lnTo>
                <a:lnTo>
                  <a:pt x="4607242" y="198120"/>
                </a:lnTo>
                <a:lnTo>
                  <a:pt x="4210050" y="198120"/>
                </a:lnTo>
                <a:lnTo>
                  <a:pt x="3505200" y="2928937"/>
                </a:lnTo>
                <a:lnTo>
                  <a:pt x="3495675" y="2928937"/>
                </a:lnTo>
                <a:lnTo>
                  <a:pt x="794385" y="2928937"/>
                </a:lnTo>
                <a:cubicBezTo>
                  <a:pt x="635317" y="2928937"/>
                  <a:pt x="496252" y="3068002"/>
                  <a:pt x="496252" y="3247072"/>
                </a:cubicBezTo>
                <a:cubicBezTo>
                  <a:pt x="496252" y="3426142"/>
                  <a:pt x="625792" y="3565207"/>
                  <a:pt x="794385" y="3565207"/>
                </a:cubicBezTo>
                <a:lnTo>
                  <a:pt x="3495675" y="3565207"/>
                </a:lnTo>
                <a:lnTo>
                  <a:pt x="3495675" y="3753802"/>
                </a:lnTo>
                <a:lnTo>
                  <a:pt x="794385" y="3753802"/>
                </a:lnTo>
                <a:cubicBezTo>
                  <a:pt x="516255" y="3753802"/>
                  <a:pt x="298132" y="3525202"/>
                  <a:pt x="298132" y="3237547"/>
                </a:cubicBezTo>
                <a:cubicBezTo>
                  <a:pt x="298132" y="2975610"/>
                  <a:pt x="478155" y="2771775"/>
                  <a:pt x="719137" y="2736532"/>
                </a:cubicBezTo>
                <a:lnTo>
                  <a:pt x="0" y="605790"/>
                </a:lnTo>
                <a:lnTo>
                  <a:pt x="3897630" y="60579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3927F46-B046-4A48-8752-DB8D8AC901BE}"/>
              </a:ext>
            </a:extLst>
          </p:cNvPr>
          <p:cNvSpPr>
            <a:spLocks noChangeAspect="1"/>
          </p:cNvSpPr>
          <p:nvPr/>
        </p:nvSpPr>
        <p:spPr>
          <a:xfrm>
            <a:off x="21519728" y="4714830"/>
            <a:ext cx="772526" cy="853440"/>
          </a:xfrm>
          <a:custGeom>
            <a:avLst/>
            <a:gdLst>
              <a:gd name="connsiteX0" fmla="*/ 3719989 w 3819525"/>
              <a:gd name="connsiteY0" fmla="*/ 1112520 h 4219575"/>
              <a:gd name="connsiteX1" fmla="*/ 3162062 w 3819525"/>
              <a:gd name="connsiteY1" fmla="*/ 1112520 h 4219575"/>
              <a:gd name="connsiteX2" fmla="*/ 3162062 w 3819525"/>
              <a:gd name="connsiteY2" fmla="*/ 805815 h 4219575"/>
              <a:gd name="connsiteX3" fmla="*/ 2363391 w 3819525"/>
              <a:gd name="connsiteY3" fmla="*/ 7144 h 4219575"/>
              <a:gd name="connsiteX4" fmla="*/ 2172643 w 3819525"/>
              <a:gd name="connsiteY4" fmla="*/ 30251 h 4219575"/>
              <a:gd name="connsiteX5" fmla="*/ 2102815 w 3819525"/>
              <a:gd name="connsiteY5" fmla="*/ 145437 h 4219575"/>
              <a:gd name="connsiteX6" fmla="*/ 2218001 w 3819525"/>
              <a:gd name="connsiteY6" fmla="*/ 215265 h 4219575"/>
              <a:gd name="connsiteX7" fmla="*/ 2363400 w 3819525"/>
              <a:gd name="connsiteY7" fmla="*/ 197644 h 4219575"/>
              <a:gd name="connsiteX8" fmla="*/ 2971581 w 3819525"/>
              <a:gd name="connsiteY8" fmla="*/ 805815 h 4219575"/>
              <a:gd name="connsiteX9" fmla="*/ 2971581 w 3819525"/>
              <a:gd name="connsiteY9" fmla="*/ 1112520 h 4219575"/>
              <a:gd name="connsiteX10" fmla="*/ 2815590 w 3819525"/>
              <a:gd name="connsiteY10" fmla="*/ 1112520 h 4219575"/>
              <a:gd name="connsiteX11" fmla="*/ 2257663 w 3819525"/>
              <a:gd name="connsiteY11" fmla="*/ 1112520 h 4219575"/>
              <a:gd name="connsiteX12" fmla="*/ 2257663 w 3819525"/>
              <a:gd name="connsiteY12" fmla="*/ 805815 h 4219575"/>
              <a:gd name="connsiteX13" fmla="*/ 1458992 w 3819525"/>
              <a:gd name="connsiteY13" fmla="*/ 7144 h 4219575"/>
              <a:gd name="connsiteX14" fmla="*/ 660321 w 3819525"/>
              <a:gd name="connsiteY14" fmla="*/ 805815 h 4219575"/>
              <a:gd name="connsiteX15" fmla="*/ 660321 w 3819525"/>
              <a:gd name="connsiteY15" fmla="*/ 1112520 h 4219575"/>
              <a:gd name="connsiteX16" fmla="*/ 102394 w 3819525"/>
              <a:gd name="connsiteY16" fmla="*/ 1112520 h 4219575"/>
              <a:gd name="connsiteX17" fmla="*/ 7144 w 3819525"/>
              <a:gd name="connsiteY17" fmla="*/ 1207770 h 4219575"/>
              <a:gd name="connsiteX18" fmla="*/ 7144 w 3819525"/>
              <a:gd name="connsiteY18" fmla="*/ 4121944 h 4219575"/>
              <a:gd name="connsiteX19" fmla="*/ 102394 w 3819525"/>
              <a:gd name="connsiteY19" fmla="*/ 4217194 h 4219575"/>
              <a:gd name="connsiteX20" fmla="*/ 2815590 w 3819525"/>
              <a:gd name="connsiteY20" fmla="*/ 4217194 h 4219575"/>
              <a:gd name="connsiteX21" fmla="*/ 3719989 w 3819525"/>
              <a:gd name="connsiteY21" fmla="*/ 4217194 h 4219575"/>
              <a:gd name="connsiteX22" fmla="*/ 3815239 w 3819525"/>
              <a:gd name="connsiteY22" fmla="*/ 4121944 h 4219575"/>
              <a:gd name="connsiteX23" fmla="*/ 3815239 w 3819525"/>
              <a:gd name="connsiteY23" fmla="*/ 1207770 h 4219575"/>
              <a:gd name="connsiteX24" fmla="*/ 3719989 w 3819525"/>
              <a:gd name="connsiteY24" fmla="*/ 1112520 h 4219575"/>
              <a:gd name="connsiteX25" fmla="*/ 850821 w 3819525"/>
              <a:gd name="connsiteY25" fmla="*/ 805815 h 4219575"/>
              <a:gd name="connsiteX26" fmla="*/ 1459001 w 3819525"/>
              <a:gd name="connsiteY26" fmla="*/ 197644 h 4219575"/>
              <a:gd name="connsiteX27" fmla="*/ 2067173 w 3819525"/>
              <a:gd name="connsiteY27" fmla="*/ 805815 h 4219575"/>
              <a:gd name="connsiteX28" fmla="*/ 2067173 w 3819525"/>
              <a:gd name="connsiteY28" fmla="*/ 1112520 h 4219575"/>
              <a:gd name="connsiteX29" fmla="*/ 1755229 w 3819525"/>
              <a:gd name="connsiteY29" fmla="*/ 1112520 h 4219575"/>
              <a:gd name="connsiteX30" fmla="*/ 1755229 w 3819525"/>
              <a:gd name="connsiteY30" fmla="*/ 805815 h 4219575"/>
              <a:gd name="connsiteX31" fmla="*/ 1812989 w 3819525"/>
              <a:gd name="connsiteY31" fmla="*/ 547011 h 4219575"/>
              <a:gd name="connsiteX32" fmla="*/ 1767421 w 3819525"/>
              <a:gd name="connsiteY32" fmla="*/ 420253 h 4219575"/>
              <a:gd name="connsiteX33" fmla="*/ 1640662 w 3819525"/>
              <a:gd name="connsiteY33" fmla="*/ 465820 h 4219575"/>
              <a:gd name="connsiteX34" fmla="*/ 1564719 w 3819525"/>
              <a:gd name="connsiteY34" fmla="*/ 805805 h 4219575"/>
              <a:gd name="connsiteX35" fmla="*/ 1564719 w 3819525"/>
              <a:gd name="connsiteY35" fmla="*/ 1112511 h 4219575"/>
              <a:gd name="connsiteX36" fmla="*/ 850821 w 3819525"/>
              <a:gd name="connsiteY36" fmla="*/ 1112511 h 4219575"/>
              <a:gd name="connsiteX37" fmla="*/ 850821 w 3819525"/>
              <a:gd name="connsiteY37" fmla="*/ 805815 h 4219575"/>
              <a:gd name="connsiteX38" fmla="*/ 197644 w 3819525"/>
              <a:gd name="connsiteY38" fmla="*/ 1303020 h 4219575"/>
              <a:gd name="connsiteX39" fmla="*/ 660321 w 3819525"/>
              <a:gd name="connsiteY39" fmla="*/ 1303020 h 4219575"/>
              <a:gd name="connsiteX40" fmla="*/ 660321 w 3819525"/>
              <a:gd name="connsiteY40" fmla="*/ 1408757 h 4219575"/>
              <a:gd name="connsiteX41" fmla="*/ 755571 w 3819525"/>
              <a:gd name="connsiteY41" fmla="*/ 1504007 h 4219575"/>
              <a:gd name="connsiteX42" fmla="*/ 850821 w 3819525"/>
              <a:gd name="connsiteY42" fmla="*/ 1408757 h 4219575"/>
              <a:gd name="connsiteX43" fmla="*/ 850821 w 3819525"/>
              <a:gd name="connsiteY43" fmla="*/ 1303020 h 4219575"/>
              <a:gd name="connsiteX44" fmla="*/ 2067163 w 3819525"/>
              <a:gd name="connsiteY44" fmla="*/ 1303020 h 4219575"/>
              <a:gd name="connsiteX45" fmla="*/ 2067163 w 3819525"/>
              <a:gd name="connsiteY45" fmla="*/ 1408757 h 4219575"/>
              <a:gd name="connsiteX46" fmla="*/ 2162413 w 3819525"/>
              <a:gd name="connsiteY46" fmla="*/ 1504007 h 4219575"/>
              <a:gd name="connsiteX47" fmla="*/ 2257663 w 3819525"/>
              <a:gd name="connsiteY47" fmla="*/ 1408757 h 4219575"/>
              <a:gd name="connsiteX48" fmla="*/ 2257663 w 3819525"/>
              <a:gd name="connsiteY48" fmla="*/ 1303020 h 4219575"/>
              <a:gd name="connsiteX49" fmla="*/ 2720340 w 3819525"/>
              <a:gd name="connsiteY49" fmla="*/ 1303020 h 4219575"/>
              <a:gd name="connsiteX50" fmla="*/ 2720340 w 3819525"/>
              <a:gd name="connsiteY50" fmla="*/ 4026694 h 4219575"/>
              <a:gd name="connsiteX51" fmla="*/ 197644 w 3819525"/>
              <a:gd name="connsiteY51" fmla="*/ 4026694 h 4219575"/>
              <a:gd name="connsiteX52" fmla="*/ 197644 w 3819525"/>
              <a:gd name="connsiteY52" fmla="*/ 1303020 h 4219575"/>
              <a:gd name="connsiteX53" fmla="*/ 3624739 w 3819525"/>
              <a:gd name="connsiteY53" fmla="*/ 4026694 h 4219575"/>
              <a:gd name="connsiteX54" fmla="*/ 3363030 w 3819525"/>
              <a:gd name="connsiteY54" fmla="*/ 4026694 h 4219575"/>
              <a:gd name="connsiteX55" fmla="*/ 3363030 w 3819525"/>
              <a:gd name="connsiteY55" fmla="*/ 2153479 h 4219575"/>
              <a:gd name="connsiteX56" fmla="*/ 3267780 w 3819525"/>
              <a:gd name="connsiteY56" fmla="*/ 2058229 h 4219575"/>
              <a:gd name="connsiteX57" fmla="*/ 3172530 w 3819525"/>
              <a:gd name="connsiteY57" fmla="*/ 2153479 h 4219575"/>
              <a:gd name="connsiteX58" fmla="*/ 3172530 w 3819525"/>
              <a:gd name="connsiteY58" fmla="*/ 4026694 h 4219575"/>
              <a:gd name="connsiteX59" fmla="*/ 2910840 w 3819525"/>
              <a:gd name="connsiteY59" fmla="*/ 4026694 h 4219575"/>
              <a:gd name="connsiteX60" fmla="*/ 2910840 w 3819525"/>
              <a:gd name="connsiteY60" fmla="*/ 1303020 h 4219575"/>
              <a:gd name="connsiteX61" fmla="*/ 3172539 w 3819525"/>
              <a:gd name="connsiteY61" fmla="*/ 1303020 h 4219575"/>
              <a:gd name="connsiteX62" fmla="*/ 3172539 w 3819525"/>
              <a:gd name="connsiteY62" fmla="*/ 1810703 h 4219575"/>
              <a:gd name="connsiteX63" fmla="*/ 3267789 w 3819525"/>
              <a:gd name="connsiteY63" fmla="*/ 1905953 h 4219575"/>
              <a:gd name="connsiteX64" fmla="*/ 3363039 w 3819525"/>
              <a:gd name="connsiteY64" fmla="*/ 1810703 h 4219575"/>
              <a:gd name="connsiteX65" fmla="*/ 3363039 w 3819525"/>
              <a:gd name="connsiteY65" fmla="*/ 1303020 h 4219575"/>
              <a:gd name="connsiteX66" fmla="*/ 3624739 w 3819525"/>
              <a:gd name="connsiteY66" fmla="*/ 1303020 h 4219575"/>
              <a:gd name="connsiteX67" fmla="*/ 3624739 w 3819525"/>
              <a:gd name="connsiteY67" fmla="*/ 4026694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819525" h="4219575">
                <a:moveTo>
                  <a:pt x="3719989" y="1112520"/>
                </a:moveTo>
                <a:lnTo>
                  <a:pt x="3162062" y="1112520"/>
                </a:lnTo>
                <a:lnTo>
                  <a:pt x="3162062" y="805815"/>
                </a:lnTo>
                <a:cubicBezTo>
                  <a:pt x="3162062" y="365427"/>
                  <a:pt x="2803779" y="7144"/>
                  <a:pt x="2363391" y="7144"/>
                </a:cubicBezTo>
                <a:cubicBezTo>
                  <a:pt x="2299335" y="7144"/>
                  <a:pt x="2235156" y="14916"/>
                  <a:pt x="2172643" y="30251"/>
                </a:cubicBezTo>
                <a:cubicBezTo>
                  <a:pt x="2121551" y="42767"/>
                  <a:pt x="2090290" y="94345"/>
                  <a:pt x="2102815" y="145437"/>
                </a:cubicBezTo>
                <a:cubicBezTo>
                  <a:pt x="2115331" y="196529"/>
                  <a:pt x="2166957" y="227790"/>
                  <a:pt x="2218001" y="215265"/>
                </a:cubicBezTo>
                <a:cubicBezTo>
                  <a:pt x="2265702" y="203568"/>
                  <a:pt x="2314623" y="197644"/>
                  <a:pt x="2363400" y="197644"/>
                </a:cubicBezTo>
                <a:cubicBezTo>
                  <a:pt x="2698747" y="197644"/>
                  <a:pt x="2971581" y="470468"/>
                  <a:pt x="2971581" y="805815"/>
                </a:cubicBezTo>
                <a:lnTo>
                  <a:pt x="2971581" y="1112520"/>
                </a:lnTo>
                <a:lnTo>
                  <a:pt x="2815590" y="1112520"/>
                </a:lnTo>
                <a:lnTo>
                  <a:pt x="2257663" y="1112520"/>
                </a:lnTo>
                <a:lnTo>
                  <a:pt x="2257663" y="805815"/>
                </a:lnTo>
                <a:cubicBezTo>
                  <a:pt x="2257663" y="365436"/>
                  <a:pt x="1899380" y="7144"/>
                  <a:pt x="1458992" y="7144"/>
                </a:cubicBezTo>
                <a:cubicBezTo>
                  <a:pt x="1018604" y="7144"/>
                  <a:pt x="660321" y="365427"/>
                  <a:pt x="660321" y="805815"/>
                </a:cubicBezTo>
                <a:lnTo>
                  <a:pt x="660321" y="1112520"/>
                </a:lnTo>
                <a:lnTo>
                  <a:pt x="102394" y="1112520"/>
                </a:lnTo>
                <a:cubicBezTo>
                  <a:pt x="49797" y="1112520"/>
                  <a:pt x="7144" y="1155173"/>
                  <a:pt x="7144" y="1207770"/>
                </a:cubicBezTo>
                <a:lnTo>
                  <a:pt x="7144" y="4121944"/>
                </a:lnTo>
                <a:cubicBezTo>
                  <a:pt x="7144" y="4174541"/>
                  <a:pt x="49797" y="4217194"/>
                  <a:pt x="102394" y="4217194"/>
                </a:cubicBezTo>
                <a:lnTo>
                  <a:pt x="2815590" y="4217194"/>
                </a:lnTo>
                <a:lnTo>
                  <a:pt x="3719989" y="4217194"/>
                </a:lnTo>
                <a:cubicBezTo>
                  <a:pt x="3772586" y="4217194"/>
                  <a:pt x="3815239" y="4174541"/>
                  <a:pt x="3815239" y="4121944"/>
                </a:cubicBezTo>
                <a:lnTo>
                  <a:pt x="3815239" y="1207770"/>
                </a:lnTo>
                <a:cubicBezTo>
                  <a:pt x="3815239" y="1155163"/>
                  <a:pt x="3772595" y="1112520"/>
                  <a:pt x="3719989" y="1112520"/>
                </a:cubicBezTo>
                <a:close/>
                <a:moveTo>
                  <a:pt x="850821" y="805815"/>
                </a:moveTo>
                <a:cubicBezTo>
                  <a:pt x="850821" y="470468"/>
                  <a:pt x="1123655" y="197644"/>
                  <a:pt x="1459001" y="197644"/>
                </a:cubicBezTo>
                <a:cubicBezTo>
                  <a:pt x="1794348" y="197644"/>
                  <a:pt x="2067173" y="470468"/>
                  <a:pt x="2067173" y="805815"/>
                </a:cubicBezTo>
                <a:lnTo>
                  <a:pt x="2067173" y="1112520"/>
                </a:lnTo>
                <a:lnTo>
                  <a:pt x="1755229" y="1112520"/>
                </a:lnTo>
                <a:lnTo>
                  <a:pt x="1755229" y="805815"/>
                </a:lnTo>
                <a:cubicBezTo>
                  <a:pt x="1755229" y="715451"/>
                  <a:pt x="1774660" y="628374"/>
                  <a:pt x="1812989" y="547011"/>
                </a:cubicBezTo>
                <a:cubicBezTo>
                  <a:pt x="1835410" y="499424"/>
                  <a:pt x="1815008" y="442674"/>
                  <a:pt x="1767421" y="420253"/>
                </a:cubicBezTo>
                <a:cubicBezTo>
                  <a:pt x="1719834" y="397812"/>
                  <a:pt x="1663075" y="418233"/>
                  <a:pt x="1640662" y="465820"/>
                </a:cubicBezTo>
                <a:cubicBezTo>
                  <a:pt x="1590275" y="572776"/>
                  <a:pt x="1564719" y="687153"/>
                  <a:pt x="1564719" y="805805"/>
                </a:cubicBezTo>
                <a:lnTo>
                  <a:pt x="1564719" y="1112511"/>
                </a:lnTo>
                <a:lnTo>
                  <a:pt x="850821" y="1112511"/>
                </a:lnTo>
                <a:lnTo>
                  <a:pt x="850821" y="805815"/>
                </a:lnTo>
                <a:close/>
                <a:moveTo>
                  <a:pt x="197644" y="1303020"/>
                </a:moveTo>
                <a:lnTo>
                  <a:pt x="660321" y="1303020"/>
                </a:lnTo>
                <a:lnTo>
                  <a:pt x="660321" y="1408757"/>
                </a:lnTo>
                <a:cubicBezTo>
                  <a:pt x="660321" y="1461354"/>
                  <a:pt x="702974" y="1504007"/>
                  <a:pt x="755571" y="1504007"/>
                </a:cubicBezTo>
                <a:cubicBezTo>
                  <a:pt x="808168" y="1504007"/>
                  <a:pt x="850821" y="1461354"/>
                  <a:pt x="850821" y="1408757"/>
                </a:cubicBezTo>
                <a:lnTo>
                  <a:pt x="850821" y="1303020"/>
                </a:lnTo>
                <a:lnTo>
                  <a:pt x="2067163" y="1303020"/>
                </a:lnTo>
                <a:lnTo>
                  <a:pt x="2067163" y="1408757"/>
                </a:lnTo>
                <a:cubicBezTo>
                  <a:pt x="2067163" y="1461354"/>
                  <a:pt x="2109816" y="1504007"/>
                  <a:pt x="2162413" y="1504007"/>
                </a:cubicBezTo>
                <a:cubicBezTo>
                  <a:pt x="2215010" y="1504007"/>
                  <a:pt x="2257663" y="1461354"/>
                  <a:pt x="2257663" y="1408757"/>
                </a:cubicBezTo>
                <a:lnTo>
                  <a:pt x="2257663" y="1303020"/>
                </a:lnTo>
                <a:lnTo>
                  <a:pt x="2720340" y="1303020"/>
                </a:lnTo>
                <a:lnTo>
                  <a:pt x="2720340" y="4026694"/>
                </a:lnTo>
                <a:lnTo>
                  <a:pt x="197644" y="4026694"/>
                </a:lnTo>
                <a:lnTo>
                  <a:pt x="197644" y="1303020"/>
                </a:lnTo>
                <a:close/>
                <a:moveTo>
                  <a:pt x="3624739" y="4026694"/>
                </a:moveTo>
                <a:lnTo>
                  <a:pt x="3363030" y="4026694"/>
                </a:lnTo>
                <a:lnTo>
                  <a:pt x="3363030" y="2153479"/>
                </a:lnTo>
                <a:cubicBezTo>
                  <a:pt x="3363030" y="2100882"/>
                  <a:pt x="3320377" y="2058229"/>
                  <a:pt x="3267780" y="2058229"/>
                </a:cubicBezTo>
                <a:cubicBezTo>
                  <a:pt x="3215183" y="2058229"/>
                  <a:pt x="3172530" y="2100882"/>
                  <a:pt x="3172530" y="2153479"/>
                </a:cubicBezTo>
                <a:lnTo>
                  <a:pt x="3172530" y="4026694"/>
                </a:lnTo>
                <a:lnTo>
                  <a:pt x="2910840" y="4026694"/>
                </a:lnTo>
                <a:lnTo>
                  <a:pt x="2910840" y="1303020"/>
                </a:lnTo>
                <a:lnTo>
                  <a:pt x="3172539" y="1303020"/>
                </a:lnTo>
                <a:lnTo>
                  <a:pt x="3172539" y="1810703"/>
                </a:lnTo>
                <a:cubicBezTo>
                  <a:pt x="3172539" y="1863300"/>
                  <a:pt x="3215193" y="1905953"/>
                  <a:pt x="3267789" y="1905953"/>
                </a:cubicBezTo>
                <a:cubicBezTo>
                  <a:pt x="3320386" y="1905953"/>
                  <a:pt x="3363039" y="1863300"/>
                  <a:pt x="3363039" y="1810703"/>
                </a:cubicBezTo>
                <a:lnTo>
                  <a:pt x="3363039" y="1303020"/>
                </a:lnTo>
                <a:lnTo>
                  <a:pt x="3624739" y="1303020"/>
                </a:lnTo>
                <a:lnTo>
                  <a:pt x="3624739" y="402669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FFC16C0A-E344-4E58-A56D-EC159EF67A10}"/>
              </a:ext>
            </a:extLst>
          </p:cNvPr>
          <p:cNvSpPr>
            <a:spLocks noChangeAspect="1"/>
          </p:cNvSpPr>
          <p:nvPr/>
        </p:nvSpPr>
        <p:spPr>
          <a:xfrm>
            <a:off x="21479269" y="2228594"/>
            <a:ext cx="853440" cy="509964"/>
          </a:xfrm>
          <a:custGeom>
            <a:avLst/>
            <a:gdLst>
              <a:gd name="connsiteX0" fmla="*/ 2343151 w 4292775"/>
              <a:gd name="connsiteY0" fmla="*/ 605567 h 2565099"/>
              <a:gd name="connsiteX1" fmla="*/ 2343151 w 4292775"/>
              <a:gd name="connsiteY1" fmla="*/ 1105439 h 2565099"/>
              <a:gd name="connsiteX2" fmla="*/ 2314633 w 4292775"/>
              <a:gd name="connsiteY2" fmla="*/ 1165199 h 2565099"/>
              <a:gd name="connsiteX3" fmla="*/ 2207515 w 4292775"/>
              <a:gd name="connsiteY3" fmla="*/ 1153445 h 2565099"/>
              <a:gd name="connsiteX4" fmla="*/ 2176368 w 4292775"/>
              <a:gd name="connsiteY4" fmla="*/ 1122299 h 2565099"/>
              <a:gd name="connsiteX5" fmla="*/ 1904430 w 4292775"/>
              <a:gd name="connsiteY5" fmla="*/ 1153445 h 2565099"/>
              <a:gd name="connsiteX6" fmla="*/ 1935576 w 4292775"/>
              <a:gd name="connsiteY6" fmla="*/ 1425384 h 2565099"/>
              <a:gd name="connsiteX7" fmla="*/ 2207515 w 4292775"/>
              <a:gd name="connsiteY7" fmla="*/ 1394237 h 2565099"/>
              <a:gd name="connsiteX8" fmla="*/ 2267275 w 4292775"/>
              <a:gd name="connsiteY8" fmla="*/ 1365720 h 2565099"/>
              <a:gd name="connsiteX9" fmla="*/ 2343151 w 4292775"/>
              <a:gd name="connsiteY9" fmla="*/ 1442243 h 2565099"/>
              <a:gd name="connsiteX10" fmla="*/ 2343151 w 4292775"/>
              <a:gd name="connsiteY10" fmla="*/ 1939829 h 2565099"/>
              <a:gd name="connsiteX11" fmla="*/ 2692147 w 4292775"/>
              <a:gd name="connsiteY11" fmla="*/ 1939829 h 2565099"/>
              <a:gd name="connsiteX12" fmla="*/ 2665477 w 4292775"/>
              <a:gd name="connsiteY12" fmla="*/ 1807242 h 2565099"/>
              <a:gd name="connsiteX13" fmla="*/ 2994813 w 4292775"/>
              <a:gd name="connsiteY13" fmla="*/ 1477905 h 2565099"/>
              <a:gd name="connsiteX14" fmla="*/ 3356611 w 4292775"/>
              <a:gd name="connsiteY14" fmla="*/ 1807242 h 2565099"/>
              <a:gd name="connsiteX15" fmla="*/ 3329179 w 4292775"/>
              <a:gd name="connsiteY15" fmla="*/ 1941353 h 2565099"/>
              <a:gd name="connsiteX16" fmla="*/ 3678937 w 4292775"/>
              <a:gd name="connsiteY16" fmla="*/ 1941353 h 2565099"/>
              <a:gd name="connsiteX17" fmla="*/ 3678937 w 4292775"/>
              <a:gd name="connsiteY17" fmla="*/ 1462817 h 2565099"/>
              <a:gd name="connsiteX18" fmla="*/ 3701473 w 4292775"/>
              <a:gd name="connsiteY18" fmla="*/ 1409039 h 2565099"/>
              <a:gd name="connsiteX19" fmla="*/ 3809239 w 4292775"/>
              <a:gd name="connsiteY19" fmla="*/ 1409487 h 2565099"/>
              <a:gd name="connsiteX20" fmla="*/ 3946399 w 4292775"/>
              <a:gd name="connsiteY20" fmla="*/ 1466637 h 2565099"/>
              <a:gd name="connsiteX21" fmla="*/ 3945637 w 4292775"/>
              <a:gd name="connsiteY21" fmla="*/ 1468923 h 2565099"/>
              <a:gd name="connsiteX22" fmla="*/ 4080959 w 4292775"/>
              <a:gd name="connsiteY22" fmla="*/ 1412535 h 2565099"/>
              <a:gd name="connsiteX23" fmla="*/ 4081121 w 4292775"/>
              <a:gd name="connsiteY23" fmla="*/ 1139891 h 2565099"/>
              <a:gd name="connsiteX24" fmla="*/ 3808477 w 4292775"/>
              <a:gd name="connsiteY24" fmla="*/ 1139729 h 2565099"/>
              <a:gd name="connsiteX25" fmla="*/ 3754699 w 4292775"/>
              <a:gd name="connsiteY25" fmla="*/ 1162266 h 2565099"/>
              <a:gd name="connsiteX26" fmla="*/ 3678175 w 4292775"/>
              <a:gd name="connsiteY26" fmla="*/ 1086389 h 2565099"/>
              <a:gd name="connsiteX27" fmla="*/ 3678175 w 4292775"/>
              <a:gd name="connsiteY27" fmla="*/ 607853 h 2565099"/>
              <a:gd name="connsiteX28" fmla="*/ 3329179 w 4292775"/>
              <a:gd name="connsiteY28" fmla="*/ 607853 h 2565099"/>
              <a:gd name="connsiteX29" fmla="*/ 3355849 w 4292775"/>
              <a:gd name="connsiteY29" fmla="*/ 740441 h 2565099"/>
              <a:gd name="connsiteX30" fmla="*/ 3355849 w 4292775"/>
              <a:gd name="connsiteY30" fmla="*/ 772903 h 2565099"/>
              <a:gd name="connsiteX31" fmla="*/ 2994052 w 4292775"/>
              <a:gd name="connsiteY31" fmla="*/ 1102239 h 2565099"/>
              <a:gd name="connsiteX32" fmla="*/ 2664715 w 4292775"/>
              <a:gd name="connsiteY32" fmla="*/ 740441 h 2565099"/>
              <a:gd name="connsiteX33" fmla="*/ 2692147 w 4292775"/>
              <a:gd name="connsiteY33" fmla="*/ 605567 h 2565099"/>
              <a:gd name="connsiteX34" fmla="*/ 2266951 w 4292775"/>
              <a:gd name="connsiteY34" fmla="*/ 452405 h 2565099"/>
              <a:gd name="connsiteX35" fmla="*/ 2843023 w 4292775"/>
              <a:gd name="connsiteY35" fmla="*/ 452405 h 2565099"/>
              <a:gd name="connsiteX36" fmla="*/ 2902783 w 4292775"/>
              <a:gd name="connsiteY36" fmla="*/ 480923 h 2565099"/>
              <a:gd name="connsiteX37" fmla="*/ 2891029 w 4292775"/>
              <a:gd name="connsiteY37" fmla="*/ 588041 h 2565099"/>
              <a:gd name="connsiteX38" fmla="*/ 2859197 w 4292775"/>
              <a:gd name="connsiteY38" fmla="*/ 619874 h 2565099"/>
              <a:gd name="connsiteX39" fmla="*/ 2891029 w 4292775"/>
              <a:gd name="connsiteY39" fmla="*/ 891736 h 2565099"/>
              <a:gd name="connsiteX40" fmla="*/ 3162892 w 4292775"/>
              <a:gd name="connsiteY40" fmla="*/ 859904 h 2565099"/>
              <a:gd name="connsiteX41" fmla="*/ 3131059 w 4292775"/>
              <a:gd name="connsiteY41" fmla="*/ 588041 h 2565099"/>
              <a:gd name="connsiteX42" fmla="*/ 3103475 w 4292775"/>
              <a:gd name="connsiteY42" fmla="*/ 529977 h 2565099"/>
              <a:gd name="connsiteX43" fmla="*/ 3179065 w 4292775"/>
              <a:gd name="connsiteY43" fmla="*/ 453167 h 2565099"/>
              <a:gd name="connsiteX44" fmla="*/ 3755137 w 4292775"/>
              <a:gd name="connsiteY44" fmla="*/ 453167 h 2565099"/>
              <a:gd name="connsiteX45" fmla="*/ 3831337 w 4292775"/>
              <a:gd name="connsiteY45" fmla="*/ 529367 h 2565099"/>
              <a:gd name="connsiteX46" fmla="*/ 3831337 w 4292775"/>
              <a:gd name="connsiteY46" fmla="*/ 947705 h 2565099"/>
              <a:gd name="connsiteX47" fmla="*/ 3946399 w 4292775"/>
              <a:gd name="connsiteY47" fmla="*/ 927893 h 2565099"/>
              <a:gd name="connsiteX48" fmla="*/ 4062118 w 4292775"/>
              <a:gd name="connsiteY48" fmla="*/ 947705 h 2565099"/>
              <a:gd name="connsiteX49" fmla="*/ 4272869 w 4292775"/>
              <a:gd name="connsiteY49" fmla="*/ 1389237 h 2565099"/>
              <a:gd name="connsiteX50" fmla="*/ 3831337 w 4292775"/>
              <a:gd name="connsiteY50" fmla="*/ 1599977 h 2565099"/>
              <a:gd name="connsiteX51" fmla="*/ 3831337 w 4292775"/>
              <a:gd name="connsiteY51" fmla="*/ 2016792 h 2565099"/>
              <a:gd name="connsiteX52" fmla="*/ 3755137 w 4292775"/>
              <a:gd name="connsiteY52" fmla="*/ 2092992 h 2565099"/>
              <a:gd name="connsiteX53" fmla="*/ 3179065 w 4292775"/>
              <a:gd name="connsiteY53" fmla="*/ 2092992 h 2565099"/>
              <a:gd name="connsiteX54" fmla="*/ 3119305 w 4292775"/>
              <a:gd name="connsiteY54" fmla="*/ 2064473 h 2565099"/>
              <a:gd name="connsiteX55" fmla="*/ 3131059 w 4292775"/>
              <a:gd name="connsiteY55" fmla="*/ 1957355 h 2565099"/>
              <a:gd name="connsiteX56" fmla="*/ 3156529 w 4292775"/>
              <a:gd name="connsiteY56" fmla="*/ 1933114 h 2565099"/>
              <a:gd name="connsiteX57" fmla="*/ 3138384 w 4292775"/>
              <a:gd name="connsiteY57" fmla="*/ 1659994 h 2565099"/>
              <a:gd name="connsiteX58" fmla="*/ 2865264 w 4292775"/>
              <a:gd name="connsiteY58" fmla="*/ 1678140 h 2565099"/>
              <a:gd name="connsiteX59" fmla="*/ 2883409 w 4292775"/>
              <a:gd name="connsiteY59" fmla="*/ 1951259 h 2565099"/>
              <a:gd name="connsiteX60" fmla="*/ 2920728 w 4292775"/>
              <a:gd name="connsiteY60" fmla="*/ 2016772 h 2565099"/>
              <a:gd name="connsiteX61" fmla="*/ 2844547 w 4292775"/>
              <a:gd name="connsiteY61" fmla="*/ 2092992 h 2565099"/>
              <a:gd name="connsiteX62" fmla="*/ 2266951 w 4292775"/>
              <a:gd name="connsiteY62" fmla="*/ 2092992 h 2565099"/>
              <a:gd name="connsiteX63" fmla="*/ 2190751 w 4292775"/>
              <a:gd name="connsiteY63" fmla="*/ 2016792 h 2565099"/>
              <a:gd name="connsiteX64" fmla="*/ 2190751 w 4292775"/>
              <a:gd name="connsiteY64" fmla="*/ 1591595 h 2565099"/>
              <a:gd name="connsiteX65" fmla="*/ 2058163 w 4292775"/>
              <a:gd name="connsiteY65" fmla="*/ 1618266 h 2565099"/>
              <a:gd name="connsiteX66" fmla="*/ 1728827 w 4292775"/>
              <a:gd name="connsiteY66" fmla="*/ 1288929 h 2565099"/>
              <a:gd name="connsiteX67" fmla="*/ 2058163 w 4292775"/>
              <a:gd name="connsiteY67" fmla="*/ 927131 h 2565099"/>
              <a:gd name="connsiteX68" fmla="*/ 2190751 w 4292775"/>
              <a:gd name="connsiteY68" fmla="*/ 953801 h 2565099"/>
              <a:gd name="connsiteX69" fmla="*/ 2190751 w 4292775"/>
              <a:gd name="connsiteY69" fmla="*/ 528605 h 2565099"/>
              <a:gd name="connsiteX70" fmla="*/ 2266951 w 4292775"/>
              <a:gd name="connsiteY70" fmla="*/ 452405 h 2565099"/>
              <a:gd name="connsiteX71" fmla="*/ 796366 w 4292775"/>
              <a:gd name="connsiteY71" fmla="*/ 135243 h 2565099"/>
              <a:gd name="connsiteX72" fmla="*/ 666847 w 4292775"/>
              <a:gd name="connsiteY72" fmla="*/ 207137 h 2565099"/>
              <a:gd name="connsiteX73" fmla="*/ 697993 w 4292775"/>
              <a:gd name="connsiteY73" fmla="*/ 479076 h 2565099"/>
              <a:gd name="connsiteX74" fmla="*/ 726511 w 4292775"/>
              <a:gd name="connsiteY74" fmla="*/ 536607 h 2565099"/>
              <a:gd name="connsiteX75" fmla="*/ 652274 w 4292775"/>
              <a:gd name="connsiteY75" fmla="*/ 614712 h 2565099"/>
              <a:gd name="connsiteX76" fmla="*/ 152401 w 4292775"/>
              <a:gd name="connsiteY76" fmla="*/ 614712 h 2565099"/>
              <a:gd name="connsiteX77" fmla="*/ 152401 w 4292775"/>
              <a:gd name="connsiteY77" fmla="*/ 963708 h 2565099"/>
              <a:gd name="connsiteX78" fmla="*/ 284989 w 4292775"/>
              <a:gd name="connsiteY78" fmla="*/ 937038 h 2565099"/>
              <a:gd name="connsiteX79" fmla="*/ 614326 w 4292775"/>
              <a:gd name="connsiteY79" fmla="*/ 1266374 h 2565099"/>
              <a:gd name="connsiteX80" fmla="*/ 284989 w 4292775"/>
              <a:gd name="connsiteY80" fmla="*/ 1628172 h 2565099"/>
              <a:gd name="connsiteX81" fmla="*/ 152401 w 4292775"/>
              <a:gd name="connsiteY81" fmla="*/ 1601502 h 2565099"/>
              <a:gd name="connsiteX82" fmla="*/ 152401 w 4292775"/>
              <a:gd name="connsiteY82" fmla="*/ 1950498 h 2565099"/>
              <a:gd name="connsiteX83" fmla="*/ 630947 w 4292775"/>
              <a:gd name="connsiteY83" fmla="*/ 1950498 h 2565099"/>
              <a:gd name="connsiteX84" fmla="*/ 684725 w 4292775"/>
              <a:gd name="connsiteY84" fmla="*/ 1973034 h 2565099"/>
              <a:gd name="connsiteX85" fmla="*/ 684277 w 4292775"/>
              <a:gd name="connsiteY85" fmla="*/ 2080800 h 2565099"/>
              <a:gd name="connsiteX86" fmla="*/ 682601 w 4292775"/>
              <a:gd name="connsiteY86" fmla="*/ 2082477 h 2565099"/>
              <a:gd name="connsiteX87" fmla="*/ 684277 w 4292775"/>
              <a:gd name="connsiteY87" fmla="*/ 2356187 h 2565099"/>
              <a:gd name="connsiteX88" fmla="*/ 957988 w 4292775"/>
              <a:gd name="connsiteY88" fmla="*/ 2354511 h 2565099"/>
              <a:gd name="connsiteX89" fmla="*/ 956312 w 4292775"/>
              <a:gd name="connsiteY89" fmla="*/ 2080800 h 2565099"/>
              <a:gd name="connsiteX90" fmla="*/ 933775 w 4292775"/>
              <a:gd name="connsiteY90" fmla="*/ 2027013 h 2565099"/>
              <a:gd name="connsiteX91" fmla="*/ 1009652 w 4292775"/>
              <a:gd name="connsiteY91" fmla="*/ 1950498 h 2565099"/>
              <a:gd name="connsiteX92" fmla="*/ 1488188 w 4292775"/>
              <a:gd name="connsiteY92" fmla="*/ 1950498 h 2565099"/>
              <a:gd name="connsiteX93" fmla="*/ 1488188 w 4292775"/>
              <a:gd name="connsiteY93" fmla="*/ 1601502 h 2565099"/>
              <a:gd name="connsiteX94" fmla="*/ 1355600 w 4292775"/>
              <a:gd name="connsiteY94" fmla="*/ 1628172 h 2565099"/>
              <a:gd name="connsiteX95" fmla="*/ 1323138 w 4292775"/>
              <a:gd name="connsiteY95" fmla="*/ 1628172 h 2565099"/>
              <a:gd name="connsiteX96" fmla="*/ 993802 w 4292775"/>
              <a:gd name="connsiteY96" fmla="*/ 1266374 h 2565099"/>
              <a:gd name="connsiteX97" fmla="*/ 1355600 w 4292775"/>
              <a:gd name="connsiteY97" fmla="*/ 937038 h 2565099"/>
              <a:gd name="connsiteX98" fmla="*/ 1488188 w 4292775"/>
              <a:gd name="connsiteY98" fmla="*/ 963708 h 2565099"/>
              <a:gd name="connsiteX99" fmla="*/ 1486664 w 4292775"/>
              <a:gd name="connsiteY99" fmla="*/ 614712 h 2565099"/>
              <a:gd name="connsiteX100" fmla="*/ 986791 w 4292775"/>
              <a:gd name="connsiteY100" fmla="*/ 614712 h 2565099"/>
              <a:gd name="connsiteX101" fmla="*/ 927032 w 4292775"/>
              <a:gd name="connsiteY101" fmla="*/ 586194 h 2565099"/>
              <a:gd name="connsiteX102" fmla="*/ 938785 w 4292775"/>
              <a:gd name="connsiteY102" fmla="*/ 479076 h 2565099"/>
              <a:gd name="connsiteX103" fmla="*/ 969932 w 4292775"/>
              <a:gd name="connsiteY103" fmla="*/ 447929 h 2565099"/>
              <a:gd name="connsiteX104" fmla="*/ 938785 w 4292775"/>
              <a:gd name="connsiteY104" fmla="*/ 175991 h 2565099"/>
              <a:gd name="connsiteX105" fmla="*/ 796366 w 4292775"/>
              <a:gd name="connsiteY105" fmla="*/ 135243 h 2565099"/>
              <a:gd name="connsiteX106" fmla="*/ 804064 w 4292775"/>
              <a:gd name="connsiteY106" fmla="*/ 388 h 2565099"/>
              <a:gd name="connsiteX107" fmla="*/ 1165862 w 4292775"/>
              <a:gd name="connsiteY107" fmla="*/ 329724 h 2565099"/>
              <a:gd name="connsiteX108" fmla="*/ 1139192 w 4292775"/>
              <a:gd name="connsiteY108" fmla="*/ 462312 h 2565099"/>
              <a:gd name="connsiteX109" fmla="*/ 1564388 w 4292775"/>
              <a:gd name="connsiteY109" fmla="*/ 462312 h 2565099"/>
              <a:gd name="connsiteX110" fmla="*/ 1565150 w 4292775"/>
              <a:gd name="connsiteY110" fmla="*/ 462312 h 2565099"/>
              <a:gd name="connsiteX111" fmla="*/ 1641350 w 4292775"/>
              <a:gd name="connsiteY111" fmla="*/ 538512 h 2565099"/>
              <a:gd name="connsiteX112" fmla="*/ 1641350 w 4292775"/>
              <a:gd name="connsiteY112" fmla="*/ 1113822 h 2565099"/>
              <a:gd name="connsiteX113" fmla="*/ 1612832 w 4292775"/>
              <a:gd name="connsiteY113" fmla="*/ 1173582 h 2565099"/>
              <a:gd name="connsiteX114" fmla="*/ 1505714 w 4292775"/>
              <a:gd name="connsiteY114" fmla="*/ 1161828 h 2565099"/>
              <a:gd name="connsiteX115" fmla="*/ 1475538 w 4292775"/>
              <a:gd name="connsiteY115" fmla="*/ 1131653 h 2565099"/>
              <a:gd name="connsiteX116" fmla="*/ 1204571 w 4292775"/>
              <a:gd name="connsiteY116" fmla="*/ 1161838 h 2565099"/>
              <a:gd name="connsiteX117" fmla="*/ 1234746 w 4292775"/>
              <a:gd name="connsiteY117" fmla="*/ 1432805 h 2565099"/>
              <a:gd name="connsiteX118" fmla="*/ 1505714 w 4292775"/>
              <a:gd name="connsiteY118" fmla="*/ 1402630 h 2565099"/>
              <a:gd name="connsiteX119" fmla="*/ 1565473 w 4292775"/>
              <a:gd name="connsiteY119" fmla="*/ 1374112 h 2565099"/>
              <a:gd name="connsiteX120" fmla="*/ 1641350 w 4292775"/>
              <a:gd name="connsiteY120" fmla="*/ 1450636 h 2565099"/>
              <a:gd name="connsiteX121" fmla="*/ 1641350 w 4292775"/>
              <a:gd name="connsiteY121" fmla="*/ 2027470 h 2565099"/>
              <a:gd name="connsiteX122" fmla="*/ 1565150 w 4292775"/>
              <a:gd name="connsiteY122" fmla="*/ 2103670 h 2565099"/>
              <a:gd name="connsiteX123" fmla="*/ 1146812 w 4292775"/>
              <a:gd name="connsiteY123" fmla="*/ 2103670 h 2565099"/>
              <a:gd name="connsiteX124" fmla="*/ 1146812 w 4292775"/>
              <a:gd name="connsiteY124" fmla="*/ 2334451 h 2565099"/>
              <a:gd name="connsiteX125" fmla="*/ 705280 w 4292775"/>
              <a:gd name="connsiteY125" fmla="*/ 2545192 h 2565099"/>
              <a:gd name="connsiteX126" fmla="*/ 494539 w 4292775"/>
              <a:gd name="connsiteY126" fmla="*/ 2103660 h 2565099"/>
              <a:gd name="connsiteX127" fmla="*/ 76201 w 4292775"/>
              <a:gd name="connsiteY127" fmla="*/ 2103660 h 2565099"/>
              <a:gd name="connsiteX128" fmla="*/ 1 w 4292775"/>
              <a:gd name="connsiteY128" fmla="*/ 2027460 h 2565099"/>
              <a:gd name="connsiteX129" fmla="*/ 1 w 4292775"/>
              <a:gd name="connsiteY129" fmla="*/ 1451388 h 2565099"/>
              <a:gd name="connsiteX130" fmla="*/ 28519 w 4292775"/>
              <a:gd name="connsiteY130" fmla="*/ 1391628 h 2565099"/>
              <a:gd name="connsiteX131" fmla="*/ 135637 w 4292775"/>
              <a:gd name="connsiteY131" fmla="*/ 1403382 h 2565099"/>
              <a:gd name="connsiteX132" fmla="*/ 166784 w 4292775"/>
              <a:gd name="connsiteY132" fmla="*/ 1434529 h 2565099"/>
              <a:gd name="connsiteX133" fmla="*/ 438723 w 4292775"/>
              <a:gd name="connsiteY133" fmla="*/ 1403382 h 2565099"/>
              <a:gd name="connsiteX134" fmla="*/ 407576 w 4292775"/>
              <a:gd name="connsiteY134" fmla="*/ 1131443 h 2565099"/>
              <a:gd name="connsiteX135" fmla="*/ 135637 w 4292775"/>
              <a:gd name="connsiteY135" fmla="*/ 1162590 h 2565099"/>
              <a:gd name="connsiteX136" fmla="*/ 75878 w 4292775"/>
              <a:gd name="connsiteY136" fmla="*/ 1191108 h 2565099"/>
              <a:gd name="connsiteX137" fmla="*/ 1 w 4292775"/>
              <a:gd name="connsiteY137" fmla="*/ 1114584 h 2565099"/>
              <a:gd name="connsiteX138" fmla="*/ 1 w 4292775"/>
              <a:gd name="connsiteY138" fmla="*/ 538512 h 2565099"/>
              <a:gd name="connsiteX139" fmla="*/ 76201 w 4292775"/>
              <a:gd name="connsiteY139" fmla="*/ 462312 h 2565099"/>
              <a:gd name="connsiteX140" fmla="*/ 501397 w 4292775"/>
              <a:gd name="connsiteY140" fmla="*/ 462312 h 2565099"/>
              <a:gd name="connsiteX141" fmla="*/ 474727 w 4292775"/>
              <a:gd name="connsiteY141" fmla="*/ 329724 h 2565099"/>
              <a:gd name="connsiteX142" fmla="*/ 804064 w 4292775"/>
              <a:gd name="connsiteY142" fmla="*/ 388 h 256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292775" h="2565099">
                <a:moveTo>
                  <a:pt x="2343151" y="605567"/>
                </a:moveTo>
                <a:lnTo>
                  <a:pt x="2343151" y="1105439"/>
                </a:lnTo>
                <a:cubicBezTo>
                  <a:pt x="2343246" y="1128661"/>
                  <a:pt x="2332750" y="1150664"/>
                  <a:pt x="2314633" y="1165199"/>
                </a:cubicBezTo>
                <a:cubicBezTo>
                  <a:pt x="2281810" y="1191536"/>
                  <a:pt x="2233852" y="1186268"/>
                  <a:pt x="2207515" y="1153445"/>
                </a:cubicBezTo>
                <a:cubicBezTo>
                  <a:pt x="2198352" y="1141911"/>
                  <a:pt x="2187903" y="1131462"/>
                  <a:pt x="2176368" y="1122299"/>
                </a:cubicBezTo>
                <a:cubicBezTo>
                  <a:pt x="2092672" y="1055805"/>
                  <a:pt x="1970924" y="1069749"/>
                  <a:pt x="1904430" y="1153445"/>
                </a:cubicBezTo>
                <a:cubicBezTo>
                  <a:pt x="1837936" y="1237142"/>
                  <a:pt x="1851880" y="1358890"/>
                  <a:pt x="1935576" y="1425384"/>
                </a:cubicBezTo>
                <a:cubicBezTo>
                  <a:pt x="2019272" y="1491878"/>
                  <a:pt x="2141021" y="1477934"/>
                  <a:pt x="2207515" y="1394237"/>
                </a:cubicBezTo>
                <a:cubicBezTo>
                  <a:pt x="2222050" y="1376121"/>
                  <a:pt x="2244053" y="1365624"/>
                  <a:pt x="2267275" y="1365720"/>
                </a:cubicBezTo>
                <a:cubicBezTo>
                  <a:pt x="2309356" y="1365901"/>
                  <a:pt x="2343332" y="1400162"/>
                  <a:pt x="2343151" y="1442243"/>
                </a:cubicBezTo>
                <a:lnTo>
                  <a:pt x="2343151" y="1939829"/>
                </a:lnTo>
                <a:lnTo>
                  <a:pt x="2692147" y="1939829"/>
                </a:lnTo>
                <a:cubicBezTo>
                  <a:pt x="2674507" y="1897853"/>
                  <a:pt x="2665439" y="1852771"/>
                  <a:pt x="2665477" y="1807242"/>
                </a:cubicBezTo>
                <a:cubicBezTo>
                  <a:pt x="2673850" y="1628933"/>
                  <a:pt x="2816515" y="1486277"/>
                  <a:pt x="2994813" y="1477905"/>
                </a:cubicBezTo>
                <a:cubicBezTo>
                  <a:pt x="3185666" y="1468942"/>
                  <a:pt x="3347648" y="1616389"/>
                  <a:pt x="3356611" y="1807242"/>
                </a:cubicBezTo>
                <a:cubicBezTo>
                  <a:pt x="3356611" y="1853342"/>
                  <a:pt x="3347286" y="1898958"/>
                  <a:pt x="3329179" y="1941353"/>
                </a:cubicBezTo>
                <a:lnTo>
                  <a:pt x="3678937" y="1941353"/>
                </a:lnTo>
                <a:lnTo>
                  <a:pt x="3678937" y="1462817"/>
                </a:lnTo>
                <a:cubicBezTo>
                  <a:pt x="3679023" y="1442615"/>
                  <a:pt x="3687129" y="1423270"/>
                  <a:pt x="3701473" y="1409039"/>
                </a:cubicBezTo>
                <a:cubicBezTo>
                  <a:pt x="3731353" y="1379407"/>
                  <a:pt x="3779607" y="1379607"/>
                  <a:pt x="3809239" y="1409487"/>
                </a:cubicBezTo>
                <a:cubicBezTo>
                  <a:pt x="3845434" y="1446168"/>
                  <a:pt x="3894859" y="1466761"/>
                  <a:pt x="3946399" y="1466637"/>
                </a:cubicBezTo>
                <a:lnTo>
                  <a:pt x="3945637" y="1468923"/>
                </a:lnTo>
                <a:cubicBezTo>
                  <a:pt x="3996406" y="1468675"/>
                  <a:pt x="4045040" y="1448416"/>
                  <a:pt x="4080959" y="1412535"/>
                </a:cubicBezTo>
                <a:cubicBezTo>
                  <a:pt x="4156292" y="1337287"/>
                  <a:pt x="4156359" y="1215225"/>
                  <a:pt x="4081121" y="1139891"/>
                </a:cubicBezTo>
                <a:cubicBezTo>
                  <a:pt x="4005873" y="1064558"/>
                  <a:pt x="3883810" y="1064482"/>
                  <a:pt x="3808477" y="1139729"/>
                </a:cubicBezTo>
                <a:cubicBezTo>
                  <a:pt x="3794256" y="1154074"/>
                  <a:pt x="3774902" y="1162180"/>
                  <a:pt x="3754699" y="1162266"/>
                </a:cubicBezTo>
                <a:cubicBezTo>
                  <a:pt x="3712608" y="1162447"/>
                  <a:pt x="3678356" y="1128471"/>
                  <a:pt x="3678175" y="1086389"/>
                </a:cubicBezTo>
                <a:lnTo>
                  <a:pt x="3678175" y="607853"/>
                </a:lnTo>
                <a:lnTo>
                  <a:pt x="3329179" y="607853"/>
                </a:lnTo>
                <a:cubicBezTo>
                  <a:pt x="3346820" y="649830"/>
                  <a:pt x="3355887" y="694912"/>
                  <a:pt x="3355849" y="740441"/>
                </a:cubicBezTo>
                <a:cubicBezTo>
                  <a:pt x="3356354" y="751252"/>
                  <a:pt x="3356354" y="762092"/>
                  <a:pt x="3355849" y="772903"/>
                </a:cubicBezTo>
                <a:cubicBezTo>
                  <a:pt x="3346886" y="963755"/>
                  <a:pt x="3184904" y="1111202"/>
                  <a:pt x="2994052" y="1102239"/>
                </a:cubicBezTo>
                <a:cubicBezTo>
                  <a:pt x="2803199" y="1093276"/>
                  <a:pt x="2655752" y="931294"/>
                  <a:pt x="2664715" y="740441"/>
                </a:cubicBezTo>
                <a:cubicBezTo>
                  <a:pt x="2664610" y="694083"/>
                  <a:pt x="2673945" y="648201"/>
                  <a:pt x="2692147" y="605567"/>
                </a:cubicBezTo>
                <a:close/>
                <a:moveTo>
                  <a:pt x="2266951" y="452405"/>
                </a:moveTo>
                <a:lnTo>
                  <a:pt x="2843023" y="452405"/>
                </a:lnTo>
                <a:cubicBezTo>
                  <a:pt x="2866245" y="452310"/>
                  <a:pt x="2888248" y="462807"/>
                  <a:pt x="2902783" y="480923"/>
                </a:cubicBezTo>
                <a:cubicBezTo>
                  <a:pt x="2929120" y="513746"/>
                  <a:pt x="2923852" y="561705"/>
                  <a:pt x="2891029" y="588041"/>
                </a:cubicBezTo>
                <a:cubicBezTo>
                  <a:pt x="2879218" y="597376"/>
                  <a:pt x="2868531" y="608063"/>
                  <a:pt x="2859197" y="619874"/>
                </a:cubicBezTo>
                <a:cubicBezTo>
                  <a:pt x="2792912" y="703742"/>
                  <a:pt x="2807161" y="825452"/>
                  <a:pt x="2891029" y="891736"/>
                </a:cubicBezTo>
                <a:cubicBezTo>
                  <a:pt x="2974897" y="958021"/>
                  <a:pt x="3096607" y="943762"/>
                  <a:pt x="3162892" y="859904"/>
                </a:cubicBezTo>
                <a:cubicBezTo>
                  <a:pt x="3229176" y="776036"/>
                  <a:pt x="3214917" y="654326"/>
                  <a:pt x="3131059" y="588041"/>
                </a:cubicBezTo>
                <a:cubicBezTo>
                  <a:pt x="3113752" y="573706"/>
                  <a:pt x="3103656" y="552456"/>
                  <a:pt x="3103475" y="529977"/>
                </a:cubicBezTo>
                <a:cubicBezTo>
                  <a:pt x="3103141" y="487896"/>
                  <a:pt x="3136984" y="453501"/>
                  <a:pt x="3179065" y="453167"/>
                </a:cubicBezTo>
                <a:lnTo>
                  <a:pt x="3755137" y="453167"/>
                </a:lnTo>
                <a:cubicBezTo>
                  <a:pt x="3797218" y="453167"/>
                  <a:pt x="3831337" y="487286"/>
                  <a:pt x="3831337" y="529367"/>
                </a:cubicBezTo>
                <a:lnTo>
                  <a:pt x="3831337" y="947705"/>
                </a:lnTo>
                <a:cubicBezTo>
                  <a:pt x="3868285" y="934589"/>
                  <a:pt x="3907194" y="927884"/>
                  <a:pt x="3946399" y="927893"/>
                </a:cubicBezTo>
                <a:cubicBezTo>
                  <a:pt x="3985823" y="927855"/>
                  <a:pt x="4024952" y="934561"/>
                  <a:pt x="4062118" y="947705"/>
                </a:cubicBezTo>
                <a:cubicBezTo>
                  <a:pt x="4242246" y="1011437"/>
                  <a:pt x="4336600" y="1209119"/>
                  <a:pt x="4272869" y="1389237"/>
                </a:cubicBezTo>
                <a:cubicBezTo>
                  <a:pt x="4209137" y="1569355"/>
                  <a:pt x="4011455" y="1663709"/>
                  <a:pt x="3831337" y="1599977"/>
                </a:cubicBezTo>
                <a:lnTo>
                  <a:pt x="3831337" y="2016792"/>
                </a:lnTo>
                <a:cubicBezTo>
                  <a:pt x="3831337" y="2058873"/>
                  <a:pt x="3797218" y="2092992"/>
                  <a:pt x="3755137" y="2092992"/>
                </a:cubicBezTo>
                <a:lnTo>
                  <a:pt x="3179065" y="2092992"/>
                </a:lnTo>
                <a:cubicBezTo>
                  <a:pt x="3155843" y="2093087"/>
                  <a:pt x="3133840" y="2082590"/>
                  <a:pt x="3119305" y="2064473"/>
                </a:cubicBezTo>
                <a:cubicBezTo>
                  <a:pt x="3092969" y="2031650"/>
                  <a:pt x="3098236" y="1983692"/>
                  <a:pt x="3131059" y="1957355"/>
                </a:cubicBezTo>
                <a:cubicBezTo>
                  <a:pt x="3140270" y="1950069"/>
                  <a:pt x="3148795" y="1941954"/>
                  <a:pt x="3156529" y="1933114"/>
                </a:cubicBezTo>
                <a:cubicBezTo>
                  <a:pt x="3226938" y="1852676"/>
                  <a:pt x="3218813" y="1730403"/>
                  <a:pt x="3138384" y="1659994"/>
                </a:cubicBezTo>
                <a:cubicBezTo>
                  <a:pt x="3057955" y="1589586"/>
                  <a:pt x="2935673" y="1597710"/>
                  <a:pt x="2865264" y="1678140"/>
                </a:cubicBezTo>
                <a:cubicBezTo>
                  <a:pt x="2794855" y="1758569"/>
                  <a:pt x="2802980" y="1880851"/>
                  <a:pt x="2883409" y="1951259"/>
                </a:cubicBezTo>
                <a:cubicBezTo>
                  <a:pt x="2906536" y="1964985"/>
                  <a:pt x="2920719" y="1989883"/>
                  <a:pt x="2920728" y="2016772"/>
                </a:cubicBezTo>
                <a:cubicBezTo>
                  <a:pt x="2920738" y="2058854"/>
                  <a:pt x="2886629" y="2092982"/>
                  <a:pt x="2844547" y="2092992"/>
                </a:cubicBezTo>
                <a:lnTo>
                  <a:pt x="2266951" y="2092992"/>
                </a:lnTo>
                <a:cubicBezTo>
                  <a:pt x="2224870" y="2092992"/>
                  <a:pt x="2190751" y="2058873"/>
                  <a:pt x="2190751" y="2016792"/>
                </a:cubicBezTo>
                <a:lnTo>
                  <a:pt x="2190751" y="1591595"/>
                </a:lnTo>
                <a:cubicBezTo>
                  <a:pt x="2148784" y="1609255"/>
                  <a:pt x="2103702" y="1618323"/>
                  <a:pt x="2058163" y="1618266"/>
                </a:cubicBezTo>
                <a:cubicBezTo>
                  <a:pt x="1879855" y="1609883"/>
                  <a:pt x="1737199" y="1467227"/>
                  <a:pt x="1728827" y="1288929"/>
                </a:cubicBezTo>
                <a:cubicBezTo>
                  <a:pt x="1719864" y="1098077"/>
                  <a:pt x="1867311" y="936094"/>
                  <a:pt x="2058163" y="927131"/>
                </a:cubicBezTo>
                <a:cubicBezTo>
                  <a:pt x="2103702" y="927046"/>
                  <a:pt x="2148784" y="936123"/>
                  <a:pt x="2190751" y="953801"/>
                </a:cubicBezTo>
                <a:lnTo>
                  <a:pt x="2190751" y="528605"/>
                </a:lnTo>
                <a:cubicBezTo>
                  <a:pt x="2190751" y="486524"/>
                  <a:pt x="2224870" y="452405"/>
                  <a:pt x="2266951" y="452405"/>
                </a:cubicBezTo>
                <a:close/>
                <a:moveTo>
                  <a:pt x="796366" y="135243"/>
                </a:moveTo>
                <a:cubicBezTo>
                  <a:pt x="747155" y="140879"/>
                  <a:pt x="700094" y="165289"/>
                  <a:pt x="666847" y="207137"/>
                </a:cubicBezTo>
                <a:cubicBezTo>
                  <a:pt x="600353" y="290833"/>
                  <a:pt x="614297" y="412582"/>
                  <a:pt x="697993" y="479076"/>
                </a:cubicBezTo>
                <a:cubicBezTo>
                  <a:pt x="715510" y="493116"/>
                  <a:pt x="725940" y="514166"/>
                  <a:pt x="726511" y="536607"/>
                </a:cubicBezTo>
                <a:cubicBezTo>
                  <a:pt x="727578" y="578669"/>
                  <a:pt x="694345" y="613645"/>
                  <a:pt x="652274" y="614712"/>
                </a:cubicBezTo>
                <a:lnTo>
                  <a:pt x="152401" y="614712"/>
                </a:lnTo>
                <a:lnTo>
                  <a:pt x="152401" y="963708"/>
                </a:lnTo>
                <a:cubicBezTo>
                  <a:pt x="194369" y="946030"/>
                  <a:pt x="239450" y="936952"/>
                  <a:pt x="284989" y="937038"/>
                </a:cubicBezTo>
                <a:cubicBezTo>
                  <a:pt x="463297" y="945411"/>
                  <a:pt x="605953" y="1088076"/>
                  <a:pt x="614326" y="1266374"/>
                </a:cubicBezTo>
                <a:cubicBezTo>
                  <a:pt x="623289" y="1457227"/>
                  <a:pt x="475842" y="1619209"/>
                  <a:pt x="284989" y="1628172"/>
                </a:cubicBezTo>
                <a:cubicBezTo>
                  <a:pt x="239450" y="1628258"/>
                  <a:pt x="194369" y="1619190"/>
                  <a:pt x="152401" y="1601502"/>
                </a:cubicBezTo>
                <a:lnTo>
                  <a:pt x="152401" y="1950498"/>
                </a:lnTo>
                <a:lnTo>
                  <a:pt x="630947" y="1950498"/>
                </a:lnTo>
                <a:cubicBezTo>
                  <a:pt x="651150" y="1950584"/>
                  <a:pt x="670495" y="1958690"/>
                  <a:pt x="684725" y="1973034"/>
                </a:cubicBezTo>
                <a:cubicBezTo>
                  <a:pt x="714357" y="2002914"/>
                  <a:pt x="714157" y="2051168"/>
                  <a:pt x="684277" y="2080800"/>
                </a:cubicBezTo>
                <a:cubicBezTo>
                  <a:pt x="683716" y="2081352"/>
                  <a:pt x="683154" y="2081915"/>
                  <a:pt x="682601" y="2082477"/>
                </a:cubicBezTo>
                <a:cubicBezTo>
                  <a:pt x="607477" y="2158524"/>
                  <a:pt x="608230" y="2281063"/>
                  <a:pt x="684277" y="2356187"/>
                </a:cubicBezTo>
                <a:cubicBezTo>
                  <a:pt x="760325" y="2431311"/>
                  <a:pt x="882864" y="2430558"/>
                  <a:pt x="957988" y="2354511"/>
                </a:cubicBezTo>
                <a:cubicBezTo>
                  <a:pt x="1033112" y="2278463"/>
                  <a:pt x="1032359" y="2155924"/>
                  <a:pt x="956312" y="2080800"/>
                </a:cubicBezTo>
                <a:cubicBezTo>
                  <a:pt x="941967" y="2066570"/>
                  <a:pt x="933861" y="2047224"/>
                  <a:pt x="933775" y="2027013"/>
                </a:cubicBezTo>
                <a:cubicBezTo>
                  <a:pt x="933594" y="1984931"/>
                  <a:pt x="967570" y="1950669"/>
                  <a:pt x="1009652" y="1950498"/>
                </a:cubicBezTo>
                <a:lnTo>
                  <a:pt x="1488188" y="1950498"/>
                </a:lnTo>
                <a:lnTo>
                  <a:pt x="1488188" y="1601502"/>
                </a:lnTo>
                <a:cubicBezTo>
                  <a:pt x="1446230" y="1619209"/>
                  <a:pt x="1401139" y="1628277"/>
                  <a:pt x="1355600" y="1628172"/>
                </a:cubicBezTo>
                <a:cubicBezTo>
                  <a:pt x="1344789" y="1628677"/>
                  <a:pt x="1333949" y="1628677"/>
                  <a:pt x="1323138" y="1628172"/>
                </a:cubicBezTo>
                <a:cubicBezTo>
                  <a:pt x="1132286" y="1619209"/>
                  <a:pt x="984839" y="1457227"/>
                  <a:pt x="993802" y="1266374"/>
                </a:cubicBezTo>
                <a:cubicBezTo>
                  <a:pt x="1002765" y="1075522"/>
                  <a:pt x="1164747" y="928075"/>
                  <a:pt x="1355600" y="937038"/>
                </a:cubicBezTo>
                <a:cubicBezTo>
                  <a:pt x="1401139" y="936933"/>
                  <a:pt x="1446230" y="946001"/>
                  <a:pt x="1488188" y="963708"/>
                </a:cubicBezTo>
                <a:lnTo>
                  <a:pt x="1486664" y="614712"/>
                </a:lnTo>
                <a:lnTo>
                  <a:pt x="986791" y="614712"/>
                </a:lnTo>
                <a:cubicBezTo>
                  <a:pt x="963570" y="614807"/>
                  <a:pt x="941567" y="604311"/>
                  <a:pt x="927032" y="586194"/>
                </a:cubicBezTo>
                <a:cubicBezTo>
                  <a:pt x="900695" y="553371"/>
                  <a:pt x="905962" y="505413"/>
                  <a:pt x="938785" y="479076"/>
                </a:cubicBezTo>
                <a:cubicBezTo>
                  <a:pt x="950320" y="469913"/>
                  <a:pt x="960769" y="459464"/>
                  <a:pt x="969932" y="447929"/>
                </a:cubicBezTo>
                <a:cubicBezTo>
                  <a:pt x="1036426" y="364233"/>
                  <a:pt x="1022482" y="242485"/>
                  <a:pt x="938785" y="175991"/>
                </a:cubicBezTo>
                <a:cubicBezTo>
                  <a:pt x="896937" y="142744"/>
                  <a:pt x="845576" y="129606"/>
                  <a:pt x="796366" y="135243"/>
                </a:cubicBezTo>
                <a:close/>
                <a:moveTo>
                  <a:pt x="804064" y="388"/>
                </a:moveTo>
                <a:cubicBezTo>
                  <a:pt x="994916" y="-8575"/>
                  <a:pt x="1156899" y="138872"/>
                  <a:pt x="1165862" y="329724"/>
                </a:cubicBezTo>
                <a:cubicBezTo>
                  <a:pt x="1165900" y="375254"/>
                  <a:pt x="1156832" y="420335"/>
                  <a:pt x="1139192" y="462312"/>
                </a:cubicBezTo>
                <a:lnTo>
                  <a:pt x="1564388" y="462312"/>
                </a:lnTo>
                <a:cubicBezTo>
                  <a:pt x="1564635" y="462312"/>
                  <a:pt x="1564892" y="462312"/>
                  <a:pt x="1565150" y="462312"/>
                </a:cubicBezTo>
                <a:cubicBezTo>
                  <a:pt x="1607240" y="462312"/>
                  <a:pt x="1641350" y="496431"/>
                  <a:pt x="1641350" y="538512"/>
                </a:cubicBezTo>
                <a:lnTo>
                  <a:pt x="1641350" y="1113822"/>
                </a:lnTo>
                <a:cubicBezTo>
                  <a:pt x="1641445" y="1137044"/>
                  <a:pt x="1630948" y="1159047"/>
                  <a:pt x="1612832" y="1173582"/>
                </a:cubicBezTo>
                <a:cubicBezTo>
                  <a:pt x="1580009" y="1199919"/>
                  <a:pt x="1532050" y="1194651"/>
                  <a:pt x="1505714" y="1161828"/>
                </a:cubicBezTo>
                <a:cubicBezTo>
                  <a:pt x="1496798" y="1150684"/>
                  <a:pt x="1486683" y="1140559"/>
                  <a:pt x="1475538" y="1131653"/>
                </a:cubicBezTo>
                <a:cubicBezTo>
                  <a:pt x="1392385" y="1065168"/>
                  <a:pt x="1271065" y="1078675"/>
                  <a:pt x="1204571" y="1161838"/>
                </a:cubicBezTo>
                <a:cubicBezTo>
                  <a:pt x="1138077" y="1245000"/>
                  <a:pt x="1151593" y="1366311"/>
                  <a:pt x="1234746" y="1432805"/>
                </a:cubicBezTo>
                <a:cubicBezTo>
                  <a:pt x="1317909" y="1499299"/>
                  <a:pt x="1439219" y="1485783"/>
                  <a:pt x="1505714" y="1402630"/>
                </a:cubicBezTo>
                <a:cubicBezTo>
                  <a:pt x="1520249" y="1384513"/>
                  <a:pt x="1542251" y="1374017"/>
                  <a:pt x="1565473" y="1374112"/>
                </a:cubicBezTo>
                <a:cubicBezTo>
                  <a:pt x="1607555" y="1374293"/>
                  <a:pt x="1641531" y="1408554"/>
                  <a:pt x="1641350" y="1450636"/>
                </a:cubicBezTo>
                <a:lnTo>
                  <a:pt x="1641350" y="2027470"/>
                </a:lnTo>
                <a:cubicBezTo>
                  <a:pt x="1641350" y="2069551"/>
                  <a:pt x="1607231" y="2103670"/>
                  <a:pt x="1565150" y="2103670"/>
                </a:cubicBezTo>
                <a:lnTo>
                  <a:pt x="1146812" y="2103670"/>
                </a:lnTo>
                <a:cubicBezTo>
                  <a:pt x="1173224" y="2178327"/>
                  <a:pt x="1173224" y="2259794"/>
                  <a:pt x="1146812" y="2334451"/>
                </a:cubicBezTo>
                <a:cubicBezTo>
                  <a:pt x="1083080" y="2514569"/>
                  <a:pt x="885398" y="2608923"/>
                  <a:pt x="705280" y="2545192"/>
                </a:cubicBezTo>
                <a:cubicBezTo>
                  <a:pt x="525162" y="2481460"/>
                  <a:pt x="430808" y="2283778"/>
                  <a:pt x="494539" y="2103660"/>
                </a:cubicBezTo>
                <a:lnTo>
                  <a:pt x="76201" y="2103660"/>
                </a:lnTo>
                <a:cubicBezTo>
                  <a:pt x="34120" y="2103660"/>
                  <a:pt x="1" y="2069542"/>
                  <a:pt x="1" y="2027460"/>
                </a:cubicBezTo>
                <a:lnTo>
                  <a:pt x="1" y="1451388"/>
                </a:lnTo>
                <a:cubicBezTo>
                  <a:pt x="-94" y="1428166"/>
                  <a:pt x="10403" y="1406163"/>
                  <a:pt x="28519" y="1391628"/>
                </a:cubicBezTo>
                <a:cubicBezTo>
                  <a:pt x="61342" y="1365292"/>
                  <a:pt x="109301" y="1370559"/>
                  <a:pt x="135637" y="1403382"/>
                </a:cubicBezTo>
                <a:cubicBezTo>
                  <a:pt x="144801" y="1414917"/>
                  <a:pt x="155249" y="1425366"/>
                  <a:pt x="166784" y="1434529"/>
                </a:cubicBezTo>
                <a:cubicBezTo>
                  <a:pt x="250480" y="1501023"/>
                  <a:pt x="372229" y="1487078"/>
                  <a:pt x="438723" y="1403382"/>
                </a:cubicBezTo>
                <a:cubicBezTo>
                  <a:pt x="505217" y="1319686"/>
                  <a:pt x="491272" y="1197937"/>
                  <a:pt x="407576" y="1131443"/>
                </a:cubicBezTo>
                <a:cubicBezTo>
                  <a:pt x="323880" y="1064949"/>
                  <a:pt x="202132" y="1078894"/>
                  <a:pt x="135637" y="1162590"/>
                </a:cubicBezTo>
                <a:cubicBezTo>
                  <a:pt x="121102" y="1180707"/>
                  <a:pt x="99100" y="1191203"/>
                  <a:pt x="75878" y="1191108"/>
                </a:cubicBezTo>
                <a:cubicBezTo>
                  <a:pt x="33796" y="1190927"/>
                  <a:pt x="-180" y="1156666"/>
                  <a:pt x="1" y="1114584"/>
                </a:cubicBezTo>
                <a:lnTo>
                  <a:pt x="1" y="538512"/>
                </a:lnTo>
                <a:cubicBezTo>
                  <a:pt x="1" y="496431"/>
                  <a:pt x="34120" y="462312"/>
                  <a:pt x="76201" y="462312"/>
                </a:cubicBezTo>
                <a:lnTo>
                  <a:pt x="501397" y="462312"/>
                </a:lnTo>
                <a:cubicBezTo>
                  <a:pt x="483757" y="420335"/>
                  <a:pt x="474689" y="375254"/>
                  <a:pt x="474727" y="329724"/>
                </a:cubicBezTo>
                <a:cubicBezTo>
                  <a:pt x="483100" y="151416"/>
                  <a:pt x="625765" y="8760"/>
                  <a:pt x="804064" y="3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73698F6D-C53B-462D-9773-8E0099CAB64B}"/>
              </a:ext>
            </a:extLst>
          </p:cNvPr>
          <p:cNvSpPr>
            <a:spLocks noChangeAspect="1"/>
          </p:cNvSpPr>
          <p:nvPr/>
        </p:nvSpPr>
        <p:spPr>
          <a:xfrm>
            <a:off x="2034729" y="10104912"/>
            <a:ext cx="853440" cy="801868"/>
          </a:xfrm>
          <a:custGeom>
            <a:avLst/>
            <a:gdLst>
              <a:gd name="connsiteX0" fmla="*/ 4795446 w 4886325"/>
              <a:gd name="connsiteY0" fmla="*/ 2653154 h 4591050"/>
              <a:gd name="connsiteX1" fmla="*/ 4076413 w 4886325"/>
              <a:gd name="connsiteY1" fmla="*/ 2183591 h 4591050"/>
              <a:gd name="connsiteX2" fmla="*/ 4222108 w 4886325"/>
              <a:gd name="connsiteY2" fmla="*/ 1968336 h 4591050"/>
              <a:gd name="connsiteX3" fmla="*/ 4222108 w 4886325"/>
              <a:gd name="connsiteY3" fmla="*/ 1434335 h 4591050"/>
              <a:gd name="connsiteX4" fmla="*/ 3990145 w 4886325"/>
              <a:gd name="connsiteY4" fmla="*/ 1202373 h 4591050"/>
              <a:gd name="connsiteX5" fmla="*/ 3797017 w 4886325"/>
              <a:gd name="connsiteY5" fmla="*/ 1202373 h 4591050"/>
              <a:gd name="connsiteX6" fmla="*/ 3901153 w 4886325"/>
              <a:gd name="connsiteY6" fmla="*/ 274286 h 4591050"/>
              <a:gd name="connsiteX7" fmla="*/ 2952749 w 4886325"/>
              <a:gd name="connsiteY7" fmla="*/ 144774 h 4591050"/>
              <a:gd name="connsiteX8" fmla="*/ 2445533 w 4886325"/>
              <a:gd name="connsiteY8" fmla="*/ 811162 h 4591050"/>
              <a:gd name="connsiteX9" fmla="*/ 1938346 w 4886325"/>
              <a:gd name="connsiteY9" fmla="*/ 144774 h 4591050"/>
              <a:gd name="connsiteX10" fmla="*/ 989932 w 4886325"/>
              <a:gd name="connsiteY10" fmla="*/ 274286 h 4591050"/>
              <a:gd name="connsiteX11" fmla="*/ 855068 w 4886325"/>
              <a:gd name="connsiteY11" fmla="*/ 747573 h 4591050"/>
              <a:gd name="connsiteX12" fmla="*/ 932944 w 4886325"/>
              <a:gd name="connsiteY12" fmla="*/ 811943 h 4591050"/>
              <a:gd name="connsiteX13" fmla="*/ 997314 w 4886325"/>
              <a:gd name="connsiteY13" fmla="*/ 734067 h 4591050"/>
              <a:gd name="connsiteX14" fmla="*/ 1017269 w 4886325"/>
              <a:gd name="connsiteY14" fmla="*/ 530889 h 4591050"/>
              <a:gd name="connsiteX15" fmla="*/ 1208017 w 4886325"/>
              <a:gd name="connsiteY15" fmla="*/ 389443 h 4591050"/>
              <a:gd name="connsiteX16" fmla="*/ 1369380 w 4886325"/>
              <a:gd name="connsiteY16" fmla="*/ 400101 h 4591050"/>
              <a:gd name="connsiteX17" fmla="*/ 1269834 w 4886325"/>
              <a:gd name="connsiteY17" fmla="*/ 486884 h 4591050"/>
              <a:gd name="connsiteX18" fmla="*/ 1332099 w 4886325"/>
              <a:gd name="connsiteY18" fmla="*/ 942798 h 4591050"/>
              <a:gd name="connsiteX19" fmla="*/ 1793366 w 4886325"/>
              <a:gd name="connsiteY19" fmla="*/ 1147842 h 4591050"/>
              <a:gd name="connsiteX20" fmla="*/ 1994439 w 4886325"/>
              <a:gd name="connsiteY20" fmla="*/ 1202373 h 4591050"/>
              <a:gd name="connsiteX21" fmla="*/ 1360417 w 4886325"/>
              <a:gd name="connsiteY21" fmla="*/ 1202373 h 4591050"/>
              <a:gd name="connsiteX22" fmla="*/ 1205912 w 4886325"/>
              <a:gd name="connsiteY22" fmla="*/ 1108914 h 4591050"/>
              <a:gd name="connsiteX23" fmla="*/ 1079525 w 4886325"/>
              <a:gd name="connsiteY23" fmla="*/ 972411 h 4591050"/>
              <a:gd name="connsiteX24" fmla="*/ 980826 w 4886325"/>
              <a:gd name="connsiteY24" fmla="*/ 950903 h 4591050"/>
              <a:gd name="connsiteX25" fmla="*/ 959319 w 4886325"/>
              <a:gd name="connsiteY25" fmla="*/ 1049602 h 4591050"/>
              <a:gd name="connsiteX26" fmla="*/ 1094107 w 4886325"/>
              <a:gd name="connsiteY26" fmla="*/ 1202354 h 4591050"/>
              <a:gd name="connsiteX27" fmla="*/ 900950 w 4886325"/>
              <a:gd name="connsiteY27" fmla="*/ 1202354 h 4591050"/>
              <a:gd name="connsiteX28" fmla="*/ 668988 w 4886325"/>
              <a:gd name="connsiteY28" fmla="*/ 1434316 h 4591050"/>
              <a:gd name="connsiteX29" fmla="*/ 668988 w 4886325"/>
              <a:gd name="connsiteY29" fmla="*/ 1968316 h 4591050"/>
              <a:gd name="connsiteX30" fmla="*/ 814682 w 4886325"/>
              <a:gd name="connsiteY30" fmla="*/ 2183572 h 4591050"/>
              <a:gd name="connsiteX31" fmla="*/ 95649 w 4886325"/>
              <a:gd name="connsiteY31" fmla="*/ 2653135 h 4591050"/>
              <a:gd name="connsiteX32" fmla="*/ 11305 w 4886325"/>
              <a:gd name="connsiteY32" fmla="*/ 2842616 h 4591050"/>
              <a:gd name="connsiteX33" fmla="*/ 166629 w 4886325"/>
              <a:gd name="connsiteY33" fmla="*/ 2980986 h 4591050"/>
              <a:gd name="connsiteX34" fmla="*/ 342556 w 4886325"/>
              <a:gd name="connsiteY34" fmla="*/ 2997950 h 4591050"/>
              <a:gd name="connsiteX35" fmla="*/ 258108 w 4886325"/>
              <a:gd name="connsiteY35" fmla="*/ 3197127 h 4591050"/>
              <a:gd name="connsiteX36" fmla="*/ 302799 w 4886325"/>
              <a:gd name="connsiteY36" fmla="*/ 3397076 h 4591050"/>
              <a:gd name="connsiteX37" fmla="*/ 506624 w 4886325"/>
              <a:gd name="connsiteY37" fmla="*/ 3419307 h 4591050"/>
              <a:gd name="connsiteX38" fmla="*/ 939869 w 4886325"/>
              <a:gd name="connsiteY38" fmla="*/ 3153922 h 4591050"/>
              <a:gd name="connsiteX39" fmla="*/ 939869 w 4886325"/>
              <a:gd name="connsiteY39" fmla="*/ 4328326 h 4591050"/>
              <a:gd name="connsiteX40" fmla="*/ 1200121 w 4886325"/>
              <a:gd name="connsiteY40" fmla="*/ 4588577 h 4591050"/>
              <a:gd name="connsiteX41" fmla="*/ 3690965 w 4886325"/>
              <a:gd name="connsiteY41" fmla="*/ 4588577 h 4591050"/>
              <a:gd name="connsiteX42" fmla="*/ 3951217 w 4886325"/>
              <a:gd name="connsiteY42" fmla="*/ 4328326 h 4591050"/>
              <a:gd name="connsiteX43" fmla="*/ 3951217 w 4886325"/>
              <a:gd name="connsiteY43" fmla="*/ 2269192 h 4591050"/>
              <a:gd name="connsiteX44" fmla="*/ 4724399 w 4886325"/>
              <a:gd name="connsiteY44" fmla="*/ 2777094 h 4591050"/>
              <a:gd name="connsiteX45" fmla="*/ 4740115 w 4886325"/>
              <a:gd name="connsiteY45" fmla="*/ 2812555 h 4591050"/>
              <a:gd name="connsiteX46" fmla="*/ 4710750 w 4886325"/>
              <a:gd name="connsiteY46" fmla="*/ 2838787 h 4591050"/>
              <a:gd name="connsiteX47" fmla="*/ 4437906 w 4886325"/>
              <a:gd name="connsiteY47" fmla="*/ 2865105 h 4591050"/>
              <a:gd name="connsiteX48" fmla="*/ 4383366 w 4886325"/>
              <a:gd name="connsiteY48" fmla="*/ 2899681 h 4591050"/>
              <a:gd name="connsiteX49" fmla="*/ 4378985 w 4886325"/>
              <a:gd name="connsiteY49" fmla="*/ 2964107 h 4591050"/>
              <a:gd name="connsiteX50" fmla="*/ 4501419 w 4886325"/>
              <a:gd name="connsiteY50" fmla="*/ 3252934 h 4591050"/>
              <a:gd name="connsiteX51" fmla="*/ 4493008 w 4886325"/>
              <a:gd name="connsiteY51" fmla="*/ 3290634 h 4591050"/>
              <a:gd name="connsiteX52" fmla="*/ 4454451 w 4886325"/>
              <a:gd name="connsiteY52" fmla="*/ 3294816 h 4591050"/>
              <a:gd name="connsiteX53" fmla="*/ 4181598 w 4886325"/>
              <a:gd name="connsiteY53" fmla="*/ 3132529 h 4591050"/>
              <a:gd name="connsiteX54" fmla="*/ 4083148 w 4886325"/>
              <a:gd name="connsiteY54" fmla="*/ 3155141 h 4591050"/>
              <a:gd name="connsiteX55" fmla="*/ 4105760 w 4886325"/>
              <a:gd name="connsiteY55" fmla="*/ 3253591 h 4591050"/>
              <a:gd name="connsiteX56" fmla="*/ 4384443 w 4886325"/>
              <a:gd name="connsiteY56" fmla="*/ 3419336 h 4591050"/>
              <a:gd name="connsiteX57" fmla="*/ 4588268 w 4886325"/>
              <a:gd name="connsiteY57" fmla="*/ 3397105 h 4591050"/>
              <a:gd name="connsiteX58" fmla="*/ 4632959 w 4886325"/>
              <a:gd name="connsiteY58" fmla="*/ 3197156 h 4591050"/>
              <a:gd name="connsiteX59" fmla="*/ 4548511 w 4886325"/>
              <a:gd name="connsiteY59" fmla="*/ 2997978 h 4591050"/>
              <a:gd name="connsiteX60" fmla="*/ 4724447 w 4886325"/>
              <a:gd name="connsiteY60" fmla="*/ 2981005 h 4591050"/>
              <a:gd name="connsiteX61" fmla="*/ 4879762 w 4886325"/>
              <a:gd name="connsiteY61" fmla="*/ 2842645 h 4591050"/>
              <a:gd name="connsiteX62" fmla="*/ 4795446 w 4886325"/>
              <a:gd name="connsiteY62" fmla="*/ 2653154 h 4591050"/>
              <a:gd name="connsiteX63" fmla="*/ 2445552 w 4886325"/>
              <a:gd name="connsiteY63" fmla="*/ 959905 h 4591050"/>
              <a:gd name="connsiteX64" fmla="*/ 2751153 w 4886325"/>
              <a:gd name="connsiteY64" fmla="*/ 1202373 h 4591050"/>
              <a:gd name="connsiteX65" fmla="*/ 2139943 w 4886325"/>
              <a:gd name="connsiteY65" fmla="*/ 1202373 h 4591050"/>
              <a:gd name="connsiteX66" fmla="*/ 2445552 w 4886325"/>
              <a:gd name="connsiteY66" fmla="*/ 959905 h 4591050"/>
              <a:gd name="connsiteX67" fmla="*/ 1227048 w 4886325"/>
              <a:gd name="connsiteY67" fmla="*/ 243377 h 4591050"/>
              <a:gd name="connsiteX68" fmla="*/ 1851926 w 4886325"/>
              <a:gd name="connsiteY68" fmla="*/ 258522 h 4591050"/>
              <a:gd name="connsiteX69" fmla="*/ 2300887 w 4886325"/>
              <a:gd name="connsiteY69" fmla="*/ 840652 h 4591050"/>
              <a:gd name="connsiteX70" fmla="*/ 2122750 w 4886325"/>
              <a:gd name="connsiteY70" fmla="*/ 950942 h 4591050"/>
              <a:gd name="connsiteX71" fmla="*/ 1227048 w 4886325"/>
              <a:gd name="connsiteY71" fmla="*/ 243377 h 4591050"/>
              <a:gd name="connsiteX72" fmla="*/ 1832647 w 4886325"/>
              <a:gd name="connsiteY72" fmla="*/ 1010492 h 4591050"/>
              <a:gd name="connsiteX73" fmla="*/ 1418500 w 4886325"/>
              <a:gd name="connsiteY73" fmla="*/ 829031 h 4591050"/>
              <a:gd name="connsiteX74" fmla="*/ 1383582 w 4886325"/>
              <a:gd name="connsiteY74" fmla="*/ 573304 h 4591050"/>
              <a:gd name="connsiteX75" fmla="*/ 1529095 w 4886325"/>
              <a:gd name="connsiteY75" fmla="*/ 501276 h 4591050"/>
              <a:gd name="connsiteX76" fmla="*/ 1639290 w 4886325"/>
              <a:gd name="connsiteY76" fmla="*/ 538385 h 4591050"/>
              <a:gd name="connsiteX77" fmla="*/ 1925145 w 4886325"/>
              <a:gd name="connsiteY77" fmla="*/ 888705 h 4591050"/>
              <a:gd name="connsiteX78" fmla="*/ 2011860 w 4886325"/>
              <a:gd name="connsiteY78" fmla="*/ 1050602 h 4591050"/>
              <a:gd name="connsiteX79" fmla="*/ 1832647 w 4886325"/>
              <a:gd name="connsiteY79" fmla="*/ 1010492 h 4591050"/>
              <a:gd name="connsiteX80" fmla="*/ 939859 w 4886325"/>
              <a:gd name="connsiteY80" fmla="*/ 2981881 h 4591050"/>
              <a:gd name="connsiteX81" fmla="*/ 436606 w 4886325"/>
              <a:gd name="connsiteY81" fmla="*/ 3294797 h 4591050"/>
              <a:gd name="connsiteX82" fmla="*/ 398049 w 4886325"/>
              <a:gd name="connsiteY82" fmla="*/ 3290615 h 4591050"/>
              <a:gd name="connsiteX83" fmla="*/ 389638 w 4886325"/>
              <a:gd name="connsiteY83" fmla="*/ 3252915 h 4591050"/>
              <a:gd name="connsiteX84" fmla="*/ 512073 w 4886325"/>
              <a:gd name="connsiteY84" fmla="*/ 2964089 h 4591050"/>
              <a:gd name="connsiteX85" fmla="*/ 507691 w 4886325"/>
              <a:gd name="connsiteY85" fmla="*/ 2899661 h 4591050"/>
              <a:gd name="connsiteX86" fmla="*/ 453151 w 4886325"/>
              <a:gd name="connsiteY86" fmla="*/ 2865086 h 4591050"/>
              <a:gd name="connsiteX87" fmla="*/ 180317 w 4886325"/>
              <a:gd name="connsiteY87" fmla="*/ 2838778 h 4591050"/>
              <a:gd name="connsiteX88" fmla="*/ 150942 w 4886325"/>
              <a:gd name="connsiteY88" fmla="*/ 2812536 h 4591050"/>
              <a:gd name="connsiteX89" fmla="*/ 166658 w 4886325"/>
              <a:gd name="connsiteY89" fmla="*/ 2777075 h 4591050"/>
              <a:gd name="connsiteX90" fmla="*/ 939840 w 4886325"/>
              <a:gd name="connsiteY90" fmla="*/ 2269164 h 4591050"/>
              <a:gd name="connsiteX91" fmla="*/ 939840 w 4886325"/>
              <a:gd name="connsiteY91" fmla="*/ 2981881 h 4591050"/>
              <a:gd name="connsiteX92" fmla="*/ 900950 w 4886325"/>
              <a:gd name="connsiteY92" fmla="*/ 2057413 h 4591050"/>
              <a:gd name="connsiteX93" fmla="*/ 811853 w 4886325"/>
              <a:gd name="connsiteY93" fmla="*/ 1968316 h 4591050"/>
              <a:gd name="connsiteX94" fmla="*/ 811853 w 4886325"/>
              <a:gd name="connsiteY94" fmla="*/ 1434326 h 4591050"/>
              <a:gd name="connsiteX95" fmla="*/ 811863 w 4886325"/>
              <a:gd name="connsiteY95" fmla="*/ 1434326 h 4591050"/>
              <a:gd name="connsiteX96" fmla="*/ 900959 w 4886325"/>
              <a:gd name="connsiteY96" fmla="*/ 1345229 h 4591050"/>
              <a:gd name="connsiteX97" fmla="*/ 1988791 w 4886325"/>
              <a:gd name="connsiteY97" fmla="*/ 1345229 h 4591050"/>
              <a:gd name="connsiteX98" fmla="*/ 1988791 w 4886325"/>
              <a:gd name="connsiteY98" fmla="*/ 2057404 h 4591050"/>
              <a:gd name="connsiteX99" fmla="*/ 900950 w 4886325"/>
              <a:gd name="connsiteY99" fmla="*/ 2057404 h 4591050"/>
              <a:gd name="connsiteX100" fmla="*/ 2759449 w 4886325"/>
              <a:gd name="connsiteY100" fmla="*/ 4445731 h 4591050"/>
              <a:gd name="connsiteX101" fmla="*/ 2131647 w 4886325"/>
              <a:gd name="connsiteY101" fmla="*/ 4445731 h 4591050"/>
              <a:gd name="connsiteX102" fmla="*/ 2131647 w 4886325"/>
              <a:gd name="connsiteY102" fmla="*/ 4093191 h 4591050"/>
              <a:gd name="connsiteX103" fmla="*/ 2060209 w 4886325"/>
              <a:gd name="connsiteY103" fmla="*/ 4021754 h 4591050"/>
              <a:gd name="connsiteX104" fmla="*/ 1988772 w 4886325"/>
              <a:gd name="connsiteY104" fmla="*/ 4093191 h 4591050"/>
              <a:gd name="connsiteX105" fmla="*/ 1988772 w 4886325"/>
              <a:gd name="connsiteY105" fmla="*/ 4445731 h 4591050"/>
              <a:gd name="connsiteX106" fmla="*/ 1200121 w 4886325"/>
              <a:gd name="connsiteY106" fmla="*/ 4445731 h 4591050"/>
              <a:gd name="connsiteX107" fmla="*/ 1082744 w 4886325"/>
              <a:gd name="connsiteY107" fmla="*/ 4328354 h 4591050"/>
              <a:gd name="connsiteX108" fmla="*/ 1082744 w 4886325"/>
              <a:gd name="connsiteY108" fmla="*/ 2200288 h 4591050"/>
              <a:gd name="connsiteX109" fmla="*/ 1988781 w 4886325"/>
              <a:gd name="connsiteY109" fmla="*/ 2200288 h 4591050"/>
              <a:gd name="connsiteX110" fmla="*/ 1988781 w 4886325"/>
              <a:gd name="connsiteY110" fmla="*/ 3785696 h 4591050"/>
              <a:gd name="connsiteX111" fmla="*/ 2060219 w 4886325"/>
              <a:gd name="connsiteY111" fmla="*/ 3857134 h 4591050"/>
              <a:gd name="connsiteX112" fmla="*/ 2131656 w 4886325"/>
              <a:gd name="connsiteY112" fmla="*/ 3785696 h 4591050"/>
              <a:gd name="connsiteX113" fmla="*/ 2131656 w 4886325"/>
              <a:gd name="connsiteY113" fmla="*/ 2200288 h 4591050"/>
              <a:gd name="connsiteX114" fmla="*/ 2759458 w 4886325"/>
              <a:gd name="connsiteY114" fmla="*/ 2200288 h 4591050"/>
              <a:gd name="connsiteX115" fmla="*/ 2759458 w 4886325"/>
              <a:gd name="connsiteY115" fmla="*/ 4445731 h 4591050"/>
              <a:gd name="connsiteX116" fmla="*/ 2759449 w 4886325"/>
              <a:gd name="connsiteY116" fmla="*/ 2057423 h 4591050"/>
              <a:gd name="connsiteX117" fmla="*/ 2131647 w 4886325"/>
              <a:gd name="connsiteY117" fmla="*/ 2057423 h 4591050"/>
              <a:gd name="connsiteX118" fmla="*/ 2131647 w 4886325"/>
              <a:gd name="connsiteY118" fmla="*/ 1345248 h 4591050"/>
              <a:gd name="connsiteX119" fmla="*/ 2759449 w 4886325"/>
              <a:gd name="connsiteY119" fmla="*/ 1345248 h 4591050"/>
              <a:gd name="connsiteX120" fmla="*/ 2759449 w 4886325"/>
              <a:gd name="connsiteY120" fmla="*/ 2057423 h 4591050"/>
              <a:gd name="connsiteX121" fmla="*/ 2590228 w 4886325"/>
              <a:gd name="connsiteY121" fmla="*/ 840661 h 4591050"/>
              <a:gd name="connsiteX122" fmla="*/ 3039179 w 4886325"/>
              <a:gd name="connsiteY122" fmla="*/ 258522 h 4591050"/>
              <a:gd name="connsiteX123" fmla="*/ 3664076 w 4886325"/>
              <a:gd name="connsiteY123" fmla="*/ 243386 h 4591050"/>
              <a:gd name="connsiteX124" fmla="*/ 2768345 w 4886325"/>
              <a:gd name="connsiteY124" fmla="*/ 950951 h 4591050"/>
              <a:gd name="connsiteX125" fmla="*/ 2590228 w 4886325"/>
              <a:gd name="connsiteY125" fmla="*/ 840661 h 4591050"/>
              <a:gd name="connsiteX126" fmla="*/ 2965951 w 4886325"/>
              <a:gd name="connsiteY126" fmla="*/ 888734 h 4591050"/>
              <a:gd name="connsiteX127" fmla="*/ 3251815 w 4886325"/>
              <a:gd name="connsiteY127" fmla="*/ 538414 h 4591050"/>
              <a:gd name="connsiteX128" fmla="*/ 3362000 w 4886325"/>
              <a:gd name="connsiteY128" fmla="*/ 501304 h 4591050"/>
              <a:gd name="connsiteX129" fmla="*/ 3507514 w 4886325"/>
              <a:gd name="connsiteY129" fmla="*/ 573332 h 4591050"/>
              <a:gd name="connsiteX130" fmla="*/ 3472595 w 4886325"/>
              <a:gd name="connsiteY130" fmla="*/ 829069 h 4591050"/>
              <a:gd name="connsiteX131" fmla="*/ 3058458 w 4886325"/>
              <a:gd name="connsiteY131" fmla="*/ 1010511 h 4591050"/>
              <a:gd name="connsiteX132" fmla="*/ 2879245 w 4886325"/>
              <a:gd name="connsiteY132" fmla="*/ 1050583 h 4591050"/>
              <a:gd name="connsiteX133" fmla="*/ 2965951 w 4886325"/>
              <a:gd name="connsiteY133" fmla="*/ 888734 h 4591050"/>
              <a:gd name="connsiteX134" fmla="*/ 3097777 w 4886325"/>
              <a:gd name="connsiteY134" fmla="*/ 1147833 h 4591050"/>
              <a:gd name="connsiteX135" fmla="*/ 3559035 w 4886325"/>
              <a:gd name="connsiteY135" fmla="*/ 942807 h 4591050"/>
              <a:gd name="connsiteX136" fmla="*/ 3684460 w 4886325"/>
              <a:gd name="connsiteY136" fmla="*/ 727723 h 4591050"/>
              <a:gd name="connsiteX137" fmla="*/ 3621290 w 4886325"/>
              <a:gd name="connsiteY137" fmla="*/ 486884 h 4591050"/>
              <a:gd name="connsiteX138" fmla="*/ 3522325 w 4886325"/>
              <a:gd name="connsiteY138" fmla="*/ 400425 h 4591050"/>
              <a:gd name="connsiteX139" fmla="*/ 3682707 w 4886325"/>
              <a:gd name="connsiteY139" fmla="*/ 389376 h 4591050"/>
              <a:gd name="connsiteX140" fmla="*/ 3873693 w 4886325"/>
              <a:gd name="connsiteY140" fmla="*/ 530641 h 4591050"/>
              <a:gd name="connsiteX141" fmla="*/ 3685212 w 4886325"/>
              <a:gd name="connsiteY141" fmla="*/ 1108904 h 4591050"/>
              <a:gd name="connsiteX142" fmla="*/ 3530679 w 4886325"/>
              <a:gd name="connsiteY142" fmla="*/ 1202364 h 4591050"/>
              <a:gd name="connsiteX143" fmla="*/ 2896685 w 4886325"/>
              <a:gd name="connsiteY143" fmla="*/ 1202364 h 4591050"/>
              <a:gd name="connsiteX144" fmla="*/ 3097777 w 4886325"/>
              <a:gd name="connsiteY144" fmla="*/ 1147833 h 4591050"/>
              <a:gd name="connsiteX145" fmla="*/ 3808351 w 4886325"/>
              <a:gd name="connsiteY145" fmla="*/ 4328354 h 4591050"/>
              <a:gd name="connsiteX146" fmla="*/ 3690975 w 4886325"/>
              <a:gd name="connsiteY146" fmla="*/ 4445731 h 4591050"/>
              <a:gd name="connsiteX147" fmla="*/ 2902324 w 4886325"/>
              <a:gd name="connsiteY147" fmla="*/ 4445731 h 4591050"/>
              <a:gd name="connsiteX148" fmla="*/ 2902324 w 4886325"/>
              <a:gd name="connsiteY148" fmla="*/ 2200288 h 4591050"/>
              <a:gd name="connsiteX149" fmla="*/ 3808361 w 4886325"/>
              <a:gd name="connsiteY149" fmla="*/ 2200288 h 4591050"/>
              <a:gd name="connsiteX150" fmla="*/ 3808361 w 4886325"/>
              <a:gd name="connsiteY150" fmla="*/ 4328354 h 4591050"/>
              <a:gd name="connsiteX151" fmla="*/ 3990145 w 4886325"/>
              <a:gd name="connsiteY151" fmla="*/ 2057432 h 4591050"/>
              <a:gd name="connsiteX152" fmla="*/ 2902324 w 4886325"/>
              <a:gd name="connsiteY152" fmla="*/ 2057432 h 4591050"/>
              <a:gd name="connsiteX153" fmla="*/ 2902324 w 4886325"/>
              <a:gd name="connsiteY153" fmla="*/ 1345248 h 4591050"/>
              <a:gd name="connsiteX154" fmla="*/ 3601745 w 4886325"/>
              <a:gd name="connsiteY154" fmla="*/ 1345248 h 4591050"/>
              <a:gd name="connsiteX155" fmla="*/ 3639140 w 4886325"/>
              <a:gd name="connsiteY155" fmla="*/ 1345248 h 4591050"/>
              <a:gd name="connsiteX156" fmla="*/ 3990155 w 4886325"/>
              <a:gd name="connsiteY156" fmla="*/ 1345248 h 4591050"/>
              <a:gd name="connsiteX157" fmla="*/ 3990155 w 4886325"/>
              <a:gd name="connsiteY157" fmla="*/ 1345239 h 4591050"/>
              <a:gd name="connsiteX158" fmla="*/ 4079252 w 4886325"/>
              <a:gd name="connsiteY158" fmla="*/ 1434335 h 4591050"/>
              <a:gd name="connsiteX159" fmla="*/ 4079252 w 4886325"/>
              <a:gd name="connsiteY159" fmla="*/ 1968336 h 4591050"/>
              <a:gd name="connsiteX160" fmla="*/ 3990145 w 4886325"/>
              <a:gd name="connsiteY160" fmla="*/ 2057432 h 459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4886325" h="4591050">
                <a:moveTo>
                  <a:pt x="4795446" y="2653154"/>
                </a:moveTo>
                <a:cubicBezTo>
                  <a:pt x="4570532" y="2524253"/>
                  <a:pt x="4329207" y="2366595"/>
                  <a:pt x="4076413" y="2183591"/>
                </a:cubicBezTo>
                <a:cubicBezTo>
                  <a:pt x="4161719" y="2149282"/>
                  <a:pt x="4222108" y="2065767"/>
                  <a:pt x="4222108" y="1968336"/>
                </a:cubicBezTo>
                <a:lnTo>
                  <a:pt x="4222108" y="1434335"/>
                </a:lnTo>
                <a:cubicBezTo>
                  <a:pt x="4222108" y="1306434"/>
                  <a:pt x="4118057" y="1202373"/>
                  <a:pt x="3990145" y="1202373"/>
                </a:cubicBezTo>
                <a:lnTo>
                  <a:pt x="3797017" y="1202373"/>
                </a:lnTo>
                <a:cubicBezTo>
                  <a:pt x="4071937" y="972163"/>
                  <a:pt x="4120343" y="562798"/>
                  <a:pt x="3901153" y="274286"/>
                </a:cubicBezTo>
                <a:cubicBezTo>
                  <a:pt x="3675373" y="-22904"/>
                  <a:pt x="3249910" y="-80987"/>
                  <a:pt x="2952749" y="144774"/>
                </a:cubicBezTo>
                <a:cubicBezTo>
                  <a:pt x="2802550" y="258874"/>
                  <a:pt x="2578655" y="533423"/>
                  <a:pt x="2445533" y="811162"/>
                </a:cubicBezTo>
                <a:cubicBezTo>
                  <a:pt x="2312402" y="533537"/>
                  <a:pt x="2087565" y="258141"/>
                  <a:pt x="1938346" y="144774"/>
                </a:cubicBezTo>
                <a:cubicBezTo>
                  <a:pt x="1641157" y="-81006"/>
                  <a:pt x="1215713" y="-22885"/>
                  <a:pt x="989932" y="274286"/>
                </a:cubicBezTo>
                <a:cubicBezTo>
                  <a:pt x="886862" y="409969"/>
                  <a:pt x="838961" y="578066"/>
                  <a:pt x="855068" y="747573"/>
                </a:cubicBezTo>
                <a:cubicBezTo>
                  <a:pt x="858811" y="786854"/>
                  <a:pt x="893663" y="815687"/>
                  <a:pt x="932944" y="811943"/>
                </a:cubicBezTo>
                <a:cubicBezTo>
                  <a:pt x="972225" y="808200"/>
                  <a:pt x="1001039" y="773338"/>
                  <a:pt x="997314" y="734067"/>
                </a:cubicBezTo>
                <a:cubicBezTo>
                  <a:pt x="990742" y="664896"/>
                  <a:pt x="997790" y="596078"/>
                  <a:pt x="1017269" y="530889"/>
                </a:cubicBezTo>
                <a:cubicBezTo>
                  <a:pt x="1067618" y="449869"/>
                  <a:pt x="1130055" y="403502"/>
                  <a:pt x="1208017" y="389443"/>
                </a:cubicBezTo>
                <a:cubicBezTo>
                  <a:pt x="1261214" y="379851"/>
                  <a:pt x="1316649" y="386023"/>
                  <a:pt x="1369380" y="400101"/>
                </a:cubicBezTo>
                <a:cubicBezTo>
                  <a:pt x="1331051" y="421609"/>
                  <a:pt x="1297171" y="450879"/>
                  <a:pt x="1269834" y="486884"/>
                </a:cubicBezTo>
                <a:cubicBezTo>
                  <a:pt x="1161306" y="629749"/>
                  <a:pt x="1189233" y="834279"/>
                  <a:pt x="1332099" y="942798"/>
                </a:cubicBezTo>
                <a:cubicBezTo>
                  <a:pt x="1406365" y="999224"/>
                  <a:pt x="1582378" y="1087444"/>
                  <a:pt x="1793366" y="1147842"/>
                </a:cubicBezTo>
                <a:cubicBezTo>
                  <a:pt x="1865794" y="1168569"/>
                  <a:pt x="1994953" y="1199125"/>
                  <a:pt x="1994439" y="1202373"/>
                </a:cubicBezTo>
                <a:lnTo>
                  <a:pt x="1360417" y="1202373"/>
                </a:lnTo>
                <a:cubicBezTo>
                  <a:pt x="1298057" y="1170626"/>
                  <a:pt x="1244859" y="1138508"/>
                  <a:pt x="1205912" y="1108914"/>
                </a:cubicBezTo>
                <a:cubicBezTo>
                  <a:pt x="1155725" y="1070785"/>
                  <a:pt x="1113214" y="1024865"/>
                  <a:pt x="1079525" y="972411"/>
                </a:cubicBezTo>
                <a:cubicBezTo>
                  <a:pt x="1058208" y="939207"/>
                  <a:pt x="1013993" y="929587"/>
                  <a:pt x="980826" y="950903"/>
                </a:cubicBezTo>
                <a:cubicBezTo>
                  <a:pt x="947632" y="972220"/>
                  <a:pt x="938002" y="1016416"/>
                  <a:pt x="959319" y="1049602"/>
                </a:cubicBezTo>
                <a:cubicBezTo>
                  <a:pt x="996238" y="1107114"/>
                  <a:pt x="1041520" y="1158348"/>
                  <a:pt x="1094107" y="1202354"/>
                </a:cubicBezTo>
                <a:lnTo>
                  <a:pt x="900950" y="1202354"/>
                </a:lnTo>
                <a:cubicBezTo>
                  <a:pt x="773048" y="1202354"/>
                  <a:pt x="668988" y="1306405"/>
                  <a:pt x="668988" y="1434316"/>
                </a:cubicBezTo>
                <a:lnTo>
                  <a:pt x="668988" y="1968316"/>
                </a:lnTo>
                <a:cubicBezTo>
                  <a:pt x="668988" y="2065748"/>
                  <a:pt x="729385" y="2149263"/>
                  <a:pt x="814682" y="2183572"/>
                </a:cubicBezTo>
                <a:cubicBezTo>
                  <a:pt x="561860" y="2366576"/>
                  <a:pt x="320534" y="2524233"/>
                  <a:pt x="95649" y="2653135"/>
                </a:cubicBezTo>
                <a:cubicBezTo>
                  <a:pt x="27984" y="2691912"/>
                  <a:pt x="-5135" y="2766283"/>
                  <a:pt x="11305" y="2842616"/>
                </a:cubicBezTo>
                <a:cubicBezTo>
                  <a:pt x="27784" y="2919159"/>
                  <a:pt x="88753" y="2973461"/>
                  <a:pt x="166629" y="2980986"/>
                </a:cubicBezTo>
                <a:lnTo>
                  <a:pt x="342556" y="2997950"/>
                </a:lnTo>
                <a:lnTo>
                  <a:pt x="258108" y="3197127"/>
                </a:lnTo>
                <a:cubicBezTo>
                  <a:pt x="228237" y="3267584"/>
                  <a:pt x="245782" y="3346079"/>
                  <a:pt x="302799" y="3397076"/>
                </a:cubicBezTo>
                <a:cubicBezTo>
                  <a:pt x="336308" y="3427042"/>
                  <a:pt x="418632" y="3466218"/>
                  <a:pt x="506624" y="3419307"/>
                </a:cubicBezTo>
                <a:cubicBezTo>
                  <a:pt x="651614" y="3342012"/>
                  <a:pt x="795108" y="3249715"/>
                  <a:pt x="939869" y="3153922"/>
                </a:cubicBezTo>
                <a:lnTo>
                  <a:pt x="939869" y="4328326"/>
                </a:lnTo>
                <a:cubicBezTo>
                  <a:pt x="939869" y="4471820"/>
                  <a:pt x="1056617" y="4588577"/>
                  <a:pt x="1200121" y="4588577"/>
                </a:cubicBezTo>
                <a:lnTo>
                  <a:pt x="3690965" y="4588577"/>
                </a:lnTo>
                <a:cubicBezTo>
                  <a:pt x="3834459" y="4588577"/>
                  <a:pt x="3951217" y="4471830"/>
                  <a:pt x="3951217" y="4328326"/>
                </a:cubicBezTo>
                <a:lnTo>
                  <a:pt x="3951217" y="2269192"/>
                </a:lnTo>
                <a:cubicBezTo>
                  <a:pt x="4223175" y="2468017"/>
                  <a:pt x="4482836" y="2638657"/>
                  <a:pt x="4724399" y="2777094"/>
                </a:cubicBezTo>
                <a:cubicBezTo>
                  <a:pt x="4742487" y="2787467"/>
                  <a:pt x="4742021" y="2803764"/>
                  <a:pt x="4740115" y="2812555"/>
                </a:cubicBezTo>
                <a:cubicBezTo>
                  <a:pt x="4738573" y="2819747"/>
                  <a:pt x="4732610" y="2836682"/>
                  <a:pt x="4710750" y="2838787"/>
                </a:cubicBezTo>
                <a:lnTo>
                  <a:pt x="4437906" y="2865105"/>
                </a:lnTo>
                <a:cubicBezTo>
                  <a:pt x="4415256" y="2867286"/>
                  <a:pt x="4395006" y="2880135"/>
                  <a:pt x="4383366" y="2899681"/>
                </a:cubicBezTo>
                <a:cubicBezTo>
                  <a:pt x="4371736" y="2919235"/>
                  <a:pt x="4370108" y="2943153"/>
                  <a:pt x="4378985" y="2964107"/>
                </a:cubicBezTo>
                <a:lnTo>
                  <a:pt x="4501419" y="3252934"/>
                </a:lnTo>
                <a:cubicBezTo>
                  <a:pt x="4509496" y="3271975"/>
                  <a:pt x="4499619" y="3284729"/>
                  <a:pt x="4493008" y="3290634"/>
                </a:cubicBezTo>
                <a:cubicBezTo>
                  <a:pt x="4486389" y="3296568"/>
                  <a:pt x="4472568" y="3304988"/>
                  <a:pt x="4454451" y="3294816"/>
                </a:cubicBezTo>
                <a:cubicBezTo>
                  <a:pt x="4365088" y="3244571"/>
                  <a:pt x="4273286" y="3189964"/>
                  <a:pt x="4181598" y="3132529"/>
                </a:cubicBezTo>
                <a:cubicBezTo>
                  <a:pt x="4148175" y="3111593"/>
                  <a:pt x="4104065" y="3121708"/>
                  <a:pt x="4083148" y="3155141"/>
                </a:cubicBezTo>
                <a:cubicBezTo>
                  <a:pt x="4062202" y="3188574"/>
                  <a:pt x="4072318" y="3232665"/>
                  <a:pt x="4105760" y="3253591"/>
                </a:cubicBezTo>
                <a:cubicBezTo>
                  <a:pt x="4199362" y="3312237"/>
                  <a:pt x="4291488" y="3370997"/>
                  <a:pt x="4384443" y="3419336"/>
                </a:cubicBezTo>
                <a:cubicBezTo>
                  <a:pt x="4473225" y="3465513"/>
                  <a:pt x="4554778" y="3427070"/>
                  <a:pt x="4588268" y="3397105"/>
                </a:cubicBezTo>
                <a:cubicBezTo>
                  <a:pt x="4645285" y="3346108"/>
                  <a:pt x="4662830" y="3267612"/>
                  <a:pt x="4632959" y="3197156"/>
                </a:cubicBezTo>
                <a:lnTo>
                  <a:pt x="4548511" y="2997978"/>
                </a:lnTo>
                <a:lnTo>
                  <a:pt x="4724447" y="2981005"/>
                </a:lnTo>
                <a:cubicBezTo>
                  <a:pt x="4802323" y="2973490"/>
                  <a:pt x="4863274" y="2919178"/>
                  <a:pt x="4879762" y="2842645"/>
                </a:cubicBezTo>
                <a:cubicBezTo>
                  <a:pt x="4896230" y="2766302"/>
                  <a:pt x="4863112" y="2691931"/>
                  <a:pt x="4795446" y="2653154"/>
                </a:cubicBezTo>
                <a:close/>
                <a:moveTo>
                  <a:pt x="2445552" y="959905"/>
                </a:moveTo>
                <a:cubicBezTo>
                  <a:pt x="2594066" y="959905"/>
                  <a:pt x="2718729" y="1063594"/>
                  <a:pt x="2751153" y="1202373"/>
                </a:cubicBezTo>
                <a:lnTo>
                  <a:pt x="2139943" y="1202373"/>
                </a:lnTo>
                <a:cubicBezTo>
                  <a:pt x="2172376" y="1063603"/>
                  <a:pt x="2297039" y="959905"/>
                  <a:pt x="2445552" y="959905"/>
                </a:cubicBezTo>
                <a:close/>
                <a:moveTo>
                  <a:pt x="1227048" y="243377"/>
                </a:moveTo>
                <a:cubicBezTo>
                  <a:pt x="1411709" y="117009"/>
                  <a:pt x="1664217" y="115932"/>
                  <a:pt x="1851926" y="258522"/>
                </a:cubicBezTo>
                <a:cubicBezTo>
                  <a:pt x="1981933" y="357305"/>
                  <a:pt x="2176395" y="594307"/>
                  <a:pt x="2300887" y="840652"/>
                </a:cubicBezTo>
                <a:cubicBezTo>
                  <a:pt x="2233069" y="863369"/>
                  <a:pt x="2172252" y="901459"/>
                  <a:pt x="2122750" y="950942"/>
                </a:cubicBezTo>
                <a:cubicBezTo>
                  <a:pt x="1881263" y="395148"/>
                  <a:pt x="1474774" y="225194"/>
                  <a:pt x="1227048" y="243377"/>
                </a:cubicBezTo>
                <a:close/>
                <a:moveTo>
                  <a:pt x="1832647" y="1010492"/>
                </a:moveTo>
                <a:cubicBezTo>
                  <a:pt x="1649929" y="958181"/>
                  <a:pt x="1482889" y="877961"/>
                  <a:pt x="1418500" y="829031"/>
                </a:cubicBezTo>
                <a:cubicBezTo>
                  <a:pt x="1338366" y="768157"/>
                  <a:pt x="1322698" y="653438"/>
                  <a:pt x="1383582" y="573304"/>
                </a:cubicBezTo>
                <a:cubicBezTo>
                  <a:pt x="1419434" y="526108"/>
                  <a:pt x="1473955" y="501276"/>
                  <a:pt x="1529095" y="501276"/>
                </a:cubicBezTo>
                <a:cubicBezTo>
                  <a:pt x="1567576" y="501276"/>
                  <a:pt x="1606352" y="513373"/>
                  <a:pt x="1639290" y="538385"/>
                </a:cubicBezTo>
                <a:cubicBezTo>
                  <a:pt x="1703698" y="587306"/>
                  <a:pt x="1825761" y="726704"/>
                  <a:pt x="1925145" y="888705"/>
                </a:cubicBezTo>
                <a:cubicBezTo>
                  <a:pt x="1960139" y="945750"/>
                  <a:pt x="1989191" y="999995"/>
                  <a:pt x="2011860" y="1050602"/>
                </a:cubicBezTo>
                <a:cubicBezTo>
                  <a:pt x="1957149" y="1042382"/>
                  <a:pt x="1897122" y="1028942"/>
                  <a:pt x="1832647" y="1010492"/>
                </a:cubicBezTo>
                <a:close/>
                <a:moveTo>
                  <a:pt x="939859" y="2981881"/>
                </a:moveTo>
                <a:cubicBezTo>
                  <a:pt x="771981" y="3096086"/>
                  <a:pt x="602846" y="3201347"/>
                  <a:pt x="436606" y="3294797"/>
                </a:cubicBezTo>
                <a:cubicBezTo>
                  <a:pt x="418490" y="3304960"/>
                  <a:pt x="404659" y="3296549"/>
                  <a:pt x="398049" y="3290615"/>
                </a:cubicBezTo>
                <a:cubicBezTo>
                  <a:pt x="391448" y="3284709"/>
                  <a:pt x="381571" y="3271956"/>
                  <a:pt x="389638" y="3252915"/>
                </a:cubicBezTo>
                <a:lnTo>
                  <a:pt x="512073" y="2964089"/>
                </a:lnTo>
                <a:cubicBezTo>
                  <a:pt x="520950" y="2943143"/>
                  <a:pt x="519321" y="2919216"/>
                  <a:pt x="507691" y="2899661"/>
                </a:cubicBezTo>
                <a:cubicBezTo>
                  <a:pt x="496052" y="2880116"/>
                  <a:pt x="475801" y="2867276"/>
                  <a:pt x="453151" y="2865086"/>
                </a:cubicBezTo>
                <a:lnTo>
                  <a:pt x="180317" y="2838778"/>
                </a:lnTo>
                <a:cubicBezTo>
                  <a:pt x="158447" y="2836663"/>
                  <a:pt x="152485" y="2819728"/>
                  <a:pt x="150942" y="2812536"/>
                </a:cubicBezTo>
                <a:cubicBezTo>
                  <a:pt x="149046" y="2803745"/>
                  <a:pt x="148570" y="2787447"/>
                  <a:pt x="166658" y="2777075"/>
                </a:cubicBezTo>
                <a:cubicBezTo>
                  <a:pt x="408193" y="2638648"/>
                  <a:pt x="667873" y="2468008"/>
                  <a:pt x="939840" y="2269164"/>
                </a:cubicBezTo>
                <a:lnTo>
                  <a:pt x="939840" y="2981881"/>
                </a:lnTo>
                <a:close/>
                <a:moveTo>
                  <a:pt x="900950" y="2057413"/>
                </a:moveTo>
                <a:cubicBezTo>
                  <a:pt x="851829" y="2057413"/>
                  <a:pt x="811853" y="2017446"/>
                  <a:pt x="811853" y="1968316"/>
                </a:cubicBezTo>
                <a:lnTo>
                  <a:pt x="811853" y="1434326"/>
                </a:lnTo>
                <a:lnTo>
                  <a:pt x="811863" y="1434326"/>
                </a:lnTo>
                <a:cubicBezTo>
                  <a:pt x="811863" y="1385205"/>
                  <a:pt x="851829" y="1345229"/>
                  <a:pt x="900959" y="1345229"/>
                </a:cubicBezTo>
                <a:lnTo>
                  <a:pt x="1988791" y="1345229"/>
                </a:lnTo>
                <a:lnTo>
                  <a:pt x="1988791" y="2057404"/>
                </a:lnTo>
                <a:lnTo>
                  <a:pt x="900950" y="2057404"/>
                </a:lnTo>
                <a:close/>
                <a:moveTo>
                  <a:pt x="2759449" y="4445731"/>
                </a:moveTo>
                <a:lnTo>
                  <a:pt x="2131647" y="4445731"/>
                </a:lnTo>
                <a:lnTo>
                  <a:pt x="2131647" y="4093191"/>
                </a:lnTo>
                <a:cubicBezTo>
                  <a:pt x="2131647" y="4053729"/>
                  <a:pt x="2099671" y="4021754"/>
                  <a:pt x="2060209" y="4021754"/>
                </a:cubicBezTo>
                <a:cubicBezTo>
                  <a:pt x="2020747" y="4021754"/>
                  <a:pt x="1988772" y="4053729"/>
                  <a:pt x="1988772" y="4093191"/>
                </a:cubicBezTo>
                <a:lnTo>
                  <a:pt x="1988772" y="4445731"/>
                </a:lnTo>
                <a:lnTo>
                  <a:pt x="1200121" y="4445731"/>
                </a:lnTo>
                <a:cubicBezTo>
                  <a:pt x="1135389" y="4445731"/>
                  <a:pt x="1082744" y="4393077"/>
                  <a:pt x="1082744" y="4328354"/>
                </a:cubicBezTo>
                <a:lnTo>
                  <a:pt x="1082744" y="2200288"/>
                </a:lnTo>
                <a:lnTo>
                  <a:pt x="1988781" y="2200288"/>
                </a:lnTo>
                <a:lnTo>
                  <a:pt x="1988781" y="3785696"/>
                </a:lnTo>
                <a:cubicBezTo>
                  <a:pt x="1988781" y="3825158"/>
                  <a:pt x="2020756" y="3857134"/>
                  <a:pt x="2060219" y="3857134"/>
                </a:cubicBezTo>
                <a:cubicBezTo>
                  <a:pt x="2099681" y="3857134"/>
                  <a:pt x="2131656" y="3825158"/>
                  <a:pt x="2131656" y="3785696"/>
                </a:cubicBezTo>
                <a:lnTo>
                  <a:pt x="2131656" y="2200288"/>
                </a:lnTo>
                <a:lnTo>
                  <a:pt x="2759458" y="2200288"/>
                </a:lnTo>
                <a:lnTo>
                  <a:pt x="2759458" y="4445731"/>
                </a:lnTo>
                <a:close/>
                <a:moveTo>
                  <a:pt x="2759449" y="2057423"/>
                </a:moveTo>
                <a:lnTo>
                  <a:pt x="2131647" y="2057423"/>
                </a:lnTo>
                <a:lnTo>
                  <a:pt x="2131647" y="1345248"/>
                </a:lnTo>
                <a:lnTo>
                  <a:pt x="2759449" y="1345248"/>
                </a:lnTo>
                <a:lnTo>
                  <a:pt x="2759449" y="2057423"/>
                </a:lnTo>
                <a:close/>
                <a:moveTo>
                  <a:pt x="2590228" y="840661"/>
                </a:moveTo>
                <a:cubicBezTo>
                  <a:pt x="2714091" y="596392"/>
                  <a:pt x="2911201" y="355743"/>
                  <a:pt x="3039179" y="258522"/>
                </a:cubicBezTo>
                <a:cubicBezTo>
                  <a:pt x="3226888" y="115932"/>
                  <a:pt x="3479415" y="117009"/>
                  <a:pt x="3664076" y="243386"/>
                </a:cubicBezTo>
                <a:cubicBezTo>
                  <a:pt x="3416350" y="225232"/>
                  <a:pt x="3052867" y="313443"/>
                  <a:pt x="2768345" y="950951"/>
                </a:cubicBezTo>
                <a:cubicBezTo>
                  <a:pt x="2718863" y="901459"/>
                  <a:pt x="2658036" y="863369"/>
                  <a:pt x="2590228" y="840661"/>
                </a:cubicBezTo>
                <a:close/>
                <a:moveTo>
                  <a:pt x="2965951" y="888734"/>
                </a:moveTo>
                <a:cubicBezTo>
                  <a:pt x="3065335" y="726733"/>
                  <a:pt x="3187398" y="587315"/>
                  <a:pt x="3251815" y="538414"/>
                </a:cubicBezTo>
                <a:cubicBezTo>
                  <a:pt x="3284753" y="513382"/>
                  <a:pt x="3323519" y="501304"/>
                  <a:pt x="3362000" y="501304"/>
                </a:cubicBezTo>
                <a:cubicBezTo>
                  <a:pt x="3417141" y="501304"/>
                  <a:pt x="3471681" y="526127"/>
                  <a:pt x="3507514" y="573332"/>
                </a:cubicBezTo>
                <a:cubicBezTo>
                  <a:pt x="3568398" y="653466"/>
                  <a:pt x="3552729" y="768185"/>
                  <a:pt x="3472595" y="829069"/>
                </a:cubicBezTo>
                <a:cubicBezTo>
                  <a:pt x="3408197" y="877990"/>
                  <a:pt x="3241157" y="958209"/>
                  <a:pt x="3058458" y="1010511"/>
                </a:cubicBezTo>
                <a:cubicBezTo>
                  <a:pt x="2986030" y="1031228"/>
                  <a:pt x="2926327" y="1043448"/>
                  <a:pt x="2879245" y="1050583"/>
                </a:cubicBezTo>
                <a:cubicBezTo>
                  <a:pt x="2901876" y="1000081"/>
                  <a:pt x="2930908" y="945874"/>
                  <a:pt x="2965951" y="888734"/>
                </a:cubicBezTo>
                <a:close/>
                <a:moveTo>
                  <a:pt x="3097777" y="1147833"/>
                </a:moveTo>
                <a:cubicBezTo>
                  <a:pt x="3308746" y="1087435"/>
                  <a:pt x="3484768" y="999214"/>
                  <a:pt x="3559035" y="942807"/>
                </a:cubicBezTo>
                <a:cubicBezTo>
                  <a:pt x="3628157" y="890296"/>
                  <a:pt x="3672696" y="813915"/>
                  <a:pt x="3684460" y="727723"/>
                </a:cubicBezTo>
                <a:cubicBezTo>
                  <a:pt x="3696233" y="641532"/>
                  <a:pt x="3673801" y="556006"/>
                  <a:pt x="3621290" y="486884"/>
                </a:cubicBezTo>
                <a:cubicBezTo>
                  <a:pt x="3594077" y="451060"/>
                  <a:pt x="3560406" y="421904"/>
                  <a:pt x="3522325" y="400425"/>
                </a:cubicBezTo>
                <a:cubicBezTo>
                  <a:pt x="3575751" y="386195"/>
                  <a:pt x="3630977" y="380137"/>
                  <a:pt x="3682707" y="389376"/>
                </a:cubicBezTo>
                <a:cubicBezTo>
                  <a:pt x="3760774" y="403321"/>
                  <a:pt x="3823296" y="449650"/>
                  <a:pt x="3873693" y="530641"/>
                </a:cubicBezTo>
                <a:cubicBezTo>
                  <a:pt x="3935405" y="737667"/>
                  <a:pt x="3867130" y="970706"/>
                  <a:pt x="3685212" y="1108904"/>
                </a:cubicBezTo>
                <a:cubicBezTo>
                  <a:pt x="3646293" y="1138470"/>
                  <a:pt x="3593020" y="1170617"/>
                  <a:pt x="3530679" y="1202364"/>
                </a:cubicBezTo>
                <a:lnTo>
                  <a:pt x="2896685" y="1202364"/>
                </a:lnTo>
                <a:cubicBezTo>
                  <a:pt x="2896180" y="1199096"/>
                  <a:pt x="3025073" y="1168645"/>
                  <a:pt x="3097777" y="1147833"/>
                </a:cubicBezTo>
                <a:close/>
                <a:moveTo>
                  <a:pt x="3808351" y="4328354"/>
                </a:moveTo>
                <a:cubicBezTo>
                  <a:pt x="3808351" y="4393086"/>
                  <a:pt x="3755697" y="4445731"/>
                  <a:pt x="3690975" y="4445731"/>
                </a:cubicBezTo>
                <a:lnTo>
                  <a:pt x="2902324" y="4445731"/>
                </a:lnTo>
                <a:lnTo>
                  <a:pt x="2902324" y="2200288"/>
                </a:lnTo>
                <a:lnTo>
                  <a:pt x="3808361" y="2200288"/>
                </a:lnTo>
                <a:lnTo>
                  <a:pt x="3808361" y="4328354"/>
                </a:lnTo>
                <a:close/>
                <a:moveTo>
                  <a:pt x="3990145" y="2057432"/>
                </a:moveTo>
                <a:lnTo>
                  <a:pt x="2902324" y="2057432"/>
                </a:lnTo>
                <a:lnTo>
                  <a:pt x="2902324" y="1345248"/>
                </a:lnTo>
                <a:lnTo>
                  <a:pt x="3601745" y="1345248"/>
                </a:lnTo>
                <a:lnTo>
                  <a:pt x="3639140" y="1345248"/>
                </a:lnTo>
                <a:lnTo>
                  <a:pt x="3990155" y="1345248"/>
                </a:lnTo>
                <a:lnTo>
                  <a:pt x="3990155" y="1345239"/>
                </a:lnTo>
                <a:cubicBezTo>
                  <a:pt x="4039276" y="1345239"/>
                  <a:pt x="4079252" y="1385205"/>
                  <a:pt x="4079252" y="1434335"/>
                </a:cubicBezTo>
                <a:lnTo>
                  <a:pt x="4079252" y="1968336"/>
                </a:lnTo>
                <a:cubicBezTo>
                  <a:pt x="4079242" y="2017456"/>
                  <a:pt x="4039276" y="2057432"/>
                  <a:pt x="3990145" y="205743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B5DFE83-3DD8-418A-8C38-C8CC8F39362E}"/>
              </a:ext>
            </a:extLst>
          </p:cNvPr>
          <p:cNvSpPr>
            <a:spLocks noChangeAspect="1"/>
          </p:cNvSpPr>
          <p:nvPr/>
        </p:nvSpPr>
        <p:spPr>
          <a:xfrm>
            <a:off x="2161412" y="7443958"/>
            <a:ext cx="600074" cy="853440"/>
          </a:xfrm>
          <a:custGeom>
            <a:avLst/>
            <a:gdLst>
              <a:gd name="connsiteX0" fmla="*/ 1714500 w 3429000"/>
              <a:gd name="connsiteY0" fmla="*/ 1141095 h 4876800"/>
              <a:gd name="connsiteX1" fmla="*/ 1141095 w 3429000"/>
              <a:gd name="connsiteY1" fmla="*/ 1714500 h 4876800"/>
              <a:gd name="connsiteX2" fmla="*/ 1714500 w 3429000"/>
              <a:gd name="connsiteY2" fmla="*/ 2287905 h 4876800"/>
              <a:gd name="connsiteX3" fmla="*/ 2286952 w 3429000"/>
              <a:gd name="connsiteY3" fmla="*/ 1714500 h 4876800"/>
              <a:gd name="connsiteX4" fmla="*/ 1714500 w 3429000"/>
              <a:gd name="connsiteY4" fmla="*/ 1141095 h 4876800"/>
              <a:gd name="connsiteX5" fmla="*/ 1714500 w 3429000"/>
              <a:gd name="connsiteY5" fmla="*/ 857250 h 4876800"/>
              <a:gd name="connsiteX6" fmla="*/ 2571750 w 3429000"/>
              <a:gd name="connsiteY6" fmla="*/ 1714500 h 4876800"/>
              <a:gd name="connsiteX7" fmla="*/ 1714500 w 3429000"/>
              <a:gd name="connsiteY7" fmla="*/ 2571750 h 4876800"/>
              <a:gd name="connsiteX8" fmla="*/ 857250 w 3429000"/>
              <a:gd name="connsiteY8" fmla="*/ 1714500 h 4876800"/>
              <a:gd name="connsiteX9" fmla="*/ 1714500 w 3429000"/>
              <a:gd name="connsiteY9" fmla="*/ 857250 h 4876800"/>
              <a:gd name="connsiteX10" fmla="*/ 1714500 w 3429000"/>
              <a:gd name="connsiteY10" fmla="*/ 283845 h 4876800"/>
              <a:gd name="connsiteX11" fmla="*/ 283845 w 3429000"/>
              <a:gd name="connsiteY11" fmla="*/ 1714500 h 4876800"/>
              <a:gd name="connsiteX12" fmla="*/ 498795 w 3429000"/>
              <a:gd name="connsiteY12" fmla="*/ 2465508 h 4876800"/>
              <a:gd name="connsiteX13" fmla="*/ 1736141 w 3429000"/>
              <a:gd name="connsiteY13" fmla="*/ 4459472 h 4876800"/>
              <a:gd name="connsiteX14" fmla="*/ 2941948 w 3429000"/>
              <a:gd name="connsiteY14" fmla="*/ 2446191 h 4876800"/>
              <a:gd name="connsiteX15" fmla="*/ 3144202 w 3429000"/>
              <a:gd name="connsiteY15" fmla="*/ 1714500 h 4876800"/>
              <a:gd name="connsiteX16" fmla="*/ 1714500 w 3429000"/>
              <a:gd name="connsiteY16" fmla="*/ 283845 h 4876800"/>
              <a:gd name="connsiteX17" fmla="*/ 1714500 w 3429000"/>
              <a:gd name="connsiteY17" fmla="*/ 0 h 4876800"/>
              <a:gd name="connsiteX18" fmla="*/ 3429000 w 3429000"/>
              <a:gd name="connsiteY18" fmla="*/ 1714500 h 4876800"/>
              <a:gd name="connsiteX19" fmla="*/ 3187170 w 3429000"/>
              <a:gd name="connsiteY19" fmla="*/ 2592895 h 4876800"/>
              <a:gd name="connsiteX20" fmla="*/ 1860880 w 3429000"/>
              <a:gd name="connsiteY20" fmla="*/ 4807344 h 4876800"/>
              <a:gd name="connsiteX21" fmla="*/ 1739436 w 3429000"/>
              <a:gd name="connsiteY21" fmla="*/ 4876800 h 4876800"/>
              <a:gd name="connsiteX22" fmla="*/ 1738303 w 3429000"/>
              <a:gd name="connsiteY22" fmla="*/ 4876800 h 4876800"/>
              <a:gd name="connsiteX23" fmla="*/ 1616907 w 3429000"/>
              <a:gd name="connsiteY23" fmla="*/ 4809258 h 4876800"/>
              <a:gd name="connsiteX24" fmla="*/ 255927 w 3429000"/>
              <a:gd name="connsiteY24" fmla="*/ 2616060 h 4876800"/>
              <a:gd name="connsiteX25" fmla="*/ 0 w 3429000"/>
              <a:gd name="connsiteY25" fmla="*/ 1714500 h 4876800"/>
              <a:gd name="connsiteX26" fmla="*/ 1714500 w 3429000"/>
              <a:gd name="connsiteY2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429000" h="4876800">
                <a:moveTo>
                  <a:pt x="1714500" y="1141095"/>
                </a:moveTo>
                <a:cubicBezTo>
                  <a:pt x="1399375" y="1141095"/>
                  <a:pt x="1141095" y="1399375"/>
                  <a:pt x="1141095" y="1714500"/>
                </a:cubicBezTo>
                <a:cubicBezTo>
                  <a:pt x="1141095" y="2030416"/>
                  <a:pt x="1397727" y="2287905"/>
                  <a:pt x="1714500" y="2287905"/>
                </a:cubicBezTo>
                <a:cubicBezTo>
                  <a:pt x="2036292" y="2287905"/>
                  <a:pt x="2286952" y="2025805"/>
                  <a:pt x="2286952" y="1714500"/>
                </a:cubicBezTo>
                <a:cubicBezTo>
                  <a:pt x="2286952" y="1399375"/>
                  <a:pt x="2029625" y="1141095"/>
                  <a:pt x="1714500" y="1141095"/>
                </a:cubicBezTo>
                <a:close/>
                <a:moveTo>
                  <a:pt x="1714500" y="857250"/>
                </a:moveTo>
                <a:cubicBezTo>
                  <a:pt x="2187188" y="857250"/>
                  <a:pt x="2571750" y="1241812"/>
                  <a:pt x="2571750" y="1714500"/>
                </a:cubicBezTo>
                <a:cubicBezTo>
                  <a:pt x="2571750" y="2179005"/>
                  <a:pt x="2199351" y="2571750"/>
                  <a:pt x="1714500" y="2571750"/>
                </a:cubicBezTo>
                <a:cubicBezTo>
                  <a:pt x="1235554" y="2571750"/>
                  <a:pt x="857250" y="2184168"/>
                  <a:pt x="857250" y="1714500"/>
                </a:cubicBezTo>
                <a:cubicBezTo>
                  <a:pt x="857250" y="1241812"/>
                  <a:pt x="1241812" y="857250"/>
                  <a:pt x="1714500" y="857250"/>
                </a:cubicBezTo>
                <a:close/>
                <a:moveTo>
                  <a:pt x="1714500" y="283845"/>
                </a:moveTo>
                <a:cubicBezTo>
                  <a:pt x="926687" y="283845"/>
                  <a:pt x="283845" y="926687"/>
                  <a:pt x="283845" y="1714500"/>
                </a:cubicBezTo>
                <a:cubicBezTo>
                  <a:pt x="283845" y="1980724"/>
                  <a:pt x="359416" y="2240413"/>
                  <a:pt x="498795" y="2465508"/>
                </a:cubicBezTo>
                <a:lnTo>
                  <a:pt x="1736141" y="4459472"/>
                </a:lnTo>
                <a:lnTo>
                  <a:pt x="2941948" y="2446191"/>
                </a:lnTo>
                <a:cubicBezTo>
                  <a:pt x="3073613" y="2225878"/>
                  <a:pt x="3144202" y="1972827"/>
                  <a:pt x="3144202" y="1714500"/>
                </a:cubicBezTo>
                <a:cubicBezTo>
                  <a:pt x="3144202" y="926687"/>
                  <a:pt x="2502313" y="283845"/>
                  <a:pt x="1714500" y="283845"/>
                </a:cubicBezTo>
                <a:close/>
                <a:moveTo>
                  <a:pt x="1714500" y="0"/>
                </a:moveTo>
                <a:cubicBezTo>
                  <a:pt x="2659875" y="0"/>
                  <a:pt x="3429000" y="769124"/>
                  <a:pt x="3429000" y="1714500"/>
                </a:cubicBezTo>
                <a:cubicBezTo>
                  <a:pt x="3429000" y="2024434"/>
                  <a:pt x="3345380" y="2328177"/>
                  <a:pt x="3187170" y="2592895"/>
                </a:cubicBezTo>
                <a:lnTo>
                  <a:pt x="1860880" y="4807344"/>
                </a:lnTo>
                <a:cubicBezTo>
                  <a:pt x="1835286" y="4850092"/>
                  <a:pt x="1789262" y="4876410"/>
                  <a:pt x="1739436" y="4876800"/>
                </a:cubicBezTo>
                <a:cubicBezTo>
                  <a:pt x="1739055" y="4876800"/>
                  <a:pt x="1738684" y="4876800"/>
                  <a:pt x="1738303" y="4876800"/>
                </a:cubicBezTo>
                <a:cubicBezTo>
                  <a:pt x="1688906" y="4876800"/>
                  <a:pt x="1642977" y="4851273"/>
                  <a:pt x="1616907" y="4809258"/>
                </a:cubicBezTo>
                <a:lnTo>
                  <a:pt x="255927" y="2616060"/>
                </a:lnTo>
                <a:cubicBezTo>
                  <a:pt x="88477" y="2345626"/>
                  <a:pt x="0" y="2033911"/>
                  <a:pt x="0" y="1714500"/>
                </a:cubicBezTo>
                <a:cubicBezTo>
                  <a:pt x="0" y="769124"/>
                  <a:pt x="769124" y="0"/>
                  <a:pt x="17145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DF905B-662B-4F98-A0B0-C26D1A8A0150}"/>
              </a:ext>
            </a:extLst>
          </p:cNvPr>
          <p:cNvSpPr>
            <a:spLocks noChangeAspect="1"/>
          </p:cNvSpPr>
          <p:nvPr/>
        </p:nvSpPr>
        <p:spPr>
          <a:xfrm>
            <a:off x="2063513" y="4886164"/>
            <a:ext cx="853440" cy="682108"/>
          </a:xfrm>
          <a:custGeom>
            <a:avLst/>
            <a:gdLst>
              <a:gd name="connsiteX0" fmla="*/ 3314700 w 4038600"/>
              <a:gd name="connsiteY0" fmla="*/ 2705100 h 3227832"/>
              <a:gd name="connsiteX1" fmla="*/ 2748534 w 4038600"/>
              <a:gd name="connsiteY1" fmla="*/ 3075432 h 3227832"/>
              <a:gd name="connsiteX2" fmla="*/ 3880866 w 4038600"/>
              <a:gd name="connsiteY2" fmla="*/ 3075432 h 3227832"/>
              <a:gd name="connsiteX3" fmla="*/ 3314700 w 4038600"/>
              <a:gd name="connsiteY3" fmla="*/ 2705100 h 3227832"/>
              <a:gd name="connsiteX4" fmla="*/ 723900 w 4038600"/>
              <a:gd name="connsiteY4" fmla="*/ 2705100 h 3227832"/>
              <a:gd name="connsiteX5" fmla="*/ 157734 w 4038600"/>
              <a:gd name="connsiteY5" fmla="*/ 3075432 h 3227832"/>
              <a:gd name="connsiteX6" fmla="*/ 1290066 w 4038600"/>
              <a:gd name="connsiteY6" fmla="*/ 3075432 h 3227832"/>
              <a:gd name="connsiteX7" fmla="*/ 723900 w 4038600"/>
              <a:gd name="connsiteY7" fmla="*/ 2705100 h 3227832"/>
              <a:gd name="connsiteX8" fmla="*/ 3314700 w 4038600"/>
              <a:gd name="connsiteY8" fmla="*/ 2552700 h 3227832"/>
              <a:gd name="connsiteX9" fmla="*/ 4038600 w 4038600"/>
              <a:gd name="connsiteY9" fmla="*/ 3151632 h 3227832"/>
              <a:gd name="connsiteX10" fmla="*/ 3962400 w 4038600"/>
              <a:gd name="connsiteY10" fmla="*/ 3227832 h 3227832"/>
              <a:gd name="connsiteX11" fmla="*/ 2667000 w 4038600"/>
              <a:gd name="connsiteY11" fmla="*/ 3227832 h 3227832"/>
              <a:gd name="connsiteX12" fmla="*/ 2590800 w 4038600"/>
              <a:gd name="connsiteY12" fmla="*/ 3151632 h 3227832"/>
              <a:gd name="connsiteX13" fmla="*/ 3314700 w 4038600"/>
              <a:gd name="connsiteY13" fmla="*/ 2552700 h 3227832"/>
              <a:gd name="connsiteX14" fmla="*/ 723900 w 4038600"/>
              <a:gd name="connsiteY14" fmla="*/ 2552700 h 3227832"/>
              <a:gd name="connsiteX15" fmla="*/ 1447800 w 4038600"/>
              <a:gd name="connsiteY15" fmla="*/ 3151632 h 3227832"/>
              <a:gd name="connsiteX16" fmla="*/ 1371600 w 4038600"/>
              <a:gd name="connsiteY16" fmla="*/ 3227832 h 3227832"/>
              <a:gd name="connsiteX17" fmla="*/ 76200 w 4038600"/>
              <a:gd name="connsiteY17" fmla="*/ 3227832 h 3227832"/>
              <a:gd name="connsiteX18" fmla="*/ 0 w 4038600"/>
              <a:gd name="connsiteY18" fmla="*/ 3151632 h 3227832"/>
              <a:gd name="connsiteX19" fmla="*/ 723900 w 4038600"/>
              <a:gd name="connsiteY19" fmla="*/ 2552700 h 3227832"/>
              <a:gd name="connsiteX20" fmla="*/ 3314700 w 4038600"/>
              <a:gd name="connsiteY20" fmla="*/ 1905000 h 3227832"/>
              <a:gd name="connsiteX21" fmla="*/ 3105150 w 4038600"/>
              <a:gd name="connsiteY21" fmla="*/ 2114550 h 3227832"/>
              <a:gd name="connsiteX22" fmla="*/ 3314700 w 4038600"/>
              <a:gd name="connsiteY22" fmla="*/ 2324100 h 3227832"/>
              <a:gd name="connsiteX23" fmla="*/ 3524250 w 4038600"/>
              <a:gd name="connsiteY23" fmla="*/ 2114550 h 3227832"/>
              <a:gd name="connsiteX24" fmla="*/ 3314700 w 4038600"/>
              <a:gd name="connsiteY24" fmla="*/ 1905000 h 3227832"/>
              <a:gd name="connsiteX25" fmla="*/ 723900 w 4038600"/>
              <a:gd name="connsiteY25" fmla="*/ 1905000 h 3227832"/>
              <a:gd name="connsiteX26" fmla="*/ 514350 w 4038600"/>
              <a:gd name="connsiteY26" fmla="*/ 2114550 h 3227832"/>
              <a:gd name="connsiteX27" fmla="*/ 723900 w 4038600"/>
              <a:gd name="connsiteY27" fmla="*/ 2324100 h 3227832"/>
              <a:gd name="connsiteX28" fmla="*/ 933450 w 4038600"/>
              <a:gd name="connsiteY28" fmla="*/ 2114550 h 3227832"/>
              <a:gd name="connsiteX29" fmla="*/ 723900 w 4038600"/>
              <a:gd name="connsiteY29" fmla="*/ 1905000 h 3227832"/>
              <a:gd name="connsiteX30" fmla="*/ 3314700 w 4038600"/>
              <a:gd name="connsiteY30" fmla="*/ 1752600 h 3227832"/>
              <a:gd name="connsiteX31" fmla="*/ 3676650 w 4038600"/>
              <a:gd name="connsiteY31" fmla="*/ 2114550 h 3227832"/>
              <a:gd name="connsiteX32" fmla="*/ 3314700 w 4038600"/>
              <a:gd name="connsiteY32" fmla="*/ 2476500 h 3227832"/>
              <a:gd name="connsiteX33" fmla="*/ 2952750 w 4038600"/>
              <a:gd name="connsiteY33" fmla="*/ 2114550 h 3227832"/>
              <a:gd name="connsiteX34" fmla="*/ 3314700 w 4038600"/>
              <a:gd name="connsiteY34" fmla="*/ 1752600 h 3227832"/>
              <a:gd name="connsiteX35" fmla="*/ 723900 w 4038600"/>
              <a:gd name="connsiteY35" fmla="*/ 1752600 h 3227832"/>
              <a:gd name="connsiteX36" fmla="*/ 1085850 w 4038600"/>
              <a:gd name="connsiteY36" fmla="*/ 2114550 h 3227832"/>
              <a:gd name="connsiteX37" fmla="*/ 723900 w 4038600"/>
              <a:gd name="connsiteY37" fmla="*/ 2476500 h 3227832"/>
              <a:gd name="connsiteX38" fmla="*/ 361950 w 4038600"/>
              <a:gd name="connsiteY38" fmla="*/ 2114550 h 3227832"/>
              <a:gd name="connsiteX39" fmla="*/ 723900 w 4038600"/>
              <a:gd name="connsiteY39" fmla="*/ 1752600 h 3227832"/>
              <a:gd name="connsiteX40" fmla="*/ 2019300 w 4038600"/>
              <a:gd name="connsiteY40" fmla="*/ 1575816 h 3227832"/>
              <a:gd name="connsiteX41" fmla="*/ 2095500 w 4038600"/>
              <a:gd name="connsiteY41" fmla="*/ 1652016 h 3227832"/>
              <a:gd name="connsiteX42" fmla="*/ 2095500 w 4038600"/>
              <a:gd name="connsiteY42" fmla="*/ 2101596 h 3227832"/>
              <a:gd name="connsiteX43" fmla="*/ 2413254 w 4038600"/>
              <a:gd name="connsiteY43" fmla="*/ 2420874 h 3227832"/>
              <a:gd name="connsiteX44" fmla="*/ 2413254 w 4038600"/>
              <a:gd name="connsiteY44" fmla="*/ 2520001 h 3227832"/>
              <a:gd name="connsiteX45" fmla="*/ 2305812 w 4038600"/>
              <a:gd name="connsiteY45" fmla="*/ 2528316 h 3227832"/>
              <a:gd name="connsiteX46" fmla="*/ 2019300 w 4038600"/>
              <a:gd name="connsiteY46" fmla="*/ 2241042 h 3227832"/>
              <a:gd name="connsiteX47" fmla="*/ 1732788 w 4038600"/>
              <a:gd name="connsiteY47" fmla="*/ 2528316 h 3227832"/>
              <a:gd name="connsiteX48" fmla="*/ 1624584 w 4038600"/>
              <a:gd name="connsiteY48" fmla="*/ 2527554 h 3227832"/>
              <a:gd name="connsiteX49" fmla="*/ 1625346 w 4038600"/>
              <a:gd name="connsiteY49" fmla="*/ 2419350 h 3227832"/>
              <a:gd name="connsiteX50" fmla="*/ 1943100 w 4038600"/>
              <a:gd name="connsiteY50" fmla="*/ 2101596 h 3227832"/>
              <a:gd name="connsiteX51" fmla="*/ 1943100 w 4038600"/>
              <a:gd name="connsiteY51" fmla="*/ 1652016 h 3227832"/>
              <a:gd name="connsiteX52" fmla="*/ 2019300 w 4038600"/>
              <a:gd name="connsiteY52" fmla="*/ 1575816 h 3227832"/>
              <a:gd name="connsiteX53" fmla="*/ 2019300 w 4038600"/>
              <a:gd name="connsiteY53" fmla="*/ 952500 h 3227832"/>
              <a:gd name="connsiteX54" fmla="*/ 1453134 w 4038600"/>
              <a:gd name="connsiteY54" fmla="*/ 1322832 h 3227832"/>
              <a:gd name="connsiteX55" fmla="*/ 2585466 w 4038600"/>
              <a:gd name="connsiteY55" fmla="*/ 1322832 h 3227832"/>
              <a:gd name="connsiteX56" fmla="*/ 2019300 w 4038600"/>
              <a:gd name="connsiteY56" fmla="*/ 952500 h 3227832"/>
              <a:gd name="connsiteX57" fmla="*/ 2019300 w 4038600"/>
              <a:gd name="connsiteY57" fmla="*/ 800100 h 3227832"/>
              <a:gd name="connsiteX58" fmla="*/ 2743200 w 4038600"/>
              <a:gd name="connsiteY58" fmla="*/ 1399032 h 3227832"/>
              <a:gd name="connsiteX59" fmla="*/ 2667000 w 4038600"/>
              <a:gd name="connsiteY59" fmla="*/ 1475232 h 3227832"/>
              <a:gd name="connsiteX60" fmla="*/ 1371600 w 4038600"/>
              <a:gd name="connsiteY60" fmla="*/ 1475232 h 3227832"/>
              <a:gd name="connsiteX61" fmla="*/ 1295400 w 4038600"/>
              <a:gd name="connsiteY61" fmla="*/ 1399032 h 3227832"/>
              <a:gd name="connsiteX62" fmla="*/ 2019300 w 4038600"/>
              <a:gd name="connsiteY62" fmla="*/ 800100 h 3227832"/>
              <a:gd name="connsiteX63" fmla="*/ 2019300 w 4038600"/>
              <a:gd name="connsiteY63" fmla="*/ 152400 h 3227832"/>
              <a:gd name="connsiteX64" fmla="*/ 1809750 w 4038600"/>
              <a:gd name="connsiteY64" fmla="*/ 361950 h 3227832"/>
              <a:gd name="connsiteX65" fmla="*/ 2019300 w 4038600"/>
              <a:gd name="connsiteY65" fmla="*/ 571500 h 3227832"/>
              <a:gd name="connsiteX66" fmla="*/ 2228850 w 4038600"/>
              <a:gd name="connsiteY66" fmla="*/ 361950 h 3227832"/>
              <a:gd name="connsiteX67" fmla="*/ 2019300 w 4038600"/>
              <a:gd name="connsiteY67" fmla="*/ 152400 h 3227832"/>
              <a:gd name="connsiteX68" fmla="*/ 2019300 w 4038600"/>
              <a:gd name="connsiteY68" fmla="*/ 0 h 3227832"/>
              <a:gd name="connsiteX69" fmla="*/ 2381250 w 4038600"/>
              <a:gd name="connsiteY69" fmla="*/ 361950 h 3227832"/>
              <a:gd name="connsiteX70" fmla="*/ 2019300 w 4038600"/>
              <a:gd name="connsiteY70" fmla="*/ 723900 h 3227832"/>
              <a:gd name="connsiteX71" fmla="*/ 1657350 w 4038600"/>
              <a:gd name="connsiteY71" fmla="*/ 361950 h 3227832"/>
              <a:gd name="connsiteX72" fmla="*/ 2019300 w 4038600"/>
              <a:gd name="connsiteY72" fmla="*/ 0 h 322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038600" h="3227832">
                <a:moveTo>
                  <a:pt x="3314700" y="2705100"/>
                </a:moveTo>
                <a:cubicBezTo>
                  <a:pt x="3188970" y="2705100"/>
                  <a:pt x="2798826" y="2733294"/>
                  <a:pt x="2748534" y="3075432"/>
                </a:cubicBezTo>
                <a:lnTo>
                  <a:pt x="3880866" y="3075432"/>
                </a:lnTo>
                <a:cubicBezTo>
                  <a:pt x="3830574" y="2733294"/>
                  <a:pt x="3440430" y="2705100"/>
                  <a:pt x="3314700" y="2705100"/>
                </a:cubicBezTo>
                <a:close/>
                <a:moveTo>
                  <a:pt x="723900" y="2705100"/>
                </a:moveTo>
                <a:cubicBezTo>
                  <a:pt x="598170" y="2705100"/>
                  <a:pt x="208026" y="2733294"/>
                  <a:pt x="157734" y="3075432"/>
                </a:cubicBezTo>
                <a:lnTo>
                  <a:pt x="1290066" y="3075432"/>
                </a:lnTo>
                <a:cubicBezTo>
                  <a:pt x="1239774" y="2733294"/>
                  <a:pt x="849630" y="2705100"/>
                  <a:pt x="723900" y="2705100"/>
                </a:cubicBezTo>
                <a:close/>
                <a:moveTo>
                  <a:pt x="3314700" y="2552700"/>
                </a:moveTo>
                <a:cubicBezTo>
                  <a:pt x="3761232" y="2552700"/>
                  <a:pt x="4038600" y="2782062"/>
                  <a:pt x="4038600" y="3151632"/>
                </a:cubicBezTo>
                <a:cubicBezTo>
                  <a:pt x="4038600" y="3193713"/>
                  <a:pt x="4004481" y="3227832"/>
                  <a:pt x="3962400" y="3227832"/>
                </a:cubicBezTo>
                <a:lnTo>
                  <a:pt x="2667000" y="3227832"/>
                </a:lnTo>
                <a:cubicBezTo>
                  <a:pt x="2624918" y="3227832"/>
                  <a:pt x="2590800" y="3193713"/>
                  <a:pt x="2590800" y="3151632"/>
                </a:cubicBezTo>
                <a:cubicBezTo>
                  <a:pt x="2590800" y="2781300"/>
                  <a:pt x="2868168" y="2552700"/>
                  <a:pt x="3314700" y="2552700"/>
                </a:cubicBezTo>
                <a:close/>
                <a:moveTo>
                  <a:pt x="723900" y="2552700"/>
                </a:moveTo>
                <a:cubicBezTo>
                  <a:pt x="1170432" y="2552700"/>
                  <a:pt x="1447800" y="2782062"/>
                  <a:pt x="1447800" y="3151632"/>
                </a:cubicBezTo>
                <a:cubicBezTo>
                  <a:pt x="1447800" y="3193713"/>
                  <a:pt x="1413681" y="3227832"/>
                  <a:pt x="1371600" y="3227832"/>
                </a:cubicBezTo>
                <a:lnTo>
                  <a:pt x="76200" y="3227832"/>
                </a:lnTo>
                <a:cubicBezTo>
                  <a:pt x="34118" y="3227832"/>
                  <a:pt x="0" y="3193713"/>
                  <a:pt x="0" y="3151632"/>
                </a:cubicBezTo>
                <a:cubicBezTo>
                  <a:pt x="0" y="2781300"/>
                  <a:pt x="277368" y="2552700"/>
                  <a:pt x="723900" y="2552700"/>
                </a:cubicBezTo>
                <a:close/>
                <a:moveTo>
                  <a:pt x="3314700" y="1905000"/>
                </a:moveTo>
                <a:cubicBezTo>
                  <a:pt x="3198971" y="1905000"/>
                  <a:pt x="3105150" y="1998821"/>
                  <a:pt x="3105150" y="2114550"/>
                </a:cubicBezTo>
                <a:cubicBezTo>
                  <a:pt x="3105150" y="2230278"/>
                  <a:pt x="3198971" y="2324100"/>
                  <a:pt x="3314700" y="2324100"/>
                </a:cubicBezTo>
                <a:cubicBezTo>
                  <a:pt x="3430428" y="2324100"/>
                  <a:pt x="3524250" y="2230278"/>
                  <a:pt x="3524250" y="2114550"/>
                </a:cubicBezTo>
                <a:cubicBezTo>
                  <a:pt x="3524250" y="1998821"/>
                  <a:pt x="3430428" y="1905000"/>
                  <a:pt x="3314700" y="1905000"/>
                </a:cubicBezTo>
                <a:close/>
                <a:moveTo>
                  <a:pt x="723900" y="1905000"/>
                </a:moveTo>
                <a:cubicBezTo>
                  <a:pt x="608171" y="1905000"/>
                  <a:pt x="514350" y="1998821"/>
                  <a:pt x="514350" y="2114550"/>
                </a:cubicBezTo>
                <a:cubicBezTo>
                  <a:pt x="514350" y="2230278"/>
                  <a:pt x="608171" y="2324100"/>
                  <a:pt x="723900" y="2324100"/>
                </a:cubicBezTo>
                <a:cubicBezTo>
                  <a:pt x="839629" y="2324100"/>
                  <a:pt x="933450" y="2230278"/>
                  <a:pt x="933450" y="2114550"/>
                </a:cubicBezTo>
                <a:cubicBezTo>
                  <a:pt x="933450" y="1998821"/>
                  <a:pt x="839629" y="1905000"/>
                  <a:pt x="723900" y="1905000"/>
                </a:cubicBezTo>
                <a:close/>
                <a:moveTo>
                  <a:pt x="3314700" y="1752600"/>
                </a:moveTo>
                <a:cubicBezTo>
                  <a:pt x="3514601" y="1752600"/>
                  <a:pt x="3676650" y="1914649"/>
                  <a:pt x="3676650" y="2114550"/>
                </a:cubicBezTo>
                <a:cubicBezTo>
                  <a:pt x="3676650" y="2314451"/>
                  <a:pt x="3514601" y="2476500"/>
                  <a:pt x="3314700" y="2476500"/>
                </a:cubicBezTo>
                <a:cubicBezTo>
                  <a:pt x="3114970" y="2476081"/>
                  <a:pt x="2953169" y="2314279"/>
                  <a:pt x="2952750" y="2114550"/>
                </a:cubicBezTo>
                <a:cubicBezTo>
                  <a:pt x="2952750" y="1914649"/>
                  <a:pt x="3114799" y="1752600"/>
                  <a:pt x="3314700" y="1752600"/>
                </a:cubicBezTo>
                <a:close/>
                <a:moveTo>
                  <a:pt x="723900" y="1752600"/>
                </a:moveTo>
                <a:cubicBezTo>
                  <a:pt x="923801" y="1752600"/>
                  <a:pt x="1085850" y="1914649"/>
                  <a:pt x="1085850" y="2114550"/>
                </a:cubicBezTo>
                <a:cubicBezTo>
                  <a:pt x="1085850" y="2314451"/>
                  <a:pt x="923801" y="2476500"/>
                  <a:pt x="723900" y="2476500"/>
                </a:cubicBezTo>
                <a:cubicBezTo>
                  <a:pt x="524170" y="2476081"/>
                  <a:pt x="362369" y="2314279"/>
                  <a:pt x="361950" y="2114550"/>
                </a:cubicBezTo>
                <a:cubicBezTo>
                  <a:pt x="361950" y="1914649"/>
                  <a:pt x="523999" y="1752600"/>
                  <a:pt x="723900" y="1752600"/>
                </a:cubicBezTo>
                <a:close/>
                <a:moveTo>
                  <a:pt x="2019300" y="1575816"/>
                </a:moveTo>
                <a:cubicBezTo>
                  <a:pt x="2061381" y="1575816"/>
                  <a:pt x="2095500" y="1609934"/>
                  <a:pt x="2095500" y="1652016"/>
                </a:cubicBezTo>
                <a:lnTo>
                  <a:pt x="2095500" y="2101596"/>
                </a:lnTo>
                <a:lnTo>
                  <a:pt x="2413254" y="2420874"/>
                </a:lnTo>
                <a:cubicBezTo>
                  <a:pt x="2437685" y="2449401"/>
                  <a:pt x="2437685" y="2491473"/>
                  <a:pt x="2413254" y="2520001"/>
                </a:cubicBezTo>
                <a:cubicBezTo>
                  <a:pt x="2385879" y="2551966"/>
                  <a:pt x="2337778" y="2555691"/>
                  <a:pt x="2305812" y="2528316"/>
                </a:cubicBezTo>
                <a:lnTo>
                  <a:pt x="2019300" y="2241042"/>
                </a:lnTo>
                <a:lnTo>
                  <a:pt x="1732788" y="2528316"/>
                </a:lnTo>
                <a:cubicBezTo>
                  <a:pt x="1702698" y="2557986"/>
                  <a:pt x="1654254" y="2557643"/>
                  <a:pt x="1624584" y="2527554"/>
                </a:cubicBezTo>
                <a:cubicBezTo>
                  <a:pt x="1594913" y="2497464"/>
                  <a:pt x="1595256" y="2449020"/>
                  <a:pt x="1625346" y="2419350"/>
                </a:cubicBezTo>
                <a:lnTo>
                  <a:pt x="1943100" y="2101596"/>
                </a:lnTo>
                <a:lnTo>
                  <a:pt x="1943100" y="1652016"/>
                </a:lnTo>
                <a:cubicBezTo>
                  <a:pt x="1943100" y="1609934"/>
                  <a:pt x="1977218" y="1575816"/>
                  <a:pt x="2019300" y="1575816"/>
                </a:cubicBezTo>
                <a:close/>
                <a:moveTo>
                  <a:pt x="2019300" y="952500"/>
                </a:moveTo>
                <a:cubicBezTo>
                  <a:pt x="1894332" y="952500"/>
                  <a:pt x="1503426" y="980694"/>
                  <a:pt x="1453134" y="1322832"/>
                </a:cubicBezTo>
                <a:lnTo>
                  <a:pt x="2585466" y="1322832"/>
                </a:lnTo>
                <a:cubicBezTo>
                  <a:pt x="2535174" y="980694"/>
                  <a:pt x="2144268" y="952500"/>
                  <a:pt x="2019300" y="952500"/>
                </a:cubicBezTo>
                <a:close/>
                <a:moveTo>
                  <a:pt x="2019300" y="800100"/>
                </a:moveTo>
                <a:cubicBezTo>
                  <a:pt x="2465832" y="800100"/>
                  <a:pt x="2743200" y="1029462"/>
                  <a:pt x="2743200" y="1399032"/>
                </a:cubicBezTo>
                <a:cubicBezTo>
                  <a:pt x="2743200" y="1441113"/>
                  <a:pt x="2709081" y="1475232"/>
                  <a:pt x="2667000" y="1475232"/>
                </a:cubicBezTo>
                <a:lnTo>
                  <a:pt x="1371600" y="1475232"/>
                </a:lnTo>
                <a:cubicBezTo>
                  <a:pt x="1329518" y="1475232"/>
                  <a:pt x="1295400" y="1441113"/>
                  <a:pt x="1295400" y="1399032"/>
                </a:cubicBezTo>
                <a:cubicBezTo>
                  <a:pt x="1295400" y="1028700"/>
                  <a:pt x="1572768" y="800100"/>
                  <a:pt x="2019300" y="800100"/>
                </a:cubicBezTo>
                <a:close/>
                <a:moveTo>
                  <a:pt x="2019300" y="152400"/>
                </a:moveTo>
                <a:cubicBezTo>
                  <a:pt x="1903571" y="152400"/>
                  <a:pt x="1809750" y="246221"/>
                  <a:pt x="1809750" y="361950"/>
                </a:cubicBezTo>
                <a:cubicBezTo>
                  <a:pt x="1809750" y="477678"/>
                  <a:pt x="1903571" y="571500"/>
                  <a:pt x="2019300" y="571500"/>
                </a:cubicBezTo>
                <a:cubicBezTo>
                  <a:pt x="2135028" y="571500"/>
                  <a:pt x="2228850" y="477678"/>
                  <a:pt x="2228850" y="361950"/>
                </a:cubicBezTo>
                <a:cubicBezTo>
                  <a:pt x="2228850" y="246221"/>
                  <a:pt x="2135028" y="152400"/>
                  <a:pt x="2019300" y="152400"/>
                </a:cubicBezTo>
                <a:close/>
                <a:moveTo>
                  <a:pt x="2019300" y="0"/>
                </a:moveTo>
                <a:cubicBezTo>
                  <a:pt x="2219201" y="0"/>
                  <a:pt x="2381250" y="162049"/>
                  <a:pt x="2381250" y="361950"/>
                </a:cubicBezTo>
                <a:cubicBezTo>
                  <a:pt x="2381250" y="561851"/>
                  <a:pt x="2219201" y="723900"/>
                  <a:pt x="2019300" y="723900"/>
                </a:cubicBezTo>
                <a:cubicBezTo>
                  <a:pt x="1819570" y="723481"/>
                  <a:pt x="1657769" y="561679"/>
                  <a:pt x="1657350" y="361950"/>
                </a:cubicBezTo>
                <a:cubicBezTo>
                  <a:pt x="1657350" y="162049"/>
                  <a:pt x="1819399" y="0"/>
                  <a:pt x="20193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6384C7B-0FB9-4D2C-A494-307A5312610A}"/>
              </a:ext>
            </a:extLst>
          </p:cNvPr>
          <p:cNvSpPr>
            <a:spLocks noChangeAspect="1"/>
          </p:cNvSpPr>
          <p:nvPr/>
        </p:nvSpPr>
        <p:spPr>
          <a:xfrm>
            <a:off x="2034730" y="2064478"/>
            <a:ext cx="853438" cy="853440"/>
          </a:xfrm>
          <a:custGeom>
            <a:avLst/>
            <a:gdLst>
              <a:gd name="connsiteX0" fmla="*/ 2885880 w 4876796"/>
              <a:gd name="connsiteY0" fmla="*/ 723900 h 4876800"/>
              <a:gd name="connsiteX1" fmla="*/ 3076380 w 4876796"/>
              <a:gd name="connsiteY1" fmla="*/ 914400 h 4876800"/>
              <a:gd name="connsiteX2" fmla="*/ 3076380 w 4876796"/>
              <a:gd name="connsiteY2" fmla="*/ 1036901 h 4876800"/>
              <a:gd name="connsiteX3" fmla="*/ 3467096 w 4876796"/>
              <a:gd name="connsiteY3" fmla="*/ 1496530 h 4876800"/>
              <a:gd name="connsiteX4" fmla="*/ 3276596 w 4876796"/>
              <a:gd name="connsiteY4" fmla="*/ 1687030 h 4876800"/>
              <a:gd name="connsiteX5" fmla="*/ 3086096 w 4876796"/>
              <a:gd name="connsiteY5" fmla="*/ 1496530 h 4876800"/>
              <a:gd name="connsiteX6" fmla="*/ 2987398 w 4876796"/>
              <a:gd name="connsiteY6" fmla="*/ 1409700 h 4876800"/>
              <a:gd name="connsiteX7" fmla="*/ 2822330 w 4876796"/>
              <a:gd name="connsiteY7" fmla="*/ 1409700 h 4876800"/>
              <a:gd name="connsiteX8" fmla="*/ 2667501 w 4876796"/>
              <a:gd name="connsiteY8" fmla="*/ 1559299 h 4876800"/>
              <a:gd name="connsiteX9" fmla="*/ 2667501 w 4876796"/>
              <a:gd name="connsiteY9" fmla="*/ 1628775 h 4876800"/>
              <a:gd name="connsiteX10" fmla="*/ 2822330 w 4876796"/>
              <a:gd name="connsiteY10" fmla="*/ 1790700 h 4876800"/>
              <a:gd name="connsiteX11" fmla="*/ 2996894 w 4876796"/>
              <a:gd name="connsiteY11" fmla="*/ 1790700 h 4876800"/>
              <a:gd name="connsiteX12" fmla="*/ 3375132 w 4876796"/>
              <a:gd name="connsiteY12" fmla="*/ 1943948 h 4876800"/>
              <a:gd name="connsiteX13" fmla="*/ 3533780 w 4876796"/>
              <a:gd name="connsiteY13" fmla="*/ 2322576 h 4876800"/>
              <a:gd name="connsiteX14" fmla="*/ 3533780 w 4876796"/>
              <a:gd name="connsiteY14" fmla="*/ 2369334 h 4876800"/>
              <a:gd name="connsiteX15" fmla="*/ 3076390 w 4876796"/>
              <a:gd name="connsiteY15" fmla="*/ 2890047 h 4876800"/>
              <a:gd name="connsiteX16" fmla="*/ 3076390 w 4876796"/>
              <a:gd name="connsiteY16" fmla="*/ 3000375 h 4876800"/>
              <a:gd name="connsiteX17" fmla="*/ 2885890 w 4876796"/>
              <a:gd name="connsiteY17" fmla="*/ 3190875 h 4876800"/>
              <a:gd name="connsiteX18" fmla="*/ 2695390 w 4876796"/>
              <a:gd name="connsiteY18" fmla="*/ 3000375 h 4876800"/>
              <a:gd name="connsiteX19" fmla="*/ 2695390 w 4876796"/>
              <a:gd name="connsiteY19" fmla="*/ 2895171 h 4876800"/>
              <a:gd name="connsiteX20" fmla="*/ 2237990 w 4876796"/>
              <a:gd name="connsiteY20" fmla="*/ 2428875 h 4876800"/>
              <a:gd name="connsiteX21" fmla="*/ 2428490 w 4876796"/>
              <a:gd name="connsiteY21" fmla="*/ 2238375 h 4876800"/>
              <a:gd name="connsiteX22" fmla="*/ 2618990 w 4876796"/>
              <a:gd name="connsiteY22" fmla="*/ 2428875 h 4876800"/>
              <a:gd name="connsiteX23" fmla="*/ 2713192 w 4876796"/>
              <a:gd name="connsiteY23" fmla="*/ 2514600 h 4876800"/>
              <a:gd name="connsiteX24" fmla="*/ 2996894 w 4876796"/>
              <a:gd name="connsiteY24" fmla="*/ 2514600 h 4876800"/>
              <a:gd name="connsiteX25" fmla="*/ 3152771 w 4876796"/>
              <a:gd name="connsiteY25" fmla="*/ 2369334 h 4876800"/>
              <a:gd name="connsiteX26" fmla="*/ 3152771 w 4876796"/>
              <a:gd name="connsiteY26" fmla="*/ 2322576 h 4876800"/>
              <a:gd name="connsiteX27" fmla="*/ 2996894 w 4876796"/>
              <a:gd name="connsiteY27" fmla="*/ 2171700 h 4876800"/>
              <a:gd name="connsiteX28" fmla="*/ 2822330 w 4876796"/>
              <a:gd name="connsiteY28" fmla="*/ 2171700 h 4876800"/>
              <a:gd name="connsiteX29" fmla="*/ 2286500 w 4876796"/>
              <a:gd name="connsiteY29" fmla="*/ 1628775 h 4876800"/>
              <a:gd name="connsiteX30" fmla="*/ 2286500 w 4876796"/>
              <a:gd name="connsiteY30" fmla="*/ 1559299 h 4876800"/>
              <a:gd name="connsiteX31" fmla="*/ 2444692 w 4876796"/>
              <a:gd name="connsiteY31" fmla="*/ 1181243 h 4876800"/>
              <a:gd name="connsiteX32" fmla="*/ 2695380 w 4876796"/>
              <a:gd name="connsiteY32" fmla="*/ 1043444 h 4876800"/>
              <a:gd name="connsiteX33" fmla="*/ 2695380 w 4876796"/>
              <a:gd name="connsiteY33" fmla="*/ 914400 h 4876800"/>
              <a:gd name="connsiteX34" fmla="*/ 2885880 w 4876796"/>
              <a:gd name="connsiteY34" fmla="*/ 723900 h 4876800"/>
              <a:gd name="connsiteX35" fmla="*/ 2876546 w 4876796"/>
              <a:gd name="connsiteY35" fmla="*/ 0 h 4876800"/>
              <a:gd name="connsiteX36" fmla="*/ 4876796 w 4876796"/>
              <a:gd name="connsiteY36" fmla="*/ 2000250 h 4876800"/>
              <a:gd name="connsiteX37" fmla="*/ 4615116 w 4876796"/>
              <a:gd name="connsiteY37" fmla="*/ 2989993 h 4876800"/>
              <a:gd name="connsiteX38" fmla="*/ 4355264 w 4876796"/>
              <a:gd name="connsiteY38" fmla="*/ 3061078 h 4876800"/>
              <a:gd name="connsiteX39" fmla="*/ 4284179 w 4876796"/>
              <a:gd name="connsiteY39" fmla="*/ 2801217 h 4876800"/>
              <a:gd name="connsiteX40" fmla="*/ 4495796 w 4876796"/>
              <a:gd name="connsiteY40" fmla="*/ 2000250 h 4876800"/>
              <a:gd name="connsiteX41" fmla="*/ 2876546 w 4876796"/>
              <a:gd name="connsiteY41" fmla="*/ 381000 h 4876800"/>
              <a:gd name="connsiteX42" fmla="*/ 1257296 w 4876796"/>
              <a:gd name="connsiteY42" fmla="*/ 2000250 h 4876800"/>
              <a:gd name="connsiteX43" fmla="*/ 2876546 w 4876796"/>
              <a:gd name="connsiteY43" fmla="*/ 3619500 h 4876800"/>
              <a:gd name="connsiteX44" fmla="*/ 3668988 w 4876796"/>
              <a:gd name="connsiteY44" fmla="*/ 3412712 h 4876800"/>
              <a:gd name="connsiteX45" fmla="*/ 3928411 w 4876796"/>
              <a:gd name="connsiteY45" fmla="*/ 3485369 h 4876800"/>
              <a:gd name="connsiteX46" fmla="*/ 3855745 w 4876796"/>
              <a:gd name="connsiteY46" fmla="*/ 3744792 h 4876800"/>
              <a:gd name="connsiteX47" fmla="*/ 2876546 w 4876796"/>
              <a:gd name="connsiteY47" fmla="*/ 4000500 h 4876800"/>
              <a:gd name="connsiteX48" fmla="*/ 1608721 w 4876796"/>
              <a:gd name="connsiteY48" fmla="*/ 3546215 h 4876800"/>
              <a:gd name="connsiteX49" fmla="*/ 324741 w 4876796"/>
              <a:gd name="connsiteY49" fmla="*/ 4821460 h 4876800"/>
              <a:gd name="connsiteX50" fmla="*/ 190496 w 4876796"/>
              <a:gd name="connsiteY50" fmla="*/ 4876800 h 4876800"/>
              <a:gd name="connsiteX51" fmla="*/ 55336 w 4876796"/>
              <a:gd name="connsiteY51" fmla="*/ 4820545 h 4876800"/>
              <a:gd name="connsiteX52" fmla="*/ 56260 w 4876796"/>
              <a:gd name="connsiteY52" fmla="*/ 4551140 h 4876800"/>
              <a:gd name="connsiteX53" fmla="*/ 1338506 w 4876796"/>
              <a:gd name="connsiteY53" fmla="*/ 3277619 h 4876800"/>
              <a:gd name="connsiteX54" fmla="*/ 876296 w 4876796"/>
              <a:gd name="connsiteY54" fmla="*/ 2000250 h 4876800"/>
              <a:gd name="connsiteX55" fmla="*/ 2876546 w 4876796"/>
              <a:gd name="connsiteY5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876796" h="4876800">
                <a:moveTo>
                  <a:pt x="2885880" y="723900"/>
                </a:moveTo>
                <a:cubicBezTo>
                  <a:pt x="2991093" y="723900"/>
                  <a:pt x="3076380" y="809187"/>
                  <a:pt x="3076380" y="914400"/>
                </a:cubicBezTo>
                <a:lnTo>
                  <a:pt x="3076380" y="1036901"/>
                </a:lnTo>
                <a:cubicBezTo>
                  <a:pt x="3298503" y="1077715"/>
                  <a:pt x="3467096" y="1268225"/>
                  <a:pt x="3467096" y="1496530"/>
                </a:cubicBezTo>
                <a:cubicBezTo>
                  <a:pt x="3467096" y="1601743"/>
                  <a:pt x="3381809" y="1687030"/>
                  <a:pt x="3276596" y="1687030"/>
                </a:cubicBezTo>
                <a:cubicBezTo>
                  <a:pt x="3171383" y="1687030"/>
                  <a:pt x="3086096" y="1601743"/>
                  <a:pt x="3086096" y="1496530"/>
                </a:cubicBezTo>
                <a:cubicBezTo>
                  <a:pt x="3086096" y="1442180"/>
                  <a:pt x="3035918" y="1409700"/>
                  <a:pt x="2987398" y="1409700"/>
                </a:cubicBezTo>
                <a:lnTo>
                  <a:pt x="2822330" y="1409700"/>
                </a:lnTo>
                <a:cubicBezTo>
                  <a:pt x="2734061" y="1409700"/>
                  <a:pt x="2667501" y="1474013"/>
                  <a:pt x="2667501" y="1559299"/>
                </a:cubicBezTo>
                <a:lnTo>
                  <a:pt x="2667501" y="1628775"/>
                </a:lnTo>
                <a:cubicBezTo>
                  <a:pt x="2667501" y="1716548"/>
                  <a:pt x="2738395" y="1790700"/>
                  <a:pt x="2822330" y="1790700"/>
                </a:cubicBezTo>
                <a:lnTo>
                  <a:pt x="2996894" y="1790700"/>
                </a:lnTo>
                <a:cubicBezTo>
                  <a:pt x="3139902" y="1790700"/>
                  <a:pt x="3274224" y="1845126"/>
                  <a:pt x="3375132" y="1943948"/>
                </a:cubicBezTo>
                <a:cubicBezTo>
                  <a:pt x="3477440" y="2044160"/>
                  <a:pt x="3533780" y="2178625"/>
                  <a:pt x="3533780" y="2322576"/>
                </a:cubicBezTo>
                <a:lnTo>
                  <a:pt x="3533780" y="2369334"/>
                </a:lnTo>
                <a:cubicBezTo>
                  <a:pt x="3533780" y="2637901"/>
                  <a:pt x="3338432" y="2853442"/>
                  <a:pt x="3076390" y="2890047"/>
                </a:cubicBezTo>
                <a:lnTo>
                  <a:pt x="3076390" y="3000375"/>
                </a:lnTo>
                <a:cubicBezTo>
                  <a:pt x="3076390" y="3105588"/>
                  <a:pt x="2991103" y="3190875"/>
                  <a:pt x="2885890" y="3190875"/>
                </a:cubicBezTo>
                <a:cubicBezTo>
                  <a:pt x="2780677" y="3190875"/>
                  <a:pt x="2695390" y="3105588"/>
                  <a:pt x="2695390" y="3000375"/>
                </a:cubicBezTo>
                <a:lnTo>
                  <a:pt x="2695390" y="2895171"/>
                </a:lnTo>
                <a:cubicBezTo>
                  <a:pt x="2437500" y="2886256"/>
                  <a:pt x="2237990" y="2684716"/>
                  <a:pt x="2237990" y="2428875"/>
                </a:cubicBezTo>
                <a:cubicBezTo>
                  <a:pt x="2237990" y="2323662"/>
                  <a:pt x="2323277" y="2238375"/>
                  <a:pt x="2428490" y="2238375"/>
                </a:cubicBezTo>
                <a:cubicBezTo>
                  <a:pt x="2533703" y="2238375"/>
                  <a:pt x="2618990" y="2323662"/>
                  <a:pt x="2618990" y="2428875"/>
                </a:cubicBezTo>
                <a:cubicBezTo>
                  <a:pt x="2618990" y="2485158"/>
                  <a:pt x="2666386" y="2514600"/>
                  <a:pt x="2713192" y="2514600"/>
                </a:cubicBezTo>
                <a:lnTo>
                  <a:pt x="2996894" y="2514600"/>
                </a:lnTo>
                <a:cubicBezTo>
                  <a:pt x="3085762" y="2514600"/>
                  <a:pt x="3152771" y="2452144"/>
                  <a:pt x="3152771" y="2369334"/>
                </a:cubicBezTo>
                <a:lnTo>
                  <a:pt x="3152771" y="2322576"/>
                </a:lnTo>
                <a:cubicBezTo>
                  <a:pt x="3152771" y="2237975"/>
                  <a:pt x="3084305" y="2171700"/>
                  <a:pt x="2996894" y="2171700"/>
                </a:cubicBezTo>
                <a:lnTo>
                  <a:pt x="2822330" y="2171700"/>
                </a:lnTo>
                <a:cubicBezTo>
                  <a:pt x="2526864" y="2171700"/>
                  <a:pt x="2286500" y="1928145"/>
                  <a:pt x="2286500" y="1628775"/>
                </a:cubicBezTo>
                <a:lnTo>
                  <a:pt x="2286500" y="1559299"/>
                </a:lnTo>
                <a:cubicBezTo>
                  <a:pt x="2286500" y="1415329"/>
                  <a:pt x="2342679" y="1281055"/>
                  <a:pt x="2444692" y="1181243"/>
                </a:cubicBezTo>
                <a:cubicBezTo>
                  <a:pt x="2514729" y="1112710"/>
                  <a:pt x="2601092" y="1065704"/>
                  <a:pt x="2695380" y="1043444"/>
                </a:cubicBezTo>
                <a:lnTo>
                  <a:pt x="2695380" y="914400"/>
                </a:lnTo>
                <a:cubicBezTo>
                  <a:pt x="2695380" y="809187"/>
                  <a:pt x="2780667" y="723900"/>
                  <a:pt x="2885880" y="723900"/>
                </a:cubicBezTo>
                <a:close/>
                <a:moveTo>
                  <a:pt x="2876546" y="0"/>
                </a:moveTo>
                <a:cubicBezTo>
                  <a:pt x="3979484" y="0"/>
                  <a:pt x="4876796" y="897312"/>
                  <a:pt x="4876796" y="2000250"/>
                </a:cubicBezTo>
                <a:cubicBezTo>
                  <a:pt x="4876796" y="2347636"/>
                  <a:pt x="4786309" y="2689879"/>
                  <a:pt x="4615116" y="2989993"/>
                </a:cubicBezTo>
                <a:cubicBezTo>
                  <a:pt x="4562995" y="3081375"/>
                  <a:pt x="4446647" y="3113208"/>
                  <a:pt x="4355264" y="3061078"/>
                </a:cubicBezTo>
                <a:cubicBezTo>
                  <a:pt x="4263882" y="3008947"/>
                  <a:pt x="4232039" y="2892599"/>
                  <a:pt x="4284179" y="2801217"/>
                </a:cubicBezTo>
                <a:cubicBezTo>
                  <a:pt x="4422625" y="2558510"/>
                  <a:pt x="4495796" y="2281542"/>
                  <a:pt x="4495796" y="2000250"/>
                </a:cubicBezTo>
                <a:cubicBezTo>
                  <a:pt x="4495796" y="1107395"/>
                  <a:pt x="3769401" y="381000"/>
                  <a:pt x="2876546" y="381000"/>
                </a:cubicBezTo>
                <a:cubicBezTo>
                  <a:pt x="1983691" y="381000"/>
                  <a:pt x="1257296" y="1107395"/>
                  <a:pt x="1257296" y="2000250"/>
                </a:cubicBezTo>
                <a:cubicBezTo>
                  <a:pt x="1257296" y="2893104"/>
                  <a:pt x="1983691" y="3619500"/>
                  <a:pt x="2876546" y="3619500"/>
                </a:cubicBezTo>
                <a:cubicBezTo>
                  <a:pt x="3154419" y="3619500"/>
                  <a:pt x="3428434" y="3547996"/>
                  <a:pt x="3668988" y="3412712"/>
                </a:cubicBezTo>
                <a:cubicBezTo>
                  <a:pt x="3760704" y="3361115"/>
                  <a:pt x="3876843" y="3393681"/>
                  <a:pt x="3928411" y="3485369"/>
                </a:cubicBezTo>
                <a:cubicBezTo>
                  <a:pt x="3979979" y="3577075"/>
                  <a:pt x="3947451" y="3693223"/>
                  <a:pt x="3855745" y="3744792"/>
                </a:cubicBezTo>
                <a:cubicBezTo>
                  <a:pt x="3558298" y="3912079"/>
                  <a:pt x="3219694" y="4000500"/>
                  <a:pt x="2876546" y="4000500"/>
                </a:cubicBezTo>
                <a:cubicBezTo>
                  <a:pt x="2395753" y="4000500"/>
                  <a:pt x="1954069" y="3829945"/>
                  <a:pt x="1608721" y="3546215"/>
                </a:cubicBezTo>
                <a:lnTo>
                  <a:pt x="324741" y="4821460"/>
                </a:lnTo>
                <a:cubicBezTo>
                  <a:pt x="287584" y="4858369"/>
                  <a:pt x="239035" y="4876800"/>
                  <a:pt x="190496" y="4876800"/>
                </a:cubicBezTo>
                <a:cubicBezTo>
                  <a:pt x="141518" y="4876800"/>
                  <a:pt x="92569" y="4858036"/>
                  <a:pt x="55336" y="4820545"/>
                </a:cubicBezTo>
                <a:cubicBezTo>
                  <a:pt x="-18806" y="4745898"/>
                  <a:pt x="-18387" y="4625283"/>
                  <a:pt x="56260" y="4551140"/>
                </a:cubicBezTo>
                <a:lnTo>
                  <a:pt x="1338506" y="3277619"/>
                </a:lnTo>
                <a:cubicBezTo>
                  <a:pt x="1050032" y="2930881"/>
                  <a:pt x="876296" y="2485491"/>
                  <a:pt x="876296" y="2000250"/>
                </a:cubicBezTo>
                <a:cubicBezTo>
                  <a:pt x="876296" y="897312"/>
                  <a:pt x="1773608" y="0"/>
                  <a:pt x="287654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65130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Coupon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ATM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Credit Card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Security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Money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Safe Box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Calculator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Invoice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Budget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Secret Cad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Folder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Pin Code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Payment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5353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Global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Payment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Currency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Economy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E-Money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Percentage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Payment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Startup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BANK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6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Business Man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Investment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Money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Newspaper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03275C0-4574-4A64-9914-DCABD04A2485}"/>
              </a:ext>
            </a:extLst>
          </p:cNvPr>
          <p:cNvSpPr>
            <a:spLocks noChangeAspect="1"/>
          </p:cNvSpPr>
          <p:nvPr/>
        </p:nvSpPr>
        <p:spPr>
          <a:xfrm>
            <a:off x="5346718" y="2064478"/>
            <a:ext cx="766762" cy="853440"/>
          </a:xfrm>
          <a:custGeom>
            <a:avLst/>
            <a:gdLst>
              <a:gd name="connsiteX0" fmla="*/ 1238250 w 4381500"/>
              <a:gd name="connsiteY0" fmla="*/ 4276725 h 4876800"/>
              <a:gd name="connsiteX1" fmla="*/ 1333500 w 4381500"/>
              <a:gd name="connsiteY1" fmla="*/ 4371975 h 4876800"/>
              <a:gd name="connsiteX2" fmla="*/ 1238250 w 4381500"/>
              <a:gd name="connsiteY2" fmla="*/ 4467225 h 4876800"/>
              <a:gd name="connsiteX3" fmla="*/ 1143000 w 4381500"/>
              <a:gd name="connsiteY3" fmla="*/ 4371975 h 4876800"/>
              <a:gd name="connsiteX4" fmla="*/ 1238250 w 4381500"/>
              <a:gd name="connsiteY4" fmla="*/ 4276725 h 4876800"/>
              <a:gd name="connsiteX5" fmla="*/ 952500 w 4381500"/>
              <a:gd name="connsiteY5" fmla="*/ 3668744 h 4876800"/>
              <a:gd name="connsiteX6" fmla="*/ 952500 w 4381500"/>
              <a:gd name="connsiteY6" fmla="*/ 4686300 h 4876800"/>
              <a:gd name="connsiteX7" fmla="*/ 3429000 w 4381500"/>
              <a:gd name="connsiteY7" fmla="*/ 4686300 h 4876800"/>
              <a:gd name="connsiteX8" fmla="*/ 3429000 w 4381500"/>
              <a:gd name="connsiteY8" fmla="*/ 3668744 h 4876800"/>
              <a:gd name="connsiteX9" fmla="*/ 1619250 w 4381500"/>
              <a:gd name="connsiteY9" fmla="*/ 3105150 h 4876800"/>
              <a:gd name="connsiteX10" fmla="*/ 2762250 w 4381500"/>
              <a:gd name="connsiteY10" fmla="*/ 3105150 h 4876800"/>
              <a:gd name="connsiteX11" fmla="*/ 2857500 w 4381500"/>
              <a:gd name="connsiteY11" fmla="*/ 3200400 h 4876800"/>
              <a:gd name="connsiteX12" fmla="*/ 2762250 w 4381500"/>
              <a:gd name="connsiteY12" fmla="*/ 3295650 h 4876800"/>
              <a:gd name="connsiteX13" fmla="*/ 1619250 w 4381500"/>
              <a:gd name="connsiteY13" fmla="*/ 3295650 h 4876800"/>
              <a:gd name="connsiteX14" fmla="*/ 1524000 w 4381500"/>
              <a:gd name="connsiteY14" fmla="*/ 3200400 h 4876800"/>
              <a:gd name="connsiteX15" fmla="*/ 1619250 w 4381500"/>
              <a:gd name="connsiteY15" fmla="*/ 3105150 h 4876800"/>
              <a:gd name="connsiteX16" fmla="*/ 2857500 w 4381500"/>
              <a:gd name="connsiteY16" fmla="*/ 2533650 h 4876800"/>
              <a:gd name="connsiteX17" fmla="*/ 2857500 w 4381500"/>
              <a:gd name="connsiteY17" fmla="*/ 2724150 h 4876800"/>
              <a:gd name="connsiteX18" fmla="*/ 3048000 w 4381500"/>
              <a:gd name="connsiteY18" fmla="*/ 2724150 h 4876800"/>
              <a:gd name="connsiteX19" fmla="*/ 3048000 w 4381500"/>
              <a:gd name="connsiteY19" fmla="*/ 2533650 h 4876800"/>
              <a:gd name="connsiteX20" fmla="*/ 2000250 w 4381500"/>
              <a:gd name="connsiteY20" fmla="*/ 2152650 h 4876800"/>
              <a:gd name="connsiteX21" fmla="*/ 2381250 w 4381500"/>
              <a:gd name="connsiteY21" fmla="*/ 2152650 h 4876800"/>
              <a:gd name="connsiteX22" fmla="*/ 2476500 w 4381500"/>
              <a:gd name="connsiteY22" fmla="*/ 2247900 h 4876800"/>
              <a:gd name="connsiteX23" fmla="*/ 2381250 w 4381500"/>
              <a:gd name="connsiteY23" fmla="*/ 2343150 h 4876800"/>
              <a:gd name="connsiteX24" fmla="*/ 2000250 w 4381500"/>
              <a:gd name="connsiteY24" fmla="*/ 2343150 h 4876800"/>
              <a:gd name="connsiteX25" fmla="*/ 1905000 w 4381500"/>
              <a:gd name="connsiteY25" fmla="*/ 2247900 h 4876800"/>
              <a:gd name="connsiteX26" fmla="*/ 2000250 w 4381500"/>
              <a:gd name="connsiteY26" fmla="*/ 2152650 h 4876800"/>
              <a:gd name="connsiteX27" fmla="*/ 1619250 w 4381500"/>
              <a:gd name="connsiteY27" fmla="*/ 2152650 h 4876800"/>
              <a:gd name="connsiteX28" fmla="*/ 1714500 w 4381500"/>
              <a:gd name="connsiteY28" fmla="*/ 2247900 h 4876800"/>
              <a:gd name="connsiteX29" fmla="*/ 1619250 w 4381500"/>
              <a:gd name="connsiteY29" fmla="*/ 2343150 h 4876800"/>
              <a:gd name="connsiteX30" fmla="*/ 1524000 w 4381500"/>
              <a:gd name="connsiteY30" fmla="*/ 2247900 h 4876800"/>
              <a:gd name="connsiteX31" fmla="*/ 1619250 w 4381500"/>
              <a:gd name="connsiteY31" fmla="*/ 2152650 h 4876800"/>
              <a:gd name="connsiteX32" fmla="*/ 2857500 w 4381500"/>
              <a:gd name="connsiteY32" fmla="*/ 2146744 h 4876800"/>
              <a:gd name="connsiteX33" fmla="*/ 2857500 w 4381500"/>
              <a:gd name="connsiteY33" fmla="*/ 2343150 h 4876800"/>
              <a:gd name="connsiteX34" fmla="*/ 3048000 w 4381500"/>
              <a:gd name="connsiteY34" fmla="*/ 2343150 h 4876800"/>
              <a:gd name="connsiteX35" fmla="*/ 3048000 w 4381500"/>
              <a:gd name="connsiteY35" fmla="*/ 2146744 h 4876800"/>
              <a:gd name="connsiteX36" fmla="*/ 2857500 w 4381500"/>
              <a:gd name="connsiteY36" fmla="*/ 1771650 h 4876800"/>
              <a:gd name="connsiteX37" fmla="*/ 2857500 w 4381500"/>
              <a:gd name="connsiteY37" fmla="*/ 1956244 h 4876800"/>
              <a:gd name="connsiteX38" fmla="*/ 3048000 w 4381500"/>
              <a:gd name="connsiteY38" fmla="*/ 1956244 h 4876800"/>
              <a:gd name="connsiteX39" fmla="*/ 3048000 w 4381500"/>
              <a:gd name="connsiteY39" fmla="*/ 1771650 h 4876800"/>
              <a:gd name="connsiteX40" fmla="*/ 1333500 w 4381500"/>
              <a:gd name="connsiteY40" fmla="*/ 1771650 h 4876800"/>
              <a:gd name="connsiteX41" fmla="*/ 1333500 w 4381500"/>
              <a:gd name="connsiteY41" fmla="*/ 2724150 h 4876800"/>
              <a:gd name="connsiteX42" fmla="*/ 2667000 w 4381500"/>
              <a:gd name="connsiteY42" fmla="*/ 2724150 h 4876800"/>
              <a:gd name="connsiteX43" fmla="*/ 2667000 w 4381500"/>
              <a:gd name="connsiteY43" fmla="*/ 1771650 h 4876800"/>
              <a:gd name="connsiteX44" fmla="*/ 1238250 w 4381500"/>
              <a:gd name="connsiteY44" fmla="*/ 1581150 h 4876800"/>
              <a:gd name="connsiteX45" fmla="*/ 3143250 w 4381500"/>
              <a:gd name="connsiteY45" fmla="*/ 1581150 h 4876800"/>
              <a:gd name="connsiteX46" fmla="*/ 3238500 w 4381500"/>
              <a:gd name="connsiteY46" fmla="*/ 1676400 h 4876800"/>
              <a:gd name="connsiteX47" fmla="*/ 3238500 w 4381500"/>
              <a:gd name="connsiteY47" fmla="*/ 2819400 h 4876800"/>
              <a:gd name="connsiteX48" fmla="*/ 3143250 w 4381500"/>
              <a:gd name="connsiteY48" fmla="*/ 2914650 h 4876800"/>
              <a:gd name="connsiteX49" fmla="*/ 1238250 w 4381500"/>
              <a:gd name="connsiteY49" fmla="*/ 2914650 h 4876800"/>
              <a:gd name="connsiteX50" fmla="*/ 1143000 w 4381500"/>
              <a:gd name="connsiteY50" fmla="*/ 2819400 h 4876800"/>
              <a:gd name="connsiteX51" fmla="*/ 1143000 w 4381500"/>
              <a:gd name="connsiteY51" fmla="*/ 1676400 h 4876800"/>
              <a:gd name="connsiteX52" fmla="*/ 1238250 w 4381500"/>
              <a:gd name="connsiteY52" fmla="*/ 1581150 h 4876800"/>
              <a:gd name="connsiteX53" fmla="*/ 952500 w 4381500"/>
              <a:gd name="connsiteY53" fmla="*/ 1362075 h 4876800"/>
              <a:gd name="connsiteX54" fmla="*/ 952500 w 4381500"/>
              <a:gd name="connsiteY54" fmla="*/ 3478244 h 4876800"/>
              <a:gd name="connsiteX55" fmla="*/ 3429000 w 4381500"/>
              <a:gd name="connsiteY55" fmla="*/ 3478244 h 4876800"/>
              <a:gd name="connsiteX56" fmla="*/ 3429000 w 4381500"/>
              <a:gd name="connsiteY56" fmla="*/ 1362075 h 4876800"/>
              <a:gd name="connsiteX57" fmla="*/ 3619500 w 4381500"/>
              <a:gd name="connsiteY57" fmla="*/ 571500 h 4876800"/>
              <a:gd name="connsiteX58" fmla="*/ 3619500 w 4381500"/>
              <a:gd name="connsiteY58" fmla="*/ 4686300 h 4876800"/>
              <a:gd name="connsiteX59" fmla="*/ 3810000 w 4381500"/>
              <a:gd name="connsiteY59" fmla="*/ 4686300 h 4876800"/>
              <a:gd name="connsiteX60" fmla="*/ 3810000 w 4381500"/>
              <a:gd name="connsiteY60" fmla="*/ 666750 h 4876800"/>
              <a:gd name="connsiteX61" fmla="*/ 3714750 w 4381500"/>
              <a:gd name="connsiteY61" fmla="*/ 571500 h 4876800"/>
              <a:gd name="connsiteX62" fmla="*/ 1524000 w 4381500"/>
              <a:gd name="connsiteY62" fmla="*/ 571500 h 4876800"/>
              <a:gd name="connsiteX63" fmla="*/ 1524000 w 4381500"/>
              <a:gd name="connsiteY63" fmla="*/ 762000 h 4876800"/>
              <a:gd name="connsiteX64" fmla="*/ 2857500 w 4381500"/>
              <a:gd name="connsiteY64" fmla="*/ 762000 h 4876800"/>
              <a:gd name="connsiteX65" fmla="*/ 2857500 w 4381500"/>
              <a:gd name="connsiteY65" fmla="*/ 571500 h 4876800"/>
              <a:gd name="connsiteX66" fmla="*/ 666750 w 4381500"/>
              <a:gd name="connsiteY66" fmla="*/ 571500 h 4876800"/>
              <a:gd name="connsiteX67" fmla="*/ 571500 w 4381500"/>
              <a:gd name="connsiteY67" fmla="*/ 666750 h 4876800"/>
              <a:gd name="connsiteX68" fmla="*/ 571500 w 4381500"/>
              <a:gd name="connsiteY68" fmla="*/ 4686300 h 4876800"/>
              <a:gd name="connsiteX69" fmla="*/ 762000 w 4381500"/>
              <a:gd name="connsiteY69" fmla="*/ 4686300 h 4876800"/>
              <a:gd name="connsiteX70" fmla="*/ 762000 w 4381500"/>
              <a:gd name="connsiteY70" fmla="*/ 571500 h 4876800"/>
              <a:gd name="connsiteX71" fmla="*/ 1428750 w 4381500"/>
              <a:gd name="connsiteY71" fmla="*/ 381000 h 4876800"/>
              <a:gd name="connsiteX72" fmla="*/ 2952750 w 4381500"/>
              <a:gd name="connsiteY72" fmla="*/ 381000 h 4876800"/>
              <a:gd name="connsiteX73" fmla="*/ 3048000 w 4381500"/>
              <a:gd name="connsiteY73" fmla="*/ 476250 h 4876800"/>
              <a:gd name="connsiteX74" fmla="*/ 3048000 w 4381500"/>
              <a:gd name="connsiteY74" fmla="*/ 857250 h 4876800"/>
              <a:gd name="connsiteX75" fmla="*/ 2952750 w 4381500"/>
              <a:gd name="connsiteY75" fmla="*/ 952500 h 4876800"/>
              <a:gd name="connsiteX76" fmla="*/ 1428750 w 4381500"/>
              <a:gd name="connsiteY76" fmla="*/ 952500 h 4876800"/>
              <a:gd name="connsiteX77" fmla="*/ 1333500 w 4381500"/>
              <a:gd name="connsiteY77" fmla="*/ 857250 h 4876800"/>
              <a:gd name="connsiteX78" fmla="*/ 1333500 w 4381500"/>
              <a:gd name="connsiteY78" fmla="*/ 476250 h 4876800"/>
              <a:gd name="connsiteX79" fmla="*/ 1428750 w 4381500"/>
              <a:gd name="connsiteY79" fmla="*/ 381000 h 4876800"/>
              <a:gd name="connsiteX80" fmla="*/ 1047750 w 4381500"/>
              <a:gd name="connsiteY80" fmla="*/ 190500 h 4876800"/>
              <a:gd name="connsiteX81" fmla="*/ 952500 w 4381500"/>
              <a:gd name="connsiteY81" fmla="*/ 285750 h 4876800"/>
              <a:gd name="connsiteX82" fmla="*/ 952500 w 4381500"/>
              <a:gd name="connsiteY82" fmla="*/ 1171575 h 4876800"/>
              <a:gd name="connsiteX83" fmla="*/ 3429000 w 4381500"/>
              <a:gd name="connsiteY83" fmla="*/ 1171575 h 4876800"/>
              <a:gd name="connsiteX84" fmla="*/ 3429000 w 4381500"/>
              <a:gd name="connsiteY84" fmla="*/ 285750 h 4876800"/>
              <a:gd name="connsiteX85" fmla="*/ 3333750 w 4381500"/>
              <a:gd name="connsiteY85" fmla="*/ 190500 h 4876800"/>
              <a:gd name="connsiteX86" fmla="*/ 1047750 w 4381500"/>
              <a:gd name="connsiteY86" fmla="*/ 0 h 4876800"/>
              <a:gd name="connsiteX87" fmla="*/ 3333750 w 4381500"/>
              <a:gd name="connsiteY87" fmla="*/ 0 h 4876800"/>
              <a:gd name="connsiteX88" fmla="*/ 3619500 w 4381500"/>
              <a:gd name="connsiteY88" fmla="*/ 285750 h 4876800"/>
              <a:gd name="connsiteX89" fmla="*/ 3619500 w 4381500"/>
              <a:gd name="connsiteY89" fmla="*/ 381000 h 4876800"/>
              <a:gd name="connsiteX90" fmla="*/ 3714750 w 4381500"/>
              <a:gd name="connsiteY90" fmla="*/ 381000 h 4876800"/>
              <a:gd name="connsiteX91" fmla="*/ 4000500 w 4381500"/>
              <a:gd name="connsiteY91" fmla="*/ 666750 h 4876800"/>
              <a:gd name="connsiteX92" fmla="*/ 4000500 w 4381500"/>
              <a:gd name="connsiteY92" fmla="*/ 4686300 h 4876800"/>
              <a:gd name="connsiteX93" fmla="*/ 4286250 w 4381500"/>
              <a:gd name="connsiteY93" fmla="*/ 4686300 h 4876800"/>
              <a:gd name="connsiteX94" fmla="*/ 4381500 w 4381500"/>
              <a:gd name="connsiteY94" fmla="*/ 4781550 h 4876800"/>
              <a:gd name="connsiteX95" fmla="*/ 4286250 w 4381500"/>
              <a:gd name="connsiteY95" fmla="*/ 4876800 h 4876800"/>
              <a:gd name="connsiteX96" fmla="*/ 95250 w 4381500"/>
              <a:gd name="connsiteY96" fmla="*/ 4876800 h 4876800"/>
              <a:gd name="connsiteX97" fmla="*/ 0 w 4381500"/>
              <a:gd name="connsiteY97" fmla="*/ 4781550 h 4876800"/>
              <a:gd name="connsiteX98" fmla="*/ 95250 w 4381500"/>
              <a:gd name="connsiteY98" fmla="*/ 4686300 h 4876800"/>
              <a:gd name="connsiteX99" fmla="*/ 381000 w 4381500"/>
              <a:gd name="connsiteY99" fmla="*/ 4686300 h 4876800"/>
              <a:gd name="connsiteX100" fmla="*/ 381000 w 4381500"/>
              <a:gd name="connsiteY100" fmla="*/ 666750 h 4876800"/>
              <a:gd name="connsiteX101" fmla="*/ 666750 w 4381500"/>
              <a:gd name="connsiteY101" fmla="*/ 381000 h 4876800"/>
              <a:gd name="connsiteX102" fmla="*/ 762000 w 4381500"/>
              <a:gd name="connsiteY102" fmla="*/ 381000 h 4876800"/>
              <a:gd name="connsiteX103" fmla="*/ 762000 w 4381500"/>
              <a:gd name="connsiteY103" fmla="*/ 285750 h 4876800"/>
              <a:gd name="connsiteX104" fmla="*/ 1047750 w 4381500"/>
              <a:gd name="connsiteY104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81500" h="4876800">
                <a:moveTo>
                  <a:pt x="1238250" y="4276725"/>
                </a:moveTo>
                <a:cubicBezTo>
                  <a:pt x="1290828" y="4276725"/>
                  <a:pt x="1333500" y="4319397"/>
                  <a:pt x="1333500" y="4371975"/>
                </a:cubicBezTo>
                <a:cubicBezTo>
                  <a:pt x="1333500" y="4424553"/>
                  <a:pt x="1290828" y="4467225"/>
                  <a:pt x="1238250" y="4467225"/>
                </a:cubicBezTo>
                <a:cubicBezTo>
                  <a:pt x="1185672" y="4467225"/>
                  <a:pt x="1143000" y="4424553"/>
                  <a:pt x="1143000" y="4371975"/>
                </a:cubicBezTo>
                <a:cubicBezTo>
                  <a:pt x="1143000" y="4319397"/>
                  <a:pt x="1185672" y="4276725"/>
                  <a:pt x="1238250" y="4276725"/>
                </a:cubicBezTo>
                <a:close/>
                <a:moveTo>
                  <a:pt x="952500" y="3668744"/>
                </a:moveTo>
                <a:lnTo>
                  <a:pt x="952500" y="4686300"/>
                </a:lnTo>
                <a:lnTo>
                  <a:pt x="3429000" y="4686300"/>
                </a:lnTo>
                <a:lnTo>
                  <a:pt x="3429000" y="3668744"/>
                </a:lnTo>
                <a:close/>
                <a:moveTo>
                  <a:pt x="1619250" y="3105150"/>
                </a:moveTo>
                <a:lnTo>
                  <a:pt x="2762250" y="3105150"/>
                </a:lnTo>
                <a:cubicBezTo>
                  <a:pt x="2814847" y="3105150"/>
                  <a:pt x="2857500" y="3147793"/>
                  <a:pt x="2857500" y="3200400"/>
                </a:cubicBezTo>
                <a:cubicBezTo>
                  <a:pt x="2857500" y="3253006"/>
                  <a:pt x="2814847" y="3295650"/>
                  <a:pt x="2762250" y="3295650"/>
                </a:cubicBezTo>
                <a:lnTo>
                  <a:pt x="1619250" y="3295650"/>
                </a:lnTo>
                <a:cubicBezTo>
                  <a:pt x="1566653" y="3295650"/>
                  <a:pt x="1524000" y="3253006"/>
                  <a:pt x="1524000" y="3200400"/>
                </a:cubicBezTo>
                <a:cubicBezTo>
                  <a:pt x="1524000" y="3147793"/>
                  <a:pt x="1566653" y="3105150"/>
                  <a:pt x="1619250" y="3105150"/>
                </a:cubicBezTo>
                <a:close/>
                <a:moveTo>
                  <a:pt x="2857500" y="2533650"/>
                </a:moveTo>
                <a:lnTo>
                  <a:pt x="2857500" y="2724150"/>
                </a:lnTo>
                <a:lnTo>
                  <a:pt x="3048000" y="2724150"/>
                </a:lnTo>
                <a:lnTo>
                  <a:pt x="3048000" y="2533650"/>
                </a:lnTo>
                <a:close/>
                <a:moveTo>
                  <a:pt x="2000250" y="2152650"/>
                </a:moveTo>
                <a:lnTo>
                  <a:pt x="2381250" y="2152650"/>
                </a:lnTo>
                <a:cubicBezTo>
                  <a:pt x="2433847" y="2152650"/>
                  <a:pt x="2476500" y="2195293"/>
                  <a:pt x="2476500" y="2247900"/>
                </a:cubicBezTo>
                <a:cubicBezTo>
                  <a:pt x="2476500" y="2300506"/>
                  <a:pt x="2433847" y="2343150"/>
                  <a:pt x="2381250" y="2343150"/>
                </a:cubicBezTo>
                <a:lnTo>
                  <a:pt x="2000250" y="2343150"/>
                </a:lnTo>
                <a:cubicBezTo>
                  <a:pt x="1947653" y="2343150"/>
                  <a:pt x="1905000" y="2300506"/>
                  <a:pt x="1905000" y="2247900"/>
                </a:cubicBezTo>
                <a:cubicBezTo>
                  <a:pt x="1905000" y="2195293"/>
                  <a:pt x="1947653" y="2152650"/>
                  <a:pt x="2000250" y="2152650"/>
                </a:cubicBezTo>
                <a:close/>
                <a:moveTo>
                  <a:pt x="1619250" y="2152650"/>
                </a:moveTo>
                <a:cubicBezTo>
                  <a:pt x="1671828" y="2152650"/>
                  <a:pt x="1714500" y="2195322"/>
                  <a:pt x="1714500" y="2247900"/>
                </a:cubicBezTo>
                <a:cubicBezTo>
                  <a:pt x="1714500" y="2300478"/>
                  <a:pt x="1671828" y="2343150"/>
                  <a:pt x="1619250" y="2343150"/>
                </a:cubicBezTo>
                <a:cubicBezTo>
                  <a:pt x="1566672" y="2343150"/>
                  <a:pt x="1524000" y="2300478"/>
                  <a:pt x="1524000" y="2247900"/>
                </a:cubicBezTo>
                <a:cubicBezTo>
                  <a:pt x="1524000" y="2195322"/>
                  <a:pt x="1566672" y="2152650"/>
                  <a:pt x="1619250" y="2152650"/>
                </a:cubicBezTo>
                <a:close/>
                <a:moveTo>
                  <a:pt x="2857500" y="2146744"/>
                </a:moveTo>
                <a:lnTo>
                  <a:pt x="2857500" y="2343150"/>
                </a:lnTo>
                <a:lnTo>
                  <a:pt x="3048000" y="2343150"/>
                </a:lnTo>
                <a:lnTo>
                  <a:pt x="3048000" y="2146744"/>
                </a:lnTo>
                <a:close/>
                <a:moveTo>
                  <a:pt x="2857500" y="1771650"/>
                </a:moveTo>
                <a:lnTo>
                  <a:pt x="2857500" y="1956244"/>
                </a:lnTo>
                <a:lnTo>
                  <a:pt x="3048000" y="1956244"/>
                </a:lnTo>
                <a:lnTo>
                  <a:pt x="3048000" y="1771650"/>
                </a:lnTo>
                <a:close/>
                <a:moveTo>
                  <a:pt x="1333500" y="1771650"/>
                </a:moveTo>
                <a:lnTo>
                  <a:pt x="1333500" y="2724150"/>
                </a:lnTo>
                <a:lnTo>
                  <a:pt x="2667000" y="2724150"/>
                </a:lnTo>
                <a:lnTo>
                  <a:pt x="2667000" y="1771650"/>
                </a:lnTo>
                <a:close/>
                <a:moveTo>
                  <a:pt x="1238250" y="1581150"/>
                </a:moveTo>
                <a:lnTo>
                  <a:pt x="3143250" y="1581150"/>
                </a:lnTo>
                <a:cubicBezTo>
                  <a:pt x="3195847" y="1581150"/>
                  <a:pt x="3238500" y="1623793"/>
                  <a:pt x="3238500" y="1676400"/>
                </a:cubicBezTo>
                <a:lnTo>
                  <a:pt x="3238500" y="2819400"/>
                </a:lnTo>
                <a:cubicBezTo>
                  <a:pt x="3238500" y="2872006"/>
                  <a:pt x="3195847" y="2914650"/>
                  <a:pt x="3143250" y="2914650"/>
                </a:cubicBezTo>
                <a:lnTo>
                  <a:pt x="1238250" y="2914650"/>
                </a:lnTo>
                <a:cubicBezTo>
                  <a:pt x="1185653" y="2914650"/>
                  <a:pt x="1143000" y="2872006"/>
                  <a:pt x="1143000" y="2819400"/>
                </a:cubicBezTo>
                <a:lnTo>
                  <a:pt x="1143000" y="1676400"/>
                </a:lnTo>
                <a:cubicBezTo>
                  <a:pt x="1143000" y="1623793"/>
                  <a:pt x="1185653" y="1581150"/>
                  <a:pt x="1238250" y="1581150"/>
                </a:cubicBezTo>
                <a:close/>
                <a:moveTo>
                  <a:pt x="952500" y="1362075"/>
                </a:moveTo>
                <a:lnTo>
                  <a:pt x="952500" y="3478244"/>
                </a:lnTo>
                <a:lnTo>
                  <a:pt x="3429000" y="3478244"/>
                </a:lnTo>
                <a:lnTo>
                  <a:pt x="3429000" y="1362075"/>
                </a:lnTo>
                <a:close/>
                <a:moveTo>
                  <a:pt x="3619500" y="571500"/>
                </a:moveTo>
                <a:lnTo>
                  <a:pt x="3619500" y="4686300"/>
                </a:lnTo>
                <a:lnTo>
                  <a:pt x="3810000" y="4686300"/>
                </a:lnTo>
                <a:lnTo>
                  <a:pt x="3810000" y="666750"/>
                </a:lnTo>
                <a:cubicBezTo>
                  <a:pt x="3810000" y="614229"/>
                  <a:pt x="3767271" y="571500"/>
                  <a:pt x="3714750" y="571500"/>
                </a:cubicBezTo>
                <a:close/>
                <a:moveTo>
                  <a:pt x="1524000" y="571500"/>
                </a:moveTo>
                <a:lnTo>
                  <a:pt x="1524000" y="762000"/>
                </a:lnTo>
                <a:lnTo>
                  <a:pt x="2857500" y="762000"/>
                </a:lnTo>
                <a:lnTo>
                  <a:pt x="2857500" y="571500"/>
                </a:lnTo>
                <a:close/>
                <a:moveTo>
                  <a:pt x="666750" y="571500"/>
                </a:moveTo>
                <a:cubicBezTo>
                  <a:pt x="614229" y="571500"/>
                  <a:pt x="571500" y="614229"/>
                  <a:pt x="571500" y="666750"/>
                </a:cubicBezTo>
                <a:lnTo>
                  <a:pt x="571500" y="4686300"/>
                </a:lnTo>
                <a:lnTo>
                  <a:pt x="762000" y="4686300"/>
                </a:lnTo>
                <a:lnTo>
                  <a:pt x="762000" y="571500"/>
                </a:lnTo>
                <a:close/>
                <a:moveTo>
                  <a:pt x="1428750" y="381000"/>
                </a:moveTo>
                <a:lnTo>
                  <a:pt x="2952750" y="381000"/>
                </a:lnTo>
                <a:cubicBezTo>
                  <a:pt x="3005347" y="381000"/>
                  <a:pt x="3048000" y="423643"/>
                  <a:pt x="3048000" y="476250"/>
                </a:cubicBezTo>
                <a:lnTo>
                  <a:pt x="3048000" y="857250"/>
                </a:lnTo>
                <a:cubicBezTo>
                  <a:pt x="3048000" y="909856"/>
                  <a:pt x="3005347" y="952500"/>
                  <a:pt x="2952750" y="952500"/>
                </a:cubicBezTo>
                <a:lnTo>
                  <a:pt x="1428750" y="952500"/>
                </a:lnTo>
                <a:cubicBezTo>
                  <a:pt x="1376153" y="952500"/>
                  <a:pt x="1333500" y="909856"/>
                  <a:pt x="1333500" y="857250"/>
                </a:cubicBezTo>
                <a:lnTo>
                  <a:pt x="1333500" y="476250"/>
                </a:lnTo>
                <a:cubicBezTo>
                  <a:pt x="1333500" y="423643"/>
                  <a:pt x="1376153" y="381000"/>
                  <a:pt x="1428750" y="381000"/>
                </a:cubicBezTo>
                <a:close/>
                <a:moveTo>
                  <a:pt x="1047750" y="190500"/>
                </a:moveTo>
                <a:cubicBezTo>
                  <a:pt x="995229" y="190500"/>
                  <a:pt x="952500" y="233229"/>
                  <a:pt x="952500" y="285750"/>
                </a:cubicBezTo>
                <a:lnTo>
                  <a:pt x="952500" y="1171575"/>
                </a:lnTo>
                <a:lnTo>
                  <a:pt x="3429000" y="1171575"/>
                </a:lnTo>
                <a:lnTo>
                  <a:pt x="3429000" y="285750"/>
                </a:lnTo>
                <a:cubicBezTo>
                  <a:pt x="3429000" y="233229"/>
                  <a:pt x="3386271" y="190500"/>
                  <a:pt x="3333750" y="190500"/>
                </a:cubicBezTo>
                <a:close/>
                <a:moveTo>
                  <a:pt x="1047750" y="0"/>
                </a:moveTo>
                <a:lnTo>
                  <a:pt x="3333750" y="0"/>
                </a:lnTo>
                <a:cubicBezTo>
                  <a:pt x="3491312" y="0"/>
                  <a:pt x="3619500" y="128187"/>
                  <a:pt x="3619500" y="285750"/>
                </a:cubicBezTo>
                <a:lnTo>
                  <a:pt x="3619500" y="381000"/>
                </a:lnTo>
                <a:lnTo>
                  <a:pt x="3714750" y="381000"/>
                </a:lnTo>
                <a:cubicBezTo>
                  <a:pt x="3872312" y="381000"/>
                  <a:pt x="4000500" y="509187"/>
                  <a:pt x="4000500" y="666750"/>
                </a:cubicBezTo>
                <a:lnTo>
                  <a:pt x="4000500" y="4686300"/>
                </a:lnTo>
                <a:lnTo>
                  <a:pt x="4286250" y="4686300"/>
                </a:lnTo>
                <a:cubicBezTo>
                  <a:pt x="4338847" y="4686300"/>
                  <a:pt x="4381500" y="4728943"/>
                  <a:pt x="4381500" y="4781550"/>
                </a:cubicBezTo>
                <a:cubicBezTo>
                  <a:pt x="4381500" y="4834157"/>
                  <a:pt x="4338847" y="4876800"/>
                  <a:pt x="4286250" y="4876800"/>
                </a:cubicBezTo>
                <a:lnTo>
                  <a:pt x="95250" y="4876800"/>
                </a:lnTo>
                <a:cubicBezTo>
                  <a:pt x="42653" y="4876800"/>
                  <a:pt x="0" y="4834157"/>
                  <a:pt x="0" y="4781550"/>
                </a:cubicBezTo>
                <a:cubicBezTo>
                  <a:pt x="0" y="4728943"/>
                  <a:pt x="42653" y="4686300"/>
                  <a:pt x="95250" y="4686300"/>
                </a:cubicBezTo>
                <a:lnTo>
                  <a:pt x="381000" y="4686300"/>
                </a:lnTo>
                <a:lnTo>
                  <a:pt x="381000" y="666750"/>
                </a:lnTo>
                <a:cubicBezTo>
                  <a:pt x="381000" y="509187"/>
                  <a:pt x="509187" y="381000"/>
                  <a:pt x="666750" y="381000"/>
                </a:cubicBezTo>
                <a:lnTo>
                  <a:pt x="762000" y="381000"/>
                </a:lnTo>
                <a:lnTo>
                  <a:pt x="762000" y="285750"/>
                </a:lnTo>
                <a:cubicBezTo>
                  <a:pt x="762000" y="128187"/>
                  <a:pt x="890187" y="0"/>
                  <a:pt x="1047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2247B13-651C-4DAE-A317-2792920CC6FC}"/>
              </a:ext>
            </a:extLst>
          </p:cNvPr>
          <p:cNvSpPr>
            <a:spLocks noChangeAspect="1"/>
          </p:cNvSpPr>
          <p:nvPr/>
        </p:nvSpPr>
        <p:spPr>
          <a:xfrm>
            <a:off x="5346717" y="10060007"/>
            <a:ext cx="853440" cy="846774"/>
          </a:xfrm>
          <a:custGeom>
            <a:avLst/>
            <a:gdLst>
              <a:gd name="connsiteX0" fmla="*/ 190500 w 4876800"/>
              <a:gd name="connsiteY0" fmla="*/ 4457707 h 4838707"/>
              <a:gd name="connsiteX1" fmla="*/ 4686300 w 4876800"/>
              <a:gd name="connsiteY1" fmla="*/ 4457707 h 4838707"/>
              <a:gd name="connsiteX2" fmla="*/ 4876800 w 4876800"/>
              <a:gd name="connsiteY2" fmla="*/ 4648207 h 4838707"/>
              <a:gd name="connsiteX3" fmla="*/ 4686300 w 4876800"/>
              <a:gd name="connsiteY3" fmla="*/ 4838707 h 4838707"/>
              <a:gd name="connsiteX4" fmla="*/ 190500 w 4876800"/>
              <a:gd name="connsiteY4" fmla="*/ 4838707 h 4838707"/>
              <a:gd name="connsiteX5" fmla="*/ 0 w 4876800"/>
              <a:gd name="connsiteY5" fmla="*/ 4648207 h 4838707"/>
              <a:gd name="connsiteX6" fmla="*/ 190500 w 4876800"/>
              <a:gd name="connsiteY6" fmla="*/ 4457707 h 4838707"/>
              <a:gd name="connsiteX7" fmla="*/ 3209925 w 4876800"/>
              <a:gd name="connsiteY7" fmla="*/ 1895482 h 4838707"/>
              <a:gd name="connsiteX8" fmla="*/ 3019425 w 4876800"/>
              <a:gd name="connsiteY8" fmla="*/ 2085982 h 4838707"/>
              <a:gd name="connsiteX9" fmla="*/ 3019425 w 4876800"/>
              <a:gd name="connsiteY9" fmla="*/ 3695707 h 4838707"/>
              <a:gd name="connsiteX10" fmla="*/ 3400425 w 4876800"/>
              <a:gd name="connsiteY10" fmla="*/ 3695707 h 4838707"/>
              <a:gd name="connsiteX11" fmla="*/ 3400425 w 4876800"/>
              <a:gd name="connsiteY11" fmla="*/ 2085982 h 4838707"/>
              <a:gd name="connsiteX12" fmla="*/ 3209925 w 4876800"/>
              <a:gd name="connsiteY12" fmla="*/ 1895482 h 4838707"/>
              <a:gd name="connsiteX13" fmla="*/ 2447925 w 4876800"/>
              <a:gd name="connsiteY13" fmla="*/ 1895482 h 4838707"/>
              <a:gd name="connsiteX14" fmla="*/ 2257425 w 4876800"/>
              <a:gd name="connsiteY14" fmla="*/ 2085982 h 4838707"/>
              <a:gd name="connsiteX15" fmla="*/ 2257425 w 4876800"/>
              <a:gd name="connsiteY15" fmla="*/ 3695707 h 4838707"/>
              <a:gd name="connsiteX16" fmla="*/ 2638425 w 4876800"/>
              <a:gd name="connsiteY16" fmla="*/ 3695707 h 4838707"/>
              <a:gd name="connsiteX17" fmla="*/ 2638425 w 4876800"/>
              <a:gd name="connsiteY17" fmla="*/ 2085982 h 4838707"/>
              <a:gd name="connsiteX18" fmla="*/ 2447925 w 4876800"/>
              <a:gd name="connsiteY18" fmla="*/ 1895482 h 4838707"/>
              <a:gd name="connsiteX19" fmla="*/ 1685925 w 4876800"/>
              <a:gd name="connsiteY19" fmla="*/ 1895482 h 4838707"/>
              <a:gd name="connsiteX20" fmla="*/ 1495425 w 4876800"/>
              <a:gd name="connsiteY20" fmla="*/ 2085982 h 4838707"/>
              <a:gd name="connsiteX21" fmla="*/ 1495425 w 4876800"/>
              <a:gd name="connsiteY21" fmla="*/ 3695707 h 4838707"/>
              <a:gd name="connsiteX22" fmla="*/ 1876425 w 4876800"/>
              <a:gd name="connsiteY22" fmla="*/ 3695707 h 4838707"/>
              <a:gd name="connsiteX23" fmla="*/ 1876425 w 4876800"/>
              <a:gd name="connsiteY23" fmla="*/ 2085982 h 4838707"/>
              <a:gd name="connsiteX24" fmla="*/ 1685925 w 4876800"/>
              <a:gd name="connsiteY24" fmla="*/ 1895482 h 4838707"/>
              <a:gd name="connsiteX25" fmla="*/ 923925 w 4876800"/>
              <a:gd name="connsiteY25" fmla="*/ 1895482 h 4838707"/>
              <a:gd name="connsiteX26" fmla="*/ 733425 w 4876800"/>
              <a:gd name="connsiteY26" fmla="*/ 2085982 h 4838707"/>
              <a:gd name="connsiteX27" fmla="*/ 733425 w 4876800"/>
              <a:gd name="connsiteY27" fmla="*/ 3695707 h 4838707"/>
              <a:gd name="connsiteX28" fmla="*/ 1114425 w 4876800"/>
              <a:gd name="connsiteY28" fmla="*/ 3695707 h 4838707"/>
              <a:gd name="connsiteX29" fmla="*/ 1114425 w 4876800"/>
              <a:gd name="connsiteY29" fmla="*/ 2085982 h 4838707"/>
              <a:gd name="connsiteX30" fmla="*/ 923925 w 4876800"/>
              <a:gd name="connsiteY30" fmla="*/ 1895482 h 4838707"/>
              <a:gd name="connsiteX31" fmla="*/ 2438400 w 4876800"/>
              <a:gd name="connsiteY31" fmla="*/ 819157 h 4838707"/>
              <a:gd name="connsiteX32" fmla="*/ 2628900 w 4876800"/>
              <a:gd name="connsiteY32" fmla="*/ 1009657 h 4838707"/>
              <a:gd name="connsiteX33" fmla="*/ 2438400 w 4876800"/>
              <a:gd name="connsiteY33" fmla="*/ 1200157 h 4838707"/>
              <a:gd name="connsiteX34" fmla="*/ 2247900 w 4876800"/>
              <a:gd name="connsiteY34" fmla="*/ 1009657 h 4838707"/>
              <a:gd name="connsiteX35" fmla="*/ 2438400 w 4876800"/>
              <a:gd name="connsiteY35" fmla="*/ 819157 h 4838707"/>
              <a:gd name="connsiteX36" fmla="*/ 2433809 w 4876800"/>
              <a:gd name="connsiteY36" fmla="*/ 399009 h 4838707"/>
              <a:gd name="connsiteX37" fmla="*/ 381000 w 4876800"/>
              <a:gd name="connsiteY37" fmla="*/ 1314276 h 4838707"/>
              <a:gd name="connsiteX38" fmla="*/ 381000 w 4876800"/>
              <a:gd name="connsiteY38" fmla="*/ 1504957 h 4838707"/>
              <a:gd name="connsiteX39" fmla="*/ 4495800 w 4876800"/>
              <a:gd name="connsiteY39" fmla="*/ 1504957 h 4838707"/>
              <a:gd name="connsiteX40" fmla="*/ 4495800 w 4876800"/>
              <a:gd name="connsiteY40" fmla="*/ 1314486 h 4838707"/>
              <a:gd name="connsiteX41" fmla="*/ 2433473 w 4876800"/>
              <a:gd name="connsiteY41" fmla="*/ 0 h 4838707"/>
              <a:gd name="connsiteX42" fmla="*/ 2510933 w 4876800"/>
              <a:gd name="connsiteY42" fmla="*/ 16390 h 4838707"/>
              <a:gd name="connsiteX43" fmla="*/ 4763595 w 4876800"/>
              <a:gd name="connsiteY43" fmla="*/ 1016515 h 4838707"/>
              <a:gd name="connsiteX44" fmla="*/ 4876800 w 4876800"/>
              <a:gd name="connsiteY44" fmla="*/ 1190632 h 4838707"/>
              <a:gd name="connsiteX45" fmla="*/ 4876800 w 4876800"/>
              <a:gd name="connsiteY45" fmla="*/ 1695457 h 4838707"/>
              <a:gd name="connsiteX46" fmla="*/ 4876562 w 4876800"/>
              <a:gd name="connsiteY46" fmla="*/ 1700220 h 4838707"/>
              <a:gd name="connsiteX47" fmla="*/ 4876800 w 4876800"/>
              <a:gd name="connsiteY47" fmla="*/ 1704982 h 4838707"/>
              <a:gd name="connsiteX48" fmla="*/ 4686300 w 4876800"/>
              <a:gd name="connsiteY48" fmla="*/ 1895482 h 4838707"/>
              <a:gd name="connsiteX49" fmla="*/ 4543425 w 4876800"/>
              <a:gd name="connsiteY49" fmla="*/ 2085982 h 4838707"/>
              <a:gd name="connsiteX50" fmla="*/ 4543425 w 4876800"/>
              <a:gd name="connsiteY50" fmla="*/ 2929107 h 4838707"/>
              <a:gd name="connsiteX51" fmla="*/ 4352925 w 4876800"/>
              <a:gd name="connsiteY51" fmla="*/ 3119607 h 4838707"/>
              <a:gd name="connsiteX52" fmla="*/ 4162425 w 4876800"/>
              <a:gd name="connsiteY52" fmla="*/ 2929107 h 4838707"/>
              <a:gd name="connsiteX53" fmla="*/ 4162425 w 4876800"/>
              <a:gd name="connsiteY53" fmla="*/ 2085982 h 4838707"/>
              <a:gd name="connsiteX54" fmla="*/ 3971925 w 4876800"/>
              <a:gd name="connsiteY54" fmla="*/ 1895482 h 4838707"/>
              <a:gd name="connsiteX55" fmla="*/ 3781425 w 4876800"/>
              <a:gd name="connsiteY55" fmla="*/ 2085982 h 4838707"/>
              <a:gd name="connsiteX56" fmla="*/ 3781425 w 4876800"/>
              <a:gd name="connsiteY56" fmla="*/ 3695707 h 4838707"/>
              <a:gd name="connsiteX57" fmla="*/ 4352925 w 4876800"/>
              <a:gd name="connsiteY57" fmla="*/ 3695707 h 4838707"/>
              <a:gd name="connsiteX58" fmla="*/ 4543425 w 4876800"/>
              <a:gd name="connsiteY58" fmla="*/ 3886207 h 4838707"/>
              <a:gd name="connsiteX59" fmla="*/ 4352925 w 4876800"/>
              <a:gd name="connsiteY59" fmla="*/ 4076707 h 4838707"/>
              <a:gd name="connsiteX60" fmla="*/ 542925 w 4876800"/>
              <a:gd name="connsiteY60" fmla="*/ 4076707 h 4838707"/>
              <a:gd name="connsiteX61" fmla="*/ 352425 w 4876800"/>
              <a:gd name="connsiteY61" fmla="*/ 3886207 h 4838707"/>
              <a:gd name="connsiteX62" fmla="*/ 353025 w 4876800"/>
              <a:gd name="connsiteY62" fmla="*/ 3874377 h 4838707"/>
              <a:gd name="connsiteX63" fmla="*/ 352425 w 4876800"/>
              <a:gd name="connsiteY63" fmla="*/ 3862547 h 4838707"/>
              <a:gd name="connsiteX64" fmla="*/ 352425 w 4876800"/>
              <a:gd name="connsiteY64" fmla="*/ 2085982 h 4838707"/>
              <a:gd name="connsiteX65" fmla="*/ 190500 w 4876800"/>
              <a:gd name="connsiteY65" fmla="*/ 1895482 h 4838707"/>
              <a:gd name="connsiteX66" fmla="*/ 0 w 4876800"/>
              <a:gd name="connsiteY66" fmla="*/ 1704982 h 4838707"/>
              <a:gd name="connsiteX67" fmla="*/ 238 w 4876800"/>
              <a:gd name="connsiteY67" fmla="*/ 1700220 h 4838707"/>
              <a:gd name="connsiteX68" fmla="*/ 0 w 4876800"/>
              <a:gd name="connsiteY68" fmla="*/ 1695457 h 4838707"/>
              <a:gd name="connsiteX69" fmla="*/ 0 w 4876800"/>
              <a:gd name="connsiteY69" fmla="*/ 1190632 h 4838707"/>
              <a:gd name="connsiteX70" fmla="*/ 112919 w 4876800"/>
              <a:gd name="connsiteY70" fmla="*/ 1016639 h 4838707"/>
              <a:gd name="connsiteX71" fmla="*/ 2356056 w 4876800"/>
              <a:gd name="connsiteY71" fmla="*/ 16514 h 4838707"/>
              <a:gd name="connsiteX72" fmla="*/ 2433473 w 4876800"/>
              <a:gd name="connsiteY72" fmla="*/ 0 h 4838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876800" h="4838707">
                <a:moveTo>
                  <a:pt x="190500" y="4457707"/>
                </a:moveTo>
                <a:lnTo>
                  <a:pt x="4686300" y="4457707"/>
                </a:lnTo>
                <a:cubicBezTo>
                  <a:pt x="4791513" y="4457707"/>
                  <a:pt x="4876800" y="4542994"/>
                  <a:pt x="4876800" y="4648207"/>
                </a:cubicBezTo>
                <a:cubicBezTo>
                  <a:pt x="4876800" y="4753420"/>
                  <a:pt x="4791513" y="4838707"/>
                  <a:pt x="4686300" y="4838707"/>
                </a:cubicBezTo>
                <a:lnTo>
                  <a:pt x="190500" y="4838707"/>
                </a:lnTo>
                <a:cubicBezTo>
                  <a:pt x="85287" y="4838707"/>
                  <a:pt x="0" y="4753420"/>
                  <a:pt x="0" y="4648207"/>
                </a:cubicBezTo>
                <a:cubicBezTo>
                  <a:pt x="0" y="4542994"/>
                  <a:pt x="85287" y="4457707"/>
                  <a:pt x="190500" y="4457707"/>
                </a:cubicBezTo>
                <a:close/>
                <a:moveTo>
                  <a:pt x="3209925" y="1895482"/>
                </a:moveTo>
                <a:cubicBezTo>
                  <a:pt x="3104883" y="1895482"/>
                  <a:pt x="3019425" y="1980940"/>
                  <a:pt x="3019425" y="2085982"/>
                </a:cubicBezTo>
                <a:lnTo>
                  <a:pt x="3019425" y="3695707"/>
                </a:lnTo>
                <a:lnTo>
                  <a:pt x="3400425" y="3695707"/>
                </a:lnTo>
                <a:lnTo>
                  <a:pt x="3400425" y="2085982"/>
                </a:lnTo>
                <a:cubicBezTo>
                  <a:pt x="3400425" y="1980940"/>
                  <a:pt x="3314967" y="1895482"/>
                  <a:pt x="3209925" y="1895482"/>
                </a:cubicBezTo>
                <a:close/>
                <a:moveTo>
                  <a:pt x="2447925" y="1895482"/>
                </a:moveTo>
                <a:cubicBezTo>
                  <a:pt x="2342883" y="1895482"/>
                  <a:pt x="2257425" y="1980940"/>
                  <a:pt x="2257425" y="2085982"/>
                </a:cubicBezTo>
                <a:lnTo>
                  <a:pt x="2257425" y="3695707"/>
                </a:lnTo>
                <a:lnTo>
                  <a:pt x="2638425" y="3695707"/>
                </a:lnTo>
                <a:lnTo>
                  <a:pt x="2638425" y="2085982"/>
                </a:lnTo>
                <a:cubicBezTo>
                  <a:pt x="2638425" y="1980940"/>
                  <a:pt x="2552967" y="1895482"/>
                  <a:pt x="2447925" y="1895482"/>
                </a:cubicBezTo>
                <a:close/>
                <a:moveTo>
                  <a:pt x="1685925" y="1895482"/>
                </a:moveTo>
                <a:cubicBezTo>
                  <a:pt x="1580883" y="1895482"/>
                  <a:pt x="1495425" y="1980940"/>
                  <a:pt x="1495425" y="2085982"/>
                </a:cubicBezTo>
                <a:lnTo>
                  <a:pt x="1495425" y="3695707"/>
                </a:lnTo>
                <a:lnTo>
                  <a:pt x="1876425" y="3695707"/>
                </a:lnTo>
                <a:lnTo>
                  <a:pt x="1876425" y="2085982"/>
                </a:lnTo>
                <a:cubicBezTo>
                  <a:pt x="1876425" y="1980940"/>
                  <a:pt x="1790967" y="1895482"/>
                  <a:pt x="1685925" y="1895482"/>
                </a:cubicBezTo>
                <a:close/>
                <a:moveTo>
                  <a:pt x="923925" y="1895482"/>
                </a:moveTo>
                <a:cubicBezTo>
                  <a:pt x="818883" y="1895482"/>
                  <a:pt x="733425" y="1980940"/>
                  <a:pt x="733425" y="2085982"/>
                </a:cubicBezTo>
                <a:lnTo>
                  <a:pt x="733425" y="3695707"/>
                </a:lnTo>
                <a:lnTo>
                  <a:pt x="1114425" y="3695707"/>
                </a:lnTo>
                <a:lnTo>
                  <a:pt x="1114425" y="2085982"/>
                </a:lnTo>
                <a:cubicBezTo>
                  <a:pt x="1114425" y="1980940"/>
                  <a:pt x="1028966" y="1895482"/>
                  <a:pt x="923925" y="1895482"/>
                </a:cubicBezTo>
                <a:close/>
                <a:moveTo>
                  <a:pt x="2438400" y="819157"/>
                </a:moveTo>
                <a:cubicBezTo>
                  <a:pt x="2543610" y="819157"/>
                  <a:pt x="2628900" y="904447"/>
                  <a:pt x="2628900" y="1009657"/>
                </a:cubicBezTo>
                <a:cubicBezTo>
                  <a:pt x="2628900" y="1114867"/>
                  <a:pt x="2543610" y="1200157"/>
                  <a:pt x="2438400" y="1200157"/>
                </a:cubicBezTo>
                <a:cubicBezTo>
                  <a:pt x="2333189" y="1200157"/>
                  <a:pt x="2247900" y="1114867"/>
                  <a:pt x="2247900" y="1009657"/>
                </a:cubicBezTo>
                <a:cubicBezTo>
                  <a:pt x="2247900" y="904447"/>
                  <a:pt x="2333189" y="819157"/>
                  <a:pt x="2438400" y="819157"/>
                </a:cubicBezTo>
                <a:close/>
                <a:moveTo>
                  <a:pt x="2433809" y="399009"/>
                </a:moveTo>
                <a:lnTo>
                  <a:pt x="381000" y="1314276"/>
                </a:lnTo>
                <a:lnTo>
                  <a:pt x="381000" y="1504957"/>
                </a:lnTo>
                <a:lnTo>
                  <a:pt x="4495800" y="1504957"/>
                </a:lnTo>
                <a:lnTo>
                  <a:pt x="4495800" y="1314486"/>
                </a:lnTo>
                <a:close/>
                <a:moveTo>
                  <a:pt x="2433473" y="0"/>
                </a:moveTo>
                <a:cubicBezTo>
                  <a:pt x="2459867" y="-24"/>
                  <a:pt x="2486268" y="5436"/>
                  <a:pt x="2510933" y="16390"/>
                </a:cubicBezTo>
                <a:lnTo>
                  <a:pt x="4763595" y="1016515"/>
                </a:lnTo>
                <a:cubicBezTo>
                  <a:pt x="4832433" y="1047081"/>
                  <a:pt x="4876800" y="1115318"/>
                  <a:pt x="4876800" y="1190632"/>
                </a:cubicBezTo>
                <a:lnTo>
                  <a:pt x="4876800" y="1695457"/>
                </a:lnTo>
                <a:cubicBezTo>
                  <a:pt x="4876800" y="1697067"/>
                  <a:pt x="4876600" y="1698619"/>
                  <a:pt x="4876562" y="1700220"/>
                </a:cubicBezTo>
                <a:cubicBezTo>
                  <a:pt x="4876600" y="1701820"/>
                  <a:pt x="4876800" y="1703372"/>
                  <a:pt x="4876800" y="1704982"/>
                </a:cubicBezTo>
                <a:cubicBezTo>
                  <a:pt x="4876800" y="1810195"/>
                  <a:pt x="4791513" y="1895482"/>
                  <a:pt x="4686300" y="1895482"/>
                </a:cubicBezTo>
                <a:cubicBezTo>
                  <a:pt x="4553731" y="1895482"/>
                  <a:pt x="4543425" y="2041291"/>
                  <a:pt x="4543425" y="2085982"/>
                </a:cubicBezTo>
                <a:lnTo>
                  <a:pt x="4543425" y="2929107"/>
                </a:lnTo>
                <a:cubicBezTo>
                  <a:pt x="4543425" y="3034320"/>
                  <a:pt x="4458138" y="3119607"/>
                  <a:pt x="4352925" y="3119607"/>
                </a:cubicBezTo>
                <a:cubicBezTo>
                  <a:pt x="4247712" y="3119607"/>
                  <a:pt x="4162425" y="3034320"/>
                  <a:pt x="4162425" y="2929107"/>
                </a:cubicBezTo>
                <a:lnTo>
                  <a:pt x="4162425" y="2085982"/>
                </a:lnTo>
                <a:cubicBezTo>
                  <a:pt x="4162425" y="1980940"/>
                  <a:pt x="4076967" y="1895482"/>
                  <a:pt x="3971925" y="1895482"/>
                </a:cubicBezTo>
                <a:cubicBezTo>
                  <a:pt x="3866883" y="1895482"/>
                  <a:pt x="3781425" y="1980940"/>
                  <a:pt x="3781425" y="2085982"/>
                </a:cubicBezTo>
                <a:lnTo>
                  <a:pt x="3781425" y="3695707"/>
                </a:lnTo>
                <a:lnTo>
                  <a:pt x="4352925" y="3695707"/>
                </a:lnTo>
                <a:cubicBezTo>
                  <a:pt x="4458138" y="3695707"/>
                  <a:pt x="4543425" y="3780994"/>
                  <a:pt x="4543425" y="3886207"/>
                </a:cubicBezTo>
                <a:cubicBezTo>
                  <a:pt x="4543425" y="3991420"/>
                  <a:pt x="4458138" y="4076707"/>
                  <a:pt x="4352925" y="4076707"/>
                </a:cubicBezTo>
                <a:lnTo>
                  <a:pt x="542925" y="4076707"/>
                </a:lnTo>
                <a:cubicBezTo>
                  <a:pt x="437712" y="4076707"/>
                  <a:pt x="352425" y="3991420"/>
                  <a:pt x="352425" y="3886207"/>
                </a:cubicBezTo>
                <a:cubicBezTo>
                  <a:pt x="352425" y="3882216"/>
                  <a:pt x="352777" y="3878311"/>
                  <a:pt x="353025" y="3874377"/>
                </a:cubicBezTo>
                <a:cubicBezTo>
                  <a:pt x="352787" y="3870443"/>
                  <a:pt x="352425" y="3866538"/>
                  <a:pt x="352425" y="3862547"/>
                </a:cubicBezTo>
                <a:lnTo>
                  <a:pt x="352425" y="2085982"/>
                </a:lnTo>
                <a:cubicBezTo>
                  <a:pt x="352425" y="1991161"/>
                  <a:pt x="302352" y="1895482"/>
                  <a:pt x="190500" y="1895482"/>
                </a:cubicBezTo>
                <a:cubicBezTo>
                  <a:pt x="85287" y="1895482"/>
                  <a:pt x="0" y="1810195"/>
                  <a:pt x="0" y="1704982"/>
                </a:cubicBezTo>
                <a:cubicBezTo>
                  <a:pt x="0" y="1703372"/>
                  <a:pt x="200" y="1701820"/>
                  <a:pt x="238" y="1700220"/>
                </a:cubicBezTo>
                <a:cubicBezTo>
                  <a:pt x="200" y="1698619"/>
                  <a:pt x="0" y="1697067"/>
                  <a:pt x="0" y="1695457"/>
                </a:cubicBezTo>
                <a:lnTo>
                  <a:pt x="0" y="1190632"/>
                </a:lnTo>
                <a:cubicBezTo>
                  <a:pt x="0" y="1115432"/>
                  <a:pt x="44243" y="1047262"/>
                  <a:pt x="112919" y="1016639"/>
                </a:cubicBezTo>
                <a:lnTo>
                  <a:pt x="2356056" y="16514"/>
                </a:lnTo>
                <a:cubicBezTo>
                  <a:pt x="2380693" y="5531"/>
                  <a:pt x="2407079" y="23"/>
                  <a:pt x="243347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16CB0D0C-5D8A-4C54-8AAB-08F490619ED2}"/>
              </a:ext>
            </a:extLst>
          </p:cNvPr>
          <p:cNvSpPr>
            <a:spLocks noChangeAspect="1"/>
          </p:cNvSpPr>
          <p:nvPr/>
        </p:nvSpPr>
        <p:spPr>
          <a:xfrm>
            <a:off x="21474711" y="7443958"/>
            <a:ext cx="853440" cy="853440"/>
          </a:xfrm>
          <a:custGeom>
            <a:avLst/>
            <a:gdLst>
              <a:gd name="connsiteX0" fmla="*/ 1295400 w 4876800"/>
              <a:gd name="connsiteY0" fmla="*/ 4305300 h 4876800"/>
              <a:gd name="connsiteX1" fmla="*/ 1866900 w 4876800"/>
              <a:gd name="connsiteY1" fmla="*/ 4305300 h 4876800"/>
              <a:gd name="connsiteX2" fmla="*/ 1962150 w 4876800"/>
              <a:gd name="connsiteY2" fmla="*/ 4400550 h 4876800"/>
              <a:gd name="connsiteX3" fmla="*/ 1866900 w 4876800"/>
              <a:gd name="connsiteY3" fmla="*/ 4495800 h 4876800"/>
              <a:gd name="connsiteX4" fmla="*/ 1295400 w 4876800"/>
              <a:gd name="connsiteY4" fmla="*/ 4495800 h 4876800"/>
              <a:gd name="connsiteX5" fmla="*/ 1200150 w 4876800"/>
              <a:gd name="connsiteY5" fmla="*/ 4400550 h 4876800"/>
              <a:gd name="connsiteX6" fmla="*/ 1295400 w 4876800"/>
              <a:gd name="connsiteY6" fmla="*/ 4305300 h 4876800"/>
              <a:gd name="connsiteX7" fmla="*/ 1676400 w 4876800"/>
              <a:gd name="connsiteY7" fmla="*/ 2914650 h 4876800"/>
              <a:gd name="connsiteX8" fmla="*/ 2847975 w 4876800"/>
              <a:gd name="connsiteY8" fmla="*/ 2914650 h 4876800"/>
              <a:gd name="connsiteX9" fmla="*/ 2943225 w 4876800"/>
              <a:gd name="connsiteY9" fmla="*/ 3009900 h 4876800"/>
              <a:gd name="connsiteX10" fmla="*/ 2847975 w 4876800"/>
              <a:gd name="connsiteY10" fmla="*/ 3105150 h 4876800"/>
              <a:gd name="connsiteX11" fmla="*/ 1676400 w 4876800"/>
              <a:gd name="connsiteY11" fmla="*/ 3105150 h 4876800"/>
              <a:gd name="connsiteX12" fmla="*/ 1581150 w 4876800"/>
              <a:gd name="connsiteY12" fmla="*/ 3009900 h 4876800"/>
              <a:gd name="connsiteX13" fmla="*/ 1676400 w 4876800"/>
              <a:gd name="connsiteY13" fmla="*/ 2914650 h 4876800"/>
              <a:gd name="connsiteX14" fmla="*/ 4086225 w 4876800"/>
              <a:gd name="connsiteY14" fmla="*/ 2628900 h 4876800"/>
              <a:gd name="connsiteX15" fmla="*/ 3895725 w 4876800"/>
              <a:gd name="connsiteY15" fmla="*/ 2819400 h 4876800"/>
              <a:gd name="connsiteX16" fmla="*/ 4086225 w 4876800"/>
              <a:gd name="connsiteY16" fmla="*/ 3009900 h 4876800"/>
              <a:gd name="connsiteX17" fmla="*/ 4276725 w 4876800"/>
              <a:gd name="connsiteY17" fmla="*/ 2819400 h 4876800"/>
              <a:gd name="connsiteX18" fmla="*/ 4086225 w 4876800"/>
              <a:gd name="connsiteY18" fmla="*/ 2628900 h 4876800"/>
              <a:gd name="connsiteX19" fmla="*/ 3514725 w 4876800"/>
              <a:gd name="connsiteY19" fmla="*/ 2628900 h 4876800"/>
              <a:gd name="connsiteX20" fmla="*/ 3324225 w 4876800"/>
              <a:gd name="connsiteY20" fmla="*/ 2819400 h 4876800"/>
              <a:gd name="connsiteX21" fmla="*/ 3514725 w 4876800"/>
              <a:gd name="connsiteY21" fmla="*/ 3009900 h 4876800"/>
              <a:gd name="connsiteX22" fmla="*/ 3705225 w 4876800"/>
              <a:gd name="connsiteY22" fmla="*/ 2819400 h 4876800"/>
              <a:gd name="connsiteX23" fmla="*/ 3514725 w 4876800"/>
              <a:gd name="connsiteY23" fmla="*/ 2628900 h 4876800"/>
              <a:gd name="connsiteX24" fmla="*/ 2057400 w 4876800"/>
              <a:gd name="connsiteY24" fmla="*/ 2533650 h 4876800"/>
              <a:gd name="connsiteX25" fmla="*/ 2847975 w 4876800"/>
              <a:gd name="connsiteY25" fmla="*/ 2533650 h 4876800"/>
              <a:gd name="connsiteX26" fmla="*/ 2943225 w 4876800"/>
              <a:gd name="connsiteY26" fmla="*/ 2628900 h 4876800"/>
              <a:gd name="connsiteX27" fmla="*/ 2847975 w 4876800"/>
              <a:gd name="connsiteY27" fmla="*/ 2724150 h 4876800"/>
              <a:gd name="connsiteX28" fmla="*/ 2057400 w 4876800"/>
              <a:gd name="connsiteY28" fmla="*/ 2724150 h 4876800"/>
              <a:gd name="connsiteX29" fmla="*/ 1962150 w 4876800"/>
              <a:gd name="connsiteY29" fmla="*/ 2628900 h 4876800"/>
              <a:gd name="connsiteX30" fmla="*/ 2057400 w 4876800"/>
              <a:gd name="connsiteY30" fmla="*/ 2533650 h 4876800"/>
              <a:gd name="connsiteX31" fmla="*/ 1676400 w 4876800"/>
              <a:gd name="connsiteY31" fmla="*/ 2533650 h 4876800"/>
              <a:gd name="connsiteX32" fmla="*/ 1771650 w 4876800"/>
              <a:gd name="connsiteY32" fmla="*/ 2628900 h 4876800"/>
              <a:gd name="connsiteX33" fmla="*/ 1676400 w 4876800"/>
              <a:gd name="connsiteY33" fmla="*/ 2724150 h 4876800"/>
              <a:gd name="connsiteX34" fmla="*/ 1581150 w 4876800"/>
              <a:gd name="connsiteY34" fmla="*/ 2628900 h 4876800"/>
              <a:gd name="connsiteX35" fmla="*/ 1676400 w 4876800"/>
              <a:gd name="connsiteY35" fmla="*/ 2533650 h 4876800"/>
              <a:gd name="connsiteX36" fmla="*/ 3514725 w 4876800"/>
              <a:gd name="connsiteY36" fmla="*/ 2438400 h 4876800"/>
              <a:gd name="connsiteX37" fmla="*/ 3800475 w 4876800"/>
              <a:gd name="connsiteY37" fmla="*/ 2567797 h 4876800"/>
              <a:gd name="connsiteX38" fmla="*/ 4086225 w 4876800"/>
              <a:gd name="connsiteY38" fmla="*/ 2438400 h 4876800"/>
              <a:gd name="connsiteX39" fmla="*/ 4467225 w 4876800"/>
              <a:gd name="connsiteY39" fmla="*/ 2819400 h 4876800"/>
              <a:gd name="connsiteX40" fmla="*/ 4086225 w 4876800"/>
              <a:gd name="connsiteY40" fmla="*/ 3200400 h 4876800"/>
              <a:gd name="connsiteX41" fmla="*/ 3800475 w 4876800"/>
              <a:gd name="connsiteY41" fmla="*/ 3071003 h 4876800"/>
              <a:gd name="connsiteX42" fmla="*/ 3514725 w 4876800"/>
              <a:gd name="connsiteY42" fmla="*/ 3200400 h 4876800"/>
              <a:gd name="connsiteX43" fmla="*/ 3133725 w 4876800"/>
              <a:gd name="connsiteY43" fmla="*/ 2819400 h 4876800"/>
              <a:gd name="connsiteX44" fmla="*/ 3514725 w 4876800"/>
              <a:gd name="connsiteY44" fmla="*/ 2438400 h 4876800"/>
              <a:gd name="connsiteX45" fmla="*/ 1390650 w 4876800"/>
              <a:gd name="connsiteY45" fmla="*/ 2152650 h 4876800"/>
              <a:gd name="connsiteX46" fmla="*/ 1390650 w 4876800"/>
              <a:gd name="connsiteY46" fmla="*/ 3390900 h 4876800"/>
              <a:gd name="connsiteX47" fmla="*/ 1485900 w 4876800"/>
              <a:gd name="connsiteY47" fmla="*/ 3486150 h 4876800"/>
              <a:gd name="connsiteX48" fmla="*/ 4591050 w 4876800"/>
              <a:gd name="connsiteY48" fmla="*/ 3486150 h 4876800"/>
              <a:gd name="connsiteX49" fmla="*/ 4686300 w 4876800"/>
              <a:gd name="connsiteY49" fmla="*/ 3390900 h 4876800"/>
              <a:gd name="connsiteX50" fmla="*/ 4686300 w 4876800"/>
              <a:gd name="connsiteY50" fmla="*/ 2152650 h 4876800"/>
              <a:gd name="connsiteX51" fmla="*/ 1390650 w 4876800"/>
              <a:gd name="connsiteY51" fmla="*/ 1771650 h 4876800"/>
              <a:gd name="connsiteX52" fmla="*/ 1390650 w 4876800"/>
              <a:gd name="connsiteY52" fmla="*/ 1962150 h 4876800"/>
              <a:gd name="connsiteX53" fmla="*/ 4686300 w 4876800"/>
              <a:gd name="connsiteY53" fmla="*/ 1962150 h 4876800"/>
              <a:gd name="connsiteX54" fmla="*/ 4686300 w 4876800"/>
              <a:gd name="connsiteY54" fmla="*/ 1771650 h 4876800"/>
              <a:gd name="connsiteX55" fmla="*/ 1485900 w 4876800"/>
              <a:gd name="connsiteY55" fmla="*/ 1390650 h 4876800"/>
              <a:gd name="connsiteX56" fmla="*/ 1390650 w 4876800"/>
              <a:gd name="connsiteY56" fmla="*/ 1485900 h 4876800"/>
              <a:gd name="connsiteX57" fmla="*/ 1390650 w 4876800"/>
              <a:gd name="connsiteY57" fmla="*/ 1581150 h 4876800"/>
              <a:gd name="connsiteX58" fmla="*/ 4686300 w 4876800"/>
              <a:gd name="connsiteY58" fmla="*/ 1581150 h 4876800"/>
              <a:gd name="connsiteX59" fmla="*/ 4686300 w 4876800"/>
              <a:gd name="connsiteY59" fmla="*/ 1485900 h 4876800"/>
              <a:gd name="connsiteX60" fmla="*/ 4591050 w 4876800"/>
              <a:gd name="connsiteY60" fmla="*/ 1390650 h 4876800"/>
              <a:gd name="connsiteX61" fmla="*/ 571500 w 4876800"/>
              <a:gd name="connsiteY61" fmla="*/ 790575 h 4876800"/>
              <a:gd name="connsiteX62" fmla="*/ 571500 w 4876800"/>
              <a:gd name="connsiteY62" fmla="*/ 3895725 h 4876800"/>
              <a:gd name="connsiteX63" fmla="*/ 2562225 w 4876800"/>
              <a:gd name="connsiteY63" fmla="*/ 3895725 h 4876800"/>
              <a:gd name="connsiteX64" fmla="*/ 2562225 w 4876800"/>
              <a:gd name="connsiteY64" fmla="*/ 3676650 h 4876800"/>
              <a:gd name="connsiteX65" fmla="*/ 1485900 w 4876800"/>
              <a:gd name="connsiteY65" fmla="*/ 3676650 h 4876800"/>
              <a:gd name="connsiteX66" fmla="*/ 1200150 w 4876800"/>
              <a:gd name="connsiteY66" fmla="*/ 3390900 h 4876800"/>
              <a:gd name="connsiteX67" fmla="*/ 1200150 w 4876800"/>
              <a:gd name="connsiteY67" fmla="*/ 1485900 h 4876800"/>
              <a:gd name="connsiteX68" fmla="*/ 1485900 w 4876800"/>
              <a:gd name="connsiteY68" fmla="*/ 1200150 h 4876800"/>
              <a:gd name="connsiteX69" fmla="*/ 2562225 w 4876800"/>
              <a:gd name="connsiteY69" fmla="*/ 1200150 h 4876800"/>
              <a:gd name="connsiteX70" fmla="*/ 2562225 w 4876800"/>
              <a:gd name="connsiteY70" fmla="*/ 790575 h 4876800"/>
              <a:gd name="connsiteX71" fmla="*/ 476250 w 4876800"/>
              <a:gd name="connsiteY71" fmla="*/ 190500 h 4876800"/>
              <a:gd name="connsiteX72" fmla="*/ 190500 w 4876800"/>
              <a:gd name="connsiteY72" fmla="*/ 476250 h 4876800"/>
              <a:gd name="connsiteX73" fmla="*/ 190500 w 4876800"/>
              <a:gd name="connsiteY73" fmla="*/ 4400550 h 4876800"/>
              <a:gd name="connsiteX74" fmla="*/ 476250 w 4876800"/>
              <a:gd name="connsiteY74" fmla="*/ 4686300 h 4876800"/>
              <a:gd name="connsiteX75" fmla="*/ 2657475 w 4876800"/>
              <a:gd name="connsiteY75" fmla="*/ 4686300 h 4876800"/>
              <a:gd name="connsiteX76" fmla="*/ 2943225 w 4876800"/>
              <a:gd name="connsiteY76" fmla="*/ 4400550 h 4876800"/>
              <a:gd name="connsiteX77" fmla="*/ 2943225 w 4876800"/>
              <a:gd name="connsiteY77" fmla="*/ 3676650 h 4876800"/>
              <a:gd name="connsiteX78" fmla="*/ 2752725 w 4876800"/>
              <a:gd name="connsiteY78" fmla="*/ 3676650 h 4876800"/>
              <a:gd name="connsiteX79" fmla="*/ 2752725 w 4876800"/>
              <a:gd name="connsiteY79" fmla="*/ 3990975 h 4876800"/>
              <a:gd name="connsiteX80" fmla="*/ 2657475 w 4876800"/>
              <a:gd name="connsiteY80" fmla="*/ 4086225 h 4876800"/>
              <a:gd name="connsiteX81" fmla="*/ 476250 w 4876800"/>
              <a:gd name="connsiteY81" fmla="*/ 4086225 h 4876800"/>
              <a:gd name="connsiteX82" fmla="*/ 381000 w 4876800"/>
              <a:gd name="connsiteY82" fmla="*/ 3990975 h 4876800"/>
              <a:gd name="connsiteX83" fmla="*/ 381000 w 4876800"/>
              <a:gd name="connsiteY83" fmla="*/ 695325 h 4876800"/>
              <a:gd name="connsiteX84" fmla="*/ 476250 w 4876800"/>
              <a:gd name="connsiteY84" fmla="*/ 600075 h 4876800"/>
              <a:gd name="connsiteX85" fmla="*/ 2657475 w 4876800"/>
              <a:gd name="connsiteY85" fmla="*/ 600075 h 4876800"/>
              <a:gd name="connsiteX86" fmla="*/ 2752725 w 4876800"/>
              <a:gd name="connsiteY86" fmla="*/ 695325 h 4876800"/>
              <a:gd name="connsiteX87" fmla="*/ 2752725 w 4876800"/>
              <a:gd name="connsiteY87" fmla="*/ 1200150 h 4876800"/>
              <a:gd name="connsiteX88" fmla="*/ 2943225 w 4876800"/>
              <a:gd name="connsiteY88" fmla="*/ 1200150 h 4876800"/>
              <a:gd name="connsiteX89" fmla="*/ 2943225 w 4876800"/>
              <a:gd name="connsiteY89" fmla="*/ 476250 h 4876800"/>
              <a:gd name="connsiteX90" fmla="*/ 2657475 w 4876800"/>
              <a:gd name="connsiteY90" fmla="*/ 190500 h 4876800"/>
              <a:gd name="connsiteX91" fmla="*/ 476250 w 4876800"/>
              <a:gd name="connsiteY91" fmla="*/ 0 h 4876800"/>
              <a:gd name="connsiteX92" fmla="*/ 2657475 w 4876800"/>
              <a:gd name="connsiteY92" fmla="*/ 0 h 4876800"/>
              <a:gd name="connsiteX93" fmla="*/ 3133725 w 4876800"/>
              <a:gd name="connsiteY93" fmla="*/ 476250 h 4876800"/>
              <a:gd name="connsiteX94" fmla="*/ 3133725 w 4876800"/>
              <a:gd name="connsiteY94" fmla="*/ 1200150 h 4876800"/>
              <a:gd name="connsiteX95" fmla="*/ 4591050 w 4876800"/>
              <a:gd name="connsiteY95" fmla="*/ 1200150 h 4876800"/>
              <a:gd name="connsiteX96" fmla="*/ 4876800 w 4876800"/>
              <a:gd name="connsiteY96" fmla="*/ 1485900 h 4876800"/>
              <a:gd name="connsiteX97" fmla="*/ 4876800 w 4876800"/>
              <a:gd name="connsiteY97" fmla="*/ 3390900 h 4876800"/>
              <a:gd name="connsiteX98" fmla="*/ 4591050 w 4876800"/>
              <a:gd name="connsiteY98" fmla="*/ 3676650 h 4876800"/>
              <a:gd name="connsiteX99" fmla="*/ 3133725 w 4876800"/>
              <a:gd name="connsiteY99" fmla="*/ 3676650 h 4876800"/>
              <a:gd name="connsiteX100" fmla="*/ 3133725 w 4876800"/>
              <a:gd name="connsiteY100" fmla="*/ 4400550 h 4876800"/>
              <a:gd name="connsiteX101" fmla="*/ 2657475 w 4876800"/>
              <a:gd name="connsiteY101" fmla="*/ 4876800 h 4876800"/>
              <a:gd name="connsiteX102" fmla="*/ 476250 w 4876800"/>
              <a:gd name="connsiteY102" fmla="*/ 4876800 h 4876800"/>
              <a:gd name="connsiteX103" fmla="*/ 0 w 4876800"/>
              <a:gd name="connsiteY103" fmla="*/ 4400550 h 4876800"/>
              <a:gd name="connsiteX104" fmla="*/ 0 w 4876800"/>
              <a:gd name="connsiteY104" fmla="*/ 476250 h 4876800"/>
              <a:gd name="connsiteX105" fmla="*/ 476250 w 4876800"/>
              <a:gd name="connsiteY10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876800" h="4876800">
                <a:moveTo>
                  <a:pt x="1295400" y="4305300"/>
                </a:moveTo>
                <a:lnTo>
                  <a:pt x="1866900" y="4305300"/>
                </a:lnTo>
                <a:cubicBezTo>
                  <a:pt x="1919506" y="4305300"/>
                  <a:pt x="1962150" y="4347943"/>
                  <a:pt x="1962150" y="4400550"/>
                </a:cubicBezTo>
                <a:cubicBezTo>
                  <a:pt x="1962150" y="4453156"/>
                  <a:pt x="1919506" y="4495800"/>
                  <a:pt x="1866900" y="4495800"/>
                </a:cubicBezTo>
                <a:lnTo>
                  <a:pt x="1295400" y="4495800"/>
                </a:lnTo>
                <a:cubicBezTo>
                  <a:pt x="1242793" y="4495800"/>
                  <a:pt x="1200150" y="4453156"/>
                  <a:pt x="1200150" y="4400550"/>
                </a:cubicBezTo>
                <a:cubicBezTo>
                  <a:pt x="1200150" y="4347943"/>
                  <a:pt x="1242793" y="4305300"/>
                  <a:pt x="1295400" y="4305300"/>
                </a:cubicBezTo>
                <a:close/>
                <a:moveTo>
                  <a:pt x="1676400" y="2914650"/>
                </a:moveTo>
                <a:lnTo>
                  <a:pt x="2847975" y="2914650"/>
                </a:lnTo>
                <a:cubicBezTo>
                  <a:pt x="2900572" y="2914650"/>
                  <a:pt x="2943225" y="2957293"/>
                  <a:pt x="2943225" y="3009900"/>
                </a:cubicBezTo>
                <a:cubicBezTo>
                  <a:pt x="2943225" y="3062506"/>
                  <a:pt x="2900572" y="3105150"/>
                  <a:pt x="2847975" y="3105150"/>
                </a:cubicBezTo>
                <a:lnTo>
                  <a:pt x="1676400" y="3105150"/>
                </a:lnTo>
                <a:cubicBezTo>
                  <a:pt x="1623793" y="3105150"/>
                  <a:pt x="1581150" y="3062506"/>
                  <a:pt x="1581150" y="3009900"/>
                </a:cubicBezTo>
                <a:cubicBezTo>
                  <a:pt x="1581150" y="2957293"/>
                  <a:pt x="1623793" y="2914650"/>
                  <a:pt x="1676400" y="2914650"/>
                </a:cubicBezTo>
                <a:close/>
                <a:moveTo>
                  <a:pt x="4086225" y="2628900"/>
                </a:moveTo>
                <a:cubicBezTo>
                  <a:pt x="3981183" y="2628900"/>
                  <a:pt x="3895725" y="2714358"/>
                  <a:pt x="3895725" y="2819400"/>
                </a:cubicBezTo>
                <a:cubicBezTo>
                  <a:pt x="3895725" y="2924442"/>
                  <a:pt x="3981183" y="3009900"/>
                  <a:pt x="4086225" y="3009900"/>
                </a:cubicBezTo>
                <a:cubicBezTo>
                  <a:pt x="4191267" y="3009900"/>
                  <a:pt x="4276725" y="2924442"/>
                  <a:pt x="4276725" y="2819400"/>
                </a:cubicBezTo>
                <a:cubicBezTo>
                  <a:pt x="4276725" y="2714358"/>
                  <a:pt x="4191267" y="2628900"/>
                  <a:pt x="4086225" y="2628900"/>
                </a:cubicBezTo>
                <a:close/>
                <a:moveTo>
                  <a:pt x="3514725" y="2628900"/>
                </a:moveTo>
                <a:cubicBezTo>
                  <a:pt x="3409683" y="2628900"/>
                  <a:pt x="3324225" y="2714358"/>
                  <a:pt x="3324225" y="2819400"/>
                </a:cubicBezTo>
                <a:cubicBezTo>
                  <a:pt x="3324225" y="2924442"/>
                  <a:pt x="3409683" y="3009900"/>
                  <a:pt x="3514725" y="3009900"/>
                </a:cubicBezTo>
                <a:cubicBezTo>
                  <a:pt x="3619767" y="3009900"/>
                  <a:pt x="3705225" y="2924442"/>
                  <a:pt x="3705225" y="2819400"/>
                </a:cubicBezTo>
                <a:cubicBezTo>
                  <a:pt x="3705225" y="2714358"/>
                  <a:pt x="3619767" y="2628900"/>
                  <a:pt x="3514725" y="2628900"/>
                </a:cubicBezTo>
                <a:close/>
                <a:moveTo>
                  <a:pt x="2057400" y="2533650"/>
                </a:moveTo>
                <a:lnTo>
                  <a:pt x="2847975" y="2533650"/>
                </a:lnTo>
                <a:cubicBezTo>
                  <a:pt x="2900572" y="2533650"/>
                  <a:pt x="2943225" y="2576293"/>
                  <a:pt x="2943225" y="2628900"/>
                </a:cubicBezTo>
                <a:cubicBezTo>
                  <a:pt x="2943225" y="2681506"/>
                  <a:pt x="2900572" y="2724150"/>
                  <a:pt x="2847975" y="2724150"/>
                </a:cubicBezTo>
                <a:lnTo>
                  <a:pt x="2057400" y="2724150"/>
                </a:lnTo>
                <a:cubicBezTo>
                  <a:pt x="2004793" y="2724150"/>
                  <a:pt x="1962150" y="2681506"/>
                  <a:pt x="1962150" y="2628900"/>
                </a:cubicBezTo>
                <a:cubicBezTo>
                  <a:pt x="1962150" y="2576293"/>
                  <a:pt x="2004793" y="2533650"/>
                  <a:pt x="2057400" y="2533650"/>
                </a:cubicBezTo>
                <a:close/>
                <a:moveTo>
                  <a:pt x="1676400" y="2533650"/>
                </a:moveTo>
                <a:cubicBezTo>
                  <a:pt x="1728978" y="2533650"/>
                  <a:pt x="1771650" y="2576322"/>
                  <a:pt x="1771650" y="2628900"/>
                </a:cubicBezTo>
                <a:cubicBezTo>
                  <a:pt x="1771650" y="2681478"/>
                  <a:pt x="1728978" y="2724150"/>
                  <a:pt x="1676400" y="2724150"/>
                </a:cubicBezTo>
                <a:cubicBezTo>
                  <a:pt x="1623822" y="2724150"/>
                  <a:pt x="1581150" y="2681478"/>
                  <a:pt x="1581150" y="2628900"/>
                </a:cubicBezTo>
                <a:cubicBezTo>
                  <a:pt x="1581150" y="2576322"/>
                  <a:pt x="1623822" y="2533650"/>
                  <a:pt x="1676400" y="2533650"/>
                </a:cubicBezTo>
                <a:close/>
                <a:moveTo>
                  <a:pt x="3514725" y="2438400"/>
                </a:moveTo>
                <a:cubicBezTo>
                  <a:pt x="3628434" y="2438400"/>
                  <a:pt x="3730609" y="2488539"/>
                  <a:pt x="3800475" y="2567797"/>
                </a:cubicBezTo>
                <a:cubicBezTo>
                  <a:pt x="3870341" y="2488539"/>
                  <a:pt x="3972515" y="2438400"/>
                  <a:pt x="4086225" y="2438400"/>
                </a:cubicBezTo>
                <a:cubicBezTo>
                  <a:pt x="4296308" y="2438400"/>
                  <a:pt x="4467225" y="2609316"/>
                  <a:pt x="4467225" y="2819400"/>
                </a:cubicBezTo>
                <a:cubicBezTo>
                  <a:pt x="4467225" y="3029483"/>
                  <a:pt x="4296308" y="3200400"/>
                  <a:pt x="4086225" y="3200400"/>
                </a:cubicBezTo>
                <a:cubicBezTo>
                  <a:pt x="3972515" y="3200400"/>
                  <a:pt x="3870341" y="3150260"/>
                  <a:pt x="3800475" y="3071003"/>
                </a:cubicBezTo>
                <a:cubicBezTo>
                  <a:pt x="3730609" y="3150260"/>
                  <a:pt x="3628434" y="3200400"/>
                  <a:pt x="3514725" y="3200400"/>
                </a:cubicBezTo>
                <a:cubicBezTo>
                  <a:pt x="3304641" y="3200400"/>
                  <a:pt x="3133725" y="3029483"/>
                  <a:pt x="3133725" y="2819400"/>
                </a:cubicBezTo>
                <a:cubicBezTo>
                  <a:pt x="3133725" y="2609316"/>
                  <a:pt x="3304641" y="2438400"/>
                  <a:pt x="3514725" y="2438400"/>
                </a:cubicBezTo>
                <a:close/>
                <a:moveTo>
                  <a:pt x="1390650" y="2152650"/>
                </a:moveTo>
                <a:lnTo>
                  <a:pt x="1390650" y="3390900"/>
                </a:lnTo>
                <a:cubicBezTo>
                  <a:pt x="1390650" y="3443421"/>
                  <a:pt x="1433379" y="3486150"/>
                  <a:pt x="1485900" y="3486150"/>
                </a:cubicBezTo>
                <a:lnTo>
                  <a:pt x="4591050" y="3486150"/>
                </a:lnTo>
                <a:cubicBezTo>
                  <a:pt x="4643571" y="3486150"/>
                  <a:pt x="4686300" y="3443421"/>
                  <a:pt x="4686300" y="3390900"/>
                </a:cubicBezTo>
                <a:lnTo>
                  <a:pt x="4686300" y="2152650"/>
                </a:lnTo>
                <a:close/>
                <a:moveTo>
                  <a:pt x="1390650" y="1771650"/>
                </a:moveTo>
                <a:lnTo>
                  <a:pt x="1390650" y="1962150"/>
                </a:lnTo>
                <a:lnTo>
                  <a:pt x="4686300" y="1962150"/>
                </a:lnTo>
                <a:lnTo>
                  <a:pt x="4686300" y="1771650"/>
                </a:lnTo>
                <a:close/>
                <a:moveTo>
                  <a:pt x="1485900" y="1390650"/>
                </a:moveTo>
                <a:cubicBezTo>
                  <a:pt x="1433379" y="1390650"/>
                  <a:pt x="1390650" y="1433379"/>
                  <a:pt x="1390650" y="1485900"/>
                </a:cubicBezTo>
                <a:lnTo>
                  <a:pt x="1390650" y="1581150"/>
                </a:lnTo>
                <a:lnTo>
                  <a:pt x="4686300" y="1581150"/>
                </a:lnTo>
                <a:lnTo>
                  <a:pt x="4686300" y="1485900"/>
                </a:lnTo>
                <a:cubicBezTo>
                  <a:pt x="4686300" y="1433379"/>
                  <a:pt x="4643571" y="1390650"/>
                  <a:pt x="4591050" y="1390650"/>
                </a:cubicBezTo>
                <a:close/>
                <a:moveTo>
                  <a:pt x="571500" y="790575"/>
                </a:moveTo>
                <a:lnTo>
                  <a:pt x="571500" y="3895725"/>
                </a:lnTo>
                <a:lnTo>
                  <a:pt x="2562225" y="3895725"/>
                </a:lnTo>
                <a:lnTo>
                  <a:pt x="2562225" y="3676650"/>
                </a:lnTo>
                <a:lnTo>
                  <a:pt x="1485900" y="3676650"/>
                </a:lnTo>
                <a:cubicBezTo>
                  <a:pt x="1328337" y="3676650"/>
                  <a:pt x="1200150" y="3548462"/>
                  <a:pt x="1200150" y="3390900"/>
                </a:cubicBezTo>
                <a:lnTo>
                  <a:pt x="1200150" y="1485900"/>
                </a:lnTo>
                <a:cubicBezTo>
                  <a:pt x="1200150" y="1328337"/>
                  <a:pt x="1328337" y="1200150"/>
                  <a:pt x="1485900" y="1200150"/>
                </a:cubicBezTo>
                <a:lnTo>
                  <a:pt x="2562225" y="1200150"/>
                </a:lnTo>
                <a:lnTo>
                  <a:pt x="2562225" y="790575"/>
                </a:lnTo>
                <a:close/>
                <a:moveTo>
                  <a:pt x="476250" y="190500"/>
                </a:moveTo>
                <a:cubicBezTo>
                  <a:pt x="318687" y="190500"/>
                  <a:pt x="190500" y="318687"/>
                  <a:pt x="190500" y="476250"/>
                </a:cubicBezTo>
                <a:lnTo>
                  <a:pt x="190500" y="4400550"/>
                </a:lnTo>
                <a:cubicBezTo>
                  <a:pt x="190500" y="4558112"/>
                  <a:pt x="318687" y="4686300"/>
                  <a:pt x="476250" y="4686300"/>
                </a:cubicBezTo>
                <a:lnTo>
                  <a:pt x="2657475" y="4686300"/>
                </a:lnTo>
                <a:cubicBezTo>
                  <a:pt x="2815037" y="4686300"/>
                  <a:pt x="2943225" y="4558112"/>
                  <a:pt x="2943225" y="4400550"/>
                </a:cubicBezTo>
                <a:lnTo>
                  <a:pt x="2943225" y="3676650"/>
                </a:lnTo>
                <a:lnTo>
                  <a:pt x="2752725" y="3676650"/>
                </a:lnTo>
                <a:lnTo>
                  <a:pt x="2752725" y="3990975"/>
                </a:lnTo>
                <a:cubicBezTo>
                  <a:pt x="2752725" y="4043582"/>
                  <a:pt x="2710072" y="4086225"/>
                  <a:pt x="2657475" y="4086225"/>
                </a:cubicBezTo>
                <a:lnTo>
                  <a:pt x="476250" y="4086225"/>
                </a:lnTo>
                <a:cubicBezTo>
                  <a:pt x="423643" y="4086225"/>
                  <a:pt x="381000" y="4043582"/>
                  <a:pt x="381000" y="3990975"/>
                </a:cubicBezTo>
                <a:lnTo>
                  <a:pt x="381000" y="695325"/>
                </a:lnTo>
                <a:cubicBezTo>
                  <a:pt x="381000" y="642718"/>
                  <a:pt x="423643" y="600075"/>
                  <a:pt x="476250" y="600075"/>
                </a:cubicBezTo>
                <a:lnTo>
                  <a:pt x="2657475" y="600075"/>
                </a:lnTo>
                <a:cubicBezTo>
                  <a:pt x="2710072" y="600075"/>
                  <a:pt x="2752725" y="642718"/>
                  <a:pt x="2752725" y="695325"/>
                </a:cubicBezTo>
                <a:lnTo>
                  <a:pt x="2752725" y="1200150"/>
                </a:lnTo>
                <a:lnTo>
                  <a:pt x="2943225" y="1200150"/>
                </a:lnTo>
                <a:lnTo>
                  <a:pt x="2943225" y="476250"/>
                </a:lnTo>
                <a:cubicBezTo>
                  <a:pt x="2943225" y="318687"/>
                  <a:pt x="2815037" y="190500"/>
                  <a:pt x="2657475" y="190500"/>
                </a:cubicBezTo>
                <a:close/>
                <a:moveTo>
                  <a:pt x="476250" y="0"/>
                </a:moveTo>
                <a:lnTo>
                  <a:pt x="2657475" y="0"/>
                </a:lnTo>
                <a:cubicBezTo>
                  <a:pt x="2920079" y="0"/>
                  <a:pt x="3133725" y="213646"/>
                  <a:pt x="3133725" y="476250"/>
                </a:cubicBezTo>
                <a:lnTo>
                  <a:pt x="3133725" y="1200150"/>
                </a:lnTo>
                <a:lnTo>
                  <a:pt x="4591050" y="1200150"/>
                </a:lnTo>
                <a:cubicBezTo>
                  <a:pt x="4748612" y="1200150"/>
                  <a:pt x="4876800" y="1328337"/>
                  <a:pt x="4876800" y="1485900"/>
                </a:cubicBezTo>
                <a:lnTo>
                  <a:pt x="4876800" y="3390900"/>
                </a:lnTo>
                <a:cubicBezTo>
                  <a:pt x="4876800" y="3548462"/>
                  <a:pt x="4748612" y="3676650"/>
                  <a:pt x="4591050" y="3676650"/>
                </a:cubicBezTo>
                <a:lnTo>
                  <a:pt x="3133725" y="3676650"/>
                </a:lnTo>
                <a:lnTo>
                  <a:pt x="3133725" y="4400550"/>
                </a:lnTo>
                <a:cubicBezTo>
                  <a:pt x="3133725" y="4663154"/>
                  <a:pt x="2920079" y="4876800"/>
                  <a:pt x="2657475" y="4876800"/>
                </a:cubicBezTo>
                <a:lnTo>
                  <a:pt x="476250" y="4876800"/>
                </a:lnTo>
                <a:cubicBezTo>
                  <a:pt x="213646" y="4876800"/>
                  <a:pt x="0" y="4663154"/>
                  <a:pt x="0" y="4400550"/>
                </a:cubicBezTo>
                <a:lnTo>
                  <a:pt x="0" y="476250"/>
                </a:lnTo>
                <a:cubicBezTo>
                  <a:pt x="0" y="213646"/>
                  <a:pt x="213646" y="0"/>
                  <a:pt x="476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5D82336-5B34-47F0-BEC6-518756384C63}"/>
              </a:ext>
            </a:extLst>
          </p:cNvPr>
          <p:cNvSpPr>
            <a:spLocks noChangeAspect="1"/>
          </p:cNvSpPr>
          <p:nvPr/>
        </p:nvSpPr>
        <p:spPr>
          <a:xfrm>
            <a:off x="5346718" y="4781768"/>
            <a:ext cx="766762" cy="853440"/>
          </a:xfrm>
          <a:custGeom>
            <a:avLst/>
            <a:gdLst>
              <a:gd name="connsiteX0" fmla="*/ 2857500 w 4381500"/>
              <a:gd name="connsiteY0" fmla="*/ 4086225 h 4876800"/>
              <a:gd name="connsiteX1" fmla="*/ 2857500 w 4381500"/>
              <a:gd name="connsiteY1" fmla="*/ 4276725 h 4876800"/>
              <a:gd name="connsiteX2" fmla="*/ 3048000 w 4381500"/>
              <a:gd name="connsiteY2" fmla="*/ 4276725 h 4876800"/>
              <a:gd name="connsiteX3" fmla="*/ 3048000 w 4381500"/>
              <a:gd name="connsiteY3" fmla="*/ 4086225 h 4876800"/>
              <a:gd name="connsiteX4" fmla="*/ 2095500 w 4381500"/>
              <a:gd name="connsiteY4" fmla="*/ 4086225 h 4876800"/>
              <a:gd name="connsiteX5" fmla="*/ 2095500 w 4381500"/>
              <a:gd name="connsiteY5" fmla="*/ 4276725 h 4876800"/>
              <a:gd name="connsiteX6" fmla="*/ 2286000 w 4381500"/>
              <a:gd name="connsiteY6" fmla="*/ 4276725 h 4876800"/>
              <a:gd name="connsiteX7" fmla="*/ 2286000 w 4381500"/>
              <a:gd name="connsiteY7" fmla="*/ 4086225 h 4876800"/>
              <a:gd name="connsiteX8" fmla="*/ 2762250 w 4381500"/>
              <a:gd name="connsiteY8" fmla="*/ 3895725 h 4876800"/>
              <a:gd name="connsiteX9" fmla="*/ 3143250 w 4381500"/>
              <a:gd name="connsiteY9" fmla="*/ 3895725 h 4876800"/>
              <a:gd name="connsiteX10" fmla="*/ 3238500 w 4381500"/>
              <a:gd name="connsiteY10" fmla="*/ 3990975 h 4876800"/>
              <a:gd name="connsiteX11" fmla="*/ 3238500 w 4381500"/>
              <a:gd name="connsiteY11" fmla="*/ 4371975 h 4876800"/>
              <a:gd name="connsiteX12" fmla="*/ 3143250 w 4381500"/>
              <a:gd name="connsiteY12" fmla="*/ 4467225 h 4876800"/>
              <a:gd name="connsiteX13" fmla="*/ 2762250 w 4381500"/>
              <a:gd name="connsiteY13" fmla="*/ 4467225 h 4876800"/>
              <a:gd name="connsiteX14" fmla="*/ 2667000 w 4381500"/>
              <a:gd name="connsiteY14" fmla="*/ 4371975 h 4876800"/>
              <a:gd name="connsiteX15" fmla="*/ 2667000 w 4381500"/>
              <a:gd name="connsiteY15" fmla="*/ 3990975 h 4876800"/>
              <a:gd name="connsiteX16" fmla="*/ 2762250 w 4381500"/>
              <a:gd name="connsiteY16" fmla="*/ 3895725 h 4876800"/>
              <a:gd name="connsiteX17" fmla="*/ 2000250 w 4381500"/>
              <a:gd name="connsiteY17" fmla="*/ 3895725 h 4876800"/>
              <a:gd name="connsiteX18" fmla="*/ 2381250 w 4381500"/>
              <a:gd name="connsiteY18" fmla="*/ 3895725 h 4876800"/>
              <a:gd name="connsiteX19" fmla="*/ 2476500 w 4381500"/>
              <a:gd name="connsiteY19" fmla="*/ 3990975 h 4876800"/>
              <a:gd name="connsiteX20" fmla="*/ 2476500 w 4381500"/>
              <a:gd name="connsiteY20" fmla="*/ 4371975 h 4876800"/>
              <a:gd name="connsiteX21" fmla="*/ 2381250 w 4381500"/>
              <a:gd name="connsiteY21" fmla="*/ 4467225 h 4876800"/>
              <a:gd name="connsiteX22" fmla="*/ 2000250 w 4381500"/>
              <a:gd name="connsiteY22" fmla="*/ 4467225 h 4876800"/>
              <a:gd name="connsiteX23" fmla="*/ 1905000 w 4381500"/>
              <a:gd name="connsiteY23" fmla="*/ 4371975 h 4876800"/>
              <a:gd name="connsiteX24" fmla="*/ 1905000 w 4381500"/>
              <a:gd name="connsiteY24" fmla="*/ 3990975 h 4876800"/>
              <a:gd name="connsiteX25" fmla="*/ 2000250 w 4381500"/>
              <a:gd name="connsiteY25" fmla="*/ 3895725 h 4876800"/>
              <a:gd name="connsiteX26" fmla="*/ 1047750 w 4381500"/>
              <a:gd name="connsiteY26" fmla="*/ 3514725 h 4876800"/>
              <a:gd name="connsiteX27" fmla="*/ 1238250 w 4381500"/>
              <a:gd name="connsiteY27" fmla="*/ 3514725 h 4876800"/>
              <a:gd name="connsiteX28" fmla="*/ 1333500 w 4381500"/>
              <a:gd name="connsiteY28" fmla="*/ 3609975 h 4876800"/>
              <a:gd name="connsiteX29" fmla="*/ 1238250 w 4381500"/>
              <a:gd name="connsiteY29" fmla="*/ 3705225 h 4876800"/>
              <a:gd name="connsiteX30" fmla="*/ 1047750 w 4381500"/>
              <a:gd name="connsiteY30" fmla="*/ 3705225 h 4876800"/>
              <a:gd name="connsiteX31" fmla="*/ 952500 w 4381500"/>
              <a:gd name="connsiteY31" fmla="*/ 3609975 h 4876800"/>
              <a:gd name="connsiteX32" fmla="*/ 1047750 w 4381500"/>
              <a:gd name="connsiteY32" fmla="*/ 3514725 h 4876800"/>
              <a:gd name="connsiteX33" fmla="*/ 476250 w 4381500"/>
              <a:gd name="connsiteY33" fmla="*/ 3514725 h 4876800"/>
              <a:gd name="connsiteX34" fmla="*/ 666750 w 4381500"/>
              <a:gd name="connsiteY34" fmla="*/ 3514725 h 4876800"/>
              <a:gd name="connsiteX35" fmla="*/ 762000 w 4381500"/>
              <a:gd name="connsiteY35" fmla="*/ 3609975 h 4876800"/>
              <a:gd name="connsiteX36" fmla="*/ 666750 w 4381500"/>
              <a:gd name="connsiteY36" fmla="*/ 3705225 h 4876800"/>
              <a:gd name="connsiteX37" fmla="*/ 476250 w 4381500"/>
              <a:gd name="connsiteY37" fmla="*/ 3705225 h 4876800"/>
              <a:gd name="connsiteX38" fmla="*/ 381000 w 4381500"/>
              <a:gd name="connsiteY38" fmla="*/ 3609975 h 4876800"/>
              <a:gd name="connsiteX39" fmla="*/ 476250 w 4381500"/>
              <a:gd name="connsiteY39" fmla="*/ 3514725 h 4876800"/>
              <a:gd name="connsiteX40" fmla="*/ 3619500 w 4381500"/>
              <a:gd name="connsiteY40" fmla="*/ 3324225 h 4876800"/>
              <a:gd name="connsiteX41" fmla="*/ 3619500 w 4381500"/>
              <a:gd name="connsiteY41" fmla="*/ 4276725 h 4876800"/>
              <a:gd name="connsiteX42" fmla="*/ 3810000 w 4381500"/>
              <a:gd name="connsiteY42" fmla="*/ 4276725 h 4876800"/>
              <a:gd name="connsiteX43" fmla="*/ 3810000 w 4381500"/>
              <a:gd name="connsiteY43" fmla="*/ 3324225 h 4876800"/>
              <a:gd name="connsiteX44" fmla="*/ 2857500 w 4381500"/>
              <a:gd name="connsiteY44" fmla="*/ 3324225 h 4876800"/>
              <a:gd name="connsiteX45" fmla="*/ 2857500 w 4381500"/>
              <a:gd name="connsiteY45" fmla="*/ 3514725 h 4876800"/>
              <a:gd name="connsiteX46" fmla="*/ 3048000 w 4381500"/>
              <a:gd name="connsiteY46" fmla="*/ 3514725 h 4876800"/>
              <a:gd name="connsiteX47" fmla="*/ 3048000 w 4381500"/>
              <a:gd name="connsiteY47" fmla="*/ 3324225 h 4876800"/>
              <a:gd name="connsiteX48" fmla="*/ 2095500 w 4381500"/>
              <a:gd name="connsiteY48" fmla="*/ 3324225 h 4876800"/>
              <a:gd name="connsiteX49" fmla="*/ 2095500 w 4381500"/>
              <a:gd name="connsiteY49" fmla="*/ 3514725 h 4876800"/>
              <a:gd name="connsiteX50" fmla="*/ 2286000 w 4381500"/>
              <a:gd name="connsiteY50" fmla="*/ 3514725 h 4876800"/>
              <a:gd name="connsiteX51" fmla="*/ 2286000 w 4381500"/>
              <a:gd name="connsiteY51" fmla="*/ 3324225 h 4876800"/>
              <a:gd name="connsiteX52" fmla="*/ 3524250 w 4381500"/>
              <a:gd name="connsiteY52" fmla="*/ 3133725 h 4876800"/>
              <a:gd name="connsiteX53" fmla="*/ 3905250 w 4381500"/>
              <a:gd name="connsiteY53" fmla="*/ 3133725 h 4876800"/>
              <a:gd name="connsiteX54" fmla="*/ 4000500 w 4381500"/>
              <a:gd name="connsiteY54" fmla="*/ 3228975 h 4876800"/>
              <a:gd name="connsiteX55" fmla="*/ 4000500 w 4381500"/>
              <a:gd name="connsiteY55" fmla="*/ 4371975 h 4876800"/>
              <a:gd name="connsiteX56" fmla="*/ 3905250 w 4381500"/>
              <a:gd name="connsiteY56" fmla="*/ 4467225 h 4876800"/>
              <a:gd name="connsiteX57" fmla="*/ 3524250 w 4381500"/>
              <a:gd name="connsiteY57" fmla="*/ 4467225 h 4876800"/>
              <a:gd name="connsiteX58" fmla="*/ 3429000 w 4381500"/>
              <a:gd name="connsiteY58" fmla="*/ 4371975 h 4876800"/>
              <a:gd name="connsiteX59" fmla="*/ 3429000 w 4381500"/>
              <a:gd name="connsiteY59" fmla="*/ 3228975 h 4876800"/>
              <a:gd name="connsiteX60" fmla="*/ 3524250 w 4381500"/>
              <a:gd name="connsiteY60" fmla="*/ 3133725 h 4876800"/>
              <a:gd name="connsiteX61" fmla="*/ 2762250 w 4381500"/>
              <a:gd name="connsiteY61" fmla="*/ 3133725 h 4876800"/>
              <a:gd name="connsiteX62" fmla="*/ 3143250 w 4381500"/>
              <a:gd name="connsiteY62" fmla="*/ 3133725 h 4876800"/>
              <a:gd name="connsiteX63" fmla="*/ 3238500 w 4381500"/>
              <a:gd name="connsiteY63" fmla="*/ 3228975 h 4876800"/>
              <a:gd name="connsiteX64" fmla="*/ 3238500 w 4381500"/>
              <a:gd name="connsiteY64" fmla="*/ 3609975 h 4876800"/>
              <a:gd name="connsiteX65" fmla="*/ 3143250 w 4381500"/>
              <a:gd name="connsiteY65" fmla="*/ 3705225 h 4876800"/>
              <a:gd name="connsiteX66" fmla="*/ 2762250 w 4381500"/>
              <a:gd name="connsiteY66" fmla="*/ 3705225 h 4876800"/>
              <a:gd name="connsiteX67" fmla="*/ 2667000 w 4381500"/>
              <a:gd name="connsiteY67" fmla="*/ 3609975 h 4876800"/>
              <a:gd name="connsiteX68" fmla="*/ 2667000 w 4381500"/>
              <a:gd name="connsiteY68" fmla="*/ 3228975 h 4876800"/>
              <a:gd name="connsiteX69" fmla="*/ 2762250 w 4381500"/>
              <a:gd name="connsiteY69" fmla="*/ 3133725 h 4876800"/>
              <a:gd name="connsiteX70" fmla="*/ 2000250 w 4381500"/>
              <a:gd name="connsiteY70" fmla="*/ 3133725 h 4876800"/>
              <a:gd name="connsiteX71" fmla="*/ 2381250 w 4381500"/>
              <a:gd name="connsiteY71" fmla="*/ 3133725 h 4876800"/>
              <a:gd name="connsiteX72" fmla="*/ 2476500 w 4381500"/>
              <a:gd name="connsiteY72" fmla="*/ 3228975 h 4876800"/>
              <a:gd name="connsiteX73" fmla="*/ 2476500 w 4381500"/>
              <a:gd name="connsiteY73" fmla="*/ 3609975 h 4876800"/>
              <a:gd name="connsiteX74" fmla="*/ 2381250 w 4381500"/>
              <a:gd name="connsiteY74" fmla="*/ 3705225 h 4876800"/>
              <a:gd name="connsiteX75" fmla="*/ 2000250 w 4381500"/>
              <a:gd name="connsiteY75" fmla="*/ 3705225 h 4876800"/>
              <a:gd name="connsiteX76" fmla="*/ 1905000 w 4381500"/>
              <a:gd name="connsiteY76" fmla="*/ 3609975 h 4876800"/>
              <a:gd name="connsiteX77" fmla="*/ 1905000 w 4381500"/>
              <a:gd name="connsiteY77" fmla="*/ 3228975 h 4876800"/>
              <a:gd name="connsiteX78" fmla="*/ 2000250 w 4381500"/>
              <a:gd name="connsiteY78" fmla="*/ 3133725 h 4876800"/>
              <a:gd name="connsiteX79" fmla="*/ 1047750 w 4381500"/>
              <a:gd name="connsiteY79" fmla="*/ 3133725 h 4876800"/>
              <a:gd name="connsiteX80" fmla="*/ 1238250 w 4381500"/>
              <a:gd name="connsiteY80" fmla="*/ 3133725 h 4876800"/>
              <a:gd name="connsiteX81" fmla="*/ 1333500 w 4381500"/>
              <a:gd name="connsiteY81" fmla="*/ 3228975 h 4876800"/>
              <a:gd name="connsiteX82" fmla="*/ 1238250 w 4381500"/>
              <a:gd name="connsiteY82" fmla="*/ 3324225 h 4876800"/>
              <a:gd name="connsiteX83" fmla="*/ 1047750 w 4381500"/>
              <a:gd name="connsiteY83" fmla="*/ 3324225 h 4876800"/>
              <a:gd name="connsiteX84" fmla="*/ 952500 w 4381500"/>
              <a:gd name="connsiteY84" fmla="*/ 3228975 h 4876800"/>
              <a:gd name="connsiteX85" fmla="*/ 1047750 w 4381500"/>
              <a:gd name="connsiteY85" fmla="*/ 3133725 h 4876800"/>
              <a:gd name="connsiteX86" fmla="*/ 476250 w 4381500"/>
              <a:gd name="connsiteY86" fmla="*/ 3133725 h 4876800"/>
              <a:gd name="connsiteX87" fmla="*/ 666750 w 4381500"/>
              <a:gd name="connsiteY87" fmla="*/ 3133725 h 4876800"/>
              <a:gd name="connsiteX88" fmla="*/ 762000 w 4381500"/>
              <a:gd name="connsiteY88" fmla="*/ 3228975 h 4876800"/>
              <a:gd name="connsiteX89" fmla="*/ 666750 w 4381500"/>
              <a:gd name="connsiteY89" fmla="*/ 3324225 h 4876800"/>
              <a:gd name="connsiteX90" fmla="*/ 476250 w 4381500"/>
              <a:gd name="connsiteY90" fmla="*/ 3324225 h 4876800"/>
              <a:gd name="connsiteX91" fmla="*/ 381000 w 4381500"/>
              <a:gd name="connsiteY91" fmla="*/ 3228975 h 4876800"/>
              <a:gd name="connsiteX92" fmla="*/ 476250 w 4381500"/>
              <a:gd name="connsiteY92" fmla="*/ 3133725 h 4876800"/>
              <a:gd name="connsiteX93" fmla="*/ 1047750 w 4381500"/>
              <a:gd name="connsiteY93" fmla="*/ 2752725 h 4876800"/>
              <a:gd name="connsiteX94" fmla="*/ 1238250 w 4381500"/>
              <a:gd name="connsiteY94" fmla="*/ 2752725 h 4876800"/>
              <a:gd name="connsiteX95" fmla="*/ 1333500 w 4381500"/>
              <a:gd name="connsiteY95" fmla="*/ 2847975 h 4876800"/>
              <a:gd name="connsiteX96" fmla="*/ 1238250 w 4381500"/>
              <a:gd name="connsiteY96" fmla="*/ 2943225 h 4876800"/>
              <a:gd name="connsiteX97" fmla="*/ 1047750 w 4381500"/>
              <a:gd name="connsiteY97" fmla="*/ 2943225 h 4876800"/>
              <a:gd name="connsiteX98" fmla="*/ 952500 w 4381500"/>
              <a:gd name="connsiteY98" fmla="*/ 2847975 h 4876800"/>
              <a:gd name="connsiteX99" fmla="*/ 1047750 w 4381500"/>
              <a:gd name="connsiteY99" fmla="*/ 2752725 h 4876800"/>
              <a:gd name="connsiteX100" fmla="*/ 476250 w 4381500"/>
              <a:gd name="connsiteY100" fmla="*/ 2752725 h 4876800"/>
              <a:gd name="connsiteX101" fmla="*/ 666750 w 4381500"/>
              <a:gd name="connsiteY101" fmla="*/ 2752725 h 4876800"/>
              <a:gd name="connsiteX102" fmla="*/ 762000 w 4381500"/>
              <a:gd name="connsiteY102" fmla="*/ 2847975 h 4876800"/>
              <a:gd name="connsiteX103" fmla="*/ 666750 w 4381500"/>
              <a:gd name="connsiteY103" fmla="*/ 2943225 h 4876800"/>
              <a:gd name="connsiteX104" fmla="*/ 476250 w 4381500"/>
              <a:gd name="connsiteY104" fmla="*/ 2943225 h 4876800"/>
              <a:gd name="connsiteX105" fmla="*/ 381000 w 4381500"/>
              <a:gd name="connsiteY105" fmla="*/ 2847975 h 4876800"/>
              <a:gd name="connsiteX106" fmla="*/ 476250 w 4381500"/>
              <a:gd name="connsiteY106" fmla="*/ 2752725 h 4876800"/>
              <a:gd name="connsiteX107" fmla="*/ 2762250 w 4381500"/>
              <a:gd name="connsiteY107" fmla="*/ 2314575 h 4876800"/>
              <a:gd name="connsiteX108" fmla="*/ 3524250 w 4381500"/>
              <a:gd name="connsiteY108" fmla="*/ 2314575 h 4876800"/>
              <a:gd name="connsiteX109" fmla="*/ 3619500 w 4381500"/>
              <a:gd name="connsiteY109" fmla="*/ 2409825 h 4876800"/>
              <a:gd name="connsiteX110" fmla="*/ 3524250 w 4381500"/>
              <a:gd name="connsiteY110" fmla="*/ 2505075 h 4876800"/>
              <a:gd name="connsiteX111" fmla="*/ 2762250 w 4381500"/>
              <a:gd name="connsiteY111" fmla="*/ 2505075 h 4876800"/>
              <a:gd name="connsiteX112" fmla="*/ 2667000 w 4381500"/>
              <a:gd name="connsiteY112" fmla="*/ 2409825 h 4876800"/>
              <a:gd name="connsiteX113" fmla="*/ 2762250 w 4381500"/>
              <a:gd name="connsiteY113" fmla="*/ 2314575 h 4876800"/>
              <a:gd name="connsiteX114" fmla="*/ 2381250 w 4381500"/>
              <a:gd name="connsiteY114" fmla="*/ 2314575 h 4876800"/>
              <a:gd name="connsiteX115" fmla="*/ 2476500 w 4381500"/>
              <a:gd name="connsiteY115" fmla="*/ 2409825 h 4876800"/>
              <a:gd name="connsiteX116" fmla="*/ 2381250 w 4381500"/>
              <a:gd name="connsiteY116" fmla="*/ 2505075 h 4876800"/>
              <a:gd name="connsiteX117" fmla="*/ 2286000 w 4381500"/>
              <a:gd name="connsiteY117" fmla="*/ 2409825 h 4876800"/>
              <a:gd name="connsiteX118" fmla="*/ 2381250 w 4381500"/>
              <a:gd name="connsiteY118" fmla="*/ 2314575 h 4876800"/>
              <a:gd name="connsiteX119" fmla="*/ 1047750 w 4381500"/>
              <a:gd name="connsiteY119" fmla="*/ 2314575 h 4876800"/>
              <a:gd name="connsiteX120" fmla="*/ 1238250 w 4381500"/>
              <a:gd name="connsiteY120" fmla="*/ 2314575 h 4876800"/>
              <a:gd name="connsiteX121" fmla="*/ 1333500 w 4381500"/>
              <a:gd name="connsiteY121" fmla="*/ 2409825 h 4876800"/>
              <a:gd name="connsiteX122" fmla="*/ 1238250 w 4381500"/>
              <a:gd name="connsiteY122" fmla="*/ 2505075 h 4876800"/>
              <a:gd name="connsiteX123" fmla="*/ 1047750 w 4381500"/>
              <a:gd name="connsiteY123" fmla="*/ 2505075 h 4876800"/>
              <a:gd name="connsiteX124" fmla="*/ 952500 w 4381500"/>
              <a:gd name="connsiteY124" fmla="*/ 2409825 h 4876800"/>
              <a:gd name="connsiteX125" fmla="*/ 1047750 w 4381500"/>
              <a:gd name="connsiteY125" fmla="*/ 2314575 h 4876800"/>
              <a:gd name="connsiteX126" fmla="*/ 476250 w 4381500"/>
              <a:gd name="connsiteY126" fmla="*/ 2314575 h 4876800"/>
              <a:gd name="connsiteX127" fmla="*/ 666750 w 4381500"/>
              <a:gd name="connsiteY127" fmla="*/ 2314575 h 4876800"/>
              <a:gd name="connsiteX128" fmla="*/ 762000 w 4381500"/>
              <a:gd name="connsiteY128" fmla="*/ 2409825 h 4876800"/>
              <a:gd name="connsiteX129" fmla="*/ 666750 w 4381500"/>
              <a:gd name="connsiteY129" fmla="*/ 2505075 h 4876800"/>
              <a:gd name="connsiteX130" fmla="*/ 476250 w 4381500"/>
              <a:gd name="connsiteY130" fmla="*/ 2505075 h 4876800"/>
              <a:gd name="connsiteX131" fmla="*/ 381000 w 4381500"/>
              <a:gd name="connsiteY131" fmla="*/ 2409825 h 4876800"/>
              <a:gd name="connsiteX132" fmla="*/ 476250 w 4381500"/>
              <a:gd name="connsiteY132" fmla="*/ 2314575 h 4876800"/>
              <a:gd name="connsiteX133" fmla="*/ 2095500 w 4381500"/>
              <a:gd name="connsiteY133" fmla="*/ 2124075 h 4876800"/>
              <a:gd name="connsiteX134" fmla="*/ 2095500 w 4381500"/>
              <a:gd name="connsiteY134" fmla="*/ 2752725 h 4876800"/>
              <a:gd name="connsiteX135" fmla="*/ 3810000 w 4381500"/>
              <a:gd name="connsiteY135" fmla="*/ 2752725 h 4876800"/>
              <a:gd name="connsiteX136" fmla="*/ 3810000 w 4381500"/>
              <a:gd name="connsiteY136" fmla="*/ 2124075 h 4876800"/>
              <a:gd name="connsiteX137" fmla="*/ 2000250 w 4381500"/>
              <a:gd name="connsiteY137" fmla="*/ 1933575 h 4876800"/>
              <a:gd name="connsiteX138" fmla="*/ 3905250 w 4381500"/>
              <a:gd name="connsiteY138" fmla="*/ 1933575 h 4876800"/>
              <a:gd name="connsiteX139" fmla="*/ 4000500 w 4381500"/>
              <a:gd name="connsiteY139" fmla="*/ 2028825 h 4876800"/>
              <a:gd name="connsiteX140" fmla="*/ 4000500 w 4381500"/>
              <a:gd name="connsiteY140" fmla="*/ 2847975 h 4876800"/>
              <a:gd name="connsiteX141" fmla="*/ 3905250 w 4381500"/>
              <a:gd name="connsiteY141" fmla="*/ 2943225 h 4876800"/>
              <a:gd name="connsiteX142" fmla="*/ 2000250 w 4381500"/>
              <a:gd name="connsiteY142" fmla="*/ 2943225 h 4876800"/>
              <a:gd name="connsiteX143" fmla="*/ 1905000 w 4381500"/>
              <a:gd name="connsiteY143" fmla="*/ 2847975 h 4876800"/>
              <a:gd name="connsiteX144" fmla="*/ 1905000 w 4381500"/>
              <a:gd name="connsiteY144" fmla="*/ 2028825 h 4876800"/>
              <a:gd name="connsiteX145" fmla="*/ 2000250 w 4381500"/>
              <a:gd name="connsiteY145" fmla="*/ 1933575 h 4876800"/>
              <a:gd name="connsiteX146" fmla="*/ 476250 w 4381500"/>
              <a:gd name="connsiteY146" fmla="*/ 1933575 h 4876800"/>
              <a:gd name="connsiteX147" fmla="*/ 1238250 w 4381500"/>
              <a:gd name="connsiteY147" fmla="*/ 1933575 h 4876800"/>
              <a:gd name="connsiteX148" fmla="*/ 1333500 w 4381500"/>
              <a:gd name="connsiteY148" fmla="*/ 2028825 h 4876800"/>
              <a:gd name="connsiteX149" fmla="*/ 1238250 w 4381500"/>
              <a:gd name="connsiteY149" fmla="*/ 2124075 h 4876800"/>
              <a:gd name="connsiteX150" fmla="*/ 476250 w 4381500"/>
              <a:gd name="connsiteY150" fmla="*/ 2124075 h 4876800"/>
              <a:gd name="connsiteX151" fmla="*/ 381000 w 4381500"/>
              <a:gd name="connsiteY151" fmla="*/ 2028825 h 4876800"/>
              <a:gd name="connsiteX152" fmla="*/ 476250 w 4381500"/>
              <a:gd name="connsiteY152" fmla="*/ 1933575 h 4876800"/>
              <a:gd name="connsiteX153" fmla="*/ 1809750 w 4381500"/>
              <a:gd name="connsiteY153" fmla="*/ 1714500 h 4876800"/>
              <a:gd name="connsiteX154" fmla="*/ 1714500 w 4381500"/>
              <a:gd name="connsiteY154" fmla="*/ 1809750 h 4876800"/>
              <a:gd name="connsiteX155" fmla="*/ 1714500 w 4381500"/>
              <a:gd name="connsiteY155" fmla="*/ 4591050 h 4876800"/>
              <a:gd name="connsiteX156" fmla="*/ 1809750 w 4381500"/>
              <a:gd name="connsiteY156" fmla="*/ 4686300 h 4876800"/>
              <a:gd name="connsiteX157" fmla="*/ 4095750 w 4381500"/>
              <a:gd name="connsiteY157" fmla="*/ 4686300 h 4876800"/>
              <a:gd name="connsiteX158" fmla="*/ 4191000 w 4381500"/>
              <a:gd name="connsiteY158" fmla="*/ 4591050 h 4876800"/>
              <a:gd name="connsiteX159" fmla="*/ 4191000 w 4381500"/>
              <a:gd name="connsiteY159" fmla="*/ 1809750 h 4876800"/>
              <a:gd name="connsiteX160" fmla="*/ 4095750 w 4381500"/>
              <a:gd name="connsiteY160" fmla="*/ 1714500 h 4876800"/>
              <a:gd name="connsiteX161" fmla="*/ 1238250 w 4381500"/>
              <a:gd name="connsiteY161" fmla="*/ 1143000 h 4876800"/>
              <a:gd name="connsiteX162" fmla="*/ 2000250 w 4381500"/>
              <a:gd name="connsiteY162" fmla="*/ 1143000 h 4876800"/>
              <a:gd name="connsiteX163" fmla="*/ 2095500 w 4381500"/>
              <a:gd name="connsiteY163" fmla="*/ 1238250 h 4876800"/>
              <a:gd name="connsiteX164" fmla="*/ 2000250 w 4381500"/>
              <a:gd name="connsiteY164" fmla="*/ 1333500 h 4876800"/>
              <a:gd name="connsiteX165" fmla="*/ 1238250 w 4381500"/>
              <a:gd name="connsiteY165" fmla="*/ 1333500 h 4876800"/>
              <a:gd name="connsiteX166" fmla="*/ 1143000 w 4381500"/>
              <a:gd name="connsiteY166" fmla="*/ 1238250 h 4876800"/>
              <a:gd name="connsiteX167" fmla="*/ 1238250 w 4381500"/>
              <a:gd name="connsiteY167" fmla="*/ 1143000 h 4876800"/>
              <a:gd name="connsiteX168" fmla="*/ 1238250 w 4381500"/>
              <a:gd name="connsiteY168" fmla="*/ 762000 h 4876800"/>
              <a:gd name="connsiteX169" fmla="*/ 2000250 w 4381500"/>
              <a:gd name="connsiteY169" fmla="*/ 762000 h 4876800"/>
              <a:gd name="connsiteX170" fmla="*/ 2095500 w 4381500"/>
              <a:gd name="connsiteY170" fmla="*/ 857250 h 4876800"/>
              <a:gd name="connsiteX171" fmla="*/ 2000250 w 4381500"/>
              <a:gd name="connsiteY171" fmla="*/ 952500 h 4876800"/>
              <a:gd name="connsiteX172" fmla="*/ 1238250 w 4381500"/>
              <a:gd name="connsiteY172" fmla="*/ 952500 h 4876800"/>
              <a:gd name="connsiteX173" fmla="*/ 1143000 w 4381500"/>
              <a:gd name="connsiteY173" fmla="*/ 857250 h 4876800"/>
              <a:gd name="connsiteX174" fmla="*/ 1238250 w 4381500"/>
              <a:gd name="connsiteY174" fmla="*/ 762000 h 4876800"/>
              <a:gd name="connsiteX175" fmla="*/ 666741 w 4381500"/>
              <a:gd name="connsiteY175" fmla="*/ 381000 h 4876800"/>
              <a:gd name="connsiteX176" fmla="*/ 761991 w 4381500"/>
              <a:gd name="connsiteY176" fmla="*/ 476250 h 4876800"/>
              <a:gd name="connsiteX177" fmla="*/ 761991 w 4381500"/>
              <a:gd name="connsiteY177" fmla="*/ 587206 h 4876800"/>
              <a:gd name="connsiteX178" fmla="*/ 902237 w 4381500"/>
              <a:gd name="connsiteY178" fmla="*/ 674884 h 4876800"/>
              <a:gd name="connsiteX179" fmla="*/ 904456 w 4381500"/>
              <a:gd name="connsiteY179" fmla="*/ 809577 h 4876800"/>
              <a:gd name="connsiteX180" fmla="*/ 769773 w 4381500"/>
              <a:gd name="connsiteY180" fmla="*/ 811787 h 4876800"/>
              <a:gd name="connsiteX181" fmla="*/ 666750 w 4381500"/>
              <a:gd name="connsiteY181" fmla="*/ 762000 h 4876800"/>
              <a:gd name="connsiteX182" fmla="*/ 571500 w 4381500"/>
              <a:gd name="connsiteY182" fmla="*/ 857250 h 4876800"/>
              <a:gd name="connsiteX183" fmla="*/ 666750 w 4381500"/>
              <a:gd name="connsiteY183" fmla="*/ 952500 h 4876800"/>
              <a:gd name="connsiteX184" fmla="*/ 952500 w 4381500"/>
              <a:gd name="connsiteY184" fmla="*/ 1238250 h 4876800"/>
              <a:gd name="connsiteX185" fmla="*/ 762000 w 4381500"/>
              <a:gd name="connsiteY185" fmla="*/ 1507617 h 4876800"/>
              <a:gd name="connsiteX186" fmla="*/ 762000 w 4381500"/>
              <a:gd name="connsiteY186" fmla="*/ 1619250 h 4876800"/>
              <a:gd name="connsiteX187" fmla="*/ 666750 w 4381500"/>
              <a:gd name="connsiteY187" fmla="*/ 1714500 h 4876800"/>
              <a:gd name="connsiteX188" fmla="*/ 571500 w 4381500"/>
              <a:gd name="connsiteY188" fmla="*/ 1619250 h 4876800"/>
              <a:gd name="connsiteX189" fmla="*/ 571500 w 4381500"/>
              <a:gd name="connsiteY189" fmla="*/ 1508093 h 4876800"/>
              <a:gd name="connsiteX190" fmla="*/ 397250 w 4381500"/>
              <a:gd name="connsiteY190" fmla="*/ 1384030 h 4876800"/>
              <a:gd name="connsiteX191" fmla="*/ 408861 w 4381500"/>
              <a:gd name="connsiteY191" fmla="*/ 1249832 h 4876800"/>
              <a:gd name="connsiteX192" fmla="*/ 543059 w 4381500"/>
              <a:gd name="connsiteY192" fmla="*/ 1261453 h 4876800"/>
              <a:gd name="connsiteX193" fmla="*/ 666750 w 4381500"/>
              <a:gd name="connsiteY193" fmla="*/ 1333500 h 4876800"/>
              <a:gd name="connsiteX194" fmla="*/ 762000 w 4381500"/>
              <a:gd name="connsiteY194" fmla="*/ 1238250 h 4876800"/>
              <a:gd name="connsiteX195" fmla="*/ 666750 w 4381500"/>
              <a:gd name="connsiteY195" fmla="*/ 1143000 h 4876800"/>
              <a:gd name="connsiteX196" fmla="*/ 381000 w 4381500"/>
              <a:gd name="connsiteY196" fmla="*/ 857250 h 4876800"/>
              <a:gd name="connsiteX197" fmla="*/ 571491 w 4381500"/>
              <a:gd name="connsiteY197" fmla="*/ 587883 h 4876800"/>
              <a:gd name="connsiteX198" fmla="*/ 571491 w 4381500"/>
              <a:gd name="connsiteY198" fmla="*/ 476250 h 4876800"/>
              <a:gd name="connsiteX199" fmla="*/ 666741 w 4381500"/>
              <a:gd name="connsiteY199" fmla="*/ 381000 h 4876800"/>
              <a:gd name="connsiteX200" fmla="*/ 2476500 w 4381500"/>
              <a:gd name="connsiteY200" fmla="*/ 318535 h 4876800"/>
              <a:gd name="connsiteX201" fmla="*/ 2476500 w 4381500"/>
              <a:gd name="connsiteY201" fmla="*/ 857250 h 4876800"/>
              <a:gd name="connsiteX202" fmla="*/ 2571750 w 4381500"/>
              <a:gd name="connsiteY202" fmla="*/ 952500 h 4876800"/>
              <a:gd name="connsiteX203" fmla="*/ 3048000 w 4381500"/>
              <a:gd name="connsiteY203" fmla="*/ 952500 h 4876800"/>
              <a:gd name="connsiteX204" fmla="*/ 3048000 w 4381500"/>
              <a:gd name="connsiteY204" fmla="*/ 948594 h 4876800"/>
              <a:gd name="connsiteX205" fmla="*/ 3021282 w 4381500"/>
              <a:gd name="connsiteY205" fmla="*/ 882453 h 4876800"/>
              <a:gd name="connsiteX206" fmla="*/ 285750 w 4381500"/>
              <a:gd name="connsiteY206" fmla="*/ 190500 h 4876800"/>
              <a:gd name="connsiteX207" fmla="*/ 190500 w 4381500"/>
              <a:gd name="connsiteY207" fmla="*/ 285750 h 4876800"/>
              <a:gd name="connsiteX208" fmla="*/ 190500 w 4381500"/>
              <a:gd name="connsiteY208" fmla="*/ 3990975 h 4876800"/>
              <a:gd name="connsiteX209" fmla="*/ 285750 w 4381500"/>
              <a:gd name="connsiteY209" fmla="*/ 4086225 h 4876800"/>
              <a:gd name="connsiteX210" fmla="*/ 1524000 w 4381500"/>
              <a:gd name="connsiteY210" fmla="*/ 4086225 h 4876800"/>
              <a:gd name="connsiteX211" fmla="*/ 1524000 w 4381500"/>
              <a:gd name="connsiteY211" fmla="*/ 1809750 h 4876800"/>
              <a:gd name="connsiteX212" fmla="*/ 1809750 w 4381500"/>
              <a:gd name="connsiteY212" fmla="*/ 1524000 h 4876800"/>
              <a:gd name="connsiteX213" fmla="*/ 3048000 w 4381500"/>
              <a:gd name="connsiteY213" fmla="*/ 1524000 h 4876800"/>
              <a:gd name="connsiteX214" fmla="*/ 3048000 w 4381500"/>
              <a:gd name="connsiteY214" fmla="*/ 1143000 h 4876800"/>
              <a:gd name="connsiteX215" fmla="*/ 2571750 w 4381500"/>
              <a:gd name="connsiteY215" fmla="*/ 1143000 h 4876800"/>
              <a:gd name="connsiteX216" fmla="*/ 2286000 w 4381500"/>
              <a:gd name="connsiteY216" fmla="*/ 857250 h 4876800"/>
              <a:gd name="connsiteX217" fmla="*/ 2286000 w 4381500"/>
              <a:gd name="connsiteY217" fmla="*/ 190500 h 4876800"/>
              <a:gd name="connsiteX218" fmla="*/ 285750 w 4381500"/>
              <a:gd name="connsiteY218" fmla="*/ 0 h 4876800"/>
              <a:gd name="connsiteX219" fmla="*/ 2312289 w 4381500"/>
              <a:gd name="connsiteY219" fmla="*/ 0 h 4876800"/>
              <a:gd name="connsiteX220" fmla="*/ 2415902 w 4381500"/>
              <a:gd name="connsiteY220" fmla="*/ 19488 h 4876800"/>
              <a:gd name="connsiteX221" fmla="*/ 2416168 w 4381500"/>
              <a:gd name="connsiteY221" fmla="*/ 19602 h 4876800"/>
              <a:gd name="connsiteX222" fmla="*/ 2420102 w 4381500"/>
              <a:gd name="connsiteY222" fmla="*/ 21241 h 4876800"/>
              <a:gd name="connsiteX223" fmla="*/ 2517829 w 4381500"/>
              <a:gd name="connsiteY223" fmla="*/ 87134 h 4876800"/>
              <a:gd name="connsiteX224" fmla="*/ 3158223 w 4381500"/>
              <a:gd name="connsiteY224" fmla="*/ 750017 h 4876800"/>
              <a:gd name="connsiteX225" fmla="*/ 3238500 w 4381500"/>
              <a:gd name="connsiteY225" fmla="*/ 948594 h 4876800"/>
              <a:gd name="connsiteX226" fmla="*/ 3238500 w 4381500"/>
              <a:gd name="connsiteY226" fmla="*/ 1524000 h 4876800"/>
              <a:gd name="connsiteX227" fmla="*/ 4095750 w 4381500"/>
              <a:gd name="connsiteY227" fmla="*/ 1524000 h 4876800"/>
              <a:gd name="connsiteX228" fmla="*/ 4381500 w 4381500"/>
              <a:gd name="connsiteY228" fmla="*/ 1809750 h 4876800"/>
              <a:gd name="connsiteX229" fmla="*/ 4381500 w 4381500"/>
              <a:gd name="connsiteY229" fmla="*/ 4591050 h 4876800"/>
              <a:gd name="connsiteX230" fmla="*/ 4095750 w 4381500"/>
              <a:gd name="connsiteY230" fmla="*/ 4876800 h 4876800"/>
              <a:gd name="connsiteX231" fmla="*/ 1809750 w 4381500"/>
              <a:gd name="connsiteY231" fmla="*/ 4876800 h 4876800"/>
              <a:gd name="connsiteX232" fmla="*/ 1524000 w 4381500"/>
              <a:gd name="connsiteY232" fmla="*/ 4591050 h 4876800"/>
              <a:gd name="connsiteX233" fmla="*/ 1524000 w 4381500"/>
              <a:gd name="connsiteY233" fmla="*/ 4276725 h 4876800"/>
              <a:gd name="connsiteX234" fmla="*/ 285750 w 4381500"/>
              <a:gd name="connsiteY234" fmla="*/ 4276725 h 4876800"/>
              <a:gd name="connsiteX235" fmla="*/ 0 w 4381500"/>
              <a:gd name="connsiteY235" fmla="*/ 3990975 h 4876800"/>
              <a:gd name="connsiteX236" fmla="*/ 0 w 4381500"/>
              <a:gd name="connsiteY236" fmla="*/ 285750 h 4876800"/>
              <a:gd name="connsiteX237" fmla="*/ 285750 w 4381500"/>
              <a:gd name="connsiteY23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4381500" h="4876800">
                <a:moveTo>
                  <a:pt x="2857500" y="4086225"/>
                </a:moveTo>
                <a:lnTo>
                  <a:pt x="2857500" y="4276725"/>
                </a:lnTo>
                <a:lnTo>
                  <a:pt x="3048000" y="4276725"/>
                </a:lnTo>
                <a:lnTo>
                  <a:pt x="3048000" y="4086225"/>
                </a:lnTo>
                <a:close/>
                <a:moveTo>
                  <a:pt x="2095500" y="4086225"/>
                </a:moveTo>
                <a:lnTo>
                  <a:pt x="2095500" y="4276725"/>
                </a:lnTo>
                <a:lnTo>
                  <a:pt x="2286000" y="4276725"/>
                </a:lnTo>
                <a:lnTo>
                  <a:pt x="2286000" y="4086225"/>
                </a:lnTo>
                <a:close/>
                <a:moveTo>
                  <a:pt x="2762250" y="3895725"/>
                </a:moveTo>
                <a:lnTo>
                  <a:pt x="3143250" y="3895725"/>
                </a:lnTo>
                <a:cubicBezTo>
                  <a:pt x="3195847" y="3895725"/>
                  <a:pt x="3238500" y="3938378"/>
                  <a:pt x="3238500" y="3990975"/>
                </a:cubicBezTo>
                <a:lnTo>
                  <a:pt x="3238500" y="4371975"/>
                </a:lnTo>
                <a:cubicBezTo>
                  <a:pt x="3238500" y="4424572"/>
                  <a:pt x="3195847" y="4467225"/>
                  <a:pt x="3143250" y="4467225"/>
                </a:cubicBezTo>
                <a:lnTo>
                  <a:pt x="2762250" y="4467225"/>
                </a:lnTo>
                <a:cubicBezTo>
                  <a:pt x="2709653" y="4467225"/>
                  <a:pt x="2667000" y="4424572"/>
                  <a:pt x="2667000" y="4371975"/>
                </a:cubicBezTo>
                <a:lnTo>
                  <a:pt x="2667000" y="3990975"/>
                </a:lnTo>
                <a:cubicBezTo>
                  <a:pt x="2667000" y="3938378"/>
                  <a:pt x="2709653" y="3895725"/>
                  <a:pt x="2762250" y="3895725"/>
                </a:cubicBezTo>
                <a:close/>
                <a:moveTo>
                  <a:pt x="2000250" y="3895725"/>
                </a:moveTo>
                <a:lnTo>
                  <a:pt x="2381250" y="3895725"/>
                </a:lnTo>
                <a:cubicBezTo>
                  <a:pt x="2433847" y="3895725"/>
                  <a:pt x="2476500" y="3938378"/>
                  <a:pt x="2476500" y="3990975"/>
                </a:cubicBezTo>
                <a:lnTo>
                  <a:pt x="2476500" y="4371975"/>
                </a:lnTo>
                <a:cubicBezTo>
                  <a:pt x="2476500" y="4424572"/>
                  <a:pt x="2433847" y="4467225"/>
                  <a:pt x="2381250" y="4467225"/>
                </a:cubicBezTo>
                <a:lnTo>
                  <a:pt x="2000250" y="4467225"/>
                </a:lnTo>
                <a:cubicBezTo>
                  <a:pt x="1947643" y="4467225"/>
                  <a:pt x="1905000" y="4424572"/>
                  <a:pt x="1905000" y="4371975"/>
                </a:cubicBezTo>
                <a:lnTo>
                  <a:pt x="1905000" y="3990975"/>
                </a:lnTo>
                <a:cubicBezTo>
                  <a:pt x="1905000" y="3938378"/>
                  <a:pt x="1947643" y="3895725"/>
                  <a:pt x="2000250" y="3895725"/>
                </a:cubicBezTo>
                <a:close/>
                <a:moveTo>
                  <a:pt x="1047750" y="3514725"/>
                </a:moveTo>
                <a:lnTo>
                  <a:pt x="1238250" y="3514725"/>
                </a:lnTo>
                <a:cubicBezTo>
                  <a:pt x="1290856" y="3514725"/>
                  <a:pt x="1333500" y="3557378"/>
                  <a:pt x="1333500" y="3609975"/>
                </a:cubicBezTo>
                <a:cubicBezTo>
                  <a:pt x="1333500" y="3662572"/>
                  <a:pt x="1290856" y="3705225"/>
                  <a:pt x="1238250" y="3705225"/>
                </a:cubicBezTo>
                <a:lnTo>
                  <a:pt x="1047750" y="3705225"/>
                </a:lnTo>
                <a:cubicBezTo>
                  <a:pt x="995143" y="3705225"/>
                  <a:pt x="952500" y="3662572"/>
                  <a:pt x="952500" y="3609975"/>
                </a:cubicBezTo>
                <a:cubicBezTo>
                  <a:pt x="952500" y="3557378"/>
                  <a:pt x="995143" y="3514725"/>
                  <a:pt x="1047750" y="3514725"/>
                </a:cubicBezTo>
                <a:close/>
                <a:moveTo>
                  <a:pt x="476250" y="3514725"/>
                </a:moveTo>
                <a:lnTo>
                  <a:pt x="666750" y="3514725"/>
                </a:lnTo>
                <a:cubicBezTo>
                  <a:pt x="719356" y="3514725"/>
                  <a:pt x="762000" y="3557378"/>
                  <a:pt x="762000" y="3609975"/>
                </a:cubicBezTo>
                <a:cubicBezTo>
                  <a:pt x="762000" y="3662572"/>
                  <a:pt x="719356" y="3705225"/>
                  <a:pt x="666750" y="3705225"/>
                </a:cubicBezTo>
                <a:lnTo>
                  <a:pt x="476250" y="3705225"/>
                </a:lnTo>
                <a:cubicBezTo>
                  <a:pt x="423643" y="3705225"/>
                  <a:pt x="381000" y="3662572"/>
                  <a:pt x="381000" y="3609975"/>
                </a:cubicBezTo>
                <a:cubicBezTo>
                  <a:pt x="381000" y="3557378"/>
                  <a:pt x="423643" y="3514725"/>
                  <a:pt x="476250" y="3514725"/>
                </a:cubicBezTo>
                <a:close/>
                <a:moveTo>
                  <a:pt x="3619500" y="3324225"/>
                </a:moveTo>
                <a:lnTo>
                  <a:pt x="3619500" y="4276725"/>
                </a:lnTo>
                <a:lnTo>
                  <a:pt x="3810000" y="4276725"/>
                </a:lnTo>
                <a:lnTo>
                  <a:pt x="3810000" y="3324225"/>
                </a:lnTo>
                <a:close/>
                <a:moveTo>
                  <a:pt x="2857500" y="3324225"/>
                </a:moveTo>
                <a:lnTo>
                  <a:pt x="2857500" y="3514725"/>
                </a:lnTo>
                <a:lnTo>
                  <a:pt x="3048000" y="3514725"/>
                </a:lnTo>
                <a:lnTo>
                  <a:pt x="3048000" y="3324225"/>
                </a:lnTo>
                <a:close/>
                <a:moveTo>
                  <a:pt x="2095500" y="3324225"/>
                </a:moveTo>
                <a:lnTo>
                  <a:pt x="2095500" y="3514725"/>
                </a:lnTo>
                <a:lnTo>
                  <a:pt x="2286000" y="3514725"/>
                </a:lnTo>
                <a:lnTo>
                  <a:pt x="2286000" y="3324225"/>
                </a:lnTo>
                <a:close/>
                <a:moveTo>
                  <a:pt x="3524250" y="3133725"/>
                </a:moveTo>
                <a:lnTo>
                  <a:pt x="3905250" y="3133725"/>
                </a:lnTo>
                <a:cubicBezTo>
                  <a:pt x="3957847" y="3133725"/>
                  <a:pt x="4000500" y="3176378"/>
                  <a:pt x="4000500" y="3228975"/>
                </a:cubicBezTo>
                <a:lnTo>
                  <a:pt x="4000500" y="4371975"/>
                </a:lnTo>
                <a:cubicBezTo>
                  <a:pt x="4000500" y="4424572"/>
                  <a:pt x="3957847" y="4467225"/>
                  <a:pt x="3905250" y="4467225"/>
                </a:cubicBezTo>
                <a:lnTo>
                  <a:pt x="3524250" y="4467225"/>
                </a:lnTo>
                <a:cubicBezTo>
                  <a:pt x="3471653" y="4467225"/>
                  <a:pt x="3429000" y="4424572"/>
                  <a:pt x="3429000" y="4371975"/>
                </a:cubicBezTo>
                <a:lnTo>
                  <a:pt x="3429000" y="3228975"/>
                </a:lnTo>
                <a:cubicBezTo>
                  <a:pt x="3429000" y="3176378"/>
                  <a:pt x="3471653" y="3133725"/>
                  <a:pt x="3524250" y="3133725"/>
                </a:cubicBezTo>
                <a:close/>
                <a:moveTo>
                  <a:pt x="2762250" y="3133725"/>
                </a:moveTo>
                <a:lnTo>
                  <a:pt x="3143250" y="3133725"/>
                </a:lnTo>
                <a:cubicBezTo>
                  <a:pt x="3195847" y="3133725"/>
                  <a:pt x="3238500" y="3176378"/>
                  <a:pt x="3238500" y="3228975"/>
                </a:cubicBezTo>
                <a:lnTo>
                  <a:pt x="3238500" y="3609975"/>
                </a:lnTo>
                <a:cubicBezTo>
                  <a:pt x="3238500" y="3662572"/>
                  <a:pt x="3195847" y="3705225"/>
                  <a:pt x="3143250" y="3705225"/>
                </a:cubicBezTo>
                <a:lnTo>
                  <a:pt x="2762250" y="3705225"/>
                </a:lnTo>
                <a:cubicBezTo>
                  <a:pt x="2709653" y="3705225"/>
                  <a:pt x="2667000" y="3662572"/>
                  <a:pt x="2667000" y="3609975"/>
                </a:cubicBezTo>
                <a:lnTo>
                  <a:pt x="2667000" y="3228975"/>
                </a:lnTo>
                <a:cubicBezTo>
                  <a:pt x="2667000" y="3176378"/>
                  <a:pt x="2709653" y="3133725"/>
                  <a:pt x="2762250" y="3133725"/>
                </a:cubicBezTo>
                <a:close/>
                <a:moveTo>
                  <a:pt x="2000250" y="3133725"/>
                </a:moveTo>
                <a:lnTo>
                  <a:pt x="2381250" y="3133725"/>
                </a:lnTo>
                <a:cubicBezTo>
                  <a:pt x="2433847" y="3133725"/>
                  <a:pt x="2476500" y="3176378"/>
                  <a:pt x="2476500" y="3228975"/>
                </a:cubicBezTo>
                <a:lnTo>
                  <a:pt x="2476500" y="3609975"/>
                </a:lnTo>
                <a:cubicBezTo>
                  <a:pt x="2476500" y="3662572"/>
                  <a:pt x="2433847" y="3705225"/>
                  <a:pt x="2381250" y="3705225"/>
                </a:cubicBezTo>
                <a:lnTo>
                  <a:pt x="2000250" y="3705225"/>
                </a:lnTo>
                <a:cubicBezTo>
                  <a:pt x="1947643" y="3705225"/>
                  <a:pt x="1905000" y="3662572"/>
                  <a:pt x="1905000" y="3609975"/>
                </a:cubicBezTo>
                <a:lnTo>
                  <a:pt x="1905000" y="3228975"/>
                </a:lnTo>
                <a:cubicBezTo>
                  <a:pt x="1905000" y="3176378"/>
                  <a:pt x="1947643" y="3133725"/>
                  <a:pt x="2000250" y="3133725"/>
                </a:cubicBezTo>
                <a:close/>
                <a:moveTo>
                  <a:pt x="1047750" y="3133725"/>
                </a:moveTo>
                <a:lnTo>
                  <a:pt x="1238250" y="3133725"/>
                </a:lnTo>
                <a:cubicBezTo>
                  <a:pt x="1290856" y="3133725"/>
                  <a:pt x="1333500" y="3176378"/>
                  <a:pt x="1333500" y="3228975"/>
                </a:cubicBezTo>
                <a:cubicBezTo>
                  <a:pt x="1333500" y="3281572"/>
                  <a:pt x="1290856" y="3324225"/>
                  <a:pt x="1238250" y="3324225"/>
                </a:cubicBezTo>
                <a:lnTo>
                  <a:pt x="1047750" y="3324225"/>
                </a:lnTo>
                <a:cubicBezTo>
                  <a:pt x="995143" y="3324225"/>
                  <a:pt x="952500" y="3281572"/>
                  <a:pt x="952500" y="3228975"/>
                </a:cubicBezTo>
                <a:cubicBezTo>
                  <a:pt x="952500" y="3176378"/>
                  <a:pt x="995143" y="3133725"/>
                  <a:pt x="1047750" y="3133725"/>
                </a:cubicBezTo>
                <a:close/>
                <a:moveTo>
                  <a:pt x="476250" y="3133725"/>
                </a:moveTo>
                <a:lnTo>
                  <a:pt x="666750" y="3133725"/>
                </a:lnTo>
                <a:cubicBezTo>
                  <a:pt x="719356" y="3133725"/>
                  <a:pt x="762000" y="3176378"/>
                  <a:pt x="762000" y="3228975"/>
                </a:cubicBezTo>
                <a:cubicBezTo>
                  <a:pt x="762000" y="3281572"/>
                  <a:pt x="719356" y="3324225"/>
                  <a:pt x="666750" y="3324225"/>
                </a:cubicBezTo>
                <a:lnTo>
                  <a:pt x="476250" y="3324225"/>
                </a:lnTo>
                <a:cubicBezTo>
                  <a:pt x="423643" y="3324225"/>
                  <a:pt x="381000" y="3281572"/>
                  <a:pt x="381000" y="3228975"/>
                </a:cubicBezTo>
                <a:cubicBezTo>
                  <a:pt x="381000" y="3176378"/>
                  <a:pt x="423643" y="3133725"/>
                  <a:pt x="476250" y="3133725"/>
                </a:cubicBezTo>
                <a:close/>
                <a:moveTo>
                  <a:pt x="1047750" y="2752725"/>
                </a:moveTo>
                <a:lnTo>
                  <a:pt x="1238250" y="2752725"/>
                </a:lnTo>
                <a:cubicBezTo>
                  <a:pt x="1290856" y="2752725"/>
                  <a:pt x="1333500" y="2795378"/>
                  <a:pt x="1333500" y="2847975"/>
                </a:cubicBezTo>
                <a:cubicBezTo>
                  <a:pt x="1333500" y="2900572"/>
                  <a:pt x="1290856" y="2943225"/>
                  <a:pt x="1238250" y="2943225"/>
                </a:cubicBezTo>
                <a:lnTo>
                  <a:pt x="1047750" y="2943225"/>
                </a:lnTo>
                <a:cubicBezTo>
                  <a:pt x="995143" y="2943225"/>
                  <a:pt x="952500" y="2900572"/>
                  <a:pt x="952500" y="2847975"/>
                </a:cubicBezTo>
                <a:cubicBezTo>
                  <a:pt x="952500" y="2795378"/>
                  <a:pt x="995143" y="2752725"/>
                  <a:pt x="1047750" y="2752725"/>
                </a:cubicBezTo>
                <a:close/>
                <a:moveTo>
                  <a:pt x="476250" y="2752725"/>
                </a:moveTo>
                <a:lnTo>
                  <a:pt x="666750" y="2752725"/>
                </a:lnTo>
                <a:cubicBezTo>
                  <a:pt x="719356" y="2752725"/>
                  <a:pt x="762000" y="2795378"/>
                  <a:pt x="762000" y="2847975"/>
                </a:cubicBezTo>
                <a:cubicBezTo>
                  <a:pt x="762000" y="2900572"/>
                  <a:pt x="719356" y="2943225"/>
                  <a:pt x="666750" y="2943225"/>
                </a:cubicBezTo>
                <a:lnTo>
                  <a:pt x="476250" y="2943225"/>
                </a:lnTo>
                <a:cubicBezTo>
                  <a:pt x="423643" y="2943225"/>
                  <a:pt x="381000" y="2900572"/>
                  <a:pt x="381000" y="2847975"/>
                </a:cubicBezTo>
                <a:cubicBezTo>
                  <a:pt x="381000" y="2795378"/>
                  <a:pt x="423643" y="2752725"/>
                  <a:pt x="476250" y="2752725"/>
                </a:cubicBezTo>
                <a:close/>
                <a:moveTo>
                  <a:pt x="2762250" y="2314575"/>
                </a:moveTo>
                <a:lnTo>
                  <a:pt x="3524250" y="2314575"/>
                </a:lnTo>
                <a:cubicBezTo>
                  <a:pt x="3576847" y="2314575"/>
                  <a:pt x="3619500" y="2357228"/>
                  <a:pt x="3619500" y="2409825"/>
                </a:cubicBezTo>
                <a:cubicBezTo>
                  <a:pt x="3619500" y="2462422"/>
                  <a:pt x="3576847" y="2505075"/>
                  <a:pt x="3524250" y="2505075"/>
                </a:cubicBezTo>
                <a:lnTo>
                  <a:pt x="2762250" y="2505075"/>
                </a:lnTo>
                <a:cubicBezTo>
                  <a:pt x="2709653" y="2505075"/>
                  <a:pt x="2667000" y="2462422"/>
                  <a:pt x="2667000" y="2409825"/>
                </a:cubicBezTo>
                <a:cubicBezTo>
                  <a:pt x="2667000" y="2357228"/>
                  <a:pt x="2709653" y="2314575"/>
                  <a:pt x="2762250" y="2314575"/>
                </a:cubicBezTo>
                <a:close/>
                <a:moveTo>
                  <a:pt x="2381250" y="2314575"/>
                </a:moveTo>
                <a:cubicBezTo>
                  <a:pt x="2433828" y="2314575"/>
                  <a:pt x="2476500" y="2357247"/>
                  <a:pt x="2476500" y="2409825"/>
                </a:cubicBezTo>
                <a:cubicBezTo>
                  <a:pt x="2476500" y="2462403"/>
                  <a:pt x="2433828" y="2505075"/>
                  <a:pt x="2381250" y="2505075"/>
                </a:cubicBezTo>
                <a:cubicBezTo>
                  <a:pt x="2328672" y="2505075"/>
                  <a:pt x="2286000" y="2462403"/>
                  <a:pt x="2286000" y="2409825"/>
                </a:cubicBezTo>
                <a:cubicBezTo>
                  <a:pt x="2286000" y="2357247"/>
                  <a:pt x="2328672" y="2314575"/>
                  <a:pt x="2381250" y="2314575"/>
                </a:cubicBezTo>
                <a:close/>
                <a:moveTo>
                  <a:pt x="1047750" y="2314575"/>
                </a:moveTo>
                <a:lnTo>
                  <a:pt x="1238250" y="2314575"/>
                </a:lnTo>
                <a:cubicBezTo>
                  <a:pt x="1290856" y="2314575"/>
                  <a:pt x="1333500" y="2357228"/>
                  <a:pt x="1333500" y="2409825"/>
                </a:cubicBezTo>
                <a:cubicBezTo>
                  <a:pt x="1333500" y="2462422"/>
                  <a:pt x="1290856" y="2505075"/>
                  <a:pt x="1238250" y="2505075"/>
                </a:cubicBezTo>
                <a:lnTo>
                  <a:pt x="1047750" y="2505075"/>
                </a:lnTo>
                <a:cubicBezTo>
                  <a:pt x="995143" y="2505075"/>
                  <a:pt x="952500" y="2462422"/>
                  <a:pt x="952500" y="2409825"/>
                </a:cubicBezTo>
                <a:cubicBezTo>
                  <a:pt x="952500" y="2357228"/>
                  <a:pt x="995143" y="2314575"/>
                  <a:pt x="1047750" y="2314575"/>
                </a:cubicBezTo>
                <a:close/>
                <a:moveTo>
                  <a:pt x="476250" y="2314575"/>
                </a:moveTo>
                <a:lnTo>
                  <a:pt x="666750" y="2314575"/>
                </a:lnTo>
                <a:cubicBezTo>
                  <a:pt x="719356" y="2314575"/>
                  <a:pt x="762000" y="2357228"/>
                  <a:pt x="762000" y="2409825"/>
                </a:cubicBezTo>
                <a:cubicBezTo>
                  <a:pt x="762000" y="2462422"/>
                  <a:pt x="719356" y="2505075"/>
                  <a:pt x="666750" y="2505075"/>
                </a:cubicBezTo>
                <a:lnTo>
                  <a:pt x="476250" y="2505075"/>
                </a:lnTo>
                <a:cubicBezTo>
                  <a:pt x="423643" y="2505075"/>
                  <a:pt x="381000" y="2462422"/>
                  <a:pt x="381000" y="2409825"/>
                </a:cubicBezTo>
                <a:cubicBezTo>
                  <a:pt x="381000" y="2357228"/>
                  <a:pt x="423643" y="2314575"/>
                  <a:pt x="476250" y="2314575"/>
                </a:cubicBezTo>
                <a:close/>
                <a:moveTo>
                  <a:pt x="2095500" y="2124075"/>
                </a:moveTo>
                <a:lnTo>
                  <a:pt x="2095500" y="2752725"/>
                </a:lnTo>
                <a:lnTo>
                  <a:pt x="3810000" y="2752725"/>
                </a:lnTo>
                <a:lnTo>
                  <a:pt x="3810000" y="2124075"/>
                </a:lnTo>
                <a:close/>
                <a:moveTo>
                  <a:pt x="2000250" y="1933575"/>
                </a:moveTo>
                <a:lnTo>
                  <a:pt x="3905250" y="1933575"/>
                </a:lnTo>
                <a:cubicBezTo>
                  <a:pt x="3957847" y="1933575"/>
                  <a:pt x="4000500" y="1976228"/>
                  <a:pt x="4000500" y="2028825"/>
                </a:cubicBezTo>
                <a:lnTo>
                  <a:pt x="4000500" y="2847975"/>
                </a:lnTo>
                <a:cubicBezTo>
                  <a:pt x="4000500" y="2900572"/>
                  <a:pt x="3957847" y="2943225"/>
                  <a:pt x="3905250" y="2943225"/>
                </a:cubicBezTo>
                <a:lnTo>
                  <a:pt x="2000250" y="2943225"/>
                </a:lnTo>
                <a:cubicBezTo>
                  <a:pt x="1947643" y="2943225"/>
                  <a:pt x="1905000" y="2900572"/>
                  <a:pt x="1905000" y="2847975"/>
                </a:cubicBezTo>
                <a:lnTo>
                  <a:pt x="1905000" y="2028825"/>
                </a:lnTo>
                <a:cubicBezTo>
                  <a:pt x="1905000" y="1976228"/>
                  <a:pt x="1947643" y="1933575"/>
                  <a:pt x="2000250" y="1933575"/>
                </a:cubicBezTo>
                <a:close/>
                <a:moveTo>
                  <a:pt x="476250" y="1933575"/>
                </a:moveTo>
                <a:lnTo>
                  <a:pt x="1238250" y="1933575"/>
                </a:lnTo>
                <a:cubicBezTo>
                  <a:pt x="1290856" y="1933575"/>
                  <a:pt x="1333500" y="1976228"/>
                  <a:pt x="1333500" y="2028825"/>
                </a:cubicBezTo>
                <a:cubicBezTo>
                  <a:pt x="1333500" y="2081422"/>
                  <a:pt x="1290856" y="2124075"/>
                  <a:pt x="1238250" y="2124075"/>
                </a:cubicBezTo>
                <a:lnTo>
                  <a:pt x="476250" y="2124075"/>
                </a:lnTo>
                <a:cubicBezTo>
                  <a:pt x="423643" y="2124075"/>
                  <a:pt x="381000" y="2081422"/>
                  <a:pt x="381000" y="2028825"/>
                </a:cubicBezTo>
                <a:cubicBezTo>
                  <a:pt x="381000" y="1976228"/>
                  <a:pt x="423643" y="1933575"/>
                  <a:pt x="476250" y="1933575"/>
                </a:cubicBezTo>
                <a:close/>
                <a:moveTo>
                  <a:pt x="1809750" y="1714500"/>
                </a:moveTo>
                <a:cubicBezTo>
                  <a:pt x="1757229" y="1714500"/>
                  <a:pt x="1714500" y="1757229"/>
                  <a:pt x="1714500" y="1809750"/>
                </a:cubicBezTo>
                <a:lnTo>
                  <a:pt x="1714500" y="4591050"/>
                </a:lnTo>
                <a:cubicBezTo>
                  <a:pt x="1714500" y="4643571"/>
                  <a:pt x="1757229" y="4686300"/>
                  <a:pt x="1809750" y="4686300"/>
                </a:cubicBezTo>
                <a:lnTo>
                  <a:pt x="4095750" y="4686300"/>
                </a:lnTo>
                <a:cubicBezTo>
                  <a:pt x="4148271" y="4686300"/>
                  <a:pt x="4191000" y="4643571"/>
                  <a:pt x="4191000" y="4591050"/>
                </a:cubicBezTo>
                <a:lnTo>
                  <a:pt x="4191000" y="1809750"/>
                </a:lnTo>
                <a:cubicBezTo>
                  <a:pt x="4191000" y="1757229"/>
                  <a:pt x="4148271" y="1714500"/>
                  <a:pt x="4095750" y="1714500"/>
                </a:cubicBezTo>
                <a:close/>
                <a:moveTo>
                  <a:pt x="1238250" y="1143000"/>
                </a:moveTo>
                <a:lnTo>
                  <a:pt x="2000250" y="1143000"/>
                </a:lnTo>
                <a:cubicBezTo>
                  <a:pt x="2052847" y="1143000"/>
                  <a:pt x="2095500" y="1185653"/>
                  <a:pt x="2095500" y="1238250"/>
                </a:cubicBezTo>
                <a:cubicBezTo>
                  <a:pt x="2095500" y="1290847"/>
                  <a:pt x="2052847" y="1333500"/>
                  <a:pt x="2000250" y="1333500"/>
                </a:cubicBezTo>
                <a:lnTo>
                  <a:pt x="1238250" y="1333500"/>
                </a:lnTo>
                <a:cubicBezTo>
                  <a:pt x="1185643" y="1333500"/>
                  <a:pt x="1143000" y="1290847"/>
                  <a:pt x="1143000" y="1238250"/>
                </a:cubicBezTo>
                <a:cubicBezTo>
                  <a:pt x="1143000" y="1185653"/>
                  <a:pt x="1185643" y="1143000"/>
                  <a:pt x="1238250" y="1143000"/>
                </a:cubicBezTo>
                <a:close/>
                <a:moveTo>
                  <a:pt x="1238250" y="762000"/>
                </a:moveTo>
                <a:lnTo>
                  <a:pt x="2000250" y="762000"/>
                </a:lnTo>
                <a:cubicBezTo>
                  <a:pt x="2052847" y="762000"/>
                  <a:pt x="2095500" y="804653"/>
                  <a:pt x="2095500" y="857250"/>
                </a:cubicBezTo>
                <a:cubicBezTo>
                  <a:pt x="2095500" y="909847"/>
                  <a:pt x="2052847" y="952500"/>
                  <a:pt x="2000250" y="952500"/>
                </a:cubicBezTo>
                <a:lnTo>
                  <a:pt x="1238250" y="952500"/>
                </a:lnTo>
                <a:cubicBezTo>
                  <a:pt x="1185643" y="952500"/>
                  <a:pt x="1143000" y="909847"/>
                  <a:pt x="1143000" y="857250"/>
                </a:cubicBezTo>
                <a:cubicBezTo>
                  <a:pt x="1143000" y="804653"/>
                  <a:pt x="1185643" y="762000"/>
                  <a:pt x="1238250" y="762000"/>
                </a:cubicBezTo>
                <a:close/>
                <a:moveTo>
                  <a:pt x="666741" y="381000"/>
                </a:moveTo>
                <a:cubicBezTo>
                  <a:pt x="719347" y="381000"/>
                  <a:pt x="761991" y="423653"/>
                  <a:pt x="761991" y="476250"/>
                </a:cubicBezTo>
                <a:lnTo>
                  <a:pt x="761991" y="587206"/>
                </a:lnTo>
                <a:cubicBezTo>
                  <a:pt x="805530" y="601656"/>
                  <a:pt x="853898" y="628107"/>
                  <a:pt x="902237" y="674884"/>
                </a:cubicBezTo>
                <a:cubicBezTo>
                  <a:pt x="940042" y="711470"/>
                  <a:pt x="941032" y="771763"/>
                  <a:pt x="904456" y="809577"/>
                </a:cubicBezTo>
                <a:cubicBezTo>
                  <a:pt x="867890" y="847363"/>
                  <a:pt x="807577" y="848372"/>
                  <a:pt x="769773" y="811787"/>
                </a:cubicBezTo>
                <a:cubicBezTo>
                  <a:pt x="736121" y="779221"/>
                  <a:pt x="700488" y="762000"/>
                  <a:pt x="666750" y="762000"/>
                </a:cubicBezTo>
                <a:cubicBezTo>
                  <a:pt x="614229" y="762000"/>
                  <a:pt x="571500" y="804729"/>
                  <a:pt x="571500" y="857250"/>
                </a:cubicBezTo>
                <a:cubicBezTo>
                  <a:pt x="571500" y="909771"/>
                  <a:pt x="614229" y="952500"/>
                  <a:pt x="666750" y="952500"/>
                </a:cubicBezTo>
                <a:cubicBezTo>
                  <a:pt x="824313" y="952500"/>
                  <a:pt x="952500" y="1080687"/>
                  <a:pt x="952500" y="1238250"/>
                </a:cubicBezTo>
                <a:cubicBezTo>
                  <a:pt x="952500" y="1362427"/>
                  <a:pt x="872862" y="1468298"/>
                  <a:pt x="762000" y="1507617"/>
                </a:cubicBezTo>
                <a:lnTo>
                  <a:pt x="762000" y="1619250"/>
                </a:lnTo>
                <a:cubicBezTo>
                  <a:pt x="762000" y="1671847"/>
                  <a:pt x="719357" y="1714500"/>
                  <a:pt x="666750" y="1714500"/>
                </a:cubicBezTo>
                <a:cubicBezTo>
                  <a:pt x="614144" y="1714500"/>
                  <a:pt x="571500" y="1671847"/>
                  <a:pt x="571500" y="1619250"/>
                </a:cubicBezTo>
                <a:lnTo>
                  <a:pt x="571500" y="1508093"/>
                </a:lnTo>
                <a:cubicBezTo>
                  <a:pt x="508045" y="1486814"/>
                  <a:pt x="448171" y="1444609"/>
                  <a:pt x="397250" y="1384030"/>
                </a:cubicBezTo>
                <a:cubicBezTo>
                  <a:pt x="363398" y="1343768"/>
                  <a:pt x="368589" y="1283684"/>
                  <a:pt x="408861" y="1249832"/>
                </a:cubicBezTo>
                <a:cubicBezTo>
                  <a:pt x="449123" y="1215980"/>
                  <a:pt x="509207" y="1221171"/>
                  <a:pt x="543059" y="1261453"/>
                </a:cubicBezTo>
                <a:cubicBezTo>
                  <a:pt x="582121" y="1307906"/>
                  <a:pt x="626050" y="1333500"/>
                  <a:pt x="666750" y="1333500"/>
                </a:cubicBezTo>
                <a:cubicBezTo>
                  <a:pt x="719271" y="1333500"/>
                  <a:pt x="762000" y="1290771"/>
                  <a:pt x="762000" y="1238250"/>
                </a:cubicBezTo>
                <a:cubicBezTo>
                  <a:pt x="762000" y="1185729"/>
                  <a:pt x="719271" y="1143000"/>
                  <a:pt x="666750" y="1143000"/>
                </a:cubicBezTo>
                <a:cubicBezTo>
                  <a:pt x="509188" y="1143000"/>
                  <a:pt x="381000" y="1014812"/>
                  <a:pt x="381000" y="857250"/>
                </a:cubicBezTo>
                <a:cubicBezTo>
                  <a:pt x="381000" y="733082"/>
                  <a:pt x="460639" y="627202"/>
                  <a:pt x="571491" y="587883"/>
                </a:cubicBezTo>
                <a:lnTo>
                  <a:pt x="571491" y="476250"/>
                </a:lnTo>
                <a:cubicBezTo>
                  <a:pt x="571491" y="423653"/>
                  <a:pt x="614134" y="381000"/>
                  <a:pt x="666741" y="381000"/>
                </a:cubicBezTo>
                <a:close/>
                <a:moveTo>
                  <a:pt x="2476500" y="318535"/>
                </a:moveTo>
                <a:lnTo>
                  <a:pt x="2476500" y="857250"/>
                </a:lnTo>
                <a:cubicBezTo>
                  <a:pt x="2476500" y="909771"/>
                  <a:pt x="2519229" y="952500"/>
                  <a:pt x="2571750" y="952500"/>
                </a:cubicBezTo>
                <a:lnTo>
                  <a:pt x="3048000" y="952500"/>
                </a:lnTo>
                <a:lnTo>
                  <a:pt x="3048000" y="948594"/>
                </a:lnTo>
                <a:cubicBezTo>
                  <a:pt x="3048000" y="923734"/>
                  <a:pt x="3038513" y="900255"/>
                  <a:pt x="3021282" y="882453"/>
                </a:cubicBezTo>
                <a:close/>
                <a:moveTo>
                  <a:pt x="285750" y="190500"/>
                </a:moveTo>
                <a:cubicBezTo>
                  <a:pt x="233229" y="190500"/>
                  <a:pt x="190500" y="233229"/>
                  <a:pt x="190500" y="285750"/>
                </a:cubicBezTo>
                <a:lnTo>
                  <a:pt x="190500" y="3990975"/>
                </a:lnTo>
                <a:cubicBezTo>
                  <a:pt x="190500" y="4043496"/>
                  <a:pt x="233229" y="4086225"/>
                  <a:pt x="285750" y="4086225"/>
                </a:cubicBezTo>
                <a:lnTo>
                  <a:pt x="1524000" y="4086225"/>
                </a:lnTo>
                <a:lnTo>
                  <a:pt x="1524000" y="1809750"/>
                </a:lnTo>
                <a:cubicBezTo>
                  <a:pt x="1524000" y="1652187"/>
                  <a:pt x="1652187" y="1524000"/>
                  <a:pt x="1809750" y="1524000"/>
                </a:cubicBezTo>
                <a:lnTo>
                  <a:pt x="3048000" y="1524000"/>
                </a:lnTo>
                <a:lnTo>
                  <a:pt x="3048000" y="1143000"/>
                </a:lnTo>
                <a:lnTo>
                  <a:pt x="2571750" y="1143000"/>
                </a:lnTo>
                <a:cubicBezTo>
                  <a:pt x="2414187" y="1143000"/>
                  <a:pt x="2286000" y="1014812"/>
                  <a:pt x="2286000" y="857250"/>
                </a:cubicBezTo>
                <a:lnTo>
                  <a:pt x="2286000" y="190500"/>
                </a:lnTo>
                <a:close/>
                <a:moveTo>
                  <a:pt x="285750" y="0"/>
                </a:moveTo>
                <a:lnTo>
                  <a:pt x="2312289" y="0"/>
                </a:lnTo>
                <a:cubicBezTo>
                  <a:pt x="2347941" y="0"/>
                  <a:pt x="2382802" y="6553"/>
                  <a:pt x="2415902" y="19488"/>
                </a:cubicBezTo>
                <a:cubicBezTo>
                  <a:pt x="2415988" y="19526"/>
                  <a:pt x="2416083" y="19564"/>
                  <a:pt x="2416168" y="19602"/>
                </a:cubicBezTo>
                <a:cubicBezTo>
                  <a:pt x="2417492" y="20126"/>
                  <a:pt x="2418807" y="20659"/>
                  <a:pt x="2420102" y="21241"/>
                </a:cubicBezTo>
                <a:cubicBezTo>
                  <a:pt x="2456450" y="35947"/>
                  <a:pt x="2490292" y="58655"/>
                  <a:pt x="2517829" y="87134"/>
                </a:cubicBezTo>
                <a:lnTo>
                  <a:pt x="3158223" y="750017"/>
                </a:lnTo>
                <a:cubicBezTo>
                  <a:pt x="3209963" y="803481"/>
                  <a:pt x="3238500" y="874023"/>
                  <a:pt x="3238500" y="948594"/>
                </a:cubicBezTo>
                <a:lnTo>
                  <a:pt x="3238500" y="1524000"/>
                </a:lnTo>
                <a:lnTo>
                  <a:pt x="4095750" y="1524000"/>
                </a:lnTo>
                <a:cubicBezTo>
                  <a:pt x="4253312" y="1524000"/>
                  <a:pt x="4381500" y="1652187"/>
                  <a:pt x="4381500" y="1809750"/>
                </a:cubicBezTo>
                <a:lnTo>
                  <a:pt x="4381500" y="4591050"/>
                </a:lnTo>
                <a:cubicBezTo>
                  <a:pt x="4381500" y="4748612"/>
                  <a:pt x="4253312" y="4876800"/>
                  <a:pt x="4095750" y="4876800"/>
                </a:cubicBezTo>
                <a:lnTo>
                  <a:pt x="1809750" y="4876800"/>
                </a:lnTo>
                <a:cubicBezTo>
                  <a:pt x="1652187" y="4876800"/>
                  <a:pt x="1524000" y="4748612"/>
                  <a:pt x="1524000" y="4591050"/>
                </a:cubicBezTo>
                <a:lnTo>
                  <a:pt x="1524000" y="4276725"/>
                </a:lnTo>
                <a:lnTo>
                  <a:pt x="285750" y="4276725"/>
                </a:lnTo>
                <a:cubicBezTo>
                  <a:pt x="128187" y="4276725"/>
                  <a:pt x="0" y="4148537"/>
                  <a:pt x="0" y="3990975"/>
                </a:cubicBezTo>
                <a:lnTo>
                  <a:pt x="0" y="285750"/>
                </a:lnTo>
                <a:cubicBezTo>
                  <a:pt x="0" y="128187"/>
                  <a:pt x="128187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F284BCA-1818-4E60-B2EA-C35680E8B081}"/>
              </a:ext>
            </a:extLst>
          </p:cNvPr>
          <p:cNvSpPr>
            <a:spLocks noChangeAspect="1"/>
          </p:cNvSpPr>
          <p:nvPr/>
        </p:nvSpPr>
        <p:spPr>
          <a:xfrm>
            <a:off x="8537645" y="10053341"/>
            <a:ext cx="853440" cy="853442"/>
          </a:xfrm>
          <a:custGeom>
            <a:avLst/>
            <a:gdLst>
              <a:gd name="connsiteX0" fmla="*/ 4677479 w 4876791"/>
              <a:gd name="connsiteY0" fmla="*/ 4027129 h 4876800"/>
              <a:gd name="connsiteX1" fmla="*/ 4864432 w 4876791"/>
              <a:gd name="connsiteY1" fmla="*/ 4178827 h 4876800"/>
              <a:gd name="connsiteX2" fmla="*/ 4746675 w 4876791"/>
              <a:gd name="connsiteY2" fmla="*/ 4663736 h 4876800"/>
              <a:gd name="connsiteX3" fmla="*/ 4298695 w 4876791"/>
              <a:gd name="connsiteY3" fmla="*/ 4876800 h 4876800"/>
              <a:gd name="connsiteX4" fmla="*/ 3438521 w 4876791"/>
              <a:gd name="connsiteY4" fmla="*/ 4876800 h 4876800"/>
              <a:gd name="connsiteX5" fmla="*/ 3248021 w 4876791"/>
              <a:gd name="connsiteY5" fmla="*/ 4686300 h 4876800"/>
              <a:gd name="connsiteX6" fmla="*/ 3438521 w 4876791"/>
              <a:gd name="connsiteY6" fmla="*/ 4495800 h 4876800"/>
              <a:gd name="connsiteX7" fmla="*/ 4298695 w 4876791"/>
              <a:gd name="connsiteY7" fmla="*/ 4495800 h 4876800"/>
              <a:gd name="connsiteX8" fmla="*/ 4451085 w 4876791"/>
              <a:gd name="connsiteY8" fmla="*/ 4423353 h 4876800"/>
              <a:gd name="connsiteX9" fmla="*/ 4491433 w 4876791"/>
              <a:gd name="connsiteY9" fmla="*/ 4256494 h 4876800"/>
              <a:gd name="connsiteX10" fmla="*/ 4639109 w 4876791"/>
              <a:gd name="connsiteY10" fmla="*/ 4031161 h 4876800"/>
              <a:gd name="connsiteX11" fmla="*/ 4677479 w 4876791"/>
              <a:gd name="connsiteY11" fmla="*/ 4027129 h 4876800"/>
              <a:gd name="connsiteX12" fmla="*/ 2428862 w 4876791"/>
              <a:gd name="connsiteY12" fmla="*/ 3449650 h 4876800"/>
              <a:gd name="connsiteX13" fmla="*/ 2256297 w 4876791"/>
              <a:gd name="connsiteY13" fmla="*/ 4234748 h 4876800"/>
              <a:gd name="connsiteX14" fmla="*/ 2428862 w 4876791"/>
              <a:gd name="connsiteY14" fmla="*/ 4407341 h 4876800"/>
              <a:gd name="connsiteX15" fmla="*/ 2601407 w 4876791"/>
              <a:gd name="connsiteY15" fmla="*/ 4234758 h 4876800"/>
              <a:gd name="connsiteX16" fmla="*/ 2438396 w 4876791"/>
              <a:gd name="connsiteY16" fmla="*/ 381000 h 4876800"/>
              <a:gd name="connsiteX17" fmla="*/ 1523996 w 4876791"/>
              <a:gd name="connsiteY17" fmla="*/ 1295400 h 4876800"/>
              <a:gd name="connsiteX18" fmla="*/ 2393829 w 4876791"/>
              <a:gd name="connsiteY18" fmla="*/ 2208704 h 4876800"/>
              <a:gd name="connsiteX19" fmla="*/ 2438396 w 4876791"/>
              <a:gd name="connsiteY19" fmla="*/ 2208219 h 4876800"/>
              <a:gd name="connsiteX20" fmla="*/ 2483783 w 4876791"/>
              <a:gd name="connsiteY20" fmla="*/ 2208676 h 4876800"/>
              <a:gd name="connsiteX21" fmla="*/ 3352796 w 4876791"/>
              <a:gd name="connsiteY21" fmla="*/ 1295400 h 4876800"/>
              <a:gd name="connsiteX22" fmla="*/ 2438396 w 4876791"/>
              <a:gd name="connsiteY22" fmla="*/ 381000 h 4876800"/>
              <a:gd name="connsiteX23" fmla="*/ 2438396 w 4876791"/>
              <a:gd name="connsiteY23" fmla="*/ 0 h 4876800"/>
              <a:gd name="connsiteX24" fmla="*/ 3733796 w 4876791"/>
              <a:gd name="connsiteY24" fmla="*/ 1295400 h 4876800"/>
              <a:gd name="connsiteX25" fmla="*/ 3213922 w 4876791"/>
              <a:gd name="connsiteY25" fmla="*/ 2332377 h 4876800"/>
              <a:gd name="connsiteX26" fmla="*/ 4498006 w 4876791"/>
              <a:gd name="connsiteY26" fmla="*/ 3307851 h 4876800"/>
              <a:gd name="connsiteX27" fmla="*/ 4445866 w 4876791"/>
              <a:gd name="connsiteY27" fmla="*/ 3572170 h 4876800"/>
              <a:gd name="connsiteX28" fmla="*/ 4181557 w 4876791"/>
              <a:gd name="connsiteY28" fmla="*/ 3520030 h 4876800"/>
              <a:gd name="connsiteX29" fmla="*/ 2631811 w 4876791"/>
              <a:gd name="connsiteY29" fmla="*/ 2598125 h 4876800"/>
              <a:gd name="connsiteX30" fmla="*/ 2995914 w 4876791"/>
              <a:gd name="connsiteY30" fmla="*/ 4254818 h 4876800"/>
              <a:gd name="connsiteX31" fmla="*/ 2944564 w 4876791"/>
              <a:gd name="connsiteY31" fmla="*/ 4430401 h 4876800"/>
              <a:gd name="connsiteX32" fmla="*/ 2563583 w 4876791"/>
              <a:gd name="connsiteY32" fmla="*/ 4811468 h 4876800"/>
              <a:gd name="connsiteX33" fmla="*/ 2428871 w 4876791"/>
              <a:gd name="connsiteY33" fmla="*/ 4867275 h 4876800"/>
              <a:gd name="connsiteX34" fmla="*/ 2294150 w 4876791"/>
              <a:gd name="connsiteY34" fmla="*/ 4811468 h 4876800"/>
              <a:gd name="connsiteX35" fmla="*/ 1913131 w 4876791"/>
              <a:gd name="connsiteY35" fmla="*/ 4430401 h 4876800"/>
              <a:gd name="connsiteX36" fmla="*/ 1861772 w 4876791"/>
              <a:gd name="connsiteY36" fmla="*/ 4254808 h 4876800"/>
              <a:gd name="connsiteX37" fmla="*/ 2225446 w 4876791"/>
              <a:gd name="connsiteY37" fmla="*/ 2600230 h 4876800"/>
              <a:gd name="connsiteX38" fmla="*/ 385340 w 4876791"/>
              <a:gd name="connsiteY38" fmla="*/ 4256484 h 4876800"/>
              <a:gd name="connsiteX39" fmla="*/ 425687 w 4876791"/>
              <a:gd name="connsiteY39" fmla="*/ 4423353 h 4876800"/>
              <a:gd name="connsiteX40" fmla="*/ 578078 w 4876791"/>
              <a:gd name="connsiteY40" fmla="*/ 4495800 h 4876800"/>
              <a:gd name="connsiteX41" fmla="*/ 1409696 w 4876791"/>
              <a:gd name="connsiteY41" fmla="*/ 4495800 h 4876800"/>
              <a:gd name="connsiteX42" fmla="*/ 1600196 w 4876791"/>
              <a:gd name="connsiteY42" fmla="*/ 4686300 h 4876800"/>
              <a:gd name="connsiteX43" fmla="*/ 1409696 w 4876791"/>
              <a:gd name="connsiteY43" fmla="*/ 4876800 h 4876800"/>
              <a:gd name="connsiteX44" fmla="*/ 578097 w 4876791"/>
              <a:gd name="connsiteY44" fmla="*/ 4876800 h 4876800"/>
              <a:gd name="connsiteX45" fmla="*/ 130117 w 4876791"/>
              <a:gd name="connsiteY45" fmla="*/ 4663735 h 4876800"/>
              <a:gd name="connsiteX46" fmla="*/ 12360 w 4876791"/>
              <a:gd name="connsiteY46" fmla="*/ 4178827 h 4876800"/>
              <a:gd name="connsiteX47" fmla="*/ 865152 w 4876791"/>
              <a:gd name="connsiteY47" fmla="*/ 2771575 h 4876800"/>
              <a:gd name="connsiteX48" fmla="*/ 1663471 w 4876791"/>
              <a:gd name="connsiteY48" fmla="*/ 2332834 h 4876800"/>
              <a:gd name="connsiteX49" fmla="*/ 1142996 w 4876791"/>
              <a:gd name="connsiteY49" fmla="*/ 1295400 h 4876800"/>
              <a:gd name="connsiteX50" fmla="*/ 2438396 w 4876791"/>
              <a:gd name="connsiteY5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876791" h="4876800">
                <a:moveTo>
                  <a:pt x="4677479" y="4027129"/>
                </a:moveTo>
                <a:cubicBezTo>
                  <a:pt x="4766076" y="4026833"/>
                  <a:pt x="4845671" y="4088708"/>
                  <a:pt x="4864432" y="4178827"/>
                </a:cubicBezTo>
                <a:cubicBezTo>
                  <a:pt x="4900265" y="4350916"/>
                  <a:pt x="4857336" y="4527652"/>
                  <a:pt x="4746675" y="4663736"/>
                </a:cubicBezTo>
                <a:cubicBezTo>
                  <a:pt x="4636556" y="4799143"/>
                  <a:pt x="4473279" y="4876800"/>
                  <a:pt x="4298695" y="4876800"/>
                </a:cubicBezTo>
                <a:lnTo>
                  <a:pt x="3438521" y="4876800"/>
                </a:lnTo>
                <a:cubicBezTo>
                  <a:pt x="3333308" y="4876800"/>
                  <a:pt x="3248021" y="4791513"/>
                  <a:pt x="3248021" y="4686300"/>
                </a:cubicBezTo>
                <a:cubicBezTo>
                  <a:pt x="3248021" y="4581087"/>
                  <a:pt x="3333308" y="4495800"/>
                  <a:pt x="3438521" y="4495800"/>
                </a:cubicBezTo>
                <a:lnTo>
                  <a:pt x="4298695" y="4495800"/>
                </a:lnTo>
                <a:cubicBezTo>
                  <a:pt x="4380019" y="4495800"/>
                  <a:pt x="4429073" y="4450404"/>
                  <a:pt x="4451085" y="4423353"/>
                </a:cubicBezTo>
                <a:cubicBezTo>
                  <a:pt x="4489081" y="4376633"/>
                  <a:pt x="4503787" y="4315816"/>
                  <a:pt x="4491433" y="4256494"/>
                </a:cubicBezTo>
                <a:cubicBezTo>
                  <a:pt x="4469983" y="4153491"/>
                  <a:pt x="4536096" y="4052612"/>
                  <a:pt x="4639109" y="4031161"/>
                </a:cubicBezTo>
                <a:cubicBezTo>
                  <a:pt x="4651982" y="4028482"/>
                  <a:pt x="4664822" y="4027171"/>
                  <a:pt x="4677479" y="4027129"/>
                </a:cubicBezTo>
                <a:close/>
                <a:moveTo>
                  <a:pt x="2428862" y="3449650"/>
                </a:moveTo>
                <a:lnTo>
                  <a:pt x="2256297" y="4234748"/>
                </a:lnTo>
                <a:lnTo>
                  <a:pt x="2428862" y="4407341"/>
                </a:lnTo>
                <a:lnTo>
                  <a:pt x="2601407" y="4234758"/>
                </a:lnTo>
                <a:close/>
                <a:moveTo>
                  <a:pt x="2438396" y="381000"/>
                </a:moveTo>
                <a:cubicBezTo>
                  <a:pt x="1934190" y="381000"/>
                  <a:pt x="1523996" y="791194"/>
                  <a:pt x="1523996" y="1295400"/>
                </a:cubicBezTo>
                <a:cubicBezTo>
                  <a:pt x="1523996" y="1784661"/>
                  <a:pt x="1910244" y="2185378"/>
                  <a:pt x="2393829" y="2208704"/>
                </a:cubicBezTo>
                <a:cubicBezTo>
                  <a:pt x="2408678" y="2208438"/>
                  <a:pt x="2423528" y="2208219"/>
                  <a:pt x="2438396" y="2208219"/>
                </a:cubicBezTo>
                <a:cubicBezTo>
                  <a:pt x="2453551" y="2208219"/>
                  <a:pt x="2468676" y="2208400"/>
                  <a:pt x="2483783" y="2208676"/>
                </a:cubicBezTo>
                <a:cubicBezTo>
                  <a:pt x="2966986" y="2184930"/>
                  <a:pt x="3352796" y="1784385"/>
                  <a:pt x="3352796" y="1295400"/>
                </a:cubicBezTo>
                <a:cubicBezTo>
                  <a:pt x="3352796" y="791194"/>
                  <a:pt x="2942602" y="381000"/>
                  <a:pt x="2438396" y="381000"/>
                </a:cubicBezTo>
                <a:close/>
                <a:moveTo>
                  <a:pt x="2438396" y="0"/>
                </a:moveTo>
                <a:cubicBezTo>
                  <a:pt x="3152676" y="0"/>
                  <a:pt x="3733796" y="581110"/>
                  <a:pt x="3733796" y="1295400"/>
                </a:cubicBezTo>
                <a:cubicBezTo>
                  <a:pt x="3733796" y="1719072"/>
                  <a:pt x="3529342" y="2095881"/>
                  <a:pt x="3213922" y="2332377"/>
                </a:cubicBezTo>
                <a:cubicBezTo>
                  <a:pt x="3731482" y="2502703"/>
                  <a:pt x="4185415" y="2841641"/>
                  <a:pt x="4498006" y="3307851"/>
                </a:cubicBezTo>
                <a:cubicBezTo>
                  <a:pt x="4556594" y="3395234"/>
                  <a:pt x="4533258" y="3513572"/>
                  <a:pt x="4445866" y="3572170"/>
                </a:cubicBezTo>
                <a:cubicBezTo>
                  <a:pt x="4358493" y="3630768"/>
                  <a:pt x="4240136" y="3607413"/>
                  <a:pt x="4181557" y="3520030"/>
                </a:cubicBezTo>
                <a:cubicBezTo>
                  <a:pt x="3826979" y="2991212"/>
                  <a:pt x="3257670" y="2655770"/>
                  <a:pt x="2631811" y="2598125"/>
                </a:cubicBezTo>
                <a:lnTo>
                  <a:pt x="2995914" y="4254818"/>
                </a:lnTo>
                <a:cubicBezTo>
                  <a:pt x="3009858" y="4318273"/>
                  <a:pt x="2990503" y="4384453"/>
                  <a:pt x="2944564" y="4430401"/>
                </a:cubicBezTo>
                <a:lnTo>
                  <a:pt x="2563583" y="4811468"/>
                </a:lnTo>
                <a:cubicBezTo>
                  <a:pt x="2527855" y="4847196"/>
                  <a:pt x="2479401" y="4867275"/>
                  <a:pt x="2428871" y="4867275"/>
                </a:cubicBezTo>
                <a:cubicBezTo>
                  <a:pt x="2378332" y="4867275"/>
                  <a:pt x="2329868" y="4847206"/>
                  <a:pt x="2294150" y="4811468"/>
                </a:cubicBezTo>
                <a:lnTo>
                  <a:pt x="1913131" y="4430401"/>
                </a:lnTo>
                <a:cubicBezTo>
                  <a:pt x="1867191" y="4384462"/>
                  <a:pt x="1847837" y="4318273"/>
                  <a:pt x="1861772" y="4254808"/>
                </a:cubicBezTo>
                <a:lnTo>
                  <a:pt x="2225446" y="2600230"/>
                </a:lnTo>
                <a:cubicBezTo>
                  <a:pt x="1328124" y="2692460"/>
                  <a:pt x="571877" y="3360487"/>
                  <a:pt x="385340" y="4256484"/>
                </a:cubicBezTo>
                <a:cubicBezTo>
                  <a:pt x="372986" y="4315816"/>
                  <a:pt x="387692" y="4376623"/>
                  <a:pt x="425687" y="4423353"/>
                </a:cubicBezTo>
                <a:cubicBezTo>
                  <a:pt x="447700" y="4450413"/>
                  <a:pt x="496753" y="4495800"/>
                  <a:pt x="578078" y="4495800"/>
                </a:cubicBezTo>
                <a:lnTo>
                  <a:pt x="1409696" y="4495800"/>
                </a:lnTo>
                <a:cubicBezTo>
                  <a:pt x="1514909" y="4495800"/>
                  <a:pt x="1600196" y="4581087"/>
                  <a:pt x="1600196" y="4686300"/>
                </a:cubicBezTo>
                <a:cubicBezTo>
                  <a:pt x="1600196" y="4791513"/>
                  <a:pt x="1514909" y="4876800"/>
                  <a:pt x="1409696" y="4876800"/>
                </a:cubicBezTo>
                <a:lnTo>
                  <a:pt x="578097" y="4876800"/>
                </a:lnTo>
                <a:cubicBezTo>
                  <a:pt x="403513" y="4876800"/>
                  <a:pt x="240226" y="4799143"/>
                  <a:pt x="130117" y="4663735"/>
                </a:cubicBezTo>
                <a:cubicBezTo>
                  <a:pt x="19456" y="4527652"/>
                  <a:pt x="-23474" y="4350915"/>
                  <a:pt x="12360" y="4178827"/>
                </a:cubicBezTo>
                <a:cubicBezTo>
                  <a:pt x="126688" y="3629654"/>
                  <a:pt x="429555" y="3129877"/>
                  <a:pt x="865152" y="2771575"/>
                </a:cubicBezTo>
                <a:cubicBezTo>
                  <a:pt x="1102724" y="2576169"/>
                  <a:pt x="1374187" y="2428065"/>
                  <a:pt x="1663471" y="2332834"/>
                </a:cubicBezTo>
                <a:cubicBezTo>
                  <a:pt x="1347707" y="2096376"/>
                  <a:pt x="1142996" y="1719348"/>
                  <a:pt x="1142996" y="1295400"/>
                </a:cubicBezTo>
                <a:cubicBezTo>
                  <a:pt x="1142996" y="581110"/>
                  <a:pt x="1724116" y="0"/>
                  <a:pt x="243839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124C756-39C1-49D7-9907-34BC4FC00577}"/>
              </a:ext>
            </a:extLst>
          </p:cNvPr>
          <p:cNvSpPr>
            <a:spLocks noChangeAspect="1"/>
          </p:cNvSpPr>
          <p:nvPr/>
        </p:nvSpPr>
        <p:spPr>
          <a:xfrm>
            <a:off x="21474711" y="2064478"/>
            <a:ext cx="853440" cy="853440"/>
          </a:xfrm>
          <a:custGeom>
            <a:avLst/>
            <a:gdLst>
              <a:gd name="connsiteX0" fmla="*/ 1314450 w 4876800"/>
              <a:gd name="connsiteY0" fmla="*/ 3848100 h 4876800"/>
              <a:gd name="connsiteX1" fmla="*/ 1504950 w 4876800"/>
              <a:gd name="connsiteY1" fmla="*/ 4038600 h 4876800"/>
              <a:gd name="connsiteX2" fmla="*/ 1314450 w 4876800"/>
              <a:gd name="connsiteY2" fmla="*/ 4229100 h 4876800"/>
              <a:gd name="connsiteX3" fmla="*/ 1123950 w 4876800"/>
              <a:gd name="connsiteY3" fmla="*/ 4038600 h 4876800"/>
              <a:gd name="connsiteX4" fmla="*/ 1314450 w 4876800"/>
              <a:gd name="connsiteY4" fmla="*/ 3848100 h 4876800"/>
              <a:gd name="connsiteX5" fmla="*/ 952500 w 4876800"/>
              <a:gd name="connsiteY5" fmla="*/ 3371850 h 4876800"/>
              <a:gd name="connsiteX6" fmla="*/ 1676400 w 4876800"/>
              <a:gd name="connsiteY6" fmla="*/ 3371850 h 4876800"/>
              <a:gd name="connsiteX7" fmla="*/ 1866900 w 4876800"/>
              <a:gd name="connsiteY7" fmla="*/ 3562350 h 4876800"/>
              <a:gd name="connsiteX8" fmla="*/ 1676400 w 4876800"/>
              <a:gd name="connsiteY8" fmla="*/ 3752850 h 4876800"/>
              <a:gd name="connsiteX9" fmla="*/ 952500 w 4876800"/>
              <a:gd name="connsiteY9" fmla="*/ 3752850 h 4876800"/>
              <a:gd name="connsiteX10" fmla="*/ 762000 w 4876800"/>
              <a:gd name="connsiteY10" fmla="*/ 3562350 h 4876800"/>
              <a:gd name="connsiteX11" fmla="*/ 952500 w 4876800"/>
              <a:gd name="connsiteY11" fmla="*/ 3371850 h 4876800"/>
              <a:gd name="connsiteX12" fmla="*/ 3280984 w 4876800"/>
              <a:gd name="connsiteY12" fmla="*/ 3092380 h 4876800"/>
              <a:gd name="connsiteX13" fmla="*/ 3415684 w 4876800"/>
              <a:gd name="connsiteY13" fmla="*/ 3148165 h 4876800"/>
              <a:gd name="connsiteX14" fmla="*/ 3561969 w 4876800"/>
              <a:gd name="connsiteY14" fmla="*/ 3294450 h 4876800"/>
              <a:gd name="connsiteX15" fmla="*/ 3708254 w 4876800"/>
              <a:gd name="connsiteY15" fmla="*/ 3148165 h 4876800"/>
              <a:gd name="connsiteX16" fmla="*/ 3977659 w 4876800"/>
              <a:gd name="connsiteY16" fmla="*/ 3148165 h 4876800"/>
              <a:gd name="connsiteX17" fmla="*/ 3977659 w 4876800"/>
              <a:gd name="connsiteY17" fmla="*/ 3417580 h 4876800"/>
              <a:gd name="connsiteX18" fmla="*/ 3831383 w 4876800"/>
              <a:gd name="connsiteY18" fmla="*/ 3563855 h 4876800"/>
              <a:gd name="connsiteX19" fmla="*/ 3977659 w 4876800"/>
              <a:gd name="connsiteY19" fmla="*/ 3710131 h 4876800"/>
              <a:gd name="connsiteX20" fmla="*/ 3977659 w 4876800"/>
              <a:gd name="connsiteY20" fmla="*/ 3979545 h 4876800"/>
              <a:gd name="connsiteX21" fmla="*/ 3842956 w 4876800"/>
              <a:gd name="connsiteY21" fmla="*/ 4035333 h 4876800"/>
              <a:gd name="connsiteX22" fmla="*/ 3708254 w 4876800"/>
              <a:gd name="connsiteY22" fmla="*/ 3979545 h 4876800"/>
              <a:gd name="connsiteX23" fmla="*/ 3561969 w 4876800"/>
              <a:gd name="connsiteY23" fmla="*/ 3833260 h 4876800"/>
              <a:gd name="connsiteX24" fmla="*/ 3415684 w 4876800"/>
              <a:gd name="connsiteY24" fmla="*/ 3979545 h 4876800"/>
              <a:gd name="connsiteX25" fmla="*/ 3280981 w 4876800"/>
              <a:gd name="connsiteY25" fmla="*/ 4035333 h 4876800"/>
              <a:gd name="connsiteX26" fmla="*/ 3146279 w 4876800"/>
              <a:gd name="connsiteY26" fmla="*/ 3979545 h 4876800"/>
              <a:gd name="connsiteX27" fmla="*/ 3146279 w 4876800"/>
              <a:gd name="connsiteY27" fmla="*/ 3710131 h 4876800"/>
              <a:gd name="connsiteX28" fmla="*/ 3292554 w 4876800"/>
              <a:gd name="connsiteY28" fmla="*/ 3563855 h 4876800"/>
              <a:gd name="connsiteX29" fmla="*/ 3146279 w 4876800"/>
              <a:gd name="connsiteY29" fmla="*/ 3417580 h 4876800"/>
              <a:gd name="connsiteX30" fmla="*/ 3146279 w 4876800"/>
              <a:gd name="connsiteY30" fmla="*/ 3148165 h 4876800"/>
              <a:gd name="connsiteX31" fmla="*/ 3280984 w 4876800"/>
              <a:gd name="connsiteY31" fmla="*/ 3092380 h 4876800"/>
              <a:gd name="connsiteX32" fmla="*/ 1314450 w 4876800"/>
              <a:gd name="connsiteY32" fmla="*/ 2895600 h 4876800"/>
              <a:gd name="connsiteX33" fmla="*/ 1504950 w 4876800"/>
              <a:gd name="connsiteY33" fmla="*/ 3086100 h 4876800"/>
              <a:gd name="connsiteX34" fmla="*/ 1314450 w 4876800"/>
              <a:gd name="connsiteY34" fmla="*/ 3276600 h 4876800"/>
              <a:gd name="connsiteX35" fmla="*/ 1123950 w 4876800"/>
              <a:gd name="connsiteY35" fmla="*/ 3086100 h 4876800"/>
              <a:gd name="connsiteX36" fmla="*/ 1314450 w 4876800"/>
              <a:gd name="connsiteY36" fmla="*/ 2895600 h 4876800"/>
              <a:gd name="connsiteX37" fmla="*/ 381000 w 4876800"/>
              <a:gd name="connsiteY37" fmla="*/ 2638425 h 4876800"/>
              <a:gd name="connsiteX38" fmla="*/ 381000 w 4876800"/>
              <a:gd name="connsiteY38" fmla="*/ 4114800 h 4876800"/>
              <a:gd name="connsiteX39" fmla="*/ 762000 w 4876800"/>
              <a:gd name="connsiteY39" fmla="*/ 4495800 h 4876800"/>
              <a:gd name="connsiteX40" fmla="*/ 2247900 w 4876800"/>
              <a:gd name="connsiteY40" fmla="*/ 4495800 h 4876800"/>
              <a:gd name="connsiteX41" fmla="*/ 2247900 w 4876800"/>
              <a:gd name="connsiteY41" fmla="*/ 2638425 h 4876800"/>
              <a:gd name="connsiteX42" fmla="*/ 3200400 w 4876800"/>
              <a:gd name="connsiteY42" fmla="*/ 1123950 h 4876800"/>
              <a:gd name="connsiteX43" fmla="*/ 3924300 w 4876800"/>
              <a:gd name="connsiteY43" fmla="*/ 1123950 h 4876800"/>
              <a:gd name="connsiteX44" fmla="*/ 4114800 w 4876800"/>
              <a:gd name="connsiteY44" fmla="*/ 1314450 h 4876800"/>
              <a:gd name="connsiteX45" fmla="*/ 3924300 w 4876800"/>
              <a:gd name="connsiteY45" fmla="*/ 1504950 h 4876800"/>
              <a:gd name="connsiteX46" fmla="*/ 3200400 w 4876800"/>
              <a:gd name="connsiteY46" fmla="*/ 1504950 h 4876800"/>
              <a:gd name="connsiteX47" fmla="*/ 3009900 w 4876800"/>
              <a:gd name="connsiteY47" fmla="*/ 1314450 h 4876800"/>
              <a:gd name="connsiteX48" fmla="*/ 3200400 w 4876800"/>
              <a:gd name="connsiteY48" fmla="*/ 1123950 h 4876800"/>
              <a:gd name="connsiteX49" fmla="*/ 1314450 w 4876800"/>
              <a:gd name="connsiteY49" fmla="*/ 762000 h 4876800"/>
              <a:gd name="connsiteX50" fmla="*/ 1504950 w 4876800"/>
              <a:gd name="connsiteY50" fmla="*/ 952500 h 4876800"/>
              <a:gd name="connsiteX51" fmla="*/ 1504950 w 4876800"/>
              <a:gd name="connsiteY51" fmla="*/ 1123950 h 4876800"/>
              <a:gd name="connsiteX52" fmla="*/ 1676400 w 4876800"/>
              <a:gd name="connsiteY52" fmla="*/ 1123950 h 4876800"/>
              <a:gd name="connsiteX53" fmla="*/ 1866900 w 4876800"/>
              <a:gd name="connsiteY53" fmla="*/ 1314450 h 4876800"/>
              <a:gd name="connsiteX54" fmla="*/ 1676400 w 4876800"/>
              <a:gd name="connsiteY54" fmla="*/ 1504950 h 4876800"/>
              <a:gd name="connsiteX55" fmla="*/ 1504950 w 4876800"/>
              <a:gd name="connsiteY55" fmla="*/ 1504950 h 4876800"/>
              <a:gd name="connsiteX56" fmla="*/ 1504950 w 4876800"/>
              <a:gd name="connsiteY56" fmla="*/ 1676400 h 4876800"/>
              <a:gd name="connsiteX57" fmla="*/ 1314450 w 4876800"/>
              <a:gd name="connsiteY57" fmla="*/ 1866900 h 4876800"/>
              <a:gd name="connsiteX58" fmla="*/ 1123950 w 4876800"/>
              <a:gd name="connsiteY58" fmla="*/ 1676400 h 4876800"/>
              <a:gd name="connsiteX59" fmla="*/ 1123950 w 4876800"/>
              <a:gd name="connsiteY59" fmla="*/ 1504950 h 4876800"/>
              <a:gd name="connsiteX60" fmla="*/ 952500 w 4876800"/>
              <a:gd name="connsiteY60" fmla="*/ 1504950 h 4876800"/>
              <a:gd name="connsiteX61" fmla="*/ 762000 w 4876800"/>
              <a:gd name="connsiteY61" fmla="*/ 1314450 h 4876800"/>
              <a:gd name="connsiteX62" fmla="*/ 952500 w 4876800"/>
              <a:gd name="connsiteY62" fmla="*/ 1123950 h 4876800"/>
              <a:gd name="connsiteX63" fmla="*/ 1123950 w 4876800"/>
              <a:gd name="connsiteY63" fmla="*/ 1123950 h 4876800"/>
              <a:gd name="connsiteX64" fmla="*/ 1123950 w 4876800"/>
              <a:gd name="connsiteY64" fmla="*/ 952500 h 4876800"/>
              <a:gd name="connsiteX65" fmla="*/ 1314450 w 4876800"/>
              <a:gd name="connsiteY65" fmla="*/ 762000 h 4876800"/>
              <a:gd name="connsiteX66" fmla="*/ 2628900 w 4876800"/>
              <a:gd name="connsiteY66" fmla="*/ 381000 h 4876800"/>
              <a:gd name="connsiteX67" fmla="*/ 2628900 w 4876800"/>
              <a:gd name="connsiteY67" fmla="*/ 2257425 h 4876800"/>
              <a:gd name="connsiteX68" fmla="*/ 4495800 w 4876800"/>
              <a:gd name="connsiteY68" fmla="*/ 2257425 h 4876800"/>
              <a:gd name="connsiteX69" fmla="*/ 4495800 w 4876800"/>
              <a:gd name="connsiteY69" fmla="*/ 762000 h 4876800"/>
              <a:gd name="connsiteX70" fmla="*/ 4114800 w 4876800"/>
              <a:gd name="connsiteY70" fmla="*/ 381000 h 4876800"/>
              <a:gd name="connsiteX71" fmla="*/ 762000 w 4876800"/>
              <a:gd name="connsiteY71" fmla="*/ 381000 h 4876800"/>
              <a:gd name="connsiteX72" fmla="*/ 381000 w 4876800"/>
              <a:gd name="connsiteY72" fmla="*/ 762000 h 4876800"/>
              <a:gd name="connsiteX73" fmla="*/ 381000 w 4876800"/>
              <a:gd name="connsiteY73" fmla="*/ 2257425 h 4876800"/>
              <a:gd name="connsiteX74" fmla="*/ 2247900 w 4876800"/>
              <a:gd name="connsiteY74" fmla="*/ 2257425 h 4876800"/>
              <a:gd name="connsiteX75" fmla="*/ 2247900 w 4876800"/>
              <a:gd name="connsiteY75" fmla="*/ 381000 h 4876800"/>
              <a:gd name="connsiteX76" fmla="*/ 762000 w 4876800"/>
              <a:gd name="connsiteY76" fmla="*/ 0 h 4876800"/>
              <a:gd name="connsiteX77" fmla="*/ 4114800 w 4876800"/>
              <a:gd name="connsiteY77" fmla="*/ 0 h 4876800"/>
              <a:gd name="connsiteX78" fmla="*/ 4876800 w 4876800"/>
              <a:gd name="connsiteY78" fmla="*/ 762000 h 4876800"/>
              <a:gd name="connsiteX79" fmla="*/ 4876800 w 4876800"/>
              <a:gd name="connsiteY79" fmla="*/ 3162300 h 4876800"/>
              <a:gd name="connsiteX80" fmla="*/ 4686300 w 4876800"/>
              <a:gd name="connsiteY80" fmla="*/ 3352800 h 4876800"/>
              <a:gd name="connsiteX81" fmla="*/ 4495800 w 4876800"/>
              <a:gd name="connsiteY81" fmla="*/ 3162300 h 4876800"/>
              <a:gd name="connsiteX82" fmla="*/ 4495800 w 4876800"/>
              <a:gd name="connsiteY82" fmla="*/ 2638425 h 4876800"/>
              <a:gd name="connsiteX83" fmla="*/ 2628900 w 4876800"/>
              <a:gd name="connsiteY83" fmla="*/ 2638425 h 4876800"/>
              <a:gd name="connsiteX84" fmla="*/ 2628900 w 4876800"/>
              <a:gd name="connsiteY84" fmla="*/ 4495800 h 4876800"/>
              <a:gd name="connsiteX85" fmla="*/ 4114800 w 4876800"/>
              <a:gd name="connsiteY85" fmla="*/ 4495800 h 4876800"/>
              <a:gd name="connsiteX86" fmla="*/ 4495800 w 4876800"/>
              <a:gd name="connsiteY86" fmla="*/ 4114800 h 4876800"/>
              <a:gd name="connsiteX87" fmla="*/ 4686300 w 4876800"/>
              <a:gd name="connsiteY87" fmla="*/ 3924300 h 4876800"/>
              <a:gd name="connsiteX88" fmla="*/ 4876800 w 4876800"/>
              <a:gd name="connsiteY88" fmla="*/ 4114800 h 4876800"/>
              <a:gd name="connsiteX89" fmla="*/ 4114800 w 4876800"/>
              <a:gd name="connsiteY89" fmla="*/ 4876800 h 4876800"/>
              <a:gd name="connsiteX90" fmla="*/ 762000 w 4876800"/>
              <a:gd name="connsiteY90" fmla="*/ 4876800 h 4876800"/>
              <a:gd name="connsiteX91" fmla="*/ 0 w 4876800"/>
              <a:gd name="connsiteY91" fmla="*/ 4114800 h 4876800"/>
              <a:gd name="connsiteX92" fmla="*/ 0 w 4876800"/>
              <a:gd name="connsiteY92" fmla="*/ 762000 h 4876800"/>
              <a:gd name="connsiteX93" fmla="*/ 762000 w 4876800"/>
              <a:gd name="connsiteY93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4876800" h="4876800">
                <a:moveTo>
                  <a:pt x="1314450" y="3848100"/>
                </a:moveTo>
                <a:cubicBezTo>
                  <a:pt x="1419660" y="3848100"/>
                  <a:pt x="1504950" y="3933390"/>
                  <a:pt x="1504950" y="4038600"/>
                </a:cubicBezTo>
                <a:cubicBezTo>
                  <a:pt x="1504950" y="4143810"/>
                  <a:pt x="1419660" y="4229100"/>
                  <a:pt x="1314450" y="4229100"/>
                </a:cubicBezTo>
                <a:cubicBezTo>
                  <a:pt x="1209240" y="4229100"/>
                  <a:pt x="1123950" y="4143810"/>
                  <a:pt x="1123950" y="4038600"/>
                </a:cubicBezTo>
                <a:cubicBezTo>
                  <a:pt x="1123950" y="3933390"/>
                  <a:pt x="1209240" y="3848100"/>
                  <a:pt x="1314450" y="3848100"/>
                </a:cubicBezTo>
                <a:close/>
                <a:moveTo>
                  <a:pt x="952500" y="3371850"/>
                </a:moveTo>
                <a:lnTo>
                  <a:pt x="1676400" y="3371850"/>
                </a:lnTo>
                <a:cubicBezTo>
                  <a:pt x="1781613" y="3371850"/>
                  <a:pt x="1866900" y="3457137"/>
                  <a:pt x="1866900" y="3562350"/>
                </a:cubicBezTo>
                <a:cubicBezTo>
                  <a:pt x="1866900" y="3667563"/>
                  <a:pt x="1781613" y="3752850"/>
                  <a:pt x="1676400" y="3752850"/>
                </a:cubicBezTo>
                <a:lnTo>
                  <a:pt x="952500" y="3752850"/>
                </a:lnTo>
                <a:cubicBezTo>
                  <a:pt x="847287" y="3752850"/>
                  <a:pt x="762000" y="3667563"/>
                  <a:pt x="762000" y="3562350"/>
                </a:cubicBezTo>
                <a:cubicBezTo>
                  <a:pt x="762000" y="3457137"/>
                  <a:pt x="847287" y="3371850"/>
                  <a:pt x="952500" y="3371850"/>
                </a:cubicBezTo>
                <a:close/>
                <a:moveTo>
                  <a:pt x="3280984" y="3092380"/>
                </a:moveTo>
                <a:cubicBezTo>
                  <a:pt x="3329737" y="3092380"/>
                  <a:pt x="3378489" y="3110975"/>
                  <a:pt x="3415684" y="3148165"/>
                </a:cubicBezTo>
                <a:lnTo>
                  <a:pt x="3561969" y="3294450"/>
                </a:lnTo>
                <a:lnTo>
                  <a:pt x="3708254" y="3148165"/>
                </a:lnTo>
                <a:cubicBezTo>
                  <a:pt x="3782653" y="3073785"/>
                  <a:pt x="3903268" y="3073785"/>
                  <a:pt x="3977659" y="3148165"/>
                </a:cubicBezTo>
                <a:cubicBezTo>
                  <a:pt x="4052059" y="3222555"/>
                  <a:pt x="4052059" y="3343180"/>
                  <a:pt x="3977659" y="3417580"/>
                </a:cubicBezTo>
                <a:lnTo>
                  <a:pt x="3831383" y="3563855"/>
                </a:lnTo>
                <a:lnTo>
                  <a:pt x="3977659" y="3710131"/>
                </a:lnTo>
                <a:cubicBezTo>
                  <a:pt x="4052059" y="3784530"/>
                  <a:pt x="4052059" y="3905155"/>
                  <a:pt x="3977659" y="3979545"/>
                </a:cubicBezTo>
                <a:cubicBezTo>
                  <a:pt x="3940464" y="4016731"/>
                  <a:pt x="3891715" y="4035333"/>
                  <a:pt x="3842956" y="4035333"/>
                </a:cubicBezTo>
                <a:cubicBezTo>
                  <a:pt x="3794198" y="4035333"/>
                  <a:pt x="3745449" y="4016731"/>
                  <a:pt x="3708254" y="3979545"/>
                </a:cubicBezTo>
                <a:lnTo>
                  <a:pt x="3561969" y="3833260"/>
                </a:lnTo>
                <a:lnTo>
                  <a:pt x="3415684" y="3979545"/>
                </a:lnTo>
                <a:cubicBezTo>
                  <a:pt x="3378489" y="4016731"/>
                  <a:pt x="3329740" y="4035333"/>
                  <a:pt x="3280981" y="4035333"/>
                </a:cubicBezTo>
                <a:cubicBezTo>
                  <a:pt x="3232223" y="4035333"/>
                  <a:pt x="3183474" y="4016731"/>
                  <a:pt x="3146279" y="3979545"/>
                </a:cubicBezTo>
                <a:cubicBezTo>
                  <a:pt x="3071879" y="3905146"/>
                  <a:pt x="3071879" y="3784521"/>
                  <a:pt x="3146279" y="3710131"/>
                </a:cubicBezTo>
                <a:lnTo>
                  <a:pt x="3292554" y="3563855"/>
                </a:lnTo>
                <a:lnTo>
                  <a:pt x="3146279" y="3417580"/>
                </a:lnTo>
                <a:cubicBezTo>
                  <a:pt x="3071879" y="3343180"/>
                  <a:pt x="3071879" y="3222555"/>
                  <a:pt x="3146279" y="3148165"/>
                </a:cubicBezTo>
                <a:cubicBezTo>
                  <a:pt x="3183479" y="3110975"/>
                  <a:pt x="3232232" y="3092380"/>
                  <a:pt x="3280984" y="3092380"/>
                </a:cubicBezTo>
                <a:close/>
                <a:moveTo>
                  <a:pt x="1314450" y="2895600"/>
                </a:moveTo>
                <a:cubicBezTo>
                  <a:pt x="1419660" y="2895600"/>
                  <a:pt x="1504950" y="2980890"/>
                  <a:pt x="1504950" y="3086100"/>
                </a:cubicBezTo>
                <a:cubicBezTo>
                  <a:pt x="1504950" y="3191310"/>
                  <a:pt x="1419660" y="3276600"/>
                  <a:pt x="1314450" y="3276600"/>
                </a:cubicBezTo>
                <a:cubicBezTo>
                  <a:pt x="1209240" y="3276600"/>
                  <a:pt x="1123950" y="3191310"/>
                  <a:pt x="1123950" y="3086100"/>
                </a:cubicBezTo>
                <a:cubicBezTo>
                  <a:pt x="1123950" y="2980890"/>
                  <a:pt x="1209240" y="2895600"/>
                  <a:pt x="1314450" y="2895600"/>
                </a:cubicBezTo>
                <a:close/>
                <a:moveTo>
                  <a:pt x="381000" y="2638425"/>
                </a:moveTo>
                <a:lnTo>
                  <a:pt x="381000" y="4114800"/>
                </a:lnTo>
                <a:cubicBezTo>
                  <a:pt x="381000" y="4324883"/>
                  <a:pt x="551916" y="4495800"/>
                  <a:pt x="762000" y="4495800"/>
                </a:cubicBezTo>
                <a:lnTo>
                  <a:pt x="2247900" y="4495800"/>
                </a:lnTo>
                <a:lnTo>
                  <a:pt x="2247900" y="2638425"/>
                </a:lnTo>
                <a:close/>
                <a:moveTo>
                  <a:pt x="3200400" y="1123950"/>
                </a:moveTo>
                <a:lnTo>
                  <a:pt x="3924300" y="1123950"/>
                </a:lnTo>
                <a:cubicBezTo>
                  <a:pt x="4029513" y="1123950"/>
                  <a:pt x="4114800" y="1209237"/>
                  <a:pt x="4114800" y="1314450"/>
                </a:cubicBezTo>
                <a:cubicBezTo>
                  <a:pt x="4114800" y="1419663"/>
                  <a:pt x="4029513" y="1504950"/>
                  <a:pt x="3924300" y="1504950"/>
                </a:cubicBezTo>
                <a:lnTo>
                  <a:pt x="3200400" y="1504950"/>
                </a:lnTo>
                <a:cubicBezTo>
                  <a:pt x="3095187" y="1504950"/>
                  <a:pt x="3009900" y="1419663"/>
                  <a:pt x="3009900" y="1314450"/>
                </a:cubicBezTo>
                <a:cubicBezTo>
                  <a:pt x="3009900" y="1209237"/>
                  <a:pt x="3095187" y="1123950"/>
                  <a:pt x="3200400" y="1123950"/>
                </a:cubicBezTo>
                <a:close/>
                <a:moveTo>
                  <a:pt x="1314450" y="762000"/>
                </a:moveTo>
                <a:cubicBezTo>
                  <a:pt x="1419663" y="762000"/>
                  <a:pt x="1504950" y="847287"/>
                  <a:pt x="1504950" y="952500"/>
                </a:cubicBezTo>
                <a:lnTo>
                  <a:pt x="1504950" y="1123950"/>
                </a:lnTo>
                <a:lnTo>
                  <a:pt x="1676400" y="1123950"/>
                </a:lnTo>
                <a:cubicBezTo>
                  <a:pt x="1781613" y="1123950"/>
                  <a:pt x="1866900" y="1209237"/>
                  <a:pt x="1866900" y="1314450"/>
                </a:cubicBezTo>
                <a:cubicBezTo>
                  <a:pt x="1866900" y="1419663"/>
                  <a:pt x="1781613" y="1504950"/>
                  <a:pt x="1676400" y="1504950"/>
                </a:cubicBezTo>
                <a:lnTo>
                  <a:pt x="1504950" y="1504950"/>
                </a:lnTo>
                <a:lnTo>
                  <a:pt x="1504950" y="1676400"/>
                </a:lnTo>
                <a:cubicBezTo>
                  <a:pt x="1504950" y="1781613"/>
                  <a:pt x="1419663" y="1866900"/>
                  <a:pt x="1314450" y="1866900"/>
                </a:cubicBezTo>
                <a:cubicBezTo>
                  <a:pt x="1209237" y="1866900"/>
                  <a:pt x="1123950" y="1781613"/>
                  <a:pt x="1123950" y="1676400"/>
                </a:cubicBezTo>
                <a:lnTo>
                  <a:pt x="1123950" y="1504950"/>
                </a:lnTo>
                <a:lnTo>
                  <a:pt x="952500" y="1504950"/>
                </a:lnTo>
                <a:cubicBezTo>
                  <a:pt x="847287" y="1504950"/>
                  <a:pt x="762000" y="1419663"/>
                  <a:pt x="762000" y="1314450"/>
                </a:cubicBezTo>
                <a:cubicBezTo>
                  <a:pt x="762000" y="1209237"/>
                  <a:pt x="847287" y="1123950"/>
                  <a:pt x="952500" y="1123950"/>
                </a:cubicBezTo>
                <a:lnTo>
                  <a:pt x="1123950" y="1123950"/>
                </a:lnTo>
                <a:lnTo>
                  <a:pt x="1123950" y="952500"/>
                </a:lnTo>
                <a:cubicBezTo>
                  <a:pt x="1123950" y="847287"/>
                  <a:pt x="1209237" y="762000"/>
                  <a:pt x="1314450" y="762000"/>
                </a:cubicBezTo>
                <a:close/>
                <a:moveTo>
                  <a:pt x="2628900" y="381000"/>
                </a:moveTo>
                <a:lnTo>
                  <a:pt x="2628900" y="2257425"/>
                </a:lnTo>
                <a:lnTo>
                  <a:pt x="4495800" y="2257425"/>
                </a:lnTo>
                <a:lnTo>
                  <a:pt x="4495800" y="762000"/>
                </a:lnTo>
                <a:cubicBezTo>
                  <a:pt x="4495800" y="551916"/>
                  <a:pt x="4324883" y="381000"/>
                  <a:pt x="4114800" y="381000"/>
                </a:cubicBezTo>
                <a:close/>
                <a:moveTo>
                  <a:pt x="762000" y="381000"/>
                </a:moveTo>
                <a:cubicBezTo>
                  <a:pt x="551916" y="381000"/>
                  <a:pt x="381000" y="551916"/>
                  <a:pt x="381000" y="762000"/>
                </a:cubicBezTo>
                <a:lnTo>
                  <a:pt x="381000" y="2257425"/>
                </a:lnTo>
                <a:lnTo>
                  <a:pt x="2247900" y="2257425"/>
                </a:lnTo>
                <a:lnTo>
                  <a:pt x="2247900" y="381000"/>
                </a:lnTo>
                <a:close/>
                <a:moveTo>
                  <a:pt x="762000" y="0"/>
                </a:moveTo>
                <a:lnTo>
                  <a:pt x="4114800" y="0"/>
                </a:lnTo>
                <a:cubicBezTo>
                  <a:pt x="4534967" y="0"/>
                  <a:pt x="4876800" y="341833"/>
                  <a:pt x="4876800" y="762000"/>
                </a:cubicBezTo>
                <a:lnTo>
                  <a:pt x="4876800" y="3162300"/>
                </a:lnTo>
                <a:cubicBezTo>
                  <a:pt x="4876800" y="3267513"/>
                  <a:pt x="4791513" y="3352800"/>
                  <a:pt x="4686300" y="3352800"/>
                </a:cubicBezTo>
                <a:cubicBezTo>
                  <a:pt x="4581087" y="3352800"/>
                  <a:pt x="4495800" y="3267513"/>
                  <a:pt x="4495800" y="3162300"/>
                </a:cubicBezTo>
                <a:lnTo>
                  <a:pt x="4495800" y="2638425"/>
                </a:lnTo>
                <a:lnTo>
                  <a:pt x="2628900" y="2638425"/>
                </a:lnTo>
                <a:lnTo>
                  <a:pt x="2628900" y="4495800"/>
                </a:lnTo>
                <a:lnTo>
                  <a:pt x="4114800" y="4495800"/>
                </a:lnTo>
                <a:cubicBezTo>
                  <a:pt x="4324883" y="4495800"/>
                  <a:pt x="4495800" y="4324883"/>
                  <a:pt x="4495800" y="4114800"/>
                </a:cubicBezTo>
                <a:cubicBezTo>
                  <a:pt x="4495800" y="4009587"/>
                  <a:pt x="4581087" y="3924300"/>
                  <a:pt x="4686300" y="3924300"/>
                </a:cubicBezTo>
                <a:cubicBezTo>
                  <a:pt x="4791513" y="3924300"/>
                  <a:pt x="4876800" y="4009587"/>
                  <a:pt x="4876800" y="4114800"/>
                </a:cubicBezTo>
                <a:cubicBezTo>
                  <a:pt x="4876800" y="4534967"/>
                  <a:pt x="4534967" y="4876800"/>
                  <a:pt x="4114800" y="4876800"/>
                </a:cubicBezTo>
                <a:lnTo>
                  <a:pt x="762000" y="4876800"/>
                </a:lnTo>
                <a:cubicBezTo>
                  <a:pt x="341833" y="4876800"/>
                  <a:pt x="0" y="4534967"/>
                  <a:pt x="0" y="4114800"/>
                </a:cubicBezTo>
                <a:lnTo>
                  <a:pt x="0" y="762000"/>
                </a:lnTo>
                <a:cubicBezTo>
                  <a:pt x="0" y="341833"/>
                  <a:pt x="341833" y="0"/>
                  <a:pt x="762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B964BF64-C666-4B37-85AC-5452B93CF1B7}"/>
              </a:ext>
            </a:extLst>
          </p:cNvPr>
          <p:cNvSpPr>
            <a:spLocks noChangeAspect="1"/>
          </p:cNvSpPr>
          <p:nvPr/>
        </p:nvSpPr>
        <p:spPr>
          <a:xfrm>
            <a:off x="8580984" y="2064478"/>
            <a:ext cx="766762" cy="853440"/>
          </a:xfrm>
          <a:custGeom>
            <a:avLst/>
            <a:gdLst>
              <a:gd name="connsiteX0" fmla="*/ 3619500 w 4381500"/>
              <a:gd name="connsiteY0" fmla="*/ 4276725 h 4876800"/>
              <a:gd name="connsiteX1" fmla="*/ 3619500 w 4381500"/>
              <a:gd name="connsiteY1" fmla="*/ 4467225 h 4876800"/>
              <a:gd name="connsiteX2" fmla="*/ 4095750 w 4381500"/>
              <a:gd name="connsiteY2" fmla="*/ 4467225 h 4876800"/>
              <a:gd name="connsiteX3" fmla="*/ 4191000 w 4381500"/>
              <a:gd name="connsiteY3" fmla="*/ 4371975 h 4876800"/>
              <a:gd name="connsiteX4" fmla="*/ 4191000 w 4381500"/>
              <a:gd name="connsiteY4" fmla="*/ 4276725 h 4876800"/>
              <a:gd name="connsiteX5" fmla="*/ 2571750 w 4381500"/>
              <a:gd name="connsiteY5" fmla="*/ 4276725 h 4876800"/>
              <a:gd name="connsiteX6" fmla="*/ 3143250 w 4381500"/>
              <a:gd name="connsiteY6" fmla="*/ 4276725 h 4876800"/>
              <a:gd name="connsiteX7" fmla="*/ 3238500 w 4381500"/>
              <a:gd name="connsiteY7" fmla="*/ 4371975 h 4876800"/>
              <a:gd name="connsiteX8" fmla="*/ 3143250 w 4381500"/>
              <a:gd name="connsiteY8" fmla="*/ 4467225 h 4876800"/>
              <a:gd name="connsiteX9" fmla="*/ 2571750 w 4381500"/>
              <a:gd name="connsiteY9" fmla="*/ 4467225 h 4876800"/>
              <a:gd name="connsiteX10" fmla="*/ 2476500 w 4381500"/>
              <a:gd name="connsiteY10" fmla="*/ 4371975 h 4876800"/>
              <a:gd name="connsiteX11" fmla="*/ 2571750 w 4381500"/>
              <a:gd name="connsiteY11" fmla="*/ 4276725 h 4876800"/>
              <a:gd name="connsiteX12" fmla="*/ 2190750 w 4381500"/>
              <a:gd name="connsiteY12" fmla="*/ 4276725 h 4876800"/>
              <a:gd name="connsiteX13" fmla="*/ 2286000 w 4381500"/>
              <a:gd name="connsiteY13" fmla="*/ 4371975 h 4876800"/>
              <a:gd name="connsiteX14" fmla="*/ 2190750 w 4381500"/>
              <a:gd name="connsiteY14" fmla="*/ 4467225 h 4876800"/>
              <a:gd name="connsiteX15" fmla="*/ 2095500 w 4381500"/>
              <a:gd name="connsiteY15" fmla="*/ 4371975 h 4876800"/>
              <a:gd name="connsiteX16" fmla="*/ 2190750 w 4381500"/>
              <a:gd name="connsiteY16" fmla="*/ 4276725 h 4876800"/>
              <a:gd name="connsiteX17" fmla="*/ 190500 w 4381500"/>
              <a:gd name="connsiteY17" fmla="*/ 4276725 h 4876800"/>
              <a:gd name="connsiteX18" fmla="*/ 190500 w 4381500"/>
              <a:gd name="connsiteY18" fmla="*/ 4371975 h 4876800"/>
              <a:gd name="connsiteX19" fmla="*/ 285750 w 4381500"/>
              <a:gd name="connsiteY19" fmla="*/ 4467225 h 4876800"/>
              <a:gd name="connsiteX20" fmla="*/ 1714500 w 4381500"/>
              <a:gd name="connsiteY20" fmla="*/ 4467225 h 4876800"/>
              <a:gd name="connsiteX21" fmla="*/ 1714500 w 4381500"/>
              <a:gd name="connsiteY21" fmla="*/ 4276725 h 4876800"/>
              <a:gd name="connsiteX22" fmla="*/ 1905000 w 4381500"/>
              <a:gd name="connsiteY22" fmla="*/ 4086225 h 4876800"/>
              <a:gd name="connsiteX23" fmla="*/ 1905000 w 4381500"/>
              <a:gd name="connsiteY23" fmla="*/ 4686300 h 4876800"/>
              <a:gd name="connsiteX24" fmla="*/ 3429000 w 4381500"/>
              <a:gd name="connsiteY24" fmla="*/ 4686300 h 4876800"/>
              <a:gd name="connsiteX25" fmla="*/ 3429000 w 4381500"/>
              <a:gd name="connsiteY25" fmla="*/ 4086225 h 4876800"/>
              <a:gd name="connsiteX26" fmla="*/ 2857509 w 4381500"/>
              <a:gd name="connsiteY26" fmla="*/ 1215876 h 4876800"/>
              <a:gd name="connsiteX27" fmla="*/ 2857509 w 4381500"/>
              <a:gd name="connsiteY27" fmla="*/ 2034406 h 4876800"/>
              <a:gd name="connsiteX28" fmla="*/ 2857490 w 4381500"/>
              <a:gd name="connsiteY28" fmla="*/ 2034826 h 4876800"/>
              <a:gd name="connsiteX29" fmla="*/ 2857043 w 4381500"/>
              <a:gd name="connsiteY29" fmla="*/ 2043789 h 4876800"/>
              <a:gd name="connsiteX30" fmla="*/ 2856423 w 4381500"/>
              <a:gd name="connsiteY30" fmla="*/ 2048103 h 4876800"/>
              <a:gd name="connsiteX31" fmla="*/ 2855681 w 4381500"/>
              <a:gd name="connsiteY31" fmla="*/ 2052999 h 4876800"/>
              <a:gd name="connsiteX32" fmla="*/ 2854519 w 4381500"/>
              <a:gd name="connsiteY32" fmla="*/ 2057762 h 4876800"/>
              <a:gd name="connsiteX33" fmla="*/ 2853414 w 4381500"/>
              <a:gd name="connsiteY33" fmla="*/ 2062048 h 4876800"/>
              <a:gd name="connsiteX34" fmla="*/ 2851823 w 4381500"/>
              <a:gd name="connsiteY34" fmla="*/ 2066591 h 4876800"/>
              <a:gd name="connsiteX35" fmla="*/ 2850261 w 4381500"/>
              <a:gd name="connsiteY35" fmla="*/ 2070849 h 4876800"/>
              <a:gd name="connsiteX36" fmla="*/ 2848346 w 4381500"/>
              <a:gd name="connsiteY36" fmla="*/ 2074964 h 4876800"/>
              <a:gd name="connsiteX37" fmla="*/ 2846260 w 4381500"/>
              <a:gd name="connsiteY37" fmla="*/ 2079298 h 4876800"/>
              <a:gd name="connsiteX38" fmla="*/ 2844032 w 4381500"/>
              <a:gd name="connsiteY38" fmla="*/ 2083070 h 4876800"/>
              <a:gd name="connsiteX39" fmla="*/ 2841469 w 4381500"/>
              <a:gd name="connsiteY39" fmla="*/ 2087289 h 4876800"/>
              <a:gd name="connsiteX40" fmla="*/ 2838593 w 4381500"/>
              <a:gd name="connsiteY40" fmla="*/ 2091195 h 4876800"/>
              <a:gd name="connsiteX41" fmla="*/ 2835916 w 4381500"/>
              <a:gd name="connsiteY41" fmla="*/ 2094776 h 4876800"/>
              <a:gd name="connsiteX42" fmla="*/ 2830211 w 4381500"/>
              <a:gd name="connsiteY42" fmla="*/ 2101082 h 4876800"/>
              <a:gd name="connsiteX43" fmla="*/ 2829620 w 4381500"/>
              <a:gd name="connsiteY43" fmla="*/ 2101739 h 4876800"/>
              <a:gd name="connsiteX44" fmla="*/ 2828953 w 4381500"/>
              <a:gd name="connsiteY44" fmla="*/ 2102339 h 4876800"/>
              <a:gd name="connsiteX45" fmla="*/ 2822658 w 4381500"/>
              <a:gd name="connsiteY45" fmla="*/ 2108025 h 4876800"/>
              <a:gd name="connsiteX46" fmla="*/ 2819000 w 4381500"/>
              <a:gd name="connsiteY46" fmla="*/ 2110759 h 4876800"/>
              <a:gd name="connsiteX47" fmla="*/ 2815171 w 4381500"/>
              <a:gd name="connsiteY47" fmla="*/ 2113569 h 4876800"/>
              <a:gd name="connsiteX48" fmla="*/ 2810837 w 4381500"/>
              <a:gd name="connsiteY48" fmla="*/ 2116198 h 4876800"/>
              <a:gd name="connsiteX49" fmla="*/ 2807179 w 4381500"/>
              <a:gd name="connsiteY49" fmla="*/ 2118360 h 4876800"/>
              <a:gd name="connsiteX50" fmla="*/ 2802703 w 4381500"/>
              <a:gd name="connsiteY50" fmla="*/ 2120513 h 4876800"/>
              <a:gd name="connsiteX51" fmla="*/ 2798730 w 4381500"/>
              <a:gd name="connsiteY51" fmla="*/ 2122351 h 4876800"/>
              <a:gd name="connsiteX52" fmla="*/ 2794292 w 4381500"/>
              <a:gd name="connsiteY52" fmla="*/ 2123970 h 4876800"/>
              <a:gd name="connsiteX53" fmla="*/ 2789930 w 4381500"/>
              <a:gd name="connsiteY53" fmla="*/ 2125494 h 4876800"/>
              <a:gd name="connsiteX54" fmla="*/ 2785386 w 4381500"/>
              <a:gd name="connsiteY54" fmla="*/ 2126656 h 4876800"/>
              <a:gd name="connsiteX55" fmla="*/ 2780890 w 4381500"/>
              <a:gd name="connsiteY55" fmla="*/ 2127752 h 4876800"/>
              <a:gd name="connsiteX56" fmla="*/ 2775556 w 4381500"/>
              <a:gd name="connsiteY56" fmla="*/ 2128561 h 4876800"/>
              <a:gd name="connsiteX57" fmla="*/ 2771670 w 4381500"/>
              <a:gd name="connsiteY57" fmla="*/ 2129123 h 4876800"/>
              <a:gd name="connsiteX58" fmla="*/ 2752830 w 4381500"/>
              <a:gd name="connsiteY58" fmla="*/ 2129123 h 4876800"/>
              <a:gd name="connsiteX59" fmla="*/ 2748981 w 4381500"/>
              <a:gd name="connsiteY59" fmla="*/ 2128571 h 4876800"/>
              <a:gd name="connsiteX60" fmla="*/ 2743609 w 4381500"/>
              <a:gd name="connsiteY60" fmla="*/ 2127752 h 4876800"/>
              <a:gd name="connsiteX61" fmla="*/ 2739142 w 4381500"/>
              <a:gd name="connsiteY61" fmla="*/ 2126656 h 4876800"/>
              <a:gd name="connsiteX62" fmla="*/ 2734570 w 4381500"/>
              <a:gd name="connsiteY62" fmla="*/ 2125485 h 4876800"/>
              <a:gd name="connsiteX63" fmla="*/ 2730227 w 4381500"/>
              <a:gd name="connsiteY63" fmla="*/ 2123961 h 4876800"/>
              <a:gd name="connsiteX64" fmla="*/ 2725779 w 4381500"/>
              <a:gd name="connsiteY64" fmla="*/ 2122332 h 4876800"/>
              <a:gd name="connsiteX65" fmla="*/ 2721807 w 4381500"/>
              <a:gd name="connsiteY65" fmla="*/ 2120484 h 4876800"/>
              <a:gd name="connsiteX66" fmla="*/ 2717340 w 4381500"/>
              <a:gd name="connsiteY66" fmla="*/ 2118331 h 4876800"/>
              <a:gd name="connsiteX67" fmla="*/ 2713634 w 4381500"/>
              <a:gd name="connsiteY67" fmla="*/ 2116141 h 4876800"/>
              <a:gd name="connsiteX68" fmla="*/ 2709357 w 4381500"/>
              <a:gd name="connsiteY68" fmla="*/ 2113540 h 4876800"/>
              <a:gd name="connsiteX69" fmla="*/ 2705376 w 4381500"/>
              <a:gd name="connsiteY69" fmla="*/ 2110616 h 4876800"/>
              <a:gd name="connsiteX70" fmla="*/ 2701880 w 4381500"/>
              <a:gd name="connsiteY70" fmla="*/ 2108006 h 4876800"/>
              <a:gd name="connsiteX71" fmla="*/ 2694889 w 4381500"/>
              <a:gd name="connsiteY71" fmla="*/ 2101691 h 4876800"/>
              <a:gd name="connsiteX72" fmla="*/ 2134924 w 4381500"/>
              <a:gd name="connsiteY72" fmla="*/ 1541726 h 4876800"/>
              <a:gd name="connsiteX73" fmla="*/ 2000250 w 4381500"/>
              <a:gd name="connsiteY73" fmla="*/ 1485900 h 4876800"/>
              <a:gd name="connsiteX74" fmla="*/ 1865576 w 4381500"/>
              <a:gd name="connsiteY74" fmla="*/ 1541726 h 4876800"/>
              <a:gd name="connsiteX75" fmla="*/ 1809750 w 4381500"/>
              <a:gd name="connsiteY75" fmla="*/ 1676400 h 4876800"/>
              <a:gd name="connsiteX76" fmla="*/ 1865557 w 4381500"/>
              <a:gd name="connsiteY76" fmla="*/ 1811045 h 4876800"/>
              <a:gd name="connsiteX77" fmla="*/ 2448392 w 4381500"/>
              <a:gd name="connsiteY77" fmla="*/ 2393880 h 4876800"/>
              <a:gd name="connsiteX78" fmla="*/ 2476262 w 4381500"/>
              <a:gd name="connsiteY78" fmla="*/ 2458136 h 4876800"/>
              <a:gd name="connsiteX79" fmla="*/ 2476500 w 4381500"/>
              <a:gd name="connsiteY79" fmla="*/ 2471071 h 4876800"/>
              <a:gd name="connsiteX80" fmla="*/ 2520534 w 4381500"/>
              <a:gd name="connsiteY80" fmla="*/ 2793816 h 4876800"/>
              <a:gd name="connsiteX81" fmla="*/ 2741038 w 4381500"/>
              <a:gd name="connsiteY81" fmla="*/ 3224641 h 4876800"/>
              <a:gd name="connsiteX82" fmla="*/ 2726293 w 4381500"/>
              <a:gd name="connsiteY82" fmla="*/ 3358534 h 4876800"/>
              <a:gd name="connsiteX83" fmla="*/ 2666781 w 4381500"/>
              <a:gd name="connsiteY83" fmla="*/ 3379470 h 4876800"/>
              <a:gd name="connsiteX84" fmla="*/ 2592400 w 4381500"/>
              <a:gd name="connsiteY84" fmla="*/ 3343789 h 4876800"/>
              <a:gd name="connsiteX85" fmla="*/ 2358352 w 4381500"/>
              <a:gd name="connsiteY85" fmla="*/ 2914650 h 4876800"/>
              <a:gd name="connsiteX86" fmla="*/ 1732140 w 4381500"/>
              <a:gd name="connsiteY86" fmla="*/ 2914650 h 4876800"/>
              <a:gd name="connsiteX87" fmla="*/ 1956263 w 4381500"/>
              <a:gd name="connsiteY87" fmla="*/ 3402701 h 4876800"/>
              <a:gd name="connsiteX88" fmla="*/ 2013413 w 4381500"/>
              <a:gd name="connsiteY88" fmla="*/ 3459851 h 4876800"/>
              <a:gd name="connsiteX89" fmla="*/ 2105006 w 4381500"/>
              <a:gd name="connsiteY89" fmla="*/ 3655952 h 4876800"/>
              <a:gd name="connsiteX90" fmla="*/ 2105025 w 4381500"/>
              <a:gd name="connsiteY90" fmla="*/ 3657981 h 4876800"/>
              <a:gd name="connsiteX91" fmla="*/ 2105025 w 4381500"/>
              <a:gd name="connsiteY91" fmla="*/ 3895725 h 4876800"/>
              <a:gd name="connsiteX92" fmla="*/ 3228975 w 4381500"/>
              <a:gd name="connsiteY92" fmla="*/ 3895725 h 4876800"/>
              <a:gd name="connsiteX93" fmla="*/ 3228975 w 4381500"/>
              <a:gd name="connsiteY93" fmla="*/ 3491103 h 4876800"/>
              <a:gd name="connsiteX94" fmla="*/ 3281762 w 4381500"/>
              <a:gd name="connsiteY94" fmla="*/ 2897162 h 4876800"/>
              <a:gd name="connsiteX95" fmla="*/ 3282610 w 4381500"/>
              <a:gd name="connsiteY95" fmla="*/ 2893114 h 4876800"/>
              <a:gd name="connsiteX96" fmla="*/ 3333759 w 4381500"/>
              <a:gd name="connsiteY96" fmla="*/ 2273103 h 4876800"/>
              <a:gd name="connsiteX97" fmla="*/ 2857509 w 4381500"/>
              <a:gd name="connsiteY97" fmla="*/ 1215876 h 4876800"/>
              <a:gd name="connsiteX98" fmla="*/ 1809750 w 4381500"/>
              <a:gd name="connsiteY98" fmla="*/ 1009650 h 4876800"/>
              <a:gd name="connsiteX99" fmla="*/ 1905000 w 4381500"/>
              <a:gd name="connsiteY99" fmla="*/ 1104900 h 4876800"/>
              <a:gd name="connsiteX100" fmla="*/ 1809750 w 4381500"/>
              <a:gd name="connsiteY100" fmla="*/ 1200150 h 4876800"/>
              <a:gd name="connsiteX101" fmla="*/ 1714500 w 4381500"/>
              <a:gd name="connsiteY101" fmla="*/ 1104900 h 4876800"/>
              <a:gd name="connsiteX102" fmla="*/ 1809750 w 4381500"/>
              <a:gd name="connsiteY102" fmla="*/ 1009650 h 4876800"/>
              <a:gd name="connsiteX103" fmla="*/ 2857500 w 4381500"/>
              <a:gd name="connsiteY103" fmla="*/ 790575 h 4876800"/>
              <a:gd name="connsiteX104" fmla="*/ 2857500 w 4381500"/>
              <a:gd name="connsiteY104" fmla="*/ 962987 h 4876800"/>
              <a:gd name="connsiteX105" fmla="*/ 3524250 w 4381500"/>
              <a:gd name="connsiteY105" fmla="*/ 2273046 h 4876800"/>
              <a:gd name="connsiteX106" fmla="*/ 3469091 w 4381500"/>
              <a:gd name="connsiteY106" fmla="*/ 2932195 h 4876800"/>
              <a:gd name="connsiteX107" fmla="*/ 3468243 w 4381500"/>
              <a:gd name="connsiteY107" fmla="*/ 2936233 h 4876800"/>
              <a:gd name="connsiteX108" fmla="*/ 3419475 w 4381500"/>
              <a:gd name="connsiteY108" fmla="*/ 3491103 h 4876800"/>
              <a:gd name="connsiteX109" fmla="*/ 3419475 w 4381500"/>
              <a:gd name="connsiteY109" fmla="*/ 3895725 h 4876800"/>
              <a:gd name="connsiteX110" fmla="*/ 3524250 w 4381500"/>
              <a:gd name="connsiteY110" fmla="*/ 3895725 h 4876800"/>
              <a:gd name="connsiteX111" fmla="*/ 3619500 w 4381500"/>
              <a:gd name="connsiteY111" fmla="*/ 3990975 h 4876800"/>
              <a:gd name="connsiteX112" fmla="*/ 3619500 w 4381500"/>
              <a:gd name="connsiteY112" fmla="*/ 4086225 h 4876800"/>
              <a:gd name="connsiteX113" fmla="*/ 4191000 w 4381500"/>
              <a:gd name="connsiteY113" fmla="*/ 4086225 h 4876800"/>
              <a:gd name="connsiteX114" fmla="*/ 4191000 w 4381500"/>
              <a:gd name="connsiteY114" fmla="*/ 790575 h 4876800"/>
              <a:gd name="connsiteX115" fmla="*/ 190500 w 4381500"/>
              <a:gd name="connsiteY115" fmla="*/ 790575 h 4876800"/>
              <a:gd name="connsiteX116" fmla="*/ 190500 w 4381500"/>
              <a:gd name="connsiteY116" fmla="*/ 4086225 h 4876800"/>
              <a:gd name="connsiteX117" fmla="*/ 1714500 w 4381500"/>
              <a:gd name="connsiteY117" fmla="*/ 4086225 h 4876800"/>
              <a:gd name="connsiteX118" fmla="*/ 1714500 w 4381500"/>
              <a:gd name="connsiteY118" fmla="*/ 3990975 h 4876800"/>
              <a:gd name="connsiteX119" fmla="*/ 1809750 w 4381500"/>
              <a:gd name="connsiteY119" fmla="*/ 3895725 h 4876800"/>
              <a:gd name="connsiteX120" fmla="*/ 1914525 w 4381500"/>
              <a:gd name="connsiteY120" fmla="*/ 3895725 h 4876800"/>
              <a:gd name="connsiteX121" fmla="*/ 1914525 w 4381500"/>
              <a:gd name="connsiteY121" fmla="*/ 3659295 h 4876800"/>
              <a:gd name="connsiteX122" fmla="*/ 1878701 w 4381500"/>
              <a:gd name="connsiteY122" fmla="*/ 3594554 h 4876800"/>
              <a:gd name="connsiteX123" fmla="*/ 1821551 w 4381500"/>
              <a:gd name="connsiteY123" fmla="*/ 3537404 h 4876800"/>
              <a:gd name="connsiteX124" fmla="*/ 1540992 w 4381500"/>
              <a:gd name="connsiteY124" fmla="*/ 2914650 h 4876800"/>
              <a:gd name="connsiteX125" fmla="*/ 1047750 w 4381500"/>
              <a:gd name="connsiteY125" fmla="*/ 2914650 h 4876800"/>
              <a:gd name="connsiteX126" fmla="*/ 762000 w 4381500"/>
              <a:gd name="connsiteY126" fmla="*/ 2628900 h 4876800"/>
              <a:gd name="connsiteX127" fmla="*/ 762000 w 4381500"/>
              <a:gd name="connsiteY127" fmla="*/ 790575 h 4876800"/>
              <a:gd name="connsiteX128" fmla="*/ 2857500 w 4381500"/>
              <a:gd name="connsiteY128" fmla="*/ 381000 h 4876800"/>
              <a:gd name="connsiteX129" fmla="*/ 2857500 w 4381500"/>
              <a:gd name="connsiteY129" fmla="*/ 600075 h 4876800"/>
              <a:gd name="connsiteX130" fmla="*/ 4191000 w 4381500"/>
              <a:gd name="connsiteY130" fmla="*/ 600075 h 4876800"/>
              <a:gd name="connsiteX131" fmla="*/ 4191000 w 4381500"/>
              <a:gd name="connsiteY131" fmla="*/ 476250 h 4876800"/>
              <a:gd name="connsiteX132" fmla="*/ 4095750 w 4381500"/>
              <a:gd name="connsiteY132" fmla="*/ 381000 h 4876800"/>
              <a:gd name="connsiteX133" fmla="*/ 2190750 w 4381500"/>
              <a:gd name="connsiteY133" fmla="*/ 381000 h 4876800"/>
              <a:gd name="connsiteX134" fmla="*/ 2286000 w 4381500"/>
              <a:gd name="connsiteY134" fmla="*/ 476250 h 4876800"/>
              <a:gd name="connsiteX135" fmla="*/ 2286000 w 4381500"/>
              <a:gd name="connsiteY135" fmla="*/ 1104900 h 4876800"/>
              <a:gd name="connsiteX136" fmla="*/ 2190750 w 4381500"/>
              <a:gd name="connsiteY136" fmla="*/ 1200150 h 4876800"/>
              <a:gd name="connsiteX137" fmla="*/ 2095500 w 4381500"/>
              <a:gd name="connsiteY137" fmla="*/ 1104900 h 4876800"/>
              <a:gd name="connsiteX138" fmla="*/ 2095500 w 4381500"/>
              <a:gd name="connsiteY138" fmla="*/ 476250 h 4876800"/>
              <a:gd name="connsiteX139" fmla="*/ 2190750 w 4381500"/>
              <a:gd name="connsiteY139" fmla="*/ 381000 h 4876800"/>
              <a:gd name="connsiteX140" fmla="*/ 1809750 w 4381500"/>
              <a:gd name="connsiteY140" fmla="*/ 381000 h 4876800"/>
              <a:gd name="connsiteX141" fmla="*/ 1905000 w 4381500"/>
              <a:gd name="connsiteY141" fmla="*/ 476250 h 4876800"/>
              <a:gd name="connsiteX142" fmla="*/ 1905000 w 4381500"/>
              <a:gd name="connsiteY142" fmla="*/ 695325 h 4876800"/>
              <a:gd name="connsiteX143" fmla="*/ 1809750 w 4381500"/>
              <a:gd name="connsiteY143" fmla="*/ 790575 h 4876800"/>
              <a:gd name="connsiteX144" fmla="*/ 1714500 w 4381500"/>
              <a:gd name="connsiteY144" fmla="*/ 695325 h 4876800"/>
              <a:gd name="connsiteX145" fmla="*/ 1714500 w 4381500"/>
              <a:gd name="connsiteY145" fmla="*/ 476250 h 4876800"/>
              <a:gd name="connsiteX146" fmla="*/ 1809750 w 4381500"/>
              <a:gd name="connsiteY146" fmla="*/ 381000 h 4876800"/>
              <a:gd name="connsiteX147" fmla="*/ 285750 w 4381500"/>
              <a:gd name="connsiteY147" fmla="*/ 381000 h 4876800"/>
              <a:gd name="connsiteX148" fmla="*/ 190500 w 4381500"/>
              <a:gd name="connsiteY148" fmla="*/ 476250 h 4876800"/>
              <a:gd name="connsiteX149" fmla="*/ 190500 w 4381500"/>
              <a:gd name="connsiteY149" fmla="*/ 600075 h 4876800"/>
              <a:gd name="connsiteX150" fmla="*/ 762000 w 4381500"/>
              <a:gd name="connsiteY150" fmla="*/ 600075 h 4876800"/>
              <a:gd name="connsiteX151" fmla="*/ 762000 w 4381500"/>
              <a:gd name="connsiteY151" fmla="*/ 381000 h 4876800"/>
              <a:gd name="connsiteX152" fmla="*/ 1428750 w 4381500"/>
              <a:gd name="connsiteY152" fmla="*/ 190500 h 4876800"/>
              <a:gd name="connsiteX153" fmla="*/ 1428750 w 4381500"/>
              <a:gd name="connsiteY153" fmla="*/ 2724150 h 4876800"/>
              <a:gd name="connsiteX154" fmla="*/ 2309193 w 4381500"/>
              <a:gd name="connsiteY154" fmla="*/ 2724150 h 4876800"/>
              <a:gd name="connsiteX155" fmla="*/ 2286324 w 4381500"/>
              <a:gd name="connsiteY155" fmla="*/ 2501227 h 4876800"/>
              <a:gd name="connsiteX156" fmla="*/ 1730873 w 4381500"/>
              <a:gd name="connsiteY156" fmla="*/ 1945776 h 4876800"/>
              <a:gd name="connsiteX157" fmla="*/ 1619250 w 4381500"/>
              <a:gd name="connsiteY157" fmla="*/ 1676400 h 4876800"/>
              <a:gd name="connsiteX158" fmla="*/ 1730902 w 4381500"/>
              <a:gd name="connsiteY158" fmla="*/ 1406995 h 4876800"/>
              <a:gd name="connsiteX159" fmla="*/ 2000250 w 4381500"/>
              <a:gd name="connsiteY159" fmla="*/ 1295400 h 4876800"/>
              <a:gd name="connsiteX160" fmla="*/ 2269626 w 4381500"/>
              <a:gd name="connsiteY160" fmla="*/ 1407033 h 4876800"/>
              <a:gd name="connsiteX161" fmla="*/ 2667000 w 4381500"/>
              <a:gd name="connsiteY161" fmla="*/ 1804397 h 4876800"/>
              <a:gd name="connsiteX162" fmla="*/ 2667000 w 4381500"/>
              <a:gd name="connsiteY162" fmla="*/ 285750 h 4876800"/>
              <a:gd name="connsiteX163" fmla="*/ 2571750 w 4381500"/>
              <a:gd name="connsiteY163" fmla="*/ 190500 h 4876800"/>
              <a:gd name="connsiteX164" fmla="*/ 1047750 w 4381500"/>
              <a:gd name="connsiteY164" fmla="*/ 190500 h 4876800"/>
              <a:gd name="connsiteX165" fmla="*/ 952500 w 4381500"/>
              <a:gd name="connsiteY165" fmla="*/ 285750 h 4876800"/>
              <a:gd name="connsiteX166" fmla="*/ 952500 w 4381500"/>
              <a:gd name="connsiteY166" fmla="*/ 2628900 h 4876800"/>
              <a:gd name="connsiteX167" fmla="*/ 1047750 w 4381500"/>
              <a:gd name="connsiteY167" fmla="*/ 2724150 h 4876800"/>
              <a:gd name="connsiteX168" fmla="*/ 1238250 w 4381500"/>
              <a:gd name="connsiteY168" fmla="*/ 2724150 h 4876800"/>
              <a:gd name="connsiteX169" fmla="*/ 1238250 w 4381500"/>
              <a:gd name="connsiteY169" fmla="*/ 190500 h 4876800"/>
              <a:gd name="connsiteX170" fmla="*/ 1047750 w 4381500"/>
              <a:gd name="connsiteY170" fmla="*/ 0 h 4876800"/>
              <a:gd name="connsiteX171" fmla="*/ 2571750 w 4381500"/>
              <a:gd name="connsiteY171" fmla="*/ 0 h 4876800"/>
              <a:gd name="connsiteX172" fmla="*/ 2841117 w 4381500"/>
              <a:gd name="connsiteY172" fmla="*/ 190500 h 4876800"/>
              <a:gd name="connsiteX173" fmla="*/ 4095750 w 4381500"/>
              <a:gd name="connsiteY173" fmla="*/ 190500 h 4876800"/>
              <a:gd name="connsiteX174" fmla="*/ 4381500 w 4381500"/>
              <a:gd name="connsiteY174" fmla="*/ 476250 h 4876800"/>
              <a:gd name="connsiteX175" fmla="*/ 4381500 w 4381500"/>
              <a:gd name="connsiteY175" fmla="*/ 4371975 h 4876800"/>
              <a:gd name="connsiteX176" fmla="*/ 4095750 w 4381500"/>
              <a:gd name="connsiteY176" fmla="*/ 4657725 h 4876800"/>
              <a:gd name="connsiteX177" fmla="*/ 3619500 w 4381500"/>
              <a:gd name="connsiteY177" fmla="*/ 4657725 h 4876800"/>
              <a:gd name="connsiteX178" fmla="*/ 3619500 w 4381500"/>
              <a:gd name="connsiteY178" fmla="*/ 4781550 h 4876800"/>
              <a:gd name="connsiteX179" fmla="*/ 3524250 w 4381500"/>
              <a:gd name="connsiteY179" fmla="*/ 4876800 h 4876800"/>
              <a:gd name="connsiteX180" fmla="*/ 1809750 w 4381500"/>
              <a:gd name="connsiteY180" fmla="*/ 4876800 h 4876800"/>
              <a:gd name="connsiteX181" fmla="*/ 1714500 w 4381500"/>
              <a:gd name="connsiteY181" fmla="*/ 4781550 h 4876800"/>
              <a:gd name="connsiteX182" fmla="*/ 1714500 w 4381500"/>
              <a:gd name="connsiteY182" fmla="*/ 4657725 h 4876800"/>
              <a:gd name="connsiteX183" fmla="*/ 285750 w 4381500"/>
              <a:gd name="connsiteY183" fmla="*/ 4657725 h 4876800"/>
              <a:gd name="connsiteX184" fmla="*/ 0 w 4381500"/>
              <a:gd name="connsiteY184" fmla="*/ 4371975 h 4876800"/>
              <a:gd name="connsiteX185" fmla="*/ 0 w 4381500"/>
              <a:gd name="connsiteY185" fmla="*/ 476250 h 4876800"/>
              <a:gd name="connsiteX186" fmla="*/ 285750 w 4381500"/>
              <a:gd name="connsiteY186" fmla="*/ 190500 h 4876800"/>
              <a:gd name="connsiteX187" fmla="*/ 778383 w 4381500"/>
              <a:gd name="connsiteY187" fmla="*/ 190500 h 4876800"/>
              <a:gd name="connsiteX188" fmla="*/ 1047750 w 4381500"/>
              <a:gd name="connsiteY188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4381500" h="4876800">
                <a:moveTo>
                  <a:pt x="3619500" y="4276725"/>
                </a:moveTo>
                <a:lnTo>
                  <a:pt x="3619500" y="4467225"/>
                </a:lnTo>
                <a:lnTo>
                  <a:pt x="4095750" y="4467225"/>
                </a:lnTo>
                <a:cubicBezTo>
                  <a:pt x="4148271" y="4467225"/>
                  <a:pt x="4191000" y="4424496"/>
                  <a:pt x="4191000" y="4371975"/>
                </a:cubicBezTo>
                <a:lnTo>
                  <a:pt x="4191000" y="4276725"/>
                </a:lnTo>
                <a:close/>
                <a:moveTo>
                  <a:pt x="2571750" y="4276725"/>
                </a:moveTo>
                <a:lnTo>
                  <a:pt x="3143250" y="4276725"/>
                </a:lnTo>
                <a:cubicBezTo>
                  <a:pt x="3195856" y="4276725"/>
                  <a:pt x="3238500" y="4319368"/>
                  <a:pt x="3238500" y="4371975"/>
                </a:cubicBezTo>
                <a:cubicBezTo>
                  <a:pt x="3238500" y="4424581"/>
                  <a:pt x="3195856" y="4467225"/>
                  <a:pt x="3143250" y="4467225"/>
                </a:cubicBezTo>
                <a:lnTo>
                  <a:pt x="2571750" y="4467225"/>
                </a:lnTo>
                <a:cubicBezTo>
                  <a:pt x="2519143" y="4467225"/>
                  <a:pt x="2476500" y="4424581"/>
                  <a:pt x="2476500" y="4371975"/>
                </a:cubicBezTo>
                <a:cubicBezTo>
                  <a:pt x="2476500" y="4319368"/>
                  <a:pt x="2519143" y="4276725"/>
                  <a:pt x="2571750" y="4276725"/>
                </a:cubicBezTo>
                <a:close/>
                <a:moveTo>
                  <a:pt x="2190750" y="4276725"/>
                </a:moveTo>
                <a:cubicBezTo>
                  <a:pt x="2243328" y="4276725"/>
                  <a:pt x="2286000" y="4319397"/>
                  <a:pt x="2286000" y="4371975"/>
                </a:cubicBezTo>
                <a:cubicBezTo>
                  <a:pt x="2286000" y="4424553"/>
                  <a:pt x="2243328" y="4467225"/>
                  <a:pt x="2190750" y="4467225"/>
                </a:cubicBezTo>
                <a:cubicBezTo>
                  <a:pt x="2138172" y="4467225"/>
                  <a:pt x="2095500" y="4424553"/>
                  <a:pt x="2095500" y="4371975"/>
                </a:cubicBezTo>
                <a:cubicBezTo>
                  <a:pt x="2095500" y="4319397"/>
                  <a:pt x="2138172" y="4276725"/>
                  <a:pt x="2190750" y="4276725"/>
                </a:cubicBezTo>
                <a:close/>
                <a:moveTo>
                  <a:pt x="190500" y="4276725"/>
                </a:moveTo>
                <a:lnTo>
                  <a:pt x="190500" y="4371975"/>
                </a:lnTo>
                <a:cubicBezTo>
                  <a:pt x="190500" y="4424496"/>
                  <a:pt x="233229" y="4467225"/>
                  <a:pt x="285750" y="4467225"/>
                </a:cubicBezTo>
                <a:lnTo>
                  <a:pt x="1714500" y="4467225"/>
                </a:lnTo>
                <a:lnTo>
                  <a:pt x="1714500" y="4276725"/>
                </a:lnTo>
                <a:close/>
                <a:moveTo>
                  <a:pt x="1905000" y="4086225"/>
                </a:moveTo>
                <a:lnTo>
                  <a:pt x="1905000" y="4686300"/>
                </a:lnTo>
                <a:lnTo>
                  <a:pt x="3429000" y="4686300"/>
                </a:lnTo>
                <a:lnTo>
                  <a:pt x="3429000" y="4086225"/>
                </a:lnTo>
                <a:close/>
                <a:moveTo>
                  <a:pt x="2857509" y="1215876"/>
                </a:moveTo>
                <a:lnTo>
                  <a:pt x="2857509" y="2034406"/>
                </a:lnTo>
                <a:cubicBezTo>
                  <a:pt x="2857509" y="2034549"/>
                  <a:pt x="2857490" y="2034683"/>
                  <a:pt x="2857490" y="2034826"/>
                </a:cubicBezTo>
                <a:cubicBezTo>
                  <a:pt x="2857481" y="2037816"/>
                  <a:pt x="2857338" y="2040807"/>
                  <a:pt x="2857043" y="2043789"/>
                </a:cubicBezTo>
                <a:cubicBezTo>
                  <a:pt x="2856900" y="2045246"/>
                  <a:pt x="2856633" y="2046665"/>
                  <a:pt x="2856423" y="2048103"/>
                </a:cubicBezTo>
                <a:cubicBezTo>
                  <a:pt x="2856195" y="2049732"/>
                  <a:pt x="2856004" y="2051380"/>
                  <a:pt x="2855681" y="2052999"/>
                </a:cubicBezTo>
                <a:cubicBezTo>
                  <a:pt x="2855366" y="2054609"/>
                  <a:pt x="2854919" y="2056181"/>
                  <a:pt x="2854519" y="2057762"/>
                </a:cubicBezTo>
                <a:cubicBezTo>
                  <a:pt x="2854156" y="2059200"/>
                  <a:pt x="2853842" y="2060629"/>
                  <a:pt x="2853414" y="2062048"/>
                </a:cubicBezTo>
                <a:cubicBezTo>
                  <a:pt x="2852947" y="2063591"/>
                  <a:pt x="2852366" y="2065087"/>
                  <a:pt x="2851823" y="2066591"/>
                </a:cubicBezTo>
                <a:cubicBezTo>
                  <a:pt x="2851309" y="2068011"/>
                  <a:pt x="2850842" y="2069449"/>
                  <a:pt x="2850261" y="2070849"/>
                </a:cubicBezTo>
                <a:cubicBezTo>
                  <a:pt x="2849670" y="2072249"/>
                  <a:pt x="2848994" y="2073592"/>
                  <a:pt x="2848346" y="2074964"/>
                </a:cubicBezTo>
                <a:cubicBezTo>
                  <a:pt x="2847670" y="2076412"/>
                  <a:pt x="2847022" y="2077879"/>
                  <a:pt x="2846260" y="2079298"/>
                </a:cubicBezTo>
                <a:cubicBezTo>
                  <a:pt x="2845574" y="2080584"/>
                  <a:pt x="2844784" y="2081812"/>
                  <a:pt x="2844032" y="2083070"/>
                </a:cubicBezTo>
                <a:cubicBezTo>
                  <a:pt x="2843193" y="2084479"/>
                  <a:pt x="2842393" y="2085908"/>
                  <a:pt x="2841469" y="2087289"/>
                </a:cubicBezTo>
                <a:cubicBezTo>
                  <a:pt x="2840564" y="2088632"/>
                  <a:pt x="2839564" y="2089899"/>
                  <a:pt x="2838593" y="2091195"/>
                </a:cubicBezTo>
                <a:cubicBezTo>
                  <a:pt x="2837697" y="2092395"/>
                  <a:pt x="2836869" y="2093614"/>
                  <a:pt x="2835916" y="2094776"/>
                </a:cubicBezTo>
                <a:cubicBezTo>
                  <a:pt x="2834116" y="2096967"/>
                  <a:pt x="2832201" y="2099062"/>
                  <a:pt x="2830211" y="2101082"/>
                </a:cubicBezTo>
                <a:cubicBezTo>
                  <a:pt x="2830001" y="2101291"/>
                  <a:pt x="2829830" y="2101529"/>
                  <a:pt x="2829620" y="2101739"/>
                </a:cubicBezTo>
                <a:cubicBezTo>
                  <a:pt x="2829401" y="2101948"/>
                  <a:pt x="2829173" y="2102129"/>
                  <a:pt x="2828953" y="2102339"/>
                </a:cubicBezTo>
                <a:cubicBezTo>
                  <a:pt x="2826934" y="2104320"/>
                  <a:pt x="2824848" y="2106225"/>
                  <a:pt x="2822658" y="2108025"/>
                </a:cubicBezTo>
                <a:cubicBezTo>
                  <a:pt x="2821467" y="2108997"/>
                  <a:pt x="2820219" y="2109854"/>
                  <a:pt x="2819000" y="2110759"/>
                </a:cubicBezTo>
                <a:cubicBezTo>
                  <a:pt x="2817724" y="2111702"/>
                  <a:pt x="2816485" y="2112683"/>
                  <a:pt x="2815171" y="2113569"/>
                </a:cubicBezTo>
                <a:cubicBezTo>
                  <a:pt x="2813761" y="2114512"/>
                  <a:pt x="2812285" y="2115331"/>
                  <a:pt x="2810837" y="2116198"/>
                </a:cubicBezTo>
                <a:cubicBezTo>
                  <a:pt x="2809618" y="2116922"/>
                  <a:pt x="2808427" y="2117693"/>
                  <a:pt x="2807179" y="2118360"/>
                </a:cubicBezTo>
                <a:cubicBezTo>
                  <a:pt x="2805712" y="2119141"/>
                  <a:pt x="2804198" y="2119808"/>
                  <a:pt x="2802703" y="2120513"/>
                </a:cubicBezTo>
                <a:cubicBezTo>
                  <a:pt x="2801379" y="2121132"/>
                  <a:pt x="2800083" y="2121789"/>
                  <a:pt x="2798730" y="2122351"/>
                </a:cubicBezTo>
                <a:cubicBezTo>
                  <a:pt x="2797264" y="2122951"/>
                  <a:pt x="2795778" y="2123437"/>
                  <a:pt x="2794292" y="2123970"/>
                </a:cubicBezTo>
                <a:cubicBezTo>
                  <a:pt x="2792835" y="2124484"/>
                  <a:pt x="2791416" y="2125046"/>
                  <a:pt x="2789930" y="2125494"/>
                </a:cubicBezTo>
                <a:cubicBezTo>
                  <a:pt x="2788424" y="2125942"/>
                  <a:pt x="2786901" y="2126275"/>
                  <a:pt x="2785386" y="2126656"/>
                </a:cubicBezTo>
                <a:cubicBezTo>
                  <a:pt x="2783891" y="2127028"/>
                  <a:pt x="2782414" y="2127447"/>
                  <a:pt x="2780890" y="2127752"/>
                </a:cubicBezTo>
                <a:cubicBezTo>
                  <a:pt x="2779119" y="2128094"/>
                  <a:pt x="2777338" y="2128314"/>
                  <a:pt x="2775556" y="2128561"/>
                </a:cubicBezTo>
                <a:cubicBezTo>
                  <a:pt x="2774261" y="2128742"/>
                  <a:pt x="2772985" y="2128990"/>
                  <a:pt x="2771670" y="2129123"/>
                </a:cubicBezTo>
                <a:cubicBezTo>
                  <a:pt x="2765412" y="2129742"/>
                  <a:pt x="2759097" y="2129742"/>
                  <a:pt x="2752830" y="2129123"/>
                </a:cubicBezTo>
                <a:cubicBezTo>
                  <a:pt x="2751525" y="2128999"/>
                  <a:pt x="2750267" y="2128752"/>
                  <a:pt x="2748981" y="2128571"/>
                </a:cubicBezTo>
                <a:cubicBezTo>
                  <a:pt x="2747181" y="2128323"/>
                  <a:pt x="2745391" y="2128104"/>
                  <a:pt x="2743609" y="2127752"/>
                </a:cubicBezTo>
                <a:cubicBezTo>
                  <a:pt x="2742095" y="2127447"/>
                  <a:pt x="2740628" y="2127028"/>
                  <a:pt x="2739142" y="2126656"/>
                </a:cubicBezTo>
                <a:cubicBezTo>
                  <a:pt x="2737609" y="2126275"/>
                  <a:pt x="2736085" y="2125942"/>
                  <a:pt x="2734570" y="2125485"/>
                </a:cubicBezTo>
                <a:cubicBezTo>
                  <a:pt x="2733094" y="2125037"/>
                  <a:pt x="2731675" y="2124475"/>
                  <a:pt x="2730227" y="2123961"/>
                </a:cubicBezTo>
                <a:cubicBezTo>
                  <a:pt x="2728741" y="2123427"/>
                  <a:pt x="2727246" y="2122941"/>
                  <a:pt x="2725779" y="2122332"/>
                </a:cubicBezTo>
                <a:cubicBezTo>
                  <a:pt x="2724426" y="2121770"/>
                  <a:pt x="2723131" y="2121103"/>
                  <a:pt x="2721807" y="2120484"/>
                </a:cubicBezTo>
                <a:cubicBezTo>
                  <a:pt x="2720311" y="2119779"/>
                  <a:pt x="2718806" y="2119112"/>
                  <a:pt x="2717340" y="2118331"/>
                </a:cubicBezTo>
                <a:cubicBezTo>
                  <a:pt x="2716073" y="2117655"/>
                  <a:pt x="2714863" y="2116874"/>
                  <a:pt x="2713634" y="2116141"/>
                </a:cubicBezTo>
                <a:cubicBezTo>
                  <a:pt x="2712206" y="2115293"/>
                  <a:pt x="2710758" y="2114474"/>
                  <a:pt x="2709357" y="2113540"/>
                </a:cubicBezTo>
                <a:cubicBezTo>
                  <a:pt x="2707986" y="2112626"/>
                  <a:pt x="2706690" y="2111597"/>
                  <a:pt x="2705376" y="2110616"/>
                </a:cubicBezTo>
                <a:cubicBezTo>
                  <a:pt x="2704214" y="2109749"/>
                  <a:pt x="2703014" y="2108940"/>
                  <a:pt x="2701880" y="2108006"/>
                </a:cubicBezTo>
                <a:cubicBezTo>
                  <a:pt x="2699452" y="2106016"/>
                  <a:pt x="2697109" y="2103910"/>
                  <a:pt x="2694889" y="2101691"/>
                </a:cubicBezTo>
                <a:lnTo>
                  <a:pt x="2134924" y="1541726"/>
                </a:lnTo>
                <a:cubicBezTo>
                  <a:pt x="2098919" y="1505731"/>
                  <a:pt x="2051094" y="1485900"/>
                  <a:pt x="2000250" y="1485900"/>
                </a:cubicBezTo>
                <a:cubicBezTo>
                  <a:pt x="1949405" y="1485900"/>
                  <a:pt x="1901580" y="1505731"/>
                  <a:pt x="1865576" y="1541726"/>
                </a:cubicBezTo>
                <a:cubicBezTo>
                  <a:pt x="1829571" y="1577711"/>
                  <a:pt x="1809750" y="1625527"/>
                  <a:pt x="1809750" y="1676400"/>
                </a:cubicBezTo>
                <a:cubicBezTo>
                  <a:pt x="1809750" y="1727273"/>
                  <a:pt x="1829571" y="1775088"/>
                  <a:pt x="1865557" y="1811045"/>
                </a:cubicBezTo>
                <a:lnTo>
                  <a:pt x="2448392" y="2393880"/>
                </a:lnTo>
                <a:cubicBezTo>
                  <a:pt x="2465508" y="2410987"/>
                  <a:pt x="2475471" y="2433952"/>
                  <a:pt x="2476262" y="2458136"/>
                </a:cubicBezTo>
                <a:cubicBezTo>
                  <a:pt x="2476509" y="2465794"/>
                  <a:pt x="2476500" y="2471071"/>
                  <a:pt x="2476500" y="2471071"/>
                </a:cubicBezTo>
                <a:cubicBezTo>
                  <a:pt x="2476500" y="2580446"/>
                  <a:pt x="2491311" y="2689031"/>
                  <a:pt x="2520534" y="2793816"/>
                </a:cubicBezTo>
                <a:cubicBezTo>
                  <a:pt x="2564435" y="2951940"/>
                  <a:pt x="2638615" y="3096863"/>
                  <a:pt x="2741038" y="3224641"/>
                </a:cubicBezTo>
                <a:cubicBezTo>
                  <a:pt x="2773937" y="3265684"/>
                  <a:pt x="2767336" y="3325635"/>
                  <a:pt x="2726293" y="3358534"/>
                </a:cubicBezTo>
                <a:cubicBezTo>
                  <a:pt x="2708719" y="3372621"/>
                  <a:pt x="2687679" y="3379470"/>
                  <a:pt x="2666781" y="3379470"/>
                </a:cubicBezTo>
                <a:cubicBezTo>
                  <a:pt x="2638873" y="3379470"/>
                  <a:pt x="2611212" y="3367259"/>
                  <a:pt x="2592400" y="3343789"/>
                </a:cubicBezTo>
                <a:cubicBezTo>
                  <a:pt x="2488997" y="3214783"/>
                  <a:pt x="2410473" y="3070698"/>
                  <a:pt x="2358352" y="2914650"/>
                </a:cubicBezTo>
                <a:lnTo>
                  <a:pt x="1732140" y="2914650"/>
                </a:lnTo>
                <a:cubicBezTo>
                  <a:pt x="1746256" y="3097616"/>
                  <a:pt x="1825276" y="3271723"/>
                  <a:pt x="1956263" y="3402701"/>
                </a:cubicBezTo>
                <a:lnTo>
                  <a:pt x="2013413" y="3459851"/>
                </a:lnTo>
                <a:cubicBezTo>
                  <a:pt x="2071011" y="3517449"/>
                  <a:pt x="2103539" y="3587096"/>
                  <a:pt x="2105006" y="3655952"/>
                </a:cubicBezTo>
                <a:cubicBezTo>
                  <a:pt x="2105015" y="3656628"/>
                  <a:pt x="2105025" y="3657305"/>
                  <a:pt x="2105025" y="3657981"/>
                </a:cubicBezTo>
                <a:lnTo>
                  <a:pt x="2105025" y="3895725"/>
                </a:lnTo>
                <a:lnTo>
                  <a:pt x="3228975" y="3895725"/>
                </a:lnTo>
                <a:lnTo>
                  <a:pt x="3228975" y="3491103"/>
                </a:lnTo>
                <a:cubicBezTo>
                  <a:pt x="3228975" y="3283858"/>
                  <a:pt x="3246730" y="3084004"/>
                  <a:pt x="3281762" y="2897162"/>
                </a:cubicBezTo>
                <a:cubicBezTo>
                  <a:pt x="3282010" y="2895800"/>
                  <a:pt x="3282296" y="2894447"/>
                  <a:pt x="3282610" y="2893114"/>
                </a:cubicBezTo>
                <a:cubicBezTo>
                  <a:pt x="3329826" y="2639387"/>
                  <a:pt x="3333759" y="2455021"/>
                  <a:pt x="3333759" y="2273103"/>
                </a:cubicBezTo>
                <a:cubicBezTo>
                  <a:pt x="3333759" y="1982067"/>
                  <a:pt x="3205686" y="1552089"/>
                  <a:pt x="2857509" y="1215876"/>
                </a:cubicBezTo>
                <a:close/>
                <a:moveTo>
                  <a:pt x="1809750" y="1009650"/>
                </a:moveTo>
                <a:cubicBezTo>
                  <a:pt x="1862328" y="1009650"/>
                  <a:pt x="1905000" y="1052322"/>
                  <a:pt x="1905000" y="1104900"/>
                </a:cubicBezTo>
                <a:cubicBezTo>
                  <a:pt x="1905000" y="1157478"/>
                  <a:pt x="1862328" y="1200150"/>
                  <a:pt x="1809750" y="1200150"/>
                </a:cubicBezTo>
                <a:cubicBezTo>
                  <a:pt x="1757172" y="1200150"/>
                  <a:pt x="1714500" y="1157478"/>
                  <a:pt x="1714500" y="1104900"/>
                </a:cubicBezTo>
                <a:cubicBezTo>
                  <a:pt x="1714500" y="1052322"/>
                  <a:pt x="1757172" y="1009650"/>
                  <a:pt x="1809750" y="1009650"/>
                </a:cubicBezTo>
                <a:close/>
                <a:moveTo>
                  <a:pt x="2857500" y="790575"/>
                </a:moveTo>
                <a:lnTo>
                  <a:pt x="2857500" y="962987"/>
                </a:lnTo>
                <a:cubicBezTo>
                  <a:pt x="3348047" y="1351026"/>
                  <a:pt x="3524250" y="1890798"/>
                  <a:pt x="3524250" y="2273046"/>
                </a:cubicBezTo>
                <a:cubicBezTo>
                  <a:pt x="3524250" y="2465260"/>
                  <a:pt x="3520030" y="2660304"/>
                  <a:pt x="3469091" y="2932195"/>
                </a:cubicBezTo>
                <a:cubicBezTo>
                  <a:pt x="3468833" y="2933557"/>
                  <a:pt x="3468548" y="2934900"/>
                  <a:pt x="3468243" y="2936233"/>
                </a:cubicBezTo>
                <a:cubicBezTo>
                  <a:pt x="3435886" y="3110436"/>
                  <a:pt x="3419475" y="3297098"/>
                  <a:pt x="3419475" y="3491103"/>
                </a:cubicBezTo>
                <a:lnTo>
                  <a:pt x="3419475" y="3895725"/>
                </a:lnTo>
                <a:lnTo>
                  <a:pt x="3524250" y="3895725"/>
                </a:lnTo>
                <a:cubicBezTo>
                  <a:pt x="3576857" y="3895725"/>
                  <a:pt x="3619500" y="3938368"/>
                  <a:pt x="3619500" y="3990975"/>
                </a:cubicBezTo>
                <a:lnTo>
                  <a:pt x="3619500" y="4086225"/>
                </a:lnTo>
                <a:lnTo>
                  <a:pt x="4191000" y="4086225"/>
                </a:lnTo>
                <a:lnTo>
                  <a:pt x="4191000" y="790575"/>
                </a:lnTo>
                <a:close/>
                <a:moveTo>
                  <a:pt x="190500" y="790575"/>
                </a:moveTo>
                <a:lnTo>
                  <a:pt x="190500" y="4086225"/>
                </a:lnTo>
                <a:lnTo>
                  <a:pt x="1714500" y="4086225"/>
                </a:lnTo>
                <a:lnTo>
                  <a:pt x="1714500" y="3990975"/>
                </a:lnTo>
                <a:cubicBezTo>
                  <a:pt x="1714500" y="3938368"/>
                  <a:pt x="1757143" y="3895725"/>
                  <a:pt x="1809750" y="3895725"/>
                </a:cubicBezTo>
                <a:lnTo>
                  <a:pt x="1914525" y="3895725"/>
                </a:lnTo>
                <a:lnTo>
                  <a:pt x="1914525" y="3659295"/>
                </a:lnTo>
                <a:cubicBezTo>
                  <a:pt x="1913801" y="3640712"/>
                  <a:pt x="1900142" y="3615985"/>
                  <a:pt x="1878701" y="3594554"/>
                </a:cubicBezTo>
                <a:lnTo>
                  <a:pt x="1821551" y="3537404"/>
                </a:lnTo>
                <a:cubicBezTo>
                  <a:pt x="1654854" y="3370707"/>
                  <a:pt x="1555442" y="3147984"/>
                  <a:pt x="1540992" y="2914650"/>
                </a:cubicBezTo>
                <a:lnTo>
                  <a:pt x="1047750" y="2914650"/>
                </a:lnTo>
                <a:cubicBezTo>
                  <a:pt x="890187" y="2914650"/>
                  <a:pt x="762000" y="2786462"/>
                  <a:pt x="762000" y="2628900"/>
                </a:cubicBezTo>
                <a:lnTo>
                  <a:pt x="762000" y="790575"/>
                </a:lnTo>
                <a:close/>
                <a:moveTo>
                  <a:pt x="2857500" y="381000"/>
                </a:moveTo>
                <a:lnTo>
                  <a:pt x="2857500" y="600075"/>
                </a:lnTo>
                <a:lnTo>
                  <a:pt x="4191000" y="600075"/>
                </a:lnTo>
                <a:lnTo>
                  <a:pt x="4191000" y="476250"/>
                </a:lnTo>
                <a:cubicBezTo>
                  <a:pt x="4191000" y="423729"/>
                  <a:pt x="4148271" y="381000"/>
                  <a:pt x="4095750" y="381000"/>
                </a:cubicBezTo>
                <a:close/>
                <a:moveTo>
                  <a:pt x="2190750" y="381000"/>
                </a:moveTo>
                <a:cubicBezTo>
                  <a:pt x="2243356" y="381000"/>
                  <a:pt x="2286000" y="423643"/>
                  <a:pt x="2286000" y="476250"/>
                </a:cubicBezTo>
                <a:lnTo>
                  <a:pt x="2286000" y="1104900"/>
                </a:lnTo>
                <a:cubicBezTo>
                  <a:pt x="2286000" y="1157506"/>
                  <a:pt x="2243356" y="1200150"/>
                  <a:pt x="2190750" y="1200150"/>
                </a:cubicBezTo>
                <a:cubicBezTo>
                  <a:pt x="2138143" y="1200150"/>
                  <a:pt x="2095500" y="1157506"/>
                  <a:pt x="2095500" y="1104900"/>
                </a:cubicBezTo>
                <a:lnTo>
                  <a:pt x="2095500" y="476250"/>
                </a:lnTo>
                <a:cubicBezTo>
                  <a:pt x="2095500" y="423643"/>
                  <a:pt x="2138143" y="381000"/>
                  <a:pt x="2190750" y="381000"/>
                </a:cubicBezTo>
                <a:close/>
                <a:moveTo>
                  <a:pt x="1809750" y="381000"/>
                </a:moveTo>
                <a:cubicBezTo>
                  <a:pt x="1862356" y="381000"/>
                  <a:pt x="1905000" y="423643"/>
                  <a:pt x="1905000" y="476250"/>
                </a:cubicBezTo>
                <a:lnTo>
                  <a:pt x="1905000" y="695325"/>
                </a:lnTo>
                <a:cubicBezTo>
                  <a:pt x="1905000" y="747931"/>
                  <a:pt x="1862356" y="790575"/>
                  <a:pt x="1809750" y="790575"/>
                </a:cubicBezTo>
                <a:cubicBezTo>
                  <a:pt x="1757143" y="790575"/>
                  <a:pt x="1714500" y="747931"/>
                  <a:pt x="1714500" y="695325"/>
                </a:cubicBezTo>
                <a:lnTo>
                  <a:pt x="1714500" y="476250"/>
                </a:lnTo>
                <a:cubicBezTo>
                  <a:pt x="1714500" y="423643"/>
                  <a:pt x="1757143" y="381000"/>
                  <a:pt x="1809750" y="381000"/>
                </a:cubicBezTo>
                <a:close/>
                <a:moveTo>
                  <a:pt x="285750" y="381000"/>
                </a:moveTo>
                <a:cubicBezTo>
                  <a:pt x="233229" y="381000"/>
                  <a:pt x="190500" y="423729"/>
                  <a:pt x="190500" y="476250"/>
                </a:cubicBezTo>
                <a:lnTo>
                  <a:pt x="190500" y="600075"/>
                </a:lnTo>
                <a:lnTo>
                  <a:pt x="762000" y="600075"/>
                </a:lnTo>
                <a:lnTo>
                  <a:pt x="762000" y="381000"/>
                </a:lnTo>
                <a:close/>
                <a:moveTo>
                  <a:pt x="1428750" y="190500"/>
                </a:moveTo>
                <a:lnTo>
                  <a:pt x="1428750" y="2724150"/>
                </a:lnTo>
                <a:lnTo>
                  <a:pt x="2309193" y="2724150"/>
                </a:lnTo>
                <a:cubicBezTo>
                  <a:pt x="2295649" y="2650741"/>
                  <a:pt x="2287933" y="2576189"/>
                  <a:pt x="2286324" y="2501227"/>
                </a:cubicBezTo>
                <a:lnTo>
                  <a:pt x="1730873" y="1945776"/>
                </a:lnTo>
                <a:cubicBezTo>
                  <a:pt x="1658902" y="1873863"/>
                  <a:pt x="1619250" y="1778193"/>
                  <a:pt x="1619250" y="1676400"/>
                </a:cubicBezTo>
                <a:cubicBezTo>
                  <a:pt x="1619250" y="1574606"/>
                  <a:pt x="1658902" y="1478937"/>
                  <a:pt x="1730902" y="1406995"/>
                </a:cubicBezTo>
                <a:cubicBezTo>
                  <a:pt x="1802854" y="1335043"/>
                  <a:pt x="1898513" y="1295400"/>
                  <a:pt x="2000250" y="1295400"/>
                </a:cubicBezTo>
                <a:cubicBezTo>
                  <a:pt x="2101986" y="1295400"/>
                  <a:pt x="2197646" y="1335043"/>
                  <a:pt x="2269626" y="1407033"/>
                </a:cubicBezTo>
                <a:lnTo>
                  <a:pt x="2667000" y="1804397"/>
                </a:lnTo>
                <a:lnTo>
                  <a:pt x="2667000" y="285750"/>
                </a:lnTo>
                <a:cubicBezTo>
                  <a:pt x="2667000" y="233229"/>
                  <a:pt x="2624271" y="190500"/>
                  <a:pt x="2571750" y="190500"/>
                </a:cubicBezTo>
                <a:close/>
                <a:moveTo>
                  <a:pt x="1047750" y="190500"/>
                </a:moveTo>
                <a:cubicBezTo>
                  <a:pt x="995229" y="190500"/>
                  <a:pt x="952500" y="233229"/>
                  <a:pt x="952500" y="285750"/>
                </a:cubicBezTo>
                <a:lnTo>
                  <a:pt x="952500" y="2628900"/>
                </a:lnTo>
                <a:cubicBezTo>
                  <a:pt x="952500" y="2681421"/>
                  <a:pt x="995229" y="2724150"/>
                  <a:pt x="1047750" y="2724150"/>
                </a:cubicBezTo>
                <a:lnTo>
                  <a:pt x="1238250" y="2724150"/>
                </a:lnTo>
                <a:lnTo>
                  <a:pt x="1238250" y="190500"/>
                </a:lnTo>
                <a:close/>
                <a:moveTo>
                  <a:pt x="1047750" y="0"/>
                </a:moveTo>
                <a:lnTo>
                  <a:pt x="2571750" y="0"/>
                </a:lnTo>
                <a:cubicBezTo>
                  <a:pt x="2695918" y="0"/>
                  <a:pt x="2801798" y="79638"/>
                  <a:pt x="2841117" y="190500"/>
                </a:cubicBezTo>
                <a:lnTo>
                  <a:pt x="4095750" y="190500"/>
                </a:lnTo>
                <a:cubicBezTo>
                  <a:pt x="4253312" y="190500"/>
                  <a:pt x="4381500" y="318687"/>
                  <a:pt x="4381500" y="476250"/>
                </a:cubicBezTo>
                <a:lnTo>
                  <a:pt x="4381500" y="4371975"/>
                </a:lnTo>
                <a:cubicBezTo>
                  <a:pt x="4381500" y="4529537"/>
                  <a:pt x="4253312" y="4657725"/>
                  <a:pt x="4095750" y="4657725"/>
                </a:cubicBezTo>
                <a:lnTo>
                  <a:pt x="3619500" y="4657725"/>
                </a:lnTo>
                <a:lnTo>
                  <a:pt x="3619500" y="4781550"/>
                </a:lnTo>
                <a:cubicBezTo>
                  <a:pt x="3619500" y="4834157"/>
                  <a:pt x="3576857" y="4876800"/>
                  <a:pt x="3524250" y="4876800"/>
                </a:cubicBezTo>
                <a:lnTo>
                  <a:pt x="1809750" y="4876800"/>
                </a:lnTo>
                <a:cubicBezTo>
                  <a:pt x="1757143" y="4876800"/>
                  <a:pt x="1714500" y="4834157"/>
                  <a:pt x="1714500" y="4781550"/>
                </a:cubicBezTo>
                <a:lnTo>
                  <a:pt x="1714500" y="4657725"/>
                </a:lnTo>
                <a:lnTo>
                  <a:pt x="285750" y="4657725"/>
                </a:lnTo>
                <a:cubicBezTo>
                  <a:pt x="128187" y="4657725"/>
                  <a:pt x="0" y="4529537"/>
                  <a:pt x="0" y="4371975"/>
                </a:cubicBezTo>
                <a:lnTo>
                  <a:pt x="0" y="476250"/>
                </a:lnTo>
                <a:cubicBezTo>
                  <a:pt x="0" y="318687"/>
                  <a:pt x="128187" y="190500"/>
                  <a:pt x="285750" y="190500"/>
                </a:cubicBezTo>
                <a:lnTo>
                  <a:pt x="778383" y="190500"/>
                </a:lnTo>
                <a:cubicBezTo>
                  <a:pt x="817702" y="79638"/>
                  <a:pt x="923582" y="0"/>
                  <a:pt x="1047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37CBF07-8320-4FB2-8F24-4831286CAB19}"/>
              </a:ext>
            </a:extLst>
          </p:cNvPr>
          <p:cNvSpPr>
            <a:spLocks noChangeAspect="1"/>
          </p:cNvSpPr>
          <p:nvPr/>
        </p:nvSpPr>
        <p:spPr>
          <a:xfrm>
            <a:off x="5390056" y="7392386"/>
            <a:ext cx="766762" cy="853440"/>
          </a:xfrm>
          <a:custGeom>
            <a:avLst/>
            <a:gdLst>
              <a:gd name="connsiteX0" fmla="*/ 2095500 w 4381500"/>
              <a:gd name="connsiteY0" fmla="*/ 4086225 h 4876800"/>
              <a:gd name="connsiteX1" fmla="*/ 2095500 w 4381500"/>
              <a:gd name="connsiteY1" fmla="*/ 4276725 h 4876800"/>
              <a:gd name="connsiteX2" fmla="*/ 2286000 w 4381500"/>
              <a:gd name="connsiteY2" fmla="*/ 4276725 h 4876800"/>
              <a:gd name="connsiteX3" fmla="*/ 2286000 w 4381500"/>
              <a:gd name="connsiteY3" fmla="*/ 4086225 h 4876800"/>
              <a:gd name="connsiteX4" fmla="*/ 1333500 w 4381500"/>
              <a:gd name="connsiteY4" fmla="*/ 4086225 h 4876800"/>
              <a:gd name="connsiteX5" fmla="*/ 1333500 w 4381500"/>
              <a:gd name="connsiteY5" fmla="*/ 4276725 h 4876800"/>
              <a:gd name="connsiteX6" fmla="*/ 1524000 w 4381500"/>
              <a:gd name="connsiteY6" fmla="*/ 4276725 h 4876800"/>
              <a:gd name="connsiteX7" fmla="*/ 1524000 w 4381500"/>
              <a:gd name="connsiteY7" fmla="*/ 4086225 h 4876800"/>
              <a:gd name="connsiteX8" fmla="*/ 571500 w 4381500"/>
              <a:gd name="connsiteY8" fmla="*/ 4086225 h 4876800"/>
              <a:gd name="connsiteX9" fmla="*/ 571500 w 4381500"/>
              <a:gd name="connsiteY9" fmla="*/ 4276725 h 4876800"/>
              <a:gd name="connsiteX10" fmla="*/ 762000 w 4381500"/>
              <a:gd name="connsiteY10" fmla="*/ 4276725 h 4876800"/>
              <a:gd name="connsiteX11" fmla="*/ 762000 w 4381500"/>
              <a:gd name="connsiteY11" fmla="*/ 4086225 h 4876800"/>
              <a:gd name="connsiteX12" fmla="*/ 2000250 w 4381500"/>
              <a:gd name="connsiteY12" fmla="*/ 3895725 h 4876800"/>
              <a:gd name="connsiteX13" fmla="*/ 2381250 w 4381500"/>
              <a:gd name="connsiteY13" fmla="*/ 3895725 h 4876800"/>
              <a:gd name="connsiteX14" fmla="*/ 2476500 w 4381500"/>
              <a:gd name="connsiteY14" fmla="*/ 3990975 h 4876800"/>
              <a:gd name="connsiteX15" fmla="*/ 2476500 w 4381500"/>
              <a:gd name="connsiteY15" fmla="*/ 4371975 h 4876800"/>
              <a:gd name="connsiteX16" fmla="*/ 2381250 w 4381500"/>
              <a:gd name="connsiteY16" fmla="*/ 4467225 h 4876800"/>
              <a:gd name="connsiteX17" fmla="*/ 2000250 w 4381500"/>
              <a:gd name="connsiteY17" fmla="*/ 4467225 h 4876800"/>
              <a:gd name="connsiteX18" fmla="*/ 1905000 w 4381500"/>
              <a:gd name="connsiteY18" fmla="*/ 4371975 h 4876800"/>
              <a:gd name="connsiteX19" fmla="*/ 1905000 w 4381500"/>
              <a:gd name="connsiteY19" fmla="*/ 3990975 h 4876800"/>
              <a:gd name="connsiteX20" fmla="*/ 2000250 w 4381500"/>
              <a:gd name="connsiteY20" fmla="*/ 3895725 h 4876800"/>
              <a:gd name="connsiteX21" fmla="*/ 1238250 w 4381500"/>
              <a:gd name="connsiteY21" fmla="*/ 3895725 h 4876800"/>
              <a:gd name="connsiteX22" fmla="*/ 1619250 w 4381500"/>
              <a:gd name="connsiteY22" fmla="*/ 3895725 h 4876800"/>
              <a:gd name="connsiteX23" fmla="*/ 1714500 w 4381500"/>
              <a:gd name="connsiteY23" fmla="*/ 3990975 h 4876800"/>
              <a:gd name="connsiteX24" fmla="*/ 1714500 w 4381500"/>
              <a:gd name="connsiteY24" fmla="*/ 4371975 h 4876800"/>
              <a:gd name="connsiteX25" fmla="*/ 1619250 w 4381500"/>
              <a:gd name="connsiteY25" fmla="*/ 4467225 h 4876800"/>
              <a:gd name="connsiteX26" fmla="*/ 1238250 w 4381500"/>
              <a:gd name="connsiteY26" fmla="*/ 4467225 h 4876800"/>
              <a:gd name="connsiteX27" fmla="*/ 1143000 w 4381500"/>
              <a:gd name="connsiteY27" fmla="*/ 4371975 h 4876800"/>
              <a:gd name="connsiteX28" fmla="*/ 1143000 w 4381500"/>
              <a:gd name="connsiteY28" fmla="*/ 3990975 h 4876800"/>
              <a:gd name="connsiteX29" fmla="*/ 1238250 w 4381500"/>
              <a:gd name="connsiteY29" fmla="*/ 3895725 h 4876800"/>
              <a:gd name="connsiteX30" fmla="*/ 476250 w 4381500"/>
              <a:gd name="connsiteY30" fmla="*/ 3895725 h 4876800"/>
              <a:gd name="connsiteX31" fmla="*/ 857250 w 4381500"/>
              <a:gd name="connsiteY31" fmla="*/ 3895725 h 4876800"/>
              <a:gd name="connsiteX32" fmla="*/ 952500 w 4381500"/>
              <a:gd name="connsiteY32" fmla="*/ 3990975 h 4876800"/>
              <a:gd name="connsiteX33" fmla="*/ 952500 w 4381500"/>
              <a:gd name="connsiteY33" fmla="*/ 4371975 h 4876800"/>
              <a:gd name="connsiteX34" fmla="*/ 857250 w 4381500"/>
              <a:gd name="connsiteY34" fmla="*/ 4467225 h 4876800"/>
              <a:gd name="connsiteX35" fmla="*/ 476250 w 4381500"/>
              <a:gd name="connsiteY35" fmla="*/ 4467225 h 4876800"/>
              <a:gd name="connsiteX36" fmla="*/ 381000 w 4381500"/>
              <a:gd name="connsiteY36" fmla="*/ 4371975 h 4876800"/>
              <a:gd name="connsiteX37" fmla="*/ 381000 w 4381500"/>
              <a:gd name="connsiteY37" fmla="*/ 3990975 h 4876800"/>
              <a:gd name="connsiteX38" fmla="*/ 476250 w 4381500"/>
              <a:gd name="connsiteY38" fmla="*/ 3895725 h 4876800"/>
              <a:gd name="connsiteX39" fmla="*/ 2095500 w 4381500"/>
              <a:gd name="connsiteY39" fmla="*/ 3324225 h 4876800"/>
              <a:gd name="connsiteX40" fmla="*/ 2095500 w 4381500"/>
              <a:gd name="connsiteY40" fmla="*/ 3514725 h 4876800"/>
              <a:gd name="connsiteX41" fmla="*/ 2286000 w 4381500"/>
              <a:gd name="connsiteY41" fmla="*/ 3514725 h 4876800"/>
              <a:gd name="connsiteX42" fmla="*/ 2286000 w 4381500"/>
              <a:gd name="connsiteY42" fmla="*/ 3324225 h 4876800"/>
              <a:gd name="connsiteX43" fmla="*/ 1333500 w 4381500"/>
              <a:gd name="connsiteY43" fmla="*/ 3324225 h 4876800"/>
              <a:gd name="connsiteX44" fmla="*/ 1333500 w 4381500"/>
              <a:gd name="connsiteY44" fmla="*/ 3514725 h 4876800"/>
              <a:gd name="connsiteX45" fmla="*/ 1524000 w 4381500"/>
              <a:gd name="connsiteY45" fmla="*/ 3514725 h 4876800"/>
              <a:gd name="connsiteX46" fmla="*/ 1524000 w 4381500"/>
              <a:gd name="connsiteY46" fmla="*/ 3324225 h 4876800"/>
              <a:gd name="connsiteX47" fmla="*/ 571500 w 4381500"/>
              <a:gd name="connsiteY47" fmla="*/ 3324225 h 4876800"/>
              <a:gd name="connsiteX48" fmla="*/ 571500 w 4381500"/>
              <a:gd name="connsiteY48" fmla="*/ 3514725 h 4876800"/>
              <a:gd name="connsiteX49" fmla="*/ 762000 w 4381500"/>
              <a:gd name="connsiteY49" fmla="*/ 3514725 h 4876800"/>
              <a:gd name="connsiteX50" fmla="*/ 762000 w 4381500"/>
              <a:gd name="connsiteY50" fmla="*/ 3324225 h 4876800"/>
              <a:gd name="connsiteX51" fmla="*/ 2000250 w 4381500"/>
              <a:gd name="connsiteY51" fmla="*/ 3133725 h 4876800"/>
              <a:gd name="connsiteX52" fmla="*/ 2381250 w 4381500"/>
              <a:gd name="connsiteY52" fmla="*/ 3133725 h 4876800"/>
              <a:gd name="connsiteX53" fmla="*/ 2476500 w 4381500"/>
              <a:gd name="connsiteY53" fmla="*/ 3228975 h 4876800"/>
              <a:gd name="connsiteX54" fmla="*/ 2476500 w 4381500"/>
              <a:gd name="connsiteY54" fmla="*/ 3609975 h 4876800"/>
              <a:gd name="connsiteX55" fmla="*/ 2381250 w 4381500"/>
              <a:gd name="connsiteY55" fmla="*/ 3705225 h 4876800"/>
              <a:gd name="connsiteX56" fmla="*/ 2000250 w 4381500"/>
              <a:gd name="connsiteY56" fmla="*/ 3705225 h 4876800"/>
              <a:gd name="connsiteX57" fmla="*/ 1905000 w 4381500"/>
              <a:gd name="connsiteY57" fmla="*/ 3609975 h 4876800"/>
              <a:gd name="connsiteX58" fmla="*/ 1905000 w 4381500"/>
              <a:gd name="connsiteY58" fmla="*/ 3228975 h 4876800"/>
              <a:gd name="connsiteX59" fmla="*/ 2000250 w 4381500"/>
              <a:gd name="connsiteY59" fmla="*/ 3133725 h 4876800"/>
              <a:gd name="connsiteX60" fmla="*/ 1238250 w 4381500"/>
              <a:gd name="connsiteY60" fmla="*/ 3133725 h 4876800"/>
              <a:gd name="connsiteX61" fmla="*/ 1619250 w 4381500"/>
              <a:gd name="connsiteY61" fmla="*/ 3133725 h 4876800"/>
              <a:gd name="connsiteX62" fmla="*/ 1714500 w 4381500"/>
              <a:gd name="connsiteY62" fmla="*/ 3228975 h 4876800"/>
              <a:gd name="connsiteX63" fmla="*/ 1714500 w 4381500"/>
              <a:gd name="connsiteY63" fmla="*/ 3609975 h 4876800"/>
              <a:gd name="connsiteX64" fmla="*/ 1619250 w 4381500"/>
              <a:gd name="connsiteY64" fmla="*/ 3705225 h 4876800"/>
              <a:gd name="connsiteX65" fmla="*/ 1238250 w 4381500"/>
              <a:gd name="connsiteY65" fmla="*/ 3705225 h 4876800"/>
              <a:gd name="connsiteX66" fmla="*/ 1143000 w 4381500"/>
              <a:gd name="connsiteY66" fmla="*/ 3609975 h 4876800"/>
              <a:gd name="connsiteX67" fmla="*/ 1143000 w 4381500"/>
              <a:gd name="connsiteY67" fmla="*/ 3228975 h 4876800"/>
              <a:gd name="connsiteX68" fmla="*/ 1238250 w 4381500"/>
              <a:gd name="connsiteY68" fmla="*/ 3133725 h 4876800"/>
              <a:gd name="connsiteX69" fmla="*/ 476250 w 4381500"/>
              <a:gd name="connsiteY69" fmla="*/ 3133725 h 4876800"/>
              <a:gd name="connsiteX70" fmla="*/ 857250 w 4381500"/>
              <a:gd name="connsiteY70" fmla="*/ 3133725 h 4876800"/>
              <a:gd name="connsiteX71" fmla="*/ 952500 w 4381500"/>
              <a:gd name="connsiteY71" fmla="*/ 3228975 h 4876800"/>
              <a:gd name="connsiteX72" fmla="*/ 952500 w 4381500"/>
              <a:gd name="connsiteY72" fmla="*/ 3609975 h 4876800"/>
              <a:gd name="connsiteX73" fmla="*/ 857250 w 4381500"/>
              <a:gd name="connsiteY73" fmla="*/ 3705225 h 4876800"/>
              <a:gd name="connsiteX74" fmla="*/ 476250 w 4381500"/>
              <a:gd name="connsiteY74" fmla="*/ 3705225 h 4876800"/>
              <a:gd name="connsiteX75" fmla="*/ 381000 w 4381500"/>
              <a:gd name="connsiteY75" fmla="*/ 3609975 h 4876800"/>
              <a:gd name="connsiteX76" fmla="*/ 381000 w 4381500"/>
              <a:gd name="connsiteY76" fmla="*/ 3228975 h 4876800"/>
              <a:gd name="connsiteX77" fmla="*/ 476250 w 4381500"/>
              <a:gd name="connsiteY77" fmla="*/ 3133725 h 4876800"/>
              <a:gd name="connsiteX78" fmla="*/ 190500 w 4381500"/>
              <a:gd name="connsiteY78" fmla="*/ 2906744 h 4876800"/>
              <a:gd name="connsiteX79" fmla="*/ 190500 w 4381500"/>
              <a:gd name="connsiteY79" fmla="*/ 4400550 h 4876800"/>
              <a:gd name="connsiteX80" fmla="*/ 476250 w 4381500"/>
              <a:gd name="connsiteY80" fmla="*/ 4686300 h 4876800"/>
              <a:gd name="connsiteX81" fmla="*/ 2381250 w 4381500"/>
              <a:gd name="connsiteY81" fmla="*/ 4686300 h 4876800"/>
              <a:gd name="connsiteX82" fmla="*/ 2667000 w 4381500"/>
              <a:gd name="connsiteY82" fmla="*/ 4400550 h 4876800"/>
              <a:gd name="connsiteX83" fmla="*/ 2667000 w 4381500"/>
              <a:gd name="connsiteY83" fmla="*/ 2906744 h 4876800"/>
              <a:gd name="connsiteX84" fmla="*/ 3714750 w 4381500"/>
              <a:gd name="connsiteY84" fmla="*/ 2724150 h 4876800"/>
              <a:gd name="connsiteX85" fmla="*/ 3619500 w 4381500"/>
              <a:gd name="connsiteY85" fmla="*/ 2819400 h 4876800"/>
              <a:gd name="connsiteX86" fmla="*/ 3714750 w 4381500"/>
              <a:gd name="connsiteY86" fmla="*/ 2914650 h 4876800"/>
              <a:gd name="connsiteX87" fmla="*/ 3810000 w 4381500"/>
              <a:gd name="connsiteY87" fmla="*/ 2819400 h 4876800"/>
              <a:gd name="connsiteX88" fmla="*/ 3714750 w 4381500"/>
              <a:gd name="connsiteY88" fmla="*/ 2724150 h 4876800"/>
              <a:gd name="connsiteX89" fmla="*/ 3333750 w 4381500"/>
              <a:gd name="connsiteY89" fmla="*/ 2724150 h 4876800"/>
              <a:gd name="connsiteX90" fmla="*/ 3238500 w 4381500"/>
              <a:gd name="connsiteY90" fmla="*/ 2819400 h 4876800"/>
              <a:gd name="connsiteX91" fmla="*/ 3333750 w 4381500"/>
              <a:gd name="connsiteY91" fmla="*/ 2914650 h 4876800"/>
              <a:gd name="connsiteX92" fmla="*/ 3429000 w 4381500"/>
              <a:gd name="connsiteY92" fmla="*/ 2819400 h 4876800"/>
              <a:gd name="connsiteX93" fmla="*/ 3333750 w 4381500"/>
              <a:gd name="connsiteY93" fmla="*/ 2724150 h 4876800"/>
              <a:gd name="connsiteX94" fmla="*/ 3333750 w 4381500"/>
              <a:gd name="connsiteY94" fmla="*/ 2533650 h 4876800"/>
              <a:gd name="connsiteX95" fmla="*/ 3524250 w 4381500"/>
              <a:gd name="connsiteY95" fmla="*/ 2606649 h 4876800"/>
              <a:gd name="connsiteX96" fmla="*/ 3714750 w 4381500"/>
              <a:gd name="connsiteY96" fmla="*/ 2533650 h 4876800"/>
              <a:gd name="connsiteX97" fmla="*/ 4000500 w 4381500"/>
              <a:gd name="connsiteY97" fmla="*/ 2819400 h 4876800"/>
              <a:gd name="connsiteX98" fmla="*/ 3714750 w 4381500"/>
              <a:gd name="connsiteY98" fmla="*/ 3105150 h 4876800"/>
              <a:gd name="connsiteX99" fmla="*/ 3524250 w 4381500"/>
              <a:gd name="connsiteY99" fmla="*/ 3032150 h 4876800"/>
              <a:gd name="connsiteX100" fmla="*/ 3333750 w 4381500"/>
              <a:gd name="connsiteY100" fmla="*/ 3105150 h 4876800"/>
              <a:gd name="connsiteX101" fmla="*/ 3048000 w 4381500"/>
              <a:gd name="connsiteY101" fmla="*/ 2819400 h 4876800"/>
              <a:gd name="connsiteX102" fmla="*/ 3333750 w 4381500"/>
              <a:gd name="connsiteY102" fmla="*/ 2533650 h 4876800"/>
              <a:gd name="connsiteX103" fmla="*/ 2857500 w 4381500"/>
              <a:gd name="connsiteY103" fmla="*/ 2343150 h 4876800"/>
              <a:gd name="connsiteX104" fmla="*/ 2857500 w 4381500"/>
              <a:gd name="connsiteY104" fmla="*/ 3324225 h 4876800"/>
              <a:gd name="connsiteX105" fmla="*/ 4095750 w 4381500"/>
              <a:gd name="connsiteY105" fmla="*/ 3324225 h 4876800"/>
              <a:gd name="connsiteX106" fmla="*/ 4191000 w 4381500"/>
              <a:gd name="connsiteY106" fmla="*/ 3228975 h 4876800"/>
              <a:gd name="connsiteX107" fmla="*/ 4191000 w 4381500"/>
              <a:gd name="connsiteY107" fmla="*/ 2343150 h 4876800"/>
              <a:gd name="connsiteX108" fmla="*/ 2857500 w 4381500"/>
              <a:gd name="connsiteY108" fmla="*/ 1962150 h 4876800"/>
              <a:gd name="connsiteX109" fmla="*/ 2857500 w 4381500"/>
              <a:gd name="connsiteY109" fmla="*/ 2152650 h 4876800"/>
              <a:gd name="connsiteX110" fmla="*/ 4191000 w 4381500"/>
              <a:gd name="connsiteY110" fmla="*/ 2152650 h 4876800"/>
              <a:gd name="connsiteX111" fmla="*/ 4191000 w 4381500"/>
              <a:gd name="connsiteY111" fmla="*/ 1962150 h 4876800"/>
              <a:gd name="connsiteX112" fmla="*/ 1238250 w 4381500"/>
              <a:gd name="connsiteY112" fmla="*/ 1866900 h 4876800"/>
              <a:gd name="connsiteX113" fmla="*/ 2000250 w 4381500"/>
              <a:gd name="connsiteY113" fmla="*/ 1866900 h 4876800"/>
              <a:gd name="connsiteX114" fmla="*/ 2095500 w 4381500"/>
              <a:gd name="connsiteY114" fmla="*/ 1962150 h 4876800"/>
              <a:gd name="connsiteX115" fmla="*/ 2000250 w 4381500"/>
              <a:gd name="connsiteY115" fmla="*/ 2057400 h 4876800"/>
              <a:gd name="connsiteX116" fmla="*/ 1238250 w 4381500"/>
              <a:gd name="connsiteY116" fmla="*/ 2057400 h 4876800"/>
              <a:gd name="connsiteX117" fmla="*/ 1143000 w 4381500"/>
              <a:gd name="connsiteY117" fmla="*/ 1962150 h 4876800"/>
              <a:gd name="connsiteX118" fmla="*/ 1238250 w 4381500"/>
              <a:gd name="connsiteY118" fmla="*/ 1866900 h 4876800"/>
              <a:gd name="connsiteX119" fmla="*/ 857250 w 4381500"/>
              <a:gd name="connsiteY119" fmla="*/ 1866900 h 4876800"/>
              <a:gd name="connsiteX120" fmla="*/ 952500 w 4381500"/>
              <a:gd name="connsiteY120" fmla="*/ 1962150 h 4876800"/>
              <a:gd name="connsiteX121" fmla="*/ 857250 w 4381500"/>
              <a:gd name="connsiteY121" fmla="*/ 2057400 h 4876800"/>
              <a:gd name="connsiteX122" fmla="*/ 762000 w 4381500"/>
              <a:gd name="connsiteY122" fmla="*/ 1962150 h 4876800"/>
              <a:gd name="connsiteX123" fmla="*/ 857250 w 4381500"/>
              <a:gd name="connsiteY123" fmla="*/ 1866900 h 4876800"/>
              <a:gd name="connsiteX124" fmla="*/ 2857500 w 4381500"/>
              <a:gd name="connsiteY124" fmla="*/ 1581150 h 4876800"/>
              <a:gd name="connsiteX125" fmla="*/ 2857500 w 4381500"/>
              <a:gd name="connsiteY125" fmla="*/ 1771650 h 4876800"/>
              <a:gd name="connsiteX126" fmla="*/ 4191000 w 4381500"/>
              <a:gd name="connsiteY126" fmla="*/ 1771650 h 4876800"/>
              <a:gd name="connsiteX127" fmla="*/ 4191000 w 4381500"/>
              <a:gd name="connsiteY127" fmla="*/ 1676400 h 4876800"/>
              <a:gd name="connsiteX128" fmla="*/ 4095750 w 4381500"/>
              <a:gd name="connsiteY128" fmla="*/ 1581150 h 4876800"/>
              <a:gd name="connsiteX129" fmla="*/ 571500 w 4381500"/>
              <a:gd name="connsiteY129" fmla="*/ 1581150 h 4876800"/>
              <a:gd name="connsiteX130" fmla="*/ 571500 w 4381500"/>
              <a:gd name="connsiteY130" fmla="*/ 2343150 h 4876800"/>
              <a:gd name="connsiteX131" fmla="*/ 2286000 w 4381500"/>
              <a:gd name="connsiteY131" fmla="*/ 2343150 h 4876800"/>
              <a:gd name="connsiteX132" fmla="*/ 2286000 w 4381500"/>
              <a:gd name="connsiteY132" fmla="*/ 1581150 h 4876800"/>
              <a:gd name="connsiteX133" fmla="*/ 476250 w 4381500"/>
              <a:gd name="connsiteY133" fmla="*/ 1390650 h 4876800"/>
              <a:gd name="connsiteX134" fmla="*/ 2381250 w 4381500"/>
              <a:gd name="connsiteY134" fmla="*/ 1390650 h 4876800"/>
              <a:gd name="connsiteX135" fmla="*/ 2476500 w 4381500"/>
              <a:gd name="connsiteY135" fmla="*/ 1485900 h 4876800"/>
              <a:gd name="connsiteX136" fmla="*/ 2476500 w 4381500"/>
              <a:gd name="connsiteY136" fmla="*/ 2438400 h 4876800"/>
              <a:gd name="connsiteX137" fmla="*/ 2381250 w 4381500"/>
              <a:gd name="connsiteY137" fmla="*/ 2533650 h 4876800"/>
              <a:gd name="connsiteX138" fmla="*/ 476250 w 4381500"/>
              <a:gd name="connsiteY138" fmla="*/ 2533650 h 4876800"/>
              <a:gd name="connsiteX139" fmla="*/ 381000 w 4381500"/>
              <a:gd name="connsiteY139" fmla="*/ 2438400 h 4876800"/>
              <a:gd name="connsiteX140" fmla="*/ 381000 w 4381500"/>
              <a:gd name="connsiteY140" fmla="*/ 1485900 h 4876800"/>
              <a:gd name="connsiteX141" fmla="*/ 476250 w 4381500"/>
              <a:gd name="connsiteY141" fmla="*/ 1390650 h 4876800"/>
              <a:gd name="connsiteX142" fmla="*/ 476250 w 4381500"/>
              <a:gd name="connsiteY142" fmla="*/ 600075 h 4876800"/>
              <a:gd name="connsiteX143" fmla="*/ 190500 w 4381500"/>
              <a:gd name="connsiteY143" fmla="*/ 885825 h 4876800"/>
              <a:gd name="connsiteX144" fmla="*/ 190500 w 4381500"/>
              <a:gd name="connsiteY144" fmla="*/ 2716244 h 4876800"/>
              <a:gd name="connsiteX145" fmla="*/ 2667000 w 4381500"/>
              <a:gd name="connsiteY145" fmla="*/ 2716244 h 4876800"/>
              <a:gd name="connsiteX146" fmla="*/ 2667000 w 4381500"/>
              <a:gd name="connsiteY146" fmla="*/ 885825 h 4876800"/>
              <a:gd name="connsiteX147" fmla="*/ 2381250 w 4381500"/>
              <a:gd name="connsiteY147" fmla="*/ 600075 h 4876800"/>
              <a:gd name="connsiteX148" fmla="*/ 2286000 w 4381500"/>
              <a:gd name="connsiteY148" fmla="*/ 600075 h 4876800"/>
              <a:gd name="connsiteX149" fmla="*/ 2286000 w 4381500"/>
              <a:gd name="connsiteY149" fmla="*/ 1009650 h 4876800"/>
              <a:gd name="connsiteX150" fmla="*/ 2381250 w 4381500"/>
              <a:gd name="connsiteY150" fmla="*/ 1009650 h 4876800"/>
              <a:gd name="connsiteX151" fmla="*/ 2476500 w 4381500"/>
              <a:gd name="connsiteY151" fmla="*/ 1104900 h 4876800"/>
              <a:gd name="connsiteX152" fmla="*/ 2381250 w 4381500"/>
              <a:gd name="connsiteY152" fmla="*/ 1200150 h 4876800"/>
              <a:gd name="connsiteX153" fmla="*/ 2190750 w 4381500"/>
              <a:gd name="connsiteY153" fmla="*/ 1200150 h 4876800"/>
              <a:gd name="connsiteX154" fmla="*/ 666750 w 4381500"/>
              <a:gd name="connsiteY154" fmla="*/ 1200150 h 4876800"/>
              <a:gd name="connsiteX155" fmla="*/ 476250 w 4381500"/>
              <a:gd name="connsiteY155" fmla="*/ 1200150 h 4876800"/>
              <a:gd name="connsiteX156" fmla="*/ 381000 w 4381500"/>
              <a:gd name="connsiteY156" fmla="*/ 1104900 h 4876800"/>
              <a:gd name="connsiteX157" fmla="*/ 476250 w 4381500"/>
              <a:gd name="connsiteY157" fmla="*/ 1009650 h 4876800"/>
              <a:gd name="connsiteX158" fmla="*/ 571500 w 4381500"/>
              <a:gd name="connsiteY158" fmla="*/ 1009650 h 4876800"/>
              <a:gd name="connsiteX159" fmla="*/ 571500 w 4381500"/>
              <a:gd name="connsiteY159" fmla="*/ 600075 h 4876800"/>
              <a:gd name="connsiteX160" fmla="*/ 1047750 w 4381500"/>
              <a:gd name="connsiteY160" fmla="*/ 409575 h 4876800"/>
              <a:gd name="connsiteX161" fmla="*/ 1809750 w 4381500"/>
              <a:gd name="connsiteY161" fmla="*/ 409575 h 4876800"/>
              <a:gd name="connsiteX162" fmla="*/ 1905000 w 4381500"/>
              <a:gd name="connsiteY162" fmla="*/ 504825 h 4876800"/>
              <a:gd name="connsiteX163" fmla="*/ 1809750 w 4381500"/>
              <a:gd name="connsiteY163" fmla="*/ 600075 h 4876800"/>
              <a:gd name="connsiteX164" fmla="*/ 1047750 w 4381500"/>
              <a:gd name="connsiteY164" fmla="*/ 600075 h 4876800"/>
              <a:gd name="connsiteX165" fmla="*/ 952500 w 4381500"/>
              <a:gd name="connsiteY165" fmla="*/ 504825 h 4876800"/>
              <a:gd name="connsiteX166" fmla="*/ 1047750 w 4381500"/>
              <a:gd name="connsiteY166" fmla="*/ 409575 h 4876800"/>
              <a:gd name="connsiteX167" fmla="*/ 762000 w 4381500"/>
              <a:gd name="connsiteY167" fmla="*/ 190500 h 4876800"/>
              <a:gd name="connsiteX168" fmla="*/ 762000 w 4381500"/>
              <a:gd name="connsiteY168" fmla="*/ 1009650 h 4876800"/>
              <a:gd name="connsiteX169" fmla="*/ 2095500 w 4381500"/>
              <a:gd name="connsiteY169" fmla="*/ 1009650 h 4876800"/>
              <a:gd name="connsiteX170" fmla="*/ 2095500 w 4381500"/>
              <a:gd name="connsiteY170" fmla="*/ 190500 h 4876800"/>
              <a:gd name="connsiteX171" fmla="*/ 666750 w 4381500"/>
              <a:gd name="connsiteY171" fmla="*/ 0 h 4876800"/>
              <a:gd name="connsiteX172" fmla="*/ 2190750 w 4381500"/>
              <a:gd name="connsiteY172" fmla="*/ 0 h 4876800"/>
              <a:gd name="connsiteX173" fmla="*/ 2286000 w 4381500"/>
              <a:gd name="connsiteY173" fmla="*/ 95250 h 4876800"/>
              <a:gd name="connsiteX174" fmla="*/ 2286000 w 4381500"/>
              <a:gd name="connsiteY174" fmla="*/ 409575 h 4876800"/>
              <a:gd name="connsiteX175" fmla="*/ 2381250 w 4381500"/>
              <a:gd name="connsiteY175" fmla="*/ 409575 h 4876800"/>
              <a:gd name="connsiteX176" fmla="*/ 2857500 w 4381500"/>
              <a:gd name="connsiteY176" fmla="*/ 885825 h 4876800"/>
              <a:gd name="connsiteX177" fmla="*/ 2857500 w 4381500"/>
              <a:gd name="connsiteY177" fmla="*/ 1390650 h 4876800"/>
              <a:gd name="connsiteX178" fmla="*/ 4095750 w 4381500"/>
              <a:gd name="connsiteY178" fmla="*/ 1390650 h 4876800"/>
              <a:gd name="connsiteX179" fmla="*/ 4381500 w 4381500"/>
              <a:gd name="connsiteY179" fmla="*/ 1676400 h 4876800"/>
              <a:gd name="connsiteX180" fmla="*/ 4381500 w 4381500"/>
              <a:gd name="connsiteY180" fmla="*/ 3228975 h 4876800"/>
              <a:gd name="connsiteX181" fmla="*/ 4095750 w 4381500"/>
              <a:gd name="connsiteY181" fmla="*/ 3514725 h 4876800"/>
              <a:gd name="connsiteX182" fmla="*/ 2857500 w 4381500"/>
              <a:gd name="connsiteY182" fmla="*/ 3514725 h 4876800"/>
              <a:gd name="connsiteX183" fmla="*/ 2857500 w 4381500"/>
              <a:gd name="connsiteY183" fmla="*/ 4400550 h 4876800"/>
              <a:gd name="connsiteX184" fmla="*/ 2381250 w 4381500"/>
              <a:gd name="connsiteY184" fmla="*/ 4876800 h 4876800"/>
              <a:gd name="connsiteX185" fmla="*/ 476250 w 4381500"/>
              <a:gd name="connsiteY185" fmla="*/ 4876800 h 4876800"/>
              <a:gd name="connsiteX186" fmla="*/ 0 w 4381500"/>
              <a:gd name="connsiteY186" fmla="*/ 4400550 h 4876800"/>
              <a:gd name="connsiteX187" fmla="*/ 0 w 4381500"/>
              <a:gd name="connsiteY187" fmla="*/ 885825 h 4876800"/>
              <a:gd name="connsiteX188" fmla="*/ 476250 w 4381500"/>
              <a:gd name="connsiteY188" fmla="*/ 409575 h 4876800"/>
              <a:gd name="connsiteX189" fmla="*/ 571500 w 4381500"/>
              <a:gd name="connsiteY189" fmla="*/ 409575 h 4876800"/>
              <a:gd name="connsiteX190" fmla="*/ 571500 w 4381500"/>
              <a:gd name="connsiteY190" fmla="*/ 95250 h 4876800"/>
              <a:gd name="connsiteX191" fmla="*/ 666750 w 4381500"/>
              <a:gd name="connsiteY19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81500" h="4876800">
                <a:moveTo>
                  <a:pt x="2095500" y="4086225"/>
                </a:moveTo>
                <a:lnTo>
                  <a:pt x="2095500" y="4276725"/>
                </a:lnTo>
                <a:lnTo>
                  <a:pt x="2286000" y="4276725"/>
                </a:lnTo>
                <a:lnTo>
                  <a:pt x="2286000" y="4086225"/>
                </a:lnTo>
                <a:close/>
                <a:moveTo>
                  <a:pt x="1333500" y="4086225"/>
                </a:moveTo>
                <a:lnTo>
                  <a:pt x="1333500" y="4276725"/>
                </a:lnTo>
                <a:lnTo>
                  <a:pt x="1524000" y="4276725"/>
                </a:lnTo>
                <a:lnTo>
                  <a:pt x="1524000" y="4086225"/>
                </a:lnTo>
                <a:close/>
                <a:moveTo>
                  <a:pt x="571500" y="4086225"/>
                </a:moveTo>
                <a:lnTo>
                  <a:pt x="571500" y="4276725"/>
                </a:lnTo>
                <a:lnTo>
                  <a:pt x="762000" y="4276725"/>
                </a:lnTo>
                <a:lnTo>
                  <a:pt x="762000" y="4086225"/>
                </a:lnTo>
                <a:close/>
                <a:moveTo>
                  <a:pt x="2000250" y="3895725"/>
                </a:moveTo>
                <a:lnTo>
                  <a:pt x="2381250" y="3895725"/>
                </a:lnTo>
                <a:cubicBezTo>
                  <a:pt x="2433847" y="3895725"/>
                  <a:pt x="2476500" y="3938378"/>
                  <a:pt x="2476500" y="3990975"/>
                </a:cubicBezTo>
                <a:lnTo>
                  <a:pt x="2476500" y="4371975"/>
                </a:lnTo>
                <a:cubicBezTo>
                  <a:pt x="2476500" y="4424572"/>
                  <a:pt x="2433847" y="4467225"/>
                  <a:pt x="2381250" y="4467225"/>
                </a:cubicBezTo>
                <a:lnTo>
                  <a:pt x="2000250" y="4467225"/>
                </a:lnTo>
                <a:cubicBezTo>
                  <a:pt x="1947643" y="4467225"/>
                  <a:pt x="1905000" y="4424572"/>
                  <a:pt x="1905000" y="4371975"/>
                </a:cubicBezTo>
                <a:lnTo>
                  <a:pt x="1905000" y="3990975"/>
                </a:lnTo>
                <a:cubicBezTo>
                  <a:pt x="1905000" y="3938378"/>
                  <a:pt x="1947643" y="3895725"/>
                  <a:pt x="2000250" y="3895725"/>
                </a:cubicBezTo>
                <a:close/>
                <a:moveTo>
                  <a:pt x="1238250" y="3895725"/>
                </a:moveTo>
                <a:lnTo>
                  <a:pt x="1619250" y="3895725"/>
                </a:lnTo>
                <a:cubicBezTo>
                  <a:pt x="1671856" y="3895725"/>
                  <a:pt x="1714500" y="3938378"/>
                  <a:pt x="1714500" y="3990975"/>
                </a:cubicBezTo>
                <a:lnTo>
                  <a:pt x="1714500" y="4371975"/>
                </a:lnTo>
                <a:cubicBezTo>
                  <a:pt x="1714500" y="4424572"/>
                  <a:pt x="1671856" y="4467225"/>
                  <a:pt x="1619250" y="4467225"/>
                </a:cubicBezTo>
                <a:lnTo>
                  <a:pt x="1238250" y="4467225"/>
                </a:lnTo>
                <a:cubicBezTo>
                  <a:pt x="1185643" y="4467225"/>
                  <a:pt x="1143000" y="4424572"/>
                  <a:pt x="1143000" y="4371975"/>
                </a:cubicBezTo>
                <a:lnTo>
                  <a:pt x="1143000" y="3990975"/>
                </a:lnTo>
                <a:cubicBezTo>
                  <a:pt x="1143000" y="3938378"/>
                  <a:pt x="1185643" y="3895725"/>
                  <a:pt x="1238250" y="3895725"/>
                </a:cubicBezTo>
                <a:close/>
                <a:moveTo>
                  <a:pt x="476250" y="3895725"/>
                </a:moveTo>
                <a:lnTo>
                  <a:pt x="857250" y="3895725"/>
                </a:lnTo>
                <a:cubicBezTo>
                  <a:pt x="909856" y="3895725"/>
                  <a:pt x="952500" y="3938378"/>
                  <a:pt x="952500" y="3990975"/>
                </a:cubicBezTo>
                <a:lnTo>
                  <a:pt x="952500" y="4371975"/>
                </a:lnTo>
                <a:cubicBezTo>
                  <a:pt x="952500" y="4424572"/>
                  <a:pt x="909856" y="4467225"/>
                  <a:pt x="857250" y="4467225"/>
                </a:cubicBezTo>
                <a:lnTo>
                  <a:pt x="476250" y="4467225"/>
                </a:lnTo>
                <a:cubicBezTo>
                  <a:pt x="423643" y="4467225"/>
                  <a:pt x="381000" y="4424572"/>
                  <a:pt x="381000" y="4371975"/>
                </a:cubicBezTo>
                <a:lnTo>
                  <a:pt x="381000" y="3990975"/>
                </a:lnTo>
                <a:cubicBezTo>
                  <a:pt x="381000" y="3938378"/>
                  <a:pt x="423643" y="3895725"/>
                  <a:pt x="476250" y="3895725"/>
                </a:cubicBezTo>
                <a:close/>
                <a:moveTo>
                  <a:pt x="2095500" y="3324225"/>
                </a:moveTo>
                <a:lnTo>
                  <a:pt x="2095500" y="3514725"/>
                </a:lnTo>
                <a:lnTo>
                  <a:pt x="2286000" y="3514725"/>
                </a:lnTo>
                <a:lnTo>
                  <a:pt x="2286000" y="3324225"/>
                </a:lnTo>
                <a:close/>
                <a:moveTo>
                  <a:pt x="1333500" y="3324225"/>
                </a:moveTo>
                <a:lnTo>
                  <a:pt x="1333500" y="3514725"/>
                </a:lnTo>
                <a:lnTo>
                  <a:pt x="1524000" y="3514725"/>
                </a:lnTo>
                <a:lnTo>
                  <a:pt x="1524000" y="3324225"/>
                </a:lnTo>
                <a:close/>
                <a:moveTo>
                  <a:pt x="571500" y="3324225"/>
                </a:moveTo>
                <a:lnTo>
                  <a:pt x="571500" y="3514725"/>
                </a:lnTo>
                <a:lnTo>
                  <a:pt x="762000" y="3514725"/>
                </a:lnTo>
                <a:lnTo>
                  <a:pt x="762000" y="3324225"/>
                </a:lnTo>
                <a:close/>
                <a:moveTo>
                  <a:pt x="2000250" y="3133725"/>
                </a:moveTo>
                <a:lnTo>
                  <a:pt x="2381250" y="3133725"/>
                </a:lnTo>
                <a:cubicBezTo>
                  <a:pt x="2433847" y="3133725"/>
                  <a:pt x="2476500" y="3176378"/>
                  <a:pt x="2476500" y="3228975"/>
                </a:cubicBezTo>
                <a:lnTo>
                  <a:pt x="2476500" y="3609975"/>
                </a:lnTo>
                <a:cubicBezTo>
                  <a:pt x="2476500" y="3662572"/>
                  <a:pt x="2433847" y="3705225"/>
                  <a:pt x="2381250" y="3705225"/>
                </a:cubicBezTo>
                <a:lnTo>
                  <a:pt x="2000250" y="3705225"/>
                </a:lnTo>
                <a:cubicBezTo>
                  <a:pt x="1947643" y="3705225"/>
                  <a:pt x="1905000" y="3662572"/>
                  <a:pt x="1905000" y="3609975"/>
                </a:cubicBezTo>
                <a:lnTo>
                  <a:pt x="1905000" y="3228975"/>
                </a:lnTo>
                <a:cubicBezTo>
                  <a:pt x="1905000" y="3176378"/>
                  <a:pt x="1947643" y="3133725"/>
                  <a:pt x="2000250" y="3133725"/>
                </a:cubicBezTo>
                <a:close/>
                <a:moveTo>
                  <a:pt x="1238250" y="3133725"/>
                </a:moveTo>
                <a:lnTo>
                  <a:pt x="1619250" y="3133725"/>
                </a:lnTo>
                <a:cubicBezTo>
                  <a:pt x="1671856" y="3133725"/>
                  <a:pt x="1714500" y="3176378"/>
                  <a:pt x="1714500" y="3228975"/>
                </a:cubicBezTo>
                <a:lnTo>
                  <a:pt x="1714500" y="3609975"/>
                </a:lnTo>
                <a:cubicBezTo>
                  <a:pt x="1714500" y="3662572"/>
                  <a:pt x="1671856" y="3705225"/>
                  <a:pt x="1619250" y="3705225"/>
                </a:cubicBezTo>
                <a:lnTo>
                  <a:pt x="1238250" y="3705225"/>
                </a:lnTo>
                <a:cubicBezTo>
                  <a:pt x="1185643" y="3705225"/>
                  <a:pt x="1143000" y="3662572"/>
                  <a:pt x="1143000" y="3609975"/>
                </a:cubicBezTo>
                <a:lnTo>
                  <a:pt x="1143000" y="3228975"/>
                </a:lnTo>
                <a:cubicBezTo>
                  <a:pt x="1143000" y="3176378"/>
                  <a:pt x="1185643" y="3133725"/>
                  <a:pt x="1238250" y="3133725"/>
                </a:cubicBezTo>
                <a:close/>
                <a:moveTo>
                  <a:pt x="476250" y="3133725"/>
                </a:moveTo>
                <a:lnTo>
                  <a:pt x="857250" y="3133725"/>
                </a:lnTo>
                <a:cubicBezTo>
                  <a:pt x="909856" y="3133725"/>
                  <a:pt x="952500" y="3176378"/>
                  <a:pt x="952500" y="3228975"/>
                </a:cubicBezTo>
                <a:lnTo>
                  <a:pt x="952500" y="3609975"/>
                </a:lnTo>
                <a:cubicBezTo>
                  <a:pt x="952500" y="3662572"/>
                  <a:pt x="909856" y="3705225"/>
                  <a:pt x="857250" y="3705225"/>
                </a:cubicBezTo>
                <a:lnTo>
                  <a:pt x="476250" y="3705225"/>
                </a:lnTo>
                <a:cubicBezTo>
                  <a:pt x="423643" y="3705225"/>
                  <a:pt x="381000" y="3662572"/>
                  <a:pt x="381000" y="3609975"/>
                </a:cubicBezTo>
                <a:lnTo>
                  <a:pt x="381000" y="3228975"/>
                </a:lnTo>
                <a:cubicBezTo>
                  <a:pt x="381000" y="3176378"/>
                  <a:pt x="423643" y="3133725"/>
                  <a:pt x="476250" y="3133725"/>
                </a:cubicBezTo>
                <a:close/>
                <a:moveTo>
                  <a:pt x="190500" y="2906744"/>
                </a:moveTo>
                <a:lnTo>
                  <a:pt x="190500" y="4400550"/>
                </a:lnTo>
                <a:cubicBezTo>
                  <a:pt x="190500" y="4558112"/>
                  <a:pt x="318687" y="4686300"/>
                  <a:pt x="476250" y="4686300"/>
                </a:cubicBezTo>
                <a:lnTo>
                  <a:pt x="2381250" y="4686300"/>
                </a:lnTo>
                <a:cubicBezTo>
                  <a:pt x="2538812" y="4686300"/>
                  <a:pt x="2667000" y="4558112"/>
                  <a:pt x="2667000" y="4400550"/>
                </a:cubicBezTo>
                <a:lnTo>
                  <a:pt x="2667000" y="2906744"/>
                </a:lnTo>
                <a:close/>
                <a:moveTo>
                  <a:pt x="3714750" y="2724150"/>
                </a:moveTo>
                <a:cubicBezTo>
                  <a:pt x="3662229" y="2724150"/>
                  <a:pt x="3619500" y="2766879"/>
                  <a:pt x="3619500" y="2819400"/>
                </a:cubicBezTo>
                <a:cubicBezTo>
                  <a:pt x="3619500" y="2871921"/>
                  <a:pt x="3662229" y="2914650"/>
                  <a:pt x="3714750" y="2914650"/>
                </a:cubicBezTo>
                <a:cubicBezTo>
                  <a:pt x="3767271" y="2914650"/>
                  <a:pt x="3810000" y="2871921"/>
                  <a:pt x="3810000" y="2819400"/>
                </a:cubicBezTo>
                <a:cubicBezTo>
                  <a:pt x="3810000" y="2766879"/>
                  <a:pt x="3767271" y="2724150"/>
                  <a:pt x="3714750" y="2724150"/>
                </a:cubicBezTo>
                <a:close/>
                <a:moveTo>
                  <a:pt x="3333750" y="2724150"/>
                </a:moveTo>
                <a:cubicBezTo>
                  <a:pt x="3281229" y="2724150"/>
                  <a:pt x="3238500" y="2766879"/>
                  <a:pt x="3238500" y="2819400"/>
                </a:cubicBezTo>
                <a:cubicBezTo>
                  <a:pt x="3238500" y="2871921"/>
                  <a:pt x="3281229" y="2914650"/>
                  <a:pt x="3333750" y="2914650"/>
                </a:cubicBezTo>
                <a:cubicBezTo>
                  <a:pt x="3386271" y="2914650"/>
                  <a:pt x="3429000" y="2871921"/>
                  <a:pt x="3429000" y="2819400"/>
                </a:cubicBezTo>
                <a:cubicBezTo>
                  <a:pt x="3429000" y="2766879"/>
                  <a:pt x="3386271" y="2724150"/>
                  <a:pt x="3333750" y="2724150"/>
                </a:cubicBezTo>
                <a:close/>
                <a:moveTo>
                  <a:pt x="3333750" y="2533650"/>
                </a:moveTo>
                <a:cubicBezTo>
                  <a:pt x="3406883" y="2533650"/>
                  <a:pt x="3473653" y="2561301"/>
                  <a:pt x="3524250" y="2606649"/>
                </a:cubicBezTo>
                <a:cubicBezTo>
                  <a:pt x="3574847" y="2561291"/>
                  <a:pt x="3641617" y="2533650"/>
                  <a:pt x="3714750" y="2533650"/>
                </a:cubicBezTo>
                <a:cubicBezTo>
                  <a:pt x="3872312" y="2533650"/>
                  <a:pt x="4000500" y="2661837"/>
                  <a:pt x="4000500" y="2819400"/>
                </a:cubicBezTo>
                <a:cubicBezTo>
                  <a:pt x="4000500" y="2976962"/>
                  <a:pt x="3872312" y="3105150"/>
                  <a:pt x="3714750" y="3105150"/>
                </a:cubicBezTo>
                <a:cubicBezTo>
                  <a:pt x="3641617" y="3105150"/>
                  <a:pt x="3574847" y="3077499"/>
                  <a:pt x="3524250" y="3032150"/>
                </a:cubicBezTo>
                <a:cubicBezTo>
                  <a:pt x="3473653" y="3077508"/>
                  <a:pt x="3406883" y="3105150"/>
                  <a:pt x="3333750" y="3105150"/>
                </a:cubicBezTo>
                <a:cubicBezTo>
                  <a:pt x="3176187" y="3105150"/>
                  <a:pt x="3048000" y="2976962"/>
                  <a:pt x="3048000" y="2819400"/>
                </a:cubicBezTo>
                <a:cubicBezTo>
                  <a:pt x="3048000" y="2661837"/>
                  <a:pt x="3176187" y="2533650"/>
                  <a:pt x="3333750" y="2533650"/>
                </a:cubicBezTo>
                <a:close/>
                <a:moveTo>
                  <a:pt x="2857500" y="2343150"/>
                </a:moveTo>
                <a:lnTo>
                  <a:pt x="2857500" y="3324225"/>
                </a:lnTo>
                <a:lnTo>
                  <a:pt x="4095750" y="3324225"/>
                </a:lnTo>
                <a:cubicBezTo>
                  <a:pt x="4148271" y="3324225"/>
                  <a:pt x="4191000" y="3281496"/>
                  <a:pt x="4191000" y="3228975"/>
                </a:cubicBezTo>
                <a:lnTo>
                  <a:pt x="4191000" y="2343150"/>
                </a:lnTo>
                <a:close/>
                <a:moveTo>
                  <a:pt x="2857500" y="1962150"/>
                </a:moveTo>
                <a:lnTo>
                  <a:pt x="2857500" y="2152650"/>
                </a:lnTo>
                <a:lnTo>
                  <a:pt x="4191000" y="2152650"/>
                </a:lnTo>
                <a:lnTo>
                  <a:pt x="4191000" y="1962150"/>
                </a:lnTo>
                <a:close/>
                <a:moveTo>
                  <a:pt x="1238250" y="1866900"/>
                </a:moveTo>
                <a:lnTo>
                  <a:pt x="2000250" y="1866900"/>
                </a:lnTo>
                <a:cubicBezTo>
                  <a:pt x="2052847" y="1866900"/>
                  <a:pt x="2095500" y="1909553"/>
                  <a:pt x="2095500" y="1962150"/>
                </a:cubicBezTo>
                <a:cubicBezTo>
                  <a:pt x="2095500" y="2014747"/>
                  <a:pt x="2052847" y="2057400"/>
                  <a:pt x="2000250" y="2057400"/>
                </a:cubicBezTo>
                <a:lnTo>
                  <a:pt x="1238250" y="2057400"/>
                </a:lnTo>
                <a:cubicBezTo>
                  <a:pt x="1185643" y="2057400"/>
                  <a:pt x="1143000" y="2014747"/>
                  <a:pt x="1143000" y="1962150"/>
                </a:cubicBezTo>
                <a:cubicBezTo>
                  <a:pt x="1143000" y="1909553"/>
                  <a:pt x="1185643" y="1866900"/>
                  <a:pt x="1238250" y="1866900"/>
                </a:cubicBezTo>
                <a:close/>
                <a:moveTo>
                  <a:pt x="857250" y="1866900"/>
                </a:moveTo>
                <a:cubicBezTo>
                  <a:pt x="909828" y="1866900"/>
                  <a:pt x="952500" y="1909572"/>
                  <a:pt x="952500" y="1962150"/>
                </a:cubicBezTo>
                <a:cubicBezTo>
                  <a:pt x="952500" y="2014728"/>
                  <a:pt x="909828" y="2057400"/>
                  <a:pt x="857250" y="2057400"/>
                </a:cubicBezTo>
                <a:cubicBezTo>
                  <a:pt x="804672" y="2057400"/>
                  <a:pt x="762000" y="2014728"/>
                  <a:pt x="762000" y="1962150"/>
                </a:cubicBezTo>
                <a:cubicBezTo>
                  <a:pt x="762000" y="1909572"/>
                  <a:pt x="804672" y="1866900"/>
                  <a:pt x="857250" y="1866900"/>
                </a:cubicBezTo>
                <a:close/>
                <a:moveTo>
                  <a:pt x="2857500" y="1581150"/>
                </a:moveTo>
                <a:lnTo>
                  <a:pt x="2857500" y="1771650"/>
                </a:lnTo>
                <a:lnTo>
                  <a:pt x="4191000" y="1771650"/>
                </a:lnTo>
                <a:lnTo>
                  <a:pt x="4191000" y="1676400"/>
                </a:lnTo>
                <a:cubicBezTo>
                  <a:pt x="4191000" y="1623879"/>
                  <a:pt x="4148271" y="1581150"/>
                  <a:pt x="4095750" y="1581150"/>
                </a:cubicBezTo>
                <a:close/>
                <a:moveTo>
                  <a:pt x="571500" y="1581150"/>
                </a:moveTo>
                <a:lnTo>
                  <a:pt x="571500" y="2343150"/>
                </a:lnTo>
                <a:lnTo>
                  <a:pt x="2286000" y="2343150"/>
                </a:lnTo>
                <a:lnTo>
                  <a:pt x="2286000" y="1581150"/>
                </a:lnTo>
                <a:close/>
                <a:moveTo>
                  <a:pt x="476250" y="1390650"/>
                </a:moveTo>
                <a:lnTo>
                  <a:pt x="2381250" y="1390650"/>
                </a:lnTo>
                <a:cubicBezTo>
                  <a:pt x="2433847" y="1390650"/>
                  <a:pt x="2476500" y="1433303"/>
                  <a:pt x="2476500" y="1485900"/>
                </a:cubicBezTo>
                <a:lnTo>
                  <a:pt x="2476500" y="2438400"/>
                </a:lnTo>
                <a:cubicBezTo>
                  <a:pt x="2476500" y="2490997"/>
                  <a:pt x="2433847" y="2533650"/>
                  <a:pt x="2381250" y="2533650"/>
                </a:cubicBezTo>
                <a:lnTo>
                  <a:pt x="476250" y="2533650"/>
                </a:lnTo>
                <a:cubicBezTo>
                  <a:pt x="423643" y="2533650"/>
                  <a:pt x="381000" y="2490997"/>
                  <a:pt x="381000" y="2438400"/>
                </a:cubicBezTo>
                <a:lnTo>
                  <a:pt x="381000" y="1485900"/>
                </a:lnTo>
                <a:cubicBezTo>
                  <a:pt x="381000" y="1433303"/>
                  <a:pt x="423643" y="1390650"/>
                  <a:pt x="476250" y="1390650"/>
                </a:cubicBezTo>
                <a:close/>
                <a:moveTo>
                  <a:pt x="476250" y="600075"/>
                </a:moveTo>
                <a:cubicBezTo>
                  <a:pt x="318687" y="600075"/>
                  <a:pt x="190500" y="728262"/>
                  <a:pt x="190500" y="885825"/>
                </a:cubicBezTo>
                <a:lnTo>
                  <a:pt x="190500" y="2716244"/>
                </a:lnTo>
                <a:lnTo>
                  <a:pt x="2667000" y="2716244"/>
                </a:lnTo>
                <a:lnTo>
                  <a:pt x="2667000" y="885825"/>
                </a:lnTo>
                <a:cubicBezTo>
                  <a:pt x="2667000" y="728262"/>
                  <a:pt x="2538812" y="600075"/>
                  <a:pt x="2381250" y="600075"/>
                </a:cubicBezTo>
                <a:lnTo>
                  <a:pt x="2286000" y="600075"/>
                </a:lnTo>
                <a:lnTo>
                  <a:pt x="2286000" y="1009650"/>
                </a:lnTo>
                <a:lnTo>
                  <a:pt x="2381250" y="1009650"/>
                </a:lnTo>
                <a:cubicBezTo>
                  <a:pt x="2433847" y="1009650"/>
                  <a:pt x="2476500" y="1052303"/>
                  <a:pt x="2476500" y="1104900"/>
                </a:cubicBezTo>
                <a:cubicBezTo>
                  <a:pt x="2476500" y="1157497"/>
                  <a:pt x="2433847" y="1200150"/>
                  <a:pt x="2381250" y="1200150"/>
                </a:cubicBezTo>
                <a:lnTo>
                  <a:pt x="2190750" y="1200150"/>
                </a:lnTo>
                <a:lnTo>
                  <a:pt x="666750" y="1200150"/>
                </a:lnTo>
                <a:lnTo>
                  <a:pt x="476250" y="1200150"/>
                </a:lnTo>
                <a:cubicBezTo>
                  <a:pt x="423643" y="1200150"/>
                  <a:pt x="381000" y="1157497"/>
                  <a:pt x="381000" y="1104900"/>
                </a:cubicBezTo>
                <a:cubicBezTo>
                  <a:pt x="381000" y="1052303"/>
                  <a:pt x="423643" y="1009650"/>
                  <a:pt x="476250" y="1009650"/>
                </a:cubicBezTo>
                <a:lnTo>
                  <a:pt x="571500" y="1009650"/>
                </a:lnTo>
                <a:lnTo>
                  <a:pt x="571500" y="600075"/>
                </a:lnTo>
                <a:close/>
                <a:moveTo>
                  <a:pt x="1047750" y="409575"/>
                </a:moveTo>
                <a:lnTo>
                  <a:pt x="1809750" y="409575"/>
                </a:lnTo>
                <a:cubicBezTo>
                  <a:pt x="1862356" y="409575"/>
                  <a:pt x="1905000" y="452228"/>
                  <a:pt x="1905000" y="504825"/>
                </a:cubicBezTo>
                <a:cubicBezTo>
                  <a:pt x="1905000" y="557422"/>
                  <a:pt x="1862356" y="600075"/>
                  <a:pt x="1809750" y="600075"/>
                </a:cubicBezTo>
                <a:lnTo>
                  <a:pt x="1047750" y="600075"/>
                </a:lnTo>
                <a:cubicBezTo>
                  <a:pt x="995143" y="600075"/>
                  <a:pt x="952500" y="557422"/>
                  <a:pt x="952500" y="504825"/>
                </a:cubicBezTo>
                <a:cubicBezTo>
                  <a:pt x="952500" y="452228"/>
                  <a:pt x="995143" y="409575"/>
                  <a:pt x="1047750" y="409575"/>
                </a:cubicBezTo>
                <a:close/>
                <a:moveTo>
                  <a:pt x="762000" y="190500"/>
                </a:moveTo>
                <a:lnTo>
                  <a:pt x="762000" y="1009650"/>
                </a:lnTo>
                <a:lnTo>
                  <a:pt x="2095500" y="1009650"/>
                </a:lnTo>
                <a:lnTo>
                  <a:pt x="2095500" y="190500"/>
                </a:lnTo>
                <a:close/>
                <a:moveTo>
                  <a:pt x="666750" y="0"/>
                </a:moveTo>
                <a:lnTo>
                  <a:pt x="2190750" y="0"/>
                </a:lnTo>
                <a:cubicBezTo>
                  <a:pt x="2243347" y="0"/>
                  <a:pt x="2286000" y="42653"/>
                  <a:pt x="2286000" y="95250"/>
                </a:cubicBezTo>
                <a:lnTo>
                  <a:pt x="2286000" y="409575"/>
                </a:lnTo>
                <a:lnTo>
                  <a:pt x="2381250" y="409575"/>
                </a:lnTo>
                <a:cubicBezTo>
                  <a:pt x="2643854" y="409575"/>
                  <a:pt x="2857500" y="623221"/>
                  <a:pt x="2857500" y="885825"/>
                </a:cubicBezTo>
                <a:lnTo>
                  <a:pt x="2857500" y="1390650"/>
                </a:lnTo>
                <a:lnTo>
                  <a:pt x="4095750" y="1390650"/>
                </a:lnTo>
                <a:cubicBezTo>
                  <a:pt x="4253312" y="1390650"/>
                  <a:pt x="4381500" y="1518837"/>
                  <a:pt x="4381500" y="1676400"/>
                </a:cubicBezTo>
                <a:lnTo>
                  <a:pt x="4381500" y="3228975"/>
                </a:lnTo>
                <a:cubicBezTo>
                  <a:pt x="4381500" y="3386537"/>
                  <a:pt x="4253312" y="3514725"/>
                  <a:pt x="4095750" y="3514725"/>
                </a:cubicBezTo>
                <a:lnTo>
                  <a:pt x="2857500" y="3514725"/>
                </a:lnTo>
                <a:lnTo>
                  <a:pt x="2857500" y="4400550"/>
                </a:lnTo>
                <a:cubicBezTo>
                  <a:pt x="2857500" y="4663154"/>
                  <a:pt x="2643854" y="4876800"/>
                  <a:pt x="2381250" y="4876800"/>
                </a:cubicBezTo>
                <a:lnTo>
                  <a:pt x="476250" y="4876800"/>
                </a:lnTo>
                <a:cubicBezTo>
                  <a:pt x="213646" y="4876800"/>
                  <a:pt x="0" y="4663154"/>
                  <a:pt x="0" y="4400550"/>
                </a:cubicBezTo>
                <a:lnTo>
                  <a:pt x="0" y="885825"/>
                </a:lnTo>
                <a:cubicBezTo>
                  <a:pt x="0" y="623221"/>
                  <a:pt x="213646" y="409575"/>
                  <a:pt x="476250" y="409575"/>
                </a:cubicBezTo>
                <a:lnTo>
                  <a:pt x="571500" y="409575"/>
                </a:lnTo>
                <a:lnTo>
                  <a:pt x="571500" y="95250"/>
                </a:lnTo>
                <a:cubicBezTo>
                  <a:pt x="571500" y="42653"/>
                  <a:pt x="614143" y="0"/>
                  <a:pt x="666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BD0A560-E051-4133-AA98-ECFA597B27D2}"/>
              </a:ext>
            </a:extLst>
          </p:cNvPr>
          <p:cNvSpPr>
            <a:spLocks noChangeAspect="1"/>
          </p:cNvSpPr>
          <p:nvPr/>
        </p:nvSpPr>
        <p:spPr>
          <a:xfrm>
            <a:off x="11767010" y="10053338"/>
            <a:ext cx="853154" cy="853440"/>
          </a:xfrm>
          <a:custGeom>
            <a:avLst/>
            <a:gdLst>
              <a:gd name="connsiteX0" fmla="*/ 4218156 w 4875162"/>
              <a:gd name="connsiteY0" fmla="*/ 4113409 h 4876800"/>
              <a:gd name="connsiteX1" fmla="*/ 4218156 w 4875162"/>
              <a:gd name="connsiteY1" fmla="*/ 4495695 h 4876800"/>
              <a:gd name="connsiteX2" fmla="*/ 4304357 w 4875162"/>
              <a:gd name="connsiteY2" fmla="*/ 4495924 h 4876800"/>
              <a:gd name="connsiteX3" fmla="*/ 4494286 w 4875162"/>
              <a:gd name="connsiteY3" fmla="*/ 4305490 h 4876800"/>
              <a:gd name="connsiteX4" fmla="*/ 4303852 w 4875162"/>
              <a:gd name="connsiteY4" fmla="*/ 4113409 h 4876800"/>
              <a:gd name="connsiteX5" fmla="*/ 741626 w 4875162"/>
              <a:gd name="connsiteY5" fmla="*/ 3732543 h 4876800"/>
              <a:gd name="connsiteX6" fmla="*/ 4303852 w 4875162"/>
              <a:gd name="connsiteY6" fmla="*/ 3732543 h 4876800"/>
              <a:gd name="connsiteX7" fmla="*/ 4875162 w 4875162"/>
              <a:gd name="connsiteY7" fmla="*/ 4305500 h 4876800"/>
              <a:gd name="connsiteX8" fmla="*/ 4303852 w 4875162"/>
              <a:gd name="connsiteY8" fmla="*/ 4876800 h 4876800"/>
              <a:gd name="connsiteX9" fmla="*/ 4027208 w 4875162"/>
              <a:gd name="connsiteY9" fmla="*/ 4876057 h 4876800"/>
              <a:gd name="connsiteX10" fmla="*/ 3837280 w 4875162"/>
              <a:gd name="connsiteY10" fmla="*/ 4685624 h 4876800"/>
              <a:gd name="connsiteX11" fmla="*/ 3837280 w 4875162"/>
              <a:gd name="connsiteY11" fmla="*/ 4113409 h 4876800"/>
              <a:gd name="connsiteX12" fmla="*/ 799481 w 4875162"/>
              <a:gd name="connsiteY12" fmla="*/ 4113409 h 4876800"/>
              <a:gd name="connsiteX13" fmla="*/ 526008 w 4875162"/>
              <a:gd name="connsiteY13" fmla="*/ 4296528 h 4876800"/>
              <a:gd name="connsiteX14" fmla="*/ 805320 w 4875162"/>
              <a:gd name="connsiteY14" fmla="*/ 4494571 h 4876800"/>
              <a:gd name="connsiteX15" fmla="*/ 3075537 w 4875162"/>
              <a:gd name="connsiteY15" fmla="*/ 4494571 h 4876800"/>
              <a:gd name="connsiteX16" fmla="*/ 3265970 w 4875162"/>
              <a:gd name="connsiteY16" fmla="*/ 4685005 h 4876800"/>
              <a:gd name="connsiteX17" fmla="*/ 3075537 w 4875162"/>
              <a:gd name="connsiteY17" fmla="*/ 4875438 h 4876800"/>
              <a:gd name="connsiteX18" fmla="*/ 744645 w 4875162"/>
              <a:gd name="connsiteY18" fmla="*/ 4875438 h 4876800"/>
              <a:gd name="connsiteX19" fmla="*/ 634498 w 4875162"/>
              <a:gd name="connsiteY19" fmla="*/ 4840348 h 4876800"/>
              <a:gd name="connsiteX20" fmla="*/ 80286 w 4875162"/>
              <a:gd name="connsiteY20" fmla="*/ 4447384 h 4876800"/>
              <a:gd name="connsiteX21" fmla="*/ 19 w 4875162"/>
              <a:gd name="connsiteY21" fmla="*/ 4289479 h 4876800"/>
              <a:gd name="connsiteX22" fmla="*/ 84487 w 4875162"/>
              <a:gd name="connsiteY22" fmla="*/ 4133783 h 4876800"/>
              <a:gd name="connsiteX23" fmla="*/ 635679 w 4875162"/>
              <a:gd name="connsiteY23" fmla="*/ 3764737 h 4876800"/>
              <a:gd name="connsiteX24" fmla="*/ 741626 w 4875162"/>
              <a:gd name="connsiteY24" fmla="*/ 3732543 h 4876800"/>
              <a:gd name="connsiteX25" fmla="*/ 3922986 w 4875162"/>
              <a:gd name="connsiteY25" fmla="*/ 2218582 h 4876800"/>
              <a:gd name="connsiteX26" fmla="*/ 4113420 w 4875162"/>
              <a:gd name="connsiteY26" fmla="*/ 2409015 h 4876800"/>
              <a:gd name="connsiteX27" fmla="*/ 3922986 w 4875162"/>
              <a:gd name="connsiteY27" fmla="*/ 2599448 h 4876800"/>
              <a:gd name="connsiteX28" fmla="*/ 3732553 w 4875162"/>
              <a:gd name="connsiteY28" fmla="*/ 2409015 h 4876800"/>
              <a:gd name="connsiteX29" fmla="*/ 3922986 w 4875162"/>
              <a:gd name="connsiteY29" fmla="*/ 2218582 h 4876800"/>
              <a:gd name="connsiteX30" fmla="*/ 3351676 w 4875162"/>
              <a:gd name="connsiteY30" fmla="*/ 2218582 h 4876800"/>
              <a:gd name="connsiteX31" fmla="*/ 3542109 w 4875162"/>
              <a:gd name="connsiteY31" fmla="*/ 2409015 h 4876800"/>
              <a:gd name="connsiteX32" fmla="*/ 3351676 w 4875162"/>
              <a:gd name="connsiteY32" fmla="*/ 2599448 h 4876800"/>
              <a:gd name="connsiteX33" fmla="*/ 3161243 w 4875162"/>
              <a:gd name="connsiteY33" fmla="*/ 2409015 h 4876800"/>
              <a:gd name="connsiteX34" fmla="*/ 3351676 w 4875162"/>
              <a:gd name="connsiteY34" fmla="*/ 2218582 h 4876800"/>
              <a:gd name="connsiteX35" fmla="*/ 2780367 w 4875162"/>
              <a:gd name="connsiteY35" fmla="*/ 2218582 h 4876800"/>
              <a:gd name="connsiteX36" fmla="*/ 2970800 w 4875162"/>
              <a:gd name="connsiteY36" fmla="*/ 2409015 h 4876800"/>
              <a:gd name="connsiteX37" fmla="*/ 2780367 w 4875162"/>
              <a:gd name="connsiteY37" fmla="*/ 2599448 h 4876800"/>
              <a:gd name="connsiteX38" fmla="*/ 2589933 w 4875162"/>
              <a:gd name="connsiteY38" fmla="*/ 2409015 h 4876800"/>
              <a:gd name="connsiteX39" fmla="*/ 2780367 w 4875162"/>
              <a:gd name="connsiteY39" fmla="*/ 2218582 h 4876800"/>
              <a:gd name="connsiteX40" fmla="*/ 952176 w 4875162"/>
              <a:gd name="connsiteY40" fmla="*/ 2218582 h 4876800"/>
              <a:gd name="connsiteX41" fmla="*/ 2018614 w 4875162"/>
              <a:gd name="connsiteY41" fmla="*/ 2218582 h 4876800"/>
              <a:gd name="connsiteX42" fmla="*/ 2209048 w 4875162"/>
              <a:gd name="connsiteY42" fmla="*/ 2409015 h 4876800"/>
              <a:gd name="connsiteX43" fmla="*/ 2018614 w 4875162"/>
              <a:gd name="connsiteY43" fmla="*/ 2599448 h 4876800"/>
              <a:gd name="connsiteX44" fmla="*/ 952176 w 4875162"/>
              <a:gd name="connsiteY44" fmla="*/ 2599448 h 4876800"/>
              <a:gd name="connsiteX45" fmla="*/ 761743 w 4875162"/>
              <a:gd name="connsiteY45" fmla="*/ 2409015 h 4876800"/>
              <a:gd name="connsiteX46" fmla="*/ 952176 w 4875162"/>
              <a:gd name="connsiteY46" fmla="*/ 2218582 h 4876800"/>
              <a:gd name="connsiteX47" fmla="*/ 3922986 w 4875162"/>
              <a:gd name="connsiteY47" fmla="*/ 1533011 h 4876800"/>
              <a:gd name="connsiteX48" fmla="*/ 4113420 w 4875162"/>
              <a:gd name="connsiteY48" fmla="*/ 1723444 h 4876800"/>
              <a:gd name="connsiteX49" fmla="*/ 3922986 w 4875162"/>
              <a:gd name="connsiteY49" fmla="*/ 1913877 h 4876800"/>
              <a:gd name="connsiteX50" fmla="*/ 3732553 w 4875162"/>
              <a:gd name="connsiteY50" fmla="*/ 1723444 h 4876800"/>
              <a:gd name="connsiteX51" fmla="*/ 3922986 w 4875162"/>
              <a:gd name="connsiteY51" fmla="*/ 1533011 h 4876800"/>
              <a:gd name="connsiteX52" fmla="*/ 3351676 w 4875162"/>
              <a:gd name="connsiteY52" fmla="*/ 1533011 h 4876800"/>
              <a:gd name="connsiteX53" fmla="*/ 3542109 w 4875162"/>
              <a:gd name="connsiteY53" fmla="*/ 1723444 h 4876800"/>
              <a:gd name="connsiteX54" fmla="*/ 3351676 w 4875162"/>
              <a:gd name="connsiteY54" fmla="*/ 1913877 h 4876800"/>
              <a:gd name="connsiteX55" fmla="*/ 3161243 w 4875162"/>
              <a:gd name="connsiteY55" fmla="*/ 1723444 h 4876800"/>
              <a:gd name="connsiteX56" fmla="*/ 3351676 w 4875162"/>
              <a:gd name="connsiteY56" fmla="*/ 1533011 h 4876800"/>
              <a:gd name="connsiteX57" fmla="*/ 952176 w 4875162"/>
              <a:gd name="connsiteY57" fmla="*/ 1533011 h 4876800"/>
              <a:gd name="connsiteX58" fmla="*/ 2580408 w 4875162"/>
              <a:gd name="connsiteY58" fmla="*/ 1533011 h 4876800"/>
              <a:gd name="connsiteX59" fmla="*/ 2770842 w 4875162"/>
              <a:gd name="connsiteY59" fmla="*/ 1723444 h 4876800"/>
              <a:gd name="connsiteX60" fmla="*/ 2580408 w 4875162"/>
              <a:gd name="connsiteY60" fmla="*/ 1913877 h 4876800"/>
              <a:gd name="connsiteX61" fmla="*/ 952176 w 4875162"/>
              <a:gd name="connsiteY61" fmla="*/ 1913877 h 4876800"/>
              <a:gd name="connsiteX62" fmla="*/ 761743 w 4875162"/>
              <a:gd name="connsiteY62" fmla="*/ 1723444 h 4876800"/>
              <a:gd name="connsiteX63" fmla="*/ 952176 w 4875162"/>
              <a:gd name="connsiteY63" fmla="*/ 1533011 h 4876800"/>
              <a:gd name="connsiteX64" fmla="*/ 761752 w 4875162"/>
              <a:gd name="connsiteY64" fmla="*/ 380866 h 4876800"/>
              <a:gd name="connsiteX65" fmla="*/ 380876 w 4875162"/>
              <a:gd name="connsiteY65" fmla="*/ 761743 h 4876800"/>
              <a:gd name="connsiteX66" fmla="*/ 380876 w 4875162"/>
              <a:gd name="connsiteY66" fmla="*/ 771268 h 4876800"/>
              <a:gd name="connsiteX67" fmla="*/ 4494304 w 4875162"/>
              <a:gd name="connsiteY67" fmla="*/ 771268 h 4876800"/>
              <a:gd name="connsiteX68" fmla="*/ 4494304 w 4875162"/>
              <a:gd name="connsiteY68" fmla="*/ 761743 h 4876800"/>
              <a:gd name="connsiteX69" fmla="*/ 4113428 w 4875162"/>
              <a:gd name="connsiteY69" fmla="*/ 380866 h 4876800"/>
              <a:gd name="connsiteX70" fmla="*/ 761743 w 4875162"/>
              <a:gd name="connsiteY70" fmla="*/ 0 h 4876800"/>
              <a:gd name="connsiteX71" fmla="*/ 4113419 w 4875162"/>
              <a:gd name="connsiteY71" fmla="*/ 0 h 4876800"/>
              <a:gd name="connsiteX72" fmla="*/ 4875162 w 4875162"/>
              <a:gd name="connsiteY72" fmla="*/ 761743 h 4876800"/>
              <a:gd name="connsiteX73" fmla="*/ 4875162 w 4875162"/>
              <a:gd name="connsiteY73" fmla="*/ 1647272 h 4876800"/>
              <a:gd name="connsiteX74" fmla="*/ 4684728 w 4875162"/>
              <a:gd name="connsiteY74" fmla="*/ 1837706 h 4876800"/>
              <a:gd name="connsiteX75" fmla="*/ 4494286 w 4875162"/>
              <a:gd name="connsiteY75" fmla="*/ 1647272 h 4876800"/>
              <a:gd name="connsiteX76" fmla="*/ 4494286 w 4875162"/>
              <a:gd name="connsiteY76" fmla="*/ 1152134 h 4876800"/>
              <a:gd name="connsiteX77" fmla="*/ 380866 w 4875162"/>
              <a:gd name="connsiteY77" fmla="*/ 1152134 h 4876800"/>
              <a:gd name="connsiteX78" fmla="*/ 380866 w 4875162"/>
              <a:gd name="connsiteY78" fmla="*/ 2599448 h 4876800"/>
              <a:gd name="connsiteX79" fmla="*/ 761743 w 4875162"/>
              <a:gd name="connsiteY79" fmla="*/ 2980325 h 4876800"/>
              <a:gd name="connsiteX80" fmla="*/ 4113419 w 4875162"/>
              <a:gd name="connsiteY80" fmla="*/ 2980325 h 4876800"/>
              <a:gd name="connsiteX81" fmla="*/ 4494295 w 4875162"/>
              <a:gd name="connsiteY81" fmla="*/ 2599448 h 4876800"/>
              <a:gd name="connsiteX82" fmla="*/ 4684728 w 4875162"/>
              <a:gd name="connsiteY82" fmla="*/ 2409015 h 4876800"/>
              <a:gd name="connsiteX83" fmla="*/ 4875162 w 4875162"/>
              <a:gd name="connsiteY83" fmla="*/ 2599448 h 4876800"/>
              <a:gd name="connsiteX84" fmla="*/ 4113419 w 4875162"/>
              <a:gd name="connsiteY84" fmla="*/ 3361192 h 4876800"/>
              <a:gd name="connsiteX85" fmla="*/ 761743 w 4875162"/>
              <a:gd name="connsiteY85" fmla="*/ 3361192 h 4876800"/>
              <a:gd name="connsiteX86" fmla="*/ 0 w 4875162"/>
              <a:gd name="connsiteY86" fmla="*/ 2599448 h 4876800"/>
              <a:gd name="connsiteX87" fmla="*/ 0 w 4875162"/>
              <a:gd name="connsiteY87" fmla="*/ 761743 h 4876800"/>
              <a:gd name="connsiteX88" fmla="*/ 761743 w 4875162"/>
              <a:gd name="connsiteY88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4875162" h="4876800">
                <a:moveTo>
                  <a:pt x="4218156" y="4113409"/>
                </a:moveTo>
                <a:lnTo>
                  <a:pt x="4218156" y="4495695"/>
                </a:lnTo>
                <a:lnTo>
                  <a:pt x="4304357" y="4495924"/>
                </a:lnTo>
                <a:cubicBezTo>
                  <a:pt x="4408856" y="4495924"/>
                  <a:pt x="4494286" y="4410494"/>
                  <a:pt x="4494286" y="4305490"/>
                </a:cubicBezTo>
                <a:cubicBezTo>
                  <a:pt x="4494286" y="4199582"/>
                  <a:pt x="4408856" y="4113409"/>
                  <a:pt x="4303852" y="4113409"/>
                </a:cubicBezTo>
                <a:close/>
                <a:moveTo>
                  <a:pt x="741626" y="3732543"/>
                </a:moveTo>
                <a:lnTo>
                  <a:pt x="4303852" y="3732543"/>
                </a:lnTo>
                <a:cubicBezTo>
                  <a:pt x="4618872" y="3732543"/>
                  <a:pt x="4875162" y="3989565"/>
                  <a:pt x="4875162" y="4305500"/>
                </a:cubicBezTo>
                <a:cubicBezTo>
                  <a:pt x="4875162" y="4620520"/>
                  <a:pt x="4618872" y="4876800"/>
                  <a:pt x="4303852" y="4876800"/>
                </a:cubicBezTo>
                <a:lnTo>
                  <a:pt x="4027208" y="4876057"/>
                </a:lnTo>
                <a:cubicBezTo>
                  <a:pt x="3922233" y="4875781"/>
                  <a:pt x="3837280" y="4790589"/>
                  <a:pt x="3837280" y="4685624"/>
                </a:cubicBezTo>
                <a:lnTo>
                  <a:pt x="3837280" y="4113409"/>
                </a:lnTo>
                <a:lnTo>
                  <a:pt x="799481" y="4113409"/>
                </a:lnTo>
                <a:lnTo>
                  <a:pt x="526008" y="4296528"/>
                </a:lnTo>
                <a:lnTo>
                  <a:pt x="805320" y="4494571"/>
                </a:lnTo>
                <a:lnTo>
                  <a:pt x="3075537" y="4494571"/>
                </a:lnTo>
                <a:cubicBezTo>
                  <a:pt x="3180712" y="4494571"/>
                  <a:pt x="3265970" y="4579829"/>
                  <a:pt x="3265970" y="4685005"/>
                </a:cubicBezTo>
                <a:cubicBezTo>
                  <a:pt x="3265970" y="4790180"/>
                  <a:pt x="3180712" y="4875438"/>
                  <a:pt x="3075537" y="4875438"/>
                </a:cubicBezTo>
                <a:lnTo>
                  <a:pt x="744645" y="4875438"/>
                </a:lnTo>
                <a:cubicBezTo>
                  <a:pt x="705193" y="4875438"/>
                  <a:pt x="666702" y="4863160"/>
                  <a:pt x="634498" y="4840348"/>
                </a:cubicBezTo>
                <a:lnTo>
                  <a:pt x="80286" y="4447384"/>
                </a:lnTo>
                <a:cubicBezTo>
                  <a:pt x="29184" y="4411142"/>
                  <a:pt x="-819" y="4352106"/>
                  <a:pt x="19" y="4289479"/>
                </a:cubicBezTo>
                <a:cubicBezTo>
                  <a:pt x="857" y="4226843"/>
                  <a:pt x="32442" y="4168635"/>
                  <a:pt x="84487" y="4133783"/>
                </a:cubicBezTo>
                <a:lnTo>
                  <a:pt x="635679" y="3764737"/>
                </a:lnTo>
                <a:cubicBezTo>
                  <a:pt x="667026" y="3743754"/>
                  <a:pt x="703897" y="3732543"/>
                  <a:pt x="741626" y="3732543"/>
                </a:cubicBezTo>
                <a:close/>
                <a:moveTo>
                  <a:pt x="3922986" y="2218582"/>
                </a:moveTo>
                <a:cubicBezTo>
                  <a:pt x="4028160" y="2218582"/>
                  <a:pt x="4113420" y="2303842"/>
                  <a:pt x="4113420" y="2409015"/>
                </a:cubicBezTo>
                <a:cubicBezTo>
                  <a:pt x="4113420" y="2514188"/>
                  <a:pt x="4028160" y="2599448"/>
                  <a:pt x="3922986" y="2599448"/>
                </a:cubicBezTo>
                <a:cubicBezTo>
                  <a:pt x="3817813" y="2599448"/>
                  <a:pt x="3732553" y="2514188"/>
                  <a:pt x="3732553" y="2409015"/>
                </a:cubicBezTo>
                <a:cubicBezTo>
                  <a:pt x="3732553" y="2303842"/>
                  <a:pt x="3817813" y="2218582"/>
                  <a:pt x="3922986" y="2218582"/>
                </a:cubicBezTo>
                <a:close/>
                <a:moveTo>
                  <a:pt x="3351676" y="2218582"/>
                </a:moveTo>
                <a:cubicBezTo>
                  <a:pt x="3456849" y="2218582"/>
                  <a:pt x="3542109" y="2303842"/>
                  <a:pt x="3542109" y="2409015"/>
                </a:cubicBezTo>
                <a:cubicBezTo>
                  <a:pt x="3542109" y="2514188"/>
                  <a:pt x="3456849" y="2599448"/>
                  <a:pt x="3351676" y="2599448"/>
                </a:cubicBezTo>
                <a:cubicBezTo>
                  <a:pt x="3246502" y="2599448"/>
                  <a:pt x="3161243" y="2514188"/>
                  <a:pt x="3161243" y="2409015"/>
                </a:cubicBezTo>
                <a:cubicBezTo>
                  <a:pt x="3161243" y="2303842"/>
                  <a:pt x="3246502" y="2218582"/>
                  <a:pt x="3351676" y="2218582"/>
                </a:cubicBezTo>
                <a:close/>
                <a:moveTo>
                  <a:pt x="2780367" y="2218582"/>
                </a:moveTo>
                <a:cubicBezTo>
                  <a:pt x="2885540" y="2218582"/>
                  <a:pt x="2970800" y="2303842"/>
                  <a:pt x="2970800" y="2409015"/>
                </a:cubicBezTo>
                <a:cubicBezTo>
                  <a:pt x="2970800" y="2514188"/>
                  <a:pt x="2885540" y="2599448"/>
                  <a:pt x="2780367" y="2599448"/>
                </a:cubicBezTo>
                <a:cubicBezTo>
                  <a:pt x="2675193" y="2599448"/>
                  <a:pt x="2589933" y="2514188"/>
                  <a:pt x="2589933" y="2409015"/>
                </a:cubicBezTo>
                <a:cubicBezTo>
                  <a:pt x="2589933" y="2303842"/>
                  <a:pt x="2675193" y="2218582"/>
                  <a:pt x="2780367" y="2218582"/>
                </a:cubicBezTo>
                <a:close/>
                <a:moveTo>
                  <a:pt x="952176" y="2218582"/>
                </a:moveTo>
                <a:lnTo>
                  <a:pt x="2018614" y="2218582"/>
                </a:lnTo>
                <a:cubicBezTo>
                  <a:pt x="2123789" y="2218582"/>
                  <a:pt x="2209048" y="2303840"/>
                  <a:pt x="2209048" y="2409015"/>
                </a:cubicBezTo>
                <a:cubicBezTo>
                  <a:pt x="2209048" y="2514190"/>
                  <a:pt x="2123789" y="2599448"/>
                  <a:pt x="2018614" y="2599448"/>
                </a:cubicBezTo>
                <a:lnTo>
                  <a:pt x="952176" y="2599448"/>
                </a:lnTo>
                <a:cubicBezTo>
                  <a:pt x="847001" y="2599448"/>
                  <a:pt x="761743" y="2514190"/>
                  <a:pt x="761743" y="2409015"/>
                </a:cubicBezTo>
                <a:cubicBezTo>
                  <a:pt x="761743" y="2303840"/>
                  <a:pt x="847001" y="2218582"/>
                  <a:pt x="952176" y="2218582"/>
                </a:cubicBezTo>
                <a:close/>
                <a:moveTo>
                  <a:pt x="3922986" y="1533011"/>
                </a:moveTo>
                <a:cubicBezTo>
                  <a:pt x="4028160" y="1533011"/>
                  <a:pt x="4113420" y="1618271"/>
                  <a:pt x="4113420" y="1723444"/>
                </a:cubicBezTo>
                <a:cubicBezTo>
                  <a:pt x="4113420" y="1828617"/>
                  <a:pt x="4028160" y="1913877"/>
                  <a:pt x="3922986" y="1913877"/>
                </a:cubicBezTo>
                <a:cubicBezTo>
                  <a:pt x="3817813" y="1913877"/>
                  <a:pt x="3732553" y="1828617"/>
                  <a:pt x="3732553" y="1723444"/>
                </a:cubicBezTo>
                <a:cubicBezTo>
                  <a:pt x="3732553" y="1618271"/>
                  <a:pt x="3817813" y="1533011"/>
                  <a:pt x="3922986" y="1533011"/>
                </a:cubicBezTo>
                <a:close/>
                <a:moveTo>
                  <a:pt x="3351676" y="1533011"/>
                </a:moveTo>
                <a:cubicBezTo>
                  <a:pt x="3456849" y="1533011"/>
                  <a:pt x="3542109" y="1618271"/>
                  <a:pt x="3542109" y="1723444"/>
                </a:cubicBezTo>
                <a:cubicBezTo>
                  <a:pt x="3542109" y="1828617"/>
                  <a:pt x="3456849" y="1913877"/>
                  <a:pt x="3351676" y="1913877"/>
                </a:cubicBezTo>
                <a:cubicBezTo>
                  <a:pt x="3246502" y="1913877"/>
                  <a:pt x="3161243" y="1828617"/>
                  <a:pt x="3161243" y="1723444"/>
                </a:cubicBezTo>
                <a:cubicBezTo>
                  <a:pt x="3161243" y="1618271"/>
                  <a:pt x="3246502" y="1533011"/>
                  <a:pt x="3351676" y="1533011"/>
                </a:cubicBezTo>
                <a:close/>
                <a:moveTo>
                  <a:pt x="952176" y="1533011"/>
                </a:moveTo>
                <a:lnTo>
                  <a:pt x="2580408" y="1533011"/>
                </a:lnTo>
                <a:cubicBezTo>
                  <a:pt x="2685583" y="1533011"/>
                  <a:pt x="2770842" y="1618269"/>
                  <a:pt x="2770842" y="1723444"/>
                </a:cubicBezTo>
                <a:cubicBezTo>
                  <a:pt x="2770842" y="1828629"/>
                  <a:pt x="2685583" y="1913877"/>
                  <a:pt x="2580408" y="1913877"/>
                </a:cubicBezTo>
                <a:lnTo>
                  <a:pt x="952176" y="1913877"/>
                </a:lnTo>
                <a:cubicBezTo>
                  <a:pt x="847001" y="1913877"/>
                  <a:pt x="761743" y="1828619"/>
                  <a:pt x="761743" y="1723444"/>
                </a:cubicBezTo>
                <a:cubicBezTo>
                  <a:pt x="761743" y="1618269"/>
                  <a:pt x="847001" y="1533011"/>
                  <a:pt x="952176" y="1533011"/>
                </a:cubicBezTo>
                <a:close/>
                <a:moveTo>
                  <a:pt x="761752" y="380866"/>
                </a:moveTo>
                <a:cubicBezTo>
                  <a:pt x="551735" y="380866"/>
                  <a:pt x="380876" y="551726"/>
                  <a:pt x="380876" y="761743"/>
                </a:cubicBezTo>
                <a:lnTo>
                  <a:pt x="380876" y="771268"/>
                </a:lnTo>
                <a:lnTo>
                  <a:pt x="4494304" y="771268"/>
                </a:lnTo>
                <a:lnTo>
                  <a:pt x="4494304" y="761743"/>
                </a:lnTo>
                <a:cubicBezTo>
                  <a:pt x="4494304" y="551726"/>
                  <a:pt x="4323445" y="380866"/>
                  <a:pt x="4113428" y="380866"/>
                </a:cubicBezTo>
                <a:close/>
                <a:moveTo>
                  <a:pt x="761743" y="0"/>
                </a:moveTo>
                <a:lnTo>
                  <a:pt x="4113419" y="0"/>
                </a:lnTo>
                <a:cubicBezTo>
                  <a:pt x="4533443" y="0"/>
                  <a:pt x="4875162" y="341719"/>
                  <a:pt x="4875162" y="761743"/>
                </a:cubicBezTo>
                <a:lnTo>
                  <a:pt x="4875162" y="1647272"/>
                </a:lnTo>
                <a:cubicBezTo>
                  <a:pt x="4875162" y="1752447"/>
                  <a:pt x="4789904" y="1837706"/>
                  <a:pt x="4684728" y="1837706"/>
                </a:cubicBezTo>
                <a:cubicBezTo>
                  <a:pt x="4579544" y="1837706"/>
                  <a:pt x="4494286" y="1752447"/>
                  <a:pt x="4494286" y="1647272"/>
                </a:cubicBezTo>
                <a:lnTo>
                  <a:pt x="4494286" y="1152134"/>
                </a:lnTo>
                <a:lnTo>
                  <a:pt x="380866" y="1152134"/>
                </a:lnTo>
                <a:lnTo>
                  <a:pt x="380866" y="2599448"/>
                </a:lnTo>
                <a:cubicBezTo>
                  <a:pt x="380866" y="2809465"/>
                  <a:pt x="551726" y="2980325"/>
                  <a:pt x="761743" y="2980325"/>
                </a:cubicBezTo>
                <a:lnTo>
                  <a:pt x="4113419" y="2980325"/>
                </a:lnTo>
                <a:cubicBezTo>
                  <a:pt x="4323436" y="2980325"/>
                  <a:pt x="4494295" y="2809465"/>
                  <a:pt x="4494295" y="2599448"/>
                </a:cubicBezTo>
                <a:cubicBezTo>
                  <a:pt x="4494295" y="2494273"/>
                  <a:pt x="4579553" y="2409015"/>
                  <a:pt x="4684728" y="2409015"/>
                </a:cubicBezTo>
                <a:cubicBezTo>
                  <a:pt x="4789904" y="2409015"/>
                  <a:pt x="4875162" y="2494273"/>
                  <a:pt x="4875162" y="2599448"/>
                </a:cubicBezTo>
                <a:cubicBezTo>
                  <a:pt x="4875162" y="3019473"/>
                  <a:pt x="4533443" y="3361192"/>
                  <a:pt x="4113419" y="3361192"/>
                </a:cubicBezTo>
                <a:lnTo>
                  <a:pt x="761743" y="3361192"/>
                </a:lnTo>
                <a:cubicBezTo>
                  <a:pt x="341719" y="3361192"/>
                  <a:pt x="0" y="3019473"/>
                  <a:pt x="0" y="2599448"/>
                </a:cubicBezTo>
                <a:lnTo>
                  <a:pt x="0" y="761743"/>
                </a:lnTo>
                <a:cubicBezTo>
                  <a:pt x="0" y="341719"/>
                  <a:pt x="341719" y="0"/>
                  <a:pt x="76174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584B8DC-66AF-4463-AB16-8BE4530E387D}"/>
              </a:ext>
            </a:extLst>
          </p:cNvPr>
          <p:cNvSpPr>
            <a:spLocks noChangeAspect="1"/>
          </p:cNvSpPr>
          <p:nvPr/>
        </p:nvSpPr>
        <p:spPr>
          <a:xfrm>
            <a:off x="8537645" y="4781768"/>
            <a:ext cx="853440" cy="853440"/>
          </a:xfrm>
          <a:custGeom>
            <a:avLst/>
            <a:gdLst>
              <a:gd name="connsiteX0" fmla="*/ 3543300 w 4876800"/>
              <a:gd name="connsiteY0" fmla="*/ 3295650 h 4876800"/>
              <a:gd name="connsiteX1" fmla="*/ 3352800 w 4876800"/>
              <a:gd name="connsiteY1" fmla="*/ 3486150 h 4876800"/>
              <a:gd name="connsiteX2" fmla="*/ 3416293 w 4876800"/>
              <a:gd name="connsiteY2" fmla="*/ 3628129 h 4876800"/>
              <a:gd name="connsiteX3" fmla="*/ 3446250 w 4876800"/>
              <a:gd name="connsiteY3" fmla="*/ 3717588 h 4876800"/>
              <a:gd name="connsiteX4" fmla="*/ 3373450 w 4876800"/>
              <a:gd name="connsiteY4" fmla="*/ 4086225 h 4876800"/>
              <a:gd name="connsiteX5" fmla="*/ 3713150 w 4876800"/>
              <a:gd name="connsiteY5" fmla="*/ 4086225 h 4876800"/>
              <a:gd name="connsiteX6" fmla="*/ 3640350 w 4876800"/>
              <a:gd name="connsiteY6" fmla="*/ 3717588 h 4876800"/>
              <a:gd name="connsiteX7" fmla="*/ 3670306 w 4876800"/>
              <a:gd name="connsiteY7" fmla="*/ 3628129 h 4876800"/>
              <a:gd name="connsiteX8" fmla="*/ 3733800 w 4876800"/>
              <a:gd name="connsiteY8" fmla="*/ 3486150 h 4876800"/>
              <a:gd name="connsiteX9" fmla="*/ 3543300 w 4876800"/>
              <a:gd name="connsiteY9" fmla="*/ 3295650 h 4876800"/>
              <a:gd name="connsiteX10" fmla="*/ 3543300 w 4876800"/>
              <a:gd name="connsiteY10" fmla="*/ 3105150 h 4876800"/>
              <a:gd name="connsiteX11" fmla="*/ 3924300 w 4876800"/>
              <a:gd name="connsiteY11" fmla="*/ 3486150 h 4876800"/>
              <a:gd name="connsiteX12" fmla="*/ 3836803 w 4876800"/>
              <a:gd name="connsiteY12" fmla="*/ 3729075 h 4876800"/>
              <a:gd name="connsiteX13" fmla="*/ 3922500 w 4876800"/>
              <a:gd name="connsiteY13" fmla="*/ 4163025 h 4876800"/>
              <a:gd name="connsiteX14" fmla="*/ 3902640 w 4876800"/>
              <a:gd name="connsiteY14" fmla="*/ 4241959 h 4876800"/>
              <a:gd name="connsiteX15" fmla="*/ 3829050 w 4876800"/>
              <a:gd name="connsiteY15" fmla="*/ 4276725 h 4876800"/>
              <a:gd name="connsiteX16" fmla="*/ 3257550 w 4876800"/>
              <a:gd name="connsiteY16" fmla="*/ 4276725 h 4876800"/>
              <a:gd name="connsiteX17" fmla="*/ 3183959 w 4876800"/>
              <a:gd name="connsiteY17" fmla="*/ 4241959 h 4876800"/>
              <a:gd name="connsiteX18" fmla="*/ 3164100 w 4876800"/>
              <a:gd name="connsiteY18" fmla="*/ 4163025 h 4876800"/>
              <a:gd name="connsiteX19" fmla="*/ 3249796 w 4876800"/>
              <a:gd name="connsiteY19" fmla="*/ 3729075 h 4876800"/>
              <a:gd name="connsiteX20" fmla="*/ 3162300 w 4876800"/>
              <a:gd name="connsiteY20" fmla="*/ 3486150 h 4876800"/>
              <a:gd name="connsiteX21" fmla="*/ 3543300 w 4876800"/>
              <a:gd name="connsiteY21" fmla="*/ 3105150 h 4876800"/>
              <a:gd name="connsiteX22" fmla="*/ 2495550 w 4876800"/>
              <a:gd name="connsiteY22" fmla="*/ 2914650 h 4876800"/>
              <a:gd name="connsiteX23" fmla="*/ 2400300 w 4876800"/>
              <a:gd name="connsiteY23" fmla="*/ 3009900 h 4876800"/>
              <a:gd name="connsiteX24" fmla="*/ 2400300 w 4876800"/>
              <a:gd name="connsiteY24" fmla="*/ 4591050 h 4876800"/>
              <a:gd name="connsiteX25" fmla="*/ 2495550 w 4876800"/>
              <a:gd name="connsiteY25" fmla="*/ 4686300 h 4876800"/>
              <a:gd name="connsiteX26" fmla="*/ 4591050 w 4876800"/>
              <a:gd name="connsiteY26" fmla="*/ 4686300 h 4876800"/>
              <a:gd name="connsiteX27" fmla="*/ 4686300 w 4876800"/>
              <a:gd name="connsiteY27" fmla="*/ 4591050 h 4876800"/>
              <a:gd name="connsiteX28" fmla="*/ 4686300 w 4876800"/>
              <a:gd name="connsiteY28" fmla="*/ 3009900 h 4876800"/>
              <a:gd name="connsiteX29" fmla="*/ 4591050 w 4876800"/>
              <a:gd name="connsiteY29" fmla="*/ 2914650 h 4876800"/>
              <a:gd name="connsiteX30" fmla="*/ 3733800 w 4876800"/>
              <a:gd name="connsiteY30" fmla="*/ 1804530 h 4876800"/>
              <a:gd name="connsiteX31" fmla="*/ 3733800 w 4876800"/>
              <a:gd name="connsiteY31" fmla="*/ 2247900 h 4876800"/>
              <a:gd name="connsiteX32" fmla="*/ 3448050 w 4876800"/>
              <a:gd name="connsiteY32" fmla="*/ 2533650 h 4876800"/>
              <a:gd name="connsiteX33" fmla="*/ 2971800 w 4876800"/>
              <a:gd name="connsiteY33" fmla="*/ 2533650 h 4876800"/>
              <a:gd name="connsiteX34" fmla="*/ 2971800 w 4876800"/>
              <a:gd name="connsiteY34" fmla="*/ 2724150 h 4876800"/>
              <a:gd name="connsiteX35" fmla="*/ 4114800 w 4876800"/>
              <a:gd name="connsiteY35" fmla="*/ 2724150 h 4876800"/>
              <a:gd name="connsiteX36" fmla="*/ 4114800 w 4876800"/>
              <a:gd name="connsiteY36" fmla="*/ 2343150 h 4876800"/>
              <a:gd name="connsiteX37" fmla="*/ 3733800 w 4876800"/>
              <a:gd name="connsiteY37" fmla="*/ 1804530 h 4876800"/>
              <a:gd name="connsiteX38" fmla="*/ 3543300 w 4876800"/>
              <a:gd name="connsiteY38" fmla="*/ 1771650 h 4876800"/>
              <a:gd name="connsiteX39" fmla="*/ 2971800 w 4876800"/>
              <a:gd name="connsiteY39" fmla="*/ 2343150 h 4876800"/>
              <a:gd name="connsiteX40" fmla="*/ 3448050 w 4876800"/>
              <a:gd name="connsiteY40" fmla="*/ 2343150 h 4876800"/>
              <a:gd name="connsiteX41" fmla="*/ 3543300 w 4876800"/>
              <a:gd name="connsiteY41" fmla="*/ 2247900 h 4876800"/>
              <a:gd name="connsiteX42" fmla="*/ 476250 w 4876800"/>
              <a:gd name="connsiteY42" fmla="*/ 1771650 h 4876800"/>
              <a:gd name="connsiteX43" fmla="*/ 1733550 w 4876800"/>
              <a:gd name="connsiteY43" fmla="*/ 1771650 h 4876800"/>
              <a:gd name="connsiteX44" fmla="*/ 1828800 w 4876800"/>
              <a:gd name="connsiteY44" fmla="*/ 1866900 h 4876800"/>
              <a:gd name="connsiteX45" fmla="*/ 1733550 w 4876800"/>
              <a:gd name="connsiteY45" fmla="*/ 1962150 h 4876800"/>
              <a:gd name="connsiteX46" fmla="*/ 476250 w 4876800"/>
              <a:gd name="connsiteY46" fmla="*/ 1962150 h 4876800"/>
              <a:gd name="connsiteX47" fmla="*/ 381000 w 4876800"/>
              <a:gd name="connsiteY47" fmla="*/ 1866900 h 4876800"/>
              <a:gd name="connsiteX48" fmla="*/ 476250 w 4876800"/>
              <a:gd name="connsiteY48" fmla="*/ 1771650 h 4876800"/>
              <a:gd name="connsiteX49" fmla="*/ 2209800 w 4876800"/>
              <a:gd name="connsiteY49" fmla="*/ 1581150 h 4876800"/>
              <a:gd name="connsiteX50" fmla="*/ 2209800 w 4876800"/>
              <a:gd name="connsiteY50" fmla="*/ 1771650 h 4876800"/>
              <a:gd name="connsiteX51" fmla="*/ 2553376 w 4876800"/>
              <a:gd name="connsiteY51" fmla="*/ 1771650 h 4876800"/>
              <a:gd name="connsiteX52" fmla="*/ 2691679 w 4876800"/>
              <a:gd name="connsiteY52" fmla="*/ 1581150 h 4876800"/>
              <a:gd name="connsiteX53" fmla="*/ 3543300 w 4876800"/>
              <a:gd name="connsiteY53" fmla="*/ 1390650 h 4876800"/>
              <a:gd name="connsiteX54" fmla="*/ 2995603 w 4876800"/>
              <a:gd name="connsiteY54" fmla="*/ 1563776 h 4876800"/>
              <a:gd name="connsiteX55" fmla="*/ 2692927 w 4876800"/>
              <a:gd name="connsiteY55" fmla="*/ 1913630 h 4876800"/>
              <a:gd name="connsiteX56" fmla="*/ 2590800 w 4876800"/>
              <a:gd name="connsiteY56" fmla="*/ 2343150 h 4876800"/>
              <a:gd name="connsiteX57" fmla="*/ 2590800 w 4876800"/>
              <a:gd name="connsiteY57" fmla="*/ 2724150 h 4876800"/>
              <a:gd name="connsiteX58" fmla="*/ 2781300 w 4876800"/>
              <a:gd name="connsiteY58" fmla="*/ 2724150 h 4876800"/>
              <a:gd name="connsiteX59" fmla="*/ 2781300 w 4876800"/>
              <a:gd name="connsiteY59" fmla="*/ 2343150 h 4876800"/>
              <a:gd name="connsiteX60" fmla="*/ 3543300 w 4876800"/>
              <a:gd name="connsiteY60" fmla="*/ 1581150 h 4876800"/>
              <a:gd name="connsiteX61" fmla="*/ 3647770 w 4876800"/>
              <a:gd name="connsiteY61" fmla="*/ 1588427 h 4876800"/>
              <a:gd name="connsiteX62" fmla="*/ 3649865 w 4876800"/>
              <a:gd name="connsiteY62" fmla="*/ 1588694 h 4876800"/>
              <a:gd name="connsiteX63" fmla="*/ 3652361 w 4876800"/>
              <a:gd name="connsiteY63" fmla="*/ 1589008 h 4876800"/>
              <a:gd name="connsiteX64" fmla="*/ 3656514 w 4876800"/>
              <a:gd name="connsiteY64" fmla="*/ 1589703 h 4876800"/>
              <a:gd name="connsiteX65" fmla="*/ 3657952 w 4876800"/>
              <a:gd name="connsiteY65" fmla="*/ 1589941 h 4876800"/>
              <a:gd name="connsiteX66" fmla="*/ 4305300 w 4876800"/>
              <a:gd name="connsiteY66" fmla="*/ 2343150 h 4876800"/>
              <a:gd name="connsiteX67" fmla="*/ 4305300 w 4876800"/>
              <a:gd name="connsiteY67" fmla="*/ 2724150 h 4876800"/>
              <a:gd name="connsiteX68" fmla="*/ 4495800 w 4876800"/>
              <a:gd name="connsiteY68" fmla="*/ 2724150 h 4876800"/>
              <a:gd name="connsiteX69" fmla="*/ 4495800 w 4876800"/>
              <a:gd name="connsiteY69" fmla="*/ 2343150 h 4876800"/>
              <a:gd name="connsiteX70" fmla="*/ 4216813 w 4876800"/>
              <a:gd name="connsiteY70" fmla="*/ 1669666 h 4876800"/>
              <a:gd name="connsiteX71" fmla="*/ 3629692 w 4876800"/>
              <a:gd name="connsiteY71" fmla="*/ 1394555 h 4876800"/>
              <a:gd name="connsiteX72" fmla="*/ 3543300 w 4876800"/>
              <a:gd name="connsiteY72" fmla="*/ 1390650 h 4876800"/>
              <a:gd name="connsiteX73" fmla="*/ 857250 w 4876800"/>
              <a:gd name="connsiteY73" fmla="*/ 1390650 h 4876800"/>
              <a:gd name="connsiteX74" fmla="*/ 1733550 w 4876800"/>
              <a:gd name="connsiteY74" fmla="*/ 1390650 h 4876800"/>
              <a:gd name="connsiteX75" fmla="*/ 1828800 w 4876800"/>
              <a:gd name="connsiteY75" fmla="*/ 1485900 h 4876800"/>
              <a:gd name="connsiteX76" fmla="*/ 1733550 w 4876800"/>
              <a:gd name="connsiteY76" fmla="*/ 1581150 h 4876800"/>
              <a:gd name="connsiteX77" fmla="*/ 857250 w 4876800"/>
              <a:gd name="connsiteY77" fmla="*/ 1581150 h 4876800"/>
              <a:gd name="connsiteX78" fmla="*/ 762000 w 4876800"/>
              <a:gd name="connsiteY78" fmla="*/ 1485900 h 4876800"/>
              <a:gd name="connsiteX79" fmla="*/ 857250 w 4876800"/>
              <a:gd name="connsiteY79" fmla="*/ 1390650 h 4876800"/>
              <a:gd name="connsiteX80" fmla="*/ 476250 w 4876800"/>
              <a:gd name="connsiteY80" fmla="*/ 1390650 h 4876800"/>
              <a:gd name="connsiteX81" fmla="*/ 571500 w 4876800"/>
              <a:gd name="connsiteY81" fmla="*/ 1485900 h 4876800"/>
              <a:gd name="connsiteX82" fmla="*/ 476250 w 4876800"/>
              <a:gd name="connsiteY82" fmla="*/ 1581150 h 4876800"/>
              <a:gd name="connsiteX83" fmla="*/ 381000 w 4876800"/>
              <a:gd name="connsiteY83" fmla="*/ 1485900 h 4876800"/>
              <a:gd name="connsiteX84" fmla="*/ 476250 w 4876800"/>
              <a:gd name="connsiteY84" fmla="*/ 1390650 h 4876800"/>
              <a:gd name="connsiteX85" fmla="*/ 190500 w 4876800"/>
              <a:gd name="connsiteY85" fmla="*/ 981075 h 4876800"/>
              <a:gd name="connsiteX86" fmla="*/ 190500 w 4876800"/>
              <a:gd name="connsiteY86" fmla="*/ 2247900 h 4876800"/>
              <a:gd name="connsiteX87" fmla="*/ 285750 w 4876800"/>
              <a:gd name="connsiteY87" fmla="*/ 2343150 h 4876800"/>
              <a:gd name="connsiteX88" fmla="*/ 2400300 w 4876800"/>
              <a:gd name="connsiteY88" fmla="*/ 2343150 h 4876800"/>
              <a:gd name="connsiteX89" fmla="*/ 2465337 w 4876800"/>
              <a:gd name="connsiteY89" fmla="*/ 1962150 h 4876800"/>
              <a:gd name="connsiteX90" fmla="*/ 2114550 w 4876800"/>
              <a:gd name="connsiteY90" fmla="*/ 1962150 h 4876800"/>
              <a:gd name="connsiteX91" fmla="*/ 2019300 w 4876800"/>
              <a:gd name="connsiteY91" fmla="*/ 1866900 h 4876800"/>
              <a:gd name="connsiteX92" fmla="*/ 2019300 w 4876800"/>
              <a:gd name="connsiteY92" fmla="*/ 1485900 h 4876800"/>
              <a:gd name="connsiteX93" fmla="*/ 2114550 w 4876800"/>
              <a:gd name="connsiteY93" fmla="*/ 1390650 h 4876800"/>
              <a:gd name="connsiteX94" fmla="*/ 2911602 w 4876800"/>
              <a:gd name="connsiteY94" fmla="*/ 1390650 h 4876800"/>
              <a:gd name="connsiteX95" fmla="*/ 3543300 w 4876800"/>
              <a:gd name="connsiteY95" fmla="*/ 1200150 h 4876800"/>
              <a:gd name="connsiteX96" fmla="*/ 3543300 w 4876800"/>
              <a:gd name="connsiteY96" fmla="*/ 981075 h 4876800"/>
              <a:gd name="connsiteX97" fmla="*/ 190500 w 4876800"/>
              <a:gd name="connsiteY97" fmla="*/ 571500 h 4876800"/>
              <a:gd name="connsiteX98" fmla="*/ 190500 w 4876800"/>
              <a:gd name="connsiteY98" fmla="*/ 790575 h 4876800"/>
              <a:gd name="connsiteX99" fmla="*/ 3543300 w 4876800"/>
              <a:gd name="connsiteY99" fmla="*/ 790575 h 4876800"/>
              <a:gd name="connsiteX100" fmla="*/ 3543300 w 4876800"/>
              <a:gd name="connsiteY100" fmla="*/ 571500 h 4876800"/>
              <a:gd name="connsiteX101" fmla="*/ 285750 w 4876800"/>
              <a:gd name="connsiteY101" fmla="*/ 190500 h 4876800"/>
              <a:gd name="connsiteX102" fmla="*/ 190500 w 4876800"/>
              <a:gd name="connsiteY102" fmla="*/ 285750 h 4876800"/>
              <a:gd name="connsiteX103" fmla="*/ 190500 w 4876800"/>
              <a:gd name="connsiteY103" fmla="*/ 381000 h 4876800"/>
              <a:gd name="connsiteX104" fmla="*/ 3543300 w 4876800"/>
              <a:gd name="connsiteY104" fmla="*/ 381000 h 4876800"/>
              <a:gd name="connsiteX105" fmla="*/ 3543300 w 4876800"/>
              <a:gd name="connsiteY105" fmla="*/ 285750 h 4876800"/>
              <a:gd name="connsiteX106" fmla="*/ 3448050 w 4876800"/>
              <a:gd name="connsiteY106" fmla="*/ 190500 h 4876800"/>
              <a:gd name="connsiteX107" fmla="*/ 285750 w 4876800"/>
              <a:gd name="connsiteY107" fmla="*/ 0 h 4876800"/>
              <a:gd name="connsiteX108" fmla="*/ 3448050 w 4876800"/>
              <a:gd name="connsiteY108" fmla="*/ 0 h 4876800"/>
              <a:gd name="connsiteX109" fmla="*/ 3733800 w 4876800"/>
              <a:gd name="connsiteY109" fmla="*/ 285750 h 4876800"/>
              <a:gd name="connsiteX110" fmla="*/ 3733800 w 4876800"/>
              <a:gd name="connsiteY110" fmla="*/ 1216095 h 4876800"/>
              <a:gd name="connsiteX111" fmla="*/ 4351525 w 4876800"/>
              <a:gd name="connsiteY111" fmla="*/ 1534954 h 4876800"/>
              <a:gd name="connsiteX112" fmla="*/ 4686300 w 4876800"/>
              <a:gd name="connsiteY112" fmla="*/ 2343150 h 4876800"/>
              <a:gd name="connsiteX113" fmla="*/ 4686300 w 4876800"/>
              <a:gd name="connsiteY113" fmla="*/ 2740533 h 4876800"/>
              <a:gd name="connsiteX114" fmla="*/ 4876800 w 4876800"/>
              <a:gd name="connsiteY114" fmla="*/ 3009900 h 4876800"/>
              <a:gd name="connsiteX115" fmla="*/ 4876800 w 4876800"/>
              <a:gd name="connsiteY115" fmla="*/ 4591050 h 4876800"/>
              <a:gd name="connsiteX116" fmla="*/ 4591050 w 4876800"/>
              <a:gd name="connsiteY116" fmla="*/ 4876800 h 4876800"/>
              <a:gd name="connsiteX117" fmla="*/ 2495550 w 4876800"/>
              <a:gd name="connsiteY117" fmla="*/ 4876800 h 4876800"/>
              <a:gd name="connsiteX118" fmla="*/ 2209800 w 4876800"/>
              <a:gd name="connsiteY118" fmla="*/ 4591050 h 4876800"/>
              <a:gd name="connsiteX119" fmla="*/ 2209800 w 4876800"/>
              <a:gd name="connsiteY119" fmla="*/ 3009900 h 4876800"/>
              <a:gd name="connsiteX120" fmla="*/ 2400300 w 4876800"/>
              <a:gd name="connsiteY120" fmla="*/ 2740533 h 4876800"/>
              <a:gd name="connsiteX121" fmla="*/ 2400300 w 4876800"/>
              <a:gd name="connsiteY121" fmla="*/ 2533650 h 4876800"/>
              <a:gd name="connsiteX122" fmla="*/ 285750 w 4876800"/>
              <a:gd name="connsiteY122" fmla="*/ 2533650 h 4876800"/>
              <a:gd name="connsiteX123" fmla="*/ 0 w 4876800"/>
              <a:gd name="connsiteY123" fmla="*/ 2247900 h 4876800"/>
              <a:gd name="connsiteX124" fmla="*/ 0 w 4876800"/>
              <a:gd name="connsiteY124" fmla="*/ 285750 h 4876800"/>
              <a:gd name="connsiteX125" fmla="*/ 285750 w 4876800"/>
              <a:gd name="connsiteY12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4876800" h="4876800">
                <a:moveTo>
                  <a:pt x="3543300" y="3295650"/>
                </a:moveTo>
                <a:cubicBezTo>
                  <a:pt x="3438258" y="3295650"/>
                  <a:pt x="3352800" y="3381108"/>
                  <a:pt x="3352800" y="3486150"/>
                </a:cubicBezTo>
                <a:cubicBezTo>
                  <a:pt x="3352800" y="3540309"/>
                  <a:pt x="3375945" y="3592049"/>
                  <a:pt x="3416293" y="3628129"/>
                </a:cubicBezTo>
                <a:cubicBezTo>
                  <a:pt x="3441382" y="3650561"/>
                  <a:pt x="3452774" y="3684565"/>
                  <a:pt x="3446250" y="3717588"/>
                </a:cubicBezTo>
                <a:lnTo>
                  <a:pt x="3373450" y="4086225"/>
                </a:lnTo>
                <a:lnTo>
                  <a:pt x="3713150" y="4086225"/>
                </a:lnTo>
                <a:lnTo>
                  <a:pt x="3640350" y="3717588"/>
                </a:lnTo>
                <a:cubicBezTo>
                  <a:pt x="3633835" y="3684565"/>
                  <a:pt x="3645227" y="3650561"/>
                  <a:pt x="3670306" y="3628129"/>
                </a:cubicBezTo>
                <a:cubicBezTo>
                  <a:pt x="3710654" y="3592049"/>
                  <a:pt x="3733800" y="3540309"/>
                  <a:pt x="3733800" y="3486150"/>
                </a:cubicBezTo>
                <a:cubicBezTo>
                  <a:pt x="3733800" y="3381108"/>
                  <a:pt x="3648342" y="3295650"/>
                  <a:pt x="3543300" y="3295650"/>
                </a:cubicBezTo>
                <a:close/>
                <a:moveTo>
                  <a:pt x="3543300" y="3105150"/>
                </a:moveTo>
                <a:cubicBezTo>
                  <a:pt x="3753383" y="3105150"/>
                  <a:pt x="3924300" y="3276066"/>
                  <a:pt x="3924300" y="3486150"/>
                </a:cubicBezTo>
                <a:cubicBezTo>
                  <a:pt x="3924300" y="3575304"/>
                  <a:pt x="3892934" y="3661219"/>
                  <a:pt x="3836803" y="3729075"/>
                </a:cubicBezTo>
                <a:lnTo>
                  <a:pt x="3922500" y="4163025"/>
                </a:lnTo>
                <a:cubicBezTo>
                  <a:pt x="3928024" y="4190981"/>
                  <a:pt x="3920728" y="4219937"/>
                  <a:pt x="3902640" y="4241959"/>
                </a:cubicBezTo>
                <a:cubicBezTo>
                  <a:pt x="3884542" y="4263961"/>
                  <a:pt x="3857549" y="4276725"/>
                  <a:pt x="3829050" y="4276725"/>
                </a:cubicBezTo>
                <a:lnTo>
                  <a:pt x="3257550" y="4276725"/>
                </a:lnTo>
                <a:cubicBezTo>
                  <a:pt x="3229051" y="4276725"/>
                  <a:pt x="3202048" y="4263971"/>
                  <a:pt x="3183959" y="4241959"/>
                </a:cubicBezTo>
                <a:cubicBezTo>
                  <a:pt x="3165872" y="4219946"/>
                  <a:pt x="3158576" y="4190990"/>
                  <a:pt x="3164100" y="4163025"/>
                </a:cubicBezTo>
                <a:lnTo>
                  <a:pt x="3249796" y="3729075"/>
                </a:lnTo>
                <a:cubicBezTo>
                  <a:pt x="3193666" y="3661219"/>
                  <a:pt x="3162300" y="3575304"/>
                  <a:pt x="3162300" y="3486150"/>
                </a:cubicBezTo>
                <a:cubicBezTo>
                  <a:pt x="3162300" y="3276066"/>
                  <a:pt x="3333216" y="3105150"/>
                  <a:pt x="3543300" y="3105150"/>
                </a:cubicBezTo>
                <a:close/>
                <a:moveTo>
                  <a:pt x="2495550" y="2914650"/>
                </a:moveTo>
                <a:cubicBezTo>
                  <a:pt x="2443029" y="2914650"/>
                  <a:pt x="2400300" y="2957379"/>
                  <a:pt x="2400300" y="3009900"/>
                </a:cubicBezTo>
                <a:lnTo>
                  <a:pt x="2400300" y="4591050"/>
                </a:lnTo>
                <a:cubicBezTo>
                  <a:pt x="2400300" y="4643571"/>
                  <a:pt x="2443029" y="4686300"/>
                  <a:pt x="2495550" y="4686300"/>
                </a:cubicBezTo>
                <a:lnTo>
                  <a:pt x="4591050" y="4686300"/>
                </a:lnTo>
                <a:cubicBezTo>
                  <a:pt x="4643571" y="4686300"/>
                  <a:pt x="4686300" y="4643571"/>
                  <a:pt x="4686300" y="4591050"/>
                </a:cubicBezTo>
                <a:lnTo>
                  <a:pt x="4686300" y="3009900"/>
                </a:lnTo>
                <a:cubicBezTo>
                  <a:pt x="4686300" y="2957379"/>
                  <a:pt x="4643571" y="2914650"/>
                  <a:pt x="4591050" y="2914650"/>
                </a:cubicBezTo>
                <a:close/>
                <a:moveTo>
                  <a:pt x="3733800" y="1804530"/>
                </a:moveTo>
                <a:lnTo>
                  <a:pt x="3733800" y="2247900"/>
                </a:lnTo>
                <a:cubicBezTo>
                  <a:pt x="3733800" y="2405462"/>
                  <a:pt x="3605612" y="2533650"/>
                  <a:pt x="3448050" y="2533650"/>
                </a:cubicBezTo>
                <a:lnTo>
                  <a:pt x="2971800" y="2533650"/>
                </a:lnTo>
                <a:lnTo>
                  <a:pt x="2971800" y="2724150"/>
                </a:lnTo>
                <a:lnTo>
                  <a:pt x="4114800" y="2724150"/>
                </a:lnTo>
                <a:lnTo>
                  <a:pt x="4114800" y="2343150"/>
                </a:lnTo>
                <a:cubicBezTo>
                  <a:pt x="4114800" y="2098834"/>
                  <a:pt x="3957132" y="1883997"/>
                  <a:pt x="3733800" y="1804530"/>
                </a:cubicBezTo>
                <a:close/>
                <a:moveTo>
                  <a:pt x="3543300" y="1771650"/>
                </a:moveTo>
                <a:cubicBezTo>
                  <a:pt x="3228175" y="1771650"/>
                  <a:pt x="2971800" y="2028025"/>
                  <a:pt x="2971800" y="2343150"/>
                </a:cubicBezTo>
                <a:lnTo>
                  <a:pt x="3448050" y="2343150"/>
                </a:lnTo>
                <a:cubicBezTo>
                  <a:pt x="3500571" y="2343150"/>
                  <a:pt x="3543300" y="2300421"/>
                  <a:pt x="3543300" y="2247900"/>
                </a:cubicBezTo>
                <a:close/>
                <a:moveTo>
                  <a:pt x="476250" y="1771650"/>
                </a:moveTo>
                <a:lnTo>
                  <a:pt x="1733550" y="1771650"/>
                </a:lnTo>
                <a:cubicBezTo>
                  <a:pt x="1786156" y="1771650"/>
                  <a:pt x="1828800" y="1814303"/>
                  <a:pt x="1828800" y="1866900"/>
                </a:cubicBezTo>
                <a:cubicBezTo>
                  <a:pt x="1828800" y="1919497"/>
                  <a:pt x="1786156" y="1962150"/>
                  <a:pt x="1733550" y="1962150"/>
                </a:cubicBezTo>
                <a:lnTo>
                  <a:pt x="476250" y="1962150"/>
                </a:lnTo>
                <a:cubicBezTo>
                  <a:pt x="423643" y="1962150"/>
                  <a:pt x="381000" y="1919497"/>
                  <a:pt x="381000" y="1866900"/>
                </a:cubicBezTo>
                <a:cubicBezTo>
                  <a:pt x="381000" y="1814303"/>
                  <a:pt x="423643" y="1771650"/>
                  <a:pt x="476250" y="1771650"/>
                </a:cubicBezTo>
                <a:close/>
                <a:moveTo>
                  <a:pt x="2209800" y="1581150"/>
                </a:moveTo>
                <a:lnTo>
                  <a:pt x="2209800" y="1771650"/>
                </a:lnTo>
                <a:lnTo>
                  <a:pt x="2553376" y="1771650"/>
                </a:lnTo>
                <a:cubicBezTo>
                  <a:pt x="2592781" y="1703594"/>
                  <a:pt x="2639234" y="1639738"/>
                  <a:pt x="2691679" y="1581150"/>
                </a:cubicBezTo>
                <a:close/>
                <a:moveTo>
                  <a:pt x="3543300" y="1390650"/>
                </a:moveTo>
                <a:cubicBezTo>
                  <a:pt x="3345799" y="1390650"/>
                  <a:pt x="3156404" y="1450514"/>
                  <a:pt x="2995603" y="1563776"/>
                </a:cubicBezTo>
                <a:cubicBezTo>
                  <a:pt x="2867939" y="1653683"/>
                  <a:pt x="2763279" y="1774660"/>
                  <a:pt x="2692927" y="1913630"/>
                </a:cubicBezTo>
                <a:cubicBezTo>
                  <a:pt x="2625156" y="2047379"/>
                  <a:pt x="2590800" y="2191883"/>
                  <a:pt x="2590800" y="2343150"/>
                </a:cubicBezTo>
                <a:lnTo>
                  <a:pt x="2590800" y="2724150"/>
                </a:lnTo>
                <a:lnTo>
                  <a:pt x="2781300" y="2724150"/>
                </a:lnTo>
                <a:lnTo>
                  <a:pt x="2781300" y="2343150"/>
                </a:lnTo>
                <a:cubicBezTo>
                  <a:pt x="2781300" y="1922983"/>
                  <a:pt x="3123133" y="1581150"/>
                  <a:pt x="3543300" y="1581150"/>
                </a:cubicBezTo>
                <a:cubicBezTo>
                  <a:pt x="3578514" y="1581150"/>
                  <a:pt x="3613623" y="1583636"/>
                  <a:pt x="3647770" y="1588427"/>
                </a:cubicBezTo>
                <a:cubicBezTo>
                  <a:pt x="3648475" y="1588494"/>
                  <a:pt x="3649161" y="1588608"/>
                  <a:pt x="3649865" y="1588694"/>
                </a:cubicBezTo>
                <a:cubicBezTo>
                  <a:pt x="3650694" y="1588808"/>
                  <a:pt x="3651533" y="1588884"/>
                  <a:pt x="3652361" y="1589008"/>
                </a:cubicBezTo>
                <a:cubicBezTo>
                  <a:pt x="3653761" y="1589208"/>
                  <a:pt x="3655123" y="1589494"/>
                  <a:pt x="3656514" y="1589703"/>
                </a:cubicBezTo>
                <a:cubicBezTo>
                  <a:pt x="3656990" y="1589789"/>
                  <a:pt x="3657476" y="1589846"/>
                  <a:pt x="3657952" y="1589941"/>
                </a:cubicBezTo>
                <a:cubicBezTo>
                  <a:pt x="4027265" y="1645786"/>
                  <a:pt x="4305300" y="1968532"/>
                  <a:pt x="4305300" y="2343150"/>
                </a:cubicBezTo>
                <a:lnTo>
                  <a:pt x="4305300" y="2724150"/>
                </a:lnTo>
                <a:lnTo>
                  <a:pt x="4495800" y="2724150"/>
                </a:lnTo>
                <a:lnTo>
                  <a:pt x="4495800" y="2343150"/>
                </a:lnTo>
                <a:cubicBezTo>
                  <a:pt x="4495800" y="2088661"/>
                  <a:pt x="4396721" y="1849479"/>
                  <a:pt x="4216813" y="1669666"/>
                </a:cubicBezTo>
                <a:cubicBezTo>
                  <a:pt x="4059240" y="1511989"/>
                  <a:pt x="3850738" y="1414300"/>
                  <a:pt x="3629692" y="1394555"/>
                </a:cubicBezTo>
                <a:cubicBezTo>
                  <a:pt x="3601241" y="1391964"/>
                  <a:pt x="3572237" y="1390650"/>
                  <a:pt x="3543300" y="1390650"/>
                </a:cubicBezTo>
                <a:close/>
                <a:moveTo>
                  <a:pt x="857250" y="1390650"/>
                </a:moveTo>
                <a:lnTo>
                  <a:pt x="1733550" y="1390650"/>
                </a:lnTo>
                <a:cubicBezTo>
                  <a:pt x="1786156" y="1390650"/>
                  <a:pt x="1828800" y="1433303"/>
                  <a:pt x="1828800" y="1485900"/>
                </a:cubicBezTo>
                <a:cubicBezTo>
                  <a:pt x="1828800" y="1538497"/>
                  <a:pt x="1786156" y="1581150"/>
                  <a:pt x="1733550" y="1581150"/>
                </a:cubicBezTo>
                <a:lnTo>
                  <a:pt x="857250" y="1581150"/>
                </a:lnTo>
                <a:cubicBezTo>
                  <a:pt x="804643" y="1581150"/>
                  <a:pt x="762000" y="1538497"/>
                  <a:pt x="762000" y="1485900"/>
                </a:cubicBezTo>
                <a:cubicBezTo>
                  <a:pt x="762000" y="1433303"/>
                  <a:pt x="804643" y="1390650"/>
                  <a:pt x="857250" y="1390650"/>
                </a:cubicBezTo>
                <a:close/>
                <a:moveTo>
                  <a:pt x="476250" y="1390650"/>
                </a:moveTo>
                <a:cubicBezTo>
                  <a:pt x="528828" y="1390650"/>
                  <a:pt x="571500" y="1433322"/>
                  <a:pt x="571500" y="1485900"/>
                </a:cubicBezTo>
                <a:cubicBezTo>
                  <a:pt x="571500" y="1538478"/>
                  <a:pt x="528828" y="1581150"/>
                  <a:pt x="476250" y="1581150"/>
                </a:cubicBezTo>
                <a:cubicBezTo>
                  <a:pt x="423672" y="1581150"/>
                  <a:pt x="381000" y="1538478"/>
                  <a:pt x="381000" y="1485900"/>
                </a:cubicBezTo>
                <a:cubicBezTo>
                  <a:pt x="381000" y="1433322"/>
                  <a:pt x="423672" y="1390650"/>
                  <a:pt x="476250" y="1390650"/>
                </a:cubicBezTo>
                <a:close/>
                <a:moveTo>
                  <a:pt x="190500" y="981075"/>
                </a:moveTo>
                <a:lnTo>
                  <a:pt x="190500" y="2247900"/>
                </a:lnTo>
                <a:cubicBezTo>
                  <a:pt x="190500" y="2300421"/>
                  <a:pt x="233229" y="2343150"/>
                  <a:pt x="285750" y="2343150"/>
                </a:cubicBezTo>
                <a:lnTo>
                  <a:pt x="2400300" y="2343150"/>
                </a:lnTo>
                <a:cubicBezTo>
                  <a:pt x="2400300" y="2211305"/>
                  <a:pt x="2422198" y="2083708"/>
                  <a:pt x="2465337" y="1962150"/>
                </a:cubicBezTo>
                <a:lnTo>
                  <a:pt x="2114550" y="1962150"/>
                </a:lnTo>
                <a:cubicBezTo>
                  <a:pt x="2061943" y="1962150"/>
                  <a:pt x="2019300" y="1919497"/>
                  <a:pt x="2019300" y="1866900"/>
                </a:cubicBezTo>
                <a:lnTo>
                  <a:pt x="2019300" y="1485900"/>
                </a:lnTo>
                <a:cubicBezTo>
                  <a:pt x="2019300" y="1433303"/>
                  <a:pt x="2061943" y="1390650"/>
                  <a:pt x="2114550" y="1390650"/>
                </a:cubicBezTo>
                <a:lnTo>
                  <a:pt x="2911602" y="1390650"/>
                </a:lnTo>
                <a:cubicBezTo>
                  <a:pt x="3099044" y="1266025"/>
                  <a:pt x="3316719" y="1200150"/>
                  <a:pt x="3543300" y="1200150"/>
                </a:cubicBezTo>
                <a:lnTo>
                  <a:pt x="3543300" y="981075"/>
                </a:lnTo>
                <a:close/>
                <a:moveTo>
                  <a:pt x="190500" y="571500"/>
                </a:moveTo>
                <a:lnTo>
                  <a:pt x="190500" y="790575"/>
                </a:lnTo>
                <a:lnTo>
                  <a:pt x="3543300" y="790575"/>
                </a:lnTo>
                <a:lnTo>
                  <a:pt x="3543300" y="571500"/>
                </a:lnTo>
                <a:close/>
                <a:moveTo>
                  <a:pt x="285750" y="190500"/>
                </a:moveTo>
                <a:cubicBezTo>
                  <a:pt x="233229" y="190500"/>
                  <a:pt x="190500" y="233229"/>
                  <a:pt x="190500" y="285750"/>
                </a:cubicBezTo>
                <a:lnTo>
                  <a:pt x="190500" y="381000"/>
                </a:lnTo>
                <a:lnTo>
                  <a:pt x="3543300" y="381000"/>
                </a:lnTo>
                <a:lnTo>
                  <a:pt x="3543300" y="285750"/>
                </a:lnTo>
                <a:cubicBezTo>
                  <a:pt x="3543300" y="233229"/>
                  <a:pt x="3500571" y="190500"/>
                  <a:pt x="3448050" y="190500"/>
                </a:cubicBezTo>
                <a:close/>
                <a:moveTo>
                  <a:pt x="285750" y="0"/>
                </a:moveTo>
                <a:lnTo>
                  <a:pt x="3448050" y="0"/>
                </a:lnTo>
                <a:cubicBezTo>
                  <a:pt x="3605612" y="0"/>
                  <a:pt x="3733800" y="128187"/>
                  <a:pt x="3733800" y="285750"/>
                </a:cubicBezTo>
                <a:lnTo>
                  <a:pt x="3733800" y="1216095"/>
                </a:lnTo>
                <a:cubicBezTo>
                  <a:pt x="3966467" y="1255271"/>
                  <a:pt x="4183256" y="1366590"/>
                  <a:pt x="4351525" y="1534954"/>
                </a:cubicBezTo>
                <a:cubicBezTo>
                  <a:pt x="4567399" y="1750723"/>
                  <a:pt x="4686300" y="2037750"/>
                  <a:pt x="4686300" y="2343150"/>
                </a:cubicBezTo>
                <a:lnTo>
                  <a:pt x="4686300" y="2740533"/>
                </a:lnTo>
                <a:cubicBezTo>
                  <a:pt x="4797162" y="2779852"/>
                  <a:pt x="4876800" y="2885732"/>
                  <a:pt x="4876800" y="3009900"/>
                </a:cubicBezTo>
                <a:lnTo>
                  <a:pt x="4876800" y="4591050"/>
                </a:lnTo>
                <a:cubicBezTo>
                  <a:pt x="4876800" y="4748612"/>
                  <a:pt x="4748612" y="4876800"/>
                  <a:pt x="4591050" y="4876800"/>
                </a:cubicBezTo>
                <a:lnTo>
                  <a:pt x="2495550" y="4876800"/>
                </a:lnTo>
                <a:cubicBezTo>
                  <a:pt x="2337987" y="4876800"/>
                  <a:pt x="2209800" y="4748612"/>
                  <a:pt x="2209800" y="4591050"/>
                </a:cubicBezTo>
                <a:lnTo>
                  <a:pt x="2209800" y="3009900"/>
                </a:lnTo>
                <a:cubicBezTo>
                  <a:pt x="2209800" y="2885723"/>
                  <a:pt x="2289438" y="2779852"/>
                  <a:pt x="2400300" y="2740533"/>
                </a:cubicBezTo>
                <a:lnTo>
                  <a:pt x="2400300" y="2533650"/>
                </a:lnTo>
                <a:lnTo>
                  <a:pt x="285750" y="2533650"/>
                </a:lnTo>
                <a:cubicBezTo>
                  <a:pt x="128187" y="2533650"/>
                  <a:pt x="0" y="2405462"/>
                  <a:pt x="0" y="2247900"/>
                </a:cubicBezTo>
                <a:lnTo>
                  <a:pt x="0" y="285750"/>
                </a:lnTo>
                <a:cubicBezTo>
                  <a:pt x="0" y="128187"/>
                  <a:pt x="128187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100045A-144D-4950-8791-F839D1619106}"/>
              </a:ext>
            </a:extLst>
          </p:cNvPr>
          <p:cNvSpPr>
            <a:spLocks noChangeAspect="1"/>
          </p:cNvSpPr>
          <p:nvPr/>
        </p:nvSpPr>
        <p:spPr>
          <a:xfrm>
            <a:off x="8537645" y="7440772"/>
            <a:ext cx="853440" cy="853440"/>
          </a:xfrm>
          <a:custGeom>
            <a:avLst/>
            <a:gdLst>
              <a:gd name="connsiteX0" fmla="*/ 1485900 w 4876800"/>
              <a:gd name="connsiteY0" fmla="*/ 4438650 h 4876800"/>
              <a:gd name="connsiteX1" fmla="*/ 1676400 w 4876800"/>
              <a:gd name="connsiteY1" fmla="*/ 4438650 h 4876800"/>
              <a:gd name="connsiteX2" fmla="*/ 1771650 w 4876800"/>
              <a:gd name="connsiteY2" fmla="*/ 4533900 h 4876800"/>
              <a:gd name="connsiteX3" fmla="*/ 1676400 w 4876800"/>
              <a:gd name="connsiteY3" fmla="*/ 4629150 h 4876800"/>
              <a:gd name="connsiteX4" fmla="*/ 1485900 w 4876800"/>
              <a:gd name="connsiteY4" fmla="*/ 4629150 h 4876800"/>
              <a:gd name="connsiteX5" fmla="*/ 1390650 w 4876800"/>
              <a:gd name="connsiteY5" fmla="*/ 4533900 h 4876800"/>
              <a:gd name="connsiteX6" fmla="*/ 1485900 w 4876800"/>
              <a:gd name="connsiteY6" fmla="*/ 4438650 h 4876800"/>
              <a:gd name="connsiteX7" fmla="*/ 914400 w 4876800"/>
              <a:gd name="connsiteY7" fmla="*/ 4438650 h 4876800"/>
              <a:gd name="connsiteX8" fmla="*/ 1104900 w 4876800"/>
              <a:gd name="connsiteY8" fmla="*/ 4438650 h 4876800"/>
              <a:gd name="connsiteX9" fmla="*/ 1200150 w 4876800"/>
              <a:gd name="connsiteY9" fmla="*/ 4533900 h 4876800"/>
              <a:gd name="connsiteX10" fmla="*/ 1104900 w 4876800"/>
              <a:gd name="connsiteY10" fmla="*/ 4629150 h 4876800"/>
              <a:gd name="connsiteX11" fmla="*/ 914400 w 4876800"/>
              <a:gd name="connsiteY11" fmla="*/ 4629150 h 4876800"/>
              <a:gd name="connsiteX12" fmla="*/ 819150 w 4876800"/>
              <a:gd name="connsiteY12" fmla="*/ 4533900 h 4876800"/>
              <a:gd name="connsiteX13" fmla="*/ 914400 w 4876800"/>
              <a:gd name="connsiteY13" fmla="*/ 4438650 h 4876800"/>
              <a:gd name="connsiteX14" fmla="*/ 342900 w 4876800"/>
              <a:gd name="connsiteY14" fmla="*/ 4248150 h 4876800"/>
              <a:gd name="connsiteX15" fmla="*/ 438150 w 4876800"/>
              <a:gd name="connsiteY15" fmla="*/ 4343400 h 4876800"/>
              <a:gd name="connsiteX16" fmla="*/ 533400 w 4876800"/>
              <a:gd name="connsiteY16" fmla="*/ 4438650 h 4876800"/>
              <a:gd name="connsiteX17" fmla="*/ 628650 w 4876800"/>
              <a:gd name="connsiteY17" fmla="*/ 4533900 h 4876800"/>
              <a:gd name="connsiteX18" fmla="*/ 533400 w 4876800"/>
              <a:gd name="connsiteY18" fmla="*/ 4629150 h 4876800"/>
              <a:gd name="connsiteX19" fmla="*/ 247650 w 4876800"/>
              <a:gd name="connsiteY19" fmla="*/ 4343400 h 4876800"/>
              <a:gd name="connsiteX20" fmla="*/ 342900 w 4876800"/>
              <a:gd name="connsiteY20" fmla="*/ 4248150 h 4876800"/>
              <a:gd name="connsiteX21" fmla="*/ 342900 w 4876800"/>
              <a:gd name="connsiteY21" fmla="*/ 3676650 h 4876800"/>
              <a:gd name="connsiteX22" fmla="*/ 438150 w 4876800"/>
              <a:gd name="connsiteY22" fmla="*/ 3771900 h 4876800"/>
              <a:gd name="connsiteX23" fmla="*/ 438150 w 4876800"/>
              <a:gd name="connsiteY23" fmla="*/ 3962400 h 4876800"/>
              <a:gd name="connsiteX24" fmla="*/ 342900 w 4876800"/>
              <a:gd name="connsiteY24" fmla="*/ 4057650 h 4876800"/>
              <a:gd name="connsiteX25" fmla="*/ 247650 w 4876800"/>
              <a:gd name="connsiteY25" fmla="*/ 3962400 h 4876800"/>
              <a:gd name="connsiteX26" fmla="*/ 247650 w 4876800"/>
              <a:gd name="connsiteY26" fmla="*/ 3771900 h 4876800"/>
              <a:gd name="connsiteX27" fmla="*/ 342900 w 4876800"/>
              <a:gd name="connsiteY27" fmla="*/ 3676650 h 4876800"/>
              <a:gd name="connsiteX28" fmla="*/ 3324225 w 4876800"/>
              <a:gd name="connsiteY28" fmla="*/ 3324225 h 4876800"/>
              <a:gd name="connsiteX29" fmla="*/ 3324225 w 4876800"/>
              <a:gd name="connsiteY29" fmla="*/ 3705225 h 4876800"/>
              <a:gd name="connsiteX30" fmla="*/ 3419475 w 4876800"/>
              <a:gd name="connsiteY30" fmla="*/ 3705225 h 4876800"/>
              <a:gd name="connsiteX31" fmla="*/ 3514725 w 4876800"/>
              <a:gd name="connsiteY31" fmla="*/ 3609975 h 4876800"/>
              <a:gd name="connsiteX32" fmla="*/ 3514725 w 4876800"/>
              <a:gd name="connsiteY32" fmla="*/ 3419475 h 4876800"/>
              <a:gd name="connsiteX33" fmla="*/ 3419475 w 4876800"/>
              <a:gd name="connsiteY33" fmla="*/ 3324225 h 4876800"/>
              <a:gd name="connsiteX34" fmla="*/ 342900 w 4876800"/>
              <a:gd name="connsiteY34" fmla="*/ 3105150 h 4876800"/>
              <a:gd name="connsiteX35" fmla="*/ 438150 w 4876800"/>
              <a:gd name="connsiteY35" fmla="*/ 3200400 h 4876800"/>
              <a:gd name="connsiteX36" fmla="*/ 438150 w 4876800"/>
              <a:gd name="connsiteY36" fmla="*/ 3390900 h 4876800"/>
              <a:gd name="connsiteX37" fmla="*/ 342900 w 4876800"/>
              <a:gd name="connsiteY37" fmla="*/ 3486150 h 4876800"/>
              <a:gd name="connsiteX38" fmla="*/ 247650 w 4876800"/>
              <a:gd name="connsiteY38" fmla="*/ 3390900 h 4876800"/>
              <a:gd name="connsiteX39" fmla="*/ 247650 w 4876800"/>
              <a:gd name="connsiteY39" fmla="*/ 3200400 h 4876800"/>
              <a:gd name="connsiteX40" fmla="*/ 342900 w 4876800"/>
              <a:gd name="connsiteY40" fmla="*/ 3105150 h 4876800"/>
              <a:gd name="connsiteX41" fmla="*/ 3038475 w 4876800"/>
              <a:gd name="connsiteY41" fmla="*/ 2752725 h 4876800"/>
              <a:gd name="connsiteX42" fmla="*/ 2943225 w 4876800"/>
              <a:gd name="connsiteY42" fmla="*/ 2847975 h 4876800"/>
              <a:gd name="connsiteX43" fmla="*/ 2943225 w 4876800"/>
              <a:gd name="connsiteY43" fmla="*/ 3038475 h 4876800"/>
              <a:gd name="connsiteX44" fmla="*/ 3038475 w 4876800"/>
              <a:gd name="connsiteY44" fmla="*/ 3133725 h 4876800"/>
              <a:gd name="connsiteX45" fmla="*/ 3133725 w 4876800"/>
              <a:gd name="connsiteY45" fmla="*/ 3133725 h 4876800"/>
              <a:gd name="connsiteX46" fmla="*/ 3133725 w 4876800"/>
              <a:gd name="connsiteY46" fmla="*/ 2752725 h 4876800"/>
              <a:gd name="connsiteX47" fmla="*/ 3228975 w 4876800"/>
              <a:gd name="connsiteY47" fmla="*/ 2371725 h 4876800"/>
              <a:gd name="connsiteX48" fmla="*/ 3324225 w 4876800"/>
              <a:gd name="connsiteY48" fmla="*/ 2466975 h 4876800"/>
              <a:gd name="connsiteX49" fmla="*/ 3324225 w 4876800"/>
              <a:gd name="connsiteY49" fmla="*/ 2562225 h 4876800"/>
              <a:gd name="connsiteX50" fmla="*/ 3419475 w 4876800"/>
              <a:gd name="connsiteY50" fmla="*/ 2562225 h 4876800"/>
              <a:gd name="connsiteX51" fmla="*/ 3705225 w 4876800"/>
              <a:gd name="connsiteY51" fmla="*/ 2847975 h 4876800"/>
              <a:gd name="connsiteX52" fmla="*/ 3609975 w 4876800"/>
              <a:gd name="connsiteY52" fmla="*/ 2943225 h 4876800"/>
              <a:gd name="connsiteX53" fmla="*/ 3514725 w 4876800"/>
              <a:gd name="connsiteY53" fmla="*/ 2847975 h 4876800"/>
              <a:gd name="connsiteX54" fmla="*/ 3419475 w 4876800"/>
              <a:gd name="connsiteY54" fmla="*/ 2752725 h 4876800"/>
              <a:gd name="connsiteX55" fmla="*/ 3324225 w 4876800"/>
              <a:gd name="connsiteY55" fmla="*/ 2752725 h 4876800"/>
              <a:gd name="connsiteX56" fmla="*/ 3324225 w 4876800"/>
              <a:gd name="connsiteY56" fmla="*/ 3133725 h 4876800"/>
              <a:gd name="connsiteX57" fmla="*/ 3419475 w 4876800"/>
              <a:gd name="connsiteY57" fmla="*/ 3133725 h 4876800"/>
              <a:gd name="connsiteX58" fmla="*/ 3705225 w 4876800"/>
              <a:gd name="connsiteY58" fmla="*/ 3419475 h 4876800"/>
              <a:gd name="connsiteX59" fmla="*/ 3705225 w 4876800"/>
              <a:gd name="connsiteY59" fmla="*/ 3609975 h 4876800"/>
              <a:gd name="connsiteX60" fmla="*/ 3419475 w 4876800"/>
              <a:gd name="connsiteY60" fmla="*/ 3895725 h 4876800"/>
              <a:gd name="connsiteX61" fmla="*/ 3324225 w 4876800"/>
              <a:gd name="connsiteY61" fmla="*/ 3895725 h 4876800"/>
              <a:gd name="connsiteX62" fmla="*/ 3324225 w 4876800"/>
              <a:gd name="connsiteY62" fmla="*/ 3990975 h 4876800"/>
              <a:gd name="connsiteX63" fmla="*/ 3228975 w 4876800"/>
              <a:gd name="connsiteY63" fmla="*/ 4086225 h 4876800"/>
              <a:gd name="connsiteX64" fmla="*/ 3133725 w 4876800"/>
              <a:gd name="connsiteY64" fmla="*/ 3990975 h 4876800"/>
              <a:gd name="connsiteX65" fmla="*/ 3133725 w 4876800"/>
              <a:gd name="connsiteY65" fmla="*/ 3895725 h 4876800"/>
              <a:gd name="connsiteX66" fmla="*/ 3038475 w 4876800"/>
              <a:gd name="connsiteY66" fmla="*/ 3895725 h 4876800"/>
              <a:gd name="connsiteX67" fmla="*/ 2752725 w 4876800"/>
              <a:gd name="connsiteY67" fmla="*/ 3609975 h 4876800"/>
              <a:gd name="connsiteX68" fmla="*/ 2847975 w 4876800"/>
              <a:gd name="connsiteY68" fmla="*/ 3514725 h 4876800"/>
              <a:gd name="connsiteX69" fmla="*/ 2943225 w 4876800"/>
              <a:gd name="connsiteY69" fmla="*/ 3609975 h 4876800"/>
              <a:gd name="connsiteX70" fmla="*/ 3038475 w 4876800"/>
              <a:gd name="connsiteY70" fmla="*/ 3705225 h 4876800"/>
              <a:gd name="connsiteX71" fmla="*/ 3133725 w 4876800"/>
              <a:gd name="connsiteY71" fmla="*/ 3705225 h 4876800"/>
              <a:gd name="connsiteX72" fmla="*/ 3133725 w 4876800"/>
              <a:gd name="connsiteY72" fmla="*/ 3324225 h 4876800"/>
              <a:gd name="connsiteX73" fmla="*/ 3038475 w 4876800"/>
              <a:gd name="connsiteY73" fmla="*/ 3324225 h 4876800"/>
              <a:gd name="connsiteX74" fmla="*/ 2752725 w 4876800"/>
              <a:gd name="connsiteY74" fmla="*/ 3038475 h 4876800"/>
              <a:gd name="connsiteX75" fmla="*/ 2752725 w 4876800"/>
              <a:gd name="connsiteY75" fmla="*/ 2847975 h 4876800"/>
              <a:gd name="connsiteX76" fmla="*/ 3038475 w 4876800"/>
              <a:gd name="connsiteY76" fmla="*/ 2562225 h 4876800"/>
              <a:gd name="connsiteX77" fmla="*/ 3133725 w 4876800"/>
              <a:gd name="connsiteY77" fmla="*/ 2562225 h 4876800"/>
              <a:gd name="connsiteX78" fmla="*/ 3133725 w 4876800"/>
              <a:gd name="connsiteY78" fmla="*/ 2466975 h 4876800"/>
              <a:gd name="connsiteX79" fmla="*/ 3228975 w 4876800"/>
              <a:gd name="connsiteY79" fmla="*/ 2371725 h 4876800"/>
              <a:gd name="connsiteX80" fmla="*/ 2657475 w 4876800"/>
              <a:gd name="connsiteY80" fmla="*/ 2152650 h 4876800"/>
              <a:gd name="connsiteX81" fmla="*/ 2752725 w 4876800"/>
              <a:gd name="connsiteY81" fmla="*/ 2247900 h 4876800"/>
              <a:gd name="connsiteX82" fmla="*/ 2657475 w 4876800"/>
              <a:gd name="connsiteY82" fmla="*/ 2343150 h 4876800"/>
              <a:gd name="connsiteX83" fmla="*/ 2562225 w 4876800"/>
              <a:gd name="connsiteY83" fmla="*/ 2247900 h 4876800"/>
              <a:gd name="connsiteX84" fmla="*/ 2657475 w 4876800"/>
              <a:gd name="connsiteY84" fmla="*/ 2152650 h 4876800"/>
              <a:gd name="connsiteX85" fmla="*/ 3228975 w 4876800"/>
              <a:gd name="connsiteY85" fmla="*/ 1962150 h 4876800"/>
              <a:gd name="connsiteX86" fmla="*/ 4118467 w 4876800"/>
              <a:gd name="connsiteY86" fmla="*/ 2339483 h 4876800"/>
              <a:gd name="connsiteX87" fmla="*/ 4495800 w 4876800"/>
              <a:gd name="connsiteY87" fmla="*/ 3228975 h 4876800"/>
              <a:gd name="connsiteX88" fmla="*/ 4118467 w 4876800"/>
              <a:gd name="connsiteY88" fmla="*/ 4118467 h 4876800"/>
              <a:gd name="connsiteX89" fmla="*/ 3228975 w 4876800"/>
              <a:gd name="connsiteY89" fmla="*/ 4495800 h 4876800"/>
              <a:gd name="connsiteX90" fmla="*/ 2339483 w 4876800"/>
              <a:gd name="connsiteY90" fmla="*/ 4118467 h 4876800"/>
              <a:gd name="connsiteX91" fmla="*/ 1962150 w 4876800"/>
              <a:gd name="connsiteY91" fmla="*/ 3228975 h 4876800"/>
              <a:gd name="connsiteX92" fmla="*/ 2200151 w 4876800"/>
              <a:gd name="connsiteY92" fmla="*/ 2471232 h 4876800"/>
              <a:gd name="connsiteX93" fmla="*/ 2333263 w 4876800"/>
              <a:gd name="connsiteY93" fmla="*/ 2450563 h 4876800"/>
              <a:gd name="connsiteX94" fmla="*/ 2353932 w 4876800"/>
              <a:gd name="connsiteY94" fmla="*/ 2583675 h 4876800"/>
              <a:gd name="connsiteX95" fmla="*/ 2152650 w 4876800"/>
              <a:gd name="connsiteY95" fmla="*/ 3228975 h 4876800"/>
              <a:gd name="connsiteX96" fmla="*/ 3228975 w 4876800"/>
              <a:gd name="connsiteY96" fmla="*/ 4305300 h 4876800"/>
              <a:gd name="connsiteX97" fmla="*/ 4305300 w 4876800"/>
              <a:gd name="connsiteY97" fmla="*/ 3228975 h 4876800"/>
              <a:gd name="connsiteX98" fmla="*/ 3228975 w 4876800"/>
              <a:gd name="connsiteY98" fmla="*/ 2152650 h 4876800"/>
              <a:gd name="connsiteX99" fmla="*/ 3041904 w 4876800"/>
              <a:gd name="connsiteY99" fmla="*/ 2169338 h 4876800"/>
              <a:gd name="connsiteX100" fmla="*/ 2931299 w 4876800"/>
              <a:gd name="connsiteY100" fmla="*/ 2092452 h 4876800"/>
              <a:gd name="connsiteX101" fmla="*/ 3008185 w 4876800"/>
              <a:gd name="connsiteY101" fmla="*/ 1981847 h 4876800"/>
              <a:gd name="connsiteX102" fmla="*/ 3228975 w 4876800"/>
              <a:gd name="connsiteY102" fmla="*/ 1962150 h 4876800"/>
              <a:gd name="connsiteX103" fmla="*/ 3228965 w 4876800"/>
              <a:gd name="connsiteY103" fmla="*/ 1771650 h 4876800"/>
              <a:gd name="connsiteX104" fmla="*/ 3202505 w 4876800"/>
              <a:gd name="connsiteY104" fmla="*/ 1771917 h 4876800"/>
              <a:gd name="connsiteX105" fmla="*/ 3202391 w 4876800"/>
              <a:gd name="connsiteY105" fmla="*/ 1771917 h 4876800"/>
              <a:gd name="connsiteX106" fmla="*/ 2846975 w 4876800"/>
              <a:gd name="connsiteY106" fmla="*/ 1824818 h 4876800"/>
              <a:gd name="connsiteX107" fmla="*/ 1824818 w 4876800"/>
              <a:gd name="connsiteY107" fmla="*/ 2846956 h 4876800"/>
              <a:gd name="connsiteX108" fmla="*/ 1771917 w 4876800"/>
              <a:gd name="connsiteY108" fmla="*/ 3202400 h 4876800"/>
              <a:gd name="connsiteX109" fmla="*/ 1771650 w 4876800"/>
              <a:gd name="connsiteY109" fmla="*/ 3228975 h 4876800"/>
              <a:gd name="connsiteX110" fmla="*/ 3228975 w 4876800"/>
              <a:gd name="connsiteY110" fmla="*/ 4686300 h 4876800"/>
              <a:gd name="connsiteX111" fmla="*/ 4686290 w 4876800"/>
              <a:gd name="connsiteY111" fmla="*/ 3228975 h 4876800"/>
              <a:gd name="connsiteX112" fmla="*/ 3228965 w 4876800"/>
              <a:gd name="connsiteY112" fmla="*/ 1771650 h 4876800"/>
              <a:gd name="connsiteX113" fmla="*/ 4533900 w 4876800"/>
              <a:gd name="connsiteY113" fmla="*/ 1390650 h 4876800"/>
              <a:gd name="connsiteX114" fmla="*/ 4629150 w 4876800"/>
              <a:gd name="connsiteY114" fmla="*/ 1485900 h 4876800"/>
              <a:gd name="connsiteX115" fmla="*/ 4629150 w 4876800"/>
              <a:gd name="connsiteY115" fmla="*/ 1676400 h 4876800"/>
              <a:gd name="connsiteX116" fmla="*/ 4533900 w 4876800"/>
              <a:gd name="connsiteY116" fmla="*/ 1771650 h 4876800"/>
              <a:gd name="connsiteX117" fmla="*/ 4438650 w 4876800"/>
              <a:gd name="connsiteY117" fmla="*/ 1676400 h 4876800"/>
              <a:gd name="connsiteX118" fmla="*/ 4438650 w 4876800"/>
              <a:gd name="connsiteY118" fmla="*/ 1485900 h 4876800"/>
              <a:gd name="connsiteX119" fmla="*/ 4533900 w 4876800"/>
              <a:gd name="connsiteY119" fmla="*/ 1390650 h 4876800"/>
              <a:gd name="connsiteX120" fmla="*/ 4533900 w 4876800"/>
              <a:gd name="connsiteY120" fmla="*/ 819150 h 4876800"/>
              <a:gd name="connsiteX121" fmla="*/ 4629150 w 4876800"/>
              <a:gd name="connsiteY121" fmla="*/ 914400 h 4876800"/>
              <a:gd name="connsiteX122" fmla="*/ 4629150 w 4876800"/>
              <a:gd name="connsiteY122" fmla="*/ 1104900 h 4876800"/>
              <a:gd name="connsiteX123" fmla="*/ 4533900 w 4876800"/>
              <a:gd name="connsiteY123" fmla="*/ 1200150 h 4876800"/>
              <a:gd name="connsiteX124" fmla="*/ 4438650 w 4876800"/>
              <a:gd name="connsiteY124" fmla="*/ 1104900 h 4876800"/>
              <a:gd name="connsiteX125" fmla="*/ 4438650 w 4876800"/>
              <a:gd name="connsiteY125" fmla="*/ 914400 h 4876800"/>
              <a:gd name="connsiteX126" fmla="*/ 4533900 w 4876800"/>
              <a:gd name="connsiteY126" fmla="*/ 819150 h 4876800"/>
              <a:gd name="connsiteX127" fmla="*/ 1647825 w 4876800"/>
              <a:gd name="connsiteY127" fmla="*/ 571500 h 4876800"/>
              <a:gd name="connsiteX128" fmla="*/ 571500 w 4876800"/>
              <a:gd name="connsiteY128" fmla="*/ 1647815 h 4876800"/>
              <a:gd name="connsiteX129" fmla="*/ 1647825 w 4876800"/>
              <a:gd name="connsiteY129" fmla="*/ 2724140 h 4876800"/>
              <a:gd name="connsiteX130" fmla="*/ 1663579 w 4876800"/>
              <a:gd name="connsiteY130" fmla="*/ 2724074 h 4876800"/>
              <a:gd name="connsiteX131" fmla="*/ 1801644 w 4876800"/>
              <a:gd name="connsiteY131" fmla="*/ 2417531 h 4876800"/>
              <a:gd name="connsiteX132" fmla="*/ 1737931 w 4876800"/>
              <a:gd name="connsiteY132" fmla="*/ 2421064 h 4876800"/>
              <a:gd name="connsiteX133" fmla="*/ 1261491 w 4876800"/>
              <a:gd name="connsiteY133" fmla="*/ 2192569 h 4876800"/>
              <a:gd name="connsiteX134" fmla="*/ 1115787 w 4876800"/>
              <a:gd name="connsiteY134" fmla="*/ 1933575 h 4876800"/>
              <a:gd name="connsiteX135" fmla="*/ 933450 w 4876800"/>
              <a:gd name="connsiteY135" fmla="*/ 1933575 h 4876800"/>
              <a:gd name="connsiteX136" fmla="*/ 838200 w 4876800"/>
              <a:gd name="connsiteY136" fmla="*/ 1838325 h 4876800"/>
              <a:gd name="connsiteX137" fmla="*/ 933450 w 4876800"/>
              <a:gd name="connsiteY137" fmla="*/ 1743075 h 4876800"/>
              <a:gd name="connsiteX138" fmla="*/ 1075258 w 4876800"/>
              <a:gd name="connsiteY138" fmla="*/ 1743075 h 4876800"/>
              <a:gd name="connsiteX139" fmla="*/ 1071181 w 4876800"/>
              <a:gd name="connsiteY139" fmla="*/ 1659064 h 4876800"/>
              <a:gd name="connsiteX140" fmla="*/ 1077744 w 4876800"/>
              <a:gd name="connsiteY140" fmla="*/ 1552575 h 4876800"/>
              <a:gd name="connsiteX141" fmla="*/ 933450 w 4876800"/>
              <a:gd name="connsiteY141" fmla="*/ 1552575 h 4876800"/>
              <a:gd name="connsiteX142" fmla="*/ 838200 w 4876800"/>
              <a:gd name="connsiteY142" fmla="*/ 1457325 h 4876800"/>
              <a:gd name="connsiteX143" fmla="*/ 933450 w 4876800"/>
              <a:gd name="connsiteY143" fmla="*/ 1362075 h 4876800"/>
              <a:gd name="connsiteX144" fmla="*/ 1123769 w 4876800"/>
              <a:gd name="connsiteY144" fmla="*/ 1362075 h 4876800"/>
              <a:gd name="connsiteX145" fmla="*/ 1261453 w 4876800"/>
              <a:gd name="connsiteY145" fmla="*/ 1125598 h 4876800"/>
              <a:gd name="connsiteX146" fmla="*/ 1737922 w 4876800"/>
              <a:gd name="connsiteY146" fmla="*/ 897064 h 4876800"/>
              <a:gd name="connsiteX147" fmla="*/ 2214391 w 4876800"/>
              <a:gd name="connsiteY147" fmla="*/ 1125588 h 4876800"/>
              <a:gd name="connsiteX148" fmla="*/ 2204056 w 4876800"/>
              <a:gd name="connsiteY148" fmla="*/ 1259900 h 4876800"/>
              <a:gd name="connsiteX149" fmla="*/ 2069744 w 4876800"/>
              <a:gd name="connsiteY149" fmla="*/ 1249566 h 4876800"/>
              <a:gd name="connsiteX150" fmla="*/ 1737922 w 4876800"/>
              <a:gd name="connsiteY150" fmla="*/ 1087564 h 4876800"/>
              <a:gd name="connsiteX151" fmla="*/ 1406099 w 4876800"/>
              <a:gd name="connsiteY151" fmla="*/ 1249566 h 4876800"/>
              <a:gd name="connsiteX152" fmla="*/ 1331404 w 4876800"/>
              <a:gd name="connsiteY152" fmla="*/ 1362075 h 4876800"/>
              <a:gd name="connsiteX153" fmla="*/ 1822408 w 4876800"/>
              <a:gd name="connsiteY153" fmla="*/ 1362075 h 4876800"/>
              <a:gd name="connsiteX154" fmla="*/ 1917658 w 4876800"/>
              <a:gd name="connsiteY154" fmla="*/ 1457325 h 4876800"/>
              <a:gd name="connsiteX155" fmla="*/ 1822408 w 4876800"/>
              <a:gd name="connsiteY155" fmla="*/ 1552575 h 4876800"/>
              <a:gd name="connsiteX156" fmla="*/ 1270035 w 4876800"/>
              <a:gd name="connsiteY156" fmla="*/ 1552575 h 4876800"/>
              <a:gd name="connsiteX157" fmla="*/ 1261672 w 4876800"/>
              <a:gd name="connsiteY157" fmla="*/ 1659064 h 4876800"/>
              <a:gd name="connsiteX158" fmla="*/ 1266844 w 4876800"/>
              <a:gd name="connsiteY158" fmla="*/ 1743075 h 4876800"/>
              <a:gd name="connsiteX159" fmla="*/ 1822408 w 4876800"/>
              <a:gd name="connsiteY159" fmla="*/ 1743075 h 4876800"/>
              <a:gd name="connsiteX160" fmla="*/ 1917658 w 4876800"/>
              <a:gd name="connsiteY160" fmla="*/ 1838325 h 4876800"/>
              <a:gd name="connsiteX161" fmla="*/ 1822408 w 4876800"/>
              <a:gd name="connsiteY161" fmla="*/ 1933575 h 4876800"/>
              <a:gd name="connsiteX162" fmla="*/ 1320641 w 4876800"/>
              <a:gd name="connsiteY162" fmla="*/ 1933575 h 4876800"/>
              <a:gd name="connsiteX163" fmla="*/ 1406138 w 4876800"/>
              <a:gd name="connsiteY163" fmla="*/ 2068620 h 4876800"/>
              <a:gd name="connsiteX164" fmla="*/ 1737922 w 4876800"/>
              <a:gd name="connsiteY164" fmla="*/ 2230564 h 4876800"/>
              <a:gd name="connsiteX165" fmla="*/ 1894217 w 4876800"/>
              <a:gd name="connsiteY165" fmla="*/ 2198903 h 4876800"/>
              <a:gd name="connsiteX166" fmla="*/ 1955644 w 4876800"/>
              <a:gd name="connsiteY166" fmla="*/ 2194846 h 4876800"/>
              <a:gd name="connsiteX167" fmla="*/ 2724083 w 4876800"/>
              <a:gd name="connsiteY167" fmla="*/ 1663579 h 4876800"/>
              <a:gd name="connsiteX168" fmla="*/ 2724150 w 4876800"/>
              <a:gd name="connsiteY168" fmla="*/ 1647825 h 4876800"/>
              <a:gd name="connsiteX169" fmla="*/ 1647825 w 4876800"/>
              <a:gd name="connsiteY169" fmla="*/ 571500 h 4876800"/>
              <a:gd name="connsiteX170" fmla="*/ 4343400 w 4876800"/>
              <a:gd name="connsiteY170" fmla="*/ 247650 h 4876800"/>
              <a:gd name="connsiteX171" fmla="*/ 4629150 w 4876800"/>
              <a:gd name="connsiteY171" fmla="*/ 533400 h 4876800"/>
              <a:gd name="connsiteX172" fmla="*/ 4533900 w 4876800"/>
              <a:gd name="connsiteY172" fmla="*/ 628650 h 4876800"/>
              <a:gd name="connsiteX173" fmla="*/ 4438650 w 4876800"/>
              <a:gd name="connsiteY173" fmla="*/ 533400 h 4876800"/>
              <a:gd name="connsiteX174" fmla="*/ 4343400 w 4876800"/>
              <a:gd name="connsiteY174" fmla="*/ 438150 h 4876800"/>
              <a:gd name="connsiteX175" fmla="*/ 4248150 w 4876800"/>
              <a:gd name="connsiteY175" fmla="*/ 342900 h 4876800"/>
              <a:gd name="connsiteX176" fmla="*/ 4343400 w 4876800"/>
              <a:gd name="connsiteY176" fmla="*/ 247650 h 4876800"/>
              <a:gd name="connsiteX177" fmla="*/ 3771900 w 4876800"/>
              <a:gd name="connsiteY177" fmla="*/ 247650 h 4876800"/>
              <a:gd name="connsiteX178" fmla="*/ 3962400 w 4876800"/>
              <a:gd name="connsiteY178" fmla="*/ 247650 h 4876800"/>
              <a:gd name="connsiteX179" fmla="*/ 4057650 w 4876800"/>
              <a:gd name="connsiteY179" fmla="*/ 342900 h 4876800"/>
              <a:gd name="connsiteX180" fmla="*/ 3962400 w 4876800"/>
              <a:gd name="connsiteY180" fmla="*/ 438150 h 4876800"/>
              <a:gd name="connsiteX181" fmla="*/ 3771900 w 4876800"/>
              <a:gd name="connsiteY181" fmla="*/ 438150 h 4876800"/>
              <a:gd name="connsiteX182" fmla="*/ 3676650 w 4876800"/>
              <a:gd name="connsiteY182" fmla="*/ 342900 h 4876800"/>
              <a:gd name="connsiteX183" fmla="*/ 3771900 w 4876800"/>
              <a:gd name="connsiteY183" fmla="*/ 247650 h 4876800"/>
              <a:gd name="connsiteX184" fmla="*/ 3200400 w 4876800"/>
              <a:gd name="connsiteY184" fmla="*/ 247650 h 4876800"/>
              <a:gd name="connsiteX185" fmla="*/ 3390900 w 4876800"/>
              <a:gd name="connsiteY185" fmla="*/ 247650 h 4876800"/>
              <a:gd name="connsiteX186" fmla="*/ 3486150 w 4876800"/>
              <a:gd name="connsiteY186" fmla="*/ 342900 h 4876800"/>
              <a:gd name="connsiteX187" fmla="*/ 3390900 w 4876800"/>
              <a:gd name="connsiteY187" fmla="*/ 438150 h 4876800"/>
              <a:gd name="connsiteX188" fmla="*/ 3200400 w 4876800"/>
              <a:gd name="connsiteY188" fmla="*/ 438150 h 4876800"/>
              <a:gd name="connsiteX189" fmla="*/ 3105150 w 4876800"/>
              <a:gd name="connsiteY189" fmla="*/ 342900 h 4876800"/>
              <a:gd name="connsiteX190" fmla="*/ 3200400 w 4876800"/>
              <a:gd name="connsiteY190" fmla="*/ 247650 h 4876800"/>
              <a:gd name="connsiteX191" fmla="*/ 1647825 w 4876800"/>
              <a:gd name="connsiteY191" fmla="*/ 190500 h 4876800"/>
              <a:gd name="connsiteX192" fmla="*/ 190500 w 4876800"/>
              <a:gd name="connsiteY192" fmla="*/ 1647825 h 4876800"/>
              <a:gd name="connsiteX193" fmla="*/ 1586208 w 4876800"/>
              <a:gd name="connsiteY193" fmla="*/ 3103712 h 4876800"/>
              <a:gd name="connsiteX194" fmla="*/ 1612887 w 4876800"/>
              <a:gd name="connsiteY194" fmla="*/ 2914078 h 4876800"/>
              <a:gd name="connsiteX195" fmla="*/ 758333 w 4876800"/>
              <a:gd name="connsiteY195" fmla="*/ 2537317 h 4876800"/>
              <a:gd name="connsiteX196" fmla="*/ 381000 w 4876800"/>
              <a:gd name="connsiteY196" fmla="*/ 1647825 h 4876800"/>
              <a:gd name="connsiteX197" fmla="*/ 758333 w 4876800"/>
              <a:gd name="connsiteY197" fmla="*/ 758333 h 4876800"/>
              <a:gd name="connsiteX198" fmla="*/ 1647825 w 4876800"/>
              <a:gd name="connsiteY198" fmla="*/ 381000 h 4876800"/>
              <a:gd name="connsiteX199" fmla="*/ 2537308 w 4876800"/>
              <a:gd name="connsiteY199" fmla="*/ 758333 h 4876800"/>
              <a:gd name="connsiteX200" fmla="*/ 2914069 w 4876800"/>
              <a:gd name="connsiteY200" fmla="*/ 1612887 h 4876800"/>
              <a:gd name="connsiteX201" fmla="*/ 3103340 w 4876800"/>
              <a:gd name="connsiteY201" fmla="*/ 1586236 h 4876800"/>
              <a:gd name="connsiteX202" fmla="*/ 1647825 w 4876800"/>
              <a:gd name="connsiteY202" fmla="*/ 190500 h 4876800"/>
              <a:gd name="connsiteX203" fmla="*/ 1647825 w 4876800"/>
              <a:gd name="connsiteY203" fmla="*/ 0 h 4876800"/>
              <a:gd name="connsiteX204" fmla="*/ 2793720 w 4876800"/>
              <a:gd name="connsiteY204" fmla="*/ 479965 h 4876800"/>
              <a:gd name="connsiteX205" fmla="*/ 3293850 w 4876800"/>
              <a:gd name="connsiteY205" fmla="*/ 1582617 h 4876800"/>
              <a:gd name="connsiteX206" fmla="*/ 4876800 w 4876800"/>
              <a:gd name="connsiteY206" fmla="*/ 3228975 h 4876800"/>
              <a:gd name="connsiteX207" fmla="*/ 3228975 w 4876800"/>
              <a:gd name="connsiteY207" fmla="*/ 4876800 h 4876800"/>
              <a:gd name="connsiteX208" fmla="*/ 1582626 w 4876800"/>
              <a:gd name="connsiteY208" fmla="*/ 3294202 h 4876800"/>
              <a:gd name="connsiteX209" fmla="*/ 475021 w 4876800"/>
              <a:gd name="connsiteY209" fmla="*/ 2793425 h 4876800"/>
              <a:gd name="connsiteX210" fmla="*/ 0 w 4876800"/>
              <a:gd name="connsiteY210" fmla="*/ 1647825 h 4876800"/>
              <a:gd name="connsiteX211" fmla="*/ 1647825 w 4876800"/>
              <a:gd name="connsiteY21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</a:cxnLst>
            <a:rect l="l" t="t" r="r" b="b"/>
            <a:pathLst>
              <a:path w="4876800" h="4876800">
                <a:moveTo>
                  <a:pt x="1485900" y="4438650"/>
                </a:moveTo>
                <a:lnTo>
                  <a:pt x="1676400" y="4438650"/>
                </a:lnTo>
                <a:cubicBezTo>
                  <a:pt x="1729006" y="4438650"/>
                  <a:pt x="1771650" y="4481293"/>
                  <a:pt x="1771650" y="4533900"/>
                </a:cubicBezTo>
                <a:cubicBezTo>
                  <a:pt x="1771650" y="4586506"/>
                  <a:pt x="1729006" y="4629150"/>
                  <a:pt x="1676400" y="4629150"/>
                </a:cubicBezTo>
                <a:lnTo>
                  <a:pt x="1485900" y="4629150"/>
                </a:lnTo>
                <a:cubicBezTo>
                  <a:pt x="1433293" y="4629150"/>
                  <a:pt x="1390650" y="4586506"/>
                  <a:pt x="1390650" y="4533900"/>
                </a:cubicBezTo>
                <a:cubicBezTo>
                  <a:pt x="1390650" y="4481293"/>
                  <a:pt x="1433293" y="4438650"/>
                  <a:pt x="1485900" y="4438650"/>
                </a:cubicBezTo>
                <a:close/>
                <a:moveTo>
                  <a:pt x="914400" y="4438650"/>
                </a:moveTo>
                <a:lnTo>
                  <a:pt x="1104900" y="4438650"/>
                </a:lnTo>
                <a:cubicBezTo>
                  <a:pt x="1157506" y="4438650"/>
                  <a:pt x="1200150" y="4481293"/>
                  <a:pt x="1200150" y="4533900"/>
                </a:cubicBezTo>
                <a:cubicBezTo>
                  <a:pt x="1200150" y="4586506"/>
                  <a:pt x="1157506" y="4629150"/>
                  <a:pt x="1104900" y="4629150"/>
                </a:cubicBezTo>
                <a:lnTo>
                  <a:pt x="914400" y="4629150"/>
                </a:lnTo>
                <a:cubicBezTo>
                  <a:pt x="861793" y="4629150"/>
                  <a:pt x="819150" y="4586506"/>
                  <a:pt x="819150" y="4533900"/>
                </a:cubicBezTo>
                <a:cubicBezTo>
                  <a:pt x="819150" y="4481293"/>
                  <a:pt x="861793" y="4438650"/>
                  <a:pt x="914400" y="4438650"/>
                </a:cubicBezTo>
                <a:close/>
                <a:moveTo>
                  <a:pt x="342900" y="4248150"/>
                </a:moveTo>
                <a:cubicBezTo>
                  <a:pt x="395506" y="4248150"/>
                  <a:pt x="438150" y="4290793"/>
                  <a:pt x="438150" y="4343400"/>
                </a:cubicBezTo>
                <a:cubicBezTo>
                  <a:pt x="438150" y="4395921"/>
                  <a:pt x="480879" y="4438650"/>
                  <a:pt x="533400" y="4438650"/>
                </a:cubicBezTo>
                <a:cubicBezTo>
                  <a:pt x="586006" y="4438650"/>
                  <a:pt x="628650" y="4481293"/>
                  <a:pt x="628650" y="4533900"/>
                </a:cubicBezTo>
                <a:cubicBezTo>
                  <a:pt x="628650" y="4586506"/>
                  <a:pt x="586006" y="4629150"/>
                  <a:pt x="533400" y="4629150"/>
                </a:cubicBezTo>
                <a:cubicBezTo>
                  <a:pt x="375837" y="4629150"/>
                  <a:pt x="247650" y="4500962"/>
                  <a:pt x="247650" y="4343400"/>
                </a:cubicBezTo>
                <a:cubicBezTo>
                  <a:pt x="247650" y="4290793"/>
                  <a:pt x="290293" y="4248150"/>
                  <a:pt x="342900" y="4248150"/>
                </a:cubicBezTo>
                <a:close/>
                <a:moveTo>
                  <a:pt x="342900" y="3676650"/>
                </a:moveTo>
                <a:cubicBezTo>
                  <a:pt x="395506" y="3676650"/>
                  <a:pt x="438150" y="3719293"/>
                  <a:pt x="438150" y="3771900"/>
                </a:cubicBezTo>
                <a:lnTo>
                  <a:pt x="438150" y="3962400"/>
                </a:lnTo>
                <a:cubicBezTo>
                  <a:pt x="438150" y="4015006"/>
                  <a:pt x="395506" y="4057650"/>
                  <a:pt x="342900" y="4057650"/>
                </a:cubicBezTo>
                <a:cubicBezTo>
                  <a:pt x="290293" y="4057650"/>
                  <a:pt x="247650" y="4015006"/>
                  <a:pt x="247650" y="3962400"/>
                </a:cubicBezTo>
                <a:lnTo>
                  <a:pt x="247650" y="3771900"/>
                </a:lnTo>
                <a:cubicBezTo>
                  <a:pt x="247650" y="3719293"/>
                  <a:pt x="290293" y="3676650"/>
                  <a:pt x="342900" y="3676650"/>
                </a:cubicBezTo>
                <a:close/>
                <a:moveTo>
                  <a:pt x="3324225" y="3324225"/>
                </a:moveTo>
                <a:lnTo>
                  <a:pt x="3324225" y="3705225"/>
                </a:lnTo>
                <a:lnTo>
                  <a:pt x="3419475" y="3705225"/>
                </a:lnTo>
                <a:cubicBezTo>
                  <a:pt x="3471996" y="3705225"/>
                  <a:pt x="3514725" y="3662496"/>
                  <a:pt x="3514725" y="3609975"/>
                </a:cubicBezTo>
                <a:lnTo>
                  <a:pt x="3514725" y="3419475"/>
                </a:lnTo>
                <a:cubicBezTo>
                  <a:pt x="3514725" y="3366954"/>
                  <a:pt x="3471996" y="3324225"/>
                  <a:pt x="3419475" y="3324225"/>
                </a:cubicBezTo>
                <a:close/>
                <a:moveTo>
                  <a:pt x="342900" y="3105150"/>
                </a:moveTo>
                <a:cubicBezTo>
                  <a:pt x="395506" y="3105150"/>
                  <a:pt x="438150" y="3147793"/>
                  <a:pt x="438150" y="3200400"/>
                </a:cubicBezTo>
                <a:lnTo>
                  <a:pt x="438150" y="3390900"/>
                </a:lnTo>
                <a:cubicBezTo>
                  <a:pt x="438150" y="3443506"/>
                  <a:pt x="395506" y="3486150"/>
                  <a:pt x="342900" y="3486150"/>
                </a:cubicBezTo>
                <a:cubicBezTo>
                  <a:pt x="290293" y="3486150"/>
                  <a:pt x="247650" y="3443506"/>
                  <a:pt x="247650" y="3390900"/>
                </a:cubicBezTo>
                <a:lnTo>
                  <a:pt x="247650" y="3200400"/>
                </a:lnTo>
                <a:cubicBezTo>
                  <a:pt x="247650" y="3147793"/>
                  <a:pt x="290293" y="3105150"/>
                  <a:pt x="342900" y="3105150"/>
                </a:cubicBezTo>
                <a:close/>
                <a:moveTo>
                  <a:pt x="3038475" y="2752725"/>
                </a:moveTo>
                <a:cubicBezTo>
                  <a:pt x="2985954" y="2752725"/>
                  <a:pt x="2943225" y="2795454"/>
                  <a:pt x="2943225" y="2847975"/>
                </a:cubicBezTo>
                <a:lnTo>
                  <a:pt x="2943225" y="3038475"/>
                </a:lnTo>
                <a:cubicBezTo>
                  <a:pt x="2943225" y="3090996"/>
                  <a:pt x="2985954" y="3133725"/>
                  <a:pt x="3038475" y="3133725"/>
                </a:cubicBezTo>
                <a:lnTo>
                  <a:pt x="3133725" y="3133725"/>
                </a:lnTo>
                <a:lnTo>
                  <a:pt x="3133725" y="2752725"/>
                </a:lnTo>
                <a:close/>
                <a:moveTo>
                  <a:pt x="3228975" y="2371725"/>
                </a:moveTo>
                <a:cubicBezTo>
                  <a:pt x="3281581" y="2371725"/>
                  <a:pt x="3324225" y="2414368"/>
                  <a:pt x="3324225" y="2466975"/>
                </a:cubicBezTo>
                <a:lnTo>
                  <a:pt x="3324225" y="2562225"/>
                </a:lnTo>
                <a:lnTo>
                  <a:pt x="3419475" y="2562225"/>
                </a:lnTo>
                <a:cubicBezTo>
                  <a:pt x="3577037" y="2562225"/>
                  <a:pt x="3705225" y="2690412"/>
                  <a:pt x="3705225" y="2847975"/>
                </a:cubicBezTo>
                <a:cubicBezTo>
                  <a:pt x="3705225" y="2900581"/>
                  <a:pt x="3662581" y="2943225"/>
                  <a:pt x="3609975" y="2943225"/>
                </a:cubicBezTo>
                <a:cubicBezTo>
                  <a:pt x="3557368" y="2943225"/>
                  <a:pt x="3514725" y="2900581"/>
                  <a:pt x="3514725" y="2847975"/>
                </a:cubicBezTo>
                <a:cubicBezTo>
                  <a:pt x="3514725" y="2795454"/>
                  <a:pt x="3471996" y="2752725"/>
                  <a:pt x="3419475" y="2752725"/>
                </a:cubicBezTo>
                <a:lnTo>
                  <a:pt x="3324225" y="2752725"/>
                </a:lnTo>
                <a:lnTo>
                  <a:pt x="3324225" y="3133725"/>
                </a:lnTo>
                <a:lnTo>
                  <a:pt x="3419475" y="3133725"/>
                </a:lnTo>
                <a:cubicBezTo>
                  <a:pt x="3577037" y="3133725"/>
                  <a:pt x="3705225" y="3261912"/>
                  <a:pt x="3705225" y="3419475"/>
                </a:cubicBezTo>
                <a:lnTo>
                  <a:pt x="3705225" y="3609975"/>
                </a:lnTo>
                <a:cubicBezTo>
                  <a:pt x="3705225" y="3767537"/>
                  <a:pt x="3577037" y="3895725"/>
                  <a:pt x="3419475" y="3895725"/>
                </a:cubicBezTo>
                <a:lnTo>
                  <a:pt x="3324225" y="3895725"/>
                </a:lnTo>
                <a:lnTo>
                  <a:pt x="3324225" y="3990975"/>
                </a:lnTo>
                <a:cubicBezTo>
                  <a:pt x="3324225" y="4043581"/>
                  <a:pt x="3281581" y="4086225"/>
                  <a:pt x="3228975" y="4086225"/>
                </a:cubicBezTo>
                <a:cubicBezTo>
                  <a:pt x="3176368" y="4086225"/>
                  <a:pt x="3133725" y="4043581"/>
                  <a:pt x="3133725" y="3990975"/>
                </a:cubicBezTo>
                <a:lnTo>
                  <a:pt x="3133725" y="3895725"/>
                </a:lnTo>
                <a:lnTo>
                  <a:pt x="3038475" y="3895725"/>
                </a:lnTo>
                <a:cubicBezTo>
                  <a:pt x="2880912" y="3895725"/>
                  <a:pt x="2752725" y="3767537"/>
                  <a:pt x="2752725" y="3609975"/>
                </a:cubicBezTo>
                <a:cubicBezTo>
                  <a:pt x="2752725" y="3557368"/>
                  <a:pt x="2795368" y="3514725"/>
                  <a:pt x="2847975" y="3514725"/>
                </a:cubicBezTo>
                <a:cubicBezTo>
                  <a:pt x="2900581" y="3514725"/>
                  <a:pt x="2943225" y="3557368"/>
                  <a:pt x="2943225" y="3609975"/>
                </a:cubicBezTo>
                <a:cubicBezTo>
                  <a:pt x="2943225" y="3662496"/>
                  <a:pt x="2985954" y="3705225"/>
                  <a:pt x="3038475" y="3705225"/>
                </a:cubicBezTo>
                <a:lnTo>
                  <a:pt x="3133725" y="3705225"/>
                </a:lnTo>
                <a:lnTo>
                  <a:pt x="3133725" y="3324225"/>
                </a:lnTo>
                <a:lnTo>
                  <a:pt x="3038475" y="3324225"/>
                </a:lnTo>
                <a:cubicBezTo>
                  <a:pt x="2880912" y="3324225"/>
                  <a:pt x="2752725" y="3196037"/>
                  <a:pt x="2752725" y="3038475"/>
                </a:cubicBezTo>
                <a:lnTo>
                  <a:pt x="2752725" y="2847975"/>
                </a:lnTo>
                <a:cubicBezTo>
                  <a:pt x="2752725" y="2690412"/>
                  <a:pt x="2880912" y="2562225"/>
                  <a:pt x="3038475" y="2562225"/>
                </a:cubicBezTo>
                <a:lnTo>
                  <a:pt x="3133725" y="2562225"/>
                </a:lnTo>
                <a:lnTo>
                  <a:pt x="3133725" y="2466975"/>
                </a:lnTo>
                <a:cubicBezTo>
                  <a:pt x="3133725" y="2414368"/>
                  <a:pt x="3176368" y="2371725"/>
                  <a:pt x="3228975" y="2371725"/>
                </a:cubicBezTo>
                <a:close/>
                <a:moveTo>
                  <a:pt x="2657475" y="2152650"/>
                </a:moveTo>
                <a:cubicBezTo>
                  <a:pt x="2710053" y="2152650"/>
                  <a:pt x="2752725" y="2195322"/>
                  <a:pt x="2752725" y="2247900"/>
                </a:cubicBezTo>
                <a:cubicBezTo>
                  <a:pt x="2752725" y="2300478"/>
                  <a:pt x="2710053" y="2343150"/>
                  <a:pt x="2657475" y="2343150"/>
                </a:cubicBezTo>
                <a:cubicBezTo>
                  <a:pt x="2604897" y="2343150"/>
                  <a:pt x="2562225" y="2300478"/>
                  <a:pt x="2562225" y="2247900"/>
                </a:cubicBezTo>
                <a:cubicBezTo>
                  <a:pt x="2562225" y="2195322"/>
                  <a:pt x="2604897" y="2152650"/>
                  <a:pt x="2657475" y="2152650"/>
                </a:cubicBezTo>
                <a:close/>
                <a:moveTo>
                  <a:pt x="3228975" y="1962150"/>
                </a:moveTo>
                <a:cubicBezTo>
                  <a:pt x="3554453" y="1962150"/>
                  <a:pt x="3878666" y="2099681"/>
                  <a:pt x="4118467" y="2339483"/>
                </a:cubicBezTo>
                <a:cubicBezTo>
                  <a:pt x="4358268" y="2579284"/>
                  <a:pt x="4495800" y="2903496"/>
                  <a:pt x="4495800" y="3228975"/>
                </a:cubicBezTo>
                <a:cubicBezTo>
                  <a:pt x="4495800" y="3554453"/>
                  <a:pt x="4358268" y="3878666"/>
                  <a:pt x="4118467" y="4118467"/>
                </a:cubicBezTo>
                <a:cubicBezTo>
                  <a:pt x="3878666" y="4358268"/>
                  <a:pt x="3554453" y="4495800"/>
                  <a:pt x="3228975" y="4495800"/>
                </a:cubicBezTo>
                <a:cubicBezTo>
                  <a:pt x="2903496" y="4495800"/>
                  <a:pt x="2579284" y="4358268"/>
                  <a:pt x="2339483" y="4118467"/>
                </a:cubicBezTo>
                <a:cubicBezTo>
                  <a:pt x="2099681" y="3878666"/>
                  <a:pt x="1962150" y="3554453"/>
                  <a:pt x="1962150" y="3228975"/>
                </a:cubicBezTo>
                <a:cubicBezTo>
                  <a:pt x="1962150" y="2958322"/>
                  <a:pt x="2051123" y="2675058"/>
                  <a:pt x="2200151" y="2471232"/>
                </a:cubicBezTo>
                <a:cubicBezTo>
                  <a:pt x="2231202" y="2428761"/>
                  <a:pt x="2290800" y="2419512"/>
                  <a:pt x="2333263" y="2450563"/>
                </a:cubicBezTo>
                <a:cubicBezTo>
                  <a:pt x="2375735" y="2481615"/>
                  <a:pt x="2384984" y="2541213"/>
                  <a:pt x="2353932" y="2583675"/>
                </a:cubicBezTo>
                <a:cubicBezTo>
                  <a:pt x="2227897" y="2756049"/>
                  <a:pt x="2152650" y="2997279"/>
                  <a:pt x="2152650" y="3228975"/>
                </a:cubicBezTo>
                <a:cubicBezTo>
                  <a:pt x="2152650" y="3802342"/>
                  <a:pt x="2655608" y="4305300"/>
                  <a:pt x="3228975" y="4305300"/>
                </a:cubicBezTo>
                <a:cubicBezTo>
                  <a:pt x="3802342" y="4305300"/>
                  <a:pt x="4305300" y="3802342"/>
                  <a:pt x="4305300" y="3228975"/>
                </a:cubicBezTo>
                <a:cubicBezTo>
                  <a:pt x="4305300" y="2655608"/>
                  <a:pt x="3802342" y="2152650"/>
                  <a:pt x="3228975" y="2152650"/>
                </a:cubicBezTo>
                <a:cubicBezTo>
                  <a:pt x="3166424" y="2152650"/>
                  <a:pt x="3103483" y="2158260"/>
                  <a:pt x="3041904" y="2169338"/>
                </a:cubicBezTo>
                <a:cubicBezTo>
                  <a:pt x="2990135" y="2178624"/>
                  <a:pt x="2940615" y="2144230"/>
                  <a:pt x="2931299" y="2092452"/>
                </a:cubicBezTo>
                <a:cubicBezTo>
                  <a:pt x="2921984" y="2040683"/>
                  <a:pt x="2956407" y="1991163"/>
                  <a:pt x="3008185" y="1981847"/>
                </a:cubicBezTo>
                <a:cubicBezTo>
                  <a:pt x="3080861" y="1968779"/>
                  <a:pt x="3155146" y="1962150"/>
                  <a:pt x="3228975" y="1962150"/>
                </a:cubicBezTo>
                <a:close/>
                <a:moveTo>
                  <a:pt x="3228965" y="1771650"/>
                </a:moveTo>
                <a:cubicBezTo>
                  <a:pt x="3220088" y="1771650"/>
                  <a:pt x="3211297" y="1771736"/>
                  <a:pt x="3202505" y="1771917"/>
                </a:cubicBezTo>
                <a:cubicBezTo>
                  <a:pt x="3202467" y="1771917"/>
                  <a:pt x="3202429" y="1771917"/>
                  <a:pt x="3202391" y="1771917"/>
                </a:cubicBezTo>
                <a:cubicBezTo>
                  <a:pt x="3082423" y="1774203"/>
                  <a:pt x="2962846" y="1791995"/>
                  <a:pt x="2846975" y="1824818"/>
                </a:cubicBezTo>
                <a:cubicBezTo>
                  <a:pt x="2355532" y="1963883"/>
                  <a:pt x="1963883" y="2355542"/>
                  <a:pt x="1824818" y="2846956"/>
                </a:cubicBezTo>
                <a:cubicBezTo>
                  <a:pt x="1791995" y="2962856"/>
                  <a:pt x="1774193" y="3082433"/>
                  <a:pt x="1771917" y="3202400"/>
                </a:cubicBezTo>
                <a:cubicBezTo>
                  <a:pt x="1771736" y="3211306"/>
                  <a:pt x="1771650" y="3220098"/>
                  <a:pt x="1771650" y="3228975"/>
                </a:cubicBezTo>
                <a:cubicBezTo>
                  <a:pt x="1771650" y="4018931"/>
                  <a:pt x="2439019" y="4686300"/>
                  <a:pt x="3228975" y="4686300"/>
                </a:cubicBezTo>
                <a:cubicBezTo>
                  <a:pt x="4018931" y="4686300"/>
                  <a:pt x="4686290" y="4018931"/>
                  <a:pt x="4686290" y="3228975"/>
                </a:cubicBezTo>
                <a:cubicBezTo>
                  <a:pt x="4686290" y="2439019"/>
                  <a:pt x="4018921" y="1771650"/>
                  <a:pt x="3228965" y="1771650"/>
                </a:cubicBezTo>
                <a:close/>
                <a:moveTo>
                  <a:pt x="4533900" y="1390650"/>
                </a:moveTo>
                <a:cubicBezTo>
                  <a:pt x="4586506" y="1390650"/>
                  <a:pt x="4629150" y="1433293"/>
                  <a:pt x="4629150" y="1485900"/>
                </a:cubicBezTo>
                <a:lnTo>
                  <a:pt x="4629150" y="1676400"/>
                </a:lnTo>
                <a:cubicBezTo>
                  <a:pt x="4629150" y="1729006"/>
                  <a:pt x="4586506" y="1771650"/>
                  <a:pt x="4533900" y="1771650"/>
                </a:cubicBezTo>
                <a:cubicBezTo>
                  <a:pt x="4481293" y="1771650"/>
                  <a:pt x="4438650" y="1729006"/>
                  <a:pt x="4438650" y="1676400"/>
                </a:cubicBezTo>
                <a:lnTo>
                  <a:pt x="4438650" y="1485900"/>
                </a:lnTo>
                <a:cubicBezTo>
                  <a:pt x="4438650" y="1433293"/>
                  <a:pt x="4481293" y="1390650"/>
                  <a:pt x="4533900" y="1390650"/>
                </a:cubicBezTo>
                <a:close/>
                <a:moveTo>
                  <a:pt x="4533900" y="819150"/>
                </a:moveTo>
                <a:cubicBezTo>
                  <a:pt x="4586506" y="819150"/>
                  <a:pt x="4629150" y="861793"/>
                  <a:pt x="4629150" y="914400"/>
                </a:cubicBezTo>
                <a:lnTo>
                  <a:pt x="4629150" y="1104900"/>
                </a:lnTo>
                <a:cubicBezTo>
                  <a:pt x="4629150" y="1157506"/>
                  <a:pt x="4586506" y="1200150"/>
                  <a:pt x="4533900" y="1200150"/>
                </a:cubicBezTo>
                <a:cubicBezTo>
                  <a:pt x="4481293" y="1200150"/>
                  <a:pt x="4438650" y="1157506"/>
                  <a:pt x="4438650" y="1104900"/>
                </a:cubicBezTo>
                <a:lnTo>
                  <a:pt x="4438650" y="914400"/>
                </a:lnTo>
                <a:cubicBezTo>
                  <a:pt x="4438650" y="861793"/>
                  <a:pt x="4481293" y="819150"/>
                  <a:pt x="4533900" y="819150"/>
                </a:cubicBezTo>
                <a:close/>
                <a:moveTo>
                  <a:pt x="1647825" y="571500"/>
                </a:moveTo>
                <a:cubicBezTo>
                  <a:pt x="1074458" y="571500"/>
                  <a:pt x="571500" y="1074448"/>
                  <a:pt x="571500" y="1647815"/>
                </a:cubicBezTo>
                <a:cubicBezTo>
                  <a:pt x="571500" y="2221182"/>
                  <a:pt x="1074458" y="2724140"/>
                  <a:pt x="1647825" y="2724140"/>
                </a:cubicBezTo>
                <a:cubicBezTo>
                  <a:pt x="1651863" y="2724140"/>
                  <a:pt x="1657378" y="2724121"/>
                  <a:pt x="1663579" y="2724074"/>
                </a:cubicBezTo>
                <a:cubicBezTo>
                  <a:pt x="1699279" y="2616794"/>
                  <a:pt x="1745713" y="2514181"/>
                  <a:pt x="1801644" y="2417531"/>
                </a:cubicBezTo>
                <a:cubicBezTo>
                  <a:pt x="1780546" y="2419817"/>
                  <a:pt x="1759305" y="2421064"/>
                  <a:pt x="1737931" y="2421064"/>
                </a:cubicBezTo>
                <a:cubicBezTo>
                  <a:pt x="1557099" y="2421064"/>
                  <a:pt x="1387897" y="2339911"/>
                  <a:pt x="1261491" y="2192569"/>
                </a:cubicBezTo>
                <a:cubicBezTo>
                  <a:pt x="1197835" y="2118198"/>
                  <a:pt x="1148248" y="2029739"/>
                  <a:pt x="1115787" y="1933575"/>
                </a:cubicBezTo>
                <a:lnTo>
                  <a:pt x="933450" y="1933575"/>
                </a:lnTo>
                <a:cubicBezTo>
                  <a:pt x="880843" y="1933575"/>
                  <a:pt x="838200" y="1890931"/>
                  <a:pt x="838200" y="1838325"/>
                </a:cubicBezTo>
                <a:cubicBezTo>
                  <a:pt x="838200" y="1785718"/>
                  <a:pt x="880843" y="1743075"/>
                  <a:pt x="933450" y="1743075"/>
                </a:cubicBezTo>
                <a:lnTo>
                  <a:pt x="1075258" y="1743075"/>
                </a:lnTo>
                <a:cubicBezTo>
                  <a:pt x="1072601" y="1715290"/>
                  <a:pt x="1071181" y="1687249"/>
                  <a:pt x="1071181" y="1659064"/>
                </a:cubicBezTo>
                <a:cubicBezTo>
                  <a:pt x="1071181" y="1623288"/>
                  <a:pt x="1073439" y="1587732"/>
                  <a:pt x="1077744" y="1552575"/>
                </a:cubicBezTo>
                <a:lnTo>
                  <a:pt x="933450" y="1552575"/>
                </a:lnTo>
                <a:cubicBezTo>
                  <a:pt x="880843" y="1552575"/>
                  <a:pt x="838200" y="1509931"/>
                  <a:pt x="838200" y="1457325"/>
                </a:cubicBezTo>
                <a:cubicBezTo>
                  <a:pt x="838200" y="1404718"/>
                  <a:pt x="880843" y="1362075"/>
                  <a:pt x="933450" y="1362075"/>
                </a:cubicBezTo>
                <a:lnTo>
                  <a:pt x="1123769" y="1362075"/>
                </a:lnTo>
                <a:cubicBezTo>
                  <a:pt x="1156259" y="1274426"/>
                  <a:pt x="1203112" y="1193673"/>
                  <a:pt x="1261453" y="1125598"/>
                </a:cubicBezTo>
                <a:cubicBezTo>
                  <a:pt x="1387773" y="978227"/>
                  <a:pt x="1556985" y="897064"/>
                  <a:pt x="1737922" y="897064"/>
                </a:cubicBezTo>
                <a:cubicBezTo>
                  <a:pt x="1918868" y="897064"/>
                  <a:pt x="2088070" y="978217"/>
                  <a:pt x="2214391" y="1125588"/>
                </a:cubicBezTo>
                <a:cubicBezTo>
                  <a:pt x="2248624" y="1165536"/>
                  <a:pt x="2243995" y="1225667"/>
                  <a:pt x="2204056" y="1259900"/>
                </a:cubicBezTo>
                <a:cubicBezTo>
                  <a:pt x="2164108" y="1294133"/>
                  <a:pt x="2103977" y="1289504"/>
                  <a:pt x="2069744" y="1249566"/>
                </a:cubicBezTo>
                <a:cubicBezTo>
                  <a:pt x="1980209" y="1145095"/>
                  <a:pt x="1862356" y="1087564"/>
                  <a:pt x="1737922" y="1087564"/>
                </a:cubicBezTo>
                <a:cubicBezTo>
                  <a:pt x="1613487" y="1087564"/>
                  <a:pt x="1495644" y="1145095"/>
                  <a:pt x="1406099" y="1249566"/>
                </a:cubicBezTo>
                <a:cubicBezTo>
                  <a:pt x="1377305" y="1283160"/>
                  <a:pt x="1352264" y="1321117"/>
                  <a:pt x="1331404" y="1362075"/>
                </a:cubicBezTo>
                <a:lnTo>
                  <a:pt x="1822408" y="1362075"/>
                </a:lnTo>
                <a:cubicBezTo>
                  <a:pt x="1875015" y="1362075"/>
                  <a:pt x="1917658" y="1404718"/>
                  <a:pt x="1917658" y="1457325"/>
                </a:cubicBezTo>
                <a:cubicBezTo>
                  <a:pt x="1917658" y="1509931"/>
                  <a:pt x="1875015" y="1552575"/>
                  <a:pt x="1822408" y="1552575"/>
                </a:cubicBezTo>
                <a:lnTo>
                  <a:pt x="1270035" y="1552575"/>
                </a:lnTo>
                <a:cubicBezTo>
                  <a:pt x="1264520" y="1587522"/>
                  <a:pt x="1261672" y="1623126"/>
                  <a:pt x="1261672" y="1659064"/>
                </a:cubicBezTo>
                <a:cubicBezTo>
                  <a:pt x="1261672" y="1687363"/>
                  <a:pt x="1263434" y="1715433"/>
                  <a:pt x="1266844" y="1743075"/>
                </a:cubicBezTo>
                <a:lnTo>
                  <a:pt x="1822408" y="1743075"/>
                </a:lnTo>
                <a:cubicBezTo>
                  <a:pt x="1875015" y="1743075"/>
                  <a:pt x="1917658" y="1785718"/>
                  <a:pt x="1917658" y="1838325"/>
                </a:cubicBezTo>
                <a:cubicBezTo>
                  <a:pt x="1917658" y="1890931"/>
                  <a:pt x="1875015" y="1933575"/>
                  <a:pt x="1822408" y="1933575"/>
                </a:cubicBezTo>
                <a:lnTo>
                  <a:pt x="1320641" y="1933575"/>
                </a:lnTo>
                <a:cubicBezTo>
                  <a:pt x="1343339" y="1983038"/>
                  <a:pt x="1371981" y="2028720"/>
                  <a:pt x="1406138" y="2068620"/>
                </a:cubicBezTo>
                <a:cubicBezTo>
                  <a:pt x="1495701" y="2173014"/>
                  <a:pt x="1613554" y="2230564"/>
                  <a:pt x="1737922" y="2230564"/>
                </a:cubicBezTo>
                <a:cubicBezTo>
                  <a:pt x="1791433" y="2230564"/>
                  <a:pt x="1844021" y="2219915"/>
                  <a:pt x="1894217" y="2198903"/>
                </a:cubicBezTo>
                <a:cubicBezTo>
                  <a:pt x="1914468" y="2190416"/>
                  <a:pt x="1935966" y="2189550"/>
                  <a:pt x="1955644" y="2194846"/>
                </a:cubicBezTo>
                <a:cubicBezTo>
                  <a:pt x="2154688" y="1951463"/>
                  <a:pt x="2420760" y="1764506"/>
                  <a:pt x="2724083" y="1663579"/>
                </a:cubicBezTo>
                <a:cubicBezTo>
                  <a:pt x="2724121" y="1657378"/>
                  <a:pt x="2724150" y="1651863"/>
                  <a:pt x="2724150" y="1647825"/>
                </a:cubicBezTo>
                <a:cubicBezTo>
                  <a:pt x="2724150" y="1074458"/>
                  <a:pt x="2221192" y="571500"/>
                  <a:pt x="1647825" y="571500"/>
                </a:cubicBezTo>
                <a:close/>
                <a:moveTo>
                  <a:pt x="4343400" y="247650"/>
                </a:moveTo>
                <a:cubicBezTo>
                  <a:pt x="4500962" y="247650"/>
                  <a:pt x="4629150" y="375837"/>
                  <a:pt x="4629150" y="533400"/>
                </a:cubicBezTo>
                <a:cubicBezTo>
                  <a:pt x="4629150" y="586006"/>
                  <a:pt x="4586506" y="628650"/>
                  <a:pt x="4533900" y="628650"/>
                </a:cubicBezTo>
                <a:cubicBezTo>
                  <a:pt x="4481293" y="628650"/>
                  <a:pt x="4438650" y="586006"/>
                  <a:pt x="4438650" y="533400"/>
                </a:cubicBezTo>
                <a:cubicBezTo>
                  <a:pt x="4438650" y="480879"/>
                  <a:pt x="4395921" y="438150"/>
                  <a:pt x="4343400" y="438150"/>
                </a:cubicBezTo>
                <a:cubicBezTo>
                  <a:pt x="4290793" y="438150"/>
                  <a:pt x="4248150" y="395506"/>
                  <a:pt x="4248150" y="342900"/>
                </a:cubicBezTo>
                <a:cubicBezTo>
                  <a:pt x="4248150" y="290293"/>
                  <a:pt x="4290793" y="247650"/>
                  <a:pt x="4343400" y="247650"/>
                </a:cubicBezTo>
                <a:close/>
                <a:moveTo>
                  <a:pt x="3771900" y="247650"/>
                </a:moveTo>
                <a:lnTo>
                  <a:pt x="3962400" y="247650"/>
                </a:lnTo>
                <a:cubicBezTo>
                  <a:pt x="4015006" y="247650"/>
                  <a:pt x="4057650" y="290293"/>
                  <a:pt x="4057650" y="342900"/>
                </a:cubicBezTo>
                <a:cubicBezTo>
                  <a:pt x="4057650" y="395506"/>
                  <a:pt x="4015006" y="438150"/>
                  <a:pt x="3962400" y="438150"/>
                </a:cubicBezTo>
                <a:lnTo>
                  <a:pt x="3771900" y="438150"/>
                </a:lnTo>
                <a:cubicBezTo>
                  <a:pt x="3719293" y="438150"/>
                  <a:pt x="3676650" y="395506"/>
                  <a:pt x="3676650" y="342900"/>
                </a:cubicBezTo>
                <a:cubicBezTo>
                  <a:pt x="3676650" y="290293"/>
                  <a:pt x="3719293" y="247650"/>
                  <a:pt x="3771900" y="247650"/>
                </a:cubicBezTo>
                <a:close/>
                <a:moveTo>
                  <a:pt x="3200400" y="247650"/>
                </a:moveTo>
                <a:lnTo>
                  <a:pt x="3390900" y="247650"/>
                </a:lnTo>
                <a:cubicBezTo>
                  <a:pt x="3443506" y="247650"/>
                  <a:pt x="3486150" y="290293"/>
                  <a:pt x="3486150" y="342900"/>
                </a:cubicBezTo>
                <a:cubicBezTo>
                  <a:pt x="3486150" y="395506"/>
                  <a:pt x="3443506" y="438150"/>
                  <a:pt x="3390900" y="438150"/>
                </a:cubicBezTo>
                <a:lnTo>
                  <a:pt x="3200400" y="438150"/>
                </a:lnTo>
                <a:cubicBezTo>
                  <a:pt x="3147793" y="438150"/>
                  <a:pt x="3105150" y="395506"/>
                  <a:pt x="3105150" y="342900"/>
                </a:cubicBezTo>
                <a:cubicBezTo>
                  <a:pt x="3105150" y="290293"/>
                  <a:pt x="3147793" y="247650"/>
                  <a:pt x="3200400" y="247650"/>
                </a:cubicBezTo>
                <a:close/>
                <a:moveTo>
                  <a:pt x="1647825" y="190500"/>
                </a:moveTo>
                <a:cubicBezTo>
                  <a:pt x="857869" y="190500"/>
                  <a:pt x="190500" y="857869"/>
                  <a:pt x="190500" y="1647825"/>
                </a:cubicBezTo>
                <a:cubicBezTo>
                  <a:pt x="190500" y="2409206"/>
                  <a:pt x="826989" y="3069926"/>
                  <a:pt x="1586208" y="3103712"/>
                </a:cubicBezTo>
                <a:cubicBezTo>
                  <a:pt x="1591246" y="3040085"/>
                  <a:pt x="1600228" y="2976753"/>
                  <a:pt x="1612887" y="2914078"/>
                </a:cubicBezTo>
                <a:cubicBezTo>
                  <a:pt x="1299248" y="2904630"/>
                  <a:pt x="989552" y="2768536"/>
                  <a:pt x="758333" y="2537317"/>
                </a:cubicBezTo>
                <a:cubicBezTo>
                  <a:pt x="518531" y="2297516"/>
                  <a:pt x="381000" y="1973304"/>
                  <a:pt x="381000" y="1647825"/>
                </a:cubicBezTo>
                <a:cubicBezTo>
                  <a:pt x="381000" y="1322346"/>
                  <a:pt x="518531" y="998134"/>
                  <a:pt x="758333" y="758333"/>
                </a:cubicBezTo>
                <a:cubicBezTo>
                  <a:pt x="998134" y="518531"/>
                  <a:pt x="1322346" y="381000"/>
                  <a:pt x="1647825" y="381000"/>
                </a:cubicBezTo>
                <a:cubicBezTo>
                  <a:pt x="1973304" y="381000"/>
                  <a:pt x="2297516" y="518531"/>
                  <a:pt x="2537308" y="758333"/>
                </a:cubicBezTo>
                <a:cubicBezTo>
                  <a:pt x="2768536" y="989552"/>
                  <a:pt x="2904620" y="1299248"/>
                  <a:pt x="2914069" y="1612887"/>
                </a:cubicBezTo>
                <a:cubicBezTo>
                  <a:pt x="2976620" y="1600247"/>
                  <a:pt x="3039818" y="1591284"/>
                  <a:pt x="3103340" y="1586236"/>
                </a:cubicBezTo>
                <a:cubicBezTo>
                  <a:pt x="3064678" y="826198"/>
                  <a:pt x="2406091" y="190500"/>
                  <a:pt x="1647825" y="190500"/>
                </a:cubicBezTo>
                <a:close/>
                <a:moveTo>
                  <a:pt x="1647825" y="0"/>
                </a:moveTo>
                <a:cubicBezTo>
                  <a:pt x="2072878" y="0"/>
                  <a:pt x="2479834" y="170459"/>
                  <a:pt x="2793720" y="479965"/>
                </a:cubicBezTo>
                <a:cubicBezTo>
                  <a:pt x="3097835" y="779831"/>
                  <a:pt x="3274581" y="1170241"/>
                  <a:pt x="3293850" y="1582617"/>
                </a:cubicBezTo>
                <a:cubicBezTo>
                  <a:pt x="4158415" y="1618059"/>
                  <a:pt x="4876800" y="2357475"/>
                  <a:pt x="4876800" y="3228975"/>
                </a:cubicBezTo>
                <a:cubicBezTo>
                  <a:pt x="4876800" y="4122191"/>
                  <a:pt x="4122191" y="4876800"/>
                  <a:pt x="3228975" y="4876800"/>
                </a:cubicBezTo>
                <a:cubicBezTo>
                  <a:pt x="2357599" y="4876800"/>
                  <a:pt x="1618269" y="4158615"/>
                  <a:pt x="1582626" y="3294202"/>
                </a:cubicBezTo>
                <a:cubicBezTo>
                  <a:pt x="1167146" y="3277152"/>
                  <a:pt x="774763" y="3099997"/>
                  <a:pt x="475021" y="2793425"/>
                </a:cubicBezTo>
                <a:cubicBezTo>
                  <a:pt x="168697" y="2480129"/>
                  <a:pt x="0" y="2073278"/>
                  <a:pt x="0" y="1647825"/>
                </a:cubicBezTo>
                <a:cubicBezTo>
                  <a:pt x="0" y="754608"/>
                  <a:pt x="754608" y="0"/>
                  <a:pt x="164782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C9D392A-B1B5-409B-9114-5E5682F28F64}"/>
              </a:ext>
            </a:extLst>
          </p:cNvPr>
          <p:cNvSpPr>
            <a:spLocks noChangeAspect="1"/>
          </p:cNvSpPr>
          <p:nvPr/>
        </p:nvSpPr>
        <p:spPr>
          <a:xfrm>
            <a:off x="11767009" y="7440772"/>
            <a:ext cx="853440" cy="853440"/>
          </a:xfrm>
          <a:custGeom>
            <a:avLst/>
            <a:gdLst>
              <a:gd name="connsiteX0" fmla="*/ 1485900 w 4876800"/>
              <a:gd name="connsiteY0" fmla="*/ 4438650 h 4876800"/>
              <a:gd name="connsiteX1" fmla="*/ 1676400 w 4876800"/>
              <a:gd name="connsiteY1" fmla="*/ 4438650 h 4876800"/>
              <a:gd name="connsiteX2" fmla="*/ 1771650 w 4876800"/>
              <a:gd name="connsiteY2" fmla="*/ 4533900 h 4876800"/>
              <a:gd name="connsiteX3" fmla="*/ 1676400 w 4876800"/>
              <a:gd name="connsiteY3" fmla="*/ 4629150 h 4876800"/>
              <a:gd name="connsiteX4" fmla="*/ 1485900 w 4876800"/>
              <a:gd name="connsiteY4" fmla="*/ 4629150 h 4876800"/>
              <a:gd name="connsiteX5" fmla="*/ 1390650 w 4876800"/>
              <a:gd name="connsiteY5" fmla="*/ 4533900 h 4876800"/>
              <a:gd name="connsiteX6" fmla="*/ 1485900 w 4876800"/>
              <a:gd name="connsiteY6" fmla="*/ 4438650 h 4876800"/>
              <a:gd name="connsiteX7" fmla="*/ 914400 w 4876800"/>
              <a:gd name="connsiteY7" fmla="*/ 4438650 h 4876800"/>
              <a:gd name="connsiteX8" fmla="*/ 1104900 w 4876800"/>
              <a:gd name="connsiteY8" fmla="*/ 4438650 h 4876800"/>
              <a:gd name="connsiteX9" fmla="*/ 1200150 w 4876800"/>
              <a:gd name="connsiteY9" fmla="*/ 4533900 h 4876800"/>
              <a:gd name="connsiteX10" fmla="*/ 1104900 w 4876800"/>
              <a:gd name="connsiteY10" fmla="*/ 4629150 h 4876800"/>
              <a:gd name="connsiteX11" fmla="*/ 914400 w 4876800"/>
              <a:gd name="connsiteY11" fmla="*/ 4629150 h 4876800"/>
              <a:gd name="connsiteX12" fmla="*/ 819150 w 4876800"/>
              <a:gd name="connsiteY12" fmla="*/ 4533900 h 4876800"/>
              <a:gd name="connsiteX13" fmla="*/ 914400 w 4876800"/>
              <a:gd name="connsiteY13" fmla="*/ 4438650 h 4876800"/>
              <a:gd name="connsiteX14" fmla="*/ 342900 w 4876800"/>
              <a:gd name="connsiteY14" fmla="*/ 4248150 h 4876800"/>
              <a:gd name="connsiteX15" fmla="*/ 438150 w 4876800"/>
              <a:gd name="connsiteY15" fmla="*/ 4343400 h 4876800"/>
              <a:gd name="connsiteX16" fmla="*/ 533400 w 4876800"/>
              <a:gd name="connsiteY16" fmla="*/ 4438650 h 4876800"/>
              <a:gd name="connsiteX17" fmla="*/ 628650 w 4876800"/>
              <a:gd name="connsiteY17" fmla="*/ 4533900 h 4876800"/>
              <a:gd name="connsiteX18" fmla="*/ 533400 w 4876800"/>
              <a:gd name="connsiteY18" fmla="*/ 4629150 h 4876800"/>
              <a:gd name="connsiteX19" fmla="*/ 247650 w 4876800"/>
              <a:gd name="connsiteY19" fmla="*/ 4343400 h 4876800"/>
              <a:gd name="connsiteX20" fmla="*/ 342900 w 4876800"/>
              <a:gd name="connsiteY20" fmla="*/ 4248150 h 4876800"/>
              <a:gd name="connsiteX21" fmla="*/ 342900 w 4876800"/>
              <a:gd name="connsiteY21" fmla="*/ 3676650 h 4876800"/>
              <a:gd name="connsiteX22" fmla="*/ 438150 w 4876800"/>
              <a:gd name="connsiteY22" fmla="*/ 3771900 h 4876800"/>
              <a:gd name="connsiteX23" fmla="*/ 438150 w 4876800"/>
              <a:gd name="connsiteY23" fmla="*/ 3962400 h 4876800"/>
              <a:gd name="connsiteX24" fmla="*/ 342900 w 4876800"/>
              <a:gd name="connsiteY24" fmla="*/ 4057650 h 4876800"/>
              <a:gd name="connsiteX25" fmla="*/ 247650 w 4876800"/>
              <a:gd name="connsiteY25" fmla="*/ 3962400 h 4876800"/>
              <a:gd name="connsiteX26" fmla="*/ 247650 w 4876800"/>
              <a:gd name="connsiteY26" fmla="*/ 3771900 h 4876800"/>
              <a:gd name="connsiteX27" fmla="*/ 342900 w 4876800"/>
              <a:gd name="connsiteY27" fmla="*/ 3676650 h 4876800"/>
              <a:gd name="connsiteX28" fmla="*/ 3295650 w 4876800"/>
              <a:gd name="connsiteY28" fmla="*/ 3295650 h 4876800"/>
              <a:gd name="connsiteX29" fmla="*/ 3295650 w 4876800"/>
              <a:gd name="connsiteY29" fmla="*/ 3676650 h 4876800"/>
              <a:gd name="connsiteX30" fmla="*/ 3390900 w 4876800"/>
              <a:gd name="connsiteY30" fmla="*/ 3676650 h 4876800"/>
              <a:gd name="connsiteX31" fmla="*/ 3486150 w 4876800"/>
              <a:gd name="connsiteY31" fmla="*/ 3581400 h 4876800"/>
              <a:gd name="connsiteX32" fmla="*/ 3486150 w 4876800"/>
              <a:gd name="connsiteY32" fmla="*/ 3390900 h 4876800"/>
              <a:gd name="connsiteX33" fmla="*/ 3390900 w 4876800"/>
              <a:gd name="connsiteY33" fmla="*/ 3295650 h 4876800"/>
              <a:gd name="connsiteX34" fmla="*/ 342900 w 4876800"/>
              <a:gd name="connsiteY34" fmla="*/ 3105150 h 4876800"/>
              <a:gd name="connsiteX35" fmla="*/ 438150 w 4876800"/>
              <a:gd name="connsiteY35" fmla="*/ 3200400 h 4876800"/>
              <a:gd name="connsiteX36" fmla="*/ 438150 w 4876800"/>
              <a:gd name="connsiteY36" fmla="*/ 3390900 h 4876800"/>
              <a:gd name="connsiteX37" fmla="*/ 342900 w 4876800"/>
              <a:gd name="connsiteY37" fmla="*/ 3486150 h 4876800"/>
              <a:gd name="connsiteX38" fmla="*/ 247650 w 4876800"/>
              <a:gd name="connsiteY38" fmla="*/ 3390900 h 4876800"/>
              <a:gd name="connsiteX39" fmla="*/ 247650 w 4876800"/>
              <a:gd name="connsiteY39" fmla="*/ 3200400 h 4876800"/>
              <a:gd name="connsiteX40" fmla="*/ 342900 w 4876800"/>
              <a:gd name="connsiteY40" fmla="*/ 3105150 h 4876800"/>
              <a:gd name="connsiteX41" fmla="*/ 3009900 w 4876800"/>
              <a:gd name="connsiteY41" fmla="*/ 2724150 h 4876800"/>
              <a:gd name="connsiteX42" fmla="*/ 2914650 w 4876800"/>
              <a:gd name="connsiteY42" fmla="*/ 2819400 h 4876800"/>
              <a:gd name="connsiteX43" fmla="*/ 2914650 w 4876800"/>
              <a:gd name="connsiteY43" fmla="*/ 3009900 h 4876800"/>
              <a:gd name="connsiteX44" fmla="*/ 3009900 w 4876800"/>
              <a:gd name="connsiteY44" fmla="*/ 3105150 h 4876800"/>
              <a:gd name="connsiteX45" fmla="*/ 3105150 w 4876800"/>
              <a:gd name="connsiteY45" fmla="*/ 3105150 h 4876800"/>
              <a:gd name="connsiteX46" fmla="*/ 3105150 w 4876800"/>
              <a:gd name="connsiteY46" fmla="*/ 2724150 h 4876800"/>
              <a:gd name="connsiteX47" fmla="*/ 1073343 w 4876800"/>
              <a:gd name="connsiteY47" fmla="*/ 2427837 h 4876800"/>
              <a:gd name="connsiteX48" fmla="*/ 1524000 w 4876800"/>
              <a:gd name="connsiteY48" fmla="*/ 3032141 h 4876800"/>
              <a:gd name="connsiteX49" fmla="*/ 1524000 w 4876800"/>
              <a:gd name="connsiteY49" fmla="*/ 2475081 h 4876800"/>
              <a:gd name="connsiteX50" fmla="*/ 1073343 w 4876800"/>
              <a:gd name="connsiteY50" fmla="*/ 2427837 h 4876800"/>
              <a:gd name="connsiteX51" fmla="*/ 3200400 w 4876800"/>
              <a:gd name="connsiteY51" fmla="*/ 2343150 h 4876800"/>
              <a:gd name="connsiteX52" fmla="*/ 3295650 w 4876800"/>
              <a:gd name="connsiteY52" fmla="*/ 2438400 h 4876800"/>
              <a:gd name="connsiteX53" fmla="*/ 3295650 w 4876800"/>
              <a:gd name="connsiteY53" fmla="*/ 2533650 h 4876800"/>
              <a:gd name="connsiteX54" fmla="*/ 3390900 w 4876800"/>
              <a:gd name="connsiteY54" fmla="*/ 2533650 h 4876800"/>
              <a:gd name="connsiteX55" fmla="*/ 3676650 w 4876800"/>
              <a:gd name="connsiteY55" fmla="*/ 2819400 h 4876800"/>
              <a:gd name="connsiteX56" fmla="*/ 3581400 w 4876800"/>
              <a:gd name="connsiteY56" fmla="*/ 2914650 h 4876800"/>
              <a:gd name="connsiteX57" fmla="*/ 3486150 w 4876800"/>
              <a:gd name="connsiteY57" fmla="*/ 2819400 h 4876800"/>
              <a:gd name="connsiteX58" fmla="*/ 3390900 w 4876800"/>
              <a:gd name="connsiteY58" fmla="*/ 2724150 h 4876800"/>
              <a:gd name="connsiteX59" fmla="*/ 3295650 w 4876800"/>
              <a:gd name="connsiteY59" fmla="*/ 2724150 h 4876800"/>
              <a:gd name="connsiteX60" fmla="*/ 3295650 w 4876800"/>
              <a:gd name="connsiteY60" fmla="*/ 3105150 h 4876800"/>
              <a:gd name="connsiteX61" fmla="*/ 3390900 w 4876800"/>
              <a:gd name="connsiteY61" fmla="*/ 3105150 h 4876800"/>
              <a:gd name="connsiteX62" fmla="*/ 3676650 w 4876800"/>
              <a:gd name="connsiteY62" fmla="*/ 3390900 h 4876800"/>
              <a:gd name="connsiteX63" fmla="*/ 3676650 w 4876800"/>
              <a:gd name="connsiteY63" fmla="*/ 3581400 h 4876800"/>
              <a:gd name="connsiteX64" fmla="*/ 3390900 w 4876800"/>
              <a:gd name="connsiteY64" fmla="*/ 3867150 h 4876800"/>
              <a:gd name="connsiteX65" fmla="*/ 3295650 w 4876800"/>
              <a:gd name="connsiteY65" fmla="*/ 3867150 h 4876800"/>
              <a:gd name="connsiteX66" fmla="*/ 3295650 w 4876800"/>
              <a:gd name="connsiteY66" fmla="*/ 3962400 h 4876800"/>
              <a:gd name="connsiteX67" fmla="*/ 3200400 w 4876800"/>
              <a:gd name="connsiteY67" fmla="*/ 4057650 h 4876800"/>
              <a:gd name="connsiteX68" fmla="*/ 3105150 w 4876800"/>
              <a:gd name="connsiteY68" fmla="*/ 3962400 h 4876800"/>
              <a:gd name="connsiteX69" fmla="*/ 3105150 w 4876800"/>
              <a:gd name="connsiteY69" fmla="*/ 3867150 h 4876800"/>
              <a:gd name="connsiteX70" fmla="*/ 3009900 w 4876800"/>
              <a:gd name="connsiteY70" fmla="*/ 3867150 h 4876800"/>
              <a:gd name="connsiteX71" fmla="*/ 2724150 w 4876800"/>
              <a:gd name="connsiteY71" fmla="*/ 3581400 h 4876800"/>
              <a:gd name="connsiteX72" fmla="*/ 2819400 w 4876800"/>
              <a:gd name="connsiteY72" fmla="*/ 3486150 h 4876800"/>
              <a:gd name="connsiteX73" fmla="*/ 2914650 w 4876800"/>
              <a:gd name="connsiteY73" fmla="*/ 3581400 h 4876800"/>
              <a:gd name="connsiteX74" fmla="*/ 3009900 w 4876800"/>
              <a:gd name="connsiteY74" fmla="*/ 3676650 h 4876800"/>
              <a:gd name="connsiteX75" fmla="*/ 3105150 w 4876800"/>
              <a:gd name="connsiteY75" fmla="*/ 3676650 h 4876800"/>
              <a:gd name="connsiteX76" fmla="*/ 3105150 w 4876800"/>
              <a:gd name="connsiteY76" fmla="*/ 3295650 h 4876800"/>
              <a:gd name="connsiteX77" fmla="*/ 3009900 w 4876800"/>
              <a:gd name="connsiteY77" fmla="*/ 3295650 h 4876800"/>
              <a:gd name="connsiteX78" fmla="*/ 2724150 w 4876800"/>
              <a:gd name="connsiteY78" fmla="*/ 3009900 h 4876800"/>
              <a:gd name="connsiteX79" fmla="*/ 2724150 w 4876800"/>
              <a:gd name="connsiteY79" fmla="*/ 2819400 h 4876800"/>
              <a:gd name="connsiteX80" fmla="*/ 3009900 w 4876800"/>
              <a:gd name="connsiteY80" fmla="*/ 2533650 h 4876800"/>
              <a:gd name="connsiteX81" fmla="*/ 3105150 w 4876800"/>
              <a:gd name="connsiteY81" fmla="*/ 2533650 h 4876800"/>
              <a:gd name="connsiteX82" fmla="*/ 3105150 w 4876800"/>
              <a:gd name="connsiteY82" fmla="*/ 2438400 h 4876800"/>
              <a:gd name="connsiteX83" fmla="*/ 3200400 w 4876800"/>
              <a:gd name="connsiteY83" fmla="*/ 2343150 h 4876800"/>
              <a:gd name="connsiteX84" fmla="*/ 2628900 w 4876800"/>
              <a:gd name="connsiteY84" fmla="*/ 2124075 h 4876800"/>
              <a:gd name="connsiteX85" fmla="*/ 2724150 w 4876800"/>
              <a:gd name="connsiteY85" fmla="*/ 2219325 h 4876800"/>
              <a:gd name="connsiteX86" fmla="*/ 2628900 w 4876800"/>
              <a:gd name="connsiteY86" fmla="*/ 2314575 h 4876800"/>
              <a:gd name="connsiteX87" fmla="*/ 2533650 w 4876800"/>
              <a:gd name="connsiteY87" fmla="*/ 2219325 h 4876800"/>
              <a:gd name="connsiteX88" fmla="*/ 2628900 w 4876800"/>
              <a:gd name="connsiteY88" fmla="*/ 2124075 h 4876800"/>
              <a:gd name="connsiteX89" fmla="*/ 273853 w 4876800"/>
              <a:gd name="connsiteY89" fmla="*/ 2102282 h 4876800"/>
              <a:gd name="connsiteX90" fmla="*/ 608952 w 4876800"/>
              <a:gd name="connsiteY90" fmla="*/ 2629557 h 4876800"/>
              <a:gd name="connsiteX91" fmla="*/ 1136123 w 4876800"/>
              <a:gd name="connsiteY91" fmla="*/ 2964628 h 4876800"/>
              <a:gd name="connsiteX92" fmla="*/ 859612 w 4876800"/>
              <a:gd name="connsiteY92" fmla="*/ 2378926 h 4876800"/>
              <a:gd name="connsiteX93" fmla="*/ 273853 w 4876800"/>
              <a:gd name="connsiteY93" fmla="*/ 2102282 h 4876800"/>
              <a:gd name="connsiteX94" fmla="*/ 3200400 w 4876800"/>
              <a:gd name="connsiteY94" fmla="*/ 1933575 h 4876800"/>
              <a:gd name="connsiteX95" fmla="*/ 4089892 w 4876800"/>
              <a:gd name="connsiteY95" fmla="*/ 2310908 h 4876800"/>
              <a:gd name="connsiteX96" fmla="*/ 4467225 w 4876800"/>
              <a:gd name="connsiteY96" fmla="*/ 3200400 h 4876800"/>
              <a:gd name="connsiteX97" fmla="*/ 4089892 w 4876800"/>
              <a:gd name="connsiteY97" fmla="*/ 4089892 h 4876800"/>
              <a:gd name="connsiteX98" fmla="*/ 3200400 w 4876800"/>
              <a:gd name="connsiteY98" fmla="*/ 4467225 h 4876800"/>
              <a:gd name="connsiteX99" fmla="*/ 2310908 w 4876800"/>
              <a:gd name="connsiteY99" fmla="*/ 4089892 h 4876800"/>
              <a:gd name="connsiteX100" fmla="*/ 1933575 w 4876800"/>
              <a:gd name="connsiteY100" fmla="*/ 3200400 h 4876800"/>
              <a:gd name="connsiteX101" fmla="*/ 2200151 w 4876800"/>
              <a:gd name="connsiteY101" fmla="*/ 2442657 h 4876800"/>
              <a:gd name="connsiteX102" fmla="*/ 2333263 w 4876800"/>
              <a:gd name="connsiteY102" fmla="*/ 2421988 h 4876800"/>
              <a:gd name="connsiteX103" fmla="*/ 2353932 w 4876800"/>
              <a:gd name="connsiteY103" fmla="*/ 2555100 h 4876800"/>
              <a:gd name="connsiteX104" fmla="*/ 2124075 w 4876800"/>
              <a:gd name="connsiteY104" fmla="*/ 3200400 h 4876800"/>
              <a:gd name="connsiteX105" fmla="*/ 3200400 w 4876800"/>
              <a:gd name="connsiteY105" fmla="*/ 4276725 h 4876800"/>
              <a:gd name="connsiteX106" fmla="*/ 4276725 w 4876800"/>
              <a:gd name="connsiteY106" fmla="*/ 3200400 h 4876800"/>
              <a:gd name="connsiteX107" fmla="*/ 3200400 w 4876800"/>
              <a:gd name="connsiteY107" fmla="*/ 2124075 h 4876800"/>
              <a:gd name="connsiteX108" fmla="*/ 3013329 w 4876800"/>
              <a:gd name="connsiteY108" fmla="*/ 2140753 h 4876800"/>
              <a:gd name="connsiteX109" fmla="*/ 2902724 w 4876800"/>
              <a:gd name="connsiteY109" fmla="*/ 2063877 h 4876800"/>
              <a:gd name="connsiteX110" fmla="*/ 2979610 w 4876800"/>
              <a:gd name="connsiteY110" fmla="*/ 1953272 h 4876800"/>
              <a:gd name="connsiteX111" fmla="*/ 3200400 w 4876800"/>
              <a:gd name="connsiteY111" fmla="*/ 1933575 h 4876800"/>
              <a:gd name="connsiteX112" fmla="*/ 3200400 w 4876800"/>
              <a:gd name="connsiteY112" fmla="*/ 1714500 h 4876800"/>
              <a:gd name="connsiteX113" fmla="*/ 3147079 w 4876800"/>
              <a:gd name="connsiteY113" fmla="*/ 1715567 h 4876800"/>
              <a:gd name="connsiteX114" fmla="*/ 3147031 w 4876800"/>
              <a:gd name="connsiteY114" fmla="*/ 1715567 h 4876800"/>
              <a:gd name="connsiteX115" fmla="*/ 1715567 w 4876800"/>
              <a:gd name="connsiteY115" fmla="*/ 3147022 h 4876800"/>
              <a:gd name="connsiteX116" fmla="*/ 1714500 w 4876800"/>
              <a:gd name="connsiteY116" fmla="*/ 3200400 h 4876800"/>
              <a:gd name="connsiteX117" fmla="*/ 3200400 w 4876800"/>
              <a:gd name="connsiteY117" fmla="*/ 4686300 h 4876800"/>
              <a:gd name="connsiteX118" fmla="*/ 4686300 w 4876800"/>
              <a:gd name="connsiteY118" fmla="*/ 3200400 h 4876800"/>
              <a:gd name="connsiteX119" fmla="*/ 3200400 w 4876800"/>
              <a:gd name="connsiteY119" fmla="*/ 1714500 h 4876800"/>
              <a:gd name="connsiteX120" fmla="*/ 1714500 w 4876800"/>
              <a:gd name="connsiteY120" fmla="*/ 1714500 h 4876800"/>
              <a:gd name="connsiteX121" fmla="*/ 1714500 w 4876800"/>
              <a:gd name="connsiteY121" fmla="*/ 2284438 h 4876800"/>
              <a:gd name="connsiteX122" fmla="*/ 1816503 w 4876800"/>
              <a:gd name="connsiteY122" fmla="*/ 2279428 h 4876800"/>
              <a:gd name="connsiteX123" fmla="*/ 2026834 w 4876800"/>
              <a:gd name="connsiteY123" fmla="*/ 2026824 h 4876800"/>
              <a:gd name="connsiteX124" fmla="*/ 2279428 w 4876800"/>
              <a:gd name="connsiteY124" fmla="*/ 1816503 h 4876800"/>
              <a:gd name="connsiteX125" fmla="*/ 2284438 w 4876800"/>
              <a:gd name="connsiteY125" fmla="*/ 1714500 h 4876800"/>
              <a:gd name="connsiteX126" fmla="*/ 954033 w 4876800"/>
              <a:gd name="connsiteY126" fmla="*/ 1714500 h 4876800"/>
              <a:gd name="connsiteX127" fmla="*/ 1016717 w 4876800"/>
              <a:gd name="connsiteY127" fmla="*/ 2221782 h 4876800"/>
              <a:gd name="connsiteX128" fmla="*/ 1524000 w 4876800"/>
              <a:gd name="connsiteY128" fmla="*/ 2284466 h 4876800"/>
              <a:gd name="connsiteX129" fmla="*/ 1524000 w 4876800"/>
              <a:gd name="connsiteY129" fmla="*/ 1714500 h 4876800"/>
              <a:gd name="connsiteX130" fmla="*/ 206359 w 4876800"/>
              <a:gd name="connsiteY130" fmla="*/ 1714500 h 4876800"/>
              <a:gd name="connsiteX131" fmla="*/ 810673 w 4876800"/>
              <a:gd name="connsiteY131" fmla="*/ 2165156 h 4876800"/>
              <a:gd name="connsiteX132" fmla="*/ 763419 w 4876800"/>
              <a:gd name="connsiteY132" fmla="*/ 1714500 h 4876800"/>
              <a:gd name="connsiteX133" fmla="*/ 4533900 w 4876800"/>
              <a:gd name="connsiteY133" fmla="*/ 1390650 h 4876800"/>
              <a:gd name="connsiteX134" fmla="*/ 4629150 w 4876800"/>
              <a:gd name="connsiteY134" fmla="*/ 1485900 h 4876800"/>
              <a:gd name="connsiteX135" fmla="*/ 4629150 w 4876800"/>
              <a:gd name="connsiteY135" fmla="*/ 1676400 h 4876800"/>
              <a:gd name="connsiteX136" fmla="*/ 4533900 w 4876800"/>
              <a:gd name="connsiteY136" fmla="*/ 1771650 h 4876800"/>
              <a:gd name="connsiteX137" fmla="*/ 4438650 w 4876800"/>
              <a:gd name="connsiteY137" fmla="*/ 1676400 h 4876800"/>
              <a:gd name="connsiteX138" fmla="*/ 4438650 w 4876800"/>
              <a:gd name="connsiteY138" fmla="*/ 1485900 h 4876800"/>
              <a:gd name="connsiteX139" fmla="*/ 4533900 w 4876800"/>
              <a:gd name="connsiteY139" fmla="*/ 1390650 h 4876800"/>
              <a:gd name="connsiteX140" fmla="*/ 2427837 w 4876800"/>
              <a:gd name="connsiteY140" fmla="*/ 1073363 h 4876800"/>
              <a:gd name="connsiteX141" fmla="*/ 2475081 w 4876800"/>
              <a:gd name="connsiteY141" fmla="*/ 1524000 h 4876800"/>
              <a:gd name="connsiteX142" fmla="*/ 3032188 w 4876800"/>
              <a:gd name="connsiteY142" fmla="*/ 1524000 h 4876800"/>
              <a:gd name="connsiteX143" fmla="*/ 2427837 w 4876800"/>
              <a:gd name="connsiteY143" fmla="*/ 1073363 h 4876800"/>
              <a:gd name="connsiteX144" fmla="*/ 810663 w 4876800"/>
              <a:gd name="connsiteY144" fmla="*/ 1073353 h 4876800"/>
              <a:gd name="connsiteX145" fmla="*/ 206264 w 4876800"/>
              <a:gd name="connsiteY145" fmla="*/ 1524000 h 4876800"/>
              <a:gd name="connsiteX146" fmla="*/ 763419 w 4876800"/>
              <a:gd name="connsiteY146" fmla="*/ 1524000 h 4876800"/>
              <a:gd name="connsiteX147" fmla="*/ 810663 w 4876800"/>
              <a:gd name="connsiteY147" fmla="*/ 1073353 h 4876800"/>
              <a:gd name="connsiteX148" fmla="*/ 1714500 w 4876800"/>
              <a:gd name="connsiteY148" fmla="*/ 954033 h 4876800"/>
              <a:gd name="connsiteX149" fmla="*/ 1714500 w 4876800"/>
              <a:gd name="connsiteY149" fmla="*/ 1524000 h 4876800"/>
              <a:gd name="connsiteX150" fmla="*/ 2284466 w 4876800"/>
              <a:gd name="connsiteY150" fmla="*/ 1524000 h 4876800"/>
              <a:gd name="connsiteX151" fmla="*/ 2221782 w 4876800"/>
              <a:gd name="connsiteY151" fmla="*/ 1016717 h 4876800"/>
              <a:gd name="connsiteX152" fmla="*/ 1714500 w 4876800"/>
              <a:gd name="connsiteY152" fmla="*/ 954033 h 4876800"/>
              <a:gd name="connsiteX153" fmla="*/ 1524000 w 4876800"/>
              <a:gd name="connsiteY153" fmla="*/ 954033 h 4876800"/>
              <a:gd name="connsiteX154" fmla="*/ 1016717 w 4876800"/>
              <a:gd name="connsiteY154" fmla="*/ 1016708 h 4876800"/>
              <a:gd name="connsiteX155" fmla="*/ 954033 w 4876800"/>
              <a:gd name="connsiteY155" fmla="*/ 1524000 h 4876800"/>
              <a:gd name="connsiteX156" fmla="*/ 1524000 w 4876800"/>
              <a:gd name="connsiteY156" fmla="*/ 1524000 h 4876800"/>
              <a:gd name="connsiteX157" fmla="*/ 4533900 w 4876800"/>
              <a:gd name="connsiteY157" fmla="*/ 819150 h 4876800"/>
              <a:gd name="connsiteX158" fmla="*/ 4629150 w 4876800"/>
              <a:gd name="connsiteY158" fmla="*/ 914400 h 4876800"/>
              <a:gd name="connsiteX159" fmla="*/ 4629150 w 4876800"/>
              <a:gd name="connsiteY159" fmla="*/ 1104900 h 4876800"/>
              <a:gd name="connsiteX160" fmla="*/ 4533900 w 4876800"/>
              <a:gd name="connsiteY160" fmla="*/ 1200150 h 4876800"/>
              <a:gd name="connsiteX161" fmla="*/ 4438650 w 4876800"/>
              <a:gd name="connsiteY161" fmla="*/ 1104900 h 4876800"/>
              <a:gd name="connsiteX162" fmla="*/ 4438650 w 4876800"/>
              <a:gd name="connsiteY162" fmla="*/ 914400 h 4876800"/>
              <a:gd name="connsiteX163" fmla="*/ 4533900 w 4876800"/>
              <a:gd name="connsiteY163" fmla="*/ 819150 h 4876800"/>
              <a:gd name="connsiteX164" fmla="*/ 2103091 w 4876800"/>
              <a:gd name="connsiteY164" fmla="*/ 275577 h 4876800"/>
              <a:gd name="connsiteX165" fmla="*/ 2378897 w 4876800"/>
              <a:gd name="connsiteY165" fmla="*/ 859583 h 4876800"/>
              <a:gd name="connsiteX166" fmla="*/ 2962923 w 4876800"/>
              <a:gd name="connsiteY166" fmla="*/ 1135399 h 4876800"/>
              <a:gd name="connsiteX167" fmla="*/ 2103091 w 4876800"/>
              <a:gd name="connsiteY167" fmla="*/ 275577 h 4876800"/>
              <a:gd name="connsiteX168" fmla="*/ 1135399 w 4876800"/>
              <a:gd name="connsiteY168" fmla="*/ 275577 h 4876800"/>
              <a:gd name="connsiteX169" fmla="*/ 275587 w 4876800"/>
              <a:gd name="connsiteY169" fmla="*/ 1135351 h 4876800"/>
              <a:gd name="connsiteX170" fmla="*/ 859593 w 4876800"/>
              <a:gd name="connsiteY170" fmla="*/ 859593 h 4876800"/>
              <a:gd name="connsiteX171" fmla="*/ 1135399 w 4876800"/>
              <a:gd name="connsiteY171" fmla="*/ 275577 h 4876800"/>
              <a:gd name="connsiteX172" fmla="*/ 4343400 w 4876800"/>
              <a:gd name="connsiteY172" fmla="*/ 247650 h 4876800"/>
              <a:gd name="connsiteX173" fmla="*/ 4629150 w 4876800"/>
              <a:gd name="connsiteY173" fmla="*/ 533400 h 4876800"/>
              <a:gd name="connsiteX174" fmla="*/ 4533900 w 4876800"/>
              <a:gd name="connsiteY174" fmla="*/ 628650 h 4876800"/>
              <a:gd name="connsiteX175" fmla="*/ 4438650 w 4876800"/>
              <a:gd name="connsiteY175" fmla="*/ 533400 h 4876800"/>
              <a:gd name="connsiteX176" fmla="*/ 4343400 w 4876800"/>
              <a:gd name="connsiteY176" fmla="*/ 438150 h 4876800"/>
              <a:gd name="connsiteX177" fmla="*/ 4248150 w 4876800"/>
              <a:gd name="connsiteY177" fmla="*/ 342900 h 4876800"/>
              <a:gd name="connsiteX178" fmla="*/ 4343400 w 4876800"/>
              <a:gd name="connsiteY178" fmla="*/ 247650 h 4876800"/>
              <a:gd name="connsiteX179" fmla="*/ 3771900 w 4876800"/>
              <a:gd name="connsiteY179" fmla="*/ 247650 h 4876800"/>
              <a:gd name="connsiteX180" fmla="*/ 3962400 w 4876800"/>
              <a:gd name="connsiteY180" fmla="*/ 247650 h 4876800"/>
              <a:gd name="connsiteX181" fmla="*/ 4057650 w 4876800"/>
              <a:gd name="connsiteY181" fmla="*/ 342900 h 4876800"/>
              <a:gd name="connsiteX182" fmla="*/ 3962400 w 4876800"/>
              <a:gd name="connsiteY182" fmla="*/ 438150 h 4876800"/>
              <a:gd name="connsiteX183" fmla="*/ 3771900 w 4876800"/>
              <a:gd name="connsiteY183" fmla="*/ 438150 h 4876800"/>
              <a:gd name="connsiteX184" fmla="*/ 3676650 w 4876800"/>
              <a:gd name="connsiteY184" fmla="*/ 342900 h 4876800"/>
              <a:gd name="connsiteX185" fmla="*/ 3771900 w 4876800"/>
              <a:gd name="connsiteY185" fmla="*/ 247650 h 4876800"/>
              <a:gd name="connsiteX186" fmla="*/ 3200400 w 4876800"/>
              <a:gd name="connsiteY186" fmla="*/ 247650 h 4876800"/>
              <a:gd name="connsiteX187" fmla="*/ 3390900 w 4876800"/>
              <a:gd name="connsiteY187" fmla="*/ 247650 h 4876800"/>
              <a:gd name="connsiteX188" fmla="*/ 3486150 w 4876800"/>
              <a:gd name="connsiteY188" fmla="*/ 342900 h 4876800"/>
              <a:gd name="connsiteX189" fmla="*/ 3390900 w 4876800"/>
              <a:gd name="connsiteY189" fmla="*/ 438150 h 4876800"/>
              <a:gd name="connsiteX190" fmla="*/ 3200400 w 4876800"/>
              <a:gd name="connsiteY190" fmla="*/ 438150 h 4876800"/>
              <a:gd name="connsiteX191" fmla="*/ 3105150 w 4876800"/>
              <a:gd name="connsiteY191" fmla="*/ 342900 h 4876800"/>
              <a:gd name="connsiteX192" fmla="*/ 3200400 w 4876800"/>
              <a:gd name="connsiteY192" fmla="*/ 247650 h 4876800"/>
              <a:gd name="connsiteX193" fmla="*/ 1714500 w 4876800"/>
              <a:gd name="connsiteY193" fmla="*/ 206264 h 4876800"/>
              <a:gd name="connsiteX194" fmla="*/ 1714500 w 4876800"/>
              <a:gd name="connsiteY194" fmla="*/ 763419 h 4876800"/>
              <a:gd name="connsiteX195" fmla="*/ 2165137 w 4876800"/>
              <a:gd name="connsiteY195" fmla="*/ 810653 h 4876800"/>
              <a:gd name="connsiteX196" fmla="*/ 1714500 w 4876800"/>
              <a:gd name="connsiteY196" fmla="*/ 206264 h 4876800"/>
              <a:gd name="connsiteX197" fmla="*/ 1524000 w 4876800"/>
              <a:gd name="connsiteY197" fmla="*/ 206264 h 4876800"/>
              <a:gd name="connsiteX198" fmla="*/ 1073363 w 4876800"/>
              <a:gd name="connsiteY198" fmla="*/ 810663 h 4876800"/>
              <a:gd name="connsiteX199" fmla="*/ 1524000 w 4876800"/>
              <a:gd name="connsiteY199" fmla="*/ 763419 h 4876800"/>
              <a:gd name="connsiteX200" fmla="*/ 1619250 w 4876800"/>
              <a:gd name="connsiteY200" fmla="*/ 0 h 4876800"/>
              <a:gd name="connsiteX201" fmla="*/ 1628889 w 4876800"/>
              <a:gd name="connsiteY201" fmla="*/ 105 h 4876800"/>
              <a:gd name="connsiteX202" fmla="*/ 1629032 w 4876800"/>
              <a:gd name="connsiteY202" fmla="*/ 95 h 4876800"/>
              <a:gd name="connsiteX203" fmla="*/ 1629632 w 4876800"/>
              <a:gd name="connsiteY203" fmla="*/ 95 h 4876800"/>
              <a:gd name="connsiteX204" fmla="*/ 1631356 w 4876800"/>
              <a:gd name="connsiteY204" fmla="*/ 124 h 4876800"/>
              <a:gd name="connsiteX205" fmla="*/ 1631480 w 4876800"/>
              <a:gd name="connsiteY205" fmla="*/ 124 h 4876800"/>
              <a:gd name="connsiteX206" fmla="*/ 1631613 w 4876800"/>
              <a:gd name="connsiteY206" fmla="*/ 133 h 4876800"/>
              <a:gd name="connsiteX207" fmla="*/ 1631785 w 4876800"/>
              <a:gd name="connsiteY207" fmla="*/ 133 h 4876800"/>
              <a:gd name="connsiteX208" fmla="*/ 1631823 w 4876800"/>
              <a:gd name="connsiteY208" fmla="*/ 133 h 4876800"/>
              <a:gd name="connsiteX209" fmla="*/ 2764250 w 4876800"/>
              <a:gd name="connsiteY209" fmla="*/ 474250 h 4876800"/>
              <a:gd name="connsiteX210" fmla="*/ 3235690 w 4876800"/>
              <a:gd name="connsiteY210" fmla="*/ 1524486 h 4876800"/>
              <a:gd name="connsiteX211" fmla="*/ 4876800 w 4876800"/>
              <a:gd name="connsiteY211" fmla="*/ 3200400 h 4876800"/>
              <a:gd name="connsiteX212" fmla="*/ 3200400 w 4876800"/>
              <a:gd name="connsiteY212" fmla="*/ 4876800 h 4876800"/>
              <a:gd name="connsiteX213" fmla="*/ 1524486 w 4876800"/>
              <a:gd name="connsiteY213" fmla="*/ 3235681 h 4876800"/>
              <a:gd name="connsiteX214" fmla="*/ 474250 w 4876800"/>
              <a:gd name="connsiteY214" fmla="*/ 2764269 h 4876800"/>
              <a:gd name="connsiteX215" fmla="*/ 0 w 4876800"/>
              <a:gd name="connsiteY215" fmla="*/ 1619250 h 4876800"/>
              <a:gd name="connsiteX216" fmla="*/ 105 w 4876800"/>
              <a:gd name="connsiteY216" fmla="*/ 1609115 h 4876800"/>
              <a:gd name="connsiteX217" fmla="*/ 95 w 4876800"/>
              <a:gd name="connsiteY217" fmla="*/ 1608839 h 4876800"/>
              <a:gd name="connsiteX218" fmla="*/ 133 w 4876800"/>
              <a:gd name="connsiteY218" fmla="*/ 1606953 h 4876800"/>
              <a:gd name="connsiteX219" fmla="*/ 133 w 4876800"/>
              <a:gd name="connsiteY219" fmla="*/ 1606696 h 4876800"/>
              <a:gd name="connsiteX220" fmla="*/ 133 w 4876800"/>
              <a:gd name="connsiteY220" fmla="*/ 1606648 h 4876800"/>
              <a:gd name="connsiteX221" fmla="*/ 474250 w 4876800"/>
              <a:gd name="connsiteY221" fmla="*/ 474250 h 4876800"/>
              <a:gd name="connsiteX222" fmla="*/ 1606667 w 4876800"/>
              <a:gd name="connsiteY222" fmla="*/ 124 h 4876800"/>
              <a:gd name="connsiteX223" fmla="*/ 1606705 w 4876800"/>
              <a:gd name="connsiteY223" fmla="*/ 124 h 4876800"/>
              <a:gd name="connsiteX224" fmla="*/ 1606877 w 4876800"/>
              <a:gd name="connsiteY224" fmla="*/ 124 h 4876800"/>
              <a:gd name="connsiteX225" fmla="*/ 1607010 w 4876800"/>
              <a:gd name="connsiteY225" fmla="*/ 114 h 4876800"/>
              <a:gd name="connsiteX226" fmla="*/ 1607134 w 4876800"/>
              <a:gd name="connsiteY226" fmla="*/ 114 h 4876800"/>
              <a:gd name="connsiteX227" fmla="*/ 1608858 w 4876800"/>
              <a:gd name="connsiteY227" fmla="*/ 85 h 4876800"/>
              <a:gd name="connsiteX228" fmla="*/ 1609458 w 4876800"/>
              <a:gd name="connsiteY228" fmla="*/ 85 h 4876800"/>
              <a:gd name="connsiteX229" fmla="*/ 1609601 w 4876800"/>
              <a:gd name="connsiteY229" fmla="*/ 95 h 4876800"/>
              <a:gd name="connsiteX230" fmla="*/ 1619250 w 4876800"/>
              <a:gd name="connsiteY23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4876800" h="4876800">
                <a:moveTo>
                  <a:pt x="1485900" y="4438650"/>
                </a:moveTo>
                <a:lnTo>
                  <a:pt x="1676400" y="4438650"/>
                </a:lnTo>
                <a:cubicBezTo>
                  <a:pt x="1729006" y="4438650"/>
                  <a:pt x="1771650" y="4481303"/>
                  <a:pt x="1771650" y="4533900"/>
                </a:cubicBezTo>
                <a:cubicBezTo>
                  <a:pt x="1771650" y="4586497"/>
                  <a:pt x="1729006" y="4629150"/>
                  <a:pt x="1676400" y="4629150"/>
                </a:cubicBezTo>
                <a:lnTo>
                  <a:pt x="1485900" y="4629150"/>
                </a:lnTo>
                <a:cubicBezTo>
                  <a:pt x="1433293" y="4629150"/>
                  <a:pt x="1390650" y="4586497"/>
                  <a:pt x="1390650" y="4533900"/>
                </a:cubicBezTo>
                <a:cubicBezTo>
                  <a:pt x="1390650" y="4481303"/>
                  <a:pt x="1433293" y="4438650"/>
                  <a:pt x="1485900" y="4438650"/>
                </a:cubicBezTo>
                <a:close/>
                <a:moveTo>
                  <a:pt x="914400" y="4438650"/>
                </a:moveTo>
                <a:lnTo>
                  <a:pt x="1104900" y="4438650"/>
                </a:lnTo>
                <a:cubicBezTo>
                  <a:pt x="1157506" y="4438650"/>
                  <a:pt x="1200150" y="4481303"/>
                  <a:pt x="1200150" y="4533900"/>
                </a:cubicBezTo>
                <a:cubicBezTo>
                  <a:pt x="1200150" y="4586497"/>
                  <a:pt x="1157506" y="4629150"/>
                  <a:pt x="1104900" y="4629150"/>
                </a:cubicBezTo>
                <a:lnTo>
                  <a:pt x="914400" y="4629150"/>
                </a:lnTo>
                <a:cubicBezTo>
                  <a:pt x="861793" y="4629150"/>
                  <a:pt x="819150" y="4586497"/>
                  <a:pt x="819150" y="4533900"/>
                </a:cubicBezTo>
                <a:cubicBezTo>
                  <a:pt x="819150" y="4481303"/>
                  <a:pt x="861793" y="4438650"/>
                  <a:pt x="914400" y="4438650"/>
                </a:cubicBezTo>
                <a:close/>
                <a:moveTo>
                  <a:pt x="342900" y="4248150"/>
                </a:moveTo>
                <a:cubicBezTo>
                  <a:pt x="395506" y="4248150"/>
                  <a:pt x="438150" y="4290803"/>
                  <a:pt x="438150" y="4343400"/>
                </a:cubicBezTo>
                <a:cubicBezTo>
                  <a:pt x="438150" y="4395921"/>
                  <a:pt x="480879" y="4438650"/>
                  <a:pt x="533400" y="4438650"/>
                </a:cubicBezTo>
                <a:cubicBezTo>
                  <a:pt x="586006" y="4438650"/>
                  <a:pt x="628650" y="4481303"/>
                  <a:pt x="628650" y="4533900"/>
                </a:cubicBezTo>
                <a:cubicBezTo>
                  <a:pt x="628650" y="4586497"/>
                  <a:pt x="586006" y="4629150"/>
                  <a:pt x="533400" y="4629150"/>
                </a:cubicBezTo>
                <a:cubicBezTo>
                  <a:pt x="375837" y="4629150"/>
                  <a:pt x="247650" y="4500962"/>
                  <a:pt x="247650" y="4343400"/>
                </a:cubicBezTo>
                <a:cubicBezTo>
                  <a:pt x="247650" y="4290803"/>
                  <a:pt x="290293" y="4248150"/>
                  <a:pt x="342900" y="4248150"/>
                </a:cubicBezTo>
                <a:close/>
                <a:moveTo>
                  <a:pt x="342900" y="3676650"/>
                </a:moveTo>
                <a:cubicBezTo>
                  <a:pt x="395506" y="3676650"/>
                  <a:pt x="438150" y="3719303"/>
                  <a:pt x="438150" y="3771900"/>
                </a:cubicBezTo>
                <a:lnTo>
                  <a:pt x="438150" y="3962400"/>
                </a:lnTo>
                <a:cubicBezTo>
                  <a:pt x="438150" y="4014997"/>
                  <a:pt x="395506" y="4057650"/>
                  <a:pt x="342900" y="4057650"/>
                </a:cubicBezTo>
                <a:cubicBezTo>
                  <a:pt x="290293" y="4057650"/>
                  <a:pt x="247650" y="4014997"/>
                  <a:pt x="247650" y="3962400"/>
                </a:cubicBezTo>
                <a:lnTo>
                  <a:pt x="247650" y="3771900"/>
                </a:lnTo>
                <a:cubicBezTo>
                  <a:pt x="247650" y="3719303"/>
                  <a:pt x="290293" y="3676650"/>
                  <a:pt x="342900" y="3676650"/>
                </a:cubicBezTo>
                <a:close/>
                <a:moveTo>
                  <a:pt x="3295650" y="3295650"/>
                </a:moveTo>
                <a:lnTo>
                  <a:pt x="3295650" y="3676650"/>
                </a:lnTo>
                <a:lnTo>
                  <a:pt x="3390900" y="3676650"/>
                </a:lnTo>
                <a:cubicBezTo>
                  <a:pt x="3443421" y="3676650"/>
                  <a:pt x="3486150" y="3633921"/>
                  <a:pt x="3486150" y="3581400"/>
                </a:cubicBezTo>
                <a:lnTo>
                  <a:pt x="3486150" y="3390900"/>
                </a:lnTo>
                <a:cubicBezTo>
                  <a:pt x="3486150" y="3338379"/>
                  <a:pt x="3443421" y="3295650"/>
                  <a:pt x="3390900" y="3295650"/>
                </a:cubicBezTo>
                <a:close/>
                <a:moveTo>
                  <a:pt x="342900" y="3105150"/>
                </a:moveTo>
                <a:cubicBezTo>
                  <a:pt x="395506" y="3105150"/>
                  <a:pt x="438150" y="3147803"/>
                  <a:pt x="438150" y="3200400"/>
                </a:cubicBezTo>
                <a:lnTo>
                  <a:pt x="438150" y="3390900"/>
                </a:lnTo>
                <a:cubicBezTo>
                  <a:pt x="438150" y="3443497"/>
                  <a:pt x="395506" y="3486150"/>
                  <a:pt x="342900" y="3486150"/>
                </a:cubicBezTo>
                <a:cubicBezTo>
                  <a:pt x="290293" y="3486150"/>
                  <a:pt x="247650" y="3443497"/>
                  <a:pt x="247650" y="3390900"/>
                </a:cubicBezTo>
                <a:lnTo>
                  <a:pt x="247650" y="3200400"/>
                </a:lnTo>
                <a:cubicBezTo>
                  <a:pt x="247650" y="3147803"/>
                  <a:pt x="290293" y="3105150"/>
                  <a:pt x="342900" y="3105150"/>
                </a:cubicBezTo>
                <a:close/>
                <a:moveTo>
                  <a:pt x="3009900" y="2724150"/>
                </a:moveTo>
                <a:cubicBezTo>
                  <a:pt x="2957379" y="2724150"/>
                  <a:pt x="2914650" y="2766879"/>
                  <a:pt x="2914650" y="2819400"/>
                </a:cubicBezTo>
                <a:lnTo>
                  <a:pt x="2914650" y="3009900"/>
                </a:lnTo>
                <a:cubicBezTo>
                  <a:pt x="2914650" y="3062421"/>
                  <a:pt x="2957379" y="3105150"/>
                  <a:pt x="3009900" y="3105150"/>
                </a:cubicBezTo>
                <a:lnTo>
                  <a:pt x="3105150" y="3105150"/>
                </a:lnTo>
                <a:lnTo>
                  <a:pt x="3105150" y="2724150"/>
                </a:lnTo>
                <a:close/>
                <a:moveTo>
                  <a:pt x="1073343" y="2427837"/>
                </a:moveTo>
                <a:cubicBezTo>
                  <a:pt x="1180166" y="2752153"/>
                  <a:pt x="1345387" y="2973238"/>
                  <a:pt x="1524000" y="3032141"/>
                </a:cubicBezTo>
                <a:lnTo>
                  <a:pt x="1524000" y="2475081"/>
                </a:lnTo>
                <a:cubicBezTo>
                  <a:pt x="1368771" y="2470509"/>
                  <a:pt x="1218009" y="2454669"/>
                  <a:pt x="1073343" y="2427837"/>
                </a:cubicBezTo>
                <a:close/>
                <a:moveTo>
                  <a:pt x="3200400" y="2343150"/>
                </a:moveTo>
                <a:cubicBezTo>
                  <a:pt x="3253006" y="2343150"/>
                  <a:pt x="3295650" y="2385803"/>
                  <a:pt x="3295650" y="2438400"/>
                </a:cubicBezTo>
                <a:lnTo>
                  <a:pt x="3295650" y="2533650"/>
                </a:lnTo>
                <a:lnTo>
                  <a:pt x="3390900" y="2533650"/>
                </a:lnTo>
                <a:cubicBezTo>
                  <a:pt x="3548462" y="2533650"/>
                  <a:pt x="3676650" y="2661837"/>
                  <a:pt x="3676650" y="2819400"/>
                </a:cubicBezTo>
                <a:cubicBezTo>
                  <a:pt x="3676650" y="2871997"/>
                  <a:pt x="3634006" y="2914650"/>
                  <a:pt x="3581400" y="2914650"/>
                </a:cubicBezTo>
                <a:cubicBezTo>
                  <a:pt x="3528793" y="2914650"/>
                  <a:pt x="3486150" y="2871997"/>
                  <a:pt x="3486150" y="2819400"/>
                </a:cubicBezTo>
                <a:cubicBezTo>
                  <a:pt x="3486150" y="2766879"/>
                  <a:pt x="3443421" y="2724150"/>
                  <a:pt x="3390900" y="2724150"/>
                </a:cubicBezTo>
                <a:lnTo>
                  <a:pt x="3295650" y="2724150"/>
                </a:lnTo>
                <a:lnTo>
                  <a:pt x="3295650" y="3105150"/>
                </a:lnTo>
                <a:lnTo>
                  <a:pt x="3390900" y="3105150"/>
                </a:lnTo>
                <a:cubicBezTo>
                  <a:pt x="3548462" y="3105150"/>
                  <a:pt x="3676650" y="3233337"/>
                  <a:pt x="3676650" y="3390900"/>
                </a:cubicBezTo>
                <a:lnTo>
                  <a:pt x="3676650" y="3581400"/>
                </a:lnTo>
                <a:cubicBezTo>
                  <a:pt x="3676650" y="3738962"/>
                  <a:pt x="3548462" y="3867150"/>
                  <a:pt x="3390900" y="3867150"/>
                </a:cubicBezTo>
                <a:lnTo>
                  <a:pt x="3295650" y="3867150"/>
                </a:lnTo>
                <a:lnTo>
                  <a:pt x="3295650" y="3962400"/>
                </a:lnTo>
                <a:cubicBezTo>
                  <a:pt x="3295650" y="4014997"/>
                  <a:pt x="3253006" y="4057650"/>
                  <a:pt x="3200400" y="4057650"/>
                </a:cubicBezTo>
                <a:cubicBezTo>
                  <a:pt x="3147793" y="4057650"/>
                  <a:pt x="3105150" y="4014997"/>
                  <a:pt x="3105150" y="3962400"/>
                </a:cubicBezTo>
                <a:lnTo>
                  <a:pt x="3105150" y="3867150"/>
                </a:lnTo>
                <a:lnTo>
                  <a:pt x="3009900" y="3867150"/>
                </a:lnTo>
                <a:cubicBezTo>
                  <a:pt x="2852337" y="3867150"/>
                  <a:pt x="2724150" y="3738962"/>
                  <a:pt x="2724150" y="3581400"/>
                </a:cubicBezTo>
                <a:cubicBezTo>
                  <a:pt x="2724150" y="3528803"/>
                  <a:pt x="2766793" y="3486150"/>
                  <a:pt x="2819400" y="3486150"/>
                </a:cubicBezTo>
                <a:cubicBezTo>
                  <a:pt x="2872006" y="3486150"/>
                  <a:pt x="2914650" y="3528803"/>
                  <a:pt x="2914650" y="3581400"/>
                </a:cubicBezTo>
                <a:cubicBezTo>
                  <a:pt x="2914650" y="3633921"/>
                  <a:pt x="2957379" y="3676650"/>
                  <a:pt x="3009900" y="3676650"/>
                </a:cubicBezTo>
                <a:lnTo>
                  <a:pt x="3105150" y="3676650"/>
                </a:lnTo>
                <a:lnTo>
                  <a:pt x="3105150" y="3295650"/>
                </a:lnTo>
                <a:lnTo>
                  <a:pt x="3009900" y="3295650"/>
                </a:lnTo>
                <a:cubicBezTo>
                  <a:pt x="2852337" y="3295650"/>
                  <a:pt x="2724150" y="3167462"/>
                  <a:pt x="2724150" y="3009900"/>
                </a:cubicBezTo>
                <a:lnTo>
                  <a:pt x="2724150" y="2819400"/>
                </a:lnTo>
                <a:cubicBezTo>
                  <a:pt x="2724150" y="2661837"/>
                  <a:pt x="2852337" y="2533650"/>
                  <a:pt x="3009900" y="2533650"/>
                </a:cubicBezTo>
                <a:lnTo>
                  <a:pt x="3105150" y="2533650"/>
                </a:lnTo>
                <a:lnTo>
                  <a:pt x="3105150" y="2438400"/>
                </a:lnTo>
                <a:cubicBezTo>
                  <a:pt x="3105150" y="2385803"/>
                  <a:pt x="3147793" y="2343150"/>
                  <a:pt x="3200400" y="2343150"/>
                </a:cubicBezTo>
                <a:close/>
                <a:moveTo>
                  <a:pt x="2628900" y="2124075"/>
                </a:moveTo>
                <a:cubicBezTo>
                  <a:pt x="2681478" y="2124075"/>
                  <a:pt x="2724150" y="2166747"/>
                  <a:pt x="2724150" y="2219325"/>
                </a:cubicBezTo>
                <a:cubicBezTo>
                  <a:pt x="2724150" y="2271903"/>
                  <a:pt x="2681478" y="2314575"/>
                  <a:pt x="2628900" y="2314575"/>
                </a:cubicBezTo>
                <a:cubicBezTo>
                  <a:pt x="2576322" y="2314575"/>
                  <a:pt x="2533650" y="2271903"/>
                  <a:pt x="2533650" y="2219325"/>
                </a:cubicBezTo>
                <a:cubicBezTo>
                  <a:pt x="2533650" y="2166747"/>
                  <a:pt x="2576322" y="2124075"/>
                  <a:pt x="2628900" y="2124075"/>
                </a:cubicBezTo>
                <a:close/>
                <a:moveTo>
                  <a:pt x="273853" y="2102282"/>
                </a:moveTo>
                <a:cubicBezTo>
                  <a:pt x="344071" y="2298268"/>
                  <a:pt x="457381" y="2477938"/>
                  <a:pt x="608952" y="2629557"/>
                </a:cubicBezTo>
                <a:cubicBezTo>
                  <a:pt x="760552" y="2781109"/>
                  <a:pt x="940174" y="2894409"/>
                  <a:pt x="1136123" y="2964628"/>
                </a:cubicBezTo>
                <a:cubicBezTo>
                  <a:pt x="1021337" y="2818962"/>
                  <a:pt x="925954" y="2619870"/>
                  <a:pt x="859612" y="2378926"/>
                </a:cubicBezTo>
                <a:cubicBezTo>
                  <a:pt x="618610" y="2312565"/>
                  <a:pt x="419538" y="2217096"/>
                  <a:pt x="273853" y="2102282"/>
                </a:cubicBezTo>
                <a:close/>
                <a:moveTo>
                  <a:pt x="3200400" y="1933575"/>
                </a:moveTo>
                <a:cubicBezTo>
                  <a:pt x="3525878" y="1933575"/>
                  <a:pt x="3850091" y="2071106"/>
                  <a:pt x="4089892" y="2310908"/>
                </a:cubicBezTo>
                <a:cubicBezTo>
                  <a:pt x="4329693" y="2550709"/>
                  <a:pt x="4467225" y="2874921"/>
                  <a:pt x="4467225" y="3200400"/>
                </a:cubicBezTo>
                <a:cubicBezTo>
                  <a:pt x="4467225" y="3525878"/>
                  <a:pt x="4329693" y="3850091"/>
                  <a:pt x="4089892" y="4089892"/>
                </a:cubicBezTo>
                <a:cubicBezTo>
                  <a:pt x="3850091" y="4329693"/>
                  <a:pt x="3525878" y="4467225"/>
                  <a:pt x="3200400" y="4467225"/>
                </a:cubicBezTo>
                <a:cubicBezTo>
                  <a:pt x="2874921" y="4467225"/>
                  <a:pt x="2550709" y="4329693"/>
                  <a:pt x="2310908" y="4089892"/>
                </a:cubicBezTo>
                <a:cubicBezTo>
                  <a:pt x="2071106" y="3850091"/>
                  <a:pt x="1933575" y="3525878"/>
                  <a:pt x="1933575" y="3200400"/>
                </a:cubicBezTo>
                <a:cubicBezTo>
                  <a:pt x="1933575" y="2954207"/>
                  <a:pt x="2033235" y="2670943"/>
                  <a:pt x="2200151" y="2442657"/>
                </a:cubicBezTo>
                <a:cubicBezTo>
                  <a:pt x="2231202" y="2400195"/>
                  <a:pt x="2290800" y="2390927"/>
                  <a:pt x="2333263" y="2421988"/>
                </a:cubicBezTo>
                <a:cubicBezTo>
                  <a:pt x="2375735" y="2453040"/>
                  <a:pt x="2384984" y="2512638"/>
                  <a:pt x="2353932" y="2555100"/>
                </a:cubicBezTo>
                <a:cubicBezTo>
                  <a:pt x="2210000" y="2751944"/>
                  <a:pt x="2124075" y="2993174"/>
                  <a:pt x="2124075" y="3200400"/>
                </a:cubicBezTo>
                <a:cubicBezTo>
                  <a:pt x="2124075" y="3773767"/>
                  <a:pt x="2627033" y="4276725"/>
                  <a:pt x="3200400" y="4276725"/>
                </a:cubicBezTo>
                <a:cubicBezTo>
                  <a:pt x="3773767" y="4276725"/>
                  <a:pt x="4276725" y="3773767"/>
                  <a:pt x="4276725" y="3200400"/>
                </a:cubicBezTo>
                <a:cubicBezTo>
                  <a:pt x="4276725" y="2627033"/>
                  <a:pt x="3773767" y="2124075"/>
                  <a:pt x="3200400" y="2124075"/>
                </a:cubicBezTo>
                <a:cubicBezTo>
                  <a:pt x="3137849" y="2124075"/>
                  <a:pt x="3074908" y="2129694"/>
                  <a:pt x="3013329" y="2140753"/>
                </a:cubicBezTo>
                <a:cubicBezTo>
                  <a:pt x="2961532" y="2150107"/>
                  <a:pt x="2912040" y="2115645"/>
                  <a:pt x="2902724" y="2063877"/>
                </a:cubicBezTo>
                <a:cubicBezTo>
                  <a:pt x="2893409" y="2012099"/>
                  <a:pt x="2927832" y="1962588"/>
                  <a:pt x="2979610" y="1953272"/>
                </a:cubicBezTo>
                <a:cubicBezTo>
                  <a:pt x="3052286" y="1940195"/>
                  <a:pt x="3126571" y="1933575"/>
                  <a:pt x="3200400" y="1933575"/>
                </a:cubicBezTo>
                <a:close/>
                <a:moveTo>
                  <a:pt x="3200400" y="1714500"/>
                </a:moveTo>
                <a:cubicBezTo>
                  <a:pt x="3182617" y="1714500"/>
                  <a:pt x="3164681" y="1714862"/>
                  <a:pt x="3147079" y="1715567"/>
                </a:cubicBezTo>
                <a:cubicBezTo>
                  <a:pt x="3147060" y="1715567"/>
                  <a:pt x="3147041" y="1715567"/>
                  <a:pt x="3147031" y="1715567"/>
                </a:cubicBezTo>
                <a:cubicBezTo>
                  <a:pt x="2400728" y="1745199"/>
                  <a:pt x="1745199" y="2400728"/>
                  <a:pt x="1715567" y="3147022"/>
                </a:cubicBezTo>
                <a:cubicBezTo>
                  <a:pt x="1714862" y="3164681"/>
                  <a:pt x="1714500" y="3182617"/>
                  <a:pt x="1714500" y="3200400"/>
                </a:cubicBezTo>
                <a:cubicBezTo>
                  <a:pt x="1714500" y="3991956"/>
                  <a:pt x="2408844" y="4686300"/>
                  <a:pt x="3200400" y="4686300"/>
                </a:cubicBezTo>
                <a:cubicBezTo>
                  <a:pt x="3991956" y="4686300"/>
                  <a:pt x="4686300" y="3991956"/>
                  <a:pt x="4686300" y="3200400"/>
                </a:cubicBezTo>
                <a:cubicBezTo>
                  <a:pt x="4686300" y="2408844"/>
                  <a:pt x="3991956" y="1714500"/>
                  <a:pt x="3200400" y="1714500"/>
                </a:cubicBezTo>
                <a:close/>
                <a:moveTo>
                  <a:pt x="1714500" y="1714500"/>
                </a:moveTo>
                <a:lnTo>
                  <a:pt x="1714500" y="2284438"/>
                </a:lnTo>
                <a:cubicBezTo>
                  <a:pt x="1748799" y="2283352"/>
                  <a:pt x="1782880" y="2281685"/>
                  <a:pt x="1816503" y="2279428"/>
                </a:cubicBezTo>
                <a:cubicBezTo>
                  <a:pt x="1877768" y="2190264"/>
                  <a:pt x="1948024" y="2105634"/>
                  <a:pt x="2026834" y="2026824"/>
                </a:cubicBezTo>
                <a:cubicBezTo>
                  <a:pt x="2105634" y="1948015"/>
                  <a:pt x="2190264" y="1877768"/>
                  <a:pt x="2279428" y="1816503"/>
                </a:cubicBezTo>
                <a:cubicBezTo>
                  <a:pt x="2281685" y="1782880"/>
                  <a:pt x="2283342" y="1748799"/>
                  <a:pt x="2284438" y="1714500"/>
                </a:cubicBezTo>
                <a:close/>
                <a:moveTo>
                  <a:pt x="954033" y="1714500"/>
                </a:moveTo>
                <a:cubicBezTo>
                  <a:pt x="959567" y="1891103"/>
                  <a:pt x="980589" y="2061115"/>
                  <a:pt x="1016717" y="2221782"/>
                </a:cubicBezTo>
                <a:cubicBezTo>
                  <a:pt x="1177376" y="2257911"/>
                  <a:pt x="1347397" y="2278932"/>
                  <a:pt x="1524000" y="2284466"/>
                </a:cubicBezTo>
                <a:lnTo>
                  <a:pt x="1524000" y="1714500"/>
                </a:lnTo>
                <a:close/>
                <a:moveTo>
                  <a:pt x="206359" y="1714500"/>
                </a:moveTo>
                <a:cubicBezTo>
                  <a:pt x="265261" y="1893103"/>
                  <a:pt x="486346" y="2058333"/>
                  <a:pt x="810673" y="2165156"/>
                </a:cubicBezTo>
                <a:cubicBezTo>
                  <a:pt x="783831" y="2020490"/>
                  <a:pt x="767991" y="1869729"/>
                  <a:pt x="763419" y="1714500"/>
                </a:cubicBezTo>
                <a:close/>
                <a:moveTo>
                  <a:pt x="4533900" y="1390650"/>
                </a:moveTo>
                <a:cubicBezTo>
                  <a:pt x="4586506" y="1390650"/>
                  <a:pt x="4629150" y="1433303"/>
                  <a:pt x="4629150" y="1485900"/>
                </a:cubicBezTo>
                <a:lnTo>
                  <a:pt x="4629150" y="1676400"/>
                </a:lnTo>
                <a:cubicBezTo>
                  <a:pt x="4629150" y="1728997"/>
                  <a:pt x="4586506" y="1771650"/>
                  <a:pt x="4533900" y="1771650"/>
                </a:cubicBezTo>
                <a:cubicBezTo>
                  <a:pt x="4481293" y="1771650"/>
                  <a:pt x="4438650" y="1728997"/>
                  <a:pt x="4438650" y="1676400"/>
                </a:cubicBezTo>
                <a:lnTo>
                  <a:pt x="4438650" y="1485900"/>
                </a:lnTo>
                <a:cubicBezTo>
                  <a:pt x="4438650" y="1433303"/>
                  <a:pt x="4481293" y="1390650"/>
                  <a:pt x="4533900" y="1390650"/>
                </a:cubicBezTo>
                <a:close/>
                <a:moveTo>
                  <a:pt x="2427837" y="1073363"/>
                </a:moveTo>
                <a:cubicBezTo>
                  <a:pt x="2454669" y="1218019"/>
                  <a:pt x="2470509" y="1368780"/>
                  <a:pt x="2475081" y="1524000"/>
                </a:cubicBezTo>
                <a:lnTo>
                  <a:pt x="3032188" y="1524000"/>
                </a:lnTo>
                <a:cubicBezTo>
                  <a:pt x="2972971" y="1345416"/>
                  <a:pt x="2751229" y="1180004"/>
                  <a:pt x="2427837" y="1073363"/>
                </a:cubicBezTo>
                <a:close/>
                <a:moveTo>
                  <a:pt x="810663" y="1073353"/>
                </a:moveTo>
                <a:cubicBezTo>
                  <a:pt x="487156" y="1180033"/>
                  <a:pt x="265376" y="1345511"/>
                  <a:pt x="206264" y="1524000"/>
                </a:cubicBezTo>
                <a:lnTo>
                  <a:pt x="763419" y="1524000"/>
                </a:lnTo>
                <a:cubicBezTo>
                  <a:pt x="767991" y="1368780"/>
                  <a:pt x="783831" y="1218019"/>
                  <a:pt x="810663" y="1073353"/>
                </a:cubicBezTo>
                <a:close/>
                <a:moveTo>
                  <a:pt x="1714500" y="954033"/>
                </a:moveTo>
                <a:lnTo>
                  <a:pt x="1714500" y="1524000"/>
                </a:lnTo>
                <a:lnTo>
                  <a:pt x="2284466" y="1524000"/>
                </a:lnTo>
                <a:cubicBezTo>
                  <a:pt x="2278932" y="1347406"/>
                  <a:pt x="2257911" y="1177385"/>
                  <a:pt x="2221782" y="1016717"/>
                </a:cubicBezTo>
                <a:cubicBezTo>
                  <a:pt x="2061124" y="980589"/>
                  <a:pt x="1891103" y="959567"/>
                  <a:pt x="1714500" y="954033"/>
                </a:cubicBezTo>
                <a:close/>
                <a:moveTo>
                  <a:pt x="1524000" y="954033"/>
                </a:moveTo>
                <a:cubicBezTo>
                  <a:pt x="1347406" y="959567"/>
                  <a:pt x="1177385" y="980589"/>
                  <a:pt x="1016717" y="1016708"/>
                </a:cubicBezTo>
                <a:cubicBezTo>
                  <a:pt x="980589" y="1177376"/>
                  <a:pt x="959567" y="1347397"/>
                  <a:pt x="954033" y="1524000"/>
                </a:cubicBezTo>
                <a:lnTo>
                  <a:pt x="1524000" y="1524000"/>
                </a:lnTo>
                <a:close/>
                <a:moveTo>
                  <a:pt x="4533900" y="819150"/>
                </a:moveTo>
                <a:cubicBezTo>
                  <a:pt x="4586506" y="819150"/>
                  <a:pt x="4629150" y="861803"/>
                  <a:pt x="4629150" y="914400"/>
                </a:cubicBezTo>
                <a:lnTo>
                  <a:pt x="4629150" y="1104900"/>
                </a:lnTo>
                <a:cubicBezTo>
                  <a:pt x="4629150" y="1157497"/>
                  <a:pt x="4586506" y="1200150"/>
                  <a:pt x="4533900" y="1200150"/>
                </a:cubicBezTo>
                <a:cubicBezTo>
                  <a:pt x="4481293" y="1200150"/>
                  <a:pt x="4438650" y="1157497"/>
                  <a:pt x="4438650" y="1104900"/>
                </a:cubicBezTo>
                <a:lnTo>
                  <a:pt x="4438650" y="914400"/>
                </a:lnTo>
                <a:cubicBezTo>
                  <a:pt x="4438650" y="861803"/>
                  <a:pt x="4481293" y="819150"/>
                  <a:pt x="4533900" y="819150"/>
                </a:cubicBezTo>
                <a:close/>
                <a:moveTo>
                  <a:pt x="2103091" y="275577"/>
                </a:moveTo>
                <a:cubicBezTo>
                  <a:pt x="2217620" y="421300"/>
                  <a:pt x="2312860" y="619849"/>
                  <a:pt x="2378897" y="859583"/>
                </a:cubicBezTo>
                <a:cubicBezTo>
                  <a:pt x="2618641" y="925620"/>
                  <a:pt x="2817200" y="1020870"/>
                  <a:pt x="2962923" y="1135399"/>
                </a:cubicBezTo>
                <a:cubicBezTo>
                  <a:pt x="2818352" y="737425"/>
                  <a:pt x="2501074" y="420148"/>
                  <a:pt x="2103091" y="275577"/>
                </a:cubicBezTo>
                <a:close/>
                <a:moveTo>
                  <a:pt x="1135399" y="275577"/>
                </a:moveTo>
                <a:cubicBezTo>
                  <a:pt x="737444" y="420148"/>
                  <a:pt x="420176" y="737406"/>
                  <a:pt x="275587" y="1135351"/>
                </a:cubicBezTo>
                <a:cubicBezTo>
                  <a:pt x="421310" y="1020861"/>
                  <a:pt x="619858" y="925620"/>
                  <a:pt x="859593" y="859593"/>
                </a:cubicBezTo>
                <a:cubicBezTo>
                  <a:pt x="925630" y="619858"/>
                  <a:pt x="1020870" y="421300"/>
                  <a:pt x="1135399" y="275577"/>
                </a:cubicBezTo>
                <a:close/>
                <a:moveTo>
                  <a:pt x="4343400" y="247650"/>
                </a:moveTo>
                <a:cubicBezTo>
                  <a:pt x="4500962" y="247650"/>
                  <a:pt x="4629150" y="375837"/>
                  <a:pt x="4629150" y="533400"/>
                </a:cubicBezTo>
                <a:cubicBezTo>
                  <a:pt x="4629150" y="585997"/>
                  <a:pt x="4586506" y="628650"/>
                  <a:pt x="4533900" y="628650"/>
                </a:cubicBezTo>
                <a:cubicBezTo>
                  <a:pt x="4481293" y="628650"/>
                  <a:pt x="4438650" y="585997"/>
                  <a:pt x="4438650" y="533400"/>
                </a:cubicBezTo>
                <a:cubicBezTo>
                  <a:pt x="4438650" y="480879"/>
                  <a:pt x="4395921" y="438150"/>
                  <a:pt x="4343400" y="438150"/>
                </a:cubicBezTo>
                <a:cubicBezTo>
                  <a:pt x="4290793" y="438150"/>
                  <a:pt x="4248150" y="395497"/>
                  <a:pt x="4248150" y="342900"/>
                </a:cubicBezTo>
                <a:cubicBezTo>
                  <a:pt x="4248150" y="290303"/>
                  <a:pt x="4290793" y="247650"/>
                  <a:pt x="4343400" y="247650"/>
                </a:cubicBezTo>
                <a:close/>
                <a:moveTo>
                  <a:pt x="3771900" y="247650"/>
                </a:moveTo>
                <a:lnTo>
                  <a:pt x="3962400" y="247650"/>
                </a:lnTo>
                <a:cubicBezTo>
                  <a:pt x="4015006" y="247650"/>
                  <a:pt x="4057650" y="290303"/>
                  <a:pt x="4057650" y="342900"/>
                </a:cubicBezTo>
                <a:cubicBezTo>
                  <a:pt x="4057650" y="395497"/>
                  <a:pt x="4015006" y="438150"/>
                  <a:pt x="3962400" y="438150"/>
                </a:cubicBezTo>
                <a:lnTo>
                  <a:pt x="3771900" y="438150"/>
                </a:lnTo>
                <a:cubicBezTo>
                  <a:pt x="3719293" y="438150"/>
                  <a:pt x="3676650" y="395497"/>
                  <a:pt x="3676650" y="342900"/>
                </a:cubicBezTo>
                <a:cubicBezTo>
                  <a:pt x="3676650" y="290303"/>
                  <a:pt x="3719293" y="247650"/>
                  <a:pt x="3771900" y="247650"/>
                </a:cubicBezTo>
                <a:close/>
                <a:moveTo>
                  <a:pt x="3200400" y="247650"/>
                </a:moveTo>
                <a:lnTo>
                  <a:pt x="3390900" y="247650"/>
                </a:lnTo>
                <a:cubicBezTo>
                  <a:pt x="3443506" y="247650"/>
                  <a:pt x="3486150" y="290303"/>
                  <a:pt x="3486150" y="342900"/>
                </a:cubicBezTo>
                <a:cubicBezTo>
                  <a:pt x="3486150" y="395497"/>
                  <a:pt x="3443506" y="438150"/>
                  <a:pt x="3390900" y="438150"/>
                </a:cubicBezTo>
                <a:lnTo>
                  <a:pt x="3200400" y="438150"/>
                </a:lnTo>
                <a:cubicBezTo>
                  <a:pt x="3147793" y="438150"/>
                  <a:pt x="3105150" y="395497"/>
                  <a:pt x="3105150" y="342900"/>
                </a:cubicBezTo>
                <a:cubicBezTo>
                  <a:pt x="3105150" y="290303"/>
                  <a:pt x="3147793" y="247650"/>
                  <a:pt x="3200400" y="247650"/>
                </a:cubicBezTo>
                <a:close/>
                <a:moveTo>
                  <a:pt x="1714500" y="206264"/>
                </a:moveTo>
                <a:lnTo>
                  <a:pt x="1714500" y="763419"/>
                </a:lnTo>
                <a:cubicBezTo>
                  <a:pt x="1869719" y="767991"/>
                  <a:pt x="2020471" y="783831"/>
                  <a:pt x="2165137" y="810653"/>
                </a:cubicBezTo>
                <a:cubicBezTo>
                  <a:pt x="2058457" y="487146"/>
                  <a:pt x="1892989" y="265366"/>
                  <a:pt x="1714500" y="206264"/>
                </a:cubicBezTo>
                <a:close/>
                <a:moveTo>
                  <a:pt x="1524000" y="206264"/>
                </a:moveTo>
                <a:cubicBezTo>
                  <a:pt x="1345511" y="265376"/>
                  <a:pt x="1180043" y="487146"/>
                  <a:pt x="1073363" y="810663"/>
                </a:cubicBezTo>
                <a:cubicBezTo>
                  <a:pt x="1218028" y="783831"/>
                  <a:pt x="1368780" y="767991"/>
                  <a:pt x="1524000" y="763419"/>
                </a:cubicBezTo>
                <a:close/>
                <a:moveTo>
                  <a:pt x="1619250" y="0"/>
                </a:moveTo>
                <a:cubicBezTo>
                  <a:pt x="1622431" y="0"/>
                  <a:pt x="1625679" y="38"/>
                  <a:pt x="1628889" y="105"/>
                </a:cubicBezTo>
                <a:cubicBezTo>
                  <a:pt x="1628937" y="105"/>
                  <a:pt x="1628984" y="95"/>
                  <a:pt x="1629032" y="95"/>
                </a:cubicBezTo>
                <a:cubicBezTo>
                  <a:pt x="1629232" y="95"/>
                  <a:pt x="1629432" y="95"/>
                  <a:pt x="1629632" y="95"/>
                </a:cubicBezTo>
                <a:cubicBezTo>
                  <a:pt x="1630204" y="95"/>
                  <a:pt x="1630785" y="124"/>
                  <a:pt x="1631356" y="124"/>
                </a:cubicBezTo>
                <a:cubicBezTo>
                  <a:pt x="1631394" y="124"/>
                  <a:pt x="1631442" y="124"/>
                  <a:pt x="1631480" y="124"/>
                </a:cubicBezTo>
                <a:cubicBezTo>
                  <a:pt x="1631528" y="124"/>
                  <a:pt x="1631566" y="133"/>
                  <a:pt x="1631613" y="133"/>
                </a:cubicBezTo>
                <a:cubicBezTo>
                  <a:pt x="1631670" y="133"/>
                  <a:pt x="1631728" y="133"/>
                  <a:pt x="1631785" y="133"/>
                </a:cubicBezTo>
                <a:cubicBezTo>
                  <a:pt x="1631804" y="133"/>
                  <a:pt x="1631813" y="133"/>
                  <a:pt x="1631823" y="133"/>
                </a:cubicBezTo>
                <a:cubicBezTo>
                  <a:pt x="2059552" y="3334"/>
                  <a:pt x="2461641" y="171650"/>
                  <a:pt x="2764250" y="474250"/>
                </a:cubicBezTo>
                <a:cubicBezTo>
                  <a:pt x="3047400" y="757390"/>
                  <a:pt x="3212935" y="1127646"/>
                  <a:pt x="3235690" y="1524486"/>
                </a:cubicBezTo>
                <a:cubicBezTo>
                  <a:pt x="4113962" y="1544774"/>
                  <a:pt x="4876800" y="2319147"/>
                  <a:pt x="4876800" y="3200400"/>
                </a:cubicBezTo>
                <a:cubicBezTo>
                  <a:pt x="4876800" y="4093435"/>
                  <a:pt x="4093435" y="4876800"/>
                  <a:pt x="3200400" y="4876800"/>
                </a:cubicBezTo>
                <a:cubicBezTo>
                  <a:pt x="2319147" y="4876800"/>
                  <a:pt x="1544764" y="4113962"/>
                  <a:pt x="1524486" y="3235681"/>
                </a:cubicBezTo>
                <a:cubicBezTo>
                  <a:pt x="1127665" y="3212925"/>
                  <a:pt x="757714" y="3047638"/>
                  <a:pt x="474250" y="2764269"/>
                </a:cubicBezTo>
                <a:cubicBezTo>
                  <a:pt x="168421" y="2458326"/>
                  <a:pt x="0" y="2051694"/>
                  <a:pt x="0" y="1619250"/>
                </a:cubicBezTo>
                <a:cubicBezTo>
                  <a:pt x="0" y="1615811"/>
                  <a:pt x="38" y="1612468"/>
                  <a:pt x="105" y="1609115"/>
                </a:cubicBezTo>
                <a:cubicBezTo>
                  <a:pt x="105" y="1609020"/>
                  <a:pt x="95" y="1608934"/>
                  <a:pt x="95" y="1608839"/>
                </a:cubicBezTo>
                <a:cubicBezTo>
                  <a:pt x="105" y="1608210"/>
                  <a:pt x="133" y="1607582"/>
                  <a:pt x="133" y="1606953"/>
                </a:cubicBezTo>
                <a:cubicBezTo>
                  <a:pt x="133" y="1606867"/>
                  <a:pt x="133" y="1606782"/>
                  <a:pt x="133" y="1606696"/>
                </a:cubicBezTo>
                <a:cubicBezTo>
                  <a:pt x="133" y="1606686"/>
                  <a:pt x="133" y="1606667"/>
                  <a:pt x="133" y="1606648"/>
                </a:cubicBezTo>
                <a:cubicBezTo>
                  <a:pt x="3343" y="1178928"/>
                  <a:pt x="171650" y="776849"/>
                  <a:pt x="474250" y="474250"/>
                </a:cubicBezTo>
                <a:cubicBezTo>
                  <a:pt x="776859" y="171650"/>
                  <a:pt x="1178947" y="3334"/>
                  <a:pt x="1606667" y="124"/>
                </a:cubicBezTo>
                <a:cubicBezTo>
                  <a:pt x="1606686" y="124"/>
                  <a:pt x="1606696" y="124"/>
                  <a:pt x="1606705" y="124"/>
                </a:cubicBezTo>
                <a:cubicBezTo>
                  <a:pt x="1606762" y="124"/>
                  <a:pt x="1606820" y="124"/>
                  <a:pt x="1606877" y="124"/>
                </a:cubicBezTo>
                <a:cubicBezTo>
                  <a:pt x="1606924" y="124"/>
                  <a:pt x="1606963" y="114"/>
                  <a:pt x="1607010" y="114"/>
                </a:cubicBezTo>
                <a:cubicBezTo>
                  <a:pt x="1607048" y="114"/>
                  <a:pt x="1607086" y="114"/>
                  <a:pt x="1607134" y="114"/>
                </a:cubicBezTo>
                <a:cubicBezTo>
                  <a:pt x="1607705" y="114"/>
                  <a:pt x="1608287" y="85"/>
                  <a:pt x="1608858" y="85"/>
                </a:cubicBezTo>
                <a:cubicBezTo>
                  <a:pt x="1609058" y="85"/>
                  <a:pt x="1609258" y="85"/>
                  <a:pt x="1609458" y="85"/>
                </a:cubicBezTo>
                <a:cubicBezTo>
                  <a:pt x="1609506" y="85"/>
                  <a:pt x="1609553" y="95"/>
                  <a:pt x="1609601" y="95"/>
                </a:cubicBezTo>
                <a:cubicBezTo>
                  <a:pt x="1612792" y="38"/>
                  <a:pt x="1615964" y="0"/>
                  <a:pt x="1619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9B850A0-33FB-4380-844D-410ED022C0E2}"/>
              </a:ext>
            </a:extLst>
          </p:cNvPr>
          <p:cNvSpPr>
            <a:spLocks noChangeAspect="1"/>
          </p:cNvSpPr>
          <p:nvPr/>
        </p:nvSpPr>
        <p:spPr>
          <a:xfrm>
            <a:off x="11767009" y="4779818"/>
            <a:ext cx="853440" cy="853440"/>
          </a:xfrm>
          <a:custGeom>
            <a:avLst/>
            <a:gdLst>
              <a:gd name="connsiteX0" fmla="*/ 4086225 w 4876800"/>
              <a:gd name="connsiteY0" fmla="*/ 3895725 h 4876800"/>
              <a:gd name="connsiteX1" fmla="*/ 4086225 w 4876800"/>
              <a:gd name="connsiteY1" fmla="*/ 4114800 h 4876800"/>
              <a:gd name="connsiteX2" fmla="*/ 4305300 w 4876800"/>
              <a:gd name="connsiteY2" fmla="*/ 4114800 h 4876800"/>
              <a:gd name="connsiteX3" fmla="*/ 4305300 w 4876800"/>
              <a:gd name="connsiteY3" fmla="*/ 3895725 h 4876800"/>
              <a:gd name="connsiteX4" fmla="*/ 2914650 w 4876800"/>
              <a:gd name="connsiteY4" fmla="*/ 3895725 h 4876800"/>
              <a:gd name="connsiteX5" fmla="*/ 2914650 w 4876800"/>
              <a:gd name="connsiteY5" fmla="*/ 4114800 h 4876800"/>
              <a:gd name="connsiteX6" fmla="*/ 3133725 w 4876800"/>
              <a:gd name="connsiteY6" fmla="*/ 4114800 h 4876800"/>
              <a:gd name="connsiteX7" fmla="*/ 3133725 w 4876800"/>
              <a:gd name="connsiteY7" fmla="*/ 3895725 h 4876800"/>
              <a:gd name="connsiteX8" fmla="*/ 1743075 w 4876800"/>
              <a:gd name="connsiteY8" fmla="*/ 3895725 h 4876800"/>
              <a:gd name="connsiteX9" fmla="*/ 1743075 w 4876800"/>
              <a:gd name="connsiteY9" fmla="*/ 4114800 h 4876800"/>
              <a:gd name="connsiteX10" fmla="*/ 1962150 w 4876800"/>
              <a:gd name="connsiteY10" fmla="*/ 4114800 h 4876800"/>
              <a:gd name="connsiteX11" fmla="*/ 1962150 w 4876800"/>
              <a:gd name="connsiteY11" fmla="*/ 3895725 h 4876800"/>
              <a:gd name="connsiteX12" fmla="*/ 571500 w 4876800"/>
              <a:gd name="connsiteY12" fmla="*/ 3895725 h 4876800"/>
              <a:gd name="connsiteX13" fmla="*/ 571500 w 4876800"/>
              <a:gd name="connsiteY13" fmla="*/ 4114800 h 4876800"/>
              <a:gd name="connsiteX14" fmla="*/ 790575 w 4876800"/>
              <a:gd name="connsiteY14" fmla="*/ 4114800 h 4876800"/>
              <a:gd name="connsiteX15" fmla="*/ 790575 w 4876800"/>
              <a:gd name="connsiteY15" fmla="*/ 3895725 h 4876800"/>
              <a:gd name="connsiteX16" fmla="*/ 3990975 w 4876800"/>
              <a:gd name="connsiteY16" fmla="*/ 3705225 h 4876800"/>
              <a:gd name="connsiteX17" fmla="*/ 4400550 w 4876800"/>
              <a:gd name="connsiteY17" fmla="*/ 3705225 h 4876800"/>
              <a:gd name="connsiteX18" fmla="*/ 4495800 w 4876800"/>
              <a:gd name="connsiteY18" fmla="*/ 3800475 h 4876800"/>
              <a:gd name="connsiteX19" fmla="*/ 4495800 w 4876800"/>
              <a:gd name="connsiteY19" fmla="*/ 4210050 h 4876800"/>
              <a:gd name="connsiteX20" fmla="*/ 4400550 w 4876800"/>
              <a:gd name="connsiteY20" fmla="*/ 4305300 h 4876800"/>
              <a:gd name="connsiteX21" fmla="*/ 3990975 w 4876800"/>
              <a:gd name="connsiteY21" fmla="*/ 4305300 h 4876800"/>
              <a:gd name="connsiteX22" fmla="*/ 3895725 w 4876800"/>
              <a:gd name="connsiteY22" fmla="*/ 4210050 h 4876800"/>
              <a:gd name="connsiteX23" fmla="*/ 3895725 w 4876800"/>
              <a:gd name="connsiteY23" fmla="*/ 3800475 h 4876800"/>
              <a:gd name="connsiteX24" fmla="*/ 3990975 w 4876800"/>
              <a:gd name="connsiteY24" fmla="*/ 3705225 h 4876800"/>
              <a:gd name="connsiteX25" fmla="*/ 2819400 w 4876800"/>
              <a:gd name="connsiteY25" fmla="*/ 3705225 h 4876800"/>
              <a:gd name="connsiteX26" fmla="*/ 3228975 w 4876800"/>
              <a:gd name="connsiteY26" fmla="*/ 3705225 h 4876800"/>
              <a:gd name="connsiteX27" fmla="*/ 3324225 w 4876800"/>
              <a:gd name="connsiteY27" fmla="*/ 3800475 h 4876800"/>
              <a:gd name="connsiteX28" fmla="*/ 3324225 w 4876800"/>
              <a:gd name="connsiteY28" fmla="*/ 4210050 h 4876800"/>
              <a:gd name="connsiteX29" fmla="*/ 3228975 w 4876800"/>
              <a:gd name="connsiteY29" fmla="*/ 4305300 h 4876800"/>
              <a:gd name="connsiteX30" fmla="*/ 2819400 w 4876800"/>
              <a:gd name="connsiteY30" fmla="*/ 4305300 h 4876800"/>
              <a:gd name="connsiteX31" fmla="*/ 2724150 w 4876800"/>
              <a:gd name="connsiteY31" fmla="*/ 4210050 h 4876800"/>
              <a:gd name="connsiteX32" fmla="*/ 2724150 w 4876800"/>
              <a:gd name="connsiteY32" fmla="*/ 3800475 h 4876800"/>
              <a:gd name="connsiteX33" fmla="*/ 2819400 w 4876800"/>
              <a:gd name="connsiteY33" fmla="*/ 3705225 h 4876800"/>
              <a:gd name="connsiteX34" fmla="*/ 1647825 w 4876800"/>
              <a:gd name="connsiteY34" fmla="*/ 3705225 h 4876800"/>
              <a:gd name="connsiteX35" fmla="*/ 2057400 w 4876800"/>
              <a:gd name="connsiteY35" fmla="*/ 3705225 h 4876800"/>
              <a:gd name="connsiteX36" fmla="*/ 2152650 w 4876800"/>
              <a:gd name="connsiteY36" fmla="*/ 3800475 h 4876800"/>
              <a:gd name="connsiteX37" fmla="*/ 2152650 w 4876800"/>
              <a:gd name="connsiteY37" fmla="*/ 4210050 h 4876800"/>
              <a:gd name="connsiteX38" fmla="*/ 2057400 w 4876800"/>
              <a:gd name="connsiteY38" fmla="*/ 4305300 h 4876800"/>
              <a:gd name="connsiteX39" fmla="*/ 1647825 w 4876800"/>
              <a:gd name="connsiteY39" fmla="*/ 4305300 h 4876800"/>
              <a:gd name="connsiteX40" fmla="*/ 1552575 w 4876800"/>
              <a:gd name="connsiteY40" fmla="*/ 4210050 h 4876800"/>
              <a:gd name="connsiteX41" fmla="*/ 1552575 w 4876800"/>
              <a:gd name="connsiteY41" fmla="*/ 3800475 h 4876800"/>
              <a:gd name="connsiteX42" fmla="*/ 1647825 w 4876800"/>
              <a:gd name="connsiteY42" fmla="*/ 3705225 h 4876800"/>
              <a:gd name="connsiteX43" fmla="*/ 476250 w 4876800"/>
              <a:gd name="connsiteY43" fmla="*/ 3705225 h 4876800"/>
              <a:gd name="connsiteX44" fmla="*/ 885825 w 4876800"/>
              <a:gd name="connsiteY44" fmla="*/ 3705225 h 4876800"/>
              <a:gd name="connsiteX45" fmla="*/ 981075 w 4876800"/>
              <a:gd name="connsiteY45" fmla="*/ 3800475 h 4876800"/>
              <a:gd name="connsiteX46" fmla="*/ 981075 w 4876800"/>
              <a:gd name="connsiteY46" fmla="*/ 4210050 h 4876800"/>
              <a:gd name="connsiteX47" fmla="*/ 885825 w 4876800"/>
              <a:gd name="connsiteY47" fmla="*/ 4305300 h 4876800"/>
              <a:gd name="connsiteX48" fmla="*/ 476250 w 4876800"/>
              <a:gd name="connsiteY48" fmla="*/ 4305300 h 4876800"/>
              <a:gd name="connsiteX49" fmla="*/ 381000 w 4876800"/>
              <a:gd name="connsiteY49" fmla="*/ 4210050 h 4876800"/>
              <a:gd name="connsiteX50" fmla="*/ 381000 w 4876800"/>
              <a:gd name="connsiteY50" fmla="*/ 3800475 h 4876800"/>
              <a:gd name="connsiteX51" fmla="*/ 476250 w 4876800"/>
              <a:gd name="connsiteY51" fmla="*/ 3705225 h 4876800"/>
              <a:gd name="connsiteX52" fmla="*/ 3705225 w 4876800"/>
              <a:gd name="connsiteY52" fmla="*/ 3295650 h 4876800"/>
              <a:gd name="connsiteX53" fmla="*/ 3705225 w 4876800"/>
              <a:gd name="connsiteY53" fmla="*/ 4591050 h 4876800"/>
              <a:gd name="connsiteX54" fmla="*/ 3800475 w 4876800"/>
              <a:gd name="connsiteY54" fmla="*/ 4686300 h 4876800"/>
              <a:gd name="connsiteX55" fmla="*/ 4591050 w 4876800"/>
              <a:gd name="connsiteY55" fmla="*/ 4686300 h 4876800"/>
              <a:gd name="connsiteX56" fmla="*/ 4686300 w 4876800"/>
              <a:gd name="connsiteY56" fmla="*/ 4591050 h 4876800"/>
              <a:gd name="connsiteX57" fmla="*/ 4686300 w 4876800"/>
              <a:gd name="connsiteY57" fmla="*/ 3295650 h 4876800"/>
              <a:gd name="connsiteX58" fmla="*/ 2533650 w 4876800"/>
              <a:gd name="connsiteY58" fmla="*/ 3295650 h 4876800"/>
              <a:gd name="connsiteX59" fmla="*/ 2533650 w 4876800"/>
              <a:gd name="connsiteY59" fmla="*/ 4591050 h 4876800"/>
              <a:gd name="connsiteX60" fmla="*/ 2628900 w 4876800"/>
              <a:gd name="connsiteY60" fmla="*/ 4686300 h 4876800"/>
              <a:gd name="connsiteX61" fmla="*/ 3419475 w 4876800"/>
              <a:gd name="connsiteY61" fmla="*/ 4686300 h 4876800"/>
              <a:gd name="connsiteX62" fmla="*/ 3514725 w 4876800"/>
              <a:gd name="connsiteY62" fmla="*/ 4591050 h 4876800"/>
              <a:gd name="connsiteX63" fmla="*/ 3514725 w 4876800"/>
              <a:gd name="connsiteY63" fmla="*/ 3295650 h 4876800"/>
              <a:gd name="connsiteX64" fmla="*/ 1362075 w 4876800"/>
              <a:gd name="connsiteY64" fmla="*/ 3295650 h 4876800"/>
              <a:gd name="connsiteX65" fmla="*/ 1362075 w 4876800"/>
              <a:gd name="connsiteY65" fmla="*/ 4591050 h 4876800"/>
              <a:gd name="connsiteX66" fmla="*/ 1457325 w 4876800"/>
              <a:gd name="connsiteY66" fmla="*/ 4686300 h 4876800"/>
              <a:gd name="connsiteX67" fmla="*/ 2247900 w 4876800"/>
              <a:gd name="connsiteY67" fmla="*/ 4686300 h 4876800"/>
              <a:gd name="connsiteX68" fmla="*/ 2343150 w 4876800"/>
              <a:gd name="connsiteY68" fmla="*/ 4591050 h 4876800"/>
              <a:gd name="connsiteX69" fmla="*/ 2343150 w 4876800"/>
              <a:gd name="connsiteY69" fmla="*/ 3295650 h 4876800"/>
              <a:gd name="connsiteX70" fmla="*/ 190500 w 4876800"/>
              <a:gd name="connsiteY70" fmla="*/ 3295650 h 4876800"/>
              <a:gd name="connsiteX71" fmla="*/ 190500 w 4876800"/>
              <a:gd name="connsiteY71" fmla="*/ 4591050 h 4876800"/>
              <a:gd name="connsiteX72" fmla="*/ 285750 w 4876800"/>
              <a:gd name="connsiteY72" fmla="*/ 4686300 h 4876800"/>
              <a:gd name="connsiteX73" fmla="*/ 1076325 w 4876800"/>
              <a:gd name="connsiteY73" fmla="*/ 4686300 h 4876800"/>
              <a:gd name="connsiteX74" fmla="*/ 1171575 w 4876800"/>
              <a:gd name="connsiteY74" fmla="*/ 4591050 h 4876800"/>
              <a:gd name="connsiteX75" fmla="*/ 1171575 w 4876800"/>
              <a:gd name="connsiteY75" fmla="*/ 3295650 h 4876800"/>
              <a:gd name="connsiteX76" fmla="*/ 695325 w 4876800"/>
              <a:gd name="connsiteY76" fmla="*/ 2533650 h 4876800"/>
              <a:gd name="connsiteX77" fmla="*/ 790575 w 4876800"/>
              <a:gd name="connsiteY77" fmla="*/ 2628900 h 4876800"/>
              <a:gd name="connsiteX78" fmla="*/ 695325 w 4876800"/>
              <a:gd name="connsiteY78" fmla="*/ 2724150 h 4876800"/>
              <a:gd name="connsiteX79" fmla="*/ 600075 w 4876800"/>
              <a:gd name="connsiteY79" fmla="*/ 2628900 h 4876800"/>
              <a:gd name="connsiteX80" fmla="*/ 695325 w 4876800"/>
              <a:gd name="connsiteY80" fmla="*/ 2533650 h 4876800"/>
              <a:gd name="connsiteX81" fmla="*/ 4181475 w 4876800"/>
              <a:gd name="connsiteY81" fmla="*/ 1552575 h 4876800"/>
              <a:gd name="connsiteX82" fmla="*/ 4276725 w 4876800"/>
              <a:gd name="connsiteY82" fmla="*/ 1647825 h 4876800"/>
              <a:gd name="connsiteX83" fmla="*/ 4276725 w 4876800"/>
              <a:gd name="connsiteY83" fmla="*/ 2628900 h 4876800"/>
              <a:gd name="connsiteX84" fmla="*/ 4181475 w 4876800"/>
              <a:gd name="connsiteY84" fmla="*/ 2724150 h 4876800"/>
              <a:gd name="connsiteX85" fmla="*/ 4086225 w 4876800"/>
              <a:gd name="connsiteY85" fmla="*/ 2628900 h 4876800"/>
              <a:gd name="connsiteX86" fmla="*/ 4086225 w 4876800"/>
              <a:gd name="connsiteY86" fmla="*/ 1647825 h 4876800"/>
              <a:gd name="connsiteX87" fmla="*/ 4181475 w 4876800"/>
              <a:gd name="connsiteY87" fmla="*/ 1552575 h 4876800"/>
              <a:gd name="connsiteX88" fmla="*/ 3009900 w 4876800"/>
              <a:gd name="connsiteY88" fmla="*/ 1552575 h 4876800"/>
              <a:gd name="connsiteX89" fmla="*/ 3105150 w 4876800"/>
              <a:gd name="connsiteY89" fmla="*/ 1647825 h 4876800"/>
              <a:gd name="connsiteX90" fmla="*/ 3105150 w 4876800"/>
              <a:gd name="connsiteY90" fmla="*/ 2628900 h 4876800"/>
              <a:gd name="connsiteX91" fmla="*/ 3009900 w 4876800"/>
              <a:gd name="connsiteY91" fmla="*/ 2724150 h 4876800"/>
              <a:gd name="connsiteX92" fmla="*/ 2914650 w 4876800"/>
              <a:gd name="connsiteY92" fmla="*/ 2628900 h 4876800"/>
              <a:gd name="connsiteX93" fmla="*/ 2914650 w 4876800"/>
              <a:gd name="connsiteY93" fmla="*/ 1647825 h 4876800"/>
              <a:gd name="connsiteX94" fmla="*/ 3009900 w 4876800"/>
              <a:gd name="connsiteY94" fmla="*/ 1552575 h 4876800"/>
              <a:gd name="connsiteX95" fmla="*/ 1866900 w 4876800"/>
              <a:gd name="connsiteY95" fmla="*/ 1552575 h 4876800"/>
              <a:gd name="connsiteX96" fmla="*/ 1962150 w 4876800"/>
              <a:gd name="connsiteY96" fmla="*/ 1647825 h 4876800"/>
              <a:gd name="connsiteX97" fmla="*/ 1962150 w 4876800"/>
              <a:gd name="connsiteY97" fmla="*/ 2628900 h 4876800"/>
              <a:gd name="connsiteX98" fmla="*/ 1866900 w 4876800"/>
              <a:gd name="connsiteY98" fmla="*/ 2724150 h 4876800"/>
              <a:gd name="connsiteX99" fmla="*/ 1771650 w 4876800"/>
              <a:gd name="connsiteY99" fmla="*/ 2628900 h 4876800"/>
              <a:gd name="connsiteX100" fmla="*/ 1771650 w 4876800"/>
              <a:gd name="connsiteY100" fmla="*/ 1647825 h 4876800"/>
              <a:gd name="connsiteX101" fmla="*/ 1866900 w 4876800"/>
              <a:gd name="connsiteY101" fmla="*/ 1552575 h 4876800"/>
              <a:gd name="connsiteX102" fmla="*/ 695325 w 4876800"/>
              <a:gd name="connsiteY102" fmla="*/ 1552575 h 4876800"/>
              <a:gd name="connsiteX103" fmla="*/ 790575 w 4876800"/>
              <a:gd name="connsiteY103" fmla="*/ 1647825 h 4876800"/>
              <a:gd name="connsiteX104" fmla="*/ 790575 w 4876800"/>
              <a:gd name="connsiteY104" fmla="*/ 2247900 h 4876800"/>
              <a:gd name="connsiteX105" fmla="*/ 695325 w 4876800"/>
              <a:gd name="connsiteY105" fmla="*/ 2343150 h 4876800"/>
              <a:gd name="connsiteX106" fmla="*/ 600075 w 4876800"/>
              <a:gd name="connsiteY106" fmla="*/ 2247900 h 4876800"/>
              <a:gd name="connsiteX107" fmla="*/ 600075 w 4876800"/>
              <a:gd name="connsiteY107" fmla="*/ 1647825 h 4876800"/>
              <a:gd name="connsiteX108" fmla="*/ 695325 w 4876800"/>
              <a:gd name="connsiteY108" fmla="*/ 1552575 h 4876800"/>
              <a:gd name="connsiteX109" fmla="*/ 3990975 w 4876800"/>
              <a:gd name="connsiteY109" fmla="*/ 981075 h 4876800"/>
              <a:gd name="connsiteX110" fmla="*/ 4400550 w 4876800"/>
              <a:gd name="connsiteY110" fmla="*/ 981075 h 4876800"/>
              <a:gd name="connsiteX111" fmla="*/ 4495800 w 4876800"/>
              <a:gd name="connsiteY111" fmla="*/ 1076325 h 4876800"/>
              <a:gd name="connsiteX112" fmla="*/ 4400550 w 4876800"/>
              <a:gd name="connsiteY112" fmla="*/ 1171575 h 4876800"/>
              <a:gd name="connsiteX113" fmla="*/ 3990975 w 4876800"/>
              <a:gd name="connsiteY113" fmla="*/ 1171575 h 4876800"/>
              <a:gd name="connsiteX114" fmla="*/ 3895725 w 4876800"/>
              <a:gd name="connsiteY114" fmla="*/ 1076325 h 4876800"/>
              <a:gd name="connsiteX115" fmla="*/ 3990975 w 4876800"/>
              <a:gd name="connsiteY115" fmla="*/ 981075 h 4876800"/>
              <a:gd name="connsiteX116" fmla="*/ 2819400 w 4876800"/>
              <a:gd name="connsiteY116" fmla="*/ 981075 h 4876800"/>
              <a:gd name="connsiteX117" fmla="*/ 3228975 w 4876800"/>
              <a:gd name="connsiteY117" fmla="*/ 981075 h 4876800"/>
              <a:gd name="connsiteX118" fmla="*/ 3324225 w 4876800"/>
              <a:gd name="connsiteY118" fmla="*/ 1076325 h 4876800"/>
              <a:gd name="connsiteX119" fmla="*/ 3228975 w 4876800"/>
              <a:gd name="connsiteY119" fmla="*/ 1171575 h 4876800"/>
              <a:gd name="connsiteX120" fmla="*/ 2819400 w 4876800"/>
              <a:gd name="connsiteY120" fmla="*/ 1171575 h 4876800"/>
              <a:gd name="connsiteX121" fmla="*/ 2724150 w 4876800"/>
              <a:gd name="connsiteY121" fmla="*/ 1076325 h 4876800"/>
              <a:gd name="connsiteX122" fmla="*/ 2819400 w 4876800"/>
              <a:gd name="connsiteY122" fmla="*/ 981075 h 4876800"/>
              <a:gd name="connsiteX123" fmla="*/ 1647825 w 4876800"/>
              <a:gd name="connsiteY123" fmla="*/ 981075 h 4876800"/>
              <a:gd name="connsiteX124" fmla="*/ 2057400 w 4876800"/>
              <a:gd name="connsiteY124" fmla="*/ 981075 h 4876800"/>
              <a:gd name="connsiteX125" fmla="*/ 2152650 w 4876800"/>
              <a:gd name="connsiteY125" fmla="*/ 1076325 h 4876800"/>
              <a:gd name="connsiteX126" fmla="*/ 2057400 w 4876800"/>
              <a:gd name="connsiteY126" fmla="*/ 1171575 h 4876800"/>
              <a:gd name="connsiteX127" fmla="*/ 1647825 w 4876800"/>
              <a:gd name="connsiteY127" fmla="*/ 1171575 h 4876800"/>
              <a:gd name="connsiteX128" fmla="*/ 1552575 w 4876800"/>
              <a:gd name="connsiteY128" fmla="*/ 1076325 h 4876800"/>
              <a:gd name="connsiteX129" fmla="*/ 1647825 w 4876800"/>
              <a:gd name="connsiteY129" fmla="*/ 981075 h 4876800"/>
              <a:gd name="connsiteX130" fmla="*/ 476250 w 4876800"/>
              <a:gd name="connsiteY130" fmla="*/ 981075 h 4876800"/>
              <a:gd name="connsiteX131" fmla="*/ 885825 w 4876800"/>
              <a:gd name="connsiteY131" fmla="*/ 981075 h 4876800"/>
              <a:gd name="connsiteX132" fmla="*/ 981075 w 4876800"/>
              <a:gd name="connsiteY132" fmla="*/ 1076325 h 4876800"/>
              <a:gd name="connsiteX133" fmla="*/ 885825 w 4876800"/>
              <a:gd name="connsiteY133" fmla="*/ 1171575 h 4876800"/>
              <a:gd name="connsiteX134" fmla="*/ 476250 w 4876800"/>
              <a:gd name="connsiteY134" fmla="*/ 1171575 h 4876800"/>
              <a:gd name="connsiteX135" fmla="*/ 381000 w 4876800"/>
              <a:gd name="connsiteY135" fmla="*/ 1076325 h 4876800"/>
              <a:gd name="connsiteX136" fmla="*/ 476250 w 4876800"/>
              <a:gd name="connsiteY136" fmla="*/ 981075 h 4876800"/>
              <a:gd name="connsiteX137" fmla="*/ 3990975 w 4876800"/>
              <a:gd name="connsiteY137" fmla="*/ 600075 h 4876800"/>
              <a:gd name="connsiteX138" fmla="*/ 4400550 w 4876800"/>
              <a:gd name="connsiteY138" fmla="*/ 600075 h 4876800"/>
              <a:gd name="connsiteX139" fmla="*/ 4495800 w 4876800"/>
              <a:gd name="connsiteY139" fmla="*/ 695325 h 4876800"/>
              <a:gd name="connsiteX140" fmla="*/ 4400550 w 4876800"/>
              <a:gd name="connsiteY140" fmla="*/ 790575 h 4876800"/>
              <a:gd name="connsiteX141" fmla="*/ 3990975 w 4876800"/>
              <a:gd name="connsiteY141" fmla="*/ 790575 h 4876800"/>
              <a:gd name="connsiteX142" fmla="*/ 3895725 w 4876800"/>
              <a:gd name="connsiteY142" fmla="*/ 695325 h 4876800"/>
              <a:gd name="connsiteX143" fmla="*/ 3990975 w 4876800"/>
              <a:gd name="connsiteY143" fmla="*/ 600075 h 4876800"/>
              <a:gd name="connsiteX144" fmla="*/ 2819400 w 4876800"/>
              <a:gd name="connsiteY144" fmla="*/ 600075 h 4876800"/>
              <a:gd name="connsiteX145" fmla="*/ 3228975 w 4876800"/>
              <a:gd name="connsiteY145" fmla="*/ 600075 h 4876800"/>
              <a:gd name="connsiteX146" fmla="*/ 3324225 w 4876800"/>
              <a:gd name="connsiteY146" fmla="*/ 695325 h 4876800"/>
              <a:gd name="connsiteX147" fmla="*/ 3228975 w 4876800"/>
              <a:gd name="connsiteY147" fmla="*/ 790575 h 4876800"/>
              <a:gd name="connsiteX148" fmla="*/ 2819400 w 4876800"/>
              <a:gd name="connsiteY148" fmla="*/ 790575 h 4876800"/>
              <a:gd name="connsiteX149" fmla="*/ 2724150 w 4876800"/>
              <a:gd name="connsiteY149" fmla="*/ 695325 h 4876800"/>
              <a:gd name="connsiteX150" fmla="*/ 2819400 w 4876800"/>
              <a:gd name="connsiteY150" fmla="*/ 600075 h 4876800"/>
              <a:gd name="connsiteX151" fmla="*/ 1647825 w 4876800"/>
              <a:gd name="connsiteY151" fmla="*/ 600075 h 4876800"/>
              <a:gd name="connsiteX152" fmla="*/ 2057400 w 4876800"/>
              <a:gd name="connsiteY152" fmla="*/ 600075 h 4876800"/>
              <a:gd name="connsiteX153" fmla="*/ 2152650 w 4876800"/>
              <a:gd name="connsiteY153" fmla="*/ 695325 h 4876800"/>
              <a:gd name="connsiteX154" fmla="*/ 2057400 w 4876800"/>
              <a:gd name="connsiteY154" fmla="*/ 790575 h 4876800"/>
              <a:gd name="connsiteX155" fmla="*/ 1647825 w 4876800"/>
              <a:gd name="connsiteY155" fmla="*/ 790575 h 4876800"/>
              <a:gd name="connsiteX156" fmla="*/ 1552575 w 4876800"/>
              <a:gd name="connsiteY156" fmla="*/ 695325 h 4876800"/>
              <a:gd name="connsiteX157" fmla="*/ 1647825 w 4876800"/>
              <a:gd name="connsiteY157" fmla="*/ 600075 h 4876800"/>
              <a:gd name="connsiteX158" fmla="*/ 476250 w 4876800"/>
              <a:gd name="connsiteY158" fmla="*/ 600075 h 4876800"/>
              <a:gd name="connsiteX159" fmla="*/ 885825 w 4876800"/>
              <a:gd name="connsiteY159" fmla="*/ 600075 h 4876800"/>
              <a:gd name="connsiteX160" fmla="*/ 981075 w 4876800"/>
              <a:gd name="connsiteY160" fmla="*/ 695325 h 4876800"/>
              <a:gd name="connsiteX161" fmla="*/ 885825 w 4876800"/>
              <a:gd name="connsiteY161" fmla="*/ 790575 h 4876800"/>
              <a:gd name="connsiteX162" fmla="*/ 476250 w 4876800"/>
              <a:gd name="connsiteY162" fmla="*/ 790575 h 4876800"/>
              <a:gd name="connsiteX163" fmla="*/ 381000 w 4876800"/>
              <a:gd name="connsiteY163" fmla="*/ 695325 h 4876800"/>
              <a:gd name="connsiteX164" fmla="*/ 476250 w 4876800"/>
              <a:gd name="connsiteY164" fmla="*/ 600075 h 4876800"/>
              <a:gd name="connsiteX165" fmla="*/ 3800475 w 4876800"/>
              <a:gd name="connsiteY165" fmla="*/ 190500 h 4876800"/>
              <a:gd name="connsiteX166" fmla="*/ 3705225 w 4876800"/>
              <a:gd name="connsiteY166" fmla="*/ 285750 h 4876800"/>
              <a:gd name="connsiteX167" fmla="*/ 3705225 w 4876800"/>
              <a:gd name="connsiteY167" fmla="*/ 3105150 h 4876800"/>
              <a:gd name="connsiteX168" fmla="*/ 4686300 w 4876800"/>
              <a:gd name="connsiteY168" fmla="*/ 3105150 h 4876800"/>
              <a:gd name="connsiteX169" fmla="*/ 4686300 w 4876800"/>
              <a:gd name="connsiteY169" fmla="*/ 285750 h 4876800"/>
              <a:gd name="connsiteX170" fmla="*/ 4591050 w 4876800"/>
              <a:gd name="connsiteY170" fmla="*/ 190500 h 4876800"/>
              <a:gd name="connsiteX171" fmla="*/ 2628900 w 4876800"/>
              <a:gd name="connsiteY171" fmla="*/ 190500 h 4876800"/>
              <a:gd name="connsiteX172" fmla="*/ 2533650 w 4876800"/>
              <a:gd name="connsiteY172" fmla="*/ 285750 h 4876800"/>
              <a:gd name="connsiteX173" fmla="*/ 2533650 w 4876800"/>
              <a:gd name="connsiteY173" fmla="*/ 3105150 h 4876800"/>
              <a:gd name="connsiteX174" fmla="*/ 3514725 w 4876800"/>
              <a:gd name="connsiteY174" fmla="*/ 3105150 h 4876800"/>
              <a:gd name="connsiteX175" fmla="*/ 3514725 w 4876800"/>
              <a:gd name="connsiteY175" fmla="*/ 285750 h 4876800"/>
              <a:gd name="connsiteX176" fmla="*/ 3419475 w 4876800"/>
              <a:gd name="connsiteY176" fmla="*/ 190500 h 4876800"/>
              <a:gd name="connsiteX177" fmla="*/ 1457325 w 4876800"/>
              <a:gd name="connsiteY177" fmla="*/ 190500 h 4876800"/>
              <a:gd name="connsiteX178" fmla="*/ 1362075 w 4876800"/>
              <a:gd name="connsiteY178" fmla="*/ 285750 h 4876800"/>
              <a:gd name="connsiteX179" fmla="*/ 1362075 w 4876800"/>
              <a:gd name="connsiteY179" fmla="*/ 3105150 h 4876800"/>
              <a:gd name="connsiteX180" fmla="*/ 2343150 w 4876800"/>
              <a:gd name="connsiteY180" fmla="*/ 3105150 h 4876800"/>
              <a:gd name="connsiteX181" fmla="*/ 2343150 w 4876800"/>
              <a:gd name="connsiteY181" fmla="*/ 285750 h 4876800"/>
              <a:gd name="connsiteX182" fmla="*/ 2247900 w 4876800"/>
              <a:gd name="connsiteY182" fmla="*/ 190500 h 4876800"/>
              <a:gd name="connsiteX183" fmla="*/ 285750 w 4876800"/>
              <a:gd name="connsiteY183" fmla="*/ 190500 h 4876800"/>
              <a:gd name="connsiteX184" fmla="*/ 190500 w 4876800"/>
              <a:gd name="connsiteY184" fmla="*/ 285750 h 4876800"/>
              <a:gd name="connsiteX185" fmla="*/ 190500 w 4876800"/>
              <a:gd name="connsiteY185" fmla="*/ 3105150 h 4876800"/>
              <a:gd name="connsiteX186" fmla="*/ 1171575 w 4876800"/>
              <a:gd name="connsiteY186" fmla="*/ 3105150 h 4876800"/>
              <a:gd name="connsiteX187" fmla="*/ 1171575 w 4876800"/>
              <a:gd name="connsiteY187" fmla="*/ 285750 h 4876800"/>
              <a:gd name="connsiteX188" fmla="*/ 1076325 w 4876800"/>
              <a:gd name="connsiteY188" fmla="*/ 190500 h 4876800"/>
              <a:gd name="connsiteX189" fmla="*/ 285750 w 4876800"/>
              <a:gd name="connsiteY189" fmla="*/ 0 h 4876800"/>
              <a:gd name="connsiteX190" fmla="*/ 1076325 w 4876800"/>
              <a:gd name="connsiteY190" fmla="*/ 0 h 4876800"/>
              <a:gd name="connsiteX191" fmla="*/ 1266825 w 4876800"/>
              <a:gd name="connsiteY191" fmla="*/ 72990 h 4876800"/>
              <a:gd name="connsiteX192" fmla="*/ 1457325 w 4876800"/>
              <a:gd name="connsiteY192" fmla="*/ 0 h 4876800"/>
              <a:gd name="connsiteX193" fmla="*/ 2247900 w 4876800"/>
              <a:gd name="connsiteY193" fmla="*/ 0 h 4876800"/>
              <a:gd name="connsiteX194" fmla="*/ 2438400 w 4876800"/>
              <a:gd name="connsiteY194" fmla="*/ 72990 h 4876800"/>
              <a:gd name="connsiteX195" fmla="*/ 2628900 w 4876800"/>
              <a:gd name="connsiteY195" fmla="*/ 0 h 4876800"/>
              <a:gd name="connsiteX196" fmla="*/ 3419475 w 4876800"/>
              <a:gd name="connsiteY196" fmla="*/ 0 h 4876800"/>
              <a:gd name="connsiteX197" fmla="*/ 3609975 w 4876800"/>
              <a:gd name="connsiteY197" fmla="*/ 72990 h 4876800"/>
              <a:gd name="connsiteX198" fmla="*/ 3800475 w 4876800"/>
              <a:gd name="connsiteY198" fmla="*/ 0 h 4876800"/>
              <a:gd name="connsiteX199" fmla="*/ 4591050 w 4876800"/>
              <a:gd name="connsiteY199" fmla="*/ 0 h 4876800"/>
              <a:gd name="connsiteX200" fmla="*/ 4876800 w 4876800"/>
              <a:gd name="connsiteY200" fmla="*/ 285750 h 4876800"/>
              <a:gd name="connsiteX201" fmla="*/ 4876800 w 4876800"/>
              <a:gd name="connsiteY201" fmla="*/ 4591050 h 4876800"/>
              <a:gd name="connsiteX202" fmla="*/ 4591050 w 4876800"/>
              <a:gd name="connsiteY202" fmla="*/ 4876800 h 4876800"/>
              <a:gd name="connsiteX203" fmla="*/ 3800475 w 4876800"/>
              <a:gd name="connsiteY203" fmla="*/ 4876800 h 4876800"/>
              <a:gd name="connsiteX204" fmla="*/ 3609975 w 4876800"/>
              <a:gd name="connsiteY204" fmla="*/ 4803810 h 4876800"/>
              <a:gd name="connsiteX205" fmla="*/ 3419475 w 4876800"/>
              <a:gd name="connsiteY205" fmla="*/ 4876800 h 4876800"/>
              <a:gd name="connsiteX206" fmla="*/ 2628900 w 4876800"/>
              <a:gd name="connsiteY206" fmla="*/ 4876800 h 4876800"/>
              <a:gd name="connsiteX207" fmla="*/ 2438400 w 4876800"/>
              <a:gd name="connsiteY207" fmla="*/ 4803810 h 4876800"/>
              <a:gd name="connsiteX208" fmla="*/ 2247900 w 4876800"/>
              <a:gd name="connsiteY208" fmla="*/ 4876800 h 4876800"/>
              <a:gd name="connsiteX209" fmla="*/ 1457325 w 4876800"/>
              <a:gd name="connsiteY209" fmla="*/ 4876800 h 4876800"/>
              <a:gd name="connsiteX210" fmla="*/ 1266825 w 4876800"/>
              <a:gd name="connsiteY210" fmla="*/ 4803810 h 4876800"/>
              <a:gd name="connsiteX211" fmla="*/ 1076325 w 4876800"/>
              <a:gd name="connsiteY211" fmla="*/ 4876800 h 4876800"/>
              <a:gd name="connsiteX212" fmla="*/ 285750 w 4876800"/>
              <a:gd name="connsiteY212" fmla="*/ 4876800 h 4876800"/>
              <a:gd name="connsiteX213" fmla="*/ 0 w 4876800"/>
              <a:gd name="connsiteY213" fmla="*/ 4591050 h 4876800"/>
              <a:gd name="connsiteX214" fmla="*/ 0 w 4876800"/>
              <a:gd name="connsiteY214" fmla="*/ 285750 h 4876800"/>
              <a:gd name="connsiteX215" fmla="*/ 285750 w 4876800"/>
              <a:gd name="connsiteY21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4876800" h="4876800">
                <a:moveTo>
                  <a:pt x="4086225" y="3895725"/>
                </a:moveTo>
                <a:lnTo>
                  <a:pt x="4086225" y="4114800"/>
                </a:lnTo>
                <a:lnTo>
                  <a:pt x="4305300" y="4114800"/>
                </a:lnTo>
                <a:lnTo>
                  <a:pt x="4305300" y="3895725"/>
                </a:lnTo>
                <a:close/>
                <a:moveTo>
                  <a:pt x="2914650" y="3895725"/>
                </a:moveTo>
                <a:lnTo>
                  <a:pt x="2914650" y="4114800"/>
                </a:lnTo>
                <a:lnTo>
                  <a:pt x="3133725" y="4114800"/>
                </a:lnTo>
                <a:lnTo>
                  <a:pt x="3133725" y="3895725"/>
                </a:lnTo>
                <a:close/>
                <a:moveTo>
                  <a:pt x="1743075" y="3895725"/>
                </a:moveTo>
                <a:lnTo>
                  <a:pt x="1743075" y="4114800"/>
                </a:lnTo>
                <a:lnTo>
                  <a:pt x="1962150" y="4114800"/>
                </a:lnTo>
                <a:lnTo>
                  <a:pt x="1962150" y="3895725"/>
                </a:lnTo>
                <a:close/>
                <a:moveTo>
                  <a:pt x="571500" y="3895725"/>
                </a:moveTo>
                <a:lnTo>
                  <a:pt x="571500" y="4114800"/>
                </a:lnTo>
                <a:lnTo>
                  <a:pt x="790575" y="4114800"/>
                </a:lnTo>
                <a:lnTo>
                  <a:pt x="790575" y="3895725"/>
                </a:lnTo>
                <a:close/>
                <a:moveTo>
                  <a:pt x="3990975" y="3705225"/>
                </a:moveTo>
                <a:lnTo>
                  <a:pt x="4400550" y="3705225"/>
                </a:lnTo>
                <a:cubicBezTo>
                  <a:pt x="4453156" y="3705225"/>
                  <a:pt x="4495800" y="3747868"/>
                  <a:pt x="4495800" y="3800475"/>
                </a:cubicBezTo>
                <a:lnTo>
                  <a:pt x="4495800" y="4210050"/>
                </a:lnTo>
                <a:cubicBezTo>
                  <a:pt x="4495800" y="4262656"/>
                  <a:pt x="4453156" y="4305300"/>
                  <a:pt x="4400550" y="4305300"/>
                </a:cubicBezTo>
                <a:lnTo>
                  <a:pt x="3990975" y="4305300"/>
                </a:lnTo>
                <a:cubicBezTo>
                  <a:pt x="3938368" y="4305300"/>
                  <a:pt x="3895725" y="4262656"/>
                  <a:pt x="3895725" y="4210050"/>
                </a:cubicBezTo>
                <a:lnTo>
                  <a:pt x="3895725" y="3800475"/>
                </a:lnTo>
                <a:cubicBezTo>
                  <a:pt x="3895725" y="3747868"/>
                  <a:pt x="3938368" y="3705225"/>
                  <a:pt x="3990975" y="3705225"/>
                </a:cubicBezTo>
                <a:close/>
                <a:moveTo>
                  <a:pt x="2819400" y="3705225"/>
                </a:moveTo>
                <a:lnTo>
                  <a:pt x="3228975" y="3705225"/>
                </a:lnTo>
                <a:cubicBezTo>
                  <a:pt x="3281581" y="3705225"/>
                  <a:pt x="3324225" y="3747868"/>
                  <a:pt x="3324225" y="3800475"/>
                </a:cubicBezTo>
                <a:lnTo>
                  <a:pt x="3324225" y="4210050"/>
                </a:lnTo>
                <a:cubicBezTo>
                  <a:pt x="3324225" y="4262656"/>
                  <a:pt x="3281581" y="4305300"/>
                  <a:pt x="3228975" y="4305300"/>
                </a:cubicBezTo>
                <a:lnTo>
                  <a:pt x="2819400" y="4305300"/>
                </a:lnTo>
                <a:cubicBezTo>
                  <a:pt x="2766793" y="4305300"/>
                  <a:pt x="2724150" y="4262656"/>
                  <a:pt x="2724150" y="4210050"/>
                </a:cubicBezTo>
                <a:lnTo>
                  <a:pt x="2724150" y="3800475"/>
                </a:lnTo>
                <a:cubicBezTo>
                  <a:pt x="2724150" y="3747868"/>
                  <a:pt x="2766793" y="3705225"/>
                  <a:pt x="2819400" y="3705225"/>
                </a:cubicBezTo>
                <a:close/>
                <a:moveTo>
                  <a:pt x="1647825" y="3705225"/>
                </a:moveTo>
                <a:lnTo>
                  <a:pt x="2057400" y="3705225"/>
                </a:lnTo>
                <a:cubicBezTo>
                  <a:pt x="2110006" y="3705225"/>
                  <a:pt x="2152650" y="3747868"/>
                  <a:pt x="2152650" y="3800475"/>
                </a:cubicBezTo>
                <a:lnTo>
                  <a:pt x="2152650" y="4210050"/>
                </a:lnTo>
                <a:cubicBezTo>
                  <a:pt x="2152650" y="4262656"/>
                  <a:pt x="2110006" y="4305300"/>
                  <a:pt x="2057400" y="4305300"/>
                </a:cubicBezTo>
                <a:lnTo>
                  <a:pt x="1647825" y="4305300"/>
                </a:lnTo>
                <a:cubicBezTo>
                  <a:pt x="1595218" y="4305300"/>
                  <a:pt x="1552575" y="4262656"/>
                  <a:pt x="1552575" y="4210050"/>
                </a:cubicBezTo>
                <a:lnTo>
                  <a:pt x="1552575" y="3800475"/>
                </a:lnTo>
                <a:cubicBezTo>
                  <a:pt x="1552575" y="3747868"/>
                  <a:pt x="1595218" y="3705225"/>
                  <a:pt x="1647825" y="3705225"/>
                </a:cubicBezTo>
                <a:close/>
                <a:moveTo>
                  <a:pt x="476250" y="3705225"/>
                </a:moveTo>
                <a:lnTo>
                  <a:pt x="885825" y="3705225"/>
                </a:lnTo>
                <a:cubicBezTo>
                  <a:pt x="938431" y="3705225"/>
                  <a:pt x="981075" y="3747868"/>
                  <a:pt x="981075" y="3800475"/>
                </a:cubicBezTo>
                <a:lnTo>
                  <a:pt x="981075" y="4210050"/>
                </a:lnTo>
                <a:cubicBezTo>
                  <a:pt x="981075" y="4262656"/>
                  <a:pt x="938431" y="4305300"/>
                  <a:pt x="885825" y="4305300"/>
                </a:cubicBezTo>
                <a:lnTo>
                  <a:pt x="476250" y="4305300"/>
                </a:lnTo>
                <a:cubicBezTo>
                  <a:pt x="423643" y="4305300"/>
                  <a:pt x="381000" y="4262656"/>
                  <a:pt x="381000" y="4210050"/>
                </a:cubicBezTo>
                <a:lnTo>
                  <a:pt x="381000" y="3800475"/>
                </a:lnTo>
                <a:cubicBezTo>
                  <a:pt x="381000" y="3747868"/>
                  <a:pt x="423643" y="3705225"/>
                  <a:pt x="476250" y="3705225"/>
                </a:cubicBezTo>
                <a:close/>
                <a:moveTo>
                  <a:pt x="3705225" y="3295650"/>
                </a:moveTo>
                <a:lnTo>
                  <a:pt x="3705225" y="4591050"/>
                </a:lnTo>
                <a:cubicBezTo>
                  <a:pt x="3705225" y="4643571"/>
                  <a:pt x="3747954" y="4686300"/>
                  <a:pt x="3800475" y="4686300"/>
                </a:cubicBezTo>
                <a:lnTo>
                  <a:pt x="4591050" y="4686300"/>
                </a:lnTo>
                <a:cubicBezTo>
                  <a:pt x="4643571" y="4686300"/>
                  <a:pt x="4686300" y="4643571"/>
                  <a:pt x="4686300" y="4591050"/>
                </a:cubicBezTo>
                <a:lnTo>
                  <a:pt x="4686300" y="3295650"/>
                </a:lnTo>
                <a:close/>
                <a:moveTo>
                  <a:pt x="2533650" y="3295650"/>
                </a:moveTo>
                <a:lnTo>
                  <a:pt x="2533650" y="4591050"/>
                </a:lnTo>
                <a:cubicBezTo>
                  <a:pt x="2533650" y="4643571"/>
                  <a:pt x="2576379" y="4686300"/>
                  <a:pt x="2628900" y="4686300"/>
                </a:cubicBezTo>
                <a:lnTo>
                  <a:pt x="3419475" y="4686300"/>
                </a:lnTo>
                <a:cubicBezTo>
                  <a:pt x="3471996" y="4686300"/>
                  <a:pt x="3514725" y="4643571"/>
                  <a:pt x="3514725" y="4591050"/>
                </a:cubicBezTo>
                <a:lnTo>
                  <a:pt x="3514725" y="3295650"/>
                </a:lnTo>
                <a:close/>
                <a:moveTo>
                  <a:pt x="1362075" y="3295650"/>
                </a:moveTo>
                <a:lnTo>
                  <a:pt x="1362075" y="4591050"/>
                </a:lnTo>
                <a:cubicBezTo>
                  <a:pt x="1362075" y="4643571"/>
                  <a:pt x="1404804" y="4686300"/>
                  <a:pt x="1457325" y="4686300"/>
                </a:cubicBezTo>
                <a:lnTo>
                  <a:pt x="2247900" y="4686300"/>
                </a:lnTo>
                <a:cubicBezTo>
                  <a:pt x="2300421" y="4686300"/>
                  <a:pt x="2343150" y="4643571"/>
                  <a:pt x="2343150" y="4591050"/>
                </a:cubicBezTo>
                <a:lnTo>
                  <a:pt x="2343150" y="3295650"/>
                </a:lnTo>
                <a:close/>
                <a:moveTo>
                  <a:pt x="190500" y="3295650"/>
                </a:moveTo>
                <a:lnTo>
                  <a:pt x="190500" y="4591050"/>
                </a:lnTo>
                <a:cubicBezTo>
                  <a:pt x="190500" y="4643571"/>
                  <a:pt x="233229" y="4686300"/>
                  <a:pt x="285750" y="4686300"/>
                </a:cubicBezTo>
                <a:lnTo>
                  <a:pt x="1076325" y="4686300"/>
                </a:lnTo>
                <a:cubicBezTo>
                  <a:pt x="1128846" y="4686300"/>
                  <a:pt x="1171575" y="4643571"/>
                  <a:pt x="1171575" y="4591050"/>
                </a:cubicBezTo>
                <a:lnTo>
                  <a:pt x="1171575" y="3295650"/>
                </a:lnTo>
                <a:close/>
                <a:moveTo>
                  <a:pt x="695325" y="2533650"/>
                </a:moveTo>
                <a:cubicBezTo>
                  <a:pt x="747903" y="2533650"/>
                  <a:pt x="790575" y="2576322"/>
                  <a:pt x="790575" y="2628900"/>
                </a:cubicBezTo>
                <a:cubicBezTo>
                  <a:pt x="790575" y="2681478"/>
                  <a:pt x="747903" y="2724150"/>
                  <a:pt x="695325" y="2724150"/>
                </a:cubicBezTo>
                <a:cubicBezTo>
                  <a:pt x="642747" y="2724150"/>
                  <a:pt x="600075" y="2681478"/>
                  <a:pt x="600075" y="2628900"/>
                </a:cubicBezTo>
                <a:cubicBezTo>
                  <a:pt x="600075" y="2576322"/>
                  <a:pt x="642747" y="2533650"/>
                  <a:pt x="695325" y="2533650"/>
                </a:cubicBezTo>
                <a:close/>
                <a:moveTo>
                  <a:pt x="4181475" y="1552575"/>
                </a:moveTo>
                <a:cubicBezTo>
                  <a:pt x="4234081" y="1552575"/>
                  <a:pt x="4276725" y="1595218"/>
                  <a:pt x="4276725" y="1647825"/>
                </a:cubicBezTo>
                <a:lnTo>
                  <a:pt x="4276725" y="2628900"/>
                </a:lnTo>
                <a:cubicBezTo>
                  <a:pt x="4276725" y="2681506"/>
                  <a:pt x="4234081" y="2724150"/>
                  <a:pt x="4181475" y="2724150"/>
                </a:cubicBezTo>
                <a:cubicBezTo>
                  <a:pt x="4128868" y="2724150"/>
                  <a:pt x="4086225" y="2681506"/>
                  <a:pt x="4086225" y="2628900"/>
                </a:cubicBezTo>
                <a:lnTo>
                  <a:pt x="4086225" y="1647825"/>
                </a:lnTo>
                <a:cubicBezTo>
                  <a:pt x="4086225" y="1595218"/>
                  <a:pt x="4128868" y="1552575"/>
                  <a:pt x="4181475" y="1552575"/>
                </a:cubicBezTo>
                <a:close/>
                <a:moveTo>
                  <a:pt x="3009900" y="1552575"/>
                </a:moveTo>
                <a:cubicBezTo>
                  <a:pt x="3062506" y="1552575"/>
                  <a:pt x="3105150" y="1595218"/>
                  <a:pt x="3105150" y="1647825"/>
                </a:cubicBezTo>
                <a:lnTo>
                  <a:pt x="3105150" y="2628900"/>
                </a:lnTo>
                <a:cubicBezTo>
                  <a:pt x="3105150" y="2681506"/>
                  <a:pt x="3062506" y="2724150"/>
                  <a:pt x="3009900" y="2724150"/>
                </a:cubicBezTo>
                <a:cubicBezTo>
                  <a:pt x="2957293" y="2724150"/>
                  <a:pt x="2914650" y="2681506"/>
                  <a:pt x="2914650" y="2628900"/>
                </a:cubicBezTo>
                <a:lnTo>
                  <a:pt x="2914650" y="1647825"/>
                </a:lnTo>
                <a:cubicBezTo>
                  <a:pt x="2914650" y="1595218"/>
                  <a:pt x="2957293" y="1552575"/>
                  <a:pt x="3009900" y="1552575"/>
                </a:cubicBezTo>
                <a:close/>
                <a:moveTo>
                  <a:pt x="1866900" y="1552575"/>
                </a:moveTo>
                <a:cubicBezTo>
                  <a:pt x="1919506" y="1552575"/>
                  <a:pt x="1962150" y="1595218"/>
                  <a:pt x="1962150" y="1647825"/>
                </a:cubicBezTo>
                <a:lnTo>
                  <a:pt x="1962150" y="2628900"/>
                </a:lnTo>
                <a:cubicBezTo>
                  <a:pt x="1962150" y="2681506"/>
                  <a:pt x="1919506" y="2724150"/>
                  <a:pt x="1866900" y="2724150"/>
                </a:cubicBezTo>
                <a:cubicBezTo>
                  <a:pt x="1814293" y="2724150"/>
                  <a:pt x="1771650" y="2681506"/>
                  <a:pt x="1771650" y="2628900"/>
                </a:cubicBezTo>
                <a:lnTo>
                  <a:pt x="1771650" y="1647825"/>
                </a:lnTo>
                <a:cubicBezTo>
                  <a:pt x="1771650" y="1595218"/>
                  <a:pt x="1814293" y="1552575"/>
                  <a:pt x="1866900" y="1552575"/>
                </a:cubicBezTo>
                <a:close/>
                <a:moveTo>
                  <a:pt x="695325" y="1552575"/>
                </a:moveTo>
                <a:cubicBezTo>
                  <a:pt x="747931" y="1552575"/>
                  <a:pt x="790575" y="1595218"/>
                  <a:pt x="790575" y="1647825"/>
                </a:cubicBezTo>
                <a:lnTo>
                  <a:pt x="790575" y="2247900"/>
                </a:lnTo>
                <a:cubicBezTo>
                  <a:pt x="790575" y="2300506"/>
                  <a:pt x="747931" y="2343150"/>
                  <a:pt x="695325" y="2343150"/>
                </a:cubicBezTo>
                <a:cubicBezTo>
                  <a:pt x="642718" y="2343150"/>
                  <a:pt x="600075" y="2300506"/>
                  <a:pt x="600075" y="2247900"/>
                </a:cubicBezTo>
                <a:lnTo>
                  <a:pt x="600075" y="1647825"/>
                </a:lnTo>
                <a:cubicBezTo>
                  <a:pt x="600075" y="1595218"/>
                  <a:pt x="642718" y="1552575"/>
                  <a:pt x="695325" y="1552575"/>
                </a:cubicBezTo>
                <a:close/>
                <a:moveTo>
                  <a:pt x="3990975" y="981075"/>
                </a:moveTo>
                <a:lnTo>
                  <a:pt x="4400550" y="981075"/>
                </a:lnTo>
                <a:cubicBezTo>
                  <a:pt x="4453156" y="981075"/>
                  <a:pt x="4495800" y="1023718"/>
                  <a:pt x="4495800" y="1076325"/>
                </a:cubicBezTo>
                <a:cubicBezTo>
                  <a:pt x="4495800" y="1128931"/>
                  <a:pt x="4453156" y="1171575"/>
                  <a:pt x="4400550" y="1171575"/>
                </a:cubicBezTo>
                <a:lnTo>
                  <a:pt x="3990975" y="1171575"/>
                </a:lnTo>
                <a:cubicBezTo>
                  <a:pt x="3938368" y="1171575"/>
                  <a:pt x="3895725" y="1128931"/>
                  <a:pt x="3895725" y="1076325"/>
                </a:cubicBezTo>
                <a:cubicBezTo>
                  <a:pt x="3895725" y="1023718"/>
                  <a:pt x="3938368" y="981075"/>
                  <a:pt x="3990975" y="981075"/>
                </a:cubicBezTo>
                <a:close/>
                <a:moveTo>
                  <a:pt x="2819400" y="981075"/>
                </a:moveTo>
                <a:lnTo>
                  <a:pt x="3228975" y="981075"/>
                </a:lnTo>
                <a:cubicBezTo>
                  <a:pt x="3281581" y="981075"/>
                  <a:pt x="3324225" y="1023718"/>
                  <a:pt x="3324225" y="1076325"/>
                </a:cubicBezTo>
                <a:cubicBezTo>
                  <a:pt x="3324225" y="1128931"/>
                  <a:pt x="3281581" y="1171575"/>
                  <a:pt x="3228975" y="1171575"/>
                </a:cubicBezTo>
                <a:lnTo>
                  <a:pt x="2819400" y="1171575"/>
                </a:lnTo>
                <a:cubicBezTo>
                  <a:pt x="2766793" y="1171575"/>
                  <a:pt x="2724150" y="1128931"/>
                  <a:pt x="2724150" y="1076325"/>
                </a:cubicBezTo>
                <a:cubicBezTo>
                  <a:pt x="2724150" y="1023718"/>
                  <a:pt x="2766793" y="981075"/>
                  <a:pt x="2819400" y="981075"/>
                </a:cubicBezTo>
                <a:close/>
                <a:moveTo>
                  <a:pt x="1647825" y="981075"/>
                </a:moveTo>
                <a:lnTo>
                  <a:pt x="2057400" y="981075"/>
                </a:lnTo>
                <a:cubicBezTo>
                  <a:pt x="2110006" y="981075"/>
                  <a:pt x="2152650" y="1023718"/>
                  <a:pt x="2152650" y="1076325"/>
                </a:cubicBezTo>
                <a:cubicBezTo>
                  <a:pt x="2152650" y="1128931"/>
                  <a:pt x="2110006" y="1171575"/>
                  <a:pt x="2057400" y="1171575"/>
                </a:cubicBezTo>
                <a:lnTo>
                  <a:pt x="1647825" y="1171575"/>
                </a:lnTo>
                <a:cubicBezTo>
                  <a:pt x="1595218" y="1171575"/>
                  <a:pt x="1552575" y="1128931"/>
                  <a:pt x="1552575" y="1076325"/>
                </a:cubicBezTo>
                <a:cubicBezTo>
                  <a:pt x="1552575" y="1023718"/>
                  <a:pt x="1595218" y="981075"/>
                  <a:pt x="1647825" y="981075"/>
                </a:cubicBezTo>
                <a:close/>
                <a:moveTo>
                  <a:pt x="476250" y="981075"/>
                </a:moveTo>
                <a:lnTo>
                  <a:pt x="885825" y="981075"/>
                </a:lnTo>
                <a:cubicBezTo>
                  <a:pt x="938431" y="981075"/>
                  <a:pt x="981075" y="1023718"/>
                  <a:pt x="981075" y="1076325"/>
                </a:cubicBezTo>
                <a:cubicBezTo>
                  <a:pt x="981075" y="1128931"/>
                  <a:pt x="938431" y="1171575"/>
                  <a:pt x="885825" y="1171575"/>
                </a:cubicBezTo>
                <a:lnTo>
                  <a:pt x="476250" y="1171575"/>
                </a:lnTo>
                <a:cubicBezTo>
                  <a:pt x="423643" y="1171575"/>
                  <a:pt x="381000" y="1128931"/>
                  <a:pt x="381000" y="1076325"/>
                </a:cubicBezTo>
                <a:cubicBezTo>
                  <a:pt x="381000" y="1023718"/>
                  <a:pt x="423643" y="981075"/>
                  <a:pt x="476250" y="981075"/>
                </a:cubicBezTo>
                <a:close/>
                <a:moveTo>
                  <a:pt x="3990975" y="600075"/>
                </a:moveTo>
                <a:lnTo>
                  <a:pt x="4400550" y="600075"/>
                </a:lnTo>
                <a:cubicBezTo>
                  <a:pt x="4453156" y="600075"/>
                  <a:pt x="4495800" y="642718"/>
                  <a:pt x="4495800" y="695325"/>
                </a:cubicBezTo>
                <a:cubicBezTo>
                  <a:pt x="4495800" y="747931"/>
                  <a:pt x="4453156" y="790575"/>
                  <a:pt x="4400550" y="790575"/>
                </a:cubicBezTo>
                <a:lnTo>
                  <a:pt x="3990975" y="790575"/>
                </a:lnTo>
                <a:cubicBezTo>
                  <a:pt x="3938368" y="790575"/>
                  <a:pt x="3895725" y="747931"/>
                  <a:pt x="3895725" y="695325"/>
                </a:cubicBezTo>
                <a:cubicBezTo>
                  <a:pt x="3895725" y="642718"/>
                  <a:pt x="3938368" y="600075"/>
                  <a:pt x="3990975" y="600075"/>
                </a:cubicBezTo>
                <a:close/>
                <a:moveTo>
                  <a:pt x="2819400" y="600075"/>
                </a:moveTo>
                <a:lnTo>
                  <a:pt x="3228975" y="600075"/>
                </a:lnTo>
                <a:cubicBezTo>
                  <a:pt x="3281581" y="600075"/>
                  <a:pt x="3324225" y="642718"/>
                  <a:pt x="3324225" y="695325"/>
                </a:cubicBezTo>
                <a:cubicBezTo>
                  <a:pt x="3324225" y="747931"/>
                  <a:pt x="3281581" y="790575"/>
                  <a:pt x="3228975" y="790575"/>
                </a:cubicBezTo>
                <a:lnTo>
                  <a:pt x="2819400" y="790575"/>
                </a:lnTo>
                <a:cubicBezTo>
                  <a:pt x="2766793" y="790575"/>
                  <a:pt x="2724150" y="747931"/>
                  <a:pt x="2724150" y="695325"/>
                </a:cubicBezTo>
                <a:cubicBezTo>
                  <a:pt x="2724150" y="642718"/>
                  <a:pt x="2766793" y="600075"/>
                  <a:pt x="2819400" y="600075"/>
                </a:cubicBezTo>
                <a:close/>
                <a:moveTo>
                  <a:pt x="1647825" y="600075"/>
                </a:moveTo>
                <a:lnTo>
                  <a:pt x="2057400" y="600075"/>
                </a:lnTo>
                <a:cubicBezTo>
                  <a:pt x="2110006" y="600075"/>
                  <a:pt x="2152650" y="642718"/>
                  <a:pt x="2152650" y="695325"/>
                </a:cubicBezTo>
                <a:cubicBezTo>
                  <a:pt x="2152650" y="747931"/>
                  <a:pt x="2110006" y="790575"/>
                  <a:pt x="2057400" y="790575"/>
                </a:cubicBezTo>
                <a:lnTo>
                  <a:pt x="1647825" y="790575"/>
                </a:lnTo>
                <a:cubicBezTo>
                  <a:pt x="1595218" y="790575"/>
                  <a:pt x="1552575" y="747931"/>
                  <a:pt x="1552575" y="695325"/>
                </a:cubicBezTo>
                <a:cubicBezTo>
                  <a:pt x="1552575" y="642718"/>
                  <a:pt x="1595218" y="600075"/>
                  <a:pt x="1647825" y="600075"/>
                </a:cubicBezTo>
                <a:close/>
                <a:moveTo>
                  <a:pt x="476250" y="600075"/>
                </a:moveTo>
                <a:lnTo>
                  <a:pt x="885825" y="600075"/>
                </a:lnTo>
                <a:cubicBezTo>
                  <a:pt x="938431" y="600075"/>
                  <a:pt x="981075" y="642718"/>
                  <a:pt x="981075" y="695325"/>
                </a:cubicBezTo>
                <a:cubicBezTo>
                  <a:pt x="981075" y="747931"/>
                  <a:pt x="938431" y="790575"/>
                  <a:pt x="885825" y="790575"/>
                </a:cubicBezTo>
                <a:lnTo>
                  <a:pt x="476250" y="790575"/>
                </a:lnTo>
                <a:cubicBezTo>
                  <a:pt x="423643" y="790575"/>
                  <a:pt x="381000" y="747931"/>
                  <a:pt x="381000" y="695325"/>
                </a:cubicBezTo>
                <a:cubicBezTo>
                  <a:pt x="381000" y="642718"/>
                  <a:pt x="423643" y="600075"/>
                  <a:pt x="476250" y="600075"/>
                </a:cubicBezTo>
                <a:close/>
                <a:moveTo>
                  <a:pt x="3800475" y="190500"/>
                </a:moveTo>
                <a:cubicBezTo>
                  <a:pt x="3747954" y="190500"/>
                  <a:pt x="3705225" y="233229"/>
                  <a:pt x="3705225" y="285750"/>
                </a:cubicBezTo>
                <a:lnTo>
                  <a:pt x="3705225" y="3105150"/>
                </a:lnTo>
                <a:lnTo>
                  <a:pt x="4686300" y="3105150"/>
                </a:lnTo>
                <a:lnTo>
                  <a:pt x="4686300" y="285750"/>
                </a:lnTo>
                <a:cubicBezTo>
                  <a:pt x="4686300" y="233229"/>
                  <a:pt x="4643571" y="190500"/>
                  <a:pt x="4591050" y="190500"/>
                </a:cubicBezTo>
                <a:close/>
                <a:moveTo>
                  <a:pt x="2628900" y="190500"/>
                </a:moveTo>
                <a:cubicBezTo>
                  <a:pt x="2576379" y="190500"/>
                  <a:pt x="2533650" y="233229"/>
                  <a:pt x="2533650" y="285750"/>
                </a:cubicBezTo>
                <a:lnTo>
                  <a:pt x="2533650" y="3105150"/>
                </a:lnTo>
                <a:lnTo>
                  <a:pt x="3514725" y="3105150"/>
                </a:lnTo>
                <a:lnTo>
                  <a:pt x="3514725" y="285750"/>
                </a:lnTo>
                <a:cubicBezTo>
                  <a:pt x="3514725" y="233229"/>
                  <a:pt x="3471996" y="190500"/>
                  <a:pt x="3419475" y="190500"/>
                </a:cubicBezTo>
                <a:close/>
                <a:moveTo>
                  <a:pt x="1457325" y="190500"/>
                </a:moveTo>
                <a:cubicBezTo>
                  <a:pt x="1404804" y="190500"/>
                  <a:pt x="1362075" y="233229"/>
                  <a:pt x="1362075" y="285750"/>
                </a:cubicBezTo>
                <a:lnTo>
                  <a:pt x="1362075" y="3105150"/>
                </a:lnTo>
                <a:lnTo>
                  <a:pt x="2343150" y="3105150"/>
                </a:lnTo>
                <a:lnTo>
                  <a:pt x="2343150" y="285750"/>
                </a:lnTo>
                <a:cubicBezTo>
                  <a:pt x="2343150" y="233229"/>
                  <a:pt x="2300421" y="190500"/>
                  <a:pt x="2247900" y="190500"/>
                </a:cubicBezTo>
                <a:close/>
                <a:moveTo>
                  <a:pt x="285750" y="190500"/>
                </a:moveTo>
                <a:cubicBezTo>
                  <a:pt x="233229" y="190500"/>
                  <a:pt x="190500" y="233229"/>
                  <a:pt x="190500" y="285750"/>
                </a:cubicBezTo>
                <a:lnTo>
                  <a:pt x="190500" y="3105150"/>
                </a:lnTo>
                <a:lnTo>
                  <a:pt x="1171575" y="3105150"/>
                </a:lnTo>
                <a:lnTo>
                  <a:pt x="1171575" y="285750"/>
                </a:lnTo>
                <a:cubicBezTo>
                  <a:pt x="1171575" y="233229"/>
                  <a:pt x="1128846" y="190500"/>
                  <a:pt x="1076325" y="190500"/>
                </a:cubicBezTo>
                <a:close/>
                <a:moveTo>
                  <a:pt x="285750" y="0"/>
                </a:moveTo>
                <a:lnTo>
                  <a:pt x="1076325" y="0"/>
                </a:lnTo>
                <a:cubicBezTo>
                  <a:pt x="1149458" y="0"/>
                  <a:pt x="1216228" y="27641"/>
                  <a:pt x="1266825" y="72990"/>
                </a:cubicBezTo>
                <a:cubicBezTo>
                  <a:pt x="1317422" y="27641"/>
                  <a:pt x="1384192" y="0"/>
                  <a:pt x="1457325" y="0"/>
                </a:cubicBezTo>
                <a:lnTo>
                  <a:pt x="2247900" y="0"/>
                </a:lnTo>
                <a:cubicBezTo>
                  <a:pt x="2321033" y="0"/>
                  <a:pt x="2387803" y="27641"/>
                  <a:pt x="2438400" y="72990"/>
                </a:cubicBezTo>
                <a:cubicBezTo>
                  <a:pt x="2488997" y="27641"/>
                  <a:pt x="2555767" y="0"/>
                  <a:pt x="2628900" y="0"/>
                </a:cubicBezTo>
                <a:lnTo>
                  <a:pt x="3419475" y="0"/>
                </a:lnTo>
                <a:cubicBezTo>
                  <a:pt x="3492608" y="0"/>
                  <a:pt x="3559378" y="27641"/>
                  <a:pt x="3609975" y="72990"/>
                </a:cubicBezTo>
                <a:cubicBezTo>
                  <a:pt x="3660572" y="27641"/>
                  <a:pt x="3727342" y="0"/>
                  <a:pt x="3800475" y="0"/>
                </a:cubicBezTo>
                <a:lnTo>
                  <a:pt x="4591050" y="0"/>
                </a:lnTo>
                <a:cubicBezTo>
                  <a:pt x="4748612" y="0"/>
                  <a:pt x="4876800" y="128187"/>
                  <a:pt x="4876800" y="285750"/>
                </a:cubicBezTo>
                <a:lnTo>
                  <a:pt x="4876800" y="4591050"/>
                </a:lnTo>
                <a:cubicBezTo>
                  <a:pt x="4876800" y="4748612"/>
                  <a:pt x="4748612" y="4876800"/>
                  <a:pt x="4591050" y="4876800"/>
                </a:cubicBezTo>
                <a:lnTo>
                  <a:pt x="3800475" y="4876800"/>
                </a:lnTo>
                <a:cubicBezTo>
                  <a:pt x="3727342" y="4876800"/>
                  <a:pt x="3660572" y="4849158"/>
                  <a:pt x="3609975" y="4803810"/>
                </a:cubicBezTo>
                <a:cubicBezTo>
                  <a:pt x="3559378" y="4849158"/>
                  <a:pt x="3492608" y="4876800"/>
                  <a:pt x="3419475" y="4876800"/>
                </a:cubicBezTo>
                <a:lnTo>
                  <a:pt x="2628900" y="4876800"/>
                </a:lnTo>
                <a:cubicBezTo>
                  <a:pt x="2555767" y="4876800"/>
                  <a:pt x="2488997" y="4849158"/>
                  <a:pt x="2438400" y="4803810"/>
                </a:cubicBezTo>
                <a:cubicBezTo>
                  <a:pt x="2387803" y="4849158"/>
                  <a:pt x="2321033" y="4876800"/>
                  <a:pt x="2247900" y="4876800"/>
                </a:cubicBezTo>
                <a:lnTo>
                  <a:pt x="1457325" y="4876800"/>
                </a:lnTo>
                <a:cubicBezTo>
                  <a:pt x="1384192" y="4876800"/>
                  <a:pt x="1317422" y="4849158"/>
                  <a:pt x="1266825" y="4803810"/>
                </a:cubicBezTo>
                <a:cubicBezTo>
                  <a:pt x="1216228" y="4849158"/>
                  <a:pt x="1149458" y="4876800"/>
                  <a:pt x="1076325" y="4876800"/>
                </a:cubicBezTo>
                <a:lnTo>
                  <a:pt x="285750" y="4876800"/>
                </a:lnTo>
                <a:cubicBezTo>
                  <a:pt x="128187" y="4876800"/>
                  <a:pt x="0" y="4748612"/>
                  <a:pt x="0" y="4591050"/>
                </a:cubicBezTo>
                <a:lnTo>
                  <a:pt x="0" y="285750"/>
                </a:lnTo>
                <a:cubicBezTo>
                  <a:pt x="0" y="128187"/>
                  <a:pt x="128187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48E4888-79C6-41FD-9930-9ACBDB7B77D9}"/>
              </a:ext>
            </a:extLst>
          </p:cNvPr>
          <p:cNvSpPr>
            <a:spLocks noChangeAspect="1"/>
          </p:cNvSpPr>
          <p:nvPr/>
        </p:nvSpPr>
        <p:spPr>
          <a:xfrm>
            <a:off x="15006177" y="10053338"/>
            <a:ext cx="853440" cy="853440"/>
          </a:xfrm>
          <a:custGeom>
            <a:avLst/>
            <a:gdLst>
              <a:gd name="connsiteX0" fmla="*/ 3105150 w 4876801"/>
              <a:gd name="connsiteY0" fmla="*/ 4386548 h 4876800"/>
              <a:gd name="connsiteX1" fmla="*/ 3105150 w 4876801"/>
              <a:gd name="connsiteY1" fmla="*/ 4495800 h 4876800"/>
              <a:gd name="connsiteX2" fmla="*/ 3581400 w 4876801"/>
              <a:gd name="connsiteY2" fmla="*/ 4686300 h 4876800"/>
              <a:gd name="connsiteX3" fmla="*/ 4057650 w 4876801"/>
              <a:gd name="connsiteY3" fmla="*/ 4495800 h 4876800"/>
              <a:gd name="connsiteX4" fmla="*/ 4057650 w 4876801"/>
              <a:gd name="connsiteY4" fmla="*/ 4386548 h 4876800"/>
              <a:gd name="connsiteX5" fmla="*/ 3581400 w 4876801"/>
              <a:gd name="connsiteY5" fmla="*/ 4495800 h 4876800"/>
              <a:gd name="connsiteX6" fmla="*/ 3105150 w 4876801"/>
              <a:gd name="connsiteY6" fmla="*/ 4386548 h 4876800"/>
              <a:gd name="connsiteX7" fmla="*/ 190500 w 4876801"/>
              <a:gd name="connsiteY7" fmla="*/ 4379271 h 4876800"/>
              <a:gd name="connsiteX8" fmla="*/ 190500 w 4876801"/>
              <a:gd name="connsiteY8" fmla="*/ 4495800 h 4876800"/>
              <a:gd name="connsiteX9" fmla="*/ 695325 w 4876801"/>
              <a:gd name="connsiteY9" fmla="*/ 4686300 h 4876800"/>
              <a:gd name="connsiteX10" fmla="*/ 1200150 w 4876801"/>
              <a:gd name="connsiteY10" fmla="*/ 4495800 h 4876800"/>
              <a:gd name="connsiteX11" fmla="*/ 1200150 w 4876801"/>
              <a:gd name="connsiteY11" fmla="*/ 4379271 h 4876800"/>
              <a:gd name="connsiteX12" fmla="*/ 695325 w 4876801"/>
              <a:gd name="connsiteY12" fmla="*/ 4495800 h 4876800"/>
              <a:gd name="connsiteX13" fmla="*/ 190500 w 4876801"/>
              <a:gd name="connsiteY13" fmla="*/ 4379271 h 4876800"/>
              <a:gd name="connsiteX14" fmla="*/ 3105150 w 4876801"/>
              <a:gd name="connsiteY14" fmla="*/ 4005548 h 4876800"/>
              <a:gd name="connsiteX15" fmla="*/ 3105150 w 4876801"/>
              <a:gd name="connsiteY15" fmla="*/ 4114800 h 4876800"/>
              <a:gd name="connsiteX16" fmla="*/ 3581400 w 4876801"/>
              <a:gd name="connsiteY16" fmla="*/ 4305300 h 4876800"/>
              <a:gd name="connsiteX17" fmla="*/ 4057650 w 4876801"/>
              <a:gd name="connsiteY17" fmla="*/ 4114800 h 4876800"/>
              <a:gd name="connsiteX18" fmla="*/ 4057650 w 4876801"/>
              <a:gd name="connsiteY18" fmla="*/ 4005548 h 4876800"/>
              <a:gd name="connsiteX19" fmla="*/ 3581400 w 4876801"/>
              <a:gd name="connsiteY19" fmla="*/ 4114800 h 4876800"/>
              <a:gd name="connsiteX20" fmla="*/ 3105150 w 4876801"/>
              <a:gd name="connsiteY20" fmla="*/ 4005548 h 4876800"/>
              <a:gd name="connsiteX21" fmla="*/ 190500 w 4876801"/>
              <a:gd name="connsiteY21" fmla="*/ 3998271 h 4876800"/>
              <a:gd name="connsiteX22" fmla="*/ 190500 w 4876801"/>
              <a:gd name="connsiteY22" fmla="*/ 4114800 h 4876800"/>
              <a:gd name="connsiteX23" fmla="*/ 695325 w 4876801"/>
              <a:gd name="connsiteY23" fmla="*/ 4305300 h 4876800"/>
              <a:gd name="connsiteX24" fmla="*/ 1200150 w 4876801"/>
              <a:gd name="connsiteY24" fmla="*/ 4114800 h 4876800"/>
              <a:gd name="connsiteX25" fmla="*/ 1200150 w 4876801"/>
              <a:gd name="connsiteY25" fmla="*/ 3998271 h 4876800"/>
              <a:gd name="connsiteX26" fmla="*/ 695325 w 4876801"/>
              <a:gd name="connsiteY26" fmla="*/ 4114800 h 4876800"/>
              <a:gd name="connsiteX27" fmla="*/ 190500 w 4876801"/>
              <a:gd name="connsiteY27" fmla="*/ 3998271 h 4876800"/>
              <a:gd name="connsiteX28" fmla="*/ 3105150 w 4876801"/>
              <a:gd name="connsiteY28" fmla="*/ 3624548 h 4876800"/>
              <a:gd name="connsiteX29" fmla="*/ 3105150 w 4876801"/>
              <a:gd name="connsiteY29" fmla="*/ 3733800 h 4876800"/>
              <a:gd name="connsiteX30" fmla="*/ 3581400 w 4876801"/>
              <a:gd name="connsiteY30" fmla="*/ 3924300 h 4876800"/>
              <a:gd name="connsiteX31" fmla="*/ 4057650 w 4876801"/>
              <a:gd name="connsiteY31" fmla="*/ 3733800 h 4876800"/>
              <a:gd name="connsiteX32" fmla="*/ 4057650 w 4876801"/>
              <a:gd name="connsiteY32" fmla="*/ 3624548 h 4876800"/>
              <a:gd name="connsiteX33" fmla="*/ 3581400 w 4876801"/>
              <a:gd name="connsiteY33" fmla="*/ 3733800 h 4876800"/>
              <a:gd name="connsiteX34" fmla="*/ 3105150 w 4876801"/>
              <a:gd name="connsiteY34" fmla="*/ 3624548 h 4876800"/>
              <a:gd name="connsiteX35" fmla="*/ 695325 w 4876801"/>
              <a:gd name="connsiteY35" fmla="*/ 3543300 h 4876800"/>
              <a:gd name="connsiteX36" fmla="*/ 190500 w 4876801"/>
              <a:gd name="connsiteY36" fmla="*/ 3733800 h 4876800"/>
              <a:gd name="connsiteX37" fmla="*/ 695325 w 4876801"/>
              <a:gd name="connsiteY37" fmla="*/ 3924300 h 4876800"/>
              <a:gd name="connsiteX38" fmla="*/ 1200150 w 4876801"/>
              <a:gd name="connsiteY38" fmla="*/ 3733800 h 4876800"/>
              <a:gd name="connsiteX39" fmla="*/ 695325 w 4876801"/>
              <a:gd name="connsiteY39" fmla="*/ 3543300 h 4876800"/>
              <a:gd name="connsiteX40" fmla="*/ 695325 w 4876801"/>
              <a:gd name="connsiteY40" fmla="*/ 3352800 h 4876800"/>
              <a:gd name="connsiteX41" fmla="*/ 1390650 w 4876801"/>
              <a:gd name="connsiteY41" fmla="*/ 3733800 h 4876800"/>
              <a:gd name="connsiteX42" fmla="*/ 1390650 w 4876801"/>
              <a:gd name="connsiteY42" fmla="*/ 4495800 h 4876800"/>
              <a:gd name="connsiteX43" fmla="*/ 695325 w 4876801"/>
              <a:gd name="connsiteY43" fmla="*/ 4876800 h 4876800"/>
              <a:gd name="connsiteX44" fmla="*/ 0 w 4876801"/>
              <a:gd name="connsiteY44" fmla="*/ 4495800 h 4876800"/>
              <a:gd name="connsiteX45" fmla="*/ 0 w 4876801"/>
              <a:gd name="connsiteY45" fmla="*/ 3733800 h 4876800"/>
              <a:gd name="connsiteX46" fmla="*/ 695325 w 4876801"/>
              <a:gd name="connsiteY46" fmla="*/ 3352800 h 4876800"/>
              <a:gd name="connsiteX47" fmla="*/ 3581400 w 4876801"/>
              <a:gd name="connsiteY47" fmla="*/ 3162300 h 4876800"/>
              <a:gd name="connsiteX48" fmla="*/ 3105150 w 4876801"/>
              <a:gd name="connsiteY48" fmla="*/ 3352800 h 4876800"/>
              <a:gd name="connsiteX49" fmla="*/ 3581400 w 4876801"/>
              <a:gd name="connsiteY49" fmla="*/ 3543300 h 4876800"/>
              <a:gd name="connsiteX50" fmla="*/ 4057650 w 4876801"/>
              <a:gd name="connsiteY50" fmla="*/ 3352800 h 4876800"/>
              <a:gd name="connsiteX51" fmla="*/ 3581400 w 4876801"/>
              <a:gd name="connsiteY51" fmla="*/ 3162300 h 4876800"/>
              <a:gd name="connsiteX52" fmla="*/ 3581400 w 4876801"/>
              <a:gd name="connsiteY52" fmla="*/ 2971800 h 4876800"/>
              <a:gd name="connsiteX53" fmla="*/ 4248150 w 4876801"/>
              <a:gd name="connsiteY53" fmla="*/ 3352800 h 4876800"/>
              <a:gd name="connsiteX54" fmla="*/ 4248150 w 4876801"/>
              <a:gd name="connsiteY54" fmla="*/ 4495800 h 4876800"/>
              <a:gd name="connsiteX55" fmla="*/ 3581400 w 4876801"/>
              <a:gd name="connsiteY55" fmla="*/ 4876800 h 4876800"/>
              <a:gd name="connsiteX56" fmla="*/ 2914650 w 4876801"/>
              <a:gd name="connsiteY56" fmla="*/ 4495800 h 4876800"/>
              <a:gd name="connsiteX57" fmla="*/ 2914650 w 4876801"/>
              <a:gd name="connsiteY57" fmla="*/ 3352800 h 4876800"/>
              <a:gd name="connsiteX58" fmla="*/ 3581400 w 4876801"/>
              <a:gd name="connsiteY58" fmla="*/ 2971800 h 4876800"/>
              <a:gd name="connsiteX59" fmla="*/ 2438400 w 4876801"/>
              <a:gd name="connsiteY59" fmla="*/ 1390650 h 4876800"/>
              <a:gd name="connsiteX60" fmla="*/ 2533650 w 4876801"/>
              <a:gd name="connsiteY60" fmla="*/ 1485900 h 4876800"/>
              <a:gd name="connsiteX61" fmla="*/ 2438400 w 4876801"/>
              <a:gd name="connsiteY61" fmla="*/ 1581150 h 4876800"/>
              <a:gd name="connsiteX62" fmla="*/ 2343150 w 4876801"/>
              <a:gd name="connsiteY62" fmla="*/ 1485900 h 4876800"/>
              <a:gd name="connsiteX63" fmla="*/ 2438400 w 4876801"/>
              <a:gd name="connsiteY63" fmla="*/ 1390650 h 4876800"/>
              <a:gd name="connsiteX64" fmla="*/ 1859975 w 4876801"/>
              <a:gd name="connsiteY64" fmla="*/ 487032 h 4876800"/>
              <a:gd name="connsiteX65" fmla="*/ 222704 w 4876801"/>
              <a:gd name="connsiteY65" fmla="*/ 2250681 h 4876800"/>
              <a:gd name="connsiteX66" fmla="*/ 260566 w 4876801"/>
              <a:gd name="connsiteY66" fmla="*/ 2233565 h 4876800"/>
              <a:gd name="connsiteX67" fmla="*/ 694372 w 4876801"/>
              <a:gd name="connsiteY67" fmla="*/ 2152650 h 4876800"/>
              <a:gd name="connsiteX68" fmla="*/ 1184729 w 4876801"/>
              <a:gd name="connsiteY68" fmla="*/ 2270284 h 4876800"/>
              <a:gd name="connsiteX69" fmla="*/ 1550432 w 4876801"/>
              <a:gd name="connsiteY69" fmla="*/ 916114 h 4876800"/>
              <a:gd name="connsiteX70" fmla="*/ 1859975 w 4876801"/>
              <a:gd name="connsiteY70" fmla="*/ 487032 h 4876800"/>
              <a:gd name="connsiteX71" fmla="*/ 3017282 w 4876801"/>
              <a:gd name="connsiteY71" fmla="*/ 486984 h 4876800"/>
              <a:gd name="connsiteX72" fmla="*/ 3327549 w 4876801"/>
              <a:gd name="connsiteY72" fmla="*/ 916143 h 4876800"/>
              <a:gd name="connsiteX73" fmla="*/ 3694461 w 4876801"/>
              <a:gd name="connsiteY73" fmla="*/ 2270341 h 4876800"/>
              <a:gd name="connsiteX74" fmla="*/ 4184904 w 4876801"/>
              <a:gd name="connsiteY74" fmla="*/ 2152650 h 4876800"/>
              <a:gd name="connsiteX75" fmla="*/ 4618768 w 4876801"/>
              <a:gd name="connsiteY75" fmla="*/ 2233565 h 4876800"/>
              <a:gd name="connsiteX76" fmla="*/ 4656544 w 4876801"/>
              <a:gd name="connsiteY76" fmla="*/ 2250634 h 4876800"/>
              <a:gd name="connsiteX77" fmla="*/ 3017282 w 4876801"/>
              <a:gd name="connsiteY77" fmla="*/ 486984 h 4876800"/>
              <a:gd name="connsiteX78" fmla="*/ 2533650 w 4876801"/>
              <a:gd name="connsiteY78" fmla="*/ 419147 h 4876800"/>
              <a:gd name="connsiteX79" fmla="*/ 2533650 w 4876801"/>
              <a:gd name="connsiteY79" fmla="*/ 1120816 h 4876800"/>
              <a:gd name="connsiteX80" fmla="*/ 2438400 w 4876801"/>
              <a:gd name="connsiteY80" fmla="*/ 1216066 h 4876800"/>
              <a:gd name="connsiteX81" fmla="*/ 2343150 w 4876801"/>
              <a:gd name="connsiteY81" fmla="*/ 1120816 h 4876800"/>
              <a:gd name="connsiteX82" fmla="*/ 2343150 w 4876801"/>
              <a:gd name="connsiteY82" fmla="*/ 419195 h 4876800"/>
              <a:gd name="connsiteX83" fmla="*/ 1376829 w 4876801"/>
              <a:gd name="connsiteY83" fmla="*/ 2260654 h 4876800"/>
              <a:gd name="connsiteX84" fmla="*/ 1866900 w 4876801"/>
              <a:gd name="connsiteY84" fmla="*/ 2152650 h 4876800"/>
              <a:gd name="connsiteX85" fmla="*/ 2343150 w 4876801"/>
              <a:gd name="connsiteY85" fmla="*/ 2261949 h 4876800"/>
              <a:gd name="connsiteX86" fmla="*/ 2343150 w 4876801"/>
              <a:gd name="connsiteY86" fmla="*/ 1866900 h 4876800"/>
              <a:gd name="connsiteX87" fmla="*/ 2438400 w 4876801"/>
              <a:gd name="connsiteY87" fmla="*/ 1771650 h 4876800"/>
              <a:gd name="connsiteX88" fmla="*/ 2533650 w 4876801"/>
              <a:gd name="connsiteY88" fmla="*/ 1866900 h 4876800"/>
              <a:gd name="connsiteX89" fmla="*/ 2533650 w 4876801"/>
              <a:gd name="connsiteY89" fmla="*/ 2261949 h 4876800"/>
              <a:gd name="connsiteX90" fmla="*/ 3009900 w 4876801"/>
              <a:gd name="connsiteY90" fmla="*/ 2152650 h 4876800"/>
              <a:gd name="connsiteX91" fmla="*/ 3502409 w 4876801"/>
              <a:gd name="connsiteY91" fmla="*/ 2261130 h 4876800"/>
              <a:gd name="connsiteX92" fmla="*/ 2533650 w 4876801"/>
              <a:gd name="connsiteY92" fmla="*/ 419147 h 4876800"/>
              <a:gd name="connsiteX93" fmla="*/ 2438400 w 4876801"/>
              <a:gd name="connsiteY93" fmla="*/ 0 h 4876800"/>
              <a:gd name="connsiteX94" fmla="*/ 2533650 w 4876801"/>
              <a:gd name="connsiteY94" fmla="*/ 95250 h 4876800"/>
              <a:gd name="connsiteX95" fmla="*/ 2533650 w 4876801"/>
              <a:gd name="connsiteY95" fmla="*/ 221132 h 4876800"/>
              <a:gd name="connsiteX96" fmla="*/ 4107742 w 4876801"/>
              <a:gd name="connsiteY96" fmla="*/ 887215 h 4876800"/>
              <a:gd name="connsiteX97" fmla="*/ 4876657 w 4876801"/>
              <a:gd name="connsiteY97" fmla="*/ 2496826 h 4876800"/>
              <a:gd name="connsiteX98" fmla="*/ 4794409 w 4876801"/>
              <a:gd name="connsiteY98" fmla="*/ 2596401 h 4876800"/>
              <a:gd name="connsiteX99" fmla="*/ 4688519 w 4876801"/>
              <a:gd name="connsiteY99" fmla="*/ 2522477 h 4876800"/>
              <a:gd name="connsiteX100" fmla="*/ 4184904 w 4876801"/>
              <a:gd name="connsiteY100" fmla="*/ 2343150 h 4876800"/>
              <a:gd name="connsiteX101" fmla="*/ 3708654 w 4876801"/>
              <a:gd name="connsiteY101" fmla="*/ 2533650 h 4876800"/>
              <a:gd name="connsiteX102" fmla="*/ 3614852 w 4876801"/>
              <a:gd name="connsiteY102" fmla="*/ 2628824 h 4876800"/>
              <a:gd name="connsiteX103" fmla="*/ 3613880 w 4876801"/>
              <a:gd name="connsiteY103" fmla="*/ 2628890 h 4876800"/>
              <a:gd name="connsiteX104" fmla="*/ 3613547 w 4876801"/>
              <a:gd name="connsiteY104" fmla="*/ 2628890 h 4876800"/>
              <a:gd name="connsiteX105" fmla="*/ 3613404 w 4876801"/>
              <a:gd name="connsiteY105" fmla="*/ 2628900 h 4876800"/>
              <a:gd name="connsiteX106" fmla="*/ 3613289 w 4876801"/>
              <a:gd name="connsiteY106" fmla="*/ 2628890 h 4876800"/>
              <a:gd name="connsiteX107" fmla="*/ 3612413 w 4876801"/>
              <a:gd name="connsiteY107" fmla="*/ 2628900 h 4876800"/>
              <a:gd name="connsiteX108" fmla="*/ 3517201 w 4876801"/>
              <a:gd name="connsiteY108" fmla="*/ 2535079 h 4876800"/>
              <a:gd name="connsiteX109" fmla="*/ 3516954 w 4876801"/>
              <a:gd name="connsiteY109" fmla="*/ 2525420 h 4876800"/>
              <a:gd name="connsiteX110" fmla="*/ 3009900 w 4876801"/>
              <a:gd name="connsiteY110" fmla="*/ 2343150 h 4876800"/>
              <a:gd name="connsiteX111" fmla="*/ 2533650 w 4876801"/>
              <a:gd name="connsiteY111" fmla="*/ 2533650 h 4876800"/>
              <a:gd name="connsiteX112" fmla="*/ 2533650 w 4876801"/>
              <a:gd name="connsiteY112" fmla="*/ 4400550 h 4876800"/>
              <a:gd name="connsiteX113" fmla="*/ 2057400 w 4876801"/>
              <a:gd name="connsiteY113" fmla="*/ 4876800 h 4876800"/>
              <a:gd name="connsiteX114" fmla="*/ 1720672 w 4876801"/>
              <a:gd name="connsiteY114" fmla="*/ 4737278 h 4876800"/>
              <a:gd name="connsiteX115" fmla="*/ 1581150 w 4876801"/>
              <a:gd name="connsiteY115" fmla="*/ 4400550 h 4876800"/>
              <a:gd name="connsiteX116" fmla="*/ 1581150 w 4876801"/>
              <a:gd name="connsiteY116" fmla="*/ 4210050 h 4876800"/>
              <a:gd name="connsiteX117" fmla="*/ 1676400 w 4876801"/>
              <a:gd name="connsiteY117" fmla="*/ 4114800 h 4876800"/>
              <a:gd name="connsiteX118" fmla="*/ 1771650 w 4876801"/>
              <a:gd name="connsiteY118" fmla="*/ 4210050 h 4876800"/>
              <a:gd name="connsiteX119" fmla="*/ 1771650 w 4876801"/>
              <a:gd name="connsiteY119" fmla="*/ 4400550 h 4876800"/>
              <a:gd name="connsiteX120" fmla="*/ 1855384 w 4876801"/>
              <a:gd name="connsiteY120" fmla="*/ 4602566 h 4876800"/>
              <a:gd name="connsiteX121" fmla="*/ 2057400 w 4876801"/>
              <a:gd name="connsiteY121" fmla="*/ 4686300 h 4876800"/>
              <a:gd name="connsiteX122" fmla="*/ 2343150 w 4876801"/>
              <a:gd name="connsiteY122" fmla="*/ 4400550 h 4876800"/>
              <a:gd name="connsiteX123" fmla="*/ 2343150 w 4876801"/>
              <a:gd name="connsiteY123" fmla="*/ 2533650 h 4876800"/>
              <a:gd name="connsiteX124" fmla="*/ 1866900 w 4876801"/>
              <a:gd name="connsiteY124" fmla="*/ 2343150 h 4876800"/>
              <a:gd name="connsiteX125" fmla="*/ 1362313 w 4876801"/>
              <a:gd name="connsiteY125" fmla="*/ 2525144 h 4876800"/>
              <a:gd name="connsiteX126" fmla="*/ 1362065 w 4876801"/>
              <a:gd name="connsiteY126" fmla="*/ 2535060 h 4876800"/>
              <a:gd name="connsiteX127" fmla="*/ 1267511 w 4876801"/>
              <a:gd name="connsiteY127" fmla="*/ 2628814 h 4876800"/>
              <a:gd name="connsiteX128" fmla="*/ 1265872 w 4876801"/>
              <a:gd name="connsiteY128" fmla="*/ 2628900 h 4876800"/>
              <a:gd name="connsiteX129" fmla="*/ 1265577 w 4876801"/>
              <a:gd name="connsiteY129" fmla="*/ 2628881 h 4876800"/>
              <a:gd name="connsiteX130" fmla="*/ 1265415 w 4876801"/>
              <a:gd name="connsiteY130" fmla="*/ 2628890 h 4876800"/>
              <a:gd name="connsiteX131" fmla="*/ 1264491 w 4876801"/>
              <a:gd name="connsiteY131" fmla="*/ 2628833 h 4876800"/>
              <a:gd name="connsiteX132" fmla="*/ 1170622 w 4876801"/>
              <a:gd name="connsiteY132" fmla="*/ 2533650 h 4876800"/>
              <a:gd name="connsiteX133" fmla="*/ 694372 w 4876801"/>
              <a:gd name="connsiteY133" fmla="*/ 2343150 h 4876800"/>
              <a:gd name="connsiteX134" fmla="*/ 190738 w 4876801"/>
              <a:gd name="connsiteY134" fmla="*/ 2522544 h 4876800"/>
              <a:gd name="connsiteX135" fmla="*/ 84820 w 4876801"/>
              <a:gd name="connsiteY135" fmla="*/ 2596401 h 4876800"/>
              <a:gd name="connsiteX136" fmla="*/ 2610 w 4876801"/>
              <a:gd name="connsiteY136" fmla="*/ 2496826 h 4876800"/>
              <a:gd name="connsiteX137" fmla="*/ 770239 w 4876801"/>
              <a:gd name="connsiteY137" fmla="*/ 887263 h 4876800"/>
              <a:gd name="connsiteX138" fmla="*/ 2343150 w 4876801"/>
              <a:gd name="connsiteY138" fmla="*/ 221132 h 4876800"/>
              <a:gd name="connsiteX139" fmla="*/ 2343150 w 4876801"/>
              <a:gd name="connsiteY139" fmla="*/ 95250 h 4876800"/>
              <a:gd name="connsiteX140" fmla="*/ 2438400 w 4876801"/>
              <a:gd name="connsiteY14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876801" h="4876800">
                <a:moveTo>
                  <a:pt x="3105150" y="4386548"/>
                </a:moveTo>
                <a:lnTo>
                  <a:pt x="3105150" y="4495800"/>
                </a:lnTo>
                <a:cubicBezTo>
                  <a:pt x="3105150" y="4573476"/>
                  <a:pt x="3290678" y="4686300"/>
                  <a:pt x="3581400" y="4686300"/>
                </a:cubicBezTo>
                <a:cubicBezTo>
                  <a:pt x="3872122" y="4686300"/>
                  <a:pt x="4057650" y="4573476"/>
                  <a:pt x="4057650" y="4495800"/>
                </a:cubicBezTo>
                <a:lnTo>
                  <a:pt x="4057650" y="4386548"/>
                </a:lnTo>
                <a:cubicBezTo>
                  <a:pt x="3938454" y="4454766"/>
                  <a:pt x="3771633" y="4495800"/>
                  <a:pt x="3581400" y="4495800"/>
                </a:cubicBezTo>
                <a:cubicBezTo>
                  <a:pt x="3391167" y="4495800"/>
                  <a:pt x="3224346" y="4454766"/>
                  <a:pt x="3105150" y="4386548"/>
                </a:cubicBezTo>
                <a:close/>
                <a:moveTo>
                  <a:pt x="190500" y="4379271"/>
                </a:moveTo>
                <a:lnTo>
                  <a:pt x="190500" y="4495800"/>
                </a:lnTo>
                <a:cubicBezTo>
                  <a:pt x="190500" y="4570733"/>
                  <a:pt x="407279" y="4686300"/>
                  <a:pt x="695325" y="4686300"/>
                </a:cubicBezTo>
                <a:cubicBezTo>
                  <a:pt x="983370" y="4686300"/>
                  <a:pt x="1200150" y="4570733"/>
                  <a:pt x="1200150" y="4495800"/>
                </a:cubicBezTo>
                <a:lnTo>
                  <a:pt x="1200150" y="4379271"/>
                </a:lnTo>
                <a:cubicBezTo>
                  <a:pt x="1066352" y="4454499"/>
                  <a:pt x="879186" y="4495800"/>
                  <a:pt x="695325" y="4495800"/>
                </a:cubicBezTo>
                <a:cubicBezTo>
                  <a:pt x="511464" y="4495800"/>
                  <a:pt x="324297" y="4454509"/>
                  <a:pt x="190500" y="4379271"/>
                </a:cubicBezTo>
                <a:close/>
                <a:moveTo>
                  <a:pt x="3105150" y="4005548"/>
                </a:moveTo>
                <a:lnTo>
                  <a:pt x="3105150" y="4114800"/>
                </a:lnTo>
                <a:cubicBezTo>
                  <a:pt x="3105150" y="4192476"/>
                  <a:pt x="3290678" y="4305300"/>
                  <a:pt x="3581400" y="4305300"/>
                </a:cubicBezTo>
                <a:cubicBezTo>
                  <a:pt x="3872122" y="4305300"/>
                  <a:pt x="4057650" y="4192476"/>
                  <a:pt x="4057650" y="4114800"/>
                </a:cubicBezTo>
                <a:lnTo>
                  <a:pt x="4057650" y="4005548"/>
                </a:lnTo>
                <a:cubicBezTo>
                  <a:pt x="3938454" y="4073766"/>
                  <a:pt x="3771633" y="4114800"/>
                  <a:pt x="3581400" y="4114800"/>
                </a:cubicBezTo>
                <a:cubicBezTo>
                  <a:pt x="3391167" y="4114800"/>
                  <a:pt x="3224346" y="4073766"/>
                  <a:pt x="3105150" y="4005548"/>
                </a:cubicBezTo>
                <a:close/>
                <a:moveTo>
                  <a:pt x="190500" y="3998271"/>
                </a:moveTo>
                <a:lnTo>
                  <a:pt x="190500" y="4114800"/>
                </a:lnTo>
                <a:cubicBezTo>
                  <a:pt x="190500" y="4189733"/>
                  <a:pt x="407279" y="4305300"/>
                  <a:pt x="695325" y="4305300"/>
                </a:cubicBezTo>
                <a:cubicBezTo>
                  <a:pt x="983370" y="4305300"/>
                  <a:pt x="1200150" y="4189733"/>
                  <a:pt x="1200150" y="4114800"/>
                </a:cubicBezTo>
                <a:lnTo>
                  <a:pt x="1200150" y="3998271"/>
                </a:lnTo>
                <a:cubicBezTo>
                  <a:pt x="1066352" y="4073499"/>
                  <a:pt x="879186" y="4114800"/>
                  <a:pt x="695325" y="4114800"/>
                </a:cubicBezTo>
                <a:cubicBezTo>
                  <a:pt x="511464" y="4114800"/>
                  <a:pt x="324297" y="4073509"/>
                  <a:pt x="190500" y="3998271"/>
                </a:cubicBezTo>
                <a:close/>
                <a:moveTo>
                  <a:pt x="3105150" y="3624548"/>
                </a:moveTo>
                <a:lnTo>
                  <a:pt x="3105150" y="3733800"/>
                </a:lnTo>
                <a:cubicBezTo>
                  <a:pt x="3105150" y="3811476"/>
                  <a:pt x="3290678" y="3924300"/>
                  <a:pt x="3581400" y="3924300"/>
                </a:cubicBezTo>
                <a:cubicBezTo>
                  <a:pt x="3872122" y="3924300"/>
                  <a:pt x="4057650" y="3811476"/>
                  <a:pt x="4057650" y="3733800"/>
                </a:cubicBezTo>
                <a:lnTo>
                  <a:pt x="4057650" y="3624548"/>
                </a:lnTo>
                <a:cubicBezTo>
                  <a:pt x="3938454" y="3692766"/>
                  <a:pt x="3771633" y="3733800"/>
                  <a:pt x="3581400" y="3733800"/>
                </a:cubicBezTo>
                <a:cubicBezTo>
                  <a:pt x="3391167" y="3733800"/>
                  <a:pt x="3224346" y="3692766"/>
                  <a:pt x="3105150" y="3624548"/>
                </a:cubicBezTo>
                <a:close/>
                <a:moveTo>
                  <a:pt x="695325" y="3543300"/>
                </a:moveTo>
                <a:cubicBezTo>
                  <a:pt x="407279" y="3543300"/>
                  <a:pt x="190500" y="3658867"/>
                  <a:pt x="190500" y="3733800"/>
                </a:cubicBezTo>
                <a:cubicBezTo>
                  <a:pt x="190500" y="3808733"/>
                  <a:pt x="407279" y="3924300"/>
                  <a:pt x="695325" y="3924300"/>
                </a:cubicBezTo>
                <a:cubicBezTo>
                  <a:pt x="983370" y="3924300"/>
                  <a:pt x="1200150" y="3808733"/>
                  <a:pt x="1200150" y="3733800"/>
                </a:cubicBezTo>
                <a:cubicBezTo>
                  <a:pt x="1200150" y="3658867"/>
                  <a:pt x="983370" y="3543300"/>
                  <a:pt x="695325" y="3543300"/>
                </a:cubicBezTo>
                <a:close/>
                <a:moveTo>
                  <a:pt x="695325" y="3352800"/>
                </a:moveTo>
                <a:cubicBezTo>
                  <a:pt x="1037120" y="3352800"/>
                  <a:pt x="1390650" y="3495313"/>
                  <a:pt x="1390650" y="3733800"/>
                </a:cubicBezTo>
                <a:lnTo>
                  <a:pt x="1390650" y="4495800"/>
                </a:lnTo>
                <a:cubicBezTo>
                  <a:pt x="1390650" y="4734287"/>
                  <a:pt x="1037120" y="4876800"/>
                  <a:pt x="695325" y="4876800"/>
                </a:cubicBezTo>
                <a:cubicBezTo>
                  <a:pt x="353530" y="4876800"/>
                  <a:pt x="0" y="4734287"/>
                  <a:pt x="0" y="4495800"/>
                </a:cubicBezTo>
                <a:lnTo>
                  <a:pt x="0" y="3733800"/>
                </a:lnTo>
                <a:cubicBezTo>
                  <a:pt x="0" y="3495313"/>
                  <a:pt x="353530" y="3352800"/>
                  <a:pt x="695325" y="3352800"/>
                </a:cubicBezTo>
                <a:close/>
                <a:moveTo>
                  <a:pt x="3581400" y="3162300"/>
                </a:moveTo>
                <a:cubicBezTo>
                  <a:pt x="3290678" y="3162300"/>
                  <a:pt x="3105150" y="3275123"/>
                  <a:pt x="3105150" y="3352800"/>
                </a:cubicBezTo>
                <a:cubicBezTo>
                  <a:pt x="3105150" y="3430476"/>
                  <a:pt x="3290678" y="3543300"/>
                  <a:pt x="3581400" y="3543300"/>
                </a:cubicBezTo>
                <a:cubicBezTo>
                  <a:pt x="3872122" y="3543300"/>
                  <a:pt x="4057650" y="3430476"/>
                  <a:pt x="4057650" y="3352800"/>
                </a:cubicBezTo>
                <a:cubicBezTo>
                  <a:pt x="4057650" y="3275123"/>
                  <a:pt x="3872122" y="3162300"/>
                  <a:pt x="3581400" y="3162300"/>
                </a:cubicBezTo>
                <a:close/>
                <a:moveTo>
                  <a:pt x="3581400" y="2971800"/>
                </a:moveTo>
                <a:cubicBezTo>
                  <a:pt x="3961505" y="2971800"/>
                  <a:pt x="4248150" y="3135601"/>
                  <a:pt x="4248150" y="3352800"/>
                </a:cubicBezTo>
                <a:lnTo>
                  <a:pt x="4248150" y="4495800"/>
                </a:lnTo>
                <a:cubicBezTo>
                  <a:pt x="4248150" y="4713008"/>
                  <a:pt x="3961505" y="4876800"/>
                  <a:pt x="3581400" y="4876800"/>
                </a:cubicBezTo>
                <a:cubicBezTo>
                  <a:pt x="3201295" y="4876800"/>
                  <a:pt x="2914650" y="4713008"/>
                  <a:pt x="2914650" y="4495800"/>
                </a:cubicBezTo>
                <a:lnTo>
                  <a:pt x="2914650" y="3352800"/>
                </a:lnTo>
                <a:cubicBezTo>
                  <a:pt x="2914650" y="3135592"/>
                  <a:pt x="3201295" y="2971800"/>
                  <a:pt x="3581400" y="2971800"/>
                </a:cubicBezTo>
                <a:close/>
                <a:moveTo>
                  <a:pt x="2438400" y="1390650"/>
                </a:moveTo>
                <a:cubicBezTo>
                  <a:pt x="2490978" y="1390650"/>
                  <a:pt x="2533650" y="1433322"/>
                  <a:pt x="2533650" y="1485900"/>
                </a:cubicBezTo>
                <a:cubicBezTo>
                  <a:pt x="2533650" y="1538478"/>
                  <a:pt x="2490978" y="1581150"/>
                  <a:pt x="2438400" y="1581150"/>
                </a:cubicBezTo>
                <a:cubicBezTo>
                  <a:pt x="2385822" y="1581150"/>
                  <a:pt x="2343150" y="1538478"/>
                  <a:pt x="2343150" y="1485900"/>
                </a:cubicBezTo>
                <a:cubicBezTo>
                  <a:pt x="2343150" y="1433322"/>
                  <a:pt x="2385822" y="1390650"/>
                  <a:pt x="2438400" y="1390650"/>
                </a:cubicBezTo>
                <a:close/>
                <a:moveTo>
                  <a:pt x="1859975" y="487032"/>
                </a:moveTo>
                <a:cubicBezTo>
                  <a:pt x="1031786" y="712051"/>
                  <a:pt x="374313" y="1404194"/>
                  <a:pt x="222704" y="2250681"/>
                </a:cubicBezTo>
                <a:cubicBezTo>
                  <a:pt x="234867" y="2244785"/>
                  <a:pt x="247488" y="2239070"/>
                  <a:pt x="260566" y="2233565"/>
                </a:cubicBezTo>
                <a:cubicBezTo>
                  <a:pt x="384495" y="2181387"/>
                  <a:pt x="538553" y="2152650"/>
                  <a:pt x="694372" y="2152650"/>
                </a:cubicBezTo>
                <a:cubicBezTo>
                  <a:pt x="892264" y="2152650"/>
                  <a:pt x="1064771" y="2197074"/>
                  <a:pt x="1184729" y="2270284"/>
                </a:cubicBezTo>
                <a:cubicBezTo>
                  <a:pt x="1225172" y="1761906"/>
                  <a:pt x="1352359" y="1287913"/>
                  <a:pt x="1550432" y="916114"/>
                </a:cubicBezTo>
                <a:cubicBezTo>
                  <a:pt x="1643319" y="741769"/>
                  <a:pt x="1747647" y="597951"/>
                  <a:pt x="1859975" y="487032"/>
                </a:cubicBezTo>
                <a:close/>
                <a:moveTo>
                  <a:pt x="3017282" y="486984"/>
                </a:moveTo>
                <a:cubicBezTo>
                  <a:pt x="3129810" y="597913"/>
                  <a:pt x="3234395" y="741750"/>
                  <a:pt x="3327549" y="916143"/>
                </a:cubicBezTo>
                <a:cubicBezTo>
                  <a:pt x="3526250" y="1288113"/>
                  <a:pt x="3653838" y="1761982"/>
                  <a:pt x="3694461" y="2270341"/>
                </a:cubicBezTo>
                <a:cubicBezTo>
                  <a:pt x="3814429" y="2197094"/>
                  <a:pt x="3986974" y="2152650"/>
                  <a:pt x="4184904" y="2152650"/>
                </a:cubicBezTo>
                <a:cubicBezTo>
                  <a:pt x="4340771" y="2152650"/>
                  <a:pt x="4494847" y="2181387"/>
                  <a:pt x="4618768" y="2233565"/>
                </a:cubicBezTo>
                <a:cubicBezTo>
                  <a:pt x="4631817" y="2239061"/>
                  <a:pt x="4644418" y="2244757"/>
                  <a:pt x="4656544" y="2250634"/>
                </a:cubicBezTo>
                <a:cubicBezTo>
                  <a:pt x="4504792" y="1404090"/>
                  <a:pt x="3846509" y="711927"/>
                  <a:pt x="3017282" y="486984"/>
                </a:cubicBezTo>
                <a:close/>
                <a:moveTo>
                  <a:pt x="2533650" y="419147"/>
                </a:moveTo>
                <a:lnTo>
                  <a:pt x="2533650" y="1120816"/>
                </a:lnTo>
                <a:cubicBezTo>
                  <a:pt x="2533650" y="1173423"/>
                  <a:pt x="2490997" y="1216066"/>
                  <a:pt x="2438400" y="1216066"/>
                </a:cubicBezTo>
                <a:cubicBezTo>
                  <a:pt x="2385803" y="1216066"/>
                  <a:pt x="2343150" y="1173423"/>
                  <a:pt x="2343150" y="1120816"/>
                </a:cubicBezTo>
                <a:lnTo>
                  <a:pt x="2343150" y="419195"/>
                </a:lnTo>
                <a:cubicBezTo>
                  <a:pt x="1869672" y="513340"/>
                  <a:pt x="1460363" y="1297943"/>
                  <a:pt x="1376829" y="2260654"/>
                </a:cubicBezTo>
                <a:cubicBezTo>
                  <a:pt x="1512103" y="2189731"/>
                  <a:pt x="1695107" y="2152650"/>
                  <a:pt x="1866900" y="2152650"/>
                </a:cubicBezTo>
                <a:cubicBezTo>
                  <a:pt x="2057162" y="2152650"/>
                  <a:pt x="2223954" y="2193722"/>
                  <a:pt x="2343150" y="2261949"/>
                </a:cubicBezTo>
                <a:lnTo>
                  <a:pt x="2343150" y="1866900"/>
                </a:lnTo>
                <a:cubicBezTo>
                  <a:pt x="2343150" y="1814293"/>
                  <a:pt x="2385803" y="1771650"/>
                  <a:pt x="2438400" y="1771650"/>
                </a:cubicBezTo>
                <a:cubicBezTo>
                  <a:pt x="2490997" y="1771650"/>
                  <a:pt x="2533650" y="1814293"/>
                  <a:pt x="2533650" y="1866900"/>
                </a:cubicBezTo>
                <a:lnTo>
                  <a:pt x="2533650" y="2261949"/>
                </a:lnTo>
                <a:cubicBezTo>
                  <a:pt x="2652846" y="2193722"/>
                  <a:pt x="2819628" y="2152650"/>
                  <a:pt x="3009900" y="2152650"/>
                </a:cubicBezTo>
                <a:cubicBezTo>
                  <a:pt x="3182655" y="2152650"/>
                  <a:pt x="3366602" y="2189845"/>
                  <a:pt x="3502409" y="2261130"/>
                </a:cubicBezTo>
                <a:cubicBezTo>
                  <a:pt x="3418627" y="1297752"/>
                  <a:pt x="3008309" y="513092"/>
                  <a:pt x="2533650" y="419147"/>
                </a:cubicBezTo>
                <a:close/>
                <a:moveTo>
                  <a:pt x="2438400" y="0"/>
                </a:moveTo>
                <a:cubicBezTo>
                  <a:pt x="2490997" y="0"/>
                  <a:pt x="2533650" y="42643"/>
                  <a:pt x="2533650" y="95250"/>
                </a:cubicBezTo>
                <a:lnTo>
                  <a:pt x="2533650" y="221132"/>
                </a:lnTo>
                <a:cubicBezTo>
                  <a:pt x="3114008" y="244316"/>
                  <a:pt x="3669754" y="478669"/>
                  <a:pt x="4107742" y="887215"/>
                </a:cubicBezTo>
                <a:cubicBezTo>
                  <a:pt x="4570419" y="1318784"/>
                  <a:pt x="4843491" y="1890417"/>
                  <a:pt x="4876657" y="2496826"/>
                </a:cubicBezTo>
                <a:cubicBezTo>
                  <a:pt x="4879372" y="2546375"/>
                  <a:pt x="4843586" y="2589705"/>
                  <a:pt x="4794409" y="2596401"/>
                </a:cubicBezTo>
                <a:cubicBezTo>
                  <a:pt x="4745364" y="2603144"/>
                  <a:pt x="4699178" y="2570940"/>
                  <a:pt x="4688519" y="2522477"/>
                </a:cubicBezTo>
                <a:cubicBezTo>
                  <a:pt x="4672450" y="2449363"/>
                  <a:pt x="4468263" y="2343150"/>
                  <a:pt x="4184904" y="2343150"/>
                </a:cubicBezTo>
                <a:cubicBezTo>
                  <a:pt x="3894182" y="2343150"/>
                  <a:pt x="3708654" y="2455974"/>
                  <a:pt x="3708654" y="2533650"/>
                </a:cubicBezTo>
                <a:cubicBezTo>
                  <a:pt x="3708654" y="2585761"/>
                  <a:pt x="3666782" y="2628043"/>
                  <a:pt x="3614852" y="2628824"/>
                </a:cubicBezTo>
                <a:cubicBezTo>
                  <a:pt x="3614528" y="2628833"/>
                  <a:pt x="3614204" y="2628890"/>
                  <a:pt x="3613880" y="2628890"/>
                </a:cubicBezTo>
                <a:cubicBezTo>
                  <a:pt x="3613766" y="2628890"/>
                  <a:pt x="3613661" y="2628890"/>
                  <a:pt x="3613547" y="2628890"/>
                </a:cubicBezTo>
                <a:cubicBezTo>
                  <a:pt x="3613499" y="2628890"/>
                  <a:pt x="3613451" y="2628900"/>
                  <a:pt x="3613404" y="2628900"/>
                </a:cubicBezTo>
                <a:cubicBezTo>
                  <a:pt x="3613366" y="2628900"/>
                  <a:pt x="3613327" y="2628890"/>
                  <a:pt x="3613289" y="2628890"/>
                </a:cubicBezTo>
                <a:cubicBezTo>
                  <a:pt x="3612994" y="2628900"/>
                  <a:pt x="3612708" y="2628900"/>
                  <a:pt x="3612413" y="2628900"/>
                </a:cubicBezTo>
                <a:cubicBezTo>
                  <a:pt x="3560473" y="2628900"/>
                  <a:pt x="3517982" y="2587190"/>
                  <a:pt x="3517201" y="2535079"/>
                </a:cubicBezTo>
                <a:cubicBezTo>
                  <a:pt x="3517154" y="2531821"/>
                  <a:pt x="3517049" y="2528630"/>
                  <a:pt x="3516954" y="2525420"/>
                </a:cubicBezTo>
                <a:cubicBezTo>
                  <a:pt x="3501142" y="2451611"/>
                  <a:pt x="3295240" y="2343150"/>
                  <a:pt x="3009900" y="2343150"/>
                </a:cubicBezTo>
                <a:cubicBezTo>
                  <a:pt x="2719178" y="2343150"/>
                  <a:pt x="2533650" y="2455974"/>
                  <a:pt x="2533650" y="2533650"/>
                </a:cubicBezTo>
                <a:lnTo>
                  <a:pt x="2533650" y="4400550"/>
                </a:lnTo>
                <a:cubicBezTo>
                  <a:pt x="2533650" y="4663154"/>
                  <a:pt x="2320004" y="4876800"/>
                  <a:pt x="2057400" y="4876800"/>
                </a:cubicBezTo>
                <a:cubicBezTo>
                  <a:pt x="1930241" y="4876800"/>
                  <a:pt x="1810664" y="4827251"/>
                  <a:pt x="1720672" y="4737278"/>
                </a:cubicBezTo>
                <a:cubicBezTo>
                  <a:pt x="1630699" y="4647286"/>
                  <a:pt x="1581150" y="4527709"/>
                  <a:pt x="1581150" y="4400550"/>
                </a:cubicBezTo>
                <a:lnTo>
                  <a:pt x="1581150" y="4210050"/>
                </a:lnTo>
                <a:cubicBezTo>
                  <a:pt x="1581150" y="4157443"/>
                  <a:pt x="1623803" y="4114800"/>
                  <a:pt x="1676400" y="4114800"/>
                </a:cubicBezTo>
                <a:cubicBezTo>
                  <a:pt x="1728997" y="4114800"/>
                  <a:pt x="1771650" y="4157443"/>
                  <a:pt x="1771650" y="4210050"/>
                </a:cubicBezTo>
                <a:lnTo>
                  <a:pt x="1771650" y="4400550"/>
                </a:lnTo>
                <a:cubicBezTo>
                  <a:pt x="1771650" y="4476826"/>
                  <a:pt x="1801387" y="4548569"/>
                  <a:pt x="1855384" y="4602566"/>
                </a:cubicBezTo>
                <a:cubicBezTo>
                  <a:pt x="1909381" y="4656563"/>
                  <a:pt x="1981124" y="4686300"/>
                  <a:pt x="2057400" y="4686300"/>
                </a:cubicBezTo>
                <a:cubicBezTo>
                  <a:pt x="2214962" y="4686300"/>
                  <a:pt x="2343150" y="4558112"/>
                  <a:pt x="2343150" y="4400550"/>
                </a:cubicBezTo>
                <a:lnTo>
                  <a:pt x="2343150" y="2533650"/>
                </a:lnTo>
                <a:cubicBezTo>
                  <a:pt x="2343150" y="2455974"/>
                  <a:pt x="2157622" y="2343150"/>
                  <a:pt x="1866900" y="2343150"/>
                </a:cubicBezTo>
                <a:cubicBezTo>
                  <a:pt x="1583359" y="2343150"/>
                  <a:pt x="1378420" y="2451401"/>
                  <a:pt x="1362313" y="2525144"/>
                </a:cubicBezTo>
                <a:cubicBezTo>
                  <a:pt x="1362227" y="2528449"/>
                  <a:pt x="1362113" y="2531735"/>
                  <a:pt x="1362065" y="2535060"/>
                </a:cubicBezTo>
                <a:cubicBezTo>
                  <a:pt x="1361294" y="2586942"/>
                  <a:pt x="1319193" y="2628490"/>
                  <a:pt x="1267511" y="2628814"/>
                </a:cubicBezTo>
                <a:cubicBezTo>
                  <a:pt x="1266958" y="2628824"/>
                  <a:pt x="1266425" y="2628900"/>
                  <a:pt x="1265872" y="2628900"/>
                </a:cubicBezTo>
                <a:cubicBezTo>
                  <a:pt x="1265777" y="2628900"/>
                  <a:pt x="1265672" y="2628881"/>
                  <a:pt x="1265577" y="2628881"/>
                </a:cubicBezTo>
                <a:cubicBezTo>
                  <a:pt x="1265520" y="2628881"/>
                  <a:pt x="1265472" y="2628890"/>
                  <a:pt x="1265415" y="2628890"/>
                </a:cubicBezTo>
                <a:cubicBezTo>
                  <a:pt x="1265101" y="2628890"/>
                  <a:pt x="1264805" y="2628843"/>
                  <a:pt x="1264491" y="2628833"/>
                </a:cubicBezTo>
                <a:cubicBezTo>
                  <a:pt x="1212532" y="2628081"/>
                  <a:pt x="1170622" y="2585790"/>
                  <a:pt x="1170622" y="2533650"/>
                </a:cubicBezTo>
                <a:cubicBezTo>
                  <a:pt x="1170622" y="2455974"/>
                  <a:pt x="985094" y="2343150"/>
                  <a:pt x="694372" y="2343150"/>
                </a:cubicBezTo>
                <a:cubicBezTo>
                  <a:pt x="411089" y="2343150"/>
                  <a:pt x="206873" y="2449401"/>
                  <a:pt x="190738" y="2522544"/>
                </a:cubicBezTo>
                <a:cubicBezTo>
                  <a:pt x="180051" y="2570997"/>
                  <a:pt x="133893" y="2603163"/>
                  <a:pt x="84820" y="2596401"/>
                </a:cubicBezTo>
                <a:cubicBezTo>
                  <a:pt x="35671" y="2589685"/>
                  <a:pt x="-96" y="2546356"/>
                  <a:pt x="2610" y="2496826"/>
                </a:cubicBezTo>
                <a:cubicBezTo>
                  <a:pt x="35785" y="1890303"/>
                  <a:pt x="308400" y="1318689"/>
                  <a:pt x="770239" y="887263"/>
                </a:cubicBezTo>
                <a:cubicBezTo>
                  <a:pt x="1207617" y="478688"/>
                  <a:pt x="1762944" y="244326"/>
                  <a:pt x="2343150" y="221132"/>
                </a:cubicBezTo>
                <a:lnTo>
                  <a:pt x="2343150" y="95250"/>
                </a:lnTo>
                <a:cubicBezTo>
                  <a:pt x="2343150" y="42643"/>
                  <a:pt x="2385803" y="0"/>
                  <a:pt x="2438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3301BF6A-C7C7-4CE6-A2AD-180CF50CF72D}"/>
              </a:ext>
            </a:extLst>
          </p:cNvPr>
          <p:cNvSpPr>
            <a:spLocks noChangeAspect="1"/>
          </p:cNvSpPr>
          <p:nvPr/>
        </p:nvSpPr>
        <p:spPr>
          <a:xfrm>
            <a:off x="18240445" y="10053343"/>
            <a:ext cx="853440" cy="853438"/>
          </a:xfrm>
          <a:custGeom>
            <a:avLst/>
            <a:gdLst>
              <a:gd name="connsiteX0" fmla="*/ 3676650 w 4876800"/>
              <a:gd name="connsiteY0" fmla="*/ 4379265 h 4876794"/>
              <a:gd name="connsiteX1" fmla="*/ 3676650 w 4876800"/>
              <a:gd name="connsiteY1" fmla="*/ 4495794 h 4876794"/>
              <a:gd name="connsiteX2" fmla="*/ 4181475 w 4876800"/>
              <a:gd name="connsiteY2" fmla="*/ 4686294 h 4876794"/>
              <a:gd name="connsiteX3" fmla="*/ 4686300 w 4876800"/>
              <a:gd name="connsiteY3" fmla="*/ 4495794 h 4876794"/>
              <a:gd name="connsiteX4" fmla="*/ 4686300 w 4876800"/>
              <a:gd name="connsiteY4" fmla="*/ 4379265 h 4876794"/>
              <a:gd name="connsiteX5" fmla="*/ 4181475 w 4876800"/>
              <a:gd name="connsiteY5" fmla="*/ 4495794 h 4876794"/>
              <a:gd name="connsiteX6" fmla="*/ 3676650 w 4876800"/>
              <a:gd name="connsiteY6" fmla="*/ 4379265 h 4876794"/>
              <a:gd name="connsiteX7" fmla="*/ 2476500 w 4876800"/>
              <a:gd name="connsiteY7" fmla="*/ 4379265 h 4876794"/>
              <a:gd name="connsiteX8" fmla="*/ 2476500 w 4876800"/>
              <a:gd name="connsiteY8" fmla="*/ 4495794 h 4876794"/>
              <a:gd name="connsiteX9" fmla="*/ 2851118 w 4876800"/>
              <a:gd name="connsiteY9" fmla="*/ 4678341 h 4876794"/>
              <a:gd name="connsiteX10" fmla="*/ 2981325 w 4876800"/>
              <a:gd name="connsiteY10" fmla="*/ 4686294 h 4876794"/>
              <a:gd name="connsiteX11" fmla="*/ 3486150 w 4876800"/>
              <a:gd name="connsiteY11" fmla="*/ 4495794 h 4876794"/>
              <a:gd name="connsiteX12" fmla="*/ 3486150 w 4876800"/>
              <a:gd name="connsiteY12" fmla="*/ 4379265 h 4876794"/>
              <a:gd name="connsiteX13" fmla="*/ 2981325 w 4876800"/>
              <a:gd name="connsiteY13" fmla="*/ 4495794 h 4876794"/>
              <a:gd name="connsiteX14" fmla="*/ 2476500 w 4876800"/>
              <a:gd name="connsiteY14" fmla="*/ 4379265 h 4876794"/>
              <a:gd name="connsiteX15" fmla="*/ 3676650 w 4876800"/>
              <a:gd name="connsiteY15" fmla="*/ 3998265 h 4876794"/>
              <a:gd name="connsiteX16" fmla="*/ 3676650 w 4876800"/>
              <a:gd name="connsiteY16" fmla="*/ 4114794 h 4876794"/>
              <a:gd name="connsiteX17" fmla="*/ 4181475 w 4876800"/>
              <a:gd name="connsiteY17" fmla="*/ 4305294 h 4876794"/>
              <a:gd name="connsiteX18" fmla="*/ 4686300 w 4876800"/>
              <a:gd name="connsiteY18" fmla="*/ 4114794 h 4876794"/>
              <a:gd name="connsiteX19" fmla="*/ 4686300 w 4876800"/>
              <a:gd name="connsiteY19" fmla="*/ 3998265 h 4876794"/>
              <a:gd name="connsiteX20" fmla="*/ 4181475 w 4876800"/>
              <a:gd name="connsiteY20" fmla="*/ 4114794 h 4876794"/>
              <a:gd name="connsiteX21" fmla="*/ 3676650 w 4876800"/>
              <a:gd name="connsiteY21" fmla="*/ 3998265 h 4876794"/>
              <a:gd name="connsiteX22" fmla="*/ 2476500 w 4876800"/>
              <a:gd name="connsiteY22" fmla="*/ 3998265 h 4876794"/>
              <a:gd name="connsiteX23" fmla="*/ 2476500 w 4876800"/>
              <a:gd name="connsiteY23" fmla="*/ 4114794 h 4876794"/>
              <a:gd name="connsiteX24" fmla="*/ 2981325 w 4876800"/>
              <a:gd name="connsiteY24" fmla="*/ 4305294 h 4876794"/>
              <a:gd name="connsiteX25" fmla="*/ 3486150 w 4876800"/>
              <a:gd name="connsiteY25" fmla="*/ 4114794 h 4876794"/>
              <a:gd name="connsiteX26" fmla="*/ 3486150 w 4876800"/>
              <a:gd name="connsiteY26" fmla="*/ 3998265 h 4876794"/>
              <a:gd name="connsiteX27" fmla="*/ 2981325 w 4876800"/>
              <a:gd name="connsiteY27" fmla="*/ 4114794 h 4876794"/>
              <a:gd name="connsiteX28" fmla="*/ 2476500 w 4876800"/>
              <a:gd name="connsiteY28" fmla="*/ 3998265 h 4876794"/>
              <a:gd name="connsiteX29" fmla="*/ 3676650 w 4876800"/>
              <a:gd name="connsiteY29" fmla="*/ 3617265 h 4876794"/>
              <a:gd name="connsiteX30" fmla="*/ 3676650 w 4876800"/>
              <a:gd name="connsiteY30" fmla="*/ 3733794 h 4876794"/>
              <a:gd name="connsiteX31" fmla="*/ 4181475 w 4876800"/>
              <a:gd name="connsiteY31" fmla="*/ 3924294 h 4876794"/>
              <a:gd name="connsiteX32" fmla="*/ 4686300 w 4876800"/>
              <a:gd name="connsiteY32" fmla="*/ 3733794 h 4876794"/>
              <a:gd name="connsiteX33" fmla="*/ 4686300 w 4876800"/>
              <a:gd name="connsiteY33" fmla="*/ 3617265 h 4876794"/>
              <a:gd name="connsiteX34" fmla="*/ 4181475 w 4876800"/>
              <a:gd name="connsiteY34" fmla="*/ 3733794 h 4876794"/>
              <a:gd name="connsiteX35" fmla="*/ 3676650 w 4876800"/>
              <a:gd name="connsiteY35" fmla="*/ 3617265 h 4876794"/>
              <a:gd name="connsiteX36" fmla="*/ 2476500 w 4876800"/>
              <a:gd name="connsiteY36" fmla="*/ 3617265 h 4876794"/>
              <a:gd name="connsiteX37" fmla="*/ 2476500 w 4876800"/>
              <a:gd name="connsiteY37" fmla="*/ 3733794 h 4876794"/>
              <a:gd name="connsiteX38" fmla="*/ 2981325 w 4876800"/>
              <a:gd name="connsiteY38" fmla="*/ 3924294 h 4876794"/>
              <a:gd name="connsiteX39" fmla="*/ 3486150 w 4876800"/>
              <a:gd name="connsiteY39" fmla="*/ 3733794 h 4876794"/>
              <a:gd name="connsiteX40" fmla="*/ 3486150 w 4876800"/>
              <a:gd name="connsiteY40" fmla="*/ 3617265 h 4876794"/>
              <a:gd name="connsiteX41" fmla="*/ 2981325 w 4876800"/>
              <a:gd name="connsiteY41" fmla="*/ 3733794 h 4876794"/>
              <a:gd name="connsiteX42" fmla="*/ 2476500 w 4876800"/>
              <a:gd name="connsiteY42" fmla="*/ 3617265 h 4876794"/>
              <a:gd name="connsiteX43" fmla="*/ 3676650 w 4876800"/>
              <a:gd name="connsiteY43" fmla="*/ 3236265 h 4876794"/>
              <a:gd name="connsiteX44" fmla="*/ 3676650 w 4876800"/>
              <a:gd name="connsiteY44" fmla="*/ 3352794 h 4876794"/>
              <a:gd name="connsiteX45" fmla="*/ 4181475 w 4876800"/>
              <a:gd name="connsiteY45" fmla="*/ 3543294 h 4876794"/>
              <a:gd name="connsiteX46" fmla="*/ 4686300 w 4876800"/>
              <a:gd name="connsiteY46" fmla="*/ 3352794 h 4876794"/>
              <a:gd name="connsiteX47" fmla="*/ 4686300 w 4876800"/>
              <a:gd name="connsiteY47" fmla="*/ 3236265 h 4876794"/>
              <a:gd name="connsiteX48" fmla="*/ 4181475 w 4876800"/>
              <a:gd name="connsiteY48" fmla="*/ 3352794 h 4876794"/>
              <a:gd name="connsiteX49" fmla="*/ 3676650 w 4876800"/>
              <a:gd name="connsiteY49" fmla="*/ 3236265 h 4876794"/>
              <a:gd name="connsiteX50" fmla="*/ 2981325 w 4876800"/>
              <a:gd name="connsiteY50" fmla="*/ 3162294 h 4876794"/>
              <a:gd name="connsiteX51" fmla="*/ 2576770 w 4876800"/>
              <a:gd name="connsiteY51" fmla="*/ 3250400 h 4876794"/>
              <a:gd name="connsiteX52" fmla="*/ 2476500 w 4876800"/>
              <a:gd name="connsiteY52" fmla="*/ 3352794 h 4876794"/>
              <a:gd name="connsiteX53" fmla="*/ 2981325 w 4876800"/>
              <a:gd name="connsiteY53" fmla="*/ 3543294 h 4876794"/>
              <a:gd name="connsiteX54" fmla="*/ 3486150 w 4876800"/>
              <a:gd name="connsiteY54" fmla="*/ 3352794 h 4876794"/>
              <a:gd name="connsiteX55" fmla="*/ 3127229 w 4876800"/>
              <a:gd name="connsiteY55" fmla="*/ 3172247 h 4876794"/>
              <a:gd name="connsiteX56" fmla="*/ 2981325 w 4876800"/>
              <a:gd name="connsiteY56" fmla="*/ 3162294 h 4876794"/>
              <a:gd name="connsiteX57" fmla="*/ 3676650 w 4876800"/>
              <a:gd name="connsiteY57" fmla="*/ 2855265 h 4876794"/>
              <a:gd name="connsiteX58" fmla="*/ 3676650 w 4876800"/>
              <a:gd name="connsiteY58" fmla="*/ 2971794 h 4876794"/>
              <a:gd name="connsiteX59" fmla="*/ 4181475 w 4876800"/>
              <a:gd name="connsiteY59" fmla="*/ 3162294 h 4876794"/>
              <a:gd name="connsiteX60" fmla="*/ 4686300 w 4876800"/>
              <a:gd name="connsiteY60" fmla="*/ 2971794 h 4876794"/>
              <a:gd name="connsiteX61" fmla="*/ 4686300 w 4876800"/>
              <a:gd name="connsiteY61" fmla="*/ 2855265 h 4876794"/>
              <a:gd name="connsiteX62" fmla="*/ 4181475 w 4876800"/>
              <a:gd name="connsiteY62" fmla="*/ 2971794 h 4876794"/>
              <a:gd name="connsiteX63" fmla="*/ 3676650 w 4876800"/>
              <a:gd name="connsiteY63" fmla="*/ 2855265 h 4876794"/>
              <a:gd name="connsiteX64" fmla="*/ 2190750 w 4876800"/>
              <a:gd name="connsiteY64" fmla="*/ 2781294 h 4876794"/>
              <a:gd name="connsiteX65" fmla="*/ 2286000 w 4876800"/>
              <a:gd name="connsiteY65" fmla="*/ 2876544 h 4876794"/>
              <a:gd name="connsiteX66" fmla="*/ 2190750 w 4876800"/>
              <a:gd name="connsiteY66" fmla="*/ 2971794 h 4876794"/>
              <a:gd name="connsiteX67" fmla="*/ 2095500 w 4876800"/>
              <a:gd name="connsiteY67" fmla="*/ 2876544 h 4876794"/>
              <a:gd name="connsiteX68" fmla="*/ 2190750 w 4876800"/>
              <a:gd name="connsiteY68" fmla="*/ 2781294 h 4876794"/>
              <a:gd name="connsiteX69" fmla="*/ 1047750 w 4876800"/>
              <a:gd name="connsiteY69" fmla="*/ 2781294 h 4876794"/>
              <a:gd name="connsiteX70" fmla="*/ 1143000 w 4876800"/>
              <a:gd name="connsiteY70" fmla="*/ 2876544 h 4876794"/>
              <a:gd name="connsiteX71" fmla="*/ 1047750 w 4876800"/>
              <a:gd name="connsiteY71" fmla="*/ 2971794 h 4876794"/>
              <a:gd name="connsiteX72" fmla="*/ 952500 w 4876800"/>
              <a:gd name="connsiteY72" fmla="*/ 2876544 h 4876794"/>
              <a:gd name="connsiteX73" fmla="*/ 1047750 w 4876800"/>
              <a:gd name="connsiteY73" fmla="*/ 2781294 h 4876794"/>
              <a:gd name="connsiteX74" fmla="*/ 4181475 w 4876800"/>
              <a:gd name="connsiteY74" fmla="*/ 2400294 h 4876794"/>
              <a:gd name="connsiteX75" fmla="*/ 3676650 w 4876800"/>
              <a:gd name="connsiteY75" fmla="*/ 2590794 h 4876794"/>
              <a:gd name="connsiteX76" fmla="*/ 4181475 w 4876800"/>
              <a:gd name="connsiteY76" fmla="*/ 2781294 h 4876794"/>
              <a:gd name="connsiteX77" fmla="*/ 4686300 w 4876800"/>
              <a:gd name="connsiteY77" fmla="*/ 2590794 h 4876794"/>
              <a:gd name="connsiteX78" fmla="*/ 4181475 w 4876800"/>
              <a:gd name="connsiteY78" fmla="*/ 2400294 h 4876794"/>
              <a:gd name="connsiteX79" fmla="*/ 1619240 w 4876800"/>
              <a:gd name="connsiteY79" fmla="*/ 2209794 h 4876794"/>
              <a:gd name="connsiteX80" fmla="*/ 1714490 w 4876800"/>
              <a:gd name="connsiteY80" fmla="*/ 2305044 h 4876794"/>
              <a:gd name="connsiteX81" fmla="*/ 1714490 w 4876800"/>
              <a:gd name="connsiteY81" fmla="*/ 2416001 h 4876794"/>
              <a:gd name="connsiteX82" fmla="*/ 1854736 w 4876800"/>
              <a:gd name="connsiteY82" fmla="*/ 2503678 h 4876794"/>
              <a:gd name="connsiteX83" fmla="*/ 1856956 w 4876800"/>
              <a:gd name="connsiteY83" fmla="*/ 2638362 h 4876794"/>
              <a:gd name="connsiteX84" fmla="*/ 1722272 w 4876800"/>
              <a:gd name="connsiteY84" fmla="*/ 2640581 h 4876794"/>
              <a:gd name="connsiteX85" fmla="*/ 1619250 w 4876800"/>
              <a:gd name="connsiteY85" fmla="*/ 2590794 h 4876794"/>
              <a:gd name="connsiteX86" fmla="*/ 1524000 w 4876800"/>
              <a:gd name="connsiteY86" fmla="*/ 2686044 h 4876794"/>
              <a:gd name="connsiteX87" fmla="*/ 1619250 w 4876800"/>
              <a:gd name="connsiteY87" fmla="*/ 2781294 h 4876794"/>
              <a:gd name="connsiteX88" fmla="*/ 1904990 w 4876800"/>
              <a:gd name="connsiteY88" fmla="*/ 3067044 h 4876794"/>
              <a:gd name="connsiteX89" fmla="*/ 1714490 w 4876800"/>
              <a:gd name="connsiteY89" fmla="*/ 3336411 h 4876794"/>
              <a:gd name="connsiteX90" fmla="*/ 1714490 w 4876800"/>
              <a:gd name="connsiteY90" fmla="*/ 3448044 h 4876794"/>
              <a:gd name="connsiteX91" fmla="*/ 1619240 w 4876800"/>
              <a:gd name="connsiteY91" fmla="*/ 3543294 h 4876794"/>
              <a:gd name="connsiteX92" fmla="*/ 1523990 w 4876800"/>
              <a:gd name="connsiteY92" fmla="*/ 3448044 h 4876794"/>
              <a:gd name="connsiteX93" fmla="*/ 1523990 w 4876800"/>
              <a:gd name="connsiteY93" fmla="*/ 3336878 h 4876794"/>
              <a:gd name="connsiteX94" fmla="*/ 1349740 w 4876800"/>
              <a:gd name="connsiteY94" fmla="*/ 3212824 h 4876794"/>
              <a:gd name="connsiteX95" fmla="*/ 1361351 w 4876800"/>
              <a:gd name="connsiteY95" fmla="*/ 3078626 h 4876794"/>
              <a:gd name="connsiteX96" fmla="*/ 1495549 w 4876800"/>
              <a:gd name="connsiteY96" fmla="*/ 3090237 h 4876794"/>
              <a:gd name="connsiteX97" fmla="*/ 1619240 w 4876800"/>
              <a:gd name="connsiteY97" fmla="*/ 3162294 h 4876794"/>
              <a:gd name="connsiteX98" fmla="*/ 1714490 w 4876800"/>
              <a:gd name="connsiteY98" fmla="*/ 3067044 h 4876794"/>
              <a:gd name="connsiteX99" fmla="*/ 1619240 w 4876800"/>
              <a:gd name="connsiteY99" fmla="*/ 2971794 h 4876794"/>
              <a:gd name="connsiteX100" fmla="*/ 1333490 w 4876800"/>
              <a:gd name="connsiteY100" fmla="*/ 2686044 h 4876794"/>
              <a:gd name="connsiteX101" fmla="*/ 1523990 w 4876800"/>
              <a:gd name="connsiteY101" fmla="*/ 2416677 h 4876794"/>
              <a:gd name="connsiteX102" fmla="*/ 1523990 w 4876800"/>
              <a:gd name="connsiteY102" fmla="*/ 2305044 h 4876794"/>
              <a:gd name="connsiteX103" fmla="*/ 1619240 w 4876800"/>
              <a:gd name="connsiteY103" fmla="*/ 2209794 h 4876794"/>
              <a:gd name="connsiteX104" fmla="*/ 1619250 w 4876800"/>
              <a:gd name="connsiteY104" fmla="*/ 2019294 h 4876794"/>
              <a:gd name="connsiteX105" fmla="*/ 762000 w 4876800"/>
              <a:gd name="connsiteY105" fmla="*/ 2876544 h 4876794"/>
              <a:gd name="connsiteX106" fmla="*/ 1619250 w 4876800"/>
              <a:gd name="connsiteY106" fmla="*/ 3733794 h 4876794"/>
              <a:gd name="connsiteX107" fmla="*/ 2286000 w 4876800"/>
              <a:gd name="connsiteY107" fmla="*/ 3415344 h 4876794"/>
              <a:gd name="connsiteX108" fmla="*/ 2286000 w 4876800"/>
              <a:gd name="connsiteY108" fmla="*/ 3352794 h 4876794"/>
              <a:gd name="connsiteX109" fmla="*/ 2444972 w 4876800"/>
              <a:gd name="connsiteY109" fmla="*/ 3107382 h 4876794"/>
              <a:gd name="connsiteX110" fmla="*/ 2476500 w 4876800"/>
              <a:gd name="connsiteY110" fmla="*/ 2876544 h 4876794"/>
              <a:gd name="connsiteX111" fmla="*/ 1619250 w 4876800"/>
              <a:gd name="connsiteY111" fmla="*/ 2019294 h 4876794"/>
              <a:gd name="connsiteX112" fmla="*/ 1124950 w 4876800"/>
              <a:gd name="connsiteY112" fmla="*/ 1390644 h 4876794"/>
              <a:gd name="connsiteX113" fmla="*/ 988704 w 4876800"/>
              <a:gd name="connsiteY113" fmla="*/ 1536938 h 4876794"/>
              <a:gd name="connsiteX114" fmla="*/ 190500 w 4876800"/>
              <a:gd name="connsiteY114" fmla="*/ 2876544 h 4876794"/>
              <a:gd name="connsiteX115" fmla="*/ 190500 w 4876800"/>
              <a:gd name="connsiteY115" fmla="*/ 4210044 h 4876794"/>
              <a:gd name="connsiteX116" fmla="*/ 666750 w 4876800"/>
              <a:gd name="connsiteY116" fmla="*/ 4686294 h 4876794"/>
              <a:gd name="connsiteX117" fmla="*/ 2374620 w 4876800"/>
              <a:gd name="connsiteY117" fmla="*/ 4686294 h 4876794"/>
              <a:gd name="connsiteX118" fmla="*/ 2286000 w 4876800"/>
              <a:gd name="connsiteY118" fmla="*/ 4495794 h 4876794"/>
              <a:gd name="connsiteX119" fmla="*/ 2286000 w 4876800"/>
              <a:gd name="connsiteY119" fmla="*/ 3685426 h 4876794"/>
              <a:gd name="connsiteX120" fmla="*/ 1619250 w 4876800"/>
              <a:gd name="connsiteY120" fmla="*/ 3924294 h 4876794"/>
              <a:gd name="connsiteX121" fmla="*/ 571500 w 4876800"/>
              <a:gd name="connsiteY121" fmla="*/ 2876544 h 4876794"/>
              <a:gd name="connsiteX122" fmla="*/ 1619250 w 4876800"/>
              <a:gd name="connsiteY122" fmla="*/ 1828794 h 4876794"/>
              <a:gd name="connsiteX123" fmla="*/ 2667000 w 4876800"/>
              <a:gd name="connsiteY123" fmla="*/ 2876544 h 4876794"/>
              <a:gd name="connsiteX124" fmla="*/ 2657742 w 4876800"/>
              <a:gd name="connsiteY124" fmla="*/ 3014970 h 4876794"/>
              <a:gd name="connsiteX125" fmla="*/ 2981325 w 4876800"/>
              <a:gd name="connsiteY125" fmla="*/ 2971794 h 4876794"/>
              <a:gd name="connsiteX126" fmla="*/ 3048000 w 4876800"/>
              <a:gd name="connsiteY126" fmla="*/ 2973737 h 4876794"/>
              <a:gd name="connsiteX127" fmla="*/ 3048000 w 4876800"/>
              <a:gd name="connsiteY127" fmla="*/ 2876544 h 4876794"/>
              <a:gd name="connsiteX128" fmla="*/ 2249824 w 4876800"/>
              <a:gd name="connsiteY128" fmla="*/ 1536957 h 4876794"/>
              <a:gd name="connsiteX129" fmla="*/ 2113550 w 4876800"/>
              <a:gd name="connsiteY129" fmla="*/ 1390644 h 4876794"/>
              <a:gd name="connsiteX130" fmla="*/ 1238250 w 4876800"/>
              <a:gd name="connsiteY130" fmla="*/ 981069 h 4876794"/>
              <a:gd name="connsiteX131" fmla="*/ 1143000 w 4876800"/>
              <a:gd name="connsiteY131" fmla="*/ 1076319 h 4876794"/>
              <a:gd name="connsiteX132" fmla="*/ 1143000 w 4876800"/>
              <a:gd name="connsiteY132" fmla="*/ 1200144 h 4876794"/>
              <a:gd name="connsiteX133" fmla="*/ 2095500 w 4876800"/>
              <a:gd name="connsiteY133" fmla="*/ 1200144 h 4876794"/>
              <a:gd name="connsiteX134" fmla="*/ 2095500 w 4876800"/>
              <a:gd name="connsiteY134" fmla="*/ 1076319 h 4876794"/>
              <a:gd name="connsiteX135" fmla="*/ 2000326 w 4876800"/>
              <a:gd name="connsiteY135" fmla="*/ 981069 h 4876794"/>
              <a:gd name="connsiteX136" fmla="*/ 2000164 w 4876800"/>
              <a:gd name="connsiteY136" fmla="*/ 981078 h 4876794"/>
              <a:gd name="connsiteX137" fmla="*/ 1999964 w 4876800"/>
              <a:gd name="connsiteY137" fmla="*/ 981069 h 4876794"/>
              <a:gd name="connsiteX138" fmla="*/ 1238250 w 4876800"/>
              <a:gd name="connsiteY138" fmla="*/ 201733 h 4876794"/>
              <a:gd name="connsiteX139" fmla="*/ 994219 w 4876800"/>
              <a:gd name="connsiteY139" fmla="*/ 323758 h 4876794"/>
              <a:gd name="connsiteX140" fmla="*/ 1290599 w 4876800"/>
              <a:gd name="connsiteY140" fmla="*/ 790569 h 4876794"/>
              <a:gd name="connsiteX141" fmla="*/ 1947900 w 4876800"/>
              <a:gd name="connsiteY141" fmla="*/ 790569 h 4876794"/>
              <a:gd name="connsiteX142" fmla="*/ 2244290 w 4876800"/>
              <a:gd name="connsiteY142" fmla="*/ 323758 h 4876794"/>
              <a:gd name="connsiteX143" fmla="*/ 2000250 w 4876800"/>
              <a:gd name="connsiteY143" fmla="*/ 201733 h 4876794"/>
              <a:gd name="connsiteX144" fmla="*/ 1661846 w 4876800"/>
              <a:gd name="connsiteY144" fmla="*/ 370935 h 4876794"/>
              <a:gd name="connsiteX145" fmla="*/ 1576654 w 4876800"/>
              <a:gd name="connsiteY145" fmla="*/ 370935 h 4876794"/>
              <a:gd name="connsiteX146" fmla="*/ 1238250 w 4876800"/>
              <a:gd name="connsiteY146" fmla="*/ 0 h 4876794"/>
              <a:gd name="connsiteX147" fmla="*/ 1280846 w 4876800"/>
              <a:gd name="connsiteY147" fmla="*/ 10052 h 4876794"/>
              <a:gd name="connsiteX148" fmla="*/ 1619250 w 4876800"/>
              <a:gd name="connsiteY148" fmla="*/ 179254 h 4876794"/>
              <a:gd name="connsiteX149" fmla="*/ 1957644 w 4876800"/>
              <a:gd name="connsiteY149" fmla="*/ 10062 h 4876794"/>
              <a:gd name="connsiteX150" fmla="*/ 2042836 w 4876800"/>
              <a:gd name="connsiteY150" fmla="*/ 10062 h 4876794"/>
              <a:gd name="connsiteX151" fmla="*/ 2423836 w 4876800"/>
              <a:gd name="connsiteY151" fmla="*/ 200562 h 4876794"/>
              <a:gd name="connsiteX152" fmla="*/ 2473023 w 4876800"/>
              <a:gd name="connsiteY152" fmla="*/ 260283 h 4876794"/>
              <a:gd name="connsiteX153" fmla="*/ 2461650 w 4876800"/>
              <a:gd name="connsiteY153" fmla="*/ 336807 h 4876794"/>
              <a:gd name="connsiteX154" fmla="*/ 2147525 w 4876800"/>
              <a:gd name="connsiteY154" fmla="*/ 831555 h 4876794"/>
              <a:gd name="connsiteX155" fmla="*/ 2265797 w 4876800"/>
              <a:gd name="connsiteY155" fmla="*/ 971001 h 4876794"/>
              <a:gd name="connsiteX156" fmla="*/ 2476500 w 4876800"/>
              <a:gd name="connsiteY156" fmla="*/ 695319 h 4876794"/>
              <a:gd name="connsiteX157" fmla="*/ 2571750 w 4876800"/>
              <a:gd name="connsiteY157" fmla="*/ 600069 h 4876794"/>
              <a:gd name="connsiteX158" fmla="*/ 2667000 w 4876800"/>
              <a:gd name="connsiteY158" fmla="*/ 695319 h 4876794"/>
              <a:gd name="connsiteX159" fmla="*/ 2286000 w 4876800"/>
              <a:gd name="connsiteY159" fmla="*/ 1161987 h 4876794"/>
              <a:gd name="connsiteX160" fmla="*/ 2286000 w 4876800"/>
              <a:gd name="connsiteY160" fmla="*/ 1295394 h 4876794"/>
              <a:gd name="connsiteX161" fmla="*/ 2334025 w 4876800"/>
              <a:gd name="connsiteY161" fmla="*/ 1366079 h 4876794"/>
              <a:gd name="connsiteX162" fmla="*/ 2988431 w 4876800"/>
              <a:gd name="connsiteY162" fmla="*/ 1983156 h 4876794"/>
              <a:gd name="connsiteX163" fmla="*/ 3238500 w 4876800"/>
              <a:gd name="connsiteY163" fmla="*/ 2876544 h 4876794"/>
              <a:gd name="connsiteX164" fmla="*/ 3238500 w 4876800"/>
              <a:gd name="connsiteY164" fmla="*/ 2998435 h 4876794"/>
              <a:gd name="connsiteX165" fmla="*/ 3486150 w 4876800"/>
              <a:gd name="connsiteY165" fmla="*/ 3088675 h 4876794"/>
              <a:gd name="connsiteX166" fmla="*/ 3486150 w 4876800"/>
              <a:gd name="connsiteY166" fmla="*/ 2590794 h 4876794"/>
              <a:gd name="connsiteX167" fmla="*/ 4181475 w 4876800"/>
              <a:gd name="connsiteY167" fmla="*/ 2209794 h 4876794"/>
              <a:gd name="connsiteX168" fmla="*/ 4876800 w 4876800"/>
              <a:gd name="connsiteY168" fmla="*/ 2590794 h 4876794"/>
              <a:gd name="connsiteX169" fmla="*/ 4876800 w 4876800"/>
              <a:gd name="connsiteY169" fmla="*/ 4495794 h 4876794"/>
              <a:gd name="connsiteX170" fmla="*/ 4181475 w 4876800"/>
              <a:gd name="connsiteY170" fmla="*/ 4876794 h 4876794"/>
              <a:gd name="connsiteX171" fmla="*/ 3581400 w 4876800"/>
              <a:gd name="connsiteY171" fmla="*/ 4692333 h 4876794"/>
              <a:gd name="connsiteX172" fmla="*/ 2981325 w 4876800"/>
              <a:gd name="connsiteY172" fmla="*/ 4876794 h 4876794"/>
              <a:gd name="connsiteX173" fmla="*/ 2868863 w 4876800"/>
              <a:gd name="connsiteY173" fmla="*/ 4871746 h 4876794"/>
              <a:gd name="connsiteX174" fmla="*/ 2838450 w 4876800"/>
              <a:gd name="connsiteY174" fmla="*/ 4876794 h 4876794"/>
              <a:gd name="connsiteX175" fmla="*/ 666750 w 4876800"/>
              <a:gd name="connsiteY175" fmla="*/ 4876794 h 4876794"/>
              <a:gd name="connsiteX176" fmla="*/ 0 w 4876800"/>
              <a:gd name="connsiteY176" fmla="*/ 4210044 h 4876794"/>
              <a:gd name="connsiteX177" fmla="*/ 0 w 4876800"/>
              <a:gd name="connsiteY177" fmla="*/ 2876544 h 4876794"/>
              <a:gd name="connsiteX178" fmla="*/ 250069 w 4876800"/>
              <a:gd name="connsiteY178" fmla="*/ 1983184 h 4876794"/>
              <a:gd name="connsiteX179" fmla="*/ 904494 w 4876800"/>
              <a:gd name="connsiteY179" fmla="*/ 1366069 h 4876794"/>
              <a:gd name="connsiteX180" fmla="*/ 952500 w 4876800"/>
              <a:gd name="connsiteY180" fmla="*/ 1295394 h 4876794"/>
              <a:gd name="connsiteX181" fmla="*/ 952500 w 4876800"/>
              <a:gd name="connsiteY181" fmla="*/ 1161987 h 4876794"/>
              <a:gd name="connsiteX182" fmla="*/ 571500 w 4876800"/>
              <a:gd name="connsiteY182" fmla="*/ 695319 h 4876794"/>
              <a:gd name="connsiteX183" fmla="*/ 666750 w 4876800"/>
              <a:gd name="connsiteY183" fmla="*/ 600069 h 4876794"/>
              <a:gd name="connsiteX184" fmla="*/ 762000 w 4876800"/>
              <a:gd name="connsiteY184" fmla="*/ 695319 h 4876794"/>
              <a:gd name="connsiteX185" fmla="*/ 972693 w 4876800"/>
              <a:gd name="connsiteY185" fmla="*/ 970991 h 4876794"/>
              <a:gd name="connsiteX186" fmla="*/ 1090965 w 4876800"/>
              <a:gd name="connsiteY186" fmla="*/ 831545 h 4876794"/>
              <a:gd name="connsiteX187" fmla="*/ 776840 w 4876800"/>
              <a:gd name="connsiteY187" fmla="*/ 336798 h 4876794"/>
              <a:gd name="connsiteX188" fmla="*/ 765467 w 4876800"/>
              <a:gd name="connsiteY188" fmla="*/ 260274 h 4876794"/>
              <a:gd name="connsiteX189" fmla="*/ 814654 w 4876800"/>
              <a:gd name="connsiteY189" fmla="*/ 200552 h 4876794"/>
              <a:gd name="connsiteX190" fmla="*/ 1195654 w 4876800"/>
              <a:gd name="connsiteY190" fmla="*/ 10052 h 4876794"/>
              <a:gd name="connsiteX191" fmla="*/ 1238250 w 4876800"/>
              <a:gd name="connsiteY191" fmla="*/ 0 h 48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876800" h="4876794">
                <a:moveTo>
                  <a:pt x="3676650" y="4379265"/>
                </a:moveTo>
                <a:lnTo>
                  <a:pt x="3676650" y="4495794"/>
                </a:lnTo>
                <a:cubicBezTo>
                  <a:pt x="3676650" y="4570727"/>
                  <a:pt x="3893429" y="4686294"/>
                  <a:pt x="4181475" y="4686294"/>
                </a:cubicBezTo>
                <a:cubicBezTo>
                  <a:pt x="4469520" y="4686294"/>
                  <a:pt x="4686300" y="4570727"/>
                  <a:pt x="4686300" y="4495794"/>
                </a:cubicBezTo>
                <a:lnTo>
                  <a:pt x="4686300" y="4379265"/>
                </a:lnTo>
                <a:cubicBezTo>
                  <a:pt x="4552502" y="4454493"/>
                  <a:pt x="4365336" y="4495794"/>
                  <a:pt x="4181475" y="4495794"/>
                </a:cubicBezTo>
                <a:cubicBezTo>
                  <a:pt x="3997614" y="4495794"/>
                  <a:pt x="3810448" y="4454493"/>
                  <a:pt x="3676650" y="4379265"/>
                </a:cubicBezTo>
                <a:close/>
                <a:moveTo>
                  <a:pt x="2476500" y="4379265"/>
                </a:moveTo>
                <a:lnTo>
                  <a:pt x="2476500" y="4495794"/>
                </a:lnTo>
                <a:cubicBezTo>
                  <a:pt x="2476500" y="4552792"/>
                  <a:pt x="2619013" y="4649813"/>
                  <a:pt x="2851118" y="4678341"/>
                </a:cubicBezTo>
                <a:cubicBezTo>
                  <a:pt x="2893581" y="4683627"/>
                  <a:pt x="2937338" y="4686294"/>
                  <a:pt x="2981325" y="4686294"/>
                </a:cubicBezTo>
                <a:cubicBezTo>
                  <a:pt x="3269370" y="4686294"/>
                  <a:pt x="3486150" y="4570727"/>
                  <a:pt x="3486150" y="4495794"/>
                </a:cubicBezTo>
                <a:lnTo>
                  <a:pt x="3486150" y="4379265"/>
                </a:lnTo>
                <a:cubicBezTo>
                  <a:pt x="3352352" y="4454493"/>
                  <a:pt x="3165186" y="4495794"/>
                  <a:pt x="2981325" y="4495794"/>
                </a:cubicBezTo>
                <a:cubicBezTo>
                  <a:pt x="2797464" y="4495794"/>
                  <a:pt x="2610298" y="4454493"/>
                  <a:pt x="2476500" y="4379265"/>
                </a:cubicBezTo>
                <a:close/>
                <a:moveTo>
                  <a:pt x="3676650" y="3998265"/>
                </a:moveTo>
                <a:lnTo>
                  <a:pt x="3676650" y="4114794"/>
                </a:lnTo>
                <a:cubicBezTo>
                  <a:pt x="3676650" y="4189727"/>
                  <a:pt x="3893429" y="4305294"/>
                  <a:pt x="4181475" y="4305294"/>
                </a:cubicBezTo>
                <a:cubicBezTo>
                  <a:pt x="4469520" y="4305294"/>
                  <a:pt x="4686300" y="4189727"/>
                  <a:pt x="4686300" y="4114794"/>
                </a:cubicBezTo>
                <a:lnTo>
                  <a:pt x="4686300" y="3998265"/>
                </a:lnTo>
                <a:cubicBezTo>
                  <a:pt x="4552502" y="4073493"/>
                  <a:pt x="4365336" y="4114794"/>
                  <a:pt x="4181475" y="4114794"/>
                </a:cubicBezTo>
                <a:cubicBezTo>
                  <a:pt x="3997614" y="4114794"/>
                  <a:pt x="3810448" y="4073493"/>
                  <a:pt x="3676650" y="3998265"/>
                </a:cubicBezTo>
                <a:close/>
                <a:moveTo>
                  <a:pt x="2476500" y="3998265"/>
                </a:moveTo>
                <a:lnTo>
                  <a:pt x="2476500" y="4114794"/>
                </a:lnTo>
                <a:cubicBezTo>
                  <a:pt x="2476500" y="4189727"/>
                  <a:pt x="2693279" y="4305294"/>
                  <a:pt x="2981325" y="4305294"/>
                </a:cubicBezTo>
                <a:cubicBezTo>
                  <a:pt x="3269370" y="4305294"/>
                  <a:pt x="3486150" y="4189727"/>
                  <a:pt x="3486150" y="4114794"/>
                </a:cubicBezTo>
                <a:lnTo>
                  <a:pt x="3486150" y="3998265"/>
                </a:lnTo>
                <a:cubicBezTo>
                  <a:pt x="3352352" y="4073493"/>
                  <a:pt x="3165186" y="4114794"/>
                  <a:pt x="2981325" y="4114794"/>
                </a:cubicBezTo>
                <a:cubicBezTo>
                  <a:pt x="2797464" y="4114794"/>
                  <a:pt x="2610298" y="4073493"/>
                  <a:pt x="2476500" y="3998265"/>
                </a:cubicBezTo>
                <a:close/>
                <a:moveTo>
                  <a:pt x="3676650" y="3617265"/>
                </a:moveTo>
                <a:lnTo>
                  <a:pt x="3676650" y="3733794"/>
                </a:lnTo>
                <a:cubicBezTo>
                  <a:pt x="3676650" y="3808727"/>
                  <a:pt x="3893429" y="3924294"/>
                  <a:pt x="4181475" y="3924294"/>
                </a:cubicBezTo>
                <a:cubicBezTo>
                  <a:pt x="4469520" y="3924294"/>
                  <a:pt x="4686300" y="3808727"/>
                  <a:pt x="4686300" y="3733794"/>
                </a:cubicBezTo>
                <a:lnTo>
                  <a:pt x="4686300" y="3617265"/>
                </a:lnTo>
                <a:cubicBezTo>
                  <a:pt x="4552502" y="3692493"/>
                  <a:pt x="4365336" y="3733794"/>
                  <a:pt x="4181475" y="3733794"/>
                </a:cubicBezTo>
                <a:cubicBezTo>
                  <a:pt x="3997614" y="3733794"/>
                  <a:pt x="3810448" y="3692493"/>
                  <a:pt x="3676650" y="3617265"/>
                </a:cubicBezTo>
                <a:close/>
                <a:moveTo>
                  <a:pt x="2476500" y="3617265"/>
                </a:moveTo>
                <a:lnTo>
                  <a:pt x="2476500" y="3733794"/>
                </a:lnTo>
                <a:cubicBezTo>
                  <a:pt x="2476500" y="3808727"/>
                  <a:pt x="2693279" y="3924294"/>
                  <a:pt x="2981325" y="3924294"/>
                </a:cubicBezTo>
                <a:cubicBezTo>
                  <a:pt x="3269370" y="3924294"/>
                  <a:pt x="3486150" y="3808727"/>
                  <a:pt x="3486150" y="3733794"/>
                </a:cubicBezTo>
                <a:lnTo>
                  <a:pt x="3486150" y="3617265"/>
                </a:lnTo>
                <a:cubicBezTo>
                  <a:pt x="3352352" y="3692493"/>
                  <a:pt x="3165186" y="3733794"/>
                  <a:pt x="2981325" y="3733794"/>
                </a:cubicBezTo>
                <a:cubicBezTo>
                  <a:pt x="2797464" y="3733794"/>
                  <a:pt x="2610298" y="3692493"/>
                  <a:pt x="2476500" y="3617265"/>
                </a:cubicBezTo>
                <a:close/>
                <a:moveTo>
                  <a:pt x="3676650" y="3236265"/>
                </a:moveTo>
                <a:lnTo>
                  <a:pt x="3676650" y="3352794"/>
                </a:lnTo>
                <a:cubicBezTo>
                  <a:pt x="3676650" y="3427727"/>
                  <a:pt x="3893429" y="3543294"/>
                  <a:pt x="4181475" y="3543294"/>
                </a:cubicBezTo>
                <a:cubicBezTo>
                  <a:pt x="4469520" y="3543294"/>
                  <a:pt x="4686300" y="3427727"/>
                  <a:pt x="4686300" y="3352794"/>
                </a:cubicBezTo>
                <a:lnTo>
                  <a:pt x="4686300" y="3236265"/>
                </a:lnTo>
                <a:cubicBezTo>
                  <a:pt x="4552502" y="3311493"/>
                  <a:pt x="4365336" y="3352794"/>
                  <a:pt x="4181475" y="3352794"/>
                </a:cubicBezTo>
                <a:cubicBezTo>
                  <a:pt x="3997614" y="3352794"/>
                  <a:pt x="3810448" y="3311493"/>
                  <a:pt x="3676650" y="3236265"/>
                </a:cubicBezTo>
                <a:close/>
                <a:moveTo>
                  <a:pt x="2981325" y="3162294"/>
                </a:moveTo>
                <a:cubicBezTo>
                  <a:pt x="2829744" y="3162294"/>
                  <a:pt x="2678506" y="3195231"/>
                  <a:pt x="2576770" y="3250400"/>
                </a:cubicBezTo>
                <a:cubicBezTo>
                  <a:pt x="2515829" y="3283385"/>
                  <a:pt x="2476500" y="3323562"/>
                  <a:pt x="2476500" y="3352794"/>
                </a:cubicBezTo>
                <a:cubicBezTo>
                  <a:pt x="2476500" y="3427727"/>
                  <a:pt x="2693279" y="3543294"/>
                  <a:pt x="2981325" y="3543294"/>
                </a:cubicBezTo>
                <a:cubicBezTo>
                  <a:pt x="3269370" y="3543294"/>
                  <a:pt x="3486150" y="3427727"/>
                  <a:pt x="3486150" y="3352794"/>
                </a:cubicBezTo>
                <a:cubicBezTo>
                  <a:pt x="3486150" y="3299320"/>
                  <a:pt x="3358334" y="3204261"/>
                  <a:pt x="3127229" y="3172247"/>
                </a:cubicBezTo>
                <a:cubicBezTo>
                  <a:pt x="3079308" y="3165646"/>
                  <a:pt x="3030198" y="3162294"/>
                  <a:pt x="2981325" y="3162294"/>
                </a:cubicBezTo>
                <a:close/>
                <a:moveTo>
                  <a:pt x="3676650" y="2855265"/>
                </a:moveTo>
                <a:lnTo>
                  <a:pt x="3676650" y="2971794"/>
                </a:lnTo>
                <a:cubicBezTo>
                  <a:pt x="3676650" y="3046727"/>
                  <a:pt x="3893429" y="3162294"/>
                  <a:pt x="4181475" y="3162294"/>
                </a:cubicBezTo>
                <a:cubicBezTo>
                  <a:pt x="4469520" y="3162294"/>
                  <a:pt x="4686300" y="3046727"/>
                  <a:pt x="4686300" y="2971794"/>
                </a:cubicBezTo>
                <a:lnTo>
                  <a:pt x="4686300" y="2855265"/>
                </a:lnTo>
                <a:cubicBezTo>
                  <a:pt x="4552502" y="2930493"/>
                  <a:pt x="4365336" y="2971794"/>
                  <a:pt x="4181475" y="2971794"/>
                </a:cubicBezTo>
                <a:cubicBezTo>
                  <a:pt x="3997614" y="2971794"/>
                  <a:pt x="3810448" y="2930493"/>
                  <a:pt x="3676650" y="2855265"/>
                </a:cubicBezTo>
                <a:close/>
                <a:moveTo>
                  <a:pt x="2190750" y="2781294"/>
                </a:moveTo>
                <a:cubicBezTo>
                  <a:pt x="2243328" y="2781294"/>
                  <a:pt x="2286000" y="2823966"/>
                  <a:pt x="2286000" y="2876544"/>
                </a:cubicBezTo>
                <a:cubicBezTo>
                  <a:pt x="2286000" y="2929122"/>
                  <a:pt x="2243328" y="2971794"/>
                  <a:pt x="2190750" y="2971794"/>
                </a:cubicBezTo>
                <a:cubicBezTo>
                  <a:pt x="2138172" y="2971794"/>
                  <a:pt x="2095500" y="2929122"/>
                  <a:pt x="2095500" y="2876544"/>
                </a:cubicBezTo>
                <a:cubicBezTo>
                  <a:pt x="2095500" y="2823966"/>
                  <a:pt x="2138172" y="2781294"/>
                  <a:pt x="2190750" y="2781294"/>
                </a:cubicBezTo>
                <a:close/>
                <a:moveTo>
                  <a:pt x="1047750" y="2781294"/>
                </a:moveTo>
                <a:cubicBezTo>
                  <a:pt x="1100328" y="2781294"/>
                  <a:pt x="1143000" y="2823966"/>
                  <a:pt x="1143000" y="2876544"/>
                </a:cubicBezTo>
                <a:cubicBezTo>
                  <a:pt x="1143000" y="2929122"/>
                  <a:pt x="1100328" y="2971794"/>
                  <a:pt x="1047750" y="2971794"/>
                </a:cubicBezTo>
                <a:cubicBezTo>
                  <a:pt x="995172" y="2971794"/>
                  <a:pt x="952500" y="2929122"/>
                  <a:pt x="952500" y="2876544"/>
                </a:cubicBezTo>
                <a:cubicBezTo>
                  <a:pt x="952500" y="2823966"/>
                  <a:pt x="995172" y="2781294"/>
                  <a:pt x="1047750" y="2781294"/>
                </a:cubicBezTo>
                <a:close/>
                <a:moveTo>
                  <a:pt x="4181475" y="2400294"/>
                </a:moveTo>
                <a:cubicBezTo>
                  <a:pt x="3893429" y="2400294"/>
                  <a:pt x="3676650" y="2515861"/>
                  <a:pt x="3676650" y="2590794"/>
                </a:cubicBezTo>
                <a:cubicBezTo>
                  <a:pt x="3676650" y="2665727"/>
                  <a:pt x="3893429" y="2781294"/>
                  <a:pt x="4181475" y="2781294"/>
                </a:cubicBezTo>
                <a:cubicBezTo>
                  <a:pt x="4469520" y="2781294"/>
                  <a:pt x="4686300" y="2665727"/>
                  <a:pt x="4686300" y="2590794"/>
                </a:cubicBezTo>
                <a:cubicBezTo>
                  <a:pt x="4686300" y="2515861"/>
                  <a:pt x="4469520" y="2400294"/>
                  <a:pt x="4181475" y="2400294"/>
                </a:cubicBezTo>
                <a:close/>
                <a:moveTo>
                  <a:pt x="1619240" y="2209794"/>
                </a:moveTo>
                <a:cubicBezTo>
                  <a:pt x="1671847" y="2209794"/>
                  <a:pt x="1714490" y="2252437"/>
                  <a:pt x="1714490" y="2305044"/>
                </a:cubicBezTo>
                <a:lnTo>
                  <a:pt x="1714490" y="2416001"/>
                </a:lnTo>
                <a:cubicBezTo>
                  <a:pt x="1758029" y="2430450"/>
                  <a:pt x="1806397" y="2456901"/>
                  <a:pt x="1854736" y="2503678"/>
                </a:cubicBezTo>
                <a:cubicBezTo>
                  <a:pt x="1892541" y="2540254"/>
                  <a:pt x="1893532" y="2600557"/>
                  <a:pt x="1856956" y="2638362"/>
                </a:cubicBezTo>
                <a:cubicBezTo>
                  <a:pt x="1820380" y="2676176"/>
                  <a:pt x="1760086" y="2677166"/>
                  <a:pt x="1722272" y="2640581"/>
                </a:cubicBezTo>
                <a:cubicBezTo>
                  <a:pt x="1688620" y="2608006"/>
                  <a:pt x="1652987" y="2590794"/>
                  <a:pt x="1619250" y="2590794"/>
                </a:cubicBezTo>
                <a:cubicBezTo>
                  <a:pt x="1566729" y="2590794"/>
                  <a:pt x="1524000" y="2633523"/>
                  <a:pt x="1524000" y="2686044"/>
                </a:cubicBezTo>
                <a:cubicBezTo>
                  <a:pt x="1524000" y="2738565"/>
                  <a:pt x="1566729" y="2781294"/>
                  <a:pt x="1619250" y="2781294"/>
                </a:cubicBezTo>
                <a:cubicBezTo>
                  <a:pt x="1776812" y="2781294"/>
                  <a:pt x="1905000" y="2909481"/>
                  <a:pt x="1904990" y="3067044"/>
                </a:cubicBezTo>
                <a:cubicBezTo>
                  <a:pt x="1904990" y="3191221"/>
                  <a:pt x="1825352" y="3297092"/>
                  <a:pt x="1714490" y="3336411"/>
                </a:cubicBezTo>
                <a:lnTo>
                  <a:pt x="1714490" y="3448044"/>
                </a:lnTo>
                <a:cubicBezTo>
                  <a:pt x="1714490" y="3500650"/>
                  <a:pt x="1671847" y="3543294"/>
                  <a:pt x="1619240" y="3543294"/>
                </a:cubicBezTo>
                <a:cubicBezTo>
                  <a:pt x="1566634" y="3543294"/>
                  <a:pt x="1523990" y="3500650"/>
                  <a:pt x="1523990" y="3448044"/>
                </a:cubicBezTo>
                <a:lnTo>
                  <a:pt x="1523990" y="3336878"/>
                </a:lnTo>
                <a:cubicBezTo>
                  <a:pt x="1460535" y="3315599"/>
                  <a:pt x="1400661" y="3273393"/>
                  <a:pt x="1349740" y="3212824"/>
                </a:cubicBezTo>
                <a:cubicBezTo>
                  <a:pt x="1315888" y="3172562"/>
                  <a:pt x="1321079" y="3112478"/>
                  <a:pt x="1361351" y="3078626"/>
                </a:cubicBezTo>
                <a:cubicBezTo>
                  <a:pt x="1401623" y="3044765"/>
                  <a:pt x="1461697" y="3049975"/>
                  <a:pt x="1495549" y="3090237"/>
                </a:cubicBezTo>
                <a:cubicBezTo>
                  <a:pt x="1534620" y="3136700"/>
                  <a:pt x="1578550" y="3162294"/>
                  <a:pt x="1619240" y="3162294"/>
                </a:cubicBezTo>
                <a:cubicBezTo>
                  <a:pt x="1671761" y="3162294"/>
                  <a:pt x="1714490" y="3119565"/>
                  <a:pt x="1714490" y="3067044"/>
                </a:cubicBezTo>
                <a:cubicBezTo>
                  <a:pt x="1714490" y="3014523"/>
                  <a:pt x="1671761" y="2971794"/>
                  <a:pt x="1619240" y="2971794"/>
                </a:cubicBezTo>
                <a:cubicBezTo>
                  <a:pt x="1461678" y="2971794"/>
                  <a:pt x="1333490" y="2843606"/>
                  <a:pt x="1333490" y="2686044"/>
                </a:cubicBezTo>
                <a:cubicBezTo>
                  <a:pt x="1333490" y="2561866"/>
                  <a:pt x="1413129" y="2455996"/>
                  <a:pt x="1523990" y="2416677"/>
                </a:cubicBezTo>
                <a:lnTo>
                  <a:pt x="1523990" y="2305044"/>
                </a:lnTo>
                <a:cubicBezTo>
                  <a:pt x="1523990" y="2252437"/>
                  <a:pt x="1566634" y="2209794"/>
                  <a:pt x="1619240" y="2209794"/>
                </a:cubicBezTo>
                <a:close/>
                <a:moveTo>
                  <a:pt x="1619250" y="2019294"/>
                </a:moveTo>
                <a:cubicBezTo>
                  <a:pt x="1146562" y="2019294"/>
                  <a:pt x="762000" y="2403856"/>
                  <a:pt x="762000" y="2876544"/>
                </a:cubicBezTo>
                <a:cubicBezTo>
                  <a:pt x="762000" y="3349231"/>
                  <a:pt x="1146562" y="3733794"/>
                  <a:pt x="1619250" y="3733794"/>
                </a:cubicBezTo>
                <a:cubicBezTo>
                  <a:pt x="1881073" y="3733794"/>
                  <a:pt x="2122313" y="3618103"/>
                  <a:pt x="2286000" y="3415344"/>
                </a:cubicBezTo>
                <a:lnTo>
                  <a:pt x="2286000" y="3352794"/>
                </a:lnTo>
                <a:cubicBezTo>
                  <a:pt x="2286000" y="3260249"/>
                  <a:pt x="2342121" y="3174352"/>
                  <a:pt x="2444972" y="3107382"/>
                </a:cubicBezTo>
                <a:cubicBezTo>
                  <a:pt x="2465842" y="3032678"/>
                  <a:pt x="2476500" y="2955173"/>
                  <a:pt x="2476500" y="2876544"/>
                </a:cubicBezTo>
                <a:cubicBezTo>
                  <a:pt x="2476500" y="2403856"/>
                  <a:pt x="2091938" y="2019294"/>
                  <a:pt x="1619250" y="2019294"/>
                </a:cubicBezTo>
                <a:close/>
                <a:moveTo>
                  <a:pt x="1124950" y="1390644"/>
                </a:moveTo>
                <a:cubicBezTo>
                  <a:pt x="1100652" y="1452785"/>
                  <a:pt x="1052941" y="1505277"/>
                  <a:pt x="988704" y="1536938"/>
                </a:cubicBezTo>
                <a:cubicBezTo>
                  <a:pt x="511273" y="1772196"/>
                  <a:pt x="190500" y="2310530"/>
                  <a:pt x="190500" y="2876544"/>
                </a:cubicBezTo>
                <a:lnTo>
                  <a:pt x="190500" y="4210044"/>
                </a:lnTo>
                <a:cubicBezTo>
                  <a:pt x="190500" y="4472648"/>
                  <a:pt x="404146" y="4686294"/>
                  <a:pt x="666750" y="4686294"/>
                </a:cubicBezTo>
                <a:lnTo>
                  <a:pt x="2374620" y="4686294"/>
                </a:lnTo>
                <a:cubicBezTo>
                  <a:pt x="2319547" y="4633316"/>
                  <a:pt x="2286000" y="4569670"/>
                  <a:pt x="2286000" y="4495794"/>
                </a:cubicBezTo>
                <a:lnTo>
                  <a:pt x="2286000" y="3685426"/>
                </a:lnTo>
                <a:cubicBezTo>
                  <a:pt x="2100539" y="3839226"/>
                  <a:pt x="1867471" y="3924294"/>
                  <a:pt x="1619250" y="3924294"/>
                </a:cubicBezTo>
                <a:cubicBezTo>
                  <a:pt x="1041520" y="3924294"/>
                  <a:pt x="571500" y="3454273"/>
                  <a:pt x="571500" y="2876544"/>
                </a:cubicBezTo>
                <a:cubicBezTo>
                  <a:pt x="571500" y="2298814"/>
                  <a:pt x="1041520" y="1828794"/>
                  <a:pt x="1619250" y="1828794"/>
                </a:cubicBezTo>
                <a:cubicBezTo>
                  <a:pt x="2196979" y="1828794"/>
                  <a:pt x="2667000" y="2298814"/>
                  <a:pt x="2667000" y="2876544"/>
                </a:cubicBezTo>
                <a:cubicBezTo>
                  <a:pt x="2667000" y="2923064"/>
                  <a:pt x="2663780" y="2969269"/>
                  <a:pt x="2657742" y="3014970"/>
                </a:cubicBezTo>
                <a:cubicBezTo>
                  <a:pt x="2757040" y="2987024"/>
                  <a:pt x="2868406" y="2971794"/>
                  <a:pt x="2981325" y="2971794"/>
                </a:cubicBezTo>
                <a:cubicBezTo>
                  <a:pt x="3003537" y="2971794"/>
                  <a:pt x="3025788" y="2972565"/>
                  <a:pt x="3048000" y="2973737"/>
                </a:cubicBezTo>
                <a:lnTo>
                  <a:pt x="3048000" y="2876544"/>
                </a:lnTo>
                <a:cubicBezTo>
                  <a:pt x="3048000" y="2319284"/>
                  <a:pt x="2719778" y="1768424"/>
                  <a:pt x="2249824" y="1536957"/>
                </a:cubicBezTo>
                <a:cubicBezTo>
                  <a:pt x="2185568" y="1505287"/>
                  <a:pt x="2137848" y="1452785"/>
                  <a:pt x="2113550" y="1390644"/>
                </a:cubicBezTo>
                <a:close/>
                <a:moveTo>
                  <a:pt x="1238250" y="981069"/>
                </a:moveTo>
                <a:cubicBezTo>
                  <a:pt x="1185729" y="981069"/>
                  <a:pt x="1143000" y="1023798"/>
                  <a:pt x="1143000" y="1076319"/>
                </a:cubicBezTo>
                <a:lnTo>
                  <a:pt x="1143000" y="1200144"/>
                </a:lnTo>
                <a:lnTo>
                  <a:pt x="2095500" y="1200144"/>
                </a:lnTo>
                <a:lnTo>
                  <a:pt x="2095500" y="1076319"/>
                </a:lnTo>
                <a:cubicBezTo>
                  <a:pt x="2095500" y="1023817"/>
                  <a:pt x="2052809" y="981107"/>
                  <a:pt x="2000326" y="981069"/>
                </a:cubicBezTo>
                <a:cubicBezTo>
                  <a:pt x="2000269" y="981069"/>
                  <a:pt x="2000221" y="981078"/>
                  <a:pt x="2000164" y="981078"/>
                </a:cubicBezTo>
                <a:cubicBezTo>
                  <a:pt x="2000097" y="981078"/>
                  <a:pt x="2000031" y="981069"/>
                  <a:pt x="1999964" y="981069"/>
                </a:cubicBezTo>
                <a:close/>
                <a:moveTo>
                  <a:pt x="1238250" y="201733"/>
                </a:moveTo>
                <a:lnTo>
                  <a:pt x="994219" y="323758"/>
                </a:lnTo>
                <a:lnTo>
                  <a:pt x="1290599" y="790569"/>
                </a:lnTo>
                <a:lnTo>
                  <a:pt x="1947900" y="790569"/>
                </a:lnTo>
                <a:lnTo>
                  <a:pt x="2244290" y="323758"/>
                </a:lnTo>
                <a:lnTo>
                  <a:pt x="2000250" y="201733"/>
                </a:lnTo>
                <a:lnTo>
                  <a:pt x="1661846" y="370935"/>
                </a:lnTo>
                <a:cubicBezTo>
                  <a:pt x="1635033" y="384337"/>
                  <a:pt x="1603467" y="384337"/>
                  <a:pt x="1576654" y="370935"/>
                </a:cubicBezTo>
                <a:close/>
                <a:moveTo>
                  <a:pt x="1238250" y="0"/>
                </a:moveTo>
                <a:cubicBezTo>
                  <a:pt x="1252845" y="0"/>
                  <a:pt x="1267439" y="3351"/>
                  <a:pt x="1280846" y="10052"/>
                </a:cubicBezTo>
                <a:lnTo>
                  <a:pt x="1619250" y="179254"/>
                </a:lnTo>
                <a:lnTo>
                  <a:pt x="1957644" y="10062"/>
                </a:lnTo>
                <a:cubicBezTo>
                  <a:pt x="1984457" y="-3340"/>
                  <a:pt x="2016023" y="-3340"/>
                  <a:pt x="2042836" y="10062"/>
                </a:cubicBezTo>
                <a:lnTo>
                  <a:pt x="2423836" y="200562"/>
                </a:lnTo>
                <a:cubicBezTo>
                  <a:pt x="2447944" y="212620"/>
                  <a:pt x="2465813" y="234318"/>
                  <a:pt x="2473023" y="260283"/>
                </a:cubicBezTo>
                <a:cubicBezTo>
                  <a:pt x="2480234" y="286248"/>
                  <a:pt x="2476100" y="314052"/>
                  <a:pt x="2461650" y="336807"/>
                </a:cubicBezTo>
                <a:lnTo>
                  <a:pt x="2147525" y="831555"/>
                </a:lnTo>
                <a:cubicBezTo>
                  <a:pt x="2200713" y="863673"/>
                  <a:pt x="2242566" y="912651"/>
                  <a:pt x="2265797" y="971001"/>
                </a:cubicBezTo>
                <a:cubicBezTo>
                  <a:pt x="2387060" y="937949"/>
                  <a:pt x="2476500" y="826907"/>
                  <a:pt x="2476500" y="695319"/>
                </a:cubicBezTo>
                <a:cubicBezTo>
                  <a:pt x="2476500" y="642712"/>
                  <a:pt x="2519143" y="600069"/>
                  <a:pt x="2571750" y="600069"/>
                </a:cubicBezTo>
                <a:cubicBezTo>
                  <a:pt x="2624357" y="600069"/>
                  <a:pt x="2667000" y="642712"/>
                  <a:pt x="2667000" y="695319"/>
                </a:cubicBezTo>
                <a:cubicBezTo>
                  <a:pt x="2667000" y="925319"/>
                  <a:pt x="2503122" y="1117733"/>
                  <a:pt x="2286000" y="1161987"/>
                </a:cubicBezTo>
                <a:lnTo>
                  <a:pt x="2286000" y="1295394"/>
                </a:lnTo>
                <a:cubicBezTo>
                  <a:pt x="2286000" y="1324397"/>
                  <a:pt x="2304402" y="1351477"/>
                  <a:pt x="2334025" y="1366079"/>
                </a:cubicBezTo>
                <a:cubicBezTo>
                  <a:pt x="2598382" y="1496285"/>
                  <a:pt x="2824686" y="1709674"/>
                  <a:pt x="2988431" y="1983156"/>
                </a:cubicBezTo>
                <a:cubicBezTo>
                  <a:pt x="3152022" y="2256381"/>
                  <a:pt x="3238500" y="2565314"/>
                  <a:pt x="3238500" y="2876544"/>
                </a:cubicBezTo>
                <a:lnTo>
                  <a:pt x="3238500" y="2998435"/>
                </a:lnTo>
                <a:cubicBezTo>
                  <a:pt x="3334464" y="3018876"/>
                  <a:pt x="3418198" y="3049880"/>
                  <a:pt x="3486150" y="3088675"/>
                </a:cubicBezTo>
                <a:lnTo>
                  <a:pt x="3486150" y="2590794"/>
                </a:lnTo>
                <a:cubicBezTo>
                  <a:pt x="3486150" y="2352307"/>
                  <a:pt x="3839689" y="2209794"/>
                  <a:pt x="4181475" y="2209794"/>
                </a:cubicBezTo>
                <a:cubicBezTo>
                  <a:pt x="4523261" y="2209794"/>
                  <a:pt x="4876800" y="2352307"/>
                  <a:pt x="4876800" y="2590794"/>
                </a:cubicBezTo>
                <a:lnTo>
                  <a:pt x="4876800" y="4495794"/>
                </a:lnTo>
                <a:cubicBezTo>
                  <a:pt x="4876800" y="4734281"/>
                  <a:pt x="4523261" y="4876794"/>
                  <a:pt x="4181475" y="4876794"/>
                </a:cubicBezTo>
                <a:cubicBezTo>
                  <a:pt x="3948160" y="4876794"/>
                  <a:pt x="3709473" y="4810347"/>
                  <a:pt x="3581400" y="4692333"/>
                </a:cubicBezTo>
                <a:cubicBezTo>
                  <a:pt x="3453327" y="4810347"/>
                  <a:pt x="3214640" y="4876794"/>
                  <a:pt x="2981325" y="4876794"/>
                </a:cubicBezTo>
                <a:cubicBezTo>
                  <a:pt x="2943568" y="4876794"/>
                  <a:pt x="2905906" y="4875070"/>
                  <a:pt x="2868863" y="4871746"/>
                </a:cubicBezTo>
                <a:cubicBezTo>
                  <a:pt x="2859300" y="4874974"/>
                  <a:pt x="2849099" y="4876794"/>
                  <a:pt x="2838450" y="4876794"/>
                </a:cubicBezTo>
                <a:lnTo>
                  <a:pt x="666750" y="4876794"/>
                </a:lnTo>
                <a:cubicBezTo>
                  <a:pt x="299104" y="4876794"/>
                  <a:pt x="0" y="4577690"/>
                  <a:pt x="0" y="4210044"/>
                </a:cubicBezTo>
                <a:lnTo>
                  <a:pt x="0" y="2876544"/>
                </a:lnTo>
                <a:cubicBezTo>
                  <a:pt x="0" y="2565324"/>
                  <a:pt x="86477" y="2256400"/>
                  <a:pt x="250069" y="1983184"/>
                </a:cubicBezTo>
                <a:cubicBezTo>
                  <a:pt x="413804" y="1709741"/>
                  <a:pt x="640099" y="1496343"/>
                  <a:pt x="904494" y="1366069"/>
                </a:cubicBezTo>
                <a:cubicBezTo>
                  <a:pt x="934097" y="1351477"/>
                  <a:pt x="952500" y="1324388"/>
                  <a:pt x="952500" y="1295394"/>
                </a:cubicBezTo>
                <a:lnTo>
                  <a:pt x="952500" y="1161987"/>
                </a:lnTo>
                <a:cubicBezTo>
                  <a:pt x="735377" y="1117733"/>
                  <a:pt x="571500" y="925309"/>
                  <a:pt x="571500" y="695319"/>
                </a:cubicBezTo>
                <a:cubicBezTo>
                  <a:pt x="571500" y="642712"/>
                  <a:pt x="614143" y="600069"/>
                  <a:pt x="666750" y="600069"/>
                </a:cubicBezTo>
                <a:cubicBezTo>
                  <a:pt x="719356" y="600069"/>
                  <a:pt x="762000" y="642712"/>
                  <a:pt x="762000" y="695319"/>
                </a:cubicBezTo>
                <a:cubicBezTo>
                  <a:pt x="762000" y="826907"/>
                  <a:pt x="851440" y="937949"/>
                  <a:pt x="972693" y="970991"/>
                </a:cubicBezTo>
                <a:cubicBezTo>
                  <a:pt x="995924" y="912641"/>
                  <a:pt x="1037787" y="863664"/>
                  <a:pt x="1090965" y="831545"/>
                </a:cubicBezTo>
                <a:lnTo>
                  <a:pt x="776840" y="336798"/>
                </a:lnTo>
                <a:cubicBezTo>
                  <a:pt x="762390" y="314052"/>
                  <a:pt x="758256" y="286248"/>
                  <a:pt x="765467" y="260274"/>
                </a:cubicBezTo>
                <a:cubicBezTo>
                  <a:pt x="772677" y="234299"/>
                  <a:pt x="790546" y="212611"/>
                  <a:pt x="814654" y="200552"/>
                </a:cubicBezTo>
                <a:lnTo>
                  <a:pt x="1195654" y="10052"/>
                </a:lnTo>
                <a:cubicBezTo>
                  <a:pt x="1209060" y="3351"/>
                  <a:pt x="1223655" y="0"/>
                  <a:pt x="1238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C8DFE20-3553-485B-891D-10B6433FDB8C}"/>
              </a:ext>
            </a:extLst>
          </p:cNvPr>
          <p:cNvSpPr>
            <a:spLocks noChangeAspect="1"/>
          </p:cNvSpPr>
          <p:nvPr/>
        </p:nvSpPr>
        <p:spPr>
          <a:xfrm>
            <a:off x="21474711" y="10053343"/>
            <a:ext cx="853440" cy="853438"/>
          </a:xfrm>
          <a:custGeom>
            <a:avLst/>
            <a:gdLst>
              <a:gd name="connsiteX0" fmla="*/ 2200285 w 4876800"/>
              <a:gd name="connsiteY0" fmla="*/ 3733781 h 4876781"/>
              <a:gd name="connsiteX1" fmla="*/ 2781310 w 4876800"/>
              <a:gd name="connsiteY1" fmla="*/ 3733781 h 4876781"/>
              <a:gd name="connsiteX2" fmla="*/ 2971810 w 4876800"/>
              <a:gd name="connsiteY2" fmla="*/ 3924281 h 4876781"/>
              <a:gd name="connsiteX3" fmla="*/ 2781310 w 4876800"/>
              <a:gd name="connsiteY3" fmla="*/ 4114781 h 4876781"/>
              <a:gd name="connsiteX4" fmla="*/ 2200285 w 4876800"/>
              <a:gd name="connsiteY4" fmla="*/ 4114781 h 4876781"/>
              <a:gd name="connsiteX5" fmla="*/ 2009785 w 4876800"/>
              <a:gd name="connsiteY5" fmla="*/ 3924281 h 4876781"/>
              <a:gd name="connsiteX6" fmla="*/ 2200285 w 4876800"/>
              <a:gd name="connsiteY6" fmla="*/ 3733781 h 4876781"/>
              <a:gd name="connsiteX7" fmla="*/ 962044 w 4876800"/>
              <a:gd name="connsiteY7" fmla="*/ 3733781 h 4876781"/>
              <a:gd name="connsiteX8" fmla="*/ 1543069 w 4876800"/>
              <a:gd name="connsiteY8" fmla="*/ 3733781 h 4876781"/>
              <a:gd name="connsiteX9" fmla="*/ 1733569 w 4876800"/>
              <a:gd name="connsiteY9" fmla="*/ 3924281 h 4876781"/>
              <a:gd name="connsiteX10" fmla="*/ 1543069 w 4876800"/>
              <a:gd name="connsiteY10" fmla="*/ 4114781 h 4876781"/>
              <a:gd name="connsiteX11" fmla="*/ 962044 w 4876800"/>
              <a:gd name="connsiteY11" fmla="*/ 4114781 h 4876781"/>
              <a:gd name="connsiteX12" fmla="*/ 771544 w 4876800"/>
              <a:gd name="connsiteY12" fmla="*/ 3924281 h 4876781"/>
              <a:gd name="connsiteX13" fmla="*/ 962044 w 4876800"/>
              <a:gd name="connsiteY13" fmla="*/ 3733781 h 4876781"/>
              <a:gd name="connsiteX14" fmla="*/ 2200285 w 4876800"/>
              <a:gd name="connsiteY14" fmla="*/ 3000365 h 4876781"/>
              <a:gd name="connsiteX15" fmla="*/ 2781310 w 4876800"/>
              <a:gd name="connsiteY15" fmla="*/ 3000365 h 4876781"/>
              <a:gd name="connsiteX16" fmla="*/ 2971810 w 4876800"/>
              <a:gd name="connsiteY16" fmla="*/ 3190865 h 4876781"/>
              <a:gd name="connsiteX17" fmla="*/ 2781310 w 4876800"/>
              <a:gd name="connsiteY17" fmla="*/ 3381365 h 4876781"/>
              <a:gd name="connsiteX18" fmla="*/ 2200285 w 4876800"/>
              <a:gd name="connsiteY18" fmla="*/ 3381365 h 4876781"/>
              <a:gd name="connsiteX19" fmla="*/ 2009785 w 4876800"/>
              <a:gd name="connsiteY19" fmla="*/ 3190865 h 4876781"/>
              <a:gd name="connsiteX20" fmla="*/ 2200285 w 4876800"/>
              <a:gd name="connsiteY20" fmla="*/ 3000365 h 4876781"/>
              <a:gd name="connsiteX21" fmla="*/ 962044 w 4876800"/>
              <a:gd name="connsiteY21" fmla="*/ 3000365 h 4876781"/>
              <a:gd name="connsiteX22" fmla="*/ 1543069 w 4876800"/>
              <a:gd name="connsiteY22" fmla="*/ 3000365 h 4876781"/>
              <a:gd name="connsiteX23" fmla="*/ 1733569 w 4876800"/>
              <a:gd name="connsiteY23" fmla="*/ 3190865 h 4876781"/>
              <a:gd name="connsiteX24" fmla="*/ 1543069 w 4876800"/>
              <a:gd name="connsiteY24" fmla="*/ 3381365 h 4876781"/>
              <a:gd name="connsiteX25" fmla="*/ 962044 w 4876800"/>
              <a:gd name="connsiteY25" fmla="*/ 3381365 h 4876781"/>
              <a:gd name="connsiteX26" fmla="*/ 771544 w 4876800"/>
              <a:gd name="connsiteY26" fmla="*/ 3190865 h 4876781"/>
              <a:gd name="connsiteX27" fmla="*/ 962044 w 4876800"/>
              <a:gd name="connsiteY27" fmla="*/ 3000365 h 4876781"/>
              <a:gd name="connsiteX28" fmla="*/ 2200285 w 4876800"/>
              <a:gd name="connsiteY28" fmla="*/ 2257415 h 4876781"/>
              <a:gd name="connsiteX29" fmla="*/ 2781310 w 4876800"/>
              <a:gd name="connsiteY29" fmla="*/ 2257415 h 4876781"/>
              <a:gd name="connsiteX30" fmla="*/ 2971810 w 4876800"/>
              <a:gd name="connsiteY30" fmla="*/ 2447915 h 4876781"/>
              <a:gd name="connsiteX31" fmla="*/ 2781310 w 4876800"/>
              <a:gd name="connsiteY31" fmla="*/ 2638415 h 4876781"/>
              <a:gd name="connsiteX32" fmla="*/ 2200285 w 4876800"/>
              <a:gd name="connsiteY32" fmla="*/ 2638415 h 4876781"/>
              <a:gd name="connsiteX33" fmla="*/ 2009785 w 4876800"/>
              <a:gd name="connsiteY33" fmla="*/ 2447915 h 4876781"/>
              <a:gd name="connsiteX34" fmla="*/ 2200285 w 4876800"/>
              <a:gd name="connsiteY34" fmla="*/ 2257415 h 4876781"/>
              <a:gd name="connsiteX35" fmla="*/ 962044 w 4876800"/>
              <a:gd name="connsiteY35" fmla="*/ 2257415 h 4876781"/>
              <a:gd name="connsiteX36" fmla="*/ 1543069 w 4876800"/>
              <a:gd name="connsiteY36" fmla="*/ 2257415 h 4876781"/>
              <a:gd name="connsiteX37" fmla="*/ 1733569 w 4876800"/>
              <a:gd name="connsiteY37" fmla="*/ 2447915 h 4876781"/>
              <a:gd name="connsiteX38" fmla="*/ 1543069 w 4876800"/>
              <a:gd name="connsiteY38" fmla="*/ 2638415 h 4876781"/>
              <a:gd name="connsiteX39" fmla="*/ 962044 w 4876800"/>
              <a:gd name="connsiteY39" fmla="*/ 2638415 h 4876781"/>
              <a:gd name="connsiteX40" fmla="*/ 771544 w 4876800"/>
              <a:gd name="connsiteY40" fmla="*/ 2447915 h 4876781"/>
              <a:gd name="connsiteX41" fmla="*/ 962044 w 4876800"/>
              <a:gd name="connsiteY41" fmla="*/ 2257415 h 4876781"/>
              <a:gd name="connsiteX42" fmla="*/ 1152544 w 4876800"/>
              <a:gd name="connsiteY42" fmla="*/ 1143000 h 4876781"/>
              <a:gd name="connsiteX43" fmla="*/ 1152544 w 4876800"/>
              <a:gd name="connsiteY43" fmla="*/ 1514475 h 4876781"/>
              <a:gd name="connsiteX44" fmla="*/ 2590809 w 4876800"/>
              <a:gd name="connsiteY44" fmla="*/ 1514475 h 4876781"/>
              <a:gd name="connsiteX45" fmla="*/ 2590809 w 4876800"/>
              <a:gd name="connsiteY45" fmla="*/ 1143000 h 4876781"/>
              <a:gd name="connsiteX46" fmla="*/ 962044 w 4876800"/>
              <a:gd name="connsiteY46" fmla="*/ 762000 h 4876781"/>
              <a:gd name="connsiteX47" fmla="*/ 2781309 w 4876800"/>
              <a:gd name="connsiteY47" fmla="*/ 762000 h 4876781"/>
              <a:gd name="connsiteX48" fmla="*/ 2971809 w 4876800"/>
              <a:gd name="connsiteY48" fmla="*/ 952500 h 4876781"/>
              <a:gd name="connsiteX49" fmla="*/ 2971809 w 4876800"/>
              <a:gd name="connsiteY49" fmla="*/ 1704975 h 4876781"/>
              <a:gd name="connsiteX50" fmla="*/ 2781309 w 4876800"/>
              <a:gd name="connsiteY50" fmla="*/ 1895475 h 4876781"/>
              <a:gd name="connsiteX51" fmla="*/ 962044 w 4876800"/>
              <a:gd name="connsiteY51" fmla="*/ 1895475 h 4876781"/>
              <a:gd name="connsiteX52" fmla="*/ 771544 w 4876800"/>
              <a:gd name="connsiteY52" fmla="*/ 1704975 h 4876781"/>
              <a:gd name="connsiteX53" fmla="*/ 771544 w 4876800"/>
              <a:gd name="connsiteY53" fmla="*/ 952500 h 4876781"/>
              <a:gd name="connsiteX54" fmla="*/ 962044 w 4876800"/>
              <a:gd name="connsiteY54" fmla="*/ 762000 h 4876781"/>
              <a:gd name="connsiteX55" fmla="*/ 381028 w 4876800"/>
              <a:gd name="connsiteY55" fmla="*/ 381000 h 4876781"/>
              <a:gd name="connsiteX56" fmla="*/ 381000 w 4876800"/>
              <a:gd name="connsiteY56" fmla="*/ 4114743 h 4876781"/>
              <a:gd name="connsiteX57" fmla="*/ 762000 w 4876800"/>
              <a:gd name="connsiteY57" fmla="*/ 4495752 h 4876781"/>
              <a:gd name="connsiteX58" fmla="*/ 3455098 w 4876800"/>
              <a:gd name="connsiteY58" fmla="*/ 4495771 h 4876781"/>
              <a:gd name="connsiteX59" fmla="*/ 3352809 w 4876800"/>
              <a:gd name="connsiteY59" fmla="*/ 4114743 h 4876781"/>
              <a:gd name="connsiteX60" fmla="*/ 3352809 w 4876800"/>
              <a:gd name="connsiteY60" fmla="*/ 381000 h 4876781"/>
              <a:gd name="connsiteX61" fmla="*/ 190528 w 4876800"/>
              <a:gd name="connsiteY61" fmla="*/ 0 h 4876781"/>
              <a:gd name="connsiteX62" fmla="*/ 3543309 w 4876800"/>
              <a:gd name="connsiteY62" fmla="*/ 0 h 4876781"/>
              <a:gd name="connsiteX63" fmla="*/ 3733809 w 4876800"/>
              <a:gd name="connsiteY63" fmla="*/ 190500 h 4876781"/>
              <a:gd name="connsiteX64" fmla="*/ 3733809 w 4876800"/>
              <a:gd name="connsiteY64" fmla="*/ 2495531 h 4876781"/>
              <a:gd name="connsiteX65" fmla="*/ 4686300 w 4876800"/>
              <a:gd name="connsiteY65" fmla="*/ 2495531 h 4876781"/>
              <a:gd name="connsiteX66" fmla="*/ 4876800 w 4876800"/>
              <a:gd name="connsiteY66" fmla="*/ 2686031 h 4876781"/>
              <a:gd name="connsiteX67" fmla="*/ 4876800 w 4876800"/>
              <a:gd name="connsiteY67" fmla="*/ 3162281 h 4876781"/>
              <a:gd name="connsiteX68" fmla="*/ 4686300 w 4876800"/>
              <a:gd name="connsiteY68" fmla="*/ 3352781 h 4876781"/>
              <a:gd name="connsiteX69" fmla="*/ 4495800 w 4876800"/>
              <a:gd name="connsiteY69" fmla="*/ 3162290 h 4876781"/>
              <a:gd name="connsiteX70" fmla="*/ 4495800 w 4876800"/>
              <a:gd name="connsiteY70" fmla="*/ 2876540 h 4876781"/>
              <a:gd name="connsiteX71" fmla="*/ 3733800 w 4876800"/>
              <a:gd name="connsiteY71" fmla="*/ 2876540 h 4876781"/>
              <a:gd name="connsiteX72" fmla="*/ 3733800 w 4876800"/>
              <a:gd name="connsiteY72" fmla="*/ 4114743 h 4876781"/>
              <a:gd name="connsiteX73" fmla="*/ 4114771 w 4876800"/>
              <a:gd name="connsiteY73" fmla="*/ 4495743 h 4876781"/>
              <a:gd name="connsiteX74" fmla="*/ 4114800 w 4876800"/>
              <a:gd name="connsiteY74" fmla="*/ 4495743 h 4876781"/>
              <a:gd name="connsiteX75" fmla="*/ 4384195 w 4876800"/>
              <a:gd name="connsiteY75" fmla="*/ 4384167 h 4876781"/>
              <a:gd name="connsiteX76" fmla="*/ 4495800 w 4876800"/>
              <a:gd name="connsiteY76" fmla="*/ 4114743 h 4876781"/>
              <a:gd name="connsiteX77" fmla="*/ 4686300 w 4876800"/>
              <a:gd name="connsiteY77" fmla="*/ 3924243 h 4876781"/>
              <a:gd name="connsiteX78" fmla="*/ 4876800 w 4876800"/>
              <a:gd name="connsiteY78" fmla="*/ 4114743 h 4876781"/>
              <a:gd name="connsiteX79" fmla="*/ 4653601 w 4876800"/>
              <a:gd name="connsiteY79" fmla="*/ 4653582 h 4876781"/>
              <a:gd name="connsiteX80" fmla="*/ 4119143 w 4876800"/>
              <a:gd name="connsiteY80" fmla="*/ 4876733 h 4876781"/>
              <a:gd name="connsiteX81" fmla="*/ 4114781 w 4876800"/>
              <a:gd name="connsiteY81" fmla="*/ 4876781 h 4876781"/>
              <a:gd name="connsiteX82" fmla="*/ 762000 w 4876800"/>
              <a:gd name="connsiteY82" fmla="*/ 4876752 h 4876781"/>
              <a:gd name="connsiteX83" fmla="*/ 0 w 4876800"/>
              <a:gd name="connsiteY83" fmla="*/ 4114743 h 4876781"/>
              <a:gd name="connsiteX84" fmla="*/ 28 w 4876800"/>
              <a:gd name="connsiteY84" fmla="*/ 190500 h 4876781"/>
              <a:gd name="connsiteX85" fmla="*/ 190528 w 4876800"/>
              <a:gd name="connsiteY85" fmla="*/ 0 h 487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4876800" h="4876781">
                <a:moveTo>
                  <a:pt x="2200285" y="3733781"/>
                </a:moveTo>
                <a:lnTo>
                  <a:pt x="2781310" y="3733781"/>
                </a:lnTo>
                <a:cubicBezTo>
                  <a:pt x="2886523" y="3733781"/>
                  <a:pt x="2971810" y="3819068"/>
                  <a:pt x="2971810" y="3924281"/>
                </a:cubicBezTo>
                <a:cubicBezTo>
                  <a:pt x="2971810" y="4029494"/>
                  <a:pt x="2886523" y="4114781"/>
                  <a:pt x="2781310" y="4114781"/>
                </a:cubicBezTo>
                <a:lnTo>
                  <a:pt x="2200285" y="4114781"/>
                </a:lnTo>
                <a:cubicBezTo>
                  <a:pt x="2095072" y="4114781"/>
                  <a:pt x="2009785" y="4029494"/>
                  <a:pt x="2009785" y="3924281"/>
                </a:cubicBezTo>
                <a:cubicBezTo>
                  <a:pt x="2009785" y="3819068"/>
                  <a:pt x="2095072" y="3733781"/>
                  <a:pt x="2200285" y="3733781"/>
                </a:cubicBezTo>
                <a:close/>
                <a:moveTo>
                  <a:pt x="962044" y="3733781"/>
                </a:moveTo>
                <a:lnTo>
                  <a:pt x="1543069" y="3733781"/>
                </a:lnTo>
                <a:cubicBezTo>
                  <a:pt x="1648282" y="3733781"/>
                  <a:pt x="1733569" y="3819068"/>
                  <a:pt x="1733569" y="3924281"/>
                </a:cubicBezTo>
                <a:cubicBezTo>
                  <a:pt x="1733569" y="4029494"/>
                  <a:pt x="1648282" y="4114781"/>
                  <a:pt x="1543069" y="4114781"/>
                </a:cubicBezTo>
                <a:lnTo>
                  <a:pt x="962044" y="4114781"/>
                </a:lnTo>
                <a:cubicBezTo>
                  <a:pt x="856831" y="4114781"/>
                  <a:pt x="771544" y="4029494"/>
                  <a:pt x="771544" y="3924281"/>
                </a:cubicBezTo>
                <a:cubicBezTo>
                  <a:pt x="771544" y="3819068"/>
                  <a:pt x="856831" y="3733781"/>
                  <a:pt x="962044" y="3733781"/>
                </a:cubicBezTo>
                <a:close/>
                <a:moveTo>
                  <a:pt x="2200285" y="3000365"/>
                </a:moveTo>
                <a:lnTo>
                  <a:pt x="2781310" y="3000365"/>
                </a:lnTo>
                <a:cubicBezTo>
                  <a:pt x="2886523" y="3000365"/>
                  <a:pt x="2971810" y="3085652"/>
                  <a:pt x="2971810" y="3190865"/>
                </a:cubicBezTo>
                <a:cubicBezTo>
                  <a:pt x="2971810" y="3296078"/>
                  <a:pt x="2886523" y="3381365"/>
                  <a:pt x="2781310" y="3381365"/>
                </a:cubicBezTo>
                <a:lnTo>
                  <a:pt x="2200285" y="3381365"/>
                </a:lnTo>
                <a:cubicBezTo>
                  <a:pt x="2095072" y="3381365"/>
                  <a:pt x="2009785" y="3296078"/>
                  <a:pt x="2009785" y="3190865"/>
                </a:cubicBezTo>
                <a:cubicBezTo>
                  <a:pt x="2009785" y="3085652"/>
                  <a:pt x="2095072" y="3000365"/>
                  <a:pt x="2200285" y="3000365"/>
                </a:cubicBezTo>
                <a:close/>
                <a:moveTo>
                  <a:pt x="962044" y="3000365"/>
                </a:moveTo>
                <a:lnTo>
                  <a:pt x="1543069" y="3000365"/>
                </a:lnTo>
                <a:cubicBezTo>
                  <a:pt x="1648282" y="3000365"/>
                  <a:pt x="1733569" y="3085652"/>
                  <a:pt x="1733569" y="3190865"/>
                </a:cubicBezTo>
                <a:cubicBezTo>
                  <a:pt x="1733569" y="3296078"/>
                  <a:pt x="1648282" y="3381365"/>
                  <a:pt x="1543069" y="3381365"/>
                </a:cubicBezTo>
                <a:lnTo>
                  <a:pt x="962044" y="3381365"/>
                </a:lnTo>
                <a:cubicBezTo>
                  <a:pt x="856831" y="3381365"/>
                  <a:pt x="771544" y="3296078"/>
                  <a:pt x="771544" y="3190865"/>
                </a:cubicBezTo>
                <a:cubicBezTo>
                  <a:pt x="771544" y="3085652"/>
                  <a:pt x="856831" y="3000365"/>
                  <a:pt x="962044" y="3000365"/>
                </a:cubicBezTo>
                <a:close/>
                <a:moveTo>
                  <a:pt x="2200285" y="2257415"/>
                </a:moveTo>
                <a:lnTo>
                  <a:pt x="2781310" y="2257415"/>
                </a:lnTo>
                <a:cubicBezTo>
                  <a:pt x="2886523" y="2257415"/>
                  <a:pt x="2971810" y="2342702"/>
                  <a:pt x="2971810" y="2447915"/>
                </a:cubicBezTo>
                <a:cubicBezTo>
                  <a:pt x="2971810" y="2553128"/>
                  <a:pt x="2886523" y="2638415"/>
                  <a:pt x="2781310" y="2638415"/>
                </a:cubicBezTo>
                <a:lnTo>
                  <a:pt x="2200285" y="2638415"/>
                </a:lnTo>
                <a:cubicBezTo>
                  <a:pt x="2095072" y="2638415"/>
                  <a:pt x="2009785" y="2553128"/>
                  <a:pt x="2009785" y="2447915"/>
                </a:cubicBezTo>
                <a:cubicBezTo>
                  <a:pt x="2009785" y="2342702"/>
                  <a:pt x="2095072" y="2257415"/>
                  <a:pt x="2200285" y="2257415"/>
                </a:cubicBezTo>
                <a:close/>
                <a:moveTo>
                  <a:pt x="962044" y="2257415"/>
                </a:moveTo>
                <a:lnTo>
                  <a:pt x="1543069" y="2257415"/>
                </a:lnTo>
                <a:cubicBezTo>
                  <a:pt x="1648282" y="2257415"/>
                  <a:pt x="1733569" y="2342702"/>
                  <a:pt x="1733569" y="2447915"/>
                </a:cubicBezTo>
                <a:cubicBezTo>
                  <a:pt x="1733569" y="2553128"/>
                  <a:pt x="1648282" y="2638415"/>
                  <a:pt x="1543069" y="2638415"/>
                </a:cubicBezTo>
                <a:lnTo>
                  <a:pt x="962044" y="2638415"/>
                </a:lnTo>
                <a:cubicBezTo>
                  <a:pt x="856831" y="2638415"/>
                  <a:pt x="771544" y="2553128"/>
                  <a:pt x="771544" y="2447915"/>
                </a:cubicBezTo>
                <a:cubicBezTo>
                  <a:pt x="771544" y="2342702"/>
                  <a:pt x="856831" y="2257415"/>
                  <a:pt x="962044" y="2257415"/>
                </a:cubicBezTo>
                <a:close/>
                <a:moveTo>
                  <a:pt x="1152544" y="1143000"/>
                </a:moveTo>
                <a:lnTo>
                  <a:pt x="1152544" y="1514475"/>
                </a:lnTo>
                <a:lnTo>
                  <a:pt x="2590809" y="1514475"/>
                </a:lnTo>
                <a:lnTo>
                  <a:pt x="2590809" y="1143000"/>
                </a:lnTo>
                <a:close/>
                <a:moveTo>
                  <a:pt x="962044" y="762000"/>
                </a:moveTo>
                <a:lnTo>
                  <a:pt x="2781309" y="762000"/>
                </a:lnTo>
                <a:cubicBezTo>
                  <a:pt x="2886522" y="762000"/>
                  <a:pt x="2971809" y="847287"/>
                  <a:pt x="2971809" y="952500"/>
                </a:cubicBezTo>
                <a:lnTo>
                  <a:pt x="2971809" y="1704975"/>
                </a:lnTo>
                <a:cubicBezTo>
                  <a:pt x="2971809" y="1810188"/>
                  <a:pt x="2886522" y="1895475"/>
                  <a:pt x="2781309" y="1895475"/>
                </a:cubicBezTo>
                <a:lnTo>
                  <a:pt x="962044" y="1895475"/>
                </a:lnTo>
                <a:cubicBezTo>
                  <a:pt x="856831" y="1895475"/>
                  <a:pt x="771544" y="1810188"/>
                  <a:pt x="771544" y="1704975"/>
                </a:cubicBezTo>
                <a:lnTo>
                  <a:pt x="771544" y="952500"/>
                </a:lnTo>
                <a:cubicBezTo>
                  <a:pt x="771544" y="847287"/>
                  <a:pt x="856831" y="762000"/>
                  <a:pt x="962044" y="762000"/>
                </a:cubicBezTo>
                <a:close/>
                <a:moveTo>
                  <a:pt x="381028" y="381000"/>
                </a:moveTo>
                <a:lnTo>
                  <a:pt x="381000" y="4114743"/>
                </a:lnTo>
                <a:cubicBezTo>
                  <a:pt x="381000" y="4324826"/>
                  <a:pt x="551916" y="4495743"/>
                  <a:pt x="762000" y="4495752"/>
                </a:cubicBezTo>
                <a:lnTo>
                  <a:pt x="3455098" y="4495771"/>
                </a:lnTo>
                <a:cubicBezTo>
                  <a:pt x="3390071" y="4383624"/>
                  <a:pt x="3352809" y="4253446"/>
                  <a:pt x="3352809" y="4114743"/>
                </a:cubicBezTo>
                <a:lnTo>
                  <a:pt x="3352809" y="381000"/>
                </a:lnTo>
                <a:close/>
                <a:moveTo>
                  <a:pt x="190528" y="0"/>
                </a:moveTo>
                <a:lnTo>
                  <a:pt x="3543309" y="0"/>
                </a:lnTo>
                <a:cubicBezTo>
                  <a:pt x="3648523" y="0"/>
                  <a:pt x="3733809" y="85287"/>
                  <a:pt x="3733809" y="190500"/>
                </a:cubicBezTo>
                <a:lnTo>
                  <a:pt x="3733809" y="2495531"/>
                </a:lnTo>
                <a:lnTo>
                  <a:pt x="4686300" y="2495531"/>
                </a:lnTo>
                <a:cubicBezTo>
                  <a:pt x="4791513" y="2495531"/>
                  <a:pt x="4876800" y="2580818"/>
                  <a:pt x="4876800" y="2686031"/>
                </a:cubicBezTo>
                <a:lnTo>
                  <a:pt x="4876800" y="3162281"/>
                </a:lnTo>
                <a:cubicBezTo>
                  <a:pt x="4876800" y="3267494"/>
                  <a:pt x="4791513" y="3352781"/>
                  <a:pt x="4686300" y="3352781"/>
                </a:cubicBezTo>
                <a:cubicBezTo>
                  <a:pt x="4581096" y="3352781"/>
                  <a:pt x="4495800" y="3267503"/>
                  <a:pt x="4495800" y="3162290"/>
                </a:cubicBezTo>
                <a:lnTo>
                  <a:pt x="4495800" y="2876540"/>
                </a:lnTo>
                <a:lnTo>
                  <a:pt x="3733800" y="2876540"/>
                </a:lnTo>
                <a:lnTo>
                  <a:pt x="3733800" y="4114743"/>
                </a:lnTo>
                <a:cubicBezTo>
                  <a:pt x="3733800" y="4324807"/>
                  <a:pt x="3904707" y="4495724"/>
                  <a:pt x="4114771" y="4495743"/>
                </a:cubicBezTo>
                <a:cubicBezTo>
                  <a:pt x="4114771" y="4495743"/>
                  <a:pt x="4114790" y="4495743"/>
                  <a:pt x="4114800" y="4495743"/>
                </a:cubicBezTo>
                <a:cubicBezTo>
                  <a:pt x="4216565" y="4495743"/>
                  <a:pt x="4312225" y="4456119"/>
                  <a:pt x="4384195" y="4384167"/>
                </a:cubicBezTo>
                <a:cubicBezTo>
                  <a:pt x="4456166" y="4312196"/>
                  <a:pt x="4495800" y="4216527"/>
                  <a:pt x="4495800" y="4114743"/>
                </a:cubicBezTo>
                <a:cubicBezTo>
                  <a:pt x="4495800" y="4009530"/>
                  <a:pt x="4581087" y="3924243"/>
                  <a:pt x="4686300" y="3924243"/>
                </a:cubicBezTo>
                <a:cubicBezTo>
                  <a:pt x="4791513" y="3924243"/>
                  <a:pt x="4876800" y="4009530"/>
                  <a:pt x="4876800" y="4114743"/>
                </a:cubicBezTo>
                <a:cubicBezTo>
                  <a:pt x="4876800" y="4318292"/>
                  <a:pt x="4797533" y="4509659"/>
                  <a:pt x="4653601" y="4653582"/>
                </a:cubicBezTo>
                <a:cubicBezTo>
                  <a:pt x="4510697" y="4796466"/>
                  <a:pt x="4321054" y="4875619"/>
                  <a:pt x="4119143" y="4876733"/>
                </a:cubicBezTo>
                <a:cubicBezTo>
                  <a:pt x="4117695" y="4876762"/>
                  <a:pt x="4116238" y="4876781"/>
                  <a:pt x="4114781" y="4876781"/>
                </a:cubicBezTo>
                <a:lnTo>
                  <a:pt x="762000" y="4876752"/>
                </a:lnTo>
                <a:cubicBezTo>
                  <a:pt x="341823" y="4876743"/>
                  <a:pt x="0" y="4534900"/>
                  <a:pt x="0" y="4114743"/>
                </a:cubicBezTo>
                <a:lnTo>
                  <a:pt x="28" y="190500"/>
                </a:lnTo>
                <a:cubicBezTo>
                  <a:pt x="28" y="85287"/>
                  <a:pt x="85325" y="0"/>
                  <a:pt x="19052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44F530A5-2E4C-4D39-929F-BA791F03A797}"/>
              </a:ext>
            </a:extLst>
          </p:cNvPr>
          <p:cNvSpPr>
            <a:spLocks noChangeAspect="1"/>
          </p:cNvSpPr>
          <p:nvPr/>
        </p:nvSpPr>
        <p:spPr>
          <a:xfrm>
            <a:off x="15006177" y="7440772"/>
            <a:ext cx="853440" cy="850120"/>
          </a:xfrm>
          <a:custGeom>
            <a:avLst/>
            <a:gdLst>
              <a:gd name="connsiteX0" fmla="*/ 1679362 w 4876800"/>
              <a:gd name="connsiteY0" fmla="*/ 3805819 h 4857826"/>
              <a:gd name="connsiteX1" fmla="*/ 1869119 w 4876800"/>
              <a:gd name="connsiteY1" fmla="*/ 3995576 h 4857826"/>
              <a:gd name="connsiteX2" fmla="*/ 1679362 w 4876800"/>
              <a:gd name="connsiteY2" fmla="*/ 4185333 h 4857826"/>
              <a:gd name="connsiteX3" fmla="*/ 1489605 w 4876800"/>
              <a:gd name="connsiteY3" fmla="*/ 3995576 h 4857826"/>
              <a:gd name="connsiteX4" fmla="*/ 1679362 w 4876800"/>
              <a:gd name="connsiteY4" fmla="*/ 3805819 h 4857826"/>
              <a:gd name="connsiteX5" fmla="*/ 3292316 w 4876800"/>
              <a:gd name="connsiteY5" fmla="*/ 1500264 h 4857826"/>
              <a:gd name="connsiteX6" fmla="*/ 3482073 w 4876800"/>
              <a:gd name="connsiteY6" fmla="*/ 1690021 h 4857826"/>
              <a:gd name="connsiteX7" fmla="*/ 3482073 w 4876800"/>
              <a:gd name="connsiteY7" fmla="*/ 1718482 h 4857826"/>
              <a:gd name="connsiteX8" fmla="*/ 3671830 w 4876800"/>
              <a:gd name="connsiteY8" fmla="*/ 1908239 h 4857826"/>
              <a:gd name="connsiteX9" fmla="*/ 3482073 w 4876800"/>
              <a:gd name="connsiteY9" fmla="*/ 2097996 h 4857826"/>
              <a:gd name="connsiteX10" fmla="*/ 3247644 w 4876800"/>
              <a:gd name="connsiteY10" fmla="*/ 2097996 h 4857826"/>
              <a:gd name="connsiteX11" fmla="*/ 3187665 w 4876800"/>
              <a:gd name="connsiteY11" fmla="*/ 2156403 h 4857826"/>
              <a:gd name="connsiteX12" fmla="*/ 3187665 w 4876800"/>
              <a:gd name="connsiteY12" fmla="*/ 2164414 h 4857826"/>
              <a:gd name="connsiteX13" fmla="*/ 3247644 w 4876800"/>
              <a:gd name="connsiteY13" fmla="*/ 2229726 h 4857826"/>
              <a:gd name="connsiteX14" fmla="*/ 3373898 w 4876800"/>
              <a:gd name="connsiteY14" fmla="*/ 2229726 h 4857826"/>
              <a:gd name="connsiteX15" fmla="*/ 3814153 w 4876800"/>
              <a:gd name="connsiteY15" fmla="*/ 2666171 h 4857826"/>
              <a:gd name="connsiteX16" fmla="*/ 3814153 w 4876800"/>
              <a:gd name="connsiteY16" fmla="*/ 2742238 h 4857826"/>
              <a:gd name="connsiteX17" fmla="*/ 3482073 w 4876800"/>
              <a:gd name="connsiteY17" fmla="*/ 3166224 h 4857826"/>
              <a:gd name="connsiteX18" fmla="*/ 3482073 w 4876800"/>
              <a:gd name="connsiteY18" fmla="*/ 3198600 h 4857826"/>
              <a:gd name="connsiteX19" fmla="*/ 3292316 w 4876800"/>
              <a:gd name="connsiteY19" fmla="*/ 3388357 h 4857826"/>
              <a:gd name="connsiteX20" fmla="*/ 3102559 w 4876800"/>
              <a:gd name="connsiteY20" fmla="*/ 3198619 h 4857826"/>
              <a:gd name="connsiteX21" fmla="*/ 3102559 w 4876800"/>
              <a:gd name="connsiteY21" fmla="*/ 3179645 h 4857826"/>
              <a:gd name="connsiteX22" fmla="*/ 2988707 w 4876800"/>
              <a:gd name="connsiteY22" fmla="*/ 3179645 h 4857826"/>
              <a:gd name="connsiteX23" fmla="*/ 2798950 w 4876800"/>
              <a:gd name="connsiteY23" fmla="*/ 2989888 h 4857826"/>
              <a:gd name="connsiteX24" fmla="*/ 2988707 w 4876800"/>
              <a:gd name="connsiteY24" fmla="*/ 2800131 h 4857826"/>
              <a:gd name="connsiteX25" fmla="*/ 3373898 w 4876800"/>
              <a:gd name="connsiteY25" fmla="*/ 2800131 h 4857826"/>
              <a:gd name="connsiteX26" fmla="*/ 3434639 w 4876800"/>
              <a:gd name="connsiteY26" fmla="*/ 2742257 h 4857826"/>
              <a:gd name="connsiteX27" fmla="*/ 3434639 w 4876800"/>
              <a:gd name="connsiteY27" fmla="*/ 2666191 h 4857826"/>
              <a:gd name="connsiteX28" fmla="*/ 3373898 w 4876800"/>
              <a:gd name="connsiteY28" fmla="*/ 2609259 h 4857826"/>
              <a:gd name="connsiteX29" fmla="*/ 3247653 w 4876800"/>
              <a:gd name="connsiteY29" fmla="*/ 2609259 h 4857826"/>
              <a:gd name="connsiteX30" fmla="*/ 2808151 w 4876800"/>
              <a:gd name="connsiteY30" fmla="*/ 2164423 h 4857826"/>
              <a:gd name="connsiteX31" fmla="*/ 2808151 w 4876800"/>
              <a:gd name="connsiteY31" fmla="*/ 2156413 h 4857826"/>
              <a:gd name="connsiteX32" fmla="*/ 3102559 w 4876800"/>
              <a:gd name="connsiteY32" fmla="*/ 1743113 h 4857826"/>
              <a:gd name="connsiteX33" fmla="*/ 3102559 w 4876800"/>
              <a:gd name="connsiteY33" fmla="*/ 1690021 h 4857826"/>
              <a:gd name="connsiteX34" fmla="*/ 3292316 w 4876800"/>
              <a:gd name="connsiteY34" fmla="*/ 1500264 h 4857826"/>
              <a:gd name="connsiteX35" fmla="*/ 1489605 w 4876800"/>
              <a:gd name="connsiteY35" fmla="*/ 674799 h 4857826"/>
              <a:gd name="connsiteX36" fmla="*/ 1869119 w 4876800"/>
              <a:gd name="connsiteY36" fmla="*/ 674799 h 4857826"/>
              <a:gd name="connsiteX37" fmla="*/ 2058876 w 4876800"/>
              <a:gd name="connsiteY37" fmla="*/ 864556 h 4857826"/>
              <a:gd name="connsiteX38" fmla="*/ 1869119 w 4876800"/>
              <a:gd name="connsiteY38" fmla="*/ 1054313 h 4857826"/>
              <a:gd name="connsiteX39" fmla="*/ 1489605 w 4876800"/>
              <a:gd name="connsiteY39" fmla="*/ 1054313 h 4857826"/>
              <a:gd name="connsiteX40" fmla="*/ 1299848 w 4876800"/>
              <a:gd name="connsiteY40" fmla="*/ 864556 h 4857826"/>
              <a:gd name="connsiteX41" fmla="*/ 1489605 w 4876800"/>
              <a:gd name="connsiteY41" fmla="*/ 674799 h 4857826"/>
              <a:gd name="connsiteX42" fmla="*/ 759038 w 4876800"/>
              <a:gd name="connsiteY42" fmla="*/ 379523 h 4857826"/>
              <a:gd name="connsiteX43" fmla="*/ 379523 w 4876800"/>
              <a:gd name="connsiteY43" fmla="*/ 759037 h 4857826"/>
              <a:gd name="connsiteX44" fmla="*/ 379523 w 4876800"/>
              <a:gd name="connsiteY44" fmla="*/ 4098798 h 4857826"/>
              <a:gd name="connsiteX45" fmla="*/ 759038 w 4876800"/>
              <a:gd name="connsiteY45" fmla="*/ 4478312 h 4857826"/>
              <a:gd name="connsiteX46" fmla="*/ 2599696 w 4876800"/>
              <a:gd name="connsiteY46" fmla="*/ 4478312 h 4857826"/>
              <a:gd name="connsiteX47" fmla="*/ 2979210 w 4876800"/>
              <a:gd name="connsiteY47" fmla="*/ 4098798 h 4857826"/>
              <a:gd name="connsiteX48" fmla="*/ 2979210 w 4876800"/>
              <a:gd name="connsiteY48" fmla="*/ 3992918 h 4857826"/>
              <a:gd name="connsiteX49" fmla="*/ 1707832 w 4876800"/>
              <a:gd name="connsiteY49" fmla="*/ 2439562 h 4857826"/>
              <a:gd name="connsiteX50" fmla="*/ 2979210 w 4876800"/>
              <a:gd name="connsiteY50" fmla="*/ 886206 h 4857826"/>
              <a:gd name="connsiteX51" fmla="*/ 2979210 w 4876800"/>
              <a:gd name="connsiteY51" fmla="*/ 759037 h 4857826"/>
              <a:gd name="connsiteX52" fmla="*/ 2599696 w 4876800"/>
              <a:gd name="connsiteY52" fmla="*/ 379523 h 4857826"/>
              <a:gd name="connsiteX53" fmla="*/ 759038 w 4876800"/>
              <a:gd name="connsiteY53" fmla="*/ 0 h 4857826"/>
              <a:gd name="connsiteX54" fmla="*/ 2599696 w 4876800"/>
              <a:gd name="connsiteY54" fmla="*/ 0 h 4857826"/>
              <a:gd name="connsiteX55" fmla="*/ 3358734 w 4876800"/>
              <a:gd name="connsiteY55" fmla="*/ 759037 h 4857826"/>
              <a:gd name="connsiteX56" fmla="*/ 3358734 w 4876800"/>
              <a:gd name="connsiteY56" fmla="*/ 856564 h 4857826"/>
              <a:gd name="connsiteX57" fmla="*/ 4876800 w 4876800"/>
              <a:gd name="connsiteY57" fmla="*/ 2439562 h 4857826"/>
              <a:gd name="connsiteX58" fmla="*/ 4741336 w 4876800"/>
              <a:gd name="connsiteY58" fmla="*/ 3081452 h 4857826"/>
              <a:gd name="connsiteX59" fmla="*/ 4490923 w 4876800"/>
              <a:gd name="connsiteY59" fmla="*/ 3177959 h 4857826"/>
              <a:gd name="connsiteX60" fmla="*/ 4394416 w 4876800"/>
              <a:gd name="connsiteY60" fmla="*/ 2927547 h 4857826"/>
              <a:gd name="connsiteX61" fmla="*/ 4497286 w 4876800"/>
              <a:gd name="connsiteY61" fmla="*/ 2439552 h 4857826"/>
              <a:gd name="connsiteX62" fmla="*/ 3292316 w 4876800"/>
              <a:gd name="connsiteY62" fmla="*/ 1234583 h 4857826"/>
              <a:gd name="connsiteX63" fmla="*/ 2087346 w 4876800"/>
              <a:gd name="connsiteY63" fmla="*/ 2439552 h 4857826"/>
              <a:gd name="connsiteX64" fmla="*/ 3292316 w 4876800"/>
              <a:gd name="connsiteY64" fmla="*/ 3644522 h 4857826"/>
              <a:gd name="connsiteX65" fmla="*/ 3856558 w 4876800"/>
              <a:gd name="connsiteY65" fmla="*/ 3504562 h 4857826"/>
              <a:gd name="connsiteX66" fmla="*/ 4113152 w 4876800"/>
              <a:gd name="connsiteY66" fmla="*/ 3583162 h 4857826"/>
              <a:gd name="connsiteX67" fmla="*/ 4034552 w 4876800"/>
              <a:gd name="connsiteY67" fmla="*/ 3839756 h 4857826"/>
              <a:gd name="connsiteX68" fmla="*/ 3358734 w 4876800"/>
              <a:gd name="connsiteY68" fmla="*/ 4022465 h 4857826"/>
              <a:gd name="connsiteX69" fmla="*/ 3358734 w 4876800"/>
              <a:gd name="connsiteY69" fmla="*/ 4098788 h 4857826"/>
              <a:gd name="connsiteX70" fmla="*/ 2599696 w 4876800"/>
              <a:gd name="connsiteY70" fmla="*/ 4857826 h 4857826"/>
              <a:gd name="connsiteX71" fmla="*/ 759038 w 4876800"/>
              <a:gd name="connsiteY71" fmla="*/ 4857826 h 4857826"/>
              <a:gd name="connsiteX72" fmla="*/ 0 w 4876800"/>
              <a:gd name="connsiteY72" fmla="*/ 4098788 h 4857826"/>
              <a:gd name="connsiteX73" fmla="*/ 0 w 4876800"/>
              <a:gd name="connsiteY73" fmla="*/ 759037 h 4857826"/>
              <a:gd name="connsiteX74" fmla="*/ 759038 w 4876800"/>
              <a:gd name="connsiteY74" fmla="*/ 0 h 4857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876800" h="4857826">
                <a:moveTo>
                  <a:pt x="1679362" y="3805819"/>
                </a:moveTo>
                <a:cubicBezTo>
                  <a:pt x="1784162" y="3805819"/>
                  <a:pt x="1869119" y="3890776"/>
                  <a:pt x="1869119" y="3995576"/>
                </a:cubicBezTo>
                <a:cubicBezTo>
                  <a:pt x="1869119" y="4100376"/>
                  <a:pt x="1784162" y="4185333"/>
                  <a:pt x="1679362" y="4185333"/>
                </a:cubicBezTo>
                <a:cubicBezTo>
                  <a:pt x="1574562" y="4185333"/>
                  <a:pt x="1489605" y="4100376"/>
                  <a:pt x="1489605" y="3995576"/>
                </a:cubicBezTo>
                <a:cubicBezTo>
                  <a:pt x="1489605" y="3890776"/>
                  <a:pt x="1574562" y="3805819"/>
                  <a:pt x="1679362" y="3805819"/>
                </a:cubicBezTo>
                <a:close/>
                <a:moveTo>
                  <a:pt x="3292316" y="1500264"/>
                </a:moveTo>
                <a:cubicBezTo>
                  <a:pt x="3397120" y="1500264"/>
                  <a:pt x="3482073" y="1585217"/>
                  <a:pt x="3482073" y="1690021"/>
                </a:cubicBezTo>
                <a:lnTo>
                  <a:pt x="3482073" y="1718482"/>
                </a:lnTo>
                <a:cubicBezTo>
                  <a:pt x="3586877" y="1718482"/>
                  <a:pt x="3671830" y="1803435"/>
                  <a:pt x="3671830" y="1908239"/>
                </a:cubicBezTo>
                <a:cubicBezTo>
                  <a:pt x="3671830" y="2013042"/>
                  <a:pt x="3586877" y="2097996"/>
                  <a:pt x="3482073" y="2097996"/>
                </a:cubicBezTo>
                <a:lnTo>
                  <a:pt x="3247644" y="2097996"/>
                </a:lnTo>
                <a:cubicBezTo>
                  <a:pt x="3213449" y="2097996"/>
                  <a:pt x="3187665" y="2123104"/>
                  <a:pt x="3187665" y="2156403"/>
                </a:cubicBezTo>
                <a:lnTo>
                  <a:pt x="3187665" y="2164414"/>
                </a:lnTo>
                <a:cubicBezTo>
                  <a:pt x="3187665" y="2199208"/>
                  <a:pt x="3215688" y="2229726"/>
                  <a:pt x="3247644" y="2229726"/>
                </a:cubicBezTo>
                <a:lnTo>
                  <a:pt x="3373898" y="2229726"/>
                </a:lnTo>
                <a:cubicBezTo>
                  <a:pt x="3616652" y="2229726"/>
                  <a:pt x="3814153" y="2425522"/>
                  <a:pt x="3814153" y="2666171"/>
                </a:cubicBezTo>
                <a:lnTo>
                  <a:pt x="3814153" y="2742238"/>
                </a:lnTo>
                <a:cubicBezTo>
                  <a:pt x="3814153" y="2946330"/>
                  <a:pt x="3672697" y="3118199"/>
                  <a:pt x="3482073" y="3166224"/>
                </a:cubicBezTo>
                <a:lnTo>
                  <a:pt x="3482073" y="3198600"/>
                </a:lnTo>
                <a:cubicBezTo>
                  <a:pt x="3482073" y="3303403"/>
                  <a:pt x="3397120" y="3388357"/>
                  <a:pt x="3292316" y="3388357"/>
                </a:cubicBezTo>
                <a:cubicBezTo>
                  <a:pt x="3187513" y="3388357"/>
                  <a:pt x="3102559" y="3303394"/>
                  <a:pt x="3102559" y="3198619"/>
                </a:cubicBezTo>
                <a:lnTo>
                  <a:pt x="3102559" y="3179645"/>
                </a:lnTo>
                <a:lnTo>
                  <a:pt x="2988707" y="3179645"/>
                </a:lnTo>
                <a:cubicBezTo>
                  <a:pt x="2883903" y="3179645"/>
                  <a:pt x="2798950" y="3094692"/>
                  <a:pt x="2798950" y="2989888"/>
                </a:cubicBezTo>
                <a:cubicBezTo>
                  <a:pt x="2798950" y="2885085"/>
                  <a:pt x="2883903" y="2800131"/>
                  <a:pt x="2988707" y="2800131"/>
                </a:cubicBezTo>
                <a:lnTo>
                  <a:pt x="3373898" y="2800131"/>
                </a:lnTo>
                <a:cubicBezTo>
                  <a:pt x="3408531" y="2800131"/>
                  <a:pt x="3434639" y="2775252"/>
                  <a:pt x="3434639" y="2742257"/>
                </a:cubicBezTo>
                <a:lnTo>
                  <a:pt x="3434639" y="2666191"/>
                </a:lnTo>
                <a:cubicBezTo>
                  <a:pt x="3434639" y="2633739"/>
                  <a:pt x="3408531" y="2609259"/>
                  <a:pt x="3373898" y="2609259"/>
                </a:cubicBezTo>
                <a:lnTo>
                  <a:pt x="3247653" y="2609259"/>
                </a:lnTo>
                <a:cubicBezTo>
                  <a:pt x="3005309" y="2609259"/>
                  <a:pt x="2808151" y="2409701"/>
                  <a:pt x="2808151" y="2164423"/>
                </a:cubicBezTo>
                <a:lnTo>
                  <a:pt x="2808151" y="2156413"/>
                </a:lnTo>
                <a:cubicBezTo>
                  <a:pt x="2808151" y="1965589"/>
                  <a:pt x="2931309" y="1802978"/>
                  <a:pt x="3102559" y="1743113"/>
                </a:cubicBezTo>
                <a:lnTo>
                  <a:pt x="3102559" y="1690021"/>
                </a:lnTo>
                <a:cubicBezTo>
                  <a:pt x="3102559" y="1585217"/>
                  <a:pt x="3187513" y="1500264"/>
                  <a:pt x="3292316" y="1500264"/>
                </a:cubicBezTo>
                <a:close/>
                <a:moveTo>
                  <a:pt x="1489605" y="674799"/>
                </a:moveTo>
                <a:lnTo>
                  <a:pt x="1869119" y="674799"/>
                </a:lnTo>
                <a:cubicBezTo>
                  <a:pt x="1973932" y="674799"/>
                  <a:pt x="2058876" y="759752"/>
                  <a:pt x="2058876" y="864556"/>
                </a:cubicBezTo>
                <a:cubicBezTo>
                  <a:pt x="2058876" y="969359"/>
                  <a:pt x="1973922" y="1054313"/>
                  <a:pt x="1869119" y="1054313"/>
                </a:cubicBezTo>
                <a:lnTo>
                  <a:pt x="1489605" y="1054313"/>
                </a:lnTo>
                <a:cubicBezTo>
                  <a:pt x="1384801" y="1054313"/>
                  <a:pt x="1299848" y="969359"/>
                  <a:pt x="1299848" y="864556"/>
                </a:cubicBezTo>
                <a:cubicBezTo>
                  <a:pt x="1299848" y="759752"/>
                  <a:pt x="1384801" y="674799"/>
                  <a:pt x="1489605" y="674799"/>
                </a:cubicBezTo>
                <a:close/>
                <a:moveTo>
                  <a:pt x="759038" y="379523"/>
                </a:moveTo>
                <a:cubicBezTo>
                  <a:pt x="549773" y="379523"/>
                  <a:pt x="379523" y="549773"/>
                  <a:pt x="379523" y="759037"/>
                </a:cubicBezTo>
                <a:lnTo>
                  <a:pt x="379523" y="4098798"/>
                </a:lnTo>
                <a:cubicBezTo>
                  <a:pt x="379523" y="4308062"/>
                  <a:pt x="549773" y="4478312"/>
                  <a:pt x="759038" y="4478312"/>
                </a:cubicBezTo>
                <a:lnTo>
                  <a:pt x="2599696" y="4478312"/>
                </a:lnTo>
                <a:cubicBezTo>
                  <a:pt x="2808960" y="4478312"/>
                  <a:pt x="2979210" y="4308062"/>
                  <a:pt x="2979210" y="4098798"/>
                </a:cubicBezTo>
                <a:lnTo>
                  <a:pt x="2979210" y="3992918"/>
                </a:lnTo>
                <a:cubicBezTo>
                  <a:pt x="2254977" y="3847167"/>
                  <a:pt x="1707832" y="3206096"/>
                  <a:pt x="1707832" y="2439562"/>
                </a:cubicBezTo>
                <a:cubicBezTo>
                  <a:pt x="1707832" y="1673028"/>
                  <a:pt x="2254977" y="1031948"/>
                  <a:pt x="2979210" y="886206"/>
                </a:cubicBezTo>
                <a:lnTo>
                  <a:pt x="2979210" y="759037"/>
                </a:lnTo>
                <a:cubicBezTo>
                  <a:pt x="2979210" y="549773"/>
                  <a:pt x="2808960" y="379523"/>
                  <a:pt x="2599696" y="379523"/>
                </a:cubicBezTo>
                <a:close/>
                <a:moveTo>
                  <a:pt x="759038" y="0"/>
                </a:moveTo>
                <a:lnTo>
                  <a:pt x="2599696" y="0"/>
                </a:lnTo>
                <a:cubicBezTo>
                  <a:pt x="3018234" y="0"/>
                  <a:pt x="3358734" y="340509"/>
                  <a:pt x="3358734" y="759037"/>
                </a:cubicBezTo>
                <a:lnTo>
                  <a:pt x="3358734" y="856564"/>
                </a:lnTo>
                <a:cubicBezTo>
                  <a:pt x="4201725" y="891502"/>
                  <a:pt x="4876800" y="1588132"/>
                  <a:pt x="4876800" y="2439562"/>
                </a:cubicBezTo>
                <a:cubicBezTo>
                  <a:pt x="4876800" y="2662857"/>
                  <a:pt x="4831223" y="2878826"/>
                  <a:pt x="4741336" y="3081452"/>
                </a:cubicBezTo>
                <a:cubicBezTo>
                  <a:pt x="4698844" y="3177245"/>
                  <a:pt x="4586745" y="3220431"/>
                  <a:pt x="4490923" y="3177959"/>
                </a:cubicBezTo>
                <a:cubicBezTo>
                  <a:pt x="4395130" y="3135468"/>
                  <a:pt x="4351925" y="3023349"/>
                  <a:pt x="4394416" y="2927547"/>
                </a:cubicBezTo>
                <a:cubicBezTo>
                  <a:pt x="4462682" y="2773689"/>
                  <a:pt x="4497286" y="2609498"/>
                  <a:pt x="4497286" y="2439552"/>
                </a:cubicBezTo>
                <a:cubicBezTo>
                  <a:pt x="4497286" y="1775126"/>
                  <a:pt x="3956742" y="1234583"/>
                  <a:pt x="3292316" y="1234583"/>
                </a:cubicBezTo>
                <a:cubicBezTo>
                  <a:pt x="2627890" y="1234583"/>
                  <a:pt x="2087346" y="1775126"/>
                  <a:pt x="2087346" y="2439552"/>
                </a:cubicBezTo>
                <a:cubicBezTo>
                  <a:pt x="2087346" y="3103978"/>
                  <a:pt x="2627900" y="3644522"/>
                  <a:pt x="3292316" y="3644522"/>
                </a:cubicBezTo>
                <a:cubicBezTo>
                  <a:pt x="3489026" y="3644522"/>
                  <a:pt x="3684146" y="3596116"/>
                  <a:pt x="3856558" y="3504562"/>
                </a:cubicBezTo>
                <a:cubicBezTo>
                  <a:pt x="3949113" y="3455413"/>
                  <a:pt x="4063993" y="3490607"/>
                  <a:pt x="4113152" y="3583162"/>
                </a:cubicBezTo>
                <a:cubicBezTo>
                  <a:pt x="4162311" y="3675717"/>
                  <a:pt x="4127116" y="3790598"/>
                  <a:pt x="4034552" y="3839756"/>
                </a:cubicBezTo>
                <a:cubicBezTo>
                  <a:pt x="3826992" y="3949979"/>
                  <a:pt x="3594640" y="4012520"/>
                  <a:pt x="3358734" y="4022465"/>
                </a:cubicBezTo>
                <a:lnTo>
                  <a:pt x="3358734" y="4098788"/>
                </a:lnTo>
                <a:cubicBezTo>
                  <a:pt x="3358734" y="4517327"/>
                  <a:pt x="3018225" y="4857826"/>
                  <a:pt x="2599696" y="4857826"/>
                </a:cubicBezTo>
                <a:lnTo>
                  <a:pt x="759038" y="4857826"/>
                </a:lnTo>
                <a:cubicBezTo>
                  <a:pt x="340499" y="4857826"/>
                  <a:pt x="0" y="4517317"/>
                  <a:pt x="0" y="4098788"/>
                </a:cubicBezTo>
                <a:lnTo>
                  <a:pt x="0" y="759037"/>
                </a:lnTo>
                <a:cubicBezTo>
                  <a:pt x="0" y="340499"/>
                  <a:pt x="340499" y="0"/>
                  <a:pt x="75903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79A9D7B-88C9-4E46-99CE-9D0BB47DBE48}"/>
              </a:ext>
            </a:extLst>
          </p:cNvPr>
          <p:cNvSpPr>
            <a:spLocks noChangeAspect="1"/>
          </p:cNvSpPr>
          <p:nvPr/>
        </p:nvSpPr>
        <p:spPr>
          <a:xfrm>
            <a:off x="18235541" y="7440772"/>
            <a:ext cx="853440" cy="853440"/>
          </a:xfrm>
          <a:custGeom>
            <a:avLst/>
            <a:gdLst>
              <a:gd name="connsiteX0" fmla="*/ 3219450 w 4876800"/>
              <a:gd name="connsiteY0" fmla="*/ 3009900 h 4876800"/>
              <a:gd name="connsiteX1" fmla="*/ 3124200 w 4876800"/>
              <a:gd name="connsiteY1" fmla="*/ 3105150 h 4876800"/>
              <a:gd name="connsiteX2" fmla="*/ 3219450 w 4876800"/>
              <a:gd name="connsiteY2" fmla="*/ 3200400 h 4876800"/>
              <a:gd name="connsiteX3" fmla="*/ 3314700 w 4876800"/>
              <a:gd name="connsiteY3" fmla="*/ 3105150 h 4876800"/>
              <a:gd name="connsiteX4" fmla="*/ 3219450 w 4876800"/>
              <a:gd name="connsiteY4" fmla="*/ 3009900 h 4876800"/>
              <a:gd name="connsiteX5" fmla="*/ 3219450 w 4876800"/>
              <a:gd name="connsiteY5" fmla="*/ 2628900 h 4876800"/>
              <a:gd name="connsiteX6" fmla="*/ 3695700 w 4876800"/>
              <a:gd name="connsiteY6" fmla="*/ 3105150 h 4876800"/>
              <a:gd name="connsiteX7" fmla="*/ 3219450 w 4876800"/>
              <a:gd name="connsiteY7" fmla="*/ 3581400 h 4876800"/>
              <a:gd name="connsiteX8" fmla="*/ 2743200 w 4876800"/>
              <a:gd name="connsiteY8" fmla="*/ 3105150 h 4876800"/>
              <a:gd name="connsiteX9" fmla="*/ 3219450 w 4876800"/>
              <a:gd name="connsiteY9" fmla="*/ 2628900 h 4876800"/>
              <a:gd name="connsiteX10" fmla="*/ 1647825 w 4876800"/>
              <a:gd name="connsiteY10" fmla="*/ 1676400 h 4876800"/>
              <a:gd name="connsiteX11" fmla="*/ 1552575 w 4876800"/>
              <a:gd name="connsiteY11" fmla="*/ 1771650 h 4876800"/>
              <a:gd name="connsiteX12" fmla="*/ 1647825 w 4876800"/>
              <a:gd name="connsiteY12" fmla="*/ 1866900 h 4876800"/>
              <a:gd name="connsiteX13" fmla="*/ 1743075 w 4876800"/>
              <a:gd name="connsiteY13" fmla="*/ 1771650 h 4876800"/>
              <a:gd name="connsiteX14" fmla="*/ 1647825 w 4876800"/>
              <a:gd name="connsiteY14" fmla="*/ 1676400 h 4876800"/>
              <a:gd name="connsiteX15" fmla="*/ 2989250 w 4876800"/>
              <a:gd name="connsiteY15" fmla="*/ 1296234 h 4876800"/>
              <a:gd name="connsiteX16" fmla="*/ 3061611 w 4876800"/>
              <a:gd name="connsiteY16" fmla="*/ 1318327 h 4876800"/>
              <a:gd name="connsiteX17" fmla="*/ 3138601 w 4876800"/>
              <a:gd name="connsiteY17" fmla="*/ 1576492 h 4876800"/>
              <a:gd name="connsiteX18" fmla="*/ 2108873 w 4876800"/>
              <a:gd name="connsiteY18" fmla="*/ 3481492 h 4876800"/>
              <a:gd name="connsiteX19" fmla="*/ 1941128 w 4876800"/>
              <a:gd name="connsiteY19" fmla="*/ 3581438 h 4876800"/>
              <a:gd name="connsiteX20" fmla="*/ 1850707 w 4876800"/>
              <a:gd name="connsiteY20" fmla="*/ 3558483 h 4876800"/>
              <a:gd name="connsiteX21" fmla="*/ 1773717 w 4876800"/>
              <a:gd name="connsiteY21" fmla="*/ 3300317 h 4876800"/>
              <a:gd name="connsiteX22" fmla="*/ 2803445 w 4876800"/>
              <a:gd name="connsiteY22" fmla="*/ 1395317 h 4876800"/>
              <a:gd name="connsiteX23" fmla="*/ 2989250 w 4876800"/>
              <a:gd name="connsiteY23" fmla="*/ 1296234 h 4876800"/>
              <a:gd name="connsiteX24" fmla="*/ 1647825 w 4876800"/>
              <a:gd name="connsiteY24" fmla="*/ 1295400 h 4876800"/>
              <a:gd name="connsiteX25" fmla="*/ 2124075 w 4876800"/>
              <a:gd name="connsiteY25" fmla="*/ 1771650 h 4876800"/>
              <a:gd name="connsiteX26" fmla="*/ 1647825 w 4876800"/>
              <a:gd name="connsiteY26" fmla="*/ 2247900 h 4876800"/>
              <a:gd name="connsiteX27" fmla="*/ 1171575 w 4876800"/>
              <a:gd name="connsiteY27" fmla="*/ 1771650 h 4876800"/>
              <a:gd name="connsiteX28" fmla="*/ 1647825 w 4876800"/>
              <a:gd name="connsiteY28" fmla="*/ 1295400 h 4876800"/>
              <a:gd name="connsiteX29" fmla="*/ 2438400 w 4876800"/>
              <a:gd name="connsiteY29" fmla="*/ 0 h 4876800"/>
              <a:gd name="connsiteX30" fmla="*/ 4162615 w 4876800"/>
              <a:gd name="connsiteY30" fmla="*/ 714184 h 4876800"/>
              <a:gd name="connsiteX31" fmla="*/ 4876800 w 4876800"/>
              <a:gd name="connsiteY31" fmla="*/ 2438400 h 4876800"/>
              <a:gd name="connsiteX32" fmla="*/ 4463663 w 4876800"/>
              <a:gd name="connsiteY32" fmla="*/ 3792055 h 4876800"/>
              <a:gd name="connsiteX33" fmla="*/ 4199420 w 4876800"/>
              <a:gd name="connsiteY33" fmla="*/ 3844538 h 4876800"/>
              <a:gd name="connsiteX34" fmla="*/ 4146937 w 4876800"/>
              <a:gd name="connsiteY34" fmla="*/ 3580295 h 4876800"/>
              <a:gd name="connsiteX35" fmla="*/ 4495800 w 4876800"/>
              <a:gd name="connsiteY35" fmla="*/ 2438400 h 4876800"/>
              <a:gd name="connsiteX36" fmla="*/ 2438400 w 4876800"/>
              <a:gd name="connsiteY36" fmla="*/ 381000 h 4876800"/>
              <a:gd name="connsiteX37" fmla="*/ 381000 w 4876800"/>
              <a:gd name="connsiteY37" fmla="*/ 2438400 h 4876800"/>
              <a:gd name="connsiteX38" fmla="*/ 2438400 w 4876800"/>
              <a:gd name="connsiteY38" fmla="*/ 4495800 h 4876800"/>
              <a:gd name="connsiteX39" fmla="*/ 3502695 w 4876800"/>
              <a:gd name="connsiteY39" fmla="*/ 4199515 h 4876800"/>
              <a:gd name="connsiteX40" fmla="*/ 3764337 w 4876800"/>
              <a:gd name="connsiteY40" fmla="*/ 4263752 h 4876800"/>
              <a:gd name="connsiteX41" fmla="*/ 3700100 w 4876800"/>
              <a:gd name="connsiteY41" fmla="*/ 4525394 h 4876800"/>
              <a:gd name="connsiteX42" fmla="*/ 2438400 w 4876800"/>
              <a:gd name="connsiteY42" fmla="*/ 4876800 h 4876800"/>
              <a:gd name="connsiteX43" fmla="*/ 714184 w 4876800"/>
              <a:gd name="connsiteY43" fmla="*/ 4162615 h 4876800"/>
              <a:gd name="connsiteX44" fmla="*/ 0 w 4876800"/>
              <a:gd name="connsiteY44" fmla="*/ 2438400 h 4876800"/>
              <a:gd name="connsiteX45" fmla="*/ 714184 w 4876800"/>
              <a:gd name="connsiteY45" fmla="*/ 714184 h 4876800"/>
              <a:gd name="connsiteX46" fmla="*/ 2438400 w 4876800"/>
              <a:gd name="connsiteY46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876800" h="4876800">
                <a:moveTo>
                  <a:pt x="3219450" y="3009900"/>
                </a:moveTo>
                <a:cubicBezTo>
                  <a:pt x="3166929" y="3009900"/>
                  <a:pt x="3124200" y="3052629"/>
                  <a:pt x="3124200" y="3105150"/>
                </a:cubicBezTo>
                <a:cubicBezTo>
                  <a:pt x="3124200" y="3157671"/>
                  <a:pt x="3166929" y="3200400"/>
                  <a:pt x="3219450" y="3200400"/>
                </a:cubicBezTo>
                <a:cubicBezTo>
                  <a:pt x="3271971" y="3200400"/>
                  <a:pt x="3314700" y="3157671"/>
                  <a:pt x="3314700" y="3105150"/>
                </a:cubicBezTo>
                <a:cubicBezTo>
                  <a:pt x="3314700" y="3052629"/>
                  <a:pt x="3271971" y="3009900"/>
                  <a:pt x="3219450" y="3009900"/>
                </a:cubicBezTo>
                <a:close/>
                <a:moveTo>
                  <a:pt x="3219450" y="2628900"/>
                </a:moveTo>
                <a:cubicBezTo>
                  <a:pt x="3482054" y="2628900"/>
                  <a:pt x="3695700" y="2842545"/>
                  <a:pt x="3695700" y="3105150"/>
                </a:cubicBezTo>
                <a:cubicBezTo>
                  <a:pt x="3695700" y="3367754"/>
                  <a:pt x="3482054" y="3581400"/>
                  <a:pt x="3219450" y="3581400"/>
                </a:cubicBezTo>
                <a:cubicBezTo>
                  <a:pt x="2956845" y="3581400"/>
                  <a:pt x="2743200" y="3367754"/>
                  <a:pt x="2743200" y="3105150"/>
                </a:cubicBezTo>
                <a:cubicBezTo>
                  <a:pt x="2743200" y="2842545"/>
                  <a:pt x="2956845" y="2628900"/>
                  <a:pt x="3219450" y="2628900"/>
                </a:cubicBezTo>
                <a:close/>
                <a:moveTo>
                  <a:pt x="1647825" y="1676400"/>
                </a:moveTo>
                <a:cubicBezTo>
                  <a:pt x="1595304" y="1676400"/>
                  <a:pt x="1552575" y="1719129"/>
                  <a:pt x="1552575" y="1771650"/>
                </a:cubicBezTo>
                <a:cubicBezTo>
                  <a:pt x="1552575" y="1824171"/>
                  <a:pt x="1595304" y="1866900"/>
                  <a:pt x="1647825" y="1866900"/>
                </a:cubicBezTo>
                <a:cubicBezTo>
                  <a:pt x="1700346" y="1866900"/>
                  <a:pt x="1743075" y="1824171"/>
                  <a:pt x="1743075" y="1771650"/>
                </a:cubicBezTo>
                <a:cubicBezTo>
                  <a:pt x="1743075" y="1719129"/>
                  <a:pt x="1700346" y="1676400"/>
                  <a:pt x="1647825" y="1676400"/>
                </a:cubicBezTo>
                <a:close/>
                <a:moveTo>
                  <a:pt x="2989250" y="1296234"/>
                </a:moveTo>
                <a:cubicBezTo>
                  <a:pt x="3013886" y="1298592"/>
                  <a:pt x="3038468" y="1305818"/>
                  <a:pt x="3061611" y="1318327"/>
                </a:cubicBezTo>
                <a:cubicBezTo>
                  <a:pt x="3154165" y="1368342"/>
                  <a:pt x="3188636" y="1483928"/>
                  <a:pt x="3138601" y="1576492"/>
                </a:cubicBezTo>
                <a:lnTo>
                  <a:pt x="2108873" y="3481492"/>
                </a:lnTo>
                <a:cubicBezTo>
                  <a:pt x="2074421" y="3545234"/>
                  <a:pt x="2008841" y="3581438"/>
                  <a:pt x="1941128" y="3581438"/>
                </a:cubicBezTo>
                <a:cubicBezTo>
                  <a:pt x="1910534" y="3581438"/>
                  <a:pt x="1879511" y="3574056"/>
                  <a:pt x="1850707" y="3558483"/>
                </a:cubicBezTo>
                <a:cubicBezTo>
                  <a:pt x="1758153" y="3508458"/>
                  <a:pt x="1723682" y="3392872"/>
                  <a:pt x="1773717" y="3300317"/>
                </a:cubicBezTo>
                <a:lnTo>
                  <a:pt x="2803445" y="1395317"/>
                </a:lnTo>
                <a:cubicBezTo>
                  <a:pt x="2840950" y="1325908"/>
                  <a:pt x="2915343" y="1289161"/>
                  <a:pt x="2989250" y="1296234"/>
                </a:cubicBezTo>
                <a:close/>
                <a:moveTo>
                  <a:pt x="1647825" y="1295400"/>
                </a:moveTo>
                <a:cubicBezTo>
                  <a:pt x="1910429" y="1295400"/>
                  <a:pt x="2124075" y="1509045"/>
                  <a:pt x="2124075" y="1771650"/>
                </a:cubicBezTo>
                <a:cubicBezTo>
                  <a:pt x="2124075" y="2034254"/>
                  <a:pt x="1910429" y="2247900"/>
                  <a:pt x="1647825" y="2247900"/>
                </a:cubicBezTo>
                <a:cubicBezTo>
                  <a:pt x="1385220" y="2247900"/>
                  <a:pt x="1171575" y="2034254"/>
                  <a:pt x="1171575" y="1771650"/>
                </a:cubicBezTo>
                <a:cubicBezTo>
                  <a:pt x="1171575" y="1509045"/>
                  <a:pt x="1385220" y="1295400"/>
                  <a:pt x="1647825" y="1295400"/>
                </a:cubicBezTo>
                <a:close/>
                <a:moveTo>
                  <a:pt x="2438400" y="0"/>
                </a:moveTo>
                <a:cubicBezTo>
                  <a:pt x="3089719" y="0"/>
                  <a:pt x="3702053" y="253641"/>
                  <a:pt x="4162615" y="714184"/>
                </a:cubicBezTo>
                <a:cubicBezTo>
                  <a:pt x="4623159" y="1174747"/>
                  <a:pt x="4876800" y="1787080"/>
                  <a:pt x="4876800" y="2438400"/>
                </a:cubicBezTo>
                <a:cubicBezTo>
                  <a:pt x="4876800" y="2919698"/>
                  <a:pt x="4733944" y="3387795"/>
                  <a:pt x="4463663" y="3792055"/>
                </a:cubicBezTo>
                <a:cubicBezTo>
                  <a:pt x="4405198" y="3879513"/>
                  <a:pt x="4286898" y="3903031"/>
                  <a:pt x="4199420" y="3844538"/>
                </a:cubicBezTo>
                <a:cubicBezTo>
                  <a:pt x="4111961" y="3786064"/>
                  <a:pt x="4088463" y="3667754"/>
                  <a:pt x="4146937" y="3580295"/>
                </a:cubicBezTo>
                <a:cubicBezTo>
                  <a:pt x="4375166" y="3238919"/>
                  <a:pt x="4495800" y="2844060"/>
                  <a:pt x="4495800" y="2438400"/>
                </a:cubicBezTo>
                <a:cubicBezTo>
                  <a:pt x="4495800" y="1303944"/>
                  <a:pt x="3572856" y="381000"/>
                  <a:pt x="2438400" y="381000"/>
                </a:cubicBezTo>
                <a:cubicBezTo>
                  <a:pt x="1303944" y="381000"/>
                  <a:pt x="381000" y="1303944"/>
                  <a:pt x="381000" y="2438400"/>
                </a:cubicBezTo>
                <a:cubicBezTo>
                  <a:pt x="381000" y="3572856"/>
                  <a:pt x="1303944" y="4495800"/>
                  <a:pt x="2438400" y="4495800"/>
                </a:cubicBezTo>
                <a:cubicBezTo>
                  <a:pt x="2814685" y="4495800"/>
                  <a:pt x="3182722" y="4393349"/>
                  <a:pt x="3502695" y="4199515"/>
                </a:cubicBezTo>
                <a:cubicBezTo>
                  <a:pt x="3592687" y="4145004"/>
                  <a:pt x="3709816" y="4173750"/>
                  <a:pt x="3764337" y="4263752"/>
                </a:cubicBezTo>
                <a:cubicBezTo>
                  <a:pt x="3818848" y="4353735"/>
                  <a:pt x="3790083" y="4470873"/>
                  <a:pt x="3700100" y="4525394"/>
                </a:cubicBezTo>
                <a:cubicBezTo>
                  <a:pt x="3320577" y="4755280"/>
                  <a:pt x="2884294" y="4876800"/>
                  <a:pt x="2438400" y="4876800"/>
                </a:cubicBezTo>
                <a:cubicBezTo>
                  <a:pt x="1787080" y="4876800"/>
                  <a:pt x="1174747" y="4623159"/>
                  <a:pt x="714184" y="4162615"/>
                </a:cubicBezTo>
                <a:cubicBezTo>
                  <a:pt x="253641" y="3702053"/>
                  <a:pt x="0" y="3089719"/>
                  <a:pt x="0" y="2438400"/>
                </a:cubicBezTo>
                <a:cubicBezTo>
                  <a:pt x="0" y="1787080"/>
                  <a:pt x="253641" y="1174747"/>
                  <a:pt x="714184" y="714184"/>
                </a:cubicBezTo>
                <a:cubicBezTo>
                  <a:pt x="1174747" y="253641"/>
                  <a:pt x="1787080" y="0"/>
                  <a:pt x="2438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EAEFCC-69FF-49A2-BD62-DCC7ABF54C17}"/>
              </a:ext>
            </a:extLst>
          </p:cNvPr>
          <p:cNvSpPr>
            <a:spLocks noChangeAspect="1"/>
          </p:cNvSpPr>
          <p:nvPr/>
        </p:nvSpPr>
        <p:spPr>
          <a:xfrm>
            <a:off x="15006177" y="4776498"/>
            <a:ext cx="853440" cy="853440"/>
          </a:xfrm>
          <a:custGeom>
            <a:avLst/>
            <a:gdLst>
              <a:gd name="connsiteX0" fmla="*/ 3581400 w 4876800"/>
              <a:gd name="connsiteY0" fmla="*/ 3733800 h 4876800"/>
              <a:gd name="connsiteX1" fmla="*/ 3771900 w 4876800"/>
              <a:gd name="connsiteY1" fmla="*/ 3924300 h 4876800"/>
              <a:gd name="connsiteX2" fmla="*/ 3581400 w 4876800"/>
              <a:gd name="connsiteY2" fmla="*/ 4114800 h 4876800"/>
              <a:gd name="connsiteX3" fmla="*/ 3390900 w 4876800"/>
              <a:gd name="connsiteY3" fmla="*/ 3924300 h 4876800"/>
              <a:gd name="connsiteX4" fmla="*/ 3581400 w 4876800"/>
              <a:gd name="connsiteY4" fmla="*/ 3733800 h 4876800"/>
              <a:gd name="connsiteX5" fmla="*/ 2819400 w 4876800"/>
              <a:gd name="connsiteY5" fmla="*/ 3733800 h 4876800"/>
              <a:gd name="connsiteX6" fmla="*/ 3009900 w 4876800"/>
              <a:gd name="connsiteY6" fmla="*/ 3924300 h 4876800"/>
              <a:gd name="connsiteX7" fmla="*/ 2819400 w 4876800"/>
              <a:gd name="connsiteY7" fmla="*/ 4114800 h 4876800"/>
              <a:gd name="connsiteX8" fmla="*/ 2628900 w 4876800"/>
              <a:gd name="connsiteY8" fmla="*/ 3924300 h 4876800"/>
              <a:gd name="connsiteX9" fmla="*/ 2819400 w 4876800"/>
              <a:gd name="connsiteY9" fmla="*/ 3733800 h 4876800"/>
              <a:gd name="connsiteX10" fmla="*/ 2057400 w 4876800"/>
              <a:gd name="connsiteY10" fmla="*/ 3733800 h 4876800"/>
              <a:gd name="connsiteX11" fmla="*/ 2247900 w 4876800"/>
              <a:gd name="connsiteY11" fmla="*/ 3924300 h 4876800"/>
              <a:gd name="connsiteX12" fmla="*/ 2057400 w 4876800"/>
              <a:gd name="connsiteY12" fmla="*/ 4114800 h 4876800"/>
              <a:gd name="connsiteX13" fmla="*/ 1866900 w 4876800"/>
              <a:gd name="connsiteY13" fmla="*/ 3924300 h 4876800"/>
              <a:gd name="connsiteX14" fmla="*/ 2057400 w 4876800"/>
              <a:gd name="connsiteY14" fmla="*/ 3733800 h 4876800"/>
              <a:gd name="connsiteX15" fmla="*/ 1295400 w 4876800"/>
              <a:gd name="connsiteY15" fmla="*/ 3733800 h 4876800"/>
              <a:gd name="connsiteX16" fmla="*/ 1485900 w 4876800"/>
              <a:gd name="connsiteY16" fmla="*/ 3924300 h 4876800"/>
              <a:gd name="connsiteX17" fmla="*/ 1295400 w 4876800"/>
              <a:gd name="connsiteY17" fmla="*/ 4114800 h 4876800"/>
              <a:gd name="connsiteX18" fmla="*/ 1104900 w 4876800"/>
              <a:gd name="connsiteY18" fmla="*/ 3924300 h 4876800"/>
              <a:gd name="connsiteX19" fmla="*/ 1295400 w 4876800"/>
              <a:gd name="connsiteY19" fmla="*/ 3733800 h 4876800"/>
              <a:gd name="connsiteX20" fmla="*/ 4267001 w 4876800"/>
              <a:gd name="connsiteY20" fmla="*/ 2989995 h 4876800"/>
              <a:gd name="connsiteX21" fmla="*/ 4305157 w 4876800"/>
              <a:gd name="connsiteY21" fmla="*/ 2995813 h 4876800"/>
              <a:gd name="connsiteX22" fmla="*/ 4876800 w 4876800"/>
              <a:gd name="connsiteY22" fmla="*/ 3733800 h 4876800"/>
              <a:gd name="connsiteX23" fmla="*/ 4876800 w 4876800"/>
              <a:gd name="connsiteY23" fmla="*/ 4114800 h 4876800"/>
              <a:gd name="connsiteX24" fmla="*/ 4114800 w 4876800"/>
              <a:gd name="connsiteY24" fmla="*/ 4876800 h 4876800"/>
              <a:gd name="connsiteX25" fmla="*/ 762000 w 4876800"/>
              <a:gd name="connsiteY25" fmla="*/ 4876800 h 4876800"/>
              <a:gd name="connsiteX26" fmla="*/ 0 w 4876800"/>
              <a:gd name="connsiteY26" fmla="*/ 4114800 h 4876800"/>
              <a:gd name="connsiteX27" fmla="*/ 0 w 4876800"/>
              <a:gd name="connsiteY27" fmla="*/ 3733800 h 4876800"/>
              <a:gd name="connsiteX28" fmla="*/ 154762 w 4876800"/>
              <a:gd name="connsiteY28" fmla="*/ 3273429 h 4876800"/>
              <a:gd name="connsiteX29" fmla="*/ 546192 w 4876800"/>
              <a:gd name="connsiteY29" fmla="*/ 3002852 h 4876800"/>
              <a:gd name="connsiteX30" fmla="*/ 782793 w 4876800"/>
              <a:gd name="connsiteY30" fmla="*/ 3131687 h 4876800"/>
              <a:gd name="connsiteX31" fmla="*/ 653958 w 4876800"/>
              <a:gd name="connsiteY31" fmla="*/ 3368288 h 4876800"/>
              <a:gd name="connsiteX32" fmla="*/ 381000 w 4876800"/>
              <a:gd name="connsiteY32" fmla="*/ 3733800 h 4876800"/>
              <a:gd name="connsiteX33" fmla="*/ 381000 w 4876800"/>
              <a:gd name="connsiteY33" fmla="*/ 4114800 h 4876800"/>
              <a:gd name="connsiteX34" fmla="*/ 762000 w 4876800"/>
              <a:gd name="connsiteY34" fmla="*/ 4495800 h 4876800"/>
              <a:gd name="connsiteX35" fmla="*/ 4114800 w 4876800"/>
              <a:gd name="connsiteY35" fmla="*/ 4495800 h 4876800"/>
              <a:gd name="connsiteX36" fmla="*/ 4495800 w 4876800"/>
              <a:gd name="connsiteY36" fmla="*/ 4114800 h 4876800"/>
              <a:gd name="connsiteX37" fmla="*/ 4495800 w 4876800"/>
              <a:gd name="connsiteY37" fmla="*/ 3733800 h 4876800"/>
              <a:gd name="connsiteX38" fmla="*/ 4210183 w 4876800"/>
              <a:gd name="connsiteY38" fmla="*/ 3364783 h 4876800"/>
              <a:gd name="connsiteX39" fmla="*/ 4073185 w 4876800"/>
              <a:gd name="connsiteY39" fmla="*/ 3132811 h 4876800"/>
              <a:gd name="connsiteX40" fmla="*/ 4267001 w 4876800"/>
              <a:gd name="connsiteY40" fmla="*/ 2989995 h 4876800"/>
              <a:gd name="connsiteX41" fmla="*/ 2438400 w 4876800"/>
              <a:gd name="connsiteY41" fmla="*/ 2095500 h 4876800"/>
              <a:gd name="connsiteX42" fmla="*/ 2628900 w 4876800"/>
              <a:gd name="connsiteY42" fmla="*/ 2286000 h 4876800"/>
              <a:gd name="connsiteX43" fmla="*/ 2438400 w 4876800"/>
              <a:gd name="connsiteY43" fmla="*/ 2476500 h 4876800"/>
              <a:gd name="connsiteX44" fmla="*/ 2247900 w 4876800"/>
              <a:gd name="connsiteY44" fmla="*/ 2286000 h 4876800"/>
              <a:gd name="connsiteX45" fmla="*/ 2438400 w 4876800"/>
              <a:gd name="connsiteY45" fmla="*/ 2095500 h 4876800"/>
              <a:gd name="connsiteX46" fmla="*/ 1657350 w 4876800"/>
              <a:gd name="connsiteY46" fmla="*/ 1561881 h 4876800"/>
              <a:gd name="connsiteX47" fmla="*/ 1466850 w 4876800"/>
              <a:gd name="connsiteY47" fmla="*/ 1752381 h 4876800"/>
              <a:gd name="connsiteX48" fmla="*/ 1466850 w 4876800"/>
              <a:gd name="connsiteY48" fmla="*/ 2781081 h 4876800"/>
              <a:gd name="connsiteX49" fmla="*/ 1657350 w 4876800"/>
              <a:gd name="connsiteY49" fmla="*/ 2971581 h 4876800"/>
              <a:gd name="connsiteX50" fmla="*/ 3219450 w 4876800"/>
              <a:gd name="connsiteY50" fmla="*/ 2971581 h 4876800"/>
              <a:gd name="connsiteX51" fmla="*/ 3409950 w 4876800"/>
              <a:gd name="connsiteY51" fmla="*/ 2781081 h 4876800"/>
              <a:gd name="connsiteX52" fmla="*/ 3409950 w 4876800"/>
              <a:gd name="connsiteY52" fmla="*/ 1752381 h 4876800"/>
              <a:gd name="connsiteX53" fmla="*/ 3219450 w 4876800"/>
              <a:gd name="connsiteY53" fmla="*/ 1561881 h 4876800"/>
              <a:gd name="connsiteX54" fmla="*/ 2438171 w 4876800"/>
              <a:gd name="connsiteY54" fmla="*/ 381000 h 4876800"/>
              <a:gd name="connsiteX55" fmla="*/ 2076221 w 4876800"/>
              <a:gd name="connsiteY55" fmla="*/ 727653 h 4876800"/>
              <a:gd name="connsiteX56" fmla="*/ 2076221 w 4876800"/>
              <a:gd name="connsiteY56" fmla="*/ 1180881 h 4876800"/>
              <a:gd name="connsiteX57" fmla="*/ 2800121 w 4876800"/>
              <a:gd name="connsiteY57" fmla="*/ 1180881 h 4876800"/>
              <a:gd name="connsiteX58" fmla="*/ 2800121 w 4876800"/>
              <a:gd name="connsiteY58" fmla="*/ 727653 h 4876800"/>
              <a:gd name="connsiteX59" fmla="*/ 2438171 w 4876800"/>
              <a:gd name="connsiteY59" fmla="*/ 381000 h 4876800"/>
              <a:gd name="connsiteX60" fmla="*/ 2438171 w 4876800"/>
              <a:gd name="connsiteY60" fmla="*/ 0 h 4876800"/>
              <a:gd name="connsiteX61" fmla="*/ 3181121 w 4876800"/>
              <a:gd name="connsiteY61" fmla="*/ 727653 h 4876800"/>
              <a:gd name="connsiteX62" fmla="*/ 3181121 w 4876800"/>
              <a:gd name="connsiteY62" fmla="*/ 1180881 h 4876800"/>
              <a:gd name="connsiteX63" fmla="*/ 3219450 w 4876800"/>
              <a:gd name="connsiteY63" fmla="*/ 1180881 h 4876800"/>
              <a:gd name="connsiteX64" fmla="*/ 3790950 w 4876800"/>
              <a:gd name="connsiteY64" fmla="*/ 1752381 h 4876800"/>
              <a:gd name="connsiteX65" fmla="*/ 3790950 w 4876800"/>
              <a:gd name="connsiteY65" fmla="*/ 2781081 h 4876800"/>
              <a:gd name="connsiteX66" fmla="*/ 3219450 w 4876800"/>
              <a:gd name="connsiteY66" fmla="*/ 3352581 h 4876800"/>
              <a:gd name="connsiteX67" fmla="*/ 1657350 w 4876800"/>
              <a:gd name="connsiteY67" fmla="*/ 3352581 h 4876800"/>
              <a:gd name="connsiteX68" fmla="*/ 1085850 w 4876800"/>
              <a:gd name="connsiteY68" fmla="*/ 2781081 h 4876800"/>
              <a:gd name="connsiteX69" fmla="*/ 1085850 w 4876800"/>
              <a:gd name="connsiteY69" fmla="*/ 1752381 h 4876800"/>
              <a:gd name="connsiteX70" fmla="*/ 1657350 w 4876800"/>
              <a:gd name="connsiteY70" fmla="*/ 1180881 h 4876800"/>
              <a:gd name="connsiteX71" fmla="*/ 1695221 w 4876800"/>
              <a:gd name="connsiteY71" fmla="*/ 1180881 h 4876800"/>
              <a:gd name="connsiteX72" fmla="*/ 1695221 w 4876800"/>
              <a:gd name="connsiteY72" fmla="*/ 727653 h 4876800"/>
              <a:gd name="connsiteX73" fmla="*/ 2438171 w 4876800"/>
              <a:gd name="connsiteY73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876800" h="4876800">
                <a:moveTo>
                  <a:pt x="3581400" y="3733800"/>
                </a:moveTo>
                <a:cubicBezTo>
                  <a:pt x="3686610" y="3733800"/>
                  <a:pt x="3771900" y="3819090"/>
                  <a:pt x="3771900" y="3924300"/>
                </a:cubicBezTo>
                <a:cubicBezTo>
                  <a:pt x="3771900" y="4029510"/>
                  <a:pt x="3686610" y="4114800"/>
                  <a:pt x="3581400" y="4114800"/>
                </a:cubicBezTo>
                <a:cubicBezTo>
                  <a:pt x="3476190" y="4114800"/>
                  <a:pt x="3390900" y="4029510"/>
                  <a:pt x="3390900" y="3924300"/>
                </a:cubicBezTo>
                <a:cubicBezTo>
                  <a:pt x="3390900" y="3819090"/>
                  <a:pt x="3476190" y="3733800"/>
                  <a:pt x="3581400" y="3733800"/>
                </a:cubicBezTo>
                <a:close/>
                <a:moveTo>
                  <a:pt x="2819400" y="3733800"/>
                </a:moveTo>
                <a:cubicBezTo>
                  <a:pt x="2924610" y="3733800"/>
                  <a:pt x="3009900" y="3819090"/>
                  <a:pt x="3009900" y="3924300"/>
                </a:cubicBezTo>
                <a:cubicBezTo>
                  <a:pt x="3009900" y="4029510"/>
                  <a:pt x="2924610" y="4114800"/>
                  <a:pt x="2819400" y="4114800"/>
                </a:cubicBezTo>
                <a:cubicBezTo>
                  <a:pt x="2714190" y="4114800"/>
                  <a:pt x="2628900" y="4029510"/>
                  <a:pt x="2628900" y="3924300"/>
                </a:cubicBezTo>
                <a:cubicBezTo>
                  <a:pt x="2628900" y="3819090"/>
                  <a:pt x="2714190" y="3733800"/>
                  <a:pt x="2819400" y="3733800"/>
                </a:cubicBezTo>
                <a:close/>
                <a:moveTo>
                  <a:pt x="2057400" y="3733800"/>
                </a:moveTo>
                <a:cubicBezTo>
                  <a:pt x="2162610" y="3733800"/>
                  <a:pt x="2247900" y="3819090"/>
                  <a:pt x="2247900" y="3924300"/>
                </a:cubicBezTo>
                <a:cubicBezTo>
                  <a:pt x="2247900" y="4029510"/>
                  <a:pt x="2162610" y="4114800"/>
                  <a:pt x="2057400" y="4114800"/>
                </a:cubicBezTo>
                <a:cubicBezTo>
                  <a:pt x="1952189" y="4114800"/>
                  <a:pt x="1866900" y="4029510"/>
                  <a:pt x="1866900" y="3924300"/>
                </a:cubicBezTo>
                <a:cubicBezTo>
                  <a:pt x="1866900" y="3819090"/>
                  <a:pt x="1952189" y="3733800"/>
                  <a:pt x="2057400" y="3733800"/>
                </a:cubicBezTo>
                <a:close/>
                <a:moveTo>
                  <a:pt x="1295400" y="3733800"/>
                </a:moveTo>
                <a:cubicBezTo>
                  <a:pt x="1400610" y="3733800"/>
                  <a:pt x="1485900" y="3819090"/>
                  <a:pt x="1485900" y="3924300"/>
                </a:cubicBezTo>
                <a:cubicBezTo>
                  <a:pt x="1485900" y="4029510"/>
                  <a:pt x="1400610" y="4114800"/>
                  <a:pt x="1295400" y="4114800"/>
                </a:cubicBezTo>
                <a:cubicBezTo>
                  <a:pt x="1190190" y="4114800"/>
                  <a:pt x="1104900" y="4029510"/>
                  <a:pt x="1104900" y="3924300"/>
                </a:cubicBezTo>
                <a:cubicBezTo>
                  <a:pt x="1104900" y="3819090"/>
                  <a:pt x="1190190" y="3733800"/>
                  <a:pt x="1295400" y="3733800"/>
                </a:cubicBezTo>
                <a:close/>
                <a:moveTo>
                  <a:pt x="4267001" y="2989995"/>
                </a:moveTo>
                <a:cubicBezTo>
                  <a:pt x="4279646" y="2990628"/>
                  <a:pt x="4292416" y="2992537"/>
                  <a:pt x="4305157" y="2995813"/>
                </a:cubicBezTo>
                <a:cubicBezTo>
                  <a:pt x="4641733" y="3082443"/>
                  <a:pt x="4876800" y="3385919"/>
                  <a:pt x="4876800" y="3733800"/>
                </a:cubicBezTo>
                <a:lnTo>
                  <a:pt x="4876800" y="4114800"/>
                </a:lnTo>
                <a:cubicBezTo>
                  <a:pt x="4876800" y="4534967"/>
                  <a:pt x="4534967" y="4876800"/>
                  <a:pt x="4114800" y="4876800"/>
                </a:cubicBezTo>
                <a:lnTo>
                  <a:pt x="762000" y="4876800"/>
                </a:lnTo>
                <a:cubicBezTo>
                  <a:pt x="341833" y="4876800"/>
                  <a:pt x="0" y="4534967"/>
                  <a:pt x="0" y="4114800"/>
                </a:cubicBezTo>
                <a:lnTo>
                  <a:pt x="0" y="3733800"/>
                </a:lnTo>
                <a:cubicBezTo>
                  <a:pt x="0" y="3565998"/>
                  <a:pt x="53521" y="3406798"/>
                  <a:pt x="154762" y="3273429"/>
                </a:cubicBezTo>
                <a:cubicBezTo>
                  <a:pt x="252603" y="3144527"/>
                  <a:pt x="391611" y="3048429"/>
                  <a:pt x="546192" y="3002852"/>
                </a:cubicBezTo>
                <a:cubicBezTo>
                  <a:pt x="647062" y="2973096"/>
                  <a:pt x="753037" y="3030770"/>
                  <a:pt x="782793" y="3131687"/>
                </a:cubicBezTo>
                <a:cubicBezTo>
                  <a:pt x="812558" y="3232595"/>
                  <a:pt x="754875" y="3338522"/>
                  <a:pt x="653958" y="3368288"/>
                </a:cubicBezTo>
                <a:cubicBezTo>
                  <a:pt x="493242" y="3415675"/>
                  <a:pt x="381000" y="3565980"/>
                  <a:pt x="381000" y="3733800"/>
                </a:cubicBezTo>
                <a:lnTo>
                  <a:pt x="381000" y="4114800"/>
                </a:lnTo>
                <a:cubicBezTo>
                  <a:pt x="381000" y="4324884"/>
                  <a:pt x="551916" y="4495800"/>
                  <a:pt x="762000" y="4495800"/>
                </a:cubicBezTo>
                <a:lnTo>
                  <a:pt x="4114800" y="4495800"/>
                </a:lnTo>
                <a:cubicBezTo>
                  <a:pt x="4324883" y="4495800"/>
                  <a:pt x="4495800" y="4324884"/>
                  <a:pt x="4495800" y="4114800"/>
                </a:cubicBezTo>
                <a:lnTo>
                  <a:pt x="4495800" y="3733800"/>
                </a:lnTo>
                <a:cubicBezTo>
                  <a:pt x="4495800" y="3559817"/>
                  <a:pt x="4378347" y="3408074"/>
                  <a:pt x="4210183" y="3364783"/>
                </a:cubicBezTo>
                <a:cubicBezTo>
                  <a:pt x="4108304" y="3338561"/>
                  <a:pt x="4046963" y="3234700"/>
                  <a:pt x="4073185" y="3132811"/>
                </a:cubicBezTo>
                <a:cubicBezTo>
                  <a:pt x="4096130" y="3043658"/>
                  <a:pt x="4178487" y="2985565"/>
                  <a:pt x="4267001" y="2989995"/>
                </a:cubicBezTo>
                <a:close/>
                <a:moveTo>
                  <a:pt x="2438400" y="2095500"/>
                </a:moveTo>
                <a:cubicBezTo>
                  <a:pt x="2543610" y="2095500"/>
                  <a:pt x="2628900" y="2180789"/>
                  <a:pt x="2628900" y="2286000"/>
                </a:cubicBezTo>
                <a:cubicBezTo>
                  <a:pt x="2628900" y="2391210"/>
                  <a:pt x="2543610" y="2476500"/>
                  <a:pt x="2438400" y="2476500"/>
                </a:cubicBezTo>
                <a:cubicBezTo>
                  <a:pt x="2333189" y="2476500"/>
                  <a:pt x="2247900" y="2391210"/>
                  <a:pt x="2247900" y="2286000"/>
                </a:cubicBezTo>
                <a:cubicBezTo>
                  <a:pt x="2247900" y="2180789"/>
                  <a:pt x="2333189" y="2095500"/>
                  <a:pt x="2438400" y="2095500"/>
                </a:cubicBezTo>
                <a:close/>
                <a:moveTo>
                  <a:pt x="1657350" y="1561881"/>
                </a:moveTo>
                <a:cubicBezTo>
                  <a:pt x="1552308" y="1561881"/>
                  <a:pt x="1466850" y="1647339"/>
                  <a:pt x="1466850" y="1752381"/>
                </a:cubicBezTo>
                <a:lnTo>
                  <a:pt x="1466850" y="2781081"/>
                </a:lnTo>
                <a:cubicBezTo>
                  <a:pt x="1466850" y="2886123"/>
                  <a:pt x="1552308" y="2971581"/>
                  <a:pt x="1657350" y="2971581"/>
                </a:cubicBezTo>
                <a:lnTo>
                  <a:pt x="3219450" y="2971581"/>
                </a:lnTo>
                <a:cubicBezTo>
                  <a:pt x="3324492" y="2971581"/>
                  <a:pt x="3409950" y="2886123"/>
                  <a:pt x="3409950" y="2781081"/>
                </a:cubicBezTo>
                <a:lnTo>
                  <a:pt x="3409950" y="1752381"/>
                </a:lnTo>
                <a:cubicBezTo>
                  <a:pt x="3409950" y="1647339"/>
                  <a:pt x="3324492" y="1561881"/>
                  <a:pt x="3219450" y="1561881"/>
                </a:cubicBezTo>
                <a:close/>
                <a:moveTo>
                  <a:pt x="2438171" y="381000"/>
                </a:moveTo>
                <a:cubicBezTo>
                  <a:pt x="2238594" y="381000"/>
                  <a:pt x="2076221" y="536505"/>
                  <a:pt x="2076221" y="727653"/>
                </a:cubicBezTo>
                <a:lnTo>
                  <a:pt x="2076221" y="1180881"/>
                </a:lnTo>
                <a:lnTo>
                  <a:pt x="2800121" y="1180881"/>
                </a:lnTo>
                <a:lnTo>
                  <a:pt x="2800121" y="727653"/>
                </a:lnTo>
                <a:cubicBezTo>
                  <a:pt x="2800121" y="536505"/>
                  <a:pt x="2637748" y="381000"/>
                  <a:pt x="2438171" y="381000"/>
                </a:cubicBezTo>
                <a:close/>
                <a:moveTo>
                  <a:pt x="2438171" y="0"/>
                </a:moveTo>
                <a:cubicBezTo>
                  <a:pt x="2847832" y="0"/>
                  <a:pt x="3181121" y="326422"/>
                  <a:pt x="3181121" y="727653"/>
                </a:cubicBezTo>
                <a:lnTo>
                  <a:pt x="3181121" y="1180881"/>
                </a:lnTo>
                <a:lnTo>
                  <a:pt x="3219450" y="1180881"/>
                </a:lnTo>
                <a:cubicBezTo>
                  <a:pt x="3534575" y="1180881"/>
                  <a:pt x="3790950" y="1437256"/>
                  <a:pt x="3790950" y="1752381"/>
                </a:cubicBezTo>
                <a:lnTo>
                  <a:pt x="3790950" y="2781081"/>
                </a:lnTo>
                <a:cubicBezTo>
                  <a:pt x="3790950" y="3096206"/>
                  <a:pt x="3534575" y="3352581"/>
                  <a:pt x="3219450" y="3352581"/>
                </a:cubicBezTo>
                <a:lnTo>
                  <a:pt x="1657350" y="3352581"/>
                </a:lnTo>
                <a:cubicBezTo>
                  <a:pt x="1342225" y="3352581"/>
                  <a:pt x="1085850" y="3096206"/>
                  <a:pt x="1085850" y="2781081"/>
                </a:cubicBezTo>
                <a:lnTo>
                  <a:pt x="1085850" y="1752381"/>
                </a:lnTo>
                <a:cubicBezTo>
                  <a:pt x="1085850" y="1437256"/>
                  <a:pt x="1342225" y="1180881"/>
                  <a:pt x="1657350" y="1180881"/>
                </a:cubicBezTo>
                <a:lnTo>
                  <a:pt x="1695221" y="1180881"/>
                </a:lnTo>
                <a:lnTo>
                  <a:pt x="1695221" y="727653"/>
                </a:lnTo>
                <a:cubicBezTo>
                  <a:pt x="1695221" y="326422"/>
                  <a:pt x="2028510" y="0"/>
                  <a:pt x="243817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F4C0C73-665E-4087-89E2-4B7FF11E4E1B}"/>
              </a:ext>
            </a:extLst>
          </p:cNvPr>
          <p:cNvSpPr>
            <a:spLocks noChangeAspect="1"/>
          </p:cNvSpPr>
          <p:nvPr/>
        </p:nvSpPr>
        <p:spPr>
          <a:xfrm>
            <a:off x="18235541" y="4778167"/>
            <a:ext cx="853440" cy="851774"/>
          </a:xfrm>
          <a:custGeom>
            <a:avLst/>
            <a:gdLst>
              <a:gd name="connsiteX0" fmla="*/ 2400300 w 4876800"/>
              <a:gd name="connsiteY0" fmla="*/ 3733800 h 4867275"/>
              <a:gd name="connsiteX1" fmla="*/ 2590800 w 4876800"/>
              <a:gd name="connsiteY1" fmla="*/ 3924300 h 4867275"/>
              <a:gd name="connsiteX2" fmla="*/ 2400300 w 4876800"/>
              <a:gd name="connsiteY2" fmla="*/ 4114800 h 4867275"/>
              <a:gd name="connsiteX3" fmla="*/ 2209800 w 4876800"/>
              <a:gd name="connsiteY3" fmla="*/ 3924300 h 4867275"/>
              <a:gd name="connsiteX4" fmla="*/ 2400300 w 4876800"/>
              <a:gd name="connsiteY4" fmla="*/ 3733800 h 4867275"/>
              <a:gd name="connsiteX5" fmla="*/ 1685925 w 4876800"/>
              <a:gd name="connsiteY5" fmla="*/ 3733800 h 4867275"/>
              <a:gd name="connsiteX6" fmla="*/ 1876425 w 4876800"/>
              <a:gd name="connsiteY6" fmla="*/ 3924300 h 4867275"/>
              <a:gd name="connsiteX7" fmla="*/ 1685925 w 4876800"/>
              <a:gd name="connsiteY7" fmla="*/ 4114800 h 4867275"/>
              <a:gd name="connsiteX8" fmla="*/ 1495425 w 4876800"/>
              <a:gd name="connsiteY8" fmla="*/ 3924300 h 4867275"/>
              <a:gd name="connsiteX9" fmla="*/ 1685925 w 4876800"/>
              <a:gd name="connsiteY9" fmla="*/ 3733800 h 4867275"/>
              <a:gd name="connsiteX10" fmla="*/ 962025 w 4876800"/>
              <a:gd name="connsiteY10" fmla="*/ 3733800 h 4867275"/>
              <a:gd name="connsiteX11" fmla="*/ 1152525 w 4876800"/>
              <a:gd name="connsiteY11" fmla="*/ 3924300 h 4867275"/>
              <a:gd name="connsiteX12" fmla="*/ 962025 w 4876800"/>
              <a:gd name="connsiteY12" fmla="*/ 4114800 h 4867275"/>
              <a:gd name="connsiteX13" fmla="*/ 771525 w 4876800"/>
              <a:gd name="connsiteY13" fmla="*/ 3924300 h 4867275"/>
              <a:gd name="connsiteX14" fmla="*/ 962025 w 4876800"/>
              <a:gd name="connsiteY14" fmla="*/ 3733800 h 4867275"/>
              <a:gd name="connsiteX15" fmla="*/ 2400300 w 4876800"/>
              <a:gd name="connsiteY15" fmla="*/ 3009900 h 4867275"/>
              <a:gd name="connsiteX16" fmla="*/ 2590800 w 4876800"/>
              <a:gd name="connsiteY16" fmla="*/ 3200400 h 4867275"/>
              <a:gd name="connsiteX17" fmla="*/ 2400300 w 4876800"/>
              <a:gd name="connsiteY17" fmla="*/ 3390900 h 4867275"/>
              <a:gd name="connsiteX18" fmla="*/ 2209800 w 4876800"/>
              <a:gd name="connsiteY18" fmla="*/ 3200400 h 4867275"/>
              <a:gd name="connsiteX19" fmla="*/ 2400300 w 4876800"/>
              <a:gd name="connsiteY19" fmla="*/ 3009900 h 4867275"/>
              <a:gd name="connsiteX20" fmla="*/ 1685925 w 4876800"/>
              <a:gd name="connsiteY20" fmla="*/ 3009900 h 4867275"/>
              <a:gd name="connsiteX21" fmla="*/ 1876425 w 4876800"/>
              <a:gd name="connsiteY21" fmla="*/ 3200400 h 4867275"/>
              <a:gd name="connsiteX22" fmla="*/ 1685925 w 4876800"/>
              <a:gd name="connsiteY22" fmla="*/ 3390900 h 4867275"/>
              <a:gd name="connsiteX23" fmla="*/ 1495425 w 4876800"/>
              <a:gd name="connsiteY23" fmla="*/ 3200400 h 4867275"/>
              <a:gd name="connsiteX24" fmla="*/ 1685925 w 4876800"/>
              <a:gd name="connsiteY24" fmla="*/ 3009900 h 4867275"/>
              <a:gd name="connsiteX25" fmla="*/ 962025 w 4876800"/>
              <a:gd name="connsiteY25" fmla="*/ 3009900 h 4867275"/>
              <a:gd name="connsiteX26" fmla="*/ 1152525 w 4876800"/>
              <a:gd name="connsiteY26" fmla="*/ 3200400 h 4867275"/>
              <a:gd name="connsiteX27" fmla="*/ 962025 w 4876800"/>
              <a:gd name="connsiteY27" fmla="*/ 3390900 h 4867275"/>
              <a:gd name="connsiteX28" fmla="*/ 771525 w 4876800"/>
              <a:gd name="connsiteY28" fmla="*/ 3200400 h 4867275"/>
              <a:gd name="connsiteX29" fmla="*/ 962025 w 4876800"/>
              <a:gd name="connsiteY29" fmla="*/ 3009900 h 4867275"/>
              <a:gd name="connsiteX30" fmla="*/ 2400300 w 4876800"/>
              <a:gd name="connsiteY30" fmla="*/ 2286000 h 4867275"/>
              <a:gd name="connsiteX31" fmla="*/ 2590800 w 4876800"/>
              <a:gd name="connsiteY31" fmla="*/ 2476500 h 4867275"/>
              <a:gd name="connsiteX32" fmla="*/ 2400300 w 4876800"/>
              <a:gd name="connsiteY32" fmla="*/ 2667000 h 4867275"/>
              <a:gd name="connsiteX33" fmla="*/ 2209800 w 4876800"/>
              <a:gd name="connsiteY33" fmla="*/ 2476500 h 4867275"/>
              <a:gd name="connsiteX34" fmla="*/ 2400300 w 4876800"/>
              <a:gd name="connsiteY34" fmla="*/ 2286000 h 4867275"/>
              <a:gd name="connsiteX35" fmla="*/ 1685925 w 4876800"/>
              <a:gd name="connsiteY35" fmla="*/ 2286000 h 4867275"/>
              <a:gd name="connsiteX36" fmla="*/ 1876425 w 4876800"/>
              <a:gd name="connsiteY36" fmla="*/ 2476500 h 4867275"/>
              <a:gd name="connsiteX37" fmla="*/ 1685925 w 4876800"/>
              <a:gd name="connsiteY37" fmla="*/ 2667000 h 4867275"/>
              <a:gd name="connsiteX38" fmla="*/ 1495425 w 4876800"/>
              <a:gd name="connsiteY38" fmla="*/ 2476500 h 4867275"/>
              <a:gd name="connsiteX39" fmla="*/ 1685925 w 4876800"/>
              <a:gd name="connsiteY39" fmla="*/ 2286000 h 4867275"/>
              <a:gd name="connsiteX40" fmla="*/ 962025 w 4876800"/>
              <a:gd name="connsiteY40" fmla="*/ 2286000 h 4867275"/>
              <a:gd name="connsiteX41" fmla="*/ 1152525 w 4876800"/>
              <a:gd name="connsiteY41" fmla="*/ 2476500 h 4867275"/>
              <a:gd name="connsiteX42" fmla="*/ 962025 w 4876800"/>
              <a:gd name="connsiteY42" fmla="*/ 2667000 h 4867275"/>
              <a:gd name="connsiteX43" fmla="*/ 771525 w 4876800"/>
              <a:gd name="connsiteY43" fmla="*/ 2476500 h 4867275"/>
              <a:gd name="connsiteX44" fmla="*/ 962025 w 4876800"/>
              <a:gd name="connsiteY44" fmla="*/ 2286000 h 4867275"/>
              <a:gd name="connsiteX45" fmla="*/ 4019550 w 4876800"/>
              <a:gd name="connsiteY45" fmla="*/ 1714500 h 4867275"/>
              <a:gd name="connsiteX46" fmla="*/ 4210050 w 4876800"/>
              <a:gd name="connsiteY46" fmla="*/ 1905000 h 4867275"/>
              <a:gd name="connsiteX47" fmla="*/ 4210050 w 4876800"/>
              <a:gd name="connsiteY47" fmla="*/ 2857500 h 4867275"/>
              <a:gd name="connsiteX48" fmla="*/ 4019550 w 4876800"/>
              <a:gd name="connsiteY48" fmla="*/ 3048000 h 4867275"/>
              <a:gd name="connsiteX49" fmla="*/ 3829050 w 4876800"/>
              <a:gd name="connsiteY49" fmla="*/ 2857500 h 4867275"/>
              <a:gd name="connsiteX50" fmla="*/ 3829050 w 4876800"/>
              <a:gd name="connsiteY50" fmla="*/ 1905000 h 4867275"/>
              <a:gd name="connsiteX51" fmla="*/ 4019550 w 4876800"/>
              <a:gd name="connsiteY51" fmla="*/ 1714500 h 4867275"/>
              <a:gd name="connsiteX52" fmla="*/ 2590848 w 4876800"/>
              <a:gd name="connsiteY52" fmla="*/ 752475 h 4867275"/>
              <a:gd name="connsiteX53" fmla="*/ 2590876 w 4876800"/>
              <a:gd name="connsiteY53" fmla="*/ 1047731 h 4867275"/>
              <a:gd name="connsiteX54" fmla="*/ 2535088 w 4876800"/>
              <a:gd name="connsiteY54" fmla="*/ 1182452 h 4867275"/>
              <a:gd name="connsiteX55" fmla="*/ 2400376 w 4876800"/>
              <a:gd name="connsiteY55" fmla="*/ 1238250 h 4867275"/>
              <a:gd name="connsiteX56" fmla="*/ 923963 w 4876800"/>
              <a:gd name="connsiteY56" fmla="*/ 1238250 h 4867275"/>
              <a:gd name="connsiteX57" fmla="*/ 789251 w 4876800"/>
              <a:gd name="connsiteY57" fmla="*/ 1182452 h 4867275"/>
              <a:gd name="connsiteX58" fmla="*/ 733463 w 4876800"/>
              <a:gd name="connsiteY58" fmla="*/ 1047731 h 4867275"/>
              <a:gd name="connsiteX59" fmla="*/ 733482 w 4876800"/>
              <a:gd name="connsiteY59" fmla="*/ 753656 h 4867275"/>
              <a:gd name="connsiteX60" fmla="*/ 381000 w 4876800"/>
              <a:gd name="connsiteY60" fmla="*/ 1133475 h 4867275"/>
              <a:gd name="connsiteX61" fmla="*/ 381000 w 4876800"/>
              <a:gd name="connsiteY61" fmla="*/ 4105275 h 4867275"/>
              <a:gd name="connsiteX62" fmla="*/ 762000 w 4876800"/>
              <a:gd name="connsiteY62" fmla="*/ 4486275 h 4867275"/>
              <a:gd name="connsiteX63" fmla="*/ 2600325 w 4876800"/>
              <a:gd name="connsiteY63" fmla="*/ 4486275 h 4867275"/>
              <a:gd name="connsiteX64" fmla="*/ 2981325 w 4876800"/>
              <a:gd name="connsiteY64" fmla="*/ 4105275 h 4867275"/>
              <a:gd name="connsiteX65" fmla="*/ 2981325 w 4876800"/>
              <a:gd name="connsiteY65" fmla="*/ 1952625 h 4867275"/>
              <a:gd name="connsiteX66" fmla="*/ 952500 w 4876800"/>
              <a:gd name="connsiteY66" fmla="*/ 1952625 h 4867275"/>
              <a:gd name="connsiteX67" fmla="*/ 762000 w 4876800"/>
              <a:gd name="connsiteY67" fmla="*/ 1762125 h 4867275"/>
              <a:gd name="connsiteX68" fmla="*/ 952500 w 4876800"/>
              <a:gd name="connsiteY68" fmla="*/ 1571625 h 4867275"/>
              <a:gd name="connsiteX69" fmla="*/ 2981325 w 4876800"/>
              <a:gd name="connsiteY69" fmla="*/ 1571625 h 4867275"/>
              <a:gd name="connsiteX70" fmla="*/ 2981325 w 4876800"/>
              <a:gd name="connsiteY70" fmla="*/ 1133475 h 4867275"/>
              <a:gd name="connsiteX71" fmla="*/ 2600325 w 4876800"/>
              <a:gd name="connsiteY71" fmla="*/ 752475 h 4867275"/>
              <a:gd name="connsiteX72" fmla="*/ 1304963 w 4876800"/>
              <a:gd name="connsiteY72" fmla="*/ 381000 h 4867275"/>
              <a:gd name="connsiteX73" fmla="*/ 1114501 w 4876800"/>
              <a:gd name="connsiteY73" fmla="*/ 571500 h 4867275"/>
              <a:gd name="connsiteX74" fmla="*/ 1114482 w 4876800"/>
              <a:gd name="connsiteY74" fmla="*/ 857250 h 4867275"/>
              <a:gd name="connsiteX75" fmla="*/ 2209857 w 4876800"/>
              <a:gd name="connsiteY75" fmla="*/ 857250 h 4867275"/>
              <a:gd name="connsiteX76" fmla="*/ 2209838 w 4876800"/>
              <a:gd name="connsiteY76" fmla="*/ 571519 h 4867275"/>
              <a:gd name="connsiteX77" fmla="*/ 2242490 w 4876800"/>
              <a:gd name="connsiteY77" fmla="*/ 381000 h 4867275"/>
              <a:gd name="connsiteX78" fmla="*/ 1304944 w 4876800"/>
              <a:gd name="connsiteY78" fmla="*/ 0 h 4867275"/>
              <a:gd name="connsiteX79" fmla="*/ 2781281 w 4876800"/>
              <a:gd name="connsiteY79" fmla="*/ 0 h 4867275"/>
              <a:gd name="connsiteX80" fmla="*/ 2781300 w 4876800"/>
              <a:gd name="connsiteY80" fmla="*/ 0 h 4867275"/>
              <a:gd name="connsiteX81" fmla="*/ 2971790 w 4876800"/>
              <a:gd name="connsiteY81" fmla="*/ 190490 h 4867275"/>
              <a:gd name="connsiteX82" fmla="*/ 2781309 w 4876800"/>
              <a:gd name="connsiteY82" fmla="*/ 381000 h 4867275"/>
              <a:gd name="connsiteX83" fmla="*/ 2742552 w 4876800"/>
              <a:gd name="connsiteY83" fmla="*/ 384991 h 4867275"/>
              <a:gd name="connsiteX84" fmla="*/ 3340427 w 4876800"/>
              <a:gd name="connsiteY84" fmla="*/ 952500 h 4867275"/>
              <a:gd name="connsiteX85" fmla="*/ 4114800 w 4876800"/>
              <a:gd name="connsiteY85" fmla="*/ 952500 h 4867275"/>
              <a:gd name="connsiteX86" fmla="*/ 4876800 w 4876800"/>
              <a:gd name="connsiteY86" fmla="*/ 1714500 h 4867275"/>
              <a:gd name="connsiteX87" fmla="*/ 4876800 w 4876800"/>
              <a:gd name="connsiteY87" fmla="*/ 2571750 h 4867275"/>
              <a:gd name="connsiteX88" fmla="*/ 4686300 w 4876800"/>
              <a:gd name="connsiteY88" fmla="*/ 2762250 h 4867275"/>
              <a:gd name="connsiteX89" fmla="*/ 4495800 w 4876800"/>
              <a:gd name="connsiteY89" fmla="*/ 2571750 h 4867275"/>
              <a:gd name="connsiteX90" fmla="*/ 4495800 w 4876800"/>
              <a:gd name="connsiteY90" fmla="*/ 1714500 h 4867275"/>
              <a:gd name="connsiteX91" fmla="*/ 4114800 w 4876800"/>
              <a:gd name="connsiteY91" fmla="*/ 1333500 h 4867275"/>
              <a:gd name="connsiteX92" fmla="*/ 3362325 w 4876800"/>
              <a:gd name="connsiteY92" fmla="*/ 1333500 h 4867275"/>
              <a:gd name="connsiteX93" fmla="*/ 3362325 w 4876800"/>
              <a:gd name="connsiteY93" fmla="*/ 3905250 h 4867275"/>
              <a:gd name="connsiteX94" fmla="*/ 4114800 w 4876800"/>
              <a:gd name="connsiteY94" fmla="*/ 3905250 h 4867275"/>
              <a:gd name="connsiteX95" fmla="*/ 4495800 w 4876800"/>
              <a:gd name="connsiteY95" fmla="*/ 3524250 h 4867275"/>
              <a:gd name="connsiteX96" fmla="*/ 4686300 w 4876800"/>
              <a:gd name="connsiteY96" fmla="*/ 3333750 h 4867275"/>
              <a:gd name="connsiteX97" fmla="*/ 4876800 w 4876800"/>
              <a:gd name="connsiteY97" fmla="*/ 3524250 h 4867275"/>
              <a:gd name="connsiteX98" fmla="*/ 4114800 w 4876800"/>
              <a:gd name="connsiteY98" fmla="*/ 4286250 h 4867275"/>
              <a:gd name="connsiteX99" fmla="*/ 3340427 w 4876800"/>
              <a:gd name="connsiteY99" fmla="*/ 4286250 h 4867275"/>
              <a:gd name="connsiteX100" fmla="*/ 2600325 w 4876800"/>
              <a:gd name="connsiteY100" fmla="*/ 4867275 h 4867275"/>
              <a:gd name="connsiteX101" fmla="*/ 762000 w 4876800"/>
              <a:gd name="connsiteY101" fmla="*/ 4867275 h 4867275"/>
              <a:gd name="connsiteX102" fmla="*/ 0 w 4876800"/>
              <a:gd name="connsiteY102" fmla="*/ 4105275 h 4867275"/>
              <a:gd name="connsiteX103" fmla="*/ 0 w 4876800"/>
              <a:gd name="connsiteY103" fmla="*/ 1133475 h 4867275"/>
              <a:gd name="connsiteX104" fmla="*/ 762000 w 4876800"/>
              <a:gd name="connsiteY104" fmla="*/ 371475 h 4867275"/>
              <a:gd name="connsiteX105" fmla="*/ 769705 w 4876800"/>
              <a:gd name="connsiteY105" fmla="*/ 371475 h 4867275"/>
              <a:gd name="connsiteX106" fmla="*/ 1304944 w 4876800"/>
              <a:gd name="connsiteY106" fmla="*/ 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876800" h="4867275">
                <a:moveTo>
                  <a:pt x="2400300" y="3733800"/>
                </a:moveTo>
                <a:cubicBezTo>
                  <a:pt x="2505510" y="3733800"/>
                  <a:pt x="2590800" y="3819090"/>
                  <a:pt x="2590800" y="3924300"/>
                </a:cubicBezTo>
                <a:cubicBezTo>
                  <a:pt x="2590800" y="4029510"/>
                  <a:pt x="2505510" y="4114800"/>
                  <a:pt x="2400300" y="4114800"/>
                </a:cubicBezTo>
                <a:cubicBezTo>
                  <a:pt x="2295089" y="4114800"/>
                  <a:pt x="2209800" y="4029510"/>
                  <a:pt x="2209800" y="3924300"/>
                </a:cubicBezTo>
                <a:cubicBezTo>
                  <a:pt x="2209800" y="3819090"/>
                  <a:pt x="2295089" y="3733800"/>
                  <a:pt x="2400300" y="3733800"/>
                </a:cubicBezTo>
                <a:close/>
                <a:moveTo>
                  <a:pt x="1685925" y="3733800"/>
                </a:moveTo>
                <a:cubicBezTo>
                  <a:pt x="1791135" y="3733800"/>
                  <a:pt x="1876425" y="3819090"/>
                  <a:pt x="1876425" y="3924300"/>
                </a:cubicBezTo>
                <a:cubicBezTo>
                  <a:pt x="1876425" y="4029510"/>
                  <a:pt x="1791135" y="4114800"/>
                  <a:pt x="1685925" y="4114800"/>
                </a:cubicBezTo>
                <a:cubicBezTo>
                  <a:pt x="1580714" y="4114800"/>
                  <a:pt x="1495425" y="4029510"/>
                  <a:pt x="1495425" y="3924300"/>
                </a:cubicBezTo>
                <a:cubicBezTo>
                  <a:pt x="1495425" y="3819090"/>
                  <a:pt x="1580714" y="3733800"/>
                  <a:pt x="1685925" y="3733800"/>
                </a:cubicBezTo>
                <a:close/>
                <a:moveTo>
                  <a:pt x="962025" y="3733800"/>
                </a:moveTo>
                <a:cubicBezTo>
                  <a:pt x="1067235" y="3733800"/>
                  <a:pt x="1152525" y="3819090"/>
                  <a:pt x="1152525" y="3924300"/>
                </a:cubicBezTo>
                <a:cubicBezTo>
                  <a:pt x="1152525" y="4029510"/>
                  <a:pt x="1067235" y="4114800"/>
                  <a:pt x="962025" y="4114800"/>
                </a:cubicBezTo>
                <a:cubicBezTo>
                  <a:pt x="856815" y="4114800"/>
                  <a:pt x="771525" y="4029510"/>
                  <a:pt x="771525" y="3924300"/>
                </a:cubicBezTo>
                <a:cubicBezTo>
                  <a:pt x="771525" y="3819090"/>
                  <a:pt x="856815" y="3733800"/>
                  <a:pt x="962025" y="3733800"/>
                </a:cubicBezTo>
                <a:close/>
                <a:moveTo>
                  <a:pt x="2400300" y="3009900"/>
                </a:moveTo>
                <a:cubicBezTo>
                  <a:pt x="2505510" y="3009900"/>
                  <a:pt x="2590800" y="3095190"/>
                  <a:pt x="2590800" y="3200400"/>
                </a:cubicBezTo>
                <a:cubicBezTo>
                  <a:pt x="2590800" y="3305610"/>
                  <a:pt x="2505510" y="3390900"/>
                  <a:pt x="2400300" y="3390900"/>
                </a:cubicBezTo>
                <a:cubicBezTo>
                  <a:pt x="2295089" y="3390900"/>
                  <a:pt x="2209800" y="3305610"/>
                  <a:pt x="2209800" y="3200400"/>
                </a:cubicBezTo>
                <a:cubicBezTo>
                  <a:pt x="2209800" y="3095190"/>
                  <a:pt x="2295089" y="3009900"/>
                  <a:pt x="2400300" y="3009900"/>
                </a:cubicBezTo>
                <a:close/>
                <a:moveTo>
                  <a:pt x="1685925" y="3009900"/>
                </a:moveTo>
                <a:cubicBezTo>
                  <a:pt x="1791135" y="3009900"/>
                  <a:pt x="1876425" y="3095190"/>
                  <a:pt x="1876425" y="3200400"/>
                </a:cubicBezTo>
                <a:cubicBezTo>
                  <a:pt x="1876425" y="3305610"/>
                  <a:pt x="1791135" y="3390900"/>
                  <a:pt x="1685925" y="3390900"/>
                </a:cubicBezTo>
                <a:cubicBezTo>
                  <a:pt x="1580714" y="3390900"/>
                  <a:pt x="1495425" y="3305610"/>
                  <a:pt x="1495425" y="3200400"/>
                </a:cubicBezTo>
                <a:cubicBezTo>
                  <a:pt x="1495425" y="3095190"/>
                  <a:pt x="1580714" y="3009900"/>
                  <a:pt x="1685925" y="3009900"/>
                </a:cubicBezTo>
                <a:close/>
                <a:moveTo>
                  <a:pt x="962025" y="3009900"/>
                </a:moveTo>
                <a:cubicBezTo>
                  <a:pt x="1067235" y="3009900"/>
                  <a:pt x="1152525" y="3095190"/>
                  <a:pt x="1152525" y="3200400"/>
                </a:cubicBezTo>
                <a:cubicBezTo>
                  <a:pt x="1152525" y="3305610"/>
                  <a:pt x="1067235" y="3390900"/>
                  <a:pt x="962025" y="3390900"/>
                </a:cubicBezTo>
                <a:cubicBezTo>
                  <a:pt x="856815" y="3390900"/>
                  <a:pt x="771525" y="3305610"/>
                  <a:pt x="771525" y="3200400"/>
                </a:cubicBezTo>
                <a:cubicBezTo>
                  <a:pt x="771525" y="3095190"/>
                  <a:pt x="856815" y="3009900"/>
                  <a:pt x="962025" y="3009900"/>
                </a:cubicBezTo>
                <a:close/>
                <a:moveTo>
                  <a:pt x="2400300" y="2286000"/>
                </a:moveTo>
                <a:cubicBezTo>
                  <a:pt x="2505510" y="2286000"/>
                  <a:pt x="2590800" y="2371289"/>
                  <a:pt x="2590800" y="2476500"/>
                </a:cubicBezTo>
                <a:cubicBezTo>
                  <a:pt x="2590800" y="2581710"/>
                  <a:pt x="2505510" y="2667000"/>
                  <a:pt x="2400300" y="2667000"/>
                </a:cubicBezTo>
                <a:cubicBezTo>
                  <a:pt x="2295089" y="2667000"/>
                  <a:pt x="2209800" y="2581710"/>
                  <a:pt x="2209800" y="2476500"/>
                </a:cubicBezTo>
                <a:cubicBezTo>
                  <a:pt x="2209800" y="2371289"/>
                  <a:pt x="2295089" y="2286000"/>
                  <a:pt x="2400300" y="2286000"/>
                </a:cubicBezTo>
                <a:close/>
                <a:moveTo>
                  <a:pt x="1685925" y="2286000"/>
                </a:moveTo>
                <a:cubicBezTo>
                  <a:pt x="1791135" y="2286000"/>
                  <a:pt x="1876425" y="2371289"/>
                  <a:pt x="1876425" y="2476500"/>
                </a:cubicBezTo>
                <a:cubicBezTo>
                  <a:pt x="1876425" y="2581710"/>
                  <a:pt x="1791135" y="2667000"/>
                  <a:pt x="1685925" y="2667000"/>
                </a:cubicBezTo>
                <a:cubicBezTo>
                  <a:pt x="1580714" y="2667000"/>
                  <a:pt x="1495425" y="2581710"/>
                  <a:pt x="1495425" y="2476500"/>
                </a:cubicBezTo>
                <a:cubicBezTo>
                  <a:pt x="1495425" y="2371289"/>
                  <a:pt x="1580714" y="2286000"/>
                  <a:pt x="1685925" y="2286000"/>
                </a:cubicBezTo>
                <a:close/>
                <a:moveTo>
                  <a:pt x="962025" y="2286000"/>
                </a:moveTo>
                <a:cubicBezTo>
                  <a:pt x="1067235" y="2286000"/>
                  <a:pt x="1152525" y="2371289"/>
                  <a:pt x="1152525" y="2476500"/>
                </a:cubicBezTo>
                <a:cubicBezTo>
                  <a:pt x="1152525" y="2581710"/>
                  <a:pt x="1067235" y="2667000"/>
                  <a:pt x="962025" y="2667000"/>
                </a:cubicBezTo>
                <a:cubicBezTo>
                  <a:pt x="856815" y="2667000"/>
                  <a:pt x="771525" y="2581710"/>
                  <a:pt x="771525" y="2476500"/>
                </a:cubicBezTo>
                <a:cubicBezTo>
                  <a:pt x="771525" y="2371289"/>
                  <a:pt x="856815" y="2286000"/>
                  <a:pt x="962025" y="2286000"/>
                </a:cubicBezTo>
                <a:close/>
                <a:moveTo>
                  <a:pt x="4019550" y="1714500"/>
                </a:moveTo>
                <a:cubicBezTo>
                  <a:pt x="4124763" y="1714500"/>
                  <a:pt x="4210050" y="1799787"/>
                  <a:pt x="4210050" y="1905000"/>
                </a:cubicBezTo>
                <a:lnTo>
                  <a:pt x="4210050" y="2857500"/>
                </a:lnTo>
                <a:cubicBezTo>
                  <a:pt x="4210050" y="2962713"/>
                  <a:pt x="4124763" y="3048000"/>
                  <a:pt x="4019550" y="3048000"/>
                </a:cubicBezTo>
                <a:cubicBezTo>
                  <a:pt x="3914337" y="3048000"/>
                  <a:pt x="3829050" y="2962713"/>
                  <a:pt x="3829050" y="2857500"/>
                </a:cubicBezTo>
                <a:lnTo>
                  <a:pt x="3829050" y="1905000"/>
                </a:lnTo>
                <a:cubicBezTo>
                  <a:pt x="3829050" y="1799787"/>
                  <a:pt x="3914337" y="1714500"/>
                  <a:pt x="4019550" y="1714500"/>
                </a:cubicBezTo>
                <a:close/>
                <a:moveTo>
                  <a:pt x="2590848" y="752475"/>
                </a:moveTo>
                <a:lnTo>
                  <a:pt x="2590876" y="1047731"/>
                </a:lnTo>
                <a:cubicBezTo>
                  <a:pt x="2590876" y="1098261"/>
                  <a:pt x="2570817" y="1146724"/>
                  <a:pt x="2535088" y="1182452"/>
                </a:cubicBezTo>
                <a:cubicBezTo>
                  <a:pt x="2499360" y="1218181"/>
                  <a:pt x="2450906" y="1238250"/>
                  <a:pt x="2400376" y="1238250"/>
                </a:cubicBezTo>
                <a:lnTo>
                  <a:pt x="923963" y="1238250"/>
                </a:lnTo>
                <a:cubicBezTo>
                  <a:pt x="873433" y="1238250"/>
                  <a:pt x="824979" y="1218181"/>
                  <a:pt x="789251" y="1182452"/>
                </a:cubicBezTo>
                <a:cubicBezTo>
                  <a:pt x="753523" y="1146724"/>
                  <a:pt x="733463" y="1098261"/>
                  <a:pt x="733463" y="1047731"/>
                </a:cubicBezTo>
                <a:lnTo>
                  <a:pt x="733482" y="753656"/>
                </a:lnTo>
                <a:cubicBezTo>
                  <a:pt x="536686" y="768305"/>
                  <a:pt x="381000" y="932993"/>
                  <a:pt x="381000" y="1133475"/>
                </a:cubicBezTo>
                <a:lnTo>
                  <a:pt x="381000" y="4105275"/>
                </a:lnTo>
                <a:cubicBezTo>
                  <a:pt x="381000" y="4315358"/>
                  <a:pt x="551916" y="4486275"/>
                  <a:pt x="762000" y="4486275"/>
                </a:cubicBezTo>
                <a:lnTo>
                  <a:pt x="2600325" y="4486275"/>
                </a:lnTo>
                <a:cubicBezTo>
                  <a:pt x="2810408" y="4486275"/>
                  <a:pt x="2981325" y="4315358"/>
                  <a:pt x="2981325" y="4105275"/>
                </a:cubicBezTo>
                <a:lnTo>
                  <a:pt x="2981325" y="1952625"/>
                </a:lnTo>
                <a:lnTo>
                  <a:pt x="952500" y="1952625"/>
                </a:lnTo>
                <a:cubicBezTo>
                  <a:pt x="847287" y="1952625"/>
                  <a:pt x="762000" y="1867338"/>
                  <a:pt x="762000" y="1762125"/>
                </a:cubicBezTo>
                <a:cubicBezTo>
                  <a:pt x="762000" y="1656912"/>
                  <a:pt x="847287" y="1571625"/>
                  <a:pt x="952500" y="1571625"/>
                </a:cubicBezTo>
                <a:lnTo>
                  <a:pt x="2981325" y="1571625"/>
                </a:lnTo>
                <a:lnTo>
                  <a:pt x="2981325" y="1133475"/>
                </a:lnTo>
                <a:cubicBezTo>
                  <a:pt x="2981325" y="923391"/>
                  <a:pt x="2810408" y="752475"/>
                  <a:pt x="2600325" y="752475"/>
                </a:cubicBezTo>
                <a:close/>
                <a:moveTo>
                  <a:pt x="1304963" y="381000"/>
                </a:moveTo>
                <a:cubicBezTo>
                  <a:pt x="1199950" y="381009"/>
                  <a:pt x="1114501" y="466468"/>
                  <a:pt x="1114501" y="571500"/>
                </a:cubicBezTo>
                <a:lnTo>
                  <a:pt x="1114482" y="857250"/>
                </a:lnTo>
                <a:lnTo>
                  <a:pt x="2209857" y="857250"/>
                </a:lnTo>
                <a:lnTo>
                  <a:pt x="2209838" y="571519"/>
                </a:lnTo>
                <a:cubicBezTo>
                  <a:pt x="2209838" y="504739"/>
                  <a:pt x="2221344" y="440626"/>
                  <a:pt x="2242490" y="381000"/>
                </a:cubicBezTo>
                <a:close/>
                <a:moveTo>
                  <a:pt x="1304944" y="0"/>
                </a:moveTo>
                <a:lnTo>
                  <a:pt x="2781281" y="0"/>
                </a:lnTo>
                <a:lnTo>
                  <a:pt x="2781300" y="0"/>
                </a:lnTo>
                <a:cubicBezTo>
                  <a:pt x="2886504" y="0"/>
                  <a:pt x="2971790" y="85287"/>
                  <a:pt x="2971790" y="190490"/>
                </a:cubicBezTo>
                <a:cubicBezTo>
                  <a:pt x="2971800" y="295703"/>
                  <a:pt x="2886513" y="380990"/>
                  <a:pt x="2781309" y="381000"/>
                </a:cubicBezTo>
                <a:cubicBezTo>
                  <a:pt x="2768031" y="381000"/>
                  <a:pt x="2755068" y="382390"/>
                  <a:pt x="2742552" y="384991"/>
                </a:cubicBezTo>
                <a:cubicBezTo>
                  <a:pt x="3035817" y="440607"/>
                  <a:pt x="3270037" y="664692"/>
                  <a:pt x="3340427" y="952500"/>
                </a:cubicBezTo>
                <a:lnTo>
                  <a:pt x="4114800" y="952500"/>
                </a:lnTo>
                <a:cubicBezTo>
                  <a:pt x="4534967" y="952500"/>
                  <a:pt x="4876800" y="1294333"/>
                  <a:pt x="4876800" y="1714500"/>
                </a:cubicBezTo>
                <a:lnTo>
                  <a:pt x="4876800" y="2571750"/>
                </a:lnTo>
                <a:cubicBezTo>
                  <a:pt x="4876800" y="2676963"/>
                  <a:pt x="4791513" y="2762250"/>
                  <a:pt x="4686300" y="2762250"/>
                </a:cubicBezTo>
                <a:cubicBezTo>
                  <a:pt x="4581087" y="2762250"/>
                  <a:pt x="4495800" y="2676963"/>
                  <a:pt x="4495800" y="2571750"/>
                </a:cubicBezTo>
                <a:lnTo>
                  <a:pt x="4495800" y="1714500"/>
                </a:lnTo>
                <a:cubicBezTo>
                  <a:pt x="4495800" y="1504416"/>
                  <a:pt x="4324883" y="1333500"/>
                  <a:pt x="4114800" y="1333500"/>
                </a:cubicBezTo>
                <a:lnTo>
                  <a:pt x="3362325" y="1333500"/>
                </a:lnTo>
                <a:lnTo>
                  <a:pt x="3362325" y="3905250"/>
                </a:lnTo>
                <a:lnTo>
                  <a:pt x="4114800" y="3905250"/>
                </a:lnTo>
                <a:cubicBezTo>
                  <a:pt x="4324883" y="3905250"/>
                  <a:pt x="4495800" y="3734333"/>
                  <a:pt x="4495800" y="3524250"/>
                </a:cubicBezTo>
                <a:cubicBezTo>
                  <a:pt x="4495800" y="3419037"/>
                  <a:pt x="4581087" y="3333750"/>
                  <a:pt x="4686300" y="3333750"/>
                </a:cubicBezTo>
                <a:cubicBezTo>
                  <a:pt x="4791513" y="3333750"/>
                  <a:pt x="4876800" y="3419037"/>
                  <a:pt x="4876800" y="3524250"/>
                </a:cubicBezTo>
                <a:cubicBezTo>
                  <a:pt x="4876800" y="3944417"/>
                  <a:pt x="4534967" y="4286250"/>
                  <a:pt x="4114800" y="4286250"/>
                </a:cubicBezTo>
                <a:lnTo>
                  <a:pt x="3340427" y="4286250"/>
                </a:lnTo>
                <a:cubicBezTo>
                  <a:pt x="3258969" y="4619320"/>
                  <a:pt x="2958132" y="4867275"/>
                  <a:pt x="2600325" y="4867275"/>
                </a:cubicBezTo>
                <a:lnTo>
                  <a:pt x="762000" y="4867275"/>
                </a:lnTo>
                <a:cubicBezTo>
                  <a:pt x="341833" y="4867275"/>
                  <a:pt x="0" y="4525442"/>
                  <a:pt x="0" y="4105275"/>
                </a:cubicBezTo>
                <a:lnTo>
                  <a:pt x="0" y="1133475"/>
                </a:lnTo>
                <a:cubicBezTo>
                  <a:pt x="0" y="713308"/>
                  <a:pt x="341833" y="371475"/>
                  <a:pt x="762000" y="371475"/>
                </a:cubicBezTo>
                <a:lnTo>
                  <a:pt x="769705" y="371475"/>
                </a:lnTo>
                <a:cubicBezTo>
                  <a:pt x="850963" y="154743"/>
                  <a:pt x="1060189" y="19"/>
                  <a:pt x="130494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39DE5F9-0F16-42BE-93BE-9850F81F5DBB}"/>
              </a:ext>
            </a:extLst>
          </p:cNvPr>
          <p:cNvSpPr>
            <a:spLocks noChangeAspect="1"/>
          </p:cNvSpPr>
          <p:nvPr/>
        </p:nvSpPr>
        <p:spPr>
          <a:xfrm>
            <a:off x="21464623" y="4776499"/>
            <a:ext cx="853440" cy="851782"/>
          </a:xfrm>
          <a:custGeom>
            <a:avLst/>
            <a:gdLst>
              <a:gd name="connsiteX0" fmla="*/ 561512 w 4876784"/>
              <a:gd name="connsiteY0" fmla="*/ 3669487 h 4867304"/>
              <a:gd name="connsiteX1" fmla="*/ 751002 w 4876784"/>
              <a:gd name="connsiteY1" fmla="*/ 3859615 h 4867304"/>
              <a:gd name="connsiteX2" fmla="*/ 751002 w 4876784"/>
              <a:gd name="connsiteY2" fmla="*/ 4677165 h 4867304"/>
              <a:gd name="connsiteX3" fmla="*/ 560874 w 4876784"/>
              <a:gd name="connsiteY3" fmla="*/ 4867294 h 4867304"/>
              <a:gd name="connsiteX4" fmla="*/ 560864 w 4876784"/>
              <a:gd name="connsiteY4" fmla="*/ 4867294 h 4867304"/>
              <a:gd name="connsiteX5" fmla="*/ 370736 w 4876784"/>
              <a:gd name="connsiteY5" fmla="*/ 4677165 h 4867304"/>
              <a:gd name="connsiteX6" fmla="*/ 370736 w 4876784"/>
              <a:gd name="connsiteY6" fmla="*/ 3859615 h 4867304"/>
              <a:gd name="connsiteX7" fmla="*/ 561512 w 4876784"/>
              <a:gd name="connsiteY7" fmla="*/ 3669487 h 4867304"/>
              <a:gd name="connsiteX8" fmla="*/ 1311881 w 4876784"/>
              <a:gd name="connsiteY8" fmla="*/ 2813894 h 4867304"/>
              <a:gd name="connsiteX9" fmla="*/ 1502000 w 4876784"/>
              <a:gd name="connsiteY9" fmla="*/ 3004013 h 4867304"/>
              <a:gd name="connsiteX10" fmla="*/ 1502019 w 4876784"/>
              <a:gd name="connsiteY10" fmla="*/ 4677165 h 4867304"/>
              <a:gd name="connsiteX11" fmla="*/ 1311891 w 4876784"/>
              <a:gd name="connsiteY11" fmla="*/ 4867293 h 4867304"/>
              <a:gd name="connsiteX12" fmla="*/ 1311881 w 4876784"/>
              <a:gd name="connsiteY12" fmla="*/ 4867293 h 4867304"/>
              <a:gd name="connsiteX13" fmla="*/ 1121753 w 4876784"/>
              <a:gd name="connsiteY13" fmla="*/ 4677165 h 4867304"/>
              <a:gd name="connsiteX14" fmla="*/ 1121753 w 4876784"/>
              <a:gd name="connsiteY14" fmla="*/ 3004022 h 4867304"/>
              <a:gd name="connsiteX15" fmla="*/ 1311881 w 4876784"/>
              <a:gd name="connsiteY15" fmla="*/ 2813894 h 4867304"/>
              <a:gd name="connsiteX16" fmla="*/ 565342 w 4876784"/>
              <a:gd name="connsiteY16" fmla="*/ 2633298 h 4867304"/>
              <a:gd name="connsiteX17" fmla="*/ 700615 w 4876784"/>
              <a:gd name="connsiteY17" fmla="*/ 2686945 h 4867304"/>
              <a:gd name="connsiteX18" fmla="*/ 704701 w 4876784"/>
              <a:gd name="connsiteY18" fmla="*/ 2955798 h 4867304"/>
              <a:gd name="connsiteX19" fmla="*/ 326597 w 4876784"/>
              <a:gd name="connsiteY19" fmla="*/ 3345561 h 4867304"/>
              <a:gd name="connsiteX20" fmla="*/ 190113 w 4876784"/>
              <a:gd name="connsiteY20" fmla="*/ 3403301 h 4867304"/>
              <a:gd name="connsiteX21" fmla="*/ 57744 w 4876784"/>
              <a:gd name="connsiteY21" fmla="*/ 3349637 h 4867304"/>
              <a:gd name="connsiteX22" fmla="*/ 53658 w 4876784"/>
              <a:gd name="connsiteY22" fmla="*/ 3080785 h 4867304"/>
              <a:gd name="connsiteX23" fmla="*/ 431762 w 4876784"/>
              <a:gd name="connsiteY23" fmla="*/ 2691022 h 4867304"/>
              <a:gd name="connsiteX24" fmla="*/ 565342 w 4876784"/>
              <a:gd name="connsiteY24" fmla="*/ 2633298 h 4867304"/>
              <a:gd name="connsiteX25" fmla="*/ 2794876 w 4876784"/>
              <a:gd name="connsiteY25" fmla="*/ 2633281 h 4867304"/>
              <a:gd name="connsiteX26" fmla="*/ 2985014 w 4876784"/>
              <a:gd name="connsiteY26" fmla="*/ 2823409 h 4867304"/>
              <a:gd name="connsiteX27" fmla="*/ 2985014 w 4876784"/>
              <a:gd name="connsiteY27" fmla="*/ 4677165 h 4867304"/>
              <a:gd name="connsiteX28" fmla="*/ 2794886 w 4876784"/>
              <a:gd name="connsiteY28" fmla="*/ 4867293 h 4867304"/>
              <a:gd name="connsiteX29" fmla="*/ 2794876 w 4876784"/>
              <a:gd name="connsiteY29" fmla="*/ 4867293 h 4867304"/>
              <a:gd name="connsiteX30" fmla="*/ 2604748 w 4876784"/>
              <a:gd name="connsiteY30" fmla="*/ 4677165 h 4867304"/>
              <a:gd name="connsiteX31" fmla="*/ 2604748 w 4876784"/>
              <a:gd name="connsiteY31" fmla="*/ 2823409 h 4867304"/>
              <a:gd name="connsiteX32" fmla="*/ 2794876 w 4876784"/>
              <a:gd name="connsiteY32" fmla="*/ 2633281 h 4867304"/>
              <a:gd name="connsiteX33" fmla="*/ 2053384 w 4876784"/>
              <a:gd name="connsiteY33" fmla="*/ 2395623 h 4867304"/>
              <a:gd name="connsiteX34" fmla="*/ 2243513 w 4876784"/>
              <a:gd name="connsiteY34" fmla="*/ 2585742 h 4867304"/>
              <a:gd name="connsiteX35" fmla="*/ 2243513 w 4876784"/>
              <a:gd name="connsiteY35" fmla="*/ 4677165 h 4867304"/>
              <a:gd name="connsiteX36" fmla="*/ 2053384 w 4876784"/>
              <a:gd name="connsiteY36" fmla="*/ 4867294 h 4867304"/>
              <a:gd name="connsiteX37" fmla="*/ 1863256 w 4876784"/>
              <a:gd name="connsiteY37" fmla="*/ 4677165 h 4867304"/>
              <a:gd name="connsiteX38" fmla="*/ 1863256 w 4876784"/>
              <a:gd name="connsiteY38" fmla="*/ 2585751 h 4867304"/>
              <a:gd name="connsiteX39" fmla="*/ 2053384 w 4876784"/>
              <a:gd name="connsiteY39" fmla="*/ 2395623 h 4867304"/>
              <a:gd name="connsiteX40" fmla="*/ 3545199 w 4876784"/>
              <a:gd name="connsiteY40" fmla="*/ 2272036 h 4867304"/>
              <a:gd name="connsiteX41" fmla="*/ 3736032 w 4876784"/>
              <a:gd name="connsiteY41" fmla="*/ 2462165 h 4867304"/>
              <a:gd name="connsiteX42" fmla="*/ 3736032 w 4876784"/>
              <a:gd name="connsiteY42" fmla="*/ 4677175 h 4867304"/>
              <a:gd name="connsiteX43" fmla="*/ 3545904 w 4876784"/>
              <a:gd name="connsiteY43" fmla="*/ 4867304 h 4867304"/>
              <a:gd name="connsiteX44" fmla="*/ 3545894 w 4876784"/>
              <a:gd name="connsiteY44" fmla="*/ 4867304 h 4867304"/>
              <a:gd name="connsiteX45" fmla="*/ 3355766 w 4876784"/>
              <a:gd name="connsiteY45" fmla="*/ 4677175 h 4867304"/>
              <a:gd name="connsiteX46" fmla="*/ 3355766 w 4876784"/>
              <a:gd name="connsiteY46" fmla="*/ 2462165 h 4867304"/>
              <a:gd name="connsiteX47" fmla="*/ 3545199 w 4876784"/>
              <a:gd name="connsiteY47" fmla="*/ 2272036 h 4867304"/>
              <a:gd name="connsiteX48" fmla="*/ 4296893 w 4876784"/>
              <a:gd name="connsiteY48" fmla="*/ 1625603 h 4867304"/>
              <a:gd name="connsiteX49" fmla="*/ 4487031 w 4876784"/>
              <a:gd name="connsiteY49" fmla="*/ 1815731 h 4867304"/>
              <a:gd name="connsiteX50" fmla="*/ 4487031 w 4876784"/>
              <a:gd name="connsiteY50" fmla="*/ 4677175 h 4867304"/>
              <a:gd name="connsiteX51" fmla="*/ 4296903 w 4876784"/>
              <a:gd name="connsiteY51" fmla="*/ 4867303 h 4867304"/>
              <a:gd name="connsiteX52" fmla="*/ 4296893 w 4876784"/>
              <a:gd name="connsiteY52" fmla="*/ 4867303 h 4867304"/>
              <a:gd name="connsiteX53" fmla="*/ 4106765 w 4876784"/>
              <a:gd name="connsiteY53" fmla="*/ 4677175 h 4867304"/>
              <a:gd name="connsiteX54" fmla="*/ 4106765 w 4876784"/>
              <a:gd name="connsiteY54" fmla="*/ 1815731 h 4867304"/>
              <a:gd name="connsiteX55" fmla="*/ 4296893 w 4876784"/>
              <a:gd name="connsiteY55" fmla="*/ 1625603 h 4867304"/>
              <a:gd name="connsiteX56" fmla="*/ 3736013 w 4876784"/>
              <a:gd name="connsiteY56" fmla="*/ 0 h 4867304"/>
              <a:gd name="connsiteX57" fmla="*/ 4306399 w 4876784"/>
              <a:gd name="connsiteY57" fmla="*/ 0 h 4867304"/>
              <a:gd name="connsiteX58" fmla="*/ 4876784 w 4876784"/>
              <a:gd name="connsiteY58" fmla="*/ 570385 h 4867304"/>
              <a:gd name="connsiteX59" fmla="*/ 4876784 w 4876784"/>
              <a:gd name="connsiteY59" fmla="*/ 1131265 h 4867304"/>
              <a:gd name="connsiteX60" fmla="*/ 4686656 w 4876784"/>
              <a:gd name="connsiteY60" fmla="*/ 1321394 h 4867304"/>
              <a:gd name="connsiteX61" fmla="*/ 4496527 w 4876784"/>
              <a:gd name="connsiteY61" fmla="*/ 1131265 h 4867304"/>
              <a:gd name="connsiteX62" fmla="*/ 4496527 w 4876784"/>
              <a:gd name="connsiteY62" fmla="*/ 658615 h 4867304"/>
              <a:gd name="connsiteX63" fmla="*/ 3109945 w 4876784"/>
              <a:gd name="connsiteY63" fmla="*/ 2044922 h 4867304"/>
              <a:gd name="connsiteX64" fmla="*/ 2695959 w 4876784"/>
              <a:gd name="connsiteY64" fmla="*/ 2214962 h 4867304"/>
              <a:gd name="connsiteX65" fmla="*/ 2303310 w 4876784"/>
              <a:gd name="connsiteY65" fmla="*/ 2044903 h 4867304"/>
              <a:gd name="connsiteX66" fmla="*/ 2079778 w 4876784"/>
              <a:gd name="connsiteY66" fmla="*/ 1821370 h 4867304"/>
              <a:gd name="connsiteX67" fmla="*/ 1946923 w 4876784"/>
              <a:gd name="connsiteY67" fmla="*/ 1758686 h 4867304"/>
              <a:gd name="connsiteX68" fmla="*/ 1808925 w 4876784"/>
              <a:gd name="connsiteY68" fmla="*/ 1823361 h 4867304"/>
              <a:gd name="connsiteX69" fmla="*/ 1807267 w 4876784"/>
              <a:gd name="connsiteY69" fmla="*/ 1825037 h 4867304"/>
              <a:gd name="connsiteX70" fmla="*/ 1399083 w 4876784"/>
              <a:gd name="connsiteY70" fmla="*/ 2235051 h 4867304"/>
              <a:gd name="connsiteX71" fmla="*/ 1264342 w 4876784"/>
              <a:gd name="connsiteY71" fmla="*/ 2291048 h 4867304"/>
              <a:gd name="connsiteX72" fmla="*/ 1130211 w 4876784"/>
              <a:gd name="connsiteY72" fmla="*/ 2235660 h 4867304"/>
              <a:gd name="connsiteX73" fmla="*/ 1129611 w 4876784"/>
              <a:gd name="connsiteY73" fmla="*/ 1966779 h 4867304"/>
              <a:gd name="connsiteX74" fmla="*/ 1537053 w 4876784"/>
              <a:gd name="connsiteY74" fmla="*/ 1557499 h 4867304"/>
              <a:gd name="connsiteX75" fmla="*/ 1945856 w 4876784"/>
              <a:gd name="connsiteY75" fmla="*/ 1378439 h 4867304"/>
              <a:gd name="connsiteX76" fmla="*/ 1950038 w 4876784"/>
              <a:gd name="connsiteY76" fmla="*/ 1378448 h 4867304"/>
              <a:gd name="connsiteX77" fmla="*/ 2348640 w 4876784"/>
              <a:gd name="connsiteY77" fmla="*/ 1552499 h 4867304"/>
              <a:gd name="connsiteX78" fmla="*/ 2572173 w 4876784"/>
              <a:gd name="connsiteY78" fmla="*/ 1776031 h 4867304"/>
              <a:gd name="connsiteX79" fmla="*/ 2703027 w 4876784"/>
              <a:gd name="connsiteY79" fmla="*/ 1834782 h 4867304"/>
              <a:gd name="connsiteX80" fmla="*/ 2706104 w 4876784"/>
              <a:gd name="connsiteY80" fmla="*/ 1834810 h 4867304"/>
              <a:gd name="connsiteX81" fmla="*/ 2841044 w 4876784"/>
              <a:gd name="connsiteY81" fmla="*/ 1776041 h 4867304"/>
              <a:gd name="connsiteX82" fmla="*/ 4237123 w 4876784"/>
              <a:gd name="connsiteY82" fmla="*/ 380257 h 4867304"/>
              <a:gd name="connsiteX83" fmla="*/ 3736013 w 4876784"/>
              <a:gd name="connsiteY83" fmla="*/ 380257 h 4867304"/>
              <a:gd name="connsiteX84" fmla="*/ 3545885 w 4876784"/>
              <a:gd name="connsiteY84" fmla="*/ 190128 h 4867304"/>
              <a:gd name="connsiteX85" fmla="*/ 3736013 w 4876784"/>
              <a:gd name="connsiteY85" fmla="*/ 0 h 4867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4876784" h="4867304">
                <a:moveTo>
                  <a:pt x="561512" y="3669487"/>
                </a:moveTo>
                <a:cubicBezTo>
                  <a:pt x="666277" y="3669839"/>
                  <a:pt x="750993" y="3754860"/>
                  <a:pt x="751002" y="3859615"/>
                </a:cubicBezTo>
                <a:lnTo>
                  <a:pt x="751002" y="4677165"/>
                </a:lnTo>
                <a:cubicBezTo>
                  <a:pt x="751002" y="4782169"/>
                  <a:pt x="665877" y="4867294"/>
                  <a:pt x="560874" y="4867294"/>
                </a:cubicBezTo>
                <a:lnTo>
                  <a:pt x="560864" y="4867294"/>
                </a:lnTo>
                <a:cubicBezTo>
                  <a:pt x="455861" y="4867294"/>
                  <a:pt x="370736" y="4782159"/>
                  <a:pt x="370736" y="4677165"/>
                </a:cubicBezTo>
                <a:lnTo>
                  <a:pt x="370736" y="3859615"/>
                </a:lnTo>
                <a:cubicBezTo>
                  <a:pt x="370736" y="3754355"/>
                  <a:pt x="456261" y="3669125"/>
                  <a:pt x="561512" y="3669487"/>
                </a:cubicBezTo>
                <a:close/>
                <a:moveTo>
                  <a:pt x="1311881" y="2813894"/>
                </a:moveTo>
                <a:cubicBezTo>
                  <a:pt x="1416885" y="2813894"/>
                  <a:pt x="1502000" y="2899018"/>
                  <a:pt x="1502000" y="3004013"/>
                </a:cubicBezTo>
                <a:lnTo>
                  <a:pt x="1502019" y="4677165"/>
                </a:lnTo>
                <a:cubicBezTo>
                  <a:pt x="1502019" y="4782168"/>
                  <a:pt x="1416885" y="4867293"/>
                  <a:pt x="1311891" y="4867293"/>
                </a:cubicBezTo>
                <a:lnTo>
                  <a:pt x="1311881" y="4867293"/>
                </a:lnTo>
                <a:cubicBezTo>
                  <a:pt x="1206878" y="4867293"/>
                  <a:pt x="1121753" y="4782159"/>
                  <a:pt x="1121753" y="4677165"/>
                </a:cubicBezTo>
                <a:lnTo>
                  <a:pt x="1121753" y="3004022"/>
                </a:lnTo>
                <a:cubicBezTo>
                  <a:pt x="1121753" y="2899018"/>
                  <a:pt x="1206887" y="2813894"/>
                  <a:pt x="1311881" y="2813894"/>
                </a:cubicBezTo>
                <a:close/>
                <a:moveTo>
                  <a:pt x="565342" y="2633298"/>
                </a:moveTo>
                <a:cubicBezTo>
                  <a:pt x="613995" y="2632560"/>
                  <a:pt x="662930" y="2650384"/>
                  <a:pt x="700615" y="2686945"/>
                </a:cubicBezTo>
                <a:cubicBezTo>
                  <a:pt x="775986" y="2760059"/>
                  <a:pt x="777806" y="2880426"/>
                  <a:pt x="704701" y="2955798"/>
                </a:cubicBezTo>
                <a:lnTo>
                  <a:pt x="326597" y="3345561"/>
                </a:lnTo>
                <a:cubicBezTo>
                  <a:pt x="289326" y="3383984"/>
                  <a:pt x="239738" y="3403301"/>
                  <a:pt x="190113" y="3403301"/>
                </a:cubicBezTo>
                <a:cubicBezTo>
                  <a:pt x="142412" y="3403301"/>
                  <a:pt x="94682" y="3385480"/>
                  <a:pt x="57744" y="3349637"/>
                </a:cubicBezTo>
                <a:cubicBezTo>
                  <a:pt x="-17627" y="3276523"/>
                  <a:pt x="-19446" y="3156156"/>
                  <a:pt x="53658" y="3080785"/>
                </a:cubicBezTo>
                <a:lnTo>
                  <a:pt x="431762" y="2691022"/>
                </a:lnTo>
                <a:cubicBezTo>
                  <a:pt x="468319" y="2653336"/>
                  <a:pt x="516690" y="2634036"/>
                  <a:pt x="565342" y="2633298"/>
                </a:cubicBezTo>
                <a:close/>
                <a:moveTo>
                  <a:pt x="2794876" y="2633281"/>
                </a:moveTo>
                <a:cubicBezTo>
                  <a:pt x="2899889" y="2633281"/>
                  <a:pt x="2985005" y="2718405"/>
                  <a:pt x="2985014" y="2823409"/>
                </a:cubicBezTo>
                <a:lnTo>
                  <a:pt x="2985014" y="4677165"/>
                </a:lnTo>
                <a:cubicBezTo>
                  <a:pt x="2985014" y="4782168"/>
                  <a:pt x="2899880" y="4867293"/>
                  <a:pt x="2794886" y="4867293"/>
                </a:cubicBezTo>
                <a:lnTo>
                  <a:pt x="2794876" y="4867293"/>
                </a:lnTo>
                <a:cubicBezTo>
                  <a:pt x="2689873" y="4867293"/>
                  <a:pt x="2604748" y="4782159"/>
                  <a:pt x="2604748" y="4677165"/>
                </a:cubicBezTo>
                <a:lnTo>
                  <a:pt x="2604748" y="2823409"/>
                </a:lnTo>
                <a:cubicBezTo>
                  <a:pt x="2604748" y="2718405"/>
                  <a:pt x="2689873" y="2633281"/>
                  <a:pt x="2794876" y="2633281"/>
                </a:cubicBezTo>
                <a:close/>
                <a:moveTo>
                  <a:pt x="2053384" y="2395623"/>
                </a:moveTo>
                <a:cubicBezTo>
                  <a:pt x="2158388" y="2395623"/>
                  <a:pt x="2243503" y="2480748"/>
                  <a:pt x="2243513" y="2585742"/>
                </a:cubicBezTo>
                <a:lnTo>
                  <a:pt x="2243513" y="4677165"/>
                </a:lnTo>
                <a:cubicBezTo>
                  <a:pt x="2243513" y="4782169"/>
                  <a:pt x="2158388" y="4867294"/>
                  <a:pt x="2053384" y="4867294"/>
                </a:cubicBezTo>
                <a:cubicBezTo>
                  <a:pt x="1948381" y="4867294"/>
                  <a:pt x="1863256" y="4782159"/>
                  <a:pt x="1863256" y="4677165"/>
                </a:cubicBezTo>
                <a:lnTo>
                  <a:pt x="1863256" y="2585751"/>
                </a:lnTo>
                <a:cubicBezTo>
                  <a:pt x="1863256" y="2480748"/>
                  <a:pt x="1948390" y="2395623"/>
                  <a:pt x="2053384" y="2395623"/>
                </a:cubicBezTo>
                <a:close/>
                <a:moveTo>
                  <a:pt x="3545199" y="2272036"/>
                </a:moveTo>
                <a:cubicBezTo>
                  <a:pt x="3650469" y="2271646"/>
                  <a:pt x="3736013" y="2356885"/>
                  <a:pt x="3736032" y="2462165"/>
                </a:cubicBezTo>
                <a:lnTo>
                  <a:pt x="3736032" y="4677175"/>
                </a:lnTo>
                <a:cubicBezTo>
                  <a:pt x="3736032" y="4782178"/>
                  <a:pt x="3650898" y="4867304"/>
                  <a:pt x="3545904" y="4867304"/>
                </a:cubicBezTo>
                <a:lnTo>
                  <a:pt x="3545894" y="4867304"/>
                </a:lnTo>
                <a:cubicBezTo>
                  <a:pt x="3440890" y="4867304"/>
                  <a:pt x="3355766" y="4782169"/>
                  <a:pt x="3355766" y="4677175"/>
                </a:cubicBezTo>
                <a:lnTo>
                  <a:pt x="3355766" y="2462165"/>
                </a:lnTo>
                <a:cubicBezTo>
                  <a:pt x="3355766" y="2357437"/>
                  <a:pt x="3440462" y="2272417"/>
                  <a:pt x="3545199" y="2272036"/>
                </a:cubicBezTo>
                <a:close/>
                <a:moveTo>
                  <a:pt x="4296893" y="1625603"/>
                </a:moveTo>
                <a:cubicBezTo>
                  <a:pt x="4401906" y="1625603"/>
                  <a:pt x="4487022" y="1710718"/>
                  <a:pt x="4487031" y="1815731"/>
                </a:cubicBezTo>
                <a:lnTo>
                  <a:pt x="4487031" y="4677175"/>
                </a:lnTo>
                <a:cubicBezTo>
                  <a:pt x="4487031" y="4782178"/>
                  <a:pt x="4401897" y="4867303"/>
                  <a:pt x="4296903" y="4867303"/>
                </a:cubicBezTo>
                <a:lnTo>
                  <a:pt x="4296893" y="4867303"/>
                </a:lnTo>
                <a:cubicBezTo>
                  <a:pt x="4191889" y="4867303"/>
                  <a:pt x="4106765" y="4782169"/>
                  <a:pt x="4106765" y="4677175"/>
                </a:cubicBezTo>
                <a:lnTo>
                  <a:pt x="4106765" y="1815731"/>
                </a:lnTo>
                <a:cubicBezTo>
                  <a:pt x="4106765" y="1710728"/>
                  <a:pt x="4191889" y="1625603"/>
                  <a:pt x="4296893" y="1625603"/>
                </a:cubicBezTo>
                <a:close/>
                <a:moveTo>
                  <a:pt x="3736013" y="0"/>
                </a:moveTo>
                <a:lnTo>
                  <a:pt x="4306399" y="0"/>
                </a:lnTo>
                <a:cubicBezTo>
                  <a:pt x="4620914" y="0"/>
                  <a:pt x="4876784" y="255879"/>
                  <a:pt x="4876784" y="570385"/>
                </a:cubicBezTo>
                <a:lnTo>
                  <a:pt x="4876784" y="1131265"/>
                </a:lnTo>
                <a:cubicBezTo>
                  <a:pt x="4876784" y="1236269"/>
                  <a:pt x="4791660" y="1321394"/>
                  <a:pt x="4686656" y="1321394"/>
                </a:cubicBezTo>
                <a:cubicBezTo>
                  <a:pt x="4581652" y="1321394"/>
                  <a:pt x="4496527" y="1236269"/>
                  <a:pt x="4496527" y="1131265"/>
                </a:cubicBezTo>
                <a:lnTo>
                  <a:pt x="4496527" y="658615"/>
                </a:lnTo>
                <a:lnTo>
                  <a:pt x="3109945" y="2044922"/>
                </a:lnTo>
                <a:cubicBezTo>
                  <a:pt x="2999064" y="2155822"/>
                  <a:pt x="2848064" y="2217820"/>
                  <a:pt x="2695959" y="2214962"/>
                </a:cubicBezTo>
                <a:cubicBezTo>
                  <a:pt x="2549684" y="2212238"/>
                  <a:pt x="2410238" y="2151840"/>
                  <a:pt x="2303310" y="2044903"/>
                </a:cubicBezTo>
                <a:lnTo>
                  <a:pt x="2079778" y="1821370"/>
                </a:lnTo>
                <a:cubicBezTo>
                  <a:pt x="2040887" y="1782480"/>
                  <a:pt x="1991224" y="1759048"/>
                  <a:pt x="1946923" y="1758686"/>
                </a:cubicBezTo>
                <a:cubicBezTo>
                  <a:pt x="1900365" y="1758220"/>
                  <a:pt x="1848625" y="1782470"/>
                  <a:pt x="1808925" y="1823361"/>
                </a:cubicBezTo>
                <a:cubicBezTo>
                  <a:pt x="1808372" y="1823923"/>
                  <a:pt x="1807829" y="1824485"/>
                  <a:pt x="1807267" y="1825037"/>
                </a:cubicBezTo>
                <a:lnTo>
                  <a:pt x="1399083" y="2235051"/>
                </a:lnTo>
                <a:cubicBezTo>
                  <a:pt x="1361936" y="2272370"/>
                  <a:pt x="1313139" y="2291048"/>
                  <a:pt x="1264342" y="2291048"/>
                </a:cubicBezTo>
                <a:cubicBezTo>
                  <a:pt x="1215822" y="2291048"/>
                  <a:pt x="1167302" y="2272589"/>
                  <a:pt x="1130211" y="2235660"/>
                </a:cubicBezTo>
                <a:cubicBezTo>
                  <a:pt x="1055793" y="2161575"/>
                  <a:pt x="1055526" y="2041198"/>
                  <a:pt x="1129611" y="1966779"/>
                </a:cubicBezTo>
                <a:lnTo>
                  <a:pt x="1537053" y="1557499"/>
                </a:lnTo>
                <a:cubicBezTo>
                  <a:pt x="1648200" y="1443542"/>
                  <a:pt x="1796923" y="1378439"/>
                  <a:pt x="1945856" y="1378439"/>
                </a:cubicBezTo>
                <a:cubicBezTo>
                  <a:pt x="1947247" y="1378439"/>
                  <a:pt x="1948637" y="1378439"/>
                  <a:pt x="1950038" y="1378448"/>
                </a:cubicBezTo>
                <a:cubicBezTo>
                  <a:pt x="2093932" y="1379629"/>
                  <a:pt x="2239207" y="1443066"/>
                  <a:pt x="2348640" y="1552499"/>
                </a:cubicBezTo>
                <a:lnTo>
                  <a:pt x="2572173" y="1776031"/>
                </a:lnTo>
                <a:cubicBezTo>
                  <a:pt x="2608634" y="1812503"/>
                  <a:pt x="2656345" y="1833905"/>
                  <a:pt x="2703027" y="1834782"/>
                </a:cubicBezTo>
                <a:cubicBezTo>
                  <a:pt x="2704046" y="1834801"/>
                  <a:pt x="2705084" y="1834810"/>
                  <a:pt x="2706104" y="1834810"/>
                </a:cubicBezTo>
                <a:cubicBezTo>
                  <a:pt x="2754576" y="1834810"/>
                  <a:pt x="2803592" y="1813503"/>
                  <a:pt x="2841044" y="1776041"/>
                </a:cubicBezTo>
                <a:lnTo>
                  <a:pt x="4237123" y="380257"/>
                </a:lnTo>
                <a:lnTo>
                  <a:pt x="3736013" y="380257"/>
                </a:lnTo>
                <a:cubicBezTo>
                  <a:pt x="3631010" y="380257"/>
                  <a:pt x="3545885" y="295132"/>
                  <a:pt x="3545885" y="190128"/>
                </a:cubicBezTo>
                <a:cubicBezTo>
                  <a:pt x="3545885" y="85125"/>
                  <a:pt x="3631010" y="0"/>
                  <a:pt x="373601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1313DCB3-B943-4D5B-A744-4F7B3553DB03}"/>
              </a:ext>
            </a:extLst>
          </p:cNvPr>
          <p:cNvSpPr>
            <a:spLocks noChangeAspect="1"/>
          </p:cNvSpPr>
          <p:nvPr/>
        </p:nvSpPr>
        <p:spPr>
          <a:xfrm>
            <a:off x="18235541" y="2064478"/>
            <a:ext cx="853440" cy="853440"/>
          </a:xfrm>
          <a:custGeom>
            <a:avLst/>
            <a:gdLst>
              <a:gd name="connsiteX0" fmla="*/ 381000 w 4876800"/>
              <a:gd name="connsiteY0" fmla="*/ 2067220 h 4876800"/>
              <a:gd name="connsiteX1" fmla="*/ 381000 w 4876800"/>
              <a:gd name="connsiteY1" fmla="*/ 2428580 h 4876800"/>
              <a:gd name="connsiteX2" fmla="*/ 628993 w 4876800"/>
              <a:gd name="connsiteY2" fmla="*/ 2247900 h 4876800"/>
              <a:gd name="connsiteX3" fmla="*/ 2800350 w 4876800"/>
              <a:gd name="connsiteY3" fmla="*/ 1371600 h 4876800"/>
              <a:gd name="connsiteX4" fmla="*/ 2541070 w 4876800"/>
              <a:gd name="connsiteY4" fmla="*/ 1410757 h 4876800"/>
              <a:gd name="connsiteX5" fmla="*/ 2625271 w 4876800"/>
              <a:gd name="connsiteY5" fmla="*/ 1558004 h 4876800"/>
              <a:gd name="connsiteX6" fmla="*/ 2554471 w 4876800"/>
              <a:gd name="connsiteY6" fmla="*/ 1817941 h 4876800"/>
              <a:gd name="connsiteX7" fmla="*/ 2460079 w 4876800"/>
              <a:gd name="connsiteY7" fmla="*/ 1843106 h 4876800"/>
              <a:gd name="connsiteX8" fmla="*/ 2294534 w 4876800"/>
              <a:gd name="connsiteY8" fmla="*/ 1747142 h 4876800"/>
              <a:gd name="connsiteX9" fmla="*/ 2210581 w 4876800"/>
              <a:gd name="connsiteY9" fmla="*/ 1600333 h 4876800"/>
              <a:gd name="connsiteX10" fmla="*/ 1944967 w 4876800"/>
              <a:gd name="connsiteY10" fmla="*/ 2057400 h 4876800"/>
              <a:gd name="connsiteX11" fmla="*/ 2114550 w 4876800"/>
              <a:gd name="connsiteY11" fmla="*/ 2057400 h 4876800"/>
              <a:gd name="connsiteX12" fmla="*/ 2305050 w 4876800"/>
              <a:gd name="connsiteY12" fmla="*/ 2247900 h 4876800"/>
              <a:gd name="connsiteX13" fmla="*/ 2114550 w 4876800"/>
              <a:gd name="connsiteY13" fmla="*/ 2438400 h 4876800"/>
              <a:gd name="connsiteX14" fmla="*/ 1944957 w 4876800"/>
              <a:gd name="connsiteY14" fmla="*/ 2438400 h 4876800"/>
              <a:gd name="connsiteX15" fmla="*/ 2210571 w 4876800"/>
              <a:gd name="connsiteY15" fmla="*/ 2895466 h 4876800"/>
              <a:gd name="connsiteX16" fmla="*/ 2294525 w 4876800"/>
              <a:gd name="connsiteY16" fmla="*/ 2748658 h 4876800"/>
              <a:gd name="connsiteX17" fmla="*/ 2554462 w 4876800"/>
              <a:gd name="connsiteY17" fmla="*/ 2677858 h 4876800"/>
              <a:gd name="connsiteX18" fmla="*/ 2625261 w 4876800"/>
              <a:gd name="connsiteY18" fmla="*/ 2937795 h 4876800"/>
              <a:gd name="connsiteX19" fmla="*/ 2541060 w 4876800"/>
              <a:gd name="connsiteY19" fmla="*/ 3085033 h 4876800"/>
              <a:gd name="connsiteX20" fmla="*/ 2800350 w 4876800"/>
              <a:gd name="connsiteY20" fmla="*/ 3124200 h 4876800"/>
              <a:gd name="connsiteX21" fmla="*/ 3059630 w 4876800"/>
              <a:gd name="connsiteY21" fmla="*/ 3085043 h 4876800"/>
              <a:gd name="connsiteX22" fmla="*/ 2975429 w 4876800"/>
              <a:gd name="connsiteY22" fmla="*/ 2937805 h 4876800"/>
              <a:gd name="connsiteX23" fmla="*/ 3046228 w 4876800"/>
              <a:gd name="connsiteY23" fmla="*/ 2677868 h 4876800"/>
              <a:gd name="connsiteX24" fmla="*/ 3306165 w 4876800"/>
              <a:gd name="connsiteY24" fmla="*/ 2748667 h 4876800"/>
              <a:gd name="connsiteX25" fmla="*/ 3390119 w 4876800"/>
              <a:gd name="connsiteY25" fmla="*/ 2895476 h 4876800"/>
              <a:gd name="connsiteX26" fmla="*/ 3655733 w 4876800"/>
              <a:gd name="connsiteY26" fmla="*/ 2438409 h 4876800"/>
              <a:gd name="connsiteX27" fmla="*/ 3486150 w 4876800"/>
              <a:gd name="connsiteY27" fmla="*/ 2438409 h 4876800"/>
              <a:gd name="connsiteX28" fmla="*/ 3295650 w 4876800"/>
              <a:gd name="connsiteY28" fmla="*/ 2247909 h 4876800"/>
              <a:gd name="connsiteX29" fmla="*/ 3486150 w 4876800"/>
              <a:gd name="connsiteY29" fmla="*/ 2057409 h 4876800"/>
              <a:gd name="connsiteX30" fmla="*/ 3655742 w 4876800"/>
              <a:gd name="connsiteY30" fmla="*/ 2057409 h 4876800"/>
              <a:gd name="connsiteX31" fmla="*/ 3390128 w 4876800"/>
              <a:gd name="connsiteY31" fmla="*/ 1600343 h 4876800"/>
              <a:gd name="connsiteX32" fmla="*/ 3306175 w 4876800"/>
              <a:gd name="connsiteY32" fmla="*/ 1747151 h 4876800"/>
              <a:gd name="connsiteX33" fmla="*/ 3140630 w 4876800"/>
              <a:gd name="connsiteY33" fmla="*/ 1843116 h 4876800"/>
              <a:gd name="connsiteX34" fmla="*/ 3046238 w 4876800"/>
              <a:gd name="connsiteY34" fmla="*/ 1817951 h 4876800"/>
              <a:gd name="connsiteX35" fmla="*/ 2975438 w 4876800"/>
              <a:gd name="connsiteY35" fmla="*/ 1558014 h 4876800"/>
              <a:gd name="connsiteX36" fmla="*/ 3059639 w 4876800"/>
              <a:gd name="connsiteY36" fmla="*/ 1410767 h 4876800"/>
              <a:gd name="connsiteX37" fmla="*/ 2800350 w 4876800"/>
              <a:gd name="connsiteY37" fmla="*/ 1371600 h 4876800"/>
              <a:gd name="connsiteX38" fmla="*/ 2800350 w 4876800"/>
              <a:gd name="connsiteY38" fmla="*/ 990600 h 4876800"/>
              <a:gd name="connsiteX39" fmla="*/ 3418961 w 4876800"/>
              <a:gd name="connsiteY39" fmla="*/ 1153658 h 4876800"/>
              <a:gd name="connsiteX40" fmla="*/ 3424504 w 4876800"/>
              <a:gd name="connsiteY40" fmla="*/ 1156468 h 4876800"/>
              <a:gd name="connsiteX41" fmla="*/ 3429724 w 4876800"/>
              <a:gd name="connsiteY41" fmla="*/ 1159802 h 4876800"/>
              <a:gd name="connsiteX42" fmla="*/ 4057650 w 4876800"/>
              <a:gd name="connsiteY42" fmla="*/ 2247900 h 4876800"/>
              <a:gd name="connsiteX43" fmla="*/ 3429629 w 4876800"/>
              <a:gd name="connsiteY43" fmla="*/ 3336055 h 4876800"/>
              <a:gd name="connsiteX44" fmla="*/ 3424504 w 4876800"/>
              <a:gd name="connsiteY44" fmla="*/ 3339332 h 4876800"/>
              <a:gd name="connsiteX45" fmla="*/ 3415084 w 4876800"/>
              <a:gd name="connsiteY45" fmla="*/ 3344313 h 4876800"/>
              <a:gd name="connsiteX46" fmla="*/ 2800350 w 4876800"/>
              <a:gd name="connsiteY46" fmla="*/ 3505200 h 4876800"/>
              <a:gd name="connsiteX47" fmla="*/ 2185578 w 4876800"/>
              <a:gd name="connsiteY47" fmla="*/ 3344284 h 4876800"/>
              <a:gd name="connsiteX48" fmla="*/ 2176196 w 4876800"/>
              <a:gd name="connsiteY48" fmla="*/ 3339322 h 4876800"/>
              <a:gd name="connsiteX49" fmla="*/ 2171071 w 4876800"/>
              <a:gd name="connsiteY49" fmla="*/ 3336045 h 4876800"/>
              <a:gd name="connsiteX50" fmla="*/ 1543050 w 4876800"/>
              <a:gd name="connsiteY50" fmla="*/ 2247900 h 4876800"/>
              <a:gd name="connsiteX51" fmla="*/ 2170985 w 4876800"/>
              <a:gd name="connsiteY51" fmla="*/ 1159802 h 4876800"/>
              <a:gd name="connsiteX52" fmla="*/ 2176196 w 4876800"/>
              <a:gd name="connsiteY52" fmla="*/ 1156459 h 4876800"/>
              <a:gd name="connsiteX53" fmla="*/ 2181730 w 4876800"/>
              <a:gd name="connsiteY53" fmla="*/ 1153658 h 4876800"/>
              <a:gd name="connsiteX54" fmla="*/ 2800350 w 4876800"/>
              <a:gd name="connsiteY54" fmla="*/ 990600 h 4876800"/>
              <a:gd name="connsiteX55" fmla="*/ 762000 w 4876800"/>
              <a:gd name="connsiteY55" fmla="*/ 0 h 4876800"/>
              <a:gd name="connsiteX56" fmla="*/ 4114800 w 4876800"/>
              <a:gd name="connsiteY56" fmla="*/ 0 h 4876800"/>
              <a:gd name="connsiteX57" fmla="*/ 4876800 w 4876800"/>
              <a:gd name="connsiteY57" fmla="*/ 762000 h 4876800"/>
              <a:gd name="connsiteX58" fmla="*/ 4876800 w 4876800"/>
              <a:gd name="connsiteY58" fmla="*/ 2781300 h 4876800"/>
              <a:gd name="connsiteX59" fmla="*/ 4686300 w 4876800"/>
              <a:gd name="connsiteY59" fmla="*/ 2971800 h 4876800"/>
              <a:gd name="connsiteX60" fmla="*/ 4495800 w 4876800"/>
              <a:gd name="connsiteY60" fmla="*/ 2781300 h 4876800"/>
              <a:gd name="connsiteX61" fmla="*/ 4495800 w 4876800"/>
              <a:gd name="connsiteY61" fmla="*/ 762000 h 4876800"/>
              <a:gd name="connsiteX62" fmla="*/ 4114800 w 4876800"/>
              <a:gd name="connsiteY62" fmla="*/ 381000 h 4876800"/>
              <a:gd name="connsiteX63" fmla="*/ 762000 w 4876800"/>
              <a:gd name="connsiteY63" fmla="*/ 381000 h 4876800"/>
              <a:gd name="connsiteX64" fmla="*/ 381000 w 4876800"/>
              <a:gd name="connsiteY64" fmla="*/ 762000 h 4876800"/>
              <a:gd name="connsiteX65" fmla="*/ 381000 w 4876800"/>
              <a:gd name="connsiteY65" fmla="*/ 1597161 h 4876800"/>
              <a:gd name="connsiteX66" fmla="*/ 397926 w 4876800"/>
              <a:gd name="connsiteY66" fmla="*/ 1608153 h 4876800"/>
              <a:gd name="connsiteX67" fmla="*/ 1064676 w 4876800"/>
              <a:gd name="connsiteY67" fmla="*/ 2093928 h 4876800"/>
              <a:gd name="connsiteX68" fmla="*/ 1143000 w 4876800"/>
              <a:gd name="connsiteY68" fmla="*/ 2247900 h 4876800"/>
              <a:gd name="connsiteX69" fmla="*/ 1064676 w 4876800"/>
              <a:gd name="connsiteY69" fmla="*/ 2401871 h 4876800"/>
              <a:gd name="connsiteX70" fmla="*/ 397926 w 4876800"/>
              <a:gd name="connsiteY70" fmla="*/ 2887647 h 4876800"/>
              <a:gd name="connsiteX71" fmla="*/ 381000 w 4876800"/>
              <a:gd name="connsiteY71" fmla="*/ 2898524 h 4876800"/>
              <a:gd name="connsiteX72" fmla="*/ 381000 w 4876800"/>
              <a:gd name="connsiteY72" fmla="*/ 3733800 h 4876800"/>
              <a:gd name="connsiteX73" fmla="*/ 762000 w 4876800"/>
              <a:gd name="connsiteY73" fmla="*/ 4114800 h 4876800"/>
              <a:gd name="connsiteX74" fmla="*/ 4114800 w 4876800"/>
              <a:gd name="connsiteY74" fmla="*/ 4114800 h 4876800"/>
              <a:gd name="connsiteX75" fmla="*/ 4495800 w 4876800"/>
              <a:gd name="connsiteY75" fmla="*/ 3733800 h 4876800"/>
              <a:gd name="connsiteX76" fmla="*/ 4686300 w 4876800"/>
              <a:gd name="connsiteY76" fmla="*/ 3543300 h 4876800"/>
              <a:gd name="connsiteX77" fmla="*/ 4876800 w 4876800"/>
              <a:gd name="connsiteY77" fmla="*/ 3733800 h 4876800"/>
              <a:gd name="connsiteX78" fmla="*/ 4114800 w 4876800"/>
              <a:gd name="connsiteY78" fmla="*/ 4495800 h 4876800"/>
              <a:gd name="connsiteX79" fmla="*/ 4114800 w 4876800"/>
              <a:gd name="connsiteY79" fmla="*/ 4686300 h 4876800"/>
              <a:gd name="connsiteX80" fmla="*/ 3924300 w 4876800"/>
              <a:gd name="connsiteY80" fmla="*/ 4876800 h 4876800"/>
              <a:gd name="connsiteX81" fmla="*/ 3543300 w 4876800"/>
              <a:gd name="connsiteY81" fmla="*/ 4876800 h 4876800"/>
              <a:gd name="connsiteX82" fmla="*/ 3352800 w 4876800"/>
              <a:gd name="connsiteY82" fmla="*/ 4686300 h 4876800"/>
              <a:gd name="connsiteX83" fmla="*/ 3352800 w 4876800"/>
              <a:gd name="connsiteY83" fmla="*/ 4495800 h 4876800"/>
              <a:gd name="connsiteX84" fmla="*/ 1524000 w 4876800"/>
              <a:gd name="connsiteY84" fmla="*/ 4495800 h 4876800"/>
              <a:gd name="connsiteX85" fmla="*/ 1524000 w 4876800"/>
              <a:gd name="connsiteY85" fmla="*/ 4686300 h 4876800"/>
              <a:gd name="connsiteX86" fmla="*/ 1333500 w 4876800"/>
              <a:gd name="connsiteY86" fmla="*/ 4876800 h 4876800"/>
              <a:gd name="connsiteX87" fmla="*/ 952500 w 4876800"/>
              <a:gd name="connsiteY87" fmla="*/ 4876800 h 4876800"/>
              <a:gd name="connsiteX88" fmla="*/ 762000 w 4876800"/>
              <a:gd name="connsiteY88" fmla="*/ 4686300 h 4876800"/>
              <a:gd name="connsiteX89" fmla="*/ 762000 w 4876800"/>
              <a:gd name="connsiteY89" fmla="*/ 4495800 h 4876800"/>
              <a:gd name="connsiteX90" fmla="*/ 0 w 4876800"/>
              <a:gd name="connsiteY90" fmla="*/ 3733800 h 4876800"/>
              <a:gd name="connsiteX91" fmla="*/ 0 w 4876800"/>
              <a:gd name="connsiteY91" fmla="*/ 762000 h 4876800"/>
              <a:gd name="connsiteX92" fmla="*/ 762000 w 4876800"/>
              <a:gd name="connsiteY92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4876800" h="4876800">
                <a:moveTo>
                  <a:pt x="381000" y="2067220"/>
                </a:moveTo>
                <a:lnTo>
                  <a:pt x="381000" y="2428580"/>
                </a:lnTo>
                <a:lnTo>
                  <a:pt x="628993" y="2247900"/>
                </a:lnTo>
                <a:close/>
                <a:moveTo>
                  <a:pt x="2800350" y="1371600"/>
                </a:moveTo>
                <a:cubicBezTo>
                  <a:pt x="2710120" y="1371600"/>
                  <a:pt x="2623032" y="1385316"/>
                  <a:pt x="2541070" y="1410757"/>
                </a:cubicBezTo>
                <a:lnTo>
                  <a:pt x="2625271" y="1558004"/>
                </a:lnTo>
                <a:cubicBezTo>
                  <a:pt x="2677496" y="1649330"/>
                  <a:pt x="2645797" y="1765716"/>
                  <a:pt x="2554471" y="1817941"/>
                </a:cubicBezTo>
                <a:cubicBezTo>
                  <a:pt x="2524639" y="1835001"/>
                  <a:pt x="2492140" y="1843106"/>
                  <a:pt x="2460079" y="1843106"/>
                </a:cubicBezTo>
                <a:cubicBezTo>
                  <a:pt x="2393956" y="1843106"/>
                  <a:pt x="2329700" y="1808654"/>
                  <a:pt x="2294534" y="1747142"/>
                </a:cubicBezTo>
                <a:lnTo>
                  <a:pt x="2210581" y="1600333"/>
                </a:lnTo>
                <a:cubicBezTo>
                  <a:pt x="2079545" y="1719777"/>
                  <a:pt x="1984810" y="1878368"/>
                  <a:pt x="1944967" y="2057400"/>
                </a:cubicBezTo>
                <a:lnTo>
                  <a:pt x="2114550" y="2057400"/>
                </a:lnTo>
                <a:cubicBezTo>
                  <a:pt x="2219763" y="2057400"/>
                  <a:pt x="2305050" y="2142687"/>
                  <a:pt x="2305050" y="2247900"/>
                </a:cubicBezTo>
                <a:cubicBezTo>
                  <a:pt x="2305050" y="2353113"/>
                  <a:pt x="2219763" y="2438400"/>
                  <a:pt x="2114550" y="2438400"/>
                </a:cubicBezTo>
                <a:lnTo>
                  <a:pt x="1944957" y="2438400"/>
                </a:lnTo>
                <a:cubicBezTo>
                  <a:pt x="1984800" y="2617432"/>
                  <a:pt x="2079536" y="2776014"/>
                  <a:pt x="2210571" y="2895466"/>
                </a:cubicBezTo>
                <a:lnTo>
                  <a:pt x="2294525" y="2748658"/>
                </a:lnTo>
                <a:cubicBezTo>
                  <a:pt x="2346750" y="2657332"/>
                  <a:pt x="2463127" y="2625633"/>
                  <a:pt x="2554462" y="2677858"/>
                </a:cubicBezTo>
                <a:cubicBezTo>
                  <a:pt x="2645788" y="2730084"/>
                  <a:pt x="2677487" y="2846460"/>
                  <a:pt x="2625261" y="2937795"/>
                </a:cubicBezTo>
                <a:lnTo>
                  <a:pt x="2541060" y="3085033"/>
                </a:lnTo>
                <a:cubicBezTo>
                  <a:pt x="2623042" y="3110484"/>
                  <a:pt x="2710120" y="3124200"/>
                  <a:pt x="2800350" y="3124200"/>
                </a:cubicBezTo>
                <a:cubicBezTo>
                  <a:pt x="2890580" y="3124200"/>
                  <a:pt x="2977658" y="3110484"/>
                  <a:pt x="3059630" y="3085043"/>
                </a:cubicBezTo>
                <a:lnTo>
                  <a:pt x="2975429" y="2937805"/>
                </a:lnTo>
                <a:cubicBezTo>
                  <a:pt x="2923203" y="2846470"/>
                  <a:pt x="2954903" y="2730093"/>
                  <a:pt x="3046228" y="2677868"/>
                </a:cubicBezTo>
                <a:cubicBezTo>
                  <a:pt x="3137582" y="2625642"/>
                  <a:pt x="3253949" y="2657341"/>
                  <a:pt x="3306165" y="2748667"/>
                </a:cubicBezTo>
                <a:lnTo>
                  <a:pt x="3390119" y="2895476"/>
                </a:lnTo>
                <a:cubicBezTo>
                  <a:pt x="3521154" y="2776023"/>
                  <a:pt x="3615890" y="2617441"/>
                  <a:pt x="3655733" y="2438409"/>
                </a:cubicBezTo>
                <a:lnTo>
                  <a:pt x="3486150" y="2438409"/>
                </a:lnTo>
                <a:cubicBezTo>
                  <a:pt x="3380937" y="2438409"/>
                  <a:pt x="3295650" y="2353122"/>
                  <a:pt x="3295650" y="2247909"/>
                </a:cubicBezTo>
                <a:cubicBezTo>
                  <a:pt x="3295650" y="2142696"/>
                  <a:pt x="3380937" y="2057409"/>
                  <a:pt x="3486150" y="2057409"/>
                </a:cubicBezTo>
                <a:lnTo>
                  <a:pt x="3655742" y="2057409"/>
                </a:lnTo>
                <a:cubicBezTo>
                  <a:pt x="3615899" y="1878377"/>
                  <a:pt x="3521164" y="1719786"/>
                  <a:pt x="3390128" y="1600343"/>
                </a:cubicBezTo>
                <a:lnTo>
                  <a:pt x="3306175" y="1747151"/>
                </a:lnTo>
                <a:cubicBezTo>
                  <a:pt x="3271009" y="1808654"/>
                  <a:pt x="3206743" y="1843116"/>
                  <a:pt x="3140630" y="1843116"/>
                </a:cubicBezTo>
                <a:cubicBezTo>
                  <a:pt x="3108569" y="1843116"/>
                  <a:pt x="3076070" y="1835010"/>
                  <a:pt x="3046238" y="1817951"/>
                </a:cubicBezTo>
                <a:cubicBezTo>
                  <a:pt x="2954912" y="1765725"/>
                  <a:pt x="2923213" y="1649339"/>
                  <a:pt x="2975438" y="1558014"/>
                </a:cubicBezTo>
                <a:lnTo>
                  <a:pt x="3059639" y="1410767"/>
                </a:lnTo>
                <a:cubicBezTo>
                  <a:pt x="2977667" y="1385316"/>
                  <a:pt x="2890580" y="1371600"/>
                  <a:pt x="2800350" y="1371600"/>
                </a:cubicBezTo>
                <a:close/>
                <a:moveTo>
                  <a:pt x="2800350" y="990600"/>
                </a:moveTo>
                <a:cubicBezTo>
                  <a:pt x="3025083" y="990600"/>
                  <a:pt x="3236204" y="1049931"/>
                  <a:pt x="3418961" y="1153658"/>
                </a:cubicBezTo>
                <a:cubicBezTo>
                  <a:pt x="3420799" y="1154630"/>
                  <a:pt x="3422685" y="1155430"/>
                  <a:pt x="3424504" y="1156468"/>
                </a:cubicBezTo>
                <a:cubicBezTo>
                  <a:pt x="3426323" y="1157497"/>
                  <a:pt x="3427962" y="1158716"/>
                  <a:pt x="3429724" y="1159802"/>
                </a:cubicBezTo>
                <a:cubicBezTo>
                  <a:pt x="3804837" y="1377620"/>
                  <a:pt x="4057650" y="1783775"/>
                  <a:pt x="4057650" y="2247900"/>
                </a:cubicBezTo>
                <a:cubicBezTo>
                  <a:pt x="4057650" y="2712062"/>
                  <a:pt x="3804799" y="3118247"/>
                  <a:pt x="3429629" y="3336055"/>
                </a:cubicBezTo>
                <a:cubicBezTo>
                  <a:pt x="3427885" y="3337122"/>
                  <a:pt x="3426285" y="3338312"/>
                  <a:pt x="3424504" y="3339332"/>
                </a:cubicBezTo>
                <a:cubicBezTo>
                  <a:pt x="3421399" y="3341103"/>
                  <a:pt x="3418246" y="3342722"/>
                  <a:pt x="3415084" y="3344313"/>
                </a:cubicBezTo>
                <a:cubicBezTo>
                  <a:pt x="3233214" y="3446688"/>
                  <a:pt x="3023502" y="3505200"/>
                  <a:pt x="2800350" y="3505200"/>
                </a:cubicBezTo>
                <a:cubicBezTo>
                  <a:pt x="2577179" y="3505200"/>
                  <a:pt x="2367458" y="3446678"/>
                  <a:pt x="2185578" y="3344284"/>
                </a:cubicBezTo>
                <a:cubicBezTo>
                  <a:pt x="2182425" y="3342703"/>
                  <a:pt x="2179291" y="3341094"/>
                  <a:pt x="2176196" y="3339322"/>
                </a:cubicBezTo>
                <a:cubicBezTo>
                  <a:pt x="2174414" y="3338312"/>
                  <a:pt x="2172805" y="3337112"/>
                  <a:pt x="2171071" y="3336045"/>
                </a:cubicBezTo>
                <a:cubicBezTo>
                  <a:pt x="1795900" y="3118247"/>
                  <a:pt x="1543050" y="2712062"/>
                  <a:pt x="1543050" y="2247900"/>
                </a:cubicBezTo>
                <a:cubicBezTo>
                  <a:pt x="1543050" y="1783775"/>
                  <a:pt x="1795862" y="1377620"/>
                  <a:pt x="2170985" y="1159802"/>
                </a:cubicBezTo>
                <a:cubicBezTo>
                  <a:pt x="2172748" y="1158716"/>
                  <a:pt x="2174386" y="1157487"/>
                  <a:pt x="2176196" y="1156459"/>
                </a:cubicBezTo>
                <a:cubicBezTo>
                  <a:pt x="2178005" y="1155430"/>
                  <a:pt x="2179891" y="1154630"/>
                  <a:pt x="2181730" y="1153658"/>
                </a:cubicBezTo>
                <a:cubicBezTo>
                  <a:pt x="2364486" y="1049931"/>
                  <a:pt x="2575607" y="990600"/>
                  <a:pt x="2800350" y="990600"/>
                </a:cubicBezTo>
                <a:close/>
                <a:moveTo>
                  <a:pt x="762000" y="0"/>
                </a:moveTo>
                <a:lnTo>
                  <a:pt x="4114800" y="0"/>
                </a:lnTo>
                <a:cubicBezTo>
                  <a:pt x="4534967" y="0"/>
                  <a:pt x="4876800" y="341833"/>
                  <a:pt x="4876800" y="762000"/>
                </a:cubicBezTo>
                <a:lnTo>
                  <a:pt x="4876800" y="2781300"/>
                </a:lnTo>
                <a:cubicBezTo>
                  <a:pt x="4876800" y="2886513"/>
                  <a:pt x="4791513" y="2971800"/>
                  <a:pt x="4686300" y="2971800"/>
                </a:cubicBezTo>
                <a:cubicBezTo>
                  <a:pt x="4581087" y="2971800"/>
                  <a:pt x="4495800" y="2886513"/>
                  <a:pt x="4495800" y="2781300"/>
                </a:cubicBezTo>
                <a:lnTo>
                  <a:pt x="4495800" y="762000"/>
                </a:lnTo>
                <a:cubicBezTo>
                  <a:pt x="4495800" y="551916"/>
                  <a:pt x="4324883" y="381000"/>
                  <a:pt x="4114800" y="381000"/>
                </a:cubicBezTo>
                <a:lnTo>
                  <a:pt x="762000" y="381000"/>
                </a:lnTo>
                <a:cubicBezTo>
                  <a:pt x="551916" y="381000"/>
                  <a:pt x="381000" y="551916"/>
                  <a:pt x="381000" y="762000"/>
                </a:cubicBezTo>
                <a:lnTo>
                  <a:pt x="381000" y="1597161"/>
                </a:lnTo>
                <a:cubicBezTo>
                  <a:pt x="386762" y="1600505"/>
                  <a:pt x="392420" y="1604143"/>
                  <a:pt x="397926" y="1608153"/>
                </a:cubicBezTo>
                <a:lnTo>
                  <a:pt x="1064676" y="2093928"/>
                </a:lnTo>
                <a:cubicBezTo>
                  <a:pt x="1113891" y="2129790"/>
                  <a:pt x="1143000" y="2187006"/>
                  <a:pt x="1143000" y="2247900"/>
                </a:cubicBezTo>
                <a:cubicBezTo>
                  <a:pt x="1143000" y="2308793"/>
                  <a:pt x="1113891" y="2366010"/>
                  <a:pt x="1064676" y="2401871"/>
                </a:cubicBezTo>
                <a:lnTo>
                  <a:pt x="397926" y="2887647"/>
                </a:lnTo>
                <a:cubicBezTo>
                  <a:pt x="392439" y="2891647"/>
                  <a:pt x="386753" y="2895190"/>
                  <a:pt x="381000" y="2898524"/>
                </a:cubicBezTo>
                <a:lnTo>
                  <a:pt x="381000" y="3733800"/>
                </a:lnTo>
                <a:cubicBezTo>
                  <a:pt x="381000" y="3943883"/>
                  <a:pt x="551916" y="4114800"/>
                  <a:pt x="762000" y="4114800"/>
                </a:cubicBezTo>
                <a:lnTo>
                  <a:pt x="4114800" y="4114800"/>
                </a:lnTo>
                <a:cubicBezTo>
                  <a:pt x="4324883" y="4114800"/>
                  <a:pt x="4495800" y="3943883"/>
                  <a:pt x="4495800" y="3733800"/>
                </a:cubicBezTo>
                <a:cubicBezTo>
                  <a:pt x="4495800" y="3628587"/>
                  <a:pt x="4581087" y="3543300"/>
                  <a:pt x="4686300" y="3543300"/>
                </a:cubicBezTo>
                <a:cubicBezTo>
                  <a:pt x="4791513" y="3543300"/>
                  <a:pt x="4876800" y="3628587"/>
                  <a:pt x="4876800" y="3733800"/>
                </a:cubicBezTo>
                <a:cubicBezTo>
                  <a:pt x="4876800" y="4153967"/>
                  <a:pt x="4534967" y="4495800"/>
                  <a:pt x="4114800" y="4495800"/>
                </a:cubicBezTo>
                <a:lnTo>
                  <a:pt x="4114800" y="4686300"/>
                </a:lnTo>
                <a:cubicBezTo>
                  <a:pt x="4114800" y="4791513"/>
                  <a:pt x="4029513" y="4876800"/>
                  <a:pt x="3924300" y="4876800"/>
                </a:cubicBezTo>
                <a:lnTo>
                  <a:pt x="3543300" y="4876800"/>
                </a:lnTo>
                <a:cubicBezTo>
                  <a:pt x="3438087" y="4876800"/>
                  <a:pt x="3352800" y="4791513"/>
                  <a:pt x="3352800" y="4686300"/>
                </a:cubicBezTo>
                <a:lnTo>
                  <a:pt x="3352800" y="4495800"/>
                </a:lnTo>
                <a:lnTo>
                  <a:pt x="1524000" y="4495800"/>
                </a:lnTo>
                <a:lnTo>
                  <a:pt x="1524000" y="4686300"/>
                </a:lnTo>
                <a:cubicBezTo>
                  <a:pt x="1524000" y="4791513"/>
                  <a:pt x="1438713" y="4876800"/>
                  <a:pt x="1333500" y="4876800"/>
                </a:cubicBezTo>
                <a:lnTo>
                  <a:pt x="952500" y="4876800"/>
                </a:lnTo>
                <a:cubicBezTo>
                  <a:pt x="847287" y="4876800"/>
                  <a:pt x="762000" y="4791513"/>
                  <a:pt x="762000" y="4686300"/>
                </a:cubicBezTo>
                <a:lnTo>
                  <a:pt x="762000" y="4495800"/>
                </a:lnTo>
                <a:cubicBezTo>
                  <a:pt x="341833" y="4495800"/>
                  <a:pt x="0" y="4153967"/>
                  <a:pt x="0" y="3733800"/>
                </a:cubicBezTo>
                <a:lnTo>
                  <a:pt x="0" y="762000"/>
                </a:lnTo>
                <a:cubicBezTo>
                  <a:pt x="0" y="341833"/>
                  <a:pt x="341833" y="0"/>
                  <a:pt x="762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7886F0C-6003-434D-B64E-F1714BEDA3A3}"/>
              </a:ext>
            </a:extLst>
          </p:cNvPr>
          <p:cNvSpPr>
            <a:spLocks noChangeAspect="1"/>
          </p:cNvSpPr>
          <p:nvPr/>
        </p:nvSpPr>
        <p:spPr>
          <a:xfrm>
            <a:off x="11815252" y="2064478"/>
            <a:ext cx="745306" cy="853440"/>
          </a:xfrm>
          <a:custGeom>
            <a:avLst/>
            <a:gdLst>
              <a:gd name="connsiteX0" fmla="*/ 3096561 w 4258894"/>
              <a:gd name="connsiteY0" fmla="*/ 1532561 h 4876808"/>
              <a:gd name="connsiteX1" fmla="*/ 3238290 w 4258894"/>
              <a:gd name="connsiteY1" fmla="*/ 1565546 h 4876808"/>
              <a:gd name="connsiteX2" fmla="*/ 3282210 w 4258894"/>
              <a:gd name="connsiteY2" fmla="*/ 1830818 h 4876808"/>
              <a:gd name="connsiteX3" fmla="*/ 2341244 w 4258894"/>
              <a:gd name="connsiteY3" fmla="*/ 3145173 h 4876808"/>
              <a:gd name="connsiteX4" fmla="*/ 2334853 w 4258894"/>
              <a:gd name="connsiteY4" fmla="*/ 3153593 h 4876808"/>
              <a:gd name="connsiteX5" fmla="*/ 1986324 w 4258894"/>
              <a:gd name="connsiteY5" fmla="*/ 3335149 h 4876808"/>
              <a:gd name="connsiteX6" fmla="*/ 1954063 w 4258894"/>
              <a:gd name="connsiteY6" fmla="*/ 3336215 h 4876808"/>
              <a:gd name="connsiteX7" fmla="*/ 1616773 w 4258894"/>
              <a:gd name="connsiteY7" fmla="*/ 3201465 h 4876808"/>
              <a:gd name="connsiteX8" fmla="*/ 1615068 w 4258894"/>
              <a:gd name="connsiteY8" fmla="*/ 3199827 h 4876808"/>
              <a:gd name="connsiteX9" fmla="*/ 1008354 w 4258894"/>
              <a:gd name="connsiteY9" fmla="*/ 2607753 h 4876808"/>
              <a:gd name="connsiteX10" fmla="*/ 1005068 w 4258894"/>
              <a:gd name="connsiteY10" fmla="*/ 2338891 h 4876808"/>
              <a:gd name="connsiteX11" fmla="*/ 1273930 w 4258894"/>
              <a:gd name="connsiteY11" fmla="*/ 2335605 h 4876808"/>
              <a:gd name="connsiteX12" fmla="*/ 1879606 w 4258894"/>
              <a:gd name="connsiteY12" fmla="*/ 2926669 h 4876808"/>
              <a:gd name="connsiteX13" fmla="*/ 1961025 w 4258894"/>
              <a:gd name="connsiteY13" fmla="*/ 2955730 h 4876808"/>
              <a:gd name="connsiteX14" fmla="*/ 2035873 w 4258894"/>
              <a:gd name="connsiteY14" fmla="*/ 2918506 h 4876808"/>
              <a:gd name="connsiteX15" fmla="*/ 2973028 w 4258894"/>
              <a:gd name="connsiteY15" fmla="*/ 1609466 h 4876808"/>
              <a:gd name="connsiteX16" fmla="*/ 3096561 w 4258894"/>
              <a:gd name="connsiteY16" fmla="*/ 1532561 h 4876808"/>
              <a:gd name="connsiteX17" fmla="*/ 2119593 w 4258894"/>
              <a:gd name="connsiteY17" fmla="*/ 1 h 4876808"/>
              <a:gd name="connsiteX18" fmla="*/ 2197075 w 4258894"/>
              <a:gd name="connsiteY18" fmla="*/ 16353 h 4876808"/>
              <a:gd name="connsiteX19" fmla="*/ 4145890 w 4258894"/>
              <a:gd name="connsiteY19" fmla="*/ 881442 h 4876808"/>
              <a:gd name="connsiteX20" fmla="*/ 4258894 w 4258894"/>
              <a:gd name="connsiteY20" fmla="*/ 1055216 h 4876808"/>
              <a:gd name="connsiteX21" fmla="*/ 4258894 w 4258894"/>
              <a:gd name="connsiteY21" fmla="*/ 2557242 h 4876808"/>
              <a:gd name="connsiteX22" fmla="*/ 3914670 w 4258894"/>
              <a:gd name="connsiteY22" fmla="*/ 3776128 h 4876808"/>
              <a:gd name="connsiteX23" fmla="*/ 3654085 w 4258894"/>
              <a:gd name="connsiteY23" fmla="*/ 3842441 h 4876808"/>
              <a:gd name="connsiteX24" fmla="*/ 3587772 w 4258894"/>
              <a:gd name="connsiteY24" fmla="*/ 3581856 h 4876808"/>
              <a:gd name="connsiteX25" fmla="*/ 3878637 w 4258894"/>
              <a:gd name="connsiteY25" fmla="*/ 2557233 h 4876808"/>
              <a:gd name="connsiteX26" fmla="*/ 3878637 w 4258894"/>
              <a:gd name="connsiteY26" fmla="*/ 1178841 h 4876808"/>
              <a:gd name="connsiteX27" fmla="*/ 2120332 w 4258894"/>
              <a:gd name="connsiteY27" fmla="*/ 398325 h 4876808"/>
              <a:gd name="connsiteX28" fmla="*/ 380276 w 4258894"/>
              <a:gd name="connsiteY28" fmla="*/ 1178346 h 4876808"/>
              <a:gd name="connsiteX29" fmla="*/ 380276 w 4258894"/>
              <a:gd name="connsiteY29" fmla="*/ 2557242 h 4876808"/>
              <a:gd name="connsiteX30" fmla="*/ 2129457 w 4258894"/>
              <a:gd name="connsiteY30" fmla="*/ 4496551 h 4876808"/>
              <a:gd name="connsiteX31" fmla="*/ 3044266 w 4258894"/>
              <a:gd name="connsiteY31" fmla="*/ 4190723 h 4876808"/>
              <a:gd name="connsiteX32" fmla="*/ 3309871 w 4258894"/>
              <a:gd name="connsiteY32" fmla="*/ 4232566 h 4876808"/>
              <a:gd name="connsiteX33" fmla="*/ 3268027 w 4258894"/>
              <a:gd name="connsiteY33" fmla="*/ 4498180 h 4876808"/>
              <a:gd name="connsiteX34" fmla="*/ 2129447 w 4258894"/>
              <a:gd name="connsiteY34" fmla="*/ 4876808 h 4876808"/>
              <a:gd name="connsiteX35" fmla="*/ 1289580 w 4258894"/>
              <a:gd name="connsiteY35" fmla="*/ 4674640 h 4876808"/>
              <a:gd name="connsiteX36" fmla="*/ 615458 w 4258894"/>
              <a:gd name="connsiteY36" fmla="*/ 4149260 h 4876808"/>
              <a:gd name="connsiteX37" fmla="*/ 0 w 4258894"/>
              <a:gd name="connsiteY37" fmla="*/ 2557233 h 4876808"/>
              <a:gd name="connsiteX38" fmla="*/ 0 w 4258894"/>
              <a:gd name="connsiteY38" fmla="*/ 1055216 h 4876808"/>
              <a:gd name="connsiteX39" fmla="*/ 112357 w 4258894"/>
              <a:gd name="connsiteY39" fmla="*/ 881728 h 4876808"/>
              <a:gd name="connsiteX40" fmla="*/ 2042169 w 4258894"/>
              <a:gd name="connsiteY40" fmla="*/ 16639 h 4876808"/>
              <a:gd name="connsiteX41" fmla="*/ 2119593 w 4258894"/>
              <a:gd name="connsiteY41" fmla="*/ 1 h 487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258894" h="4876808">
                <a:moveTo>
                  <a:pt x="3096561" y="1532561"/>
                </a:moveTo>
                <a:cubicBezTo>
                  <a:pt x="3144566" y="1524613"/>
                  <a:pt x="3195603" y="1534981"/>
                  <a:pt x="3238290" y="1565546"/>
                </a:cubicBezTo>
                <a:cubicBezTo>
                  <a:pt x="3323663" y="1626668"/>
                  <a:pt x="3343332" y="1745436"/>
                  <a:pt x="3282210" y="1830818"/>
                </a:cubicBezTo>
                <a:lnTo>
                  <a:pt x="2341244" y="3145173"/>
                </a:lnTo>
                <a:cubicBezTo>
                  <a:pt x="2339197" y="3148040"/>
                  <a:pt x="2337063" y="3150849"/>
                  <a:pt x="2334853" y="3153593"/>
                </a:cubicBezTo>
                <a:cubicBezTo>
                  <a:pt x="2249433" y="3259901"/>
                  <a:pt x="2122398" y="3326081"/>
                  <a:pt x="1986324" y="3335149"/>
                </a:cubicBezTo>
                <a:cubicBezTo>
                  <a:pt x="1975570" y="3335872"/>
                  <a:pt x="1964788" y="3336225"/>
                  <a:pt x="1954063" y="3336215"/>
                </a:cubicBezTo>
                <a:cubicBezTo>
                  <a:pt x="1829142" y="3336215"/>
                  <a:pt x="1707737" y="3288057"/>
                  <a:pt x="1616773" y="3201465"/>
                </a:cubicBezTo>
                <a:cubicBezTo>
                  <a:pt x="1616201" y="3200922"/>
                  <a:pt x="1615630" y="3200380"/>
                  <a:pt x="1615068" y="3199827"/>
                </a:cubicBezTo>
                <a:lnTo>
                  <a:pt x="1008354" y="2607753"/>
                </a:lnTo>
                <a:cubicBezTo>
                  <a:pt x="933202" y="2534411"/>
                  <a:pt x="931735" y="2414043"/>
                  <a:pt x="1005068" y="2338891"/>
                </a:cubicBezTo>
                <a:cubicBezTo>
                  <a:pt x="1078401" y="2263729"/>
                  <a:pt x="1198778" y="2262262"/>
                  <a:pt x="1273930" y="2335605"/>
                </a:cubicBezTo>
                <a:lnTo>
                  <a:pt x="1879606" y="2926669"/>
                </a:lnTo>
                <a:cubicBezTo>
                  <a:pt x="1909486" y="2954663"/>
                  <a:pt x="1943357" y="2956911"/>
                  <a:pt x="1961025" y="2955730"/>
                </a:cubicBezTo>
                <a:cubicBezTo>
                  <a:pt x="1978218" y="2954596"/>
                  <a:pt x="2010279" y="2948186"/>
                  <a:pt x="2035873" y="2918506"/>
                </a:cubicBezTo>
                <a:lnTo>
                  <a:pt x="2973028" y="1609466"/>
                </a:lnTo>
                <a:cubicBezTo>
                  <a:pt x="3003584" y="1566771"/>
                  <a:pt x="3048556" y="1540508"/>
                  <a:pt x="3096561" y="1532561"/>
                </a:cubicBezTo>
                <a:close/>
                <a:moveTo>
                  <a:pt x="2119593" y="1"/>
                </a:moveTo>
                <a:cubicBezTo>
                  <a:pt x="2145997" y="-47"/>
                  <a:pt x="2172410" y="5404"/>
                  <a:pt x="2197075" y="16353"/>
                </a:cubicBezTo>
                <a:lnTo>
                  <a:pt x="4145890" y="881442"/>
                </a:lnTo>
                <a:cubicBezTo>
                  <a:pt x="4214603" y="911941"/>
                  <a:pt x="4258885" y="980055"/>
                  <a:pt x="4258894" y="1055216"/>
                </a:cubicBezTo>
                <a:lnTo>
                  <a:pt x="4258894" y="2557242"/>
                </a:lnTo>
                <a:cubicBezTo>
                  <a:pt x="4258894" y="2975694"/>
                  <a:pt x="4139870" y="3397176"/>
                  <a:pt x="3914670" y="3776128"/>
                </a:cubicBezTo>
                <a:cubicBezTo>
                  <a:pt x="3861025" y="3866396"/>
                  <a:pt x="3744373" y="3896095"/>
                  <a:pt x="3654085" y="3842441"/>
                </a:cubicBezTo>
                <a:cubicBezTo>
                  <a:pt x="3563817" y="3788796"/>
                  <a:pt x="3534127" y="3672124"/>
                  <a:pt x="3587772" y="3581856"/>
                </a:cubicBezTo>
                <a:cubicBezTo>
                  <a:pt x="3778063" y="3261664"/>
                  <a:pt x="3878637" y="2907343"/>
                  <a:pt x="3878637" y="2557233"/>
                </a:cubicBezTo>
                <a:lnTo>
                  <a:pt x="3878637" y="1178841"/>
                </a:lnTo>
                <a:lnTo>
                  <a:pt x="2120332" y="398325"/>
                </a:lnTo>
                <a:lnTo>
                  <a:pt x="380276" y="1178346"/>
                </a:lnTo>
                <a:lnTo>
                  <a:pt x="380276" y="2557242"/>
                </a:lnTo>
                <a:cubicBezTo>
                  <a:pt x="380276" y="3572207"/>
                  <a:pt x="1213999" y="4496551"/>
                  <a:pt x="2129457" y="4496551"/>
                </a:cubicBezTo>
                <a:cubicBezTo>
                  <a:pt x="2453021" y="4496551"/>
                  <a:pt x="2769356" y="4390795"/>
                  <a:pt x="3044266" y="4190723"/>
                </a:cubicBezTo>
                <a:cubicBezTo>
                  <a:pt x="3129162" y="4128934"/>
                  <a:pt x="3248082" y="4147670"/>
                  <a:pt x="3309871" y="4232566"/>
                </a:cubicBezTo>
                <a:cubicBezTo>
                  <a:pt x="3371669" y="4317472"/>
                  <a:pt x="3352933" y="4436391"/>
                  <a:pt x="3268027" y="4498180"/>
                </a:cubicBezTo>
                <a:cubicBezTo>
                  <a:pt x="2927671" y="4745878"/>
                  <a:pt x="2533964" y="4876808"/>
                  <a:pt x="2129447" y="4876808"/>
                </a:cubicBezTo>
                <a:cubicBezTo>
                  <a:pt x="1840554" y="4876808"/>
                  <a:pt x="1557985" y="4808791"/>
                  <a:pt x="1289580" y="4674640"/>
                </a:cubicBezTo>
                <a:cubicBezTo>
                  <a:pt x="1038996" y="4549406"/>
                  <a:pt x="812197" y="4372641"/>
                  <a:pt x="615458" y="4149260"/>
                </a:cubicBezTo>
                <a:cubicBezTo>
                  <a:pt x="224323" y="3705157"/>
                  <a:pt x="0" y="3124885"/>
                  <a:pt x="0" y="2557233"/>
                </a:cubicBezTo>
                <a:lnTo>
                  <a:pt x="0" y="1055216"/>
                </a:lnTo>
                <a:cubicBezTo>
                  <a:pt x="0" y="980312"/>
                  <a:pt x="43996" y="912379"/>
                  <a:pt x="112357" y="881728"/>
                </a:cubicBezTo>
                <a:lnTo>
                  <a:pt x="2042169" y="16639"/>
                </a:lnTo>
                <a:cubicBezTo>
                  <a:pt x="2066796" y="5595"/>
                  <a:pt x="2093190" y="49"/>
                  <a:pt x="2119593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6045EAF-C19C-42F5-877C-8A288A0EEAB0}"/>
              </a:ext>
            </a:extLst>
          </p:cNvPr>
          <p:cNvSpPr>
            <a:spLocks noChangeAspect="1"/>
          </p:cNvSpPr>
          <p:nvPr/>
        </p:nvSpPr>
        <p:spPr>
          <a:xfrm>
            <a:off x="15001703" y="2065902"/>
            <a:ext cx="853440" cy="852016"/>
          </a:xfrm>
          <a:custGeom>
            <a:avLst/>
            <a:gdLst>
              <a:gd name="connsiteX0" fmla="*/ 3752860 w 4876810"/>
              <a:gd name="connsiteY0" fmla="*/ 2620804 h 4868676"/>
              <a:gd name="connsiteX1" fmla="*/ 3013777 w 4876810"/>
              <a:gd name="connsiteY1" fmla="*/ 2811295 h 4868676"/>
              <a:gd name="connsiteX2" fmla="*/ 3752860 w 4876810"/>
              <a:gd name="connsiteY2" fmla="*/ 3001804 h 4868676"/>
              <a:gd name="connsiteX3" fmla="*/ 3918595 w 4876810"/>
              <a:gd name="connsiteY3" fmla="*/ 2995251 h 4868676"/>
              <a:gd name="connsiteX4" fmla="*/ 4123725 w 4876810"/>
              <a:gd name="connsiteY4" fmla="*/ 3169902 h 4868676"/>
              <a:gd name="connsiteX5" fmla="*/ 3949075 w 4876810"/>
              <a:gd name="connsiteY5" fmla="*/ 3375032 h 4868676"/>
              <a:gd name="connsiteX6" fmla="*/ 3752860 w 4876810"/>
              <a:gd name="connsiteY6" fmla="*/ 3382795 h 4868676"/>
              <a:gd name="connsiteX7" fmla="*/ 3020825 w 4876810"/>
              <a:gd name="connsiteY7" fmla="*/ 3257074 h 4868676"/>
              <a:gd name="connsiteX8" fmla="*/ 3009910 w 4876810"/>
              <a:gd name="connsiteY8" fmla="*/ 3252436 h 4868676"/>
              <a:gd name="connsiteX9" fmla="*/ 3009910 w 4876810"/>
              <a:gd name="connsiteY9" fmla="*/ 3538643 h 4868676"/>
              <a:gd name="connsiteX10" fmla="*/ 3752860 w 4876810"/>
              <a:gd name="connsiteY10" fmla="*/ 3735210 h 4868676"/>
              <a:gd name="connsiteX11" fmla="*/ 3918595 w 4876810"/>
              <a:gd name="connsiteY11" fmla="*/ 3728657 h 4868676"/>
              <a:gd name="connsiteX12" fmla="*/ 4123725 w 4876810"/>
              <a:gd name="connsiteY12" fmla="*/ 3903307 h 4868676"/>
              <a:gd name="connsiteX13" fmla="*/ 3949075 w 4876810"/>
              <a:gd name="connsiteY13" fmla="*/ 4108438 h 4868676"/>
              <a:gd name="connsiteX14" fmla="*/ 3752860 w 4876810"/>
              <a:gd name="connsiteY14" fmla="*/ 4116201 h 4868676"/>
              <a:gd name="connsiteX15" fmla="*/ 3020825 w 4876810"/>
              <a:gd name="connsiteY15" fmla="*/ 3990480 h 4868676"/>
              <a:gd name="connsiteX16" fmla="*/ 3009910 w 4876810"/>
              <a:gd name="connsiteY16" fmla="*/ 3985842 h 4868676"/>
              <a:gd name="connsiteX17" fmla="*/ 3009910 w 4876810"/>
              <a:gd name="connsiteY17" fmla="*/ 4291137 h 4868676"/>
              <a:gd name="connsiteX18" fmla="*/ 3752860 w 4876810"/>
              <a:gd name="connsiteY18" fmla="*/ 4487676 h 4868676"/>
              <a:gd name="connsiteX19" fmla="*/ 4495810 w 4876810"/>
              <a:gd name="connsiteY19" fmla="*/ 4291137 h 4868676"/>
              <a:gd name="connsiteX20" fmla="*/ 4495810 w 4876810"/>
              <a:gd name="connsiteY20" fmla="*/ 2817343 h 4868676"/>
              <a:gd name="connsiteX21" fmla="*/ 3752860 w 4876810"/>
              <a:gd name="connsiteY21" fmla="*/ 2620804 h 4868676"/>
              <a:gd name="connsiteX22" fmla="*/ 3752860 w 4876810"/>
              <a:gd name="connsiteY22" fmla="*/ 2239776 h 4868676"/>
              <a:gd name="connsiteX23" fmla="*/ 4484894 w 4876810"/>
              <a:gd name="connsiteY23" fmla="*/ 2365496 h 4868676"/>
              <a:gd name="connsiteX24" fmla="*/ 4876810 w 4876810"/>
              <a:gd name="connsiteY24" fmla="*/ 2811276 h 4868676"/>
              <a:gd name="connsiteX25" fmla="*/ 4876810 w 4876810"/>
              <a:gd name="connsiteY25" fmla="*/ 4297176 h 4868676"/>
              <a:gd name="connsiteX26" fmla="*/ 4484894 w 4876810"/>
              <a:gd name="connsiteY26" fmla="*/ 4742955 h 4868676"/>
              <a:gd name="connsiteX27" fmla="*/ 3752860 w 4876810"/>
              <a:gd name="connsiteY27" fmla="*/ 4868676 h 4868676"/>
              <a:gd name="connsiteX28" fmla="*/ 3020825 w 4876810"/>
              <a:gd name="connsiteY28" fmla="*/ 4742955 h 4868676"/>
              <a:gd name="connsiteX29" fmla="*/ 2628910 w 4876810"/>
              <a:gd name="connsiteY29" fmla="*/ 4297176 h 4868676"/>
              <a:gd name="connsiteX30" fmla="*/ 2628910 w 4876810"/>
              <a:gd name="connsiteY30" fmla="*/ 2811276 h 4868676"/>
              <a:gd name="connsiteX31" fmla="*/ 3020825 w 4876810"/>
              <a:gd name="connsiteY31" fmla="*/ 2365496 h 4868676"/>
              <a:gd name="connsiteX32" fmla="*/ 3752860 w 4876810"/>
              <a:gd name="connsiteY32" fmla="*/ 2239776 h 4868676"/>
              <a:gd name="connsiteX33" fmla="*/ 2190750 w 4876810"/>
              <a:gd name="connsiteY33" fmla="*/ 763401 h 4868676"/>
              <a:gd name="connsiteX34" fmla="*/ 2381250 w 4876810"/>
              <a:gd name="connsiteY34" fmla="*/ 953901 h 4868676"/>
              <a:gd name="connsiteX35" fmla="*/ 2381250 w 4876810"/>
              <a:gd name="connsiteY35" fmla="*/ 2190751 h 4868676"/>
              <a:gd name="connsiteX36" fmla="*/ 2325453 w 4876810"/>
              <a:gd name="connsiteY36" fmla="*/ 2325453 h 4868676"/>
              <a:gd name="connsiteX37" fmla="*/ 1654217 w 4876810"/>
              <a:gd name="connsiteY37" fmla="*/ 2996690 h 4868676"/>
              <a:gd name="connsiteX38" fmla="*/ 1519514 w 4876810"/>
              <a:gd name="connsiteY38" fmla="*/ 3052487 h 4868676"/>
              <a:gd name="connsiteX39" fmla="*/ 1384812 w 4876810"/>
              <a:gd name="connsiteY39" fmla="*/ 2996690 h 4868676"/>
              <a:gd name="connsiteX40" fmla="*/ 1384812 w 4876810"/>
              <a:gd name="connsiteY40" fmla="*/ 2727285 h 4868676"/>
              <a:gd name="connsiteX41" fmla="*/ 2000250 w 4876810"/>
              <a:gd name="connsiteY41" fmla="*/ 2111846 h 4868676"/>
              <a:gd name="connsiteX42" fmla="*/ 2000250 w 4876810"/>
              <a:gd name="connsiteY42" fmla="*/ 953901 h 4868676"/>
              <a:gd name="connsiteX43" fmla="*/ 2190750 w 4876810"/>
              <a:gd name="connsiteY43" fmla="*/ 763401 h 4868676"/>
              <a:gd name="connsiteX44" fmla="*/ 2190750 w 4876810"/>
              <a:gd name="connsiteY44" fmla="*/ 0 h 4868676"/>
              <a:gd name="connsiteX45" fmla="*/ 3570684 w 4876810"/>
              <a:gd name="connsiteY45" fmla="*/ 489147 h 4868676"/>
              <a:gd name="connsiteX46" fmla="*/ 4329341 w 4876810"/>
              <a:gd name="connsiteY46" fmla="*/ 1713614 h 4868676"/>
              <a:gd name="connsiteX47" fmla="*/ 4184694 w 4876810"/>
              <a:gd name="connsiteY47" fmla="*/ 1940900 h 4868676"/>
              <a:gd name="connsiteX48" fmla="*/ 3957409 w 4876810"/>
              <a:gd name="connsiteY48" fmla="*/ 1796253 h 4868676"/>
              <a:gd name="connsiteX49" fmla="*/ 2190750 w 4876810"/>
              <a:gd name="connsiteY49" fmla="*/ 381000 h 4868676"/>
              <a:gd name="connsiteX50" fmla="*/ 381000 w 4876810"/>
              <a:gd name="connsiteY50" fmla="*/ 2190750 h 4868676"/>
              <a:gd name="connsiteX51" fmla="*/ 2113054 w 4876810"/>
              <a:gd name="connsiteY51" fmla="*/ 3998862 h 4868676"/>
              <a:gd name="connsiteX52" fmla="*/ 2295363 w 4876810"/>
              <a:gd name="connsiteY52" fmla="*/ 4197220 h 4868676"/>
              <a:gd name="connsiteX53" fmla="*/ 2105168 w 4876810"/>
              <a:gd name="connsiteY53" fmla="*/ 4379700 h 4868676"/>
              <a:gd name="connsiteX54" fmla="*/ 2097005 w 4876810"/>
              <a:gd name="connsiteY54" fmla="*/ 4379528 h 4868676"/>
              <a:gd name="connsiteX55" fmla="*/ 611057 w 4876810"/>
              <a:gd name="connsiteY55" fmla="*/ 3708635 h 4868676"/>
              <a:gd name="connsiteX56" fmla="*/ 0 w 4876810"/>
              <a:gd name="connsiteY56" fmla="*/ 2190750 h 4868676"/>
              <a:gd name="connsiteX57" fmla="*/ 641651 w 4876810"/>
              <a:gd name="connsiteY57" fmla="*/ 641651 h 4868676"/>
              <a:gd name="connsiteX58" fmla="*/ 2190750 w 4876810"/>
              <a:gd name="connsiteY58" fmla="*/ 0 h 486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76810" h="4868676">
                <a:moveTo>
                  <a:pt x="3752860" y="2620804"/>
                </a:moveTo>
                <a:cubicBezTo>
                  <a:pt x="3312481" y="2620804"/>
                  <a:pt x="3058487" y="2749821"/>
                  <a:pt x="3013777" y="2811295"/>
                </a:cubicBezTo>
                <a:cubicBezTo>
                  <a:pt x="3058420" y="2872750"/>
                  <a:pt x="3312405" y="3001804"/>
                  <a:pt x="3752860" y="3001804"/>
                </a:cubicBezTo>
                <a:cubicBezTo>
                  <a:pt x="3808686" y="3001804"/>
                  <a:pt x="3864445" y="2999595"/>
                  <a:pt x="3918595" y="2995251"/>
                </a:cubicBezTo>
                <a:cubicBezTo>
                  <a:pt x="4023598" y="2986860"/>
                  <a:pt x="4115305" y="3065022"/>
                  <a:pt x="4123725" y="3169902"/>
                </a:cubicBezTo>
                <a:cubicBezTo>
                  <a:pt x="4132145" y="3274781"/>
                  <a:pt x="4053945" y="3366621"/>
                  <a:pt x="3949075" y="3375032"/>
                </a:cubicBezTo>
                <a:cubicBezTo>
                  <a:pt x="3884829" y="3380185"/>
                  <a:pt x="3818811" y="3382795"/>
                  <a:pt x="3752860" y="3382795"/>
                </a:cubicBezTo>
                <a:cubicBezTo>
                  <a:pt x="3479426" y="3382795"/>
                  <a:pt x="3219450" y="3338142"/>
                  <a:pt x="3020825" y="3257074"/>
                </a:cubicBezTo>
                <a:cubicBezTo>
                  <a:pt x="3017082" y="3255541"/>
                  <a:pt x="3013577" y="3253979"/>
                  <a:pt x="3009910" y="3252436"/>
                </a:cubicBezTo>
                <a:lnTo>
                  <a:pt x="3009910" y="3538643"/>
                </a:lnTo>
                <a:cubicBezTo>
                  <a:pt x="3041266" y="3597193"/>
                  <a:pt x="3297374" y="3735210"/>
                  <a:pt x="3752860" y="3735210"/>
                </a:cubicBezTo>
                <a:cubicBezTo>
                  <a:pt x="3808686" y="3735210"/>
                  <a:pt x="3864445" y="3733000"/>
                  <a:pt x="3918595" y="3728657"/>
                </a:cubicBezTo>
                <a:cubicBezTo>
                  <a:pt x="4023598" y="3720275"/>
                  <a:pt x="4115305" y="3798428"/>
                  <a:pt x="4123725" y="3903307"/>
                </a:cubicBezTo>
                <a:cubicBezTo>
                  <a:pt x="4132145" y="4008187"/>
                  <a:pt x="4053945" y="4100027"/>
                  <a:pt x="3949075" y="4108438"/>
                </a:cubicBezTo>
                <a:cubicBezTo>
                  <a:pt x="3884829" y="4113591"/>
                  <a:pt x="3818811" y="4116201"/>
                  <a:pt x="3752860" y="4116201"/>
                </a:cubicBezTo>
                <a:cubicBezTo>
                  <a:pt x="3479426" y="4116201"/>
                  <a:pt x="3219450" y="4071547"/>
                  <a:pt x="3020825" y="3990480"/>
                </a:cubicBezTo>
                <a:cubicBezTo>
                  <a:pt x="3017082" y="3988947"/>
                  <a:pt x="3013577" y="3987385"/>
                  <a:pt x="3009910" y="3985842"/>
                </a:cubicBezTo>
                <a:lnTo>
                  <a:pt x="3009910" y="4291137"/>
                </a:lnTo>
                <a:cubicBezTo>
                  <a:pt x="3041380" y="4349716"/>
                  <a:pt x="3297498" y="4487676"/>
                  <a:pt x="3752860" y="4487676"/>
                </a:cubicBezTo>
                <a:cubicBezTo>
                  <a:pt x="4208222" y="4487676"/>
                  <a:pt x="4464339" y="4349706"/>
                  <a:pt x="4495810" y="4291137"/>
                </a:cubicBezTo>
                <a:lnTo>
                  <a:pt x="4495810" y="2817343"/>
                </a:lnTo>
                <a:cubicBezTo>
                  <a:pt x="4464339" y="2758764"/>
                  <a:pt x="4208222" y="2620804"/>
                  <a:pt x="3752860" y="2620804"/>
                </a:cubicBezTo>
                <a:close/>
                <a:moveTo>
                  <a:pt x="3752860" y="2239776"/>
                </a:moveTo>
                <a:cubicBezTo>
                  <a:pt x="4026294" y="2239776"/>
                  <a:pt x="4286269" y="2284429"/>
                  <a:pt x="4484894" y="2365496"/>
                </a:cubicBezTo>
                <a:cubicBezTo>
                  <a:pt x="4825889" y="2504676"/>
                  <a:pt x="4876810" y="2704529"/>
                  <a:pt x="4876810" y="2811276"/>
                </a:cubicBezTo>
                <a:lnTo>
                  <a:pt x="4876810" y="4297176"/>
                </a:lnTo>
                <a:cubicBezTo>
                  <a:pt x="4876810" y="4403913"/>
                  <a:pt x="4825889" y="4603776"/>
                  <a:pt x="4484894" y="4742955"/>
                </a:cubicBezTo>
                <a:cubicBezTo>
                  <a:pt x="4286269" y="4824022"/>
                  <a:pt x="4026294" y="4868676"/>
                  <a:pt x="3752860" y="4868676"/>
                </a:cubicBezTo>
                <a:cubicBezTo>
                  <a:pt x="3479426" y="4868676"/>
                  <a:pt x="3219450" y="4824022"/>
                  <a:pt x="3020825" y="4742955"/>
                </a:cubicBezTo>
                <a:cubicBezTo>
                  <a:pt x="2679830" y="4603776"/>
                  <a:pt x="2628910" y="4403923"/>
                  <a:pt x="2628910" y="4297176"/>
                </a:cubicBezTo>
                <a:lnTo>
                  <a:pt x="2628910" y="2811276"/>
                </a:lnTo>
                <a:cubicBezTo>
                  <a:pt x="2628910" y="2704539"/>
                  <a:pt x="2679830" y="2504676"/>
                  <a:pt x="3020825" y="2365496"/>
                </a:cubicBezTo>
                <a:cubicBezTo>
                  <a:pt x="3219450" y="2284429"/>
                  <a:pt x="3479426" y="2239776"/>
                  <a:pt x="3752860" y="2239776"/>
                </a:cubicBezTo>
                <a:close/>
                <a:moveTo>
                  <a:pt x="2190750" y="763401"/>
                </a:moveTo>
                <a:cubicBezTo>
                  <a:pt x="2295964" y="763401"/>
                  <a:pt x="2381250" y="848688"/>
                  <a:pt x="2381250" y="953901"/>
                </a:cubicBezTo>
                <a:lnTo>
                  <a:pt x="2381250" y="2190751"/>
                </a:lnTo>
                <a:cubicBezTo>
                  <a:pt x="2381250" y="2241271"/>
                  <a:pt x="2361181" y="2289734"/>
                  <a:pt x="2325453" y="2325453"/>
                </a:cubicBezTo>
                <a:lnTo>
                  <a:pt x="1654217" y="2996690"/>
                </a:lnTo>
                <a:cubicBezTo>
                  <a:pt x="1617022" y="3033885"/>
                  <a:pt x="1568273" y="3052487"/>
                  <a:pt x="1519514" y="3052487"/>
                </a:cubicBezTo>
                <a:cubicBezTo>
                  <a:pt x="1470756" y="3052487"/>
                  <a:pt x="1422007" y="3033885"/>
                  <a:pt x="1384812" y="2996690"/>
                </a:cubicBezTo>
                <a:cubicBezTo>
                  <a:pt x="1310412" y="2922290"/>
                  <a:pt x="1310412" y="2801675"/>
                  <a:pt x="1384812" y="2727285"/>
                </a:cubicBezTo>
                <a:lnTo>
                  <a:pt x="2000250" y="2111846"/>
                </a:lnTo>
                <a:lnTo>
                  <a:pt x="2000250" y="953901"/>
                </a:lnTo>
                <a:cubicBezTo>
                  <a:pt x="2000250" y="848688"/>
                  <a:pt x="2085537" y="763401"/>
                  <a:pt x="2190750" y="763401"/>
                </a:cubicBezTo>
                <a:close/>
                <a:moveTo>
                  <a:pt x="2190750" y="0"/>
                </a:moveTo>
                <a:cubicBezTo>
                  <a:pt x="2692089" y="0"/>
                  <a:pt x="3182159" y="173717"/>
                  <a:pt x="3570684" y="489147"/>
                </a:cubicBezTo>
                <a:cubicBezTo>
                  <a:pt x="3953523" y="799966"/>
                  <a:pt x="4222947" y="1234830"/>
                  <a:pt x="4329341" y="1713614"/>
                </a:cubicBezTo>
                <a:cubicBezTo>
                  <a:pt x="4352163" y="1816322"/>
                  <a:pt x="4287403" y="1918078"/>
                  <a:pt x="4184694" y="1940900"/>
                </a:cubicBezTo>
                <a:cubicBezTo>
                  <a:pt x="4081958" y="1963712"/>
                  <a:pt x="3980231" y="1898961"/>
                  <a:pt x="3957409" y="1796253"/>
                </a:cubicBezTo>
                <a:cubicBezTo>
                  <a:pt x="3775196" y="976208"/>
                  <a:pt x="3032208" y="381000"/>
                  <a:pt x="2190750" y="381000"/>
                </a:cubicBezTo>
                <a:cubicBezTo>
                  <a:pt x="1192854" y="381000"/>
                  <a:pt x="381000" y="1192854"/>
                  <a:pt x="381000" y="2190750"/>
                </a:cubicBezTo>
                <a:cubicBezTo>
                  <a:pt x="381000" y="3163700"/>
                  <a:pt x="1141809" y="3957923"/>
                  <a:pt x="2113054" y="3998862"/>
                </a:cubicBezTo>
                <a:cubicBezTo>
                  <a:pt x="2218172" y="4003291"/>
                  <a:pt x="2299802" y="4092102"/>
                  <a:pt x="2295363" y="4197220"/>
                </a:cubicBezTo>
                <a:cubicBezTo>
                  <a:pt x="2291048" y="4299604"/>
                  <a:pt x="2206685" y="4379700"/>
                  <a:pt x="2105168" y="4379700"/>
                </a:cubicBezTo>
                <a:cubicBezTo>
                  <a:pt x="2102453" y="4379700"/>
                  <a:pt x="2099739" y="4379643"/>
                  <a:pt x="2097005" y="4379528"/>
                </a:cubicBezTo>
                <a:cubicBezTo>
                  <a:pt x="1531667" y="4355697"/>
                  <a:pt x="1003954" y="4117429"/>
                  <a:pt x="611057" y="3708635"/>
                </a:cubicBezTo>
                <a:cubicBezTo>
                  <a:pt x="217017" y="3298641"/>
                  <a:pt x="0" y="2759573"/>
                  <a:pt x="0" y="2190750"/>
                </a:cubicBezTo>
                <a:cubicBezTo>
                  <a:pt x="0" y="1605572"/>
                  <a:pt x="227876" y="1055436"/>
                  <a:pt x="641651" y="641651"/>
                </a:cubicBezTo>
                <a:cubicBezTo>
                  <a:pt x="1055436" y="227876"/>
                  <a:pt x="1605572" y="0"/>
                  <a:pt x="2190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F046E35-1F80-4882-B708-E5798F03CD35}"/>
              </a:ext>
            </a:extLst>
          </p:cNvPr>
          <p:cNvSpPr>
            <a:spLocks noChangeAspect="1"/>
          </p:cNvSpPr>
          <p:nvPr/>
        </p:nvSpPr>
        <p:spPr>
          <a:xfrm>
            <a:off x="2089376" y="10053338"/>
            <a:ext cx="744146" cy="853440"/>
          </a:xfrm>
          <a:custGeom>
            <a:avLst/>
            <a:gdLst>
              <a:gd name="connsiteX0" fmla="*/ 2033587 w 4066222"/>
              <a:gd name="connsiteY0" fmla="*/ 4180523 h 4663440"/>
              <a:gd name="connsiteX1" fmla="*/ 2120265 w 4066222"/>
              <a:gd name="connsiteY1" fmla="*/ 4267200 h 4663440"/>
              <a:gd name="connsiteX2" fmla="*/ 2120265 w 4066222"/>
              <a:gd name="connsiteY2" fmla="*/ 4490085 h 4663440"/>
              <a:gd name="connsiteX3" fmla="*/ 2866072 w 4066222"/>
              <a:gd name="connsiteY3" fmla="*/ 4490085 h 4663440"/>
              <a:gd name="connsiteX4" fmla="*/ 2952750 w 4066222"/>
              <a:gd name="connsiteY4" fmla="*/ 4576763 h 4663440"/>
              <a:gd name="connsiteX5" fmla="*/ 2866072 w 4066222"/>
              <a:gd name="connsiteY5" fmla="*/ 4663440 h 4663440"/>
              <a:gd name="connsiteX6" fmla="*/ 1201102 w 4066222"/>
              <a:gd name="connsiteY6" fmla="*/ 4663440 h 4663440"/>
              <a:gd name="connsiteX7" fmla="*/ 1114425 w 4066222"/>
              <a:gd name="connsiteY7" fmla="*/ 4576763 h 4663440"/>
              <a:gd name="connsiteX8" fmla="*/ 1201102 w 4066222"/>
              <a:gd name="connsiteY8" fmla="*/ 4490085 h 4663440"/>
              <a:gd name="connsiteX9" fmla="*/ 1946910 w 4066222"/>
              <a:gd name="connsiteY9" fmla="*/ 4490085 h 4663440"/>
              <a:gd name="connsiteX10" fmla="*/ 1946910 w 4066222"/>
              <a:gd name="connsiteY10" fmla="*/ 4267200 h 4663440"/>
              <a:gd name="connsiteX11" fmla="*/ 2033587 w 4066222"/>
              <a:gd name="connsiteY11" fmla="*/ 4180523 h 4663440"/>
              <a:gd name="connsiteX12" fmla="*/ 2025967 w 4066222"/>
              <a:gd name="connsiteY12" fmla="*/ 3456623 h 4663440"/>
              <a:gd name="connsiteX13" fmla="*/ 2125980 w 4066222"/>
              <a:gd name="connsiteY13" fmla="*/ 3556635 h 4663440"/>
              <a:gd name="connsiteX14" fmla="*/ 2025967 w 4066222"/>
              <a:gd name="connsiteY14" fmla="*/ 3656648 h 4663440"/>
              <a:gd name="connsiteX15" fmla="*/ 1925955 w 4066222"/>
              <a:gd name="connsiteY15" fmla="*/ 3556635 h 4663440"/>
              <a:gd name="connsiteX16" fmla="*/ 2025967 w 4066222"/>
              <a:gd name="connsiteY16" fmla="*/ 3456623 h 4663440"/>
              <a:gd name="connsiteX17" fmla="*/ 2025015 w 4066222"/>
              <a:gd name="connsiteY17" fmla="*/ 2801302 h 4663440"/>
              <a:gd name="connsiteX18" fmla="*/ 1614487 w 4066222"/>
              <a:gd name="connsiteY18" fmla="*/ 3145155 h 4663440"/>
              <a:gd name="connsiteX19" fmla="*/ 2436495 w 4066222"/>
              <a:gd name="connsiteY19" fmla="*/ 3145155 h 4663440"/>
              <a:gd name="connsiteX20" fmla="*/ 2025015 w 4066222"/>
              <a:gd name="connsiteY20" fmla="*/ 2801302 h 4663440"/>
              <a:gd name="connsiteX21" fmla="*/ 2836545 w 4066222"/>
              <a:gd name="connsiteY21" fmla="*/ 1015365 h 4663440"/>
              <a:gd name="connsiteX22" fmla="*/ 3857625 w 4066222"/>
              <a:gd name="connsiteY22" fmla="*/ 1015365 h 4663440"/>
              <a:gd name="connsiteX23" fmla="*/ 4066222 w 4066222"/>
              <a:gd name="connsiteY23" fmla="*/ 1223962 h 4663440"/>
              <a:gd name="connsiteX24" fmla="*/ 4066222 w 4066222"/>
              <a:gd name="connsiteY24" fmla="*/ 3735705 h 4663440"/>
              <a:gd name="connsiteX25" fmla="*/ 3857625 w 4066222"/>
              <a:gd name="connsiteY25" fmla="*/ 3944302 h 4663440"/>
              <a:gd name="connsiteX26" fmla="*/ 208597 w 4066222"/>
              <a:gd name="connsiteY26" fmla="*/ 3944302 h 4663440"/>
              <a:gd name="connsiteX27" fmla="*/ 0 w 4066222"/>
              <a:gd name="connsiteY27" fmla="*/ 3736657 h 4663440"/>
              <a:gd name="connsiteX28" fmla="*/ 0 w 4066222"/>
              <a:gd name="connsiteY28" fmla="*/ 3221355 h 4663440"/>
              <a:gd name="connsiteX29" fmla="*/ 86677 w 4066222"/>
              <a:gd name="connsiteY29" fmla="*/ 3134677 h 4663440"/>
              <a:gd name="connsiteX30" fmla="*/ 128587 w 4066222"/>
              <a:gd name="connsiteY30" fmla="*/ 3146107 h 4663440"/>
              <a:gd name="connsiteX31" fmla="*/ 865822 w 4066222"/>
              <a:gd name="connsiteY31" fmla="*/ 3146107 h 4663440"/>
              <a:gd name="connsiteX32" fmla="*/ 1378267 w 4066222"/>
              <a:gd name="connsiteY32" fmla="*/ 2702242 h 4663440"/>
              <a:gd name="connsiteX33" fmla="*/ 1464945 w 4066222"/>
              <a:gd name="connsiteY33" fmla="*/ 2788920 h 4663440"/>
              <a:gd name="connsiteX34" fmla="*/ 1378267 w 4066222"/>
              <a:gd name="connsiteY34" fmla="*/ 2875597 h 4663440"/>
              <a:gd name="connsiteX35" fmla="*/ 1041082 w 4066222"/>
              <a:gd name="connsiteY35" fmla="*/ 3146107 h 4663440"/>
              <a:gd name="connsiteX36" fmla="*/ 1437322 w 4066222"/>
              <a:gd name="connsiteY36" fmla="*/ 3146107 h 4663440"/>
              <a:gd name="connsiteX37" fmla="*/ 1925955 w 4066222"/>
              <a:gd name="connsiteY37" fmla="*/ 2638425 h 4663440"/>
              <a:gd name="connsiteX38" fmla="*/ 1925955 w 4066222"/>
              <a:gd name="connsiteY38" fmla="*/ 2033587 h 4663440"/>
              <a:gd name="connsiteX39" fmla="*/ 2012632 w 4066222"/>
              <a:gd name="connsiteY39" fmla="*/ 1946910 h 4663440"/>
              <a:gd name="connsiteX40" fmla="*/ 2099310 w 4066222"/>
              <a:gd name="connsiteY40" fmla="*/ 2033587 h 4663440"/>
              <a:gd name="connsiteX41" fmla="*/ 2099310 w 4066222"/>
              <a:gd name="connsiteY41" fmla="*/ 2634615 h 4663440"/>
              <a:gd name="connsiteX42" fmla="*/ 2609850 w 4066222"/>
              <a:gd name="connsiteY42" fmla="*/ 3146107 h 4663440"/>
              <a:gd name="connsiteX43" fmla="*/ 3004185 w 4066222"/>
              <a:gd name="connsiteY43" fmla="*/ 3146107 h 4663440"/>
              <a:gd name="connsiteX44" fmla="*/ 2667000 w 4066222"/>
              <a:gd name="connsiteY44" fmla="*/ 2875597 h 4663440"/>
              <a:gd name="connsiteX45" fmla="*/ 2580322 w 4066222"/>
              <a:gd name="connsiteY45" fmla="*/ 2788920 h 4663440"/>
              <a:gd name="connsiteX46" fmla="*/ 2667000 w 4066222"/>
              <a:gd name="connsiteY46" fmla="*/ 2702242 h 4663440"/>
              <a:gd name="connsiteX47" fmla="*/ 3179445 w 4066222"/>
              <a:gd name="connsiteY47" fmla="*/ 3146107 h 4663440"/>
              <a:gd name="connsiteX48" fmla="*/ 3614737 w 4066222"/>
              <a:gd name="connsiteY48" fmla="*/ 3146107 h 4663440"/>
              <a:gd name="connsiteX49" fmla="*/ 3701415 w 4066222"/>
              <a:gd name="connsiteY49" fmla="*/ 3232785 h 4663440"/>
              <a:gd name="connsiteX50" fmla="*/ 3614737 w 4066222"/>
              <a:gd name="connsiteY50" fmla="*/ 3319462 h 4663440"/>
              <a:gd name="connsiteX51" fmla="*/ 172402 w 4066222"/>
              <a:gd name="connsiteY51" fmla="*/ 3319462 h 4663440"/>
              <a:gd name="connsiteX52" fmla="*/ 172402 w 4066222"/>
              <a:gd name="connsiteY52" fmla="*/ 3737610 h 4663440"/>
              <a:gd name="connsiteX53" fmla="*/ 208597 w 4066222"/>
              <a:gd name="connsiteY53" fmla="*/ 3773805 h 4663440"/>
              <a:gd name="connsiteX54" fmla="*/ 3857625 w 4066222"/>
              <a:gd name="connsiteY54" fmla="*/ 3773805 h 4663440"/>
              <a:gd name="connsiteX55" fmla="*/ 3893820 w 4066222"/>
              <a:gd name="connsiteY55" fmla="*/ 3737610 h 4663440"/>
              <a:gd name="connsiteX56" fmla="*/ 3893820 w 4066222"/>
              <a:gd name="connsiteY56" fmla="*/ 1224915 h 4663440"/>
              <a:gd name="connsiteX57" fmla="*/ 3857625 w 4066222"/>
              <a:gd name="connsiteY57" fmla="*/ 1188720 h 4663440"/>
              <a:gd name="connsiteX58" fmla="*/ 2836545 w 4066222"/>
              <a:gd name="connsiteY58" fmla="*/ 1188720 h 4663440"/>
              <a:gd name="connsiteX59" fmla="*/ 2749867 w 4066222"/>
              <a:gd name="connsiteY59" fmla="*/ 1102042 h 4663440"/>
              <a:gd name="connsiteX60" fmla="*/ 2836545 w 4066222"/>
              <a:gd name="connsiteY60" fmla="*/ 1015365 h 4663440"/>
              <a:gd name="connsiteX61" fmla="*/ 208597 w 4066222"/>
              <a:gd name="connsiteY61" fmla="*/ 1013460 h 4663440"/>
              <a:gd name="connsiteX62" fmla="*/ 1233487 w 4066222"/>
              <a:gd name="connsiteY62" fmla="*/ 1013460 h 4663440"/>
              <a:gd name="connsiteX63" fmla="*/ 1320165 w 4066222"/>
              <a:gd name="connsiteY63" fmla="*/ 1100137 h 4663440"/>
              <a:gd name="connsiteX64" fmla="*/ 1233487 w 4066222"/>
              <a:gd name="connsiteY64" fmla="*/ 1186815 h 4663440"/>
              <a:gd name="connsiteX65" fmla="*/ 209550 w 4066222"/>
              <a:gd name="connsiteY65" fmla="*/ 1186815 h 4663440"/>
              <a:gd name="connsiteX66" fmla="*/ 173355 w 4066222"/>
              <a:gd name="connsiteY66" fmla="*/ 1223010 h 4663440"/>
              <a:gd name="connsiteX67" fmla="*/ 173355 w 4066222"/>
              <a:gd name="connsiteY67" fmla="*/ 2870835 h 4663440"/>
              <a:gd name="connsiteX68" fmla="*/ 86677 w 4066222"/>
              <a:gd name="connsiteY68" fmla="*/ 2957512 h 4663440"/>
              <a:gd name="connsiteX69" fmla="*/ 0 w 4066222"/>
              <a:gd name="connsiteY69" fmla="*/ 2869882 h 4663440"/>
              <a:gd name="connsiteX70" fmla="*/ 0 w 4066222"/>
              <a:gd name="connsiteY70" fmla="*/ 1222057 h 4663440"/>
              <a:gd name="connsiteX71" fmla="*/ 208597 w 4066222"/>
              <a:gd name="connsiteY71" fmla="*/ 1013460 h 4663440"/>
              <a:gd name="connsiteX72" fmla="*/ 2025967 w 4066222"/>
              <a:gd name="connsiteY72" fmla="*/ 0 h 4663440"/>
              <a:gd name="connsiteX73" fmla="*/ 2091690 w 4066222"/>
              <a:gd name="connsiteY73" fmla="*/ 29527 h 4663440"/>
              <a:gd name="connsiteX74" fmla="*/ 2440305 w 4066222"/>
              <a:gd name="connsiteY74" fmla="*/ 434340 h 4663440"/>
              <a:gd name="connsiteX75" fmla="*/ 2554605 w 4066222"/>
              <a:gd name="connsiteY75" fmla="*/ 741045 h 4663440"/>
              <a:gd name="connsiteX76" fmla="*/ 2554605 w 4066222"/>
              <a:gd name="connsiteY76" fmla="*/ 1494472 h 4663440"/>
              <a:gd name="connsiteX77" fmla="*/ 2577465 w 4066222"/>
              <a:gd name="connsiteY77" fmla="*/ 1572577 h 4663440"/>
              <a:gd name="connsiteX78" fmla="*/ 2723197 w 4066222"/>
              <a:gd name="connsiteY78" fmla="*/ 1802130 h 4663440"/>
              <a:gd name="connsiteX79" fmla="*/ 2774632 w 4066222"/>
              <a:gd name="connsiteY79" fmla="*/ 1979295 h 4663440"/>
              <a:gd name="connsiteX80" fmla="*/ 2774632 w 4066222"/>
              <a:gd name="connsiteY80" fmla="*/ 2167890 h 4663440"/>
              <a:gd name="connsiteX81" fmla="*/ 2687955 w 4066222"/>
              <a:gd name="connsiteY81" fmla="*/ 2254567 h 4663440"/>
              <a:gd name="connsiteX82" fmla="*/ 2503170 w 4066222"/>
              <a:gd name="connsiteY82" fmla="*/ 2254567 h 4663440"/>
              <a:gd name="connsiteX83" fmla="*/ 2503170 w 4066222"/>
              <a:gd name="connsiteY83" fmla="*/ 2454592 h 4663440"/>
              <a:gd name="connsiteX84" fmla="*/ 2416492 w 4066222"/>
              <a:gd name="connsiteY84" fmla="*/ 2541270 h 4663440"/>
              <a:gd name="connsiteX85" fmla="*/ 2329815 w 4066222"/>
              <a:gd name="connsiteY85" fmla="*/ 2454592 h 4663440"/>
              <a:gd name="connsiteX86" fmla="*/ 2329815 w 4066222"/>
              <a:gd name="connsiteY86" fmla="*/ 2253615 h 4663440"/>
              <a:gd name="connsiteX87" fmla="*/ 2253615 w 4066222"/>
              <a:gd name="connsiteY87" fmla="*/ 2167890 h 4663440"/>
              <a:gd name="connsiteX88" fmla="*/ 2340292 w 4066222"/>
              <a:gd name="connsiteY88" fmla="*/ 2081212 h 4663440"/>
              <a:gd name="connsiteX89" fmla="*/ 2602230 w 4066222"/>
              <a:gd name="connsiteY89" fmla="*/ 2081212 h 4663440"/>
              <a:gd name="connsiteX90" fmla="*/ 2602230 w 4066222"/>
              <a:gd name="connsiteY90" fmla="*/ 1979295 h 4663440"/>
              <a:gd name="connsiteX91" fmla="*/ 2577465 w 4066222"/>
              <a:gd name="connsiteY91" fmla="*/ 1894522 h 4663440"/>
              <a:gd name="connsiteX92" fmla="*/ 2431732 w 4066222"/>
              <a:gd name="connsiteY92" fmla="*/ 1664970 h 4663440"/>
              <a:gd name="connsiteX93" fmla="*/ 2382202 w 4066222"/>
              <a:gd name="connsiteY93" fmla="*/ 1494472 h 4663440"/>
              <a:gd name="connsiteX94" fmla="*/ 2382202 w 4066222"/>
              <a:gd name="connsiteY94" fmla="*/ 740092 h 4663440"/>
              <a:gd name="connsiteX95" fmla="*/ 2309812 w 4066222"/>
              <a:gd name="connsiteY95" fmla="*/ 546735 h 4663440"/>
              <a:gd name="connsiteX96" fmla="*/ 2027872 w 4066222"/>
              <a:gd name="connsiteY96" fmla="*/ 219075 h 4663440"/>
              <a:gd name="connsiteX97" fmla="*/ 1746885 w 4066222"/>
              <a:gd name="connsiteY97" fmla="*/ 547687 h 4663440"/>
              <a:gd name="connsiteX98" fmla="*/ 1675447 w 4066222"/>
              <a:gd name="connsiteY98" fmla="*/ 740092 h 4663440"/>
              <a:gd name="connsiteX99" fmla="*/ 1675447 w 4066222"/>
              <a:gd name="connsiteY99" fmla="*/ 1489710 h 4663440"/>
              <a:gd name="connsiteX100" fmla="*/ 1618297 w 4066222"/>
              <a:gd name="connsiteY100" fmla="*/ 1671637 h 4663440"/>
              <a:gd name="connsiteX101" fmla="*/ 1462087 w 4066222"/>
              <a:gd name="connsiteY101" fmla="*/ 1895475 h 4663440"/>
              <a:gd name="connsiteX102" fmla="*/ 1433512 w 4066222"/>
              <a:gd name="connsiteY102" fmla="*/ 1985962 h 4663440"/>
              <a:gd name="connsiteX103" fmla="*/ 1433512 w 4066222"/>
              <a:gd name="connsiteY103" fmla="*/ 2082165 h 4663440"/>
              <a:gd name="connsiteX104" fmla="*/ 1709737 w 4066222"/>
              <a:gd name="connsiteY104" fmla="*/ 2082165 h 4663440"/>
              <a:gd name="connsiteX105" fmla="*/ 1796415 w 4066222"/>
              <a:gd name="connsiteY105" fmla="*/ 2168842 h 4663440"/>
              <a:gd name="connsiteX106" fmla="*/ 1709737 w 4066222"/>
              <a:gd name="connsiteY106" fmla="*/ 2255520 h 4663440"/>
              <a:gd name="connsiteX107" fmla="*/ 1698307 w 4066222"/>
              <a:gd name="connsiteY107" fmla="*/ 2255520 h 4663440"/>
              <a:gd name="connsiteX108" fmla="*/ 1698307 w 4066222"/>
              <a:gd name="connsiteY108" fmla="*/ 2455545 h 4663440"/>
              <a:gd name="connsiteX109" fmla="*/ 1611630 w 4066222"/>
              <a:gd name="connsiteY109" fmla="*/ 2542222 h 4663440"/>
              <a:gd name="connsiteX110" fmla="*/ 1524952 w 4066222"/>
              <a:gd name="connsiteY110" fmla="*/ 2455545 h 4663440"/>
              <a:gd name="connsiteX111" fmla="*/ 1524952 w 4066222"/>
              <a:gd name="connsiteY111" fmla="*/ 2255520 h 4663440"/>
              <a:gd name="connsiteX112" fmla="*/ 1347787 w 4066222"/>
              <a:gd name="connsiteY112" fmla="*/ 2255520 h 4663440"/>
              <a:gd name="connsiteX113" fmla="*/ 1261110 w 4066222"/>
              <a:gd name="connsiteY113" fmla="*/ 2168842 h 4663440"/>
              <a:gd name="connsiteX114" fmla="*/ 1261110 w 4066222"/>
              <a:gd name="connsiteY114" fmla="*/ 1986915 h 4663440"/>
              <a:gd name="connsiteX115" fmla="*/ 1320165 w 4066222"/>
              <a:gd name="connsiteY115" fmla="*/ 1797367 h 4663440"/>
              <a:gd name="connsiteX116" fmla="*/ 1476375 w 4066222"/>
              <a:gd name="connsiteY116" fmla="*/ 1573530 h 4663440"/>
              <a:gd name="connsiteX117" fmla="*/ 1502092 w 4066222"/>
              <a:gd name="connsiteY117" fmla="*/ 1490662 h 4663440"/>
              <a:gd name="connsiteX118" fmla="*/ 1502092 w 4066222"/>
              <a:gd name="connsiteY118" fmla="*/ 740092 h 4663440"/>
              <a:gd name="connsiteX119" fmla="*/ 1614487 w 4066222"/>
              <a:gd name="connsiteY119" fmla="*/ 435292 h 4663440"/>
              <a:gd name="connsiteX120" fmla="*/ 1960245 w 4066222"/>
              <a:gd name="connsiteY120" fmla="*/ 30480 h 4663440"/>
              <a:gd name="connsiteX121" fmla="*/ 2025967 w 4066222"/>
              <a:gd name="connsiteY121" fmla="*/ 0 h 466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066222" h="4663440">
                <a:moveTo>
                  <a:pt x="2033587" y="4180523"/>
                </a:moveTo>
                <a:cubicBezTo>
                  <a:pt x="2081212" y="4180523"/>
                  <a:pt x="2120265" y="4218623"/>
                  <a:pt x="2120265" y="4267200"/>
                </a:cubicBezTo>
                <a:lnTo>
                  <a:pt x="2120265" y="4490085"/>
                </a:lnTo>
                <a:lnTo>
                  <a:pt x="2866072" y="4490085"/>
                </a:lnTo>
                <a:cubicBezTo>
                  <a:pt x="2913697" y="4490085"/>
                  <a:pt x="2952750" y="4529138"/>
                  <a:pt x="2952750" y="4576763"/>
                </a:cubicBezTo>
                <a:cubicBezTo>
                  <a:pt x="2952750" y="4624388"/>
                  <a:pt x="2913697" y="4663440"/>
                  <a:pt x="2866072" y="4663440"/>
                </a:cubicBezTo>
                <a:lnTo>
                  <a:pt x="1201102" y="4663440"/>
                </a:lnTo>
                <a:cubicBezTo>
                  <a:pt x="1153477" y="4663440"/>
                  <a:pt x="1114425" y="4624388"/>
                  <a:pt x="1114425" y="4576763"/>
                </a:cubicBezTo>
                <a:cubicBezTo>
                  <a:pt x="1114425" y="4529138"/>
                  <a:pt x="1153477" y="4490085"/>
                  <a:pt x="1201102" y="4490085"/>
                </a:cubicBezTo>
                <a:lnTo>
                  <a:pt x="1946910" y="4490085"/>
                </a:lnTo>
                <a:lnTo>
                  <a:pt x="1946910" y="4267200"/>
                </a:lnTo>
                <a:cubicBezTo>
                  <a:pt x="1946910" y="4219575"/>
                  <a:pt x="1985962" y="4180523"/>
                  <a:pt x="2033587" y="4180523"/>
                </a:cubicBezTo>
                <a:close/>
                <a:moveTo>
                  <a:pt x="2025967" y="3456623"/>
                </a:moveTo>
                <a:cubicBezTo>
                  <a:pt x="2081203" y="3456623"/>
                  <a:pt x="2125980" y="3501400"/>
                  <a:pt x="2125980" y="3556635"/>
                </a:cubicBezTo>
                <a:cubicBezTo>
                  <a:pt x="2125980" y="3611870"/>
                  <a:pt x="2081203" y="3656648"/>
                  <a:pt x="2025967" y="3656648"/>
                </a:cubicBezTo>
                <a:cubicBezTo>
                  <a:pt x="1970732" y="3656648"/>
                  <a:pt x="1925955" y="3611870"/>
                  <a:pt x="1925955" y="3556635"/>
                </a:cubicBezTo>
                <a:cubicBezTo>
                  <a:pt x="1925955" y="3501400"/>
                  <a:pt x="1970732" y="3456623"/>
                  <a:pt x="2025967" y="3456623"/>
                </a:cubicBezTo>
                <a:close/>
                <a:moveTo>
                  <a:pt x="2025015" y="2801302"/>
                </a:moveTo>
                <a:cubicBezTo>
                  <a:pt x="1819275" y="2801302"/>
                  <a:pt x="1648777" y="2949892"/>
                  <a:pt x="1614487" y="3145155"/>
                </a:cubicBezTo>
                <a:lnTo>
                  <a:pt x="2436495" y="3145155"/>
                </a:lnTo>
                <a:cubicBezTo>
                  <a:pt x="2401252" y="2949892"/>
                  <a:pt x="2229802" y="2801302"/>
                  <a:pt x="2025015" y="2801302"/>
                </a:cubicBezTo>
                <a:close/>
                <a:moveTo>
                  <a:pt x="2836545" y="1015365"/>
                </a:moveTo>
                <a:lnTo>
                  <a:pt x="3857625" y="1015365"/>
                </a:lnTo>
                <a:cubicBezTo>
                  <a:pt x="3972877" y="1015365"/>
                  <a:pt x="4066222" y="1108710"/>
                  <a:pt x="4066222" y="1223962"/>
                </a:cubicBezTo>
                <a:lnTo>
                  <a:pt x="4066222" y="3735705"/>
                </a:lnTo>
                <a:cubicBezTo>
                  <a:pt x="4066222" y="3850957"/>
                  <a:pt x="3972877" y="3944302"/>
                  <a:pt x="3857625" y="3944302"/>
                </a:cubicBezTo>
                <a:lnTo>
                  <a:pt x="208597" y="3944302"/>
                </a:lnTo>
                <a:cubicBezTo>
                  <a:pt x="94297" y="3944302"/>
                  <a:pt x="952" y="3850957"/>
                  <a:pt x="0" y="3736657"/>
                </a:cubicBezTo>
                <a:lnTo>
                  <a:pt x="0" y="3221355"/>
                </a:lnTo>
                <a:cubicBezTo>
                  <a:pt x="0" y="3173730"/>
                  <a:pt x="39052" y="3134677"/>
                  <a:pt x="86677" y="3134677"/>
                </a:cubicBezTo>
                <a:cubicBezTo>
                  <a:pt x="101917" y="3134677"/>
                  <a:pt x="116205" y="3139440"/>
                  <a:pt x="128587" y="3146107"/>
                </a:cubicBezTo>
                <a:lnTo>
                  <a:pt x="865822" y="3146107"/>
                </a:lnTo>
                <a:cubicBezTo>
                  <a:pt x="902017" y="2895600"/>
                  <a:pt x="1118235" y="2702242"/>
                  <a:pt x="1378267" y="2702242"/>
                </a:cubicBezTo>
                <a:cubicBezTo>
                  <a:pt x="1425892" y="2702242"/>
                  <a:pt x="1464945" y="2741295"/>
                  <a:pt x="1464945" y="2788920"/>
                </a:cubicBezTo>
                <a:cubicBezTo>
                  <a:pt x="1464945" y="2836545"/>
                  <a:pt x="1425892" y="2875597"/>
                  <a:pt x="1378267" y="2875597"/>
                </a:cubicBezTo>
                <a:cubicBezTo>
                  <a:pt x="1213485" y="2875597"/>
                  <a:pt x="1075372" y="2991802"/>
                  <a:pt x="1041082" y="3146107"/>
                </a:cubicBezTo>
                <a:lnTo>
                  <a:pt x="1437322" y="3146107"/>
                </a:lnTo>
                <a:cubicBezTo>
                  <a:pt x="1470660" y="2887980"/>
                  <a:pt x="1670685" y="2681287"/>
                  <a:pt x="1925955" y="2638425"/>
                </a:cubicBezTo>
                <a:lnTo>
                  <a:pt x="1925955" y="2033587"/>
                </a:lnTo>
                <a:cubicBezTo>
                  <a:pt x="1925955" y="1985962"/>
                  <a:pt x="1965007" y="1946910"/>
                  <a:pt x="2012632" y="1946910"/>
                </a:cubicBezTo>
                <a:cubicBezTo>
                  <a:pt x="2060257" y="1946910"/>
                  <a:pt x="2099310" y="1985962"/>
                  <a:pt x="2099310" y="2033587"/>
                </a:cubicBezTo>
                <a:lnTo>
                  <a:pt x="2099310" y="2634615"/>
                </a:lnTo>
                <a:cubicBezTo>
                  <a:pt x="2365057" y="2668905"/>
                  <a:pt x="2576512" y="2880360"/>
                  <a:pt x="2609850" y="3146107"/>
                </a:cubicBezTo>
                <a:lnTo>
                  <a:pt x="3004185" y="3146107"/>
                </a:lnTo>
                <a:cubicBezTo>
                  <a:pt x="2969895" y="2991802"/>
                  <a:pt x="2831782" y="2875597"/>
                  <a:pt x="2667000" y="2875597"/>
                </a:cubicBezTo>
                <a:cubicBezTo>
                  <a:pt x="2619375" y="2875597"/>
                  <a:pt x="2580322" y="2836545"/>
                  <a:pt x="2580322" y="2788920"/>
                </a:cubicBezTo>
                <a:cubicBezTo>
                  <a:pt x="2580322" y="2741295"/>
                  <a:pt x="2619375" y="2702242"/>
                  <a:pt x="2667000" y="2702242"/>
                </a:cubicBezTo>
                <a:cubicBezTo>
                  <a:pt x="2927032" y="2702242"/>
                  <a:pt x="3143250" y="2895600"/>
                  <a:pt x="3179445" y="3146107"/>
                </a:cubicBezTo>
                <a:lnTo>
                  <a:pt x="3614737" y="3146107"/>
                </a:lnTo>
                <a:cubicBezTo>
                  <a:pt x="3662362" y="3146107"/>
                  <a:pt x="3701415" y="3185160"/>
                  <a:pt x="3701415" y="3232785"/>
                </a:cubicBezTo>
                <a:cubicBezTo>
                  <a:pt x="3701415" y="3280410"/>
                  <a:pt x="3662362" y="3319462"/>
                  <a:pt x="3614737" y="3319462"/>
                </a:cubicBezTo>
                <a:lnTo>
                  <a:pt x="172402" y="3319462"/>
                </a:lnTo>
                <a:lnTo>
                  <a:pt x="172402" y="3737610"/>
                </a:lnTo>
                <a:cubicBezTo>
                  <a:pt x="172402" y="3757612"/>
                  <a:pt x="188595" y="3773805"/>
                  <a:pt x="208597" y="3773805"/>
                </a:cubicBezTo>
                <a:lnTo>
                  <a:pt x="3857625" y="3773805"/>
                </a:lnTo>
                <a:cubicBezTo>
                  <a:pt x="3877627" y="3773805"/>
                  <a:pt x="3893820" y="3757612"/>
                  <a:pt x="3893820" y="3737610"/>
                </a:cubicBezTo>
                <a:lnTo>
                  <a:pt x="3893820" y="1224915"/>
                </a:lnTo>
                <a:cubicBezTo>
                  <a:pt x="3893820" y="1204912"/>
                  <a:pt x="3877627" y="1188720"/>
                  <a:pt x="3857625" y="1188720"/>
                </a:cubicBezTo>
                <a:lnTo>
                  <a:pt x="2836545" y="1188720"/>
                </a:lnTo>
                <a:cubicBezTo>
                  <a:pt x="2788920" y="1188720"/>
                  <a:pt x="2749867" y="1149667"/>
                  <a:pt x="2749867" y="1102042"/>
                </a:cubicBezTo>
                <a:cubicBezTo>
                  <a:pt x="2749867" y="1054417"/>
                  <a:pt x="2788920" y="1015365"/>
                  <a:pt x="2836545" y="1015365"/>
                </a:cubicBezTo>
                <a:close/>
                <a:moveTo>
                  <a:pt x="208597" y="1013460"/>
                </a:moveTo>
                <a:lnTo>
                  <a:pt x="1233487" y="1013460"/>
                </a:lnTo>
                <a:cubicBezTo>
                  <a:pt x="1281112" y="1013460"/>
                  <a:pt x="1320165" y="1052512"/>
                  <a:pt x="1320165" y="1100137"/>
                </a:cubicBezTo>
                <a:cubicBezTo>
                  <a:pt x="1320165" y="1147762"/>
                  <a:pt x="1281112" y="1186815"/>
                  <a:pt x="1233487" y="1186815"/>
                </a:cubicBezTo>
                <a:lnTo>
                  <a:pt x="209550" y="1186815"/>
                </a:lnTo>
                <a:cubicBezTo>
                  <a:pt x="189547" y="1186815"/>
                  <a:pt x="173355" y="1203007"/>
                  <a:pt x="173355" y="1223010"/>
                </a:cubicBezTo>
                <a:lnTo>
                  <a:pt x="173355" y="2870835"/>
                </a:lnTo>
                <a:cubicBezTo>
                  <a:pt x="173355" y="2918460"/>
                  <a:pt x="134302" y="2957512"/>
                  <a:pt x="86677" y="2957512"/>
                </a:cubicBezTo>
                <a:cubicBezTo>
                  <a:pt x="39052" y="2957512"/>
                  <a:pt x="952" y="2919412"/>
                  <a:pt x="0" y="2869882"/>
                </a:cubicBezTo>
                <a:lnTo>
                  <a:pt x="0" y="1222057"/>
                </a:lnTo>
                <a:cubicBezTo>
                  <a:pt x="0" y="1106805"/>
                  <a:pt x="93345" y="1013460"/>
                  <a:pt x="208597" y="1013460"/>
                </a:cubicBezTo>
                <a:close/>
                <a:moveTo>
                  <a:pt x="2025967" y="0"/>
                </a:moveTo>
                <a:cubicBezTo>
                  <a:pt x="2051685" y="0"/>
                  <a:pt x="2075497" y="10477"/>
                  <a:pt x="2091690" y="29527"/>
                </a:cubicBezTo>
                <a:lnTo>
                  <a:pt x="2440305" y="434340"/>
                </a:lnTo>
                <a:cubicBezTo>
                  <a:pt x="2513647" y="520065"/>
                  <a:pt x="2554605" y="628650"/>
                  <a:pt x="2554605" y="741045"/>
                </a:cubicBezTo>
                <a:lnTo>
                  <a:pt x="2554605" y="1494472"/>
                </a:lnTo>
                <a:cubicBezTo>
                  <a:pt x="2554605" y="1522095"/>
                  <a:pt x="2562225" y="1548765"/>
                  <a:pt x="2577465" y="1572577"/>
                </a:cubicBezTo>
                <a:lnTo>
                  <a:pt x="2723197" y="1802130"/>
                </a:lnTo>
                <a:cubicBezTo>
                  <a:pt x="2756535" y="1855470"/>
                  <a:pt x="2774632" y="1916430"/>
                  <a:pt x="2774632" y="1979295"/>
                </a:cubicBezTo>
                <a:lnTo>
                  <a:pt x="2774632" y="2167890"/>
                </a:lnTo>
                <a:cubicBezTo>
                  <a:pt x="2774632" y="2215515"/>
                  <a:pt x="2735580" y="2254567"/>
                  <a:pt x="2687955" y="2254567"/>
                </a:cubicBezTo>
                <a:lnTo>
                  <a:pt x="2503170" y="2254567"/>
                </a:lnTo>
                <a:lnTo>
                  <a:pt x="2503170" y="2454592"/>
                </a:lnTo>
                <a:cubicBezTo>
                  <a:pt x="2503170" y="2502217"/>
                  <a:pt x="2464117" y="2541270"/>
                  <a:pt x="2416492" y="2541270"/>
                </a:cubicBezTo>
                <a:cubicBezTo>
                  <a:pt x="2368867" y="2541270"/>
                  <a:pt x="2329815" y="2502217"/>
                  <a:pt x="2329815" y="2454592"/>
                </a:cubicBezTo>
                <a:lnTo>
                  <a:pt x="2329815" y="2253615"/>
                </a:lnTo>
                <a:cubicBezTo>
                  <a:pt x="2286952" y="2247900"/>
                  <a:pt x="2253615" y="2212657"/>
                  <a:pt x="2253615" y="2167890"/>
                </a:cubicBezTo>
                <a:cubicBezTo>
                  <a:pt x="2253615" y="2120265"/>
                  <a:pt x="2292667" y="2081212"/>
                  <a:pt x="2340292" y="2081212"/>
                </a:cubicBezTo>
                <a:lnTo>
                  <a:pt x="2602230" y="2081212"/>
                </a:lnTo>
                <a:lnTo>
                  <a:pt x="2602230" y="1979295"/>
                </a:lnTo>
                <a:cubicBezTo>
                  <a:pt x="2602230" y="1948815"/>
                  <a:pt x="2593657" y="1920240"/>
                  <a:pt x="2577465" y="1894522"/>
                </a:cubicBezTo>
                <a:lnTo>
                  <a:pt x="2431732" y="1664970"/>
                </a:lnTo>
                <a:cubicBezTo>
                  <a:pt x="2399347" y="1613535"/>
                  <a:pt x="2382202" y="1554480"/>
                  <a:pt x="2382202" y="1494472"/>
                </a:cubicBezTo>
                <a:lnTo>
                  <a:pt x="2382202" y="740092"/>
                </a:lnTo>
                <a:cubicBezTo>
                  <a:pt x="2382202" y="669607"/>
                  <a:pt x="2356485" y="601027"/>
                  <a:pt x="2309812" y="546735"/>
                </a:cubicBezTo>
                <a:lnTo>
                  <a:pt x="2027872" y="219075"/>
                </a:lnTo>
                <a:lnTo>
                  <a:pt x="1746885" y="547687"/>
                </a:lnTo>
                <a:cubicBezTo>
                  <a:pt x="1701165" y="601027"/>
                  <a:pt x="1675447" y="669607"/>
                  <a:pt x="1675447" y="740092"/>
                </a:cubicBezTo>
                <a:lnTo>
                  <a:pt x="1675447" y="1489710"/>
                </a:lnTo>
                <a:cubicBezTo>
                  <a:pt x="1675447" y="1555432"/>
                  <a:pt x="1655445" y="1618297"/>
                  <a:pt x="1618297" y="1671637"/>
                </a:cubicBezTo>
                <a:lnTo>
                  <a:pt x="1462087" y="1895475"/>
                </a:lnTo>
                <a:cubicBezTo>
                  <a:pt x="1443037" y="1922145"/>
                  <a:pt x="1433512" y="1953577"/>
                  <a:pt x="1433512" y="1985962"/>
                </a:cubicBezTo>
                <a:lnTo>
                  <a:pt x="1433512" y="2082165"/>
                </a:lnTo>
                <a:lnTo>
                  <a:pt x="1709737" y="2082165"/>
                </a:lnTo>
                <a:cubicBezTo>
                  <a:pt x="1757362" y="2082165"/>
                  <a:pt x="1796415" y="2121217"/>
                  <a:pt x="1796415" y="2168842"/>
                </a:cubicBezTo>
                <a:cubicBezTo>
                  <a:pt x="1796415" y="2216467"/>
                  <a:pt x="1757362" y="2255520"/>
                  <a:pt x="1709737" y="2255520"/>
                </a:cubicBezTo>
                <a:lnTo>
                  <a:pt x="1698307" y="2255520"/>
                </a:lnTo>
                <a:lnTo>
                  <a:pt x="1698307" y="2455545"/>
                </a:lnTo>
                <a:cubicBezTo>
                  <a:pt x="1698307" y="2503170"/>
                  <a:pt x="1659255" y="2542222"/>
                  <a:pt x="1611630" y="2542222"/>
                </a:cubicBezTo>
                <a:cubicBezTo>
                  <a:pt x="1564005" y="2542222"/>
                  <a:pt x="1524952" y="2503170"/>
                  <a:pt x="1524952" y="2455545"/>
                </a:cubicBezTo>
                <a:lnTo>
                  <a:pt x="1524952" y="2255520"/>
                </a:lnTo>
                <a:lnTo>
                  <a:pt x="1347787" y="2255520"/>
                </a:lnTo>
                <a:cubicBezTo>
                  <a:pt x="1300162" y="2255520"/>
                  <a:pt x="1261110" y="2216467"/>
                  <a:pt x="1261110" y="2168842"/>
                </a:cubicBezTo>
                <a:lnTo>
                  <a:pt x="1261110" y="1986915"/>
                </a:lnTo>
                <a:cubicBezTo>
                  <a:pt x="1261110" y="1918335"/>
                  <a:pt x="1281112" y="1853565"/>
                  <a:pt x="1320165" y="1797367"/>
                </a:cubicBezTo>
                <a:lnTo>
                  <a:pt x="1476375" y="1573530"/>
                </a:lnTo>
                <a:cubicBezTo>
                  <a:pt x="1493520" y="1549717"/>
                  <a:pt x="1502092" y="1520190"/>
                  <a:pt x="1502092" y="1490662"/>
                </a:cubicBezTo>
                <a:lnTo>
                  <a:pt x="1502092" y="740092"/>
                </a:lnTo>
                <a:cubicBezTo>
                  <a:pt x="1502092" y="628650"/>
                  <a:pt x="1542097" y="520065"/>
                  <a:pt x="1614487" y="435292"/>
                </a:cubicBezTo>
                <a:lnTo>
                  <a:pt x="1960245" y="30480"/>
                </a:lnTo>
                <a:cubicBezTo>
                  <a:pt x="1976437" y="11430"/>
                  <a:pt x="2001202" y="0"/>
                  <a:pt x="202596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69823AA-EF83-4FE4-8C68-72B749CA232A}"/>
              </a:ext>
            </a:extLst>
          </p:cNvPr>
          <p:cNvSpPr>
            <a:spLocks noChangeAspect="1"/>
          </p:cNvSpPr>
          <p:nvPr/>
        </p:nvSpPr>
        <p:spPr>
          <a:xfrm>
            <a:off x="2034725" y="7440772"/>
            <a:ext cx="853440" cy="853744"/>
          </a:xfrm>
          <a:custGeom>
            <a:avLst/>
            <a:gdLst>
              <a:gd name="connsiteX0" fmla="*/ 2331957 w 4663925"/>
              <a:gd name="connsiteY0" fmla="*/ 3739754 h 4665584"/>
              <a:gd name="connsiteX1" fmla="*/ 2418635 w 4663925"/>
              <a:gd name="connsiteY1" fmla="*/ 3826431 h 4665584"/>
              <a:gd name="connsiteX2" fmla="*/ 2418635 w 4663925"/>
              <a:gd name="connsiteY2" fmla="*/ 4370309 h 4665584"/>
              <a:gd name="connsiteX3" fmla="*/ 2611040 w 4663925"/>
              <a:gd name="connsiteY3" fmla="*/ 4177904 h 4665584"/>
              <a:gd name="connsiteX4" fmla="*/ 2732960 w 4663925"/>
              <a:gd name="connsiteY4" fmla="*/ 4177904 h 4665584"/>
              <a:gd name="connsiteX5" fmla="*/ 2732960 w 4663925"/>
              <a:gd name="connsiteY5" fmla="*/ 4299824 h 4665584"/>
              <a:gd name="connsiteX6" fmla="*/ 2392917 w 4663925"/>
              <a:gd name="connsiteY6" fmla="*/ 4639866 h 4665584"/>
              <a:gd name="connsiteX7" fmla="*/ 2331957 w 4663925"/>
              <a:gd name="connsiteY7" fmla="*/ 4665584 h 4665584"/>
              <a:gd name="connsiteX8" fmla="*/ 2270997 w 4663925"/>
              <a:gd name="connsiteY8" fmla="*/ 4639866 h 4665584"/>
              <a:gd name="connsiteX9" fmla="*/ 1930955 w 4663925"/>
              <a:gd name="connsiteY9" fmla="*/ 4299824 h 4665584"/>
              <a:gd name="connsiteX10" fmla="*/ 1930955 w 4663925"/>
              <a:gd name="connsiteY10" fmla="*/ 4177904 h 4665584"/>
              <a:gd name="connsiteX11" fmla="*/ 2052875 w 4663925"/>
              <a:gd name="connsiteY11" fmla="*/ 4177904 h 4665584"/>
              <a:gd name="connsiteX12" fmla="*/ 2245280 w 4663925"/>
              <a:gd name="connsiteY12" fmla="*/ 4370309 h 4665584"/>
              <a:gd name="connsiteX13" fmla="*/ 2245280 w 4663925"/>
              <a:gd name="connsiteY13" fmla="*/ 3826431 h 4665584"/>
              <a:gd name="connsiteX14" fmla="*/ 2331957 w 4663925"/>
              <a:gd name="connsiteY14" fmla="*/ 3739754 h 4665584"/>
              <a:gd name="connsiteX15" fmla="*/ 1275636 w 4663925"/>
              <a:gd name="connsiteY15" fmla="*/ 3302319 h 4665584"/>
              <a:gd name="connsiteX16" fmla="*/ 1336596 w 4663925"/>
              <a:gd name="connsiteY16" fmla="*/ 3327322 h 4665584"/>
              <a:gd name="connsiteX17" fmla="*/ 1336596 w 4663925"/>
              <a:gd name="connsiteY17" fmla="*/ 3449242 h 4665584"/>
              <a:gd name="connsiteX18" fmla="*/ 951786 w 4663925"/>
              <a:gd name="connsiteY18" fmla="*/ 3834052 h 4665584"/>
              <a:gd name="connsiteX19" fmla="*/ 1224201 w 4663925"/>
              <a:gd name="connsiteY19" fmla="*/ 3834052 h 4665584"/>
              <a:gd name="connsiteX20" fmla="*/ 1310878 w 4663925"/>
              <a:gd name="connsiteY20" fmla="*/ 3920729 h 4665584"/>
              <a:gd name="connsiteX21" fmla="*/ 1224201 w 4663925"/>
              <a:gd name="connsiteY21" fmla="*/ 4007407 h 4665584"/>
              <a:gd name="connsiteX22" fmla="*/ 743188 w 4663925"/>
              <a:gd name="connsiteY22" fmla="*/ 4007407 h 4665584"/>
              <a:gd name="connsiteX23" fmla="*/ 656511 w 4663925"/>
              <a:gd name="connsiteY23" fmla="*/ 3920729 h 4665584"/>
              <a:gd name="connsiteX24" fmla="*/ 656511 w 4663925"/>
              <a:gd name="connsiteY24" fmla="*/ 3439717 h 4665584"/>
              <a:gd name="connsiteX25" fmla="*/ 743188 w 4663925"/>
              <a:gd name="connsiteY25" fmla="*/ 3353039 h 4665584"/>
              <a:gd name="connsiteX26" fmla="*/ 829866 w 4663925"/>
              <a:gd name="connsiteY26" fmla="*/ 3439717 h 4665584"/>
              <a:gd name="connsiteX27" fmla="*/ 829866 w 4663925"/>
              <a:gd name="connsiteY27" fmla="*/ 3712132 h 4665584"/>
              <a:gd name="connsiteX28" fmla="*/ 1214676 w 4663925"/>
              <a:gd name="connsiteY28" fmla="*/ 3327322 h 4665584"/>
              <a:gd name="connsiteX29" fmla="*/ 1275636 w 4663925"/>
              <a:gd name="connsiteY29" fmla="*/ 3302319 h 4665584"/>
              <a:gd name="connsiteX30" fmla="*/ 3388290 w 4663925"/>
              <a:gd name="connsiteY30" fmla="*/ 3301366 h 4665584"/>
              <a:gd name="connsiteX31" fmla="*/ 3449250 w 4663925"/>
              <a:gd name="connsiteY31" fmla="*/ 3326369 h 4665584"/>
              <a:gd name="connsiteX32" fmla="*/ 3834060 w 4663925"/>
              <a:gd name="connsiteY32" fmla="*/ 3711179 h 4665584"/>
              <a:gd name="connsiteX33" fmla="*/ 3834060 w 4663925"/>
              <a:gd name="connsiteY33" fmla="*/ 3438764 h 4665584"/>
              <a:gd name="connsiteX34" fmla="*/ 3920738 w 4663925"/>
              <a:gd name="connsiteY34" fmla="*/ 3352086 h 4665584"/>
              <a:gd name="connsiteX35" fmla="*/ 4007415 w 4663925"/>
              <a:gd name="connsiteY35" fmla="*/ 3438764 h 4665584"/>
              <a:gd name="connsiteX36" fmla="*/ 4007415 w 4663925"/>
              <a:gd name="connsiteY36" fmla="*/ 3919776 h 4665584"/>
              <a:gd name="connsiteX37" fmla="*/ 3920738 w 4663925"/>
              <a:gd name="connsiteY37" fmla="*/ 4006454 h 4665584"/>
              <a:gd name="connsiteX38" fmla="*/ 3439725 w 4663925"/>
              <a:gd name="connsiteY38" fmla="*/ 4006454 h 4665584"/>
              <a:gd name="connsiteX39" fmla="*/ 3353047 w 4663925"/>
              <a:gd name="connsiteY39" fmla="*/ 3919776 h 4665584"/>
              <a:gd name="connsiteX40" fmla="*/ 3439725 w 4663925"/>
              <a:gd name="connsiteY40" fmla="*/ 3833099 h 4665584"/>
              <a:gd name="connsiteX41" fmla="*/ 3712140 w 4663925"/>
              <a:gd name="connsiteY41" fmla="*/ 3833099 h 4665584"/>
              <a:gd name="connsiteX42" fmla="*/ 3327330 w 4663925"/>
              <a:gd name="connsiteY42" fmla="*/ 3448289 h 4665584"/>
              <a:gd name="connsiteX43" fmla="*/ 3327330 w 4663925"/>
              <a:gd name="connsiteY43" fmla="*/ 3326369 h 4665584"/>
              <a:gd name="connsiteX44" fmla="*/ 3388290 w 4663925"/>
              <a:gd name="connsiteY44" fmla="*/ 3301366 h 4665584"/>
              <a:gd name="connsiteX45" fmla="*/ 2946330 w 4663925"/>
              <a:gd name="connsiteY45" fmla="*/ 2826307 h 4665584"/>
              <a:gd name="connsiteX46" fmla="*/ 2752973 w 4663925"/>
              <a:gd name="connsiteY46" fmla="*/ 3219689 h 4665584"/>
              <a:gd name="connsiteX47" fmla="*/ 3179692 w 4663925"/>
              <a:gd name="connsiteY47" fmla="*/ 2826307 h 4665584"/>
              <a:gd name="connsiteX48" fmla="*/ 2418635 w 4663925"/>
              <a:gd name="connsiteY48" fmla="*/ 2826307 h 4665584"/>
              <a:gd name="connsiteX49" fmla="*/ 2418635 w 4663925"/>
              <a:gd name="connsiteY49" fmla="*/ 3290174 h 4665584"/>
              <a:gd name="connsiteX50" fmla="*/ 2765345 w 4663925"/>
              <a:gd name="connsiteY50" fmla="*/ 2826307 h 4665584"/>
              <a:gd name="connsiteX51" fmla="*/ 1910000 w 4663925"/>
              <a:gd name="connsiteY51" fmla="*/ 2826307 h 4665584"/>
              <a:gd name="connsiteX52" fmla="*/ 2245280 w 4663925"/>
              <a:gd name="connsiteY52" fmla="*/ 3285412 h 4665584"/>
              <a:gd name="connsiteX53" fmla="*/ 2245280 w 4663925"/>
              <a:gd name="connsiteY53" fmla="*/ 2826307 h 4665584"/>
              <a:gd name="connsiteX54" fmla="*/ 1483280 w 4663925"/>
              <a:gd name="connsiteY54" fmla="*/ 2826307 h 4665584"/>
              <a:gd name="connsiteX55" fmla="*/ 1928098 w 4663925"/>
              <a:gd name="connsiteY55" fmla="*/ 3228262 h 4665584"/>
              <a:gd name="connsiteX56" fmla="*/ 1729025 w 4663925"/>
              <a:gd name="connsiteY56" fmla="*/ 2826307 h 4665584"/>
              <a:gd name="connsiteX57" fmla="*/ 3001565 w 4663925"/>
              <a:gd name="connsiteY57" fmla="*/ 2010014 h 4665584"/>
              <a:gd name="connsiteX58" fmla="*/ 3031093 w 4663925"/>
              <a:gd name="connsiteY58" fmla="*/ 2330054 h 4665584"/>
              <a:gd name="connsiteX59" fmla="*/ 2992993 w 4663925"/>
              <a:gd name="connsiteY59" fmla="*/ 2653904 h 4665584"/>
              <a:gd name="connsiteX60" fmla="*/ 3258740 w 4663925"/>
              <a:gd name="connsiteY60" fmla="*/ 2653904 h 4665584"/>
              <a:gd name="connsiteX61" fmla="*/ 3259693 w 4663925"/>
              <a:gd name="connsiteY61" fmla="*/ 2010014 h 4665584"/>
              <a:gd name="connsiteX62" fmla="*/ 2418635 w 4663925"/>
              <a:gd name="connsiteY62" fmla="*/ 2010014 h 4665584"/>
              <a:gd name="connsiteX63" fmla="*/ 2418635 w 4663925"/>
              <a:gd name="connsiteY63" fmla="*/ 2653904 h 4665584"/>
              <a:gd name="connsiteX64" fmla="*/ 2816781 w 4663925"/>
              <a:gd name="connsiteY64" fmla="*/ 2653904 h 4665584"/>
              <a:gd name="connsiteX65" fmla="*/ 2858690 w 4663925"/>
              <a:gd name="connsiteY65" fmla="*/ 2330054 h 4665584"/>
              <a:gd name="connsiteX66" fmla="*/ 2825353 w 4663925"/>
              <a:gd name="connsiteY66" fmla="*/ 2010014 h 4665584"/>
              <a:gd name="connsiteX67" fmla="*/ 1849040 w 4663925"/>
              <a:gd name="connsiteY67" fmla="*/ 2010014 h 4665584"/>
              <a:gd name="connsiteX68" fmla="*/ 1815703 w 4663925"/>
              <a:gd name="connsiteY68" fmla="*/ 2330054 h 4665584"/>
              <a:gd name="connsiteX69" fmla="*/ 1857613 w 4663925"/>
              <a:gd name="connsiteY69" fmla="*/ 2653904 h 4665584"/>
              <a:gd name="connsiteX70" fmla="*/ 2245280 w 4663925"/>
              <a:gd name="connsiteY70" fmla="*/ 2653904 h 4665584"/>
              <a:gd name="connsiteX71" fmla="*/ 2245280 w 4663925"/>
              <a:gd name="connsiteY71" fmla="*/ 2010014 h 4665584"/>
              <a:gd name="connsiteX72" fmla="*/ 1405175 w 4663925"/>
              <a:gd name="connsiteY72" fmla="*/ 2010014 h 4665584"/>
              <a:gd name="connsiteX73" fmla="*/ 1404223 w 4663925"/>
              <a:gd name="connsiteY73" fmla="*/ 2653904 h 4665584"/>
              <a:gd name="connsiteX74" fmla="*/ 1681400 w 4663925"/>
              <a:gd name="connsiteY74" fmla="*/ 2653904 h 4665584"/>
              <a:gd name="connsiteX75" fmla="*/ 1643300 w 4663925"/>
              <a:gd name="connsiteY75" fmla="*/ 2330054 h 4665584"/>
              <a:gd name="connsiteX76" fmla="*/ 1673780 w 4663925"/>
              <a:gd name="connsiteY76" fmla="*/ 2010014 h 4665584"/>
              <a:gd name="connsiteX77" fmla="*/ 4237920 w 4663925"/>
              <a:gd name="connsiteY77" fmla="*/ 1905954 h 4665584"/>
              <a:gd name="connsiteX78" fmla="*/ 4298880 w 4663925"/>
              <a:gd name="connsiteY78" fmla="*/ 1930957 h 4665584"/>
              <a:gd name="connsiteX79" fmla="*/ 4638922 w 4663925"/>
              <a:gd name="connsiteY79" fmla="*/ 2270999 h 4665584"/>
              <a:gd name="connsiteX80" fmla="*/ 4638922 w 4663925"/>
              <a:gd name="connsiteY80" fmla="*/ 2392919 h 4665584"/>
              <a:gd name="connsiteX81" fmla="*/ 4298880 w 4663925"/>
              <a:gd name="connsiteY81" fmla="*/ 2732962 h 4665584"/>
              <a:gd name="connsiteX82" fmla="*/ 4237920 w 4663925"/>
              <a:gd name="connsiteY82" fmla="*/ 2758679 h 4665584"/>
              <a:gd name="connsiteX83" fmla="*/ 4176960 w 4663925"/>
              <a:gd name="connsiteY83" fmla="*/ 2732962 h 4665584"/>
              <a:gd name="connsiteX84" fmla="*/ 4176960 w 4663925"/>
              <a:gd name="connsiteY84" fmla="*/ 2611042 h 4665584"/>
              <a:gd name="connsiteX85" fmla="*/ 4369365 w 4663925"/>
              <a:gd name="connsiteY85" fmla="*/ 2418637 h 4665584"/>
              <a:gd name="connsiteX86" fmla="*/ 3825487 w 4663925"/>
              <a:gd name="connsiteY86" fmla="*/ 2418637 h 4665584"/>
              <a:gd name="connsiteX87" fmla="*/ 3738810 w 4663925"/>
              <a:gd name="connsiteY87" fmla="*/ 2331959 h 4665584"/>
              <a:gd name="connsiteX88" fmla="*/ 3825487 w 4663925"/>
              <a:gd name="connsiteY88" fmla="*/ 2245282 h 4665584"/>
              <a:gd name="connsiteX89" fmla="*/ 4369365 w 4663925"/>
              <a:gd name="connsiteY89" fmla="*/ 2245282 h 4665584"/>
              <a:gd name="connsiteX90" fmla="*/ 4176960 w 4663925"/>
              <a:gd name="connsiteY90" fmla="*/ 2052877 h 4665584"/>
              <a:gd name="connsiteX91" fmla="*/ 4176960 w 4663925"/>
              <a:gd name="connsiteY91" fmla="*/ 1930957 h 4665584"/>
              <a:gd name="connsiteX92" fmla="*/ 4237920 w 4663925"/>
              <a:gd name="connsiteY92" fmla="*/ 1905954 h 4665584"/>
              <a:gd name="connsiteX93" fmla="*/ 426005 w 4663925"/>
              <a:gd name="connsiteY93" fmla="*/ 1905954 h 4665584"/>
              <a:gd name="connsiteX94" fmla="*/ 486965 w 4663925"/>
              <a:gd name="connsiteY94" fmla="*/ 1930957 h 4665584"/>
              <a:gd name="connsiteX95" fmla="*/ 486965 w 4663925"/>
              <a:gd name="connsiteY95" fmla="*/ 2052877 h 4665584"/>
              <a:gd name="connsiteX96" fmla="*/ 294560 w 4663925"/>
              <a:gd name="connsiteY96" fmla="*/ 2245282 h 4665584"/>
              <a:gd name="connsiteX97" fmla="*/ 837485 w 4663925"/>
              <a:gd name="connsiteY97" fmla="*/ 2245282 h 4665584"/>
              <a:gd name="connsiteX98" fmla="*/ 924163 w 4663925"/>
              <a:gd name="connsiteY98" fmla="*/ 2331959 h 4665584"/>
              <a:gd name="connsiteX99" fmla="*/ 838438 w 4663925"/>
              <a:gd name="connsiteY99" fmla="*/ 2418637 h 4665584"/>
              <a:gd name="connsiteX100" fmla="*/ 294560 w 4663925"/>
              <a:gd name="connsiteY100" fmla="*/ 2418637 h 4665584"/>
              <a:gd name="connsiteX101" fmla="*/ 486965 w 4663925"/>
              <a:gd name="connsiteY101" fmla="*/ 2611042 h 4665584"/>
              <a:gd name="connsiteX102" fmla="*/ 486965 w 4663925"/>
              <a:gd name="connsiteY102" fmla="*/ 2732962 h 4665584"/>
              <a:gd name="connsiteX103" fmla="*/ 426005 w 4663925"/>
              <a:gd name="connsiteY103" fmla="*/ 2758679 h 4665584"/>
              <a:gd name="connsiteX104" fmla="*/ 365045 w 4663925"/>
              <a:gd name="connsiteY104" fmla="*/ 2732962 h 4665584"/>
              <a:gd name="connsiteX105" fmla="*/ 25003 w 4663925"/>
              <a:gd name="connsiteY105" fmla="*/ 2392919 h 4665584"/>
              <a:gd name="connsiteX106" fmla="*/ 25003 w 4663925"/>
              <a:gd name="connsiteY106" fmla="*/ 2270999 h 4665584"/>
              <a:gd name="connsiteX107" fmla="*/ 365045 w 4663925"/>
              <a:gd name="connsiteY107" fmla="*/ 1930957 h 4665584"/>
              <a:gd name="connsiteX108" fmla="*/ 426005 w 4663925"/>
              <a:gd name="connsiteY108" fmla="*/ 1905954 h 4665584"/>
              <a:gd name="connsiteX109" fmla="*/ 2782500 w 4663925"/>
              <a:gd name="connsiteY109" fmla="*/ 1458517 h 4665584"/>
              <a:gd name="connsiteX110" fmla="*/ 2843460 w 4663925"/>
              <a:gd name="connsiteY110" fmla="*/ 1555672 h 4665584"/>
              <a:gd name="connsiteX111" fmla="*/ 2959665 w 4663925"/>
              <a:gd name="connsiteY111" fmla="*/ 1837612 h 4665584"/>
              <a:gd name="connsiteX112" fmla="*/ 3180645 w 4663925"/>
              <a:gd name="connsiteY112" fmla="*/ 1837612 h 4665584"/>
              <a:gd name="connsiteX113" fmla="*/ 2782500 w 4663925"/>
              <a:gd name="connsiteY113" fmla="*/ 1458517 h 4665584"/>
              <a:gd name="connsiteX114" fmla="*/ 1897618 w 4663925"/>
              <a:gd name="connsiteY114" fmla="*/ 1450897 h 4665584"/>
              <a:gd name="connsiteX115" fmla="*/ 1484233 w 4663925"/>
              <a:gd name="connsiteY115" fmla="*/ 1837612 h 4665584"/>
              <a:gd name="connsiteX116" fmla="*/ 1715690 w 4663925"/>
              <a:gd name="connsiteY116" fmla="*/ 1837612 h 4665584"/>
              <a:gd name="connsiteX117" fmla="*/ 1831895 w 4663925"/>
              <a:gd name="connsiteY117" fmla="*/ 1555672 h 4665584"/>
              <a:gd name="connsiteX118" fmla="*/ 1897618 w 4663925"/>
              <a:gd name="connsiteY118" fmla="*/ 1450897 h 4665584"/>
              <a:gd name="connsiteX119" fmla="*/ 2245280 w 4663925"/>
              <a:gd name="connsiteY119" fmla="*/ 1371839 h 4665584"/>
              <a:gd name="connsiteX120" fmla="*/ 1896665 w 4663925"/>
              <a:gd name="connsiteY120" fmla="*/ 1836659 h 4665584"/>
              <a:gd name="connsiteX121" fmla="*/ 2245280 w 4663925"/>
              <a:gd name="connsiteY121" fmla="*/ 1836659 h 4665584"/>
              <a:gd name="connsiteX122" fmla="*/ 2418635 w 4663925"/>
              <a:gd name="connsiteY122" fmla="*/ 1368029 h 4665584"/>
              <a:gd name="connsiteX123" fmla="*/ 2418635 w 4663925"/>
              <a:gd name="connsiteY123" fmla="*/ 1837612 h 4665584"/>
              <a:gd name="connsiteX124" fmla="*/ 2778681 w 4663925"/>
              <a:gd name="connsiteY124" fmla="*/ 1837612 h 4665584"/>
              <a:gd name="connsiteX125" fmla="*/ 2418635 w 4663925"/>
              <a:gd name="connsiteY125" fmla="*/ 1368029 h 4665584"/>
              <a:gd name="connsiteX126" fmla="*/ 2331958 w 4663925"/>
              <a:gd name="connsiteY126" fmla="*/ 1176577 h 4665584"/>
              <a:gd name="connsiteX127" fmla="*/ 3399710 w 4663925"/>
              <a:gd name="connsiteY127" fmla="*/ 1889047 h 4665584"/>
              <a:gd name="connsiteX128" fmla="*/ 2773918 w 4663925"/>
              <a:gd name="connsiteY128" fmla="*/ 3397807 h 4665584"/>
              <a:gd name="connsiteX129" fmla="*/ 2332910 w 4663925"/>
              <a:gd name="connsiteY129" fmla="*/ 3486389 h 4665584"/>
              <a:gd name="connsiteX130" fmla="*/ 1265158 w 4663925"/>
              <a:gd name="connsiteY130" fmla="*/ 2772967 h 4665584"/>
              <a:gd name="connsiteX131" fmla="*/ 1890950 w 4663925"/>
              <a:gd name="connsiteY131" fmla="*/ 1264207 h 4665584"/>
              <a:gd name="connsiteX132" fmla="*/ 2331958 w 4663925"/>
              <a:gd name="connsiteY132" fmla="*/ 1176577 h 4665584"/>
              <a:gd name="connsiteX133" fmla="*/ 3438772 w 4663925"/>
              <a:gd name="connsiteY133" fmla="*/ 657464 h 4665584"/>
              <a:gd name="connsiteX134" fmla="*/ 3919785 w 4663925"/>
              <a:gd name="connsiteY134" fmla="*/ 657464 h 4665584"/>
              <a:gd name="connsiteX135" fmla="*/ 4006462 w 4663925"/>
              <a:gd name="connsiteY135" fmla="*/ 744141 h 4665584"/>
              <a:gd name="connsiteX136" fmla="*/ 4006462 w 4663925"/>
              <a:gd name="connsiteY136" fmla="*/ 1224201 h 4665584"/>
              <a:gd name="connsiteX137" fmla="*/ 3919785 w 4663925"/>
              <a:gd name="connsiteY137" fmla="*/ 1310879 h 4665584"/>
              <a:gd name="connsiteX138" fmla="*/ 3833107 w 4663925"/>
              <a:gd name="connsiteY138" fmla="*/ 1225154 h 4665584"/>
              <a:gd name="connsiteX139" fmla="*/ 3833107 w 4663925"/>
              <a:gd name="connsiteY139" fmla="*/ 952739 h 4665584"/>
              <a:gd name="connsiteX140" fmla="*/ 3448297 w 4663925"/>
              <a:gd name="connsiteY140" fmla="*/ 1337549 h 4665584"/>
              <a:gd name="connsiteX141" fmla="*/ 3387337 w 4663925"/>
              <a:gd name="connsiteY141" fmla="*/ 1363266 h 4665584"/>
              <a:gd name="connsiteX142" fmla="*/ 3326377 w 4663925"/>
              <a:gd name="connsiteY142" fmla="*/ 1337549 h 4665584"/>
              <a:gd name="connsiteX143" fmla="*/ 3326377 w 4663925"/>
              <a:gd name="connsiteY143" fmla="*/ 1215629 h 4665584"/>
              <a:gd name="connsiteX144" fmla="*/ 3711187 w 4663925"/>
              <a:gd name="connsiteY144" fmla="*/ 830819 h 4665584"/>
              <a:gd name="connsiteX145" fmla="*/ 3438772 w 4663925"/>
              <a:gd name="connsiteY145" fmla="*/ 830819 h 4665584"/>
              <a:gd name="connsiteX146" fmla="*/ 3352094 w 4663925"/>
              <a:gd name="connsiteY146" fmla="*/ 744141 h 4665584"/>
              <a:gd name="connsiteX147" fmla="*/ 3438772 w 4663925"/>
              <a:gd name="connsiteY147" fmla="*/ 657464 h 4665584"/>
              <a:gd name="connsiteX148" fmla="*/ 744140 w 4663925"/>
              <a:gd name="connsiteY148" fmla="*/ 657464 h 4665584"/>
              <a:gd name="connsiteX149" fmla="*/ 1225153 w 4663925"/>
              <a:gd name="connsiteY149" fmla="*/ 657464 h 4665584"/>
              <a:gd name="connsiteX150" fmla="*/ 1311830 w 4663925"/>
              <a:gd name="connsiteY150" fmla="*/ 744141 h 4665584"/>
              <a:gd name="connsiteX151" fmla="*/ 1225153 w 4663925"/>
              <a:gd name="connsiteY151" fmla="*/ 830819 h 4665584"/>
              <a:gd name="connsiteX152" fmla="*/ 952738 w 4663925"/>
              <a:gd name="connsiteY152" fmla="*/ 830819 h 4665584"/>
              <a:gd name="connsiteX153" fmla="*/ 1337548 w 4663925"/>
              <a:gd name="connsiteY153" fmla="*/ 1215629 h 4665584"/>
              <a:gd name="connsiteX154" fmla="*/ 1337548 w 4663925"/>
              <a:gd name="connsiteY154" fmla="*/ 1337549 h 4665584"/>
              <a:gd name="connsiteX155" fmla="*/ 1276588 w 4663925"/>
              <a:gd name="connsiteY155" fmla="*/ 1363266 h 4665584"/>
              <a:gd name="connsiteX156" fmla="*/ 1215628 w 4663925"/>
              <a:gd name="connsiteY156" fmla="*/ 1337549 h 4665584"/>
              <a:gd name="connsiteX157" fmla="*/ 830818 w 4663925"/>
              <a:gd name="connsiteY157" fmla="*/ 952739 h 4665584"/>
              <a:gd name="connsiteX158" fmla="*/ 830818 w 4663925"/>
              <a:gd name="connsiteY158" fmla="*/ 1225154 h 4665584"/>
              <a:gd name="connsiteX159" fmla="*/ 744140 w 4663925"/>
              <a:gd name="connsiteY159" fmla="*/ 1311831 h 4665584"/>
              <a:gd name="connsiteX160" fmla="*/ 657463 w 4663925"/>
              <a:gd name="connsiteY160" fmla="*/ 1225154 h 4665584"/>
              <a:gd name="connsiteX161" fmla="*/ 657463 w 4663925"/>
              <a:gd name="connsiteY161" fmla="*/ 744141 h 4665584"/>
              <a:gd name="connsiteX162" fmla="*/ 744140 w 4663925"/>
              <a:gd name="connsiteY162" fmla="*/ 657464 h 4665584"/>
              <a:gd name="connsiteX163" fmla="*/ 2331957 w 4663925"/>
              <a:gd name="connsiteY163" fmla="*/ 0 h 4665584"/>
              <a:gd name="connsiteX164" fmla="*/ 2392917 w 4663925"/>
              <a:gd name="connsiteY164" fmla="*/ 25004 h 4665584"/>
              <a:gd name="connsiteX165" fmla="*/ 2732960 w 4663925"/>
              <a:gd name="connsiteY165" fmla="*/ 365046 h 4665584"/>
              <a:gd name="connsiteX166" fmla="*/ 2732960 w 4663925"/>
              <a:gd name="connsiteY166" fmla="*/ 486966 h 4665584"/>
              <a:gd name="connsiteX167" fmla="*/ 2672000 w 4663925"/>
              <a:gd name="connsiteY167" fmla="*/ 512684 h 4665584"/>
              <a:gd name="connsiteX168" fmla="*/ 2611040 w 4663925"/>
              <a:gd name="connsiteY168" fmla="*/ 486966 h 4665584"/>
              <a:gd name="connsiteX169" fmla="*/ 2418635 w 4663925"/>
              <a:gd name="connsiteY169" fmla="*/ 294561 h 4665584"/>
              <a:gd name="connsiteX170" fmla="*/ 2418635 w 4663925"/>
              <a:gd name="connsiteY170" fmla="*/ 837486 h 4665584"/>
              <a:gd name="connsiteX171" fmla="*/ 2331957 w 4663925"/>
              <a:gd name="connsiteY171" fmla="*/ 924164 h 4665584"/>
              <a:gd name="connsiteX172" fmla="*/ 2245280 w 4663925"/>
              <a:gd name="connsiteY172" fmla="*/ 838439 h 4665584"/>
              <a:gd name="connsiteX173" fmla="*/ 2245280 w 4663925"/>
              <a:gd name="connsiteY173" fmla="*/ 294561 h 4665584"/>
              <a:gd name="connsiteX174" fmla="*/ 2052875 w 4663925"/>
              <a:gd name="connsiteY174" fmla="*/ 486966 h 4665584"/>
              <a:gd name="connsiteX175" fmla="*/ 1930955 w 4663925"/>
              <a:gd name="connsiteY175" fmla="*/ 486966 h 4665584"/>
              <a:gd name="connsiteX176" fmla="*/ 1930955 w 4663925"/>
              <a:gd name="connsiteY176" fmla="*/ 365046 h 4665584"/>
              <a:gd name="connsiteX177" fmla="*/ 2270997 w 4663925"/>
              <a:gd name="connsiteY177" fmla="*/ 25004 h 4665584"/>
              <a:gd name="connsiteX178" fmla="*/ 2331957 w 4663925"/>
              <a:gd name="connsiteY178" fmla="*/ 0 h 466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4663925" h="4665584">
                <a:moveTo>
                  <a:pt x="2331957" y="3739754"/>
                </a:moveTo>
                <a:cubicBezTo>
                  <a:pt x="2379582" y="3739754"/>
                  <a:pt x="2418635" y="3777854"/>
                  <a:pt x="2418635" y="3826431"/>
                </a:cubicBezTo>
                <a:lnTo>
                  <a:pt x="2418635" y="4370309"/>
                </a:lnTo>
                <a:lnTo>
                  <a:pt x="2611040" y="4177904"/>
                </a:lnTo>
                <a:cubicBezTo>
                  <a:pt x="2644377" y="4144566"/>
                  <a:pt x="2699622" y="4144566"/>
                  <a:pt x="2732960" y="4177904"/>
                </a:cubicBezTo>
                <a:cubicBezTo>
                  <a:pt x="2766297" y="4211241"/>
                  <a:pt x="2766297" y="4266486"/>
                  <a:pt x="2732960" y="4299824"/>
                </a:cubicBezTo>
                <a:lnTo>
                  <a:pt x="2392917" y="4639866"/>
                </a:lnTo>
                <a:cubicBezTo>
                  <a:pt x="2375772" y="4657011"/>
                  <a:pt x="2353865" y="4665584"/>
                  <a:pt x="2331957" y="4665584"/>
                </a:cubicBezTo>
                <a:cubicBezTo>
                  <a:pt x="2310050" y="4665584"/>
                  <a:pt x="2288142" y="4657011"/>
                  <a:pt x="2270997" y="4639866"/>
                </a:cubicBezTo>
                <a:lnTo>
                  <a:pt x="1930955" y="4299824"/>
                </a:lnTo>
                <a:cubicBezTo>
                  <a:pt x="1897617" y="4266486"/>
                  <a:pt x="1897617" y="4211241"/>
                  <a:pt x="1930955" y="4177904"/>
                </a:cubicBezTo>
                <a:cubicBezTo>
                  <a:pt x="1964292" y="4144566"/>
                  <a:pt x="2019537" y="4144566"/>
                  <a:pt x="2052875" y="4177904"/>
                </a:cubicBezTo>
                <a:lnTo>
                  <a:pt x="2245280" y="4370309"/>
                </a:lnTo>
                <a:lnTo>
                  <a:pt x="2245280" y="3826431"/>
                </a:lnTo>
                <a:cubicBezTo>
                  <a:pt x="2245280" y="3778806"/>
                  <a:pt x="2284332" y="3739754"/>
                  <a:pt x="2331957" y="3739754"/>
                </a:cubicBezTo>
                <a:close/>
                <a:moveTo>
                  <a:pt x="1275636" y="3302319"/>
                </a:moveTo>
                <a:cubicBezTo>
                  <a:pt x="1297782" y="3302319"/>
                  <a:pt x="1319927" y="3310653"/>
                  <a:pt x="1336596" y="3327322"/>
                </a:cubicBezTo>
                <a:cubicBezTo>
                  <a:pt x="1369933" y="3360659"/>
                  <a:pt x="1369933" y="3415904"/>
                  <a:pt x="1336596" y="3449242"/>
                </a:cubicBezTo>
                <a:lnTo>
                  <a:pt x="951786" y="3834052"/>
                </a:lnTo>
                <a:lnTo>
                  <a:pt x="1224201" y="3834052"/>
                </a:lnTo>
                <a:cubicBezTo>
                  <a:pt x="1271826" y="3834052"/>
                  <a:pt x="1310878" y="3873104"/>
                  <a:pt x="1310878" y="3920729"/>
                </a:cubicBezTo>
                <a:cubicBezTo>
                  <a:pt x="1310878" y="3968354"/>
                  <a:pt x="1271826" y="4007407"/>
                  <a:pt x="1224201" y="4007407"/>
                </a:cubicBezTo>
                <a:lnTo>
                  <a:pt x="743188" y="4007407"/>
                </a:lnTo>
                <a:cubicBezTo>
                  <a:pt x="695563" y="4007407"/>
                  <a:pt x="656511" y="3968354"/>
                  <a:pt x="656511" y="3920729"/>
                </a:cubicBezTo>
                <a:lnTo>
                  <a:pt x="656511" y="3439717"/>
                </a:lnTo>
                <a:cubicBezTo>
                  <a:pt x="656511" y="3392092"/>
                  <a:pt x="695563" y="3353039"/>
                  <a:pt x="743188" y="3353039"/>
                </a:cubicBezTo>
                <a:cubicBezTo>
                  <a:pt x="790813" y="3353039"/>
                  <a:pt x="829866" y="3392092"/>
                  <a:pt x="829866" y="3439717"/>
                </a:cubicBezTo>
                <a:lnTo>
                  <a:pt x="829866" y="3712132"/>
                </a:lnTo>
                <a:lnTo>
                  <a:pt x="1214676" y="3327322"/>
                </a:lnTo>
                <a:cubicBezTo>
                  <a:pt x="1231345" y="3310653"/>
                  <a:pt x="1253490" y="3302319"/>
                  <a:pt x="1275636" y="3302319"/>
                </a:cubicBezTo>
                <a:close/>
                <a:moveTo>
                  <a:pt x="3388290" y="3301366"/>
                </a:moveTo>
                <a:cubicBezTo>
                  <a:pt x="3410436" y="3301366"/>
                  <a:pt x="3432581" y="3309700"/>
                  <a:pt x="3449250" y="3326369"/>
                </a:cubicBezTo>
                <a:lnTo>
                  <a:pt x="3834060" y="3711179"/>
                </a:lnTo>
                <a:lnTo>
                  <a:pt x="3834060" y="3438764"/>
                </a:lnTo>
                <a:cubicBezTo>
                  <a:pt x="3834060" y="3391139"/>
                  <a:pt x="3873113" y="3352086"/>
                  <a:pt x="3920738" y="3352086"/>
                </a:cubicBezTo>
                <a:cubicBezTo>
                  <a:pt x="3968363" y="3352086"/>
                  <a:pt x="4007415" y="3391139"/>
                  <a:pt x="4007415" y="3438764"/>
                </a:cubicBezTo>
                <a:lnTo>
                  <a:pt x="4007415" y="3919776"/>
                </a:lnTo>
                <a:cubicBezTo>
                  <a:pt x="4007415" y="3967401"/>
                  <a:pt x="3968363" y="4006454"/>
                  <a:pt x="3920738" y="4006454"/>
                </a:cubicBezTo>
                <a:lnTo>
                  <a:pt x="3439725" y="4006454"/>
                </a:lnTo>
                <a:cubicBezTo>
                  <a:pt x="3392100" y="4006454"/>
                  <a:pt x="3353047" y="3967401"/>
                  <a:pt x="3353047" y="3919776"/>
                </a:cubicBezTo>
                <a:cubicBezTo>
                  <a:pt x="3353047" y="3872151"/>
                  <a:pt x="3392090" y="3834051"/>
                  <a:pt x="3439725" y="3833099"/>
                </a:cubicBezTo>
                <a:lnTo>
                  <a:pt x="3712140" y="3833099"/>
                </a:lnTo>
                <a:lnTo>
                  <a:pt x="3327330" y="3448289"/>
                </a:lnTo>
                <a:cubicBezTo>
                  <a:pt x="3293992" y="3414951"/>
                  <a:pt x="3293992" y="3359706"/>
                  <a:pt x="3327330" y="3326369"/>
                </a:cubicBezTo>
                <a:cubicBezTo>
                  <a:pt x="3343998" y="3309700"/>
                  <a:pt x="3366144" y="3301366"/>
                  <a:pt x="3388290" y="3301366"/>
                </a:cubicBezTo>
                <a:close/>
                <a:moveTo>
                  <a:pt x="2946330" y="2826307"/>
                </a:moveTo>
                <a:cubicBezTo>
                  <a:pt x="2898705" y="2970134"/>
                  <a:pt x="2833935" y="3108247"/>
                  <a:pt x="2752973" y="3219689"/>
                </a:cubicBezTo>
                <a:cubicBezTo>
                  <a:pt x="2937757" y="3132059"/>
                  <a:pt x="3083490" y="2992994"/>
                  <a:pt x="3179692" y="2826307"/>
                </a:cubicBezTo>
                <a:close/>
                <a:moveTo>
                  <a:pt x="2418635" y="2826307"/>
                </a:moveTo>
                <a:lnTo>
                  <a:pt x="2418635" y="3290174"/>
                </a:lnTo>
                <a:cubicBezTo>
                  <a:pt x="2555805" y="3235882"/>
                  <a:pt x="2683440" y="3049192"/>
                  <a:pt x="2765345" y="2826307"/>
                </a:cubicBezTo>
                <a:close/>
                <a:moveTo>
                  <a:pt x="1910000" y="2826307"/>
                </a:moveTo>
                <a:cubicBezTo>
                  <a:pt x="1990010" y="3042524"/>
                  <a:pt x="2111930" y="3225404"/>
                  <a:pt x="2245280" y="3285412"/>
                </a:cubicBezTo>
                <a:lnTo>
                  <a:pt x="2245280" y="2826307"/>
                </a:lnTo>
                <a:close/>
                <a:moveTo>
                  <a:pt x="1483280" y="2826307"/>
                </a:moveTo>
                <a:cubicBezTo>
                  <a:pt x="1587103" y="3006329"/>
                  <a:pt x="1744265" y="3145394"/>
                  <a:pt x="1928098" y="3228262"/>
                </a:cubicBezTo>
                <a:cubicBezTo>
                  <a:pt x="1845230" y="3114914"/>
                  <a:pt x="1777603" y="2973944"/>
                  <a:pt x="1729025" y="2826307"/>
                </a:cubicBezTo>
                <a:close/>
                <a:moveTo>
                  <a:pt x="3001565" y="2010014"/>
                </a:moveTo>
                <a:cubicBezTo>
                  <a:pt x="3021577" y="2114789"/>
                  <a:pt x="3032055" y="2222422"/>
                  <a:pt x="3031093" y="2330054"/>
                </a:cubicBezTo>
                <a:cubicBezTo>
                  <a:pt x="3031093" y="2430067"/>
                  <a:pt x="3017758" y="2541509"/>
                  <a:pt x="2992993" y="2653904"/>
                </a:cubicBezTo>
                <a:lnTo>
                  <a:pt x="3258740" y="2653904"/>
                </a:lnTo>
                <a:cubicBezTo>
                  <a:pt x="3329225" y="2451974"/>
                  <a:pt x="3334941" y="2225279"/>
                  <a:pt x="3259693" y="2010014"/>
                </a:cubicBezTo>
                <a:close/>
                <a:moveTo>
                  <a:pt x="2418635" y="2010014"/>
                </a:moveTo>
                <a:lnTo>
                  <a:pt x="2418635" y="2653904"/>
                </a:lnTo>
                <a:lnTo>
                  <a:pt x="2816781" y="2653904"/>
                </a:lnTo>
                <a:cubicBezTo>
                  <a:pt x="2843450" y="2545319"/>
                  <a:pt x="2858690" y="2433877"/>
                  <a:pt x="2858690" y="2330054"/>
                </a:cubicBezTo>
                <a:cubicBezTo>
                  <a:pt x="2858690" y="2220517"/>
                  <a:pt x="2847260" y="2111932"/>
                  <a:pt x="2825353" y="2010014"/>
                </a:cubicBezTo>
                <a:close/>
                <a:moveTo>
                  <a:pt x="1849040" y="2010014"/>
                </a:moveTo>
                <a:cubicBezTo>
                  <a:pt x="1828085" y="2111932"/>
                  <a:pt x="1815703" y="2220517"/>
                  <a:pt x="1815703" y="2330054"/>
                </a:cubicBezTo>
                <a:cubicBezTo>
                  <a:pt x="1815703" y="2433877"/>
                  <a:pt x="1830943" y="2545319"/>
                  <a:pt x="1857613" y="2653904"/>
                </a:cubicBezTo>
                <a:lnTo>
                  <a:pt x="2245280" y="2653904"/>
                </a:lnTo>
                <a:lnTo>
                  <a:pt x="2245280" y="2010014"/>
                </a:lnTo>
                <a:close/>
                <a:moveTo>
                  <a:pt x="1405175" y="2010014"/>
                </a:moveTo>
                <a:cubicBezTo>
                  <a:pt x="1334690" y="2211944"/>
                  <a:pt x="1328975" y="2438639"/>
                  <a:pt x="1404223" y="2653904"/>
                </a:cubicBezTo>
                <a:lnTo>
                  <a:pt x="1681400" y="2653904"/>
                </a:lnTo>
                <a:cubicBezTo>
                  <a:pt x="1656635" y="2541509"/>
                  <a:pt x="1643300" y="2430067"/>
                  <a:pt x="1643300" y="2330054"/>
                </a:cubicBezTo>
                <a:cubicBezTo>
                  <a:pt x="1643300" y="2223374"/>
                  <a:pt x="1653778" y="2114789"/>
                  <a:pt x="1673780" y="2010014"/>
                </a:cubicBezTo>
                <a:close/>
                <a:moveTo>
                  <a:pt x="4237920" y="1905954"/>
                </a:moveTo>
                <a:cubicBezTo>
                  <a:pt x="4260065" y="1905954"/>
                  <a:pt x="4282211" y="1914288"/>
                  <a:pt x="4298880" y="1930957"/>
                </a:cubicBezTo>
                <a:lnTo>
                  <a:pt x="4638922" y="2270999"/>
                </a:lnTo>
                <a:cubicBezTo>
                  <a:pt x="4672260" y="2304337"/>
                  <a:pt x="4672260" y="2359582"/>
                  <a:pt x="4638922" y="2392919"/>
                </a:cubicBezTo>
                <a:lnTo>
                  <a:pt x="4298880" y="2732962"/>
                </a:lnTo>
                <a:cubicBezTo>
                  <a:pt x="4281735" y="2750107"/>
                  <a:pt x="4259827" y="2758679"/>
                  <a:pt x="4237920" y="2758679"/>
                </a:cubicBezTo>
                <a:cubicBezTo>
                  <a:pt x="4216012" y="2758679"/>
                  <a:pt x="4194105" y="2750107"/>
                  <a:pt x="4176960" y="2732962"/>
                </a:cubicBezTo>
                <a:cubicBezTo>
                  <a:pt x="4143622" y="2699624"/>
                  <a:pt x="4143622" y="2644379"/>
                  <a:pt x="4176960" y="2611042"/>
                </a:cubicBezTo>
                <a:lnTo>
                  <a:pt x="4369365" y="2418637"/>
                </a:lnTo>
                <a:lnTo>
                  <a:pt x="3825487" y="2418637"/>
                </a:lnTo>
                <a:cubicBezTo>
                  <a:pt x="3777862" y="2418637"/>
                  <a:pt x="3738810" y="2379584"/>
                  <a:pt x="3738810" y="2331959"/>
                </a:cubicBezTo>
                <a:cubicBezTo>
                  <a:pt x="3738810" y="2284334"/>
                  <a:pt x="3777862" y="2245282"/>
                  <a:pt x="3825487" y="2245282"/>
                </a:cubicBezTo>
                <a:lnTo>
                  <a:pt x="4369365" y="2245282"/>
                </a:lnTo>
                <a:lnTo>
                  <a:pt x="4176960" y="2052877"/>
                </a:lnTo>
                <a:cubicBezTo>
                  <a:pt x="4143622" y="2019539"/>
                  <a:pt x="4143622" y="1964294"/>
                  <a:pt x="4176960" y="1930957"/>
                </a:cubicBezTo>
                <a:cubicBezTo>
                  <a:pt x="4193629" y="1914288"/>
                  <a:pt x="4215774" y="1905954"/>
                  <a:pt x="4237920" y="1905954"/>
                </a:cubicBezTo>
                <a:close/>
                <a:moveTo>
                  <a:pt x="426005" y="1905954"/>
                </a:moveTo>
                <a:cubicBezTo>
                  <a:pt x="448151" y="1905954"/>
                  <a:pt x="470296" y="1914288"/>
                  <a:pt x="486965" y="1930957"/>
                </a:cubicBezTo>
                <a:cubicBezTo>
                  <a:pt x="520303" y="1964294"/>
                  <a:pt x="520303" y="2019539"/>
                  <a:pt x="486965" y="2052877"/>
                </a:cubicBezTo>
                <a:lnTo>
                  <a:pt x="294560" y="2245282"/>
                </a:lnTo>
                <a:lnTo>
                  <a:pt x="837485" y="2245282"/>
                </a:lnTo>
                <a:cubicBezTo>
                  <a:pt x="885110" y="2245282"/>
                  <a:pt x="924163" y="2284334"/>
                  <a:pt x="924163" y="2331959"/>
                </a:cubicBezTo>
                <a:cubicBezTo>
                  <a:pt x="924163" y="2379584"/>
                  <a:pt x="886063" y="2418637"/>
                  <a:pt x="838438" y="2418637"/>
                </a:cubicBezTo>
                <a:lnTo>
                  <a:pt x="294560" y="2418637"/>
                </a:lnTo>
                <a:lnTo>
                  <a:pt x="486965" y="2611042"/>
                </a:lnTo>
                <a:cubicBezTo>
                  <a:pt x="520303" y="2644379"/>
                  <a:pt x="520303" y="2699624"/>
                  <a:pt x="486965" y="2732962"/>
                </a:cubicBezTo>
                <a:cubicBezTo>
                  <a:pt x="469820" y="2750107"/>
                  <a:pt x="447913" y="2758679"/>
                  <a:pt x="426005" y="2758679"/>
                </a:cubicBezTo>
                <a:cubicBezTo>
                  <a:pt x="404098" y="2758679"/>
                  <a:pt x="382190" y="2750107"/>
                  <a:pt x="365045" y="2732962"/>
                </a:cubicBezTo>
                <a:lnTo>
                  <a:pt x="25003" y="2392919"/>
                </a:lnTo>
                <a:cubicBezTo>
                  <a:pt x="-8335" y="2359582"/>
                  <a:pt x="-8335" y="2304337"/>
                  <a:pt x="25003" y="2270999"/>
                </a:cubicBezTo>
                <a:lnTo>
                  <a:pt x="365045" y="1930957"/>
                </a:lnTo>
                <a:cubicBezTo>
                  <a:pt x="381714" y="1914288"/>
                  <a:pt x="403860" y="1905954"/>
                  <a:pt x="426005" y="1905954"/>
                </a:cubicBezTo>
                <a:close/>
                <a:moveTo>
                  <a:pt x="2782500" y="1458517"/>
                </a:moveTo>
                <a:cubicBezTo>
                  <a:pt x="2803455" y="1488997"/>
                  <a:pt x="2824410" y="1521382"/>
                  <a:pt x="2843460" y="1555672"/>
                </a:cubicBezTo>
                <a:cubicBezTo>
                  <a:pt x="2890132" y="1641397"/>
                  <a:pt x="2929185" y="1736647"/>
                  <a:pt x="2959665" y="1837612"/>
                </a:cubicBezTo>
                <a:lnTo>
                  <a:pt x="3180645" y="1837612"/>
                </a:lnTo>
                <a:cubicBezTo>
                  <a:pt x="3085395" y="1672829"/>
                  <a:pt x="2946330" y="1542337"/>
                  <a:pt x="2782500" y="1458517"/>
                </a:cubicBezTo>
                <a:close/>
                <a:moveTo>
                  <a:pt x="1897618" y="1450897"/>
                </a:moveTo>
                <a:cubicBezTo>
                  <a:pt x="1719500" y="1538527"/>
                  <a:pt x="1578530" y="1674734"/>
                  <a:pt x="1484233" y="1837612"/>
                </a:cubicBezTo>
                <a:lnTo>
                  <a:pt x="1715690" y="1837612"/>
                </a:lnTo>
                <a:cubicBezTo>
                  <a:pt x="1745218" y="1736647"/>
                  <a:pt x="1784270" y="1640444"/>
                  <a:pt x="1831895" y="1555672"/>
                </a:cubicBezTo>
                <a:cubicBezTo>
                  <a:pt x="1852850" y="1517572"/>
                  <a:pt x="1874758" y="1483282"/>
                  <a:pt x="1897618" y="1450897"/>
                </a:cubicBezTo>
                <a:close/>
                <a:moveTo>
                  <a:pt x="2245280" y="1371839"/>
                </a:moveTo>
                <a:cubicBezTo>
                  <a:pt x="2105263" y="1428037"/>
                  <a:pt x="1976675" y="1606154"/>
                  <a:pt x="1896665" y="1836659"/>
                </a:cubicBezTo>
                <a:lnTo>
                  <a:pt x="2245280" y="1836659"/>
                </a:lnTo>
                <a:close/>
                <a:moveTo>
                  <a:pt x="2418635" y="1368029"/>
                </a:moveTo>
                <a:lnTo>
                  <a:pt x="2418635" y="1837612"/>
                </a:lnTo>
                <a:lnTo>
                  <a:pt x="2778681" y="1837612"/>
                </a:lnTo>
                <a:cubicBezTo>
                  <a:pt x="2696765" y="1600439"/>
                  <a:pt x="2563415" y="1418512"/>
                  <a:pt x="2418635" y="1368029"/>
                </a:cubicBezTo>
                <a:close/>
                <a:moveTo>
                  <a:pt x="2331958" y="1176577"/>
                </a:moveTo>
                <a:cubicBezTo>
                  <a:pt x="2800598" y="1176577"/>
                  <a:pt x="3219698" y="1456612"/>
                  <a:pt x="3399710" y="1889047"/>
                </a:cubicBezTo>
                <a:cubicBezTo>
                  <a:pt x="3642598" y="2476739"/>
                  <a:pt x="3362563" y="3153967"/>
                  <a:pt x="2773918" y="3397807"/>
                </a:cubicBezTo>
                <a:cubicBezTo>
                  <a:pt x="2632948" y="3456862"/>
                  <a:pt x="2484358" y="3486389"/>
                  <a:pt x="2332910" y="3486389"/>
                </a:cubicBezTo>
                <a:cubicBezTo>
                  <a:pt x="1863328" y="3486389"/>
                  <a:pt x="1444228" y="3206354"/>
                  <a:pt x="1265158" y="2772967"/>
                </a:cubicBezTo>
                <a:cubicBezTo>
                  <a:pt x="1022270" y="2185274"/>
                  <a:pt x="1302305" y="1508047"/>
                  <a:pt x="1890950" y="1264207"/>
                </a:cubicBezTo>
                <a:cubicBezTo>
                  <a:pt x="2031920" y="1206104"/>
                  <a:pt x="2180510" y="1176577"/>
                  <a:pt x="2331958" y="1176577"/>
                </a:cubicBezTo>
                <a:close/>
                <a:moveTo>
                  <a:pt x="3438772" y="657464"/>
                </a:moveTo>
                <a:lnTo>
                  <a:pt x="3919785" y="657464"/>
                </a:lnTo>
                <a:cubicBezTo>
                  <a:pt x="3967410" y="657464"/>
                  <a:pt x="4006462" y="696516"/>
                  <a:pt x="4006462" y="744141"/>
                </a:cubicBezTo>
                <a:lnTo>
                  <a:pt x="4006462" y="1224201"/>
                </a:lnTo>
                <a:cubicBezTo>
                  <a:pt x="4006462" y="1271826"/>
                  <a:pt x="3967410" y="1310879"/>
                  <a:pt x="3919785" y="1310879"/>
                </a:cubicBezTo>
                <a:cubicBezTo>
                  <a:pt x="3872160" y="1310879"/>
                  <a:pt x="3834060" y="1271826"/>
                  <a:pt x="3833107" y="1225154"/>
                </a:cubicBezTo>
                <a:lnTo>
                  <a:pt x="3833107" y="952739"/>
                </a:lnTo>
                <a:lnTo>
                  <a:pt x="3448297" y="1337549"/>
                </a:lnTo>
                <a:cubicBezTo>
                  <a:pt x="3431152" y="1354694"/>
                  <a:pt x="3409244" y="1363266"/>
                  <a:pt x="3387337" y="1363266"/>
                </a:cubicBezTo>
                <a:cubicBezTo>
                  <a:pt x="3365429" y="1363266"/>
                  <a:pt x="3343522" y="1354694"/>
                  <a:pt x="3326377" y="1337549"/>
                </a:cubicBezTo>
                <a:cubicBezTo>
                  <a:pt x="3293039" y="1304211"/>
                  <a:pt x="3293039" y="1248966"/>
                  <a:pt x="3326377" y="1215629"/>
                </a:cubicBezTo>
                <a:lnTo>
                  <a:pt x="3711187" y="830819"/>
                </a:lnTo>
                <a:lnTo>
                  <a:pt x="3438772" y="830819"/>
                </a:lnTo>
                <a:cubicBezTo>
                  <a:pt x="3391147" y="830819"/>
                  <a:pt x="3352094" y="791766"/>
                  <a:pt x="3352094" y="744141"/>
                </a:cubicBezTo>
                <a:cubicBezTo>
                  <a:pt x="3352094" y="696516"/>
                  <a:pt x="3391147" y="657464"/>
                  <a:pt x="3438772" y="657464"/>
                </a:cubicBezTo>
                <a:close/>
                <a:moveTo>
                  <a:pt x="744140" y="657464"/>
                </a:moveTo>
                <a:lnTo>
                  <a:pt x="1225153" y="657464"/>
                </a:lnTo>
                <a:cubicBezTo>
                  <a:pt x="1272778" y="657464"/>
                  <a:pt x="1311830" y="696516"/>
                  <a:pt x="1311830" y="744141"/>
                </a:cubicBezTo>
                <a:cubicBezTo>
                  <a:pt x="1311830" y="791766"/>
                  <a:pt x="1272778" y="830819"/>
                  <a:pt x="1225153" y="830819"/>
                </a:cubicBezTo>
                <a:lnTo>
                  <a:pt x="952738" y="830819"/>
                </a:lnTo>
                <a:lnTo>
                  <a:pt x="1337548" y="1215629"/>
                </a:lnTo>
                <a:cubicBezTo>
                  <a:pt x="1370885" y="1248966"/>
                  <a:pt x="1370885" y="1304211"/>
                  <a:pt x="1337548" y="1337549"/>
                </a:cubicBezTo>
                <a:cubicBezTo>
                  <a:pt x="1320403" y="1354694"/>
                  <a:pt x="1298495" y="1363266"/>
                  <a:pt x="1276588" y="1363266"/>
                </a:cubicBezTo>
                <a:cubicBezTo>
                  <a:pt x="1254680" y="1363266"/>
                  <a:pt x="1232773" y="1354694"/>
                  <a:pt x="1215628" y="1337549"/>
                </a:cubicBezTo>
                <a:lnTo>
                  <a:pt x="830818" y="952739"/>
                </a:lnTo>
                <a:lnTo>
                  <a:pt x="830818" y="1225154"/>
                </a:lnTo>
                <a:cubicBezTo>
                  <a:pt x="830818" y="1272779"/>
                  <a:pt x="791765" y="1311831"/>
                  <a:pt x="744140" y="1311831"/>
                </a:cubicBezTo>
                <a:cubicBezTo>
                  <a:pt x="696515" y="1311831"/>
                  <a:pt x="657463" y="1272779"/>
                  <a:pt x="657463" y="1225154"/>
                </a:cubicBezTo>
                <a:lnTo>
                  <a:pt x="657463" y="744141"/>
                </a:lnTo>
                <a:cubicBezTo>
                  <a:pt x="657463" y="696516"/>
                  <a:pt x="696515" y="657464"/>
                  <a:pt x="744140" y="657464"/>
                </a:cubicBezTo>
                <a:close/>
                <a:moveTo>
                  <a:pt x="2331957" y="0"/>
                </a:moveTo>
                <a:cubicBezTo>
                  <a:pt x="2354103" y="0"/>
                  <a:pt x="2376248" y="8335"/>
                  <a:pt x="2392917" y="25004"/>
                </a:cubicBezTo>
                <a:lnTo>
                  <a:pt x="2732960" y="365046"/>
                </a:lnTo>
                <a:cubicBezTo>
                  <a:pt x="2766297" y="398384"/>
                  <a:pt x="2766297" y="453629"/>
                  <a:pt x="2732960" y="486966"/>
                </a:cubicBezTo>
                <a:cubicBezTo>
                  <a:pt x="2715815" y="504111"/>
                  <a:pt x="2693907" y="512684"/>
                  <a:pt x="2672000" y="512684"/>
                </a:cubicBezTo>
                <a:cubicBezTo>
                  <a:pt x="2650093" y="512684"/>
                  <a:pt x="2628185" y="504111"/>
                  <a:pt x="2611040" y="486966"/>
                </a:cubicBezTo>
                <a:lnTo>
                  <a:pt x="2418635" y="294561"/>
                </a:lnTo>
                <a:lnTo>
                  <a:pt x="2418635" y="837486"/>
                </a:lnTo>
                <a:cubicBezTo>
                  <a:pt x="2418635" y="885111"/>
                  <a:pt x="2379582" y="924164"/>
                  <a:pt x="2331957" y="924164"/>
                </a:cubicBezTo>
                <a:cubicBezTo>
                  <a:pt x="2284332" y="924164"/>
                  <a:pt x="2245280" y="886064"/>
                  <a:pt x="2245280" y="838439"/>
                </a:cubicBezTo>
                <a:lnTo>
                  <a:pt x="2245280" y="294561"/>
                </a:lnTo>
                <a:lnTo>
                  <a:pt x="2052875" y="486966"/>
                </a:lnTo>
                <a:cubicBezTo>
                  <a:pt x="2019537" y="520304"/>
                  <a:pt x="1964292" y="520304"/>
                  <a:pt x="1930955" y="486966"/>
                </a:cubicBezTo>
                <a:cubicBezTo>
                  <a:pt x="1897617" y="453629"/>
                  <a:pt x="1897617" y="398384"/>
                  <a:pt x="1930955" y="365046"/>
                </a:cubicBezTo>
                <a:lnTo>
                  <a:pt x="2270997" y="25004"/>
                </a:lnTo>
                <a:cubicBezTo>
                  <a:pt x="2287666" y="8335"/>
                  <a:pt x="2309812" y="0"/>
                  <a:pt x="233195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EDC2FA8-9598-4029-B67B-C5389BF315EA}"/>
              </a:ext>
            </a:extLst>
          </p:cNvPr>
          <p:cNvSpPr>
            <a:spLocks noChangeAspect="1"/>
          </p:cNvSpPr>
          <p:nvPr/>
        </p:nvSpPr>
        <p:spPr>
          <a:xfrm>
            <a:off x="2105774" y="4776498"/>
            <a:ext cx="711346" cy="853440"/>
          </a:xfrm>
          <a:custGeom>
            <a:avLst/>
            <a:gdLst>
              <a:gd name="connsiteX0" fmla="*/ 1757362 w 3881437"/>
              <a:gd name="connsiteY0" fmla="*/ 3507105 h 4656772"/>
              <a:gd name="connsiteX1" fmla="*/ 1910715 w 3881437"/>
              <a:gd name="connsiteY1" fmla="*/ 3507105 h 4656772"/>
              <a:gd name="connsiteX2" fmla="*/ 1997392 w 3881437"/>
              <a:gd name="connsiteY2" fmla="*/ 3593782 h 4656772"/>
              <a:gd name="connsiteX3" fmla="*/ 1910715 w 3881437"/>
              <a:gd name="connsiteY3" fmla="*/ 3680460 h 4656772"/>
              <a:gd name="connsiteX4" fmla="*/ 1757362 w 3881437"/>
              <a:gd name="connsiteY4" fmla="*/ 3680460 h 4656772"/>
              <a:gd name="connsiteX5" fmla="*/ 1670685 w 3881437"/>
              <a:gd name="connsiteY5" fmla="*/ 3593782 h 4656772"/>
              <a:gd name="connsiteX6" fmla="*/ 1757362 w 3881437"/>
              <a:gd name="connsiteY6" fmla="*/ 3507105 h 4656772"/>
              <a:gd name="connsiteX7" fmla="*/ 2255519 w 3881437"/>
              <a:gd name="connsiteY7" fmla="*/ 3506153 h 4656772"/>
              <a:gd name="connsiteX8" fmla="*/ 2927032 w 3881437"/>
              <a:gd name="connsiteY8" fmla="*/ 3506153 h 4656772"/>
              <a:gd name="connsiteX9" fmla="*/ 3013709 w 3881437"/>
              <a:gd name="connsiteY9" fmla="*/ 3592830 h 4656772"/>
              <a:gd name="connsiteX10" fmla="*/ 2927032 w 3881437"/>
              <a:gd name="connsiteY10" fmla="*/ 3679508 h 4656772"/>
              <a:gd name="connsiteX11" fmla="*/ 2255519 w 3881437"/>
              <a:gd name="connsiteY11" fmla="*/ 3679508 h 4656772"/>
              <a:gd name="connsiteX12" fmla="*/ 2168842 w 3881437"/>
              <a:gd name="connsiteY12" fmla="*/ 3592830 h 4656772"/>
              <a:gd name="connsiteX13" fmla="*/ 2255519 w 3881437"/>
              <a:gd name="connsiteY13" fmla="*/ 3506153 h 4656772"/>
              <a:gd name="connsiteX14" fmla="*/ 2255519 w 3881437"/>
              <a:gd name="connsiteY14" fmla="*/ 3085148 h 4656772"/>
              <a:gd name="connsiteX15" fmla="*/ 3368992 w 3881437"/>
              <a:gd name="connsiteY15" fmla="*/ 3085148 h 4656772"/>
              <a:gd name="connsiteX16" fmla="*/ 3455669 w 3881437"/>
              <a:gd name="connsiteY16" fmla="*/ 3171825 h 4656772"/>
              <a:gd name="connsiteX17" fmla="*/ 3368992 w 3881437"/>
              <a:gd name="connsiteY17" fmla="*/ 3258503 h 4656772"/>
              <a:gd name="connsiteX18" fmla="*/ 2255519 w 3881437"/>
              <a:gd name="connsiteY18" fmla="*/ 3258503 h 4656772"/>
              <a:gd name="connsiteX19" fmla="*/ 2168842 w 3881437"/>
              <a:gd name="connsiteY19" fmla="*/ 3171825 h 4656772"/>
              <a:gd name="connsiteX20" fmla="*/ 2255519 w 3881437"/>
              <a:gd name="connsiteY20" fmla="*/ 3085148 h 4656772"/>
              <a:gd name="connsiteX21" fmla="*/ 1757362 w 3881437"/>
              <a:gd name="connsiteY21" fmla="*/ 3085148 h 4656772"/>
              <a:gd name="connsiteX22" fmla="*/ 1910715 w 3881437"/>
              <a:gd name="connsiteY22" fmla="*/ 3085148 h 4656772"/>
              <a:gd name="connsiteX23" fmla="*/ 1997392 w 3881437"/>
              <a:gd name="connsiteY23" fmla="*/ 3171825 h 4656772"/>
              <a:gd name="connsiteX24" fmla="*/ 1910715 w 3881437"/>
              <a:gd name="connsiteY24" fmla="*/ 3258503 h 4656772"/>
              <a:gd name="connsiteX25" fmla="*/ 1757362 w 3881437"/>
              <a:gd name="connsiteY25" fmla="*/ 3258503 h 4656772"/>
              <a:gd name="connsiteX26" fmla="*/ 1670685 w 3881437"/>
              <a:gd name="connsiteY26" fmla="*/ 3171825 h 4656772"/>
              <a:gd name="connsiteX27" fmla="*/ 1757362 w 3881437"/>
              <a:gd name="connsiteY27" fmla="*/ 3085148 h 4656772"/>
              <a:gd name="connsiteX28" fmla="*/ 1757362 w 3881437"/>
              <a:gd name="connsiteY28" fmla="*/ 2604135 h 4656772"/>
              <a:gd name="connsiteX29" fmla="*/ 3368992 w 3881437"/>
              <a:gd name="connsiteY29" fmla="*/ 2604135 h 4656772"/>
              <a:gd name="connsiteX30" fmla="*/ 3455670 w 3881437"/>
              <a:gd name="connsiteY30" fmla="*/ 2690812 h 4656772"/>
              <a:gd name="connsiteX31" fmla="*/ 3368992 w 3881437"/>
              <a:gd name="connsiteY31" fmla="*/ 2777490 h 4656772"/>
              <a:gd name="connsiteX32" fmla="*/ 1757362 w 3881437"/>
              <a:gd name="connsiteY32" fmla="*/ 2777490 h 4656772"/>
              <a:gd name="connsiteX33" fmla="*/ 1670685 w 3881437"/>
              <a:gd name="connsiteY33" fmla="*/ 2690812 h 4656772"/>
              <a:gd name="connsiteX34" fmla="*/ 1757362 w 3881437"/>
              <a:gd name="connsiteY34" fmla="*/ 2604135 h 4656772"/>
              <a:gd name="connsiteX35" fmla="*/ 1757362 w 3881437"/>
              <a:gd name="connsiteY35" fmla="*/ 2182178 h 4656772"/>
              <a:gd name="connsiteX36" fmla="*/ 2927985 w 3881437"/>
              <a:gd name="connsiteY36" fmla="*/ 2182178 h 4656772"/>
              <a:gd name="connsiteX37" fmla="*/ 3014662 w 3881437"/>
              <a:gd name="connsiteY37" fmla="*/ 2268855 h 4656772"/>
              <a:gd name="connsiteX38" fmla="*/ 2927985 w 3881437"/>
              <a:gd name="connsiteY38" fmla="*/ 2355533 h 4656772"/>
              <a:gd name="connsiteX39" fmla="*/ 1757362 w 3881437"/>
              <a:gd name="connsiteY39" fmla="*/ 2355533 h 4656772"/>
              <a:gd name="connsiteX40" fmla="*/ 1670685 w 3881437"/>
              <a:gd name="connsiteY40" fmla="*/ 2268855 h 4656772"/>
              <a:gd name="connsiteX41" fmla="*/ 1757362 w 3881437"/>
              <a:gd name="connsiteY41" fmla="*/ 2182178 h 4656772"/>
              <a:gd name="connsiteX42" fmla="*/ 1757362 w 3881437"/>
              <a:gd name="connsiteY42" fmla="*/ 1722120 h 4656772"/>
              <a:gd name="connsiteX43" fmla="*/ 3368992 w 3881437"/>
              <a:gd name="connsiteY43" fmla="*/ 1722120 h 4656772"/>
              <a:gd name="connsiteX44" fmla="*/ 3455670 w 3881437"/>
              <a:gd name="connsiteY44" fmla="*/ 1808797 h 4656772"/>
              <a:gd name="connsiteX45" fmla="*/ 3368992 w 3881437"/>
              <a:gd name="connsiteY45" fmla="*/ 1895475 h 4656772"/>
              <a:gd name="connsiteX46" fmla="*/ 1757362 w 3881437"/>
              <a:gd name="connsiteY46" fmla="*/ 1895475 h 4656772"/>
              <a:gd name="connsiteX47" fmla="*/ 1670685 w 3881437"/>
              <a:gd name="connsiteY47" fmla="*/ 1808797 h 4656772"/>
              <a:gd name="connsiteX48" fmla="*/ 1757362 w 3881437"/>
              <a:gd name="connsiteY48" fmla="*/ 1722120 h 4656772"/>
              <a:gd name="connsiteX49" fmla="*/ 1333500 w 3881437"/>
              <a:gd name="connsiteY49" fmla="*/ 1228725 h 4656772"/>
              <a:gd name="connsiteX50" fmla="*/ 1333500 w 3881437"/>
              <a:gd name="connsiteY50" fmla="*/ 1229677 h 4656772"/>
              <a:gd name="connsiteX51" fmla="*/ 1335405 w 3881437"/>
              <a:gd name="connsiteY51" fmla="*/ 1232535 h 4656772"/>
              <a:gd name="connsiteX52" fmla="*/ 1351597 w 3881437"/>
              <a:gd name="connsiteY52" fmla="*/ 1259205 h 4656772"/>
              <a:gd name="connsiteX53" fmla="*/ 1356360 w 3881437"/>
              <a:gd name="connsiteY53" fmla="*/ 1268730 h 4656772"/>
              <a:gd name="connsiteX54" fmla="*/ 1367790 w 3881437"/>
              <a:gd name="connsiteY54" fmla="*/ 1291590 h 4656772"/>
              <a:gd name="connsiteX55" fmla="*/ 1371600 w 3881437"/>
              <a:gd name="connsiteY55" fmla="*/ 1301115 h 4656772"/>
              <a:gd name="connsiteX56" fmla="*/ 1383982 w 3881437"/>
              <a:gd name="connsiteY56" fmla="*/ 1333500 h 4656772"/>
              <a:gd name="connsiteX57" fmla="*/ 1384935 w 3881437"/>
              <a:gd name="connsiteY57" fmla="*/ 1335405 h 4656772"/>
              <a:gd name="connsiteX58" fmla="*/ 1393507 w 3881437"/>
              <a:gd name="connsiteY58" fmla="*/ 1367790 h 4656772"/>
              <a:gd name="connsiteX59" fmla="*/ 1395412 w 3881437"/>
              <a:gd name="connsiteY59" fmla="*/ 1378267 h 4656772"/>
              <a:gd name="connsiteX60" fmla="*/ 1399222 w 3881437"/>
              <a:gd name="connsiteY60" fmla="*/ 1403985 h 4656772"/>
              <a:gd name="connsiteX61" fmla="*/ 1400175 w 3881437"/>
              <a:gd name="connsiteY61" fmla="*/ 1414462 h 4656772"/>
              <a:gd name="connsiteX62" fmla="*/ 1402080 w 3881437"/>
              <a:gd name="connsiteY62" fmla="*/ 1450657 h 4656772"/>
              <a:gd name="connsiteX63" fmla="*/ 1402080 w 3881437"/>
              <a:gd name="connsiteY63" fmla="*/ 4356735 h 4656772"/>
              <a:gd name="connsiteX64" fmla="*/ 1492567 w 3881437"/>
              <a:gd name="connsiteY64" fmla="*/ 4447222 h 4656772"/>
              <a:gd name="connsiteX65" fmla="*/ 1785937 w 3881437"/>
              <a:gd name="connsiteY65" fmla="*/ 4153852 h 4656772"/>
              <a:gd name="connsiteX66" fmla="*/ 1846897 w 3881437"/>
              <a:gd name="connsiteY66" fmla="*/ 4128135 h 4656772"/>
              <a:gd name="connsiteX67" fmla="*/ 1907857 w 3881437"/>
              <a:gd name="connsiteY67" fmla="*/ 4153852 h 4656772"/>
              <a:gd name="connsiteX68" fmla="*/ 2201227 w 3881437"/>
              <a:gd name="connsiteY68" fmla="*/ 4447222 h 4656772"/>
              <a:gd name="connsiteX69" fmla="*/ 2494597 w 3881437"/>
              <a:gd name="connsiteY69" fmla="*/ 4154805 h 4656772"/>
              <a:gd name="connsiteX70" fmla="*/ 2616517 w 3881437"/>
              <a:gd name="connsiteY70" fmla="*/ 4154805 h 4656772"/>
              <a:gd name="connsiteX71" fmla="*/ 2907030 w 3881437"/>
              <a:gd name="connsiteY71" fmla="*/ 4447222 h 4656772"/>
              <a:gd name="connsiteX72" fmla="*/ 3200400 w 3881437"/>
              <a:gd name="connsiteY72" fmla="*/ 4153852 h 4656772"/>
              <a:gd name="connsiteX73" fmla="*/ 3322320 w 3881437"/>
              <a:gd name="connsiteY73" fmla="*/ 4153852 h 4656772"/>
              <a:gd name="connsiteX74" fmla="*/ 3615690 w 3881437"/>
              <a:gd name="connsiteY74" fmla="*/ 4447222 h 4656772"/>
              <a:gd name="connsiteX75" fmla="*/ 3706177 w 3881437"/>
              <a:gd name="connsiteY75" fmla="*/ 4356735 h 4656772"/>
              <a:gd name="connsiteX76" fmla="*/ 3706177 w 3881437"/>
              <a:gd name="connsiteY76" fmla="*/ 1449705 h 4656772"/>
              <a:gd name="connsiteX77" fmla="*/ 3485197 w 3881437"/>
              <a:gd name="connsiteY77" fmla="*/ 1228725 h 4656772"/>
              <a:gd name="connsiteX78" fmla="*/ 173355 w 3881437"/>
              <a:gd name="connsiteY78" fmla="*/ 172402 h 4656772"/>
              <a:gd name="connsiteX79" fmla="*/ 173355 w 3881437"/>
              <a:gd name="connsiteY79" fmla="*/ 3027997 h 4656772"/>
              <a:gd name="connsiteX80" fmla="*/ 394335 w 3881437"/>
              <a:gd name="connsiteY80" fmla="*/ 3248977 h 4656772"/>
              <a:gd name="connsiteX81" fmla="*/ 615315 w 3881437"/>
              <a:gd name="connsiteY81" fmla="*/ 3027997 h 4656772"/>
              <a:gd name="connsiteX82" fmla="*/ 615315 w 3881437"/>
              <a:gd name="connsiteY82" fmla="*/ 1450657 h 4656772"/>
              <a:gd name="connsiteX83" fmla="*/ 1008697 w 3881437"/>
              <a:gd name="connsiteY83" fmla="*/ 1057275 h 4656772"/>
              <a:gd name="connsiteX84" fmla="*/ 2653665 w 3881437"/>
              <a:gd name="connsiteY84" fmla="*/ 1057275 h 4656772"/>
              <a:gd name="connsiteX85" fmla="*/ 2653665 w 3881437"/>
              <a:gd name="connsiteY85" fmla="*/ 172402 h 4656772"/>
              <a:gd name="connsiteX86" fmla="*/ 86677 w 3881437"/>
              <a:gd name="connsiteY86" fmla="*/ 0 h 4656772"/>
              <a:gd name="connsiteX87" fmla="*/ 2739390 w 3881437"/>
              <a:gd name="connsiteY87" fmla="*/ 0 h 4656772"/>
              <a:gd name="connsiteX88" fmla="*/ 2826067 w 3881437"/>
              <a:gd name="connsiteY88" fmla="*/ 86677 h 4656772"/>
              <a:gd name="connsiteX89" fmla="*/ 2826067 w 3881437"/>
              <a:gd name="connsiteY89" fmla="*/ 1057275 h 4656772"/>
              <a:gd name="connsiteX90" fmla="*/ 3488055 w 3881437"/>
              <a:gd name="connsiteY90" fmla="*/ 1057275 h 4656772"/>
              <a:gd name="connsiteX91" fmla="*/ 3881437 w 3881437"/>
              <a:gd name="connsiteY91" fmla="*/ 1450657 h 4656772"/>
              <a:gd name="connsiteX92" fmla="*/ 3881437 w 3881437"/>
              <a:gd name="connsiteY92" fmla="*/ 4392930 h 4656772"/>
              <a:gd name="connsiteX93" fmla="*/ 3855720 w 3881437"/>
              <a:gd name="connsiteY93" fmla="*/ 4453890 h 4656772"/>
              <a:gd name="connsiteX94" fmla="*/ 3678555 w 3881437"/>
              <a:gd name="connsiteY94" fmla="*/ 4631055 h 4656772"/>
              <a:gd name="connsiteX95" fmla="*/ 3617595 w 3881437"/>
              <a:gd name="connsiteY95" fmla="*/ 4656772 h 4656772"/>
              <a:gd name="connsiteX96" fmla="*/ 3556635 w 3881437"/>
              <a:gd name="connsiteY96" fmla="*/ 4631055 h 4656772"/>
              <a:gd name="connsiteX97" fmla="*/ 3263265 w 3881437"/>
              <a:gd name="connsiteY97" fmla="*/ 4337685 h 4656772"/>
              <a:gd name="connsiteX98" fmla="*/ 2969895 w 3881437"/>
              <a:gd name="connsiteY98" fmla="*/ 4631055 h 4656772"/>
              <a:gd name="connsiteX99" fmla="*/ 2847975 w 3881437"/>
              <a:gd name="connsiteY99" fmla="*/ 4631055 h 4656772"/>
              <a:gd name="connsiteX100" fmla="*/ 2555557 w 3881437"/>
              <a:gd name="connsiteY100" fmla="*/ 4336732 h 4656772"/>
              <a:gd name="connsiteX101" fmla="*/ 2262187 w 3881437"/>
              <a:gd name="connsiteY101" fmla="*/ 4630103 h 4656772"/>
              <a:gd name="connsiteX102" fmla="*/ 2140267 w 3881437"/>
              <a:gd name="connsiteY102" fmla="*/ 4630103 h 4656772"/>
              <a:gd name="connsiteX103" fmla="*/ 1846897 w 3881437"/>
              <a:gd name="connsiteY103" fmla="*/ 4336732 h 4656772"/>
              <a:gd name="connsiteX104" fmla="*/ 1553527 w 3881437"/>
              <a:gd name="connsiteY104" fmla="*/ 4630103 h 4656772"/>
              <a:gd name="connsiteX105" fmla="*/ 1431607 w 3881437"/>
              <a:gd name="connsiteY105" fmla="*/ 4630103 h 4656772"/>
              <a:gd name="connsiteX106" fmla="*/ 1254442 w 3881437"/>
              <a:gd name="connsiteY106" fmla="*/ 4452937 h 4656772"/>
              <a:gd name="connsiteX107" fmla="*/ 1243965 w 3881437"/>
              <a:gd name="connsiteY107" fmla="*/ 4439603 h 4656772"/>
              <a:gd name="connsiteX108" fmla="*/ 1242060 w 3881437"/>
              <a:gd name="connsiteY108" fmla="*/ 4435793 h 4656772"/>
              <a:gd name="connsiteX109" fmla="*/ 1236345 w 3881437"/>
              <a:gd name="connsiteY109" fmla="*/ 4425315 h 4656772"/>
              <a:gd name="connsiteX110" fmla="*/ 1234440 w 3881437"/>
              <a:gd name="connsiteY110" fmla="*/ 4419600 h 4656772"/>
              <a:gd name="connsiteX111" fmla="*/ 1231582 w 3881437"/>
              <a:gd name="connsiteY111" fmla="*/ 4409122 h 4656772"/>
              <a:gd name="connsiteX112" fmla="*/ 1229677 w 3881437"/>
              <a:gd name="connsiteY112" fmla="*/ 4391978 h 4656772"/>
              <a:gd name="connsiteX113" fmla="*/ 1229677 w 3881437"/>
              <a:gd name="connsiteY113" fmla="*/ 1450657 h 4656772"/>
              <a:gd name="connsiteX114" fmla="*/ 1008697 w 3881437"/>
              <a:gd name="connsiteY114" fmla="*/ 1229677 h 4656772"/>
              <a:gd name="connsiteX115" fmla="*/ 787717 w 3881437"/>
              <a:gd name="connsiteY115" fmla="*/ 1450657 h 4656772"/>
              <a:gd name="connsiteX116" fmla="*/ 787717 w 3881437"/>
              <a:gd name="connsiteY116" fmla="*/ 3027045 h 4656772"/>
              <a:gd name="connsiteX117" fmla="*/ 719137 w 3881437"/>
              <a:gd name="connsiteY117" fmla="*/ 3248025 h 4656772"/>
              <a:gd name="connsiteX118" fmla="*/ 892492 w 3881437"/>
              <a:gd name="connsiteY118" fmla="*/ 3248025 h 4656772"/>
              <a:gd name="connsiteX119" fmla="*/ 979170 w 3881437"/>
              <a:gd name="connsiteY119" fmla="*/ 3334702 h 4656772"/>
              <a:gd name="connsiteX120" fmla="*/ 892492 w 3881437"/>
              <a:gd name="connsiteY120" fmla="*/ 3421380 h 4656772"/>
              <a:gd name="connsiteX121" fmla="*/ 393382 w 3881437"/>
              <a:gd name="connsiteY121" fmla="*/ 3421380 h 4656772"/>
              <a:gd name="connsiteX122" fmla="*/ 0 w 3881437"/>
              <a:gd name="connsiteY122" fmla="*/ 3027997 h 4656772"/>
              <a:gd name="connsiteX123" fmla="*/ 0 w 3881437"/>
              <a:gd name="connsiteY123" fmla="*/ 86677 h 4656772"/>
              <a:gd name="connsiteX124" fmla="*/ 86677 w 3881437"/>
              <a:gd name="connsiteY124" fmla="*/ 0 h 4656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3881437" h="4656772">
                <a:moveTo>
                  <a:pt x="1757362" y="3507105"/>
                </a:moveTo>
                <a:lnTo>
                  <a:pt x="1910715" y="3507105"/>
                </a:lnTo>
                <a:cubicBezTo>
                  <a:pt x="1958340" y="3507105"/>
                  <a:pt x="1996440" y="3545205"/>
                  <a:pt x="1997392" y="3593782"/>
                </a:cubicBezTo>
                <a:cubicBezTo>
                  <a:pt x="1997392" y="3641407"/>
                  <a:pt x="1958340" y="3680460"/>
                  <a:pt x="1910715" y="3680460"/>
                </a:cubicBezTo>
                <a:lnTo>
                  <a:pt x="1757362" y="3680460"/>
                </a:lnTo>
                <a:cubicBezTo>
                  <a:pt x="1709737" y="3680460"/>
                  <a:pt x="1670685" y="3641407"/>
                  <a:pt x="1670685" y="3593782"/>
                </a:cubicBezTo>
                <a:cubicBezTo>
                  <a:pt x="1670685" y="3546157"/>
                  <a:pt x="1709737" y="3507105"/>
                  <a:pt x="1757362" y="3507105"/>
                </a:cubicBezTo>
                <a:close/>
                <a:moveTo>
                  <a:pt x="2255519" y="3506153"/>
                </a:moveTo>
                <a:lnTo>
                  <a:pt x="2927032" y="3506153"/>
                </a:lnTo>
                <a:cubicBezTo>
                  <a:pt x="2974657" y="3506153"/>
                  <a:pt x="3013709" y="3545205"/>
                  <a:pt x="3013709" y="3592830"/>
                </a:cubicBezTo>
                <a:cubicBezTo>
                  <a:pt x="3013709" y="3640455"/>
                  <a:pt x="2974657" y="3679508"/>
                  <a:pt x="2927032" y="3679508"/>
                </a:cubicBezTo>
                <a:lnTo>
                  <a:pt x="2255519" y="3679508"/>
                </a:lnTo>
                <a:cubicBezTo>
                  <a:pt x="2207894" y="3679508"/>
                  <a:pt x="2168842" y="3640455"/>
                  <a:pt x="2168842" y="3592830"/>
                </a:cubicBezTo>
                <a:cubicBezTo>
                  <a:pt x="2168842" y="3545205"/>
                  <a:pt x="2207894" y="3506153"/>
                  <a:pt x="2255519" y="3506153"/>
                </a:cubicBezTo>
                <a:close/>
                <a:moveTo>
                  <a:pt x="2255519" y="3085148"/>
                </a:moveTo>
                <a:lnTo>
                  <a:pt x="3368992" y="3085148"/>
                </a:lnTo>
                <a:cubicBezTo>
                  <a:pt x="3416617" y="3085148"/>
                  <a:pt x="3455669" y="3124200"/>
                  <a:pt x="3455669" y="3171825"/>
                </a:cubicBezTo>
                <a:cubicBezTo>
                  <a:pt x="3455669" y="3219450"/>
                  <a:pt x="3416617" y="3258503"/>
                  <a:pt x="3368992" y="3258503"/>
                </a:cubicBezTo>
                <a:lnTo>
                  <a:pt x="2255519" y="3258503"/>
                </a:lnTo>
                <a:cubicBezTo>
                  <a:pt x="2207894" y="3258503"/>
                  <a:pt x="2168842" y="3219450"/>
                  <a:pt x="2168842" y="3171825"/>
                </a:cubicBezTo>
                <a:cubicBezTo>
                  <a:pt x="2168842" y="3124200"/>
                  <a:pt x="2207894" y="3085148"/>
                  <a:pt x="2255519" y="3085148"/>
                </a:cubicBezTo>
                <a:close/>
                <a:moveTo>
                  <a:pt x="1757362" y="3085148"/>
                </a:moveTo>
                <a:lnTo>
                  <a:pt x="1910715" y="3085148"/>
                </a:lnTo>
                <a:cubicBezTo>
                  <a:pt x="1958340" y="3085148"/>
                  <a:pt x="1997392" y="3124200"/>
                  <a:pt x="1997392" y="3171825"/>
                </a:cubicBezTo>
                <a:cubicBezTo>
                  <a:pt x="1997392" y="3219450"/>
                  <a:pt x="1958340" y="3258503"/>
                  <a:pt x="1910715" y="3258503"/>
                </a:cubicBezTo>
                <a:lnTo>
                  <a:pt x="1757362" y="3258503"/>
                </a:lnTo>
                <a:cubicBezTo>
                  <a:pt x="1709737" y="3258503"/>
                  <a:pt x="1670685" y="3219450"/>
                  <a:pt x="1670685" y="3171825"/>
                </a:cubicBezTo>
                <a:cubicBezTo>
                  <a:pt x="1670685" y="3124200"/>
                  <a:pt x="1709737" y="3085148"/>
                  <a:pt x="1757362" y="3085148"/>
                </a:cubicBezTo>
                <a:close/>
                <a:moveTo>
                  <a:pt x="1757362" y="2604135"/>
                </a:moveTo>
                <a:lnTo>
                  <a:pt x="3368992" y="2604135"/>
                </a:lnTo>
                <a:cubicBezTo>
                  <a:pt x="3416617" y="2604135"/>
                  <a:pt x="3455670" y="2643187"/>
                  <a:pt x="3455670" y="2690812"/>
                </a:cubicBezTo>
                <a:cubicBezTo>
                  <a:pt x="3455670" y="2738437"/>
                  <a:pt x="3416617" y="2777490"/>
                  <a:pt x="3368992" y="2777490"/>
                </a:cubicBezTo>
                <a:lnTo>
                  <a:pt x="1757362" y="2777490"/>
                </a:lnTo>
                <a:cubicBezTo>
                  <a:pt x="1709737" y="2777490"/>
                  <a:pt x="1670685" y="2739390"/>
                  <a:pt x="1670685" y="2690812"/>
                </a:cubicBezTo>
                <a:cubicBezTo>
                  <a:pt x="1670685" y="2643187"/>
                  <a:pt x="1709737" y="2604135"/>
                  <a:pt x="1757362" y="2604135"/>
                </a:cubicBezTo>
                <a:close/>
                <a:moveTo>
                  <a:pt x="1757362" y="2182178"/>
                </a:moveTo>
                <a:lnTo>
                  <a:pt x="2927985" y="2182178"/>
                </a:lnTo>
                <a:cubicBezTo>
                  <a:pt x="2975610" y="2182178"/>
                  <a:pt x="3014662" y="2221230"/>
                  <a:pt x="3014662" y="2268855"/>
                </a:cubicBezTo>
                <a:cubicBezTo>
                  <a:pt x="3014662" y="2316480"/>
                  <a:pt x="2975610" y="2355533"/>
                  <a:pt x="2927985" y="2355533"/>
                </a:cubicBezTo>
                <a:lnTo>
                  <a:pt x="1757362" y="2355533"/>
                </a:lnTo>
                <a:cubicBezTo>
                  <a:pt x="1709737" y="2355533"/>
                  <a:pt x="1670685" y="2317433"/>
                  <a:pt x="1670685" y="2268855"/>
                </a:cubicBezTo>
                <a:cubicBezTo>
                  <a:pt x="1670685" y="2221230"/>
                  <a:pt x="1709737" y="2182178"/>
                  <a:pt x="1757362" y="2182178"/>
                </a:cubicBezTo>
                <a:close/>
                <a:moveTo>
                  <a:pt x="1757362" y="1722120"/>
                </a:moveTo>
                <a:lnTo>
                  <a:pt x="3368992" y="1722120"/>
                </a:lnTo>
                <a:cubicBezTo>
                  <a:pt x="3416617" y="1722120"/>
                  <a:pt x="3455670" y="1761172"/>
                  <a:pt x="3455670" y="1808797"/>
                </a:cubicBezTo>
                <a:cubicBezTo>
                  <a:pt x="3455670" y="1856422"/>
                  <a:pt x="3416617" y="1895475"/>
                  <a:pt x="3368992" y="1895475"/>
                </a:cubicBezTo>
                <a:lnTo>
                  <a:pt x="1757362" y="1895475"/>
                </a:lnTo>
                <a:cubicBezTo>
                  <a:pt x="1709737" y="1895475"/>
                  <a:pt x="1670685" y="1856422"/>
                  <a:pt x="1670685" y="1808797"/>
                </a:cubicBezTo>
                <a:cubicBezTo>
                  <a:pt x="1670685" y="1761172"/>
                  <a:pt x="1709737" y="1722120"/>
                  <a:pt x="1757362" y="1722120"/>
                </a:cubicBezTo>
                <a:close/>
                <a:moveTo>
                  <a:pt x="1333500" y="1228725"/>
                </a:moveTo>
                <a:cubicBezTo>
                  <a:pt x="1333500" y="1229677"/>
                  <a:pt x="1333500" y="1229677"/>
                  <a:pt x="1333500" y="1229677"/>
                </a:cubicBezTo>
                <a:cubicBezTo>
                  <a:pt x="1334452" y="1230630"/>
                  <a:pt x="1334452" y="1231582"/>
                  <a:pt x="1335405" y="1232535"/>
                </a:cubicBezTo>
                <a:cubicBezTo>
                  <a:pt x="1341120" y="1241107"/>
                  <a:pt x="1346835" y="1250632"/>
                  <a:pt x="1351597" y="1259205"/>
                </a:cubicBezTo>
                <a:cubicBezTo>
                  <a:pt x="1353502" y="1263015"/>
                  <a:pt x="1354455" y="1265872"/>
                  <a:pt x="1356360" y="1268730"/>
                </a:cubicBezTo>
                <a:cubicBezTo>
                  <a:pt x="1361122" y="1276350"/>
                  <a:pt x="1363980" y="1283970"/>
                  <a:pt x="1367790" y="1291590"/>
                </a:cubicBezTo>
                <a:cubicBezTo>
                  <a:pt x="1368742" y="1295400"/>
                  <a:pt x="1370647" y="1298257"/>
                  <a:pt x="1371600" y="1301115"/>
                </a:cubicBezTo>
                <a:cubicBezTo>
                  <a:pt x="1376362" y="1311592"/>
                  <a:pt x="1380172" y="1322070"/>
                  <a:pt x="1383982" y="1333500"/>
                </a:cubicBezTo>
                <a:cubicBezTo>
                  <a:pt x="1384935" y="1334452"/>
                  <a:pt x="1384935" y="1334452"/>
                  <a:pt x="1384935" y="1335405"/>
                </a:cubicBezTo>
                <a:cubicBezTo>
                  <a:pt x="1388745" y="1345882"/>
                  <a:pt x="1391602" y="1357312"/>
                  <a:pt x="1393507" y="1367790"/>
                </a:cubicBezTo>
                <a:cubicBezTo>
                  <a:pt x="1394460" y="1371600"/>
                  <a:pt x="1394460" y="1374457"/>
                  <a:pt x="1395412" y="1378267"/>
                </a:cubicBezTo>
                <a:cubicBezTo>
                  <a:pt x="1397317" y="1386840"/>
                  <a:pt x="1398270" y="1395412"/>
                  <a:pt x="1399222" y="1403985"/>
                </a:cubicBezTo>
                <a:cubicBezTo>
                  <a:pt x="1399222" y="1407795"/>
                  <a:pt x="1400175" y="1410652"/>
                  <a:pt x="1400175" y="1414462"/>
                </a:cubicBezTo>
                <a:cubicBezTo>
                  <a:pt x="1401127" y="1425892"/>
                  <a:pt x="1402080" y="1438275"/>
                  <a:pt x="1402080" y="1450657"/>
                </a:cubicBezTo>
                <a:lnTo>
                  <a:pt x="1402080" y="4356735"/>
                </a:lnTo>
                <a:lnTo>
                  <a:pt x="1492567" y="4447222"/>
                </a:lnTo>
                <a:lnTo>
                  <a:pt x="1785937" y="4153852"/>
                </a:lnTo>
                <a:cubicBezTo>
                  <a:pt x="1803082" y="4136707"/>
                  <a:pt x="1824990" y="4128135"/>
                  <a:pt x="1846897" y="4128135"/>
                </a:cubicBezTo>
                <a:cubicBezTo>
                  <a:pt x="1868805" y="4128135"/>
                  <a:pt x="1890712" y="4136707"/>
                  <a:pt x="1907857" y="4153852"/>
                </a:cubicBezTo>
                <a:lnTo>
                  <a:pt x="2201227" y="4447222"/>
                </a:lnTo>
                <a:lnTo>
                  <a:pt x="2494597" y="4154805"/>
                </a:lnTo>
                <a:cubicBezTo>
                  <a:pt x="2527935" y="4121467"/>
                  <a:pt x="2583180" y="4121467"/>
                  <a:pt x="2616517" y="4154805"/>
                </a:cubicBezTo>
                <a:lnTo>
                  <a:pt x="2907030" y="4447222"/>
                </a:lnTo>
                <a:lnTo>
                  <a:pt x="3200400" y="4153852"/>
                </a:lnTo>
                <a:cubicBezTo>
                  <a:pt x="3233737" y="4120515"/>
                  <a:pt x="3288982" y="4120515"/>
                  <a:pt x="3322320" y="4153852"/>
                </a:cubicBezTo>
                <a:lnTo>
                  <a:pt x="3615690" y="4447222"/>
                </a:lnTo>
                <a:lnTo>
                  <a:pt x="3706177" y="4356735"/>
                </a:lnTo>
                <a:lnTo>
                  <a:pt x="3706177" y="1449705"/>
                </a:lnTo>
                <a:cubicBezTo>
                  <a:pt x="3706177" y="1327785"/>
                  <a:pt x="3607117" y="1228725"/>
                  <a:pt x="3485197" y="1228725"/>
                </a:cubicBezTo>
                <a:close/>
                <a:moveTo>
                  <a:pt x="173355" y="172402"/>
                </a:moveTo>
                <a:lnTo>
                  <a:pt x="173355" y="3027997"/>
                </a:lnTo>
                <a:cubicBezTo>
                  <a:pt x="173355" y="3149917"/>
                  <a:pt x="272415" y="3248977"/>
                  <a:pt x="394335" y="3248977"/>
                </a:cubicBezTo>
                <a:cubicBezTo>
                  <a:pt x="516255" y="3248977"/>
                  <a:pt x="615315" y="3149917"/>
                  <a:pt x="615315" y="3027997"/>
                </a:cubicBezTo>
                <a:lnTo>
                  <a:pt x="615315" y="1450657"/>
                </a:lnTo>
                <a:cubicBezTo>
                  <a:pt x="615315" y="1233487"/>
                  <a:pt x="791527" y="1057275"/>
                  <a:pt x="1008697" y="1057275"/>
                </a:cubicBezTo>
                <a:lnTo>
                  <a:pt x="2653665" y="1057275"/>
                </a:lnTo>
                <a:lnTo>
                  <a:pt x="2653665" y="172402"/>
                </a:lnTo>
                <a:close/>
                <a:moveTo>
                  <a:pt x="86677" y="0"/>
                </a:moveTo>
                <a:lnTo>
                  <a:pt x="2739390" y="0"/>
                </a:lnTo>
                <a:cubicBezTo>
                  <a:pt x="2787015" y="0"/>
                  <a:pt x="2826067" y="39052"/>
                  <a:pt x="2826067" y="86677"/>
                </a:cubicBezTo>
                <a:lnTo>
                  <a:pt x="2826067" y="1057275"/>
                </a:lnTo>
                <a:lnTo>
                  <a:pt x="3488055" y="1057275"/>
                </a:lnTo>
                <a:cubicBezTo>
                  <a:pt x="3705225" y="1057275"/>
                  <a:pt x="3881437" y="1233487"/>
                  <a:pt x="3881437" y="1450657"/>
                </a:cubicBezTo>
                <a:lnTo>
                  <a:pt x="3881437" y="4392930"/>
                </a:lnTo>
                <a:cubicBezTo>
                  <a:pt x="3881437" y="4415790"/>
                  <a:pt x="3871912" y="4437697"/>
                  <a:pt x="3855720" y="4453890"/>
                </a:cubicBezTo>
                <a:lnTo>
                  <a:pt x="3678555" y="4631055"/>
                </a:lnTo>
                <a:cubicBezTo>
                  <a:pt x="3661410" y="4648200"/>
                  <a:pt x="3639502" y="4656772"/>
                  <a:pt x="3617595" y="4656772"/>
                </a:cubicBezTo>
                <a:cubicBezTo>
                  <a:pt x="3595687" y="4656772"/>
                  <a:pt x="3573780" y="4648200"/>
                  <a:pt x="3556635" y="4631055"/>
                </a:cubicBezTo>
                <a:lnTo>
                  <a:pt x="3263265" y="4337685"/>
                </a:lnTo>
                <a:lnTo>
                  <a:pt x="2969895" y="4631055"/>
                </a:lnTo>
                <a:cubicBezTo>
                  <a:pt x="2936557" y="4664393"/>
                  <a:pt x="2881312" y="4664393"/>
                  <a:pt x="2847975" y="4631055"/>
                </a:cubicBezTo>
                <a:lnTo>
                  <a:pt x="2555557" y="4336732"/>
                </a:lnTo>
                <a:lnTo>
                  <a:pt x="2262187" y="4630103"/>
                </a:lnTo>
                <a:cubicBezTo>
                  <a:pt x="2228850" y="4663440"/>
                  <a:pt x="2173605" y="4663440"/>
                  <a:pt x="2140267" y="4630103"/>
                </a:cubicBezTo>
                <a:lnTo>
                  <a:pt x="1846897" y="4336732"/>
                </a:lnTo>
                <a:lnTo>
                  <a:pt x="1553527" y="4630103"/>
                </a:lnTo>
                <a:cubicBezTo>
                  <a:pt x="1520190" y="4663440"/>
                  <a:pt x="1464945" y="4663440"/>
                  <a:pt x="1431607" y="4630103"/>
                </a:cubicBezTo>
                <a:lnTo>
                  <a:pt x="1254442" y="4452937"/>
                </a:lnTo>
                <a:cubicBezTo>
                  <a:pt x="1250632" y="4449128"/>
                  <a:pt x="1246822" y="4444365"/>
                  <a:pt x="1243965" y="4439603"/>
                </a:cubicBezTo>
                <a:cubicBezTo>
                  <a:pt x="1243012" y="4438650"/>
                  <a:pt x="1243012" y="4436745"/>
                  <a:pt x="1242060" y="4435793"/>
                </a:cubicBezTo>
                <a:cubicBezTo>
                  <a:pt x="1240155" y="4432935"/>
                  <a:pt x="1238250" y="4429125"/>
                  <a:pt x="1236345" y="4425315"/>
                </a:cubicBezTo>
                <a:cubicBezTo>
                  <a:pt x="1235392" y="4423410"/>
                  <a:pt x="1235392" y="4421505"/>
                  <a:pt x="1234440" y="4419600"/>
                </a:cubicBezTo>
                <a:cubicBezTo>
                  <a:pt x="1233487" y="4415790"/>
                  <a:pt x="1232535" y="4412932"/>
                  <a:pt x="1231582" y="4409122"/>
                </a:cubicBezTo>
                <a:cubicBezTo>
                  <a:pt x="1230630" y="4403407"/>
                  <a:pt x="1229677" y="4397693"/>
                  <a:pt x="1229677" y="4391978"/>
                </a:cubicBezTo>
                <a:lnTo>
                  <a:pt x="1229677" y="1450657"/>
                </a:lnTo>
                <a:cubicBezTo>
                  <a:pt x="1229677" y="1328737"/>
                  <a:pt x="1130617" y="1229677"/>
                  <a:pt x="1008697" y="1229677"/>
                </a:cubicBezTo>
                <a:cubicBezTo>
                  <a:pt x="886777" y="1229677"/>
                  <a:pt x="787717" y="1328737"/>
                  <a:pt x="787717" y="1450657"/>
                </a:cubicBezTo>
                <a:lnTo>
                  <a:pt x="787717" y="3027045"/>
                </a:lnTo>
                <a:cubicBezTo>
                  <a:pt x="787717" y="3108960"/>
                  <a:pt x="762000" y="3185160"/>
                  <a:pt x="719137" y="3248025"/>
                </a:cubicBezTo>
                <a:lnTo>
                  <a:pt x="892492" y="3248025"/>
                </a:lnTo>
                <a:cubicBezTo>
                  <a:pt x="940117" y="3248025"/>
                  <a:pt x="979170" y="3287077"/>
                  <a:pt x="979170" y="3334702"/>
                </a:cubicBezTo>
                <a:cubicBezTo>
                  <a:pt x="979170" y="3382327"/>
                  <a:pt x="940117" y="3421380"/>
                  <a:pt x="892492" y="3421380"/>
                </a:cubicBezTo>
                <a:lnTo>
                  <a:pt x="393382" y="3421380"/>
                </a:lnTo>
                <a:cubicBezTo>
                  <a:pt x="176212" y="3421380"/>
                  <a:pt x="0" y="3245167"/>
                  <a:pt x="0" y="3027997"/>
                </a:cubicBezTo>
                <a:lnTo>
                  <a:pt x="0" y="86677"/>
                </a:lnTo>
                <a:cubicBezTo>
                  <a:pt x="0" y="39052"/>
                  <a:pt x="39052" y="0"/>
                  <a:pt x="8667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E9A8E5F-D34F-40DF-A2EC-4C3B81B23CC2}"/>
              </a:ext>
            </a:extLst>
          </p:cNvPr>
          <p:cNvSpPr>
            <a:spLocks noChangeAspect="1"/>
          </p:cNvSpPr>
          <p:nvPr/>
        </p:nvSpPr>
        <p:spPr>
          <a:xfrm>
            <a:off x="2074793" y="2216165"/>
            <a:ext cx="853440" cy="550066"/>
          </a:xfrm>
          <a:custGeom>
            <a:avLst/>
            <a:gdLst>
              <a:gd name="connsiteX0" fmla="*/ 3876675 w 4876800"/>
              <a:gd name="connsiteY0" fmla="*/ 2000250 h 3143250"/>
              <a:gd name="connsiteX1" fmla="*/ 3733800 w 4876800"/>
              <a:gd name="connsiteY1" fmla="*/ 2143125 h 3143250"/>
              <a:gd name="connsiteX2" fmla="*/ 3876675 w 4876800"/>
              <a:gd name="connsiteY2" fmla="*/ 2286000 h 3143250"/>
              <a:gd name="connsiteX3" fmla="*/ 4019550 w 4876800"/>
              <a:gd name="connsiteY3" fmla="*/ 2143125 h 3143250"/>
              <a:gd name="connsiteX4" fmla="*/ 3876675 w 4876800"/>
              <a:gd name="connsiteY4" fmla="*/ 2000250 h 3143250"/>
              <a:gd name="connsiteX5" fmla="*/ 3876675 w 4876800"/>
              <a:gd name="connsiteY5" fmla="*/ 1714500 h 3143250"/>
              <a:gd name="connsiteX6" fmla="*/ 4305300 w 4876800"/>
              <a:gd name="connsiteY6" fmla="*/ 2143125 h 3143250"/>
              <a:gd name="connsiteX7" fmla="*/ 3876675 w 4876800"/>
              <a:gd name="connsiteY7" fmla="*/ 2571750 h 3143250"/>
              <a:gd name="connsiteX8" fmla="*/ 3448050 w 4876800"/>
              <a:gd name="connsiteY8" fmla="*/ 2143125 h 3143250"/>
              <a:gd name="connsiteX9" fmla="*/ 3876675 w 4876800"/>
              <a:gd name="connsiteY9" fmla="*/ 1714500 h 3143250"/>
              <a:gd name="connsiteX10" fmla="*/ 1285875 w 4876800"/>
              <a:gd name="connsiteY10" fmla="*/ 1714500 h 3143250"/>
              <a:gd name="connsiteX11" fmla="*/ 1428750 w 4876800"/>
              <a:gd name="connsiteY11" fmla="*/ 1857375 h 3143250"/>
              <a:gd name="connsiteX12" fmla="*/ 1428750 w 4876800"/>
              <a:gd name="connsiteY12" fmla="*/ 2143125 h 3143250"/>
              <a:gd name="connsiteX13" fmla="*/ 1285875 w 4876800"/>
              <a:gd name="connsiteY13" fmla="*/ 2286000 h 3143250"/>
              <a:gd name="connsiteX14" fmla="*/ 1143000 w 4876800"/>
              <a:gd name="connsiteY14" fmla="*/ 2143125 h 3143250"/>
              <a:gd name="connsiteX15" fmla="*/ 1143000 w 4876800"/>
              <a:gd name="connsiteY15" fmla="*/ 1857375 h 3143250"/>
              <a:gd name="connsiteX16" fmla="*/ 1285875 w 4876800"/>
              <a:gd name="connsiteY16" fmla="*/ 1714500 h 3143250"/>
              <a:gd name="connsiteX17" fmla="*/ 2733675 w 4876800"/>
              <a:gd name="connsiteY17" fmla="*/ 857250 h 3143250"/>
              <a:gd name="connsiteX18" fmla="*/ 2590800 w 4876800"/>
              <a:gd name="connsiteY18" fmla="*/ 1000125 h 3143250"/>
              <a:gd name="connsiteX19" fmla="*/ 2733675 w 4876800"/>
              <a:gd name="connsiteY19" fmla="*/ 1143000 h 3143250"/>
              <a:gd name="connsiteX20" fmla="*/ 2876550 w 4876800"/>
              <a:gd name="connsiteY20" fmla="*/ 1000125 h 3143250"/>
              <a:gd name="connsiteX21" fmla="*/ 2733675 w 4876800"/>
              <a:gd name="connsiteY21" fmla="*/ 857250 h 3143250"/>
              <a:gd name="connsiteX22" fmla="*/ 1285875 w 4876800"/>
              <a:gd name="connsiteY22" fmla="*/ 857250 h 3143250"/>
              <a:gd name="connsiteX23" fmla="*/ 1428750 w 4876800"/>
              <a:gd name="connsiteY23" fmla="*/ 1000125 h 3143250"/>
              <a:gd name="connsiteX24" fmla="*/ 1428750 w 4876800"/>
              <a:gd name="connsiteY24" fmla="*/ 1285875 h 3143250"/>
              <a:gd name="connsiteX25" fmla="*/ 1285875 w 4876800"/>
              <a:gd name="connsiteY25" fmla="*/ 1428750 h 3143250"/>
              <a:gd name="connsiteX26" fmla="*/ 1143000 w 4876800"/>
              <a:gd name="connsiteY26" fmla="*/ 1285875 h 3143250"/>
              <a:gd name="connsiteX27" fmla="*/ 1143000 w 4876800"/>
              <a:gd name="connsiteY27" fmla="*/ 1000125 h 3143250"/>
              <a:gd name="connsiteX28" fmla="*/ 1285875 w 4876800"/>
              <a:gd name="connsiteY28" fmla="*/ 857250 h 3143250"/>
              <a:gd name="connsiteX29" fmla="*/ 3862215 w 4876800"/>
              <a:gd name="connsiteY29" fmla="*/ 572235 h 3143250"/>
              <a:gd name="connsiteX30" fmla="*/ 3903429 w 4876800"/>
              <a:gd name="connsiteY30" fmla="*/ 573993 h 3143250"/>
              <a:gd name="connsiteX31" fmla="*/ 3955923 w 4876800"/>
              <a:gd name="connsiteY31" fmla="*/ 595493 h 3143250"/>
              <a:gd name="connsiteX32" fmla="*/ 3995556 w 4876800"/>
              <a:gd name="connsiteY32" fmla="*/ 793623 h 3143250"/>
              <a:gd name="connsiteX33" fmla="*/ 2852556 w 4876800"/>
              <a:gd name="connsiteY33" fmla="*/ 2508123 h 3143250"/>
              <a:gd name="connsiteX34" fmla="*/ 2654427 w 4876800"/>
              <a:gd name="connsiteY34" fmla="*/ 2547756 h 3143250"/>
              <a:gd name="connsiteX35" fmla="*/ 2614794 w 4876800"/>
              <a:gd name="connsiteY35" fmla="*/ 2349627 h 3143250"/>
              <a:gd name="connsiteX36" fmla="*/ 3757794 w 4876800"/>
              <a:gd name="connsiteY36" fmla="*/ 635127 h 3143250"/>
              <a:gd name="connsiteX37" fmla="*/ 3862215 w 4876800"/>
              <a:gd name="connsiteY37" fmla="*/ 572235 h 3143250"/>
              <a:gd name="connsiteX38" fmla="*/ 2733675 w 4876800"/>
              <a:gd name="connsiteY38" fmla="*/ 571500 h 3143250"/>
              <a:gd name="connsiteX39" fmla="*/ 3162300 w 4876800"/>
              <a:gd name="connsiteY39" fmla="*/ 1000125 h 3143250"/>
              <a:gd name="connsiteX40" fmla="*/ 2733675 w 4876800"/>
              <a:gd name="connsiteY40" fmla="*/ 1428750 h 3143250"/>
              <a:gd name="connsiteX41" fmla="*/ 2305050 w 4876800"/>
              <a:gd name="connsiteY41" fmla="*/ 1000125 h 3143250"/>
              <a:gd name="connsiteX42" fmla="*/ 2733675 w 4876800"/>
              <a:gd name="connsiteY42" fmla="*/ 571500 h 3143250"/>
              <a:gd name="connsiteX43" fmla="*/ 285750 w 4876800"/>
              <a:gd name="connsiteY43" fmla="*/ 285750 h 3143250"/>
              <a:gd name="connsiteX44" fmla="*/ 285750 w 4876800"/>
              <a:gd name="connsiteY44" fmla="*/ 871604 h 3143250"/>
              <a:gd name="connsiteX45" fmla="*/ 857250 w 4876800"/>
              <a:gd name="connsiteY45" fmla="*/ 1571625 h 3143250"/>
              <a:gd name="connsiteX46" fmla="*/ 285750 w 4876800"/>
              <a:gd name="connsiteY46" fmla="*/ 2271655 h 3143250"/>
              <a:gd name="connsiteX47" fmla="*/ 285750 w 4876800"/>
              <a:gd name="connsiteY47" fmla="*/ 2857500 h 3143250"/>
              <a:gd name="connsiteX48" fmla="*/ 1143000 w 4876800"/>
              <a:gd name="connsiteY48" fmla="*/ 2857500 h 3143250"/>
              <a:gd name="connsiteX49" fmla="*/ 1143000 w 4876800"/>
              <a:gd name="connsiteY49" fmla="*/ 2714625 h 3143250"/>
              <a:gd name="connsiteX50" fmla="*/ 1285875 w 4876800"/>
              <a:gd name="connsiteY50" fmla="*/ 2571750 h 3143250"/>
              <a:gd name="connsiteX51" fmla="*/ 1428750 w 4876800"/>
              <a:gd name="connsiteY51" fmla="*/ 2714625 h 3143250"/>
              <a:gd name="connsiteX52" fmla="*/ 1428750 w 4876800"/>
              <a:gd name="connsiteY52" fmla="*/ 2857500 h 3143250"/>
              <a:gd name="connsiteX53" fmla="*/ 4591050 w 4876800"/>
              <a:gd name="connsiteY53" fmla="*/ 2857500 h 3143250"/>
              <a:gd name="connsiteX54" fmla="*/ 4591050 w 4876800"/>
              <a:gd name="connsiteY54" fmla="*/ 285750 h 3143250"/>
              <a:gd name="connsiteX55" fmla="*/ 1440656 w 4876800"/>
              <a:gd name="connsiteY55" fmla="*/ 285750 h 3143250"/>
              <a:gd name="connsiteX56" fmla="*/ 1440656 w 4876800"/>
              <a:gd name="connsiteY56" fmla="*/ 428625 h 3143250"/>
              <a:gd name="connsiteX57" fmla="*/ 1297781 w 4876800"/>
              <a:gd name="connsiteY57" fmla="*/ 571500 h 3143250"/>
              <a:gd name="connsiteX58" fmla="*/ 1154906 w 4876800"/>
              <a:gd name="connsiteY58" fmla="*/ 428625 h 3143250"/>
              <a:gd name="connsiteX59" fmla="*/ 1154906 w 4876800"/>
              <a:gd name="connsiteY59" fmla="*/ 285750 h 3143250"/>
              <a:gd name="connsiteX60" fmla="*/ 142875 w 4876800"/>
              <a:gd name="connsiteY60" fmla="*/ 0 h 3143250"/>
              <a:gd name="connsiteX61" fmla="*/ 4733925 w 4876800"/>
              <a:gd name="connsiteY61" fmla="*/ 0 h 3143250"/>
              <a:gd name="connsiteX62" fmla="*/ 4876800 w 4876800"/>
              <a:gd name="connsiteY62" fmla="*/ 142875 h 3143250"/>
              <a:gd name="connsiteX63" fmla="*/ 4876800 w 4876800"/>
              <a:gd name="connsiteY63" fmla="*/ 3000375 h 3143250"/>
              <a:gd name="connsiteX64" fmla="*/ 4733925 w 4876800"/>
              <a:gd name="connsiteY64" fmla="*/ 3143250 h 3143250"/>
              <a:gd name="connsiteX65" fmla="*/ 142875 w 4876800"/>
              <a:gd name="connsiteY65" fmla="*/ 3143250 h 3143250"/>
              <a:gd name="connsiteX66" fmla="*/ 0 w 4876800"/>
              <a:gd name="connsiteY66" fmla="*/ 3000375 h 3143250"/>
              <a:gd name="connsiteX67" fmla="*/ 0 w 4876800"/>
              <a:gd name="connsiteY67" fmla="*/ 2143125 h 3143250"/>
              <a:gd name="connsiteX68" fmla="*/ 142875 w 4876800"/>
              <a:gd name="connsiteY68" fmla="*/ 2000250 h 3143250"/>
              <a:gd name="connsiteX69" fmla="*/ 571500 w 4876800"/>
              <a:gd name="connsiteY69" fmla="*/ 1571625 h 3143250"/>
              <a:gd name="connsiteX70" fmla="*/ 142875 w 4876800"/>
              <a:gd name="connsiteY70" fmla="*/ 1143000 h 3143250"/>
              <a:gd name="connsiteX71" fmla="*/ 0 w 4876800"/>
              <a:gd name="connsiteY71" fmla="*/ 1000125 h 3143250"/>
              <a:gd name="connsiteX72" fmla="*/ 0 w 4876800"/>
              <a:gd name="connsiteY72" fmla="*/ 142875 h 3143250"/>
              <a:gd name="connsiteX73" fmla="*/ 142875 w 4876800"/>
              <a:gd name="connsiteY73" fmla="*/ 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876800" h="3143250">
                <a:moveTo>
                  <a:pt x="3876675" y="2000250"/>
                </a:moveTo>
                <a:cubicBezTo>
                  <a:pt x="3797894" y="2000250"/>
                  <a:pt x="3733800" y="2064344"/>
                  <a:pt x="3733800" y="2143125"/>
                </a:cubicBezTo>
                <a:cubicBezTo>
                  <a:pt x="3733800" y="2221906"/>
                  <a:pt x="3797894" y="2286000"/>
                  <a:pt x="3876675" y="2286000"/>
                </a:cubicBezTo>
                <a:cubicBezTo>
                  <a:pt x="3955456" y="2286000"/>
                  <a:pt x="4019550" y="2221906"/>
                  <a:pt x="4019550" y="2143125"/>
                </a:cubicBezTo>
                <a:cubicBezTo>
                  <a:pt x="4019550" y="2064344"/>
                  <a:pt x="3955456" y="2000250"/>
                  <a:pt x="3876675" y="2000250"/>
                </a:cubicBezTo>
                <a:close/>
                <a:moveTo>
                  <a:pt x="3876675" y="1714500"/>
                </a:moveTo>
                <a:cubicBezTo>
                  <a:pt x="4113018" y="1714500"/>
                  <a:pt x="4305300" y="1906781"/>
                  <a:pt x="4305300" y="2143125"/>
                </a:cubicBezTo>
                <a:cubicBezTo>
                  <a:pt x="4305300" y="2379468"/>
                  <a:pt x="4113018" y="2571750"/>
                  <a:pt x="3876675" y="2571750"/>
                </a:cubicBezTo>
                <a:cubicBezTo>
                  <a:pt x="3640331" y="2571750"/>
                  <a:pt x="3448050" y="2379468"/>
                  <a:pt x="3448050" y="2143125"/>
                </a:cubicBezTo>
                <a:cubicBezTo>
                  <a:pt x="3448050" y="1906781"/>
                  <a:pt x="3640331" y="1714500"/>
                  <a:pt x="3876675" y="1714500"/>
                </a:cubicBezTo>
                <a:close/>
                <a:moveTo>
                  <a:pt x="1285875" y="1714500"/>
                </a:moveTo>
                <a:cubicBezTo>
                  <a:pt x="1364780" y="1714500"/>
                  <a:pt x="1428750" y="1778470"/>
                  <a:pt x="1428750" y="1857375"/>
                </a:cubicBezTo>
                <a:lnTo>
                  <a:pt x="1428750" y="2143125"/>
                </a:lnTo>
                <a:cubicBezTo>
                  <a:pt x="1428750" y="2222030"/>
                  <a:pt x="1364780" y="2286000"/>
                  <a:pt x="1285875" y="2286000"/>
                </a:cubicBezTo>
                <a:cubicBezTo>
                  <a:pt x="1206970" y="2286000"/>
                  <a:pt x="1143000" y="2222030"/>
                  <a:pt x="1143000" y="2143125"/>
                </a:cubicBezTo>
                <a:lnTo>
                  <a:pt x="1143000" y="1857375"/>
                </a:lnTo>
                <a:cubicBezTo>
                  <a:pt x="1143000" y="1778470"/>
                  <a:pt x="1206970" y="1714500"/>
                  <a:pt x="1285875" y="1714500"/>
                </a:cubicBezTo>
                <a:close/>
                <a:moveTo>
                  <a:pt x="2733675" y="857250"/>
                </a:moveTo>
                <a:cubicBezTo>
                  <a:pt x="2654894" y="857250"/>
                  <a:pt x="2590800" y="921344"/>
                  <a:pt x="2590800" y="1000125"/>
                </a:cubicBezTo>
                <a:cubicBezTo>
                  <a:pt x="2590800" y="1078906"/>
                  <a:pt x="2654894" y="1143000"/>
                  <a:pt x="2733675" y="1143000"/>
                </a:cubicBezTo>
                <a:cubicBezTo>
                  <a:pt x="2812456" y="1143000"/>
                  <a:pt x="2876550" y="1078906"/>
                  <a:pt x="2876550" y="1000125"/>
                </a:cubicBezTo>
                <a:cubicBezTo>
                  <a:pt x="2876550" y="921344"/>
                  <a:pt x="2812456" y="857250"/>
                  <a:pt x="2733675" y="857250"/>
                </a:cubicBezTo>
                <a:close/>
                <a:moveTo>
                  <a:pt x="1285875" y="857250"/>
                </a:moveTo>
                <a:cubicBezTo>
                  <a:pt x="1364780" y="857250"/>
                  <a:pt x="1428750" y="921220"/>
                  <a:pt x="1428750" y="1000125"/>
                </a:cubicBezTo>
                <a:lnTo>
                  <a:pt x="1428750" y="1285875"/>
                </a:lnTo>
                <a:cubicBezTo>
                  <a:pt x="1428750" y="1364780"/>
                  <a:pt x="1364780" y="1428750"/>
                  <a:pt x="1285875" y="1428750"/>
                </a:cubicBezTo>
                <a:cubicBezTo>
                  <a:pt x="1206970" y="1428750"/>
                  <a:pt x="1143000" y="1364780"/>
                  <a:pt x="1143000" y="1285875"/>
                </a:cubicBezTo>
                <a:lnTo>
                  <a:pt x="1143000" y="1000125"/>
                </a:lnTo>
                <a:cubicBezTo>
                  <a:pt x="1143000" y="921220"/>
                  <a:pt x="1206970" y="857250"/>
                  <a:pt x="1285875" y="857250"/>
                </a:cubicBezTo>
                <a:close/>
                <a:moveTo>
                  <a:pt x="3862215" y="572235"/>
                </a:moveTo>
                <a:cubicBezTo>
                  <a:pt x="3875867" y="570838"/>
                  <a:pt x="3889755" y="571394"/>
                  <a:pt x="3903429" y="573993"/>
                </a:cubicBezTo>
                <a:cubicBezTo>
                  <a:pt x="3921662" y="577458"/>
                  <a:pt x="3939514" y="584554"/>
                  <a:pt x="3955923" y="595493"/>
                </a:cubicBezTo>
                <a:cubicBezTo>
                  <a:pt x="4021579" y="639261"/>
                  <a:pt x="4039324" y="727967"/>
                  <a:pt x="3995556" y="793623"/>
                </a:cubicBezTo>
                <a:lnTo>
                  <a:pt x="2852556" y="2508123"/>
                </a:lnTo>
                <a:cubicBezTo>
                  <a:pt x="2808780" y="2573788"/>
                  <a:pt x="2720073" y="2591514"/>
                  <a:pt x="2654427" y="2547756"/>
                </a:cubicBezTo>
                <a:cubicBezTo>
                  <a:pt x="2588771" y="2503980"/>
                  <a:pt x="2571026" y="2415273"/>
                  <a:pt x="2614794" y="2349627"/>
                </a:cubicBezTo>
                <a:lnTo>
                  <a:pt x="3757794" y="635127"/>
                </a:lnTo>
                <a:cubicBezTo>
                  <a:pt x="3782413" y="598196"/>
                  <a:pt x="3821257" y="576426"/>
                  <a:pt x="3862215" y="572235"/>
                </a:cubicBezTo>
                <a:close/>
                <a:moveTo>
                  <a:pt x="2733675" y="571500"/>
                </a:moveTo>
                <a:cubicBezTo>
                  <a:pt x="2970018" y="571500"/>
                  <a:pt x="3162300" y="763781"/>
                  <a:pt x="3162300" y="1000125"/>
                </a:cubicBezTo>
                <a:cubicBezTo>
                  <a:pt x="3162300" y="1236469"/>
                  <a:pt x="2970018" y="1428750"/>
                  <a:pt x="2733675" y="1428750"/>
                </a:cubicBezTo>
                <a:cubicBezTo>
                  <a:pt x="2497331" y="1428750"/>
                  <a:pt x="2305050" y="1236469"/>
                  <a:pt x="2305050" y="1000125"/>
                </a:cubicBezTo>
                <a:cubicBezTo>
                  <a:pt x="2305050" y="763781"/>
                  <a:pt x="2497331" y="571500"/>
                  <a:pt x="2733675" y="571500"/>
                </a:cubicBezTo>
                <a:close/>
                <a:moveTo>
                  <a:pt x="285750" y="285750"/>
                </a:moveTo>
                <a:lnTo>
                  <a:pt x="285750" y="871604"/>
                </a:lnTo>
                <a:cubicBezTo>
                  <a:pt x="611419" y="937984"/>
                  <a:pt x="857250" y="1226639"/>
                  <a:pt x="857250" y="1571625"/>
                </a:cubicBezTo>
                <a:cubicBezTo>
                  <a:pt x="857250" y="1916611"/>
                  <a:pt x="611419" y="2205275"/>
                  <a:pt x="285750" y="2271655"/>
                </a:cubicBezTo>
                <a:lnTo>
                  <a:pt x="285750" y="2857500"/>
                </a:lnTo>
                <a:lnTo>
                  <a:pt x="1143000" y="2857500"/>
                </a:lnTo>
                <a:lnTo>
                  <a:pt x="1143000" y="2714625"/>
                </a:lnTo>
                <a:cubicBezTo>
                  <a:pt x="1143000" y="2635720"/>
                  <a:pt x="1206970" y="2571750"/>
                  <a:pt x="1285875" y="2571750"/>
                </a:cubicBezTo>
                <a:cubicBezTo>
                  <a:pt x="1364780" y="2571750"/>
                  <a:pt x="1428750" y="2635720"/>
                  <a:pt x="1428750" y="2714625"/>
                </a:cubicBezTo>
                <a:lnTo>
                  <a:pt x="1428750" y="2857500"/>
                </a:lnTo>
                <a:lnTo>
                  <a:pt x="4591050" y="2857500"/>
                </a:lnTo>
                <a:lnTo>
                  <a:pt x="4591050" y="285750"/>
                </a:lnTo>
                <a:lnTo>
                  <a:pt x="1440656" y="285750"/>
                </a:lnTo>
                <a:lnTo>
                  <a:pt x="1440656" y="428625"/>
                </a:lnTo>
                <a:cubicBezTo>
                  <a:pt x="1440656" y="507530"/>
                  <a:pt x="1376686" y="571500"/>
                  <a:pt x="1297781" y="571500"/>
                </a:cubicBezTo>
                <a:cubicBezTo>
                  <a:pt x="1218876" y="571500"/>
                  <a:pt x="1154906" y="507530"/>
                  <a:pt x="1154906" y="428625"/>
                </a:cubicBezTo>
                <a:lnTo>
                  <a:pt x="1154906" y="285750"/>
                </a:lnTo>
                <a:close/>
                <a:moveTo>
                  <a:pt x="142875" y="0"/>
                </a:moveTo>
                <a:lnTo>
                  <a:pt x="4733925" y="0"/>
                </a:lnTo>
                <a:cubicBezTo>
                  <a:pt x="4812830" y="0"/>
                  <a:pt x="4876800" y="63970"/>
                  <a:pt x="4876800" y="142875"/>
                </a:cubicBezTo>
                <a:lnTo>
                  <a:pt x="4876800" y="3000375"/>
                </a:lnTo>
                <a:cubicBezTo>
                  <a:pt x="4876800" y="3079280"/>
                  <a:pt x="4812830" y="3143250"/>
                  <a:pt x="4733925" y="3143250"/>
                </a:cubicBezTo>
                <a:lnTo>
                  <a:pt x="142875" y="3143250"/>
                </a:lnTo>
                <a:cubicBezTo>
                  <a:pt x="63970" y="3143250"/>
                  <a:pt x="0" y="3079280"/>
                  <a:pt x="0" y="3000375"/>
                </a:cubicBezTo>
                <a:lnTo>
                  <a:pt x="0" y="2143125"/>
                </a:lnTo>
                <a:cubicBezTo>
                  <a:pt x="0" y="2064220"/>
                  <a:pt x="63970" y="2000250"/>
                  <a:pt x="142875" y="2000250"/>
                </a:cubicBezTo>
                <a:cubicBezTo>
                  <a:pt x="379219" y="2000250"/>
                  <a:pt x="571500" y="1807969"/>
                  <a:pt x="571500" y="1571625"/>
                </a:cubicBezTo>
                <a:cubicBezTo>
                  <a:pt x="571500" y="1335281"/>
                  <a:pt x="379219" y="1143000"/>
                  <a:pt x="142875" y="1143000"/>
                </a:cubicBezTo>
                <a:cubicBezTo>
                  <a:pt x="63970" y="1143000"/>
                  <a:pt x="0" y="1079030"/>
                  <a:pt x="0" y="1000125"/>
                </a:cubicBezTo>
                <a:lnTo>
                  <a:pt x="0" y="142875"/>
                </a:lnTo>
                <a:cubicBezTo>
                  <a:pt x="0" y="63970"/>
                  <a:pt x="63970" y="0"/>
                  <a:pt x="14287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104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Bitcoin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Accounting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Check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Schedule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Piggy Bank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Atom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Doctor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Growth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Hospital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Cardiogram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Contract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5353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Payment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Network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Badge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Collaboration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Medicine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Shake hand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Ambulance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Patient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Agreement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First Aid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Helicopter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4723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Money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Clipboard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Analysis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0A1A9F1-7414-4ECB-A102-7A81D6E4F3C8}"/>
              </a:ext>
            </a:extLst>
          </p:cNvPr>
          <p:cNvSpPr>
            <a:spLocks noChangeAspect="1"/>
          </p:cNvSpPr>
          <p:nvPr/>
        </p:nvSpPr>
        <p:spPr>
          <a:xfrm>
            <a:off x="5303377" y="2064479"/>
            <a:ext cx="853440" cy="853402"/>
          </a:xfrm>
          <a:custGeom>
            <a:avLst/>
            <a:gdLst>
              <a:gd name="connsiteX0" fmla="*/ 3734008 w 4572198"/>
              <a:gd name="connsiteY0" fmla="*/ 4114800 h 4572000"/>
              <a:gd name="connsiteX1" fmla="*/ 3962608 w 4572198"/>
              <a:gd name="connsiteY1" fmla="*/ 4114800 h 4572000"/>
              <a:gd name="connsiteX2" fmla="*/ 3962608 w 4572198"/>
              <a:gd name="connsiteY2" fmla="*/ 4267200 h 4572000"/>
              <a:gd name="connsiteX3" fmla="*/ 3734008 w 4572198"/>
              <a:gd name="connsiteY3" fmla="*/ 4267200 h 4572000"/>
              <a:gd name="connsiteX4" fmla="*/ 3353008 w 4572198"/>
              <a:gd name="connsiteY4" fmla="*/ 4114800 h 4572000"/>
              <a:gd name="connsiteX5" fmla="*/ 3581608 w 4572198"/>
              <a:gd name="connsiteY5" fmla="*/ 4114800 h 4572000"/>
              <a:gd name="connsiteX6" fmla="*/ 3581608 w 4572198"/>
              <a:gd name="connsiteY6" fmla="*/ 4267200 h 4572000"/>
              <a:gd name="connsiteX7" fmla="*/ 3353008 w 4572198"/>
              <a:gd name="connsiteY7" fmla="*/ 4267200 h 4572000"/>
              <a:gd name="connsiteX8" fmla="*/ 2972008 w 4572198"/>
              <a:gd name="connsiteY8" fmla="*/ 4114800 h 4572000"/>
              <a:gd name="connsiteX9" fmla="*/ 3200608 w 4572198"/>
              <a:gd name="connsiteY9" fmla="*/ 4114800 h 4572000"/>
              <a:gd name="connsiteX10" fmla="*/ 3200608 w 4572198"/>
              <a:gd name="connsiteY10" fmla="*/ 4267200 h 4572000"/>
              <a:gd name="connsiteX11" fmla="*/ 2972008 w 4572198"/>
              <a:gd name="connsiteY11" fmla="*/ 4267200 h 4572000"/>
              <a:gd name="connsiteX12" fmla="*/ 3734008 w 4572198"/>
              <a:gd name="connsiteY12" fmla="*/ 3810000 h 4572000"/>
              <a:gd name="connsiteX13" fmla="*/ 3962608 w 4572198"/>
              <a:gd name="connsiteY13" fmla="*/ 3810000 h 4572000"/>
              <a:gd name="connsiteX14" fmla="*/ 3962608 w 4572198"/>
              <a:gd name="connsiteY14" fmla="*/ 3962400 h 4572000"/>
              <a:gd name="connsiteX15" fmla="*/ 3734008 w 4572198"/>
              <a:gd name="connsiteY15" fmla="*/ 3962400 h 4572000"/>
              <a:gd name="connsiteX16" fmla="*/ 3353008 w 4572198"/>
              <a:gd name="connsiteY16" fmla="*/ 3810000 h 4572000"/>
              <a:gd name="connsiteX17" fmla="*/ 3581608 w 4572198"/>
              <a:gd name="connsiteY17" fmla="*/ 3810000 h 4572000"/>
              <a:gd name="connsiteX18" fmla="*/ 3581608 w 4572198"/>
              <a:gd name="connsiteY18" fmla="*/ 3962400 h 4572000"/>
              <a:gd name="connsiteX19" fmla="*/ 3353008 w 4572198"/>
              <a:gd name="connsiteY19" fmla="*/ 3962400 h 4572000"/>
              <a:gd name="connsiteX20" fmla="*/ 2972008 w 4572198"/>
              <a:gd name="connsiteY20" fmla="*/ 3810000 h 4572000"/>
              <a:gd name="connsiteX21" fmla="*/ 3200608 w 4572198"/>
              <a:gd name="connsiteY21" fmla="*/ 3810000 h 4572000"/>
              <a:gd name="connsiteX22" fmla="*/ 3200608 w 4572198"/>
              <a:gd name="connsiteY22" fmla="*/ 3962400 h 4572000"/>
              <a:gd name="connsiteX23" fmla="*/ 2972008 w 4572198"/>
              <a:gd name="connsiteY23" fmla="*/ 3962400 h 4572000"/>
              <a:gd name="connsiteX24" fmla="*/ 3734008 w 4572198"/>
              <a:gd name="connsiteY24" fmla="*/ 3505200 h 4572000"/>
              <a:gd name="connsiteX25" fmla="*/ 3962608 w 4572198"/>
              <a:gd name="connsiteY25" fmla="*/ 3505200 h 4572000"/>
              <a:gd name="connsiteX26" fmla="*/ 3962608 w 4572198"/>
              <a:gd name="connsiteY26" fmla="*/ 3657600 h 4572000"/>
              <a:gd name="connsiteX27" fmla="*/ 3734008 w 4572198"/>
              <a:gd name="connsiteY27" fmla="*/ 3657600 h 4572000"/>
              <a:gd name="connsiteX28" fmla="*/ 3353008 w 4572198"/>
              <a:gd name="connsiteY28" fmla="*/ 3505200 h 4572000"/>
              <a:gd name="connsiteX29" fmla="*/ 3581608 w 4572198"/>
              <a:gd name="connsiteY29" fmla="*/ 3505200 h 4572000"/>
              <a:gd name="connsiteX30" fmla="*/ 3581608 w 4572198"/>
              <a:gd name="connsiteY30" fmla="*/ 3657600 h 4572000"/>
              <a:gd name="connsiteX31" fmla="*/ 3353008 w 4572198"/>
              <a:gd name="connsiteY31" fmla="*/ 3657600 h 4572000"/>
              <a:gd name="connsiteX32" fmla="*/ 2972008 w 4572198"/>
              <a:gd name="connsiteY32" fmla="*/ 3505200 h 4572000"/>
              <a:gd name="connsiteX33" fmla="*/ 3200608 w 4572198"/>
              <a:gd name="connsiteY33" fmla="*/ 3505200 h 4572000"/>
              <a:gd name="connsiteX34" fmla="*/ 3200608 w 4572198"/>
              <a:gd name="connsiteY34" fmla="*/ 3657600 h 4572000"/>
              <a:gd name="connsiteX35" fmla="*/ 2972008 w 4572198"/>
              <a:gd name="connsiteY35" fmla="*/ 3657600 h 4572000"/>
              <a:gd name="connsiteX36" fmla="*/ 762208 w 4572198"/>
              <a:gd name="connsiteY36" fmla="*/ 3429000 h 4572000"/>
              <a:gd name="connsiteX37" fmla="*/ 686008 w 4572198"/>
              <a:gd name="connsiteY37" fmla="*/ 3505200 h 4572000"/>
              <a:gd name="connsiteX38" fmla="*/ 762208 w 4572198"/>
              <a:gd name="connsiteY38" fmla="*/ 3581400 h 4572000"/>
              <a:gd name="connsiteX39" fmla="*/ 796726 w 4572198"/>
              <a:gd name="connsiteY39" fmla="*/ 3583991 h 4572000"/>
              <a:gd name="connsiteX40" fmla="*/ 834826 w 4572198"/>
              <a:gd name="connsiteY40" fmla="*/ 3487521 h 4572000"/>
              <a:gd name="connsiteX41" fmla="*/ 762208 w 4572198"/>
              <a:gd name="connsiteY41" fmla="*/ 3429000 h 4572000"/>
              <a:gd name="connsiteX42" fmla="*/ 1448008 w 4572198"/>
              <a:gd name="connsiteY42" fmla="*/ 3352800 h 4572000"/>
              <a:gd name="connsiteX43" fmla="*/ 1600408 w 4572198"/>
              <a:gd name="connsiteY43" fmla="*/ 3352800 h 4572000"/>
              <a:gd name="connsiteX44" fmla="*/ 1600408 w 4572198"/>
              <a:gd name="connsiteY44" fmla="*/ 3443021 h 4572000"/>
              <a:gd name="connsiteX45" fmla="*/ 1752808 w 4572198"/>
              <a:gd name="connsiteY45" fmla="*/ 3657600 h 4572000"/>
              <a:gd name="connsiteX46" fmla="*/ 1600408 w 4572198"/>
              <a:gd name="connsiteY46" fmla="*/ 3657600 h 4572000"/>
              <a:gd name="connsiteX47" fmla="*/ 1524208 w 4572198"/>
              <a:gd name="connsiteY47" fmla="*/ 3581400 h 4572000"/>
              <a:gd name="connsiteX48" fmla="*/ 1448008 w 4572198"/>
              <a:gd name="connsiteY48" fmla="*/ 3657600 h 4572000"/>
              <a:gd name="connsiteX49" fmla="*/ 1524208 w 4572198"/>
              <a:gd name="connsiteY49" fmla="*/ 3733800 h 4572000"/>
              <a:gd name="connsiteX50" fmla="*/ 1739749 w 4572198"/>
              <a:gd name="connsiteY50" fmla="*/ 3886095 h 4572000"/>
              <a:gd name="connsiteX51" fmla="*/ 1600408 w 4572198"/>
              <a:gd name="connsiteY51" fmla="*/ 4176979 h 4572000"/>
              <a:gd name="connsiteX52" fmla="*/ 1600408 w 4572198"/>
              <a:gd name="connsiteY52" fmla="*/ 4267200 h 4572000"/>
              <a:gd name="connsiteX53" fmla="*/ 1448008 w 4572198"/>
              <a:gd name="connsiteY53" fmla="*/ 4267200 h 4572000"/>
              <a:gd name="connsiteX54" fmla="*/ 1448008 w 4572198"/>
              <a:gd name="connsiteY54" fmla="*/ 4176979 h 4572000"/>
              <a:gd name="connsiteX55" fmla="*/ 1295608 w 4572198"/>
              <a:gd name="connsiteY55" fmla="*/ 3962400 h 4572000"/>
              <a:gd name="connsiteX56" fmla="*/ 1448008 w 4572198"/>
              <a:gd name="connsiteY56" fmla="*/ 3962400 h 4572000"/>
              <a:gd name="connsiteX57" fmla="*/ 1524208 w 4572198"/>
              <a:gd name="connsiteY57" fmla="*/ 4038600 h 4572000"/>
              <a:gd name="connsiteX58" fmla="*/ 1600408 w 4572198"/>
              <a:gd name="connsiteY58" fmla="*/ 3962400 h 4572000"/>
              <a:gd name="connsiteX59" fmla="*/ 1524208 w 4572198"/>
              <a:gd name="connsiteY59" fmla="*/ 3886200 h 4572000"/>
              <a:gd name="connsiteX60" fmla="*/ 1308667 w 4572198"/>
              <a:gd name="connsiteY60" fmla="*/ 3733905 h 4572000"/>
              <a:gd name="connsiteX61" fmla="*/ 1448008 w 4572198"/>
              <a:gd name="connsiteY61" fmla="*/ 3443021 h 4572000"/>
              <a:gd name="connsiteX62" fmla="*/ 3734008 w 4572198"/>
              <a:gd name="connsiteY62" fmla="*/ 3200400 h 4572000"/>
              <a:gd name="connsiteX63" fmla="*/ 3962608 w 4572198"/>
              <a:gd name="connsiteY63" fmla="*/ 3200400 h 4572000"/>
              <a:gd name="connsiteX64" fmla="*/ 3962608 w 4572198"/>
              <a:gd name="connsiteY64" fmla="*/ 3352800 h 4572000"/>
              <a:gd name="connsiteX65" fmla="*/ 3734008 w 4572198"/>
              <a:gd name="connsiteY65" fmla="*/ 3352800 h 4572000"/>
              <a:gd name="connsiteX66" fmla="*/ 3353008 w 4572198"/>
              <a:gd name="connsiteY66" fmla="*/ 3200400 h 4572000"/>
              <a:gd name="connsiteX67" fmla="*/ 3581608 w 4572198"/>
              <a:gd name="connsiteY67" fmla="*/ 3200400 h 4572000"/>
              <a:gd name="connsiteX68" fmla="*/ 3581608 w 4572198"/>
              <a:gd name="connsiteY68" fmla="*/ 3352800 h 4572000"/>
              <a:gd name="connsiteX69" fmla="*/ 3353008 w 4572198"/>
              <a:gd name="connsiteY69" fmla="*/ 3352800 h 4572000"/>
              <a:gd name="connsiteX70" fmla="*/ 2972008 w 4572198"/>
              <a:gd name="connsiteY70" fmla="*/ 3200400 h 4572000"/>
              <a:gd name="connsiteX71" fmla="*/ 3200608 w 4572198"/>
              <a:gd name="connsiteY71" fmla="*/ 3200400 h 4572000"/>
              <a:gd name="connsiteX72" fmla="*/ 3200608 w 4572198"/>
              <a:gd name="connsiteY72" fmla="*/ 3352800 h 4572000"/>
              <a:gd name="connsiteX73" fmla="*/ 2972008 w 4572198"/>
              <a:gd name="connsiteY73" fmla="*/ 3352800 h 4572000"/>
              <a:gd name="connsiteX74" fmla="*/ 1524208 w 4572198"/>
              <a:gd name="connsiteY74" fmla="*/ 3200400 h 4572000"/>
              <a:gd name="connsiteX75" fmla="*/ 914608 w 4572198"/>
              <a:gd name="connsiteY75" fmla="*/ 3810000 h 4572000"/>
              <a:gd name="connsiteX76" fmla="*/ 1524208 w 4572198"/>
              <a:gd name="connsiteY76" fmla="*/ 4419600 h 4572000"/>
              <a:gd name="connsiteX77" fmla="*/ 2133808 w 4572198"/>
              <a:gd name="connsiteY77" fmla="*/ 3810000 h 4572000"/>
              <a:gd name="connsiteX78" fmla="*/ 1524208 w 4572198"/>
              <a:gd name="connsiteY78" fmla="*/ 3200400 h 4572000"/>
              <a:gd name="connsiteX79" fmla="*/ 762208 w 4572198"/>
              <a:gd name="connsiteY79" fmla="*/ 3048000 h 4572000"/>
              <a:gd name="connsiteX80" fmla="*/ 152608 w 4572198"/>
              <a:gd name="connsiteY80" fmla="*/ 3657600 h 4572000"/>
              <a:gd name="connsiteX81" fmla="*/ 169676 w 4572198"/>
              <a:gd name="connsiteY81" fmla="*/ 3802542 h 4572000"/>
              <a:gd name="connsiteX82" fmla="*/ 903330 w 4572198"/>
              <a:gd name="connsiteY82" fmla="*/ 4250131 h 4572000"/>
              <a:gd name="connsiteX83" fmla="*/ 826292 w 4572198"/>
              <a:gd name="connsiteY83" fmla="*/ 4114800 h 4572000"/>
              <a:gd name="connsiteX84" fmla="*/ 686008 w 4572198"/>
              <a:gd name="connsiteY84" fmla="*/ 4114800 h 4572000"/>
              <a:gd name="connsiteX85" fmla="*/ 686008 w 4572198"/>
              <a:gd name="connsiteY85" fmla="*/ 4024579 h 4572000"/>
              <a:gd name="connsiteX86" fmla="*/ 533608 w 4572198"/>
              <a:gd name="connsiteY86" fmla="*/ 3810000 h 4572000"/>
              <a:gd name="connsiteX87" fmla="*/ 686008 w 4572198"/>
              <a:gd name="connsiteY87" fmla="*/ 3810000 h 4572000"/>
              <a:gd name="connsiteX88" fmla="*/ 762208 w 4572198"/>
              <a:gd name="connsiteY88" fmla="*/ 3886200 h 4572000"/>
              <a:gd name="connsiteX89" fmla="*/ 766018 w 4572198"/>
              <a:gd name="connsiteY89" fmla="*/ 3885590 h 4572000"/>
              <a:gd name="connsiteX90" fmla="*/ 762208 w 4572198"/>
              <a:gd name="connsiteY90" fmla="*/ 3810000 h 4572000"/>
              <a:gd name="connsiteX91" fmla="*/ 766018 w 4572198"/>
              <a:gd name="connsiteY91" fmla="*/ 3734333 h 4572000"/>
              <a:gd name="connsiteX92" fmla="*/ 762208 w 4572198"/>
              <a:gd name="connsiteY92" fmla="*/ 3733800 h 4572000"/>
              <a:gd name="connsiteX93" fmla="*/ 546666 w 4572198"/>
              <a:gd name="connsiteY93" fmla="*/ 3581505 h 4572000"/>
              <a:gd name="connsiteX94" fmla="*/ 686008 w 4572198"/>
              <a:gd name="connsiteY94" fmla="*/ 3290621 h 4572000"/>
              <a:gd name="connsiteX95" fmla="*/ 686008 w 4572198"/>
              <a:gd name="connsiteY95" fmla="*/ 3200400 h 4572000"/>
              <a:gd name="connsiteX96" fmla="*/ 838408 w 4572198"/>
              <a:gd name="connsiteY96" fmla="*/ 3200400 h 4572000"/>
              <a:gd name="connsiteX97" fmla="*/ 838408 w 4572198"/>
              <a:gd name="connsiteY97" fmla="*/ 3290621 h 4572000"/>
              <a:gd name="connsiteX98" fmla="*/ 923066 w 4572198"/>
              <a:gd name="connsiteY98" fmla="*/ 3343199 h 4572000"/>
              <a:gd name="connsiteX99" fmla="*/ 1120348 w 4572198"/>
              <a:gd name="connsiteY99" fmla="*/ 3164967 h 4572000"/>
              <a:gd name="connsiteX100" fmla="*/ 762208 w 4572198"/>
              <a:gd name="connsiteY100" fmla="*/ 3048000 h 4572000"/>
              <a:gd name="connsiteX101" fmla="*/ 3124408 w 4572198"/>
              <a:gd name="connsiteY101" fmla="*/ 2743200 h 4572000"/>
              <a:gd name="connsiteX102" fmla="*/ 3124408 w 4572198"/>
              <a:gd name="connsiteY102" fmla="*/ 2895600 h 4572000"/>
              <a:gd name="connsiteX103" fmla="*/ 3810208 w 4572198"/>
              <a:gd name="connsiteY103" fmla="*/ 2895600 h 4572000"/>
              <a:gd name="connsiteX104" fmla="*/ 3810208 w 4572198"/>
              <a:gd name="connsiteY104" fmla="*/ 2743200 h 4572000"/>
              <a:gd name="connsiteX105" fmla="*/ 3048208 w 4572198"/>
              <a:gd name="connsiteY105" fmla="*/ 2590800 h 4572000"/>
              <a:gd name="connsiteX106" fmla="*/ 3886408 w 4572198"/>
              <a:gd name="connsiteY106" fmla="*/ 2590800 h 4572000"/>
              <a:gd name="connsiteX107" fmla="*/ 3962608 w 4572198"/>
              <a:gd name="connsiteY107" fmla="*/ 2667000 h 4572000"/>
              <a:gd name="connsiteX108" fmla="*/ 3962608 w 4572198"/>
              <a:gd name="connsiteY108" fmla="*/ 2971800 h 4572000"/>
              <a:gd name="connsiteX109" fmla="*/ 3886408 w 4572198"/>
              <a:gd name="connsiteY109" fmla="*/ 3048000 h 4572000"/>
              <a:gd name="connsiteX110" fmla="*/ 3048208 w 4572198"/>
              <a:gd name="connsiteY110" fmla="*/ 3048000 h 4572000"/>
              <a:gd name="connsiteX111" fmla="*/ 2972008 w 4572198"/>
              <a:gd name="connsiteY111" fmla="*/ 2971800 h 4572000"/>
              <a:gd name="connsiteX112" fmla="*/ 2972008 w 4572198"/>
              <a:gd name="connsiteY112" fmla="*/ 2667000 h 4572000"/>
              <a:gd name="connsiteX113" fmla="*/ 3048208 w 4572198"/>
              <a:gd name="connsiteY113" fmla="*/ 2590800 h 4572000"/>
              <a:gd name="connsiteX114" fmla="*/ 2057608 w 4572198"/>
              <a:gd name="connsiteY114" fmla="*/ 2590800 h 4572000"/>
              <a:gd name="connsiteX115" fmla="*/ 2362408 w 4572198"/>
              <a:gd name="connsiteY115" fmla="*/ 2590800 h 4572000"/>
              <a:gd name="connsiteX116" fmla="*/ 2362408 w 4572198"/>
              <a:gd name="connsiteY116" fmla="*/ 2743200 h 4572000"/>
              <a:gd name="connsiteX117" fmla="*/ 2057608 w 4572198"/>
              <a:gd name="connsiteY117" fmla="*/ 2743200 h 4572000"/>
              <a:gd name="connsiteX118" fmla="*/ 1448008 w 4572198"/>
              <a:gd name="connsiteY118" fmla="*/ 2590800 h 4572000"/>
              <a:gd name="connsiteX119" fmla="*/ 1905208 w 4572198"/>
              <a:gd name="connsiteY119" fmla="*/ 2590800 h 4572000"/>
              <a:gd name="connsiteX120" fmla="*/ 1905208 w 4572198"/>
              <a:gd name="connsiteY120" fmla="*/ 2743200 h 4572000"/>
              <a:gd name="connsiteX121" fmla="*/ 1448008 w 4572198"/>
              <a:gd name="connsiteY121" fmla="*/ 2743200 h 4572000"/>
              <a:gd name="connsiteX122" fmla="*/ 305008 w 4572198"/>
              <a:gd name="connsiteY122" fmla="*/ 2590800 h 4572000"/>
              <a:gd name="connsiteX123" fmla="*/ 1143208 w 4572198"/>
              <a:gd name="connsiteY123" fmla="*/ 2590800 h 4572000"/>
              <a:gd name="connsiteX124" fmla="*/ 1143208 w 4572198"/>
              <a:gd name="connsiteY124" fmla="*/ 2743200 h 4572000"/>
              <a:gd name="connsiteX125" fmla="*/ 305008 w 4572198"/>
              <a:gd name="connsiteY125" fmla="*/ 2743200 h 4572000"/>
              <a:gd name="connsiteX126" fmla="*/ 2819608 w 4572198"/>
              <a:gd name="connsiteY126" fmla="*/ 2438400 h 4572000"/>
              <a:gd name="connsiteX127" fmla="*/ 2819608 w 4572198"/>
              <a:gd name="connsiteY127" fmla="*/ 4419600 h 4572000"/>
              <a:gd name="connsiteX128" fmla="*/ 4115008 w 4572198"/>
              <a:gd name="connsiteY128" fmla="*/ 4419600 h 4572000"/>
              <a:gd name="connsiteX129" fmla="*/ 4115008 w 4572198"/>
              <a:gd name="connsiteY129" fmla="*/ 2438400 h 4572000"/>
              <a:gd name="connsiteX130" fmla="*/ 2057608 w 4572198"/>
              <a:gd name="connsiteY130" fmla="*/ 2133600 h 4572000"/>
              <a:gd name="connsiteX131" fmla="*/ 2362408 w 4572198"/>
              <a:gd name="connsiteY131" fmla="*/ 2133600 h 4572000"/>
              <a:gd name="connsiteX132" fmla="*/ 2362408 w 4572198"/>
              <a:gd name="connsiteY132" fmla="*/ 2286000 h 4572000"/>
              <a:gd name="connsiteX133" fmla="*/ 2057608 w 4572198"/>
              <a:gd name="connsiteY133" fmla="*/ 2286000 h 4572000"/>
              <a:gd name="connsiteX134" fmla="*/ 1448008 w 4572198"/>
              <a:gd name="connsiteY134" fmla="*/ 2133600 h 4572000"/>
              <a:gd name="connsiteX135" fmla="*/ 1905208 w 4572198"/>
              <a:gd name="connsiteY135" fmla="*/ 2133600 h 4572000"/>
              <a:gd name="connsiteX136" fmla="*/ 1905208 w 4572198"/>
              <a:gd name="connsiteY136" fmla="*/ 2286000 h 4572000"/>
              <a:gd name="connsiteX137" fmla="*/ 1448008 w 4572198"/>
              <a:gd name="connsiteY137" fmla="*/ 2286000 h 4572000"/>
              <a:gd name="connsiteX138" fmla="*/ 305008 w 4572198"/>
              <a:gd name="connsiteY138" fmla="*/ 2133600 h 4572000"/>
              <a:gd name="connsiteX139" fmla="*/ 990808 w 4572198"/>
              <a:gd name="connsiteY139" fmla="*/ 2133600 h 4572000"/>
              <a:gd name="connsiteX140" fmla="*/ 990808 w 4572198"/>
              <a:gd name="connsiteY140" fmla="*/ 2286000 h 4572000"/>
              <a:gd name="connsiteX141" fmla="*/ 305008 w 4572198"/>
              <a:gd name="connsiteY141" fmla="*/ 2286000 h 4572000"/>
              <a:gd name="connsiteX142" fmla="*/ 4038808 w 4572198"/>
              <a:gd name="connsiteY142" fmla="*/ 1676400 h 4572000"/>
              <a:gd name="connsiteX143" fmla="*/ 4191208 w 4572198"/>
              <a:gd name="connsiteY143" fmla="*/ 1676400 h 4572000"/>
              <a:gd name="connsiteX144" fmla="*/ 4191208 w 4572198"/>
              <a:gd name="connsiteY144" fmla="*/ 2133600 h 4572000"/>
              <a:gd name="connsiteX145" fmla="*/ 4038808 w 4572198"/>
              <a:gd name="connsiteY145" fmla="*/ 2133600 h 4572000"/>
              <a:gd name="connsiteX146" fmla="*/ 3581608 w 4572198"/>
              <a:gd name="connsiteY146" fmla="*/ 1676400 h 4572000"/>
              <a:gd name="connsiteX147" fmla="*/ 3734008 w 4572198"/>
              <a:gd name="connsiteY147" fmla="*/ 1676400 h 4572000"/>
              <a:gd name="connsiteX148" fmla="*/ 3734008 w 4572198"/>
              <a:gd name="connsiteY148" fmla="*/ 2133600 h 4572000"/>
              <a:gd name="connsiteX149" fmla="*/ 3581608 w 4572198"/>
              <a:gd name="connsiteY149" fmla="*/ 2133600 h 4572000"/>
              <a:gd name="connsiteX150" fmla="*/ 3124408 w 4572198"/>
              <a:gd name="connsiteY150" fmla="*/ 1676400 h 4572000"/>
              <a:gd name="connsiteX151" fmla="*/ 3276808 w 4572198"/>
              <a:gd name="connsiteY151" fmla="*/ 1676400 h 4572000"/>
              <a:gd name="connsiteX152" fmla="*/ 3276808 w 4572198"/>
              <a:gd name="connsiteY152" fmla="*/ 2133600 h 4572000"/>
              <a:gd name="connsiteX153" fmla="*/ 3124408 w 4572198"/>
              <a:gd name="connsiteY153" fmla="*/ 2133600 h 4572000"/>
              <a:gd name="connsiteX154" fmla="*/ 2667208 w 4572198"/>
              <a:gd name="connsiteY154" fmla="*/ 1676400 h 4572000"/>
              <a:gd name="connsiteX155" fmla="*/ 2819608 w 4572198"/>
              <a:gd name="connsiteY155" fmla="*/ 1676400 h 4572000"/>
              <a:gd name="connsiteX156" fmla="*/ 2819608 w 4572198"/>
              <a:gd name="connsiteY156" fmla="*/ 2133600 h 4572000"/>
              <a:gd name="connsiteX157" fmla="*/ 2667208 w 4572198"/>
              <a:gd name="connsiteY157" fmla="*/ 2133600 h 4572000"/>
              <a:gd name="connsiteX158" fmla="*/ 2057608 w 4572198"/>
              <a:gd name="connsiteY158" fmla="*/ 1676400 h 4572000"/>
              <a:gd name="connsiteX159" fmla="*/ 2362408 w 4572198"/>
              <a:gd name="connsiteY159" fmla="*/ 1676400 h 4572000"/>
              <a:gd name="connsiteX160" fmla="*/ 2362408 w 4572198"/>
              <a:gd name="connsiteY160" fmla="*/ 1828800 h 4572000"/>
              <a:gd name="connsiteX161" fmla="*/ 2057608 w 4572198"/>
              <a:gd name="connsiteY161" fmla="*/ 1828800 h 4572000"/>
              <a:gd name="connsiteX162" fmla="*/ 1448008 w 4572198"/>
              <a:gd name="connsiteY162" fmla="*/ 1676400 h 4572000"/>
              <a:gd name="connsiteX163" fmla="*/ 1905208 w 4572198"/>
              <a:gd name="connsiteY163" fmla="*/ 1676400 h 4572000"/>
              <a:gd name="connsiteX164" fmla="*/ 1905208 w 4572198"/>
              <a:gd name="connsiteY164" fmla="*/ 1828800 h 4572000"/>
              <a:gd name="connsiteX165" fmla="*/ 1448008 w 4572198"/>
              <a:gd name="connsiteY165" fmla="*/ 1828800 h 4572000"/>
              <a:gd name="connsiteX166" fmla="*/ 305008 w 4572198"/>
              <a:gd name="connsiteY166" fmla="*/ 1676400 h 4572000"/>
              <a:gd name="connsiteX167" fmla="*/ 1295608 w 4572198"/>
              <a:gd name="connsiteY167" fmla="*/ 1676400 h 4572000"/>
              <a:gd name="connsiteX168" fmla="*/ 1295608 w 4572198"/>
              <a:gd name="connsiteY168" fmla="*/ 1828800 h 4572000"/>
              <a:gd name="connsiteX169" fmla="*/ 305008 w 4572198"/>
              <a:gd name="connsiteY169" fmla="*/ 1828800 h 4572000"/>
              <a:gd name="connsiteX170" fmla="*/ 2057608 w 4572198"/>
              <a:gd name="connsiteY170" fmla="*/ 1219200 h 4572000"/>
              <a:gd name="connsiteX171" fmla="*/ 2362408 w 4572198"/>
              <a:gd name="connsiteY171" fmla="*/ 1219200 h 4572000"/>
              <a:gd name="connsiteX172" fmla="*/ 2362408 w 4572198"/>
              <a:gd name="connsiteY172" fmla="*/ 1371600 h 4572000"/>
              <a:gd name="connsiteX173" fmla="*/ 2057608 w 4572198"/>
              <a:gd name="connsiteY173" fmla="*/ 1371600 h 4572000"/>
              <a:gd name="connsiteX174" fmla="*/ 1448008 w 4572198"/>
              <a:gd name="connsiteY174" fmla="*/ 1219200 h 4572000"/>
              <a:gd name="connsiteX175" fmla="*/ 1905208 w 4572198"/>
              <a:gd name="connsiteY175" fmla="*/ 1219200 h 4572000"/>
              <a:gd name="connsiteX176" fmla="*/ 1905208 w 4572198"/>
              <a:gd name="connsiteY176" fmla="*/ 1371600 h 4572000"/>
              <a:gd name="connsiteX177" fmla="*/ 1448008 w 4572198"/>
              <a:gd name="connsiteY177" fmla="*/ 1371600 h 4572000"/>
              <a:gd name="connsiteX178" fmla="*/ 305008 w 4572198"/>
              <a:gd name="connsiteY178" fmla="*/ 1219200 h 4572000"/>
              <a:gd name="connsiteX179" fmla="*/ 1143208 w 4572198"/>
              <a:gd name="connsiteY179" fmla="*/ 1219200 h 4572000"/>
              <a:gd name="connsiteX180" fmla="*/ 1143208 w 4572198"/>
              <a:gd name="connsiteY180" fmla="*/ 1371600 h 4572000"/>
              <a:gd name="connsiteX181" fmla="*/ 305008 w 4572198"/>
              <a:gd name="connsiteY181" fmla="*/ 1371600 h 4572000"/>
              <a:gd name="connsiteX182" fmla="*/ 2057608 w 4572198"/>
              <a:gd name="connsiteY182" fmla="*/ 762000 h 4572000"/>
              <a:gd name="connsiteX183" fmla="*/ 2362408 w 4572198"/>
              <a:gd name="connsiteY183" fmla="*/ 762000 h 4572000"/>
              <a:gd name="connsiteX184" fmla="*/ 2362408 w 4572198"/>
              <a:gd name="connsiteY184" fmla="*/ 914400 h 4572000"/>
              <a:gd name="connsiteX185" fmla="*/ 2057608 w 4572198"/>
              <a:gd name="connsiteY185" fmla="*/ 914400 h 4572000"/>
              <a:gd name="connsiteX186" fmla="*/ 1448008 w 4572198"/>
              <a:gd name="connsiteY186" fmla="*/ 762000 h 4572000"/>
              <a:gd name="connsiteX187" fmla="*/ 1905208 w 4572198"/>
              <a:gd name="connsiteY187" fmla="*/ 762000 h 4572000"/>
              <a:gd name="connsiteX188" fmla="*/ 1905208 w 4572198"/>
              <a:gd name="connsiteY188" fmla="*/ 914400 h 4572000"/>
              <a:gd name="connsiteX189" fmla="*/ 1448008 w 4572198"/>
              <a:gd name="connsiteY189" fmla="*/ 914400 h 4572000"/>
              <a:gd name="connsiteX190" fmla="*/ 305008 w 4572198"/>
              <a:gd name="connsiteY190" fmla="*/ 762000 h 4572000"/>
              <a:gd name="connsiteX191" fmla="*/ 1295608 w 4572198"/>
              <a:gd name="connsiteY191" fmla="*/ 762000 h 4572000"/>
              <a:gd name="connsiteX192" fmla="*/ 1295608 w 4572198"/>
              <a:gd name="connsiteY192" fmla="*/ 914400 h 4572000"/>
              <a:gd name="connsiteX193" fmla="*/ 305008 w 4572198"/>
              <a:gd name="connsiteY193" fmla="*/ 914400 h 4572000"/>
              <a:gd name="connsiteX194" fmla="*/ 2514808 w 4572198"/>
              <a:gd name="connsiteY194" fmla="*/ 304800 h 4572000"/>
              <a:gd name="connsiteX195" fmla="*/ 2667208 w 4572198"/>
              <a:gd name="connsiteY195" fmla="*/ 304800 h 4572000"/>
              <a:gd name="connsiteX196" fmla="*/ 2667208 w 4572198"/>
              <a:gd name="connsiteY196" fmla="*/ 882853 h 4572000"/>
              <a:gd name="connsiteX197" fmla="*/ 2841934 w 4572198"/>
              <a:gd name="connsiteY197" fmla="*/ 708126 h 4572000"/>
              <a:gd name="connsiteX198" fmla="*/ 2949681 w 4572198"/>
              <a:gd name="connsiteY198" fmla="*/ 708126 h 4572000"/>
              <a:gd name="connsiteX199" fmla="*/ 3353008 w 4572198"/>
              <a:gd name="connsiteY199" fmla="*/ 1111453 h 4572000"/>
              <a:gd name="connsiteX200" fmla="*/ 3603934 w 4572198"/>
              <a:gd name="connsiteY200" fmla="*/ 860526 h 4572000"/>
              <a:gd name="connsiteX201" fmla="*/ 3711681 w 4572198"/>
              <a:gd name="connsiteY201" fmla="*/ 860526 h 4572000"/>
              <a:gd name="connsiteX202" fmla="*/ 3810208 w 4572198"/>
              <a:gd name="connsiteY202" fmla="*/ 959053 h 4572000"/>
              <a:gd name="connsiteX203" fmla="*/ 4137334 w 4572198"/>
              <a:gd name="connsiteY203" fmla="*/ 631926 h 4572000"/>
              <a:gd name="connsiteX204" fmla="*/ 4245081 w 4572198"/>
              <a:gd name="connsiteY204" fmla="*/ 739673 h 4572000"/>
              <a:gd name="connsiteX205" fmla="*/ 3864081 w 4572198"/>
              <a:gd name="connsiteY205" fmla="*/ 1120673 h 4572000"/>
              <a:gd name="connsiteX206" fmla="*/ 3756334 w 4572198"/>
              <a:gd name="connsiteY206" fmla="*/ 1120673 h 4572000"/>
              <a:gd name="connsiteX207" fmla="*/ 3657808 w 4572198"/>
              <a:gd name="connsiteY207" fmla="*/ 1022147 h 4572000"/>
              <a:gd name="connsiteX208" fmla="*/ 3406881 w 4572198"/>
              <a:gd name="connsiteY208" fmla="*/ 1273073 h 4572000"/>
              <a:gd name="connsiteX209" fmla="*/ 3299134 w 4572198"/>
              <a:gd name="connsiteY209" fmla="*/ 1273073 h 4572000"/>
              <a:gd name="connsiteX210" fmla="*/ 2895808 w 4572198"/>
              <a:gd name="connsiteY210" fmla="*/ 869747 h 4572000"/>
              <a:gd name="connsiteX211" fmla="*/ 2667208 w 4572198"/>
              <a:gd name="connsiteY211" fmla="*/ 1098347 h 4572000"/>
              <a:gd name="connsiteX212" fmla="*/ 2667208 w 4572198"/>
              <a:gd name="connsiteY212" fmla="*/ 1371600 h 4572000"/>
              <a:gd name="connsiteX213" fmla="*/ 4267408 w 4572198"/>
              <a:gd name="connsiteY213" fmla="*/ 1371600 h 4572000"/>
              <a:gd name="connsiteX214" fmla="*/ 4267408 w 4572198"/>
              <a:gd name="connsiteY214" fmla="*/ 1524000 h 4572000"/>
              <a:gd name="connsiteX215" fmla="*/ 2591008 w 4572198"/>
              <a:gd name="connsiteY215" fmla="*/ 1524000 h 4572000"/>
              <a:gd name="connsiteX216" fmla="*/ 2514808 w 4572198"/>
              <a:gd name="connsiteY216" fmla="*/ 1447800 h 4572000"/>
              <a:gd name="connsiteX217" fmla="*/ 2057608 w 4572198"/>
              <a:gd name="connsiteY217" fmla="*/ 304800 h 4572000"/>
              <a:gd name="connsiteX218" fmla="*/ 2362408 w 4572198"/>
              <a:gd name="connsiteY218" fmla="*/ 304800 h 4572000"/>
              <a:gd name="connsiteX219" fmla="*/ 2362408 w 4572198"/>
              <a:gd name="connsiteY219" fmla="*/ 457200 h 4572000"/>
              <a:gd name="connsiteX220" fmla="*/ 2057608 w 4572198"/>
              <a:gd name="connsiteY220" fmla="*/ 457200 h 4572000"/>
              <a:gd name="connsiteX221" fmla="*/ 1448008 w 4572198"/>
              <a:gd name="connsiteY221" fmla="*/ 304800 h 4572000"/>
              <a:gd name="connsiteX222" fmla="*/ 1905208 w 4572198"/>
              <a:gd name="connsiteY222" fmla="*/ 304800 h 4572000"/>
              <a:gd name="connsiteX223" fmla="*/ 1905208 w 4572198"/>
              <a:gd name="connsiteY223" fmla="*/ 457200 h 4572000"/>
              <a:gd name="connsiteX224" fmla="*/ 1448008 w 4572198"/>
              <a:gd name="connsiteY224" fmla="*/ 457200 h 4572000"/>
              <a:gd name="connsiteX225" fmla="*/ 305008 w 4572198"/>
              <a:gd name="connsiteY225" fmla="*/ 304800 h 4572000"/>
              <a:gd name="connsiteX226" fmla="*/ 1143208 w 4572198"/>
              <a:gd name="connsiteY226" fmla="*/ 304800 h 4572000"/>
              <a:gd name="connsiteX227" fmla="*/ 1143208 w 4572198"/>
              <a:gd name="connsiteY227" fmla="*/ 457200 h 4572000"/>
              <a:gd name="connsiteX228" fmla="*/ 305008 w 4572198"/>
              <a:gd name="connsiteY228" fmla="*/ 457200 h 4572000"/>
              <a:gd name="connsiteX229" fmla="*/ 152608 w 4572198"/>
              <a:gd name="connsiteY229" fmla="*/ 152400 h 4572000"/>
              <a:gd name="connsiteX230" fmla="*/ 152608 w 4572198"/>
              <a:gd name="connsiteY230" fmla="*/ 3048000 h 4572000"/>
              <a:gd name="connsiteX231" fmla="*/ 306989 w 4572198"/>
              <a:gd name="connsiteY231" fmla="*/ 3048000 h 4572000"/>
              <a:gd name="connsiteX232" fmla="*/ 1218188 w 4572198"/>
              <a:gd name="connsiteY232" fmla="*/ 3048000 h 4572000"/>
              <a:gd name="connsiteX233" fmla="*/ 2667208 w 4572198"/>
              <a:gd name="connsiteY233" fmla="*/ 3048000 h 4572000"/>
              <a:gd name="connsiteX234" fmla="*/ 2667208 w 4572198"/>
              <a:gd name="connsiteY234" fmla="*/ 2362200 h 4572000"/>
              <a:gd name="connsiteX235" fmla="*/ 2743408 w 4572198"/>
              <a:gd name="connsiteY235" fmla="*/ 2286000 h 4572000"/>
              <a:gd name="connsiteX236" fmla="*/ 4191208 w 4572198"/>
              <a:gd name="connsiteY236" fmla="*/ 2286000 h 4572000"/>
              <a:gd name="connsiteX237" fmla="*/ 4267408 w 4572198"/>
              <a:gd name="connsiteY237" fmla="*/ 2362200 h 4572000"/>
              <a:gd name="connsiteX238" fmla="*/ 4267408 w 4572198"/>
              <a:gd name="connsiteY238" fmla="*/ 3048000 h 4572000"/>
              <a:gd name="connsiteX239" fmla="*/ 4419808 w 4572198"/>
              <a:gd name="connsiteY239" fmla="*/ 3048000 h 4572000"/>
              <a:gd name="connsiteX240" fmla="*/ 4419808 w 4572198"/>
              <a:gd name="connsiteY240" fmla="*/ 152400 h 4572000"/>
              <a:gd name="connsiteX241" fmla="*/ 76408 w 4572198"/>
              <a:gd name="connsiteY241" fmla="*/ 0 h 4572000"/>
              <a:gd name="connsiteX242" fmla="*/ 4496008 w 4572198"/>
              <a:gd name="connsiteY242" fmla="*/ 0 h 4572000"/>
              <a:gd name="connsiteX243" fmla="*/ 4572198 w 4572198"/>
              <a:gd name="connsiteY243" fmla="*/ 76200 h 4572000"/>
              <a:gd name="connsiteX244" fmla="*/ 4572198 w 4572198"/>
              <a:gd name="connsiteY244" fmla="*/ 3124200 h 4572000"/>
              <a:gd name="connsiteX245" fmla="*/ 4495998 w 4572198"/>
              <a:gd name="connsiteY245" fmla="*/ 3200400 h 4572000"/>
              <a:gd name="connsiteX246" fmla="*/ 4267398 w 4572198"/>
              <a:gd name="connsiteY246" fmla="*/ 3200400 h 4572000"/>
              <a:gd name="connsiteX247" fmla="*/ 4267398 w 4572198"/>
              <a:gd name="connsiteY247" fmla="*/ 4495800 h 4572000"/>
              <a:gd name="connsiteX248" fmla="*/ 4191198 w 4572198"/>
              <a:gd name="connsiteY248" fmla="*/ 4572000 h 4572000"/>
              <a:gd name="connsiteX249" fmla="*/ 2743398 w 4572198"/>
              <a:gd name="connsiteY249" fmla="*/ 4572000 h 4572000"/>
              <a:gd name="connsiteX250" fmla="*/ 2667198 w 4572198"/>
              <a:gd name="connsiteY250" fmla="*/ 4495800 h 4572000"/>
              <a:gd name="connsiteX251" fmla="*/ 2667198 w 4572198"/>
              <a:gd name="connsiteY251" fmla="*/ 3200400 h 4572000"/>
              <a:gd name="connsiteX252" fmla="*/ 1979417 w 4572198"/>
              <a:gd name="connsiteY252" fmla="*/ 3200400 h 4572000"/>
              <a:gd name="connsiteX253" fmla="*/ 2032557 w 4572198"/>
              <a:gd name="connsiteY253" fmla="*/ 3244005 h 4572000"/>
              <a:gd name="connsiteX254" fmla="*/ 2089612 w 4572198"/>
              <a:gd name="connsiteY254" fmla="*/ 4318502 h 4572000"/>
              <a:gd name="connsiteX255" fmla="*/ 1015115 w 4572198"/>
              <a:gd name="connsiteY255" fmla="*/ 4375556 h 4572000"/>
              <a:gd name="connsiteX256" fmla="*/ 301588 w 4572198"/>
              <a:gd name="connsiteY256" fmla="*/ 4265495 h 4572000"/>
              <a:gd name="connsiteX257" fmla="*/ 154055 w 4572198"/>
              <a:gd name="connsiteY257" fmla="*/ 3200400 h 4572000"/>
              <a:gd name="connsiteX258" fmla="*/ 76408 w 4572198"/>
              <a:gd name="connsiteY258" fmla="*/ 3200400 h 4572000"/>
              <a:gd name="connsiteX259" fmla="*/ 208 w 4572198"/>
              <a:gd name="connsiteY259" fmla="*/ 3124200 h 4572000"/>
              <a:gd name="connsiteX260" fmla="*/ 208 w 4572198"/>
              <a:gd name="connsiteY260" fmla="*/ 76200 h 4572000"/>
              <a:gd name="connsiteX261" fmla="*/ 76408 w 4572198"/>
              <a:gd name="connsiteY261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</a:cxnLst>
            <a:rect l="l" t="t" r="r" b="b"/>
            <a:pathLst>
              <a:path w="4572198" h="4572000">
                <a:moveTo>
                  <a:pt x="3734008" y="4114800"/>
                </a:moveTo>
                <a:lnTo>
                  <a:pt x="3962608" y="4114800"/>
                </a:lnTo>
                <a:lnTo>
                  <a:pt x="3962608" y="4267200"/>
                </a:lnTo>
                <a:lnTo>
                  <a:pt x="3734008" y="4267200"/>
                </a:lnTo>
                <a:close/>
                <a:moveTo>
                  <a:pt x="3353008" y="4114800"/>
                </a:moveTo>
                <a:lnTo>
                  <a:pt x="3581608" y="4114800"/>
                </a:lnTo>
                <a:lnTo>
                  <a:pt x="3581608" y="4267200"/>
                </a:lnTo>
                <a:lnTo>
                  <a:pt x="3353008" y="4267200"/>
                </a:lnTo>
                <a:close/>
                <a:moveTo>
                  <a:pt x="2972008" y="4114800"/>
                </a:moveTo>
                <a:lnTo>
                  <a:pt x="3200608" y="4114800"/>
                </a:lnTo>
                <a:lnTo>
                  <a:pt x="3200608" y="4267200"/>
                </a:lnTo>
                <a:lnTo>
                  <a:pt x="2972008" y="4267200"/>
                </a:lnTo>
                <a:close/>
                <a:moveTo>
                  <a:pt x="3734008" y="3810000"/>
                </a:moveTo>
                <a:lnTo>
                  <a:pt x="3962608" y="3810000"/>
                </a:lnTo>
                <a:lnTo>
                  <a:pt x="3962608" y="3962400"/>
                </a:lnTo>
                <a:lnTo>
                  <a:pt x="3734008" y="3962400"/>
                </a:lnTo>
                <a:close/>
                <a:moveTo>
                  <a:pt x="3353008" y="3810000"/>
                </a:moveTo>
                <a:lnTo>
                  <a:pt x="3581608" y="3810000"/>
                </a:lnTo>
                <a:lnTo>
                  <a:pt x="3581608" y="3962400"/>
                </a:lnTo>
                <a:lnTo>
                  <a:pt x="3353008" y="3962400"/>
                </a:lnTo>
                <a:close/>
                <a:moveTo>
                  <a:pt x="2972008" y="3810000"/>
                </a:moveTo>
                <a:lnTo>
                  <a:pt x="3200608" y="3810000"/>
                </a:lnTo>
                <a:lnTo>
                  <a:pt x="3200608" y="3962400"/>
                </a:lnTo>
                <a:lnTo>
                  <a:pt x="2972008" y="3962400"/>
                </a:lnTo>
                <a:close/>
                <a:moveTo>
                  <a:pt x="3734008" y="3505200"/>
                </a:moveTo>
                <a:lnTo>
                  <a:pt x="3962608" y="3505200"/>
                </a:lnTo>
                <a:lnTo>
                  <a:pt x="3962608" y="3657600"/>
                </a:lnTo>
                <a:lnTo>
                  <a:pt x="3734008" y="3657600"/>
                </a:lnTo>
                <a:close/>
                <a:moveTo>
                  <a:pt x="3353008" y="3505200"/>
                </a:moveTo>
                <a:lnTo>
                  <a:pt x="3581608" y="3505200"/>
                </a:lnTo>
                <a:lnTo>
                  <a:pt x="3581608" y="3657600"/>
                </a:lnTo>
                <a:lnTo>
                  <a:pt x="3353008" y="3657600"/>
                </a:lnTo>
                <a:close/>
                <a:moveTo>
                  <a:pt x="2972008" y="3505200"/>
                </a:moveTo>
                <a:lnTo>
                  <a:pt x="3200608" y="3505200"/>
                </a:lnTo>
                <a:lnTo>
                  <a:pt x="3200608" y="3657600"/>
                </a:lnTo>
                <a:lnTo>
                  <a:pt x="2972008" y="3657600"/>
                </a:lnTo>
                <a:close/>
                <a:moveTo>
                  <a:pt x="762208" y="3429000"/>
                </a:moveTo>
                <a:cubicBezTo>
                  <a:pt x="720126" y="3429000"/>
                  <a:pt x="686008" y="3463118"/>
                  <a:pt x="686008" y="3505200"/>
                </a:cubicBezTo>
                <a:cubicBezTo>
                  <a:pt x="686008" y="3547281"/>
                  <a:pt x="720126" y="3581400"/>
                  <a:pt x="762208" y="3581400"/>
                </a:cubicBezTo>
                <a:cubicBezTo>
                  <a:pt x="773761" y="3581362"/>
                  <a:pt x="785306" y="3582228"/>
                  <a:pt x="796726" y="3583991"/>
                </a:cubicBezTo>
                <a:cubicBezTo>
                  <a:pt x="807194" y="3550996"/>
                  <a:pt x="819920" y="3518763"/>
                  <a:pt x="834826" y="3487521"/>
                </a:cubicBezTo>
                <a:cubicBezTo>
                  <a:pt x="827092" y="3453546"/>
                  <a:pt x="797040" y="3429333"/>
                  <a:pt x="762208" y="3429000"/>
                </a:cubicBezTo>
                <a:close/>
                <a:moveTo>
                  <a:pt x="1448008" y="3352800"/>
                </a:moveTo>
                <a:lnTo>
                  <a:pt x="1600408" y="3352800"/>
                </a:lnTo>
                <a:lnTo>
                  <a:pt x="1600408" y="3443021"/>
                </a:lnTo>
                <a:cubicBezTo>
                  <a:pt x="1691419" y="3475196"/>
                  <a:pt x="1752408" y="3561074"/>
                  <a:pt x="1752808" y="3657600"/>
                </a:cubicBezTo>
                <a:lnTo>
                  <a:pt x="1600408" y="3657600"/>
                </a:lnTo>
                <a:cubicBezTo>
                  <a:pt x="1600408" y="3615518"/>
                  <a:pt x="1566289" y="3581400"/>
                  <a:pt x="1524208" y="3581400"/>
                </a:cubicBezTo>
                <a:cubicBezTo>
                  <a:pt x="1482126" y="3581400"/>
                  <a:pt x="1448008" y="3615518"/>
                  <a:pt x="1448008" y="3657600"/>
                </a:cubicBezTo>
                <a:cubicBezTo>
                  <a:pt x="1448008" y="3699681"/>
                  <a:pt x="1482126" y="3733800"/>
                  <a:pt x="1524208" y="3733800"/>
                </a:cubicBezTo>
                <a:cubicBezTo>
                  <a:pt x="1621115" y="3733619"/>
                  <a:pt x="1707554" y="3794693"/>
                  <a:pt x="1739749" y="3886095"/>
                </a:cubicBezTo>
                <a:cubicBezTo>
                  <a:pt x="1781602" y="4004900"/>
                  <a:pt x="1719213" y="4135136"/>
                  <a:pt x="1600408" y="4176979"/>
                </a:cubicBezTo>
                <a:lnTo>
                  <a:pt x="1600408" y="4267200"/>
                </a:lnTo>
                <a:lnTo>
                  <a:pt x="1448008" y="4267200"/>
                </a:lnTo>
                <a:lnTo>
                  <a:pt x="1448008" y="4176979"/>
                </a:lnTo>
                <a:cubicBezTo>
                  <a:pt x="1356996" y="4144804"/>
                  <a:pt x="1296008" y="4058926"/>
                  <a:pt x="1295608" y="3962400"/>
                </a:cubicBezTo>
                <a:lnTo>
                  <a:pt x="1448008" y="3962400"/>
                </a:lnTo>
                <a:cubicBezTo>
                  <a:pt x="1448008" y="4004481"/>
                  <a:pt x="1482126" y="4038600"/>
                  <a:pt x="1524208" y="4038600"/>
                </a:cubicBezTo>
                <a:cubicBezTo>
                  <a:pt x="1566289" y="4038600"/>
                  <a:pt x="1600408" y="4004481"/>
                  <a:pt x="1600408" y="3962400"/>
                </a:cubicBezTo>
                <a:cubicBezTo>
                  <a:pt x="1600408" y="3920318"/>
                  <a:pt x="1566289" y="3886200"/>
                  <a:pt x="1524208" y="3886200"/>
                </a:cubicBezTo>
                <a:cubicBezTo>
                  <a:pt x="1427300" y="3886390"/>
                  <a:pt x="1340861" y="3825307"/>
                  <a:pt x="1308667" y="3733905"/>
                </a:cubicBezTo>
                <a:cubicBezTo>
                  <a:pt x="1266814" y="3615099"/>
                  <a:pt x="1329202" y="3484864"/>
                  <a:pt x="1448008" y="3443021"/>
                </a:cubicBezTo>
                <a:close/>
                <a:moveTo>
                  <a:pt x="3734008" y="3200400"/>
                </a:moveTo>
                <a:lnTo>
                  <a:pt x="3962608" y="3200400"/>
                </a:lnTo>
                <a:lnTo>
                  <a:pt x="3962608" y="3352800"/>
                </a:lnTo>
                <a:lnTo>
                  <a:pt x="3734008" y="3352800"/>
                </a:lnTo>
                <a:close/>
                <a:moveTo>
                  <a:pt x="3353008" y="3200400"/>
                </a:moveTo>
                <a:lnTo>
                  <a:pt x="3581608" y="3200400"/>
                </a:lnTo>
                <a:lnTo>
                  <a:pt x="3581608" y="3352800"/>
                </a:lnTo>
                <a:lnTo>
                  <a:pt x="3353008" y="3352800"/>
                </a:lnTo>
                <a:close/>
                <a:moveTo>
                  <a:pt x="2972008" y="3200400"/>
                </a:moveTo>
                <a:lnTo>
                  <a:pt x="3200608" y="3200400"/>
                </a:lnTo>
                <a:lnTo>
                  <a:pt x="3200608" y="3352800"/>
                </a:lnTo>
                <a:lnTo>
                  <a:pt x="2972008" y="3352800"/>
                </a:lnTo>
                <a:close/>
                <a:moveTo>
                  <a:pt x="1524208" y="3200400"/>
                </a:moveTo>
                <a:cubicBezTo>
                  <a:pt x="1187537" y="3200400"/>
                  <a:pt x="914608" y="3473329"/>
                  <a:pt x="914608" y="3810000"/>
                </a:cubicBezTo>
                <a:cubicBezTo>
                  <a:pt x="914608" y="4146670"/>
                  <a:pt x="1187537" y="4419600"/>
                  <a:pt x="1524208" y="4419600"/>
                </a:cubicBezTo>
                <a:cubicBezTo>
                  <a:pt x="1860878" y="4419600"/>
                  <a:pt x="2133808" y="4146670"/>
                  <a:pt x="2133808" y="3810000"/>
                </a:cubicBezTo>
                <a:cubicBezTo>
                  <a:pt x="2133427" y="3473482"/>
                  <a:pt x="1860726" y="3200781"/>
                  <a:pt x="1524208" y="3200400"/>
                </a:cubicBezTo>
                <a:close/>
                <a:moveTo>
                  <a:pt x="762208" y="3048000"/>
                </a:moveTo>
                <a:cubicBezTo>
                  <a:pt x="425689" y="3048381"/>
                  <a:pt x="152989" y="3321082"/>
                  <a:pt x="152608" y="3657600"/>
                </a:cubicBezTo>
                <a:cubicBezTo>
                  <a:pt x="152455" y="3706425"/>
                  <a:pt x="158189" y="3755088"/>
                  <a:pt x="169676" y="3802542"/>
                </a:cubicBezTo>
                <a:cubicBezTo>
                  <a:pt x="248667" y="4128725"/>
                  <a:pt x="577137" y="4329122"/>
                  <a:pt x="903330" y="4250131"/>
                </a:cubicBezTo>
                <a:cubicBezTo>
                  <a:pt x="873098" y="4207774"/>
                  <a:pt x="847275" y="4162425"/>
                  <a:pt x="826292" y="4114800"/>
                </a:cubicBezTo>
                <a:lnTo>
                  <a:pt x="686008" y="4114800"/>
                </a:lnTo>
                <a:lnTo>
                  <a:pt x="686008" y="4024579"/>
                </a:lnTo>
                <a:cubicBezTo>
                  <a:pt x="594996" y="3992404"/>
                  <a:pt x="534008" y="3906526"/>
                  <a:pt x="533608" y="3810000"/>
                </a:cubicBezTo>
                <a:lnTo>
                  <a:pt x="686008" y="3810000"/>
                </a:lnTo>
                <a:cubicBezTo>
                  <a:pt x="686008" y="3852081"/>
                  <a:pt x="720126" y="3886200"/>
                  <a:pt x="762208" y="3886200"/>
                </a:cubicBezTo>
                <a:cubicBezTo>
                  <a:pt x="763503" y="3886200"/>
                  <a:pt x="764722" y="3885590"/>
                  <a:pt x="766018" y="3885590"/>
                </a:cubicBezTo>
                <a:cubicBezTo>
                  <a:pt x="763579" y="3860749"/>
                  <a:pt x="762208" y="3835527"/>
                  <a:pt x="762208" y="3810000"/>
                </a:cubicBezTo>
                <a:cubicBezTo>
                  <a:pt x="762208" y="3784473"/>
                  <a:pt x="763579" y="3759251"/>
                  <a:pt x="766018" y="3734333"/>
                </a:cubicBezTo>
                <a:cubicBezTo>
                  <a:pt x="764722" y="3734333"/>
                  <a:pt x="763503" y="3733800"/>
                  <a:pt x="762208" y="3733800"/>
                </a:cubicBezTo>
                <a:cubicBezTo>
                  <a:pt x="665300" y="3733990"/>
                  <a:pt x="578861" y="3672907"/>
                  <a:pt x="546666" y="3581505"/>
                </a:cubicBezTo>
                <a:cubicBezTo>
                  <a:pt x="504813" y="3462699"/>
                  <a:pt x="567202" y="3332464"/>
                  <a:pt x="686008" y="3290621"/>
                </a:cubicBezTo>
                <a:lnTo>
                  <a:pt x="686008" y="3200400"/>
                </a:lnTo>
                <a:lnTo>
                  <a:pt x="838408" y="3200400"/>
                </a:lnTo>
                <a:lnTo>
                  <a:pt x="838408" y="3290621"/>
                </a:lnTo>
                <a:cubicBezTo>
                  <a:pt x="870164" y="3301679"/>
                  <a:pt x="899072" y="3319634"/>
                  <a:pt x="923066" y="3343199"/>
                </a:cubicBezTo>
                <a:cubicBezTo>
                  <a:pt x="977949" y="3272761"/>
                  <a:pt x="1044710" y="3212439"/>
                  <a:pt x="1120348" y="3164967"/>
                </a:cubicBezTo>
                <a:cubicBezTo>
                  <a:pt x="1016496" y="3088776"/>
                  <a:pt x="891005" y="3047790"/>
                  <a:pt x="762208" y="3048000"/>
                </a:cubicBezTo>
                <a:close/>
                <a:moveTo>
                  <a:pt x="3124408" y="2743200"/>
                </a:moveTo>
                <a:lnTo>
                  <a:pt x="3124408" y="2895600"/>
                </a:lnTo>
                <a:lnTo>
                  <a:pt x="3810208" y="2895600"/>
                </a:lnTo>
                <a:lnTo>
                  <a:pt x="3810208" y="2743200"/>
                </a:lnTo>
                <a:close/>
                <a:moveTo>
                  <a:pt x="3048208" y="2590800"/>
                </a:moveTo>
                <a:lnTo>
                  <a:pt x="3886408" y="2590800"/>
                </a:lnTo>
                <a:cubicBezTo>
                  <a:pt x="3928489" y="2590800"/>
                  <a:pt x="3962608" y="2624918"/>
                  <a:pt x="3962608" y="2667000"/>
                </a:cubicBezTo>
                <a:lnTo>
                  <a:pt x="3962608" y="2971800"/>
                </a:lnTo>
                <a:cubicBezTo>
                  <a:pt x="3962608" y="3013881"/>
                  <a:pt x="3928489" y="3048000"/>
                  <a:pt x="3886408" y="3048000"/>
                </a:cubicBezTo>
                <a:lnTo>
                  <a:pt x="3048208" y="3048000"/>
                </a:lnTo>
                <a:cubicBezTo>
                  <a:pt x="3006126" y="3048000"/>
                  <a:pt x="2972008" y="3013881"/>
                  <a:pt x="2972008" y="2971800"/>
                </a:cubicBezTo>
                <a:lnTo>
                  <a:pt x="2972008" y="2667000"/>
                </a:lnTo>
                <a:cubicBezTo>
                  <a:pt x="2972008" y="2624918"/>
                  <a:pt x="3006126" y="2590800"/>
                  <a:pt x="3048208" y="2590800"/>
                </a:cubicBezTo>
                <a:close/>
                <a:moveTo>
                  <a:pt x="2057608" y="2590800"/>
                </a:moveTo>
                <a:lnTo>
                  <a:pt x="2362408" y="2590800"/>
                </a:lnTo>
                <a:lnTo>
                  <a:pt x="2362408" y="2743200"/>
                </a:lnTo>
                <a:lnTo>
                  <a:pt x="2057608" y="2743200"/>
                </a:lnTo>
                <a:close/>
                <a:moveTo>
                  <a:pt x="1448008" y="2590800"/>
                </a:moveTo>
                <a:lnTo>
                  <a:pt x="1905208" y="2590800"/>
                </a:lnTo>
                <a:lnTo>
                  <a:pt x="1905208" y="2743200"/>
                </a:lnTo>
                <a:lnTo>
                  <a:pt x="1448008" y="2743200"/>
                </a:lnTo>
                <a:close/>
                <a:moveTo>
                  <a:pt x="305008" y="2590800"/>
                </a:moveTo>
                <a:lnTo>
                  <a:pt x="1143208" y="2590800"/>
                </a:lnTo>
                <a:lnTo>
                  <a:pt x="1143208" y="2743200"/>
                </a:lnTo>
                <a:lnTo>
                  <a:pt x="305008" y="2743200"/>
                </a:lnTo>
                <a:close/>
                <a:moveTo>
                  <a:pt x="2819608" y="2438400"/>
                </a:moveTo>
                <a:lnTo>
                  <a:pt x="2819608" y="4419600"/>
                </a:lnTo>
                <a:lnTo>
                  <a:pt x="4115008" y="4419600"/>
                </a:lnTo>
                <a:lnTo>
                  <a:pt x="4115008" y="2438400"/>
                </a:lnTo>
                <a:close/>
                <a:moveTo>
                  <a:pt x="2057608" y="2133600"/>
                </a:moveTo>
                <a:lnTo>
                  <a:pt x="2362408" y="2133600"/>
                </a:lnTo>
                <a:lnTo>
                  <a:pt x="2362408" y="2286000"/>
                </a:lnTo>
                <a:lnTo>
                  <a:pt x="2057608" y="2286000"/>
                </a:lnTo>
                <a:close/>
                <a:moveTo>
                  <a:pt x="1448008" y="2133600"/>
                </a:moveTo>
                <a:lnTo>
                  <a:pt x="1905208" y="2133600"/>
                </a:lnTo>
                <a:lnTo>
                  <a:pt x="1905208" y="2286000"/>
                </a:lnTo>
                <a:lnTo>
                  <a:pt x="1448008" y="2286000"/>
                </a:lnTo>
                <a:close/>
                <a:moveTo>
                  <a:pt x="305008" y="2133600"/>
                </a:moveTo>
                <a:lnTo>
                  <a:pt x="990808" y="2133600"/>
                </a:lnTo>
                <a:lnTo>
                  <a:pt x="990808" y="2286000"/>
                </a:lnTo>
                <a:lnTo>
                  <a:pt x="305008" y="2286000"/>
                </a:lnTo>
                <a:close/>
                <a:moveTo>
                  <a:pt x="4038808" y="1676400"/>
                </a:moveTo>
                <a:lnTo>
                  <a:pt x="4191208" y="1676400"/>
                </a:lnTo>
                <a:lnTo>
                  <a:pt x="4191208" y="2133600"/>
                </a:lnTo>
                <a:lnTo>
                  <a:pt x="4038808" y="2133600"/>
                </a:lnTo>
                <a:close/>
                <a:moveTo>
                  <a:pt x="3581608" y="1676400"/>
                </a:moveTo>
                <a:lnTo>
                  <a:pt x="3734008" y="1676400"/>
                </a:lnTo>
                <a:lnTo>
                  <a:pt x="3734008" y="2133600"/>
                </a:lnTo>
                <a:lnTo>
                  <a:pt x="3581608" y="2133600"/>
                </a:lnTo>
                <a:close/>
                <a:moveTo>
                  <a:pt x="3124408" y="1676400"/>
                </a:moveTo>
                <a:lnTo>
                  <a:pt x="3276808" y="1676400"/>
                </a:lnTo>
                <a:lnTo>
                  <a:pt x="3276808" y="2133600"/>
                </a:lnTo>
                <a:lnTo>
                  <a:pt x="3124408" y="2133600"/>
                </a:lnTo>
                <a:close/>
                <a:moveTo>
                  <a:pt x="2667208" y="1676400"/>
                </a:moveTo>
                <a:lnTo>
                  <a:pt x="2819608" y="1676400"/>
                </a:lnTo>
                <a:lnTo>
                  <a:pt x="2819608" y="2133600"/>
                </a:lnTo>
                <a:lnTo>
                  <a:pt x="2667208" y="2133600"/>
                </a:lnTo>
                <a:close/>
                <a:moveTo>
                  <a:pt x="2057608" y="1676400"/>
                </a:moveTo>
                <a:lnTo>
                  <a:pt x="2362408" y="1676400"/>
                </a:lnTo>
                <a:lnTo>
                  <a:pt x="2362408" y="1828800"/>
                </a:lnTo>
                <a:lnTo>
                  <a:pt x="2057608" y="1828800"/>
                </a:lnTo>
                <a:close/>
                <a:moveTo>
                  <a:pt x="1448008" y="1676400"/>
                </a:moveTo>
                <a:lnTo>
                  <a:pt x="1905208" y="1676400"/>
                </a:lnTo>
                <a:lnTo>
                  <a:pt x="1905208" y="1828800"/>
                </a:lnTo>
                <a:lnTo>
                  <a:pt x="1448008" y="1828800"/>
                </a:lnTo>
                <a:close/>
                <a:moveTo>
                  <a:pt x="305008" y="1676400"/>
                </a:moveTo>
                <a:lnTo>
                  <a:pt x="1295608" y="1676400"/>
                </a:lnTo>
                <a:lnTo>
                  <a:pt x="1295608" y="1828800"/>
                </a:lnTo>
                <a:lnTo>
                  <a:pt x="305008" y="1828800"/>
                </a:lnTo>
                <a:close/>
                <a:moveTo>
                  <a:pt x="2057608" y="1219200"/>
                </a:moveTo>
                <a:lnTo>
                  <a:pt x="2362408" y="1219200"/>
                </a:lnTo>
                <a:lnTo>
                  <a:pt x="2362408" y="1371600"/>
                </a:lnTo>
                <a:lnTo>
                  <a:pt x="2057608" y="1371600"/>
                </a:lnTo>
                <a:close/>
                <a:moveTo>
                  <a:pt x="1448008" y="1219200"/>
                </a:moveTo>
                <a:lnTo>
                  <a:pt x="1905208" y="1219200"/>
                </a:lnTo>
                <a:lnTo>
                  <a:pt x="1905208" y="1371600"/>
                </a:lnTo>
                <a:lnTo>
                  <a:pt x="1448008" y="1371600"/>
                </a:lnTo>
                <a:close/>
                <a:moveTo>
                  <a:pt x="305008" y="1219200"/>
                </a:moveTo>
                <a:lnTo>
                  <a:pt x="1143208" y="1219200"/>
                </a:lnTo>
                <a:lnTo>
                  <a:pt x="1143208" y="1371600"/>
                </a:lnTo>
                <a:lnTo>
                  <a:pt x="305008" y="1371600"/>
                </a:lnTo>
                <a:close/>
                <a:moveTo>
                  <a:pt x="2057608" y="762000"/>
                </a:moveTo>
                <a:lnTo>
                  <a:pt x="2362408" y="762000"/>
                </a:lnTo>
                <a:lnTo>
                  <a:pt x="2362408" y="914400"/>
                </a:lnTo>
                <a:lnTo>
                  <a:pt x="2057608" y="914400"/>
                </a:lnTo>
                <a:close/>
                <a:moveTo>
                  <a:pt x="1448008" y="762000"/>
                </a:moveTo>
                <a:lnTo>
                  <a:pt x="1905208" y="762000"/>
                </a:lnTo>
                <a:lnTo>
                  <a:pt x="1905208" y="914400"/>
                </a:lnTo>
                <a:lnTo>
                  <a:pt x="1448008" y="914400"/>
                </a:lnTo>
                <a:close/>
                <a:moveTo>
                  <a:pt x="305008" y="762000"/>
                </a:moveTo>
                <a:lnTo>
                  <a:pt x="1295608" y="762000"/>
                </a:lnTo>
                <a:lnTo>
                  <a:pt x="1295608" y="914400"/>
                </a:lnTo>
                <a:lnTo>
                  <a:pt x="305008" y="914400"/>
                </a:lnTo>
                <a:close/>
                <a:moveTo>
                  <a:pt x="2514808" y="304800"/>
                </a:moveTo>
                <a:lnTo>
                  <a:pt x="2667208" y="304800"/>
                </a:lnTo>
                <a:lnTo>
                  <a:pt x="2667208" y="882853"/>
                </a:lnTo>
                <a:lnTo>
                  <a:pt x="2841934" y="708126"/>
                </a:lnTo>
                <a:cubicBezTo>
                  <a:pt x="2871690" y="678380"/>
                  <a:pt x="2919925" y="678380"/>
                  <a:pt x="2949681" y="708126"/>
                </a:cubicBezTo>
                <a:lnTo>
                  <a:pt x="3353008" y="1111453"/>
                </a:lnTo>
                <a:lnTo>
                  <a:pt x="3603934" y="860526"/>
                </a:lnTo>
                <a:cubicBezTo>
                  <a:pt x="3633690" y="830780"/>
                  <a:pt x="3681925" y="830780"/>
                  <a:pt x="3711681" y="860526"/>
                </a:cubicBezTo>
                <a:lnTo>
                  <a:pt x="3810208" y="959053"/>
                </a:lnTo>
                <a:lnTo>
                  <a:pt x="4137334" y="631926"/>
                </a:lnTo>
                <a:lnTo>
                  <a:pt x="4245081" y="739673"/>
                </a:lnTo>
                <a:lnTo>
                  <a:pt x="3864081" y="1120673"/>
                </a:lnTo>
                <a:cubicBezTo>
                  <a:pt x="3834325" y="1150420"/>
                  <a:pt x="3786090" y="1150420"/>
                  <a:pt x="3756334" y="1120673"/>
                </a:cubicBezTo>
                <a:lnTo>
                  <a:pt x="3657808" y="1022147"/>
                </a:lnTo>
                <a:lnTo>
                  <a:pt x="3406881" y="1273073"/>
                </a:lnTo>
                <a:cubicBezTo>
                  <a:pt x="3377125" y="1302820"/>
                  <a:pt x="3328890" y="1302820"/>
                  <a:pt x="3299134" y="1273073"/>
                </a:cubicBezTo>
                <a:lnTo>
                  <a:pt x="2895808" y="869747"/>
                </a:lnTo>
                <a:lnTo>
                  <a:pt x="2667208" y="1098347"/>
                </a:lnTo>
                <a:lnTo>
                  <a:pt x="2667208" y="1371600"/>
                </a:lnTo>
                <a:lnTo>
                  <a:pt x="4267408" y="1371600"/>
                </a:lnTo>
                <a:lnTo>
                  <a:pt x="4267408" y="1524000"/>
                </a:lnTo>
                <a:lnTo>
                  <a:pt x="2591008" y="1524000"/>
                </a:lnTo>
                <a:cubicBezTo>
                  <a:pt x="2548926" y="1524000"/>
                  <a:pt x="2514808" y="1489881"/>
                  <a:pt x="2514808" y="1447800"/>
                </a:cubicBezTo>
                <a:close/>
                <a:moveTo>
                  <a:pt x="2057608" y="304800"/>
                </a:moveTo>
                <a:lnTo>
                  <a:pt x="2362408" y="304800"/>
                </a:lnTo>
                <a:lnTo>
                  <a:pt x="2362408" y="457200"/>
                </a:lnTo>
                <a:lnTo>
                  <a:pt x="2057608" y="457200"/>
                </a:lnTo>
                <a:close/>
                <a:moveTo>
                  <a:pt x="1448008" y="304800"/>
                </a:moveTo>
                <a:lnTo>
                  <a:pt x="1905208" y="304800"/>
                </a:lnTo>
                <a:lnTo>
                  <a:pt x="1905208" y="457200"/>
                </a:lnTo>
                <a:lnTo>
                  <a:pt x="1448008" y="457200"/>
                </a:lnTo>
                <a:close/>
                <a:moveTo>
                  <a:pt x="305008" y="304800"/>
                </a:moveTo>
                <a:lnTo>
                  <a:pt x="1143208" y="304800"/>
                </a:lnTo>
                <a:lnTo>
                  <a:pt x="1143208" y="457200"/>
                </a:lnTo>
                <a:lnTo>
                  <a:pt x="305008" y="457200"/>
                </a:lnTo>
                <a:close/>
                <a:moveTo>
                  <a:pt x="152608" y="152400"/>
                </a:moveTo>
                <a:lnTo>
                  <a:pt x="152608" y="3048000"/>
                </a:lnTo>
                <a:lnTo>
                  <a:pt x="306989" y="3048000"/>
                </a:lnTo>
                <a:cubicBezTo>
                  <a:pt x="576737" y="2844794"/>
                  <a:pt x="948440" y="2844794"/>
                  <a:pt x="1218188" y="3048000"/>
                </a:cubicBezTo>
                <a:lnTo>
                  <a:pt x="2667208" y="3048000"/>
                </a:lnTo>
                <a:lnTo>
                  <a:pt x="2667208" y="2362200"/>
                </a:lnTo>
                <a:cubicBezTo>
                  <a:pt x="2667208" y="2320118"/>
                  <a:pt x="2701326" y="2286000"/>
                  <a:pt x="2743408" y="2286000"/>
                </a:cubicBezTo>
                <a:lnTo>
                  <a:pt x="4191208" y="2286000"/>
                </a:lnTo>
                <a:cubicBezTo>
                  <a:pt x="4233289" y="2286000"/>
                  <a:pt x="4267408" y="2320118"/>
                  <a:pt x="4267408" y="2362200"/>
                </a:cubicBezTo>
                <a:lnTo>
                  <a:pt x="4267408" y="3048000"/>
                </a:lnTo>
                <a:lnTo>
                  <a:pt x="4419808" y="3048000"/>
                </a:lnTo>
                <a:lnTo>
                  <a:pt x="4419808" y="152400"/>
                </a:lnTo>
                <a:close/>
                <a:moveTo>
                  <a:pt x="76408" y="0"/>
                </a:moveTo>
                <a:lnTo>
                  <a:pt x="4496008" y="0"/>
                </a:lnTo>
                <a:cubicBezTo>
                  <a:pt x="4538089" y="0"/>
                  <a:pt x="4572208" y="34118"/>
                  <a:pt x="4572198" y="76200"/>
                </a:cubicBezTo>
                <a:lnTo>
                  <a:pt x="4572198" y="3124200"/>
                </a:lnTo>
                <a:cubicBezTo>
                  <a:pt x="4572198" y="3166281"/>
                  <a:pt x="4538080" y="3200400"/>
                  <a:pt x="4495998" y="3200400"/>
                </a:cubicBezTo>
                <a:lnTo>
                  <a:pt x="4267398" y="3200400"/>
                </a:lnTo>
                <a:lnTo>
                  <a:pt x="4267398" y="4495800"/>
                </a:lnTo>
                <a:cubicBezTo>
                  <a:pt x="4267398" y="4537881"/>
                  <a:pt x="4233280" y="4572000"/>
                  <a:pt x="4191198" y="4572000"/>
                </a:cubicBezTo>
                <a:lnTo>
                  <a:pt x="2743398" y="4572000"/>
                </a:lnTo>
                <a:cubicBezTo>
                  <a:pt x="2701317" y="4572000"/>
                  <a:pt x="2667198" y="4537881"/>
                  <a:pt x="2667198" y="4495800"/>
                </a:cubicBezTo>
                <a:lnTo>
                  <a:pt x="2667198" y="3200400"/>
                </a:lnTo>
                <a:lnTo>
                  <a:pt x="1979417" y="3200400"/>
                </a:lnTo>
                <a:cubicBezTo>
                  <a:pt x="1997781" y="3214125"/>
                  <a:pt x="2015507" y="3228680"/>
                  <a:pt x="2032557" y="3244005"/>
                </a:cubicBezTo>
                <a:cubicBezTo>
                  <a:pt x="2345025" y="3524964"/>
                  <a:pt x="2370571" y="4006034"/>
                  <a:pt x="2089612" y="4318502"/>
                </a:cubicBezTo>
                <a:cubicBezTo>
                  <a:pt x="1808653" y="4630969"/>
                  <a:pt x="1327583" y="4656515"/>
                  <a:pt x="1015115" y="4375556"/>
                </a:cubicBezTo>
                <a:cubicBezTo>
                  <a:pt x="773914" y="4461339"/>
                  <a:pt x="505737" y="4419971"/>
                  <a:pt x="301588" y="4265495"/>
                </a:cubicBezTo>
                <a:cubicBezTo>
                  <a:pt x="-33273" y="4012111"/>
                  <a:pt x="-99319" y="3535251"/>
                  <a:pt x="154055" y="3200400"/>
                </a:cubicBezTo>
                <a:lnTo>
                  <a:pt x="76408" y="3200400"/>
                </a:lnTo>
                <a:cubicBezTo>
                  <a:pt x="34326" y="3200400"/>
                  <a:pt x="208" y="3166281"/>
                  <a:pt x="208" y="3124200"/>
                </a:cubicBezTo>
                <a:lnTo>
                  <a:pt x="208" y="76200"/>
                </a:lnTo>
                <a:cubicBezTo>
                  <a:pt x="208" y="34118"/>
                  <a:pt x="34326" y="0"/>
                  <a:pt x="764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E424B1E-81FC-416F-AF38-5FC16ECC3442}"/>
              </a:ext>
            </a:extLst>
          </p:cNvPr>
          <p:cNvSpPr>
            <a:spLocks noChangeAspect="1"/>
          </p:cNvSpPr>
          <p:nvPr/>
        </p:nvSpPr>
        <p:spPr>
          <a:xfrm>
            <a:off x="5303377" y="10053339"/>
            <a:ext cx="853440" cy="853454"/>
          </a:xfrm>
          <a:custGeom>
            <a:avLst/>
            <a:gdLst>
              <a:gd name="connsiteX0" fmla="*/ 3810001 w 4572001"/>
              <a:gd name="connsiteY0" fmla="*/ 2971875 h 4572075"/>
              <a:gd name="connsiteX1" fmla="*/ 3810001 w 4572001"/>
              <a:gd name="connsiteY1" fmla="*/ 3124275 h 4572075"/>
              <a:gd name="connsiteX2" fmla="*/ 4114801 w 4572001"/>
              <a:gd name="connsiteY2" fmla="*/ 3124275 h 4572075"/>
              <a:gd name="connsiteX3" fmla="*/ 4114801 w 4572001"/>
              <a:gd name="connsiteY3" fmla="*/ 2971875 h 4572075"/>
              <a:gd name="connsiteX4" fmla="*/ 457201 w 4572001"/>
              <a:gd name="connsiteY4" fmla="*/ 2971875 h 4572075"/>
              <a:gd name="connsiteX5" fmla="*/ 457201 w 4572001"/>
              <a:gd name="connsiteY5" fmla="*/ 3124275 h 4572075"/>
              <a:gd name="connsiteX6" fmla="*/ 762001 w 4572001"/>
              <a:gd name="connsiteY6" fmla="*/ 3124275 h 4572075"/>
              <a:gd name="connsiteX7" fmla="*/ 762001 w 4572001"/>
              <a:gd name="connsiteY7" fmla="*/ 2971875 h 4572075"/>
              <a:gd name="connsiteX8" fmla="*/ 1905001 w 4572001"/>
              <a:gd name="connsiteY8" fmla="*/ 2895675 h 4572075"/>
              <a:gd name="connsiteX9" fmla="*/ 1828801 w 4572001"/>
              <a:gd name="connsiteY9" fmla="*/ 2971875 h 4572075"/>
              <a:gd name="connsiteX10" fmla="*/ 1828801 w 4572001"/>
              <a:gd name="connsiteY10" fmla="*/ 3124275 h 4572075"/>
              <a:gd name="connsiteX11" fmla="*/ 2743201 w 4572001"/>
              <a:gd name="connsiteY11" fmla="*/ 3124275 h 4572075"/>
              <a:gd name="connsiteX12" fmla="*/ 2743201 w 4572001"/>
              <a:gd name="connsiteY12" fmla="*/ 2971875 h 4572075"/>
              <a:gd name="connsiteX13" fmla="*/ 2667001 w 4572001"/>
              <a:gd name="connsiteY13" fmla="*/ 2895675 h 4572075"/>
              <a:gd name="connsiteX14" fmla="*/ 1905001 w 4572001"/>
              <a:gd name="connsiteY14" fmla="*/ 2590875 h 4572075"/>
              <a:gd name="connsiteX15" fmla="*/ 1524001 w 4572001"/>
              <a:gd name="connsiteY15" fmla="*/ 2971875 h 4572075"/>
              <a:gd name="connsiteX16" fmla="*/ 1524001 w 4572001"/>
              <a:gd name="connsiteY16" fmla="*/ 3124275 h 4572075"/>
              <a:gd name="connsiteX17" fmla="*/ 1676401 w 4572001"/>
              <a:gd name="connsiteY17" fmla="*/ 3124275 h 4572075"/>
              <a:gd name="connsiteX18" fmla="*/ 1676401 w 4572001"/>
              <a:gd name="connsiteY18" fmla="*/ 2971875 h 4572075"/>
              <a:gd name="connsiteX19" fmla="*/ 1905001 w 4572001"/>
              <a:gd name="connsiteY19" fmla="*/ 2743275 h 4572075"/>
              <a:gd name="connsiteX20" fmla="*/ 2667001 w 4572001"/>
              <a:gd name="connsiteY20" fmla="*/ 2743275 h 4572075"/>
              <a:gd name="connsiteX21" fmla="*/ 2895601 w 4572001"/>
              <a:gd name="connsiteY21" fmla="*/ 2971875 h 4572075"/>
              <a:gd name="connsiteX22" fmla="*/ 2895601 w 4572001"/>
              <a:gd name="connsiteY22" fmla="*/ 3124275 h 4572075"/>
              <a:gd name="connsiteX23" fmla="*/ 3048001 w 4572001"/>
              <a:gd name="connsiteY23" fmla="*/ 3124275 h 4572075"/>
              <a:gd name="connsiteX24" fmla="*/ 3048001 w 4572001"/>
              <a:gd name="connsiteY24" fmla="*/ 2971875 h 4572075"/>
              <a:gd name="connsiteX25" fmla="*/ 2667001 w 4572001"/>
              <a:gd name="connsiteY25" fmla="*/ 2590875 h 4572075"/>
              <a:gd name="connsiteX26" fmla="*/ 1905001 w 4572001"/>
              <a:gd name="connsiteY26" fmla="*/ 2438475 h 4572075"/>
              <a:gd name="connsiteX27" fmla="*/ 2667001 w 4572001"/>
              <a:gd name="connsiteY27" fmla="*/ 2438475 h 4572075"/>
              <a:gd name="connsiteX28" fmla="*/ 3200401 w 4572001"/>
              <a:gd name="connsiteY28" fmla="*/ 2971875 h 4572075"/>
              <a:gd name="connsiteX29" fmla="*/ 3200401 w 4572001"/>
              <a:gd name="connsiteY29" fmla="*/ 3124275 h 4572075"/>
              <a:gd name="connsiteX30" fmla="*/ 3657601 w 4572001"/>
              <a:gd name="connsiteY30" fmla="*/ 3124275 h 4572075"/>
              <a:gd name="connsiteX31" fmla="*/ 3657601 w 4572001"/>
              <a:gd name="connsiteY31" fmla="*/ 2895675 h 4572075"/>
              <a:gd name="connsiteX32" fmla="*/ 3733801 w 4572001"/>
              <a:gd name="connsiteY32" fmla="*/ 2819475 h 4572075"/>
              <a:gd name="connsiteX33" fmla="*/ 4191001 w 4572001"/>
              <a:gd name="connsiteY33" fmla="*/ 2819475 h 4572075"/>
              <a:gd name="connsiteX34" fmla="*/ 4267201 w 4572001"/>
              <a:gd name="connsiteY34" fmla="*/ 2895675 h 4572075"/>
              <a:gd name="connsiteX35" fmla="*/ 4267201 w 4572001"/>
              <a:gd name="connsiteY35" fmla="*/ 3124275 h 4572075"/>
              <a:gd name="connsiteX36" fmla="*/ 4495801 w 4572001"/>
              <a:gd name="connsiteY36" fmla="*/ 3124275 h 4572075"/>
              <a:gd name="connsiteX37" fmla="*/ 4572001 w 4572001"/>
              <a:gd name="connsiteY37" fmla="*/ 3200475 h 4572075"/>
              <a:gd name="connsiteX38" fmla="*/ 4572001 w 4572001"/>
              <a:gd name="connsiteY38" fmla="*/ 4572075 h 4572075"/>
              <a:gd name="connsiteX39" fmla="*/ 4419601 w 4572001"/>
              <a:gd name="connsiteY39" fmla="*/ 4572075 h 4572075"/>
              <a:gd name="connsiteX40" fmla="*/ 4419601 w 4572001"/>
              <a:gd name="connsiteY40" fmla="*/ 3276675 h 4572075"/>
              <a:gd name="connsiteX41" fmla="*/ 152401 w 4572001"/>
              <a:gd name="connsiteY41" fmla="*/ 3276675 h 4572075"/>
              <a:gd name="connsiteX42" fmla="*/ 152401 w 4572001"/>
              <a:gd name="connsiteY42" fmla="*/ 4572075 h 4572075"/>
              <a:gd name="connsiteX43" fmla="*/ 1 w 4572001"/>
              <a:gd name="connsiteY43" fmla="*/ 4572075 h 4572075"/>
              <a:gd name="connsiteX44" fmla="*/ 1 w 4572001"/>
              <a:gd name="connsiteY44" fmla="*/ 3200475 h 4572075"/>
              <a:gd name="connsiteX45" fmla="*/ 76201 w 4572001"/>
              <a:gd name="connsiteY45" fmla="*/ 3124275 h 4572075"/>
              <a:gd name="connsiteX46" fmla="*/ 304801 w 4572001"/>
              <a:gd name="connsiteY46" fmla="*/ 3124275 h 4572075"/>
              <a:gd name="connsiteX47" fmla="*/ 304801 w 4572001"/>
              <a:gd name="connsiteY47" fmla="*/ 2895675 h 4572075"/>
              <a:gd name="connsiteX48" fmla="*/ 381001 w 4572001"/>
              <a:gd name="connsiteY48" fmla="*/ 2819475 h 4572075"/>
              <a:gd name="connsiteX49" fmla="*/ 838201 w 4572001"/>
              <a:gd name="connsiteY49" fmla="*/ 2819475 h 4572075"/>
              <a:gd name="connsiteX50" fmla="*/ 914401 w 4572001"/>
              <a:gd name="connsiteY50" fmla="*/ 2895675 h 4572075"/>
              <a:gd name="connsiteX51" fmla="*/ 914401 w 4572001"/>
              <a:gd name="connsiteY51" fmla="*/ 3124275 h 4572075"/>
              <a:gd name="connsiteX52" fmla="*/ 1371601 w 4572001"/>
              <a:gd name="connsiteY52" fmla="*/ 3124275 h 4572075"/>
              <a:gd name="connsiteX53" fmla="*/ 1371601 w 4572001"/>
              <a:gd name="connsiteY53" fmla="*/ 2971875 h 4572075"/>
              <a:gd name="connsiteX54" fmla="*/ 1905001 w 4572001"/>
              <a:gd name="connsiteY54" fmla="*/ 2438475 h 4572075"/>
              <a:gd name="connsiteX55" fmla="*/ 2531822 w 4572001"/>
              <a:gd name="connsiteY55" fmla="*/ 1770278 h 4572075"/>
              <a:gd name="connsiteX56" fmla="*/ 2506600 w 4572001"/>
              <a:gd name="connsiteY56" fmla="*/ 1862937 h 4572075"/>
              <a:gd name="connsiteX57" fmla="*/ 2464461 w 4572001"/>
              <a:gd name="connsiteY57" fmla="*/ 1947214 h 4572075"/>
              <a:gd name="connsiteX58" fmla="*/ 2548662 w 4572001"/>
              <a:gd name="connsiteY58" fmla="*/ 1989277 h 4572075"/>
              <a:gd name="connsiteX59" fmla="*/ 2675002 w 4572001"/>
              <a:gd name="connsiteY59" fmla="*/ 1947214 h 4572075"/>
              <a:gd name="connsiteX60" fmla="*/ 2674621 w 4572001"/>
              <a:gd name="connsiteY60" fmla="*/ 1947214 h 4572075"/>
              <a:gd name="connsiteX61" fmla="*/ 2632940 w 4572001"/>
              <a:gd name="connsiteY61" fmla="*/ 1820875 h 4572075"/>
              <a:gd name="connsiteX62" fmla="*/ 2291980 w 4572001"/>
              <a:gd name="connsiteY62" fmla="*/ 1658668 h 4572075"/>
              <a:gd name="connsiteX63" fmla="*/ 2201800 w 4572001"/>
              <a:gd name="connsiteY63" fmla="*/ 1710537 h 4572075"/>
              <a:gd name="connsiteX64" fmla="*/ 2125600 w 4572001"/>
              <a:gd name="connsiteY64" fmla="*/ 1862937 h 4572075"/>
              <a:gd name="connsiteX65" fmla="*/ 2167662 w 4572001"/>
              <a:gd name="connsiteY65" fmla="*/ 1989277 h 4572075"/>
              <a:gd name="connsiteX66" fmla="*/ 2294002 w 4572001"/>
              <a:gd name="connsiteY66" fmla="*/ 1947214 h 4572075"/>
              <a:gd name="connsiteX67" fmla="*/ 2370202 w 4572001"/>
              <a:gd name="connsiteY67" fmla="*/ 1794814 h 4572075"/>
              <a:gd name="connsiteX68" fmla="*/ 2328139 w 4572001"/>
              <a:gd name="connsiteY68" fmla="*/ 1668475 h 4572075"/>
              <a:gd name="connsiteX69" fmla="*/ 2328054 w 4572001"/>
              <a:gd name="connsiteY69" fmla="*/ 1668427 h 4572075"/>
              <a:gd name="connsiteX70" fmla="*/ 2291980 w 4572001"/>
              <a:gd name="connsiteY70" fmla="*/ 1658668 h 4572075"/>
              <a:gd name="connsiteX71" fmla="*/ 1987180 w 4572001"/>
              <a:gd name="connsiteY71" fmla="*/ 1506268 h 4572075"/>
              <a:gd name="connsiteX72" fmla="*/ 1897000 w 4572001"/>
              <a:gd name="connsiteY72" fmla="*/ 1558137 h 4572075"/>
              <a:gd name="connsiteX73" fmla="*/ 1820800 w 4572001"/>
              <a:gd name="connsiteY73" fmla="*/ 1710537 h 4572075"/>
              <a:gd name="connsiteX74" fmla="*/ 1862862 w 4572001"/>
              <a:gd name="connsiteY74" fmla="*/ 1836877 h 4572075"/>
              <a:gd name="connsiteX75" fmla="*/ 1989202 w 4572001"/>
              <a:gd name="connsiteY75" fmla="*/ 1794814 h 4572075"/>
              <a:gd name="connsiteX76" fmla="*/ 2065402 w 4572001"/>
              <a:gd name="connsiteY76" fmla="*/ 1642414 h 4572075"/>
              <a:gd name="connsiteX77" fmla="*/ 2023339 w 4572001"/>
              <a:gd name="connsiteY77" fmla="*/ 1516075 h 4572075"/>
              <a:gd name="connsiteX78" fmla="*/ 2023254 w 4572001"/>
              <a:gd name="connsiteY78" fmla="*/ 1516027 h 4572075"/>
              <a:gd name="connsiteX79" fmla="*/ 1987180 w 4572001"/>
              <a:gd name="connsiteY79" fmla="*/ 1506268 h 4572075"/>
              <a:gd name="connsiteX80" fmla="*/ 1682380 w 4572001"/>
              <a:gd name="connsiteY80" fmla="*/ 1353868 h 4572075"/>
              <a:gd name="connsiteX81" fmla="*/ 1592200 w 4572001"/>
              <a:gd name="connsiteY81" fmla="*/ 1405737 h 4572075"/>
              <a:gd name="connsiteX82" fmla="*/ 1516000 w 4572001"/>
              <a:gd name="connsiteY82" fmla="*/ 1558137 h 4572075"/>
              <a:gd name="connsiteX83" fmla="*/ 1558062 w 4572001"/>
              <a:gd name="connsiteY83" fmla="*/ 1684477 h 4572075"/>
              <a:gd name="connsiteX84" fmla="*/ 1684402 w 4572001"/>
              <a:gd name="connsiteY84" fmla="*/ 1642414 h 4572075"/>
              <a:gd name="connsiteX85" fmla="*/ 1760602 w 4572001"/>
              <a:gd name="connsiteY85" fmla="*/ 1490014 h 4572075"/>
              <a:gd name="connsiteX86" fmla="*/ 1718539 w 4572001"/>
              <a:gd name="connsiteY86" fmla="*/ 1363675 h 4572075"/>
              <a:gd name="connsiteX87" fmla="*/ 1718454 w 4572001"/>
              <a:gd name="connsiteY87" fmla="*/ 1363627 h 4572075"/>
              <a:gd name="connsiteX88" fmla="*/ 1682380 w 4572001"/>
              <a:gd name="connsiteY88" fmla="*/ 1353868 h 4572075"/>
              <a:gd name="connsiteX89" fmla="*/ 1377580 w 4572001"/>
              <a:gd name="connsiteY89" fmla="*/ 1201468 h 4572075"/>
              <a:gd name="connsiteX90" fmla="*/ 1287400 w 4572001"/>
              <a:gd name="connsiteY90" fmla="*/ 1253337 h 4572075"/>
              <a:gd name="connsiteX91" fmla="*/ 1211200 w 4572001"/>
              <a:gd name="connsiteY91" fmla="*/ 1405737 h 4572075"/>
              <a:gd name="connsiteX92" fmla="*/ 1253262 w 4572001"/>
              <a:gd name="connsiteY92" fmla="*/ 1532077 h 4572075"/>
              <a:gd name="connsiteX93" fmla="*/ 1379602 w 4572001"/>
              <a:gd name="connsiteY93" fmla="*/ 1490014 h 4572075"/>
              <a:gd name="connsiteX94" fmla="*/ 1455802 w 4572001"/>
              <a:gd name="connsiteY94" fmla="*/ 1337614 h 4572075"/>
              <a:gd name="connsiteX95" fmla="*/ 1413739 w 4572001"/>
              <a:gd name="connsiteY95" fmla="*/ 1211275 h 4572075"/>
              <a:gd name="connsiteX96" fmla="*/ 1413654 w 4572001"/>
              <a:gd name="connsiteY96" fmla="*/ 1211227 h 4572075"/>
              <a:gd name="connsiteX97" fmla="*/ 1377580 w 4572001"/>
              <a:gd name="connsiteY97" fmla="*/ 1201468 h 4572075"/>
              <a:gd name="connsiteX98" fmla="*/ 4419601 w 4572001"/>
              <a:gd name="connsiteY98" fmla="*/ 188823 h 4572075"/>
              <a:gd name="connsiteX99" fmla="*/ 3828822 w 4572001"/>
              <a:gd name="connsiteY99" fmla="*/ 425119 h 4572075"/>
              <a:gd name="connsiteX100" fmla="*/ 3997301 w 4572001"/>
              <a:gd name="connsiteY100" fmla="*/ 930630 h 4572075"/>
              <a:gd name="connsiteX101" fmla="*/ 4110915 w 4572001"/>
              <a:gd name="connsiteY101" fmla="*/ 1271397 h 4572075"/>
              <a:gd name="connsiteX102" fmla="*/ 4165779 w 4572001"/>
              <a:gd name="connsiteY102" fmla="*/ 1436141 h 4572075"/>
              <a:gd name="connsiteX103" fmla="*/ 4419601 w 4572001"/>
              <a:gd name="connsiteY103" fmla="*/ 1385392 h 4572075"/>
              <a:gd name="connsiteX104" fmla="*/ 152401 w 4572001"/>
              <a:gd name="connsiteY104" fmla="*/ 188823 h 4572075"/>
              <a:gd name="connsiteX105" fmla="*/ 152401 w 4572001"/>
              <a:gd name="connsiteY105" fmla="*/ 1385392 h 4572075"/>
              <a:gd name="connsiteX106" fmla="*/ 406223 w 4572001"/>
              <a:gd name="connsiteY106" fmla="*/ 1436141 h 4572075"/>
              <a:gd name="connsiteX107" fmla="*/ 461087 w 4572001"/>
              <a:gd name="connsiteY107" fmla="*/ 1271397 h 4572075"/>
              <a:gd name="connsiteX108" fmla="*/ 574701 w 4572001"/>
              <a:gd name="connsiteY108" fmla="*/ 930630 h 4572075"/>
              <a:gd name="connsiteX109" fmla="*/ 743179 w 4572001"/>
              <a:gd name="connsiteY109" fmla="*/ 425043 h 4572075"/>
              <a:gd name="connsiteX110" fmla="*/ 2446021 w 4572001"/>
              <a:gd name="connsiteY110" fmla="*/ 161391 h 4572075"/>
              <a:gd name="connsiteX111" fmla="*/ 2005509 w 4572001"/>
              <a:gd name="connsiteY111" fmla="*/ 436549 h 4572075"/>
              <a:gd name="connsiteX112" fmla="*/ 1970695 w 4572001"/>
              <a:gd name="connsiteY112" fmla="*/ 527123 h 4572075"/>
              <a:gd name="connsiteX113" fmla="*/ 2069898 w 4572001"/>
              <a:gd name="connsiteY113" fmla="*/ 581329 h 4572075"/>
              <a:gd name="connsiteX114" fmla="*/ 2493646 w 4572001"/>
              <a:gd name="connsiteY114" fmla="*/ 460247 h 4572075"/>
              <a:gd name="connsiteX115" fmla="*/ 2548662 w 4572001"/>
              <a:gd name="connsiteY115" fmla="*/ 465277 h 4572075"/>
              <a:gd name="connsiteX116" fmla="*/ 3615462 w 4572001"/>
              <a:gd name="connsiteY116" fmla="*/ 998677 h 4572075"/>
              <a:gd name="connsiteX117" fmla="*/ 3657372 w 4572001"/>
              <a:gd name="connsiteY117" fmla="*/ 1025194 h 4572075"/>
              <a:gd name="connsiteX118" fmla="*/ 3664002 w 4572001"/>
              <a:gd name="connsiteY118" fmla="*/ 1031519 h 4572075"/>
              <a:gd name="connsiteX119" fmla="*/ 3692424 w 4572001"/>
              <a:gd name="connsiteY119" fmla="*/ 1058875 h 4572075"/>
              <a:gd name="connsiteX120" fmla="*/ 3695320 w 4572001"/>
              <a:gd name="connsiteY120" fmla="*/ 1062837 h 4572075"/>
              <a:gd name="connsiteX121" fmla="*/ 3739135 w 4572001"/>
              <a:gd name="connsiteY121" fmla="*/ 1141323 h 4572075"/>
              <a:gd name="connsiteX122" fmla="*/ 3749117 w 4572001"/>
              <a:gd name="connsiteY122" fmla="*/ 1185214 h 4572075"/>
              <a:gd name="connsiteX123" fmla="*/ 3749879 w 4572001"/>
              <a:gd name="connsiteY123" fmla="*/ 1194511 h 4572075"/>
              <a:gd name="connsiteX124" fmla="*/ 3751936 w 4572001"/>
              <a:gd name="connsiteY124" fmla="*/ 1219276 h 4572075"/>
              <a:gd name="connsiteX125" fmla="*/ 3932835 w 4572001"/>
              <a:gd name="connsiteY125" fmla="*/ 1219276 h 4572075"/>
              <a:gd name="connsiteX126" fmla="*/ 3678861 w 4572001"/>
              <a:gd name="connsiteY126" fmla="*/ 457276 h 4572075"/>
              <a:gd name="connsiteX127" fmla="*/ 3200401 w 4572001"/>
              <a:gd name="connsiteY127" fmla="*/ 457276 h 4572075"/>
              <a:gd name="connsiteX128" fmla="*/ 3172055 w 4572001"/>
              <a:gd name="connsiteY128" fmla="*/ 451865 h 4572075"/>
              <a:gd name="connsiteX129" fmla="*/ 1903629 w 4572001"/>
              <a:gd name="connsiteY129" fmla="*/ 155981 h 4572075"/>
              <a:gd name="connsiteX130" fmla="*/ 897789 w 4572001"/>
              <a:gd name="connsiteY130" fmla="*/ 443255 h 4572075"/>
              <a:gd name="connsiteX131" fmla="*/ 629260 w 4572001"/>
              <a:gd name="connsiteY131" fmla="*/ 1248841 h 4572075"/>
              <a:gd name="connsiteX132" fmla="*/ 1054456 w 4572001"/>
              <a:gd name="connsiteY132" fmla="*/ 1400632 h 4572075"/>
              <a:gd name="connsiteX133" fmla="*/ 1074802 w 4572001"/>
              <a:gd name="connsiteY133" fmla="*/ 1337614 h 4572075"/>
              <a:gd name="connsiteX134" fmla="*/ 1151002 w 4572001"/>
              <a:gd name="connsiteY134" fmla="*/ 1185214 h 4572075"/>
              <a:gd name="connsiteX135" fmla="*/ 1288962 w 4572001"/>
              <a:gd name="connsiteY135" fmla="*/ 1063113 h 4572075"/>
              <a:gd name="connsiteX136" fmla="*/ 1603325 w 4572001"/>
              <a:gd name="connsiteY136" fmla="*/ 1212799 h 4572075"/>
              <a:gd name="connsiteX137" fmla="*/ 1908125 w 4572001"/>
              <a:gd name="connsiteY137" fmla="*/ 1365199 h 4572075"/>
              <a:gd name="connsiteX138" fmla="*/ 2091462 w 4572001"/>
              <a:gd name="connsiteY138" fmla="*/ 1379677 h 4572075"/>
              <a:gd name="connsiteX139" fmla="*/ 2853462 w 4572001"/>
              <a:gd name="connsiteY139" fmla="*/ 1760677 h 4572075"/>
              <a:gd name="connsiteX140" fmla="*/ 2976801 w 4572001"/>
              <a:gd name="connsiteY140" fmla="*/ 1719614 h 4572075"/>
              <a:gd name="connsiteX141" fmla="*/ 2937740 w 4572001"/>
              <a:gd name="connsiteY141" fmla="*/ 1592275 h 4572075"/>
              <a:gd name="connsiteX142" fmla="*/ 2328139 w 4572001"/>
              <a:gd name="connsiteY142" fmla="*/ 1287475 h 4572075"/>
              <a:gd name="connsiteX143" fmla="*/ 2294002 w 4572001"/>
              <a:gd name="connsiteY143" fmla="*/ 1185214 h 4572075"/>
              <a:gd name="connsiteX144" fmla="*/ 2396262 w 4572001"/>
              <a:gd name="connsiteY144" fmla="*/ 1151077 h 4572075"/>
              <a:gd name="connsiteX145" fmla="*/ 3158262 w 4572001"/>
              <a:gd name="connsiteY145" fmla="*/ 1532077 h 4572075"/>
              <a:gd name="connsiteX146" fmla="*/ 3281601 w 4572001"/>
              <a:gd name="connsiteY146" fmla="*/ 1491014 h 4572075"/>
              <a:gd name="connsiteX147" fmla="*/ 3242540 w 4572001"/>
              <a:gd name="connsiteY147" fmla="*/ 1363675 h 4572075"/>
              <a:gd name="connsiteX148" fmla="*/ 2632940 w 4572001"/>
              <a:gd name="connsiteY148" fmla="*/ 1058875 h 4572075"/>
              <a:gd name="connsiteX149" fmla="*/ 2598802 w 4572001"/>
              <a:gd name="connsiteY149" fmla="*/ 956614 h 4572075"/>
              <a:gd name="connsiteX150" fmla="*/ 2701062 w 4572001"/>
              <a:gd name="connsiteY150" fmla="*/ 922477 h 4572075"/>
              <a:gd name="connsiteX151" fmla="*/ 3463062 w 4572001"/>
              <a:gd name="connsiteY151" fmla="*/ 1303477 h 4572075"/>
              <a:gd name="connsiteX152" fmla="*/ 3534995 w 4572001"/>
              <a:gd name="connsiteY152" fmla="*/ 1308582 h 4572075"/>
              <a:gd name="connsiteX153" fmla="*/ 3589402 w 4572001"/>
              <a:gd name="connsiteY153" fmla="*/ 1261795 h 4572075"/>
              <a:gd name="connsiteX154" fmla="*/ 3599156 w 4572001"/>
              <a:gd name="connsiteY154" fmla="*/ 1225905 h 4572075"/>
              <a:gd name="connsiteX155" fmla="*/ 3595726 w 4572001"/>
              <a:gd name="connsiteY155" fmla="*/ 1199159 h 4572075"/>
              <a:gd name="connsiteX156" fmla="*/ 3590469 w 4572001"/>
              <a:gd name="connsiteY156" fmla="*/ 1182776 h 4572075"/>
              <a:gd name="connsiteX157" fmla="*/ 3576600 w 4572001"/>
              <a:gd name="connsiteY157" fmla="*/ 1158316 h 4572075"/>
              <a:gd name="connsiteX158" fmla="*/ 3547340 w 4572001"/>
              <a:gd name="connsiteY158" fmla="*/ 1135456 h 4572075"/>
              <a:gd name="connsiteX159" fmla="*/ 2506981 w 4572001"/>
              <a:gd name="connsiteY159" fmla="*/ 614857 h 4572075"/>
              <a:gd name="connsiteX160" fmla="*/ 2111731 w 4572001"/>
              <a:gd name="connsiteY160" fmla="*/ 727862 h 4572075"/>
              <a:gd name="connsiteX161" fmla="*/ 1850899 w 4572001"/>
              <a:gd name="connsiteY161" fmla="*/ 627630 h 4572075"/>
              <a:gd name="connsiteX162" fmla="*/ 1924737 w 4572001"/>
              <a:gd name="connsiteY162" fmla="*/ 307466 h 4572075"/>
              <a:gd name="connsiteX163" fmla="*/ 2075613 w 4572001"/>
              <a:gd name="connsiteY163" fmla="*/ 213359 h 4572075"/>
              <a:gd name="connsiteX164" fmla="*/ 74789 w 4572001"/>
              <a:gd name="connsiteY164" fmla="*/ 13 h 4572075"/>
              <a:gd name="connsiteX165" fmla="*/ 104547 w 4572001"/>
              <a:gd name="connsiteY165" fmla="*/ 5486 h 4572075"/>
              <a:gd name="connsiteX166" fmla="*/ 842392 w 4572001"/>
              <a:gd name="connsiteY166" fmla="*/ 300608 h 4572075"/>
              <a:gd name="connsiteX167" fmla="*/ 1884046 w 4572001"/>
              <a:gd name="connsiteY167" fmla="*/ 3047 h 4572075"/>
              <a:gd name="connsiteX168" fmla="*/ 1929080 w 4572001"/>
              <a:gd name="connsiteY168" fmla="*/ 3962 h 4572075"/>
              <a:gd name="connsiteX169" fmla="*/ 2242872 w 4572001"/>
              <a:gd name="connsiteY169" fmla="*/ 108584 h 4572075"/>
              <a:gd name="connsiteX170" fmla="*/ 2398167 w 4572001"/>
              <a:gd name="connsiteY170" fmla="*/ 11658 h 4572075"/>
              <a:gd name="connsiteX171" fmla="*/ 2466747 w 4572001"/>
              <a:gd name="connsiteY171" fmla="*/ 5486 h 4572075"/>
              <a:gd name="connsiteX172" fmla="*/ 3215031 w 4572001"/>
              <a:gd name="connsiteY172" fmla="*/ 304876 h 4572075"/>
              <a:gd name="connsiteX173" fmla="*/ 3719094 w 4572001"/>
              <a:gd name="connsiteY173" fmla="*/ 304876 h 4572075"/>
              <a:gd name="connsiteX174" fmla="*/ 4467455 w 4572001"/>
              <a:gd name="connsiteY174" fmla="*/ 5562 h 4572075"/>
              <a:gd name="connsiteX175" fmla="*/ 4538549 w 4572001"/>
              <a:gd name="connsiteY175" fmla="*/ 13182 h 4572075"/>
              <a:gd name="connsiteX176" fmla="*/ 4572001 w 4572001"/>
              <a:gd name="connsiteY176" fmla="*/ 76276 h 4572075"/>
              <a:gd name="connsiteX177" fmla="*/ 4572001 w 4572001"/>
              <a:gd name="connsiteY177" fmla="*/ 1447876 h 4572075"/>
              <a:gd name="connsiteX178" fmla="*/ 4511041 w 4572001"/>
              <a:gd name="connsiteY178" fmla="*/ 1522552 h 4572075"/>
              <a:gd name="connsiteX179" fmla="*/ 4130041 w 4572001"/>
              <a:gd name="connsiteY179" fmla="*/ 1598752 h 4572075"/>
              <a:gd name="connsiteX180" fmla="*/ 4114801 w 4572001"/>
              <a:gd name="connsiteY180" fmla="*/ 1600276 h 4572075"/>
              <a:gd name="connsiteX181" fmla="*/ 4042487 w 4572001"/>
              <a:gd name="connsiteY181" fmla="*/ 1548155 h 4572075"/>
              <a:gd name="connsiteX182" fmla="*/ 3983661 w 4572001"/>
              <a:gd name="connsiteY182" fmla="*/ 1371676 h 4572075"/>
              <a:gd name="connsiteX183" fmla="*/ 3698444 w 4572001"/>
              <a:gd name="connsiteY183" fmla="*/ 1371676 h 4572075"/>
              <a:gd name="connsiteX184" fmla="*/ 3446756 w 4572001"/>
              <a:gd name="connsiteY184" fmla="*/ 1459001 h 4572075"/>
              <a:gd name="connsiteX185" fmla="*/ 3440069 w 4572001"/>
              <a:gd name="connsiteY185" fmla="*/ 1505835 h 4572075"/>
              <a:gd name="connsiteX186" fmla="*/ 3141956 w 4572001"/>
              <a:gd name="connsiteY186" fmla="*/ 1687601 h 4572075"/>
              <a:gd name="connsiteX187" fmla="*/ 3135221 w 4572001"/>
              <a:gd name="connsiteY187" fmla="*/ 1734769 h 4572075"/>
              <a:gd name="connsiteX188" fmla="*/ 2837156 w 4572001"/>
              <a:gd name="connsiteY188" fmla="*/ 1916201 h 4572075"/>
              <a:gd name="connsiteX189" fmla="*/ 2811362 w 4572001"/>
              <a:gd name="connsiteY189" fmla="*/ 2015547 h 4572075"/>
              <a:gd name="connsiteX190" fmla="*/ 2480540 w 4572001"/>
              <a:gd name="connsiteY190" fmla="*/ 2125827 h 4572075"/>
              <a:gd name="connsiteX191" fmla="*/ 2384528 w 4572001"/>
              <a:gd name="connsiteY191" fmla="*/ 2077821 h 4572075"/>
              <a:gd name="connsiteX192" fmla="*/ 2289068 w 4572001"/>
              <a:gd name="connsiteY192" fmla="*/ 2138724 h 4572075"/>
              <a:gd name="connsiteX193" fmla="*/ 1978077 w 4572001"/>
              <a:gd name="connsiteY193" fmla="*/ 1987981 h 4572075"/>
              <a:gd name="connsiteX194" fmla="*/ 1673277 w 4572001"/>
              <a:gd name="connsiteY194" fmla="*/ 1835581 h 4572075"/>
              <a:gd name="connsiteX195" fmla="*/ 1368477 w 4572001"/>
              <a:gd name="connsiteY195" fmla="*/ 1683181 h 4572075"/>
              <a:gd name="connsiteX196" fmla="*/ 1295172 w 4572001"/>
              <a:gd name="connsiteY196" fmla="*/ 1694764 h 4572075"/>
              <a:gd name="connsiteX197" fmla="*/ 1083336 w 4572001"/>
              <a:gd name="connsiteY197" fmla="*/ 1572844 h 4572075"/>
              <a:gd name="connsiteX198" fmla="*/ 581102 w 4572001"/>
              <a:gd name="connsiteY198" fmla="*/ 1393469 h 4572075"/>
              <a:gd name="connsiteX199" fmla="*/ 529515 w 4572001"/>
              <a:gd name="connsiteY199" fmla="*/ 1548155 h 4572075"/>
              <a:gd name="connsiteX200" fmla="*/ 457201 w 4572001"/>
              <a:gd name="connsiteY200" fmla="*/ 1600276 h 4572075"/>
              <a:gd name="connsiteX201" fmla="*/ 441961 w 4572001"/>
              <a:gd name="connsiteY201" fmla="*/ 1598752 h 4572075"/>
              <a:gd name="connsiteX202" fmla="*/ 60961 w 4572001"/>
              <a:gd name="connsiteY202" fmla="*/ 1522552 h 4572075"/>
              <a:gd name="connsiteX203" fmla="*/ 1 w 4572001"/>
              <a:gd name="connsiteY203" fmla="*/ 1447876 h 4572075"/>
              <a:gd name="connsiteX204" fmla="*/ 1 w 4572001"/>
              <a:gd name="connsiteY204" fmla="*/ 76276 h 4572075"/>
              <a:gd name="connsiteX205" fmla="*/ 5468 w 4572001"/>
              <a:gd name="connsiteY205" fmla="*/ 47872 h 4572075"/>
              <a:gd name="connsiteX206" fmla="*/ 74789 w 4572001"/>
              <a:gd name="connsiteY206" fmla="*/ 13 h 457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4572001" h="4572075">
                <a:moveTo>
                  <a:pt x="3810001" y="2971875"/>
                </a:moveTo>
                <a:lnTo>
                  <a:pt x="3810001" y="3124275"/>
                </a:lnTo>
                <a:lnTo>
                  <a:pt x="4114801" y="3124275"/>
                </a:lnTo>
                <a:lnTo>
                  <a:pt x="4114801" y="2971875"/>
                </a:lnTo>
                <a:close/>
                <a:moveTo>
                  <a:pt x="457201" y="2971875"/>
                </a:moveTo>
                <a:lnTo>
                  <a:pt x="457201" y="3124275"/>
                </a:lnTo>
                <a:lnTo>
                  <a:pt x="762001" y="3124275"/>
                </a:lnTo>
                <a:lnTo>
                  <a:pt x="762001" y="2971875"/>
                </a:lnTo>
                <a:close/>
                <a:moveTo>
                  <a:pt x="1905001" y="2895675"/>
                </a:moveTo>
                <a:cubicBezTo>
                  <a:pt x="1862919" y="2895675"/>
                  <a:pt x="1828801" y="2929793"/>
                  <a:pt x="1828801" y="2971875"/>
                </a:cubicBezTo>
                <a:lnTo>
                  <a:pt x="1828801" y="3124275"/>
                </a:lnTo>
                <a:lnTo>
                  <a:pt x="2743201" y="3124275"/>
                </a:lnTo>
                <a:lnTo>
                  <a:pt x="2743201" y="2971875"/>
                </a:lnTo>
                <a:cubicBezTo>
                  <a:pt x="2743201" y="2929793"/>
                  <a:pt x="2709082" y="2895675"/>
                  <a:pt x="2667001" y="2895675"/>
                </a:cubicBezTo>
                <a:close/>
                <a:moveTo>
                  <a:pt x="1905001" y="2590875"/>
                </a:moveTo>
                <a:cubicBezTo>
                  <a:pt x="1694689" y="2591122"/>
                  <a:pt x="1524248" y="2761563"/>
                  <a:pt x="1524001" y="2971875"/>
                </a:cubicBezTo>
                <a:lnTo>
                  <a:pt x="1524001" y="3124275"/>
                </a:lnTo>
                <a:lnTo>
                  <a:pt x="1676401" y="3124275"/>
                </a:lnTo>
                <a:lnTo>
                  <a:pt x="1676401" y="2971875"/>
                </a:lnTo>
                <a:cubicBezTo>
                  <a:pt x="1676401" y="2845621"/>
                  <a:pt x="1778747" y="2743275"/>
                  <a:pt x="1905001" y="2743275"/>
                </a:cubicBezTo>
                <a:lnTo>
                  <a:pt x="2667001" y="2743275"/>
                </a:lnTo>
                <a:cubicBezTo>
                  <a:pt x="2793255" y="2743275"/>
                  <a:pt x="2895601" y="2845621"/>
                  <a:pt x="2895601" y="2971875"/>
                </a:cubicBezTo>
                <a:lnTo>
                  <a:pt x="2895601" y="3124275"/>
                </a:lnTo>
                <a:lnTo>
                  <a:pt x="3048001" y="3124275"/>
                </a:lnTo>
                <a:lnTo>
                  <a:pt x="3048001" y="2971875"/>
                </a:lnTo>
                <a:cubicBezTo>
                  <a:pt x="3047753" y="2761563"/>
                  <a:pt x="2877313" y="2591122"/>
                  <a:pt x="2667001" y="2590875"/>
                </a:cubicBezTo>
                <a:close/>
                <a:moveTo>
                  <a:pt x="1905001" y="2438475"/>
                </a:moveTo>
                <a:lnTo>
                  <a:pt x="2667001" y="2438475"/>
                </a:lnTo>
                <a:cubicBezTo>
                  <a:pt x="2961447" y="2438808"/>
                  <a:pt x="3200067" y="2677428"/>
                  <a:pt x="3200401" y="2971875"/>
                </a:cubicBezTo>
                <a:lnTo>
                  <a:pt x="3200401" y="3124275"/>
                </a:lnTo>
                <a:lnTo>
                  <a:pt x="3657601" y="3124275"/>
                </a:lnTo>
                <a:lnTo>
                  <a:pt x="3657601" y="2895675"/>
                </a:lnTo>
                <a:cubicBezTo>
                  <a:pt x="3657601" y="2853593"/>
                  <a:pt x="3691719" y="2819475"/>
                  <a:pt x="3733801" y="2819475"/>
                </a:cubicBezTo>
                <a:lnTo>
                  <a:pt x="4191001" y="2819475"/>
                </a:lnTo>
                <a:cubicBezTo>
                  <a:pt x="4233082" y="2819475"/>
                  <a:pt x="4267201" y="2853593"/>
                  <a:pt x="4267201" y="2895675"/>
                </a:cubicBezTo>
                <a:lnTo>
                  <a:pt x="4267201" y="3124275"/>
                </a:lnTo>
                <a:lnTo>
                  <a:pt x="4495801" y="3124275"/>
                </a:lnTo>
                <a:cubicBezTo>
                  <a:pt x="4537882" y="3124275"/>
                  <a:pt x="4572001" y="3158393"/>
                  <a:pt x="4572001" y="3200475"/>
                </a:cubicBezTo>
                <a:lnTo>
                  <a:pt x="4572001" y="4572075"/>
                </a:lnTo>
                <a:lnTo>
                  <a:pt x="4419601" y="4572075"/>
                </a:lnTo>
                <a:lnTo>
                  <a:pt x="4419601" y="3276675"/>
                </a:lnTo>
                <a:lnTo>
                  <a:pt x="152401" y="3276675"/>
                </a:lnTo>
                <a:lnTo>
                  <a:pt x="152401" y="4572075"/>
                </a:lnTo>
                <a:lnTo>
                  <a:pt x="1" y="4572075"/>
                </a:lnTo>
                <a:lnTo>
                  <a:pt x="1" y="3200475"/>
                </a:lnTo>
                <a:cubicBezTo>
                  <a:pt x="1" y="3158393"/>
                  <a:pt x="34119" y="3124275"/>
                  <a:pt x="76201" y="3124275"/>
                </a:cubicBezTo>
                <a:lnTo>
                  <a:pt x="304801" y="3124275"/>
                </a:lnTo>
                <a:lnTo>
                  <a:pt x="304801" y="2895675"/>
                </a:lnTo>
                <a:cubicBezTo>
                  <a:pt x="304801" y="2853593"/>
                  <a:pt x="338919" y="2819475"/>
                  <a:pt x="381001" y="2819475"/>
                </a:cubicBezTo>
                <a:lnTo>
                  <a:pt x="838201" y="2819475"/>
                </a:lnTo>
                <a:cubicBezTo>
                  <a:pt x="880282" y="2819475"/>
                  <a:pt x="914401" y="2853593"/>
                  <a:pt x="914401" y="2895675"/>
                </a:cubicBezTo>
                <a:lnTo>
                  <a:pt x="914401" y="3124275"/>
                </a:lnTo>
                <a:lnTo>
                  <a:pt x="1371601" y="3124275"/>
                </a:lnTo>
                <a:lnTo>
                  <a:pt x="1371601" y="2971875"/>
                </a:lnTo>
                <a:cubicBezTo>
                  <a:pt x="1371934" y="2677428"/>
                  <a:pt x="1610555" y="2438808"/>
                  <a:pt x="1905001" y="2438475"/>
                </a:cubicBezTo>
                <a:close/>
                <a:moveTo>
                  <a:pt x="2531822" y="1770278"/>
                </a:moveTo>
                <a:cubicBezTo>
                  <a:pt x="2529584" y="1802520"/>
                  <a:pt x="2521021" y="1834010"/>
                  <a:pt x="2506600" y="1862937"/>
                </a:cubicBezTo>
                <a:lnTo>
                  <a:pt x="2464461" y="1947214"/>
                </a:lnTo>
                <a:lnTo>
                  <a:pt x="2548662" y="1989277"/>
                </a:lnTo>
                <a:cubicBezTo>
                  <a:pt x="2595163" y="2012537"/>
                  <a:pt x="2651723" y="1993706"/>
                  <a:pt x="2675002" y="1947214"/>
                </a:cubicBezTo>
                <a:lnTo>
                  <a:pt x="2674621" y="1947214"/>
                </a:lnTo>
                <a:cubicBezTo>
                  <a:pt x="2697929" y="1900809"/>
                  <a:pt x="2679288" y="1844297"/>
                  <a:pt x="2632940" y="1820875"/>
                </a:cubicBezTo>
                <a:close/>
                <a:moveTo>
                  <a:pt x="2291980" y="1658668"/>
                </a:moveTo>
                <a:cubicBezTo>
                  <a:pt x="2255378" y="1656348"/>
                  <a:pt x="2219223" y="1675669"/>
                  <a:pt x="2201800" y="1710537"/>
                </a:cubicBezTo>
                <a:lnTo>
                  <a:pt x="2125600" y="1862937"/>
                </a:lnTo>
                <a:cubicBezTo>
                  <a:pt x="2102340" y="1909438"/>
                  <a:pt x="2121171" y="1965998"/>
                  <a:pt x="2167662" y="1989277"/>
                </a:cubicBezTo>
                <a:cubicBezTo>
                  <a:pt x="2214163" y="2012537"/>
                  <a:pt x="2270723" y="1993706"/>
                  <a:pt x="2294002" y="1947214"/>
                </a:cubicBezTo>
                <a:lnTo>
                  <a:pt x="2370202" y="1794814"/>
                </a:lnTo>
                <a:cubicBezTo>
                  <a:pt x="2393462" y="1748313"/>
                  <a:pt x="2374631" y="1691763"/>
                  <a:pt x="2328139" y="1668475"/>
                </a:cubicBezTo>
                <a:cubicBezTo>
                  <a:pt x="2328111" y="1668456"/>
                  <a:pt x="2328082" y="1668446"/>
                  <a:pt x="2328054" y="1668427"/>
                </a:cubicBezTo>
                <a:cubicBezTo>
                  <a:pt x="2316431" y="1662619"/>
                  <a:pt x="2304181" y="1659441"/>
                  <a:pt x="2291980" y="1658668"/>
                </a:cubicBezTo>
                <a:close/>
                <a:moveTo>
                  <a:pt x="1987180" y="1506268"/>
                </a:moveTo>
                <a:cubicBezTo>
                  <a:pt x="1950578" y="1503948"/>
                  <a:pt x="1914423" y="1523269"/>
                  <a:pt x="1897000" y="1558137"/>
                </a:cubicBezTo>
                <a:lnTo>
                  <a:pt x="1820800" y="1710537"/>
                </a:lnTo>
                <a:cubicBezTo>
                  <a:pt x="1797540" y="1757038"/>
                  <a:pt x="1816371" y="1813598"/>
                  <a:pt x="1862862" y="1836877"/>
                </a:cubicBezTo>
                <a:cubicBezTo>
                  <a:pt x="1909363" y="1860137"/>
                  <a:pt x="1965923" y="1841306"/>
                  <a:pt x="1989202" y="1794814"/>
                </a:cubicBezTo>
                <a:lnTo>
                  <a:pt x="2065402" y="1642414"/>
                </a:lnTo>
                <a:cubicBezTo>
                  <a:pt x="2088662" y="1595913"/>
                  <a:pt x="2069831" y="1539363"/>
                  <a:pt x="2023339" y="1516075"/>
                </a:cubicBezTo>
                <a:cubicBezTo>
                  <a:pt x="2023311" y="1516056"/>
                  <a:pt x="2023282" y="1516046"/>
                  <a:pt x="2023254" y="1516027"/>
                </a:cubicBezTo>
                <a:cubicBezTo>
                  <a:pt x="2011631" y="1510219"/>
                  <a:pt x="1999381" y="1507041"/>
                  <a:pt x="1987180" y="1506268"/>
                </a:cubicBezTo>
                <a:close/>
                <a:moveTo>
                  <a:pt x="1682380" y="1353868"/>
                </a:moveTo>
                <a:cubicBezTo>
                  <a:pt x="1645778" y="1351548"/>
                  <a:pt x="1609623" y="1370869"/>
                  <a:pt x="1592200" y="1405737"/>
                </a:cubicBezTo>
                <a:lnTo>
                  <a:pt x="1516000" y="1558137"/>
                </a:lnTo>
                <a:cubicBezTo>
                  <a:pt x="1492740" y="1604638"/>
                  <a:pt x="1511571" y="1661198"/>
                  <a:pt x="1558062" y="1684477"/>
                </a:cubicBezTo>
                <a:cubicBezTo>
                  <a:pt x="1604573" y="1707642"/>
                  <a:pt x="1661056" y="1688839"/>
                  <a:pt x="1684402" y="1642414"/>
                </a:cubicBezTo>
                <a:lnTo>
                  <a:pt x="1760602" y="1490014"/>
                </a:lnTo>
                <a:cubicBezTo>
                  <a:pt x="1783862" y="1443513"/>
                  <a:pt x="1765031" y="1386963"/>
                  <a:pt x="1718539" y="1363675"/>
                </a:cubicBezTo>
                <a:cubicBezTo>
                  <a:pt x="1718511" y="1363656"/>
                  <a:pt x="1718482" y="1363646"/>
                  <a:pt x="1718454" y="1363627"/>
                </a:cubicBezTo>
                <a:cubicBezTo>
                  <a:pt x="1706831" y="1357819"/>
                  <a:pt x="1694581" y="1354641"/>
                  <a:pt x="1682380" y="1353868"/>
                </a:cubicBezTo>
                <a:close/>
                <a:moveTo>
                  <a:pt x="1377580" y="1201468"/>
                </a:moveTo>
                <a:cubicBezTo>
                  <a:pt x="1340978" y="1199149"/>
                  <a:pt x="1304824" y="1218469"/>
                  <a:pt x="1287400" y="1253337"/>
                </a:cubicBezTo>
                <a:lnTo>
                  <a:pt x="1211200" y="1405737"/>
                </a:lnTo>
                <a:cubicBezTo>
                  <a:pt x="1187940" y="1452238"/>
                  <a:pt x="1206771" y="1508798"/>
                  <a:pt x="1253262" y="1532077"/>
                </a:cubicBezTo>
                <a:cubicBezTo>
                  <a:pt x="1299773" y="1555242"/>
                  <a:pt x="1356256" y="1536439"/>
                  <a:pt x="1379602" y="1490014"/>
                </a:cubicBezTo>
                <a:lnTo>
                  <a:pt x="1455802" y="1337614"/>
                </a:lnTo>
                <a:cubicBezTo>
                  <a:pt x="1479062" y="1291113"/>
                  <a:pt x="1460231" y="1234563"/>
                  <a:pt x="1413739" y="1211275"/>
                </a:cubicBezTo>
                <a:cubicBezTo>
                  <a:pt x="1413711" y="1211256"/>
                  <a:pt x="1413682" y="1211246"/>
                  <a:pt x="1413654" y="1211227"/>
                </a:cubicBezTo>
                <a:cubicBezTo>
                  <a:pt x="1402031" y="1205419"/>
                  <a:pt x="1389781" y="1202242"/>
                  <a:pt x="1377580" y="1201468"/>
                </a:cubicBezTo>
                <a:close/>
                <a:moveTo>
                  <a:pt x="4419601" y="188823"/>
                </a:moveTo>
                <a:lnTo>
                  <a:pt x="3828822" y="425119"/>
                </a:lnTo>
                <a:lnTo>
                  <a:pt x="3997301" y="930630"/>
                </a:lnTo>
                <a:lnTo>
                  <a:pt x="4110915" y="1271397"/>
                </a:lnTo>
                <a:lnTo>
                  <a:pt x="4165779" y="1436141"/>
                </a:lnTo>
                <a:lnTo>
                  <a:pt x="4419601" y="1385392"/>
                </a:lnTo>
                <a:close/>
                <a:moveTo>
                  <a:pt x="152401" y="188823"/>
                </a:moveTo>
                <a:lnTo>
                  <a:pt x="152401" y="1385392"/>
                </a:lnTo>
                <a:lnTo>
                  <a:pt x="406223" y="1436141"/>
                </a:lnTo>
                <a:lnTo>
                  <a:pt x="461087" y="1271397"/>
                </a:lnTo>
                <a:lnTo>
                  <a:pt x="574701" y="930630"/>
                </a:lnTo>
                <a:lnTo>
                  <a:pt x="743179" y="425043"/>
                </a:lnTo>
                <a:close/>
                <a:moveTo>
                  <a:pt x="2446021" y="161391"/>
                </a:moveTo>
                <a:lnTo>
                  <a:pt x="2005509" y="436549"/>
                </a:lnTo>
                <a:cubicBezTo>
                  <a:pt x="1974810" y="455437"/>
                  <a:pt x="1960551" y="492537"/>
                  <a:pt x="1970695" y="527123"/>
                </a:cubicBezTo>
                <a:cubicBezTo>
                  <a:pt x="1983125" y="569490"/>
                  <a:pt x="2027540" y="593759"/>
                  <a:pt x="2069898" y="581329"/>
                </a:cubicBezTo>
                <a:lnTo>
                  <a:pt x="2493646" y="460247"/>
                </a:lnTo>
                <a:cubicBezTo>
                  <a:pt x="2511972" y="454980"/>
                  <a:pt x="2531593" y="456780"/>
                  <a:pt x="2548662" y="465277"/>
                </a:cubicBezTo>
                <a:lnTo>
                  <a:pt x="3615462" y="998677"/>
                </a:lnTo>
                <a:cubicBezTo>
                  <a:pt x="3630264" y="1006135"/>
                  <a:pt x="3644294" y="1015012"/>
                  <a:pt x="3657372" y="1025194"/>
                </a:cubicBezTo>
                <a:cubicBezTo>
                  <a:pt x="3659811" y="1027099"/>
                  <a:pt x="3661640" y="1029538"/>
                  <a:pt x="3664002" y="1031519"/>
                </a:cubicBezTo>
                <a:cubicBezTo>
                  <a:pt x="3674203" y="1039844"/>
                  <a:pt x="3683709" y="1048997"/>
                  <a:pt x="3692424" y="1058875"/>
                </a:cubicBezTo>
                <a:cubicBezTo>
                  <a:pt x="3693491" y="1060094"/>
                  <a:pt x="3694253" y="1061618"/>
                  <a:pt x="3695320" y="1062837"/>
                </a:cubicBezTo>
                <a:cubicBezTo>
                  <a:pt x="3714589" y="1086107"/>
                  <a:pt x="3729438" y="1112710"/>
                  <a:pt x="3739135" y="1141323"/>
                </a:cubicBezTo>
                <a:cubicBezTo>
                  <a:pt x="3743802" y="1155620"/>
                  <a:pt x="3747145" y="1170308"/>
                  <a:pt x="3749117" y="1185214"/>
                </a:cubicBezTo>
                <a:cubicBezTo>
                  <a:pt x="3749879" y="1188262"/>
                  <a:pt x="3749879" y="1191387"/>
                  <a:pt x="3749879" y="1194511"/>
                </a:cubicBezTo>
                <a:cubicBezTo>
                  <a:pt x="3750984" y="1202721"/>
                  <a:pt x="3751670" y="1210989"/>
                  <a:pt x="3751936" y="1219276"/>
                </a:cubicBezTo>
                <a:lnTo>
                  <a:pt x="3932835" y="1219276"/>
                </a:lnTo>
                <a:lnTo>
                  <a:pt x="3678861" y="457276"/>
                </a:lnTo>
                <a:lnTo>
                  <a:pt x="3200401" y="457276"/>
                </a:lnTo>
                <a:cubicBezTo>
                  <a:pt x="3190695" y="457276"/>
                  <a:pt x="3181075" y="455437"/>
                  <a:pt x="3172055" y="451865"/>
                </a:cubicBezTo>
                <a:close/>
                <a:moveTo>
                  <a:pt x="1903629" y="155981"/>
                </a:moveTo>
                <a:lnTo>
                  <a:pt x="897789" y="443255"/>
                </a:lnTo>
                <a:lnTo>
                  <a:pt x="629260" y="1248841"/>
                </a:lnTo>
                <a:lnTo>
                  <a:pt x="1054456" y="1400632"/>
                </a:lnTo>
                <a:cubicBezTo>
                  <a:pt x="1058343" y="1378800"/>
                  <a:pt x="1065191" y="1357598"/>
                  <a:pt x="1074802" y="1337614"/>
                </a:cubicBezTo>
                <a:lnTo>
                  <a:pt x="1151002" y="1185214"/>
                </a:lnTo>
                <a:cubicBezTo>
                  <a:pt x="1179453" y="1128188"/>
                  <a:pt x="1228907" y="1084430"/>
                  <a:pt x="1288962" y="1063113"/>
                </a:cubicBezTo>
                <a:cubicBezTo>
                  <a:pt x="1417102" y="1017641"/>
                  <a:pt x="1557853" y="1084659"/>
                  <a:pt x="1603325" y="1212799"/>
                </a:cubicBezTo>
                <a:cubicBezTo>
                  <a:pt x="1729417" y="1172908"/>
                  <a:pt x="1864386" y="1240393"/>
                  <a:pt x="1908125" y="1365199"/>
                </a:cubicBezTo>
                <a:cubicBezTo>
                  <a:pt x="1968799" y="1346034"/>
                  <a:pt x="2034550" y="1351225"/>
                  <a:pt x="2091462" y="1379677"/>
                </a:cubicBezTo>
                <a:lnTo>
                  <a:pt x="2853462" y="1760677"/>
                </a:lnTo>
                <a:cubicBezTo>
                  <a:pt x="2898944" y="1782098"/>
                  <a:pt x="2953237" y="1764030"/>
                  <a:pt x="2976801" y="1719614"/>
                </a:cubicBezTo>
                <a:cubicBezTo>
                  <a:pt x="3001176" y="1673666"/>
                  <a:pt x="2983688" y="1616649"/>
                  <a:pt x="2937740" y="1592275"/>
                </a:cubicBezTo>
                <a:lnTo>
                  <a:pt x="2328139" y="1287475"/>
                </a:lnTo>
                <a:cubicBezTo>
                  <a:pt x="2290478" y="1268663"/>
                  <a:pt x="2275190" y="1222876"/>
                  <a:pt x="2294002" y="1185214"/>
                </a:cubicBezTo>
                <a:cubicBezTo>
                  <a:pt x="2312814" y="1147552"/>
                  <a:pt x="2358601" y="1132265"/>
                  <a:pt x="2396262" y="1151077"/>
                </a:cubicBezTo>
                <a:lnTo>
                  <a:pt x="3158262" y="1532077"/>
                </a:lnTo>
                <a:cubicBezTo>
                  <a:pt x="3203744" y="1553498"/>
                  <a:pt x="3258037" y="1535430"/>
                  <a:pt x="3281601" y="1491014"/>
                </a:cubicBezTo>
                <a:cubicBezTo>
                  <a:pt x="3305976" y="1445066"/>
                  <a:pt x="3288488" y="1388049"/>
                  <a:pt x="3242540" y="1363675"/>
                </a:cubicBezTo>
                <a:lnTo>
                  <a:pt x="2632940" y="1058875"/>
                </a:lnTo>
                <a:cubicBezTo>
                  <a:pt x="2595278" y="1040063"/>
                  <a:pt x="2579990" y="994276"/>
                  <a:pt x="2598802" y="956614"/>
                </a:cubicBezTo>
                <a:cubicBezTo>
                  <a:pt x="2617614" y="918952"/>
                  <a:pt x="2663401" y="903665"/>
                  <a:pt x="2701062" y="922477"/>
                </a:cubicBezTo>
                <a:lnTo>
                  <a:pt x="3463062" y="1303477"/>
                </a:lnTo>
                <a:cubicBezTo>
                  <a:pt x="3485379" y="1314783"/>
                  <a:pt x="3511306" y="1316621"/>
                  <a:pt x="3534995" y="1308582"/>
                </a:cubicBezTo>
                <a:cubicBezTo>
                  <a:pt x="3558646" y="1300867"/>
                  <a:pt x="3578229" y="1284027"/>
                  <a:pt x="3589402" y="1261795"/>
                </a:cubicBezTo>
                <a:cubicBezTo>
                  <a:pt x="3594993" y="1250594"/>
                  <a:pt x="3598308" y="1238402"/>
                  <a:pt x="3599156" y="1225905"/>
                </a:cubicBezTo>
                <a:cubicBezTo>
                  <a:pt x="3599251" y="1216875"/>
                  <a:pt x="3598098" y="1207874"/>
                  <a:pt x="3595726" y="1199159"/>
                </a:cubicBezTo>
                <a:cubicBezTo>
                  <a:pt x="3594517" y="1193539"/>
                  <a:pt x="3592755" y="1188053"/>
                  <a:pt x="3590469" y="1182776"/>
                </a:cubicBezTo>
                <a:cubicBezTo>
                  <a:pt x="3587126" y="1173956"/>
                  <a:pt x="3582449" y="1165707"/>
                  <a:pt x="3576600" y="1158316"/>
                </a:cubicBezTo>
                <a:cubicBezTo>
                  <a:pt x="3568476" y="1148810"/>
                  <a:pt x="3558522" y="1141037"/>
                  <a:pt x="3547340" y="1135456"/>
                </a:cubicBezTo>
                <a:lnTo>
                  <a:pt x="2506981" y="614857"/>
                </a:lnTo>
                <a:lnTo>
                  <a:pt x="2111731" y="727862"/>
                </a:lnTo>
                <a:cubicBezTo>
                  <a:pt x="2012167" y="756313"/>
                  <a:pt x="1905791" y="715432"/>
                  <a:pt x="1850899" y="627630"/>
                </a:cubicBezTo>
                <a:cubicBezTo>
                  <a:pt x="1782881" y="518826"/>
                  <a:pt x="1815933" y="375485"/>
                  <a:pt x="1924737" y="307466"/>
                </a:cubicBezTo>
                <a:lnTo>
                  <a:pt x="2075613" y="213359"/>
                </a:lnTo>
                <a:close/>
                <a:moveTo>
                  <a:pt x="74789" y="13"/>
                </a:moveTo>
                <a:cubicBezTo>
                  <a:pt x="84685" y="-175"/>
                  <a:pt x="94782" y="1573"/>
                  <a:pt x="104547" y="5486"/>
                </a:cubicBezTo>
                <a:lnTo>
                  <a:pt x="842392" y="300608"/>
                </a:lnTo>
                <a:lnTo>
                  <a:pt x="1884046" y="3047"/>
                </a:lnTo>
                <a:cubicBezTo>
                  <a:pt x="1898810" y="-1191"/>
                  <a:pt x="1914507" y="-877"/>
                  <a:pt x="1929080" y="3962"/>
                </a:cubicBezTo>
                <a:lnTo>
                  <a:pt x="2242872" y="108584"/>
                </a:lnTo>
                <a:lnTo>
                  <a:pt x="2398167" y="11658"/>
                </a:lnTo>
                <a:cubicBezTo>
                  <a:pt x="2418741" y="-1201"/>
                  <a:pt x="2444211" y="-3496"/>
                  <a:pt x="2466747" y="5486"/>
                </a:cubicBezTo>
                <a:lnTo>
                  <a:pt x="3215031" y="304876"/>
                </a:lnTo>
                <a:lnTo>
                  <a:pt x="3719094" y="304876"/>
                </a:lnTo>
                <a:lnTo>
                  <a:pt x="4467455" y="5562"/>
                </a:lnTo>
                <a:cubicBezTo>
                  <a:pt x="4490943" y="-3868"/>
                  <a:pt x="4517585" y="-1010"/>
                  <a:pt x="4538549" y="13182"/>
                </a:cubicBezTo>
                <a:cubicBezTo>
                  <a:pt x="4559476" y="27365"/>
                  <a:pt x="4572011" y="50996"/>
                  <a:pt x="4572001" y="76276"/>
                </a:cubicBezTo>
                <a:lnTo>
                  <a:pt x="4572001" y="1447876"/>
                </a:lnTo>
                <a:cubicBezTo>
                  <a:pt x="4572011" y="1484090"/>
                  <a:pt x="4546522" y="1515313"/>
                  <a:pt x="4511041" y="1522552"/>
                </a:cubicBezTo>
                <a:lnTo>
                  <a:pt x="4130041" y="1598752"/>
                </a:lnTo>
                <a:cubicBezTo>
                  <a:pt x="4125031" y="1599799"/>
                  <a:pt x="4119925" y="1600314"/>
                  <a:pt x="4114801" y="1600276"/>
                </a:cubicBezTo>
                <a:cubicBezTo>
                  <a:pt x="4081987" y="1600285"/>
                  <a:pt x="4052860" y="1579283"/>
                  <a:pt x="4042487" y="1548155"/>
                </a:cubicBezTo>
                <a:lnTo>
                  <a:pt x="3983661" y="1371676"/>
                </a:lnTo>
                <a:lnTo>
                  <a:pt x="3698444" y="1371676"/>
                </a:lnTo>
                <a:cubicBezTo>
                  <a:pt x="3638760" y="1447390"/>
                  <a:pt x="3540500" y="1481480"/>
                  <a:pt x="3446756" y="1459001"/>
                </a:cubicBezTo>
                <a:cubicBezTo>
                  <a:pt x="3446032" y="1474793"/>
                  <a:pt x="3443793" y="1490472"/>
                  <a:pt x="3440069" y="1505835"/>
                </a:cubicBezTo>
                <a:cubicBezTo>
                  <a:pt x="3407941" y="1638347"/>
                  <a:pt x="3274467" y="1719729"/>
                  <a:pt x="3141956" y="1687601"/>
                </a:cubicBezTo>
                <a:cubicBezTo>
                  <a:pt x="3141241" y="1703498"/>
                  <a:pt x="3138984" y="1719300"/>
                  <a:pt x="3135221" y="1734769"/>
                </a:cubicBezTo>
                <a:cubicBezTo>
                  <a:pt x="3103008" y="1867176"/>
                  <a:pt x="2969563" y="1948405"/>
                  <a:pt x="2837156" y="1916201"/>
                </a:cubicBezTo>
                <a:cubicBezTo>
                  <a:pt x="2835622" y="1950758"/>
                  <a:pt x="2826830" y="1984610"/>
                  <a:pt x="2811362" y="2015547"/>
                </a:cubicBezTo>
                <a:cubicBezTo>
                  <a:pt x="2750459" y="2137362"/>
                  <a:pt x="2602345" y="2186730"/>
                  <a:pt x="2480540" y="2125827"/>
                </a:cubicBezTo>
                <a:lnTo>
                  <a:pt x="2384528" y="2077821"/>
                </a:lnTo>
                <a:cubicBezTo>
                  <a:pt x="2357915" y="2105320"/>
                  <a:pt x="2325215" y="2126180"/>
                  <a:pt x="2289068" y="2138724"/>
                </a:cubicBezTo>
                <a:cubicBezTo>
                  <a:pt x="2161566" y="2182977"/>
                  <a:pt x="2022330" y="2115483"/>
                  <a:pt x="1978077" y="1987981"/>
                </a:cubicBezTo>
                <a:cubicBezTo>
                  <a:pt x="1851947" y="2028386"/>
                  <a:pt x="1716625" y="1960730"/>
                  <a:pt x="1673277" y="1835581"/>
                </a:cubicBezTo>
                <a:cubicBezTo>
                  <a:pt x="1547147" y="1875986"/>
                  <a:pt x="1411825" y="1808330"/>
                  <a:pt x="1368477" y="1683181"/>
                </a:cubicBezTo>
                <a:cubicBezTo>
                  <a:pt x="1344759" y="1690706"/>
                  <a:pt x="1320052" y="1694611"/>
                  <a:pt x="1295172" y="1694764"/>
                </a:cubicBezTo>
                <a:cubicBezTo>
                  <a:pt x="1207904" y="1694668"/>
                  <a:pt x="1127256" y="1648253"/>
                  <a:pt x="1083336" y="1572844"/>
                </a:cubicBezTo>
                <a:lnTo>
                  <a:pt x="581102" y="1393469"/>
                </a:lnTo>
                <a:lnTo>
                  <a:pt x="529515" y="1548155"/>
                </a:lnTo>
                <a:cubicBezTo>
                  <a:pt x="519142" y="1579283"/>
                  <a:pt x="490014" y="1600285"/>
                  <a:pt x="457201" y="1600276"/>
                </a:cubicBezTo>
                <a:cubicBezTo>
                  <a:pt x="452086" y="1600314"/>
                  <a:pt x="446971" y="1599799"/>
                  <a:pt x="441961" y="1598752"/>
                </a:cubicBezTo>
                <a:lnTo>
                  <a:pt x="60961" y="1522552"/>
                </a:lnTo>
                <a:cubicBezTo>
                  <a:pt x="25480" y="1515313"/>
                  <a:pt x="-9" y="1484090"/>
                  <a:pt x="1" y="1447876"/>
                </a:cubicBezTo>
                <a:lnTo>
                  <a:pt x="1" y="76276"/>
                </a:lnTo>
                <a:cubicBezTo>
                  <a:pt x="-9" y="66551"/>
                  <a:pt x="1849" y="56902"/>
                  <a:pt x="5468" y="47872"/>
                </a:cubicBezTo>
                <a:cubicBezTo>
                  <a:pt x="17213" y="18575"/>
                  <a:pt x="45100" y="578"/>
                  <a:pt x="74789" y="1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D999FED-2CAE-4696-AE48-103C4DCB6F63}"/>
              </a:ext>
            </a:extLst>
          </p:cNvPr>
          <p:cNvSpPr>
            <a:spLocks noChangeAspect="1"/>
          </p:cNvSpPr>
          <p:nvPr/>
        </p:nvSpPr>
        <p:spPr>
          <a:xfrm>
            <a:off x="21474711" y="4773926"/>
            <a:ext cx="853440" cy="839216"/>
          </a:xfrm>
          <a:custGeom>
            <a:avLst/>
            <a:gdLst>
              <a:gd name="connsiteX0" fmla="*/ 1981200 w 4572000"/>
              <a:gd name="connsiteY0" fmla="*/ 3810000 h 4495800"/>
              <a:gd name="connsiteX1" fmla="*/ 3048000 w 4572000"/>
              <a:gd name="connsiteY1" fmla="*/ 3810000 h 4495800"/>
              <a:gd name="connsiteX2" fmla="*/ 3124200 w 4572000"/>
              <a:gd name="connsiteY2" fmla="*/ 3886200 h 4495800"/>
              <a:gd name="connsiteX3" fmla="*/ 3048000 w 4572000"/>
              <a:gd name="connsiteY3" fmla="*/ 3962400 h 4495800"/>
              <a:gd name="connsiteX4" fmla="*/ 1981200 w 4572000"/>
              <a:gd name="connsiteY4" fmla="*/ 3962400 h 4495800"/>
              <a:gd name="connsiteX5" fmla="*/ 1905000 w 4572000"/>
              <a:gd name="connsiteY5" fmla="*/ 3886200 h 4495800"/>
              <a:gd name="connsiteX6" fmla="*/ 1981200 w 4572000"/>
              <a:gd name="connsiteY6" fmla="*/ 3810000 h 4495800"/>
              <a:gd name="connsiteX7" fmla="*/ 3814343 w 4572000"/>
              <a:gd name="connsiteY7" fmla="*/ 3505200 h 4495800"/>
              <a:gd name="connsiteX8" fmla="*/ 3962400 w 4572000"/>
              <a:gd name="connsiteY8" fmla="*/ 3850843 h 4495800"/>
              <a:gd name="connsiteX9" fmla="*/ 4110457 w 4572000"/>
              <a:gd name="connsiteY9" fmla="*/ 3505200 h 4495800"/>
              <a:gd name="connsiteX10" fmla="*/ 381000 w 4572000"/>
              <a:gd name="connsiteY10" fmla="*/ 3200400 h 4495800"/>
              <a:gd name="connsiteX11" fmla="*/ 2057400 w 4572000"/>
              <a:gd name="connsiteY11" fmla="*/ 3200400 h 4495800"/>
              <a:gd name="connsiteX12" fmla="*/ 2133600 w 4572000"/>
              <a:gd name="connsiteY12" fmla="*/ 3276600 h 4495800"/>
              <a:gd name="connsiteX13" fmla="*/ 2057400 w 4572000"/>
              <a:gd name="connsiteY13" fmla="*/ 3352800 h 4495800"/>
              <a:gd name="connsiteX14" fmla="*/ 381000 w 4572000"/>
              <a:gd name="connsiteY14" fmla="*/ 3352800 h 4495800"/>
              <a:gd name="connsiteX15" fmla="*/ 304800 w 4572000"/>
              <a:gd name="connsiteY15" fmla="*/ 3276600 h 4495800"/>
              <a:gd name="connsiteX16" fmla="*/ 381000 w 4572000"/>
              <a:gd name="connsiteY16" fmla="*/ 3200400 h 4495800"/>
              <a:gd name="connsiteX17" fmla="*/ 2819400 w 4572000"/>
              <a:gd name="connsiteY17" fmla="*/ 2895600 h 4495800"/>
              <a:gd name="connsiteX18" fmla="*/ 3124200 w 4572000"/>
              <a:gd name="connsiteY18" fmla="*/ 2895600 h 4495800"/>
              <a:gd name="connsiteX19" fmla="*/ 3200400 w 4572000"/>
              <a:gd name="connsiteY19" fmla="*/ 2971800 h 4495800"/>
              <a:gd name="connsiteX20" fmla="*/ 3124200 w 4572000"/>
              <a:gd name="connsiteY20" fmla="*/ 3048000 h 4495800"/>
              <a:gd name="connsiteX21" fmla="*/ 2819400 w 4572000"/>
              <a:gd name="connsiteY21" fmla="*/ 3048000 h 4495800"/>
              <a:gd name="connsiteX22" fmla="*/ 2743200 w 4572000"/>
              <a:gd name="connsiteY22" fmla="*/ 2971800 h 4495800"/>
              <a:gd name="connsiteX23" fmla="*/ 2819400 w 4572000"/>
              <a:gd name="connsiteY23" fmla="*/ 2895600 h 4495800"/>
              <a:gd name="connsiteX24" fmla="*/ 1066800 w 4572000"/>
              <a:gd name="connsiteY24" fmla="*/ 2895600 h 4495800"/>
              <a:gd name="connsiteX25" fmla="*/ 2514600 w 4572000"/>
              <a:gd name="connsiteY25" fmla="*/ 2895600 h 4495800"/>
              <a:gd name="connsiteX26" fmla="*/ 2590800 w 4572000"/>
              <a:gd name="connsiteY26" fmla="*/ 2971800 h 4495800"/>
              <a:gd name="connsiteX27" fmla="*/ 2514600 w 4572000"/>
              <a:gd name="connsiteY27" fmla="*/ 3048000 h 4495800"/>
              <a:gd name="connsiteX28" fmla="*/ 1066800 w 4572000"/>
              <a:gd name="connsiteY28" fmla="*/ 3048000 h 4495800"/>
              <a:gd name="connsiteX29" fmla="*/ 990600 w 4572000"/>
              <a:gd name="connsiteY29" fmla="*/ 2971800 h 4495800"/>
              <a:gd name="connsiteX30" fmla="*/ 1066800 w 4572000"/>
              <a:gd name="connsiteY30" fmla="*/ 2895600 h 4495800"/>
              <a:gd name="connsiteX31" fmla="*/ 381000 w 4572000"/>
              <a:gd name="connsiteY31" fmla="*/ 2895600 h 4495800"/>
              <a:gd name="connsiteX32" fmla="*/ 762000 w 4572000"/>
              <a:gd name="connsiteY32" fmla="*/ 2895600 h 4495800"/>
              <a:gd name="connsiteX33" fmla="*/ 838200 w 4572000"/>
              <a:gd name="connsiteY33" fmla="*/ 2971800 h 4495800"/>
              <a:gd name="connsiteX34" fmla="*/ 762000 w 4572000"/>
              <a:gd name="connsiteY34" fmla="*/ 3048000 h 4495800"/>
              <a:gd name="connsiteX35" fmla="*/ 381000 w 4572000"/>
              <a:gd name="connsiteY35" fmla="*/ 3048000 h 4495800"/>
              <a:gd name="connsiteX36" fmla="*/ 304800 w 4572000"/>
              <a:gd name="connsiteY36" fmla="*/ 2971800 h 4495800"/>
              <a:gd name="connsiteX37" fmla="*/ 381000 w 4572000"/>
              <a:gd name="connsiteY37" fmla="*/ 2895600 h 4495800"/>
              <a:gd name="connsiteX38" fmla="*/ 1752600 w 4572000"/>
              <a:gd name="connsiteY38" fmla="*/ 2590800 h 4495800"/>
              <a:gd name="connsiteX39" fmla="*/ 3124200 w 4572000"/>
              <a:gd name="connsiteY39" fmla="*/ 2590800 h 4495800"/>
              <a:gd name="connsiteX40" fmla="*/ 3200400 w 4572000"/>
              <a:gd name="connsiteY40" fmla="*/ 2667000 h 4495800"/>
              <a:gd name="connsiteX41" fmla="*/ 3124200 w 4572000"/>
              <a:gd name="connsiteY41" fmla="*/ 2743200 h 4495800"/>
              <a:gd name="connsiteX42" fmla="*/ 1752600 w 4572000"/>
              <a:gd name="connsiteY42" fmla="*/ 2743200 h 4495800"/>
              <a:gd name="connsiteX43" fmla="*/ 1676400 w 4572000"/>
              <a:gd name="connsiteY43" fmla="*/ 2667000 h 4495800"/>
              <a:gd name="connsiteX44" fmla="*/ 1752600 w 4572000"/>
              <a:gd name="connsiteY44" fmla="*/ 2590800 h 4495800"/>
              <a:gd name="connsiteX45" fmla="*/ 381000 w 4572000"/>
              <a:gd name="connsiteY45" fmla="*/ 2590800 h 4495800"/>
              <a:gd name="connsiteX46" fmla="*/ 1447800 w 4572000"/>
              <a:gd name="connsiteY46" fmla="*/ 2590800 h 4495800"/>
              <a:gd name="connsiteX47" fmla="*/ 1524000 w 4572000"/>
              <a:gd name="connsiteY47" fmla="*/ 2667000 h 4495800"/>
              <a:gd name="connsiteX48" fmla="*/ 1447800 w 4572000"/>
              <a:gd name="connsiteY48" fmla="*/ 2743200 h 4495800"/>
              <a:gd name="connsiteX49" fmla="*/ 381000 w 4572000"/>
              <a:gd name="connsiteY49" fmla="*/ 2743200 h 4495800"/>
              <a:gd name="connsiteX50" fmla="*/ 304800 w 4572000"/>
              <a:gd name="connsiteY50" fmla="*/ 2667000 h 4495800"/>
              <a:gd name="connsiteX51" fmla="*/ 381000 w 4572000"/>
              <a:gd name="connsiteY51" fmla="*/ 2590800 h 4495800"/>
              <a:gd name="connsiteX52" fmla="*/ 2667000 w 4572000"/>
              <a:gd name="connsiteY52" fmla="*/ 2286000 h 4495800"/>
              <a:gd name="connsiteX53" fmla="*/ 3124200 w 4572000"/>
              <a:gd name="connsiteY53" fmla="*/ 2286000 h 4495800"/>
              <a:gd name="connsiteX54" fmla="*/ 3200400 w 4572000"/>
              <a:gd name="connsiteY54" fmla="*/ 2362200 h 4495800"/>
              <a:gd name="connsiteX55" fmla="*/ 3124200 w 4572000"/>
              <a:gd name="connsiteY55" fmla="*/ 2438400 h 4495800"/>
              <a:gd name="connsiteX56" fmla="*/ 2667000 w 4572000"/>
              <a:gd name="connsiteY56" fmla="*/ 2438400 h 4495800"/>
              <a:gd name="connsiteX57" fmla="*/ 2590800 w 4572000"/>
              <a:gd name="connsiteY57" fmla="*/ 2362200 h 4495800"/>
              <a:gd name="connsiteX58" fmla="*/ 2667000 w 4572000"/>
              <a:gd name="connsiteY58" fmla="*/ 2286000 h 4495800"/>
              <a:gd name="connsiteX59" fmla="*/ 381000 w 4572000"/>
              <a:gd name="connsiteY59" fmla="*/ 2286000 h 4495800"/>
              <a:gd name="connsiteX60" fmla="*/ 2362200 w 4572000"/>
              <a:gd name="connsiteY60" fmla="*/ 2286000 h 4495800"/>
              <a:gd name="connsiteX61" fmla="*/ 2438400 w 4572000"/>
              <a:gd name="connsiteY61" fmla="*/ 2362200 h 4495800"/>
              <a:gd name="connsiteX62" fmla="*/ 2362200 w 4572000"/>
              <a:gd name="connsiteY62" fmla="*/ 2438400 h 4495800"/>
              <a:gd name="connsiteX63" fmla="*/ 381000 w 4572000"/>
              <a:gd name="connsiteY63" fmla="*/ 2438400 h 4495800"/>
              <a:gd name="connsiteX64" fmla="*/ 304800 w 4572000"/>
              <a:gd name="connsiteY64" fmla="*/ 2362200 h 4495800"/>
              <a:gd name="connsiteX65" fmla="*/ 381000 w 4572000"/>
              <a:gd name="connsiteY65" fmla="*/ 2286000 h 4495800"/>
              <a:gd name="connsiteX66" fmla="*/ 381000 w 4572000"/>
              <a:gd name="connsiteY66" fmla="*/ 1981200 h 4495800"/>
              <a:gd name="connsiteX67" fmla="*/ 3124200 w 4572000"/>
              <a:gd name="connsiteY67" fmla="*/ 1981200 h 4495800"/>
              <a:gd name="connsiteX68" fmla="*/ 3200400 w 4572000"/>
              <a:gd name="connsiteY68" fmla="*/ 2057400 h 4495800"/>
              <a:gd name="connsiteX69" fmla="*/ 3124200 w 4572000"/>
              <a:gd name="connsiteY69" fmla="*/ 2133600 h 4495800"/>
              <a:gd name="connsiteX70" fmla="*/ 381000 w 4572000"/>
              <a:gd name="connsiteY70" fmla="*/ 2133600 h 4495800"/>
              <a:gd name="connsiteX71" fmla="*/ 304800 w 4572000"/>
              <a:gd name="connsiteY71" fmla="*/ 2057400 h 4495800"/>
              <a:gd name="connsiteX72" fmla="*/ 381000 w 4572000"/>
              <a:gd name="connsiteY72" fmla="*/ 1981200 h 4495800"/>
              <a:gd name="connsiteX73" fmla="*/ 1447800 w 4572000"/>
              <a:gd name="connsiteY73" fmla="*/ 1676400 h 4495800"/>
              <a:gd name="connsiteX74" fmla="*/ 3124200 w 4572000"/>
              <a:gd name="connsiteY74" fmla="*/ 1676400 h 4495800"/>
              <a:gd name="connsiteX75" fmla="*/ 3200400 w 4572000"/>
              <a:gd name="connsiteY75" fmla="*/ 1752600 h 4495800"/>
              <a:gd name="connsiteX76" fmla="*/ 3124200 w 4572000"/>
              <a:gd name="connsiteY76" fmla="*/ 1828800 h 4495800"/>
              <a:gd name="connsiteX77" fmla="*/ 1447800 w 4572000"/>
              <a:gd name="connsiteY77" fmla="*/ 1828800 h 4495800"/>
              <a:gd name="connsiteX78" fmla="*/ 1371600 w 4572000"/>
              <a:gd name="connsiteY78" fmla="*/ 1752600 h 4495800"/>
              <a:gd name="connsiteX79" fmla="*/ 1447800 w 4572000"/>
              <a:gd name="connsiteY79" fmla="*/ 1676400 h 4495800"/>
              <a:gd name="connsiteX80" fmla="*/ 685800 w 4572000"/>
              <a:gd name="connsiteY80" fmla="*/ 1676400 h 4495800"/>
              <a:gd name="connsiteX81" fmla="*/ 1143000 w 4572000"/>
              <a:gd name="connsiteY81" fmla="*/ 1676400 h 4495800"/>
              <a:gd name="connsiteX82" fmla="*/ 1219200 w 4572000"/>
              <a:gd name="connsiteY82" fmla="*/ 1752600 h 4495800"/>
              <a:gd name="connsiteX83" fmla="*/ 1143000 w 4572000"/>
              <a:gd name="connsiteY83" fmla="*/ 1828800 h 4495800"/>
              <a:gd name="connsiteX84" fmla="*/ 685800 w 4572000"/>
              <a:gd name="connsiteY84" fmla="*/ 1828800 h 4495800"/>
              <a:gd name="connsiteX85" fmla="*/ 609600 w 4572000"/>
              <a:gd name="connsiteY85" fmla="*/ 1752600 h 4495800"/>
              <a:gd name="connsiteX86" fmla="*/ 685800 w 4572000"/>
              <a:gd name="connsiteY86" fmla="*/ 1676400 h 4495800"/>
              <a:gd name="connsiteX87" fmla="*/ 2209800 w 4572000"/>
              <a:gd name="connsiteY87" fmla="*/ 1219200 h 4495800"/>
              <a:gd name="connsiteX88" fmla="*/ 3124200 w 4572000"/>
              <a:gd name="connsiteY88" fmla="*/ 1219200 h 4495800"/>
              <a:gd name="connsiteX89" fmla="*/ 3200400 w 4572000"/>
              <a:gd name="connsiteY89" fmla="*/ 1295400 h 4495800"/>
              <a:gd name="connsiteX90" fmla="*/ 3124200 w 4572000"/>
              <a:gd name="connsiteY90" fmla="*/ 1371600 h 4495800"/>
              <a:gd name="connsiteX91" fmla="*/ 2209800 w 4572000"/>
              <a:gd name="connsiteY91" fmla="*/ 1371600 h 4495800"/>
              <a:gd name="connsiteX92" fmla="*/ 2133600 w 4572000"/>
              <a:gd name="connsiteY92" fmla="*/ 1295400 h 4495800"/>
              <a:gd name="connsiteX93" fmla="*/ 2209800 w 4572000"/>
              <a:gd name="connsiteY93" fmla="*/ 1219200 h 4495800"/>
              <a:gd name="connsiteX94" fmla="*/ 3810000 w 4572000"/>
              <a:gd name="connsiteY94" fmla="*/ 838200 h 4495800"/>
              <a:gd name="connsiteX95" fmla="*/ 3810000 w 4572000"/>
              <a:gd name="connsiteY95" fmla="*/ 3352800 h 4495800"/>
              <a:gd name="connsiteX96" fmla="*/ 4114800 w 4572000"/>
              <a:gd name="connsiteY96" fmla="*/ 3352800 h 4495800"/>
              <a:gd name="connsiteX97" fmla="*/ 4114800 w 4572000"/>
              <a:gd name="connsiteY97" fmla="*/ 838200 h 4495800"/>
              <a:gd name="connsiteX98" fmla="*/ 1371600 w 4572000"/>
              <a:gd name="connsiteY98" fmla="*/ 762000 h 4495800"/>
              <a:gd name="connsiteX99" fmla="*/ 2133600 w 4572000"/>
              <a:gd name="connsiteY99" fmla="*/ 762000 h 4495800"/>
              <a:gd name="connsiteX100" fmla="*/ 2209800 w 4572000"/>
              <a:gd name="connsiteY100" fmla="*/ 838200 h 4495800"/>
              <a:gd name="connsiteX101" fmla="*/ 2133600 w 4572000"/>
              <a:gd name="connsiteY101" fmla="*/ 914400 h 4495800"/>
              <a:gd name="connsiteX102" fmla="*/ 1371600 w 4572000"/>
              <a:gd name="connsiteY102" fmla="*/ 914400 h 4495800"/>
              <a:gd name="connsiteX103" fmla="*/ 1295400 w 4572000"/>
              <a:gd name="connsiteY103" fmla="*/ 838200 h 4495800"/>
              <a:gd name="connsiteX104" fmla="*/ 1371600 w 4572000"/>
              <a:gd name="connsiteY104" fmla="*/ 762000 h 4495800"/>
              <a:gd name="connsiteX105" fmla="*/ 3962400 w 4572000"/>
              <a:gd name="connsiteY105" fmla="*/ 533400 h 4495800"/>
              <a:gd name="connsiteX106" fmla="*/ 3810000 w 4572000"/>
              <a:gd name="connsiteY106" fmla="*/ 685800 h 4495800"/>
              <a:gd name="connsiteX107" fmla="*/ 4114800 w 4572000"/>
              <a:gd name="connsiteY107" fmla="*/ 685800 h 4495800"/>
              <a:gd name="connsiteX108" fmla="*/ 3962400 w 4572000"/>
              <a:gd name="connsiteY108" fmla="*/ 533400 h 4495800"/>
              <a:gd name="connsiteX109" fmla="*/ 1066800 w 4572000"/>
              <a:gd name="connsiteY109" fmla="*/ 457200 h 4495800"/>
              <a:gd name="connsiteX110" fmla="*/ 2438400 w 4572000"/>
              <a:gd name="connsiteY110" fmla="*/ 457200 h 4495800"/>
              <a:gd name="connsiteX111" fmla="*/ 2514600 w 4572000"/>
              <a:gd name="connsiteY111" fmla="*/ 533400 h 4495800"/>
              <a:gd name="connsiteX112" fmla="*/ 2438400 w 4572000"/>
              <a:gd name="connsiteY112" fmla="*/ 609600 h 4495800"/>
              <a:gd name="connsiteX113" fmla="*/ 1066800 w 4572000"/>
              <a:gd name="connsiteY113" fmla="*/ 609600 h 4495800"/>
              <a:gd name="connsiteX114" fmla="*/ 990600 w 4572000"/>
              <a:gd name="connsiteY114" fmla="*/ 533400 h 4495800"/>
              <a:gd name="connsiteX115" fmla="*/ 1066800 w 4572000"/>
              <a:gd name="connsiteY115" fmla="*/ 457200 h 4495800"/>
              <a:gd name="connsiteX116" fmla="*/ 3962400 w 4572000"/>
              <a:gd name="connsiteY116" fmla="*/ 381000 h 4495800"/>
              <a:gd name="connsiteX117" fmla="*/ 4267200 w 4572000"/>
              <a:gd name="connsiteY117" fmla="*/ 685800 h 4495800"/>
              <a:gd name="connsiteX118" fmla="*/ 4495800 w 4572000"/>
              <a:gd name="connsiteY118" fmla="*/ 685800 h 4495800"/>
              <a:gd name="connsiteX119" fmla="*/ 4572000 w 4572000"/>
              <a:gd name="connsiteY119" fmla="*/ 762000 h 4495800"/>
              <a:gd name="connsiteX120" fmla="*/ 4572000 w 4572000"/>
              <a:gd name="connsiteY120" fmla="*/ 1524000 h 4495800"/>
              <a:gd name="connsiteX121" fmla="*/ 4419600 w 4572000"/>
              <a:gd name="connsiteY121" fmla="*/ 1524000 h 4495800"/>
              <a:gd name="connsiteX122" fmla="*/ 4419600 w 4572000"/>
              <a:gd name="connsiteY122" fmla="*/ 838200 h 4495800"/>
              <a:gd name="connsiteX123" fmla="*/ 4267200 w 4572000"/>
              <a:gd name="connsiteY123" fmla="*/ 838200 h 4495800"/>
              <a:gd name="connsiteX124" fmla="*/ 4267200 w 4572000"/>
              <a:gd name="connsiteY124" fmla="*/ 3429000 h 4495800"/>
              <a:gd name="connsiteX125" fmla="*/ 4029304 w 4572000"/>
              <a:gd name="connsiteY125" fmla="*/ 4003243 h 4495800"/>
              <a:gd name="connsiteX126" fmla="*/ 4016274 w 4572000"/>
              <a:gd name="connsiteY126" fmla="*/ 4016273 h 4495800"/>
              <a:gd name="connsiteX127" fmla="*/ 3908527 w 4572000"/>
              <a:gd name="connsiteY127" fmla="*/ 4016273 h 4495800"/>
              <a:gd name="connsiteX128" fmla="*/ 3895497 w 4572000"/>
              <a:gd name="connsiteY128" fmla="*/ 4003243 h 4495800"/>
              <a:gd name="connsiteX129" fmla="*/ 3657600 w 4572000"/>
              <a:gd name="connsiteY129" fmla="*/ 3429000 h 4495800"/>
              <a:gd name="connsiteX130" fmla="*/ 3657600 w 4572000"/>
              <a:gd name="connsiteY130" fmla="*/ 685800 h 4495800"/>
              <a:gd name="connsiteX131" fmla="*/ 3962400 w 4572000"/>
              <a:gd name="connsiteY131" fmla="*/ 381000 h 4495800"/>
              <a:gd name="connsiteX132" fmla="*/ 152400 w 4572000"/>
              <a:gd name="connsiteY132" fmla="*/ 152400 h 4495800"/>
              <a:gd name="connsiteX133" fmla="*/ 152400 w 4572000"/>
              <a:gd name="connsiteY133" fmla="*/ 4343400 h 4495800"/>
              <a:gd name="connsiteX134" fmla="*/ 3352800 w 4572000"/>
              <a:gd name="connsiteY134" fmla="*/ 4343400 h 4495800"/>
              <a:gd name="connsiteX135" fmla="*/ 3352800 w 4572000"/>
              <a:gd name="connsiteY135" fmla="*/ 152400 h 4495800"/>
              <a:gd name="connsiteX136" fmla="*/ 76200 w 4572000"/>
              <a:gd name="connsiteY136" fmla="*/ 0 h 4495800"/>
              <a:gd name="connsiteX137" fmla="*/ 3429000 w 4572000"/>
              <a:gd name="connsiteY137" fmla="*/ 0 h 4495800"/>
              <a:gd name="connsiteX138" fmla="*/ 3505200 w 4572000"/>
              <a:gd name="connsiteY138" fmla="*/ 76200 h 4495800"/>
              <a:gd name="connsiteX139" fmla="*/ 3505200 w 4572000"/>
              <a:gd name="connsiteY139" fmla="*/ 4419600 h 4495800"/>
              <a:gd name="connsiteX140" fmla="*/ 3429000 w 4572000"/>
              <a:gd name="connsiteY140" fmla="*/ 4495800 h 4495800"/>
              <a:gd name="connsiteX141" fmla="*/ 76200 w 4572000"/>
              <a:gd name="connsiteY141" fmla="*/ 4495800 h 4495800"/>
              <a:gd name="connsiteX142" fmla="*/ 0 w 4572000"/>
              <a:gd name="connsiteY142" fmla="*/ 4419600 h 4495800"/>
              <a:gd name="connsiteX143" fmla="*/ 0 w 4572000"/>
              <a:gd name="connsiteY143" fmla="*/ 76200 h 4495800"/>
              <a:gd name="connsiteX144" fmla="*/ 76200 w 4572000"/>
              <a:gd name="connsiteY144" fmla="*/ 0 h 449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572000" h="4495800">
                <a:moveTo>
                  <a:pt x="1981200" y="3810000"/>
                </a:moveTo>
                <a:lnTo>
                  <a:pt x="3048000" y="3810000"/>
                </a:lnTo>
                <a:cubicBezTo>
                  <a:pt x="3090081" y="3810000"/>
                  <a:pt x="3124200" y="3844118"/>
                  <a:pt x="3124200" y="3886200"/>
                </a:cubicBezTo>
                <a:cubicBezTo>
                  <a:pt x="3124200" y="3928281"/>
                  <a:pt x="3090081" y="3962400"/>
                  <a:pt x="3048000" y="3962400"/>
                </a:cubicBezTo>
                <a:lnTo>
                  <a:pt x="1981200" y="3962400"/>
                </a:lnTo>
                <a:cubicBezTo>
                  <a:pt x="1939118" y="3962400"/>
                  <a:pt x="1905000" y="3928281"/>
                  <a:pt x="1905000" y="3886200"/>
                </a:cubicBezTo>
                <a:cubicBezTo>
                  <a:pt x="1905000" y="3844118"/>
                  <a:pt x="1939118" y="3810000"/>
                  <a:pt x="1981200" y="3810000"/>
                </a:cubicBezTo>
                <a:close/>
                <a:moveTo>
                  <a:pt x="3814343" y="3505200"/>
                </a:moveTo>
                <a:cubicBezTo>
                  <a:pt x="3828764" y="3632435"/>
                  <a:pt x="3880247" y="3752621"/>
                  <a:pt x="3962400" y="3850843"/>
                </a:cubicBezTo>
                <a:cubicBezTo>
                  <a:pt x="4044553" y="3752621"/>
                  <a:pt x="4096036" y="3632435"/>
                  <a:pt x="4110457" y="3505200"/>
                </a:cubicBezTo>
                <a:close/>
                <a:moveTo>
                  <a:pt x="381000" y="3200400"/>
                </a:moveTo>
                <a:lnTo>
                  <a:pt x="2057400" y="3200400"/>
                </a:lnTo>
                <a:cubicBezTo>
                  <a:pt x="2099481" y="3200400"/>
                  <a:pt x="2133600" y="3234518"/>
                  <a:pt x="2133600" y="3276600"/>
                </a:cubicBezTo>
                <a:cubicBezTo>
                  <a:pt x="2133600" y="3318681"/>
                  <a:pt x="2099481" y="3352800"/>
                  <a:pt x="2057400" y="3352800"/>
                </a:cubicBezTo>
                <a:lnTo>
                  <a:pt x="381000" y="3352800"/>
                </a:lnTo>
                <a:cubicBezTo>
                  <a:pt x="338918" y="3352800"/>
                  <a:pt x="304800" y="3318681"/>
                  <a:pt x="304800" y="3276600"/>
                </a:cubicBezTo>
                <a:cubicBezTo>
                  <a:pt x="304800" y="3234518"/>
                  <a:pt x="338918" y="3200400"/>
                  <a:pt x="381000" y="3200400"/>
                </a:cubicBezTo>
                <a:close/>
                <a:moveTo>
                  <a:pt x="2819400" y="2895600"/>
                </a:moveTo>
                <a:lnTo>
                  <a:pt x="3124200" y="2895600"/>
                </a:lnTo>
                <a:cubicBezTo>
                  <a:pt x="3166281" y="2895600"/>
                  <a:pt x="3200400" y="2929718"/>
                  <a:pt x="3200400" y="2971800"/>
                </a:cubicBezTo>
                <a:cubicBezTo>
                  <a:pt x="3200400" y="3013881"/>
                  <a:pt x="3166281" y="3048000"/>
                  <a:pt x="3124200" y="3048000"/>
                </a:cubicBezTo>
                <a:lnTo>
                  <a:pt x="2819400" y="3048000"/>
                </a:lnTo>
                <a:cubicBezTo>
                  <a:pt x="2777318" y="3048000"/>
                  <a:pt x="2743200" y="3013881"/>
                  <a:pt x="2743200" y="2971800"/>
                </a:cubicBezTo>
                <a:cubicBezTo>
                  <a:pt x="2743200" y="2929718"/>
                  <a:pt x="2777318" y="2895600"/>
                  <a:pt x="2819400" y="2895600"/>
                </a:cubicBezTo>
                <a:close/>
                <a:moveTo>
                  <a:pt x="1066800" y="2895600"/>
                </a:moveTo>
                <a:lnTo>
                  <a:pt x="2514600" y="2895600"/>
                </a:lnTo>
                <a:cubicBezTo>
                  <a:pt x="2556681" y="2895600"/>
                  <a:pt x="2590800" y="2929718"/>
                  <a:pt x="2590800" y="2971800"/>
                </a:cubicBezTo>
                <a:cubicBezTo>
                  <a:pt x="2590800" y="3013881"/>
                  <a:pt x="2556681" y="3048000"/>
                  <a:pt x="2514600" y="3048000"/>
                </a:cubicBezTo>
                <a:lnTo>
                  <a:pt x="1066800" y="3048000"/>
                </a:lnTo>
                <a:cubicBezTo>
                  <a:pt x="1024718" y="3048000"/>
                  <a:pt x="990600" y="3013881"/>
                  <a:pt x="990600" y="2971800"/>
                </a:cubicBezTo>
                <a:cubicBezTo>
                  <a:pt x="990600" y="2929718"/>
                  <a:pt x="1024718" y="2895600"/>
                  <a:pt x="1066800" y="2895600"/>
                </a:cubicBezTo>
                <a:close/>
                <a:moveTo>
                  <a:pt x="381000" y="2895600"/>
                </a:moveTo>
                <a:lnTo>
                  <a:pt x="762000" y="2895600"/>
                </a:lnTo>
                <a:cubicBezTo>
                  <a:pt x="804081" y="2895600"/>
                  <a:pt x="838200" y="2929718"/>
                  <a:pt x="838200" y="2971800"/>
                </a:cubicBezTo>
                <a:cubicBezTo>
                  <a:pt x="838200" y="3013881"/>
                  <a:pt x="804081" y="3048000"/>
                  <a:pt x="762000" y="3048000"/>
                </a:cubicBezTo>
                <a:lnTo>
                  <a:pt x="381000" y="3048000"/>
                </a:lnTo>
                <a:cubicBezTo>
                  <a:pt x="338918" y="3048000"/>
                  <a:pt x="304800" y="3013881"/>
                  <a:pt x="304800" y="2971800"/>
                </a:cubicBezTo>
                <a:cubicBezTo>
                  <a:pt x="304800" y="2929718"/>
                  <a:pt x="338918" y="2895600"/>
                  <a:pt x="381000" y="2895600"/>
                </a:cubicBezTo>
                <a:close/>
                <a:moveTo>
                  <a:pt x="1752600" y="2590800"/>
                </a:moveTo>
                <a:lnTo>
                  <a:pt x="3124200" y="2590800"/>
                </a:lnTo>
                <a:cubicBezTo>
                  <a:pt x="3166281" y="2590800"/>
                  <a:pt x="3200400" y="2624918"/>
                  <a:pt x="3200400" y="2667000"/>
                </a:cubicBezTo>
                <a:cubicBezTo>
                  <a:pt x="3200400" y="2709081"/>
                  <a:pt x="3166281" y="2743200"/>
                  <a:pt x="3124200" y="2743200"/>
                </a:cubicBezTo>
                <a:lnTo>
                  <a:pt x="1752600" y="2743200"/>
                </a:lnTo>
                <a:cubicBezTo>
                  <a:pt x="1710518" y="2743200"/>
                  <a:pt x="1676400" y="2709081"/>
                  <a:pt x="1676400" y="2667000"/>
                </a:cubicBezTo>
                <a:cubicBezTo>
                  <a:pt x="1676400" y="2624918"/>
                  <a:pt x="1710518" y="2590800"/>
                  <a:pt x="1752600" y="2590800"/>
                </a:cubicBezTo>
                <a:close/>
                <a:moveTo>
                  <a:pt x="381000" y="2590800"/>
                </a:moveTo>
                <a:lnTo>
                  <a:pt x="1447800" y="2590800"/>
                </a:lnTo>
                <a:cubicBezTo>
                  <a:pt x="1489881" y="2590800"/>
                  <a:pt x="1524000" y="2624918"/>
                  <a:pt x="1524000" y="2667000"/>
                </a:cubicBezTo>
                <a:cubicBezTo>
                  <a:pt x="1524000" y="2709081"/>
                  <a:pt x="1489881" y="2743200"/>
                  <a:pt x="1447800" y="2743200"/>
                </a:cubicBezTo>
                <a:lnTo>
                  <a:pt x="381000" y="2743200"/>
                </a:lnTo>
                <a:cubicBezTo>
                  <a:pt x="338918" y="2743200"/>
                  <a:pt x="304800" y="2709081"/>
                  <a:pt x="304800" y="2667000"/>
                </a:cubicBezTo>
                <a:cubicBezTo>
                  <a:pt x="304800" y="2624918"/>
                  <a:pt x="338918" y="2590800"/>
                  <a:pt x="381000" y="2590800"/>
                </a:cubicBezTo>
                <a:close/>
                <a:moveTo>
                  <a:pt x="2667000" y="2286000"/>
                </a:moveTo>
                <a:lnTo>
                  <a:pt x="3124200" y="2286000"/>
                </a:lnTo>
                <a:cubicBezTo>
                  <a:pt x="3166281" y="2286000"/>
                  <a:pt x="3200400" y="2320118"/>
                  <a:pt x="3200400" y="2362200"/>
                </a:cubicBezTo>
                <a:cubicBezTo>
                  <a:pt x="3200400" y="2404281"/>
                  <a:pt x="3166281" y="2438400"/>
                  <a:pt x="3124200" y="2438400"/>
                </a:cubicBezTo>
                <a:lnTo>
                  <a:pt x="2667000" y="2438400"/>
                </a:lnTo>
                <a:cubicBezTo>
                  <a:pt x="2624918" y="2438400"/>
                  <a:pt x="2590800" y="2404281"/>
                  <a:pt x="2590800" y="2362200"/>
                </a:cubicBezTo>
                <a:cubicBezTo>
                  <a:pt x="2590800" y="2320118"/>
                  <a:pt x="2624918" y="2286000"/>
                  <a:pt x="2667000" y="2286000"/>
                </a:cubicBezTo>
                <a:close/>
                <a:moveTo>
                  <a:pt x="381000" y="2286000"/>
                </a:moveTo>
                <a:lnTo>
                  <a:pt x="2362200" y="2286000"/>
                </a:lnTo>
                <a:cubicBezTo>
                  <a:pt x="2404281" y="2286000"/>
                  <a:pt x="2438400" y="2320118"/>
                  <a:pt x="2438400" y="2362200"/>
                </a:cubicBezTo>
                <a:cubicBezTo>
                  <a:pt x="2438400" y="2404281"/>
                  <a:pt x="2404281" y="2438400"/>
                  <a:pt x="2362200" y="2438400"/>
                </a:cubicBezTo>
                <a:lnTo>
                  <a:pt x="381000" y="2438400"/>
                </a:lnTo>
                <a:cubicBezTo>
                  <a:pt x="338918" y="2438400"/>
                  <a:pt x="304800" y="2404281"/>
                  <a:pt x="304800" y="2362200"/>
                </a:cubicBezTo>
                <a:cubicBezTo>
                  <a:pt x="304800" y="2320118"/>
                  <a:pt x="338918" y="2286000"/>
                  <a:pt x="381000" y="2286000"/>
                </a:cubicBezTo>
                <a:close/>
                <a:moveTo>
                  <a:pt x="381000" y="1981200"/>
                </a:moveTo>
                <a:lnTo>
                  <a:pt x="3124200" y="1981200"/>
                </a:lnTo>
                <a:cubicBezTo>
                  <a:pt x="3166281" y="1981200"/>
                  <a:pt x="3200400" y="2015318"/>
                  <a:pt x="3200400" y="2057400"/>
                </a:cubicBezTo>
                <a:cubicBezTo>
                  <a:pt x="3200400" y="2099481"/>
                  <a:pt x="3166281" y="2133600"/>
                  <a:pt x="3124200" y="2133600"/>
                </a:cubicBezTo>
                <a:lnTo>
                  <a:pt x="381000" y="2133600"/>
                </a:lnTo>
                <a:cubicBezTo>
                  <a:pt x="338918" y="2133600"/>
                  <a:pt x="304800" y="2099481"/>
                  <a:pt x="304800" y="2057400"/>
                </a:cubicBezTo>
                <a:cubicBezTo>
                  <a:pt x="304800" y="2015318"/>
                  <a:pt x="338918" y="1981200"/>
                  <a:pt x="381000" y="1981200"/>
                </a:cubicBezTo>
                <a:close/>
                <a:moveTo>
                  <a:pt x="1447800" y="1676400"/>
                </a:moveTo>
                <a:lnTo>
                  <a:pt x="3124200" y="1676400"/>
                </a:lnTo>
                <a:cubicBezTo>
                  <a:pt x="3166281" y="1676400"/>
                  <a:pt x="3200400" y="1710518"/>
                  <a:pt x="3200400" y="1752600"/>
                </a:cubicBezTo>
                <a:cubicBezTo>
                  <a:pt x="3200400" y="1794681"/>
                  <a:pt x="3166281" y="1828800"/>
                  <a:pt x="3124200" y="1828800"/>
                </a:cubicBezTo>
                <a:lnTo>
                  <a:pt x="1447800" y="1828800"/>
                </a:lnTo>
                <a:cubicBezTo>
                  <a:pt x="1405718" y="1828800"/>
                  <a:pt x="1371600" y="1794681"/>
                  <a:pt x="1371600" y="1752600"/>
                </a:cubicBezTo>
                <a:cubicBezTo>
                  <a:pt x="1371600" y="1710518"/>
                  <a:pt x="1405718" y="1676400"/>
                  <a:pt x="1447800" y="1676400"/>
                </a:cubicBezTo>
                <a:close/>
                <a:moveTo>
                  <a:pt x="685800" y="1676400"/>
                </a:moveTo>
                <a:lnTo>
                  <a:pt x="1143000" y="1676400"/>
                </a:lnTo>
                <a:cubicBezTo>
                  <a:pt x="1185081" y="1676400"/>
                  <a:pt x="1219200" y="1710518"/>
                  <a:pt x="1219200" y="1752600"/>
                </a:cubicBezTo>
                <a:cubicBezTo>
                  <a:pt x="1219200" y="1794681"/>
                  <a:pt x="1185081" y="1828800"/>
                  <a:pt x="1143000" y="1828800"/>
                </a:cubicBezTo>
                <a:lnTo>
                  <a:pt x="685800" y="1828800"/>
                </a:lnTo>
                <a:cubicBezTo>
                  <a:pt x="643718" y="1828800"/>
                  <a:pt x="609600" y="1794681"/>
                  <a:pt x="609600" y="1752600"/>
                </a:cubicBezTo>
                <a:cubicBezTo>
                  <a:pt x="609600" y="1710518"/>
                  <a:pt x="643718" y="1676400"/>
                  <a:pt x="685800" y="1676400"/>
                </a:cubicBezTo>
                <a:close/>
                <a:moveTo>
                  <a:pt x="2209800" y="1219200"/>
                </a:moveTo>
                <a:lnTo>
                  <a:pt x="3124200" y="1219200"/>
                </a:lnTo>
                <a:cubicBezTo>
                  <a:pt x="3166281" y="1219200"/>
                  <a:pt x="3200400" y="1253318"/>
                  <a:pt x="3200400" y="1295400"/>
                </a:cubicBezTo>
                <a:cubicBezTo>
                  <a:pt x="3200400" y="1337481"/>
                  <a:pt x="3166281" y="1371600"/>
                  <a:pt x="3124200" y="1371600"/>
                </a:cubicBezTo>
                <a:lnTo>
                  <a:pt x="2209800" y="1371600"/>
                </a:lnTo>
                <a:cubicBezTo>
                  <a:pt x="2167718" y="1371600"/>
                  <a:pt x="2133600" y="1337481"/>
                  <a:pt x="2133600" y="1295400"/>
                </a:cubicBezTo>
                <a:cubicBezTo>
                  <a:pt x="2133600" y="1253318"/>
                  <a:pt x="2167718" y="1219200"/>
                  <a:pt x="2209800" y="1219200"/>
                </a:cubicBezTo>
                <a:close/>
                <a:moveTo>
                  <a:pt x="3810000" y="838200"/>
                </a:moveTo>
                <a:lnTo>
                  <a:pt x="3810000" y="3352800"/>
                </a:lnTo>
                <a:lnTo>
                  <a:pt x="4114800" y="3352800"/>
                </a:lnTo>
                <a:lnTo>
                  <a:pt x="4114800" y="838200"/>
                </a:lnTo>
                <a:close/>
                <a:moveTo>
                  <a:pt x="1371600" y="762000"/>
                </a:moveTo>
                <a:lnTo>
                  <a:pt x="2133600" y="762000"/>
                </a:lnTo>
                <a:cubicBezTo>
                  <a:pt x="2175681" y="762000"/>
                  <a:pt x="2209800" y="796118"/>
                  <a:pt x="2209800" y="838200"/>
                </a:cubicBezTo>
                <a:cubicBezTo>
                  <a:pt x="2209800" y="880281"/>
                  <a:pt x="2175681" y="914400"/>
                  <a:pt x="2133600" y="914400"/>
                </a:cubicBezTo>
                <a:lnTo>
                  <a:pt x="1371600" y="914400"/>
                </a:lnTo>
                <a:cubicBezTo>
                  <a:pt x="1329518" y="914400"/>
                  <a:pt x="1295400" y="880281"/>
                  <a:pt x="1295400" y="838200"/>
                </a:cubicBezTo>
                <a:cubicBezTo>
                  <a:pt x="1295400" y="796118"/>
                  <a:pt x="1329518" y="762000"/>
                  <a:pt x="1371600" y="762000"/>
                </a:cubicBezTo>
                <a:close/>
                <a:moveTo>
                  <a:pt x="3962400" y="533400"/>
                </a:moveTo>
                <a:cubicBezTo>
                  <a:pt x="3878228" y="533400"/>
                  <a:pt x="3810000" y="601627"/>
                  <a:pt x="3810000" y="685800"/>
                </a:cubicBezTo>
                <a:lnTo>
                  <a:pt x="4114800" y="685800"/>
                </a:lnTo>
                <a:cubicBezTo>
                  <a:pt x="4114800" y="601627"/>
                  <a:pt x="4046573" y="533400"/>
                  <a:pt x="3962400" y="533400"/>
                </a:cubicBezTo>
                <a:close/>
                <a:moveTo>
                  <a:pt x="1066800" y="457200"/>
                </a:moveTo>
                <a:lnTo>
                  <a:pt x="2438400" y="457200"/>
                </a:lnTo>
                <a:cubicBezTo>
                  <a:pt x="2480481" y="457200"/>
                  <a:pt x="2514600" y="491318"/>
                  <a:pt x="2514600" y="533400"/>
                </a:cubicBezTo>
                <a:cubicBezTo>
                  <a:pt x="2514600" y="575481"/>
                  <a:pt x="2480481" y="609600"/>
                  <a:pt x="2438400" y="609600"/>
                </a:cubicBezTo>
                <a:lnTo>
                  <a:pt x="1066800" y="609600"/>
                </a:lnTo>
                <a:cubicBezTo>
                  <a:pt x="1024718" y="609600"/>
                  <a:pt x="990600" y="575481"/>
                  <a:pt x="990600" y="533400"/>
                </a:cubicBezTo>
                <a:cubicBezTo>
                  <a:pt x="990600" y="491318"/>
                  <a:pt x="1024718" y="457200"/>
                  <a:pt x="1066800" y="457200"/>
                </a:cubicBezTo>
                <a:close/>
                <a:moveTo>
                  <a:pt x="3962400" y="381000"/>
                </a:moveTo>
                <a:cubicBezTo>
                  <a:pt x="4130735" y="381000"/>
                  <a:pt x="4267200" y="517464"/>
                  <a:pt x="4267200" y="685800"/>
                </a:cubicBezTo>
                <a:lnTo>
                  <a:pt x="4495800" y="685800"/>
                </a:lnTo>
                <a:cubicBezTo>
                  <a:pt x="4537882" y="685800"/>
                  <a:pt x="4572000" y="719918"/>
                  <a:pt x="4572000" y="762000"/>
                </a:cubicBezTo>
                <a:lnTo>
                  <a:pt x="4572000" y="1524000"/>
                </a:lnTo>
                <a:lnTo>
                  <a:pt x="4419600" y="1524000"/>
                </a:lnTo>
                <a:lnTo>
                  <a:pt x="4419600" y="838200"/>
                </a:lnTo>
                <a:lnTo>
                  <a:pt x="4267200" y="838200"/>
                </a:lnTo>
                <a:lnTo>
                  <a:pt x="4267200" y="3429000"/>
                </a:lnTo>
                <a:cubicBezTo>
                  <a:pt x="4267819" y="3644513"/>
                  <a:pt x="4182152" y="3851310"/>
                  <a:pt x="4029304" y="4003243"/>
                </a:cubicBezTo>
                <a:lnTo>
                  <a:pt x="4016274" y="4016273"/>
                </a:lnTo>
                <a:cubicBezTo>
                  <a:pt x="3986518" y="4046020"/>
                  <a:pt x="3938283" y="4046020"/>
                  <a:pt x="3908527" y="4016273"/>
                </a:cubicBezTo>
                <a:lnTo>
                  <a:pt x="3895497" y="4003243"/>
                </a:lnTo>
                <a:cubicBezTo>
                  <a:pt x="3742649" y="3851310"/>
                  <a:pt x="3656981" y="3644513"/>
                  <a:pt x="3657600" y="3429000"/>
                </a:cubicBezTo>
                <a:lnTo>
                  <a:pt x="3657600" y="685800"/>
                </a:lnTo>
                <a:cubicBezTo>
                  <a:pt x="3657600" y="517464"/>
                  <a:pt x="3794065" y="381000"/>
                  <a:pt x="3962400" y="381000"/>
                </a:cubicBezTo>
                <a:close/>
                <a:moveTo>
                  <a:pt x="152400" y="152400"/>
                </a:moveTo>
                <a:lnTo>
                  <a:pt x="152400" y="4343400"/>
                </a:lnTo>
                <a:lnTo>
                  <a:pt x="3352800" y="4343400"/>
                </a:lnTo>
                <a:lnTo>
                  <a:pt x="3352800" y="152400"/>
                </a:lnTo>
                <a:close/>
                <a:moveTo>
                  <a:pt x="76200" y="0"/>
                </a:moveTo>
                <a:lnTo>
                  <a:pt x="3429000" y="0"/>
                </a:lnTo>
                <a:cubicBezTo>
                  <a:pt x="3471081" y="0"/>
                  <a:pt x="3505200" y="34118"/>
                  <a:pt x="3505200" y="76200"/>
                </a:cubicBezTo>
                <a:lnTo>
                  <a:pt x="3505200" y="4419600"/>
                </a:lnTo>
                <a:cubicBezTo>
                  <a:pt x="3505200" y="4461681"/>
                  <a:pt x="3471081" y="4495800"/>
                  <a:pt x="3429000" y="4495800"/>
                </a:cubicBezTo>
                <a:lnTo>
                  <a:pt x="76200" y="4495800"/>
                </a:lnTo>
                <a:cubicBezTo>
                  <a:pt x="34118" y="4495800"/>
                  <a:pt x="0" y="4461681"/>
                  <a:pt x="0" y="4419600"/>
                </a:cubicBezTo>
                <a:lnTo>
                  <a:pt x="0" y="76200"/>
                </a:lnTo>
                <a:cubicBezTo>
                  <a:pt x="0" y="34118"/>
                  <a:pt x="34118" y="0"/>
                  <a:pt x="76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80D6B8B-9F2A-435A-BAA0-0B90A66DEA0B}"/>
              </a:ext>
            </a:extLst>
          </p:cNvPr>
          <p:cNvSpPr>
            <a:spLocks noChangeAspect="1"/>
          </p:cNvSpPr>
          <p:nvPr/>
        </p:nvSpPr>
        <p:spPr>
          <a:xfrm>
            <a:off x="21474711" y="7425192"/>
            <a:ext cx="853440" cy="768308"/>
          </a:xfrm>
          <a:custGeom>
            <a:avLst/>
            <a:gdLst>
              <a:gd name="connsiteX0" fmla="*/ 3200400 w 4572000"/>
              <a:gd name="connsiteY0" fmla="*/ 3352800 h 4115939"/>
              <a:gd name="connsiteX1" fmla="*/ 3048000 w 4572000"/>
              <a:gd name="connsiteY1" fmla="*/ 3505200 h 4115939"/>
              <a:gd name="connsiteX2" fmla="*/ 3200400 w 4572000"/>
              <a:gd name="connsiteY2" fmla="*/ 3657600 h 4115939"/>
              <a:gd name="connsiteX3" fmla="*/ 3352800 w 4572000"/>
              <a:gd name="connsiteY3" fmla="*/ 3505200 h 4115939"/>
              <a:gd name="connsiteX4" fmla="*/ 3200400 w 4572000"/>
              <a:gd name="connsiteY4" fmla="*/ 3352800 h 4115939"/>
              <a:gd name="connsiteX5" fmla="*/ 1371600 w 4572000"/>
              <a:gd name="connsiteY5" fmla="*/ 3352800 h 4115939"/>
              <a:gd name="connsiteX6" fmla="*/ 1219200 w 4572000"/>
              <a:gd name="connsiteY6" fmla="*/ 3505200 h 4115939"/>
              <a:gd name="connsiteX7" fmla="*/ 1371600 w 4572000"/>
              <a:gd name="connsiteY7" fmla="*/ 3657600 h 4115939"/>
              <a:gd name="connsiteX8" fmla="*/ 1524000 w 4572000"/>
              <a:gd name="connsiteY8" fmla="*/ 3505200 h 4115939"/>
              <a:gd name="connsiteX9" fmla="*/ 1371600 w 4572000"/>
              <a:gd name="connsiteY9" fmla="*/ 3352800 h 4115939"/>
              <a:gd name="connsiteX10" fmla="*/ 3200400 w 4572000"/>
              <a:gd name="connsiteY10" fmla="*/ 3200400 h 4115939"/>
              <a:gd name="connsiteX11" fmla="*/ 3505200 w 4572000"/>
              <a:gd name="connsiteY11" fmla="*/ 3505200 h 4115939"/>
              <a:gd name="connsiteX12" fmla="*/ 3200400 w 4572000"/>
              <a:gd name="connsiteY12" fmla="*/ 3810000 h 4115939"/>
              <a:gd name="connsiteX13" fmla="*/ 2895600 w 4572000"/>
              <a:gd name="connsiteY13" fmla="*/ 3505200 h 4115939"/>
              <a:gd name="connsiteX14" fmla="*/ 3200400 w 4572000"/>
              <a:gd name="connsiteY14" fmla="*/ 3200400 h 4115939"/>
              <a:gd name="connsiteX15" fmla="*/ 1371600 w 4572000"/>
              <a:gd name="connsiteY15" fmla="*/ 3200400 h 4115939"/>
              <a:gd name="connsiteX16" fmla="*/ 1676400 w 4572000"/>
              <a:gd name="connsiteY16" fmla="*/ 3505200 h 4115939"/>
              <a:gd name="connsiteX17" fmla="*/ 1371600 w 4572000"/>
              <a:gd name="connsiteY17" fmla="*/ 3810000 h 4115939"/>
              <a:gd name="connsiteX18" fmla="*/ 1066800 w 4572000"/>
              <a:gd name="connsiteY18" fmla="*/ 3505200 h 4115939"/>
              <a:gd name="connsiteX19" fmla="*/ 1371600 w 4572000"/>
              <a:gd name="connsiteY19" fmla="*/ 3200400 h 4115939"/>
              <a:gd name="connsiteX20" fmla="*/ 3200400 w 4572000"/>
              <a:gd name="connsiteY20" fmla="*/ 3048000 h 4115939"/>
              <a:gd name="connsiteX21" fmla="*/ 2743200 w 4572000"/>
              <a:gd name="connsiteY21" fmla="*/ 3505200 h 4115939"/>
              <a:gd name="connsiteX22" fmla="*/ 3200400 w 4572000"/>
              <a:gd name="connsiteY22" fmla="*/ 3962400 h 4115939"/>
              <a:gd name="connsiteX23" fmla="*/ 3657600 w 4572000"/>
              <a:gd name="connsiteY23" fmla="*/ 3505200 h 4115939"/>
              <a:gd name="connsiteX24" fmla="*/ 3200400 w 4572000"/>
              <a:gd name="connsiteY24" fmla="*/ 3048000 h 4115939"/>
              <a:gd name="connsiteX25" fmla="*/ 1371600 w 4572000"/>
              <a:gd name="connsiteY25" fmla="*/ 3048000 h 4115939"/>
              <a:gd name="connsiteX26" fmla="*/ 914400 w 4572000"/>
              <a:gd name="connsiteY26" fmla="*/ 3505200 h 4115939"/>
              <a:gd name="connsiteX27" fmla="*/ 1371600 w 4572000"/>
              <a:gd name="connsiteY27" fmla="*/ 3962400 h 4115939"/>
              <a:gd name="connsiteX28" fmla="*/ 1828800 w 4572000"/>
              <a:gd name="connsiteY28" fmla="*/ 3505200 h 4115939"/>
              <a:gd name="connsiteX29" fmla="*/ 1371600 w 4572000"/>
              <a:gd name="connsiteY29" fmla="*/ 3048000 h 4115939"/>
              <a:gd name="connsiteX30" fmla="*/ 3048000 w 4572000"/>
              <a:gd name="connsiteY30" fmla="*/ 2438400 h 4115939"/>
              <a:gd name="connsiteX31" fmla="*/ 3352800 w 4572000"/>
              <a:gd name="connsiteY31" fmla="*/ 2438400 h 4115939"/>
              <a:gd name="connsiteX32" fmla="*/ 3352800 w 4572000"/>
              <a:gd name="connsiteY32" fmla="*/ 2590800 h 4115939"/>
              <a:gd name="connsiteX33" fmla="*/ 3048000 w 4572000"/>
              <a:gd name="connsiteY33" fmla="*/ 2590800 h 4115939"/>
              <a:gd name="connsiteX34" fmla="*/ 1295400 w 4572000"/>
              <a:gd name="connsiteY34" fmla="*/ 1676400 h 4115939"/>
              <a:gd name="connsiteX35" fmla="*/ 1295400 w 4572000"/>
              <a:gd name="connsiteY35" fmla="*/ 1981200 h 4115939"/>
              <a:gd name="connsiteX36" fmla="*/ 990600 w 4572000"/>
              <a:gd name="connsiteY36" fmla="*/ 1981200 h 4115939"/>
              <a:gd name="connsiteX37" fmla="*/ 990600 w 4572000"/>
              <a:gd name="connsiteY37" fmla="*/ 2133600 h 4115939"/>
              <a:gd name="connsiteX38" fmla="*/ 1295400 w 4572000"/>
              <a:gd name="connsiteY38" fmla="*/ 2133600 h 4115939"/>
              <a:gd name="connsiteX39" fmla="*/ 1295400 w 4572000"/>
              <a:gd name="connsiteY39" fmla="*/ 2438400 h 4115939"/>
              <a:gd name="connsiteX40" fmla="*/ 1447800 w 4572000"/>
              <a:gd name="connsiteY40" fmla="*/ 2438400 h 4115939"/>
              <a:gd name="connsiteX41" fmla="*/ 1447800 w 4572000"/>
              <a:gd name="connsiteY41" fmla="*/ 2133600 h 4115939"/>
              <a:gd name="connsiteX42" fmla="*/ 1752600 w 4572000"/>
              <a:gd name="connsiteY42" fmla="*/ 2133600 h 4115939"/>
              <a:gd name="connsiteX43" fmla="*/ 1752600 w 4572000"/>
              <a:gd name="connsiteY43" fmla="*/ 1981200 h 4115939"/>
              <a:gd name="connsiteX44" fmla="*/ 1447800 w 4572000"/>
              <a:gd name="connsiteY44" fmla="*/ 1981200 h 4115939"/>
              <a:gd name="connsiteX45" fmla="*/ 1447800 w 4572000"/>
              <a:gd name="connsiteY45" fmla="*/ 1676400 h 4115939"/>
              <a:gd name="connsiteX46" fmla="*/ 1143000 w 4572000"/>
              <a:gd name="connsiteY46" fmla="*/ 1524000 h 4115939"/>
              <a:gd name="connsiteX47" fmla="*/ 1600200 w 4572000"/>
              <a:gd name="connsiteY47" fmla="*/ 1524000 h 4115939"/>
              <a:gd name="connsiteX48" fmla="*/ 1600200 w 4572000"/>
              <a:gd name="connsiteY48" fmla="*/ 1828800 h 4115939"/>
              <a:gd name="connsiteX49" fmla="*/ 1905000 w 4572000"/>
              <a:gd name="connsiteY49" fmla="*/ 1828800 h 4115939"/>
              <a:gd name="connsiteX50" fmla="*/ 1905000 w 4572000"/>
              <a:gd name="connsiteY50" fmla="*/ 2286000 h 4115939"/>
              <a:gd name="connsiteX51" fmla="*/ 1600200 w 4572000"/>
              <a:gd name="connsiteY51" fmla="*/ 2286000 h 4115939"/>
              <a:gd name="connsiteX52" fmla="*/ 1600200 w 4572000"/>
              <a:gd name="connsiteY52" fmla="*/ 2590800 h 4115939"/>
              <a:gd name="connsiteX53" fmla="*/ 1143000 w 4572000"/>
              <a:gd name="connsiteY53" fmla="*/ 2590800 h 4115939"/>
              <a:gd name="connsiteX54" fmla="*/ 1143000 w 4572000"/>
              <a:gd name="connsiteY54" fmla="*/ 2286000 h 4115939"/>
              <a:gd name="connsiteX55" fmla="*/ 838200 w 4572000"/>
              <a:gd name="connsiteY55" fmla="*/ 2286000 h 4115939"/>
              <a:gd name="connsiteX56" fmla="*/ 838200 w 4572000"/>
              <a:gd name="connsiteY56" fmla="*/ 1828800 h 4115939"/>
              <a:gd name="connsiteX57" fmla="*/ 1143000 w 4572000"/>
              <a:gd name="connsiteY57" fmla="*/ 1828800 h 4115939"/>
              <a:gd name="connsiteX58" fmla="*/ 2743200 w 4572000"/>
              <a:gd name="connsiteY58" fmla="*/ 1219200 h 4115939"/>
              <a:gd name="connsiteX59" fmla="*/ 2743200 w 4572000"/>
              <a:gd name="connsiteY59" fmla="*/ 2057400 h 4115939"/>
              <a:gd name="connsiteX60" fmla="*/ 2819400 w 4572000"/>
              <a:gd name="connsiteY60" fmla="*/ 2133600 h 4115939"/>
              <a:gd name="connsiteX61" fmla="*/ 3883761 w 4572000"/>
              <a:gd name="connsiteY61" fmla="*/ 2133600 h 4115939"/>
              <a:gd name="connsiteX62" fmla="*/ 3293364 w 4572000"/>
              <a:gd name="connsiteY62" fmla="*/ 1239698 h 4115939"/>
              <a:gd name="connsiteX63" fmla="*/ 3241395 w 4572000"/>
              <a:gd name="connsiteY63" fmla="*/ 1219200 h 4115939"/>
              <a:gd name="connsiteX64" fmla="*/ 228600 w 4572000"/>
              <a:gd name="connsiteY64" fmla="*/ 1219200 h 4115939"/>
              <a:gd name="connsiteX65" fmla="*/ 152400 w 4572000"/>
              <a:gd name="connsiteY65" fmla="*/ 1295400 h 4115939"/>
              <a:gd name="connsiteX66" fmla="*/ 152400 w 4572000"/>
              <a:gd name="connsiteY66" fmla="*/ 3124200 h 4115939"/>
              <a:gd name="connsiteX67" fmla="*/ 304800 w 4572000"/>
              <a:gd name="connsiteY67" fmla="*/ 3124200 h 4115939"/>
              <a:gd name="connsiteX68" fmla="*/ 304800 w 4572000"/>
              <a:gd name="connsiteY68" fmla="*/ 3276600 h 4115939"/>
              <a:gd name="connsiteX69" fmla="*/ 152400 w 4572000"/>
              <a:gd name="connsiteY69" fmla="*/ 3276600 h 4115939"/>
              <a:gd name="connsiteX70" fmla="*/ 152400 w 4572000"/>
              <a:gd name="connsiteY70" fmla="*/ 3352800 h 4115939"/>
              <a:gd name="connsiteX71" fmla="*/ 228600 w 4572000"/>
              <a:gd name="connsiteY71" fmla="*/ 3429000 h 4115939"/>
              <a:gd name="connsiteX72" fmla="*/ 762000 w 4572000"/>
              <a:gd name="connsiteY72" fmla="*/ 3429000 h 4115939"/>
              <a:gd name="connsiteX73" fmla="*/ 762000 w 4572000"/>
              <a:gd name="connsiteY73" fmla="*/ 3513249 h 4115939"/>
              <a:gd name="connsiteX74" fmla="*/ 772086 w 4572000"/>
              <a:gd name="connsiteY74" fmla="*/ 3395075 h 4115939"/>
              <a:gd name="connsiteX75" fmla="*/ 806882 w 4572000"/>
              <a:gd name="connsiteY75" fmla="*/ 3276600 h 4115939"/>
              <a:gd name="connsiteX76" fmla="*/ 457200 w 4572000"/>
              <a:gd name="connsiteY76" fmla="*/ 3276600 h 4115939"/>
              <a:gd name="connsiteX77" fmla="*/ 457200 w 4572000"/>
              <a:gd name="connsiteY77" fmla="*/ 3124200 h 4115939"/>
              <a:gd name="connsiteX78" fmla="*/ 896493 w 4572000"/>
              <a:gd name="connsiteY78" fmla="*/ 3124200 h 4115939"/>
              <a:gd name="connsiteX79" fmla="*/ 992209 w 4572000"/>
              <a:gd name="connsiteY79" fmla="*/ 3028483 h 4115939"/>
              <a:gd name="connsiteX80" fmla="*/ 1846707 w 4572000"/>
              <a:gd name="connsiteY80" fmla="*/ 3124200 h 4115939"/>
              <a:gd name="connsiteX81" fmla="*/ 2057400 w 4572000"/>
              <a:gd name="connsiteY81" fmla="*/ 3124200 h 4115939"/>
              <a:gd name="connsiteX82" fmla="*/ 2057400 w 4572000"/>
              <a:gd name="connsiteY82" fmla="*/ 3276609 h 4115939"/>
              <a:gd name="connsiteX83" fmla="*/ 1936318 w 4572000"/>
              <a:gd name="connsiteY83" fmla="*/ 3276609 h 4115939"/>
              <a:gd name="connsiteX84" fmla="*/ 1969981 w 4572000"/>
              <a:gd name="connsiteY84" fmla="*/ 3389752 h 4115939"/>
              <a:gd name="connsiteX85" fmla="*/ 1981200 w 4572000"/>
              <a:gd name="connsiteY85" fmla="*/ 3506160 h 4115939"/>
              <a:gd name="connsiteX86" fmla="*/ 1981200 w 4572000"/>
              <a:gd name="connsiteY86" fmla="*/ 3505200 h 4115939"/>
              <a:gd name="connsiteX87" fmla="*/ 1981200 w 4572000"/>
              <a:gd name="connsiteY87" fmla="*/ 3429000 h 4115939"/>
              <a:gd name="connsiteX88" fmla="*/ 2590800 w 4572000"/>
              <a:gd name="connsiteY88" fmla="*/ 3429000 h 4115939"/>
              <a:gd name="connsiteX89" fmla="*/ 2590800 w 4572000"/>
              <a:gd name="connsiteY89" fmla="*/ 3505200 h 4115939"/>
              <a:gd name="connsiteX90" fmla="*/ 2590800 w 4572000"/>
              <a:gd name="connsiteY90" fmla="*/ 3513249 h 4115939"/>
              <a:gd name="connsiteX91" fmla="*/ 2600886 w 4572000"/>
              <a:gd name="connsiteY91" fmla="*/ 3395075 h 4115939"/>
              <a:gd name="connsiteX92" fmla="*/ 2635682 w 4572000"/>
              <a:gd name="connsiteY92" fmla="*/ 3276600 h 4115939"/>
              <a:gd name="connsiteX93" fmla="*/ 2209800 w 4572000"/>
              <a:gd name="connsiteY93" fmla="*/ 3276600 h 4115939"/>
              <a:gd name="connsiteX94" fmla="*/ 2209800 w 4572000"/>
              <a:gd name="connsiteY94" fmla="*/ 3124200 h 4115939"/>
              <a:gd name="connsiteX95" fmla="*/ 2725293 w 4572000"/>
              <a:gd name="connsiteY95" fmla="*/ 3124200 h 4115939"/>
              <a:gd name="connsiteX96" fmla="*/ 2821010 w 4572000"/>
              <a:gd name="connsiteY96" fmla="*/ 3028483 h 4115939"/>
              <a:gd name="connsiteX97" fmla="*/ 3675507 w 4572000"/>
              <a:gd name="connsiteY97" fmla="*/ 3124200 h 4115939"/>
              <a:gd name="connsiteX98" fmla="*/ 3886200 w 4572000"/>
              <a:gd name="connsiteY98" fmla="*/ 3124200 h 4115939"/>
              <a:gd name="connsiteX99" fmla="*/ 3886200 w 4572000"/>
              <a:gd name="connsiteY99" fmla="*/ 3276609 h 4115939"/>
              <a:gd name="connsiteX100" fmla="*/ 3765118 w 4572000"/>
              <a:gd name="connsiteY100" fmla="*/ 3276609 h 4115939"/>
              <a:gd name="connsiteX101" fmla="*/ 3798781 w 4572000"/>
              <a:gd name="connsiteY101" fmla="*/ 3389752 h 4115939"/>
              <a:gd name="connsiteX102" fmla="*/ 3810000 w 4572000"/>
              <a:gd name="connsiteY102" fmla="*/ 3506160 h 4115939"/>
              <a:gd name="connsiteX103" fmla="*/ 3810000 w 4572000"/>
              <a:gd name="connsiteY103" fmla="*/ 3429000 h 4115939"/>
              <a:gd name="connsiteX104" fmla="*/ 4343400 w 4572000"/>
              <a:gd name="connsiteY104" fmla="*/ 3429000 h 4115939"/>
              <a:gd name="connsiteX105" fmla="*/ 4419600 w 4572000"/>
              <a:gd name="connsiteY105" fmla="*/ 3352800 h 4115939"/>
              <a:gd name="connsiteX106" fmla="*/ 4419600 w 4572000"/>
              <a:gd name="connsiteY106" fmla="*/ 3276600 h 4115939"/>
              <a:gd name="connsiteX107" fmla="*/ 4038600 w 4572000"/>
              <a:gd name="connsiteY107" fmla="*/ 3276600 h 4115939"/>
              <a:gd name="connsiteX108" fmla="*/ 4038600 w 4572000"/>
              <a:gd name="connsiteY108" fmla="*/ 3124200 h 4115939"/>
              <a:gd name="connsiteX109" fmla="*/ 4419600 w 4572000"/>
              <a:gd name="connsiteY109" fmla="*/ 3124200 h 4115939"/>
              <a:gd name="connsiteX110" fmla="*/ 4419600 w 4572000"/>
              <a:gd name="connsiteY110" fmla="*/ 2514600 h 4115939"/>
              <a:gd name="connsiteX111" fmla="*/ 4191000 w 4572000"/>
              <a:gd name="connsiteY111" fmla="*/ 2286000 h 4115939"/>
              <a:gd name="connsiteX112" fmla="*/ 2819400 w 4572000"/>
              <a:gd name="connsiteY112" fmla="*/ 2286000 h 4115939"/>
              <a:gd name="connsiteX113" fmla="*/ 2590800 w 4572000"/>
              <a:gd name="connsiteY113" fmla="*/ 2057400 h 4115939"/>
              <a:gd name="connsiteX114" fmla="*/ 2590800 w 4572000"/>
              <a:gd name="connsiteY114" fmla="*/ 1219200 h 4115939"/>
              <a:gd name="connsiteX115" fmla="*/ 3352800 w 4572000"/>
              <a:gd name="connsiteY115" fmla="*/ 762000 h 4115939"/>
              <a:gd name="connsiteX116" fmla="*/ 3657600 w 4572000"/>
              <a:gd name="connsiteY116" fmla="*/ 762000 h 4115939"/>
              <a:gd name="connsiteX117" fmla="*/ 3657600 w 4572000"/>
              <a:gd name="connsiteY117" fmla="*/ 914400 h 4115939"/>
              <a:gd name="connsiteX118" fmla="*/ 3352800 w 4572000"/>
              <a:gd name="connsiteY118" fmla="*/ 914400 h 4115939"/>
              <a:gd name="connsiteX119" fmla="*/ 1676400 w 4572000"/>
              <a:gd name="connsiteY119" fmla="*/ 762000 h 4115939"/>
              <a:gd name="connsiteX120" fmla="*/ 1981200 w 4572000"/>
              <a:gd name="connsiteY120" fmla="*/ 762000 h 4115939"/>
              <a:gd name="connsiteX121" fmla="*/ 1981200 w 4572000"/>
              <a:gd name="connsiteY121" fmla="*/ 914400 h 4115939"/>
              <a:gd name="connsiteX122" fmla="*/ 1676400 w 4572000"/>
              <a:gd name="connsiteY122" fmla="*/ 914400 h 4115939"/>
              <a:gd name="connsiteX123" fmla="*/ 2667000 w 4572000"/>
              <a:gd name="connsiteY123" fmla="*/ 609600 h 4115939"/>
              <a:gd name="connsiteX124" fmla="*/ 2286000 w 4572000"/>
              <a:gd name="connsiteY124" fmla="*/ 990600 h 4115939"/>
              <a:gd name="connsiteX125" fmla="*/ 2286000 w 4572000"/>
              <a:gd name="connsiteY125" fmla="*/ 1066800 h 4115939"/>
              <a:gd name="connsiteX126" fmla="*/ 3048000 w 4572000"/>
              <a:gd name="connsiteY126" fmla="*/ 1066800 h 4115939"/>
              <a:gd name="connsiteX127" fmla="*/ 3048000 w 4572000"/>
              <a:gd name="connsiteY127" fmla="*/ 990600 h 4115939"/>
              <a:gd name="connsiteX128" fmla="*/ 2667000 w 4572000"/>
              <a:gd name="connsiteY128" fmla="*/ 609600 h 4115939"/>
              <a:gd name="connsiteX129" fmla="*/ 2667000 w 4572000"/>
              <a:gd name="connsiteY129" fmla="*/ 457200 h 4115939"/>
              <a:gd name="connsiteX130" fmla="*/ 3200400 w 4572000"/>
              <a:gd name="connsiteY130" fmla="*/ 990600 h 4115939"/>
              <a:gd name="connsiteX131" fmla="*/ 3200400 w 4572000"/>
              <a:gd name="connsiteY131" fmla="*/ 1066800 h 4115939"/>
              <a:gd name="connsiteX132" fmla="*/ 3241395 w 4572000"/>
              <a:gd name="connsiteY132" fmla="*/ 1066800 h 4115939"/>
              <a:gd name="connsiteX133" fmla="*/ 3408731 w 4572000"/>
              <a:gd name="connsiteY133" fmla="*/ 1139418 h 4115939"/>
              <a:gd name="connsiteX134" fmla="*/ 3416351 w 4572000"/>
              <a:gd name="connsiteY134" fmla="*/ 1149401 h 4115939"/>
              <a:gd name="connsiteX135" fmla="*/ 4052849 w 4572000"/>
              <a:gd name="connsiteY135" fmla="*/ 2113102 h 4115939"/>
              <a:gd name="connsiteX136" fmla="*/ 4104818 w 4572000"/>
              <a:gd name="connsiteY136" fmla="*/ 2133600 h 4115939"/>
              <a:gd name="connsiteX137" fmla="*/ 4191000 w 4572000"/>
              <a:gd name="connsiteY137" fmla="*/ 2133600 h 4115939"/>
              <a:gd name="connsiteX138" fmla="*/ 4572000 w 4572000"/>
              <a:gd name="connsiteY138" fmla="*/ 2514600 h 4115939"/>
              <a:gd name="connsiteX139" fmla="*/ 4572000 w 4572000"/>
              <a:gd name="connsiteY139" fmla="*/ 3352800 h 4115939"/>
              <a:gd name="connsiteX140" fmla="*/ 4343400 w 4572000"/>
              <a:gd name="connsiteY140" fmla="*/ 3581400 h 4115939"/>
              <a:gd name="connsiteX141" fmla="*/ 3810000 w 4572000"/>
              <a:gd name="connsiteY141" fmla="*/ 3581400 h 4115939"/>
              <a:gd name="connsiteX142" fmla="*/ 3810000 w 4572000"/>
              <a:gd name="connsiteY142" fmla="*/ 3506212 h 4115939"/>
              <a:gd name="connsiteX143" fmla="*/ 3798781 w 4572000"/>
              <a:gd name="connsiteY143" fmla="*/ 3622620 h 4115939"/>
              <a:gd name="connsiteX144" fmla="*/ 3765118 w 4572000"/>
              <a:gd name="connsiteY144" fmla="*/ 3735762 h 4115939"/>
              <a:gd name="connsiteX145" fmla="*/ 2970819 w 4572000"/>
              <a:gd name="connsiteY145" fmla="*/ 4070899 h 4115939"/>
              <a:gd name="connsiteX146" fmla="*/ 2603767 w 4572000"/>
              <a:gd name="connsiteY146" fmla="*/ 3631548 h 4115939"/>
              <a:gd name="connsiteX147" fmla="*/ 2590800 w 4572000"/>
              <a:gd name="connsiteY147" fmla="*/ 3515378 h 4115939"/>
              <a:gd name="connsiteX148" fmla="*/ 2590800 w 4572000"/>
              <a:gd name="connsiteY148" fmla="*/ 3581400 h 4115939"/>
              <a:gd name="connsiteX149" fmla="*/ 1981200 w 4572000"/>
              <a:gd name="connsiteY149" fmla="*/ 3581400 h 4115939"/>
              <a:gd name="connsiteX150" fmla="*/ 1981200 w 4572000"/>
              <a:gd name="connsiteY150" fmla="*/ 3506212 h 4115939"/>
              <a:gd name="connsiteX151" fmla="*/ 1969981 w 4572000"/>
              <a:gd name="connsiteY151" fmla="*/ 3622620 h 4115939"/>
              <a:gd name="connsiteX152" fmla="*/ 1936318 w 4572000"/>
              <a:gd name="connsiteY152" fmla="*/ 3735762 h 4115939"/>
              <a:gd name="connsiteX153" fmla="*/ 1142019 w 4572000"/>
              <a:gd name="connsiteY153" fmla="*/ 4070899 h 4115939"/>
              <a:gd name="connsiteX154" fmla="*/ 774967 w 4572000"/>
              <a:gd name="connsiteY154" fmla="*/ 3631548 h 4115939"/>
              <a:gd name="connsiteX155" fmla="*/ 762000 w 4572000"/>
              <a:gd name="connsiteY155" fmla="*/ 3515378 h 4115939"/>
              <a:gd name="connsiteX156" fmla="*/ 762000 w 4572000"/>
              <a:gd name="connsiteY156" fmla="*/ 3581400 h 4115939"/>
              <a:gd name="connsiteX157" fmla="*/ 228600 w 4572000"/>
              <a:gd name="connsiteY157" fmla="*/ 3581400 h 4115939"/>
              <a:gd name="connsiteX158" fmla="*/ 0 w 4572000"/>
              <a:gd name="connsiteY158" fmla="*/ 3352800 h 4115939"/>
              <a:gd name="connsiteX159" fmla="*/ 0 w 4572000"/>
              <a:gd name="connsiteY159" fmla="*/ 1295400 h 4115939"/>
              <a:gd name="connsiteX160" fmla="*/ 228600 w 4572000"/>
              <a:gd name="connsiteY160" fmla="*/ 1066800 h 4115939"/>
              <a:gd name="connsiteX161" fmla="*/ 2133600 w 4572000"/>
              <a:gd name="connsiteY161" fmla="*/ 1066800 h 4115939"/>
              <a:gd name="connsiteX162" fmla="*/ 2133600 w 4572000"/>
              <a:gd name="connsiteY162" fmla="*/ 990600 h 4115939"/>
              <a:gd name="connsiteX163" fmla="*/ 2667000 w 4572000"/>
              <a:gd name="connsiteY163" fmla="*/ 457200 h 4115939"/>
              <a:gd name="connsiteX164" fmla="*/ 3298978 w 4572000"/>
              <a:gd name="connsiteY164" fmla="*/ 174738 h 4115939"/>
              <a:gd name="connsiteX165" fmla="*/ 3406740 w 4572000"/>
              <a:gd name="connsiteY165" fmla="*/ 282500 h 4115939"/>
              <a:gd name="connsiteX166" fmla="*/ 3178123 w 4572000"/>
              <a:gd name="connsiteY166" fmla="*/ 511117 h 4115939"/>
              <a:gd name="connsiteX167" fmla="*/ 3070361 w 4572000"/>
              <a:gd name="connsiteY167" fmla="*/ 403355 h 4115939"/>
              <a:gd name="connsiteX168" fmla="*/ 2035100 w 4572000"/>
              <a:gd name="connsiteY168" fmla="*/ 174733 h 4115939"/>
              <a:gd name="connsiteX169" fmla="*/ 2263717 w 4572000"/>
              <a:gd name="connsiteY169" fmla="*/ 403350 h 4115939"/>
              <a:gd name="connsiteX170" fmla="*/ 2155955 w 4572000"/>
              <a:gd name="connsiteY170" fmla="*/ 511112 h 4115939"/>
              <a:gd name="connsiteX171" fmla="*/ 1927338 w 4572000"/>
              <a:gd name="connsiteY171" fmla="*/ 282495 h 4115939"/>
              <a:gd name="connsiteX172" fmla="*/ 2590800 w 4572000"/>
              <a:gd name="connsiteY172" fmla="*/ 0 h 4115939"/>
              <a:gd name="connsiteX173" fmla="*/ 2743200 w 4572000"/>
              <a:gd name="connsiteY173" fmla="*/ 0 h 4115939"/>
              <a:gd name="connsiteX174" fmla="*/ 2743200 w 4572000"/>
              <a:gd name="connsiteY174" fmla="*/ 304800 h 4115939"/>
              <a:gd name="connsiteX175" fmla="*/ 2590800 w 4572000"/>
              <a:gd name="connsiteY175" fmla="*/ 304800 h 4115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4572000" h="4115939">
                <a:moveTo>
                  <a:pt x="3200400" y="3352800"/>
                </a:moveTo>
                <a:cubicBezTo>
                  <a:pt x="3116227" y="3352800"/>
                  <a:pt x="3048000" y="3421027"/>
                  <a:pt x="3048000" y="3505200"/>
                </a:cubicBezTo>
                <a:cubicBezTo>
                  <a:pt x="3048000" y="3589372"/>
                  <a:pt x="3116227" y="3657600"/>
                  <a:pt x="3200400" y="3657600"/>
                </a:cubicBezTo>
                <a:cubicBezTo>
                  <a:pt x="3284572" y="3657600"/>
                  <a:pt x="3352800" y="3589372"/>
                  <a:pt x="3352800" y="3505200"/>
                </a:cubicBezTo>
                <a:cubicBezTo>
                  <a:pt x="3352800" y="3421027"/>
                  <a:pt x="3284572" y="3352800"/>
                  <a:pt x="3200400" y="3352800"/>
                </a:cubicBezTo>
                <a:close/>
                <a:moveTo>
                  <a:pt x="1371600" y="3352800"/>
                </a:moveTo>
                <a:cubicBezTo>
                  <a:pt x="1287427" y="3352800"/>
                  <a:pt x="1219200" y="3421027"/>
                  <a:pt x="1219200" y="3505200"/>
                </a:cubicBezTo>
                <a:cubicBezTo>
                  <a:pt x="1219200" y="3589372"/>
                  <a:pt x="1287427" y="3657600"/>
                  <a:pt x="1371600" y="3657600"/>
                </a:cubicBezTo>
                <a:cubicBezTo>
                  <a:pt x="1455772" y="3657600"/>
                  <a:pt x="1524000" y="3589372"/>
                  <a:pt x="1524000" y="3505200"/>
                </a:cubicBezTo>
                <a:cubicBezTo>
                  <a:pt x="1524000" y="3421027"/>
                  <a:pt x="1455772" y="3352800"/>
                  <a:pt x="1371600" y="3352800"/>
                </a:cubicBezTo>
                <a:close/>
                <a:moveTo>
                  <a:pt x="3200400" y="3200400"/>
                </a:moveTo>
                <a:cubicBezTo>
                  <a:pt x="3368735" y="3200400"/>
                  <a:pt x="3505200" y="3336864"/>
                  <a:pt x="3505200" y="3505200"/>
                </a:cubicBezTo>
                <a:cubicBezTo>
                  <a:pt x="3505200" y="3673535"/>
                  <a:pt x="3368735" y="3810000"/>
                  <a:pt x="3200400" y="3810000"/>
                </a:cubicBezTo>
                <a:cubicBezTo>
                  <a:pt x="3032064" y="3810000"/>
                  <a:pt x="2895600" y="3673535"/>
                  <a:pt x="2895600" y="3505200"/>
                </a:cubicBezTo>
                <a:cubicBezTo>
                  <a:pt x="2895600" y="3336864"/>
                  <a:pt x="3032064" y="3200400"/>
                  <a:pt x="3200400" y="3200400"/>
                </a:cubicBezTo>
                <a:close/>
                <a:moveTo>
                  <a:pt x="1371600" y="3200400"/>
                </a:moveTo>
                <a:cubicBezTo>
                  <a:pt x="1539935" y="3200400"/>
                  <a:pt x="1676400" y="3336864"/>
                  <a:pt x="1676400" y="3505200"/>
                </a:cubicBezTo>
                <a:cubicBezTo>
                  <a:pt x="1676400" y="3673535"/>
                  <a:pt x="1539935" y="3810000"/>
                  <a:pt x="1371600" y="3810000"/>
                </a:cubicBezTo>
                <a:cubicBezTo>
                  <a:pt x="1203264" y="3810000"/>
                  <a:pt x="1066800" y="3673535"/>
                  <a:pt x="1066800" y="3505200"/>
                </a:cubicBezTo>
                <a:cubicBezTo>
                  <a:pt x="1066800" y="3336864"/>
                  <a:pt x="1203264" y="3200400"/>
                  <a:pt x="1371600" y="3200400"/>
                </a:cubicBezTo>
                <a:close/>
                <a:moveTo>
                  <a:pt x="3200400" y="3048000"/>
                </a:moveTo>
                <a:cubicBezTo>
                  <a:pt x="2947892" y="3048000"/>
                  <a:pt x="2743200" y="3252692"/>
                  <a:pt x="2743200" y="3505200"/>
                </a:cubicBezTo>
                <a:cubicBezTo>
                  <a:pt x="2743200" y="3757708"/>
                  <a:pt x="2947892" y="3962400"/>
                  <a:pt x="3200400" y="3962400"/>
                </a:cubicBezTo>
                <a:cubicBezTo>
                  <a:pt x="3452784" y="3962105"/>
                  <a:pt x="3657304" y="3757584"/>
                  <a:pt x="3657600" y="3505200"/>
                </a:cubicBezTo>
                <a:cubicBezTo>
                  <a:pt x="3657600" y="3252692"/>
                  <a:pt x="3452908" y="3048000"/>
                  <a:pt x="3200400" y="3048000"/>
                </a:cubicBezTo>
                <a:close/>
                <a:moveTo>
                  <a:pt x="1371600" y="3048000"/>
                </a:moveTo>
                <a:cubicBezTo>
                  <a:pt x="1119092" y="3048000"/>
                  <a:pt x="914400" y="3252692"/>
                  <a:pt x="914400" y="3505200"/>
                </a:cubicBezTo>
                <a:cubicBezTo>
                  <a:pt x="914400" y="3757708"/>
                  <a:pt x="1119092" y="3962400"/>
                  <a:pt x="1371600" y="3962400"/>
                </a:cubicBezTo>
                <a:cubicBezTo>
                  <a:pt x="1623984" y="3962105"/>
                  <a:pt x="1828504" y="3757584"/>
                  <a:pt x="1828800" y="3505200"/>
                </a:cubicBezTo>
                <a:cubicBezTo>
                  <a:pt x="1828800" y="3252692"/>
                  <a:pt x="1624108" y="3048000"/>
                  <a:pt x="1371600" y="3048000"/>
                </a:cubicBezTo>
                <a:close/>
                <a:moveTo>
                  <a:pt x="3048000" y="2438400"/>
                </a:moveTo>
                <a:lnTo>
                  <a:pt x="3352800" y="2438400"/>
                </a:lnTo>
                <a:lnTo>
                  <a:pt x="3352800" y="2590800"/>
                </a:lnTo>
                <a:lnTo>
                  <a:pt x="3048000" y="2590800"/>
                </a:lnTo>
                <a:close/>
                <a:moveTo>
                  <a:pt x="1295400" y="1676400"/>
                </a:moveTo>
                <a:lnTo>
                  <a:pt x="1295400" y="1981200"/>
                </a:lnTo>
                <a:lnTo>
                  <a:pt x="990600" y="1981200"/>
                </a:lnTo>
                <a:lnTo>
                  <a:pt x="990600" y="2133600"/>
                </a:lnTo>
                <a:lnTo>
                  <a:pt x="1295400" y="2133600"/>
                </a:lnTo>
                <a:lnTo>
                  <a:pt x="1295400" y="2438400"/>
                </a:lnTo>
                <a:lnTo>
                  <a:pt x="1447800" y="2438400"/>
                </a:lnTo>
                <a:lnTo>
                  <a:pt x="1447800" y="2133600"/>
                </a:lnTo>
                <a:lnTo>
                  <a:pt x="1752600" y="2133600"/>
                </a:lnTo>
                <a:lnTo>
                  <a:pt x="1752600" y="1981200"/>
                </a:lnTo>
                <a:lnTo>
                  <a:pt x="1447800" y="1981200"/>
                </a:lnTo>
                <a:lnTo>
                  <a:pt x="1447800" y="1676400"/>
                </a:lnTo>
                <a:close/>
                <a:moveTo>
                  <a:pt x="1143000" y="1524000"/>
                </a:moveTo>
                <a:lnTo>
                  <a:pt x="1600200" y="1524000"/>
                </a:lnTo>
                <a:lnTo>
                  <a:pt x="1600200" y="1828800"/>
                </a:lnTo>
                <a:lnTo>
                  <a:pt x="1905000" y="1828800"/>
                </a:lnTo>
                <a:lnTo>
                  <a:pt x="1905000" y="2286000"/>
                </a:lnTo>
                <a:lnTo>
                  <a:pt x="1600200" y="2286000"/>
                </a:lnTo>
                <a:lnTo>
                  <a:pt x="1600200" y="2590800"/>
                </a:lnTo>
                <a:lnTo>
                  <a:pt x="1143000" y="2590800"/>
                </a:lnTo>
                <a:lnTo>
                  <a:pt x="1143000" y="2286000"/>
                </a:lnTo>
                <a:lnTo>
                  <a:pt x="838200" y="2286000"/>
                </a:lnTo>
                <a:lnTo>
                  <a:pt x="838200" y="1828800"/>
                </a:lnTo>
                <a:lnTo>
                  <a:pt x="1143000" y="1828800"/>
                </a:lnTo>
                <a:close/>
                <a:moveTo>
                  <a:pt x="2743200" y="1219200"/>
                </a:moveTo>
                <a:lnTo>
                  <a:pt x="2743200" y="2057400"/>
                </a:lnTo>
                <a:cubicBezTo>
                  <a:pt x="2743200" y="2099481"/>
                  <a:pt x="2777318" y="2133600"/>
                  <a:pt x="2819400" y="2133600"/>
                </a:cubicBezTo>
                <a:lnTo>
                  <a:pt x="3883761" y="2133600"/>
                </a:lnTo>
                <a:lnTo>
                  <a:pt x="3293364" y="1239698"/>
                </a:lnTo>
                <a:cubicBezTo>
                  <a:pt x="3279257" y="1226534"/>
                  <a:pt x="3260693" y="1219209"/>
                  <a:pt x="3241395" y="1219200"/>
                </a:cubicBezTo>
                <a:close/>
                <a:moveTo>
                  <a:pt x="228600" y="1219200"/>
                </a:moveTo>
                <a:cubicBezTo>
                  <a:pt x="186518" y="1219200"/>
                  <a:pt x="152400" y="1253318"/>
                  <a:pt x="152400" y="1295400"/>
                </a:cubicBezTo>
                <a:lnTo>
                  <a:pt x="152400" y="3124200"/>
                </a:lnTo>
                <a:lnTo>
                  <a:pt x="304800" y="3124200"/>
                </a:lnTo>
                <a:lnTo>
                  <a:pt x="304800" y="3276600"/>
                </a:lnTo>
                <a:lnTo>
                  <a:pt x="152400" y="3276600"/>
                </a:lnTo>
                <a:lnTo>
                  <a:pt x="152400" y="3352800"/>
                </a:lnTo>
                <a:cubicBezTo>
                  <a:pt x="152400" y="3394881"/>
                  <a:pt x="186518" y="3429000"/>
                  <a:pt x="228600" y="3429000"/>
                </a:cubicBezTo>
                <a:lnTo>
                  <a:pt x="762000" y="3429000"/>
                </a:lnTo>
                <a:lnTo>
                  <a:pt x="762000" y="3513249"/>
                </a:lnTo>
                <a:lnTo>
                  <a:pt x="772086" y="3395075"/>
                </a:lnTo>
                <a:cubicBezTo>
                  <a:pt x="779508" y="3355255"/>
                  <a:pt x="791032" y="3315586"/>
                  <a:pt x="806882" y="3276600"/>
                </a:cubicBezTo>
                <a:lnTo>
                  <a:pt x="457200" y="3276600"/>
                </a:lnTo>
                <a:lnTo>
                  <a:pt x="457200" y="3124200"/>
                </a:lnTo>
                <a:lnTo>
                  <a:pt x="896493" y="3124200"/>
                </a:lnTo>
                <a:cubicBezTo>
                  <a:pt x="924734" y="3088833"/>
                  <a:pt x="956843" y="3056725"/>
                  <a:pt x="992209" y="3028483"/>
                </a:cubicBezTo>
                <a:cubicBezTo>
                  <a:pt x="1254604" y="2818952"/>
                  <a:pt x="1637176" y="2861805"/>
                  <a:pt x="1846707" y="3124200"/>
                </a:cubicBezTo>
                <a:lnTo>
                  <a:pt x="2057400" y="3124200"/>
                </a:lnTo>
                <a:lnTo>
                  <a:pt x="2057400" y="3276609"/>
                </a:lnTo>
                <a:lnTo>
                  <a:pt x="1936318" y="3276609"/>
                </a:lnTo>
                <a:cubicBezTo>
                  <a:pt x="1951280" y="3313409"/>
                  <a:pt x="1962501" y="3351306"/>
                  <a:pt x="1969981" y="3389752"/>
                </a:cubicBezTo>
                <a:lnTo>
                  <a:pt x="1981200" y="3506160"/>
                </a:lnTo>
                <a:lnTo>
                  <a:pt x="1981200" y="3505200"/>
                </a:lnTo>
                <a:lnTo>
                  <a:pt x="1981200" y="3429000"/>
                </a:lnTo>
                <a:lnTo>
                  <a:pt x="2590800" y="3429000"/>
                </a:lnTo>
                <a:lnTo>
                  <a:pt x="2590800" y="3505200"/>
                </a:lnTo>
                <a:lnTo>
                  <a:pt x="2590800" y="3513249"/>
                </a:lnTo>
                <a:lnTo>
                  <a:pt x="2600886" y="3395075"/>
                </a:lnTo>
                <a:cubicBezTo>
                  <a:pt x="2608309" y="3355255"/>
                  <a:pt x="2619832" y="3315586"/>
                  <a:pt x="2635682" y="3276600"/>
                </a:cubicBezTo>
                <a:lnTo>
                  <a:pt x="2209800" y="3276600"/>
                </a:lnTo>
                <a:lnTo>
                  <a:pt x="2209800" y="3124200"/>
                </a:lnTo>
                <a:lnTo>
                  <a:pt x="2725293" y="3124200"/>
                </a:lnTo>
                <a:cubicBezTo>
                  <a:pt x="2753534" y="3088833"/>
                  <a:pt x="2785643" y="3056725"/>
                  <a:pt x="2821010" y="3028483"/>
                </a:cubicBezTo>
                <a:cubicBezTo>
                  <a:pt x="3083404" y="2818952"/>
                  <a:pt x="3465976" y="2861805"/>
                  <a:pt x="3675507" y="3124200"/>
                </a:cubicBezTo>
                <a:lnTo>
                  <a:pt x="3886200" y="3124200"/>
                </a:lnTo>
                <a:lnTo>
                  <a:pt x="3886200" y="3276609"/>
                </a:lnTo>
                <a:lnTo>
                  <a:pt x="3765118" y="3276609"/>
                </a:lnTo>
                <a:cubicBezTo>
                  <a:pt x="3780079" y="3313409"/>
                  <a:pt x="3791301" y="3351306"/>
                  <a:pt x="3798781" y="3389752"/>
                </a:cubicBezTo>
                <a:lnTo>
                  <a:pt x="3810000" y="3506160"/>
                </a:lnTo>
                <a:lnTo>
                  <a:pt x="3810000" y="3429000"/>
                </a:lnTo>
                <a:lnTo>
                  <a:pt x="4343400" y="3429000"/>
                </a:lnTo>
                <a:cubicBezTo>
                  <a:pt x="4385481" y="3429000"/>
                  <a:pt x="4419600" y="3394881"/>
                  <a:pt x="4419600" y="3352800"/>
                </a:cubicBezTo>
                <a:lnTo>
                  <a:pt x="4419600" y="3276600"/>
                </a:lnTo>
                <a:lnTo>
                  <a:pt x="4038600" y="3276600"/>
                </a:lnTo>
                <a:lnTo>
                  <a:pt x="4038600" y="3124200"/>
                </a:lnTo>
                <a:lnTo>
                  <a:pt x="4419600" y="3124200"/>
                </a:lnTo>
                <a:lnTo>
                  <a:pt x="4419600" y="2514600"/>
                </a:lnTo>
                <a:cubicBezTo>
                  <a:pt x="4419600" y="2388346"/>
                  <a:pt x="4317254" y="2286000"/>
                  <a:pt x="4191000" y="2286000"/>
                </a:cubicBezTo>
                <a:lnTo>
                  <a:pt x="2819400" y="2286000"/>
                </a:lnTo>
                <a:cubicBezTo>
                  <a:pt x="2693146" y="2286000"/>
                  <a:pt x="2590800" y="2183654"/>
                  <a:pt x="2590800" y="2057400"/>
                </a:cubicBezTo>
                <a:lnTo>
                  <a:pt x="2590800" y="1219200"/>
                </a:lnTo>
                <a:close/>
                <a:moveTo>
                  <a:pt x="3352800" y="762000"/>
                </a:moveTo>
                <a:lnTo>
                  <a:pt x="3657600" y="762000"/>
                </a:lnTo>
                <a:lnTo>
                  <a:pt x="3657600" y="914400"/>
                </a:lnTo>
                <a:lnTo>
                  <a:pt x="3352800" y="914400"/>
                </a:lnTo>
                <a:close/>
                <a:moveTo>
                  <a:pt x="1676400" y="762000"/>
                </a:moveTo>
                <a:lnTo>
                  <a:pt x="1981200" y="762000"/>
                </a:lnTo>
                <a:lnTo>
                  <a:pt x="1981200" y="914400"/>
                </a:lnTo>
                <a:lnTo>
                  <a:pt x="1676400" y="914400"/>
                </a:lnTo>
                <a:close/>
                <a:moveTo>
                  <a:pt x="2667000" y="609600"/>
                </a:moveTo>
                <a:cubicBezTo>
                  <a:pt x="2456583" y="609600"/>
                  <a:pt x="2286000" y="780183"/>
                  <a:pt x="2286000" y="990600"/>
                </a:cubicBezTo>
                <a:lnTo>
                  <a:pt x="2286000" y="1066800"/>
                </a:lnTo>
                <a:lnTo>
                  <a:pt x="3048000" y="1066800"/>
                </a:lnTo>
                <a:lnTo>
                  <a:pt x="3048000" y="990600"/>
                </a:lnTo>
                <a:cubicBezTo>
                  <a:pt x="3048000" y="780183"/>
                  <a:pt x="2877417" y="609600"/>
                  <a:pt x="2667000" y="609600"/>
                </a:cubicBezTo>
                <a:close/>
                <a:moveTo>
                  <a:pt x="2667000" y="457200"/>
                </a:moveTo>
                <a:cubicBezTo>
                  <a:pt x="2961589" y="457200"/>
                  <a:pt x="3200400" y="696011"/>
                  <a:pt x="3200400" y="990600"/>
                </a:cubicBezTo>
                <a:lnTo>
                  <a:pt x="3200400" y="1066800"/>
                </a:lnTo>
                <a:lnTo>
                  <a:pt x="3241395" y="1066800"/>
                </a:lnTo>
                <a:cubicBezTo>
                  <a:pt x="3304813" y="1066838"/>
                  <a:pt x="3365383" y="1093127"/>
                  <a:pt x="3408731" y="1139418"/>
                </a:cubicBezTo>
                <a:lnTo>
                  <a:pt x="3416351" y="1149401"/>
                </a:lnTo>
                <a:lnTo>
                  <a:pt x="4052849" y="2113102"/>
                </a:lnTo>
                <a:cubicBezTo>
                  <a:pt x="4066956" y="2126266"/>
                  <a:pt x="4085520" y="2133590"/>
                  <a:pt x="4104818" y="2133600"/>
                </a:cubicBezTo>
                <a:lnTo>
                  <a:pt x="4191000" y="2133600"/>
                </a:lnTo>
                <a:cubicBezTo>
                  <a:pt x="4401312" y="2133857"/>
                  <a:pt x="4571752" y="2304288"/>
                  <a:pt x="4572000" y="2514600"/>
                </a:cubicBezTo>
                <a:lnTo>
                  <a:pt x="4572000" y="3352800"/>
                </a:lnTo>
                <a:cubicBezTo>
                  <a:pt x="4572000" y="3479054"/>
                  <a:pt x="4469654" y="3581400"/>
                  <a:pt x="4343400" y="3581400"/>
                </a:cubicBezTo>
                <a:lnTo>
                  <a:pt x="3810000" y="3581400"/>
                </a:lnTo>
                <a:lnTo>
                  <a:pt x="3810000" y="3506212"/>
                </a:lnTo>
                <a:lnTo>
                  <a:pt x="3798781" y="3622620"/>
                </a:lnTo>
                <a:cubicBezTo>
                  <a:pt x="3791301" y="3661066"/>
                  <a:pt x="3780079" y="3698963"/>
                  <a:pt x="3765118" y="3735762"/>
                </a:cubicBezTo>
                <a:cubicBezTo>
                  <a:pt x="3638321" y="4047639"/>
                  <a:pt x="3282705" y="4197686"/>
                  <a:pt x="2970819" y="4070899"/>
                </a:cubicBezTo>
                <a:cubicBezTo>
                  <a:pt x="2775896" y="3991651"/>
                  <a:pt x="2644184" y="3823021"/>
                  <a:pt x="2603767" y="3631548"/>
                </a:cubicBezTo>
                <a:lnTo>
                  <a:pt x="2590800" y="3515378"/>
                </a:lnTo>
                <a:lnTo>
                  <a:pt x="2590800" y="3581400"/>
                </a:lnTo>
                <a:lnTo>
                  <a:pt x="1981200" y="3581400"/>
                </a:lnTo>
                <a:lnTo>
                  <a:pt x="1981200" y="3506212"/>
                </a:lnTo>
                <a:lnTo>
                  <a:pt x="1969981" y="3622620"/>
                </a:lnTo>
                <a:cubicBezTo>
                  <a:pt x="1962501" y="3661066"/>
                  <a:pt x="1951280" y="3698963"/>
                  <a:pt x="1936318" y="3735762"/>
                </a:cubicBezTo>
                <a:cubicBezTo>
                  <a:pt x="1809521" y="4047639"/>
                  <a:pt x="1453905" y="4197686"/>
                  <a:pt x="1142019" y="4070899"/>
                </a:cubicBezTo>
                <a:cubicBezTo>
                  <a:pt x="947096" y="3991651"/>
                  <a:pt x="815384" y="3823021"/>
                  <a:pt x="774967" y="3631548"/>
                </a:cubicBezTo>
                <a:lnTo>
                  <a:pt x="762000" y="3515378"/>
                </a:lnTo>
                <a:lnTo>
                  <a:pt x="762000" y="3581400"/>
                </a:lnTo>
                <a:lnTo>
                  <a:pt x="228600" y="3581400"/>
                </a:lnTo>
                <a:cubicBezTo>
                  <a:pt x="102346" y="3581400"/>
                  <a:pt x="0" y="3479054"/>
                  <a:pt x="0" y="3352800"/>
                </a:cubicBezTo>
                <a:lnTo>
                  <a:pt x="0" y="1295400"/>
                </a:lnTo>
                <a:cubicBezTo>
                  <a:pt x="0" y="1169146"/>
                  <a:pt x="102346" y="1066800"/>
                  <a:pt x="228600" y="1066800"/>
                </a:cubicBezTo>
                <a:lnTo>
                  <a:pt x="2133600" y="1066800"/>
                </a:lnTo>
                <a:lnTo>
                  <a:pt x="2133600" y="990600"/>
                </a:lnTo>
                <a:cubicBezTo>
                  <a:pt x="2133600" y="696011"/>
                  <a:pt x="2372411" y="457200"/>
                  <a:pt x="2667000" y="457200"/>
                </a:cubicBezTo>
                <a:close/>
                <a:moveTo>
                  <a:pt x="3298978" y="174738"/>
                </a:moveTo>
                <a:lnTo>
                  <a:pt x="3406740" y="282500"/>
                </a:lnTo>
                <a:lnTo>
                  <a:pt x="3178123" y="511117"/>
                </a:lnTo>
                <a:lnTo>
                  <a:pt x="3070361" y="403355"/>
                </a:lnTo>
                <a:close/>
                <a:moveTo>
                  <a:pt x="2035100" y="174733"/>
                </a:moveTo>
                <a:lnTo>
                  <a:pt x="2263717" y="403350"/>
                </a:lnTo>
                <a:lnTo>
                  <a:pt x="2155955" y="511112"/>
                </a:lnTo>
                <a:lnTo>
                  <a:pt x="1927338" y="282495"/>
                </a:lnTo>
                <a:close/>
                <a:moveTo>
                  <a:pt x="2590800" y="0"/>
                </a:moveTo>
                <a:lnTo>
                  <a:pt x="2743200" y="0"/>
                </a:lnTo>
                <a:lnTo>
                  <a:pt x="2743200" y="304800"/>
                </a:lnTo>
                <a:lnTo>
                  <a:pt x="2590800" y="3048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9D85AF9-1F75-4859-B213-1E64F5E8034F}"/>
              </a:ext>
            </a:extLst>
          </p:cNvPr>
          <p:cNvSpPr>
            <a:spLocks noChangeAspect="1"/>
          </p:cNvSpPr>
          <p:nvPr/>
        </p:nvSpPr>
        <p:spPr>
          <a:xfrm>
            <a:off x="8537645" y="2064478"/>
            <a:ext cx="853440" cy="853440"/>
          </a:xfrm>
          <a:custGeom>
            <a:avLst/>
            <a:gdLst>
              <a:gd name="connsiteX0" fmla="*/ 1751685 w 4876800"/>
              <a:gd name="connsiteY0" fmla="*/ 4114209 h 4876800"/>
              <a:gd name="connsiteX1" fmla="*/ 1656435 w 4876800"/>
              <a:gd name="connsiteY1" fmla="*/ 4209459 h 4876800"/>
              <a:gd name="connsiteX2" fmla="*/ 1751685 w 4876800"/>
              <a:gd name="connsiteY2" fmla="*/ 4304709 h 4876800"/>
              <a:gd name="connsiteX3" fmla="*/ 1846935 w 4876800"/>
              <a:gd name="connsiteY3" fmla="*/ 4209459 h 4876800"/>
              <a:gd name="connsiteX4" fmla="*/ 1820103 w 4876800"/>
              <a:gd name="connsiteY4" fmla="*/ 4143347 h 4876800"/>
              <a:gd name="connsiteX5" fmla="*/ 1818684 w 4876800"/>
              <a:gd name="connsiteY5" fmla="*/ 4142070 h 4876800"/>
              <a:gd name="connsiteX6" fmla="*/ 1817579 w 4876800"/>
              <a:gd name="connsiteY6" fmla="*/ 4140851 h 4876800"/>
              <a:gd name="connsiteX7" fmla="*/ 1751685 w 4876800"/>
              <a:gd name="connsiteY7" fmla="*/ 4114209 h 4876800"/>
              <a:gd name="connsiteX8" fmla="*/ 3235985 w 4876800"/>
              <a:gd name="connsiteY8" fmla="*/ 4113809 h 4876800"/>
              <a:gd name="connsiteX9" fmla="*/ 3140735 w 4876800"/>
              <a:gd name="connsiteY9" fmla="*/ 4209059 h 4876800"/>
              <a:gd name="connsiteX10" fmla="*/ 3235985 w 4876800"/>
              <a:gd name="connsiteY10" fmla="*/ 4304309 h 4876800"/>
              <a:gd name="connsiteX11" fmla="*/ 3331235 w 4876800"/>
              <a:gd name="connsiteY11" fmla="*/ 4209059 h 4876800"/>
              <a:gd name="connsiteX12" fmla="*/ 3235985 w 4876800"/>
              <a:gd name="connsiteY12" fmla="*/ 4113809 h 4876800"/>
              <a:gd name="connsiteX13" fmla="*/ 2483472 w 4876800"/>
              <a:gd name="connsiteY13" fmla="*/ 3387128 h 4876800"/>
              <a:gd name="connsiteX14" fmla="*/ 2388222 w 4876800"/>
              <a:gd name="connsiteY14" fmla="*/ 3482378 h 4876800"/>
              <a:gd name="connsiteX15" fmla="*/ 2483472 w 4876800"/>
              <a:gd name="connsiteY15" fmla="*/ 3577628 h 4876800"/>
              <a:gd name="connsiteX16" fmla="*/ 2578722 w 4876800"/>
              <a:gd name="connsiteY16" fmla="*/ 3482378 h 4876800"/>
              <a:gd name="connsiteX17" fmla="*/ 2483472 w 4876800"/>
              <a:gd name="connsiteY17" fmla="*/ 3387128 h 4876800"/>
              <a:gd name="connsiteX18" fmla="*/ 895350 w 4876800"/>
              <a:gd name="connsiteY18" fmla="*/ 3333750 h 4876800"/>
              <a:gd name="connsiteX19" fmla="*/ 962682 w 4876800"/>
              <a:gd name="connsiteY19" fmla="*/ 3361658 h 4876800"/>
              <a:gd name="connsiteX20" fmla="*/ 990600 w 4876800"/>
              <a:gd name="connsiteY20" fmla="*/ 3429000 h 4876800"/>
              <a:gd name="connsiteX21" fmla="*/ 962682 w 4876800"/>
              <a:gd name="connsiteY21" fmla="*/ 3496332 h 4876800"/>
              <a:gd name="connsiteX22" fmla="*/ 895350 w 4876800"/>
              <a:gd name="connsiteY22" fmla="*/ 3524250 h 4876800"/>
              <a:gd name="connsiteX23" fmla="*/ 828008 w 4876800"/>
              <a:gd name="connsiteY23" fmla="*/ 3496332 h 4876800"/>
              <a:gd name="connsiteX24" fmla="*/ 800100 w 4876800"/>
              <a:gd name="connsiteY24" fmla="*/ 3429000 h 4876800"/>
              <a:gd name="connsiteX25" fmla="*/ 828008 w 4876800"/>
              <a:gd name="connsiteY25" fmla="*/ 3361658 h 4876800"/>
              <a:gd name="connsiteX26" fmla="*/ 895350 w 4876800"/>
              <a:gd name="connsiteY26" fmla="*/ 3333750 h 4876800"/>
              <a:gd name="connsiteX27" fmla="*/ 4172626 w 4876800"/>
              <a:gd name="connsiteY27" fmla="*/ 3196628 h 4876800"/>
              <a:gd name="connsiteX28" fmla="*/ 4077376 w 4876800"/>
              <a:gd name="connsiteY28" fmla="*/ 3291878 h 4876800"/>
              <a:gd name="connsiteX29" fmla="*/ 4172626 w 4876800"/>
              <a:gd name="connsiteY29" fmla="*/ 3387128 h 4876800"/>
              <a:gd name="connsiteX30" fmla="*/ 4267876 w 4876800"/>
              <a:gd name="connsiteY30" fmla="*/ 3291878 h 4876800"/>
              <a:gd name="connsiteX31" fmla="*/ 4172626 w 4876800"/>
              <a:gd name="connsiteY31" fmla="*/ 3196628 h 4876800"/>
              <a:gd name="connsiteX32" fmla="*/ 4172645 w 4876800"/>
              <a:gd name="connsiteY32" fmla="*/ 3006138 h 4876800"/>
              <a:gd name="connsiteX33" fmla="*/ 4458395 w 4876800"/>
              <a:gd name="connsiteY33" fmla="*/ 3291888 h 4876800"/>
              <a:gd name="connsiteX34" fmla="*/ 4172645 w 4876800"/>
              <a:gd name="connsiteY34" fmla="*/ 3577638 h 4876800"/>
              <a:gd name="connsiteX35" fmla="*/ 4038219 w 4876800"/>
              <a:gd name="connsiteY35" fmla="*/ 3543957 h 4876800"/>
              <a:gd name="connsiteX36" fmla="*/ 3494579 w 4876800"/>
              <a:gd name="connsiteY36" fmla="*/ 4087597 h 4876800"/>
              <a:gd name="connsiteX37" fmla="*/ 3521754 w 4876800"/>
              <a:gd name="connsiteY37" fmla="*/ 4209059 h 4876800"/>
              <a:gd name="connsiteX38" fmla="*/ 3236004 w 4876800"/>
              <a:gd name="connsiteY38" fmla="*/ 4494809 h 4876800"/>
              <a:gd name="connsiteX39" fmla="*/ 2950254 w 4876800"/>
              <a:gd name="connsiteY39" fmla="*/ 4209059 h 4876800"/>
              <a:gd name="connsiteX40" fmla="*/ 2978696 w 4876800"/>
              <a:gd name="connsiteY40" fmla="*/ 4084853 h 4876800"/>
              <a:gd name="connsiteX41" fmla="*/ 2624566 w 4876800"/>
              <a:gd name="connsiteY41" fmla="*/ 3730723 h 4876800"/>
              <a:gd name="connsiteX42" fmla="*/ 2483491 w 4876800"/>
              <a:gd name="connsiteY42" fmla="*/ 3768128 h 4876800"/>
              <a:gd name="connsiteX43" fmla="*/ 2356970 w 4876800"/>
              <a:gd name="connsiteY43" fmla="*/ 3738496 h 4876800"/>
              <a:gd name="connsiteX44" fmla="*/ 2009403 w 4876800"/>
              <a:gd name="connsiteY44" fmla="*/ 4086063 h 4876800"/>
              <a:gd name="connsiteX45" fmla="*/ 2037445 w 4876800"/>
              <a:gd name="connsiteY45" fmla="*/ 4209450 h 4876800"/>
              <a:gd name="connsiteX46" fmla="*/ 1751695 w 4876800"/>
              <a:gd name="connsiteY46" fmla="*/ 4495200 h 4876800"/>
              <a:gd name="connsiteX47" fmla="*/ 1465945 w 4876800"/>
              <a:gd name="connsiteY47" fmla="*/ 4209450 h 4876800"/>
              <a:gd name="connsiteX48" fmla="*/ 1751695 w 4876800"/>
              <a:gd name="connsiteY48" fmla="*/ 3923700 h 4876800"/>
              <a:gd name="connsiteX49" fmla="*/ 1874539 w 4876800"/>
              <a:gd name="connsiteY49" fmla="*/ 3951503 h 4876800"/>
              <a:gd name="connsiteX50" fmla="*/ 2224059 w 4876800"/>
              <a:gd name="connsiteY50" fmla="*/ 3601984 h 4876800"/>
              <a:gd name="connsiteX51" fmla="*/ 2197722 w 4876800"/>
              <a:gd name="connsiteY51" fmla="*/ 3482378 h 4876800"/>
              <a:gd name="connsiteX52" fmla="*/ 2483472 w 4876800"/>
              <a:gd name="connsiteY52" fmla="*/ 3196628 h 4876800"/>
              <a:gd name="connsiteX53" fmla="*/ 2769222 w 4876800"/>
              <a:gd name="connsiteY53" fmla="*/ 3482378 h 4876800"/>
              <a:gd name="connsiteX54" fmla="*/ 2749582 w 4876800"/>
              <a:gd name="connsiteY54" fmla="*/ 3586324 h 4876800"/>
              <a:gd name="connsiteX55" fmla="*/ 3113989 w 4876800"/>
              <a:gd name="connsiteY55" fmla="*/ 3950732 h 4876800"/>
              <a:gd name="connsiteX56" fmla="*/ 3236004 w 4876800"/>
              <a:gd name="connsiteY56" fmla="*/ 3923309 h 4876800"/>
              <a:gd name="connsiteX57" fmla="*/ 3360734 w 4876800"/>
              <a:gd name="connsiteY57" fmla="*/ 3952018 h 4876800"/>
              <a:gd name="connsiteX58" fmla="*/ 3909498 w 4876800"/>
              <a:gd name="connsiteY58" fmla="*/ 3403254 h 4876800"/>
              <a:gd name="connsiteX59" fmla="*/ 3886895 w 4876800"/>
              <a:gd name="connsiteY59" fmla="*/ 3291888 h 4876800"/>
              <a:gd name="connsiteX60" fmla="*/ 4172645 w 4876800"/>
              <a:gd name="connsiteY60" fmla="*/ 3006138 h 4876800"/>
              <a:gd name="connsiteX61" fmla="*/ 4130231 w 4876800"/>
              <a:gd name="connsiteY61" fmla="*/ 2238375 h 4876800"/>
              <a:gd name="connsiteX62" fmla="*/ 4197563 w 4876800"/>
              <a:gd name="connsiteY62" fmla="*/ 2266283 h 4876800"/>
              <a:gd name="connsiteX63" fmla="*/ 4225481 w 4876800"/>
              <a:gd name="connsiteY63" fmla="*/ 2333625 h 4876800"/>
              <a:gd name="connsiteX64" fmla="*/ 4197563 w 4876800"/>
              <a:gd name="connsiteY64" fmla="*/ 2400957 h 4876800"/>
              <a:gd name="connsiteX65" fmla="*/ 4130231 w 4876800"/>
              <a:gd name="connsiteY65" fmla="*/ 2428875 h 4876800"/>
              <a:gd name="connsiteX66" fmla="*/ 4062889 w 4876800"/>
              <a:gd name="connsiteY66" fmla="*/ 2400957 h 4876800"/>
              <a:gd name="connsiteX67" fmla="*/ 4034981 w 4876800"/>
              <a:gd name="connsiteY67" fmla="*/ 2333625 h 4876800"/>
              <a:gd name="connsiteX68" fmla="*/ 4062889 w 4876800"/>
              <a:gd name="connsiteY68" fmla="*/ 2266283 h 4876800"/>
              <a:gd name="connsiteX69" fmla="*/ 4130231 w 4876800"/>
              <a:gd name="connsiteY69" fmla="*/ 2238375 h 4876800"/>
              <a:gd name="connsiteX70" fmla="*/ 3193838 w 4876800"/>
              <a:gd name="connsiteY70" fmla="*/ 2238375 h 4876800"/>
              <a:gd name="connsiteX71" fmla="*/ 3696558 w 4876800"/>
              <a:gd name="connsiteY71" fmla="*/ 2238375 h 4876800"/>
              <a:gd name="connsiteX72" fmla="*/ 3791808 w 4876800"/>
              <a:gd name="connsiteY72" fmla="*/ 2333625 h 4876800"/>
              <a:gd name="connsiteX73" fmla="*/ 3696558 w 4876800"/>
              <a:gd name="connsiteY73" fmla="*/ 2428875 h 4876800"/>
              <a:gd name="connsiteX74" fmla="*/ 3193838 w 4876800"/>
              <a:gd name="connsiteY74" fmla="*/ 2428875 h 4876800"/>
              <a:gd name="connsiteX75" fmla="*/ 3098588 w 4876800"/>
              <a:gd name="connsiteY75" fmla="*/ 2333625 h 4876800"/>
              <a:gd name="connsiteX76" fmla="*/ 3193838 w 4876800"/>
              <a:gd name="connsiteY76" fmla="*/ 2238375 h 4876800"/>
              <a:gd name="connsiteX77" fmla="*/ 3193838 w 4876800"/>
              <a:gd name="connsiteY77" fmla="*/ 1781175 h 4876800"/>
              <a:gd name="connsiteX78" fmla="*/ 4357355 w 4876800"/>
              <a:gd name="connsiteY78" fmla="*/ 1781175 h 4876800"/>
              <a:gd name="connsiteX79" fmla="*/ 4452605 w 4876800"/>
              <a:gd name="connsiteY79" fmla="*/ 1876425 h 4876800"/>
              <a:gd name="connsiteX80" fmla="*/ 4357355 w 4876800"/>
              <a:gd name="connsiteY80" fmla="*/ 1971675 h 4876800"/>
              <a:gd name="connsiteX81" fmla="*/ 3193838 w 4876800"/>
              <a:gd name="connsiteY81" fmla="*/ 1971675 h 4876800"/>
              <a:gd name="connsiteX82" fmla="*/ 3098588 w 4876800"/>
              <a:gd name="connsiteY82" fmla="*/ 1876425 h 4876800"/>
              <a:gd name="connsiteX83" fmla="*/ 3193838 w 4876800"/>
              <a:gd name="connsiteY83" fmla="*/ 1781175 h 4876800"/>
              <a:gd name="connsiteX84" fmla="*/ 3193838 w 4876800"/>
              <a:gd name="connsiteY84" fmla="*/ 1323975 h 4876800"/>
              <a:gd name="connsiteX85" fmla="*/ 4357355 w 4876800"/>
              <a:gd name="connsiteY85" fmla="*/ 1323975 h 4876800"/>
              <a:gd name="connsiteX86" fmla="*/ 4452605 w 4876800"/>
              <a:gd name="connsiteY86" fmla="*/ 1419225 h 4876800"/>
              <a:gd name="connsiteX87" fmla="*/ 4357355 w 4876800"/>
              <a:gd name="connsiteY87" fmla="*/ 1514475 h 4876800"/>
              <a:gd name="connsiteX88" fmla="*/ 3193838 w 4876800"/>
              <a:gd name="connsiteY88" fmla="*/ 1514475 h 4876800"/>
              <a:gd name="connsiteX89" fmla="*/ 3098588 w 4876800"/>
              <a:gd name="connsiteY89" fmla="*/ 1419225 h 4876800"/>
              <a:gd name="connsiteX90" fmla="*/ 3193838 w 4876800"/>
              <a:gd name="connsiteY90" fmla="*/ 1323975 h 4876800"/>
              <a:gd name="connsiteX91" fmla="*/ 2418302 w 4876800"/>
              <a:gd name="connsiteY91" fmla="*/ 1296086 h 4876800"/>
              <a:gd name="connsiteX92" fmla="*/ 1666694 w 4876800"/>
              <a:gd name="connsiteY92" fmla="*/ 2047684 h 4876800"/>
              <a:gd name="connsiteX93" fmla="*/ 1666656 w 4876800"/>
              <a:gd name="connsiteY93" fmla="*/ 2047713 h 4876800"/>
              <a:gd name="connsiteX94" fmla="*/ 1599333 w 4876800"/>
              <a:gd name="connsiteY94" fmla="*/ 2075583 h 4876800"/>
              <a:gd name="connsiteX95" fmla="*/ 535895 w 4876800"/>
              <a:gd name="connsiteY95" fmla="*/ 2075583 h 4876800"/>
              <a:gd name="connsiteX96" fmla="*/ 1599333 w 4876800"/>
              <a:gd name="connsiteY96" fmla="*/ 3048000 h 4876800"/>
              <a:gd name="connsiteX97" fmla="*/ 2667000 w 4876800"/>
              <a:gd name="connsiteY97" fmla="*/ 1980333 h 4876800"/>
              <a:gd name="connsiteX98" fmla="*/ 2418302 w 4876800"/>
              <a:gd name="connsiteY98" fmla="*/ 1296086 h 4876800"/>
              <a:gd name="connsiteX99" fmla="*/ 1694583 w 4876800"/>
              <a:gd name="connsiteY99" fmla="*/ 916895 h 4876800"/>
              <a:gd name="connsiteX100" fmla="*/ 1694583 w 4876800"/>
              <a:gd name="connsiteY100" fmla="*/ 1750380 h 4876800"/>
              <a:gd name="connsiteX101" fmla="*/ 2283571 w 4876800"/>
              <a:gd name="connsiteY101" fmla="*/ 1161402 h 4876800"/>
              <a:gd name="connsiteX102" fmla="*/ 1694583 w 4876800"/>
              <a:gd name="connsiteY102" fmla="*/ 916895 h 4876800"/>
              <a:gd name="connsiteX103" fmla="*/ 1599333 w 4876800"/>
              <a:gd name="connsiteY103" fmla="*/ 722176 h 4876800"/>
              <a:gd name="connsiteX104" fmla="*/ 2857500 w 4876800"/>
              <a:gd name="connsiteY104" fmla="*/ 1980333 h 4876800"/>
              <a:gd name="connsiteX105" fmla="*/ 1599333 w 4876800"/>
              <a:gd name="connsiteY105" fmla="*/ 3238500 h 4876800"/>
              <a:gd name="connsiteX106" fmla="*/ 341176 w 4876800"/>
              <a:gd name="connsiteY106" fmla="*/ 1980333 h 4876800"/>
              <a:gd name="connsiteX107" fmla="*/ 436426 w 4876800"/>
              <a:gd name="connsiteY107" fmla="*/ 1885083 h 4876800"/>
              <a:gd name="connsiteX108" fmla="*/ 1504083 w 4876800"/>
              <a:gd name="connsiteY108" fmla="*/ 1885083 h 4876800"/>
              <a:gd name="connsiteX109" fmla="*/ 1504083 w 4876800"/>
              <a:gd name="connsiteY109" fmla="*/ 817426 h 4876800"/>
              <a:gd name="connsiteX110" fmla="*/ 1599333 w 4876800"/>
              <a:gd name="connsiteY110" fmla="*/ 722176 h 4876800"/>
              <a:gd name="connsiteX111" fmla="*/ 1162907 w 4876800"/>
              <a:gd name="connsiteY111" fmla="*/ 575719 h 4876800"/>
              <a:gd name="connsiteX112" fmla="*/ 194710 w 4876800"/>
              <a:gd name="connsiteY112" fmla="*/ 1543917 h 4876800"/>
              <a:gd name="connsiteX113" fmla="*/ 1162907 w 4876800"/>
              <a:gd name="connsiteY113" fmla="*/ 1543917 h 4876800"/>
              <a:gd name="connsiteX114" fmla="*/ 4010025 w 4876800"/>
              <a:gd name="connsiteY114" fmla="*/ 325183 h 4876800"/>
              <a:gd name="connsiteX115" fmla="*/ 4010025 w 4876800"/>
              <a:gd name="connsiteY115" fmla="*/ 771525 h 4876800"/>
              <a:gd name="connsiteX116" fmla="*/ 4105275 w 4876800"/>
              <a:gd name="connsiteY116" fmla="*/ 866775 h 4876800"/>
              <a:gd name="connsiteX117" fmla="*/ 4551693 w 4876800"/>
              <a:gd name="connsiteY117" fmla="*/ 866775 h 4876800"/>
              <a:gd name="connsiteX118" fmla="*/ 1085850 w 4876800"/>
              <a:gd name="connsiteY118" fmla="*/ 0 h 4876800"/>
              <a:gd name="connsiteX119" fmla="*/ 3914775 w 4876800"/>
              <a:gd name="connsiteY119" fmla="*/ 0 h 4876800"/>
              <a:gd name="connsiteX120" fmla="*/ 3982117 w 4876800"/>
              <a:gd name="connsiteY120" fmla="*/ 27898 h 4876800"/>
              <a:gd name="connsiteX121" fmla="*/ 4848892 w 4876800"/>
              <a:gd name="connsiteY121" fmla="*/ 894550 h 4876800"/>
              <a:gd name="connsiteX122" fmla="*/ 4876800 w 4876800"/>
              <a:gd name="connsiteY122" fmla="*/ 961901 h 4876800"/>
              <a:gd name="connsiteX123" fmla="*/ 4876800 w 4876800"/>
              <a:gd name="connsiteY123" fmla="*/ 4591050 h 4876800"/>
              <a:gd name="connsiteX124" fmla="*/ 4591050 w 4876800"/>
              <a:gd name="connsiteY124" fmla="*/ 4876800 h 4876800"/>
              <a:gd name="connsiteX125" fmla="*/ 1085850 w 4876800"/>
              <a:gd name="connsiteY125" fmla="*/ 4876800 h 4876800"/>
              <a:gd name="connsiteX126" fmla="*/ 800100 w 4876800"/>
              <a:gd name="connsiteY126" fmla="*/ 4591050 h 4876800"/>
              <a:gd name="connsiteX127" fmla="*/ 800100 w 4876800"/>
              <a:gd name="connsiteY127" fmla="*/ 3775072 h 4876800"/>
              <a:gd name="connsiteX128" fmla="*/ 895350 w 4876800"/>
              <a:gd name="connsiteY128" fmla="*/ 3679822 h 4876800"/>
              <a:gd name="connsiteX129" fmla="*/ 990600 w 4876800"/>
              <a:gd name="connsiteY129" fmla="*/ 3775072 h 4876800"/>
              <a:gd name="connsiteX130" fmla="*/ 990600 w 4876800"/>
              <a:gd name="connsiteY130" fmla="*/ 4591050 h 4876800"/>
              <a:gd name="connsiteX131" fmla="*/ 1085850 w 4876800"/>
              <a:gd name="connsiteY131" fmla="*/ 4686300 h 4876800"/>
              <a:gd name="connsiteX132" fmla="*/ 4591050 w 4876800"/>
              <a:gd name="connsiteY132" fmla="*/ 4686300 h 4876800"/>
              <a:gd name="connsiteX133" fmla="*/ 4686300 w 4876800"/>
              <a:gd name="connsiteY133" fmla="*/ 4591050 h 4876800"/>
              <a:gd name="connsiteX134" fmla="*/ 4686300 w 4876800"/>
              <a:gd name="connsiteY134" fmla="*/ 1057275 h 4876800"/>
              <a:gd name="connsiteX135" fmla="*/ 4105275 w 4876800"/>
              <a:gd name="connsiteY135" fmla="*/ 1057275 h 4876800"/>
              <a:gd name="connsiteX136" fmla="*/ 3819525 w 4876800"/>
              <a:gd name="connsiteY136" fmla="*/ 771525 h 4876800"/>
              <a:gd name="connsiteX137" fmla="*/ 3819525 w 4876800"/>
              <a:gd name="connsiteY137" fmla="*/ 190500 h 4876800"/>
              <a:gd name="connsiteX138" fmla="*/ 1085850 w 4876800"/>
              <a:gd name="connsiteY138" fmla="*/ 190500 h 4876800"/>
              <a:gd name="connsiteX139" fmla="*/ 990600 w 4876800"/>
              <a:gd name="connsiteY139" fmla="*/ 285750 h 4876800"/>
              <a:gd name="connsiteX140" fmla="*/ 990600 w 4876800"/>
              <a:gd name="connsiteY140" fmla="*/ 409737 h 4876800"/>
              <a:gd name="connsiteX141" fmla="*/ 1258167 w 4876800"/>
              <a:gd name="connsiteY141" fmla="*/ 381000 h 4876800"/>
              <a:gd name="connsiteX142" fmla="*/ 1353417 w 4876800"/>
              <a:gd name="connsiteY142" fmla="*/ 476250 h 4876800"/>
              <a:gd name="connsiteX143" fmla="*/ 1353417 w 4876800"/>
              <a:gd name="connsiteY143" fmla="*/ 1639167 h 4876800"/>
              <a:gd name="connsiteX144" fmla="*/ 1258167 w 4876800"/>
              <a:gd name="connsiteY144" fmla="*/ 1734417 h 4876800"/>
              <a:gd name="connsiteX145" fmla="*/ 95250 w 4876800"/>
              <a:gd name="connsiteY145" fmla="*/ 1734417 h 4876800"/>
              <a:gd name="connsiteX146" fmla="*/ 0 w 4876800"/>
              <a:gd name="connsiteY146" fmla="*/ 1639167 h 4876800"/>
              <a:gd name="connsiteX147" fmla="*/ 800100 w 4876800"/>
              <a:gd name="connsiteY147" fmla="*/ 467334 h 4876800"/>
              <a:gd name="connsiteX148" fmla="*/ 800100 w 4876800"/>
              <a:gd name="connsiteY148" fmla="*/ 285750 h 4876800"/>
              <a:gd name="connsiteX149" fmla="*/ 1085850 w 4876800"/>
              <a:gd name="connsiteY14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876800" h="4876800">
                <a:moveTo>
                  <a:pt x="1751685" y="4114209"/>
                </a:moveTo>
                <a:cubicBezTo>
                  <a:pt x="1699164" y="4114209"/>
                  <a:pt x="1656435" y="4156939"/>
                  <a:pt x="1656435" y="4209459"/>
                </a:cubicBezTo>
                <a:cubicBezTo>
                  <a:pt x="1656435" y="4261980"/>
                  <a:pt x="1699164" y="4304709"/>
                  <a:pt x="1751685" y="4304709"/>
                </a:cubicBezTo>
                <a:cubicBezTo>
                  <a:pt x="1804206" y="4304709"/>
                  <a:pt x="1846935" y="4261971"/>
                  <a:pt x="1846935" y="4209459"/>
                </a:cubicBezTo>
                <a:cubicBezTo>
                  <a:pt x="1846935" y="4183790"/>
                  <a:pt x="1836677" y="4160491"/>
                  <a:pt x="1820103" y="4143347"/>
                </a:cubicBezTo>
                <a:cubicBezTo>
                  <a:pt x="1819637" y="4142908"/>
                  <a:pt x="1819141" y="4142527"/>
                  <a:pt x="1818684" y="4142070"/>
                </a:cubicBezTo>
                <a:cubicBezTo>
                  <a:pt x="1818294" y="4141680"/>
                  <a:pt x="1817960" y="4141251"/>
                  <a:pt x="1817579" y="4140851"/>
                </a:cubicBezTo>
                <a:cubicBezTo>
                  <a:pt x="1800453" y="4124392"/>
                  <a:pt x="1777260" y="4114209"/>
                  <a:pt x="1751685" y="4114209"/>
                </a:cubicBezTo>
                <a:close/>
                <a:moveTo>
                  <a:pt x="3235985" y="4113809"/>
                </a:moveTo>
                <a:cubicBezTo>
                  <a:pt x="3183464" y="4113809"/>
                  <a:pt x="3140735" y="4156539"/>
                  <a:pt x="3140735" y="4209059"/>
                </a:cubicBezTo>
                <a:cubicBezTo>
                  <a:pt x="3140735" y="4261580"/>
                  <a:pt x="3183464" y="4304309"/>
                  <a:pt x="3235985" y="4304309"/>
                </a:cubicBezTo>
                <a:cubicBezTo>
                  <a:pt x="3288506" y="4304309"/>
                  <a:pt x="3331235" y="4261580"/>
                  <a:pt x="3331235" y="4209059"/>
                </a:cubicBezTo>
                <a:cubicBezTo>
                  <a:pt x="3331235" y="4156539"/>
                  <a:pt x="3288506" y="4113809"/>
                  <a:pt x="3235985" y="4113809"/>
                </a:cubicBezTo>
                <a:close/>
                <a:moveTo>
                  <a:pt x="2483472" y="3387128"/>
                </a:moveTo>
                <a:cubicBezTo>
                  <a:pt x="2430951" y="3387128"/>
                  <a:pt x="2388222" y="3429857"/>
                  <a:pt x="2388222" y="3482378"/>
                </a:cubicBezTo>
                <a:cubicBezTo>
                  <a:pt x="2388222" y="3534899"/>
                  <a:pt x="2430951" y="3577628"/>
                  <a:pt x="2483472" y="3577628"/>
                </a:cubicBezTo>
                <a:cubicBezTo>
                  <a:pt x="2535993" y="3577628"/>
                  <a:pt x="2578722" y="3534899"/>
                  <a:pt x="2578722" y="3482378"/>
                </a:cubicBezTo>
                <a:cubicBezTo>
                  <a:pt x="2578722" y="3429857"/>
                  <a:pt x="2535993" y="3387128"/>
                  <a:pt x="2483472" y="3387128"/>
                </a:cubicBezTo>
                <a:close/>
                <a:moveTo>
                  <a:pt x="895350" y="3333750"/>
                </a:moveTo>
                <a:cubicBezTo>
                  <a:pt x="920400" y="3333750"/>
                  <a:pt x="944975" y="3343932"/>
                  <a:pt x="962682" y="3361658"/>
                </a:cubicBezTo>
                <a:cubicBezTo>
                  <a:pt x="980408" y="3379375"/>
                  <a:pt x="990600" y="3403949"/>
                  <a:pt x="990600" y="3429000"/>
                </a:cubicBezTo>
                <a:cubicBezTo>
                  <a:pt x="990600" y="3454051"/>
                  <a:pt x="980408" y="3478625"/>
                  <a:pt x="962682" y="3496332"/>
                </a:cubicBezTo>
                <a:cubicBezTo>
                  <a:pt x="944975" y="3514058"/>
                  <a:pt x="920400" y="3524250"/>
                  <a:pt x="895350" y="3524250"/>
                </a:cubicBezTo>
                <a:cubicBezTo>
                  <a:pt x="870299" y="3524250"/>
                  <a:pt x="845725" y="3514058"/>
                  <a:pt x="828008" y="3496332"/>
                </a:cubicBezTo>
                <a:cubicBezTo>
                  <a:pt x="810282" y="3478625"/>
                  <a:pt x="800100" y="3454051"/>
                  <a:pt x="800100" y="3429000"/>
                </a:cubicBezTo>
                <a:cubicBezTo>
                  <a:pt x="800100" y="3403949"/>
                  <a:pt x="810291" y="3379375"/>
                  <a:pt x="828008" y="3361658"/>
                </a:cubicBezTo>
                <a:cubicBezTo>
                  <a:pt x="845725" y="3343932"/>
                  <a:pt x="870299" y="3333750"/>
                  <a:pt x="895350" y="3333750"/>
                </a:cubicBezTo>
                <a:close/>
                <a:moveTo>
                  <a:pt x="4172626" y="3196628"/>
                </a:moveTo>
                <a:cubicBezTo>
                  <a:pt x="4120115" y="3196628"/>
                  <a:pt x="4077376" y="3239357"/>
                  <a:pt x="4077376" y="3291878"/>
                </a:cubicBezTo>
                <a:cubicBezTo>
                  <a:pt x="4077376" y="3344399"/>
                  <a:pt x="4120105" y="3387128"/>
                  <a:pt x="4172626" y="3387128"/>
                </a:cubicBezTo>
                <a:cubicBezTo>
                  <a:pt x="4225147" y="3387128"/>
                  <a:pt x="4267876" y="3344399"/>
                  <a:pt x="4267876" y="3291878"/>
                </a:cubicBezTo>
                <a:cubicBezTo>
                  <a:pt x="4267876" y="3239357"/>
                  <a:pt x="4225147" y="3196628"/>
                  <a:pt x="4172626" y="3196628"/>
                </a:cubicBezTo>
                <a:close/>
                <a:moveTo>
                  <a:pt x="4172645" y="3006138"/>
                </a:moveTo>
                <a:cubicBezTo>
                  <a:pt x="4330208" y="3006138"/>
                  <a:pt x="4458395" y="3134325"/>
                  <a:pt x="4458395" y="3291888"/>
                </a:cubicBezTo>
                <a:cubicBezTo>
                  <a:pt x="4458395" y="3449450"/>
                  <a:pt x="4330208" y="3577638"/>
                  <a:pt x="4172645" y="3577638"/>
                </a:cubicBezTo>
                <a:cubicBezTo>
                  <a:pt x="4124077" y="3577638"/>
                  <a:pt x="4078310" y="3565427"/>
                  <a:pt x="4038219" y="3543957"/>
                </a:cubicBezTo>
                <a:lnTo>
                  <a:pt x="3494579" y="4087597"/>
                </a:lnTo>
                <a:cubicBezTo>
                  <a:pt x="3511982" y="4124477"/>
                  <a:pt x="3521754" y="4165645"/>
                  <a:pt x="3521754" y="4209059"/>
                </a:cubicBezTo>
                <a:cubicBezTo>
                  <a:pt x="3521754" y="4366622"/>
                  <a:pt x="3393567" y="4494809"/>
                  <a:pt x="3236004" y="4494809"/>
                </a:cubicBezTo>
                <a:cubicBezTo>
                  <a:pt x="3078442" y="4494809"/>
                  <a:pt x="2950254" y="4366622"/>
                  <a:pt x="2950254" y="4209059"/>
                </a:cubicBezTo>
                <a:cubicBezTo>
                  <a:pt x="2950254" y="4164568"/>
                  <a:pt x="2960484" y="4122430"/>
                  <a:pt x="2978696" y="4084853"/>
                </a:cubicBezTo>
                <a:lnTo>
                  <a:pt x="2624566" y="3730723"/>
                </a:lnTo>
                <a:cubicBezTo>
                  <a:pt x="2582913" y="3754479"/>
                  <a:pt x="2534783" y="3768128"/>
                  <a:pt x="2483491" y="3768128"/>
                </a:cubicBezTo>
                <a:cubicBezTo>
                  <a:pt x="2438076" y="3768128"/>
                  <a:pt x="2395137" y="3757431"/>
                  <a:pt x="2356970" y="3738496"/>
                </a:cubicBezTo>
                <a:lnTo>
                  <a:pt x="2009403" y="4086063"/>
                </a:lnTo>
                <a:cubicBezTo>
                  <a:pt x="2027367" y="4123430"/>
                  <a:pt x="2037445" y="4165282"/>
                  <a:pt x="2037445" y="4209450"/>
                </a:cubicBezTo>
                <a:cubicBezTo>
                  <a:pt x="2037445" y="4367013"/>
                  <a:pt x="1909257" y="4495200"/>
                  <a:pt x="1751695" y="4495200"/>
                </a:cubicBezTo>
                <a:cubicBezTo>
                  <a:pt x="1594132" y="4495200"/>
                  <a:pt x="1465945" y="4367013"/>
                  <a:pt x="1465945" y="4209450"/>
                </a:cubicBezTo>
                <a:cubicBezTo>
                  <a:pt x="1465945" y="4051887"/>
                  <a:pt x="1594132" y="3923700"/>
                  <a:pt x="1751695" y="3923700"/>
                </a:cubicBezTo>
                <a:cubicBezTo>
                  <a:pt x="1795643" y="3923700"/>
                  <a:pt x="1837306" y="3933692"/>
                  <a:pt x="1874539" y="3951503"/>
                </a:cubicBezTo>
                <a:lnTo>
                  <a:pt x="2224059" y="3601984"/>
                </a:lnTo>
                <a:cubicBezTo>
                  <a:pt x="2207199" y="3565570"/>
                  <a:pt x="2197722" y="3525069"/>
                  <a:pt x="2197722" y="3482378"/>
                </a:cubicBezTo>
                <a:cubicBezTo>
                  <a:pt x="2197722" y="3324816"/>
                  <a:pt x="2325909" y="3196628"/>
                  <a:pt x="2483472" y="3196628"/>
                </a:cubicBezTo>
                <a:cubicBezTo>
                  <a:pt x="2641034" y="3196628"/>
                  <a:pt x="2769222" y="3324816"/>
                  <a:pt x="2769222" y="3482378"/>
                </a:cubicBezTo>
                <a:cubicBezTo>
                  <a:pt x="2769222" y="3519049"/>
                  <a:pt x="2762212" y="3554092"/>
                  <a:pt x="2749582" y="3586324"/>
                </a:cubicBezTo>
                <a:lnTo>
                  <a:pt x="3113989" y="3950732"/>
                </a:lnTo>
                <a:cubicBezTo>
                  <a:pt x="3151013" y="3933177"/>
                  <a:pt x="3192370" y="3923309"/>
                  <a:pt x="3236004" y="3923309"/>
                </a:cubicBezTo>
                <a:cubicBezTo>
                  <a:pt x="3280695" y="3923309"/>
                  <a:pt x="3323024" y="3933644"/>
                  <a:pt x="3360734" y="3952018"/>
                </a:cubicBezTo>
                <a:lnTo>
                  <a:pt x="3909498" y="3403254"/>
                </a:lnTo>
                <a:cubicBezTo>
                  <a:pt x="3894953" y="3369012"/>
                  <a:pt x="3886895" y="3331378"/>
                  <a:pt x="3886895" y="3291888"/>
                </a:cubicBezTo>
                <a:cubicBezTo>
                  <a:pt x="3886895" y="3134325"/>
                  <a:pt x="4015083" y="3006138"/>
                  <a:pt x="4172645" y="3006138"/>
                </a:cubicBezTo>
                <a:close/>
                <a:moveTo>
                  <a:pt x="4130231" y="2238375"/>
                </a:moveTo>
                <a:cubicBezTo>
                  <a:pt x="4155282" y="2238375"/>
                  <a:pt x="4179856" y="2248567"/>
                  <a:pt x="4197563" y="2266283"/>
                </a:cubicBezTo>
                <a:cubicBezTo>
                  <a:pt x="4215289" y="2283999"/>
                  <a:pt x="4225481" y="2308574"/>
                  <a:pt x="4225481" y="2333625"/>
                </a:cubicBezTo>
                <a:cubicBezTo>
                  <a:pt x="4225481" y="2358676"/>
                  <a:pt x="4215280" y="2383250"/>
                  <a:pt x="4197563" y="2400957"/>
                </a:cubicBezTo>
                <a:cubicBezTo>
                  <a:pt x="4179856" y="2418683"/>
                  <a:pt x="4155282" y="2428875"/>
                  <a:pt x="4130231" y="2428875"/>
                </a:cubicBezTo>
                <a:cubicBezTo>
                  <a:pt x="4105085" y="2428875"/>
                  <a:pt x="4080606" y="2418673"/>
                  <a:pt x="4062889" y="2400957"/>
                </a:cubicBezTo>
                <a:cubicBezTo>
                  <a:pt x="4045163" y="2383250"/>
                  <a:pt x="4034981" y="2358676"/>
                  <a:pt x="4034981" y="2333625"/>
                </a:cubicBezTo>
                <a:cubicBezTo>
                  <a:pt x="4034981" y="2308574"/>
                  <a:pt x="4045173" y="2283999"/>
                  <a:pt x="4062889" y="2266283"/>
                </a:cubicBezTo>
                <a:cubicBezTo>
                  <a:pt x="4080606" y="2248557"/>
                  <a:pt x="4105180" y="2238375"/>
                  <a:pt x="4130231" y="2238375"/>
                </a:cubicBezTo>
                <a:close/>
                <a:moveTo>
                  <a:pt x="3193838" y="2238375"/>
                </a:moveTo>
                <a:lnTo>
                  <a:pt x="3696558" y="2238375"/>
                </a:lnTo>
                <a:cubicBezTo>
                  <a:pt x="3749155" y="2238375"/>
                  <a:pt x="3791808" y="2281028"/>
                  <a:pt x="3791808" y="2333625"/>
                </a:cubicBezTo>
                <a:cubicBezTo>
                  <a:pt x="3791808" y="2386222"/>
                  <a:pt x="3749155" y="2428875"/>
                  <a:pt x="3696558" y="2428875"/>
                </a:cubicBezTo>
                <a:lnTo>
                  <a:pt x="3193838" y="2428875"/>
                </a:lnTo>
                <a:cubicBezTo>
                  <a:pt x="3141231" y="2428875"/>
                  <a:pt x="3098588" y="2386222"/>
                  <a:pt x="3098588" y="2333625"/>
                </a:cubicBezTo>
                <a:cubicBezTo>
                  <a:pt x="3098588" y="2281028"/>
                  <a:pt x="3141241" y="2238375"/>
                  <a:pt x="3193838" y="2238375"/>
                </a:cubicBezTo>
                <a:close/>
                <a:moveTo>
                  <a:pt x="3193838" y="1781175"/>
                </a:moveTo>
                <a:lnTo>
                  <a:pt x="4357355" y="1781175"/>
                </a:lnTo>
                <a:cubicBezTo>
                  <a:pt x="4409952" y="1781175"/>
                  <a:pt x="4452605" y="1823828"/>
                  <a:pt x="4452605" y="1876425"/>
                </a:cubicBezTo>
                <a:cubicBezTo>
                  <a:pt x="4452605" y="1929022"/>
                  <a:pt x="4409952" y="1971675"/>
                  <a:pt x="4357355" y="1971675"/>
                </a:cubicBezTo>
                <a:lnTo>
                  <a:pt x="3193838" y="1971675"/>
                </a:lnTo>
                <a:cubicBezTo>
                  <a:pt x="3141231" y="1971675"/>
                  <a:pt x="3098588" y="1929022"/>
                  <a:pt x="3098588" y="1876425"/>
                </a:cubicBezTo>
                <a:cubicBezTo>
                  <a:pt x="3098588" y="1823828"/>
                  <a:pt x="3141241" y="1781175"/>
                  <a:pt x="3193838" y="1781175"/>
                </a:cubicBezTo>
                <a:close/>
                <a:moveTo>
                  <a:pt x="3193838" y="1323975"/>
                </a:moveTo>
                <a:lnTo>
                  <a:pt x="4357355" y="1323975"/>
                </a:lnTo>
                <a:cubicBezTo>
                  <a:pt x="4409952" y="1323975"/>
                  <a:pt x="4452605" y="1366628"/>
                  <a:pt x="4452605" y="1419225"/>
                </a:cubicBezTo>
                <a:cubicBezTo>
                  <a:pt x="4452605" y="1471822"/>
                  <a:pt x="4409952" y="1514475"/>
                  <a:pt x="4357355" y="1514475"/>
                </a:cubicBezTo>
                <a:lnTo>
                  <a:pt x="3193838" y="1514475"/>
                </a:lnTo>
                <a:cubicBezTo>
                  <a:pt x="3141231" y="1514475"/>
                  <a:pt x="3098588" y="1471822"/>
                  <a:pt x="3098588" y="1419225"/>
                </a:cubicBezTo>
                <a:cubicBezTo>
                  <a:pt x="3098588" y="1366628"/>
                  <a:pt x="3141241" y="1323975"/>
                  <a:pt x="3193838" y="1323975"/>
                </a:cubicBezTo>
                <a:close/>
                <a:moveTo>
                  <a:pt x="2418302" y="1296086"/>
                </a:moveTo>
                <a:lnTo>
                  <a:pt x="1666694" y="2047684"/>
                </a:lnTo>
                <a:cubicBezTo>
                  <a:pt x="1666675" y="2047703"/>
                  <a:pt x="1666665" y="2047703"/>
                  <a:pt x="1666656" y="2047713"/>
                </a:cubicBezTo>
                <a:cubicBezTo>
                  <a:pt x="1649416" y="2064934"/>
                  <a:pt x="1625622" y="2075583"/>
                  <a:pt x="1599333" y="2075583"/>
                </a:cubicBezTo>
                <a:lnTo>
                  <a:pt x="535895" y="2075583"/>
                </a:lnTo>
                <a:cubicBezTo>
                  <a:pt x="584216" y="2619861"/>
                  <a:pt x="1042721" y="3048000"/>
                  <a:pt x="1599333" y="3048000"/>
                </a:cubicBezTo>
                <a:cubicBezTo>
                  <a:pt x="2188045" y="3048000"/>
                  <a:pt x="2667000" y="2569045"/>
                  <a:pt x="2667000" y="1980333"/>
                </a:cubicBezTo>
                <a:cubicBezTo>
                  <a:pt x="2667000" y="1720205"/>
                  <a:pt x="2573474" y="1481509"/>
                  <a:pt x="2418302" y="1296086"/>
                </a:cubicBezTo>
                <a:close/>
                <a:moveTo>
                  <a:pt x="1694583" y="916895"/>
                </a:moveTo>
                <a:lnTo>
                  <a:pt x="1694583" y="1750380"/>
                </a:lnTo>
                <a:lnTo>
                  <a:pt x="2283571" y="1161402"/>
                </a:lnTo>
                <a:cubicBezTo>
                  <a:pt x="2121027" y="1025366"/>
                  <a:pt x="1917563" y="936688"/>
                  <a:pt x="1694583" y="916895"/>
                </a:cubicBezTo>
                <a:close/>
                <a:moveTo>
                  <a:pt x="1599333" y="722176"/>
                </a:moveTo>
                <a:cubicBezTo>
                  <a:pt x="2293086" y="722176"/>
                  <a:pt x="2857500" y="1286580"/>
                  <a:pt x="2857500" y="1980333"/>
                </a:cubicBezTo>
                <a:cubicBezTo>
                  <a:pt x="2857500" y="2674086"/>
                  <a:pt x="2293086" y="3238500"/>
                  <a:pt x="1599333" y="3238500"/>
                </a:cubicBezTo>
                <a:cubicBezTo>
                  <a:pt x="905580" y="3238500"/>
                  <a:pt x="341176" y="2674086"/>
                  <a:pt x="341176" y="1980333"/>
                </a:cubicBezTo>
                <a:cubicBezTo>
                  <a:pt x="341176" y="1927736"/>
                  <a:pt x="383829" y="1885083"/>
                  <a:pt x="436426" y="1885083"/>
                </a:cubicBezTo>
                <a:lnTo>
                  <a:pt x="1504083" y="1885083"/>
                </a:lnTo>
                <a:lnTo>
                  <a:pt x="1504083" y="817426"/>
                </a:lnTo>
                <a:cubicBezTo>
                  <a:pt x="1504083" y="764829"/>
                  <a:pt x="1546736" y="722176"/>
                  <a:pt x="1599333" y="722176"/>
                </a:cubicBezTo>
                <a:close/>
                <a:moveTo>
                  <a:pt x="1162907" y="575719"/>
                </a:moveTo>
                <a:cubicBezTo>
                  <a:pt x="650014" y="621258"/>
                  <a:pt x="240249" y="1031014"/>
                  <a:pt x="194710" y="1543917"/>
                </a:cubicBezTo>
                <a:lnTo>
                  <a:pt x="1162907" y="1543917"/>
                </a:lnTo>
                <a:close/>
                <a:moveTo>
                  <a:pt x="4010025" y="325183"/>
                </a:moveTo>
                <a:lnTo>
                  <a:pt x="4010025" y="771525"/>
                </a:lnTo>
                <a:cubicBezTo>
                  <a:pt x="4010025" y="824046"/>
                  <a:pt x="4052754" y="866775"/>
                  <a:pt x="4105275" y="866775"/>
                </a:cubicBezTo>
                <a:lnTo>
                  <a:pt x="4551693" y="866775"/>
                </a:lnTo>
                <a:close/>
                <a:moveTo>
                  <a:pt x="1085850" y="0"/>
                </a:moveTo>
                <a:lnTo>
                  <a:pt x="3914775" y="0"/>
                </a:lnTo>
                <a:cubicBezTo>
                  <a:pt x="3940035" y="0"/>
                  <a:pt x="3964257" y="10039"/>
                  <a:pt x="3982117" y="27898"/>
                </a:cubicBezTo>
                <a:lnTo>
                  <a:pt x="4848892" y="894550"/>
                </a:lnTo>
                <a:cubicBezTo>
                  <a:pt x="4866761" y="912409"/>
                  <a:pt x="4876800" y="936641"/>
                  <a:pt x="4876800" y="961901"/>
                </a:cubicBezTo>
                <a:lnTo>
                  <a:pt x="4876800" y="4591050"/>
                </a:lnTo>
                <a:cubicBezTo>
                  <a:pt x="4876800" y="4748612"/>
                  <a:pt x="4748612" y="4876800"/>
                  <a:pt x="4591050" y="4876800"/>
                </a:cubicBezTo>
                <a:lnTo>
                  <a:pt x="1085850" y="4876800"/>
                </a:lnTo>
                <a:cubicBezTo>
                  <a:pt x="928287" y="4876800"/>
                  <a:pt x="800100" y="4748612"/>
                  <a:pt x="800100" y="4591050"/>
                </a:cubicBezTo>
                <a:lnTo>
                  <a:pt x="800100" y="3775072"/>
                </a:lnTo>
                <a:cubicBezTo>
                  <a:pt x="800100" y="3722475"/>
                  <a:pt x="842753" y="3679822"/>
                  <a:pt x="895350" y="3679822"/>
                </a:cubicBezTo>
                <a:cubicBezTo>
                  <a:pt x="947947" y="3679822"/>
                  <a:pt x="990600" y="3722475"/>
                  <a:pt x="990600" y="3775072"/>
                </a:cubicBezTo>
                <a:lnTo>
                  <a:pt x="990600" y="4591050"/>
                </a:lnTo>
                <a:cubicBezTo>
                  <a:pt x="990600" y="4643571"/>
                  <a:pt x="1033329" y="4686300"/>
                  <a:pt x="1085850" y="4686300"/>
                </a:cubicBezTo>
                <a:lnTo>
                  <a:pt x="4591050" y="4686300"/>
                </a:lnTo>
                <a:cubicBezTo>
                  <a:pt x="4643571" y="4686300"/>
                  <a:pt x="4686300" y="4643571"/>
                  <a:pt x="4686300" y="4591050"/>
                </a:cubicBezTo>
                <a:lnTo>
                  <a:pt x="4686300" y="1057275"/>
                </a:lnTo>
                <a:lnTo>
                  <a:pt x="4105275" y="1057275"/>
                </a:lnTo>
                <a:cubicBezTo>
                  <a:pt x="3947712" y="1057275"/>
                  <a:pt x="3819525" y="929087"/>
                  <a:pt x="3819525" y="771525"/>
                </a:cubicBezTo>
                <a:lnTo>
                  <a:pt x="3819525" y="190500"/>
                </a:lnTo>
                <a:lnTo>
                  <a:pt x="1085850" y="190500"/>
                </a:lnTo>
                <a:cubicBezTo>
                  <a:pt x="1033329" y="190500"/>
                  <a:pt x="990600" y="233229"/>
                  <a:pt x="990600" y="285750"/>
                </a:cubicBezTo>
                <a:lnTo>
                  <a:pt x="990600" y="409737"/>
                </a:lnTo>
                <a:cubicBezTo>
                  <a:pt x="1076868" y="390972"/>
                  <a:pt x="1166365" y="381000"/>
                  <a:pt x="1258167" y="381000"/>
                </a:cubicBezTo>
                <a:cubicBezTo>
                  <a:pt x="1310764" y="381000"/>
                  <a:pt x="1353417" y="423653"/>
                  <a:pt x="1353417" y="476250"/>
                </a:cubicBezTo>
                <a:lnTo>
                  <a:pt x="1353417" y="1639167"/>
                </a:lnTo>
                <a:cubicBezTo>
                  <a:pt x="1353417" y="1691764"/>
                  <a:pt x="1310764" y="1734417"/>
                  <a:pt x="1258167" y="1734417"/>
                </a:cubicBezTo>
                <a:lnTo>
                  <a:pt x="95250" y="1734417"/>
                </a:lnTo>
                <a:cubicBezTo>
                  <a:pt x="42653" y="1734417"/>
                  <a:pt x="0" y="1691764"/>
                  <a:pt x="0" y="1639167"/>
                </a:cubicBezTo>
                <a:cubicBezTo>
                  <a:pt x="0" y="1106948"/>
                  <a:pt x="332184" y="650881"/>
                  <a:pt x="800100" y="467334"/>
                </a:cubicBezTo>
                <a:lnTo>
                  <a:pt x="800100" y="285750"/>
                </a:lnTo>
                <a:cubicBezTo>
                  <a:pt x="800100" y="128187"/>
                  <a:pt x="928287" y="0"/>
                  <a:pt x="10858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FEED6146-14E7-4FD5-A543-39A7F8DF7D69}"/>
              </a:ext>
            </a:extLst>
          </p:cNvPr>
          <p:cNvSpPr>
            <a:spLocks noChangeAspect="1"/>
          </p:cNvSpPr>
          <p:nvPr/>
        </p:nvSpPr>
        <p:spPr>
          <a:xfrm>
            <a:off x="21474711" y="10079060"/>
            <a:ext cx="853440" cy="853156"/>
          </a:xfrm>
          <a:custGeom>
            <a:avLst/>
            <a:gdLst>
              <a:gd name="connsiteX0" fmla="*/ 3735531 w 4573731"/>
              <a:gd name="connsiteY0" fmla="*/ 3384591 h 4572208"/>
              <a:gd name="connsiteX1" fmla="*/ 3386077 w 4573731"/>
              <a:gd name="connsiteY1" fmla="*/ 3734045 h 4572208"/>
              <a:gd name="connsiteX2" fmla="*/ 3999487 w 4573731"/>
              <a:gd name="connsiteY2" fmla="*/ 4347455 h 4572208"/>
              <a:gd name="connsiteX3" fmla="*/ 4003459 w 4573731"/>
              <a:gd name="connsiteY3" fmla="*/ 4351427 h 4572208"/>
              <a:gd name="connsiteX4" fmla="*/ 4352913 w 4573731"/>
              <a:gd name="connsiteY4" fmla="*/ 4347455 h 4572208"/>
              <a:gd name="connsiteX5" fmla="*/ 4348941 w 4573731"/>
              <a:gd name="connsiteY5" fmla="*/ 3998001 h 4572208"/>
              <a:gd name="connsiteX6" fmla="*/ 3416862 w 4573731"/>
              <a:gd name="connsiteY6" fmla="*/ 3065923 h 4572208"/>
              <a:gd name="connsiteX7" fmla="*/ 3391183 w 4573731"/>
              <a:gd name="connsiteY7" fmla="*/ 3097241 h 4572208"/>
              <a:gd name="connsiteX8" fmla="*/ 3363065 w 4573731"/>
              <a:gd name="connsiteY8" fmla="*/ 3131455 h 4572208"/>
              <a:gd name="connsiteX9" fmla="*/ 3320317 w 4573731"/>
              <a:gd name="connsiteY9" fmla="*/ 3180756 h 4572208"/>
              <a:gd name="connsiteX10" fmla="*/ 3297457 w 4573731"/>
              <a:gd name="connsiteY10" fmla="*/ 3205140 h 4572208"/>
              <a:gd name="connsiteX11" fmla="*/ 3206702 w 4573731"/>
              <a:gd name="connsiteY11" fmla="*/ 3295895 h 4572208"/>
              <a:gd name="connsiteX12" fmla="*/ 3182318 w 4573731"/>
              <a:gd name="connsiteY12" fmla="*/ 3318755 h 4572208"/>
              <a:gd name="connsiteX13" fmla="*/ 3133017 w 4573731"/>
              <a:gd name="connsiteY13" fmla="*/ 3361503 h 4572208"/>
              <a:gd name="connsiteX14" fmla="*/ 3098803 w 4573731"/>
              <a:gd name="connsiteY14" fmla="*/ 3389621 h 4572208"/>
              <a:gd name="connsiteX15" fmla="*/ 3067409 w 4573731"/>
              <a:gd name="connsiteY15" fmla="*/ 3415376 h 4572208"/>
              <a:gd name="connsiteX16" fmla="*/ 3278331 w 4573731"/>
              <a:gd name="connsiteY16" fmla="*/ 3626298 h 4572208"/>
              <a:gd name="connsiteX17" fmla="*/ 3627784 w 4573731"/>
              <a:gd name="connsiteY17" fmla="*/ 3276845 h 4572208"/>
              <a:gd name="connsiteX18" fmla="*/ 1830531 w 4573731"/>
              <a:gd name="connsiteY18" fmla="*/ 2286245 h 4572208"/>
              <a:gd name="connsiteX19" fmla="*/ 1678131 w 4573731"/>
              <a:gd name="connsiteY19" fmla="*/ 2438645 h 4572208"/>
              <a:gd name="connsiteX20" fmla="*/ 1830531 w 4573731"/>
              <a:gd name="connsiteY20" fmla="*/ 2591045 h 4572208"/>
              <a:gd name="connsiteX21" fmla="*/ 1982931 w 4573731"/>
              <a:gd name="connsiteY21" fmla="*/ 2438645 h 4572208"/>
              <a:gd name="connsiteX22" fmla="*/ 1830531 w 4573731"/>
              <a:gd name="connsiteY22" fmla="*/ 2286245 h 4572208"/>
              <a:gd name="connsiteX23" fmla="*/ 1068531 w 4573731"/>
              <a:gd name="connsiteY23" fmla="*/ 1524245 h 4572208"/>
              <a:gd name="connsiteX24" fmla="*/ 916131 w 4573731"/>
              <a:gd name="connsiteY24" fmla="*/ 1676645 h 4572208"/>
              <a:gd name="connsiteX25" fmla="*/ 1068531 w 4573731"/>
              <a:gd name="connsiteY25" fmla="*/ 1829045 h 4572208"/>
              <a:gd name="connsiteX26" fmla="*/ 1220931 w 4573731"/>
              <a:gd name="connsiteY26" fmla="*/ 1676645 h 4572208"/>
              <a:gd name="connsiteX27" fmla="*/ 1068531 w 4573731"/>
              <a:gd name="connsiteY27" fmla="*/ 1524245 h 4572208"/>
              <a:gd name="connsiteX28" fmla="*/ 2744931 w 4573731"/>
              <a:gd name="connsiteY28" fmla="*/ 1371845 h 4572208"/>
              <a:gd name="connsiteX29" fmla="*/ 2592531 w 4573731"/>
              <a:gd name="connsiteY29" fmla="*/ 1524245 h 4572208"/>
              <a:gd name="connsiteX30" fmla="*/ 2744931 w 4573731"/>
              <a:gd name="connsiteY30" fmla="*/ 1676645 h 4572208"/>
              <a:gd name="connsiteX31" fmla="*/ 2897331 w 4573731"/>
              <a:gd name="connsiteY31" fmla="*/ 1524245 h 4572208"/>
              <a:gd name="connsiteX32" fmla="*/ 2744931 w 4573731"/>
              <a:gd name="connsiteY32" fmla="*/ 1371845 h 4572208"/>
              <a:gd name="connsiteX33" fmla="*/ 3172641 w 4573731"/>
              <a:gd name="connsiteY33" fmla="*/ 1204348 h 4572208"/>
              <a:gd name="connsiteX34" fmla="*/ 3006525 w 4573731"/>
              <a:gd name="connsiteY34" fmla="*/ 1370388 h 4572208"/>
              <a:gd name="connsiteX35" fmla="*/ 3049731 w 4573731"/>
              <a:gd name="connsiteY35" fmla="*/ 1524235 h 4572208"/>
              <a:gd name="connsiteX36" fmla="*/ 2744931 w 4573731"/>
              <a:gd name="connsiteY36" fmla="*/ 1829035 h 4572208"/>
              <a:gd name="connsiteX37" fmla="*/ 2591083 w 4573731"/>
              <a:gd name="connsiteY37" fmla="*/ 1785830 h 4572208"/>
              <a:gd name="connsiteX38" fmla="*/ 2092125 w 4573731"/>
              <a:gd name="connsiteY38" fmla="*/ 2284788 h 4572208"/>
              <a:gd name="connsiteX39" fmla="*/ 2135331 w 4573731"/>
              <a:gd name="connsiteY39" fmla="*/ 2438635 h 4572208"/>
              <a:gd name="connsiteX40" fmla="*/ 1830531 w 4573731"/>
              <a:gd name="connsiteY40" fmla="*/ 2743435 h 4572208"/>
              <a:gd name="connsiteX41" fmla="*/ 1525731 w 4573731"/>
              <a:gd name="connsiteY41" fmla="*/ 2438635 h 4572208"/>
              <a:gd name="connsiteX42" fmla="*/ 1568936 w 4573731"/>
              <a:gd name="connsiteY42" fmla="*/ 2284788 h 4572208"/>
              <a:gd name="connsiteX43" fmla="*/ 1222379 w 4573731"/>
              <a:gd name="connsiteY43" fmla="*/ 1938230 h 4572208"/>
              <a:gd name="connsiteX44" fmla="*/ 1068531 w 4573731"/>
              <a:gd name="connsiteY44" fmla="*/ 1981435 h 4572208"/>
              <a:gd name="connsiteX45" fmla="*/ 774551 w 4573731"/>
              <a:gd name="connsiteY45" fmla="*/ 1752835 h 4572208"/>
              <a:gd name="connsiteX46" fmla="*/ 467084 w 4573731"/>
              <a:gd name="connsiteY46" fmla="*/ 1752835 h 4572208"/>
              <a:gd name="connsiteX47" fmla="*/ 458931 w 4573731"/>
              <a:gd name="connsiteY47" fmla="*/ 1907217 h 4572208"/>
              <a:gd name="connsiteX48" fmla="*/ 1906731 w 4573731"/>
              <a:gd name="connsiteY48" fmla="*/ 3353035 h 4572208"/>
              <a:gd name="connsiteX49" fmla="*/ 2610190 w 4573731"/>
              <a:gd name="connsiteY49" fmla="*/ 3171174 h 4572208"/>
              <a:gd name="connsiteX50" fmla="*/ 3172641 w 4573731"/>
              <a:gd name="connsiteY50" fmla="*/ 1204348 h 4572208"/>
              <a:gd name="connsiteX51" fmla="*/ 1906731 w 4573731"/>
              <a:gd name="connsiteY51" fmla="*/ 457445 h 4572208"/>
              <a:gd name="connsiteX52" fmla="*/ 491849 w 4573731"/>
              <a:gd name="connsiteY52" fmla="*/ 1600445 h 4572208"/>
              <a:gd name="connsiteX53" fmla="*/ 774551 w 4573731"/>
              <a:gd name="connsiteY53" fmla="*/ 1600445 h 4572208"/>
              <a:gd name="connsiteX54" fmla="*/ 1069521 w 4573731"/>
              <a:gd name="connsiteY54" fmla="*/ 1372073 h 4572208"/>
              <a:gd name="connsiteX55" fmla="*/ 1373331 w 4573731"/>
              <a:gd name="connsiteY55" fmla="*/ 1676645 h 4572208"/>
              <a:gd name="connsiteX56" fmla="*/ 1330125 w 4573731"/>
              <a:gd name="connsiteY56" fmla="*/ 1830493 h 4572208"/>
              <a:gd name="connsiteX57" fmla="*/ 1676683 w 4573731"/>
              <a:gd name="connsiteY57" fmla="*/ 2177050 h 4572208"/>
              <a:gd name="connsiteX58" fmla="*/ 1984379 w 4573731"/>
              <a:gd name="connsiteY58" fmla="*/ 2177050 h 4572208"/>
              <a:gd name="connsiteX59" fmla="*/ 2483336 w 4573731"/>
              <a:gd name="connsiteY59" fmla="*/ 1678093 h 4572208"/>
              <a:gd name="connsiteX60" fmla="*/ 2440131 w 4573731"/>
              <a:gd name="connsiteY60" fmla="*/ 1524245 h 4572208"/>
              <a:gd name="connsiteX61" fmla="*/ 2744931 w 4573731"/>
              <a:gd name="connsiteY61" fmla="*/ 1219445 h 4572208"/>
              <a:gd name="connsiteX62" fmla="*/ 2898550 w 4573731"/>
              <a:gd name="connsiteY62" fmla="*/ 1262879 h 4572208"/>
              <a:gd name="connsiteX63" fmla="*/ 3089050 w 4573731"/>
              <a:gd name="connsiteY63" fmla="*/ 1072379 h 4572208"/>
              <a:gd name="connsiteX64" fmla="*/ 1906731 w 4573731"/>
              <a:gd name="connsiteY64" fmla="*/ 457445 h 4572208"/>
              <a:gd name="connsiteX65" fmla="*/ 3811731 w 4573731"/>
              <a:gd name="connsiteY65" fmla="*/ 305045 h 4572208"/>
              <a:gd name="connsiteX66" fmla="*/ 3659331 w 4573731"/>
              <a:gd name="connsiteY66" fmla="*/ 457445 h 4572208"/>
              <a:gd name="connsiteX67" fmla="*/ 3811731 w 4573731"/>
              <a:gd name="connsiteY67" fmla="*/ 609845 h 4572208"/>
              <a:gd name="connsiteX68" fmla="*/ 3964131 w 4573731"/>
              <a:gd name="connsiteY68" fmla="*/ 457445 h 4572208"/>
              <a:gd name="connsiteX69" fmla="*/ 3811731 w 4573731"/>
              <a:gd name="connsiteY69" fmla="*/ 305045 h 4572208"/>
              <a:gd name="connsiteX70" fmla="*/ 1906731 w 4573731"/>
              <a:gd name="connsiteY70" fmla="*/ 305045 h 4572208"/>
              <a:gd name="connsiteX71" fmla="*/ 3506931 w 4573731"/>
              <a:gd name="connsiteY71" fmla="*/ 1905245 h 4572208"/>
              <a:gd name="connsiteX72" fmla="*/ 1906731 w 4573731"/>
              <a:gd name="connsiteY72" fmla="*/ 3505445 h 4572208"/>
              <a:gd name="connsiteX73" fmla="*/ 306531 w 4573731"/>
              <a:gd name="connsiteY73" fmla="*/ 1905245 h 4572208"/>
              <a:gd name="connsiteX74" fmla="*/ 1906731 w 4573731"/>
              <a:gd name="connsiteY74" fmla="*/ 305045 h 4572208"/>
              <a:gd name="connsiteX75" fmla="*/ 1856432 w 4573731"/>
              <a:gd name="connsiteY75" fmla="*/ 147625 h 4572208"/>
              <a:gd name="connsiteX76" fmla="*/ 883593 w 4573731"/>
              <a:gd name="connsiteY76" fmla="*/ 474209 h 4572208"/>
              <a:gd name="connsiteX77" fmla="*/ 475694 w 4573731"/>
              <a:gd name="connsiteY77" fmla="*/ 2922896 h 4572208"/>
              <a:gd name="connsiteX78" fmla="*/ 2924382 w 4573731"/>
              <a:gd name="connsiteY78" fmla="*/ 3330794 h 4572208"/>
              <a:gd name="connsiteX79" fmla="*/ 3022375 w 4573731"/>
              <a:gd name="connsiteY79" fmla="*/ 3255890 h 4572208"/>
              <a:gd name="connsiteX80" fmla="*/ 3049578 w 4573731"/>
              <a:gd name="connsiteY80" fmla="*/ 3232268 h 4572208"/>
              <a:gd name="connsiteX81" fmla="*/ 3128521 w 4573731"/>
              <a:gd name="connsiteY81" fmla="*/ 3160030 h 4572208"/>
              <a:gd name="connsiteX82" fmla="*/ 3161516 w 4573731"/>
              <a:gd name="connsiteY82" fmla="*/ 3127035 h 4572208"/>
              <a:gd name="connsiteX83" fmla="*/ 3233754 w 4573731"/>
              <a:gd name="connsiteY83" fmla="*/ 3048092 h 4572208"/>
              <a:gd name="connsiteX84" fmla="*/ 3257375 w 4573731"/>
              <a:gd name="connsiteY84" fmla="*/ 3020889 h 4572208"/>
              <a:gd name="connsiteX85" fmla="*/ 3332280 w 4573731"/>
              <a:gd name="connsiteY85" fmla="*/ 2922896 h 4572208"/>
              <a:gd name="connsiteX86" fmla="*/ 3332280 w 4573731"/>
              <a:gd name="connsiteY86" fmla="*/ 882107 h 4572208"/>
              <a:gd name="connsiteX87" fmla="*/ 1856432 w 4573731"/>
              <a:gd name="connsiteY87" fmla="*/ 147625 h 4572208"/>
              <a:gd name="connsiteX88" fmla="*/ 1971283 w 4573731"/>
              <a:gd name="connsiteY88" fmla="*/ 1193 h 4572208"/>
              <a:gd name="connsiteX89" fmla="*/ 3416252 w 4573731"/>
              <a:gd name="connsiteY89" fmla="*/ 745176 h 4572208"/>
              <a:gd name="connsiteX90" fmla="*/ 3550136 w 4573731"/>
              <a:gd name="connsiteY90" fmla="*/ 611292 h 4572208"/>
              <a:gd name="connsiteX91" fmla="*/ 3506931 w 4573731"/>
              <a:gd name="connsiteY91" fmla="*/ 457445 h 4572208"/>
              <a:gd name="connsiteX92" fmla="*/ 3811731 w 4573731"/>
              <a:gd name="connsiteY92" fmla="*/ 152645 h 4572208"/>
              <a:gd name="connsiteX93" fmla="*/ 4105710 w 4573731"/>
              <a:gd name="connsiteY93" fmla="*/ 381245 h 4572208"/>
              <a:gd name="connsiteX94" fmla="*/ 4573731 w 4573731"/>
              <a:gd name="connsiteY94" fmla="*/ 381245 h 4572208"/>
              <a:gd name="connsiteX95" fmla="*/ 4573731 w 4573731"/>
              <a:gd name="connsiteY95" fmla="*/ 533645 h 4572208"/>
              <a:gd name="connsiteX96" fmla="*/ 4105710 w 4573731"/>
              <a:gd name="connsiteY96" fmla="*/ 533645 h 4572208"/>
              <a:gd name="connsiteX97" fmla="*/ 3811731 w 4573731"/>
              <a:gd name="connsiteY97" fmla="*/ 762245 h 4572208"/>
              <a:gd name="connsiteX98" fmla="*/ 3657959 w 4573731"/>
              <a:gd name="connsiteY98" fmla="*/ 718963 h 4572208"/>
              <a:gd name="connsiteX99" fmla="*/ 3505559 w 4573731"/>
              <a:gd name="connsiteY99" fmla="*/ 871363 h 4572208"/>
              <a:gd name="connsiteX100" fmla="*/ 3505559 w 4573731"/>
              <a:gd name="connsiteY100" fmla="*/ 2939126 h 4572208"/>
              <a:gd name="connsiteX101" fmla="*/ 3735531 w 4573731"/>
              <a:gd name="connsiteY101" fmla="*/ 3169098 h 4572208"/>
              <a:gd name="connsiteX102" fmla="*/ 3843277 w 4573731"/>
              <a:gd name="connsiteY102" fmla="*/ 3276845 h 4572208"/>
              <a:gd name="connsiteX103" fmla="*/ 4456688 w 4573731"/>
              <a:gd name="connsiteY103" fmla="*/ 3890255 h 4572208"/>
              <a:gd name="connsiteX104" fmla="*/ 4456688 w 4573731"/>
              <a:gd name="connsiteY104" fmla="*/ 4455201 h 4572208"/>
              <a:gd name="connsiteX105" fmla="*/ 3891741 w 4573731"/>
              <a:gd name="connsiteY105" fmla="*/ 4455201 h 4572208"/>
              <a:gd name="connsiteX106" fmla="*/ 3278331 w 4573731"/>
              <a:gd name="connsiteY106" fmla="*/ 3841791 h 4572208"/>
              <a:gd name="connsiteX107" fmla="*/ 3170584 w 4573731"/>
              <a:gd name="connsiteY107" fmla="*/ 3734045 h 4572208"/>
              <a:gd name="connsiteX108" fmla="*/ 2940612 w 4573731"/>
              <a:gd name="connsiteY108" fmla="*/ 3504073 h 4572208"/>
              <a:gd name="connsiteX109" fmla="*/ 393932 w 4573731"/>
              <a:gd name="connsiteY109" fmla="*/ 3065018 h 4572208"/>
              <a:gd name="connsiteX110" fmla="*/ 745176 w 4573731"/>
              <a:gd name="connsiteY110" fmla="*/ 393932 h 4572208"/>
              <a:gd name="connsiteX111" fmla="*/ 1971283 w 4573731"/>
              <a:gd name="connsiteY111" fmla="*/ 1193 h 45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4573731" h="4572208">
                <a:moveTo>
                  <a:pt x="3735531" y="3384591"/>
                </a:moveTo>
                <a:lnTo>
                  <a:pt x="3386077" y="3734045"/>
                </a:lnTo>
                <a:lnTo>
                  <a:pt x="3999487" y="4347455"/>
                </a:lnTo>
                <a:cubicBezTo>
                  <a:pt x="4000802" y="4348798"/>
                  <a:pt x="4002116" y="4350122"/>
                  <a:pt x="4003459" y="4351427"/>
                </a:cubicBezTo>
                <a:cubicBezTo>
                  <a:pt x="4101052" y="4446829"/>
                  <a:pt x="4257510" y="4445048"/>
                  <a:pt x="4352913" y="4347455"/>
                </a:cubicBezTo>
                <a:cubicBezTo>
                  <a:pt x="4448315" y="4249862"/>
                  <a:pt x="4446534" y="4093404"/>
                  <a:pt x="4348941" y="3998001"/>
                </a:cubicBezTo>
                <a:close/>
                <a:moveTo>
                  <a:pt x="3416862" y="3065923"/>
                </a:moveTo>
                <a:cubicBezTo>
                  <a:pt x="3408633" y="3076667"/>
                  <a:pt x="3399565" y="3086726"/>
                  <a:pt x="3391183" y="3097241"/>
                </a:cubicBezTo>
                <a:cubicBezTo>
                  <a:pt x="3381991" y="3108776"/>
                  <a:pt x="3372618" y="3120177"/>
                  <a:pt x="3363065" y="3131455"/>
                </a:cubicBezTo>
                <a:cubicBezTo>
                  <a:pt x="3349044" y="3148143"/>
                  <a:pt x="3334871" y="3164602"/>
                  <a:pt x="3320317" y="3180756"/>
                </a:cubicBezTo>
                <a:cubicBezTo>
                  <a:pt x="3312697" y="3189062"/>
                  <a:pt x="3305077" y="3196987"/>
                  <a:pt x="3297457" y="3205140"/>
                </a:cubicBezTo>
                <a:cubicBezTo>
                  <a:pt x="3268196" y="3236382"/>
                  <a:pt x="3237944" y="3266634"/>
                  <a:pt x="3206702" y="3295895"/>
                </a:cubicBezTo>
                <a:cubicBezTo>
                  <a:pt x="3198549" y="3303515"/>
                  <a:pt x="3190624" y="3311135"/>
                  <a:pt x="3182318" y="3318755"/>
                </a:cubicBezTo>
                <a:cubicBezTo>
                  <a:pt x="3166164" y="3333309"/>
                  <a:pt x="3149705" y="3347482"/>
                  <a:pt x="3133017" y="3361503"/>
                </a:cubicBezTo>
                <a:cubicBezTo>
                  <a:pt x="3121663" y="3371028"/>
                  <a:pt x="3109395" y="3381163"/>
                  <a:pt x="3098803" y="3389621"/>
                </a:cubicBezTo>
                <a:cubicBezTo>
                  <a:pt x="3088211" y="3398079"/>
                  <a:pt x="3078153" y="3407147"/>
                  <a:pt x="3067409" y="3415376"/>
                </a:cubicBezTo>
                <a:lnTo>
                  <a:pt x="3278331" y="3626298"/>
                </a:lnTo>
                <a:lnTo>
                  <a:pt x="3627784" y="3276845"/>
                </a:lnTo>
                <a:close/>
                <a:moveTo>
                  <a:pt x="1830531" y="2286245"/>
                </a:moveTo>
                <a:cubicBezTo>
                  <a:pt x="1746358" y="2286245"/>
                  <a:pt x="1678131" y="2354472"/>
                  <a:pt x="1678131" y="2438645"/>
                </a:cubicBezTo>
                <a:cubicBezTo>
                  <a:pt x="1678131" y="2522817"/>
                  <a:pt x="1746358" y="2591045"/>
                  <a:pt x="1830531" y="2591045"/>
                </a:cubicBezTo>
                <a:cubicBezTo>
                  <a:pt x="1914703" y="2591045"/>
                  <a:pt x="1982931" y="2522817"/>
                  <a:pt x="1982931" y="2438645"/>
                </a:cubicBezTo>
                <a:cubicBezTo>
                  <a:pt x="1982931" y="2354472"/>
                  <a:pt x="1914703" y="2286245"/>
                  <a:pt x="1830531" y="2286245"/>
                </a:cubicBezTo>
                <a:close/>
                <a:moveTo>
                  <a:pt x="1068531" y="1524245"/>
                </a:moveTo>
                <a:cubicBezTo>
                  <a:pt x="984358" y="1524245"/>
                  <a:pt x="916131" y="1592472"/>
                  <a:pt x="916131" y="1676645"/>
                </a:cubicBezTo>
                <a:cubicBezTo>
                  <a:pt x="916131" y="1760817"/>
                  <a:pt x="984358" y="1829045"/>
                  <a:pt x="1068531" y="1829045"/>
                </a:cubicBezTo>
                <a:cubicBezTo>
                  <a:pt x="1152703" y="1829045"/>
                  <a:pt x="1220931" y="1760817"/>
                  <a:pt x="1220931" y="1676645"/>
                </a:cubicBezTo>
                <a:cubicBezTo>
                  <a:pt x="1220931" y="1592472"/>
                  <a:pt x="1152703" y="1524245"/>
                  <a:pt x="1068531" y="1524245"/>
                </a:cubicBezTo>
                <a:close/>
                <a:moveTo>
                  <a:pt x="2744931" y="1371845"/>
                </a:moveTo>
                <a:cubicBezTo>
                  <a:pt x="2660758" y="1371845"/>
                  <a:pt x="2592531" y="1440072"/>
                  <a:pt x="2592531" y="1524245"/>
                </a:cubicBezTo>
                <a:cubicBezTo>
                  <a:pt x="2592531" y="1608417"/>
                  <a:pt x="2660758" y="1676645"/>
                  <a:pt x="2744931" y="1676645"/>
                </a:cubicBezTo>
                <a:cubicBezTo>
                  <a:pt x="2829103" y="1676645"/>
                  <a:pt x="2897331" y="1608417"/>
                  <a:pt x="2897331" y="1524245"/>
                </a:cubicBezTo>
                <a:cubicBezTo>
                  <a:pt x="2897331" y="1440072"/>
                  <a:pt x="2829103" y="1371845"/>
                  <a:pt x="2744931" y="1371845"/>
                </a:cubicBezTo>
                <a:close/>
                <a:moveTo>
                  <a:pt x="3172641" y="1204348"/>
                </a:moveTo>
                <a:lnTo>
                  <a:pt x="3006525" y="1370388"/>
                </a:lnTo>
                <a:cubicBezTo>
                  <a:pt x="3034539" y="1416831"/>
                  <a:pt x="3049464" y="1469990"/>
                  <a:pt x="3049731" y="1524235"/>
                </a:cubicBezTo>
                <a:cubicBezTo>
                  <a:pt x="3049731" y="1692571"/>
                  <a:pt x="2913266" y="1829035"/>
                  <a:pt x="2744931" y="1829035"/>
                </a:cubicBezTo>
                <a:cubicBezTo>
                  <a:pt x="2690686" y="1828769"/>
                  <a:pt x="2637527" y="1813843"/>
                  <a:pt x="2591083" y="1785830"/>
                </a:cubicBezTo>
                <a:lnTo>
                  <a:pt x="2092125" y="2284788"/>
                </a:lnTo>
                <a:cubicBezTo>
                  <a:pt x="2120138" y="2331231"/>
                  <a:pt x="2135064" y="2384390"/>
                  <a:pt x="2135331" y="2438635"/>
                </a:cubicBezTo>
                <a:cubicBezTo>
                  <a:pt x="2135331" y="2606971"/>
                  <a:pt x="1998866" y="2743435"/>
                  <a:pt x="1830531" y="2743435"/>
                </a:cubicBezTo>
                <a:cubicBezTo>
                  <a:pt x="1662196" y="2743435"/>
                  <a:pt x="1525731" y="2606971"/>
                  <a:pt x="1525731" y="2438635"/>
                </a:cubicBezTo>
                <a:cubicBezTo>
                  <a:pt x="1525998" y="2384390"/>
                  <a:pt x="1540923" y="2331231"/>
                  <a:pt x="1568936" y="2284788"/>
                </a:cubicBezTo>
                <a:lnTo>
                  <a:pt x="1222379" y="1938230"/>
                </a:lnTo>
                <a:cubicBezTo>
                  <a:pt x="1175935" y="1966243"/>
                  <a:pt x="1122776" y="1981169"/>
                  <a:pt x="1068531" y="1981435"/>
                </a:cubicBezTo>
                <a:cubicBezTo>
                  <a:pt x="929971" y="1980911"/>
                  <a:pt x="809194" y="1886995"/>
                  <a:pt x="774551" y="1752835"/>
                </a:cubicBezTo>
                <a:lnTo>
                  <a:pt x="467084" y="1752835"/>
                </a:lnTo>
                <a:cubicBezTo>
                  <a:pt x="461617" y="1804108"/>
                  <a:pt x="458893" y="1855648"/>
                  <a:pt x="458931" y="1907217"/>
                </a:cubicBezTo>
                <a:cubicBezTo>
                  <a:pt x="459474" y="2706269"/>
                  <a:pt x="1107679" y="3353578"/>
                  <a:pt x="1906731" y="3353035"/>
                </a:cubicBezTo>
                <a:cubicBezTo>
                  <a:pt x="2152876" y="3353254"/>
                  <a:pt x="2395001" y="3290656"/>
                  <a:pt x="2610190" y="3171174"/>
                </a:cubicBezTo>
                <a:cubicBezTo>
                  <a:pt x="3308630" y="2783374"/>
                  <a:pt x="3560452" y="1902797"/>
                  <a:pt x="3172641" y="1204348"/>
                </a:cubicBezTo>
                <a:close/>
                <a:moveTo>
                  <a:pt x="1906731" y="457445"/>
                </a:moveTo>
                <a:cubicBezTo>
                  <a:pt x="1225046" y="458445"/>
                  <a:pt x="636124" y="934200"/>
                  <a:pt x="491849" y="1600445"/>
                </a:cubicBezTo>
                <a:lnTo>
                  <a:pt x="774551" y="1600445"/>
                </a:lnTo>
                <a:cubicBezTo>
                  <a:pt x="809184" y="1465885"/>
                  <a:pt x="930580" y="1371902"/>
                  <a:pt x="1069521" y="1372073"/>
                </a:cubicBezTo>
                <a:cubicBezTo>
                  <a:pt x="1237523" y="1372283"/>
                  <a:pt x="1373540" y="1508643"/>
                  <a:pt x="1373331" y="1676645"/>
                </a:cubicBezTo>
                <a:cubicBezTo>
                  <a:pt x="1373064" y="1730890"/>
                  <a:pt x="1358138" y="1784049"/>
                  <a:pt x="1330125" y="1830493"/>
                </a:cubicBezTo>
                <a:lnTo>
                  <a:pt x="1676683" y="2177050"/>
                </a:lnTo>
                <a:cubicBezTo>
                  <a:pt x="1771162" y="2119443"/>
                  <a:pt x="1889900" y="2119443"/>
                  <a:pt x="1984379" y="2177050"/>
                </a:cubicBezTo>
                <a:lnTo>
                  <a:pt x="2483336" y="1678093"/>
                </a:lnTo>
                <a:cubicBezTo>
                  <a:pt x="2455323" y="1631649"/>
                  <a:pt x="2440398" y="1578490"/>
                  <a:pt x="2440131" y="1524245"/>
                </a:cubicBezTo>
                <a:cubicBezTo>
                  <a:pt x="2440131" y="1355909"/>
                  <a:pt x="2576596" y="1219445"/>
                  <a:pt x="2744931" y="1219445"/>
                </a:cubicBezTo>
                <a:cubicBezTo>
                  <a:pt x="2799119" y="1219816"/>
                  <a:pt x="2852192" y="1234828"/>
                  <a:pt x="2898550" y="1262879"/>
                </a:cubicBezTo>
                <a:lnTo>
                  <a:pt x="3089050" y="1072379"/>
                </a:lnTo>
                <a:cubicBezTo>
                  <a:pt x="2818492" y="687216"/>
                  <a:pt x="2377418" y="457816"/>
                  <a:pt x="1906731" y="457445"/>
                </a:cubicBezTo>
                <a:close/>
                <a:moveTo>
                  <a:pt x="3811731" y="305045"/>
                </a:moveTo>
                <a:cubicBezTo>
                  <a:pt x="3727568" y="305045"/>
                  <a:pt x="3659331" y="373272"/>
                  <a:pt x="3659331" y="457445"/>
                </a:cubicBezTo>
                <a:cubicBezTo>
                  <a:pt x="3659331" y="541617"/>
                  <a:pt x="3727558" y="609845"/>
                  <a:pt x="3811731" y="609845"/>
                </a:cubicBezTo>
                <a:cubicBezTo>
                  <a:pt x="3895903" y="609845"/>
                  <a:pt x="3964131" y="541617"/>
                  <a:pt x="3964131" y="457445"/>
                </a:cubicBezTo>
                <a:cubicBezTo>
                  <a:pt x="3964131" y="373272"/>
                  <a:pt x="3895903" y="305045"/>
                  <a:pt x="3811731" y="305045"/>
                </a:cubicBezTo>
                <a:close/>
                <a:moveTo>
                  <a:pt x="1906731" y="305045"/>
                </a:moveTo>
                <a:cubicBezTo>
                  <a:pt x="2790099" y="306007"/>
                  <a:pt x="3505969" y="1021877"/>
                  <a:pt x="3506931" y="1905245"/>
                </a:cubicBezTo>
                <a:cubicBezTo>
                  <a:pt x="3506931" y="2789013"/>
                  <a:pt x="2790499" y="3505445"/>
                  <a:pt x="1906731" y="3505445"/>
                </a:cubicBezTo>
                <a:cubicBezTo>
                  <a:pt x="1022963" y="3505445"/>
                  <a:pt x="306531" y="2789013"/>
                  <a:pt x="306531" y="1905245"/>
                </a:cubicBezTo>
                <a:cubicBezTo>
                  <a:pt x="306531" y="1021477"/>
                  <a:pt x="1022963" y="305045"/>
                  <a:pt x="1906731" y="305045"/>
                </a:cubicBezTo>
                <a:close/>
                <a:moveTo>
                  <a:pt x="1856432" y="147625"/>
                </a:moveTo>
                <a:cubicBezTo>
                  <a:pt x="1518451" y="156477"/>
                  <a:pt x="1179402" y="262879"/>
                  <a:pt x="883593" y="474209"/>
                </a:cubicBezTo>
                <a:cubicBezTo>
                  <a:pt x="94771" y="1037755"/>
                  <a:pt x="-87852" y="2134073"/>
                  <a:pt x="475694" y="2922896"/>
                </a:cubicBezTo>
                <a:cubicBezTo>
                  <a:pt x="1039241" y="3711718"/>
                  <a:pt x="2135559" y="3894341"/>
                  <a:pt x="2924382" y="3330794"/>
                </a:cubicBezTo>
                <a:cubicBezTo>
                  <a:pt x="2957909" y="3306791"/>
                  <a:pt x="2990752" y="3282026"/>
                  <a:pt x="3022375" y="3255890"/>
                </a:cubicBezTo>
                <a:cubicBezTo>
                  <a:pt x="3031595" y="3248193"/>
                  <a:pt x="3040510" y="3239888"/>
                  <a:pt x="3049578" y="3232268"/>
                </a:cubicBezTo>
                <a:cubicBezTo>
                  <a:pt x="3076810" y="3208950"/>
                  <a:pt x="3103118" y="3184871"/>
                  <a:pt x="3128521" y="3160030"/>
                </a:cubicBezTo>
                <a:cubicBezTo>
                  <a:pt x="3139694" y="3149210"/>
                  <a:pt x="3150696" y="3138208"/>
                  <a:pt x="3161516" y="3127035"/>
                </a:cubicBezTo>
                <a:cubicBezTo>
                  <a:pt x="3186357" y="3101537"/>
                  <a:pt x="3210436" y="3075219"/>
                  <a:pt x="3233754" y="3048092"/>
                </a:cubicBezTo>
                <a:cubicBezTo>
                  <a:pt x="3241602" y="3039024"/>
                  <a:pt x="3249756" y="3030109"/>
                  <a:pt x="3257375" y="3020889"/>
                </a:cubicBezTo>
                <a:cubicBezTo>
                  <a:pt x="3283512" y="2989266"/>
                  <a:pt x="3308277" y="2956424"/>
                  <a:pt x="3332280" y="2922896"/>
                </a:cubicBezTo>
                <a:cubicBezTo>
                  <a:pt x="3768344" y="2312515"/>
                  <a:pt x="3768344" y="1492488"/>
                  <a:pt x="3332280" y="882107"/>
                </a:cubicBezTo>
                <a:cubicBezTo>
                  <a:pt x="2980063" y="389087"/>
                  <a:pt x="2419733" y="132871"/>
                  <a:pt x="1856432" y="147625"/>
                </a:cubicBezTo>
                <a:close/>
                <a:moveTo>
                  <a:pt x="1971283" y="1193"/>
                </a:moveTo>
                <a:cubicBezTo>
                  <a:pt x="2519880" y="20574"/>
                  <a:pt x="3055913" y="275719"/>
                  <a:pt x="3416252" y="745176"/>
                </a:cubicBezTo>
                <a:lnTo>
                  <a:pt x="3550136" y="611292"/>
                </a:lnTo>
                <a:cubicBezTo>
                  <a:pt x="3522123" y="564848"/>
                  <a:pt x="3507197" y="511689"/>
                  <a:pt x="3506931" y="457445"/>
                </a:cubicBezTo>
                <a:cubicBezTo>
                  <a:pt x="3506931" y="289109"/>
                  <a:pt x="3643395" y="152645"/>
                  <a:pt x="3811731" y="152645"/>
                </a:cubicBezTo>
                <a:cubicBezTo>
                  <a:pt x="3950291" y="153168"/>
                  <a:pt x="4071068" y="247075"/>
                  <a:pt x="4105710" y="381245"/>
                </a:cubicBezTo>
                <a:lnTo>
                  <a:pt x="4573731" y="381245"/>
                </a:lnTo>
                <a:lnTo>
                  <a:pt x="4573731" y="533645"/>
                </a:lnTo>
                <a:lnTo>
                  <a:pt x="4105710" y="533645"/>
                </a:lnTo>
                <a:cubicBezTo>
                  <a:pt x="4071068" y="667814"/>
                  <a:pt x="3950291" y="761721"/>
                  <a:pt x="3811731" y="762245"/>
                </a:cubicBezTo>
                <a:cubicBezTo>
                  <a:pt x="3757514" y="761940"/>
                  <a:pt x="3704374" y="746985"/>
                  <a:pt x="3657959" y="718963"/>
                </a:cubicBezTo>
                <a:lnTo>
                  <a:pt x="3505559" y="871363"/>
                </a:lnTo>
                <a:cubicBezTo>
                  <a:pt x="3913791" y="1500175"/>
                  <a:pt x="3913791" y="2310324"/>
                  <a:pt x="3505559" y="2939126"/>
                </a:cubicBezTo>
                <a:lnTo>
                  <a:pt x="3735531" y="3169098"/>
                </a:lnTo>
                <a:lnTo>
                  <a:pt x="3843277" y="3276845"/>
                </a:lnTo>
                <a:lnTo>
                  <a:pt x="4456688" y="3890255"/>
                </a:lnTo>
                <a:cubicBezTo>
                  <a:pt x="4612698" y="4046265"/>
                  <a:pt x="4612698" y="4299192"/>
                  <a:pt x="4456688" y="4455201"/>
                </a:cubicBezTo>
                <a:cubicBezTo>
                  <a:pt x="4300678" y="4611211"/>
                  <a:pt x="4047750" y="4611211"/>
                  <a:pt x="3891741" y="4455201"/>
                </a:cubicBezTo>
                <a:lnTo>
                  <a:pt x="3278331" y="3841791"/>
                </a:lnTo>
                <a:lnTo>
                  <a:pt x="3170584" y="3734045"/>
                </a:lnTo>
                <a:lnTo>
                  <a:pt x="2940612" y="3504073"/>
                </a:lnTo>
                <a:cubicBezTo>
                  <a:pt x="2107051" y="4043902"/>
                  <a:pt x="998617" y="3852802"/>
                  <a:pt x="393932" y="3065018"/>
                </a:cubicBezTo>
                <a:cubicBezTo>
                  <a:pt x="-246672" y="2230428"/>
                  <a:pt x="-89414" y="1034536"/>
                  <a:pt x="745176" y="393932"/>
                </a:cubicBezTo>
                <a:cubicBezTo>
                  <a:pt x="1110309" y="113668"/>
                  <a:pt x="1544596" y="-13881"/>
                  <a:pt x="1971283" y="11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F71696E-E7D6-482E-B292-9EB5F81098CC}"/>
              </a:ext>
            </a:extLst>
          </p:cNvPr>
          <p:cNvSpPr>
            <a:spLocks noChangeAspect="1"/>
          </p:cNvSpPr>
          <p:nvPr/>
        </p:nvSpPr>
        <p:spPr>
          <a:xfrm>
            <a:off x="5303377" y="4813171"/>
            <a:ext cx="853440" cy="760730"/>
          </a:xfrm>
          <a:custGeom>
            <a:avLst/>
            <a:gdLst>
              <a:gd name="connsiteX0" fmla="*/ 1904152 w 4476750"/>
              <a:gd name="connsiteY0" fmla="*/ 2889352 h 3990441"/>
              <a:gd name="connsiteX1" fmla="*/ 2232631 w 4476750"/>
              <a:gd name="connsiteY1" fmla="*/ 3284315 h 3990441"/>
              <a:gd name="connsiteX2" fmla="*/ 2560996 w 4476750"/>
              <a:gd name="connsiteY2" fmla="*/ 2889837 h 3990441"/>
              <a:gd name="connsiteX3" fmla="*/ 2238375 w 4476750"/>
              <a:gd name="connsiteY3" fmla="*/ 2899067 h 3990441"/>
              <a:gd name="connsiteX4" fmla="*/ 1904152 w 4476750"/>
              <a:gd name="connsiteY4" fmla="*/ 2889352 h 3990441"/>
              <a:gd name="connsiteX5" fmla="*/ 3380108 w 4476750"/>
              <a:gd name="connsiteY5" fmla="*/ 2775861 h 3990441"/>
              <a:gd name="connsiteX6" fmla="*/ 2747753 w 4476750"/>
              <a:gd name="connsiteY6" fmla="*/ 2875959 h 3990441"/>
              <a:gd name="connsiteX7" fmla="*/ 2332815 w 4476750"/>
              <a:gd name="connsiteY7" fmla="*/ 3386299 h 3990441"/>
              <a:gd name="connsiteX8" fmla="*/ 2530097 w 4476750"/>
              <a:gd name="connsiteY8" fmla="*/ 3562502 h 3990441"/>
              <a:gd name="connsiteX9" fmla="*/ 3277181 w 4476750"/>
              <a:gd name="connsiteY9" fmla="*/ 3811162 h 3990441"/>
              <a:gd name="connsiteX10" fmla="*/ 3435363 w 4476750"/>
              <a:gd name="connsiteY10" fmla="*/ 3039837 h 3990441"/>
              <a:gd name="connsiteX11" fmla="*/ 3380108 w 4476750"/>
              <a:gd name="connsiteY11" fmla="*/ 2775861 h 3990441"/>
              <a:gd name="connsiteX12" fmla="*/ 1087583 w 4476750"/>
              <a:gd name="connsiteY12" fmla="*/ 2774071 h 3990441"/>
              <a:gd name="connsiteX13" fmla="*/ 1032443 w 4476750"/>
              <a:gd name="connsiteY13" fmla="*/ 3037618 h 3990441"/>
              <a:gd name="connsiteX14" fmla="*/ 1190625 w 4476750"/>
              <a:gd name="connsiteY14" fmla="*/ 3808943 h 3990441"/>
              <a:gd name="connsiteX15" fmla="*/ 1337824 w 4476750"/>
              <a:gd name="connsiteY15" fmla="*/ 3845500 h 3990441"/>
              <a:gd name="connsiteX16" fmla="*/ 2068115 w 4476750"/>
              <a:gd name="connsiteY16" fmla="*/ 3447393 h 3990441"/>
              <a:gd name="connsiteX17" fmla="*/ 2132504 w 4476750"/>
              <a:gd name="connsiteY17" fmla="*/ 3386214 h 3990441"/>
              <a:gd name="connsiteX18" fmla="*/ 1717881 w 4476750"/>
              <a:gd name="connsiteY18" fmla="*/ 2875216 h 3990441"/>
              <a:gd name="connsiteX19" fmla="*/ 1087583 w 4476750"/>
              <a:gd name="connsiteY19" fmla="*/ 2774071 h 3990441"/>
              <a:gd name="connsiteX20" fmla="*/ 1296438 w 4476750"/>
              <a:gd name="connsiteY20" fmla="*/ 2172738 h 3990441"/>
              <a:gd name="connsiteX21" fmla="*/ 1125664 w 4476750"/>
              <a:gd name="connsiteY21" fmla="*/ 2637463 h 3990441"/>
              <a:gd name="connsiteX22" fmla="*/ 1613392 w 4476750"/>
              <a:gd name="connsiteY22" fmla="*/ 2721378 h 3990441"/>
              <a:gd name="connsiteX23" fmla="*/ 1445780 w 4476750"/>
              <a:gd name="connsiteY23" fmla="*/ 2448839 h 3990441"/>
              <a:gd name="connsiteX24" fmla="*/ 1296438 w 4476750"/>
              <a:gd name="connsiteY24" fmla="*/ 2172738 h 3990441"/>
              <a:gd name="connsiteX25" fmla="*/ 3170406 w 4476750"/>
              <a:gd name="connsiteY25" fmla="*/ 2172719 h 3990441"/>
              <a:gd name="connsiteX26" fmla="*/ 3022016 w 4476750"/>
              <a:gd name="connsiteY26" fmla="*/ 2446629 h 3990441"/>
              <a:gd name="connsiteX27" fmla="*/ 2852728 w 4476750"/>
              <a:gd name="connsiteY27" fmla="*/ 2721626 h 3990441"/>
              <a:gd name="connsiteX28" fmla="*/ 3341732 w 4476750"/>
              <a:gd name="connsiteY28" fmla="*/ 2638330 h 3990441"/>
              <a:gd name="connsiteX29" fmla="*/ 3170406 w 4476750"/>
              <a:gd name="connsiteY29" fmla="*/ 2172719 h 3990441"/>
              <a:gd name="connsiteX30" fmla="*/ 2238375 w 4476750"/>
              <a:gd name="connsiteY30" fmla="*/ 1779880 h 3990441"/>
              <a:gd name="connsiteX31" fmla="*/ 2024063 w 4476750"/>
              <a:gd name="connsiteY31" fmla="*/ 1994192 h 3990441"/>
              <a:gd name="connsiteX32" fmla="*/ 2238375 w 4476750"/>
              <a:gd name="connsiteY32" fmla="*/ 2208505 h 3990441"/>
              <a:gd name="connsiteX33" fmla="*/ 2452688 w 4476750"/>
              <a:gd name="connsiteY33" fmla="*/ 1994192 h 3990441"/>
              <a:gd name="connsiteX34" fmla="*/ 2238375 w 4476750"/>
              <a:gd name="connsiteY34" fmla="*/ 1779880 h 3990441"/>
              <a:gd name="connsiteX35" fmla="*/ 2238375 w 4476750"/>
              <a:gd name="connsiteY35" fmla="*/ 1637005 h 3990441"/>
              <a:gd name="connsiteX36" fmla="*/ 2595563 w 4476750"/>
              <a:gd name="connsiteY36" fmla="*/ 1994192 h 3990441"/>
              <a:gd name="connsiteX37" fmla="*/ 2238375 w 4476750"/>
              <a:gd name="connsiteY37" fmla="*/ 2351380 h 3990441"/>
              <a:gd name="connsiteX38" fmla="*/ 1881188 w 4476750"/>
              <a:gd name="connsiteY38" fmla="*/ 1994192 h 3990441"/>
              <a:gd name="connsiteX39" fmla="*/ 2238375 w 4476750"/>
              <a:gd name="connsiteY39" fmla="*/ 1637005 h 3990441"/>
              <a:gd name="connsiteX40" fmla="*/ 978760 w 4476750"/>
              <a:gd name="connsiteY40" fmla="*/ 1388878 h 3990441"/>
              <a:gd name="connsiteX41" fmla="*/ 142875 w 4476750"/>
              <a:gd name="connsiteY41" fmla="*/ 1994192 h 3990441"/>
              <a:gd name="connsiteX42" fmla="*/ 987257 w 4476750"/>
              <a:gd name="connsiteY42" fmla="*/ 2601906 h 3990441"/>
              <a:gd name="connsiteX43" fmla="*/ 1215028 w 4476750"/>
              <a:gd name="connsiteY43" fmla="*/ 2004641 h 3990441"/>
              <a:gd name="connsiteX44" fmla="*/ 978760 w 4476750"/>
              <a:gd name="connsiteY44" fmla="*/ 1388878 h 3990441"/>
              <a:gd name="connsiteX45" fmla="*/ 1624727 w 4476750"/>
              <a:gd name="connsiteY45" fmla="*/ 1265682 h 3990441"/>
              <a:gd name="connsiteX46" fmla="*/ 1116930 w 4476750"/>
              <a:gd name="connsiteY46" fmla="*/ 1352959 h 3990441"/>
              <a:gd name="connsiteX47" fmla="*/ 1295886 w 4476750"/>
              <a:gd name="connsiteY47" fmla="*/ 1836344 h 3990441"/>
              <a:gd name="connsiteX48" fmla="*/ 1454734 w 4476750"/>
              <a:gd name="connsiteY48" fmla="*/ 1541754 h 3990441"/>
              <a:gd name="connsiteX49" fmla="*/ 1624727 w 4476750"/>
              <a:gd name="connsiteY49" fmla="*/ 1265682 h 3990441"/>
              <a:gd name="connsiteX50" fmla="*/ 2840888 w 4476750"/>
              <a:gd name="connsiteY50" fmla="*/ 1264425 h 3990441"/>
              <a:gd name="connsiteX51" fmla="*/ 3013072 w 4476750"/>
              <a:gd name="connsiteY51" fmla="*/ 1543964 h 3990441"/>
              <a:gd name="connsiteX52" fmla="*/ 3171063 w 4476750"/>
              <a:gd name="connsiteY52" fmla="*/ 1836848 h 3990441"/>
              <a:gd name="connsiteX53" fmla="*/ 3351085 w 4476750"/>
              <a:gd name="connsiteY53" fmla="*/ 1350921 h 3990441"/>
              <a:gd name="connsiteX54" fmla="*/ 2840888 w 4476750"/>
              <a:gd name="connsiteY54" fmla="*/ 1264425 h 3990441"/>
              <a:gd name="connsiteX55" fmla="*/ 2238375 w 4476750"/>
              <a:gd name="connsiteY55" fmla="*/ 1232192 h 3990441"/>
              <a:gd name="connsiteX56" fmla="*/ 1808750 w 4476750"/>
              <a:gd name="connsiteY56" fmla="*/ 1248318 h 3990441"/>
              <a:gd name="connsiteX57" fmla="*/ 1578464 w 4476750"/>
              <a:gd name="connsiteY57" fmla="*/ 1613192 h 3990441"/>
              <a:gd name="connsiteX58" fmla="*/ 1372762 w 4476750"/>
              <a:gd name="connsiteY58" fmla="*/ 2004450 h 3990441"/>
              <a:gd name="connsiteX59" fmla="*/ 1569520 w 4476750"/>
              <a:gd name="connsiteY59" fmla="*/ 2377402 h 3990441"/>
              <a:gd name="connsiteX60" fmla="*/ 1797234 w 4476750"/>
              <a:gd name="connsiteY60" fmla="*/ 2739199 h 3990441"/>
              <a:gd name="connsiteX61" fmla="*/ 2238375 w 4476750"/>
              <a:gd name="connsiteY61" fmla="*/ 2756192 h 3990441"/>
              <a:gd name="connsiteX62" fmla="*/ 2668457 w 4476750"/>
              <a:gd name="connsiteY62" fmla="*/ 2739409 h 3990441"/>
              <a:gd name="connsiteX63" fmla="*/ 2898295 w 4476750"/>
              <a:gd name="connsiteY63" fmla="*/ 2375182 h 3990441"/>
              <a:gd name="connsiteX64" fmla="*/ 3094129 w 4476750"/>
              <a:gd name="connsiteY64" fmla="*/ 2004717 h 3990441"/>
              <a:gd name="connsiteX65" fmla="*/ 2889342 w 4476750"/>
              <a:gd name="connsiteY65" fmla="*/ 1615402 h 3990441"/>
              <a:gd name="connsiteX66" fmla="*/ 2657418 w 4476750"/>
              <a:gd name="connsiteY66" fmla="*/ 1247518 h 3990441"/>
              <a:gd name="connsiteX67" fmla="*/ 2238375 w 4476750"/>
              <a:gd name="connsiteY67" fmla="*/ 1232192 h 3990441"/>
              <a:gd name="connsiteX68" fmla="*/ 2233136 w 4476750"/>
              <a:gd name="connsiteY68" fmla="*/ 715832 h 3990441"/>
              <a:gd name="connsiteX69" fmla="*/ 1915906 w 4476750"/>
              <a:gd name="connsiteY69" fmla="*/ 1098337 h 3990441"/>
              <a:gd name="connsiteX70" fmla="*/ 2238375 w 4476750"/>
              <a:gd name="connsiteY70" fmla="*/ 1089317 h 3990441"/>
              <a:gd name="connsiteX71" fmla="*/ 2550538 w 4476750"/>
              <a:gd name="connsiteY71" fmla="*/ 1097804 h 3990441"/>
              <a:gd name="connsiteX72" fmla="*/ 2233136 w 4476750"/>
              <a:gd name="connsiteY72" fmla="*/ 715832 h 3990441"/>
              <a:gd name="connsiteX73" fmla="*/ 3138925 w 4476750"/>
              <a:gd name="connsiteY73" fmla="*/ 142884 h 3990441"/>
              <a:gd name="connsiteX74" fmla="*/ 2408634 w 4476750"/>
              <a:gd name="connsiteY74" fmla="*/ 540991 h 3990441"/>
              <a:gd name="connsiteX75" fmla="*/ 2332777 w 4476750"/>
              <a:gd name="connsiteY75" fmla="*/ 613400 h 3990441"/>
              <a:gd name="connsiteX76" fmla="*/ 2736399 w 4476750"/>
              <a:gd name="connsiteY76" fmla="*/ 1111110 h 3990441"/>
              <a:gd name="connsiteX77" fmla="*/ 3389166 w 4476750"/>
              <a:gd name="connsiteY77" fmla="*/ 1214313 h 3990441"/>
              <a:gd name="connsiteX78" fmla="*/ 3444306 w 4476750"/>
              <a:gd name="connsiteY78" fmla="*/ 950766 h 3990441"/>
              <a:gd name="connsiteX79" fmla="*/ 3286125 w 4476750"/>
              <a:gd name="connsiteY79" fmla="*/ 179441 h 3990441"/>
              <a:gd name="connsiteX80" fmla="*/ 3138925 w 4476750"/>
              <a:gd name="connsiteY80" fmla="*/ 142884 h 3990441"/>
              <a:gd name="connsiteX81" fmla="*/ 3138935 w 4476750"/>
              <a:gd name="connsiteY81" fmla="*/ 0 h 3990441"/>
              <a:gd name="connsiteX82" fmla="*/ 3357572 w 4476750"/>
              <a:gd name="connsiteY82" fmla="*/ 55702 h 3990441"/>
              <a:gd name="connsiteX83" fmla="*/ 3585457 w 4476750"/>
              <a:gd name="connsiteY83" fmla="*/ 973017 h 3990441"/>
              <a:gd name="connsiteX84" fmla="*/ 3527479 w 4476750"/>
              <a:gd name="connsiteY84" fmla="*/ 1249937 h 3990441"/>
              <a:gd name="connsiteX85" fmla="*/ 3796274 w 4476750"/>
              <a:gd name="connsiteY85" fmla="*/ 1338186 h 3990441"/>
              <a:gd name="connsiteX86" fmla="*/ 4476750 w 4476750"/>
              <a:gd name="connsiteY86" fmla="*/ 1994192 h 3990441"/>
              <a:gd name="connsiteX87" fmla="*/ 4183342 w 4476750"/>
              <a:gd name="connsiteY87" fmla="*/ 2450935 h 3990441"/>
              <a:gd name="connsiteX88" fmla="*/ 4083786 w 4476750"/>
              <a:gd name="connsiteY88" fmla="*/ 2433733 h 3990441"/>
              <a:gd name="connsiteX89" fmla="*/ 4100989 w 4476750"/>
              <a:gd name="connsiteY89" fmla="*/ 2334177 h 3990441"/>
              <a:gd name="connsiteX90" fmla="*/ 4333875 w 4476750"/>
              <a:gd name="connsiteY90" fmla="*/ 1994192 h 3990441"/>
              <a:gd name="connsiteX91" fmla="*/ 3489474 w 4476750"/>
              <a:gd name="connsiteY91" fmla="*/ 1386487 h 3990441"/>
              <a:gd name="connsiteX92" fmla="*/ 3251892 w 4476750"/>
              <a:gd name="connsiteY92" fmla="*/ 2005003 h 3990441"/>
              <a:gd name="connsiteX93" fmla="*/ 3480263 w 4476750"/>
              <a:gd name="connsiteY93" fmla="*/ 2603249 h 3990441"/>
              <a:gd name="connsiteX94" fmla="*/ 3861664 w 4476750"/>
              <a:gd name="connsiteY94" fmla="*/ 2468070 h 3990441"/>
              <a:gd name="connsiteX95" fmla="*/ 3956218 w 4476750"/>
              <a:gd name="connsiteY95" fmla="*/ 2503646 h 3990441"/>
              <a:gd name="connsiteX96" fmla="*/ 3920642 w 4476750"/>
              <a:gd name="connsiteY96" fmla="*/ 2598201 h 3990441"/>
              <a:gd name="connsiteX97" fmla="*/ 3518516 w 4476750"/>
              <a:gd name="connsiteY97" fmla="*/ 2740695 h 3990441"/>
              <a:gd name="connsiteX98" fmla="*/ 3576485 w 4476750"/>
              <a:gd name="connsiteY98" fmla="*/ 3017586 h 3990441"/>
              <a:gd name="connsiteX99" fmla="*/ 3348599 w 4476750"/>
              <a:gd name="connsiteY99" fmla="*/ 3934901 h 3990441"/>
              <a:gd name="connsiteX100" fmla="*/ 3130706 w 4476750"/>
              <a:gd name="connsiteY100" fmla="*/ 3990441 h 3990441"/>
              <a:gd name="connsiteX101" fmla="*/ 2440248 w 4476750"/>
              <a:gd name="connsiteY101" fmla="*/ 3673592 h 3990441"/>
              <a:gd name="connsiteX102" fmla="*/ 2232574 w 4476750"/>
              <a:gd name="connsiteY102" fmla="*/ 3488026 h 3990441"/>
              <a:gd name="connsiteX103" fmla="*/ 1337815 w 4476750"/>
              <a:gd name="connsiteY103" fmla="*/ 3988384 h 3990441"/>
              <a:gd name="connsiteX104" fmla="*/ 1119178 w 4476750"/>
              <a:gd name="connsiteY104" fmla="*/ 3932682 h 3990441"/>
              <a:gd name="connsiteX105" fmla="*/ 891292 w 4476750"/>
              <a:gd name="connsiteY105" fmla="*/ 3015367 h 3990441"/>
              <a:gd name="connsiteX106" fmla="*/ 949271 w 4476750"/>
              <a:gd name="connsiteY106" fmla="*/ 2738447 h 3990441"/>
              <a:gd name="connsiteX107" fmla="*/ 680475 w 4476750"/>
              <a:gd name="connsiteY107" fmla="*/ 2650198 h 3990441"/>
              <a:gd name="connsiteX108" fmla="*/ 0 w 4476750"/>
              <a:gd name="connsiteY108" fmla="*/ 1994192 h 3990441"/>
              <a:gd name="connsiteX109" fmla="*/ 680494 w 4476750"/>
              <a:gd name="connsiteY109" fmla="*/ 1338177 h 3990441"/>
              <a:gd name="connsiteX110" fmla="*/ 940632 w 4476750"/>
              <a:gd name="connsiteY110" fmla="*/ 1252337 h 3990441"/>
              <a:gd name="connsiteX111" fmla="*/ 865222 w 4476750"/>
              <a:gd name="connsiteY111" fmla="*/ 841495 h 3990441"/>
              <a:gd name="connsiteX112" fmla="*/ 929316 w 4476750"/>
              <a:gd name="connsiteY112" fmla="*/ 763410 h 3990441"/>
              <a:gd name="connsiteX113" fmla="*/ 1007402 w 4476750"/>
              <a:gd name="connsiteY113" fmla="*/ 827503 h 3990441"/>
              <a:gd name="connsiteX114" fmla="*/ 1078754 w 4476750"/>
              <a:gd name="connsiteY114" fmla="*/ 1216380 h 3990441"/>
              <a:gd name="connsiteX115" fmla="*/ 1729226 w 4476750"/>
              <a:gd name="connsiteY115" fmla="*/ 1112101 h 3990441"/>
              <a:gd name="connsiteX116" fmla="*/ 2133181 w 4476750"/>
              <a:gd name="connsiteY116" fmla="*/ 613495 h 3990441"/>
              <a:gd name="connsiteX117" fmla="*/ 1928765 w 4476750"/>
              <a:gd name="connsiteY117" fmla="*/ 430301 h 3990441"/>
              <a:gd name="connsiteX118" fmla="*/ 1181681 w 4476750"/>
              <a:gd name="connsiteY118" fmla="*/ 181642 h 3990441"/>
              <a:gd name="connsiteX119" fmla="*/ 1003678 w 4476750"/>
              <a:gd name="connsiteY119" fmla="*/ 553317 h 3990441"/>
              <a:gd name="connsiteX120" fmla="*/ 926068 w 4476750"/>
              <a:gd name="connsiteY120" fmla="*/ 617982 h 3990441"/>
              <a:gd name="connsiteX121" fmla="*/ 861403 w 4476750"/>
              <a:gd name="connsiteY121" fmla="*/ 540372 h 3990441"/>
              <a:gd name="connsiteX122" fmla="*/ 1110253 w 4476750"/>
              <a:gd name="connsiteY122" fmla="*/ 57912 h 3990441"/>
              <a:gd name="connsiteX123" fmla="*/ 2018605 w 4476750"/>
              <a:gd name="connsiteY123" fmla="*/ 319221 h 3990441"/>
              <a:gd name="connsiteX124" fmla="*/ 2232936 w 4476750"/>
              <a:gd name="connsiteY124" fmla="*/ 511311 h 3990441"/>
              <a:gd name="connsiteX125" fmla="*/ 3138935 w 4476750"/>
              <a:gd name="connsiteY125" fmla="*/ 0 h 39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4476750" h="3990441">
                <a:moveTo>
                  <a:pt x="1904152" y="2889352"/>
                </a:moveTo>
                <a:cubicBezTo>
                  <a:pt x="2010737" y="3033417"/>
                  <a:pt x="2121017" y="3166015"/>
                  <a:pt x="2232631" y="3284315"/>
                </a:cubicBezTo>
                <a:cubicBezTo>
                  <a:pt x="2344045" y="3166158"/>
                  <a:pt x="2454507" y="3033322"/>
                  <a:pt x="2560996" y="2889837"/>
                </a:cubicBezTo>
                <a:cubicBezTo>
                  <a:pt x="2454897" y="2895895"/>
                  <a:pt x="2347141" y="2899067"/>
                  <a:pt x="2238375" y="2899067"/>
                </a:cubicBezTo>
                <a:cubicBezTo>
                  <a:pt x="2125456" y="2899067"/>
                  <a:pt x="2013823" y="2895771"/>
                  <a:pt x="1904152" y="2889352"/>
                </a:cubicBezTo>
                <a:close/>
                <a:moveTo>
                  <a:pt x="3380108" y="2775861"/>
                </a:moveTo>
                <a:cubicBezTo>
                  <a:pt x="3184207" y="2821696"/>
                  <a:pt x="2970943" y="2855471"/>
                  <a:pt x="2747753" y="2875959"/>
                </a:cubicBezTo>
                <a:cubicBezTo>
                  <a:pt x="2613441" y="3066231"/>
                  <a:pt x="2473414" y="3237919"/>
                  <a:pt x="2332815" y="3386299"/>
                </a:cubicBezTo>
                <a:cubicBezTo>
                  <a:pt x="2398519" y="3450422"/>
                  <a:pt x="2464441" y="3509410"/>
                  <a:pt x="2530097" y="3562502"/>
                </a:cubicBezTo>
                <a:cubicBezTo>
                  <a:pt x="2841898" y="3814629"/>
                  <a:pt x="3114180" y="3905259"/>
                  <a:pt x="3277181" y="3811162"/>
                </a:cubicBezTo>
                <a:cubicBezTo>
                  <a:pt x="3440173" y="3717055"/>
                  <a:pt x="3497837" y="3435915"/>
                  <a:pt x="3435363" y="3039837"/>
                </a:cubicBezTo>
                <a:cubicBezTo>
                  <a:pt x="3421961" y="2954864"/>
                  <a:pt x="3403397" y="2866596"/>
                  <a:pt x="3380108" y="2775861"/>
                </a:cubicBezTo>
                <a:close/>
                <a:moveTo>
                  <a:pt x="1087583" y="2774071"/>
                </a:moveTo>
                <a:cubicBezTo>
                  <a:pt x="1064352" y="2864653"/>
                  <a:pt x="1045826" y="2952779"/>
                  <a:pt x="1032443" y="3037618"/>
                </a:cubicBezTo>
                <a:cubicBezTo>
                  <a:pt x="969969" y="3433696"/>
                  <a:pt x="1027633" y="3714835"/>
                  <a:pt x="1190625" y="3808943"/>
                </a:cubicBezTo>
                <a:cubicBezTo>
                  <a:pt x="1232630" y="3833203"/>
                  <a:pt x="1282160" y="3845500"/>
                  <a:pt x="1337824" y="3845500"/>
                </a:cubicBezTo>
                <a:cubicBezTo>
                  <a:pt x="1530143" y="3845500"/>
                  <a:pt x="1789490" y="3704129"/>
                  <a:pt x="2068115" y="3447393"/>
                </a:cubicBezTo>
                <a:cubicBezTo>
                  <a:pt x="2089556" y="3427628"/>
                  <a:pt x="2111035" y="3407178"/>
                  <a:pt x="2132504" y="3386214"/>
                </a:cubicBezTo>
                <a:cubicBezTo>
                  <a:pt x="1990468" y="3236052"/>
                  <a:pt x="1850764" y="3063878"/>
                  <a:pt x="1717881" y="2875216"/>
                </a:cubicBezTo>
                <a:cubicBezTo>
                  <a:pt x="1495253" y="2854471"/>
                  <a:pt x="1283017" y="2820410"/>
                  <a:pt x="1087583" y="2774071"/>
                </a:cubicBezTo>
                <a:close/>
                <a:moveTo>
                  <a:pt x="1296438" y="2172738"/>
                </a:moveTo>
                <a:cubicBezTo>
                  <a:pt x="1228134" y="2331139"/>
                  <a:pt x="1170851" y="2487073"/>
                  <a:pt x="1125664" y="2637463"/>
                </a:cubicBezTo>
                <a:cubicBezTo>
                  <a:pt x="1274473" y="2672524"/>
                  <a:pt x="1437627" y="2701071"/>
                  <a:pt x="1613392" y="2721378"/>
                </a:cubicBezTo>
                <a:cubicBezTo>
                  <a:pt x="1555785" y="2633348"/>
                  <a:pt x="1499768" y="2542356"/>
                  <a:pt x="1445780" y="2448839"/>
                </a:cubicBezTo>
                <a:cubicBezTo>
                  <a:pt x="1392907" y="2357266"/>
                  <a:pt x="1343092" y="2265016"/>
                  <a:pt x="1296438" y="2172738"/>
                </a:cubicBezTo>
                <a:close/>
                <a:moveTo>
                  <a:pt x="3170406" y="2172719"/>
                </a:moveTo>
                <a:cubicBezTo>
                  <a:pt x="3124057" y="2264121"/>
                  <a:pt x="3074565" y="2355609"/>
                  <a:pt x="3022016" y="2446629"/>
                </a:cubicBezTo>
                <a:cubicBezTo>
                  <a:pt x="2967285" y="2541432"/>
                  <a:pt x="2910688" y="2633205"/>
                  <a:pt x="2852728" y="2721626"/>
                </a:cubicBezTo>
                <a:cubicBezTo>
                  <a:pt x="3024445" y="2701861"/>
                  <a:pt x="3188722" y="2673887"/>
                  <a:pt x="3341732" y="2638330"/>
                </a:cubicBezTo>
                <a:cubicBezTo>
                  <a:pt x="3296402" y="2487644"/>
                  <a:pt x="3238938" y="2331406"/>
                  <a:pt x="3170406" y="2172719"/>
                </a:cubicBezTo>
                <a:close/>
                <a:moveTo>
                  <a:pt x="2238375" y="1779880"/>
                </a:moveTo>
                <a:cubicBezTo>
                  <a:pt x="2120208" y="1779880"/>
                  <a:pt x="2024063" y="1876025"/>
                  <a:pt x="2024063" y="1994192"/>
                </a:cubicBezTo>
                <a:cubicBezTo>
                  <a:pt x="2024063" y="2112359"/>
                  <a:pt x="2120208" y="2208505"/>
                  <a:pt x="2238375" y="2208505"/>
                </a:cubicBezTo>
                <a:cubicBezTo>
                  <a:pt x="2356542" y="2208505"/>
                  <a:pt x="2452688" y="2112359"/>
                  <a:pt x="2452688" y="1994192"/>
                </a:cubicBezTo>
                <a:cubicBezTo>
                  <a:pt x="2452688" y="1876025"/>
                  <a:pt x="2356542" y="1779880"/>
                  <a:pt x="2238375" y="1779880"/>
                </a:cubicBezTo>
                <a:close/>
                <a:moveTo>
                  <a:pt x="2238375" y="1637005"/>
                </a:moveTo>
                <a:cubicBezTo>
                  <a:pt x="2435333" y="1637005"/>
                  <a:pt x="2595563" y="1797234"/>
                  <a:pt x="2595563" y="1994192"/>
                </a:cubicBezTo>
                <a:cubicBezTo>
                  <a:pt x="2595563" y="2191150"/>
                  <a:pt x="2435333" y="2351380"/>
                  <a:pt x="2238375" y="2351380"/>
                </a:cubicBezTo>
                <a:cubicBezTo>
                  <a:pt x="2041417" y="2351380"/>
                  <a:pt x="1881188" y="2191150"/>
                  <a:pt x="1881188" y="1994192"/>
                </a:cubicBezTo>
                <a:cubicBezTo>
                  <a:pt x="1881188" y="1797234"/>
                  <a:pt x="2041417" y="1637005"/>
                  <a:pt x="2238375" y="1637005"/>
                </a:cubicBezTo>
                <a:close/>
                <a:moveTo>
                  <a:pt x="978760" y="1388878"/>
                </a:moveTo>
                <a:cubicBezTo>
                  <a:pt x="453714" y="1537459"/>
                  <a:pt x="142875" y="1770621"/>
                  <a:pt x="142875" y="1994192"/>
                </a:cubicBezTo>
                <a:cubicBezTo>
                  <a:pt x="142875" y="2218972"/>
                  <a:pt x="457066" y="2453440"/>
                  <a:pt x="987257" y="2601906"/>
                </a:cubicBezTo>
                <a:cubicBezTo>
                  <a:pt x="1044864" y="2409234"/>
                  <a:pt x="1121559" y="2208114"/>
                  <a:pt x="1215028" y="2004641"/>
                </a:cubicBezTo>
                <a:cubicBezTo>
                  <a:pt x="1117835" y="1794834"/>
                  <a:pt x="1038149" y="1587017"/>
                  <a:pt x="978760" y="1388878"/>
                </a:cubicBezTo>
                <a:close/>
                <a:moveTo>
                  <a:pt x="1624727" y="1265682"/>
                </a:moveTo>
                <a:cubicBezTo>
                  <a:pt x="1441180" y="1286446"/>
                  <a:pt x="1271263" y="1316202"/>
                  <a:pt x="1116930" y="1352959"/>
                </a:cubicBezTo>
                <a:cubicBezTo>
                  <a:pt x="1163888" y="1508912"/>
                  <a:pt x="1224038" y="1671390"/>
                  <a:pt x="1295886" y="1836344"/>
                </a:cubicBezTo>
                <a:cubicBezTo>
                  <a:pt x="1345206" y="1738065"/>
                  <a:pt x="1398222" y="1639633"/>
                  <a:pt x="1454734" y="1541754"/>
                </a:cubicBezTo>
                <a:cubicBezTo>
                  <a:pt x="1509684" y="1446571"/>
                  <a:pt x="1566519" y="1354436"/>
                  <a:pt x="1624727" y="1265682"/>
                </a:cubicBezTo>
                <a:close/>
                <a:moveTo>
                  <a:pt x="2840888" y="1264425"/>
                </a:moveTo>
                <a:cubicBezTo>
                  <a:pt x="2900115" y="1354626"/>
                  <a:pt x="2957655" y="1447971"/>
                  <a:pt x="3013072" y="1543964"/>
                </a:cubicBezTo>
                <a:cubicBezTo>
                  <a:pt x="3069260" y="1641281"/>
                  <a:pt x="3121990" y="1739131"/>
                  <a:pt x="3171063" y="1836848"/>
                </a:cubicBezTo>
                <a:cubicBezTo>
                  <a:pt x="3243434" y="1671180"/>
                  <a:pt x="3303889" y="1508017"/>
                  <a:pt x="3351085" y="1350921"/>
                </a:cubicBezTo>
                <a:cubicBezTo>
                  <a:pt x="3195942" y="1314364"/>
                  <a:pt x="3025245" y="1284865"/>
                  <a:pt x="2840888" y="1264425"/>
                </a:cubicBezTo>
                <a:close/>
                <a:moveTo>
                  <a:pt x="2238375" y="1232192"/>
                </a:moveTo>
                <a:cubicBezTo>
                  <a:pt x="2089061" y="1232192"/>
                  <a:pt x="1945662" y="1237850"/>
                  <a:pt x="1808750" y="1248318"/>
                </a:cubicBezTo>
                <a:cubicBezTo>
                  <a:pt x="1728483" y="1364942"/>
                  <a:pt x="1651235" y="1487157"/>
                  <a:pt x="1578464" y="1613192"/>
                </a:cubicBezTo>
                <a:cubicBezTo>
                  <a:pt x="1503321" y="1743351"/>
                  <a:pt x="1434579" y="1874329"/>
                  <a:pt x="1372762" y="2004450"/>
                </a:cubicBezTo>
                <a:cubicBezTo>
                  <a:pt x="1432312" y="2128733"/>
                  <a:pt x="1498054" y="2253624"/>
                  <a:pt x="1569520" y="2377402"/>
                </a:cubicBezTo>
                <a:cubicBezTo>
                  <a:pt x="1642129" y="2503170"/>
                  <a:pt x="1718396" y="2624176"/>
                  <a:pt x="1797234" y="2739199"/>
                </a:cubicBezTo>
                <a:cubicBezTo>
                  <a:pt x="1937594" y="2750248"/>
                  <a:pt x="2084879" y="2756192"/>
                  <a:pt x="2238375" y="2756192"/>
                </a:cubicBezTo>
                <a:cubicBezTo>
                  <a:pt x="2384326" y="2756192"/>
                  <a:pt x="2528287" y="2750439"/>
                  <a:pt x="2668457" y="2739409"/>
                </a:cubicBezTo>
                <a:cubicBezTo>
                  <a:pt x="2748562" y="2622975"/>
                  <a:pt x="2825667" y="2500979"/>
                  <a:pt x="2898295" y="2375182"/>
                </a:cubicBezTo>
                <a:cubicBezTo>
                  <a:pt x="2969438" y="2251958"/>
                  <a:pt x="3034893" y="2127990"/>
                  <a:pt x="3094129" y="2004717"/>
                </a:cubicBezTo>
                <a:cubicBezTo>
                  <a:pt x="3032541" y="1875234"/>
                  <a:pt x="2964113" y="1744913"/>
                  <a:pt x="2889342" y="1615402"/>
                </a:cubicBezTo>
                <a:cubicBezTo>
                  <a:pt x="2815438" y="1487405"/>
                  <a:pt x="2737752" y="1364361"/>
                  <a:pt x="2657418" y="1247518"/>
                </a:cubicBezTo>
                <a:cubicBezTo>
                  <a:pt x="2523706" y="1237564"/>
                  <a:pt x="2383850" y="1232192"/>
                  <a:pt x="2238375" y="1232192"/>
                </a:cubicBezTo>
                <a:close/>
                <a:moveTo>
                  <a:pt x="2233136" y="715832"/>
                </a:moveTo>
                <a:cubicBezTo>
                  <a:pt x="2125513" y="830970"/>
                  <a:pt x="2018852" y="959653"/>
                  <a:pt x="1915906" y="1098337"/>
                </a:cubicBezTo>
                <a:cubicBezTo>
                  <a:pt x="2021795" y="1092374"/>
                  <a:pt x="2129495" y="1089317"/>
                  <a:pt x="2238375" y="1089317"/>
                </a:cubicBezTo>
                <a:cubicBezTo>
                  <a:pt x="2343731" y="1089317"/>
                  <a:pt x="2447963" y="1092213"/>
                  <a:pt x="2550538" y="1097804"/>
                </a:cubicBezTo>
                <a:cubicBezTo>
                  <a:pt x="2447449" y="958882"/>
                  <a:pt x="2340931" y="830723"/>
                  <a:pt x="2233136" y="715832"/>
                </a:cubicBezTo>
                <a:close/>
                <a:moveTo>
                  <a:pt x="3138925" y="142884"/>
                </a:moveTo>
                <a:cubicBezTo>
                  <a:pt x="2946606" y="142884"/>
                  <a:pt x="2687260" y="284264"/>
                  <a:pt x="2408634" y="540991"/>
                </a:cubicBezTo>
                <a:cubicBezTo>
                  <a:pt x="2383374" y="564270"/>
                  <a:pt x="2358066" y="588464"/>
                  <a:pt x="2332777" y="613400"/>
                </a:cubicBezTo>
                <a:cubicBezTo>
                  <a:pt x="2470976" y="760219"/>
                  <a:pt x="2606897" y="927830"/>
                  <a:pt x="2736399" y="1111110"/>
                </a:cubicBezTo>
                <a:cubicBezTo>
                  <a:pt x="2967218" y="1131637"/>
                  <a:pt x="3187170" y="1166422"/>
                  <a:pt x="3389166" y="1214313"/>
                </a:cubicBezTo>
                <a:cubicBezTo>
                  <a:pt x="3412398" y="1123731"/>
                  <a:pt x="3430924" y="1035605"/>
                  <a:pt x="3444306" y="950766"/>
                </a:cubicBezTo>
                <a:cubicBezTo>
                  <a:pt x="3506781" y="554688"/>
                  <a:pt x="3449117" y="273548"/>
                  <a:pt x="3286125" y="179441"/>
                </a:cubicBezTo>
                <a:cubicBezTo>
                  <a:pt x="3244120" y="155181"/>
                  <a:pt x="3194590" y="142884"/>
                  <a:pt x="3138925" y="142884"/>
                </a:cubicBezTo>
                <a:close/>
                <a:moveTo>
                  <a:pt x="3138935" y="0"/>
                </a:moveTo>
                <a:cubicBezTo>
                  <a:pt x="3220002" y="0"/>
                  <a:pt x="3293564" y="18745"/>
                  <a:pt x="3357572" y="55702"/>
                </a:cubicBezTo>
                <a:cubicBezTo>
                  <a:pt x="3577761" y="182832"/>
                  <a:pt x="3658695" y="508606"/>
                  <a:pt x="3585457" y="973017"/>
                </a:cubicBezTo>
                <a:cubicBezTo>
                  <a:pt x="3571380" y="1062237"/>
                  <a:pt x="3551892" y="1154839"/>
                  <a:pt x="3527479" y="1249937"/>
                </a:cubicBezTo>
                <a:cubicBezTo>
                  <a:pt x="3622043" y="1276340"/>
                  <a:pt x="3711978" y="1305763"/>
                  <a:pt x="3796274" y="1338186"/>
                </a:cubicBezTo>
                <a:cubicBezTo>
                  <a:pt x="4235091" y="1506960"/>
                  <a:pt x="4476750" y="1739941"/>
                  <a:pt x="4476750" y="1994192"/>
                </a:cubicBezTo>
                <a:cubicBezTo>
                  <a:pt x="4476750" y="2157593"/>
                  <a:pt x="4375299" y="2315537"/>
                  <a:pt x="4183342" y="2450935"/>
                </a:cubicBezTo>
                <a:cubicBezTo>
                  <a:pt x="4151100" y="2473671"/>
                  <a:pt x="4106532" y="2465984"/>
                  <a:pt x="4083786" y="2433733"/>
                </a:cubicBezTo>
                <a:cubicBezTo>
                  <a:pt x="4061050" y="2401491"/>
                  <a:pt x="4068747" y="2356923"/>
                  <a:pt x="4100989" y="2334177"/>
                </a:cubicBezTo>
                <a:cubicBezTo>
                  <a:pt x="4207231" y="2259244"/>
                  <a:pt x="4333875" y="2139420"/>
                  <a:pt x="4333875" y="1994192"/>
                </a:cubicBezTo>
                <a:cubicBezTo>
                  <a:pt x="4333875" y="1769411"/>
                  <a:pt x="4019683" y="1534944"/>
                  <a:pt x="3489474" y="1386487"/>
                </a:cubicBezTo>
                <a:cubicBezTo>
                  <a:pt x="3429867" y="1585865"/>
                  <a:pt x="3349819" y="1794291"/>
                  <a:pt x="3251892" y="2005003"/>
                </a:cubicBezTo>
                <a:cubicBezTo>
                  <a:pt x="3345608" y="2208800"/>
                  <a:pt x="3422513" y="2410263"/>
                  <a:pt x="3480263" y="2603249"/>
                </a:cubicBezTo>
                <a:cubicBezTo>
                  <a:pt x="3619948" y="2564749"/>
                  <a:pt x="3748202" y="2519486"/>
                  <a:pt x="3861664" y="2468070"/>
                </a:cubicBezTo>
                <a:cubicBezTo>
                  <a:pt x="3897592" y="2451773"/>
                  <a:pt x="3939930" y="2467708"/>
                  <a:pt x="3956218" y="2503646"/>
                </a:cubicBezTo>
                <a:cubicBezTo>
                  <a:pt x="3972506" y="2539584"/>
                  <a:pt x="3956580" y="2581913"/>
                  <a:pt x="3920642" y="2598201"/>
                </a:cubicBezTo>
                <a:cubicBezTo>
                  <a:pt x="3800837" y="2652493"/>
                  <a:pt x="3665572" y="2700195"/>
                  <a:pt x="3518516" y="2740695"/>
                </a:cubicBezTo>
                <a:cubicBezTo>
                  <a:pt x="3542928" y="2835783"/>
                  <a:pt x="3562416" y="2928375"/>
                  <a:pt x="3576485" y="3017586"/>
                </a:cubicBezTo>
                <a:cubicBezTo>
                  <a:pt x="3649723" y="3481997"/>
                  <a:pt x="3568789" y="3807771"/>
                  <a:pt x="3348599" y="3934901"/>
                </a:cubicBezTo>
                <a:cubicBezTo>
                  <a:pt x="3284239" y="3972058"/>
                  <a:pt x="3211077" y="3990432"/>
                  <a:pt x="3130706" y="3990441"/>
                </a:cubicBezTo>
                <a:cubicBezTo>
                  <a:pt x="2936110" y="3990451"/>
                  <a:pt x="2698956" y="3882819"/>
                  <a:pt x="2440248" y="3673592"/>
                </a:cubicBezTo>
                <a:cubicBezTo>
                  <a:pt x="2371068" y="3617652"/>
                  <a:pt x="2301678" y="3555520"/>
                  <a:pt x="2232574" y="3488026"/>
                </a:cubicBezTo>
                <a:cubicBezTo>
                  <a:pt x="1909991" y="3802494"/>
                  <a:pt x="1590922" y="3988384"/>
                  <a:pt x="1337815" y="3988384"/>
                </a:cubicBezTo>
                <a:cubicBezTo>
                  <a:pt x="1256747" y="3988384"/>
                  <a:pt x="1183186" y="3969639"/>
                  <a:pt x="1119178" y="3932682"/>
                </a:cubicBezTo>
                <a:cubicBezTo>
                  <a:pt x="898988" y="3805552"/>
                  <a:pt x="818054" y="3479778"/>
                  <a:pt x="891292" y="3015367"/>
                </a:cubicBezTo>
                <a:cubicBezTo>
                  <a:pt x="905370" y="2926146"/>
                  <a:pt x="924858" y="2833545"/>
                  <a:pt x="949271" y="2738447"/>
                </a:cubicBezTo>
                <a:cubicBezTo>
                  <a:pt x="854707" y="2712043"/>
                  <a:pt x="764772" y="2682621"/>
                  <a:pt x="680475" y="2650198"/>
                </a:cubicBezTo>
                <a:cubicBezTo>
                  <a:pt x="241659" y="2481424"/>
                  <a:pt x="0" y="2248443"/>
                  <a:pt x="0" y="1994192"/>
                </a:cubicBezTo>
                <a:cubicBezTo>
                  <a:pt x="0" y="1739941"/>
                  <a:pt x="241659" y="1506960"/>
                  <a:pt x="680494" y="1338177"/>
                </a:cubicBezTo>
                <a:cubicBezTo>
                  <a:pt x="762228" y="1306744"/>
                  <a:pt x="849230" y="1278112"/>
                  <a:pt x="940632" y="1252337"/>
                </a:cubicBezTo>
                <a:cubicBezTo>
                  <a:pt x="903398" y="1107872"/>
                  <a:pt x="877852" y="969835"/>
                  <a:pt x="865222" y="841495"/>
                </a:cubicBezTo>
                <a:cubicBezTo>
                  <a:pt x="861355" y="802233"/>
                  <a:pt x="890054" y="767267"/>
                  <a:pt x="929316" y="763410"/>
                </a:cubicBezTo>
                <a:cubicBezTo>
                  <a:pt x="968740" y="759552"/>
                  <a:pt x="1003544" y="788241"/>
                  <a:pt x="1007402" y="827503"/>
                </a:cubicBezTo>
                <a:cubicBezTo>
                  <a:pt x="1019337" y="948795"/>
                  <a:pt x="1043530" y="1079449"/>
                  <a:pt x="1078754" y="1216380"/>
                </a:cubicBezTo>
                <a:cubicBezTo>
                  <a:pt x="1279912" y="1168184"/>
                  <a:pt x="1499101" y="1133046"/>
                  <a:pt x="1729226" y="1112101"/>
                </a:cubicBezTo>
                <a:cubicBezTo>
                  <a:pt x="1860042" y="926811"/>
                  <a:pt x="1996278" y="759161"/>
                  <a:pt x="2133181" y="613495"/>
                </a:cubicBezTo>
                <a:cubicBezTo>
                  <a:pt x="2065106" y="546668"/>
                  <a:pt x="1996802" y="485318"/>
                  <a:pt x="1928765" y="430301"/>
                </a:cubicBezTo>
                <a:cubicBezTo>
                  <a:pt x="1616964" y="178165"/>
                  <a:pt x="1344654" y="87525"/>
                  <a:pt x="1181681" y="181642"/>
                </a:cubicBezTo>
                <a:cubicBezTo>
                  <a:pt x="1055913" y="254251"/>
                  <a:pt x="1015470" y="423834"/>
                  <a:pt x="1003678" y="553317"/>
                </a:cubicBezTo>
                <a:cubicBezTo>
                  <a:pt x="1000096" y="592607"/>
                  <a:pt x="965482" y="621620"/>
                  <a:pt x="926068" y="617982"/>
                </a:cubicBezTo>
                <a:cubicBezTo>
                  <a:pt x="886777" y="614410"/>
                  <a:pt x="857821" y="579663"/>
                  <a:pt x="861403" y="540372"/>
                </a:cubicBezTo>
                <a:cubicBezTo>
                  <a:pt x="882691" y="306448"/>
                  <a:pt x="968749" y="139608"/>
                  <a:pt x="1110253" y="57912"/>
                </a:cubicBezTo>
                <a:cubicBezTo>
                  <a:pt x="1330423" y="-69218"/>
                  <a:pt x="1653045" y="23584"/>
                  <a:pt x="2018605" y="319221"/>
                </a:cubicBezTo>
                <a:cubicBezTo>
                  <a:pt x="2090004" y="376961"/>
                  <a:pt x="2161632" y="441284"/>
                  <a:pt x="2232936" y="511311"/>
                </a:cubicBezTo>
                <a:cubicBezTo>
                  <a:pt x="2559339" y="190166"/>
                  <a:pt x="2882884" y="0"/>
                  <a:pt x="313893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E40B4C2-B4B7-417E-AB21-2A47A20F5042}"/>
              </a:ext>
            </a:extLst>
          </p:cNvPr>
          <p:cNvSpPr>
            <a:spLocks noChangeAspect="1"/>
          </p:cNvSpPr>
          <p:nvPr/>
        </p:nvSpPr>
        <p:spPr>
          <a:xfrm>
            <a:off x="8611209" y="7440924"/>
            <a:ext cx="706312" cy="853440"/>
          </a:xfrm>
          <a:custGeom>
            <a:avLst/>
            <a:gdLst>
              <a:gd name="connsiteX0" fmla="*/ 3025872 w 3657685"/>
              <a:gd name="connsiteY0" fmla="*/ 3296107 h 4419600"/>
              <a:gd name="connsiteX1" fmla="*/ 2983733 w 3657685"/>
              <a:gd name="connsiteY1" fmla="*/ 3309594 h 4419600"/>
              <a:gd name="connsiteX2" fmla="*/ 2667046 w 3657685"/>
              <a:gd name="connsiteY2" fmla="*/ 3433343 h 4419600"/>
              <a:gd name="connsiteX3" fmla="*/ 2413300 w 3657685"/>
              <a:gd name="connsiteY3" fmla="*/ 3639159 h 4419600"/>
              <a:gd name="connsiteX4" fmla="*/ 2387087 w 3657685"/>
              <a:gd name="connsiteY4" fmla="*/ 3663391 h 4419600"/>
              <a:gd name="connsiteX5" fmla="*/ 2787442 w 3657685"/>
              <a:gd name="connsiteY5" fmla="*/ 4178122 h 4419600"/>
              <a:gd name="connsiteX6" fmla="*/ 2898999 w 3657685"/>
              <a:gd name="connsiteY6" fmla="*/ 3789045 h 4419600"/>
              <a:gd name="connsiteX7" fmla="*/ 2981676 w 3657685"/>
              <a:gd name="connsiteY7" fmla="*/ 3734409 h 4419600"/>
              <a:gd name="connsiteX8" fmla="*/ 3408396 w 3657685"/>
              <a:gd name="connsiteY8" fmla="*/ 3787749 h 4419600"/>
              <a:gd name="connsiteX9" fmla="*/ 632125 w 3657685"/>
              <a:gd name="connsiteY9" fmla="*/ 3296107 h 4419600"/>
              <a:gd name="connsiteX10" fmla="*/ 249677 w 3657685"/>
              <a:gd name="connsiteY10" fmla="*/ 3787749 h 4419600"/>
              <a:gd name="connsiteX11" fmla="*/ 676397 w 3657685"/>
              <a:gd name="connsiteY11" fmla="*/ 3734409 h 4419600"/>
              <a:gd name="connsiteX12" fmla="*/ 759074 w 3657685"/>
              <a:gd name="connsiteY12" fmla="*/ 3789045 h 4419600"/>
              <a:gd name="connsiteX13" fmla="*/ 870250 w 3657685"/>
              <a:gd name="connsiteY13" fmla="*/ 4178122 h 4419600"/>
              <a:gd name="connsiteX14" fmla="*/ 1270681 w 3657685"/>
              <a:gd name="connsiteY14" fmla="*/ 3663315 h 4419600"/>
              <a:gd name="connsiteX15" fmla="*/ 1244468 w 3657685"/>
              <a:gd name="connsiteY15" fmla="*/ 3639083 h 4419600"/>
              <a:gd name="connsiteX16" fmla="*/ 990646 w 3657685"/>
              <a:gd name="connsiteY16" fmla="*/ 3433343 h 4419600"/>
              <a:gd name="connsiteX17" fmla="*/ 674263 w 3657685"/>
              <a:gd name="connsiteY17" fmla="*/ 3309594 h 4419600"/>
              <a:gd name="connsiteX18" fmla="*/ 1828846 w 3657685"/>
              <a:gd name="connsiteY18" fmla="*/ 1203274 h 4419600"/>
              <a:gd name="connsiteX19" fmla="*/ 1667455 w 3657685"/>
              <a:gd name="connsiteY19" fmla="*/ 1699946 h 4419600"/>
              <a:gd name="connsiteX20" fmla="*/ 1594989 w 3657685"/>
              <a:gd name="connsiteY20" fmla="*/ 1752600 h 4419600"/>
              <a:gd name="connsiteX21" fmla="*/ 1072790 w 3657685"/>
              <a:gd name="connsiteY21" fmla="*/ 1752600 h 4419600"/>
              <a:gd name="connsiteX22" fmla="*/ 1495243 w 3657685"/>
              <a:gd name="connsiteY22" fmla="*/ 2059534 h 4419600"/>
              <a:gd name="connsiteX23" fmla="*/ 1522903 w 3657685"/>
              <a:gd name="connsiteY23" fmla="*/ 2144725 h 4419600"/>
              <a:gd name="connsiteX24" fmla="*/ 1361588 w 3657685"/>
              <a:gd name="connsiteY24" fmla="*/ 2641397 h 4419600"/>
              <a:gd name="connsiteX25" fmla="*/ 1784117 w 3657685"/>
              <a:gd name="connsiteY25" fmla="*/ 2334463 h 4419600"/>
              <a:gd name="connsiteX26" fmla="*/ 1873652 w 3657685"/>
              <a:gd name="connsiteY26" fmla="*/ 2334463 h 4419600"/>
              <a:gd name="connsiteX27" fmla="*/ 2296181 w 3657685"/>
              <a:gd name="connsiteY27" fmla="*/ 2641397 h 4419600"/>
              <a:gd name="connsiteX28" fmla="*/ 2134789 w 3657685"/>
              <a:gd name="connsiteY28" fmla="*/ 2144725 h 4419600"/>
              <a:gd name="connsiteX29" fmla="*/ 2162450 w 3657685"/>
              <a:gd name="connsiteY29" fmla="*/ 2059457 h 4419600"/>
              <a:gd name="connsiteX30" fmla="*/ 2584903 w 3657685"/>
              <a:gd name="connsiteY30" fmla="*/ 1752600 h 4419600"/>
              <a:gd name="connsiteX31" fmla="*/ 2062704 w 3657685"/>
              <a:gd name="connsiteY31" fmla="*/ 1752524 h 4419600"/>
              <a:gd name="connsiteX32" fmla="*/ 1990238 w 3657685"/>
              <a:gd name="connsiteY32" fmla="*/ 1699870 h 4419600"/>
              <a:gd name="connsiteX33" fmla="*/ 1841356 w 3657685"/>
              <a:gd name="connsiteY33" fmla="*/ 1051844 h 4419600"/>
              <a:gd name="connsiteX34" fmla="*/ 1973626 w 3657685"/>
              <a:gd name="connsiteY34" fmla="*/ 1156183 h 4419600"/>
              <a:gd name="connsiteX35" fmla="*/ 2118406 w 3657685"/>
              <a:gd name="connsiteY35" fmla="*/ 1600200 h 4419600"/>
              <a:gd name="connsiteX36" fmla="*/ 2584903 w 3657685"/>
              <a:gd name="connsiteY36" fmla="*/ 1600200 h 4419600"/>
              <a:gd name="connsiteX37" fmla="*/ 2708042 w 3657685"/>
              <a:gd name="connsiteY37" fmla="*/ 1662913 h 4419600"/>
              <a:gd name="connsiteX38" fmla="*/ 2674514 w 3657685"/>
              <a:gd name="connsiteY38" fmla="*/ 1875815 h 4419600"/>
              <a:gd name="connsiteX39" fmla="*/ 2296867 w 3657685"/>
              <a:gd name="connsiteY39" fmla="*/ 2150135 h 4419600"/>
              <a:gd name="connsiteX40" fmla="*/ 2441113 w 3657685"/>
              <a:gd name="connsiteY40" fmla="*/ 2594229 h 4419600"/>
              <a:gd name="connsiteX41" fmla="*/ 2385792 w 3657685"/>
              <a:gd name="connsiteY41" fmla="*/ 2764612 h 4419600"/>
              <a:gd name="connsiteX42" fmla="*/ 2206570 w 3657685"/>
              <a:gd name="connsiteY42" fmla="*/ 2764612 h 4419600"/>
              <a:gd name="connsiteX43" fmla="*/ 1828846 w 3657685"/>
              <a:gd name="connsiteY43" fmla="*/ 2490292 h 4419600"/>
              <a:gd name="connsiteX44" fmla="*/ 1450971 w 3657685"/>
              <a:gd name="connsiteY44" fmla="*/ 2764536 h 4419600"/>
              <a:gd name="connsiteX45" fmla="*/ 1314249 w 3657685"/>
              <a:gd name="connsiteY45" fmla="*/ 2786196 h 4419600"/>
              <a:gd name="connsiteX46" fmla="*/ 1216427 w 3657685"/>
              <a:gd name="connsiteY46" fmla="*/ 2594153 h 4419600"/>
              <a:gd name="connsiteX47" fmla="*/ 1360674 w 3657685"/>
              <a:gd name="connsiteY47" fmla="*/ 2150135 h 4419600"/>
              <a:gd name="connsiteX48" fmla="*/ 983026 w 3657685"/>
              <a:gd name="connsiteY48" fmla="*/ 1875815 h 4419600"/>
              <a:gd name="connsiteX49" fmla="*/ 920314 w 3657685"/>
              <a:gd name="connsiteY49" fmla="*/ 1752524 h 4419600"/>
              <a:gd name="connsiteX50" fmla="*/ 1072790 w 3657685"/>
              <a:gd name="connsiteY50" fmla="*/ 1600200 h 4419600"/>
              <a:gd name="connsiteX51" fmla="*/ 1539667 w 3657685"/>
              <a:gd name="connsiteY51" fmla="*/ 1600200 h 4419600"/>
              <a:gd name="connsiteX52" fmla="*/ 1684066 w 3657685"/>
              <a:gd name="connsiteY52" fmla="*/ 1156183 h 4419600"/>
              <a:gd name="connsiteX53" fmla="*/ 1781260 w 3657685"/>
              <a:gd name="connsiteY53" fmla="*/ 1058989 h 4419600"/>
              <a:gd name="connsiteX54" fmla="*/ 1841356 w 3657685"/>
              <a:gd name="connsiteY54" fmla="*/ 1051844 h 4419600"/>
              <a:gd name="connsiteX55" fmla="*/ 1828846 w 3657685"/>
              <a:gd name="connsiteY55" fmla="*/ 762000 h 4419600"/>
              <a:gd name="connsiteX56" fmla="*/ 609646 w 3657685"/>
              <a:gd name="connsiteY56" fmla="*/ 1981200 h 4419600"/>
              <a:gd name="connsiteX57" fmla="*/ 1828846 w 3657685"/>
              <a:gd name="connsiteY57" fmla="*/ 3200400 h 4419600"/>
              <a:gd name="connsiteX58" fmla="*/ 3048046 w 3657685"/>
              <a:gd name="connsiteY58" fmla="*/ 1981200 h 4419600"/>
              <a:gd name="connsiteX59" fmla="*/ 1828846 w 3657685"/>
              <a:gd name="connsiteY59" fmla="*/ 762000 h 4419600"/>
              <a:gd name="connsiteX60" fmla="*/ 1828846 w 3657685"/>
              <a:gd name="connsiteY60" fmla="*/ 609600 h 4419600"/>
              <a:gd name="connsiteX61" fmla="*/ 3200446 w 3657685"/>
              <a:gd name="connsiteY61" fmla="*/ 1981200 h 4419600"/>
              <a:gd name="connsiteX62" fmla="*/ 1828846 w 3657685"/>
              <a:gd name="connsiteY62" fmla="*/ 3352800 h 4419600"/>
              <a:gd name="connsiteX63" fmla="*/ 457246 w 3657685"/>
              <a:gd name="connsiteY63" fmla="*/ 1981200 h 4419600"/>
              <a:gd name="connsiteX64" fmla="*/ 1828846 w 3657685"/>
              <a:gd name="connsiteY64" fmla="*/ 609600 h 4419600"/>
              <a:gd name="connsiteX65" fmla="*/ 1828846 w 3657685"/>
              <a:gd name="connsiteY65" fmla="*/ 152400 h 4419600"/>
              <a:gd name="connsiteX66" fmla="*/ 1347871 w 3657685"/>
              <a:gd name="connsiteY66" fmla="*/ 434949 h 4419600"/>
              <a:gd name="connsiteX67" fmla="*/ 1066846 w 3657685"/>
              <a:gd name="connsiteY67" fmla="*/ 661035 h 4419600"/>
              <a:gd name="connsiteX68" fmla="*/ 719983 w 3657685"/>
              <a:gd name="connsiteY68" fmla="*/ 798195 h 4419600"/>
              <a:gd name="connsiteX69" fmla="*/ 244800 w 3657685"/>
              <a:gd name="connsiteY69" fmla="*/ 1066800 h 4419600"/>
              <a:gd name="connsiteX70" fmla="*/ 249906 w 3657685"/>
              <a:gd name="connsiteY70" fmla="*/ 1600200 h 4419600"/>
              <a:gd name="connsiteX71" fmla="*/ 304846 w 3657685"/>
              <a:gd name="connsiteY71" fmla="*/ 1981200 h 4419600"/>
              <a:gd name="connsiteX72" fmla="*/ 249829 w 3657685"/>
              <a:gd name="connsiteY72" fmla="*/ 2362200 h 4419600"/>
              <a:gd name="connsiteX73" fmla="*/ 244724 w 3657685"/>
              <a:gd name="connsiteY73" fmla="*/ 2895600 h 4419600"/>
              <a:gd name="connsiteX74" fmla="*/ 719907 w 3657685"/>
              <a:gd name="connsiteY74" fmla="*/ 3164205 h 4419600"/>
              <a:gd name="connsiteX75" fmla="*/ 1066846 w 3657685"/>
              <a:gd name="connsiteY75" fmla="*/ 3301365 h 4419600"/>
              <a:gd name="connsiteX76" fmla="*/ 1347948 w 3657685"/>
              <a:gd name="connsiteY76" fmla="*/ 3527450 h 4419600"/>
              <a:gd name="connsiteX77" fmla="*/ 1828846 w 3657685"/>
              <a:gd name="connsiteY77" fmla="*/ 3810000 h 4419600"/>
              <a:gd name="connsiteX78" fmla="*/ 2309820 w 3657685"/>
              <a:gd name="connsiteY78" fmla="*/ 3527450 h 4419600"/>
              <a:gd name="connsiteX79" fmla="*/ 2590846 w 3657685"/>
              <a:gd name="connsiteY79" fmla="*/ 3301365 h 4419600"/>
              <a:gd name="connsiteX80" fmla="*/ 2937708 w 3657685"/>
              <a:gd name="connsiteY80" fmla="*/ 3164205 h 4419600"/>
              <a:gd name="connsiteX81" fmla="*/ 3412891 w 3657685"/>
              <a:gd name="connsiteY81" fmla="*/ 2895600 h 4419600"/>
              <a:gd name="connsiteX82" fmla="*/ 3407786 w 3657685"/>
              <a:gd name="connsiteY82" fmla="*/ 2362200 h 4419600"/>
              <a:gd name="connsiteX83" fmla="*/ 3352846 w 3657685"/>
              <a:gd name="connsiteY83" fmla="*/ 1981200 h 4419600"/>
              <a:gd name="connsiteX84" fmla="*/ 3407862 w 3657685"/>
              <a:gd name="connsiteY84" fmla="*/ 1600200 h 4419600"/>
              <a:gd name="connsiteX85" fmla="*/ 3412968 w 3657685"/>
              <a:gd name="connsiteY85" fmla="*/ 1066800 h 4419600"/>
              <a:gd name="connsiteX86" fmla="*/ 2937785 w 3657685"/>
              <a:gd name="connsiteY86" fmla="*/ 798195 h 4419600"/>
              <a:gd name="connsiteX87" fmla="*/ 2590846 w 3657685"/>
              <a:gd name="connsiteY87" fmla="*/ 661035 h 4419600"/>
              <a:gd name="connsiteX88" fmla="*/ 2309744 w 3657685"/>
              <a:gd name="connsiteY88" fmla="*/ 434949 h 4419600"/>
              <a:gd name="connsiteX89" fmla="*/ 1828846 w 3657685"/>
              <a:gd name="connsiteY89" fmla="*/ 152400 h 4419600"/>
              <a:gd name="connsiteX90" fmla="*/ 1828846 w 3657685"/>
              <a:gd name="connsiteY90" fmla="*/ 0 h 4419600"/>
              <a:gd name="connsiteX91" fmla="*/ 2413224 w 3657685"/>
              <a:gd name="connsiteY91" fmla="*/ 323316 h 4419600"/>
              <a:gd name="connsiteX92" fmla="*/ 2667046 w 3657685"/>
              <a:gd name="connsiteY92" fmla="*/ 529056 h 4419600"/>
              <a:gd name="connsiteX93" fmla="*/ 2983809 w 3657685"/>
              <a:gd name="connsiteY93" fmla="*/ 653110 h 4419600"/>
              <a:gd name="connsiteX94" fmla="*/ 3544794 w 3657685"/>
              <a:gd name="connsiteY94" fmla="*/ 990600 h 4419600"/>
              <a:gd name="connsiteX95" fmla="*/ 3556833 w 3657685"/>
              <a:gd name="connsiteY95" fmla="*/ 1631899 h 4419600"/>
              <a:gd name="connsiteX96" fmla="*/ 3505246 w 3657685"/>
              <a:gd name="connsiteY96" fmla="*/ 1981200 h 4419600"/>
              <a:gd name="connsiteX97" fmla="*/ 3556833 w 3657685"/>
              <a:gd name="connsiteY97" fmla="*/ 2330196 h 4419600"/>
              <a:gd name="connsiteX98" fmla="*/ 3544794 w 3657685"/>
              <a:gd name="connsiteY98" fmla="*/ 2971800 h 4419600"/>
              <a:gd name="connsiteX99" fmla="*/ 3177967 w 3657685"/>
              <a:gd name="connsiteY99" fmla="*/ 3243377 h 4419600"/>
              <a:gd name="connsiteX100" fmla="*/ 3641644 w 3657685"/>
              <a:gd name="connsiteY100" fmla="*/ 3839489 h 4419600"/>
              <a:gd name="connsiteX101" fmla="*/ 3657093 w 3657685"/>
              <a:gd name="connsiteY101" fmla="*/ 3895744 h 4419600"/>
              <a:gd name="connsiteX102" fmla="*/ 3571997 w 3657685"/>
              <a:gd name="connsiteY102" fmla="*/ 3961866 h 4419600"/>
              <a:gd name="connsiteX103" fmla="*/ 3027167 w 3657685"/>
              <a:gd name="connsiteY103" fmla="*/ 3893820 h 4419600"/>
              <a:gd name="connsiteX104" fmla="*/ 2892674 w 3657685"/>
              <a:gd name="connsiteY104" fmla="*/ 4364355 h 4419600"/>
              <a:gd name="connsiteX105" fmla="*/ 2833924 w 3657685"/>
              <a:gd name="connsiteY105" fmla="*/ 4418228 h 4419600"/>
              <a:gd name="connsiteX106" fmla="*/ 2819446 w 3657685"/>
              <a:gd name="connsiteY106" fmla="*/ 4419600 h 4419600"/>
              <a:gd name="connsiteX107" fmla="*/ 2759248 w 3657685"/>
              <a:gd name="connsiteY107" fmla="*/ 4389958 h 4419600"/>
              <a:gd name="connsiteX108" fmla="*/ 2272635 w 3657685"/>
              <a:gd name="connsiteY108" fmla="*/ 3764280 h 4419600"/>
              <a:gd name="connsiteX109" fmla="*/ 1828846 w 3657685"/>
              <a:gd name="connsiteY109" fmla="*/ 3962400 h 4419600"/>
              <a:gd name="connsiteX110" fmla="*/ 1385057 w 3657685"/>
              <a:gd name="connsiteY110" fmla="*/ 3764280 h 4419600"/>
              <a:gd name="connsiteX111" fmla="*/ 898444 w 3657685"/>
              <a:gd name="connsiteY111" fmla="*/ 4390187 h 4419600"/>
              <a:gd name="connsiteX112" fmla="*/ 838246 w 3657685"/>
              <a:gd name="connsiteY112" fmla="*/ 4419600 h 4419600"/>
              <a:gd name="connsiteX113" fmla="*/ 823768 w 3657685"/>
              <a:gd name="connsiteY113" fmla="*/ 4418228 h 4419600"/>
              <a:gd name="connsiteX114" fmla="*/ 765018 w 3657685"/>
              <a:gd name="connsiteY114" fmla="*/ 4364355 h 4419600"/>
              <a:gd name="connsiteX115" fmla="*/ 630525 w 3657685"/>
              <a:gd name="connsiteY115" fmla="*/ 3893744 h 4419600"/>
              <a:gd name="connsiteX116" fmla="*/ 85695 w 3657685"/>
              <a:gd name="connsiteY116" fmla="*/ 3961790 h 4419600"/>
              <a:gd name="connsiteX117" fmla="*/ 29440 w 3657685"/>
              <a:gd name="connsiteY117" fmla="*/ 3946341 h 4419600"/>
              <a:gd name="connsiteX118" fmla="*/ 16048 w 3657685"/>
              <a:gd name="connsiteY118" fmla="*/ 3839413 h 4419600"/>
              <a:gd name="connsiteX119" fmla="*/ 480106 w 3657685"/>
              <a:gd name="connsiteY119" fmla="*/ 3243300 h 4419600"/>
              <a:gd name="connsiteX120" fmla="*/ 112898 w 3657685"/>
              <a:gd name="connsiteY120" fmla="*/ 2971800 h 4419600"/>
              <a:gd name="connsiteX121" fmla="*/ 100858 w 3657685"/>
              <a:gd name="connsiteY121" fmla="*/ 2330501 h 4419600"/>
              <a:gd name="connsiteX122" fmla="*/ 152446 w 3657685"/>
              <a:gd name="connsiteY122" fmla="*/ 1981200 h 4419600"/>
              <a:gd name="connsiteX123" fmla="*/ 100935 w 3657685"/>
              <a:gd name="connsiteY123" fmla="*/ 1631899 h 4419600"/>
              <a:gd name="connsiteX124" fmla="*/ 112974 w 3657685"/>
              <a:gd name="connsiteY124" fmla="*/ 990295 h 4419600"/>
              <a:gd name="connsiteX125" fmla="*/ 673959 w 3657685"/>
              <a:gd name="connsiteY125" fmla="*/ 652805 h 4419600"/>
              <a:gd name="connsiteX126" fmla="*/ 990646 w 3657685"/>
              <a:gd name="connsiteY126" fmla="*/ 529056 h 4419600"/>
              <a:gd name="connsiteX127" fmla="*/ 1244392 w 3657685"/>
              <a:gd name="connsiteY127" fmla="*/ 323240 h 4419600"/>
              <a:gd name="connsiteX128" fmla="*/ 1828846 w 3657685"/>
              <a:gd name="connsiteY128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3657685" h="4419600">
                <a:moveTo>
                  <a:pt x="3025872" y="3296107"/>
                </a:moveTo>
                <a:lnTo>
                  <a:pt x="2983733" y="3309594"/>
                </a:lnTo>
                <a:cubicBezTo>
                  <a:pt x="2874148" y="3339703"/>
                  <a:pt x="2768011" y="3381175"/>
                  <a:pt x="2667046" y="3433343"/>
                </a:cubicBezTo>
                <a:cubicBezTo>
                  <a:pt x="2575444" y="3492808"/>
                  <a:pt x="2490386" y="3561797"/>
                  <a:pt x="2413300" y="3639159"/>
                </a:cubicBezTo>
                <a:lnTo>
                  <a:pt x="2387087" y="3663391"/>
                </a:lnTo>
                <a:lnTo>
                  <a:pt x="2787442" y="4178122"/>
                </a:lnTo>
                <a:lnTo>
                  <a:pt x="2898999" y="3789045"/>
                </a:lnTo>
                <a:cubicBezTo>
                  <a:pt x="2909333" y="3752955"/>
                  <a:pt x="2944423" y="3729771"/>
                  <a:pt x="2981676" y="3734409"/>
                </a:cubicBezTo>
                <a:lnTo>
                  <a:pt x="3408396" y="3787749"/>
                </a:lnTo>
                <a:close/>
                <a:moveTo>
                  <a:pt x="632125" y="3296107"/>
                </a:moveTo>
                <a:lnTo>
                  <a:pt x="249677" y="3787749"/>
                </a:lnTo>
                <a:lnTo>
                  <a:pt x="676397" y="3734409"/>
                </a:lnTo>
                <a:cubicBezTo>
                  <a:pt x="713649" y="3729771"/>
                  <a:pt x="748739" y="3752955"/>
                  <a:pt x="759074" y="3789045"/>
                </a:cubicBezTo>
                <a:lnTo>
                  <a:pt x="870250" y="4178122"/>
                </a:lnTo>
                <a:lnTo>
                  <a:pt x="1270681" y="3663315"/>
                </a:lnTo>
                <a:lnTo>
                  <a:pt x="1244468" y="3639083"/>
                </a:lnTo>
                <a:cubicBezTo>
                  <a:pt x="1167354" y="3561740"/>
                  <a:pt x="1082276" y="3492779"/>
                  <a:pt x="990646" y="3433343"/>
                </a:cubicBezTo>
                <a:cubicBezTo>
                  <a:pt x="889776" y="3381194"/>
                  <a:pt x="783744" y="3339722"/>
                  <a:pt x="674263" y="3309594"/>
                </a:cubicBezTo>
                <a:close/>
                <a:moveTo>
                  <a:pt x="1828846" y="1203274"/>
                </a:moveTo>
                <a:lnTo>
                  <a:pt x="1667455" y="1699946"/>
                </a:lnTo>
                <a:cubicBezTo>
                  <a:pt x="1657254" y="1731340"/>
                  <a:pt x="1628002" y="1752600"/>
                  <a:pt x="1594989" y="1752600"/>
                </a:cubicBezTo>
                <a:lnTo>
                  <a:pt x="1072790" y="1752600"/>
                </a:lnTo>
                <a:lnTo>
                  <a:pt x="1495243" y="2059534"/>
                </a:lnTo>
                <a:cubicBezTo>
                  <a:pt x="1521941" y="2078945"/>
                  <a:pt x="1533105" y="2113331"/>
                  <a:pt x="1522903" y="2144725"/>
                </a:cubicBezTo>
                <a:lnTo>
                  <a:pt x="1361588" y="2641397"/>
                </a:lnTo>
                <a:lnTo>
                  <a:pt x="1784117" y="2334463"/>
                </a:lnTo>
                <a:cubicBezTo>
                  <a:pt x="1810816" y="2315080"/>
                  <a:pt x="1846953" y="2315080"/>
                  <a:pt x="1873652" y="2334463"/>
                </a:cubicBezTo>
                <a:lnTo>
                  <a:pt x="2296181" y="2641397"/>
                </a:lnTo>
                <a:lnTo>
                  <a:pt x="2134789" y="2144725"/>
                </a:lnTo>
                <a:cubicBezTo>
                  <a:pt x="2124550" y="2113312"/>
                  <a:pt x="2135723" y="2078879"/>
                  <a:pt x="2162450" y="2059457"/>
                </a:cubicBezTo>
                <a:lnTo>
                  <a:pt x="2584903" y="1752600"/>
                </a:lnTo>
                <a:lnTo>
                  <a:pt x="2062704" y="1752524"/>
                </a:lnTo>
                <a:cubicBezTo>
                  <a:pt x="2029691" y="1752524"/>
                  <a:pt x="2000439" y="1731264"/>
                  <a:pt x="1990238" y="1699870"/>
                </a:cubicBezTo>
                <a:close/>
                <a:moveTo>
                  <a:pt x="1841356" y="1051844"/>
                </a:moveTo>
                <a:cubicBezTo>
                  <a:pt x="1900544" y="1056744"/>
                  <a:pt x="1953917" y="1096211"/>
                  <a:pt x="1973626" y="1156183"/>
                </a:cubicBezTo>
                <a:lnTo>
                  <a:pt x="2118406" y="1600200"/>
                </a:lnTo>
                <a:lnTo>
                  <a:pt x="2584903" y="1600200"/>
                </a:lnTo>
                <a:cubicBezTo>
                  <a:pt x="2633614" y="1600219"/>
                  <a:pt x="2679372" y="1623527"/>
                  <a:pt x="2708042" y="1662913"/>
                </a:cubicBezTo>
                <a:cubicBezTo>
                  <a:pt x="2757582" y="1730959"/>
                  <a:pt x="2742570" y="1826285"/>
                  <a:pt x="2674514" y="1875815"/>
                </a:cubicBezTo>
                <a:lnTo>
                  <a:pt x="2296867" y="2150135"/>
                </a:lnTo>
                <a:lnTo>
                  <a:pt x="2441113" y="2594229"/>
                </a:lnTo>
                <a:cubicBezTo>
                  <a:pt x="2462269" y="2657008"/>
                  <a:pt x="2439789" y="2726236"/>
                  <a:pt x="2385792" y="2764612"/>
                </a:cubicBezTo>
                <a:cubicBezTo>
                  <a:pt x="2332585" y="2804141"/>
                  <a:pt x="2259777" y="2804141"/>
                  <a:pt x="2206570" y="2764612"/>
                </a:cubicBezTo>
                <a:lnTo>
                  <a:pt x="1828846" y="2490292"/>
                </a:lnTo>
                <a:lnTo>
                  <a:pt x="1450971" y="2764536"/>
                </a:lnTo>
                <a:cubicBezTo>
                  <a:pt x="1411489" y="2793225"/>
                  <a:pt x="1360664" y="2801283"/>
                  <a:pt x="1314249" y="2786196"/>
                </a:cubicBezTo>
                <a:cubicBezTo>
                  <a:pt x="1234210" y="2760183"/>
                  <a:pt x="1190405" y="2674201"/>
                  <a:pt x="1216427" y="2594153"/>
                </a:cubicBezTo>
                <a:lnTo>
                  <a:pt x="1360674" y="2150135"/>
                </a:lnTo>
                <a:lnTo>
                  <a:pt x="983026" y="1875815"/>
                </a:lnTo>
                <a:cubicBezTo>
                  <a:pt x="943602" y="1847117"/>
                  <a:pt x="920285" y="1801292"/>
                  <a:pt x="920314" y="1752524"/>
                </a:cubicBezTo>
                <a:cubicBezTo>
                  <a:pt x="920352" y="1668351"/>
                  <a:pt x="988618" y="1600162"/>
                  <a:pt x="1072790" y="1600200"/>
                </a:cubicBezTo>
                <a:lnTo>
                  <a:pt x="1539667" y="1600200"/>
                </a:lnTo>
                <a:lnTo>
                  <a:pt x="1684066" y="1156183"/>
                </a:lnTo>
                <a:cubicBezTo>
                  <a:pt x="1699183" y="1110186"/>
                  <a:pt x="1735263" y="1074106"/>
                  <a:pt x="1781260" y="1058989"/>
                </a:cubicBezTo>
                <a:cubicBezTo>
                  <a:pt x="1801251" y="1052419"/>
                  <a:pt x="1821626" y="1050212"/>
                  <a:pt x="1841356" y="1051844"/>
                </a:cubicBezTo>
                <a:close/>
                <a:moveTo>
                  <a:pt x="1828846" y="762000"/>
                </a:moveTo>
                <a:cubicBezTo>
                  <a:pt x="1155504" y="762000"/>
                  <a:pt x="609646" y="1307858"/>
                  <a:pt x="609646" y="1981200"/>
                </a:cubicBezTo>
                <a:cubicBezTo>
                  <a:pt x="609646" y="2654541"/>
                  <a:pt x="1155504" y="3200400"/>
                  <a:pt x="1828846" y="3200400"/>
                </a:cubicBezTo>
                <a:cubicBezTo>
                  <a:pt x="2501863" y="3199600"/>
                  <a:pt x="3047246" y="2654217"/>
                  <a:pt x="3048046" y="1981200"/>
                </a:cubicBezTo>
                <a:cubicBezTo>
                  <a:pt x="3048046" y="1307858"/>
                  <a:pt x="2502187" y="762000"/>
                  <a:pt x="1828846" y="762000"/>
                </a:cubicBezTo>
                <a:close/>
                <a:moveTo>
                  <a:pt x="1828846" y="609600"/>
                </a:moveTo>
                <a:cubicBezTo>
                  <a:pt x="2585998" y="610486"/>
                  <a:pt x="3199569" y="1224048"/>
                  <a:pt x="3200446" y="1981200"/>
                </a:cubicBezTo>
                <a:cubicBezTo>
                  <a:pt x="3200446" y="2738714"/>
                  <a:pt x="2586360" y="3352800"/>
                  <a:pt x="1828846" y="3352800"/>
                </a:cubicBezTo>
                <a:cubicBezTo>
                  <a:pt x="1071332" y="3352800"/>
                  <a:pt x="457246" y="2738714"/>
                  <a:pt x="457246" y="1981200"/>
                </a:cubicBezTo>
                <a:cubicBezTo>
                  <a:pt x="457246" y="1223686"/>
                  <a:pt x="1071332" y="609600"/>
                  <a:pt x="1828846" y="609600"/>
                </a:cubicBezTo>
                <a:close/>
                <a:moveTo>
                  <a:pt x="1828846" y="152400"/>
                </a:moveTo>
                <a:cubicBezTo>
                  <a:pt x="1652824" y="152400"/>
                  <a:pt x="1504767" y="289560"/>
                  <a:pt x="1347871" y="434949"/>
                </a:cubicBezTo>
                <a:cubicBezTo>
                  <a:pt x="1262585" y="520179"/>
                  <a:pt x="1168363" y="595979"/>
                  <a:pt x="1066846" y="661035"/>
                </a:cubicBezTo>
                <a:cubicBezTo>
                  <a:pt x="956384" y="718861"/>
                  <a:pt x="840122" y="764838"/>
                  <a:pt x="719983" y="798195"/>
                </a:cubicBezTo>
                <a:cubicBezTo>
                  <a:pt x="518587" y="862127"/>
                  <a:pt x="328620" y="922477"/>
                  <a:pt x="244800" y="1066800"/>
                </a:cubicBezTo>
                <a:cubicBezTo>
                  <a:pt x="165095" y="1204722"/>
                  <a:pt x="206243" y="1396822"/>
                  <a:pt x="249906" y="1600200"/>
                </a:cubicBezTo>
                <a:cubicBezTo>
                  <a:pt x="281309" y="1724968"/>
                  <a:pt x="299721" y="1852641"/>
                  <a:pt x="304846" y="1981200"/>
                </a:cubicBezTo>
                <a:cubicBezTo>
                  <a:pt x="299693" y="2109759"/>
                  <a:pt x="281252" y="2237432"/>
                  <a:pt x="249829" y="2362200"/>
                </a:cubicBezTo>
                <a:cubicBezTo>
                  <a:pt x="206167" y="2565654"/>
                  <a:pt x="165019" y="2757754"/>
                  <a:pt x="244724" y="2895600"/>
                </a:cubicBezTo>
                <a:cubicBezTo>
                  <a:pt x="328239" y="3039923"/>
                  <a:pt x="518511" y="3100273"/>
                  <a:pt x="719907" y="3164205"/>
                </a:cubicBezTo>
                <a:cubicBezTo>
                  <a:pt x="840065" y="3197552"/>
                  <a:pt x="956365" y="3243529"/>
                  <a:pt x="1066846" y="3301365"/>
                </a:cubicBezTo>
                <a:cubicBezTo>
                  <a:pt x="1168392" y="3366421"/>
                  <a:pt x="1262632" y="3442211"/>
                  <a:pt x="1347948" y="3527450"/>
                </a:cubicBezTo>
                <a:cubicBezTo>
                  <a:pt x="1504767" y="3672840"/>
                  <a:pt x="1652824" y="3810000"/>
                  <a:pt x="1828846" y="3810000"/>
                </a:cubicBezTo>
                <a:cubicBezTo>
                  <a:pt x="2004868" y="3810000"/>
                  <a:pt x="2152924" y="3672840"/>
                  <a:pt x="2309820" y="3527450"/>
                </a:cubicBezTo>
                <a:cubicBezTo>
                  <a:pt x="2395107" y="3442221"/>
                  <a:pt x="2489328" y="3366421"/>
                  <a:pt x="2590846" y="3301365"/>
                </a:cubicBezTo>
                <a:cubicBezTo>
                  <a:pt x="2701307" y="3243539"/>
                  <a:pt x="2817570" y="3197561"/>
                  <a:pt x="2937708" y="3164205"/>
                </a:cubicBezTo>
                <a:cubicBezTo>
                  <a:pt x="3139105" y="3100273"/>
                  <a:pt x="3329071" y="3039923"/>
                  <a:pt x="3412891" y="2895600"/>
                </a:cubicBezTo>
                <a:cubicBezTo>
                  <a:pt x="3492597" y="2757678"/>
                  <a:pt x="3451449" y="2565578"/>
                  <a:pt x="3407786" y="2362200"/>
                </a:cubicBezTo>
                <a:cubicBezTo>
                  <a:pt x="3376382" y="2237432"/>
                  <a:pt x="3357970" y="2109759"/>
                  <a:pt x="3352846" y="1981200"/>
                </a:cubicBezTo>
                <a:cubicBezTo>
                  <a:pt x="3357999" y="1852641"/>
                  <a:pt x="3376439" y="1724968"/>
                  <a:pt x="3407862" y="1600200"/>
                </a:cubicBezTo>
                <a:cubicBezTo>
                  <a:pt x="3451525" y="1396746"/>
                  <a:pt x="3492673" y="1204646"/>
                  <a:pt x="3412968" y="1066800"/>
                </a:cubicBezTo>
                <a:cubicBezTo>
                  <a:pt x="3329453" y="922477"/>
                  <a:pt x="3139181" y="862127"/>
                  <a:pt x="2937785" y="798195"/>
                </a:cubicBezTo>
                <a:cubicBezTo>
                  <a:pt x="2817626" y="764848"/>
                  <a:pt x="2701326" y="718871"/>
                  <a:pt x="2590846" y="661035"/>
                </a:cubicBezTo>
                <a:cubicBezTo>
                  <a:pt x="2489300" y="595979"/>
                  <a:pt x="2395060" y="520189"/>
                  <a:pt x="2309744" y="434949"/>
                </a:cubicBezTo>
                <a:cubicBezTo>
                  <a:pt x="2152924" y="289560"/>
                  <a:pt x="2004868" y="152400"/>
                  <a:pt x="1828846" y="152400"/>
                </a:cubicBezTo>
                <a:close/>
                <a:moveTo>
                  <a:pt x="1828846" y="0"/>
                </a:moveTo>
                <a:cubicBezTo>
                  <a:pt x="2064609" y="0"/>
                  <a:pt x="2249851" y="171678"/>
                  <a:pt x="2413224" y="323316"/>
                </a:cubicBezTo>
                <a:cubicBezTo>
                  <a:pt x="2490338" y="400659"/>
                  <a:pt x="2575415" y="469620"/>
                  <a:pt x="2667046" y="529056"/>
                </a:cubicBezTo>
                <a:cubicBezTo>
                  <a:pt x="2768021" y="581330"/>
                  <a:pt x="2874186" y="622906"/>
                  <a:pt x="2983809" y="653110"/>
                </a:cubicBezTo>
                <a:cubicBezTo>
                  <a:pt x="3204027" y="722909"/>
                  <a:pt x="3431713" y="795223"/>
                  <a:pt x="3544794" y="990600"/>
                </a:cubicBezTo>
                <a:cubicBezTo>
                  <a:pt x="3653988" y="1179042"/>
                  <a:pt x="3604306" y="1409243"/>
                  <a:pt x="3556833" y="1631899"/>
                </a:cubicBezTo>
                <a:cubicBezTo>
                  <a:pt x="3527915" y="1746294"/>
                  <a:pt x="3510637" y="1863328"/>
                  <a:pt x="3505246" y="1981200"/>
                </a:cubicBezTo>
                <a:cubicBezTo>
                  <a:pt x="3510656" y="2098967"/>
                  <a:pt x="3527944" y="2215896"/>
                  <a:pt x="3556833" y="2330196"/>
                </a:cubicBezTo>
                <a:cubicBezTo>
                  <a:pt x="3604611" y="2552700"/>
                  <a:pt x="3653988" y="2783052"/>
                  <a:pt x="3544794" y="2971800"/>
                </a:cubicBezTo>
                <a:cubicBezTo>
                  <a:pt x="3458002" y="3102397"/>
                  <a:pt x="3328214" y="3198485"/>
                  <a:pt x="3177967" y="3243377"/>
                </a:cubicBezTo>
                <a:lnTo>
                  <a:pt x="3641644" y="3839489"/>
                </a:lnTo>
                <a:cubicBezTo>
                  <a:pt x="3654055" y="3855453"/>
                  <a:pt x="3659608" y="3875684"/>
                  <a:pt x="3657093" y="3895744"/>
                </a:cubicBezTo>
                <a:cubicBezTo>
                  <a:pt x="3651855" y="3937501"/>
                  <a:pt x="3613755" y="3967105"/>
                  <a:pt x="3571997" y="3961866"/>
                </a:cubicBezTo>
                <a:lnTo>
                  <a:pt x="3027167" y="3893820"/>
                </a:lnTo>
                <a:lnTo>
                  <a:pt x="2892674" y="4364355"/>
                </a:lnTo>
                <a:cubicBezTo>
                  <a:pt x="2884797" y="4391939"/>
                  <a:pt x="2862089" y="4412761"/>
                  <a:pt x="2833924" y="4418228"/>
                </a:cubicBezTo>
                <a:cubicBezTo>
                  <a:pt x="2829152" y="4419133"/>
                  <a:pt x="2824304" y="4419600"/>
                  <a:pt x="2819446" y="4419600"/>
                </a:cubicBezTo>
                <a:cubicBezTo>
                  <a:pt x="2795871" y="4419562"/>
                  <a:pt x="2773650" y="4408618"/>
                  <a:pt x="2759248" y="4389958"/>
                </a:cubicBezTo>
                <a:lnTo>
                  <a:pt x="2272635" y="3764280"/>
                </a:lnTo>
                <a:cubicBezTo>
                  <a:pt x="2152886" y="3880856"/>
                  <a:pt x="1995590" y="3951084"/>
                  <a:pt x="1828846" y="3962400"/>
                </a:cubicBezTo>
                <a:cubicBezTo>
                  <a:pt x="1662101" y="3951084"/>
                  <a:pt x="1504805" y="3880856"/>
                  <a:pt x="1385057" y="3764280"/>
                </a:cubicBezTo>
                <a:lnTo>
                  <a:pt x="898444" y="4390187"/>
                </a:lnTo>
                <a:cubicBezTo>
                  <a:pt x="883994" y="4408761"/>
                  <a:pt x="861773" y="4419619"/>
                  <a:pt x="838246" y="4419600"/>
                </a:cubicBezTo>
                <a:cubicBezTo>
                  <a:pt x="833388" y="4419600"/>
                  <a:pt x="828540" y="4419133"/>
                  <a:pt x="823768" y="4418228"/>
                </a:cubicBezTo>
                <a:cubicBezTo>
                  <a:pt x="795602" y="4412761"/>
                  <a:pt x="772895" y="4391939"/>
                  <a:pt x="765018" y="4364355"/>
                </a:cubicBezTo>
                <a:lnTo>
                  <a:pt x="630525" y="3893744"/>
                </a:lnTo>
                <a:lnTo>
                  <a:pt x="85695" y="3961790"/>
                </a:lnTo>
                <a:cubicBezTo>
                  <a:pt x="65635" y="3964305"/>
                  <a:pt x="45404" y="3958752"/>
                  <a:pt x="29440" y="3946341"/>
                </a:cubicBezTo>
                <a:cubicBezTo>
                  <a:pt x="-3793" y="3920509"/>
                  <a:pt x="-9784" y="3872636"/>
                  <a:pt x="16048" y="3839413"/>
                </a:cubicBezTo>
                <a:lnTo>
                  <a:pt x="480106" y="3243300"/>
                </a:lnTo>
                <a:cubicBezTo>
                  <a:pt x="329735" y="3198504"/>
                  <a:pt x="199804" y="3102445"/>
                  <a:pt x="112898" y="2971800"/>
                </a:cubicBezTo>
                <a:cubicBezTo>
                  <a:pt x="3703" y="2783357"/>
                  <a:pt x="53386" y="2553157"/>
                  <a:pt x="100858" y="2330501"/>
                </a:cubicBezTo>
                <a:cubicBezTo>
                  <a:pt x="129776" y="2216105"/>
                  <a:pt x="147055" y="2099072"/>
                  <a:pt x="152446" y="1981200"/>
                </a:cubicBezTo>
                <a:cubicBezTo>
                  <a:pt x="147083" y="1863328"/>
                  <a:pt x="129824" y="1746304"/>
                  <a:pt x="100935" y="1631899"/>
                </a:cubicBezTo>
                <a:cubicBezTo>
                  <a:pt x="53157" y="1409395"/>
                  <a:pt x="3780" y="1179042"/>
                  <a:pt x="112974" y="990295"/>
                </a:cubicBezTo>
                <a:cubicBezTo>
                  <a:pt x="226055" y="794918"/>
                  <a:pt x="453741" y="722604"/>
                  <a:pt x="673959" y="652805"/>
                </a:cubicBezTo>
                <a:cubicBezTo>
                  <a:pt x="783544" y="622697"/>
                  <a:pt x="889681" y="581225"/>
                  <a:pt x="990646" y="529056"/>
                </a:cubicBezTo>
                <a:cubicBezTo>
                  <a:pt x="1082248" y="469592"/>
                  <a:pt x="1167306" y="400602"/>
                  <a:pt x="1244392" y="323240"/>
                </a:cubicBezTo>
                <a:cubicBezTo>
                  <a:pt x="1407841" y="171678"/>
                  <a:pt x="1593083" y="0"/>
                  <a:pt x="182884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E6E3B285-4CC9-4348-9C15-9C7682472601}"/>
              </a:ext>
            </a:extLst>
          </p:cNvPr>
          <p:cNvSpPr>
            <a:spLocks noChangeAspect="1"/>
          </p:cNvSpPr>
          <p:nvPr/>
        </p:nvSpPr>
        <p:spPr>
          <a:xfrm>
            <a:off x="2034725" y="2064479"/>
            <a:ext cx="853440" cy="853422"/>
          </a:xfrm>
          <a:custGeom>
            <a:avLst/>
            <a:gdLst>
              <a:gd name="connsiteX0" fmla="*/ 990703 w 4572102"/>
              <a:gd name="connsiteY0" fmla="*/ 2971800 h 4572000"/>
              <a:gd name="connsiteX1" fmla="*/ 990703 w 4572102"/>
              <a:gd name="connsiteY1" fmla="*/ 3124200 h 4572000"/>
              <a:gd name="connsiteX2" fmla="*/ 1219303 w 4572102"/>
              <a:gd name="connsiteY2" fmla="*/ 3124200 h 4572000"/>
              <a:gd name="connsiteX3" fmla="*/ 1295503 w 4572102"/>
              <a:gd name="connsiteY3" fmla="*/ 3048000 h 4572000"/>
              <a:gd name="connsiteX4" fmla="*/ 1219303 w 4572102"/>
              <a:gd name="connsiteY4" fmla="*/ 2971800 h 4572000"/>
              <a:gd name="connsiteX5" fmla="*/ 990703 w 4572102"/>
              <a:gd name="connsiteY5" fmla="*/ 2667000 h 4572000"/>
              <a:gd name="connsiteX6" fmla="*/ 990703 w 4572102"/>
              <a:gd name="connsiteY6" fmla="*/ 2819400 h 4572000"/>
              <a:gd name="connsiteX7" fmla="*/ 1219303 w 4572102"/>
              <a:gd name="connsiteY7" fmla="*/ 2819400 h 4572000"/>
              <a:gd name="connsiteX8" fmla="*/ 1295503 w 4572102"/>
              <a:gd name="connsiteY8" fmla="*/ 2743200 h 4572000"/>
              <a:gd name="connsiteX9" fmla="*/ 1219303 w 4572102"/>
              <a:gd name="connsiteY9" fmla="*/ 2667000 h 4572000"/>
              <a:gd name="connsiteX10" fmla="*/ 914503 w 4572102"/>
              <a:gd name="connsiteY10" fmla="*/ 2438410 h 4572000"/>
              <a:gd name="connsiteX11" fmla="*/ 1066903 w 4572102"/>
              <a:gd name="connsiteY11" fmla="*/ 2438410 h 4572000"/>
              <a:gd name="connsiteX12" fmla="*/ 1066903 w 4572102"/>
              <a:gd name="connsiteY12" fmla="*/ 2514610 h 4572000"/>
              <a:gd name="connsiteX13" fmla="*/ 1143103 w 4572102"/>
              <a:gd name="connsiteY13" fmla="*/ 2514610 h 4572000"/>
              <a:gd name="connsiteX14" fmla="*/ 1143103 w 4572102"/>
              <a:gd name="connsiteY14" fmla="*/ 2438410 h 4572000"/>
              <a:gd name="connsiteX15" fmla="*/ 1295503 w 4572102"/>
              <a:gd name="connsiteY15" fmla="*/ 2438410 h 4572000"/>
              <a:gd name="connsiteX16" fmla="*/ 1295503 w 4572102"/>
              <a:gd name="connsiteY16" fmla="*/ 2528630 h 4572000"/>
              <a:gd name="connsiteX17" fmla="*/ 1374417 w 4572102"/>
              <a:gd name="connsiteY17" fmla="*/ 2575646 h 4572000"/>
              <a:gd name="connsiteX18" fmla="*/ 1388467 w 4572102"/>
              <a:gd name="connsiteY18" fmla="*/ 2895610 h 4572000"/>
              <a:gd name="connsiteX19" fmla="*/ 1435482 w 4572102"/>
              <a:gd name="connsiteY19" fmla="*/ 2974524 h 4572000"/>
              <a:gd name="connsiteX20" fmla="*/ 1295503 w 4572102"/>
              <a:gd name="connsiteY20" fmla="*/ 3262589 h 4572000"/>
              <a:gd name="connsiteX21" fmla="*/ 1295503 w 4572102"/>
              <a:gd name="connsiteY21" fmla="*/ 3352810 h 4572000"/>
              <a:gd name="connsiteX22" fmla="*/ 1143103 w 4572102"/>
              <a:gd name="connsiteY22" fmla="*/ 3352810 h 4572000"/>
              <a:gd name="connsiteX23" fmla="*/ 1143103 w 4572102"/>
              <a:gd name="connsiteY23" fmla="*/ 3276610 h 4572000"/>
              <a:gd name="connsiteX24" fmla="*/ 1066903 w 4572102"/>
              <a:gd name="connsiteY24" fmla="*/ 3276610 h 4572000"/>
              <a:gd name="connsiteX25" fmla="*/ 1066903 w 4572102"/>
              <a:gd name="connsiteY25" fmla="*/ 3352810 h 4572000"/>
              <a:gd name="connsiteX26" fmla="*/ 914503 w 4572102"/>
              <a:gd name="connsiteY26" fmla="*/ 3352810 h 4572000"/>
              <a:gd name="connsiteX27" fmla="*/ 914503 w 4572102"/>
              <a:gd name="connsiteY27" fmla="*/ 3276610 h 4572000"/>
              <a:gd name="connsiteX28" fmla="*/ 762103 w 4572102"/>
              <a:gd name="connsiteY28" fmla="*/ 3276610 h 4572000"/>
              <a:gd name="connsiteX29" fmla="*/ 762103 w 4572102"/>
              <a:gd name="connsiteY29" fmla="*/ 3124210 h 4572000"/>
              <a:gd name="connsiteX30" fmla="*/ 838303 w 4572102"/>
              <a:gd name="connsiteY30" fmla="*/ 3124210 h 4572000"/>
              <a:gd name="connsiteX31" fmla="*/ 838303 w 4572102"/>
              <a:gd name="connsiteY31" fmla="*/ 2971810 h 4572000"/>
              <a:gd name="connsiteX32" fmla="*/ 762103 w 4572102"/>
              <a:gd name="connsiteY32" fmla="*/ 2971810 h 4572000"/>
              <a:gd name="connsiteX33" fmla="*/ 762103 w 4572102"/>
              <a:gd name="connsiteY33" fmla="*/ 2819410 h 4572000"/>
              <a:gd name="connsiteX34" fmla="*/ 838303 w 4572102"/>
              <a:gd name="connsiteY34" fmla="*/ 2819410 h 4572000"/>
              <a:gd name="connsiteX35" fmla="*/ 838303 w 4572102"/>
              <a:gd name="connsiteY35" fmla="*/ 2667010 h 4572000"/>
              <a:gd name="connsiteX36" fmla="*/ 762103 w 4572102"/>
              <a:gd name="connsiteY36" fmla="*/ 2667010 h 4572000"/>
              <a:gd name="connsiteX37" fmla="*/ 762103 w 4572102"/>
              <a:gd name="connsiteY37" fmla="*/ 2514610 h 4572000"/>
              <a:gd name="connsiteX38" fmla="*/ 914503 w 4572102"/>
              <a:gd name="connsiteY38" fmla="*/ 2514610 h 4572000"/>
              <a:gd name="connsiteX39" fmla="*/ 1066903 w 4572102"/>
              <a:gd name="connsiteY39" fmla="*/ 2286000 h 4572000"/>
              <a:gd name="connsiteX40" fmla="*/ 457303 w 4572102"/>
              <a:gd name="connsiteY40" fmla="*/ 2895600 h 4572000"/>
              <a:gd name="connsiteX41" fmla="*/ 1066903 w 4572102"/>
              <a:gd name="connsiteY41" fmla="*/ 3505200 h 4572000"/>
              <a:gd name="connsiteX42" fmla="*/ 1676503 w 4572102"/>
              <a:gd name="connsiteY42" fmla="*/ 2895600 h 4572000"/>
              <a:gd name="connsiteX43" fmla="*/ 1066903 w 4572102"/>
              <a:gd name="connsiteY43" fmla="*/ 2286000 h 4572000"/>
              <a:gd name="connsiteX44" fmla="*/ 1066903 w 4572102"/>
              <a:gd name="connsiteY44" fmla="*/ 2133600 h 4572000"/>
              <a:gd name="connsiteX45" fmla="*/ 1828903 w 4572102"/>
              <a:gd name="connsiteY45" fmla="*/ 2895600 h 4572000"/>
              <a:gd name="connsiteX46" fmla="*/ 1066903 w 4572102"/>
              <a:gd name="connsiteY46" fmla="*/ 3657600 h 4572000"/>
              <a:gd name="connsiteX47" fmla="*/ 304903 w 4572102"/>
              <a:gd name="connsiteY47" fmla="*/ 2895600 h 4572000"/>
              <a:gd name="connsiteX48" fmla="*/ 1066903 w 4572102"/>
              <a:gd name="connsiteY48" fmla="*/ 2133600 h 4572000"/>
              <a:gd name="connsiteX49" fmla="*/ 1066903 w 4572102"/>
              <a:gd name="connsiteY49" fmla="*/ 1981200 h 4572000"/>
              <a:gd name="connsiteX50" fmla="*/ 152503 w 4572102"/>
              <a:gd name="connsiteY50" fmla="*/ 2895600 h 4572000"/>
              <a:gd name="connsiteX51" fmla="*/ 1066903 w 4572102"/>
              <a:gd name="connsiteY51" fmla="*/ 3810000 h 4572000"/>
              <a:gd name="connsiteX52" fmla="*/ 1981303 w 4572102"/>
              <a:gd name="connsiteY52" fmla="*/ 2895600 h 4572000"/>
              <a:gd name="connsiteX53" fmla="*/ 1066903 w 4572102"/>
              <a:gd name="connsiteY53" fmla="*/ 1981200 h 4572000"/>
              <a:gd name="connsiteX54" fmla="*/ 1066903 w 4572102"/>
              <a:gd name="connsiteY54" fmla="*/ 1828800 h 4572000"/>
              <a:gd name="connsiteX55" fmla="*/ 2133703 w 4572102"/>
              <a:gd name="connsiteY55" fmla="*/ 2895600 h 4572000"/>
              <a:gd name="connsiteX56" fmla="*/ 1066903 w 4572102"/>
              <a:gd name="connsiteY56" fmla="*/ 3962400 h 4572000"/>
              <a:gd name="connsiteX57" fmla="*/ 103 w 4572102"/>
              <a:gd name="connsiteY57" fmla="*/ 2895600 h 4572000"/>
              <a:gd name="connsiteX58" fmla="*/ 1066903 w 4572102"/>
              <a:gd name="connsiteY58" fmla="*/ 1828800 h 4572000"/>
              <a:gd name="connsiteX59" fmla="*/ 2438502 w 4572102"/>
              <a:gd name="connsiteY59" fmla="*/ 1295400 h 4572000"/>
              <a:gd name="connsiteX60" fmla="*/ 2438502 w 4572102"/>
              <a:gd name="connsiteY60" fmla="*/ 4419600 h 4572000"/>
              <a:gd name="connsiteX61" fmla="*/ 2590902 w 4572102"/>
              <a:gd name="connsiteY61" fmla="*/ 4419600 h 4572000"/>
              <a:gd name="connsiteX62" fmla="*/ 2590902 w 4572102"/>
              <a:gd name="connsiteY62" fmla="*/ 1295400 h 4572000"/>
              <a:gd name="connsiteX63" fmla="*/ 2133702 w 4572102"/>
              <a:gd name="connsiteY63" fmla="*/ 610514 h 4572000"/>
              <a:gd name="connsiteX64" fmla="*/ 457302 w 4572102"/>
              <a:gd name="connsiteY64" fmla="*/ 1116711 h 4572000"/>
              <a:gd name="connsiteX65" fmla="*/ 2133702 w 4572102"/>
              <a:gd name="connsiteY65" fmla="*/ 914781 h 4572000"/>
              <a:gd name="connsiteX66" fmla="*/ 4419702 w 4572102"/>
              <a:gd name="connsiteY66" fmla="*/ 551231 h 4572000"/>
              <a:gd name="connsiteX67" fmla="*/ 3103805 w 4572102"/>
              <a:gd name="connsiteY67" fmla="*/ 631698 h 4572000"/>
              <a:gd name="connsiteX68" fmla="*/ 2895702 w 4572102"/>
              <a:gd name="connsiteY68" fmla="*/ 615696 h 4572000"/>
              <a:gd name="connsiteX69" fmla="*/ 2895702 w 4572102"/>
              <a:gd name="connsiteY69" fmla="*/ 908304 h 4572000"/>
              <a:gd name="connsiteX70" fmla="*/ 3103805 w 4572102"/>
              <a:gd name="connsiteY70" fmla="*/ 892302 h 4572000"/>
              <a:gd name="connsiteX71" fmla="*/ 3472155 w 4572102"/>
              <a:gd name="connsiteY71" fmla="*/ 878129 h 4572000"/>
              <a:gd name="connsiteX72" fmla="*/ 4419702 w 4572102"/>
              <a:gd name="connsiteY72" fmla="*/ 972769 h 4572000"/>
              <a:gd name="connsiteX73" fmla="*/ 2286102 w 4572102"/>
              <a:gd name="connsiteY73" fmla="*/ 457200 h 4572000"/>
              <a:gd name="connsiteX74" fmla="*/ 2286102 w 4572102"/>
              <a:gd name="connsiteY74" fmla="*/ 1143000 h 4572000"/>
              <a:gd name="connsiteX75" fmla="*/ 2743302 w 4572102"/>
              <a:gd name="connsiteY75" fmla="*/ 1143000 h 4572000"/>
              <a:gd name="connsiteX76" fmla="*/ 2743302 w 4572102"/>
              <a:gd name="connsiteY76" fmla="*/ 457200 h 4572000"/>
              <a:gd name="connsiteX77" fmla="*/ 2438502 w 4572102"/>
              <a:gd name="connsiteY77" fmla="*/ 152400 h 4572000"/>
              <a:gd name="connsiteX78" fmla="*/ 2438502 w 4572102"/>
              <a:gd name="connsiteY78" fmla="*/ 304800 h 4572000"/>
              <a:gd name="connsiteX79" fmla="*/ 2590902 w 4572102"/>
              <a:gd name="connsiteY79" fmla="*/ 304800 h 4572000"/>
              <a:gd name="connsiteX80" fmla="*/ 2590902 w 4572102"/>
              <a:gd name="connsiteY80" fmla="*/ 152400 h 4572000"/>
              <a:gd name="connsiteX81" fmla="*/ 2362302 w 4572102"/>
              <a:gd name="connsiteY81" fmla="*/ 0 h 4572000"/>
              <a:gd name="connsiteX82" fmla="*/ 2667102 w 4572102"/>
              <a:gd name="connsiteY82" fmla="*/ 0 h 4572000"/>
              <a:gd name="connsiteX83" fmla="*/ 2743302 w 4572102"/>
              <a:gd name="connsiteY83" fmla="*/ 76200 h 4572000"/>
              <a:gd name="connsiteX84" fmla="*/ 2743302 w 4572102"/>
              <a:gd name="connsiteY84" fmla="*/ 304800 h 4572000"/>
              <a:gd name="connsiteX85" fmla="*/ 2819502 w 4572102"/>
              <a:gd name="connsiteY85" fmla="*/ 304800 h 4572000"/>
              <a:gd name="connsiteX86" fmla="*/ 2895702 w 4572102"/>
              <a:gd name="connsiteY86" fmla="*/ 381000 h 4572000"/>
              <a:gd name="connsiteX87" fmla="*/ 2895702 w 4572102"/>
              <a:gd name="connsiteY87" fmla="*/ 462839 h 4572000"/>
              <a:gd name="connsiteX88" fmla="*/ 3115463 w 4572102"/>
              <a:gd name="connsiteY88" fmla="*/ 480060 h 4572000"/>
              <a:gd name="connsiteX89" fmla="*/ 4479367 w 4572102"/>
              <a:gd name="connsiteY89" fmla="*/ 382752 h 4572000"/>
              <a:gd name="connsiteX90" fmla="*/ 4543527 w 4572102"/>
              <a:gd name="connsiteY90" fmla="*/ 397764 h 4572000"/>
              <a:gd name="connsiteX91" fmla="*/ 4572102 w 4572102"/>
              <a:gd name="connsiteY91" fmla="*/ 457200 h 4572000"/>
              <a:gd name="connsiteX92" fmla="*/ 4572102 w 4572102"/>
              <a:gd name="connsiteY92" fmla="*/ 1066800 h 4572000"/>
              <a:gd name="connsiteX93" fmla="*/ 4495902 w 4572102"/>
              <a:gd name="connsiteY93" fmla="*/ 1143000 h 4572000"/>
              <a:gd name="connsiteX94" fmla="*/ 4479443 w 4572102"/>
              <a:gd name="connsiteY94" fmla="*/ 1141247 h 4572000"/>
              <a:gd name="connsiteX95" fmla="*/ 3115463 w 4572102"/>
              <a:gd name="connsiteY95" fmla="*/ 1044245 h 4572000"/>
              <a:gd name="connsiteX96" fmla="*/ 2895702 w 4572102"/>
              <a:gd name="connsiteY96" fmla="*/ 1061161 h 4572000"/>
              <a:gd name="connsiteX97" fmla="*/ 2895702 w 4572102"/>
              <a:gd name="connsiteY97" fmla="*/ 1219200 h 4572000"/>
              <a:gd name="connsiteX98" fmla="*/ 2819502 w 4572102"/>
              <a:gd name="connsiteY98" fmla="*/ 1295400 h 4572000"/>
              <a:gd name="connsiteX99" fmla="*/ 2743302 w 4572102"/>
              <a:gd name="connsiteY99" fmla="*/ 1295400 h 4572000"/>
              <a:gd name="connsiteX100" fmla="*/ 2743302 w 4572102"/>
              <a:gd name="connsiteY100" fmla="*/ 4495800 h 4572000"/>
              <a:gd name="connsiteX101" fmla="*/ 2667102 w 4572102"/>
              <a:gd name="connsiteY101" fmla="*/ 4572000 h 4572000"/>
              <a:gd name="connsiteX102" fmla="*/ 2362302 w 4572102"/>
              <a:gd name="connsiteY102" fmla="*/ 4572000 h 4572000"/>
              <a:gd name="connsiteX103" fmla="*/ 2286102 w 4572102"/>
              <a:gd name="connsiteY103" fmla="*/ 4495800 h 4572000"/>
              <a:gd name="connsiteX104" fmla="*/ 2286102 w 4572102"/>
              <a:gd name="connsiteY104" fmla="*/ 1295400 h 4572000"/>
              <a:gd name="connsiteX105" fmla="*/ 2209902 w 4572102"/>
              <a:gd name="connsiteY105" fmla="*/ 1295400 h 4572000"/>
              <a:gd name="connsiteX106" fmla="*/ 2133702 w 4572102"/>
              <a:gd name="connsiteY106" fmla="*/ 1219200 h 4572000"/>
              <a:gd name="connsiteX107" fmla="*/ 2133702 w 4572102"/>
              <a:gd name="connsiteY107" fmla="*/ 1068095 h 4572000"/>
              <a:gd name="connsiteX108" fmla="*/ 138177 w 4572102"/>
              <a:gd name="connsiteY108" fmla="*/ 1356969 h 4572000"/>
              <a:gd name="connsiteX109" fmla="*/ 97181 w 4572102"/>
              <a:gd name="connsiteY109" fmla="*/ 1368628 h 4572000"/>
              <a:gd name="connsiteX110" fmla="*/ 15799 w 4572102"/>
              <a:gd name="connsiteY110" fmla="*/ 1341834 h 4572000"/>
              <a:gd name="connsiteX111" fmla="*/ 29744 w 4572102"/>
              <a:gd name="connsiteY111" fmla="*/ 1234973 h 4572000"/>
              <a:gd name="connsiteX112" fmla="*/ 114402 w 4572102"/>
              <a:gd name="connsiteY112" fmla="*/ 1169898 h 4572000"/>
              <a:gd name="connsiteX113" fmla="*/ 2133702 w 4572102"/>
              <a:gd name="connsiteY113" fmla="*/ 458800 h 4572000"/>
              <a:gd name="connsiteX114" fmla="*/ 2133702 w 4572102"/>
              <a:gd name="connsiteY114" fmla="*/ 381000 h 4572000"/>
              <a:gd name="connsiteX115" fmla="*/ 2209902 w 4572102"/>
              <a:gd name="connsiteY115" fmla="*/ 304800 h 4572000"/>
              <a:gd name="connsiteX116" fmla="*/ 2286102 w 4572102"/>
              <a:gd name="connsiteY116" fmla="*/ 304800 h 4572000"/>
              <a:gd name="connsiteX117" fmla="*/ 2286102 w 4572102"/>
              <a:gd name="connsiteY117" fmla="*/ 76200 h 4572000"/>
              <a:gd name="connsiteX118" fmla="*/ 2362302 w 4572102"/>
              <a:gd name="connsiteY118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2102" h="4572000">
                <a:moveTo>
                  <a:pt x="990703" y="2971800"/>
                </a:moveTo>
                <a:lnTo>
                  <a:pt x="990703" y="3124200"/>
                </a:lnTo>
                <a:lnTo>
                  <a:pt x="1219303" y="3124200"/>
                </a:lnTo>
                <a:cubicBezTo>
                  <a:pt x="1261384" y="3124200"/>
                  <a:pt x="1295503" y="3090082"/>
                  <a:pt x="1295503" y="3048000"/>
                </a:cubicBezTo>
                <a:cubicBezTo>
                  <a:pt x="1295503" y="3005919"/>
                  <a:pt x="1261384" y="2971800"/>
                  <a:pt x="1219303" y="2971800"/>
                </a:cubicBezTo>
                <a:close/>
                <a:moveTo>
                  <a:pt x="990703" y="2667000"/>
                </a:moveTo>
                <a:lnTo>
                  <a:pt x="990703" y="2819400"/>
                </a:lnTo>
                <a:lnTo>
                  <a:pt x="1219303" y="2819400"/>
                </a:lnTo>
                <a:cubicBezTo>
                  <a:pt x="1261384" y="2819400"/>
                  <a:pt x="1295503" y="2785282"/>
                  <a:pt x="1295503" y="2743200"/>
                </a:cubicBezTo>
                <a:cubicBezTo>
                  <a:pt x="1295503" y="2701119"/>
                  <a:pt x="1261384" y="2667000"/>
                  <a:pt x="1219303" y="2667000"/>
                </a:cubicBezTo>
                <a:close/>
                <a:moveTo>
                  <a:pt x="914503" y="2438410"/>
                </a:moveTo>
                <a:lnTo>
                  <a:pt x="1066903" y="2438410"/>
                </a:lnTo>
                <a:lnTo>
                  <a:pt x="1066903" y="2514610"/>
                </a:lnTo>
                <a:lnTo>
                  <a:pt x="1143103" y="2514610"/>
                </a:lnTo>
                <a:lnTo>
                  <a:pt x="1143103" y="2438410"/>
                </a:lnTo>
                <a:lnTo>
                  <a:pt x="1295503" y="2438410"/>
                </a:lnTo>
                <a:lnTo>
                  <a:pt x="1295503" y="2528630"/>
                </a:lnTo>
                <a:cubicBezTo>
                  <a:pt x="1324744" y="2538746"/>
                  <a:pt x="1351595" y="2554748"/>
                  <a:pt x="1374417" y="2575646"/>
                </a:cubicBezTo>
                <a:cubicBezTo>
                  <a:pt x="1466657" y="2660123"/>
                  <a:pt x="1472944" y="2803379"/>
                  <a:pt x="1388467" y="2895610"/>
                </a:cubicBezTo>
                <a:cubicBezTo>
                  <a:pt x="1409365" y="2918422"/>
                  <a:pt x="1425367" y="2945283"/>
                  <a:pt x="1435482" y="2974524"/>
                </a:cubicBezTo>
                <a:cubicBezTo>
                  <a:pt x="1476373" y="3092720"/>
                  <a:pt x="1413698" y="3221688"/>
                  <a:pt x="1295503" y="3262589"/>
                </a:cubicBezTo>
                <a:lnTo>
                  <a:pt x="1295503" y="3352810"/>
                </a:lnTo>
                <a:lnTo>
                  <a:pt x="1143103" y="3352810"/>
                </a:lnTo>
                <a:lnTo>
                  <a:pt x="1143103" y="3276610"/>
                </a:lnTo>
                <a:lnTo>
                  <a:pt x="1066903" y="3276610"/>
                </a:lnTo>
                <a:lnTo>
                  <a:pt x="1066903" y="3352810"/>
                </a:lnTo>
                <a:lnTo>
                  <a:pt x="914503" y="3352810"/>
                </a:lnTo>
                <a:lnTo>
                  <a:pt x="914503" y="3276610"/>
                </a:lnTo>
                <a:lnTo>
                  <a:pt x="762103" y="3276610"/>
                </a:lnTo>
                <a:lnTo>
                  <a:pt x="762103" y="3124210"/>
                </a:lnTo>
                <a:lnTo>
                  <a:pt x="838303" y="3124210"/>
                </a:lnTo>
                <a:lnTo>
                  <a:pt x="838303" y="2971810"/>
                </a:lnTo>
                <a:lnTo>
                  <a:pt x="762103" y="2971810"/>
                </a:lnTo>
                <a:lnTo>
                  <a:pt x="762103" y="2819410"/>
                </a:lnTo>
                <a:lnTo>
                  <a:pt x="838303" y="2819410"/>
                </a:lnTo>
                <a:lnTo>
                  <a:pt x="838303" y="2667010"/>
                </a:lnTo>
                <a:lnTo>
                  <a:pt x="762103" y="2667010"/>
                </a:lnTo>
                <a:lnTo>
                  <a:pt x="762103" y="2514610"/>
                </a:lnTo>
                <a:lnTo>
                  <a:pt x="914503" y="2514610"/>
                </a:lnTo>
                <a:close/>
                <a:moveTo>
                  <a:pt x="1066903" y="2286000"/>
                </a:moveTo>
                <a:cubicBezTo>
                  <a:pt x="730232" y="2286000"/>
                  <a:pt x="457303" y="2558929"/>
                  <a:pt x="457303" y="2895600"/>
                </a:cubicBezTo>
                <a:cubicBezTo>
                  <a:pt x="457303" y="3232271"/>
                  <a:pt x="730232" y="3505200"/>
                  <a:pt x="1066903" y="3505200"/>
                </a:cubicBezTo>
                <a:cubicBezTo>
                  <a:pt x="1403421" y="3504828"/>
                  <a:pt x="1676122" y="3232118"/>
                  <a:pt x="1676503" y="2895600"/>
                </a:cubicBezTo>
                <a:cubicBezTo>
                  <a:pt x="1676503" y="2558929"/>
                  <a:pt x="1403573" y="2286000"/>
                  <a:pt x="1066903" y="2286000"/>
                </a:cubicBezTo>
                <a:close/>
                <a:moveTo>
                  <a:pt x="1066903" y="2133600"/>
                </a:moveTo>
                <a:cubicBezTo>
                  <a:pt x="1487555" y="2134066"/>
                  <a:pt x="1828436" y="2474957"/>
                  <a:pt x="1828903" y="2895600"/>
                </a:cubicBezTo>
                <a:cubicBezTo>
                  <a:pt x="1828903" y="3316443"/>
                  <a:pt x="1487746" y="3657600"/>
                  <a:pt x="1066903" y="3657600"/>
                </a:cubicBezTo>
                <a:cubicBezTo>
                  <a:pt x="646060" y="3657600"/>
                  <a:pt x="304903" y="3316443"/>
                  <a:pt x="304903" y="2895600"/>
                </a:cubicBezTo>
                <a:cubicBezTo>
                  <a:pt x="304903" y="2474757"/>
                  <a:pt x="646060" y="2133600"/>
                  <a:pt x="1066903" y="2133600"/>
                </a:cubicBezTo>
                <a:close/>
                <a:moveTo>
                  <a:pt x="1066903" y="1981200"/>
                </a:moveTo>
                <a:cubicBezTo>
                  <a:pt x="561897" y="1981200"/>
                  <a:pt x="152503" y="2390594"/>
                  <a:pt x="152503" y="2895600"/>
                </a:cubicBezTo>
                <a:cubicBezTo>
                  <a:pt x="152503" y="3400606"/>
                  <a:pt x="561897" y="3810000"/>
                  <a:pt x="1066903" y="3810000"/>
                </a:cubicBezTo>
                <a:cubicBezTo>
                  <a:pt x="1571690" y="3809457"/>
                  <a:pt x="1980760" y="3400387"/>
                  <a:pt x="1981303" y="2895600"/>
                </a:cubicBezTo>
                <a:cubicBezTo>
                  <a:pt x="1981303" y="2390594"/>
                  <a:pt x="1571909" y="1981200"/>
                  <a:pt x="1066903" y="1981200"/>
                </a:cubicBezTo>
                <a:close/>
                <a:moveTo>
                  <a:pt x="1066903" y="1828800"/>
                </a:moveTo>
                <a:cubicBezTo>
                  <a:pt x="1655815" y="1829438"/>
                  <a:pt x="2133074" y="2306688"/>
                  <a:pt x="2133703" y="2895600"/>
                </a:cubicBezTo>
                <a:cubicBezTo>
                  <a:pt x="2133703" y="3484778"/>
                  <a:pt x="1656081" y="3962400"/>
                  <a:pt x="1066903" y="3962400"/>
                </a:cubicBezTo>
                <a:cubicBezTo>
                  <a:pt x="477724" y="3962400"/>
                  <a:pt x="103" y="3484778"/>
                  <a:pt x="103" y="2895600"/>
                </a:cubicBezTo>
                <a:cubicBezTo>
                  <a:pt x="103" y="2306421"/>
                  <a:pt x="477724" y="1828800"/>
                  <a:pt x="1066903" y="1828800"/>
                </a:cubicBezTo>
                <a:close/>
                <a:moveTo>
                  <a:pt x="2438502" y="1295400"/>
                </a:moveTo>
                <a:lnTo>
                  <a:pt x="2438502" y="4419600"/>
                </a:lnTo>
                <a:lnTo>
                  <a:pt x="2590902" y="4419600"/>
                </a:lnTo>
                <a:lnTo>
                  <a:pt x="2590902" y="1295400"/>
                </a:lnTo>
                <a:close/>
                <a:moveTo>
                  <a:pt x="2133702" y="610514"/>
                </a:moveTo>
                <a:cubicBezTo>
                  <a:pt x="1539571" y="625545"/>
                  <a:pt x="960470" y="800405"/>
                  <a:pt x="457302" y="1116711"/>
                </a:cubicBezTo>
                <a:cubicBezTo>
                  <a:pt x="1007000" y="988104"/>
                  <a:pt x="1569184" y="920391"/>
                  <a:pt x="2133702" y="914781"/>
                </a:cubicBezTo>
                <a:close/>
                <a:moveTo>
                  <a:pt x="4419702" y="551231"/>
                </a:moveTo>
                <a:cubicBezTo>
                  <a:pt x="3986877" y="638603"/>
                  <a:pt x="3544050" y="665683"/>
                  <a:pt x="3103805" y="631698"/>
                </a:cubicBezTo>
                <a:lnTo>
                  <a:pt x="2895702" y="615696"/>
                </a:lnTo>
                <a:lnTo>
                  <a:pt x="2895702" y="908304"/>
                </a:lnTo>
                <a:lnTo>
                  <a:pt x="3103805" y="892302"/>
                </a:lnTo>
                <a:cubicBezTo>
                  <a:pt x="3226639" y="882853"/>
                  <a:pt x="3349426" y="878129"/>
                  <a:pt x="3472155" y="878129"/>
                </a:cubicBezTo>
                <a:cubicBezTo>
                  <a:pt x="3790367" y="878119"/>
                  <a:pt x="4107778" y="909828"/>
                  <a:pt x="4419702" y="972769"/>
                </a:cubicBezTo>
                <a:close/>
                <a:moveTo>
                  <a:pt x="2286102" y="457200"/>
                </a:moveTo>
                <a:lnTo>
                  <a:pt x="2286102" y="1143000"/>
                </a:lnTo>
                <a:lnTo>
                  <a:pt x="2743302" y="1143000"/>
                </a:lnTo>
                <a:lnTo>
                  <a:pt x="2743302" y="457200"/>
                </a:lnTo>
                <a:close/>
                <a:moveTo>
                  <a:pt x="2438502" y="152400"/>
                </a:moveTo>
                <a:lnTo>
                  <a:pt x="2438502" y="304800"/>
                </a:lnTo>
                <a:lnTo>
                  <a:pt x="2590902" y="304800"/>
                </a:lnTo>
                <a:lnTo>
                  <a:pt x="2590902" y="152400"/>
                </a:lnTo>
                <a:close/>
                <a:moveTo>
                  <a:pt x="2362302" y="0"/>
                </a:moveTo>
                <a:lnTo>
                  <a:pt x="2667102" y="0"/>
                </a:lnTo>
                <a:cubicBezTo>
                  <a:pt x="2709184" y="0"/>
                  <a:pt x="2743302" y="34118"/>
                  <a:pt x="2743302" y="76200"/>
                </a:cubicBezTo>
                <a:lnTo>
                  <a:pt x="2743302" y="304800"/>
                </a:lnTo>
                <a:lnTo>
                  <a:pt x="2819502" y="304800"/>
                </a:lnTo>
                <a:cubicBezTo>
                  <a:pt x="2861584" y="304800"/>
                  <a:pt x="2895702" y="338918"/>
                  <a:pt x="2895702" y="381000"/>
                </a:cubicBezTo>
                <a:lnTo>
                  <a:pt x="2895702" y="462839"/>
                </a:lnTo>
                <a:lnTo>
                  <a:pt x="3115463" y="480060"/>
                </a:lnTo>
                <a:cubicBezTo>
                  <a:pt x="3572406" y="515245"/>
                  <a:pt x="4032045" y="482451"/>
                  <a:pt x="4479367" y="382752"/>
                </a:cubicBezTo>
                <a:cubicBezTo>
                  <a:pt x="4501922" y="377885"/>
                  <a:pt x="4525468" y="383391"/>
                  <a:pt x="4543527" y="397764"/>
                </a:cubicBezTo>
                <a:cubicBezTo>
                  <a:pt x="4561577" y="412223"/>
                  <a:pt x="4572084" y="434083"/>
                  <a:pt x="4572102" y="457200"/>
                </a:cubicBezTo>
                <a:lnTo>
                  <a:pt x="4572102" y="1066800"/>
                </a:lnTo>
                <a:cubicBezTo>
                  <a:pt x="4572102" y="1108881"/>
                  <a:pt x="4537984" y="1143000"/>
                  <a:pt x="4495902" y="1143000"/>
                </a:cubicBezTo>
                <a:cubicBezTo>
                  <a:pt x="4490368" y="1142981"/>
                  <a:pt x="4484854" y="1142390"/>
                  <a:pt x="4479443" y="1141247"/>
                </a:cubicBezTo>
                <a:cubicBezTo>
                  <a:pt x="4032073" y="1041721"/>
                  <a:pt x="3572416" y="1009031"/>
                  <a:pt x="3115463" y="1044245"/>
                </a:cubicBezTo>
                <a:lnTo>
                  <a:pt x="2895702" y="1061161"/>
                </a:lnTo>
                <a:lnTo>
                  <a:pt x="2895702" y="1219200"/>
                </a:lnTo>
                <a:cubicBezTo>
                  <a:pt x="2895702" y="1261281"/>
                  <a:pt x="2861584" y="1295400"/>
                  <a:pt x="2819502" y="1295400"/>
                </a:cubicBezTo>
                <a:lnTo>
                  <a:pt x="2743302" y="1295400"/>
                </a:lnTo>
                <a:lnTo>
                  <a:pt x="2743302" y="4495800"/>
                </a:lnTo>
                <a:cubicBezTo>
                  <a:pt x="2743302" y="4537881"/>
                  <a:pt x="2709184" y="4572000"/>
                  <a:pt x="2667102" y="4572000"/>
                </a:cubicBezTo>
                <a:lnTo>
                  <a:pt x="2362302" y="4572000"/>
                </a:lnTo>
                <a:cubicBezTo>
                  <a:pt x="2320221" y="4572000"/>
                  <a:pt x="2286102" y="4537881"/>
                  <a:pt x="2286102" y="4495800"/>
                </a:cubicBezTo>
                <a:lnTo>
                  <a:pt x="2286102" y="1295400"/>
                </a:lnTo>
                <a:lnTo>
                  <a:pt x="2209902" y="1295400"/>
                </a:lnTo>
                <a:cubicBezTo>
                  <a:pt x="2167821" y="1295400"/>
                  <a:pt x="2133702" y="1261281"/>
                  <a:pt x="2133702" y="1219200"/>
                </a:cubicBezTo>
                <a:lnTo>
                  <a:pt x="2133702" y="1068095"/>
                </a:lnTo>
                <a:cubicBezTo>
                  <a:pt x="1458599" y="1074629"/>
                  <a:pt x="787420" y="1171794"/>
                  <a:pt x="138177" y="1356969"/>
                </a:cubicBezTo>
                <a:lnTo>
                  <a:pt x="97181" y="1368628"/>
                </a:lnTo>
                <a:cubicBezTo>
                  <a:pt x="67120" y="1377239"/>
                  <a:pt x="34859" y="1366618"/>
                  <a:pt x="15799" y="1341834"/>
                </a:cubicBezTo>
                <a:cubicBezTo>
                  <a:pt x="-9851" y="1308468"/>
                  <a:pt x="-3612" y="1260634"/>
                  <a:pt x="29744" y="1234973"/>
                </a:cubicBezTo>
                <a:lnTo>
                  <a:pt x="114402" y="1169898"/>
                </a:lnTo>
                <a:cubicBezTo>
                  <a:pt x="695246" y="725071"/>
                  <a:pt x="1402297" y="476088"/>
                  <a:pt x="2133702" y="458800"/>
                </a:cubicBezTo>
                <a:lnTo>
                  <a:pt x="2133702" y="381000"/>
                </a:lnTo>
                <a:cubicBezTo>
                  <a:pt x="2133702" y="338918"/>
                  <a:pt x="2167821" y="304800"/>
                  <a:pt x="2209902" y="304800"/>
                </a:cubicBezTo>
                <a:lnTo>
                  <a:pt x="2286102" y="304800"/>
                </a:lnTo>
                <a:lnTo>
                  <a:pt x="2286102" y="76200"/>
                </a:lnTo>
                <a:cubicBezTo>
                  <a:pt x="2286102" y="34118"/>
                  <a:pt x="2320221" y="0"/>
                  <a:pt x="236230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EF8BE017-00AA-431E-8B03-2FC12DD0B67C}"/>
              </a:ext>
            </a:extLst>
          </p:cNvPr>
          <p:cNvSpPr>
            <a:spLocks noChangeAspect="1"/>
          </p:cNvSpPr>
          <p:nvPr/>
        </p:nvSpPr>
        <p:spPr>
          <a:xfrm>
            <a:off x="21474711" y="2147129"/>
            <a:ext cx="853440" cy="688102"/>
          </a:xfrm>
          <a:custGeom>
            <a:avLst/>
            <a:gdLst>
              <a:gd name="connsiteX0" fmla="*/ 2524125 w 4476750"/>
              <a:gd name="connsiteY0" fmla="*/ 2681621 h 3609460"/>
              <a:gd name="connsiteX1" fmla="*/ 3083719 w 4476750"/>
              <a:gd name="connsiteY1" fmla="*/ 2681621 h 3609460"/>
              <a:gd name="connsiteX2" fmla="*/ 3155157 w 4476750"/>
              <a:gd name="connsiteY2" fmla="*/ 2753058 h 3609460"/>
              <a:gd name="connsiteX3" fmla="*/ 3083719 w 4476750"/>
              <a:gd name="connsiteY3" fmla="*/ 2824496 h 3609460"/>
              <a:gd name="connsiteX4" fmla="*/ 2524125 w 4476750"/>
              <a:gd name="connsiteY4" fmla="*/ 2824496 h 3609460"/>
              <a:gd name="connsiteX5" fmla="*/ 2452688 w 4476750"/>
              <a:gd name="connsiteY5" fmla="*/ 2753058 h 3609460"/>
              <a:gd name="connsiteX6" fmla="*/ 2524125 w 4476750"/>
              <a:gd name="connsiteY6" fmla="*/ 2681621 h 3609460"/>
              <a:gd name="connsiteX7" fmla="*/ 2524125 w 4476750"/>
              <a:gd name="connsiteY7" fmla="*/ 2395871 h 3609460"/>
              <a:gd name="connsiteX8" fmla="*/ 3643313 w 4476750"/>
              <a:gd name="connsiteY8" fmla="*/ 2395871 h 3609460"/>
              <a:gd name="connsiteX9" fmla="*/ 3714750 w 4476750"/>
              <a:gd name="connsiteY9" fmla="*/ 2467308 h 3609460"/>
              <a:gd name="connsiteX10" fmla="*/ 3643313 w 4476750"/>
              <a:gd name="connsiteY10" fmla="*/ 2538746 h 3609460"/>
              <a:gd name="connsiteX11" fmla="*/ 2524125 w 4476750"/>
              <a:gd name="connsiteY11" fmla="*/ 2538746 h 3609460"/>
              <a:gd name="connsiteX12" fmla="*/ 2452688 w 4476750"/>
              <a:gd name="connsiteY12" fmla="*/ 2467308 h 3609460"/>
              <a:gd name="connsiteX13" fmla="*/ 2524125 w 4476750"/>
              <a:gd name="connsiteY13" fmla="*/ 2395871 h 3609460"/>
              <a:gd name="connsiteX14" fmla="*/ 809625 w 4476750"/>
              <a:gd name="connsiteY14" fmla="*/ 2238375 h 3609460"/>
              <a:gd name="connsiteX15" fmla="*/ 809625 w 4476750"/>
              <a:gd name="connsiteY15" fmla="*/ 2681621 h 3609460"/>
              <a:gd name="connsiteX16" fmla="*/ 1785937 w 4476750"/>
              <a:gd name="connsiteY16" fmla="*/ 2681621 h 3609460"/>
              <a:gd name="connsiteX17" fmla="*/ 1785937 w 4476750"/>
              <a:gd name="connsiteY17" fmla="*/ 2238375 h 3609460"/>
              <a:gd name="connsiteX18" fmla="*/ 2524125 w 4476750"/>
              <a:gd name="connsiteY18" fmla="*/ 2110121 h 3609460"/>
              <a:gd name="connsiteX19" fmla="*/ 3643313 w 4476750"/>
              <a:gd name="connsiteY19" fmla="*/ 2110121 h 3609460"/>
              <a:gd name="connsiteX20" fmla="*/ 3714750 w 4476750"/>
              <a:gd name="connsiteY20" fmla="*/ 2181558 h 3609460"/>
              <a:gd name="connsiteX21" fmla="*/ 3643313 w 4476750"/>
              <a:gd name="connsiteY21" fmla="*/ 2252996 h 3609460"/>
              <a:gd name="connsiteX22" fmla="*/ 2524125 w 4476750"/>
              <a:gd name="connsiteY22" fmla="*/ 2252996 h 3609460"/>
              <a:gd name="connsiteX23" fmla="*/ 2452688 w 4476750"/>
              <a:gd name="connsiteY23" fmla="*/ 2181558 h 3609460"/>
              <a:gd name="connsiteX24" fmla="*/ 2524125 w 4476750"/>
              <a:gd name="connsiteY24" fmla="*/ 2110121 h 3609460"/>
              <a:gd name="connsiteX25" fmla="*/ 738187 w 4476750"/>
              <a:gd name="connsiteY25" fmla="*/ 2095500 h 3609460"/>
              <a:gd name="connsiteX26" fmla="*/ 1857375 w 4476750"/>
              <a:gd name="connsiteY26" fmla="*/ 2095500 h 3609460"/>
              <a:gd name="connsiteX27" fmla="*/ 1928812 w 4476750"/>
              <a:gd name="connsiteY27" fmla="*/ 2166937 h 3609460"/>
              <a:gd name="connsiteX28" fmla="*/ 1928812 w 4476750"/>
              <a:gd name="connsiteY28" fmla="*/ 2753058 h 3609460"/>
              <a:gd name="connsiteX29" fmla="*/ 1857375 w 4476750"/>
              <a:gd name="connsiteY29" fmla="*/ 2824496 h 3609460"/>
              <a:gd name="connsiteX30" fmla="*/ 738187 w 4476750"/>
              <a:gd name="connsiteY30" fmla="*/ 2824496 h 3609460"/>
              <a:gd name="connsiteX31" fmla="*/ 666750 w 4476750"/>
              <a:gd name="connsiteY31" fmla="*/ 2753058 h 3609460"/>
              <a:gd name="connsiteX32" fmla="*/ 666750 w 4476750"/>
              <a:gd name="connsiteY32" fmla="*/ 2166937 h 3609460"/>
              <a:gd name="connsiteX33" fmla="*/ 738187 w 4476750"/>
              <a:gd name="connsiteY33" fmla="*/ 2095500 h 3609460"/>
              <a:gd name="connsiteX34" fmla="*/ 2524125 w 4476750"/>
              <a:gd name="connsiteY34" fmla="*/ 1824371 h 3609460"/>
              <a:gd name="connsiteX35" fmla="*/ 3643313 w 4476750"/>
              <a:gd name="connsiteY35" fmla="*/ 1824371 h 3609460"/>
              <a:gd name="connsiteX36" fmla="*/ 3714750 w 4476750"/>
              <a:gd name="connsiteY36" fmla="*/ 1895808 h 3609460"/>
              <a:gd name="connsiteX37" fmla="*/ 3643313 w 4476750"/>
              <a:gd name="connsiteY37" fmla="*/ 1967246 h 3609460"/>
              <a:gd name="connsiteX38" fmla="*/ 2524125 w 4476750"/>
              <a:gd name="connsiteY38" fmla="*/ 1967246 h 3609460"/>
              <a:gd name="connsiteX39" fmla="*/ 2452688 w 4476750"/>
              <a:gd name="connsiteY39" fmla="*/ 1895808 h 3609460"/>
              <a:gd name="connsiteX40" fmla="*/ 2524125 w 4476750"/>
              <a:gd name="connsiteY40" fmla="*/ 1824371 h 3609460"/>
              <a:gd name="connsiteX41" fmla="*/ 738187 w 4476750"/>
              <a:gd name="connsiteY41" fmla="*/ 1809750 h 3609460"/>
              <a:gd name="connsiteX42" fmla="*/ 1297781 w 4476750"/>
              <a:gd name="connsiteY42" fmla="*/ 1809750 h 3609460"/>
              <a:gd name="connsiteX43" fmla="*/ 1369219 w 4476750"/>
              <a:gd name="connsiteY43" fmla="*/ 1881187 h 3609460"/>
              <a:gd name="connsiteX44" fmla="*/ 1297781 w 4476750"/>
              <a:gd name="connsiteY44" fmla="*/ 1952625 h 3609460"/>
              <a:gd name="connsiteX45" fmla="*/ 738187 w 4476750"/>
              <a:gd name="connsiteY45" fmla="*/ 1952625 h 3609460"/>
              <a:gd name="connsiteX46" fmla="*/ 666750 w 4476750"/>
              <a:gd name="connsiteY46" fmla="*/ 1881187 h 3609460"/>
              <a:gd name="connsiteX47" fmla="*/ 738187 w 4476750"/>
              <a:gd name="connsiteY47" fmla="*/ 1809750 h 3609460"/>
              <a:gd name="connsiteX48" fmla="*/ 2524125 w 4476750"/>
              <a:gd name="connsiteY48" fmla="*/ 1538621 h 3609460"/>
              <a:gd name="connsiteX49" fmla="*/ 3643313 w 4476750"/>
              <a:gd name="connsiteY49" fmla="*/ 1538621 h 3609460"/>
              <a:gd name="connsiteX50" fmla="*/ 3714750 w 4476750"/>
              <a:gd name="connsiteY50" fmla="*/ 1610058 h 3609460"/>
              <a:gd name="connsiteX51" fmla="*/ 3643313 w 4476750"/>
              <a:gd name="connsiteY51" fmla="*/ 1681496 h 3609460"/>
              <a:gd name="connsiteX52" fmla="*/ 2524125 w 4476750"/>
              <a:gd name="connsiteY52" fmla="*/ 1681496 h 3609460"/>
              <a:gd name="connsiteX53" fmla="*/ 2452688 w 4476750"/>
              <a:gd name="connsiteY53" fmla="*/ 1610058 h 3609460"/>
              <a:gd name="connsiteX54" fmla="*/ 2524125 w 4476750"/>
              <a:gd name="connsiteY54" fmla="*/ 1538621 h 3609460"/>
              <a:gd name="connsiteX55" fmla="*/ 738187 w 4476750"/>
              <a:gd name="connsiteY55" fmla="*/ 1524000 h 3609460"/>
              <a:gd name="connsiteX56" fmla="*/ 1857375 w 4476750"/>
              <a:gd name="connsiteY56" fmla="*/ 1524000 h 3609460"/>
              <a:gd name="connsiteX57" fmla="*/ 1928812 w 4476750"/>
              <a:gd name="connsiteY57" fmla="*/ 1595437 h 3609460"/>
              <a:gd name="connsiteX58" fmla="*/ 1857375 w 4476750"/>
              <a:gd name="connsiteY58" fmla="*/ 1666875 h 3609460"/>
              <a:gd name="connsiteX59" fmla="*/ 738187 w 4476750"/>
              <a:gd name="connsiteY59" fmla="*/ 1666875 h 3609460"/>
              <a:gd name="connsiteX60" fmla="*/ 666750 w 4476750"/>
              <a:gd name="connsiteY60" fmla="*/ 1595437 h 3609460"/>
              <a:gd name="connsiteX61" fmla="*/ 738187 w 4476750"/>
              <a:gd name="connsiteY61" fmla="*/ 1524000 h 3609460"/>
              <a:gd name="connsiteX62" fmla="*/ 738187 w 4476750"/>
              <a:gd name="connsiteY62" fmla="*/ 1238250 h 3609460"/>
              <a:gd name="connsiteX63" fmla="*/ 1857375 w 4476750"/>
              <a:gd name="connsiteY63" fmla="*/ 1238250 h 3609460"/>
              <a:gd name="connsiteX64" fmla="*/ 1928812 w 4476750"/>
              <a:gd name="connsiteY64" fmla="*/ 1309687 h 3609460"/>
              <a:gd name="connsiteX65" fmla="*/ 1857375 w 4476750"/>
              <a:gd name="connsiteY65" fmla="*/ 1381125 h 3609460"/>
              <a:gd name="connsiteX66" fmla="*/ 738187 w 4476750"/>
              <a:gd name="connsiteY66" fmla="*/ 1381125 h 3609460"/>
              <a:gd name="connsiteX67" fmla="*/ 666750 w 4476750"/>
              <a:gd name="connsiteY67" fmla="*/ 1309687 h 3609460"/>
              <a:gd name="connsiteX68" fmla="*/ 738187 w 4476750"/>
              <a:gd name="connsiteY68" fmla="*/ 1238250 h 3609460"/>
              <a:gd name="connsiteX69" fmla="*/ 2238375 w 4476750"/>
              <a:gd name="connsiteY69" fmla="*/ 1004154 h 3609460"/>
              <a:gd name="connsiteX70" fmla="*/ 2309813 w 4476750"/>
              <a:gd name="connsiteY70" fmla="*/ 1075591 h 3609460"/>
              <a:gd name="connsiteX71" fmla="*/ 2309813 w 4476750"/>
              <a:gd name="connsiteY71" fmla="*/ 2912469 h 3609460"/>
              <a:gd name="connsiteX72" fmla="*/ 2238375 w 4476750"/>
              <a:gd name="connsiteY72" fmla="*/ 2983906 h 3609460"/>
              <a:gd name="connsiteX73" fmla="*/ 2166938 w 4476750"/>
              <a:gd name="connsiteY73" fmla="*/ 2912469 h 3609460"/>
              <a:gd name="connsiteX74" fmla="*/ 2166938 w 4476750"/>
              <a:gd name="connsiteY74" fmla="*/ 1075591 h 3609460"/>
              <a:gd name="connsiteX75" fmla="*/ 2238375 w 4476750"/>
              <a:gd name="connsiteY75" fmla="*/ 1004154 h 3609460"/>
              <a:gd name="connsiteX76" fmla="*/ 738187 w 4476750"/>
              <a:gd name="connsiteY76" fmla="*/ 952500 h 3609460"/>
              <a:gd name="connsiteX77" fmla="*/ 1857375 w 4476750"/>
              <a:gd name="connsiteY77" fmla="*/ 952500 h 3609460"/>
              <a:gd name="connsiteX78" fmla="*/ 1928812 w 4476750"/>
              <a:gd name="connsiteY78" fmla="*/ 1023937 h 3609460"/>
              <a:gd name="connsiteX79" fmla="*/ 1857375 w 4476750"/>
              <a:gd name="connsiteY79" fmla="*/ 1095375 h 3609460"/>
              <a:gd name="connsiteX80" fmla="*/ 738187 w 4476750"/>
              <a:gd name="connsiteY80" fmla="*/ 1095375 h 3609460"/>
              <a:gd name="connsiteX81" fmla="*/ 666750 w 4476750"/>
              <a:gd name="connsiteY81" fmla="*/ 1023937 h 3609460"/>
              <a:gd name="connsiteX82" fmla="*/ 738187 w 4476750"/>
              <a:gd name="connsiteY82" fmla="*/ 952500 h 3609460"/>
              <a:gd name="connsiteX83" fmla="*/ 738187 w 4476750"/>
              <a:gd name="connsiteY83" fmla="*/ 666750 h 3609460"/>
              <a:gd name="connsiteX84" fmla="*/ 1857375 w 4476750"/>
              <a:gd name="connsiteY84" fmla="*/ 666750 h 3609460"/>
              <a:gd name="connsiteX85" fmla="*/ 1928812 w 4476750"/>
              <a:gd name="connsiteY85" fmla="*/ 738187 h 3609460"/>
              <a:gd name="connsiteX86" fmla="*/ 1857375 w 4476750"/>
              <a:gd name="connsiteY86" fmla="*/ 809625 h 3609460"/>
              <a:gd name="connsiteX87" fmla="*/ 738187 w 4476750"/>
              <a:gd name="connsiteY87" fmla="*/ 809625 h 3609460"/>
              <a:gd name="connsiteX88" fmla="*/ 666750 w 4476750"/>
              <a:gd name="connsiteY88" fmla="*/ 738187 h 3609460"/>
              <a:gd name="connsiteX89" fmla="*/ 738187 w 4476750"/>
              <a:gd name="connsiteY89" fmla="*/ 666750 h 3609460"/>
              <a:gd name="connsiteX90" fmla="*/ 3339703 w 4476750"/>
              <a:gd name="connsiteY90" fmla="*/ 659777 h 3609460"/>
              <a:gd name="connsiteX91" fmla="*/ 3168663 w 4476750"/>
              <a:gd name="connsiteY91" fmla="*/ 888377 h 3609460"/>
              <a:gd name="connsiteX92" fmla="*/ 3339703 w 4476750"/>
              <a:gd name="connsiteY92" fmla="*/ 1116968 h 3609460"/>
              <a:gd name="connsiteX93" fmla="*/ 2827735 w 4476750"/>
              <a:gd name="connsiteY93" fmla="*/ 659777 h 3609460"/>
              <a:gd name="connsiteX94" fmla="*/ 2827735 w 4476750"/>
              <a:gd name="connsiteY94" fmla="*/ 1116958 h 3609460"/>
              <a:gd name="connsiteX95" fmla="*/ 2998775 w 4476750"/>
              <a:gd name="connsiteY95" fmla="*/ 888368 h 3609460"/>
              <a:gd name="connsiteX96" fmla="*/ 2827735 w 4476750"/>
              <a:gd name="connsiteY96" fmla="*/ 659777 h 3609460"/>
              <a:gd name="connsiteX97" fmla="*/ 2238375 w 4476750"/>
              <a:gd name="connsiteY97" fmla="*/ 432654 h 3609460"/>
              <a:gd name="connsiteX98" fmla="*/ 2309813 w 4476750"/>
              <a:gd name="connsiteY98" fmla="*/ 504091 h 3609460"/>
              <a:gd name="connsiteX99" fmla="*/ 2309813 w 4476750"/>
              <a:gd name="connsiteY99" fmla="*/ 789841 h 3609460"/>
              <a:gd name="connsiteX100" fmla="*/ 2238375 w 4476750"/>
              <a:gd name="connsiteY100" fmla="*/ 861279 h 3609460"/>
              <a:gd name="connsiteX101" fmla="*/ 2166938 w 4476750"/>
              <a:gd name="connsiteY101" fmla="*/ 789841 h 3609460"/>
              <a:gd name="connsiteX102" fmla="*/ 2166938 w 4476750"/>
              <a:gd name="connsiteY102" fmla="*/ 504091 h 3609460"/>
              <a:gd name="connsiteX103" fmla="*/ 2238375 w 4476750"/>
              <a:gd name="connsiteY103" fmla="*/ 432654 h 3609460"/>
              <a:gd name="connsiteX104" fmla="*/ 738187 w 4476750"/>
              <a:gd name="connsiteY104" fmla="*/ 381000 h 3609460"/>
              <a:gd name="connsiteX105" fmla="*/ 1857375 w 4476750"/>
              <a:gd name="connsiteY105" fmla="*/ 381000 h 3609460"/>
              <a:gd name="connsiteX106" fmla="*/ 1928812 w 4476750"/>
              <a:gd name="connsiteY106" fmla="*/ 452437 h 3609460"/>
              <a:gd name="connsiteX107" fmla="*/ 1857375 w 4476750"/>
              <a:gd name="connsiteY107" fmla="*/ 523875 h 3609460"/>
              <a:gd name="connsiteX108" fmla="*/ 738187 w 4476750"/>
              <a:gd name="connsiteY108" fmla="*/ 523875 h 3609460"/>
              <a:gd name="connsiteX109" fmla="*/ 666750 w 4476750"/>
              <a:gd name="connsiteY109" fmla="*/ 452437 h 3609460"/>
              <a:gd name="connsiteX110" fmla="*/ 738187 w 4476750"/>
              <a:gd name="connsiteY110" fmla="*/ 381000 h 3609460"/>
              <a:gd name="connsiteX111" fmla="*/ 2524135 w 4476750"/>
              <a:gd name="connsiteY111" fmla="*/ 380990 h 3609460"/>
              <a:gd name="connsiteX112" fmla="*/ 2786853 w 4476750"/>
              <a:gd name="connsiteY112" fmla="*/ 449008 h 3609460"/>
              <a:gd name="connsiteX113" fmla="*/ 2797416 w 4476750"/>
              <a:gd name="connsiteY113" fmla="*/ 455142 h 3609460"/>
              <a:gd name="connsiteX114" fmla="*/ 3083729 w 4476750"/>
              <a:gd name="connsiteY114" fmla="*/ 757475 h 3609460"/>
              <a:gd name="connsiteX115" fmla="*/ 3369898 w 4476750"/>
              <a:gd name="connsiteY115" fmla="*/ 455228 h 3609460"/>
              <a:gd name="connsiteX116" fmla="*/ 3380832 w 4476750"/>
              <a:gd name="connsiteY116" fmla="*/ 448874 h 3609460"/>
              <a:gd name="connsiteX117" fmla="*/ 3643322 w 4476750"/>
              <a:gd name="connsiteY117" fmla="*/ 380990 h 3609460"/>
              <a:gd name="connsiteX118" fmla="*/ 3714760 w 4476750"/>
              <a:gd name="connsiteY118" fmla="*/ 452427 h 3609460"/>
              <a:gd name="connsiteX119" fmla="*/ 3643322 w 4476750"/>
              <a:gd name="connsiteY119" fmla="*/ 523865 h 3609460"/>
              <a:gd name="connsiteX120" fmla="*/ 3482588 w 4476750"/>
              <a:gd name="connsiteY120" fmla="*/ 556735 h 3609460"/>
              <a:gd name="connsiteX121" fmla="*/ 3482588 w 4476750"/>
              <a:gd name="connsiteY121" fmla="*/ 1219990 h 3609460"/>
              <a:gd name="connsiteX122" fmla="*/ 3643322 w 4476750"/>
              <a:gd name="connsiteY122" fmla="*/ 1252861 h 3609460"/>
              <a:gd name="connsiteX123" fmla="*/ 3714760 w 4476750"/>
              <a:gd name="connsiteY123" fmla="*/ 1324298 h 3609460"/>
              <a:gd name="connsiteX124" fmla="*/ 3643322 w 4476750"/>
              <a:gd name="connsiteY124" fmla="*/ 1395736 h 3609460"/>
              <a:gd name="connsiteX125" fmla="*/ 3380928 w 4476750"/>
              <a:gd name="connsiteY125" fmla="*/ 1327899 h 3609460"/>
              <a:gd name="connsiteX126" fmla="*/ 3369841 w 4476750"/>
              <a:gd name="connsiteY126" fmla="*/ 1321460 h 3609460"/>
              <a:gd name="connsiteX127" fmla="*/ 3083719 w 4476750"/>
              <a:gd name="connsiteY127" fmla="*/ 1019241 h 3609460"/>
              <a:gd name="connsiteX128" fmla="*/ 2797464 w 4476750"/>
              <a:gd name="connsiteY128" fmla="*/ 1321545 h 3609460"/>
              <a:gd name="connsiteX129" fmla="*/ 2786748 w 4476750"/>
              <a:gd name="connsiteY129" fmla="*/ 1327775 h 3609460"/>
              <a:gd name="connsiteX130" fmla="*/ 2524125 w 4476750"/>
              <a:gd name="connsiteY130" fmla="*/ 1395745 h 3609460"/>
              <a:gd name="connsiteX131" fmla="*/ 2452688 w 4476750"/>
              <a:gd name="connsiteY131" fmla="*/ 1324308 h 3609460"/>
              <a:gd name="connsiteX132" fmla="*/ 2524125 w 4476750"/>
              <a:gd name="connsiteY132" fmla="*/ 1252870 h 3609460"/>
              <a:gd name="connsiteX133" fmla="*/ 2684869 w 4476750"/>
              <a:gd name="connsiteY133" fmla="*/ 1219990 h 3609460"/>
              <a:gd name="connsiteX134" fmla="*/ 2684869 w 4476750"/>
              <a:gd name="connsiteY134" fmla="*/ 556735 h 3609460"/>
              <a:gd name="connsiteX135" fmla="*/ 2524135 w 4476750"/>
              <a:gd name="connsiteY135" fmla="*/ 523865 h 3609460"/>
              <a:gd name="connsiteX136" fmla="*/ 2452697 w 4476750"/>
              <a:gd name="connsiteY136" fmla="*/ 452427 h 3609460"/>
              <a:gd name="connsiteX137" fmla="*/ 2524135 w 4476750"/>
              <a:gd name="connsiteY137" fmla="*/ 380990 h 3609460"/>
              <a:gd name="connsiteX138" fmla="*/ 71437 w 4476750"/>
              <a:gd name="connsiteY138" fmla="*/ 285750 h 3609460"/>
              <a:gd name="connsiteX139" fmla="*/ 142875 w 4476750"/>
              <a:gd name="connsiteY139" fmla="*/ 357187 h 3609460"/>
              <a:gd name="connsiteX140" fmla="*/ 142875 w 4476750"/>
              <a:gd name="connsiteY140" fmla="*/ 3348371 h 3609460"/>
              <a:gd name="connsiteX141" fmla="*/ 1964684 w 4476750"/>
              <a:gd name="connsiteY141" fmla="*/ 3348371 h 3609460"/>
              <a:gd name="connsiteX142" fmla="*/ 2056847 w 4476750"/>
              <a:gd name="connsiteY142" fmla="*/ 3395129 h 3609460"/>
              <a:gd name="connsiteX143" fmla="*/ 2118112 w 4476750"/>
              <a:gd name="connsiteY143" fmla="*/ 3466585 h 3609460"/>
              <a:gd name="connsiteX144" fmla="*/ 2358657 w 4476750"/>
              <a:gd name="connsiteY144" fmla="*/ 3466567 h 3609460"/>
              <a:gd name="connsiteX145" fmla="*/ 2419893 w 4476750"/>
              <a:gd name="connsiteY145" fmla="*/ 3395110 h 3609460"/>
              <a:gd name="connsiteX146" fmla="*/ 2512047 w 4476750"/>
              <a:gd name="connsiteY146" fmla="*/ 3348371 h 3609460"/>
              <a:gd name="connsiteX147" fmla="*/ 4333875 w 4476750"/>
              <a:gd name="connsiteY147" fmla="*/ 3348371 h 3609460"/>
              <a:gd name="connsiteX148" fmla="*/ 4333875 w 4476750"/>
              <a:gd name="connsiteY148" fmla="*/ 357187 h 3609460"/>
              <a:gd name="connsiteX149" fmla="*/ 4405312 w 4476750"/>
              <a:gd name="connsiteY149" fmla="*/ 285750 h 3609460"/>
              <a:gd name="connsiteX150" fmla="*/ 4476750 w 4476750"/>
              <a:gd name="connsiteY150" fmla="*/ 357187 h 3609460"/>
              <a:gd name="connsiteX151" fmla="*/ 4476750 w 4476750"/>
              <a:gd name="connsiteY151" fmla="*/ 3419799 h 3609460"/>
              <a:gd name="connsiteX152" fmla="*/ 4405312 w 4476750"/>
              <a:gd name="connsiteY152" fmla="*/ 3491236 h 3609460"/>
              <a:gd name="connsiteX153" fmla="*/ 2525668 w 4476750"/>
              <a:gd name="connsiteY153" fmla="*/ 3491236 h 3609460"/>
              <a:gd name="connsiteX154" fmla="*/ 2445763 w 4476750"/>
              <a:gd name="connsiteY154" fmla="*/ 3584477 h 3609460"/>
              <a:gd name="connsiteX155" fmla="*/ 2391527 w 4476750"/>
              <a:gd name="connsiteY155" fmla="*/ 3609432 h 3609460"/>
              <a:gd name="connsiteX156" fmla="*/ 2085280 w 4476750"/>
              <a:gd name="connsiteY156" fmla="*/ 3609460 h 3609460"/>
              <a:gd name="connsiteX157" fmla="*/ 2031044 w 4476750"/>
              <a:gd name="connsiteY157" fmla="*/ 3584524 h 3609460"/>
              <a:gd name="connsiteX158" fmla="*/ 1951072 w 4476750"/>
              <a:gd name="connsiteY158" fmla="*/ 3491246 h 3609460"/>
              <a:gd name="connsiteX159" fmla="*/ 71437 w 4476750"/>
              <a:gd name="connsiteY159" fmla="*/ 3491246 h 3609460"/>
              <a:gd name="connsiteX160" fmla="*/ 0 w 4476750"/>
              <a:gd name="connsiteY160" fmla="*/ 3419808 h 3609460"/>
              <a:gd name="connsiteX161" fmla="*/ 0 w 4476750"/>
              <a:gd name="connsiteY161" fmla="*/ 357187 h 3609460"/>
              <a:gd name="connsiteX162" fmla="*/ 71437 w 4476750"/>
              <a:gd name="connsiteY162" fmla="*/ 285750 h 3609460"/>
              <a:gd name="connsiteX163" fmla="*/ 428625 w 4476750"/>
              <a:gd name="connsiteY163" fmla="*/ 142875 h 3609460"/>
              <a:gd name="connsiteX164" fmla="*/ 428625 w 4476750"/>
              <a:gd name="connsiteY164" fmla="*/ 3062630 h 3609460"/>
              <a:gd name="connsiteX165" fmla="*/ 1964703 w 4476750"/>
              <a:gd name="connsiteY165" fmla="*/ 3062630 h 3609460"/>
              <a:gd name="connsiteX166" fmla="*/ 2238365 w 4476750"/>
              <a:gd name="connsiteY166" fmla="*/ 3170863 h 3609460"/>
              <a:gd name="connsiteX167" fmla="*/ 2512047 w 4476750"/>
              <a:gd name="connsiteY167" fmla="*/ 3062630 h 3609460"/>
              <a:gd name="connsiteX168" fmla="*/ 4048125 w 4476750"/>
              <a:gd name="connsiteY168" fmla="*/ 3062630 h 3609460"/>
              <a:gd name="connsiteX169" fmla="*/ 4048125 w 4476750"/>
              <a:gd name="connsiteY169" fmla="*/ 142884 h 3609460"/>
              <a:gd name="connsiteX170" fmla="*/ 2512047 w 4476750"/>
              <a:gd name="connsiteY170" fmla="*/ 142884 h 3609460"/>
              <a:gd name="connsiteX171" fmla="*/ 2297877 w 4476750"/>
              <a:gd name="connsiteY171" fmla="*/ 257889 h 3609460"/>
              <a:gd name="connsiteX172" fmla="*/ 2238375 w 4476750"/>
              <a:gd name="connsiteY172" fmla="*/ 289788 h 3609460"/>
              <a:gd name="connsiteX173" fmla="*/ 2178882 w 4476750"/>
              <a:gd name="connsiteY173" fmla="*/ 257889 h 3609460"/>
              <a:gd name="connsiteX174" fmla="*/ 1964703 w 4476750"/>
              <a:gd name="connsiteY174" fmla="*/ 142875 h 3609460"/>
              <a:gd name="connsiteX175" fmla="*/ 357187 w 4476750"/>
              <a:gd name="connsiteY175" fmla="*/ 0 h 3609460"/>
              <a:gd name="connsiteX176" fmla="*/ 1964703 w 4476750"/>
              <a:gd name="connsiteY176" fmla="*/ 0 h 3609460"/>
              <a:gd name="connsiteX177" fmla="*/ 2238375 w 4476750"/>
              <a:gd name="connsiteY177" fmla="*/ 108328 h 3609460"/>
              <a:gd name="connsiteX178" fmla="*/ 2512047 w 4476750"/>
              <a:gd name="connsiteY178" fmla="*/ 0 h 3609460"/>
              <a:gd name="connsiteX179" fmla="*/ 4119562 w 4476750"/>
              <a:gd name="connsiteY179" fmla="*/ 0 h 3609460"/>
              <a:gd name="connsiteX180" fmla="*/ 4191000 w 4476750"/>
              <a:gd name="connsiteY180" fmla="*/ 71437 h 3609460"/>
              <a:gd name="connsiteX181" fmla="*/ 4191000 w 4476750"/>
              <a:gd name="connsiteY181" fmla="*/ 3134058 h 3609460"/>
              <a:gd name="connsiteX182" fmla="*/ 4119562 w 4476750"/>
              <a:gd name="connsiteY182" fmla="*/ 3205496 h 3609460"/>
              <a:gd name="connsiteX183" fmla="*/ 2512047 w 4476750"/>
              <a:gd name="connsiteY183" fmla="*/ 3205496 h 3609460"/>
              <a:gd name="connsiteX184" fmla="*/ 2297858 w 4476750"/>
              <a:gd name="connsiteY184" fmla="*/ 3320386 h 3609460"/>
              <a:gd name="connsiteX185" fmla="*/ 2238384 w 4476750"/>
              <a:gd name="connsiteY185" fmla="*/ 3352267 h 3609460"/>
              <a:gd name="connsiteX186" fmla="*/ 2178901 w 4476750"/>
              <a:gd name="connsiteY186" fmla="*/ 3320396 h 3609460"/>
              <a:gd name="connsiteX187" fmla="*/ 1964703 w 4476750"/>
              <a:gd name="connsiteY187" fmla="*/ 3205496 h 3609460"/>
              <a:gd name="connsiteX188" fmla="*/ 357187 w 4476750"/>
              <a:gd name="connsiteY188" fmla="*/ 3205496 h 3609460"/>
              <a:gd name="connsiteX189" fmla="*/ 285750 w 4476750"/>
              <a:gd name="connsiteY189" fmla="*/ 3134058 h 3609460"/>
              <a:gd name="connsiteX190" fmla="*/ 285750 w 4476750"/>
              <a:gd name="connsiteY190" fmla="*/ 71437 h 3609460"/>
              <a:gd name="connsiteX191" fmla="*/ 357187 w 4476750"/>
              <a:gd name="connsiteY191" fmla="*/ 0 h 360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476750" h="3609460">
                <a:moveTo>
                  <a:pt x="2524125" y="2681621"/>
                </a:moveTo>
                <a:lnTo>
                  <a:pt x="3083719" y="2681621"/>
                </a:lnTo>
                <a:cubicBezTo>
                  <a:pt x="3123181" y="2681621"/>
                  <a:pt x="3155157" y="2713606"/>
                  <a:pt x="3155157" y="2753058"/>
                </a:cubicBezTo>
                <a:cubicBezTo>
                  <a:pt x="3155157" y="2792511"/>
                  <a:pt x="3123181" y="2824496"/>
                  <a:pt x="3083719" y="2824496"/>
                </a:cubicBezTo>
                <a:lnTo>
                  <a:pt x="2524125" y="2824496"/>
                </a:lnTo>
                <a:cubicBezTo>
                  <a:pt x="2484663" y="2824496"/>
                  <a:pt x="2452688" y="2792511"/>
                  <a:pt x="2452688" y="2753058"/>
                </a:cubicBezTo>
                <a:cubicBezTo>
                  <a:pt x="2452688" y="2713606"/>
                  <a:pt x="2484663" y="2681621"/>
                  <a:pt x="2524125" y="2681621"/>
                </a:cubicBezTo>
                <a:close/>
                <a:moveTo>
                  <a:pt x="2524125" y="2395871"/>
                </a:moveTo>
                <a:lnTo>
                  <a:pt x="3643313" y="2395871"/>
                </a:lnTo>
                <a:cubicBezTo>
                  <a:pt x="3682775" y="2395871"/>
                  <a:pt x="3714750" y="2427856"/>
                  <a:pt x="3714750" y="2467308"/>
                </a:cubicBezTo>
                <a:cubicBezTo>
                  <a:pt x="3714750" y="2506761"/>
                  <a:pt x="3682775" y="2538746"/>
                  <a:pt x="3643313" y="2538746"/>
                </a:cubicBezTo>
                <a:lnTo>
                  <a:pt x="2524125" y="2538746"/>
                </a:lnTo>
                <a:cubicBezTo>
                  <a:pt x="2484663" y="2538746"/>
                  <a:pt x="2452688" y="2506761"/>
                  <a:pt x="2452688" y="2467308"/>
                </a:cubicBezTo>
                <a:cubicBezTo>
                  <a:pt x="2452688" y="2427856"/>
                  <a:pt x="2484663" y="2395871"/>
                  <a:pt x="2524125" y="2395871"/>
                </a:cubicBezTo>
                <a:close/>
                <a:moveTo>
                  <a:pt x="809625" y="2238375"/>
                </a:moveTo>
                <a:lnTo>
                  <a:pt x="809625" y="2681621"/>
                </a:lnTo>
                <a:lnTo>
                  <a:pt x="1785937" y="2681621"/>
                </a:lnTo>
                <a:lnTo>
                  <a:pt x="1785937" y="2238375"/>
                </a:lnTo>
                <a:close/>
                <a:moveTo>
                  <a:pt x="2524125" y="2110121"/>
                </a:moveTo>
                <a:lnTo>
                  <a:pt x="3643313" y="2110121"/>
                </a:lnTo>
                <a:cubicBezTo>
                  <a:pt x="3682775" y="2110121"/>
                  <a:pt x="3714750" y="2142106"/>
                  <a:pt x="3714750" y="2181558"/>
                </a:cubicBezTo>
                <a:cubicBezTo>
                  <a:pt x="3714750" y="2221011"/>
                  <a:pt x="3682775" y="2252996"/>
                  <a:pt x="3643313" y="2252996"/>
                </a:cubicBezTo>
                <a:lnTo>
                  <a:pt x="2524125" y="2252996"/>
                </a:lnTo>
                <a:cubicBezTo>
                  <a:pt x="2484663" y="2252996"/>
                  <a:pt x="2452688" y="2221011"/>
                  <a:pt x="2452688" y="2181558"/>
                </a:cubicBezTo>
                <a:cubicBezTo>
                  <a:pt x="2452688" y="2142106"/>
                  <a:pt x="2484663" y="2110121"/>
                  <a:pt x="2524125" y="2110121"/>
                </a:cubicBezTo>
                <a:close/>
                <a:moveTo>
                  <a:pt x="738187" y="2095500"/>
                </a:moveTo>
                <a:lnTo>
                  <a:pt x="1857375" y="2095500"/>
                </a:lnTo>
                <a:cubicBezTo>
                  <a:pt x="1896837" y="2095500"/>
                  <a:pt x="1928812" y="2127485"/>
                  <a:pt x="1928812" y="2166937"/>
                </a:cubicBezTo>
                <a:lnTo>
                  <a:pt x="1928812" y="2753058"/>
                </a:lnTo>
                <a:cubicBezTo>
                  <a:pt x="1928812" y="2792511"/>
                  <a:pt x="1896837" y="2824496"/>
                  <a:pt x="1857375" y="2824496"/>
                </a:cubicBezTo>
                <a:lnTo>
                  <a:pt x="738187" y="2824496"/>
                </a:lnTo>
                <a:cubicBezTo>
                  <a:pt x="698725" y="2824496"/>
                  <a:pt x="666750" y="2792511"/>
                  <a:pt x="666750" y="2753058"/>
                </a:cubicBezTo>
                <a:lnTo>
                  <a:pt x="666750" y="2166937"/>
                </a:lnTo>
                <a:cubicBezTo>
                  <a:pt x="666750" y="2127485"/>
                  <a:pt x="698725" y="2095500"/>
                  <a:pt x="738187" y="2095500"/>
                </a:cubicBezTo>
                <a:close/>
                <a:moveTo>
                  <a:pt x="2524125" y="1824371"/>
                </a:moveTo>
                <a:lnTo>
                  <a:pt x="3643313" y="1824371"/>
                </a:lnTo>
                <a:cubicBezTo>
                  <a:pt x="3682775" y="1824371"/>
                  <a:pt x="3714750" y="1856356"/>
                  <a:pt x="3714750" y="1895808"/>
                </a:cubicBezTo>
                <a:cubicBezTo>
                  <a:pt x="3714750" y="1935261"/>
                  <a:pt x="3682775" y="1967246"/>
                  <a:pt x="3643313" y="1967246"/>
                </a:cubicBezTo>
                <a:lnTo>
                  <a:pt x="2524125" y="1967246"/>
                </a:lnTo>
                <a:cubicBezTo>
                  <a:pt x="2484663" y="1967246"/>
                  <a:pt x="2452688" y="1935261"/>
                  <a:pt x="2452688" y="1895808"/>
                </a:cubicBezTo>
                <a:cubicBezTo>
                  <a:pt x="2452688" y="1856356"/>
                  <a:pt x="2484663" y="1824371"/>
                  <a:pt x="2524125" y="1824371"/>
                </a:cubicBezTo>
                <a:close/>
                <a:moveTo>
                  <a:pt x="738187" y="1809750"/>
                </a:moveTo>
                <a:lnTo>
                  <a:pt x="1297781" y="1809750"/>
                </a:lnTo>
                <a:cubicBezTo>
                  <a:pt x="1337243" y="1809750"/>
                  <a:pt x="1369219" y="1841735"/>
                  <a:pt x="1369219" y="1881187"/>
                </a:cubicBezTo>
                <a:cubicBezTo>
                  <a:pt x="1369219" y="1920640"/>
                  <a:pt x="1337243" y="1952625"/>
                  <a:pt x="1297781" y="1952625"/>
                </a:cubicBezTo>
                <a:lnTo>
                  <a:pt x="738187" y="1952625"/>
                </a:lnTo>
                <a:cubicBezTo>
                  <a:pt x="698725" y="1952625"/>
                  <a:pt x="666750" y="1920640"/>
                  <a:pt x="666750" y="1881187"/>
                </a:cubicBezTo>
                <a:cubicBezTo>
                  <a:pt x="666750" y="1841735"/>
                  <a:pt x="698725" y="1809750"/>
                  <a:pt x="738187" y="1809750"/>
                </a:cubicBezTo>
                <a:close/>
                <a:moveTo>
                  <a:pt x="2524125" y="1538621"/>
                </a:moveTo>
                <a:lnTo>
                  <a:pt x="3643313" y="1538621"/>
                </a:lnTo>
                <a:cubicBezTo>
                  <a:pt x="3682775" y="1538621"/>
                  <a:pt x="3714750" y="1570606"/>
                  <a:pt x="3714750" y="1610058"/>
                </a:cubicBezTo>
                <a:cubicBezTo>
                  <a:pt x="3714750" y="1649511"/>
                  <a:pt x="3682775" y="1681496"/>
                  <a:pt x="3643313" y="1681496"/>
                </a:cubicBezTo>
                <a:lnTo>
                  <a:pt x="2524125" y="1681496"/>
                </a:lnTo>
                <a:cubicBezTo>
                  <a:pt x="2484663" y="1681496"/>
                  <a:pt x="2452688" y="1649511"/>
                  <a:pt x="2452688" y="1610058"/>
                </a:cubicBezTo>
                <a:cubicBezTo>
                  <a:pt x="2452688" y="1570606"/>
                  <a:pt x="2484663" y="1538621"/>
                  <a:pt x="2524125" y="1538621"/>
                </a:cubicBezTo>
                <a:close/>
                <a:moveTo>
                  <a:pt x="738187" y="1524000"/>
                </a:moveTo>
                <a:lnTo>
                  <a:pt x="1857375" y="1524000"/>
                </a:lnTo>
                <a:cubicBezTo>
                  <a:pt x="1896837" y="1524000"/>
                  <a:pt x="1928812" y="1555985"/>
                  <a:pt x="1928812" y="1595437"/>
                </a:cubicBezTo>
                <a:cubicBezTo>
                  <a:pt x="1928812" y="1634890"/>
                  <a:pt x="1896837" y="1666875"/>
                  <a:pt x="1857375" y="1666875"/>
                </a:cubicBezTo>
                <a:lnTo>
                  <a:pt x="738187" y="1666875"/>
                </a:lnTo>
                <a:cubicBezTo>
                  <a:pt x="698725" y="1666875"/>
                  <a:pt x="666750" y="1634890"/>
                  <a:pt x="666750" y="1595437"/>
                </a:cubicBezTo>
                <a:cubicBezTo>
                  <a:pt x="666750" y="1555985"/>
                  <a:pt x="698725" y="1524000"/>
                  <a:pt x="738187" y="1524000"/>
                </a:cubicBezTo>
                <a:close/>
                <a:moveTo>
                  <a:pt x="738187" y="1238250"/>
                </a:moveTo>
                <a:lnTo>
                  <a:pt x="1857375" y="1238250"/>
                </a:lnTo>
                <a:cubicBezTo>
                  <a:pt x="1896837" y="1238250"/>
                  <a:pt x="1928812" y="1270235"/>
                  <a:pt x="1928812" y="1309687"/>
                </a:cubicBezTo>
                <a:cubicBezTo>
                  <a:pt x="1928812" y="1349140"/>
                  <a:pt x="1896837" y="1381125"/>
                  <a:pt x="1857375" y="1381125"/>
                </a:cubicBezTo>
                <a:lnTo>
                  <a:pt x="738187" y="1381125"/>
                </a:lnTo>
                <a:cubicBezTo>
                  <a:pt x="698725" y="1381125"/>
                  <a:pt x="666750" y="1349140"/>
                  <a:pt x="666750" y="1309687"/>
                </a:cubicBezTo>
                <a:cubicBezTo>
                  <a:pt x="666750" y="1270235"/>
                  <a:pt x="698725" y="1238250"/>
                  <a:pt x="738187" y="1238250"/>
                </a:cubicBezTo>
                <a:close/>
                <a:moveTo>
                  <a:pt x="2238375" y="1004154"/>
                </a:moveTo>
                <a:cubicBezTo>
                  <a:pt x="2277837" y="1004154"/>
                  <a:pt x="2309813" y="1036139"/>
                  <a:pt x="2309813" y="1075591"/>
                </a:cubicBezTo>
                <a:lnTo>
                  <a:pt x="2309813" y="2912469"/>
                </a:lnTo>
                <a:cubicBezTo>
                  <a:pt x="2309813" y="2951921"/>
                  <a:pt x="2277837" y="2983906"/>
                  <a:pt x="2238375" y="2983906"/>
                </a:cubicBezTo>
                <a:cubicBezTo>
                  <a:pt x="2198913" y="2983906"/>
                  <a:pt x="2166938" y="2951921"/>
                  <a:pt x="2166938" y="2912469"/>
                </a:cubicBezTo>
                <a:lnTo>
                  <a:pt x="2166938" y="1075591"/>
                </a:lnTo>
                <a:cubicBezTo>
                  <a:pt x="2166938" y="1036139"/>
                  <a:pt x="2198913" y="1004154"/>
                  <a:pt x="2238375" y="1004154"/>
                </a:cubicBezTo>
                <a:close/>
                <a:moveTo>
                  <a:pt x="738187" y="952500"/>
                </a:moveTo>
                <a:lnTo>
                  <a:pt x="1857375" y="952500"/>
                </a:lnTo>
                <a:cubicBezTo>
                  <a:pt x="1896837" y="952500"/>
                  <a:pt x="1928812" y="984485"/>
                  <a:pt x="1928812" y="1023937"/>
                </a:cubicBezTo>
                <a:cubicBezTo>
                  <a:pt x="1928812" y="1063390"/>
                  <a:pt x="1896837" y="1095375"/>
                  <a:pt x="1857375" y="1095375"/>
                </a:cubicBezTo>
                <a:lnTo>
                  <a:pt x="738187" y="1095375"/>
                </a:lnTo>
                <a:cubicBezTo>
                  <a:pt x="698725" y="1095375"/>
                  <a:pt x="666750" y="1063390"/>
                  <a:pt x="666750" y="1023937"/>
                </a:cubicBezTo>
                <a:cubicBezTo>
                  <a:pt x="666750" y="984485"/>
                  <a:pt x="698725" y="952500"/>
                  <a:pt x="738187" y="952500"/>
                </a:cubicBezTo>
                <a:close/>
                <a:moveTo>
                  <a:pt x="738187" y="666750"/>
                </a:moveTo>
                <a:lnTo>
                  <a:pt x="1857375" y="666750"/>
                </a:lnTo>
                <a:cubicBezTo>
                  <a:pt x="1896837" y="666750"/>
                  <a:pt x="1928812" y="698735"/>
                  <a:pt x="1928812" y="738187"/>
                </a:cubicBezTo>
                <a:cubicBezTo>
                  <a:pt x="1928812" y="777640"/>
                  <a:pt x="1896837" y="809625"/>
                  <a:pt x="1857375" y="809625"/>
                </a:cubicBezTo>
                <a:lnTo>
                  <a:pt x="738187" y="809625"/>
                </a:lnTo>
                <a:cubicBezTo>
                  <a:pt x="698725" y="809625"/>
                  <a:pt x="666750" y="777640"/>
                  <a:pt x="666750" y="738187"/>
                </a:cubicBezTo>
                <a:cubicBezTo>
                  <a:pt x="666750" y="698735"/>
                  <a:pt x="698725" y="666750"/>
                  <a:pt x="738187" y="666750"/>
                </a:cubicBezTo>
                <a:close/>
                <a:moveTo>
                  <a:pt x="3339703" y="659777"/>
                </a:moveTo>
                <a:cubicBezTo>
                  <a:pt x="3278200" y="722547"/>
                  <a:pt x="3224289" y="802242"/>
                  <a:pt x="3168663" y="888377"/>
                </a:cubicBezTo>
                <a:cubicBezTo>
                  <a:pt x="3224289" y="974502"/>
                  <a:pt x="3278200" y="1054188"/>
                  <a:pt x="3339703" y="1116968"/>
                </a:cubicBezTo>
                <a:close/>
                <a:moveTo>
                  <a:pt x="2827735" y="659777"/>
                </a:moveTo>
                <a:lnTo>
                  <a:pt x="2827735" y="1116958"/>
                </a:lnTo>
                <a:cubicBezTo>
                  <a:pt x="2889238" y="1054188"/>
                  <a:pt x="2943140" y="974493"/>
                  <a:pt x="2998775" y="888368"/>
                </a:cubicBezTo>
                <a:cubicBezTo>
                  <a:pt x="2943149" y="802242"/>
                  <a:pt x="2889238" y="722556"/>
                  <a:pt x="2827735" y="659777"/>
                </a:cubicBezTo>
                <a:close/>
                <a:moveTo>
                  <a:pt x="2238375" y="432654"/>
                </a:moveTo>
                <a:cubicBezTo>
                  <a:pt x="2277837" y="432654"/>
                  <a:pt x="2309813" y="464639"/>
                  <a:pt x="2309813" y="504091"/>
                </a:cubicBezTo>
                <a:lnTo>
                  <a:pt x="2309813" y="789841"/>
                </a:lnTo>
                <a:cubicBezTo>
                  <a:pt x="2309813" y="829294"/>
                  <a:pt x="2277837" y="861279"/>
                  <a:pt x="2238375" y="861279"/>
                </a:cubicBezTo>
                <a:cubicBezTo>
                  <a:pt x="2198913" y="861279"/>
                  <a:pt x="2166938" y="829294"/>
                  <a:pt x="2166938" y="789841"/>
                </a:cubicBezTo>
                <a:lnTo>
                  <a:pt x="2166938" y="504091"/>
                </a:lnTo>
                <a:cubicBezTo>
                  <a:pt x="2166938" y="464639"/>
                  <a:pt x="2198913" y="432654"/>
                  <a:pt x="2238375" y="432654"/>
                </a:cubicBezTo>
                <a:close/>
                <a:moveTo>
                  <a:pt x="738187" y="381000"/>
                </a:moveTo>
                <a:lnTo>
                  <a:pt x="1857375" y="381000"/>
                </a:lnTo>
                <a:cubicBezTo>
                  <a:pt x="1896837" y="381000"/>
                  <a:pt x="1928812" y="412985"/>
                  <a:pt x="1928812" y="452437"/>
                </a:cubicBezTo>
                <a:cubicBezTo>
                  <a:pt x="1928812" y="491890"/>
                  <a:pt x="1896837" y="523875"/>
                  <a:pt x="1857375" y="523875"/>
                </a:cubicBezTo>
                <a:lnTo>
                  <a:pt x="738187" y="523875"/>
                </a:lnTo>
                <a:cubicBezTo>
                  <a:pt x="698725" y="523875"/>
                  <a:pt x="666750" y="491890"/>
                  <a:pt x="666750" y="452437"/>
                </a:cubicBezTo>
                <a:cubicBezTo>
                  <a:pt x="666750" y="412985"/>
                  <a:pt x="698725" y="381000"/>
                  <a:pt x="738187" y="381000"/>
                </a:cubicBezTo>
                <a:close/>
                <a:moveTo>
                  <a:pt x="2524135" y="380990"/>
                </a:moveTo>
                <a:cubicBezTo>
                  <a:pt x="2626605" y="380990"/>
                  <a:pt x="2712577" y="406802"/>
                  <a:pt x="2786853" y="449008"/>
                </a:cubicBezTo>
                <a:cubicBezTo>
                  <a:pt x="2790558" y="450760"/>
                  <a:pt x="2794092" y="452799"/>
                  <a:pt x="2797416" y="455142"/>
                </a:cubicBezTo>
                <a:cubicBezTo>
                  <a:pt x="2916870" y="526589"/>
                  <a:pt x="3005576" y="640717"/>
                  <a:pt x="3083729" y="757475"/>
                </a:cubicBezTo>
                <a:cubicBezTo>
                  <a:pt x="3161843" y="640765"/>
                  <a:pt x="3250511" y="526675"/>
                  <a:pt x="3369898" y="455228"/>
                </a:cubicBezTo>
                <a:cubicBezTo>
                  <a:pt x="3373327" y="452799"/>
                  <a:pt x="3376994" y="450684"/>
                  <a:pt x="3380832" y="448874"/>
                </a:cubicBezTo>
                <a:cubicBezTo>
                  <a:pt x="3455061" y="406755"/>
                  <a:pt x="3540967" y="380990"/>
                  <a:pt x="3643322" y="380990"/>
                </a:cubicBezTo>
                <a:cubicBezTo>
                  <a:pt x="3682785" y="380990"/>
                  <a:pt x="3714760" y="412975"/>
                  <a:pt x="3714760" y="452427"/>
                </a:cubicBezTo>
                <a:cubicBezTo>
                  <a:pt x="3714760" y="491880"/>
                  <a:pt x="3682785" y="523865"/>
                  <a:pt x="3643322" y="523865"/>
                </a:cubicBezTo>
                <a:cubicBezTo>
                  <a:pt x="3582858" y="523865"/>
                  <a:pt x="3530022" y="535666"/>
                  <a:pt x="3482588" y="556735"/>
                </a:cubicBezTo>
                <a:lnTo>
                  <a:pt x="3482588" y="1219990"/>
                </a:lnTo>
                <a:cubicBezTo>
                  <a:pt x="3530022" y="1241059"/>
                  <a:pt x="3582858" y="1252861"/>
                  <a:pt x="3643322" y="1252861"/>
                </a:cubicBezTo>
                <a:cubicBezTo>
                  <a:pt x="3682785" y="1252861"/>
                  <a:pt x="3714760" y="1284846"/>
                  <a:pt x="3714760" y="1324298"/>
                </a:cubicBezTo>
                <a:cubicBezTo>
                  <a:pt x="3714760" y="1363751"/>
                  <a:pt x="3682785" y="1395736"/>
                  <a:pt x="3643322" y="1395736"/>
                </a:cubicBezTo>
                <a:cubicBezTo>
                  <a:pt x="3541005" y="1395736"/>
                  <a:pt x="3455127" y="1369990"/>
                  <a:pt x="3380928" y="1327899"/>
                </a:cubicBezTo>
                <a:cubicBezTo>
                  <a:pt x="3377022" y="1326079"/>
                  <a:pt x="3373317" y="1323927"/>
                  <a:pt x="3369841" y="1321460"/>
                </a:cubicBezTo>
                <a:cubicBezTo>
                  <a:pt x="3250483" y="1250013"/>
                  <a:pt x="3161824" y="1135932"/>
                  <a:pt x="3083719" y="1019241"/>
                </a:cubicBezTo>
                <a:cubicBezTo>
                  <a:pt x="3005585" y="1135979"/>
                  <a:pt x="2916889" y="1250098"/>
                  <a:pt x="2797464" y="1321545"/>
                </a:cubicBezTo>
                <a:cubicBezTo>
                  <a:pt x="2794092" y="1323927"/>
                  <a:pt x="2790511" y="1325994"/>
                  <a:pt x="2786748" y="1327775"/>
                </a:cubicBezTo>
                <a:cubicBezTo>
                  <a:pt x="2712492" y="1369952"/>
                  <a:pt x="2626547" y="1395745"/>
                  <a:pt x="2524125" y="1395745"/>
                </a:cubicBezTo>
                <a:cubicBezTo>
                  <a:pt x="2484663" y="1395745"/>
                  <a:pt x="2452688" y="1363760"/>
                  <a:pt x="2452688" y="1324308"/>
                </a:cubicBezTo>
                <a:cubicBezTo>
                  <a:pt x="2452688" y="1284855"/>
                  <a:pt x="2484663" y="1252870"/>
                  <a:pt x="2524125" y="1252870"/>
                </a:cubicBezTo>
                <a:cubicBezTo>
                  <a:pt x="2584590" y="1252870"/>
                  <a:pt x="2637425" y="1241069"/>
                  <a:pt x="2684869" y="1219990"/>
                </a:cubicBezTo>
                <a:lnTo>
                  <a:pt x="2684869" y="556735"/>
                </a:lnTo>
                <a:cubicBezTo>
                  <a:pt x="2637435" y="535666"/>
                  <a:pt x="2584599" y="523865"/>
                  <a:pt x="2524135" y="523865"/>
                </a:cubicBezTo>
                <a:cubicBezTo>
                  <a:pt x="2484673" y="523865"/>
                  <a:pt x="2452697" y="491880"/>
                  <a:pt x="2452697" y="452427"/>
                </a:cubicBezTo>
                <a:cubicBezTo>
                  <a:pt x="2452697" y="412975"/>
                  <a:pt x="2484673" y="380990"/>
                  <a:pt x="2524135" y="380990"/>
                </a:cubicBezTo>
                <a:close/>
                <a:moveTo>
                  <a:pt x="71437" y="285750"/>
                </a:moveTo>
                <a:cubicBezTo>
                  <a:pt x="110899" y="285750"/>
                  <a:pt x="142875" y="317735"/>
                  <a:pt x="142875" y="357187"/>
                </a:cubicBezTo>
                <a:lnTo>
                  <a:pt x="142875" y="3348371"/>
                </a:lnTo>
                <a:lnTo>
                  <a:pt x="1964684" y="3348371"/>
                </a:lnTo>
                <a:cubicBezTo>
                  <a:pt x="2001212" y="3348371"/>
                  <a:pt x="2035273" y="3365754"/>
                  <a:pt x="2056847" y="3395129"/>
                </a:cubicBezTo>
                <a:lnTo>
                  <a:pt x="2118112" y="3466585"/>
                </a:lnTo>
                <a:lnTo>
                  <a:pt x="2358657" y="3466567"/>
                </a:lnTo>
                <a:lnTo>
                  <a:pt x="2419893" y="3395110"/>
                </a:lnTo>
                <a:cubicBezTo>
                  <a:pt x="2441429" y="3365744"/>
                  <a:pt x="2475481" y="3348371"/>
                  <a:pt x="2512047" y="3348371"/>
                </a:cubicBezTo>
                <a:lnTo>
                  <a:pt x="4333875" y="3348371"/>
                </a:lnTo>
                <a:lnTo>
                  <a:pt x="4333875" y="357187"/>
                </a:lnTo>
                <a:cubicBezTo>
                  <a:pt x="4333875" y="317735"/>
                  <a:pt x="4365850" y="285750"/>
                  <a:pt x="4405312" y="285750"/>
                </a:cubicBezTo>
                <a:cubicBezTo>
                  <a:pt x="4444775" y="285750"/>
                  <a:pt x="4476750" y="317735"/>
                  <a:pt x="4476750" y="357187"/>
                </a:cubicBezTo>
                <a:lnTo>
                  <a:pt x="4476750" y="3419799"/>
                </a:lnTo>
                <a:cubicBezTo>
                  <a:pt x="4476750" y="3459251"/>
                  <a:pt x="4444775" y="3491236"/>
                  <a:pt x="4405312" y="3491236"/>
                </a:cubicBezTo>
                <a:lnTo>
                  <a:pt x="2525668" y="3491236"/>
                </a:lnTo>
                <a:lnTo>
                  <a:pt x="2445763" y="3584477"/>
                </a:lnTo>
                <a:cubicBezTo>
                  <a:pt x="2432199" y="3600317"/>
                  <a:pt x="2412378" y="3609432"/>
                  <a:pt x="2391527" y="3609432"/>
                </a:cubicBezTo>
                <a:lnTo>
                  <a:pt x="2085280" y="3609460"/>
                </a:lnTo>
                <a:cubicBezTo>
                  <a:pt x="2064429" y="3609460"/>
                  <a:pt x="2044617" y="3600355"/>
                  <a:pt x="2031044" y="3584524"/>
                </a:cubicBezTo>
                <a:lnTo>
                  <a:pt x="1951072" y="3491246"/>
                </a:lnTo>
                <a:lnTo>
                  <a:pt x="71437" y="3491246"/>
                </a:lnTo>
                <a:cubicBezTo>
                  <a:pt x="31975" y="3491246"/>
                  <a:pt x="0" y="3459261"/>
                  <a:pt x="0" y="3419808"/>
                </a:cubicBezTo>
                <a:lnTo>
                  <a:pt x="0" y="357187"/>
                </a:lnTo>
                <a:cubicBezTo>
                  <a:pt x="0" y="317735"/>
                  <a:pt x="31975" y="285750"/>
                  <a:pt x="71437" y="285750"/>
                </a:cubicBezTo>
                <a:close/>
                <a:moveTo>
                  <a:pt x="428625" y="142875"/>
                </a:moveTo>
                <a:lnTo>
                  <a:pt x="428625" y="3062630"/>
                </a:lnTo>
                <a:lnTo>
                  <a:pt x="1964703" y="3062630"/>
                </a:lnTo>
                <a:cubicBezTo>
                  <a:pt x="2067715" y="3062630"/>
                  <a:pt x="2165042" y="3101978"/>
                  <a:pt x="2238365" y="3170863"/>
                </a:cubicBezTo>
                <a:cubicBezTo>
                  <a:pt x="2311689" y="3101978"/>
                  <a:pt x="2409015" y="3062630"/>
                  <a:pt x="2512047" y="3062630"/>
                </a:cubicBezTo>
                <a:lnTo>
                  <a:pt x="4048125" y="3062630"/>
                </a:lnTo>
                <a:lnTo>
                  <a:pt x="4048125" y="142884"/>
                </a:lnTo>
                <a:lnTo>
                  <a:pt x="2512047" y="142884"/>
                </a:lnTo>
                <a:cubicBezTo>
                  <a:pt x="2425789" y="142884"/>
                  <a:pt x="2345722" y="185871"/>
                  <a:pt x="2297877" y="257889"/>
                </a:cubicBezTo>
                <a:cubicBezTo>
                  <a:pt x="2284628" y="277815"/>
                  <a:pt x="2262302" y="289788"/>
                  <a:pt x="2238375" y="289788"/>
                </a:cubicBezTo>
                <a:cubicBezTo>
                  <a:pt x="2214448" y="289788"/>
                  <a:pt x="2192121" y="277815"/>
                  <a:pt x="2178882" y="257889"/>
                </a:cubicBezTo>
                <a:cubicBezTo>
                  <a:pt x="2131028" y="185871"/>
                  <a:pt x="2050961" y="142875"/>
                  <a:pt x="1964703" y="142875"/>
                </a:cubicBezTo>
                <a:close/>
                <a:moveTo>
                  <a:pt x="357187" y="0"/>
                </a:moveTo>
                <a:lnTo>
                  <a:pt x="1964703" y="0"/>
                </a:lnTo>
                <a:cubicBezTo>
                  <a:pt x="2067725" y="0"/>
                  <a:pt x="2165051" y="39386"/>
                  <a:pt x="2238375" y="108328"/>
                </a:cubicBezTo>
                <a:cubicBezTo>
                  <a:pt x="2311689" y="39376"/>
                  <a:pt x="2409025" y="0"/>
                  <a:pt x="2512047" y="0"/>
                </a:cubicBezTo>
                <a:lnTo>
                  <a:pt x="4119562" y="0"/>
                </a:lnTo>
                <a:cubicBezTo>
                  <a:pt x="4159025" y="0"/>
                  <a:pt x="4191000" y="31985"/>
                  <a:pt x="4191000" y="71437"/>
                </a:cubicBezTo>
                <a:lnTo>
                  <a:pt x="4191000" y="3134058"/>
                </a:lnTo>
                <a:cubicBezTo>
                  <a:pt x="4191000" y="3173511"/>
                  <a:pt x="4159025" y="3205496"/>
                  <a:pt x="4119562" y="3205496"/>
                </a:cubicBezTo>
                <a:lnTo>
                  <a:pt x="2512047" y="3205496"/>
                </a:lnTo>
                <a:cubicBezTo>
                  <a:pt x="2425770" y="3205496"/>
                  <a:pt x="2345693" y="3248444"/>
                  <a:pt x="2297858" y="3320386"/>
                </a:cubicBezTo>
                <a:cubicBezTo>
                  <a:pt x="2284619" y="3340303"/>
                  <a:pt x="2262292" y="3352267"/>
                  <a:pt x="2238384" y="3352267"/>
                </a:cubicBezTo>
                <a:cubicBezTo>
                  <a:pt x="2214467" y="3352267"/>
                  <a:pt x="2192150" y="3340303"/>
                  <a:pt x="2178901" y="3320396"/>
                </a:cubicBezTo>
                <a:cubicBezTo>
                  <a:pt x="2131038" y="3248444"/>
                  <a:pt x="2050970" y="3205496"/>
                  <a:pt x="1964703" y="3205496"/>
                </a:cubicBezTo>
                <a:lnTo>
                  <a:pt x="357187" y="3205496"/>
                </a:lnTo>
                <a:cubicBezTo>
                  <a:pt x="317725" y="3205496"/>
                  <a:pt x="285750" y="3173511"/>
                  <a:pt x="285750" y="3134058"/>
                </a:cubicBezTo>
                <a:lnTo>
                  <a:pt x="285750" y="71437"/>
                </a:lnTo>
                <a:cubicBezTo>
                  <a:pt x="285750" y="31985"/>
                  <a:pt x="317725" y="0"/>
                  <a:pt x="35718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35C0B24-2F73-4606-A7B0-87A390E8B759}"/>
              </a:ext>
            </a:extLst>
          </p:cNvPr>
          <p:cNvSpPr>
            <a:spLocks noChangeAspect="1"/>
          </p:cNvSpPr>
          <p:nvPr/>
        </p:nvSpPr>
        <p:spPr>
          <a:xfrm>
            <a:off x="18276005" y="2064440"/>
            <a:ext cx="782320" cy="853440"/>
          </a:xfrm>
          <a:custGeom>
            <a:avLst/>
            <a:gdLst>
              <a:gd name="connsiteX0" fmla="*/ 3732866 w 4191000"/>
              <a:gd name="connsiteY0" fmla="*/ 3277531 h 4572000"/>
              <a:gd name="connsiteX1" fmla="*/ 3785806 w 4191000"/>
              <a:gd name="connsiteY1" fmla="*/ 3298926 h 4572000"/>
              <a:gd name="connsiteX2" fmla="*/ 3787673 w 4191000"/>
              <a:gd name="connsiteY2" fmla="*/ 3406673 h 4572000"/>
              <a:gd name="connsiteX3" fmla="*/ 3406673 w 4191000"/>
              <a:gd name="connsiteY3" fmla="*/ 3787673 h 4572000"/>
              <a:gd name="connsiteX4" fmla="*/ 3298926 w 4191000"/>
              <a:gd name="connsiteY4" fmla="*/ 3787673 h 4572000"/>
              <a:gd name="connsiteX5" fmla="*/ 3070326 w 4191000"/>
              <a:gd name="connsiteY5" fmla="*/ 3559073 h 4572000"/>
              <a:gd name="connsiteX6" fmla="*/ 3070326 w 4191000"/>
              <a:gd name="connsiteY6" fmla="*/ 3453193 h 4572000"/>
              <a:gd name="connsiteX7" fmla="*/ 3178073 w 4191000"/>
              <a:gd name="connsiteY7" fmla="*/ 3451326 h 4572000"/>
              <a:gd name="connsiteX8" fmla="*/ 3352800 w 4191000"/>
              <a:gd name="connsiteY8" fmla="*/ 3626053 h 4572000"/>
              <a:gd name="connsiteX9" fmla="*/ 3679926 w 4191000"/>
              <a:gd name="connsiteY9" fmla="*/ 3298926 h 4572000"/>
              <a:gd name="connsiteX10" fmla="*/ 3732866 w 4191000"/>
              <a:gd name="connsiteY10" fmla="*/ 3277531 h 4572000"/>
              <a:gd name="connsiteX11" fmla="*/ 3352800 w 4191000"/>
              <a:gd name="connsiteY11" fmla="*/ 3048000 h 4572000"/>
              <a:gd name="connsiteX12" fmla="*/ 2667000 w 4191000"/>
              <a:gd name="connsiteY12" fmla="*/ 3733800 h 4572000"/>
              <a:gd name="connsiteX13" fmla="*/ 3352800 w 4191000"/>
              <a:gd name="connsiteY13" fmla="*/ 4419600 h 4572000"/>
              <a:gd name="connsiteX14" fmla="*/ 4038600 w 4191000"/>
              <a:gd name="connsiteY14" fmla="*/ 3733800 h 4572000"/>
              <a:gd name="connsiteX15" fmla="*/ 3352800 w 4191000"/>
              <a:gd name="connsiteY15" fmla="*/ 3048000 h 4572000"/>
              <a:gd name="connsiteX16" fmla="*/ 2286228 w 4191000"/>
              <a:gd name="connsiteY16" fmla="*/ 2971800 h 4572000"/>
              <a:gd name="connsiteX17" fmla="*/ 2286228 w 4191000"/>
              <a:gd name="connsiteY17" fmla="*/ 3326054 h 4572000"/>
              <a:gd name="connsiteX18" fmla="*/ 2288591 w 4191000"/>
              <a:gd name="connsiteY18" fmla="*/ 3320491 h 4572000"/>
              <a:gd name="connsiteX19" fmla="*/ 2311984 w 4191000"/>
              <a:gd name="connsiteY19" fmla="*/ 3264484 h 4572000"/>
              <a:gd name="connsiteX20" fmla="*/ 2327910 w 4191000"/>
              <a:gd name="connsiteY20" fmla="*/ 3231413 h 4572000"/>
              <a:gd name="connsiteX21" fmla="*/ 2358390 w 4191000"/>
              <a:gd name="connsiteY21" fmla="*/ 3172282 h 4572000"/>
              <a:gd name="connsiteX22" fmla="*/ 2366315 w 4191000"/>
              <a:gd name="connsiteY22" fmla="*/ 3159481 h 4572000"/>
              <a:gd name="connsiteX23" fmla="*/ 2503475 w 4191000"/>
              <a:gd name="connsiteY23" fmla="*/ 2971800 h 4572000"/>
              <a:gd name="connsiteX24" fmla="*/ 1676400 w 4191000"/>
              <a:gd name="connsiteY24" fmla="*/ 2971800 h 4572000"/>
              <a:gd name="connsiteX25" fmla="*/ 1676400 w 4191000"/>
              <a:gd name="connsiteY25" fmla="*/ 3429000 h 4572000"/>
              <a:gd name="connsiteX26" fmla="*/ 2133600 w 4191000"/>
              <a:gd name="connsiteY26" fmla="*/ 3429000 h 4572000"/>
              <a:gd name="connsiteX27" fmla="*/ 2133600 w 4191000"/>
              <a:gd name="connsiteY27" fmla="*/ 2971800 h 4572000"/>
              <a:gd name="connsiteX28" fmla="*/ 1066800 w 4191000"/>
              <a:gd name="connsiteY28" fmla="*/ 2971800 h 4572000"/>
              <a:gd name="connsiteX29" fmla="*/ 1066800 w 4191000"/>
              <a:gd name="connsiteY29" fmla="*/ 3429000 h 4572000"/>
              <a:gd name="connsiteX30" fmla="*/ 1524000 w 4191000"/>
              <a:gd name="connsiteY30" fmla="*/ 3429000 h 4572000"/>
              <a:gd name="connsiteX31" fmla="*/ 1524000 w 4191000"/>
              <a:gd name="connsiteY31" fmla="*/ 2971800 h 4572000"/>
              <a:gd name="connsiteX32" fmla="*/ 457200 w 4191000"/>
              <a:gd name="connsiteY32" fmla="*/ 2971800 h 4572000"/>
              <a:gd name="connsiteX33" fmla="*/ 457200 w 4191000"/>
              <a:gd name="connsiteY33" fmla="*/ 3429000 h 4572000"/>
              <a:gd name="connsiteX34" fmla="*/ 914400 w 4191000"/>
              <a:gd name="connsiteY34" fmla="*/ 3429000 h 4572000"/>
              <a:gd name="connsiteX35" fmla="*/ 914400 w 4191000"/>
              <a:gd name="connsiteY35" fmla="*/ 2971800 h 4572000"/>
              <a:gd name="connsiteX36" fmla="*/ 3352800 w 4191000"/>
              <a:gd name="connsiteY36" fmla="*/ 2895600 h 4572000"/>
              <a:gd name="connsiteX37" fmla="*/ 4191000 w 4191000"/>
              <a:gd name="connsiteY37" fmla="*/ 3733800 h 4572000"/>
              <a:gd name="connsiteX38" fmla="*/ 3352800 w 4191000"/>
              <a:gd name="connsiteY38" fmla="*/ 4572000 h 4572000"/>
              <a:gd name="connsiteX39" fmla="*/ 2514600 w 4191000"/>
              <a:gd name="connsiteY39" fmla="*/ 3733800 h 4572000"/>
              <a:gd name="connsiteX40" fmla="*/ 3352800 w 4191000"/>
              <a:gd name="connsiteY40" fmla="*/ 2895600 h 4572000"/>
              <a:gd name="connsiteX41" fmla="*/ 2895752 w 4191000"/>
              <a:gd name="connsiteY41" fmla="*/ 2362200 h 4572000"/>
              <a:gd name="connsiteX42" fmla="*/ 2895752 w 4191000"/>
              <a:gd name="connsiteY42" fmla="*/ 2686888 h 4572000"/>
              <a:gd name="connsiteX43" fmla="*/ 2977591 w 4191000"/>
              <a:gd name="connsiteY43" fmla="*/ 2655417 h 4572000"/>
              <a:gd name="connsiteX44" fmla="*/ 2986202 w 4191000"/>
              <a:gd name="connsiteY44" fmla="*/ 2652217 h 4572000"/>
              <a:gd name="connsiteX45" fmla="*/ 3054782 w 4191000"/>
              <a:gd name="connsiteY45" fmla="*/ 2631567 h 4572000"/>
              <a:gd name="connsiteX46" fmla="*/ 3089681 w 4191000"/>
              <a:gd name="connsiteY46" fmla="*/ 2622575 h 4572000"/>
              <a:gd name="connsiteX47" fmla="*/ 3147289 w 4191000"/>
              <a:gd name="connsiteY47" fmla="*/ 2610307 h 4572000"/>
              <a:gd name="connsiteX48" fmla="*/ 3202915 w 4191000"/>
              <a:gd name="connsiteY48" fmla="*/ 2601773 h 4572000"/>
              <a:gd name="connsiteX49" fmla="*/ 3247187 w 4191000"/>
              <a:gd name="connsiteY49" fmla="*/ 2596134 h 4572000"/>
              <a:gd name="connsiteX50" fmla="*/ 3352952 w 4191000"/>
              <a:gd name="connsiteY50" fmla="*/ 2590800 h 4572000"/>
              <a:gd name="connsiteX51" fmla="*/ 3352952 w 4191000"/>
              <a:gd name="connsiteY51" fmla="*/ 2362200 h 4572000"/>
              <a:gd name="connsiteX52" fmla="*/ 2286000 w 4191000"/>
              <a:gd name="connsiteY52" fmla="*/ 2362200 h 4572000"/>
              <a:gd name="connsiteX53" fmla="*/ 2286000 w 4191000"/>
              <a:gd name="connsiteY53" fmla="*/ 2819400 h 4572000"/>
              <a:gd name="connsiteX54" fmla="*/ 2667000 w 4191000"/>
              <a:gd name="connsiteY54" fmla="*/ 2819400 h 4572000"/>
              <a:gd name="connsiteX55" fmla="*/ 2667000 w 4191000"/>
              <a:gd name="connsiteY55" fmla="*/ 2821533 h 4572000"/>
              <a:gd name="connsiteX56" fmla="*/ 2743200 w 4191000"/>
              <a:gd name="connsiteY56" fmla="*/ 2768651 h 4572000"/>
              <a:gd name="connsiteX57" fmla="*/ 2743200 w 4191000"/>
              <a:gd name="connsiteY57" fmla="*/ 2362200 h 4572000"/>
              <a:gd name="connsiteX58" fmla="*/ 1676400 w 4191000"/>
              <a:gd name="connsiteY58" fmla="*/ 2362200 h 4572000"/>
              <a:gd name="connsiteX59" fmla="*/ 1676400 w 4191000"/>
              <a:gd name="connsiteY59" fmla="*/ 2819400 h 4572000"/>
              <a:gd name="connsiteX60" fmla="*/ 2133600 w 4191000"/>
              <a:gd name="connsiteY60" fmla="*/ 2819400 h 4572000"/>
              <a:gd name="connsiteX61" fmla="*/ 2133600 w 4191000"/>
              <a:gd name="connsiteY61" fmla="*/ 2362200 h 4572000"/>
              <a:gd name="connsiteX62" fmla="*/ 1066800 w 4191000"/>
              <a:gd name="connsiteY62" fmla="*/ 2362200 h 4572000"/>
              <a:gd name="connsiteX63" fmla="*/ 1066800 w 4191000"/>
              <a:gd name="connsiteY63" fmla="*/ 2819400 h 4572000"/>
              <a:gd name="connsiteX64" fmla="*/ 1524000 w 4191000"/>
              <a:gd name="connsiteY64" fmla="*/ 2819400 h 4572000"/>
              <a:gd name="connsiteX65" fmla="*/ 1524000 w 4191000"/>
              <a:gd name="connsiteY65" fmla="*/ 2362200 h 4572000"/>
              <a:gd name="connsiteX66" fmla="*/ 457200 w 4191000"/>
              <a:gd name="connsiteY66" fmla="*/ 2362200 h 4572000"/>
              <a:gd name="connsiteX67" fmla="*/ 457200 w 4191000"/>
              <a:gd name="connsiteY67" fmla="*/ 2819400 h 4572000"/>
              <a:gd name="connsiteX68" fmla="*/ 914400 w 4191000"/>
              <a:gd name="connsiteY68" fmla="*/ 2819400 h 4572000"/>
              <a:gd name="connsiteX69" fmla="*/ 914400 w 4191000"/>
              <a:gd name="connsiteY69" fmla="*/ 2362200 h 4572000"/>
              <a:gd name="connsiteX70" fmla="*/ 2895600 w 4191000"/>
              <a:gd name="connsiteY70" fmla="*/ 1752600 h 4572000"/>
              <a:gd name="connsiteX71" fmla="*/ 2895600 w 4191000"/>
              <a:gd name="connsiteY71" fmla="*/ 2209800 h 4572000"/>
              <a:gd name="connsiteX72" fmla="*/ 3352800 w 4191000"/>
              <a:gd name="connsiteY72" fmla="*/ 2209800 h 4572000"/>
              <a:gd name="connsiteX73" fmla="*/ 3352800 w 4191000"/>
              <a:gd name="connsiteY73" fmla="*/ 1752600 h 4572000"/>
              <a:gd name="connsiteX74" fmla="*/ 2286000 w 4191000"/>
              <a:gd name="connsiteY74" fmla="*/ 1752600 h 4572000"/>
              <a:gd name="connsiteX75" fmla="*/ 2286000 w 4191000"/>
              <a:gd name="connsiteY75" fmla="*/ 2209800 h 4572000"/>
              <a:gd name="connsiteX76" fmla="*/ 2743200 w 4191000"/>
              <a:gd name="connsiteY76" fmla="*/ 2209800 h 4572000"/>
              <a:gd name="connsiteX77" fmla="*/ 2743200 w 4191000"/>
              <a:gd name="connsiteY77" fmla="*/ 1752600 h 4572000"/>
              <a:gd name="connsiteX78" fmla="*/ 1676400 w 4191000"/>
              <a:gd name="connsiteY78" fmla="*/ 1752600 h 4572000"/>
              <a:gd name="connsiteX79" fmla="*/ 1676400 w 4191000"/>
              <a:gd name="connsiteY79" fmla="*/ 2209800 h 4572000"/>
              <a:gd name="connsiteX80" fmla="*/ 2133600 w 4191000"/>
              <a:gd name="connsiteY80" fmla="*/ 2209800 h 4572000"/>
              <a:gd name="connsiteX81" fmla="*/ 2133600 w 4191000"/>
              <a:gd name="connsiteY81" fmla="*/ 1752600 h 4572000"/>
              <a:gd name="connsiteX82" fmla="*/ 1066800 w 4191000"/>
              <a:gd name="connsiteY82" fmla="*/ 1752600 h 4572000"/>
              <a:gd name="connsiteX83" fmla="*/ 1066800 w 4191000"/>
              <a:gd name="connsiteY83" fmla="*/ 2209800 h 4572000"/>
              <a:gd name="connsiteX84" fmla="*/ 1524000 w 4191000"/>
              <a:gd name="connsiteY84" fmla="*/ 2209800 h 4572000"/>
              <a:gd name="connsiteX85" fmla="*/ 1524000 w 4191000"/>
              <a:gd name="connsiteY85" fmla="*/ 1752600 h 4572000"/>
              <a:gd name="connsiteX86" fmla="*/ 457200 w 4191000"/>
              <a:gd name="connsiteY86" fmla="*/ 1752600 h 4572000"/>
              <a:gd name="connsiteX87" fmla="*/ 457200 w 4191000"/>
              <a:gd name="connsiteY87" fmla="*/ 2209800 h 4572000"/>
              <a:gd name="connsiteX88" fmla="*/ 914400 w 4191000"/>
              <a:gd name="connsiteY88" fmla="*/ 2209800 h 4572000"/>
              <a:gd name="connsiteX89" fmla="*/ 914400 w 4191000"/>
              <a:gd name="connsiteY89" fmla="*/ 1752600 h 4572000"/>
              <a:gd name="connsiteX90" fmla="*/ 2895600 w 4191000"/>
              <a:gd name="connsiteY90" fmla="*/ 1143000 h 4572000"/>
              <a:gd name="connsiteX91" fmla="*/ 2895600 w 4191000"/>
              <a:gd name="connsiteY91" fmla="*/ 1600200 h 4572000"/>
              <a:gd name="connsiteX92" fmla="*/ 3352800 w 4191000"/>
              <a:gd name="connsiteY92" fmla="*/ 1600200 h 4572000"/>
              <a:gd name="connsiteX93" fmla="*/ 3352800 w 4191000"/>
              <a:gd name="connsiteY93" fmla="*/ 1143000 h 4572000"/>
              <a:gd name="connsiteX94" fmla="*/ 2286000 w 4191000"/>
              <a:gd name="connsiteY94" fmla="*/ 1143000 h 4572000"/>
              <a:gd name="connsiteX95" fmla="*/ 2286000 w 4191000"/>
              <a:gd name="connsiteY95" fmla="*/ 1600200 h 4572000"/>
              <a:gd name="connsiteX96" fmla="*/ 2743200 w 4191000"/>
              <a:gd name="connsiteY96" fmla="*/ 1600200 h 4572000"/>
              <a:gd name="connsiteX97" fmla="*/ 2743200 w 4191000"/>
              <a:gd name="connsiteY97" fmla="*/ 1143000 h 4572000"/>
              <a:gd name="connsiteX98" fmla="*/ 1676400 w 4191000"/>
              <a:gd name="connsiteY98" fmla="*/ 1143000 h 4572000"/>
              <a:gd name="connsiteX99" fmla="*/ 1676400 w 4191000"/>
              <a:gd name="connsiteY99" fmla="*/ 1600200 h 4572000"/>
              <a:gd name="connsiteX100" fmla="*/ 2133600 w 4191000"/>
              <a:gd name="connsiteY100" fmla="*/ 1600200 h 4572000"/>
              <a:gd name="connsiteX101" fmla="*/ 2133600 w 4191000"/>
              <a:gd name="connsiteY101" fmla="*/ 1143000 h 4572000"/>
              <a:gd name="connsiteX102" fmla="*/ 1066800 w 4191000"/>
              <a:gd name="connsiteY102" fmla="*/ 1143000 h 4572000"/>
              <a:gd name="connsiteX103" fmla="*/ 1066800 w 4191000"/>
              <a:gd name="connsiteY103" fmla="*/ 1600200 h 4572000"/>
              <a:gd name="connsiteX104" fmla="*/ 1524000 w 4191000"/>
              <a:gd name="connsiteY104" fmla="*/ 1600200 h 4572000"/>
              <a:gd name="connsiteX105" fmla="*/ 1524000 w 4191000"/>
              <a:gd name="connsiteY105" fmla="*/ 1143000 h 4572000"/>
              <a:gd name="connsiteX106" fmla="*/ 457200 w 4191000"/>
              <a:gd name="connsiteY106" fmla="*/ 1143000 h 4572000"/>
              <a:gd name="connsiteX107" fmla="*/ 457200 w 4191000"/>
              <a:gd name="connsiteY107" fmla="*/ 1600200 h 4572000"/>
              <a:gd name="connsiteX108" fmla="*/ 914400 w 4191000"/>
              <a:gd name="connsiteY108" fmla="*/ 1600200 h 4572000"/>
              <a:gd name="connsiteX109" fmla="*/ 914400 w 4191000"/>
              <a:gd name="connsiteY109" fmla="*/ 1143000 h 4572000"/>
              <a:gd name="connsiteX110" fmla="*/ 152400 w 4191000"/>
              <a:gd name="connsiteY110" fmla="*/ 838200 h 4572000"/>
              <a:gd name="connsiteX111" fmla="*/ 152400 w 4191000"/>
              <a:gd name="connsiteY111" fmla="*/ 3733800 h 4572000"/>
              <a:gd name="connsiteX112" fmla="*/ 2209800 w 4191000"/>
              <a:gd name="connsiteY112" fmla="*/ 3733800 h 4572000"/>
              <a:gd name="connsiteX113" fmla="*/ 2221154 w 4191000"/>
              <a:gd name="connsiteY113" fmla="*/ 3581400 h 4572000"/>
              <a:gd name="connsiteX114" fmla="*/ 381000 w 4191000"/>
              <a:gd name="connsiteY114" fmla="*/ 3581400 h 4572000"/>
              <a:gd name="connsiteX115" fmla="*/ 304800 w 4191000"/>
              <a:gd name="connsiteY115" fmla="*/ 3505200 h 4572000"/>
              <a:gd name="connsiteX116" fmla="*/ 304800 w 4191000"/>
              <a:gd name="connsiteY116" fmla="*/ 1066800 h 4572000"/>
              <a:gd name="connsiteX117" fmla="*/ 381000 w 4191000"/>
              <a:gd name="connsiteY117" fmla="*/ 990600 h 4572000"/>
              <a:gd name="connsiteX118" fmla="*/ 3429000 w 4191000"/>
              <a:gd name="connsiteY118" fmla="*/ 990600 h 4572000"/>
              <a:gd name="connsiteX119" fmla="*/ 3505200 w 4191000"/>
              <a:gd name="connsiteY119" fmla="*/ 1066800 h 4572000"/>
              <a:gd name="connsiteX120" fmla="*/ 3505200 w 4191000"/>
              <a:gd name="connsiteY120" fmla="*/ 2601239 h 4572000"/>
              <a:gd name="connsiteX121" fmla="*/ 3657600 w 4191000"/>
              <a:gd name="connsiteY121" fmla="*/ 2632862 h 4572000"/>
              <a:gd name="connsiteX122" fmla="*/ 3657600 w 4191000"/>
              <a:gd name="connsiteY122" fmla="*/ 838200 h 4572000"/>
              <a:gd name="connsiteX123" fmla="*/ 152400 w 4191000"/>
              <a:gd name="connsiteY123" fmla="*/ 304800 h 4572000"/>
              <a:gd name="connsiteX124" fmla="*/ 152400 w 4191000"/>
              <a:gd name="connsiteY124" fmla="*/ 685800 h 4572000"/>
              <a:gd name="connsiteX125" fmla="*/ 3657600 w 4191000"/>
              <a:gd name="connsiteY125" fmla="*/ 685800 h 4572000"/>
              <a:gd name="connsiteX126" fmla="*/ 3657600 w 4191000"/>
              <a:gd name="connsiteY126" fmla="*/ 304800 h 4572000"/>
              <a:gd name="connsiteX127" fmla="*/ 3505200 w 4191000"/>
              <a:gd name="connsiteY127" fmla="*/ 304800 h 4572000"/>
              <a:gd name="connsiteX128" fmla="*/ 3505200 w 4191000"/>
              <a:gd name="connsiteY128" fmla="*/ 381000 h 4572000"/>
              <a:gd name="connsiteX129" fmla="*/ 3429000 w 4191000"/>
              <a:gd name="connsiteY129" fmla="*/ 457200 h 4572000"/>
              <a:gd name="connsiteX130" fmla="*/ 3352800 w 4191000"/>
              <a:gd name="connsiteY130" fmla="*/ 381000 h 4572000"/>
              <a:gd name="connsiteX131" fmla="*/ 3352800 w 4191000"/>
              <a:gd name="connsiteY131" fmla="*/ 304800 h 4572000"/>
              <a:gd name="connsiteX132" fmla="*/ 3200400 w 4191000"/>
              <a:gd name="connsiteY132" fmla="*/ 304800 h 4572000"/>
              <a:gd name="connsiteX133" fmla="*/ 3200400 w 4191000"/>
              <a:gd name="connsiteY133" fmla="*/ 381000 h 4572000"/>
              <a:gd name="connsiteX134" fmla="*/ 3124200 w 4191000"/>
              <a:gd name="connsiteY134" fmla="*/ 457200 h 4572000"/>
              <a:gd name="connsiteX135" fmla="*/ 3048000 w 4191000"/>
              <a:gd name="connsiteY135" fmla="*/ 381000 h 4572000"/>
              <a:gd name="connsiteX136" fmla="*/ 3048000 w 4191000"/>
              <a:gd name="connsiteY136" fmla="*/ 304800 h 4572000"/>
              <a:gd name="connsiteX137" fmla="*/ 2895600 w 4191000"/>
              <a:gd name="connsiteY137" fmla="*/ 304800 h 4572000"/>
              <a:gd name="connsiteX138" fmla="*/ 2895600 w 4191000"/>
              <a:gd name="connsiteY138" fmla="*/ 381000 h 4572000"/>
              <a:gd name="connsiteX139" fmla="*/ 2819400 w 4191000"/>
              <a:gd name="connsiteY139" fmla="*/ 457200 h 4572000"/>
              <a:gd name="connsiteX140" fmla="*/ 2743200 w 4191000"/>
              <a:gd name="connsiteY140" fmla="*/ 381000 h 4572000"/>
              <a:gd name="connsiteX141" fmla="*/ 2743200 w 4191000"/>
              <a:gd name="connsiteY141" fmla="*/ 304800 h 4572000"/>
              <a:gd name="connsiteX142" fmla="*/ 2590800 w 4191000"/>
              <a:gd name="connsiteY142" fmla="*/ 304800 h 4572000"/>
              <a:gd name="connsiteX143" fmla="*/ 2590800 w 4191000"/>
              <a:gd name="connsiteY143" fmla="*/ 381000 h 4572000"/>
              <a:gd name="connsiteX144" fmla="*/ 2514600 w 4191000"/>
              <a:gd name="connsiteY144" fmla="*/ 457200 h 4572000"/>
              <a:gd name="connsiteX145" fmla="*/ 2438400 w 4191000"/>
              <a:gd name="connsiteY145" fmla="*/ 381000 h 4572000"/>
              <a:gd name="connsiteX146" fmla="*/ 2438400 w 4191000"/>
              <a:gd name="connsiteY146" fmla="*/ 304800 h 4572000"/>
              <a:gd name="connsiteX147" fmla="*/ 1371600 w 4191000"/>
              <a:gd name="connsiteY147" fmla="*/ 304800 h 4572000"/>
              <a:gd name="connsiteX148" fmla="*/ 1371600 w 4191000"/>
              <a:gd name="connsiteY148" fmla="*/ 381000 h 4572000"/>
              <a:gd name="connsiteX149" fmla="*/ 1295400 w 4191000"/>
              <a:gd name="connsiteY149" fmla="*/ 457200 h 4572000"/>
              <a:gd name="connsiteX150" fmla="*/ 1219200 w 4191000"/>
              <a:gd name="connsiteY150" fmla="*/ 381000 h 4572000"/>
              <a:gd name="connsiteX151" fmla="*/ 1219200 w 4191000"/>
              <a:gd name="connsiteY151" fmla="*/ 304800 h 4572000"/>
              <a:gd name="connsiteX152" fmla="*/ 1066800 w 4191000"/>
              <a:gd name="connsiteY152" fmla="*/ 304800 h 4572000"/>
              <a:gd name="connsiteX153" fmla="*/ 1066800 w 4191000"/>
              <a:gd name="connsiteY153" fmla="*/ 381000 h 4572000"/>
              <a:gd name="connsiteX154" fmla="*/ 990600 w 4191000"/>
              <a:gd name="connsiteY154" fmla="*/ 457200 h 4572000"/>
              <a:gd name="connsiteX155" fmla="*/ 914400 w 4191000"/>
              <a:gd name="connsiteY155" fmla="*/ 381000 h 4572000"/>
              <a:gd name="connsiteX156" fmla="*/ 914400 w 4191000"/>
              <a:gd name="connsiteY156" fmla="*/ 304800 h 4572000"/>
              <a:gd name="connsiteX157" fmla="*/ 762000 w 4191000"/>
              <a:gd name="connsiteY157" fmla="*/ 304800 h 4572000"/>
              <a:gd name="connsiteX158" fmla="*/ 762000 w 4191000"/>
              <a:gd name="connsiteY158" fmla="*/ 381000 h 4572000"/>
              <a:gd name="connsiteX159" fmla="*/ 685800 w 4191000"/>
              <a:gd name="connsiteY159" fmla="*/ 457200 h 4572000"/>
              <a:gd name="connsiteX160" fmla="*/ 609600 w 4191000"/>
              <a:gd name="connsiteY160" fmla="*/ 381000 h 4572000"/>
              <a:gd name="connsiteX161" fmla="*/ 609600 w 4191000"/>
              <a:gd name="connsiteY161" fmla="*/ 304800 h 4572000"/>
              <a:gd name="connsiteX162" fmla="*/ 457200 w 4191000"/>
              <a:gd name="connsiteY162" fmla="*/ 304800 h 4572000"/>
              <a:gd name="connsiteX163" fmla="*/ 457200 w 4191000"/>
              <a:gd name="connsiteY163" fmla="*/ 381000 h 4572000"/>
              <a:gd name="connsiteX164" fmla="*/ 381000 w 4191000"/>
              <a:gd name="connsiteY164" fmla="*/ 457200 h 4572000"/>
              <a:gd name="connsiteX165" fmla="*/ 304800 w 4191000"/>
              <a:gd name="connsiteY165" fmla="*/ 381000 h 4572000"/>
              <a:gd name="connsiteX166" fmla="*/ 304800 w 4191000"/>
              <a:gd name="connsiteY166" fmla="*/ 304800 h 4572000"/>
              <a:gd name="connsiteX167" fmla="*/ 381000 w 4191000"/>
              <a:gd name="connsiteY167" fmla="*/ 0 h 4572000"/>
              <a:gd name="connsiteX168" fmla="*/ 457200 w 4191000"/>
              <a:gd name="connsiteY168" fmla="*/ 76200 h 4572000"/>
              <a:gd name="connsiteX169" fmla="*/ 457200 w 4191000"/>
              <a:gd name="connsiteY169" fmla="*/ 152400 h 4572000"/>
              <a:gd name="connsiteX170" fmla="*/ 609600 w 4191000"/>
              <a:gd name="connsiteY170" fmla="*/ 152400 h 4572000"/>
              <a:gd name="connsiteX171" fmla="*/ 609600 w 4191000"/>
              <a:gd name="connsiteY171" fmla="*/ 76200 h 4572000"/>
              <a:gd name="connsiteX172" fmla="*/ 685800 w 4191000"/>
              <a:gd name="connsiteY172" fmla="*/ 0 h 4572000"/>
              <a:gd name="connsiteX173" fmla="*/ 762000 w 4191000"/>
              <a:gd name="connsiteY173" fmla="*/ 76200 h 4572000"/>
              <a:gd name="connsiteX174" fmla="*/ 762000 w 4191000"/>
              <a:gd name="connsiteY174" fmla="*/ 152400 h 4572000"/>
              <a:gd name="connsiteX175" fmla="*/ 914400 w 4191000"/>
              <a:gd name="connsiteY175" fmla="*/ 152400 h 4572000"/>
              <a:gd name="connsiteX176" fmla="*/ 914400 w 4191000"/>
              <a:gd name="connsiteY176" fmla="*/ 76200 h 4572000"/>
              <a:gd name="connsiteX177" fmla="*/ 990600 w 4191000"/>
              <a:gd name="connsiteY177" fmla="*/ 0 h 4572000"/>
              <a:gd name="connsiteX178" fmla="*/ 1066800 w 4191000"/>
              <a:gd name="connsiteY178" fmla="*/ 76200 h 4572000"/>
              <a:gd name="connsiteX179" fmla="*/ 1066800 w 4191000"/>
              <a:gd name="connsiteY179" fmla="*/ 152400 h 4572000"/>
              <a:gd name="connsiteX180" fmla="*/ 1219200 w 4191000"/>
              <a:gd name="connsiteY180" fmla="*/ 152400 h 4572000"/>
              <a:gd name="connsiteX181" fmla="*/ 1219200 w 4191000"/>
              <a:gd name="connsiteY181" fmla="*/ 76200 h 4572000"/>
              <a:gd name="connsiteX182" fmla="*/ 1295400 w 4191000"/>
              <a:gd name="connsiteY182" fmla="*/ 0 h 4572000"/>
              <a:gd name="connsiteX183" fmla="*/ 1371600 w 4191000"/>
              <a:gd name="connsiteY183" fmla="*/ 76200 h 4572000"/>
              <a:gd name="connsiteX184" fmla="*/ 1371600 w 4191000"/>
              <a:gd name="connsiteY184" fmla="*/ 152400 h 4572000"/>
              <a:gd name="connsiteX185" fmla="*/ 2438400 w 4191000"/>
              <a:gd name="connsiteY185" fmla="*/ 152400 h 4572000"/>
              <a:gd name="connsiteX186" fmla="*/ 2438400 w 4191000"/>
              <a:gd name="connsiteY186" fmla="*/ 76200 h 4572000"/>
              <a:gd name="connsiteX187" fmla="*/ 2514600 w 4191000"/>
              <a:gd name="connsiteY187" fmla="*/ 0 h 4572000"/>
              <a:gd name="connsiteX188" fmla="*/ 2590800 w 4191000"/>
              <a:gd name="connsiteY188" fmla="*/ 76200 h 4572000"/>
              <a:gd name="connsiteX189" fmla="*/ 2590800 w 4191000"/>
              <a:gd name="connsiteY189" fmla="*/ 152400 h 4572000"/>
              <a:gd name="connsiteX190" fmla="*/ 2743200 w 4191000"/>
              <a:gd name="connsiteY190" fmla="*/ 152400 h 4572000"/>
              <a:gd name="connsiteX191" fmla="*/ 2743200 w 4191000"/>
              <a:gd name="connsiteY191" fmla="*/ 76200 h 4572000"/>
              <a:gd name="connsiteX192" fmla="*/ 2819400 w 4191000"/>
              <a:gd name="connsiteY192" fmla="*/ 0 h 4572000"/>
              <a:gd name="connsiteX193" fmla="*/ 2895600 w 4191000"/>
              <a:gd name="connsiteY193" fmla="*/ 76200 h 4572000"/>
              <a:gd name="connsiteX194" fmla="*/ 2895600 w 4191000"/>
              <a:gd name="connsiteY194" fmla="*/ 152400 h 4572000"/>
              <a:gd name="connsiteX195" fmla="*/ 3048000 w 4191000"/>
              <a:gd name="connsiteY195" fmla="*/ 152400 h 4572000"/>
              <a:gd name="connsiteX196" fmla="*/ 3048000 w 4191000"/>
              <a:gd name="connsiteY196" fmla="*/ 76200 h 4572000"/>
              <a:gd name="connsiteX197" fmla="*/ 3124200 w 4191000"/>
              <a:gd name="connsiteY197" fmla="*/ 0 h 4572000"/>
              <a:gd name="connsiteX198" fmla="*/ 3200400 w 4191000"/>
              <a:gd name="connsiteY198" fmla="*/ 76200 h 4572000"/>
              <a:gd name="connsiteX199" fmla="*/ 3200400 w 4191000"/>
              <a:gd name="connsiteY199" fmla="*/ 152400 h 4572000"/>
              <a:gd name="connsiteX200" fmla="*/ 3352800 w 4191000"/>
              <a:gd name="connsiteY200" fmla="*/ 152400 h 4572000"/>
              <a:gd name="connsiteX201" fmla="*/ 3352800 w 4191000"/>
              <a:gd name="connsiteY201" fmla="*/ 76200 h 4572000"/>
              <a:gd name="connsiteX202" fmla="*/ 3429000 w 4191000"/>
              <a:gd name="connsiteY202" fmla="*/ 0 h 4572000"/>
              <a:gd name="connsiteX203" fmla="*/ 3505200 w 4191000"/>
              <a:gd name="connsiteY203" fmla="*/ 76200 h 4572000"/>
              <a:gd name="connsiteX204" fmla="*/ 3505200 w 4191000"/>
              <a:gd name="connsiteY204" fmla="*/ 152400 h 4572000"/>
              <a:gd name="connsiteX205" fmla="*/ 3733800 w 4191000"/>
              <a:gd name="connsiteY205" fmla="*/ 152400 h 4572000"/>
              <a:gd name="connsiteX206" fmla="*/ 3810000 w 4191000"/>
              <a:gd name="connsiteY206" fmla="*/ 228600 h 4572000"/>
              <a:gd name="connsiteX207" fmla="*/ 3810000 w 4191000"/>
              <a:gd name="connsiteY207" fmla="*/ 2738323 h 4572000"/>
              <a:gd name="connsiteX208" fmla="*/ 3804799 w 4191000"/>
              <a:gd name="connsiteY208" fmla="*/ 2765926 h 4572000"/>
              <a:gd name="connsiteX209" fmla="*/ 3706139 w 4191000"/>
              <a:gd name="connsiteY209" fmla="*/ 2809265 h 4572000"/>
              <a:gd name="connsiteX210" fmla="*/ 3425190 w 4191000"/>
              <a:gd name="connsiteY210" fmla="*/ 2746400 h 4572000"/>
              <a:gd name="connsiteX211" fmla="*/ 3423285 w 4191000"/>
              <a:gd name="connsiteY211" fmla="*/ 2746400 h 4572000"/>
              <a:gd name="connsiteX212" fmla="*/ 3413760 w 4191000"/>
              <a:gd name="connsiteY212" fmla="*/ 2745715 h 4572000"/>
              <a:gd name="connsiteX213" fmla="*/ 3352800 w 4191000"/>
              <a:gd name="connsiteY213" fmla="*/ 2742743 h 4572000"/>
              <a:gd name="connsiteX214" fmla="*/ 3259988 w 4191000"/>
              <a:gd name="connsiteY214" fmla="*/ 2747467 h 4572000"/>
              <a:gd name="connsiteX215" fmla="*/ 3218612 w 4191000"/>
              <a:gd name="connsiteY215" fmla="*/ 2752953 h 4572000"/>
              <a:gd name="connsiteX216" fmla="*/ 3171901 w 4191000"/>
              <a:gd name="connsiteY216" fmla="*/ 2760040 h 4572000"/>
              <a:gd name="connsiteX217" fmla="*/ 3118028 w 4191000"/>
              <a:gd name="connsiteY217" fmla="*/ 2772003 h 4572000"/>
              <a:gd name="connsiteX218" fmla="*/ 3089148 w 4191000"/>
              <a:gd name="connsiteY218" fmla="*/ 2779624 h 4572000"/>
              <a:gd name="connsiteX219" fmla="*/ 3026588 w 4191000"/>
              <a:gd name="connsiteY219" fmla="*/ 2799207 h 4572000"/>
              <a:gd name="connsiteX220" fmla="*/ 3013176 w 4191000"/>
              <a:gd name="connsiteY220" fmla="*/ 2804160 h 4572000"/>
              <a:gd name="connsiteX221" fmla="*/ 2614574 w 4191000"/>
              <a:gd name="connsiteY221" fmla="*/ 3075508 h 4572000"/>
              <a:gd name="connsiteX222" fmla="*/ 2612288 w 4191000"/>
              <a:gd name="connsiteY222" fmla="*/ 3078023 h 4572000"/>
              <a:gd name="connsiteX223" fmla="*/ 2564816 w 4191000"/>
              <a:gd name="connsiteY223" fmla="*/ 3135935 h 4572000"/>
              <a:gd name="connsiteX224" fmla="*/ 2556205 w 4191000"/>
              <a:gd name="connsiteY224" fmla="*/ 3147517 h 4572000"/>
              <a:gd name="connsiteX225" fmla="*/ 2517191 w 4191000"/>
              <a:gd name="connsiteY225" fmla="*/ 3204134 h 4572000"/>
              <a:gd name="connsiteX226" fmla="*/ 2506370 w 4191000"/>
              <a:gd name="connsiteY226" fmla="*/ 3221812 h 4572000"/>
              <a:gd name="connsiteX227" fmla="*/ 2473909 w 4191000"/>
              <a:gd name="connsiteY227" fmla="*/ 3278581 h 4572000"/>
              <a:gd name="connsiteX228" fmla="*/ 2464232 w 4191000"/>
              <a:gd name="connsiteY228" fmla="*/ 3298698 h 4572000"/>
              <a:gd name="connsiteX229" fmla="*/ 2388717 w 4191000"/>
              <a:gd name="connsiteY229" fmla="*/ 3509848 h 4572000"/>
              <a:gd name="connsiteX230" fmla="*/ 2362200 w 4191000"/>
              <a:gd name="connsiteY230" fmla="*/ 3733800 h 4572000"/>
              <a:gd name="connsiteX231" fmla="*/ 2365400 w 4191000"/>
              <a:gd name="connsiteY231" fmla="*/ 3795827 h 4572000"/>
              <a:gd name="connsiteX232" fmla="*/ 2366010 w 4191000"/>
              <a:gd name="connsiteY232" fmla="*/ 3804666 h 4572000"/>
              <a:gd name="connsiteX233" fmla="*/ 2366201 w 4191000"/>
              <a:gd name="connsiteY233" fmla="*/ 3810190 h 4572000"/>
              <a:gd name="connsiteX234" fmla="*/ 2289810 w 4191000"/>
              <a:gd name="connsiteY234" fmla="*/ 3886200 h 4572000"/>
              <a:gd name="connsiteX235" fmla="*/ 76200 w 4191000"/>
              <a:gd name="connsiteY235" fmla="*/ 3886200 h 4572000"/>
              <a:gd name="connsiteX236" fmla="*/ 0 w 4191000"/>
              <a:gd name="connsiteY236" fmla="*/ 3810000 h 4572000"/>
              <a:gd name="connsiteX237" fmla="*/ 0 w 4191000"/>
              <a:gd name="connsiteY237" fmla="*/ 228600 h 4572000"/>
              <a:gd name="connsiteX238" fmla="*/ 76200 w 4191000"/>
              <a:gd name="connsiteY238" fmla="*/ 152400 h 4572000"/>
              <a:gd name="connsiteX239" fmla="*/ 304800 w 4191000"/>
              <a:gd name="connsiteY239" fmla="*/ 152400 h 4572000"/>
              <a:gd name="connsiteX240" fmla="*/ 304800 w 4191000"/>
              <a:gd name="connsiteY240" fmla="*/ 76200 h 4572000"/>
              <a:gd name="connsiteX241" fmla="*/ 381000 w 4191000"/>
              <a:gd name="connsiteY241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4191000" h="4572000">
                <a:moveTo>
                  <a:pt x="3732866" y="3277531"/>
                </a:moveTo>
                <a:cubicBezTo>
                  <a:pt x="3751955" y="3277531"/>
                  <a:pt x="3771043" y="3284663"/>
                  <a:pt x="3785806" y="3298926"/>
                </a:cubicBezTo>
                <a:cubicBezTo>
                  <a:pt x="3816077" y="3328168"/>
                  <a:pt x="3816915" y="3376403"/>
                  <a:pt x="3787673" y="3406673"/>
                </a:cubicBezTo>
                <a:lnTo>
                  <a:pt x="3406673" y="3787673"/>
                </a:lnTo>
                <a:cubicBezTo>
                  <a:pt x="3376917" y="3817420"/>
                  <a:pt x="3328682" y="3817420"/>
                  <a:pt x="3298926" y="3787673"/>
                </a:cubicBezTo>
                <a:lnTo>
                  <a:pt x="3070326" y="3559073"/>
                </a:lnTo>
                <a:cubicBezTo>
                  <a:pt x="3041799" y="3529546"/>
                  <a:pt x="3041799" y="3482721"/>
                  <a:pt x="3070326" y="3453193"/>
                </a:cubicBezTo>
                <a:cubicBezTo>
                  <a:pt x="3099568" y="3422923"/>
                  <a:pt x="3147803" y="3422084"/>
                  <a:pt x="3178073" y="3451326"/>
                </a:cubicBezTo>
                <a:lnTo>
                  <a:pt x="3352800" y="3626053"/>
                </a:lnTo>
                <a:lnTo>
                  <a:pt x="3679926" y="3298926"/>
                </a:lnTo>
                <a:cubicBezTo>
                  <a:pt x="3694690" y="3284663"/>
                  <a:pt x="3713778" y="3277531"/>
                  <a:pt x="3732866" y="3277531"/>
                </a:cubicBezTo>
                <a:close/>
                <a:moveTo>
                  <a:pt x="3352800" y="3048000"/>
                </a:moveTo>
                <a:cubicBezTo>
                  <a:pt x="2974048" y="3048000"/>
                  <a:pt x="2667000" y="3355038"/>
                  <a:pt x="2667000" y="3733800"/>
                </a:cubicBezTo>
                <a:cubicBezTo>
                  <a:pt x="2667000" y="4112552"/>
                  <a:pt x="2974048" y="4419600"/>
                  <a:pt x="3352800" y="4419600"/>
                </a:cubicBezTo>
                <a:cubicBezTo>
                  <a:pt x="3731380" y="4419181"/>
                  <a:pt x="4038181" y="4112380"/>
                  <a:pt x="4038600" y="3733800"/>
                </a:cubicBezTo>
                <a:cubicBezTo>
                  <a:pt x="4038600" y="3355038"/>
                  <a:pt x="3731562" y="3048000"/>
                  <a:pt x="3352800" y="3048000"/>
                </a:cubicBezTo>
                <a:close/>
                <a:moveTo>
                  <a:pt x="2286228" y="2971800"/>
                </a:moveTo>
                <a:lnTo>
                  <a:pt x="2286228" y="3326054"/>
                </a:lnTo>
                <a:cubicBezTo>
                  <a:pt x="2286991" y="3324149"/>
                  <a:pt x="2287829" y="3322396"/>
                  <a:pt x="2288591" y="3320491"/>
                </a:cubicBezTo>
                <a:cubicBezTo>
                  <a:pt x="2295906" y="3301593"/>
                  <a:pt x="2303678" y="3282848"/>
                  <a:pt x="2311984" y="3264484"/>
                </a:cubicBezTo>
                <a:cubicBezTo>
                  <a:pt x="2317013" y="3253283"/>
                  <a:pt x="2322500" y="3242386"/>
                  <a:pt x="2327910" y="3231413"/>
                </a:cubicBezTo>
                <a:cubicBezTo>
                  <a:pt x="2337511" y="3211449"/>
                  <a:pt x="2347417" y="3191561"/>
                  <a:pt x="2358390" y="3172282"/>
                </a:cubicBezTo>
                <a:cubicBezTo>
                  <a:pt x="2360828" y="3167939"/>
                  <a:pt x="2363648" y="3163824"/>
                  <a:pt x="2366315" y="3159481"/>
                </a:cubicBezTo>
                <a:cubicBezTo>
                  <a:pt x="2405586" y="3092453"/>
                  <a:pt x="2451535" y="3029569"/>
                  <a:pt x="2503475" y="2971800"/>
                </a:cubicBezTo>
                <a:close/>
                <a:moveTo>
                  <a:pt x="1676400" y="2971800"/>
                </a:moveTo>
                <a:lnTo>
                  <a:pt x="1676400" y="3429000"/>
                </a:lnTo>
                <a:lnTo>
                  <a:pt x="2133600" y="3429000"/>
                </a:lnTo>
                <a:lnTo>
                  <a:pt x="2133600" y="2971800"/>
                </a:lnTo>
                <a:close/>
                <a:moveTo>
                  <a:pt x="1066800" y="2971800"/>
                </a:moveTo>
                <a:lnTo>
                  <a:pt x="1066800" y="3429000"/>
                </a:lnTo>
                <a:lnTo>
                  <a:pt x="1524000" y="3429000"/>
                </a:lnTo>
                <a:lnTo>
                  <a:pt x="1524000" y="2971800"/>
                </a:lnTo>
                <a:close/>
                <a:moveTo>
                  <a:pt x="457200" y="2971800"/>
                </a:moveTo>
                <a:lnTo>
                  <a:pt x="457200" y="3429000"/>
                </a:lnTo>
                <a:lnTo>
                  <a:pt x="914400" y="3429000"/>
                </a:lnTo>
                <a:lnTo>
                  <a:pt x="914400" y="2971800"/>
                </a:lnTo>
                <a:close/>
                <a:moveTo>
                  <a:pt x="3352800" y="2895600"/>
                </a:moveTo>
                <a:cubicBezTo>
                  <a:pt x="3815496" y="2896143"/>
                  <a:pt x="4190457" y="3271104"/>
                  <a:pt x="4191000" y="3733800"/>
                </a:cubicBezTo>
                <a:cubicBezTo>
                  <a:pt x="4191000" y="4196724"/>
                  <a:pt x="3815724" y="4572000"/>
                  <a:pt x="3352800" y="4572000"/>
                </a:cubicBezTo>
                <a:cubicBezTo>
                  <a:pt x="2889875" y="4572000"/>
                  <a:pt x="2514600" y="4196724"/>
                  <a:pt x="2514600" y="3733800"/>
                </a:cubicBezTo>
                <a:cubicBezTo>
                  <a:pt x="2514600" y="3270875"/>
                  <a:pt x="2889875" y="2895600"/>
                  <a:pt x="3352800" y="2895600"/>
                </a:cubicBezTo>
                <a:close/>
                <a:moveTo>
                  <a:pt x="2895752" y="2362200"/>
                </a:moveTo>
                <a:lnTo>
                  <a:pt x="2895752" y="2686888"/>
                </a:lnTo>
                <a:cubicBezTo>
                  <a:pt x="2922422" y="2675230"/>
                  <a:pt x="2949854" y="2665095"/>
                  <a:pt x="2977591" y="2655417"/>
                </a:cubicBezTo>
                <a:cubicBezTo>
                  <a:pt x="2980487" y="2654427"/>
                  <a:pt x="2983306" y="2653284"/>
                  <a:pt x="2986202" y="2652217"/>
                </a:cubicBezTo>
                <a:cubicBezTo>
                  <a:pt x="3009062" y="2644597"/>
                  <a:pt x="3031922" y="2637815"/>
                  <a:pt x="3054782" y="2631567"/>
                </a:cubicBezTo>
                <a:cubicBezTo>
                  <a:pt x="3066364" y="2628366"/>
                  <a:pt x="3078023" y="2625395"/>
                  <a:pt x="3089681" y="2622575"/>
                </a:cubicBezTo>
                <a:cubicBezTo>
                  <a:pt x="3108731" y="2617927"/>
                  <a:pt x="3128924" y="2613736"/>
                  <a:pt x="3147289" y="2610307"/>
                </a:cubicBezTo>
                <a:cubicBezTo>
                  <a:pt x="3165653" y="2606878"/>
                  <a:pt x="3184245" y="2604287"/>
                  <a:pt x="3202915" y="2601773"/>
                </a:cubicBezTo>
                <a:cubicBezTo>
                  <a:pt x="3217697" y="2599868"/>
                  <a:pt x="3231947" y="2597506"/>
                  <a:pt x="3247187" y="2596134"/>
                </a:cubicBezTo>
                <a:cubicBezTo>
                  <a:pt x="3282086" y="2592857"/>
                  <a:pt x="3317291" y="2590800"/>
                  <a:pt x="3352952" y="2590800"/>
                </a:cubicBezTo>
                <a:lnTo>
                  <a:pt x="3352952" y="2362200"/>
                </a:lnTo>
                <a:close/>
                <a:moveTo>
                  <a:pt x="2286000" y="2362200"/>
                </a:moveTo>
                <a:lnTo>
                  <a:pt x="2286000" y="2819400"/>
                </a:lnTo>
                <a:lnTo>
                  <a:pt x="2667000" y="2819400"/>
                </a:lnTo>
                <a:lnTo>
                  <a:pt x="2667000" y="2821533"/>
                </a:lnTo>
                <a:cubicBezTo>
                  <a:pt x="2691689" y="2802941"/>
                  <a:pt x="2716987" y="2785262"/>
                  <a:pt x="2743200" y="2768651"/>
                </a:cubicBezTo>
                <a:lnTo>
                  <a:pt x="2743200" y="2362200"/>
                </a:lnTo>
                <a:close/>
                <a:moveTo>
                  <a:pt x="1676400" y="2362200"/>
                </a:moveTo>
                <a:lnTo>
                  <a:pt x="1676400" y="2819400"/>
                </a:lnTo>
                <a:lnTo>
                  <a:pt x="2133600" y="2819400"/>
                </a:lnTo>
                <a:lnTo>
                  <a:pt x="2133600" y="2362200"/>
                </a:lnTo>
                <a:close/>
                <a:moveTo>
                  <a:pt x="1066800" y="2362200"/>
                </a:moveTo>
                <a:lnTo>
                  <a:pt x="1066800" y="2819400"/>
                </a:lnTo>
                <a:lnTo>
                  <a:pt x="1524000" y="2819400"/>
                </a:lnTo>
                <a:lnTo>
                  <a:pt x="1524000" y="2362200"/>
                </a:lnTo>
                <a:close/>
                <a:moveTo>
                  <a:pt x="457200" y="2362200"/>
                </a:moveTo>
                <a:lnTo>
                  <a:pt x="457200" y="2819400"/>
                </a:lnTo>
                <a:lnTo>
                  <a:pt x="914400" y="2819400"/>
                </a:lnTo>
                <a:lnTo>
                  <a:pt x="914400" y="2362200"/>
                </a:lnTo>
                <a:close/>
                <a:moveTo>
                  <a:pt x="2895600" y="1752600"/>
                </a:moveTo>
                <a:lnTo>
                  <a:pt x="2895600" y="2209800"/>
                </a:lnTo>
                <a:lnTo>
                  <a:pt x="3352800" y="2209800"/>
                </a:lnTo>
                <a:lnTo>
                  <a:pt x="3352800" y="1752600"/>
                </a:lnTo>
                <a:close/>
                <a:moveTo>
                  <a:pt x="2286000" y="1752600"/>
                </a:moveTo>
                <a:lnTo>
                  <a:pt x="2286000" y="2209800"/>
                </a:lnTo>
                <a:lnTo>
                  <a:pt x="2743200" y="2209800"/>
                </a:lnTo>
                <a:lnTo>
                  <a:pt x="2743200" y="1752600"/>
                </a:lnTo>
                <a:close/>
                <a:moveTo>
                  <a:pt x="1676400" y="1752600"/>
                </a:moveTo>
                <a:lnTo>
                  <a:pt x="1676400" y="2209800"/>
                </a:lnTo>
                <a:lnTo>
                  <a:pt x="2133600" y="2209800"/>
                </a:lnTo>
                <a:lnTo>
                  <a:pt x="2133600" y="1752600"/>
                </a:lnTo>
                <a:close/>
                <a:moveTo>
                  <a:pt x="1066800" y="1752600"/>
                </a:moveTo>
                <a:lnTo>
                  <a:pt x="1066800" y="2209800"/>
                </a:lnTo>
                <a:lnTo>
                  <a:pt x="1524000" y="2209800"/>
                </a:lnTo>
                <a:lnTo>
                  <a:pt x="1524000" y="1752600"/>
                </a:lnTo>
                <a:close/>
                <a:moveTo>
                  <a:pt x="457200" y="1752600"/>
                </a:moveTo>
                <a:lnTo>
                  <a:pt x="457200" y="2209800"/>
                </a:lnTo>
                <a:lnTo>
                  <a:pt x="914400" y="2209800"/>
                </a:lnTo>
                <a:lnTo>
                  <a:pt x="914400" y="1752600"/>
                </a:lnTo>
                <a:close/>
                <a:moveTo>
                  <a:pt x="2895600" y="1143000"/>
                </a:moveTo>
                <a:lnTo>
                  <a:pt x="2895600" y="1600200"/>
                </a:lnTo>
                <a:lnTo>
                  <a:pt x="3352800" y="1600200"/>
                </a:lnTo>
                <a:lnTo>
                  <a:pt x="3352800" y="1143000"/>
                </a:lnTo>
                <a:close/>
                <a:moveTo>
                  <a:pt x="2286000" y="1143000"/>
                </a:moveTo>
                <a:lnTo>
                  <a:pt x="2286000" y="1600200"/>
                </a:lnTo>
                <a:lnTo>
                  <a:pt x="2743200" y="1600200"/>
                </a:lnTo>
                <a:lnTo>
                  <a:pt x="2743200" y="1143000"/>
                </a:lnTo>
                <a:close/>
                <a:moveTo>
                  <a:pt x="1676400" y="1143000"/>
                </a:moveTo>
                <a:lnTo>
                  <a:pt x="1676400" y="1600200"/>
                </a:lnTo>
                <a:lnTo>
                  <a:pt x="2133600" y="1600200"/>
                </a:lnTo>
                <a:lnTo>
                  <a:pt x="2133600" y="1143000"/>
                </a:lnTo>
                <a:close/>
                <a:moveTo>
                  <a:pt x="1066800" y="1143000"/>
                </a:moveTo>
                <a:lnTo>
                  <a:pt x="1066800" y="1600200"/>
                </a:lnTo>
                <a:lnTo>
                  <a:pt x="1524000" y="1600200"/>
                </a:lnTo>
                <a:lnTo>
                  <a:pt x="1524000" y="1143000"/>
                </a:lnTo>
                <a:close/>
                <a:moveTo>
                  <a:pt x="457200" y="1143000"/>
                </a:moveTo>
                <a:lnTo>
                  <a:pt x="457200" y="1600200"/>
                </a:lnTo>
                <a:lnTo>
                  <a:pt x="914400" y="1600200"/>
                </a:lnTo>
                <a:lnTo>
                  <a:pt x="914400" y="1143000"/>
                </a:lnTo>
                <a:close/>
                <a:moveTo>
                  <a:pt x="152400" y="838200"/>
                </a:moveTo>
                <a:lnTo>
                  <a:pt x="152400" y="3733800"/>
                </a:lnTo>
                <a:lnTo>
                  <a:pt x="2209800" y="3733800"/>
                </a:lnTo>
                <a:cubicBezTo>
                  <a:pt x="2210181" y="3682803"/>
                  <a:pt x="2213972" y="3631892"/>
                  <a:pt x="2221154" y="3581400"/>
                </a:cubicBezTo>
                <a:lnTo>
                  <a:pt x="381000" y="3581400"/>
                </a:lnTo>
                <a:cubicBezTo>
                  <a:pt x="338918" y="3581400"/>
                  <a:pt x="304800" y="3547281"/>
                  <a:pt x="304800" y="3505200"/>
                </a:cubicBezTo>
                <a:lnTo>
                  <a:pt x="304800" y="1066800"/>
                </a:lnTo>
                <a:cubicBezTo>
                  <a:pt x="304800" y="1024718"/>
                  <a:pt x="338918" y="990600"/>
                  <a:pt x="381000" y="990600"/>
                </a:cubicBezTo>
                <a:lnTo>
                  <a:pt x="3429000" y="990600"/>
                </a:lnTo>
                <a:cubicBezTo>
                  <a:pt x="3471081" y="990600"/>
                  <a:pt x="3505200" y="1024718"/>
                  <a:pt x="3505200" y="1066800"/>
                </a:cubicBezTo>
                <a:lnTo>
                  <a:pt x="3505200" y="2601239"/>
                </a:lnTo>
                <a:cubicBezTo>
                  <a:pt x="3556664" y="2608269"/>
                  <a:pt x="3607584" y="2618841"/>
                  <a:pt x="3657600" y="2632862"/>
                </a:cubicBezTo>
                <a:lnTo>
                  <a:pt x="3657600" y="838200"/>
                </a:lnTo>
                <a:close/>
                <a:moveTo>
                  <a:pt x="152400" y="304800"/>
                </a:moveTo>
                <a:lnTo>
                  <a:pt x="152400" y="685800"/>
                </a:lnTo>
                <a:lnTo>
                  <a:pt x="3657600" y="685800"/>
                </a:lnTo>
                <a:lnTo>
                  <a:pt x="3657600" y="304800"/>
                </a:lnTo>
                <a:lnTo>
                  <a:pt x="3505200" y="304800"/>
                </a:lnTo>
                <a:lnTo>
                  <a:pt x="3505200" y="381000"/>
                </a:lnTo>
                <a:cubicBezTo>
                  <a:pt x="3505200" y="423081"/>
                  <a:pt x="3471081" y="457200"/>
                  <a:pt x="3429000" y="457200"/>
                </a:cubicBezTo>
                <a:cubicBezTo>
                  <a:pt x="3386918" y="457200"/>
                  <a:pt x="3352800" y="423081"/>
                  <a:pt x="3352800" y="381000"/>
                </a:cubicBezTo>
                <a:lnTo>
                  <a:pt x="3352800" y="304800"/>
                </a:lnTo>
                <a:lnTo>
                  <a:pt x="3200400" y="304800"/>
                </a:lnTo>
                <a:lnTo>
                  <a:pt x="3200400" y="381000"/>
                </a:lnTo>
                <a:cubicBezTo>
                  <a:pt x="3200400" y="423081"/>
                  <a:pt x="3166281" y="457200"/>
                  <a:pt x="3124200" y="457200"/>
                </a:cubicBezTo>
                <a:cubicBezTo>
                  <a:pt x="3082118" y="457200"/>
                  <a:pt x="3048000" y="423081"/>
                  <a:pt x="3048000" y="381000"/>
                </a:cubicBezTo>
                <a:lnTo>
                  <a:pt x="3048000" y="304800"/>
                </a:lnTo>
                <a:lnTo>
                  <a:pt x="2895600" y="304800"/>
                </a:lnTo>
                <a:lnTo>
                  <a:pt x="2895600" y="381000"/>
                </a:lnTo>
                <a:cubicBezTo>
                  <a:pt x="2895600" y="423081"/>
                  <a:pt x="2861481" y="457200"/>
                  <a:pt x="2819400" y="457200"/>
                </a:cubicBezTo>
                <a:cubicBezTo>
                  <a:pt x="2777318" y="457200"/>
                  <a:pt x="2743200" y="423081"/>
                  <a:pt x="2743200" y="381000"/>
                </a:cubicBezTo>
                <a:lnTo>
                  <a:pt x="2743200" y="304800"/>
                </a:lnTo>
                <a:lnTo>
                  <a:pt x="2590800" y="304800"/>
                </a:lnTo>
                <a:lnTo>
                  <a:pt x="2590800" y="381000"/>
                </a:lnTo>
                <a:cubicBezTo>
                  <a:pt x="2590800" y="423081"/>
                  <a:pt x="2556681" y="457200"/>
                  <a:pt x="2514600" y="457200"/>
                </a:cubicBezTo>
                <a:cubicBezTo>
                  <a:pt x="2472518" y="457200"/>
                  <a:pt x="2438400" y="423081"/>
                  <a:pt x="2438400" y="381000"/>
                </a:cubicBezTo>
                <a:lnTo>
                  <a:pt x="2438400" y="304800"/>
                </a:lnTo>
                <a:lnTo>
                  <a:pt x="1371600" y="304800"/>
                </a:lnTo>
                <a:lnTo>
                  <a:pt x="1371600" y="381000"/>
                </a:lnTo>
                <a:cubicBezTo>
                  <a:pt x="1371600" y="423081"/>
                  <a:pt x="1337481" y="457200"/>
                  <a:pt x="1295400" y="457200"/>
                </a:cubicBezTo>
                <a:cubicBezTo>
                  <a:pt x="1253318" y="457200"/>
                  <a:pt x="1219200" y="423081"/>
                  <a:pt x="1219200" y="381000"/>
                </a:cubicBezTo>
                <a:lnTo>
                  <a:pt x="1219200" y="304800"/>
                </a:lnTo>
                <a:lnTo>
                  <a:pt x="1066800" y="304800"/>
                </a:lnTo>
                <a:lnTo>
                  <a:pt x="1066800" y="381000"/>
                </a:lnTo>
                <a:cubicBezTo>
                  <a:pt x="1066800" y="423081"/>
                  <a:pt x="1032681" y="457200"/>
                  <a:pt x="990600" y="457200"/>
                </a:cubicBezTo>
                <a:cubicBezTo>
                  <a:pt x="948518" y="457200"/>
                  <a:pt x="914400" y="423081"/>
                  <a:pt x="914400" y="381000"/>
                </a:cubicBezTo>
                <a:lnTo>
                  <a:pt x="914400" y="304800"/>
                </a:lnTo>
                <a:lnTo>
                  <a:pt x="762000" y="304800"/>
                </a:lnTo>
                <a:lnTo>
                  <a:pt x="762000" y="381000"/>
                </a:lnTo>
                <a:cubicBezTo>
                  <a:pt x="762000" y="423081"/>
                  <a:pt x="727881" y="457200"/>
                  <a:pt x="685800" y="457200"/>
                </a:cubicBezTo>
                <a:cubicBezTo>
                  <a:pt x="643718" y="457200"/>
                  <a:pt x="609600" y="423081"/>
                  <a:pt x="609600" y="381000"/>
                </a:cubicBezTo>
                <a:lnTo>
                  <a:pt x="609600" y="304800"/>
                </a:lnTo>
                <a:lnTo>
                  <a:pt x="457200" y="304800"/>
                </a:lnTo>
                <a:lnTo>
                  <a:pt x="457200" y="381000"/>
                </a:lnTo>
                <a:cubicBezTo>
                  <a:pt x="457200" y="423081"/>
                  <a:pt x="423081" y="457200"/>
                  <a:pt x="381000" y="457200"/>
                </a:cubicBezTo>
                <a:cubicBezTo>
                  <a:pt x="338918" y="457200"/>
                  <a:pt x="304800" y="423081"/>
                  <a:pt x="304800" y="381000"/>
                </a:cubicBezTo>
                <a:lnTo>
                  <a:pt x="304800" y="304800"/>
                </a:lnTo>
                <a:close/>
                <a:moveTo>
                  <a:pt x="381000" y="0"/>
                </a:moveTo>
                <a:cubicBezTo>
                  <a:pt x="423081" y="0"/>
                  <a:pt x="457200" y="34118"/>
                  <a:pt x="457200" y="76200"/>
                </a:cubicBezTo>
                <a:lnTo>
                  <a:pt x="457200" y="152400"/>
                </a:lnTo>
                <a:lnTo>
                  <a:pt x="609600" y="152400"/>
                </a:lnTo>
                <a:lnTo>
                  <a:pt x="609600" y="76200"/>
                </a:lnTo>
                <a:cubicBezTo>
                  <a:pt x="609600" y="34118"/>
                  <a:pt x="643718" y="0"/>
                  <a:pt x="685800" y="0"/>
                </a:cubicBezTo>
                <a:cubicBezTo>
                  <a:pt x="727881" y="0"/>
                  <a:pt x="762000" y="34118"/>
                  <a:pt x="762000" y="76200"/>
                </a:cubicBezTo>
                <a:lnTo>
                  <a:pt x="762000" y="152400"/>
                </a:lnTo>
                <a:lnTo>
                  <a:pt x="914400" y="152400"/>
                </a:lnTo>
                <a:lnTo>
                  <a:pt x="914400" y="76200"/>
                </a:lnTo>
                <a:cubicBezTo>
                  <a:pt x="914400" y="34118"/>
                  <a:pt x="948518" y="0"/>
                  <a:pt x="990600" y="0"/>
                </a:cubicBezTo>
                <a:cubicBezTo>
                  <a:pt x="1032681" y="0"/>
                  <a:pt x="1066800" y="34118"/>
                  <a:pt x="1066800" y="76200"/>
                </a:cubicBezTo>
                <a:lnTo>
                  <a:pt x="1066800" y="152400"/>
                </a:lnTo>
                <a:lnTo>
                  <a:pt x="1219200" y="152400"/>
                </a:lnTo>
                <a:lnTo>
                  <a:pt x="1219200" y="76200"/>
                </a:lnTo>
                <a:cubicBezTo>
                  <a:pt x="1219200" y="34118"/>
                  <a:pt x="1253318" y="0"/>
                  <a:pt x="1295400" y="0"/>
                </a:cubicBezTo>
                <a:cubicBezTo>
                  <a:pt x="1337481" y="0"/>
                  <a:pt x="1371600" y="34118"/>
                  <a:pt x="1371600" y="76200"/>
                </a:cubicBezTo>
                <a:lnTo>
                  <a:pt x="1371600" y="152400"/>
                </a:lnTo>
                <a:lnTo>
                  <a:pt x="2438400" y="152400"/>
                </a:lnTo>
                <a:lnTo>
                  <a:pt x="2438400" y="76200"/>
                </a:lnTo>
                <a:cubicBezTo>
                  <a:pt x="2438400" y="34118"/>
                  <a:pt x="2472518" y="0"/>
                  <a:pt x="2514600" y="0"/>
                </a:cubicBezTo>
                <a:cubicBezTo>
                  <a:pt x="2556681" y="0"/>
                  <a:pt x="2590800" y="34118"/>
                  <a:pt x="2590800" y="76200"/>
                </a:cubicBezTo>
                <a:lnTo>
                  <a:pt x="2590800" y="152400"/>
                </a:lnTo>
                <a:lnTo>
                  <a:pt x="2743200" y="152400"/>
                </a:lnTo>
                <a:lnTo>
                  <a:pt x="2743200" y="76200"/>
                </a:lnTo>
                <a:cubicBezTo>
                  <a:pt x="2743200" y="34118"/>
                  <a:pt x="2777318" y="0"/>
                  <a:pt x="2819400" y="0"/>
                </a:cubicBezTo>
                <a:cubicBezTo>
                  <a:pt x="2861481" y="0"/>
                  <a:pt x="2895600" y="34118"/>
                  <a:pt x="2895600" y="76200"/>
                </a:cubicBezTo>
                <a:lnTo>
                  <a:pt x="2895600" y="152400"/>
                </a:lnTo>
                <a:lnTo>
                  <a:pt x="3048000" y="152400"/>
                </a:lnTo>
                <a:lnTo>
                  <a:pt x="3048000" y="76200"/>
                </a:lnTo>
                <a:cubicBezTo>
                  <a:pt x="3048000" y="34118"/>
                  <a:pt x="3082118" y="0"/>
                  <a:pt x="3124200" y="0"/>
                </a:cubicBezTo>
                <a:cubicBezTo>
                  <a:pt x="3166281" y="0"/>
                  <a:pt x="3200400" y="34118"/>
                  <a:pt x="3200400" y="76200"/>
                </a:cubicBezTo>
                <a:lnTo>
                  <a:pt x="3200400" y="152400"/>
                </a:lnTo>
                <a:lnTo>
                  <a:pt x="3352800" y="152400"/>
                </a:lnTo>
                <a:lnTo>
                  <a:pt x="3352800" y="76200"/>
                </a:lnTo>
                <a:cubicBezTo>
                  <a:pt x="3352800" y="34118"/>
                  <a:pt x="3386918" y="0"/>
                  <a:pt x="3429000" y="0"/>
                </a:cubicBezTo>
                <a:cubicBezTo>
                  <a:pt x="3471081" y="0"/>
                  <a:pt x="3505200" y="34118"/>
                  <a:pt x="3505200" y="76200"/>
                </a:cubicBezTo>
                <a:lnTo>
                  <a:pt x="3505200" y="152400"/>
                </a:lnTo>
                <a:lnTo>
                  <a:pt x="3733800" y="152400"/>
                </a:lnTo>
                <a:cubicBezTo>
                  <a:pt x="3775881" y="152400"/>
                  <a:pt x="3810000" y="186518"/>
                  <a:pt x="3810000" y="228600"/>
                </a:cubicBezTo>
                <a:lnTo>
                  <a:pt x="3810000" y="2738323"/>
                </a:lnTo>
                <a:cubicBezTo>
                  <a:pt x="3809990" y="2747772"/>
                  <a:pt x="3808228" y="2757125"/>
                  <a:pt x="3804799" y="2765926"/>
                </a:cubicBezTo>
                <a:cubicBezTo>
                  <a:pt x="3789521" y="2805141"/>
                  <a:pt x="3745354" y="2824543"/>
                  <a:pt x="3706139" y="2809265"/>
                </a:cubicBezTo>
                <a:cubicBezTo>
                  <a:pt x="3616033" y="2774804"/>
                  <a:pt x="3521392" y="2753630"/>
                  <a:pt x="3425190" y="2746400"/>
                </a:cubicBezTo>
                <a:cubicBezTo>
                  <a:pt x="3424580" y="2746400"/>
                  <a:pt x="3423894" y="2746400"/>
                  <a:pt x="3423285" y="2746400"/>
                </a:cubicBezTo>
                <a:lnTo>
                  <a:pt x="3413760" y="2745715"/>
                </a:lnTo>
                <a:cubicBezTo>
                  <a:pt x="3393795" y="2744343"/>
                  <a:pt x="3373450" y="2742743"/>
                  <a:pt x="3352800" y="2742743"/>
                </a:cubicBezTo>
                <a:cubicBezTo>
                  <a:pt x="3321482" y="2742743"/>
                  <a:pt x="3290468" y="2744572"/>
                  <a:pt x="3259988" y="2747467"/>
                </a:cubicBezTo>
                <a:cubicBezTo>
                  <a:pt x="3246044" y="2748763"/>
                  <a:pt x="3232404" y="2750972"/>
                  <a:pt x="3218612" y="2752953"/>
                </a:cubicBezTo>
                <a:cubicBezTo>
                  <a:pt x="3202991" y="2755087"/>
                  <a:pt x="3187141" y="2757221"/>
                  <a:pt x="3171901" y="2760040"/>
                </a:cubicBezTo>
                <a:cubicBezTo>
                  <a:pt x="3153766" y="2763469"/>
                  <a:pt x="3135858" y="2767584"/>
                  <a:pt x="3118028" y="2772003"/>
                </a:cubicBezTo>
                <a:cubicBezTo>
                  <a:pt x="3108350" y="2774518"/>
                  <a:pt x="3098673" y="2776957"/>
                  <a:pt x="3089148" y="2779624"/>
                </a:cubicBezTo>
                <a:cubicBezTo>
                  <a:pt x="3068041" y="2785567"/>
                  <a:pt x="3047162" y="2791968"/>
                  <a:pt x="3026588" y="2799207"/>
                </a:cubicBezTo>
                <a:lnTo>
                  <a:pt x="3013176" y="2804160"/>
                </a:lnTo>
                <a:cubicBezTo>
                  <a:pt x="2860243" y="2860891"/>
                  <a:pt x="2723426" y="2954026"/>
                  <a:pt x="2614574" y="3075508"/>
                </a:cubicBezTo>
                <a:lnTo>
                  <a:pt x="2612288" y="3078023"/>
                </a:lnTo>
                <a:cubicBezTo>
                  <a:pt x="2595877" y="3096720"/>
                  <a:pt x="2580056" y="3116018"/>
                  <a:pt x="2564816" y="3135935"/>
                </a:cubicBezTo>
                <a:cubicBezTo>
                  <a:pt x="2561920" y="3139897"/>
                  <a:pt x="2559024" y="3143631"/>
                  <a:pt x="2556205" y="3147517"/>
                </a:cubicBezTo>
                <a:cubicBezTo>
                  <a:pt x="2542537" y="3165910"/>
                  <a:pt x="2529535" y="3184779"/>
                  <a:pt x="2517191" y="3204134"/>
                </a:cubicBezTo>
                <a:cubicBezTo>
                  <a:pt x="2513457" y="3209925"/>
                  <a:pt x="2509952" y="3215945"/>
                  <a:pt x="2506370" y="3221812"/>
                </a:cubicBezTo>
                <a:cubicBezTo>
                  <a:pt x="2495016" y="3240481"/>
                  <a:pt x="2484044" y="3259226"/>
                  <a:pt x="2473909" y="3278581"/>
                </a:cubicBezTo>
                <a:cubicBezTo>
                  <a:pt x="2470480" y="3285210"/>
                  <a:pt x="2467508" y="3291992"/>
                  <a:pt x="2464232" y="3298698"/>
                </a:cubicBezTo>
                <a:cubicBezTo>
                  <a:pt x="2431008" y="3365935"/>
                  <a:pt x="2405672" y="3436791"/>
                  <a:pt x="2388717" y="3509848"/>
                </a:cubicBezTo>
                <a:cubicBezTo>
                  <a:pt x="2371344" y="3583238"/>
                  <a:pt x="2362448" y="3658381"/>
                  <a:pt x="2362200" y="3733800"/>
                </a:cubicBezTo>
                <a:cubicBezTo>
                  <a:pt x="2362200" y="3754679"/>
                  <a:pt x="2363724" y="3775253"/>
                  <a:pt x="2365400" y="3795827"/>
                </a:cubicBezTo>
                <a:lnTo>
                  <a:pt x="2366010" y="3804666"/>
                </a:lnTo>
                <a:cubicBezTo>
                  <a:pt x="2366143" y="3806504"/>
                  <a:pt x="2366201" y="3808352"/>
                  <a:pt x="2366201" y="3810190"/>
                </a:cubicBezTo>
                <a:cubicBezTo>
                  <a:pt x="2366096" y="3852272"/>
                  <a:pt x="2331891" y="3886305"/>
                  <a:pt x="2289810" y="3886200"/>
                </a:cubicBezTo>
                <a:lnTo>
                  <a:pt x="76200" y="3886200"/>
                </a:lnTo>
                <a:cubicBezTo>
                  <a:pt x="34118" y="3886200"/>
                  <a:pt x="0" y="3852081"/>
                  <a:pt x="0" y="3810000"/>
                </a:cubicBezTo>
                <a:lnTo>
                  <a:pt x="0" y="228600"/>
                </a:lnTo>
                <a:cubicBezTo>
                  <a:pt x="0" y="186518"/>
                  <a:pt x="34118" y="152400"/>
                  <a:pt x="76200" y="152400"/>
                </a:cubicBezTo>
                <a:lnTo>
                  <a:pt x="304800" y="152400"/>
                </a:lnTo>
                <a:lnTo>
                  <a:pt x="304800" y="76200"/>
                </a:lnTo>
                <a:cubicBezTo>
                  <a:pt x="304800" y="34118"/>
                  <a:pt x="338918" y="0"/>
                  <a:pt x="381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4A5250B-7B5A-4CA9-8566-8ED0962AB6D7}"/>
              </a:ext>
            </a:extLst>
          </p:cNvPr>
          <p:cNvSpPr>
            <a:spLocks noChangeAspect="1"/>
          </p:cNvSpPr>
          <p:nvPr/>
        </p:nvSpPr>
        <p:spPr>
          <a:xfrm>
            <a:off x="18240445" y="4930390"/>
            <a:ext cx="853440" cy="682752"/>
          </a:xfrm>
          <a:custGeom>
            <a:avLst/>
            <a:gdLst>
              <a:gd name="connsiteX0" fmla="*/ 3810000 w 4572000"/>
              <a:gd name="connsiteY0" fmla="*/ 3048000 h 3657600"/>
              <a:gd name="connsiteX1" fmla="*/ 4114800 w 4572000"/>
              <a:gd name="connsiteY1" fmla="*/ 3048000 h 3657600"/>
              <a:gd name="connsiteX2" fmla="*/ 4114800 w 4572000"/>
              <a:gd name="connsiteY2" fmla="*/ 3200400 h 3657600"/>
              <a:gd name="connsiteX3" fmla="*/ 3810000 w 4572000"/>
              <a:gd name="connsiteY3" fmla="*/ 3200400 h 3657600"/>
              <a:gd name="connsiteX4" fmla="*/ 3352800 w 4572000"/>
              <a:gd name="connsiteY4" fmla="*/ 3048000 h 3657600"/>
              <a:gd name="connsiteX5" fmla="*/ 3657600 w 4572000"/>
              <a:gd name="connsiteY5" fmla="*/ 3048000 h 3657600"/>
              <a:gd name="connsiteX6" fmla="*/ 3657600 w 4572000"/>
              <a:gd name="connsiteY6" fmla="*/ 3200400 h 3657600"/>
              <a:gd name="connsiteX7" fmla="*/ 3352800 w 4572000"/>
              <a:gd name="connsiteY7" fmla="*/ 3200400 h 3657600"/>
              <a:gd name="connsiteX8" fmla="*/ 2895600 w 4572000"/>
              <a:gd name="connsiteY8" fmla="*/ 3048000 h 3657600"/>
              <a:gd name="connsiteX9" fmla="*/ 3200400 w 4572000"/>
              <a:gd name="connsiteY9" fmla="*/ 3048000 h 3657600"/>
              <a:gd name="connsiteX10" fmla="*/ 3200400 w 4572000"/>
              <a:gd name="connsiteY10" fmla="*/ 3200400 h 3657600"/>
              <a:gd name="connsiteX11" fmla="*/ 2895600 w 4572000"/>
              <a:gd name="connsiteY11" fmla="*/ 3200400 h 3657600"/>
              <a:gd name="connsiteX12" fmla="*/ 2133600 w 4572000"/>
              <a:gd name="connsiteY12" fmla="*/ 3048000 h 3657600"/>
              <a:gd name="connsiteX13" fmla="*/ 2133600 w 4572000"/>
              <a:gd name="connsiteY13" fmla="*/ 3200400 h 3657600"/>
              <a:gd name="connsiteX14" fmla="*/ 2438400 w 4572000"/>
              <a:gd name="connsiteY14" fmla="*/ 3200400 h 3657600"/>
              <a:gd name="connsiteX15" fmla="*/ 2438400 w 4572000"/>
              <a:gd name="connsiteY15" fmla="*/ 3048000 h 3657600"/>
              <a:gd name="connsiteX16" fmla="*/ 1295400 w 4572000"/>
              <a:gd name="connsiteY16" fmla="*/ 3048000 h 3657600"/>
              <a:gd name="connsiteX17" fmla="*/ 1219200 w 4572000"/>
              <a:gd name="connsiteY17" fmla="*/ 3124200 h 3657600"/>
              <a:gd name="connsiteX18" fmla="*/ 1295400 w 4572000"/>
              <a:gd name="connsiteY18" fmla="*/ 3200400 h 3657600"/>
              <a:gd name="connsiteX19" fmla="*/ 1371600 w 4572000"/>
              <a:gd name="connsiteY19" fmla="*/ 3124200 h 3657600"/>
              <a:gd name="connsiteX20" fmla="*/ 1295400 w 4572000"/>
              <a:gd name="connsiteY20" fmla="*/ 3048000 h 3657600"/>
              <a:gd name="connsiteX21" fmla="*/ 685800 w 4572000"/>
              <a:gd name="connsiteY21" fmla="*/ 3048000 h 3657600"/>
              <a:gd name="connsiteX22" fmla="*/ 609600 w 4572000"/>
              <a:gd name="connsiteY22" fmla="*/ 3124200 h 3657600"/>
              <a:gd name="connsiteX23" fmla="*/ 685800 w 4572000"/>
              <a:gd name="connsiteY23" fmla="*/ 3200400 h 3657600"/>
              <a:gd name="connsiteX24" fmla="*/ 762000 w 4572000"/>
              <a:gd name="connsiteY24" fmla="*/ 3124200 h 3657600"/>
              <a:gd name="connsiteX25" fmla="*/ 685800 w 4572000"/>
              <a:gd name="connsiteY25" fmla="*/ 3048000 h 3657600"/>
              <a:gd name="connsiteX26" fmla="*/ 2057400 w 4572000"/>
              <a:gd name="connsiteY26" fmla="*/ 2895600 h 3657600"/>
              <a:gd name="connsiteX27" fmla="*/ 2514600 w 4572000"/>
              <a:gd name="connsiteY27" fmla="*/ 2895600 h 3657600"/>
              <a:gd name="connsiteX28" fmla="*/ 2590800 w 4572000"/>
              <a:gd name="connsiteY28" fmla="*/ 2971800 h 3657600"/>
              <a:gd name="connsiteX29" fmla="*/ 2590800 w 4572000"/>
              <a:gd name="connsiteY29" fmla="*/ 3276600 h 3657600"/>
              <a:gd name="connsiteX30" fmla="*/ 2514600 w 4572000"/>
              <a:gd name="connsiteY30" fmla="*/ 3352800 h 3657600"/>
              <a:gd name="connsiteX31" fmla="*/ 2057400 w 4572000"/>
              <a:gd name="connsiteY31" fmla="*/ 3352800 h 3657600"/>
              <a:gd name="connsiteX32" fmla="*/ 1981200 w 4572000"/>
              <a:gd name="connsiteY32" fmla="*/ 3276600 h 3657600"/>
              <a:gd name="connsiteX33" fmla="*/ 1981200 w 4572000"/>
              <a:gd name="connsiteY33" fmla="*/ 2971800 h 3657600"/>
              <a:gd name="connsiteX34" fmla="*/ 2057400 w 4572000"/>
              <a:gd name="connsiteY34" fmla="*/ 2895600 h 3657600"/>
              <a:gd name="connsiteX35" fmla="*/ 1295400 w 4572000"/>
              <a:gd name="connsiteY35" fmla="*/ 2895600 h 3657600"/>
              <a:gd name="connsiteX36" fmla="*/ 1524000 w 4572000"/>
              <a:gd name="connsiteY36" fmla="*/ 3124200 h 3657600"/>
              <a:gd name="connsiteX37" fmla="*/ 1295400 w 4572000"/>
              <a:gd name="connsiteY37" fmla="*/ 3352800 h 3657600"/>
              <a:gd name="connsiteX38" fmla="*/ 1066800 w 4572000"/>
              <a:gd name="connsiteY38" fmla="*/ 3124200 h 3657600"/>
              <a:gd name="connsiteX39" fmla="*/ 1295400 w 4572000"/>
              <a:gd name="connsiteY39" fmla="*/ 2895600 h 3657600"/>
              <a:gd name="connsiteX40" fmla="*/ 685800 w 4572000"/>
              <a:gd name="connsiteY40" fmla="*/ 2895600 h 3657600"/>
              <a:gd name="connsiteX41" fmla="*/ 914400 w 4572000"/>
              <a:gd name="connsiteY41" fmla="*/ 3124200 h 3657600"/>
              <a:gd name="connsiteX42" fmla="*/ 685800 w 4572000"/>
              <a:gd name="connsiteY42" fmla="*/ 3352800 h 3657600"/>
              <a:gd name="connsiteX43" fmla="*/ 457200 w 4572000"/>
              <a:gd name="connsiteY43" fmla="*/ 3124200 h 3657600"/>
              <a:gd name="connsiteX44" fmla="*/ 685800 w 4572000"/>
              <a:gd name="connsiteY44" fmla="*/ 2895600 h 3657600"/>
              <a:gd name="connsiteX45" fmla="*/ 3352800 w 4572000"/>
              <a:gd name="connsiteY45" fmla="*/ 1371600 h 3657600"/>
              <a:gd name="connsiteX46" fmla="*/ 3810000 w 4572000"/>
              <a:gd name="connsiteY46" fmla="*/ 1371600 h 3657600"/>
              <a:gd name="connsiteX47" fmla="*/ 3810000 w 4572000"/>
              <a:gd name="connsiteY47" fmla="*/ 1524000 h 3657600"/>
              <a:gd name="connsiteX48" fmla="*/ 3352800 w 4572000"/>
              <a:gd name="connsiteY48" fmla="*/ 1524000 h 3657600"/>
              <a:gd name="connsiteX49" fmla="*/ 2514600 w 4572000"/>
              <a:gd name="connsiteY49" fmla="*/ 1152372 h 3657600"/>
              <a:gd name="connsiteX50" fmla="*/ 2207514 w 4572000"/>
              <a:gd name="connsiteY50" fmla="*/ 2380716 h 3657600"/>
              <a:gd name="connsiteX51" fmla="*/ 2133600 w 4572000"/>
              <a:gd name="connsiteY51" fmla="*/ 2438400 h 3657600"/>
              <a:gd name="connsiteX52" fmla="*/ 2131847 w 4572000"/>
              <a:gd name="connsiteY52" fmla="*/ 2438400 h 3657600"/>
              <a:gd name="connsiteX53" fmla="*/ 2058924 w 4572000"/>
              <a:gd name="connsiteY53" fmla="*/ 2377440 h 3657600"/>
              <a:gd name="connsiteX54" fmla="*/ 1878406 w 4572000"/>
              <a:gd name="connsiteY54" fmla="*/ 1474698 h 3657600"/>
              <a:gd name="connsiteX55" fmla="*/ 1746428 w 4572000"/>
              <a:gd name="connsiteY55" fmla="*/ 1782623 h 3657600"/>
              <a:gd name="connsiteX56" fmla="*/ 1676400 w 4572000"/>
              <a:gd name="connsiteY56" fmla="*/ 1828800 h 3657600"/>
              <a:gd name="connsiteX57" fmla="*/ 609600 w 4572000"/>
              <a:gd name="connsiteY57" fmla="*/ 1828800 h 3657600"/>
              <a:gd name="connsiteX58" fmla="*/ 609600 w 4572000"/>
              <a:gd name="connsiteY58" fmla="*/ 2514600 h 3657600"/>
              <a:gd name="connsiteX59" fmla="*/ 685800 w 4572000"/>
              <a:gd name="connsiteY59" fmla="*/ 2590800 h 3657600"/>
              <a:gd name="connsiteX60" fmla="*/ 3886200 w 4572000"/>
              <a:gd name="connsiteY60" fmla="*/ 2590800 h 3657600"/>
              <a:gd name="connsiteX61" fmla="*/ 3962400 w 4572000"/>
              <a:gd name="connsiteY61" fmla="*/ 2514600 h 3657600"/>
              <a:gd name="connsiteX62" fmla="*/ 3962400 w 4572000"/>
              <a:gd name="connsiteY62" fmla="*/ 1828800 h 3657600"/>
              <a:gd name="connsiteX63" fmla="*/ 3200400 w 4572000"/>
              <a:gd name="connsiteY63" fmla="*/ 1828800 h 3657600"/>
              <a:gd name="connsiteX64" fmla="*/ 3132201 w 4572000"/>
              <a:gd name="connsiteY64" fmla="*/ 1786814 h 3657600"/>
              <a:gd name="connsiteX65" fmla="*/ 3057982 w 4572000"/>
              <a:gd name="connsiteY65" fmla="*/ 1638300 h 3657600"/>
              <a:gd name="connsiteX66" fmla="*/ 2890799 w 4572000"/>
              <a:gd name="connsiteY66" fmla="*/ 2084222 h 3657600"/>
              <a:gd name="connsiteX67" fmla="*/ 2815133 w 4572000"/>
              <a:gd name="connsiteY67" fmla="*/ 2133524 h 3657600"/>
              <a:gd name="connsiteX68" fmla="*/ 2745486 w 4572000"/>
              <a:gd name="connsiteY68" fmla="*/ 2075916 h 3657600"/>
              <a:gd name="connsiteX69" fmla="*/ 3352800 w 4572000"/>
              <a:gd name="connsiteY69" fmla="*/ 1066800 h 3657600"/>
              <a:gd name="connsiteX70" fmla="*/ 3810000 w 4572000"/>
              <a:gd name="connsiteY70" fmla="*/ 1066800 h 3657600"/>
              <a:gd name="connsiteX71" fmla="*/ 3810000 w 4572000"/>
              <a:gd name="connsiteY71" fmla="*/ 1219200 h 3657600"/>
              <a:gd name="connsiteX72" fmla="*/ 3352800 w 4572000"/>
              <a:gd name="connsiteY72" fmla="*/ 1219200 h 3657600"/>
              <a:gd name="connsiteX73" fmla="*/ 999820 w 4572000"/>
              <a:gd name="connsiteY73" fmla="*/ 914362 h 3657600"/>
              <a:gd name="connsiteX74" fmla="*/ 939393 w 4572000"/>
              <a:gd name="connsiteY74" fmla="*/ 939393 h 3657600"/>
              <a:gd name="connsiteX75" fmla="*/ 939393 w 4572000"/>
              <a:gd name="connsiteY75" fmla="*/ 1060246 h 3657600"/>
              <a:gd name="connsiteX76" fmla="*/ 1219200 w 4572000"/>
              <a:gd name="connsiteY76" fmla="*/ 1340053 h 3657600"/>
              <a:gd name="connsiteX77" fmla="*/ 1499006 w 4572000"/>
              <a:gd name="connsiteY77" fmla="*/ 1060246 h 3657600"/>
              <a:gd name="connsiteX78" fmla="*/ 1499006 w 4572000"/>
              <a:gd name="connsiteY78" fmla="*/ 939393 h 3657600"/>
              <a:gd name="connsiteX79" fmla="*/ 1438580 w 4572000"/>
              <a:gd name="connsiteY79" fmla="*/ 914362 h 3657600"/>
              <a:gd name="connsiteX80" fmla="*/ 1378153 w 4572000"/>
              <a:gd name="connsiteY80" fmla="*/ 939393 h 3657600"/>
              <a:gd name="connsiteX81" fmla="*/ 1273073 w 4572000"/>
              <a:gd name="connsiteY81" fmla="*/ 1044473 h 3657600"/>
              <a:gd name="connsiteX82" fmla="*/ 1165326 w 4572000"/>
              <a:gd name="connsiteY82" fmla="*/ 1044473 h 3657600"/>
              <a:gd name="connsiteX83" fmla="*/ 1060246 w 4572000"/>
              <a:gd name="connsiteY83" fmla="*/ 939393 h 3657600"/>
              <a:gd name="connsiteX84" fmla="*/ 999820 w 4572000"/>
              <a:gd name="connsiteY84" fmla="*/ 914362 h 3657600"/>
              <a:gd name="connsiteX85" fmla="*/ 3352800 w 4572000"/>
              <a:gd name="connsiteY85" fmla="*/ 762000 h 3657600"/>
              <a:gd name="connsiteX86" fmla="*/ 3810000 w 4572000"/>
              <a:gd name="connsiteY86" fmla="*/ 762000 h 3657600"/>
              <a:gd name="connsiteX87" fmla="*/ 3810000 w 4572000"/>
              <a:gd name="connsiteY87" fmla="*/ 914400 h 3657600"/>
              <a:gd name="connsiteX88" fmla="*/ 3352800 w 4572000"/>
              <a:gd name="connsiteY88" fmla="*/ 914400 h 3657600"/>
              <a:gd name="connsiteX89" fmla="*/ 999820 w 4572000"/>
              <a:gd name="connsiteY89" fmla="*/ 761988 h 3657600"/>
              <a:gd name="connsiteX90" fmla="*/ 1167993 w 4572000"/>
              <a:gd name="connsiteY90" fmla="*/ 831646 h 3657600"/>
              <a:gd name="connsiteX91" fmla="*/ 1219200 w 4572000"/>
              <a:gd name="connsiteY91" fmla="*/ 882853 h 3657600"/>
              <a:gd name="connsiteX92" fmla="*/ 1270406 w 4572000"/>
              <a:gd name="connsiteY92" fmla="*/ 831646 h 3657600"/>
              <a:gd name="connsiteX93" fmla="*/ 1438579 w 4572000"/>
              <a:gd name="connsiteY93" fmla="*/ 762000 h 3657600"/>
              <a:gd name="connsiteX94" fmla="*/ 1606772 w 4572000"/>
              <a:gd name="connsiteY94" fmla="*/ 831665 h 3657600"/>
              <a:gd name="connsiteX95" fmla="*/ 1606753 w 4572000"/>
              <a:gd name="connsiteY95" fmla="*/ 1167993 h 3657600"/>
              <a:gd name="connsiteX96" fmla="*/ 1273073 w 4572000"/>
              <a:gd name="connsiteY96" fmla="*/ 1501673 h 3657600"/>
              <a:gd name="connsiteX97" fmla="*/ 1165326 w 4572000"/>
              <a:gd name="connsiteY97" fmla="*/ 1501673 h 3657600"/>
              <a:gd name="connsiteX98" fmla="*/ 831646 w 4572000"/>
              <a:gd name="connsiteY98" fmla="*/ 1167993 h 3657600"/>
              <a:gd name="connsiteX99" fmla="*/ 831646 w 4572000"/>
              <a:gd name="connsiteY99" fmla="*/ 831646 h 3657600"/>
              <a:gd name="connsiteX100" fmla="*/ 999820 w 4572000"/>
              <a:gd name="connsiteY100" fmla="*/ 761988 h 3657600"/>
              <a:gd name="connsiteX101" fmla="*/ 685800 w 4572000"/>
              <a:gd name="connsiteY101" fmla="*/ 609600 h 3657600"/>
              <a:gd name="connsiteX102" fmla="*/ 609600 w 4572000"/>
              <a:gd name="connsiteY102" fmla="*/ 685800 h 3657600"/>
              <a:gd name="connsiteX103" fmla="*/ 609600 w 4572000"/>
              <a:gd name="connsiteY103" fmla="*/ 1676400 h 3657600"/>
              <a:gd name="connsiteX104" fmla="*/ 1626184 w 4572000"/>
              <a:gd name="connsiteY104" fmla="*/ 1676400 h 3657600"/>
              <a:gd name="connsiteX105" fmla="*/ 1834896 w 4572000"/>
              <a:gd name="connsiteY105" fmla="*/ 1188720 h 3657600"/>
              <a:gd name="connsiteX106" fmla="*/ 1890131 w 4572000"/>
              <a:gd name="connsiteY106" fmla="*/ 1144009 h 3657600"/>
              <a:gd name="connsiteX107" fmla="*/ 1979676 w 4572000"/>
              <a:gd name="connsiteY107" fmla="*/ 1203960 h 3657600"/>
              <a:gd name="connsiteX108" fmla="*/ 2141829 w 4572000"/>
              <a:gd name="connsiteY108" fmla="*/ 2014956 h 3657600"/>
              <a:gd name="connsiteX109" fmla="*/ 2440686 w 4572000"/>
              <a:gd name="connsiteY109" fmla="*/ 819683 h 3657600"/>
              <a:gd name="connsiteX110" fmla="*/ 2496074 w 4572000"/>
              <a:gd name="connsiteY110" fmla="*/ 764295 h 3657600"/>
              <a:gd name="connsiteX111" fmla="*/ 2588514 w 4572000"/>
              <a:gd name="connsiteY111" fmla="*/ 819683 h 3657600"/>
              <a:gd name="connsiteX112" fmla="*/ 2834030 w 4572000"/>
              <a:gd name="connsiteY112" fmla="*/ 1801368 h 3657600"/>
              <a:gd name="connsiteX113" fmla="*/ 2976677 w 4572000"/>
              <a:gd name="connsiteY113" fmla="*/ 1420901 h 3657600"/>
              <a:gd name="connsiteX114" fmla="*/ 3044038 w 4572000"/>
              <a:gd name="connsiteY114" fmla="*/ 1371600 h 3657600"/>
              <a:gd name="connsiteX115" fmla="*/ 3116123 w 4572000"/>
              <a:gd name="connsiteY115" fmla="*/ 1413738 h 3657600"/>
              <a:gd name="connsiteX116" fmla="*/ 3247491 w 4572000"/>
              <a:gd name="connsiteY116" fmla="*/ 1676400 h 3657600"/>
              <a:gd name="connsiteX117" fmla="*/ 3962400 w 4572000"/>
              <a:gd name="connsiteY117" fmla="*/ 1676400 h 3657600"/>
              <a:gd name="connsiteX118" fmla="*/ 3962400 w 4572000"/>
              <a:gd name="connsiteY118" fmla="*/ 685800 h 3657600"/>
              <a:gd name="connsiteX119" fmla="*/ 3886200 w 4572000"/>
              <a:gd name="connsiteY119" fmla="*/ 609600 h 3657600"/>
              <a:gd name="connsiteX120" fmla="*/ 685800 w 4572000"/>
              <a:gd name="connsiteY120" fmla="*/ 457200 h 3657600"/>
              <a:gd name="connsiteX121" fmla="*/ 3886200 w 4572000"/>
              <a:gd name="connsiteY121" fmla="*/ 457200 h 3657600"/>
              <a:gd name="connsiteX122" fmla="*/ 4114800 w 4572000"/>
              <a:gd name="connsiteY122" fmla="*/ 685800 h 3657600"/>
              <a:gd name="connsiteX123" fmla="*/ 4114800 w 4572000"/>
              <a:gd name="connsiteY123" fmla="*/ 2514600 h 3657600"/>
              <a:gd name="connsiteX124" fmla="*/ 3886200 w 4572000"/>
              <a:gd name="connsiteY124" fmla="*/ 2743200 h 3657600"/>
              <a:gd name="connsiteX125" fmla="*/ 685800 w 4572000"/>
              <a:gd name="connsiteY125" fmla="*/ 2743200 h 3657600"/>
              <a:gd name="connsiteX126" fmla="*/ 457200 w 4572000"/>
              <a:gd name="connsiteY126" fmla="*/ 2514600 h 3657600"/>
              <a:gd name="connsiteX127" fmla="*/ 457200 w 4572000"/>
              <a:gd name="connsiteY127" fmla="*/ 685800 h 3657600"/>
              <a:gd name="connsiteX128" fmla="*/ 685800 w 4572000"/>
              <a:gd name="connsiteY128" fmla="*/ 457200 h 3657600"/>
              <a:gd name="connsiteX129" fmla="*/ 228600 w 4572000"/>
              <a:gd name="connsiteY129" fmla="*/ 152400 h 3657600"/>
              <a:gd name="connsiteX130" fmla="*/ 152400 w 4572000"/>
              <a:gd name="connsiteY130" fmla="*/ 228600 h 3657600"/>
              <a:gd name="connsiteX131" fmla="*/ 152400 w 4572000"/>
              <a:gd name="connsiteY131" fmla="*/ 3429000 h 3657600"/>
              <a:gd name="connsiteX132" fmla="*/ 228600 w 4572000"/>
              <a:gd name="connsiteY132" fmla="*/ 3505200 h 3657600"/>
              <a:gd name="connsiteX133" fmla="*/ 4343400 w 4572000"/>
              <a:gd name="connsiteY133" fmla="*/ 3505200 h 3657600"/>
              <a:gd name="connsiteX134" fmla="*/ 4419600 w 4572000"/>
              <a:gd name="connsiteY134" fmla="*/ 3429000 h 3657600"/>
              <a:gd name="connsiteX135" fmla="*/ 4419600 w 4572000"/>
              <a:gd name="connsiteY135" fmla="*/ 228600 h 3657600"/>
              <a:gd name="connsiteX136" fmla="*/ 4343400 w 4572000"/>
              <a:gd name="connsiteY136" fmla="*/ 152400 h 3657600"/>
              <a:gd name="connsiteX137" fmla="*/ 228600 w 4572000"/>
              <a:gd name="connsiteY137" fmla="*/ 0 h 3657600"/>
              <a:gd name="connsiteX138" fmla="*/ 4343400 w 4572000"/>
              <a:gd name="connsiteY138" fmla="*/ 0 h 3657600"/>
              <a:gd name="connsiteX139" fmla="*/ 4572000 w 4572000"/>
              <a:gd name="connsiteY139" fmla="*/ 228600 h 3657600"/>
              <a:gd name="connsiteX140" fmla="*/ 4572000 w 4572000"/>
              <a:gd name="connsiteY140" fmla="*/ 3429000 h 3657600"/>
              <a:gd name="connsiteX141" fmla="*/ 4343400 w 4572000"/>
              <a:gd name="connsiteY141" fmla="*/ 3657600 h 3657600"/>
              <a:gd name="connsiteX142" fmla="*/ 228600 w 4572000"/>
              <a:gd name="connsiteY142" fmla="*/ 3657600 h 3657600"/>
              <a:gd name="connsiteX143" fmla="*/ 0 w 4572000"/>
              <a:gd name="connsiteY143" fmla="*/ 3429000 h 3657600"/>
              <a:gd name="connsiteX144" fmla="*/ 0 w 4572000"/>
              <a:gd name="connsiteY144" fmla="*/ 228600 h 3657600"/>
              <a:gd name="connsiteX145" fmla="*/ 228600 w 4572000"/>
              <a:gd name="connsiteY145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3657600">
                <a:moveTo>
                  <a:pt x="3810000" y="3048000"/>
                </a:moveTo>
                <a:lnTo>
                  <a:pt x="4114800" y="3048000"/>
                </a:lnTo>
                <a:lnTo>
                  <a:pt x="4114800" y="3200400"/>
                </a:lnTo>
                <a:lnTo>
                  <a:pt x="3810000" y="3200400"/>
                </a:lnTo>
                <a:close/>
                <a:moveTo>
                  <a:pt x="3352800" y="3048000"/>
                </a:moveTo>
                <a:lnTo>
                  <a:pt x="3657600" y="3048000"/>
                </a:lnTo>
                <a:lnTo>
                  <a:pt x="3657600" y="3200400"/>
                </a:lnTo>
                <a:lnTo>
                  <a:pt x="3352800" y="3200400"/>
                </a:lnTo>
                <a:close/>
                <a:moveTo>
                  <a:pt x="2895600" y="3048000"/>
                </a:moveTo>
                <a:lnTo>
                  <a:pt x="3200400" y="3048000"/>
                </a:lnTo>
                <a:lnTo>
                  <a:pt x="3200400" y="3200400"/>
                </a:lnTo>
                <a:lnTo>
                  <a:pt x="2895600" y="3200400"/>
                </a:lnTo>
                <a:close/>
                <a:moveTo>
                  <a:pt x="2133600" y="3048000"/>
                </a:moveTo>
                <a:lnTo>
                  <a:pt x="2133600" y="3200400"/>
                </a:lnTo>
                <a:lnTo>
                  <a:pt x="2438400" y="3200400"/>
                </a:lnTo>
                <a:lnTo>
                  <a:pt x="2438400" y="3048000"/>
                </a:lnTo>
                <a:close/>
                <a:moveTo>
                  <a:pt x="1295400" y="3048000"/>
                </a:moveTo>
                <a:cubicBezTo>
                  <a:pt x="1253318" y="3048000"/>
                  <a:pt x="1219200" y="3082118"/>
                  <a:pt x="1219200" y="3124200"/>
                </a:cubicBezTo>
                <a:cubicBezTo>
                  <a:pt x="1219200" y="3166281"/>
                  <a:pt x="1253318" y="3200400"/>
                  <a:pt x="1295400" y="3200400"/>
                </a:cubicBezTo>
                <a:cubicBezTo>
                  <a:pt x="1337481" y="3200400"/>
                  <a:pt x="1371600" y="3166281"/>
                  <a:pt x="1371600" y="3124200"/>
                </a:cubicBezTo>
                <a:cubicBezTo>
                  <a:pt x="1371600" y="3082118"/>
                  <a:pt x="1337481" y="3048000"/>
                  <a:pt x="1295400" y="3048000"/>
                </a:cubicBezTo>
                <a:close/>
                <a:moveTo>
                  <a:pt x="685800" y="3048000"/>
                </a:moveTo>
                <a:cubicBezTo>
                  <a:pt x="643718" y="3048000"/>
                  <a:pt x="609600" y="3082118"/>
                  <a:pt x="609600" y="3124200"/>
                </a:cubicBezTo>
                <a:cubicBezTo>
                  <a:pt x="609600" y="3166281"/>
                  <a:pt x="643718" y="3200400"/>
                  <a:pt x="685800" y="3200400"/>
                </a:cubicBezTo>
                <a:cubicBezTo>
                  <a:pt x="727881" y="3200400"/>
                  <a:pt x="762000" y="3166281"/>
                  <a:pt x="762000" y="3124200"/>
                </a:cubicBezTo>
                <a:cubicBezTo>
                  <a:pt x="762000" y="3082118"/>
                  <a:pt x="727881" y="3048000"/>
                  <a:pt x="685800" y="3048000"/>
                </a:cubicBezTo>
                <a:close/>
                <a:moveTo>
                  <a:pt x="2057400" y="2895600"/>
                </a:moveTo>
                <a:lnTo>
                  <a:pt x="2514600" y="2895600"/>
                </a:lnTo>
                <a:cubicBezTo>
                  <a:pt x="2556681" y="2895600"/>
                  <a:pt x="2590800" y="2929718"/>
                  <a:pt x="2590800" y="2971800"/>
                </a:cubicBezTo>
                <a:lnTo>
                  <a:pt x="2590800" y="3276600"/>
                </a:lnTo>
                <a:cubicBezTo>
                  <a:pt x="2590800" y="3318681"/>
                  <a:pt x="2556681" y="3352800"/>
                  <a:pt x="2514600" y="3352800"/>
                </a:cubicBezTo>
                <a:lnTo>
                  <a:pt x="2057400" y="3352800"/>
                </a:lnTo>
                <a:cubicBezTo>
                  <a:pt x="2015318" y="3352800"/>
                  <a:pt x="1981200" y="3318681"/>
                  <a:pt x="1981200" y="3276600"/>
                </a:cubicBezTo>
                <a:lnTo>
                  <a:pt x="1981200" y="2971800"/>
                </a:lnTo>
                <a:cubicBezTo>
                  <a:pt x="1981200" y="2929718"/>
                  <a:pt x="2015318" y="2895600"/>
                  <a:pt x="2057400" y="2895600"/>
                </a:cubicBezTo>
                <a:close/>
                <a:moveTo>
                  <a:pt x="1295400" y="2895600"/>
                </a:moveTo>
                <a:cubicBezTo>
                  <a:pt x="1421654" y="2895600"/>
                  <a:pt x="1524000" y="2997946"/>
                  <a:pt x="1524000" y="3124200"/>
                </a:cubicBezTo>
                <a:cubicBezTo>
                  <a:pt x="1524000" y="3250454"/>
                  <a:pt x="1421654" y="3352800"/>
                  <a:pt x="1295400" y="3352800"/>
                </a:cubicBezTo>
                <a:cubicBezTo>
                  <a:pt x="1169146" y="3352800"/>
                  <a:pt x="1066800" y="3250454"/>
                  <a:pt x="1066800" y="3124200"/>
                </a:cubicBezTo>
                <a:cubicBezTo>
                  <a:pt x="1066800" y="2997946"/>
                  <a:pt x="1169146" y="2895600"/>
                  <a:pt x="1295400" y="2895600"/>
                </a:cubicBezTo>
                <a:close/>
                <a:moveTo>
                  <a:pt x="685800" y="2895600"/>
                </a:moveTo>
                <a:cubicBezTo>
                  <a:pt x="812054" y="2895600"/>
                  <a:pt x="914400" y="2997946"/>
                  <a:pt x="914400" y="3124200"/>
                </a:cubicBezTo>
                <a:cubicBezTo>
                  <a:pt x="914400" y="3250454"/>
                  <a:pt x="812054" y="3352800"/>
                  <a:pt x="685800" y="3352800"/>
                </a:cubicBezTo>
                <a:cubicBezTo>
                  <a:pt x="559546" y="3352800"/>
                  <a:pt x="457200" y="3250454"/>
                  <a:pt x="457200" y="3124200"/>
                </a:cubicBezTo>
                <a:cubicBezTo>
                  <a:pt x="457200" y="2997946"/>
                  <a:pt x="559546" y="2895600"/>
                  <a:pt x="685800" y="2895600"/>
                </a:cubicBezTo>
                <a:close/>
                <a:moveTo>
                  <a:pt x="3352800" y="1371600"/>
                </a:moveTo>
                <a:lnTo>
                  <a:pt x="3810000" y="1371600"/>
                </a:lnTo>
                <a:lnTo>
                  <a:pt x="3810000" y="1524000"/>
                </a:lnTo>
                <a:lnTo>
                  <a:pt x="3352800" y="1524000"/>
                </a:lnTo>
                <a:close/>
                <a:moveTo>
                  <a:pt x="2514600" y="1152372"/>
                </a:moveTo>
                <a:lnTo>
                  <a:pt x="2207514" y="2380716"/>
                </a:lnTo>
                <a:cubicBezTo>
                  <a:pt x="2199017" y="2414616"/>
                  <a:pt x="2168547" y="2438400"/>
                  <a:pt x="2133600" y="2438400"/>
                </a:cubicBezTo>
                <a:lnTo>
                  <a:pt x="2131847" y="2438400"/>
                </a:lnTo>
                <a:cubicBezTo>
                  <a:pt x="2096290" y="2437590"/>
                  <a:pt x="2066030" y="2412292"/>
                  <a:pt x="2058924" y="2377440"/>
                </a:cubicBezTo>
                <a:lnTo>
                  <a:pt x="1878406" y="1474698"/>
                </a:lnTo>
                <a:lnTo>
                  <a:pt x="1746428" y="1782623"/>
                </a:lnTo>
                <a:cubicBezTo>
                  <a:pt x="1734417" y="1810636"/>
                  <a:pt x="1706880" y="1828800"/>
                  <a:pt x="1676400" y="1828800"/>
                </a:cubicBezTo>
                <a:lnTo>
                  <a:pt x="609600" y="1828800"/>
                </a:lnTo>
                <a:lnTo>
                  <a:pt x="609600" y="2514600"/>
                </a:lnTo>
                <a:cubicBezTo>
                  <a:pt x="609600" y="2556681"/>
                  <a:pt x="643718" y="2590800"/>
                  <a:pt x="685800" y="2590800"/>
                </a:cubicBezTo>
                <a:lnTo>
                  <a:pt x="3886200" y="2590800"/>
                </a:lnTo>
                <a:cubicBezTo>
                  <a:pt x="3928281" y="2590800"/>
                  <a:pt x="3962400" y="2556681"/>
                  <a:pt x="3962400" y="2514600"/>
                </a:cubicBezTo>
                <a:lnTo>
                  <a:pt x="3962400" y="1828800"/>
                </a:lnTo>
                <a:lnTo>
                  <a:pt x="3200400" y="1828800"/>
                </a:lnTo>
                <a:cubicBezTo>
                  <a:pt x="3171549" y="1828838"/>
                  <a:pt x="3145155" y="1812588"/>
                  <a:pt x="3132201" y="1786814"/>
                </a:cubicBezTo>
                <a:lnTo>
                  <a:pt x="3057982" y="1638300"/>
                </a:lnTo>
                <a:lnTo>
                  <a:pt x="2890799" y="2084222"/>
                </a:lnTo>
                <a:cubicBezTo>
                  <a:pt x="2878807" y="2115217"/>
                  <a:pt x="2848337" y="2135076"/>
                  <a:pt x="2815133" y="2133524"/>
                </a:cubicBezTo>
                <a:cubicBezTo>
                  <a:pt x="2781805" y="2131647"/>
                  <a:pt x="2753582" y="2108301"/>
                  <a:pt x="2745486" y="2075916"/>
                </a:cubicBezTo>
                <a:close/>
                <a:moveTo>
                  <a:pt x="3352800" y="1066800"/>
                </a:moveTo>
                <a:lnTo>
                  <a:pt x="3810000" y="1066800"/>
                </a:lnTo>
                <a:lnTo>
                  <a:pt x="3810000" y="1219200"/>
                </a:lnTo>
                <a:lnTo>
                  <a:pt x="3352800" y="1219200"/>
                </a:lnTo>
                <a:close/>
                <a:moveTo>
                  <a:pt x="999820" y="914362"/>
                </a:moveTo>
                <a:cubicBezTo>
                  <a:pt x="977951" y="914362"/>
                  <a:pt x="956081" y="922706"/>
                  <a:pt x="939393" y="939393"/>
                </a:cubicBezTo>
                <a:cubicBezTo>
                  <a:pt x="906018" y="972769"/>
                  <a:pt x="906018" y="1026871"/>
                  <a:pt x="939393" y="1060246"/>
                </a:cubicBezTo>
                <a:lnTo>
                  <a:pt x="1219200" y="1340053"/>
                </a:lnTo>
                <a:lnTo>
                  <a:pt x="1499006" y="1060246"/>
                </a:lnTo>
                <a:cubicBezTo>
                  <a:pt x="1532382" y="1026871"/>
                  <a:pt x="1532382" y="972769"/>
                  <a:pt x="1499006" y="939393"/>
                </a:cubicBezTo>
                <a:cubicBezTo>
                  <a:pt x="1482318" y="922706"/>
                  <a:pt x="1460449" y="914362"/>
                  <a:pt x="1438580" y="914362"/>
                </a:cubicBezTo>
                <a:cubicBezTo>
                  <a:pt x="1416711" y="914362"/>
                  <a:pt x="1394841" y="922706"/>
                  <a:pt x="1378153" y="939393"/>
                </a:cubicBezTo>
                <a:lnTo>
                  <a:pt x="1273073" y="1044473"/>
                </a:lnTo>
                <a:cubicBezTo>
                  <a:pt x="1243317" y="1074220"/>
                  <a:pt x="1195082" y="1074220"/>
                  <a:pt x="1165326" y="1044473"/>
                </a:cubicBezTo>
                <a:lnTo>
                  <a:pt x="1060246" y="939393"/>
                </a:lnTo>
                <a:cubicBezTo>
                  <a:pt x="1043559" y="922706"/>
                  <a:pt x="1021690" y="914362"/>
                  <a:pt x="999820" y="914362"/>
                </a:cubicBezTo>
                <a:close/>
                <a:moveTo>
                  <a:pt x="3352800" y="762000"/>
                </a:moveTo>
                <a:lnTo>
                  <a:pt x="3810000" y="762000"/>
                </a:lnTo>
                <a:lnTo>
                  <a:pt x="3810000" y="914400"/>
                </a:lnTo>
                <a:lnTo>
                  <a:pt x="3352800" y="914400"/>
                </a:lnTo>
                <a:close/>
                <a:moveTo>
                  <a:pt x="999820" y="761988"/>
                </a:moveTo>
                <a:cubicBezTo>
                  <a:pt x="1060687" y="761988"/>
                  <a:pt x="1121554" y="785207"/>
                  <a:pt x="1167993" y="831646"/>
                </a:cubicBezTo>
                <a:lnTo>
                  <a:pt x="1219200" y="882853"/>
                </a:lnTo>
                <a:lnTo>
                  <a:pt x="1270406" y="831646"/>
                </a:lnTo>
                <a:cubicBezTo>
                  <a:pt x="1314907" y="786898"/>
                  <a:pt x="1375467" y="761819"/>
                  <a:pt x="1438579" y="762000"/>
                </a:cubicBezTo>
                <a:cubicBezTo>
                  <a:pt x="1501664" y="762000"/>
                  <a:pt x="1562166" y="787060"/>
                  <a:pt x="1606772" y="831665"/>
                </a:cubicBezTo>
                <a:cubicBezTo>
                  <a:pt x="1699641" y="924544"/>
                  <a:pt x="1699631" y="1075124"/>
                  <a:pt x="1606753" y="1167993"/>
                </a:cubicBezTo>
                <a:lnTo>
                  <a:pt x="1273073" y="1501673"/>
                </a:lnTo>
                <a:cubicBezTo>
                  <a:pt x="1243317" y="1531420"/>
                  <a:pt x="1195082" y="1531420"/>
                  <a:pt x="1165326" y="1501673"/>
                </a:cubicBezTo>
                <a:lnTo>
                  <a:pt x="831646" y="1167993"/>
                </a:lnTo>
                <a:cubicBezTo>
                  <a:pt x="738768" y="1075115"/>
                  <a:pt x="738768" y="924525"/>
                  <a:pt x="831646" y="831646"/>
                </a:cubicBezTo>
                <a:cubicBezTo>
                  <a:pt x="878086" y="785207"/>
                  <a:pt x="938953" y="761988"/>
                  <a:pt x="999820" y="761988"/>
                </a:cubicBezTo>
                <a:close/>
                <a:moveTo>
                  <a:pt x="685800" y="609600"/>
                </a:moveTo>
                <a:cubicBezTo>
                  <a:pt x="643718" y="609600"/>
                  <a:pt x="609600" y="643718"/>
                  <a:pt x="609600" y="685800"/>
                </a:cubicBezTo>
                <a:lnTo>
                  <a:pt x="609600" y="1676400"/>
                </a:lnTo>
                <a:lnTo>
                  <a:pt x="1626184" y="1676400"/>
                </a:lnTo>
                <a:lnTo>
                  <a:pt x="1834896" y="1188720"/>
                </a:lnTo>
                <a:cubicBezTo>
                  <a:pt x="1844802" y="1165622"/>
                  <a:pt x="1865471" y="1148886"/>
                  <a:pt x="1890131" y="1144009"/>
                </a:cubicBezTo>
                <a:cubicBezTo>
                  <a:pt x="1931413" y="1135837"/>
                  <a:pt x="1971503" y="1162678"/>
                  <a:pt x="1979676" y="1203960"/>
                </a:cubicBezTo>
                <a:lnTo>
                  <a:pt x="2141829" y="2014956"/>
                </a:lnTo>
                <a:lnTo>
                  <a:pt x="2440686" y="819683"/>
                </a:lnTo>
                <a:cubicBezTo>
                  <a:pt x="2447515" y="792423"/>
                  <a:pt x="2468803" y="771125"/>
                  <a:pt x="2496074" y="764295"/>
                </a:cubicBezTo>
                <a:cubicBezTo>
                  <a:pt x="2536898" y="754065"/>
                  <a:pt x="2578284" y="778859"/>
                  <a:pt x="2588514" y="819683"/>
                </a:cubicBezTo>
                <a:lnTo>
                  <a:pt x="2834030" y="1801368"/>
                </a:lnTo>
                <a:lnTo>
                  <a:pt x="2976677" y="1420901"/>
                </a:lnTo>
                <a:cubicBezTo>
                  <a:pt x="2987335" y="1392536"/>
                  <a:pt x="3013777" y="1373181"/>
                  <a:pt x="3044038" y="1371600"/>
                </a:cubicBezTo>
                <a:cubicBezTo>
                  <a:pt x="3074375" y="1369790"/>
                  <a:pt x="3102816" y="1386421"/>
                  <a:pt x="3116123" y="1413738"/>
                </a:cubicBezTo>
                <a:lnTo>
                  <a:pt x="3247491" y="1676400"/>
                </a:lnTo>
                <a:lnTo>
                  <a:pt x="3962400" y="1676400"/>
                </a:lnTo>
                <a:lnTo>
                  <a:pt x="3962400" y="685800"/>
                </a:lnTo>
                <a:cubicBezTo>
                  <a:pt x="3962400" y="643718"/>
                  <a:pt x="3928281" y="609600"/>
                  <a:pt x="3886200" y="609600"/>
                </a:cubicBezTo>
                <a:close/>
                <a:moveTo>
                  <a:pt x="685800" y="457200"/>
                </a:moveTo>
                <a:lnTo>
                  <a:pt x="3886200" y="457200"/>
                </a:lnTo>
                <a:cubicBezTo>
                  <a:pt x="4012454" y="457200"/>
                  <a:pt x="4114800" y="559546"/>
                  <a:pt x="4114800" y="685800"/>
                </a:cubicBezTo>
                <a:lnTo>
                  <a:pt x="4114800" y="2514600"/>
                </a:lnTo>
                <a:cubicBezTo>
                  <a:pt x="4114800" y="2640854"/>
                  <a:pt x="4012454" y="2743200"/>
                  <a:pt x="3886200" y="2743200"/>
                </a:cubicBezTo>
                <a:lnTo>
                  <a:pt x="685800" y="2743200"/>
                </a:lnTo>
                <a:cubicBezTo>
                  <a:pt x="559546" y="2743200"/>
                  <a:pt x="457200" y="2640854"/>
                  <a:pt x="457200" y="2514600"/>
                </a:cubicBezTo>
                <a:lnTo>
                  <a:pt x="457200" y="685800"/>
                </a:lnTo>
                <a:cubicBezTo>
                  <a:pt x="457200" y="559546"/>
                  <a:pt x="559546" y="457200"/>
                  <a:pt x="685800" y="457200"/>
                </a:cubicBezTo>
                <a:close/>
                <a:moveTo>
                  <a:pt x="228600" y="152400"/>
                </a:moveTo>
                <a:cubicBezTo>
                  <a:pt x="186518" y="152400"/>
                  <a:pt x="152400" y="186518"/>
                  <a:pt x="152400" y="228600"/>
                </a:cubicBezTo>
                <a:lnTo>
                  <a:pt x="152400" y="3429000"/>
                </a:lnTo>
                <a:cubicBezTo>
                  <a:pt x="152400" y="3471081"/>
                  <a:pt x="186518" y="3505200"/>
                  <a:pt x="228600" y="3505200"/>
                </a:cubicBezTo>
                <a:lnTo>
                  <a:pt x="4343400" y="3505200"/>
                </a:lnTo>
                <a:cubicBezTo>
                  <a:pt x="4385481" y="3505200"/>
                  <a:pt x="4419600" y="3471081"/>
                  <a:pt x="4419600" y="3429000"/>
                </a:cubicBezTo>
                <a:lnTo>
                  <a:pt x="4419600" y="228600"/>
                </a:lnTo>
                <a:cubicBezTo>
                  <a:pt x="4419600" y="186518"/>
                  <a:pt x="4385481" y="152400"/>
                  <a:pt x="4343400" y="152400"/>
                </a:cubicBezTo>
                <a:close/>
                <a:moveTo>
                  <a:pt x="228600" y="0"/>
                </a:moveTo>
                <a:lnTo>
                  <a:pt x="4343400" y="0"/>
                </a:lnTo>
                <a:cubicBezTo>
                  <a:pt x="4469654" y="0"/>
                  <a:pt x="4572000" y="102346"/>
                  <a:pt x="4572000" y="228600"/>
                </a:cubicBezTo>
                <a:lnTo>
                  <a:pt x="4572000" y="3429000"/>
                </a:lnTo>
                <a:cubicBezTo>
                  <a:pt x="4572000" y="3555254"/>
                  <a:pt x="4469654" y="3657600"/>
                  <a:pt x="4343400" y="3657600"/>
                </a:cubicBezTo>
                <a:lnTo>
                  <a:pt x="228600" y="3657600"/>
                </a:lnTo>
                <a:cubicBezTo>
                  <a:pt x="102346" y="3657600"/>
                  <a:pt x="0" y="3555254"/>
                  <a:pt x="0" y="3429000"/>
                </a:cubicBezTo>
                <a:lnTo>
                  <a:pt x="0" y="228600"/>
                </a:lnTo>
                <a:cubicBezTo>
                  <a:pt x="0" y="102346"/>
                  <a:pt x="102346" y="0"/>
                  <a:pt x="2286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1481400-E266-43C8-A994-E948A5CAEE90}"/>
              </a:ext>
            </a:extLst>
          </p:cNvPr>
          <p:cNvSpPr>
            <a:spLocks noChangeAspect="1"/>
          </p:cNvSpPr>
          <p:nvPr/>
        </p:nvSpPr>
        <p:spPr>
          <a:xfrm>
            <a:off x="11766865" y="2095585"/>
            <a:ext cx="853440" cy="739646"/>
          </a:xfrm>
          <a:custGeom>
            <a:avLst/>
            <a:gdLst>
              <a:gd name="connsiteX0" fmla="*/ 304800 w 4572000"/>
              <a:gd name="connsiteY0" fmla="*/ 3505184 h 3962383"/>
              <a:gd name="connsiteX1" fmla="*/ 2743200 w 4572000"/>
              <a:gd name="connsiteY1" fmla="*/ 3505184 h 3962383"/>
              <a:gd name="connsiteX2" fmla="*/ 2743200 w 4572000"/>
              <a:gd name="connsiteY2" fmla="*/ 3657584 h 3962383"/>
              <a:gd name="connsiteX3" fmla="*/ 304800 w 4572000"/>
              <a:gd name="connsiteY3" fmla="*/ 3657584 h 3962383"/>
              <a:gd name="connsiteX4" fmla="*/ 859079 w 4572000"/>
              <a:gd name="connsiteY4" fmla="*/ 2871580 h 3962383"/>
              <a:gd name="connsiteX5" fmla="*/ 703783 w 4572000"/>
              <a:gd name="connsiteY5" fmla="*/ 3182171 h 3962383"/>
              <a:gd name="connsiteX6" fmla="*/ 1014374 w 4572000"/>
              <a:gd name="connsiteY6" fmla="*/ 3026876 h 3962383"/>
              <a:gd name="connsiteX7" fmla="*/ 2286000 w 4572000"/>
              <a:gd name="connsiteY7" fmla="*/ 2590784 h 3962383"/>
              <a:gd name="connsiteX8" fmla="*/ 2743200 w 4572000"/>
              <a:gd name="connsiteY8" fmla="*/ 2590784 h 3962383"/>
              <a:gd name="connsiteX9" fmla="*/ 2743200 w 4572000"/>
              <a:gd name="connsiteY9" fmla="*/ 2743184 h 3962383"/>
              <a:gd name="connsiteX10" fmla="*/ 2286000 w 4572000"/>
              <a:gd name="connsiteY10" fmla="*/ 2743184 h 3962383"/>
              <a:gd name="connsiteX11" fmla="*/ 1981200 w 4572000"/>
              <a:gd name="connsiteY11" fmla="*/ 2590784 h 3962383"/>
              <a:gd name="connsiteX12" fmla="*/ 2133600 w 4572000"/>
              <a:gd name="connsiteY12" fmla="*/ 2590784 h 3962383"/>
              <a:gd name="connsiteX13" fmla="*/ 2133600 w 4572000"/>
              <a:gd name="connsiteY13" fmla="*/ 2743184 h 3962383"/>
              <a:gd name="connsiteX14" fmla="*/ 1981200 w 4572000"/>
              <a:gd name="connsiteY14" fmla="*/ 2743184 h 3962383"/>
              <a:gd name="connsiteX15" fmla="*/ 3505200 w 4572000"/>
              <a:gd name="connsiteY15" fmla="*/ 2438384 h 3962383"/>
              <a:gd name="connsiteX16" fmla="*/ 3657600 w 4572000"/>
              <a:gd name="connsiteY16" fmla="*/ 2438384 h 3962383"/>
              <a:gd name="connsiteX17" fmla="*/ 3657600 w 4572000"/>
              <a:gd name="connsiteY17" fmla="*/ 2528605 h 3962383"/>
              <a:gd name="connsiteX18" fmla="*/ 3810000 w 4572000"/>
              <a:gd name="connsiteY18" fmla="*/ 2743184 h 3962383"/>
              <a:gd name="connsiteX19" fmla="*/ 3657600 w 4572000"/>
              <a:gd name="connsiteY19" fmla="*/ 2743184 h 3962383"/>
              <a:gd name="connsiteX20" fmla="*/ 3581400 w 4572000"/>
              <a:gd name="connsiteY20" fmla="*/ 2666984 h 3962383"/>
              <a:gd name="connsiteX21" fmla="*/ 3505200 w 4572000"/>
              <a:gd name="connsiteY21" fmla="*/ 2743184 h 3962383"/>
              <a:gd name="connsiteX22" fmla="*/ 3581400 w 4572000"/>
              <a:gd name="connsiteY22" fmla="*/ 2819384 h 3962383"/>
              <a:gd name="connsiteX23" fmla="*/ 3796951 w 4572000"/>
              <a:gd name="connsiteY23" fmla="*/ 2971679 h 3962383"/>
              <a:gd name="connsiteX24" fmla="*/ 3657600 w 4572000"/>
              <a:gd name="connsiteY24" fmla="*/ 3262563 h 3962383"/>
              <a:gd name="connsiteX25" fmla="*/ 3657600 w 4572000"/>
              <a:gd name="connsiteY25" fmla="*/ 3352784 h 3962383"/>
              <a:gd name="connsiteX26" fmla="*/ 3505200 w 4572000"/>
              <a:gd name="connsiteY26" fmla="*/ 3352784 h 3962383"/>
              <a:gd name="connsiteX27" fmla="*/ 3505200 w 4572000"/>
              <a:gd name="connsiteY27" fmla="*/ 3262563 h 3962383"/>
              <a:gd name="connsiteX28" fmla="*/ 3352800 w 4572000"/>
              <a:gd name="connsiteY28" fmla="*/ 3047984 h 3962383"/>
              <a:gd name="connsiteX29" fmla="*/ 3505200 w 4572000"/>
              <a:gd name="connsiteY29" fmla="*/ 3047984 h 3962383"/>
              <a:gd name="connsiteX30" fmla="*/ 3581400 w 4572000"/>
              <a:gd name="connsiteY30" fmla="*/ 3124184 h 3962383"/>
              <a:gd name="connsiteX31" fmla="*/ 3657600 w 4572000"/>
              <a:gd name="connsiteY31" fmla="*/ 3047984 h 3962383"/>
              <a:gd name="connsiteX32" fmla="*/ 3581400 w 4572000"/>
              <a:gd name="connsiteY32" fmla="*/ 2971784 h 3962383"/>
              <a:gd name="connsiteX33" fmla="*/ 3365859 w 4572000"/>
              <a:gd name="connsiteY33" fmla="*/ 2819489 h 3962383"/>
              <a:gd name="connsiteX34" fmla="*/ 3505200 w 4572000"/>
              <a:gd name="connsiteY34" fmla="*/ 2528605 h 3962383"/>
              <a:gd name="connsiteX35" fmla="*/ 3581400 w 4572000"/>
              <a:gd name="connsiteY35" fmla="*/ 2362184 h 3962383"/>
              <a:gd name="connsiteX36" fmla="*/ 3048000 w 4572000"/>
              <a:gd name="connsiteY36" fmla="*/ 2895584 h 3962383"/>
              <a:gd name="connsiteX37" fmla="*/ 3581400 w 4572000"/>
              <a:gd name="connsiteY37" fmla="*/ 3428984 h 3962383"/>
              <a:gd name="connsiteX38" fmla="*/ 4114800 w 4572000"/>
              <a:gd name="connsiteY38" fmla="*/ 2895584 h 3962383"/>
              <a:gd name="connsiteX39" fmla="*/ 3581400 w 4572000"/>
              <a:gd name="connsiteY39" fmla="*/ 2362184 h 3962383"/>
              <a:gd name="connsiteX40" fmla="*/ 3581400 w 4572000"/>
              <a:gd name="connsiteY40" fmla="*/ 2209784 h 3962383"/>
              <a:gd name="connsiteX41" fmla="*/ 4267200 w 4572000"/>
              <a:gd name="connsiteY41" fmla="*/ 2895584 h 3962383"/>
              <a:gd name="connsiteX42" fmla="*/ 3581400 w 4572000"/>
              <a:gd name="connsiteY42" fmla="*/ 3581384 h 3962383"/>
              <a:gd name="connsiteX43" fmla="*/ 2895600 w 4572000"/>
              <a:gd name="connsiteY43" fmla="*/ 2895584 h 3962383"/>
              <a:gd name="connsiteX44" fmla="*/ 3581400 w 4572000"/>
              <a:gd name="connsiteY44" fmla="*/ 2209784 h 3962383"/>
              <a:gd name="connsiteX45" fmla="*/ 304800 w 4572000"/>
              <a:gd name="connsiteY45" fmla="*/ 2133584 h 3962383"/>
              <a:gd name="connsiteX46" fmla="*/ 914400 w 4572000"/>
              <a:gd name="connsiteY46" fmla="*/ 2133584 h 3962383"/>
              <a:gd name="connsiteX47" fmla="*/ 914400 w 4572000"/>
              <a:gd name="connsiteY47" fmla="*/ 2285984 h 3962383"/>
              <a:gd name="connsiteX48" fmla="*/ 304800 w 4572000"/>
              <a:gd name="connsiteY48" fmla="*/ 2285984 h 3962383"/>
              <a:gd name="connsiteX49" fmla="*/ 152400 w 4572000"/>
              <a:gd name="connsiteY49" fmla="*/ 1981183 h 3962383"/>
              <a:gd name="connsiteX50" fmla="*/ 152400 w 4572000"/>
              <a:gd name="connsiteY50" fmla="*/ 3809983 h 3962383"/>
              <a:gd name="connsiteX51" fmla="*/ 4419600 w 4572000"/>
              <a:gd name="connsiteY51" fmla="*/ 3809983 h 3962383"/>
              <a:gd name="connsiteX52" fmla="*/ 4419600 w 4572000"/>
              <a:gd name="connsiteY52" fmla="*/ 1981183 h 3962383"/>
              <a:gd name="connsiteX53" fmla="*/ 2317547 w 4572000"/>
              <a:gd name="connsiteY53" fmla="*/ 1981183 h 3962383"/>
              <a:gd name="connsiteX54" fmla="*/ 2165147 w 4572000"/>
              <a:gd name="connsiteY54" fmla="*/ 2133583 h 3962383"/>
              <a:gd name="connsiteX55" fmla="*/ 2743200 w 4572000"/>
              <a:gd name="connsiteY55" fmla="*/ 2133583 h 3962383"/>
              <a:gd name="connsiteX56" fmla="*/ 2743200 w 4572000"/>
              <a:gd name="connsiteY56" fmla="*/ 2285983 h 3962383"/>
              <a:gd name="connsiteX57" fmla="*/ 2012747 w 4572000"/>
              <a:gd name="connsiteY57" fmla="*/ 2285983 h 3962383"/>
              <a:gd name="connsiteX58" fmla="*/ 1403147 w 4572000"/>
              <a:gd name="connsiteY58" fmla="*/ 2895583 h 3962383"/>
              <a:gd name="connsiteX59" fmla="*/ 1828800 w 4572000"/>
              <a:gd name="connsiteY59" fmla="*/ 2895583 h 3962383"/>
              <a:gd name="connsiteX60" fmla="*/ 1828800 w 4572000"/>
              <a:gd name="connsiteY60" fmla="*/ 3047983 h 3962383"/>
              <a:gd name="connsiteX61" fmla="*/ 1250747 w 4572000"/>
              <a:gd name="connsiteY61" fmla="*/ 3047983 h 3962383"/>
              <a:gd name="connsiteX62" fmla="*/ 1196873 w 4572000"/>
              <a:gd name="connsiteY62" fmla="*/ 3102238 h 3962383"/>
              <a:gd name="connsiteX63" fmla="*/ 1177061 w 4572000"/>
              <a:gd name="connsiteY63" fmla="*/ 3116563 h 3962383"/>
              <a:gd name="connsiteX64" fmla="*/ 567461 w 4572000"/>
              <a:gd name="connsiteY64" fmla="*/ 3421363 h 3962383"/>
              <a:gd name="connsiteX65" fmla="*/ 498424 w 4572000"/>
              <a:gd name="connsiteY65" fmla="*/ 3421239 h 3962383"/>
              <a:gd name="connsiteX66" fmla="*/ 465201 w 4572000"/>
              <a:gd name="connsiteY66" fmla="*/ 3318722 h 3962383"/>
              <a:gd name="connsiteX67" fmla="*/ 600608 w 4572000"/>
              <a:gd name="connsiteY67" fmla="*/ 3047983 h 3962383"/>
              <a:gd name="connsiteX68" fmla="*/ 304800 w 4572000"/>
              <a:gd name="connsiteY68" fmla="*/ 3047983 h 3962383"/>
              <a:gd name="connsiteX69" fmla="*/ 304800 w 4572000"/>
              <a:gd name="connsiteY69" fmla="*/ 2895583 h 3962383"/>
              <a:gd name="connsiteX70" fmla="*/ 676808 w 4572000"/>
              <a:gd name="connsiteY70" fmla="*/ 2895583 h 3962383"/>
              <a:gd name="connsiteX71" fmla="*/ 753008 w 4572000"/>
              <a:gd name="connsiteY71" fmla="*/ 2743183 h 3962383"/>
              <a:gd name="connsiteX72" fmla="*/ 304800 w 4572000"/>
              <a:gd name="connsiteY72" fmla="*/ 2743183 h 3962383"/>
              <a:gd name="connsiteX73" fmla="*/ 304800 w 4572000"/>
              <a:gd name="connsiteY73" fmla="*/ 2590783 h 3962383"/>
              <a:gd name="connsiteX74" fmla="*/ 882853 w 4572000"/>
              <a:gd name="connsiteY74" fmla="*/ 2590783 h 3962383"/>
              <a:gd name="connsiteX75" fmla="*/ 1492453 w 4572000"/>
              <a:gd name="connsiteY75" fmla="*/ 1981183 h 3962383"/>
              <a:gd name="connsiteX76" fmla="*/ 2057400 w 4572000"/>
              <a:gd name="connsiteY76" fmla="*/ 1631730 h 3962383"/>
              <a:gd name="connsiteX77" fmla="*/ 946023 w 4572000"/>
              <a:gd name="connsiteY77" fmla="*/ 2743183 h 3962383"/>
              <a:gd name="connsiteX78" fmla="*/ 1143000 w 4572000"/>
              <a:gd name="connsiteY78" fmla="*/ 2940160 h 3962383"/>
              <a:gd name="connsiteX79" fmla="*/ 2254453 w 4572000"/>
              <a:gd name="connsiteY79" fmla="*/ 1828783 h 3962383"/>
              <a:gd name="connsiteX80" fmla="*/ 3276600 w 4572000"/>
              <a:gd name="connsiteY80" fmla="*/ 412530 h 3962383"/>
              <a:gd name="connsiteX81" fmla="*/ 2165147 w 4572000"/>
              <a:gd name="connsiteY81" fmla="*/ 1523983 h 3962383"/>
              <a:gd name="connsiteX82" fmla="*/ 2362200 w 4572000"/>
              <a:gd name="connsiteY82" fmla="*/ 1721036 h 3962383"/>
              <a:gd name="connsiteX83" fmla="*/ 3473653 w 4572000"/>
              <a:gd name="connsiteY83" fmla="*/ 609583 h 3962383"/>
              <a:gd name="connsiteX84" fmla="*/ 3505200 w 4572000"/>
              <a:gd name="connsiteY84" fmla="*/ 183930 h 3962383"/>
              <a:gd name="connsiteX85" fmla="*/ 3384347 w 4572000"/>
              <a:gd name="connsiteY85" fmla="*/ 304783 h 3962383"/>
              <a:gd name="connsiteX86" fmla="*/ 3581400 w 4572000"/>
              <a:gd name="connsiteY86" fmla="*/ 501836 h 3962383"/>
              <a:gd name="connsiteX87" fmla="*/ 3702253 w 4572000"/>
              <a:gd name="connsiteY87" fmla="*/ 380983 h 3962383"/>
              <a:gd name="connsiteX88" fmla="*/ 3505200 w 4572000"/>
              <a:gd name="connsiteY88" fmla="*/ 0 h 3962383"/>
              <a:gd name="connsiteX89" fmla="*/ 3559073 w 4572000"/>
              <a:gd name="connsiteY89" fmla="*/ 22310 h 3962383"/>
              <a:gd name="connsiteX90" fmla="*/ 3863873 w 4572000"/>
              <a:gd name="connsiteY90" fmla="*/ 327110 h 3962383"/>
              <a:gd name="connsiteX91" fmla="*/ 3863873 w 4572000"/>
              <a:gd name="connsiteY91" fmla="*/ 434856 h 3962383"/>
              <a:gd name="connsiteX92" fmla="*/ 3689147 w 4572000"/>
              <a:gd name="connsiteY92" fmla="*/ 609583 h 3962383"/>
              <a:gd name="connsiteX93" fmla="*/ 3863873 w 4572000"/>
              <a:gd name="connsiteY93" fmla="*/ 784310 h 3962383"/>
              <a:gd name="connsiteX94" fmla="*/ 3863873 w 4572000"/>
              <a:gd name="connsiteY94" fmla="*/ 892057 h 3962383"/>
              <a:gd name="connsiteX95" fmla="*/ 3025673 w 4572000"/>
              <a:gd name="connsiteY95" fmla="*/ 1730257 h 3962383"/>
              <a:gd name="connsiteX96" fmla="*/ 2917926 w 4572000"/>
              <a:gd name="connsiteY96" fmla="*/ 1622510 h 3962383"/>
              <a:gd name="connsiteX97" fmla="*/ 3702253 w 4572000"/>
              <a:gd name="connsiteY97" fmla="*/ 838183 h 3962383"/>
              <a:gd name="connsiteX98" fmla="*/ 3581400 w 4572000"/>
              <a:gd name="connsiteY98" fmla="*/ 717330 h 3962383"/>
              <a:gd name="connsiteX99" fmla="*/ 2469947 w 4572000"/>
              <a:gd name="connsiteY99" fmla="*/ 1828783 h 3962383"/>
              <a:gd name="connsiteX100" fmla="*/ 4495800 w 4572000"/>
              <a:gd name="connsiteY100" fmla="*/ 1828783 h 3962383"/>
              <a:gd name="connsiteX101" fmla="*/ 4572000 w 4572000"/>
              <a:gd name="connsiteY101" fmla="*/ 1904983 h 3962383"/>
              <a:gd name="connsiteX102" fmla="*/ 4572000 w 4572000"/>
              <a:gd name="connsiteY102" fmla="*/ 3886183 h 3962383"/>
              <a:gd name="connsiteX103" fmla="*/ 4495800 w 4572000"/>
              <a:gd name="connsiteY103" fmla="*/ 3962383 h 3962383"/>
              <a:gd name="connsiteX104" fmla="*/ 76200 w 4572000"/>
              <a:gd name="connsiteY104" fmla="*/ 3962383 h 3962383"/>
              <a:gd name="connsiteX105" fmla="*/ 0 w 4572000"/>
              <a:gd name="connsiteY105" fmla="*/ 3886183 h 3962383"/>
              <a:gd name="connsiteX106" fmla="*/ 0 w 4572000"/>
              <a:gd name="connsiteY106" fmla="*/ 1904983 h 3962383"/>
              <a:gd name="connsiteX107" fmla="*/ 76200 w 4572000"/>
              <a:gd name="connsiteY107" fmla="*/ 1828783 h 3962383"/>
              <a:gd name="connsiteX108" fmla="*/ 1644853 w 4572000"/>
              <a:gd name="connsiteY108" fmla="*/ 1828783 h 3962383"/>
              <a:gd name="connsiteX109" fmla="*/ 3451326 w 4572000"/>
              <a:gd name="connsiteY109" fmla="*/ 22310 h 3962383"/>
              <a:gd name="connsiteX110" fmla="*/ 3505200 w 4572000"/>
              <a:gd name="connsiteY110" fmla="*/ 0 h 3962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4572000" h="3962383">
                <a:moveTo>
                  <a:pt x="304800" y="3505184"/>
                </a:moveTo>
                <a:lnTo>
                  <a:pt x="2743200" y="3505184"/>
                </a:lnTo>
                <a:lnTo>
                  <a:pt x="2743200" y="3657584"/>
                </a:lnTo>
                <a:lnTo>
                  <a:pt x="304800" y="3657584"/>
                </a:lnTo>
                <a:close/>
                <a:moveTo>
                  <a:pt x="859079" y="2871580"/>
                </a:moveTo>
                <a:lnTo>
                  <a:pt x="703783" y="3182171"/>
                </a:lnTo>
                <a:lnTo>
                  <a:pt x="1014374" y="3026876"/>
                </a:lnTo>
                <a:close/>
                <a:moveTo>
                  <a:pt x="2286000" y="2590784"/>
                </a:moveTo>
                <a:lnTo>
                  <a:pt x="2743200" y="2590784"/>
                </a:lnTo>
                <a:lnTo>
                  <a:pt x="2743200" y="2743184"/>
                </a:lnTo>
                <a:lnTo>
                  <a:pt x="2286000" y="2743184"/>
                </a:lnTo>
                <a:close/>
                <a:moveTo>
                  <a:pt x="1981200" y="2590784"/>
                </a:moveTo>
                <a:lnTo>
                  <a:pt x="2133600" y="2590784"/>
                </a:lnTo>
                <a:lnTo>
                  <a:pt x="2133600" y="2743184"/>
                </a:lnTo>
                <a:lnTo>
                  <a:pt x="1981200" y="2743184"/>
                </a:lnTo>
                <a:close/>
                <a:moveTo>
                  <a:pt x="3505200" y="2438384"/>
                </a:moveTo>
                <a:lnTo>
                  <a:pt x="3657600" y="2438384"/>
                </a:lnTo>
                <a:lnTo>
                  <a:pt x="3657600" y="2528605"/>
                </a:lnTo>
                <a:cubicBezTo>
                  <a:pt x="3748611" y="2560780"/>
                  <a:pt x="3809600" y="2646657"/>
                  <a:pt x="3810000" y="2743184"/>
                </a:cubicBezTo>
                <a:lnTo>
                  <a:pt x="3657600" y="2743184"/>
                </a:lnTo>
                <a:cubicBezTo>
                  <a:pt x="3657600" y="2701102"/>
                  <a:pt x="3623481" y="2666984"/>
                  <a:pt x="3581400" y="2666984"/>
                </a:cubicBezTo>
                <a:cubicBezTo>
                  <a:pt x="3539318" y="2666984"/>
                  <a:pt x="3505200" y="2701102"/>
                  <a:pt x="3505200" y="2743184"/>
                </a:cubicBezTo>
                <a:cubicBezTo>
                  <a:pt x="3505200" y="2785265"/>
                  <a:pt x="3539318" y="2819384"/>
                  <a:pt x="3581400" y="2819384"/>
                </a:cubicBezTo>
                <a:cubicBezTo>
                  <a:pt x="3678307" y="2819203"/>
                  <a:pt x="3764746" y="2880277"/>
                  <a:pt x="3796951" y="2971679"/>
                </a:cubicBezTo>
                <a:cubicBezTo>
                  <a:pt x="3838794" y="3090484"/>
                  <a:pt x="3776405" y="3220720"/>
                  <a:pt x="3657600" y="3262563"/>
                </a:cubicBezTo>
                <a:lnTo>
                  <a:pt x="3657600" y="3352784"/>
                </a:lnTo>
                <a:lnTo>
                  <a:pt x="3505200" y="3352784"/>
                </a:lnTo>
                <a:lnTo>
                  <a:pt x="3505200" y="3262563"/>
                </a:lnTo>
                <a:cubicBezTo>
                  <a:pt x="3414188" y="3230387"/>
                  <a:pt x="3353200" y="3144510"/>
                  <a:pt x="3352800" y="3047984"/>
                </a:cubicBezTo>
                <a:lnTo>
                  <a:pt x="3505200" y="3047984"/>
                </a:lnTo>
                <a:cubicBezTo>
                  <a:pt x="3505200" y="3090065"/>
                  <a:pt x="3539318" y="3124184"/>
                  <a:pt x="3581400" y="3124184"/>
                </a:cubicBezTo>
                <a:cubicBezTo>
                  <a:pt x="3623481" y="3124184"/>
                  <a:pt x="3657600" y="3090065"/>
                  <a:pt x="3657600" y="3047984"/>
                </a:cubicBezTo>
                <a:cubicBezTo>
                  <a:pt x="3657600" y="3005902"/>
                  <a:pt x="3623481" y="2971784"/>
                  <a:pt x="3581400" y="2971784"/>
                </a:cubicBezTo>
                <a:cubicBezTo>
                  <a:pt x="3484492" y="2971974"/>
                  <a:pt x="3398053" y="2910890"/>
                  <a:pt x="3365859" y="2819489"/>
                </a:cubicBezTo>
                <a:cubicBezTo>
                  <a:pt x="3324006" y="2700683"/>
                  <a:pt x="3386395" y="2570448"/>
                  <a:pt x="3505200" y="2528605"/>
                </a:cubicBezTo>
                <a:close/>
                <a:moveTo>
                  <a:pt x="3581400" y="2362184"/>
                </a:moveTo>
                <a:cubicBezTo>
                  <a:pt x="3286972" y="2362565"/>
                  <a:pt x="3048381" y="2601157"/>
                  <a:pt x="3048000" y="2895584"/>
                </a:cubicBezTo>
                <a:cubicBezTo>
                  <a:pt x="3048000" y="3190173"/>
                  <a:pt x="3286810" y="3428984"/>
                  <a:pt x="3581400" y="3428984"/>
                </a:cubicBezTo>
                <a:cubicBezTo>
                  <a:pt x="3875989" y="3428984"/>
                  <a:pt x="4114800" y="3190173"/>
                  <a:pt x="4114800" y="2895584"/>
                </a:cubicBezTo>
                <a:cubicBezTo>
                  <a:pt x="4114800" y="2600995"/>
                  <a:pt x="3875989" y="2362184"/>
                  <a:pt x="3581400" y="2362184"/>
                </a:cubicBezTo>
                <a:close/>
                <a:moveTo>
                  <a:pt x="3581400" y="2209784"/>
                </a:moveTo>
                <a:cubicBezTo>
                  <a:pt x="3960162" y="2209784"/>
                  <a:pt x="4267200" y="2516832"/>
                  <a:pt x="4267200" y="2895584"/>
                </a:cubicBezTo>
                <a:cubicBezTo>
                  <a:pt x="4267200" y="3274336"/>
                  <a:pt x="3960162" y="3581384"/>
                  <a:pt x="3581400" y="3581384"/>
                </a:cubicBezTo>
                <a:cubicBezTo>
                  <a:pt x="3202819" y="3580965"/>
                  <a:pt x="2896019" y="3274164"/>
                  <a:pt x="2895600" y="2895584"/>
                </a:cubicBezTo>
                <a:cubicBezTo>
                  <a:pt x="2895600" y="2516822"/>
                  <a:pt x="3202648" y="2209784"/>
                  <a:pt x="3581400" y="2209784"/>
                </a:cubicBezTo>
                <a:close/>
                <a:moveTo>
                  <a:pt x="304800" y="2133584"/>
                </a:moveTo>
                <a:lnTo>
                  <a:pt x="914400" y="2133584"/>
                </a:lnTo>
                <a:lnTo>
                  <a:pt x="914400" y="2285984"/>
                </a:lnTo>
                <a:lnTo>
                  <a:pt x="304800" y="2285984"/>
                </a:lnTo>
                <a:close/>
                <a:moveTo>
                  <a:pt x="152400" y="1981183"/>
                </a:moveTo>
                <a:lnTo>
                  <a:pt x="152400" y="3809983"/>
                </a:lnTo>
                <a:lnTo>
                  <a:pt x="4419600" y="3809983"/>
                </a:lnTo>
                <a:lnTo>
                  <a:pt x="4419600" y="1981183"/>
                </a:lnTo>
                <a:lnTo>
                  <a:pt x="2317547" y="1981183"/>
                </a:lnTo>
                <a:lnTo>
                  <a:pt x="2165147" y="2133583"/>
                </a:lnTo>
                <a:lnTo>
                  <a:pt x="2743200" y="2133583"/>
                </a:lnTo>
                <a:lnTo>
                  <a:pt x="2743200" y="2285983"/>
                </a:lnTo>
                <a:lnTo>
                  <a:pt x="2012747" y="2285983"/>
                </a:lnTo>
                <a:lnTo>
                  <a:pt x="1403147" y="2895583"/>
                </a:lnTo>
                <a:lnTo>
                  <a:pt x="1828800" y="2895583"/>
                </a:lnTo>
                <a:lnTo>
                  <a:pt x="1828800" y="3047983"/>
                </a:lnTo>
                <a:lnTo>
                  <a:pt x="1250747" y="3047983"/>
                </a:lnTo>
                <a:lnTo>
                  <a:pt x="1196873" y="3102238"/>
                </a:lnTo>
                <a:cubicBezTo>
                  <a:pt x="1191082" y="3108048"/>
                  <a:pt x="1184395" y="3112886"/>
                  <a:pt x="1177061" y="3116563"/>
                </a:cubicBezTo>
                <a:lnTo>
                  <a:pt x="567461" y="3421363"/>
                </a:lnTo>
                <a:cubicBezTo>
                  <a:pt x="545744" y="3432345"/>
                  <a:pt x="520093" y="3432298"/>
                  <a:pt x="498424" y="3421239"/>
                </a:cubicBezTo>
                <a:cubicBezTo>
                  <a:pt x="460943" y="3402104"/>
                  <a:pt x="446065" y="3356203"/>
                  <a:pt x="465201" y="3318722"/>
                </a:cubicBezTo>
                <a:lnTo>
                  <a:pt x="600608" y="3047983"/>
                </a:lnTo>
                <a:lnTo>
                  <a:pt x="304800" y="3047983"/>
                </a:lnTo>
                <a:lnTo>
                  <a:pt x="304800" y="2895583"/>
                </a:lnTo>
                <a:lnTo>
                  <a:pt x="676808" y="2895583"/>
                </a:lnTo>
                <a:lnTo>
                  <a:pt x="753008" y="2743183"/>
                </a:lnTo>
                <a:lnTo>
                  <a:pt x="304800" y="2743183"/>
                </a:lnTo>
                <a:lnTo>
                  <a:pt x="304800" y="2590783"/>
                </a:lnTo>
                <a:lnTo>
                  <a:pt x="882853" y="2590783"/>
                </a:lnTo>
                <a:lnTo>
                  <a:pt x="1492453" y="1981183"/>
                </a:lnTo>
                <a:close/>
                <a:moveTo>
                  <a:pt x="2057400" y="1631730"/>
                </a:moveTo>
                <a:lnTo>
                  <a:pt x="946023" y="2743183"/>
                </a:lnTo>
                <a:lnTo>
                  <a:pt x="1143000" y="2940160"/>
                </a:lnTo>
                <a:lnTo>
                  <a:pt x="2254453" y="1828783"/>
                </a:lnTo>
                <a:close/>
                <a:moveTo>
                  <a:pt x="3276600" y="412530"/>
                </a:moveTo>
                <a:lnTo>
                  <a:pt x="2165147" y="1523983"/>
                </a:lnTo>
                <a:lnTo>
                  <a:pt x="2362200" y="1721036"/>
                </a:lnTo>
                <a:lnTo>
                  <a:pt x="3473653" y="609583"/>
                </a:lnTo>
                <a:close/>
                <a:moveTo>
                  <a:pt x="3505200" y="183930"/>
                </a:moveTo>
                <a:lnTo>
                  <a:pt x="3384347" y="304783"/>
                </a:lnTo>
                <a:lnTo>
                  <a:pt x="3581400" y="501836"/>
                </a:lnTo>
                <a:lnTo>
                  <a:pt x="3702253" y="380983"/>
                </a:lnTo>
                <a:close/>
                <a:moveTo>
                  <a:pt x="3505200" y="0"/>
                </a:moveTo>
                <a:cubicBezTo>
                  <a:pt x="3524697" y="0"/>
                  <a:pt x="3544195" y="7437"/>
                  <a:pt x="3559073" y="22310"/>
                </a:cubicBezTo>
                <a:lnTo>
                  <a:pt x="3863873" y="327110"/>
                </a:lnTo>
                <a:cubicBezTo>
                  <a:pt x="3893620" y="356866"/>
                  <a:pt x="3893620" y="405100"/>
                  <a:pt x="3863873" y="434856"/>
                </a:cubicBezTo>
                <a:lnTo>
                  <a:pt x="3689147" y="609583"/>
                </a:lnTo>
                <a:lnTo>
                  <a:pt x="3863873" y="784310"/>
                </a:lnTo>
                <a:cubicBezTo>
                  <a:pt x="3893620" y="814066"/>
                  <a:pt x="3893620" y="862300"/>
                  <a:pt x="3863873" y="892057"/>
                </a:cubicBezTo>
                <a:lnTo>
                  <a:pt x="3025673" y="1730257"/>
                </a:lnTo>
                <a:lnTo>
                  <a:pt x="2917926" y="1622510"/>
                </a:lnTo>
                <a:lnTo>
                  <a:pt x="3702253" y="838183"/>
                </a:lnTo>
                <a:lnTo>
                  <a:pt x="3581400" y="717330"/>
                </a:lnTo>
                <a:lnTo>
                  <a:pt x="2469947" y="1828783"/>
                </a:lnTo>
                <a:lnTo>
                  <a:pt x="4495800" y="1828783"/>
                </a:lnTo>
                <a:cubicBezTo>
                  <a:pt x="4537881" y="1828783"/>
                  <a:pt x="4572000" y="1862902"/>
                  <a:pt x="4572000" y="1904983"/>
                </a:cubicBezTo>
                <a:lnTo>
                  <a:pt x="4572000" y="3886183"/>
                </a:lnTo>
                <a:cubicBezTo>
                  <a:pt x="4572000" y="3928265"/>
                  <a:pt x="4537881" y="3962383"/>
                  <a:pt x="4495800" y="3962383"/>
                </a:cubicBezTo>
                <a:lnTo>
                  <a:pt x="76200" y="3962383"/>
                </a:lnTo>
                <a:cubicBezTo>
                  <a:pt x="34118" y="3962383"/>
                  <a:pt x="0" y="3928265"/>
                  <a:pt x="0" y="3886183"/>
                </a:cubicBezTo>
                <a:lnTo>
                  <a:pt x="0" y="1904983"/>
                </a:lnTo>
                <a:cubicBezTo>
                  <a:pt x="0" y="1862902"/>
                  <a:pt x="34118" y="1828783"/>
                  <a:pt x="76200" y="1828783"/>
                </a:cubicBezTo>
                <a:lnTo>
                  <a:pt x="1644853" y="1828783"/>
                </a:lnTo>
                <a:lnTo>
                  <a:pt x="3451326" y="22310"/>
                </a:lnTo>
                <a:cubicBezTo>
                  <a:pt x="3466204" y="7437"/>
                  <a:pt x="3485702" y="0"/>
                  <a:pt x="3505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ED4690A-FA73-4D0A-82AC-F23E1677E609}"/>
              </a:ext>
            </a:extLst>
          </p:cNvPr>
          <p:cNvSpPr>
            <a:spLocks noChangeAspect="1"/>
          </p:cNvSpPr>
          <p:nvPr/>
        </p:nvSpPr>
        <p:spPr>
          <a:xfrm>
            <a:off x="18303028" y="10079060"/>
            <a:ext cx="728274" cy="853440"/>
          </a:xfrm>
          <a:custGeom>
            <a:avLst/>
            <a:gdLst>
              <a:gd name="connsiteX0" fmla="*/ 3486817 w 3820192"/>
              <a:gd name="connsiteY0" fmla="*/ 3839765 h 4476750"/>
              <a:gd name="connsiteX1" fmla="*/ 3486817 w 3820192"/>
              <a:gd name="connsiteY1" fmla="*/ 3994547 h 4476750"/>
              <a:gd name="connsiteX2" fmla="*/ 3540395 w 3820192"/>
              <a:gd name="connsiteY2" fmla="*/ 4048125 h 4476750"/>
              <a:gd name="connsiteX3" fmla="*/ 3623739 w 3820192"/>
              <a:gd name="connsiteY3" fmla="*/ 4048125 h 4476750"/>
              <a:gd name="connsiteX4" fmla="*/ 3677317 w 3820192"/>
              <a:gd name="connsiteY4" fmla="*/ 3994547 h 4476750"/>
              <a:gd name="connsiteX5" fmla="*/ 3677317 w 3820192"/>
              <a:gd name="connsiteY5" fmla="*/ 3839765 h 4476750"/>
              <a:gd name="connsiteX6" fmla="*/ 815226 w 3820192"/>
              <a:gd name="connsiteY6" fmla="*/ 3590097 h 4476750"/>
              <a:gd name="connsiteX7" fmla="*/ 1552909 w 3820192"/>
              <a:gd name="connsiteY7" fmla="*/ 3590097 h 4476750"/>
              <a:gd name="connsiteX8" fmla="*/ 1624346 w 3820192"/>
              <a:gd name="connsiteY8" fmla="*/ 3661534 h 4476750"/>
              <a:gd name="connsiteX9" fmla="*/ 1552909 w 3820192"/>
              <a:gd name="connsiteY9" fmla="*/ 3732972 h 4476750"/>
              <a:gd name="connsiteX10" fmla="*/ 815226 w 3820192"/>
              <a:gd name="connsiteY10" fmla="*/ 3732972 h 4476750"/>
              <a:gd name="connsiteX11" fmla="*/ 743789 w 3820192"/>
              <a:gd name="connsiteY11" fmla="*/ 3661534 h 4476750"/>
              <a:gd name="connsiteX12" fmla="*/ 815226 w 3820192"/>
              <a:gd name="connsiteY12" fmla="*/ 3590097 h 4476750"/>
              <a:gd name="connsiteX13" fmla="*/ 815226 w 3820192"/>
              <a:gd name="connsiteY13" fmla="*/ 3304347 h 4476750"/>
              <a:gd name="connsiteX14" fmla="*/ 2290592 w 3820192"/>
              <a:gd name="connsiteY14" fmla="*/ 3304347 h 4476750"/>
              <a:gd name="connsiteX15" fmla="*/ 2362039 w 3820192"/>
              <a:gd name="connsiteY15" fmla="*/ 3375784 h 4476750"/>
              <a:gd name="connsiteX16" fmla="*/ 2290601 w 3820192"/>
              <a:gd name="connsiteY16" fmla="*/ 3447222 h 4476750"/>
              <a:gd name="connsiteX17" fmla="*/ 815226 w 3820192"/>
              <a:gd name="connsiteY17" fmla="*/ 3447222 h 4476750"/>
              <a:gd name="connsiteX18" fmla="*/ 743789 w 3820192"/>
              <a:gd name="connsiteY18" fmla="*/ 3375784 h 4476750"/>
              <a:gd name="connsiteX19" fmla="*/ 815226 w 3820192"/>
              <a:gd name="connsiteY19" fmla="*/ 3304347 h 4476750"/>
              <a:gd name="connsiteX20" fmla="*/ 815226 w 3820192"/>
              <a:gd name="connsiteY20" fmla="*/ 2923347 h 4476750"/>
              <a:gd name="connsiteX21" fmla="*/ 886664 w 3820192"/>
              <a:gd name="connsiteY21" fmla="*/ 2994784 h 4476750"/>
              <a:gd name="connsiteX22" fmla="*/ 886664 w 3820192"/>
              <a:gd name="connsiteY22" fmla="*/ 3018597 h 4476750"/>
              <a:gd name="connsiteX23" fmla="*/ 1838164 w 3820192"/>
              <a:gd name="connsiteY23" fmla="*/ 3018597 h 4476750"/>
              <a:gd name="connsiteX24" fmla="*/ 1838164 w 3820192"/>
              <a:gd name="connsiteY24" fmla="*/ 2994784 h 4476750"/>
              <a:gd name="connsiteX25" fmla="*/ 1909601 w 3820192"/>
              <a:gd name="connsiteY25" fmla="*/ 2923347 h 4476750"/>
              <a:gd name="connsiteX26" fmla="*/ 1981039 w 3820192"/>
              <a:gd name="connsiteY26" fmla="*/ 2994784 h 4476750"/>
              <a:gd name="connsiteX27" fmla="*/ 1981039 w 3820192"/>
              <a:gd name="connsiteY27" fmla="*/ 3090034 h 4476750"/>
              <a:gd name="connsiteX28" fmla="*/ 1909601 w 3820192"/>
              <a:gd name="connsiteY28" fmla="*/ 3161472 h 4476750"/>
              <a:gd name="connsiteX29" fmla="*/ 815226 w 3820192"/>
              <a:gd name="connsiteY29" fmla="*/ 3161472 h 4476750"/>
              <a:gd name="connsiteX30" fmla="*/ 743789 w 3820192"/>
              <a:gd name="connsiteY30" fmla="*/ 3090034 h 4476750"/>
              <a:gd name="connsiteX31" fmla="*/ 743789 w 3820192"/>
              <a:gd name="connsiteY31" fmla="*/ 2994784 h 4476750"/>
              <a:gd name="connsiteX32" fmla="*/ 815226 w 3820192"/>
              <a:gd name="connsiteY32" fmla="*/ 2923347 h 4476750"/>
              <a:gd name="connsiteX33" fmla="*/ 2195341 w 3820192"/>
              <a:gd name="connsiteY33" fmla="*/ 1630366 h 4476750"/>
              <a:gd name="connsiteX34" fmla="*/ 2290591 w 3820192"/>
              <a:gd name="connsiteY34" fmla="*/ 1630366 h 4476750"/>
              <a:gd name="connsiteX35" fmla="*/ 2362029 w 3820192"/>
              <a:gd name="connsiteY35" fmla="*/ 1701803 h 4476750"/>
              <a:gd name="connsiteX36" fmla="*/ 2362029 w 3820192"/>
              <a:gd name="connsiteY36" fmla="*/ 2709034 h 4476750"/>
              <a:gd name="connsiteX37" fmla="*/ 2290591 w 3820192"/>
              <a:gd name="connsiteY37" fmla="*/ 2780471 h 4476750"/>
              <a:gd name="connsiteX38" fmla="*/ 2195341 w 3820192"/>
              <a:gd name="connsiteY38" fmla="*/ 2780471 h 4476750"/>
              <a:gd name="connsiteX39" fmla="*/ 2123904 w 3820192"/>
              <a:gd name="connsiteY39" fmla="*/ 2709034 h 4476750"/>
              <a:gd name="connsiteX40" fmla="*/ 2195341 w 3820192"/>
              <a:gd name="connsiteY40" fmla="*/ 2637596 h 4476750"/>
              <a:gd name="connsiteX41" fmla="*/ 2219154 w 3820192"/>
              <a:gd name="connsiteY41" fmla="*/ 2637596 h 4476750"/>
              <a:gd name="connsiteX42" fmla="*/ 2219154 w 3820192"/>
              <a:gd name="connsiteY42" fmla="*/ 1773241 h 4476750"/>
              <a:gd name="connsiteX43" fmla="*/ 2195341 w 3820192"/>
              <a:gd name="connsiteY43" fmla="*/ 1773241 h 4476750"/>
              <a:gd name="connsiteX44" fmla="*/ 2123904 w 3820192"/>
              <a:gd name="connsiteY44" fmla="*/ 1701803 h 4476750"/>
              <a:gd name="connsiteX45" fmla="*/ 2195341 w 3820192"/>
              <a:gd name="connsiteY45" fmla="*/ 1630366 h 4476750"/>
              <a:gd name="connsiteX46" fmla="*/ 815226 w 3820192"/>
              <a:gd name="connsiteY46" fmla="*/ 1630366 h 4476750"/>
              <a:gd name="connsiteX47" fmla="*/ 1909601 w 3820192"/>
              <a:gd name="connsiteY47" fmla="*/ 1630366 h 4476750"/>
              <a:gd name="connsiteX48" fmla="*/ 1981039 w 3820192"/>
              <a:gd name="connsiteY48" fmla="*/ 1701803 h 4476750"/>
              <a:gd name="connsiteX49" fmla="*/ 1981039 w 3820192"/>
              <a:gd name="connsiteY49" fmla="*/ 2709034 h 4476750"/>
              <a:gd name="connsiteX50" fmla="*/ 1909601 w 3820192"/>
              <a:gd name="connsiteY50" fmla="*/ 2780471 h 4476750"/>
              <a:gd name="connsiteX51" fmla="*/ 815226 w 3820192"/>
              <a:gd name="connsiteY51" fmla="*/ 2780471 h 4476750"/>
              <a:gd name="connsiteX52" fmla="*/ 743789 w 3820192"/>
              <a:gd name="connsiteY52" fmla="*/ 2709034 h 4476750"/>
              <a:gd name="connsiteX53" fmla="*/ 743789 w 3820192"/>
              <a:gd name="connsiteY53" fmla="*/ 2178053 h 4476750"/>
              <a:gd name="connsiteX54" fmla="*/ 815226 w 3820192"/>
              <a:gd name="connsiteY54" fmla="*/ 2106616 h 4476750"/>
              <a:gd name="connsiteX55" fmla="*/ 886664 w 3820192"/>
              <a:gd name="connsiteY55" fmla="*/ 2178053 h 4476750"/>
              <a:gd name="connsiteX56" fmla="*/ 886664 w 3820192"/>
              <a:gd name="connsiteY56" fmla="*/ 2637596 h 4476750"/>
              <a:gd name="connsiteX57" fmla="*/ 1838164 w 3820192"/>
              <a:gd name="connsiteY57" fmla="*/ 2637596 h 4476750"/>
              <a:gd name="connsiteX58" fmla="*/ 1838164 w 3820192"/>
              <a:gd name="connsiteY58" fmla="*/ 1773241 h 4476750"/>
              <a:gd name="connsiteX59" fmla="*/ 886664 w 3820192"/>
              <a:gd name="connsiteY59" fmla="*/ 1773241 h 4476750"/>
              <a:gd name="connsiteX60" fmla="*/ 886664 w 3820192"/>
              <a:gd name="connsiteY60" fmla="*/ 1892303 h 4476750"/>
              <a:gd name="connsiteX61" fmla="*/ 815226 w 3820192"/>
              <a:gd name="connsiteY61" fmla="*/ 1963741 h 4476750"/>
              <a:gd name="connsiteX62" fmla="*/ 743789 w 3820192"/>
              <a:gd name="connsiteY62" fmla="*/ 1892303 h 4476750"/>
              <a:gd name="connsiteX63" fmla="*/ 743789 w 3820192"/>
              <a:gd name="connsiteY63" fmla="*/ 1701803 h 4476750"/>
              <a:gd name="connsiteX64" fmla="*/ 815226 w 3820192"/>
              <a:gd name="connsiteY64" fmla="*/ 1630366 h 4476750"/>
              <a:gd name="connsiteX65" fmla="*/ 3486817 w 3820192"/>
              <a:gd name="connsiteY65" fmla="*/ 1461325 h 4476750"/>
              <a:gd name="connsiteX66" fmla="*/ 3486817 w 3820192"/>
              <a:gd name="connsiteY66" fmla="*/ 3696890 h 4476750"/>
              <a:gd name="connsiteX67" fmla="*/ 3677317 w 3820192"/>
              <a:gd name="connsiteY67" fmla="*/ 3696890 h 4476750"/>
              <a:gd name="connsiteX68" fmla="*/ 3677317 w 3820192"/>
              <a:gd name="connsiteY68" fmla="*/ 1461325 h 4476750"/>
              <a:gd name="connsiteX69" fmla="*/ 3582067 w 3820192"/>
              <a:gd name="connsiteY69" fmla="*/ 1094022 h 4476750"/>
              <a:gd name="connsiteX70" fmla="*/ 3512363 w 3820192"/>
              <a:gd name="connsiteY70" fmla="*/ 1318460 h 4476750"/>
              <a:gd name="connsiteX71" fmla="*/ 3651762 w 3820192"/>
              <a:gd name="connsiteY71" fmla="*/ 1318460 h 4476750"/>
              <a:gd name="connsiteX72" fmla="*/ 428625 w 3820192"/>
              <a:gd name="connsiteY72" fmla="*/ 1029452 h 4476750"/>
              <a:gd name="connsiteX73" fmla="*/ 428625 w 3820192"/>
              <a:gd name="connsiteY73" fmla="*/ 4048125 h 4476750"/>
              <a:gd name="connsiteX74" fmla="*/ 2677182 w 3820192"/>
              <a:gd name="connsiteY74" fmla="*/ 4048125 h 4476750"/>
              <a:gd name="connsiteX75" fmla="*/ 2677182 w 3820192"/>
              <a:gd name="connsiteY75" fmla="*/ 1029452 h 4476750"/>
              <a:gd name="connsiteX76" fmla="*/ 2457278 w 3820192"/>
              <a:gd name="connsiteY76" fmla="*/ 1029452 h 4476750"/>
              <a:gd name="connsiteX77" fmla="*/ 2457278 w 3820192"/>
              <a:gd name="connsiteY77" fmla="*/ 1243765 h 4476750"/>
              <a:gd name="connsiteX78" fmla="*/ 2385841 w 3820192"/>
              <a:gd name="connsiteY78" fmla="*/ 1315202 h 4476750"/>
              <a:gd name="connsiteX79" fmla="*/ 719966 w 3820192"/>
              <a:gd name="connsiteY79" fmla="*/ 1315202 h 4476750"/>
              <a:gd name="connsiteX80" fmla="*/ 648528 w 3820192"/>
              <a:gd name="connsiteY80" fmla="*/ 1243765 h 4476750"/>
              <a:gd name="connsiteX81" fmla="*/ 648528 w 3820192"/>
              <a:gd name="connsiteY81" fmla="*/ 1029452 h 4476750"/>
              <a:gd name="connsiteX82" fmla="*/ 3582058 w 3820192"/>
              <a:gd name="connsiteY82" fmla="*/ 781707 h 4476750"/>
              <a:gd name="connsiteX83" fmla="*/ 3650285 w 3820192"/>
              <a:gd name="connsiteY83" fmla="*/ 831961 h 4476750"/>
              <a:gd name="connsiteX84" fmla="*/ 3816840 w 3820192"/>
              <a:gd name="connsiteY84" fmla="*/ 1368285 h 4476750"/>
              <a:gd name="connsiteX85" fmla="*/ 3819135 w 3820192"/>
              <a:gd name="connsiteY85" fmla="*/ 1378115 h 4476750"/>
              <a:gd name="connsiteX86" fmla="*/ 3819459 w 3820192"/>
              <a:gd name="connsiteY86" fmla="*/ 1380220 h 4476750"/>
              <a:gd name="connsiteX87" fmla="*/ 3820192 w 3820192"/>
              <a:gd name="connsiteY87" fmla="*/ 1389888 h 4476750"/>
              <a:gd name="connsiteX88" fmla="*/ 3820192 w 3820192"/>
              <a:gd name="connsiteY88" fmla="*/ 3768328 h 4476750"/>
              <a:gd name="connsiteX89" fmla="*/ 3820183 w 3820192"/>
              <a:gd name="connsiteY89" fmla="*/ 3994537 h 4476750"/>
              <a:gd name="connsiteX90" fmla="*/ 3623730 w 3820192"/>
              <a:gd name="connsiteY90" fmla="*/ 4190990 h 4476750"/>
              <a:gd name="connsiteX91" fmla="*/ 3540386 w 3820192"/>
              <a:gd name="connsiteY91" fmla="*/ 4190990 h 4476750"/>
              <a:gd name="connsiteX92" fmla="*/ 3343933 w 3820192"/>
              <a:gd name="connsiteY92" fmla="*/ 3994537 h 4476750"/>
              <a:gd name="connsiteX93" fmla="*/ 3343933 w 3820192"/>
              <a:gd name="connsiteY93" fmla="*/ 1389878 h 4476750"/>
              <a:gd name="connsiteX94" fmla="*/ 3344657 w 3820192"/>
              <a:gd name="connsiteY94" fmla="*/ 1380220 h 4476750"/>
              <a:gd name="connsiteX95" fmla="*/ 3344981 w 3820192"/>
              <a:gd name="connsiteY95" fmla="*/ 1378115 h 4476750"/>
              <a:gd name="connsiteX96" fmla="*/ 3347267 w 3820192"/>
              <a:gd name="connsiteY96" fmla="*/ 1368313 h 4476750"/>
              <a:gd name="connsiteX97" fmla="*/ 3513830 w 3820192"/>
              <a:gd name="connsiteY97" fmla="*/ 831961 h 4476750"/>
              <a:gd name="connsiteX98" fmla="*/ 3582058 w 3820192"/>
              <a:gd name="connsiteY98" fmla="*/ 781707 h 4476750"/>
              <a:gd name="connsiteX99" fmla="*/ 291274 w 3820192"/>
              <a:gd name="connsiteY99" fmla="*/ 600837 h 4476750"/>
              <a:gd name="connsiteX100" fmla="*/ 434216 w 3820192"/>
              <a:gd name="connsiteY100" fmla="*/ 600837 h 4476750"/>
              <a:gd name="connsiteX101" fmla="*/ 505653 w 3820192"/>
              <a:gd name="connsiteY101" fmla="*/ 672274 h 4476750"/>
              <a:gd name="connsiteX102" fmla="*/ 434216 w 3820192"/>
              <a:gd name="connsiteY102" fmla="*/ 743712 h 4476750"/>
              <a:gd name="connsiteX103" fmla="*/ 291274 w 3820192"/>
              <a:gd name="connsiteY103" fmla="*/ 743712 h 4476750"/>
              <a:gd name="connsiteX104" fmla="*/ 142875 w 3820192"/>
              <a:gd name="connsiteY104" fmla="*/ 892102 h 4476750"/>
              <a:gd name="connsiteX105" fmla="*/ 142875 w 3820192"/>
              <a:gd name="connsiteY105" fmla="*/ 4185485 h 4476750"/>
              <a:gd name="connsiteX106" fmla="*/ 291274 w 3820192"/>
              <a:gd name="connsiteY106" fmla="*/ 4333875 h 4476750"/>
              <a:gd name="connsiteX107" fmla="*/ 2814542 w 3820192"/>
              <a:gd name="connsiteY107" fmla="*/ 4333875 h 4476750"/>
              <a:gd name="connsiteX108" fmla="*/ 2962942 w 3820192"/>
              <a:gd name="connsiteY108" fmla="*/ 4185485 h 4476750"/>
              <a:gd name="connsiteX109" fmla="*/ 2962942 w 3820192"/>
              <a:gd name="connsiteY109" fmla="*/ 892102 h 4476750"/>
              <a:gd name="connsiteX110" fmla="*/ 2814542 w 3820192"/>
              <a:gd name="connsiteY110" fmla="*/ 743712 h 4476750"/>
              <a:gd name="connsiteX111" fmla="*/ 2671600 w 3820192"/>
              <a:gd name="connsiteY111" fmla="*/ 743712 h 4476750"/>
              <a:gd name="connsiteX112" fmla="*/ 2600163 w 3820192"/>
              <a:gd name="connsiteY112" fmla="*/ 672274 h 4476750"/>
              <a:gd name="connsiteX113" fmla="*/ 2671600 w 3820192"/>
              <a:gd name="connsiteY113" fmla="*/ 600837 h 4476750"/>
              <a:gd name="connsiteX114" fmla="*/ 2814542 w 3820192"/>
              <a:gd name="connsiteY114" fmla="*/ 600837 h 4476750"/>
              <a:gd name="connsiteX115" fmla="*/ 3105817 w 3820192"/>
              <a:gd name="connsiteY115" fmla="*/ 892102 h 4476750"/>
              <a:gd name="connsiteX116" fmla="*/ 3105817 w 3820192"/>
              <a:gd name="connsiteY116" fmla="*/ 4185485 h 4476750"/>
              <a:gd name="connsiteX117" fmla="*/ 2814542 w 3820192"/>
              <a:gd name="connsiteY117" fmla="*/ 4476750 h 4476750"/>
              <a:gd name="connsiteX118" fmla="*/ 291274 w 3820192"/>
              <a:gd name="connsiteY118" fmla="*/ 4476750 h 4476750"/>
              <a:gd name="connsiteX119" fmla="*/ 0 w 3820192"/>
              <a:gd name="connsiteY119" fmla="*/ 4185485 h 4476750"/>
              <a:gd name="connsiteX120" fmla="*/ 0 w 3820192"/>
              <a:gd name="connsiteY120" fmla="*/ 892102 h 4476750"/>
              <a:gd name="connsiteX121" fmla="*/ 291274 w 3820192"/>
              <a:gd name="connsiteY121" fmla="*/ 600837 h 4476750"/>
              <a:gd name="connsiteX122" fmla="*/ 1552908 w 3820192"/>
              <a:gd name="connsiteY122" fmla="*/ 333375 h 4476750"/>
              <a:gd name="connsiteX123" fmla="*/ 1624346 w 3820192"/>
              <a:gd name="connsiteY123" fmla="*/ 404812 h 4476750"/>
              <a:gd name="connsiteX124" fmla="*/ 1624346 w 3820192"/>
              <a:gd name="connsiteY124" fmla="*/ 500062 h 4476750"/>
              <a:gd name="connsiteX125" fmla="*/ 1552908 w 3820192"/>
              <a:gd name="connsiteY125" fmla="*/ 571500 h 4476750"/>
              <a:gd name="connsiteX126" fmla="*/ 1481471 w 3820192"/>
              <a:gd name="connsiteY126" fmla="*/ 500062 h 4476750"/>
              <a:gd name="connsiteX127" fmla="*/ 1481471 w 3820192"/>
              <a:gd name="connsiteY127" fmla="*/ 404812 h 4476750"/>
              <a:gd name="connsiteX128" fmla="*/ 1552908 w 3820192"/>
              <a:gd name="connsiteY128" fmla="*/ 333375 h 4476750"/>
              <a:gd name="connsiteX129" fmla="*/ 1552908 w 3820192"/>
              <a:gd name="connsiteY129" fmla="*/ 142875 h 4476750"/>
              <a:gd name="connsiteX130" fmla="*/ 1243336 w 3820192"/>
              <a:gd name="connsiteY130" fmla="*/ 452437 h 4476750"/>
              <a:gd name="connsiteX131" fmla="*/ 1171899 w 3820192"/>
              <a:gd name="connsiteY131" fmla="*/ 523875 h 4476750"/>
              <a:gd name="connsiteX132" fmla="*/ 939803 w 3820192"/>
              <a:gd name="connsiteY132" fmla="*/ 523875 h 4476750"/>
              <a:gd name="connsiteX133" fmla="*/ 791413 w 3820192"/>
              <a:gd name="connsiteY133" fmla="*/ 672274 h 4476750"/>
              <a:gd name="connsiteX134" fmla="*/ 791413 w 3820192"/>
              <a:gd name="connsiteY134" fmla="*/ 1172337 h 4476750"/>
              <a:gd name="connsiteX135" fmla="*/ 2314403 w 3820192"/>
              <a:gd name="connsiteY135" fmla="*/ 1172337 h 4476750"/>
              <a:gd name="connsiteX136" fmla="*/ 2314403 w 3820192"/>
              <a:gd name="connsiteY136" fmla="*/ 672274 h 4476750"/>
              <a:gd name="connsiteX137" fmla="*/ 2166014 w 3820192"/>
              <a:gd name="connsiteY137" fmla="*/ 523875 h 4476750"/>
              <a:gd name="connsiteX138" fmla="*/ 1933918 w 3820192"/>
              <a:gd name="connsiteY138" fmla="*/ 523875 h 4476750"/>
              <a:gd name="connsiteX139" fmla="*/ 1862480 w 3820192"/>
              <a:gd name="connsiteY139" fmla="*/ 452437 h 4476750"/>
              <a:gd name="connsiteX140" fmla="*/ 1552908 w 3820192"/>
              <a:gd name="connsiteY140" fmla="*/ 142875 h 4476750"/>
              <a:gd name="connsiteX141" fmla="*/ 1552908 w 3820192"/>
              <a:gd name="connsiteY141" fmla="*/ 0 h 4476750"/>
              <a:gd name="connsiteX142" fmla="*/ 1999716 w 3820192"/>
              <a:gd name="connsiteY142" fmla="*/ 380990 h 4476750"/>
              <a:gd name="connsiteX143" fmla="*/ 2166014 w 3820192"/>
              <a:gd name="connsiteY143" fmla="*/ 380990 h 4476750"/>
              <a:gd name="connsiteX144" fmla="*/ 2457278 w 3820192"/>
              <a:gd name="connsiteY144" fmla="*/ 672265 h 4476750"/>
              <a:gd name="connsiteX145" fmla="*/ 2457278 w 3820192"/>
              <a:gd name="connsiteY145" fmla="*/ 886577 h 4476750"/>
              <a:gd name="connsiteX146" fmla="*/ 2748620 w 3820192"/>
              <a:gd name="connsiteY146" fmla="*/ 886577 h 4476750"/>
              <a:gd name="connsiteX147" fmla="*/ 2820057 w 3820192"/>
              <a:gd name="connsiteY147" fmla="*/ 958015 h 4476750"/>
              <a:gd name="connsiteX148" fmla="*/ 2820057 w 3820192"/>
              <a:gd name="connsiteY148" fmla="*/ 4119562 h 4476750"/>
              <a:gd name="connsiteX149" fmla="*/ 2748620 w 3820192"/>
              <a:gd name="connsiteY149" fmla="*/ 4191000 h 4476750"/>
              <a:gd name="connsiteX150" fmla="*/ 357187 w 3820192"/>
              <a:gd name="connsiteY150" fmla="*/ 4191000 h 4476750"/>
              <a:gd name="connsiteX151" fmla="*/ 285750 w 3820192"/>
              <a:gd name="connsiteY151" fmla="*/ 4119562 h 4476750"/>
              <a:gd name="connsiteX152" fmla="*/ 285750 w 3820192"/>
              <a:gd name="connsiteY152" fmla="*/ 958015 h 4476750"/>
              <a:gd name="connsiteX153" fmla="*/ 357187 w 3820192"/>
              <a:gd name="connsiteY153" fmla="*/ 886587 h 4476750"/>
              <a:gd name="connsiteX154" fmla="*/ 648538 w 3820192"/>
              <a:gd name="connsiteY154" fmla="*/ 886587 h 4476750"/>
              <a:gd name="connsiteX155" fmla="*/ 648538 w 3820192"/>
              <a:gd name="connsiteY155" fmla="*/ 672274 h 4476750"/>
              <a:gd name="connsiteX156" fmla="*/ 939803 w 3820192"/>
              <a:gd name="connsiteY156" fmla="*/ 381000 h 4476750"/>
              <a:gd name="connsiteX157" fmla="*/ 1106100 w 3820192"/>
              <a:gd name="connsiteY157" fmla="*/ 381000 h 4476750"/>
              <a:gd name="connsiteX158" fmla="*/ 1552908 w 3820192"/>
              <a:gd name="connsiteY158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3820192" h="4476750">
                <a:moveTo>
                  <a:pt x="3486817" y="3839765"/>
                </a:moveTo>
                <a:lnTo>
                  <a:pt x="3486817" y="3994547"/>
                </a:lnTo>
                <a:cubicBezTo>
                  <a:pt x="3486817" y="4024093"/>
                  <a:pt x="3510849" y="4048125"/>
                  <a:pt x="3540395" y="4048125"/>
                </a:cubicBezTo>
                <a:lnTo>
                  <a:pt x="3623739" y="4048125"/>
                </a:lnTo>
                <a:cubicBezTo>
                  <a:pt x="3653286" y="4048125"/>
                  <a:pt x="3677317" y="4024093"/>
                  <a:pt x="3677317" y="3994547"/>
                </a:cubicBezTo>
                <a:lnTo>
                  <a:pt x="3677317" y="3839765"/>
                </a:lnTo>
                <a:close/>
                <a:moveTo>
                  <a:pt x="815226" y="3590097"/>
                </a:moveTo>
                <a:lnTo>
                  <a:pt x="1552909" y="3590097"/>
                </a:lnTo>
                <a:cubicBezTo>
                  <a:pt x="1592361" y="3590097"/>
                  <a:pt x="1624346" y="3622082"/>
                  <a:pt x="1624346" y="3661534"/>
                </a:cubicBezTo>
                <a:cubicBezTo>
                  <a:pt x="1624346" y="3700987"/>
                  <a:pt x="1592361" y="3732972"/>
                  <a:pt x="1552909" y="3732972"/>
                </a:cubicBezTo>
                <a:lnTo>
                  <a:pt x="815226" y="3732972"/>
                </a:lnTo>
                <a:cubicBezTo>
                  <a:pt x="775774" y="3732972"/>
                  <a:pt x="743789" y="3700987"/>
                  <a:pt x="743789" y="3661534"/>
                </a:cubicBezTo>
                <a:cubicBezTo>
                  <a:pt x="743789" y="3622082"/>
                  <a:pt x="775774" y="3590097"/>
                  <a:pt x="815226" y="3590097"/>
                </a:cubicBezTo>
                <a:close/>
                <a:moveTo>
                  <a:pt x="815226" y="3304347"/>
                </a:moveTo>
                <a:lnTo>
                  <a:pt x="2290592" y="3304347"/>
                </a:lnTo>
                <a:cubicBezTo>
                  <a:pt x="2330044" y="3304347"/>
                  <a:pt x="2362039" y="3336332"/>
                  <a:pt x="2362039" y="3375784"/>
                </a:cubicBezTo>
                <a:cubicBezTo>
                  <a:pt x="2362039" y="3415237"/>
                  <a:pt x="2330054" y="3447222"/>
                  <a:pt x="2290601" y="3447222"/>
                </a:cubicBezTo>
                <a:lnTo>
                  <a:pt x="815226" y="3447222"/>
                </a:lnTo>
                <a:cubicBezTo>
                  <a:pt x="775774" y="3447222"/>
                  <a:pt x="743789" y="3415237"/>
                  <a:pt x="743789" y="3375784"/>
                </a:cubicBezTo>
                <a:cubicBezTo>
                  <a:pt x="743789" y="3336332"/>
                  <a:pt x="775774" y="3304347"/>
                  <a:pt x="815226" y="3304347"/>
                </a:cubicBezTo>
                <a:close/>
                <a:moveTo>
                  <a:pt x="815226" y="2923347"/>
                </a:moveTo>
                <a:cubicBezTo>
                  <a:pt x="854679" y="2923347"/>
                  <a:pt x="886664" y="2955332"/>
                  <a:pt x="886664" y="2994784"/>
                </a:cubicBezTo>
                <a:lnTo>
                  <a:pt x="886664" y="3018597"/>
                </a:lnTo>
                <a:lnTo>
                  <a:pt x="1838164" y="3018597"/>
                </a:lnTo>
                <a:lnTo>
                  <a:pt x="1838164" y="2994784"/>
                </a:lnTo>
                <a:cubicBezTo>
                  <a:pt x="1838164" y="2955332"/>
                  <a:pt x="1870149" y="2923347"/>
                  <a:pt x="1909601" y="2923347"/>
                </a:cubicBezTo>
                <a:cubicBezTo>
                  <a:pt x="1949054" y="2923347"/>
                  <a:pt x="1981039" y="2955332"/>
                  <a:pt x="1981039" y="2994784"/>
                </a:cubicBezTo>
                <a:lnTo>
                  <a:pt x="1981039" y="3090034"/>
                </a:lnTo>
                <a:cubicBezTo>
                  <a:pt x="1981039" y="3129487"/>
                  <a:pt x="1949054" y="3161472"/>
                  <a:pt x="1909601" y="3161472"/>
                </a:cubicBezTo>
                <a:lnTo>
                  <a:pt x="815226" y="3161472"/>
                </a:lnTo>
                <a:cubicBezTo>
                  <a:pt x="775774" y="3161472"/>
                  <a:pt x="743789" y="3129487"/>
                  <a:pt x="743789" y="3090034"/>
                </a:cubicBezTo>
                <a:lnTo>
                  <a:pt x="743789" y="2994784"/>
                </a:lnTo>
                <a:cubicBezTo>
                  <a:pt x="743789" y="2955332"/>
                  <a:pt x="775774" y="2923347"/>
                  <a:pt x="815226" y="2923347"/>
                </a:cubicBezTo>
                <a:close/>
                <a:moveTo>
                  <a:pt x="2195341" y="1630366"/>
                </a:moveTo>
                <a:lnTo>
                  <a:pt x="2290591" y="1630366"/>
                </a:lnTo>
                <a:cubicBezTo>
                  <a:pt x="2330044" y="1630366"/>
                  <a:pt x="2362029" y="1662351"/>
                  <a:pt x="2362029" y="1701803"/>
                </a:cubicBezTo>
                <a:lnTo>
                  <a:pt x="2362029" y="2709034"/>
                </a:lnTo>
                <a:cubicBezTo>
                  <a:pt x="2362029" y="2748486"/>
                  <a:pt x="2330044" y="2780471"/>
                  <a:pt x="2290591" y="2780471"/>
                </a:cubicBezTo>
                <a:lnTo>
                  <a:pt x="2195341" y="2780471"/>
                </a:lnTo>
                <a:cubicBezTo>
                  <a:pt x="2155889" y="2780471"/>
                  <a:pt x="2123904" y="2748486"/>
                  <a:pt x="2123904" y="2709034"/>
                </a:cubicBezTo>
                <a:cubicBezTo>
                  <a:pt x="2123904" y="2669581"/>
                  <a:pt x="2155889" y="2637596"/>
                  <a:pt x="2195341" y="2637596"/>
                </a:cubicBezTo>
                <a:lnTo>
                  <a:pt x="2219154" y="2637596"/>
                </a:lnTo>
                <a:lnTo>
                  <a:pt x="2219154" y="1773241"/>
                </a:lnTo>
                <a:lnTo>
                  <a:pt x="2195341" y="1773241"/>
                </a:lnTo>
                <a:cubicBezTo>
                  <a:pt x="2155889" y="1773241"/>
                  <a:pt x="2123904" y="1741256"/>
                  <a:pt x="2123904" y="1701803"/>
                </a:cubicBezTo>
                <a:cubicBezTo>
                  <a:pt x="2123904" y="1662351"/>
                  <a:pt x="2155889" y="1630366"/>
                  <a:pt x="2195341" y="1630366"/>
                </a:cubicBezTo>
                <a:close/>
                <a:moveTo>
                  <a:pt x="815226" y="1630366"/>
                </a:moveTo>
                <a:lnTo>
                  <a:pt x="1909601" y="1630366"/>
                </a:lnTo>
                <a:cubicBezTo>
                  <a:pt x="1949054" y="1630366"/>
                  <a:pt x="1981039" y="1662351"/>
                  <a:pt x="1981039" y="1701803"/>
                </a:cubicBezTo>
                <a:lnTo>
                  <a:pt x="1981039" y="2709034"/>
                </a:lnTo>
                <a:cubicBezTo>
                  <a:pt x="1981039" y="2748486"/>
                  <a:pt x="1949054" y="2780471"/>
                  <a:pt x="1909601" y="2780471"/>
                </a:cubicBezTo>
                <a:lnTo>
                  <a:pt x="815226" y="2780471"/>
                </a:lnTo>
                <a:cubicBezTo>
                  <a:pt x="775774" y="2780471"/>
                  <a:pt x="743789" y="2748486"/>
                  <a:pt x="743789" y="2709034"/>
                </a:cubicBezTo>
                <a:lnTo>
                  <a:pt x="743789" y="2178053"/>
                </a:lnTo>
                <a:cubicBezTo>
                  <a:pt x="743789" y="2138601"/>
                  <a:pt x="775774" y="2106616"/>
                  <a:pt x="815226" y="2106616"/>
                </a:cubicBezTo>
                <a:cubicBezTo>
                  <a:pt x="854679" y="2106616"/>
                  <a:pt x="886664" y="2138601"/>
                  <a:pt x="886664" y="2178053"/>
                </a:cubicBezTo>
                <a:lnTo>
                  <a:pt x="886664" y="2637596"/>
                </a:lnTo>
                <a:lnTo>
                  <a:pt x="1838164" y="2637596"/>
                </a:lnTo>
                <a:lnTo>
                  <a:pt x="1838164" y="1773241"/>
                </a:lnTo>
                <a:lnTo>
                  <a:pt x="886664" y="1773241"/>
                </a:lnTo>
                <a:lnTo>
                  <a:pt x="886664" y="1892303"/>
                </a:lnTo>
                <a:cubicBezTo>
                  <a:pt x="886664" y="1931756"/>
                  <a:pt x="854679" y="1963741"/>
                  <a:pt x="815226" y="1963741"/>
                </a:cubicBezTo>
                <a:cubicBezTo>
                  <a:pt x="775774" y="1963741"/>
                  <a:pt x="743789" y="1931756"/>
                  <a:pt x="743789" y="1892303"/>
                </a:cubicBezTo>
                <a:lnTo>
                  <a:pt x="743789" y="1701803"/>
                </a:lnTo>
                <a:cubicBezTo>
                  <a:pt x="743789" y="1662351"/>
                  <a:pt x="775774" y="1630366"/>
                  <a:pt x="815226" y="1630366"/>
                </a:cubicBezTo>
                <a:close/>
                <a:moveTo>
                  <a:pt x="3486817" y="1461325"/>
                </a:moveTo>
                <a:lnTo>
                  <a:pt x="3486817" y="3696890"/>
                </a:lnTo>
                <a:lnTo>
                  <a:pt x="3677317" y="3696890"/>
                </a:lnTo>
                <a:lnTo>
                  <a:pt x="3677317" y="1461325"/>
                </a:lnTo>
                <a:close/>
                <a:moveTo>
                  <a:pt x="3582067" y="1094022"/>
                </a:moveTo>
                <a:lnTo>
                  <a:pt x="3512363" y="1318460"/>
                </a:lnTo>
                <a:lnTo>
                  <a:pt x="3651762" y="1318460"/>
                </a:lnTo>
                <a:close/>
                <a:moveTo>
                  <a:pt x="428625" y="1029452"/>
                </a:moveTo>
                <a:lnTo>
                  <a:pt x="428625" y="4048125"/>
                </a:lnTo>
                <a:lnTo>
                  <a:pt x="2677182" y="4048125"/>
                </a:lnTo>
                <a:lnTo>
                  <a:pt x="2677182" y="1029452"/>
                </a:lnTo>
                <a:lnTo>
                  <a:pt x="2457278" y="1029452"/>
                </a:lnTo>
                <a:lnTo>
                  <a:pt x="2457278" y="1243765"/>
                </a:lnTo>
                <a:cubicBezTo>
                  <a:pt x="2457278" y="1283217"/>
                  <a:pt x="2425293" y="1315202"/>
                  <a:pt x="2385841" y="1315202"/>
                </a:cubicBezTo>
                <a:lnTo>
                  <a:pt x="719966" y="1315202"/>
                </a:lnTo>
                <a:cubicBezTo>
                  <a:pt x="680513" y="1315202"/>
                  <a:pt x="648528" y="1283217"/>
                  <a:pt x="648528" y="1243765"/>
                </a:cubicBezTo>
                <a:lnTo>
                  <a:pt x="648528" y="1029452"/>
                </a:lnTo>
                <a:close/>
                <a:moveTo>
                  <a:pt x="3582058" y="781707"/>
                </a:moveTo>
                <a:cubicBezTo>
                  <a:pt x="3613357" y="781707"/>
                  <a:pt x="3641008" y="802071"/>
                  <a:pt x="3650285" y="831961"/>
                </a:cubicBezTo>
                <a:lnTo>
                  <a:pt x="3816840" y="1368285"/>
                </a:lnTo>
                <a:cubicBezTo>
                  <a:pt x="3817849" y="1371466"/>
                  <a:pt x="3818573" y="1374762"/>
                  <a:pt x="3819135" y="1378115"/>
                </a:cubicBezTo>
                <a:cubicBezTo>
                  <a:pt x="3819259" y="1378819"/>
                  <a:pt x="3819364" y="1379515"/>
                  <a:pt x="3819459" y="1380220"/>
                </a:cubicBezTo>
                <a:cubicBezTo>
                  <a:pt x="3819897" y="1383392"/>
                  <a:pt x="3820192" y="1386601"/>
                  <a:pt x="3820192" y="1389888"/>
                </a:cubicBezTo>
                <a:cubicBezTo>
                  <a:pt x="3820192" y="1389888"/>
                  <a:pt x="3820192" y="3768318"/>
                  <a:pt x="3820192" y="3768328"/>
                </a:cubicBezTo>
                <a:cubicBezTo>
                  <a:pt x="3820192" y="3768337"/>
                  <a:pt x="3820192" y="3994547"/>
                  <a:pt x="3820183" y="3994537"/>
                </a:cubicBezTo>
                <a:cubicBezTo>
                  <a:pt x="3820183" y="4102865"/>
                  <a:pt x="3732058" y="4190990"/>
                  <a:pt x="3623730" y="4190990"/>
                </a:cubicBezTo>
                <a:lnTo>
                  <a:pt x="3540386" y="4190990"/>
                </a:lnTo>
                <a:cubicBezTo>
                  <a:pt x="3432058" y="4190990"/>
                  <a:pt x="3343933" y="4102865"/>
                  <a:pt x="3343933" y="3994537"/>
                </a:cubicBezTo>
                <a:lnTo>
                  <a:pt x="3343933" y="1389878"/>
                </a:lnTo>
                <a:cubicBezTo>
                  <a:pt x="3343933" y="1386592"/>
                  <a:pt x="3344228" y="1383392"/>
                  <a:pt x="3344657" y="1380220"/>
                </a:cubicBezTo>
                <a:cubicBezTo>
                  <a:pt x="3344752" y="1379515"/>
                  <a:pt x="3344866" y="1378819"/>
                  <a:pt x="3344981" y="1378115"/>
                </a:cubicBezTo>
                <a:cubicBezTo>
                  <a:pt x="3345543" y="1374771"/>
                  <a:pt x="3346266" y="1371485"/>
                  <a:pt x="3347267" y="1368313"/>
                </a:cubicBezTo>
                <a:lnTo>
                  <a:pt x="3513830" y="831961"/>
                </a:lnTo>
                <a:cubicBezTo>
                  <a:pt x="3523117" y="802071"/>
                  <a:pt x="3550759" y="781707"/>
                  <a:pt x="3582058" y="781707"/>
                </a:cubicBezTo>
                <a:close/>
                <a:moveTo>
                  <a:pt x="291274" y="600837"/>
                </a:moveTo>
                <a:lnTo>
                  <a:pt x="434216" y="600837"/>
                </a:lnTo>
                <a:cubicBezTo>
                  <a:pt x="473668" y="600837"/>
                  <a:pt x="505653" y="632822"/>
                  <a:pt x="505653" y="672274"/>
                </a:cubicBezTo>
                <a:cubicBezTo>
                  <a:pt x="505653" y="711727"/>
                  <a:pt x="473668" y="743712"/>
                  <a:pt x="434216" y="743712"/>
                </a:cubicBezTo>
                <a:lnTo>
                  <a:pt x="291274" y="743712"/>
                </a:lnTo>
                <a:cubicBezTo>
                  <a:pt x="209445" y="743712"/>
                  <a:pt x="142875" y="810282"/>
                  <a:pt x="142875" y="892102"/>
                </a:cubicBezTo>
                <a:lnTo>
                  <a:pt x="142875" y="4185485"/>
                </a:lnTo>
                <a:cubicBezTo>
                  <a:pt x="142875" y="4267305"/>
                  <a:pt x="209445" y="4333875"/>
                  <a:pt x="291274" y="4333875"/>
                </a:cubicBezTo>
                <a:lnTo>
                  <a:pt x="2814542" y="4333875"/>
                </a:lnTo>
                <a:cubicBezTo>
                  <a:pt x="2896371" y="4333875"/>
                  <a:pt x="2962942" y="4267305"/>
                  <a:pt x="2962942" y="4185485"/>
                </a:cubicBezTo>
                <a:lnTo>
                  <a:pt x="2962942" y="892102"/>
                </a:lnTo>
                <a:cubicBezTo>
                  <a:pt x="2962942" y="810282"/>
                  <a:pt x="2896371" y="743712"/>
                  <a:pt x="2814542" y="743712"/>
                </a:cubicBezTo>
                <a:lnTo>
                  <a:pt x="2671600" y="743712"/>
                </a:lnTo>
                <a:cubicBezTo>
                  <a:pt x="2632148" y="743712"/>
                  <a:pt x="2600163" y="711727"/>
                  <a:pt x="2600163" y="672274"/>
                </a:cubicBezTo>
                <a:cubicBezTo>
                  <a:pt x="2600163" y="632822"/>
                  <a:pt x="2632148" y="600837"/>
                  <a:pt x="2671600" y="600837"/>
                </a:cubicBezTo>
                <a:lnTo>
                  <a:pt x="2814542" y="600837"/>
                </a:lnTo>
                <a:cubicBezTo>
                  <a:pt x="2975153" y="600837"/>
                  <a:pt x="3105817" y="731491"/>
                  <a:pt x="3105817" y="892102"/>
                </a:cubicBezTo>
                <a:lnTo>
                  <a:pt x="3105817" y="4185485"/>
                </a:lnTo>
                <a:cubicBezTo>
                  <a:pt x="3105817" y="4346086"/>
                  <a:pt x="2975153" y="4476750"/>
                  <a:pt x="2814542" y="4476750"/>
                </a:cubicBezTo>
                <a:lnTo>
                  <a:pt x="291274" y="4476750"/>
                </a:lnTo>
                <a:cubicBezTo>
                  <a:pt x="130664" y="4476750"/>
                  <a:pt x="0" y="4346086"/>
                  <a:pt x="0" y="4185485"/>
                </a:cubicBezTo>
                <a:lnTo>
                  <a:pt x="0" y="892102"/>
                </a:lnTo>
                <a:cubicBezTo>
                  <a:pt x="0" y="731501"/>
                  <a:pt x="130664" y="600837"/>
                  <a:pt x="291274" y="600837"/>
                </a:cubicBezTo>
                <a:close/>
                <a:moveTo>
                  <a:pt x="1552908" y="333375"/>
                </a:moveTo>
                <a:cubicBezTo>
                  <a:pt x="1592361" y="333375"/>
                  <a:pt x="1624346" y="365360"/>
                  <a:pt x="1624346" y="404812"/>
                </a:cubicBezTo>
                <a:lnTo>
                  <a:pt x="1624346" y="500062"/>
                </a:lnTo>
                <a:cubicBezTo>
                  <a:pt x="1624346" y="539515"/>
                  <a:pt x="1592361" y="571500"/>
                  <a:pt x="1552908" y="571500"/>
                </a:cubicBezTo>
                <a:cubicBezTo>
                  <a:pt x="1513456" y="571500"/>
                  <a:pt x="1481471" y="539515"/>
                  <a:pt x="1481471" y="500062"/>
                </a:cubicBezTo>
                <a:lnTo>
                  <a:pt x="1481471" y="404812"/>
                </a:lnTo>
                <a:cubicBezTo>
                  <a:pt x="1481471" y="365360"/>
                  <a:pt x="1513456" y="333375"/>
                  <a:pt x="1552908" y="333375"/>
                </a:cubicBezTo>
                <a:close/>
                <a:moveTo>
                  <a:pt x="1552908" y="142875"/>
                </a:moveTo>
                <a:cubicBezTo>
                  <a:pt x="1382211" y="142875"/>
                  <a:pt x="1243346" y="281749"/>
                  <a:pt x="1243336" y="452437"/>
                </a:cubicBezTo>
                <a:cubicBezTo>
                  <a:pt x="1243336" y="491890"/>
                  <a:pt x="1211351" y="523875"/>
                  <a:pt x="1171899" y="523875"/>
                </a:cubicBezTo>
                <a:lnTo>
                  <a:pt x="939803" y="523875"/>
                </a:lnTo>
                <a:cubicBezTo>
                  <a:pt x="857983" y="523875"/>
                  <a:pt x="791413" y="590445"/>
                  <a:pt x="791413" y="672274"/>
                </a:cubicBezTo>
                <a:lnTo>
                  <a:pt x="791413" y="1172337"/>
                </a:lnTo>
                <a:lnTo>
                  <a:pt x="2314403" y="1172337"/>
                </a:lnTo>
                <a:lnTo>
                  <a:pt x="2314403" y="672274"/>
                </a:lnTo>
                <a:cubicBezTo>
                  <a:pt x="2314403" y="590445"/>
                  <a:pt x="2247833" y="523875"/>
                  <a:pt x="2166014" y="523875"/>
                </a:cubicBezTo>
                <a:lnTo>
                  <a:pt x="1933918" y="523875"/>
                </a:lnTo>
                <a:cubicBezTo>
                  <a:pt x="1894465" y="523875"/>
                  <a:pt x="1862480" y="491890"/>
                  <a:pt x="1862480" y="452437"/>
                </a:cubicBezTo>
                <a:cubicBezTo>
                  <a:pt x="1862471" y="281749"/>
                  <a:pt x="1723606" y="142875"/>
                  <a:pt x="1552908" y="142875"/>
                </a:cubicBezTo>
                <a:close/>
                <a:moveTo>
                  <a:pt x="1552908" y="0"/>
                </a:moveTo>
                <a:cubicBezTo>
                  <a:pt x="1778079" y="0"/>
                  <a:pt x="1965369" y="165344"/>
                  <a:pt x="1999716" y="380990"/>
                </a:cubicBezTo>
                <a:lnTo>
                  <a:pt x="2166014" y="380990"/>
                </a:lnTo>
                <a:cubicBezTo>
                  <a:pt x="2326614" y="380990"/>
                  <a:pt x="2457278" y="511654"/>
                  <a:pt x="2457278" y="672265"/>
                </a:cubicBezTo>
                <a:lnTo>
                  <a:pt x="2457278" y="886577"/>
                </a:lnTo>
                <a:lnTo>
                  <a:pt x="2748620" y="886577"/>
                </a:lnTo>
                <a:cubicBezTo>
                  <a:pt x="2788072" y="886577"/>
                  <a:pt x="2820057" y="918562"/>
                  <a:pt x="2820057" y="958015"/>
                </a:cubicBezTo>
                <a:lnTo>
                  <a:pt x="2820057" y="4119562"/>
                </a:lnTo>
                <a:cubicBezTo>
                  <a:pt x="2820057" y="4159015"/>
                  <a:pt x="2788072" y="4191000"/>
                  <a:pt x="2748620" y="4191000"/>
                </a:cubicBezTo>
                <a:lnTo>
                  <a:pt x="357187" y="4191000"/>
                </a:lnTo>
                <a:cubicBezTo>
                  <a:pt x="317735" y="4191000"/>
                  <a:pt x="285750" y="4159015"/>
                  <a:pt x="285750" y="4119562"/>
                </a:cubicBezTo>
                <a:lnTo>
                  <a:pt x="285750" y="958015"/>
                </a:lnTo>
                <a:cubicBezTo>
                  <a:pt x="285750" y="918562"/>
                  <a:pt x="317735" y="886577"/>
                  <a:pt x="357187" y="886587"/>
                </a:cubicBezTo>
                <a:lnTo>
                  <a:pt x="648538" y="886587"/>
                </a:lnTo>
                <a:lnTo>
                  <a:pt x="648538" y="672274"/>
                </a:lnTo>
                <a:cubicBezTo>
                  <a:pt x="648538" y="511664"/>
                  <a:pt x="779202" y="381000"/>
                  <a:pt x="939803" y="381000"/>
                </a:cubicBezTo>
                <a:lnTo>
                  <a:pt x="1106100" y="381000"/>
                </a:lnTo>
                <a:cubicBezTo>
                  <a:pt x="1140447" y="165344"/>
                  <a:pt x="1327737" y="0"/>
                  <a:pt x="15529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454984B-A49A-480B-8782-0AA3549333EA}"/>
              </a:ext>
            </a:extLst>
          </p:cNvPr>
          <p:cNvSpPr>
            <a:spLocks noChangeAspect="1"/>
          </p:cNvSpPr>
          <p:nvPr/>
        </p:nvSpPr>
        <p:spPr>
          <a:xfrm>
            <a:off x="11754717" y="7440924"/>
            <a:ext cx="853440" cy="853440"/>
          </a:xfrm>
          <a:custGeom>
            <a:avLst/>
            <a:gdLst>
              <a:gd name="connsiteX0" fmla="*/ 1913755 w 4572000"/>
              <a:gd name="connsiteY0" fmla="*/ 3734260 h 4572000"/>
              <a:gd name="connsiteX1" fmla="*/ 1978161 w 4572000"/>
              <a:gd name="connsiteY1" fmla="*/ 3788588 h 4572000"/>
              <a:gd name="connsiteX2" fmla="*/ 1926421 w 4572000"/>
              <a:gd name="connsiteY2" fmla="*/ 3883152 h 4572000"/>
              <a:gd name="connsiteX3" fmla="*/ 1855098 w 4572000"/>
              <a:gd name="connsiteY3" fmla="*/ 3904107 h 4572000"/>
              <a:gd name="connsiteX4" fmla="*/ 2941939 w 4572000"/>
              <a:gd name="connsiteY4" fmla="*/ 3829278 h 4572000"/>
              <a:gd name="connsiteX5" fmla="*/ 3041904 w 4572000"/>
              <a:gd name="connsiteY5" fmla="*/ 3869512 h 4572000"/>
              <a:gd name="connsiteX6" fmla="*/ 3042018 w 4572000"/>
              <a:gd name="connsiteY6" fmla="*/ 3869779 h 4572000"/>
              <a:gd name="connsiteX7" fmla="*/ 3001527 w 4572000"/>
              <a:gd name="connsiteY7" fmla="*/ 3969639 h 4572000"/>
              <a:gd name="connsiteX8" fmla="*/ 1758019 w 4572000"/>
              <a:gd name="connsiteY8" fmla="*/ 4037305 h 4572000"/>
              <a:gd name="connsiteX9" fmla="*/ 1820046 w 4572000"/>
              <a:gd name="connsiteY9" fmla="*/ 4155872 h 4572000"/>
              <a:gd name="connsiteX10" fmla="*/ 1787737 w 4572000"/>
              <a:gd name="connsiteY10" fmla="*/ 4258742 h 4572000"/>
              <a:gd name="connsiteX11" fmla="*/ 1684867 w 4572000"/>
              <a:gd name="connsiteY11" fmla="*/ 4226433 h 4572000"/>
              <a:gd name="connsiteX12" fmla="*/ 1532467 w 4572000"/>
              <a:gd name="connsiteY12" fmla="*/ 3934815 h 4572000"/>
              <a:gd name="connsiteX13" fmla="*/ 1531629 w 4572000"/>
              <a:gd name="connsiteY13" fmla="*/ 3931463 h 4572000"/>
              <a:gd name="connsiteX14" fmla="*/ 1524009 w 4572000"/>
              <a:gd name="connsiteY14" fmla="*/ 3900983 h 4572000"/>
              <a:gd name="connsiteX15" fmla="*/ 1529800 w 4572000"/>
              <a:gd name="connsiteY15" fmla="*/ 3869512 h 4572000"/>
              <a:gd name="connsiteX16" fmla="*/ 1548469 w 4572000"/>
              <a:gd name="connsiteY16" fmla="*/ 3843604 h 4572000"/>
              <a:gd name="connsiteX17" fmla="*/ 1556089 w 4572000"/>
              <a:gd name="connsiteY17" fmla="*/ 3838803 h 4572000"/>
              <a:gd name="connsiteX18" fmla="*/ 1575749 w 4572000"/>
              <a:gd name="connsiteY18" fmla="*/ 3827907 h 4572000"/>
              <a:gd name="connsiteX19" fmla="*/ 1578797 w 4572000"/>
              <a:gd name="connsiteY19" fmla="*/ 3826231 h 4572000"/>
              <a:gd name="connsiteX20" fmla="*/ 1883597 w 4572000"/>
              <a:gd name="connsiteY20" fmla="*/ 3736848 h 4572000"/>
              <a:gd name="connsiteX21" fmla="*/ 1913755 w 4572000"/>
              <a:gd name="connsiteY21" fmla="*/ 3734260 h 4572000"/>
              <a:gd name="connsiteX22" fmla="*/ 3565169 w 4572000"/>
              <a:gd name="connsiteY22" fmla="*/ 3658209 h 4572000"/>
              <a:gd name="connsiteX23" fmla="*/ 3352800 w 4572000"/>
              <a:gd name="connsiteY23" fmla="*/ 3886200 h 4572000"/>
              <a:gd name="connsiteX24" fmla="*/ 3352800 w 4572000"/>
              <a:gd name="connsiteY24" fmla="*/ 4343400 h 4572000"/>
              <a:gd name="connsiteX25" fmla="*/ 3429000 w 4572000"/>
              <a:gd name="connsiteY25" fmla="*/ 4419600 h 4572000"/>
              <a:gd name="connsiteX26" fmla="*/ 4343400 w 4572000"/>
              <a:gd name="connsiteY26" fmla="*/ 4419600 h 4572000"/>
              <a:gd name="connsiteX27" fmla="*/ 4419600 w 4572000"/>
              <a:gd name="connsiteY27" fmla="*/ 4343400 h 4572000"/>
              <a:gd name="connsiteX28" fmla="*/ 4419600 w 4572000"/>
              <a:gd name="connsiteY28" fmla="*/ 3886200 h 4572000"/>
              <a:gd name="connsiteX29" fmla="*/ 4207230 w 4572000"/>
              <a:gd name="connsiteY29" fmla="*/ 3658209 h 4572000"/>
              <a:gd name="connsiteX30" fmla="*/ 3565169 w 4572000"/>
              <a:gd name="connsiteY30" fmla="*/ 3658209 h 4572000"/>
              <a:gd name="connsiteX31" fmla="*/ 364769 w 4572000"/>
              <a:gd name="connsiteY31" fmla="*/ 3658209 h 4572000"/>
              <a:gd name="connsiteX32" fmla="*/ 152400 w 4572000"/>
              <a:gd name="connsiteY32" fmla="*/ 3886200 h 4572000"/>
              <a:gd name="connsiteX33" fmla="*/ 152400 w 4572000"/>
              <a:gd name="connsiteY33" fmla="*/ 4343400 h 4572000"/>
              <a:gd name="connsiteX34" fmla="*/ 228600 w 4572000"/>
              <a:gd name="connsiteY34" fmla="*/ 4419600 h 4572000"/>
              <a:gd name="connsiteX35" fmla="*/ 1143000 w 4572000"/>
              <a:gd name="connsiteY35" fmla="*/ 4419600 h 4572000"/>
              <a:gd name="connsiteX36" fmla="*/ 1219200 w 4572000"/>
              <a:gd name="connsiteY36" fmla="*/ 4343400 h 4572000"/>
              <a:gd name="connsiteX37" fmla="*/ 1219200 w 4572000"/>
              <a:gd name="connsiteY37" fmla="*/ 3886200 h 4572000"/>
              <a:gd name="connsiteX38" fmla="*/ 1006830 w 4572000"/>
              <a:gd name="connsiteY38" fmla="*/ 3658209 h 4572000"/>
              <a:gd name="connsiteX39" fmla="*/ 364769 w 4572000"/>
              <a:gd name="connsiteY39" fmla="*/ 3658209 h 4572000"/>
              <a:gd name="connsiteX40" fmla="*/ 3581400 w 4572000"/>
              <a:gd name="connsiteY40" fmla="*/ 3505200 h 4572000"/>
              <a:gd name="connsiteX41" fmla="*/ 3599383 w 4572000"/>
              <a:gd name="connsiteY41" fmla="*/ 3505200 h 4572000"/>
              <a:gd name="connsiteX42" fmla="*/ 3615461 w 4572000"/>
              <a:gd name="connsiteY42" fmla="*/ 3512820 h 4572000"/>
              <a:gd name="connsiteX43" fmla="*/ 4156938 w 4572000"/>
              <a:gd name="connsiteY43" fmla="*/ 3512820 h 4572000"/>
              <a:gd name="connsiteX44" fmla="*/ 4173017 w 4572000"/>
              <a:gd name="connsiteY44" fmla="*/ 3505200 h 4572000"/>
              <a:gd name="connsiteX45" fmla="*/ 4191000 w 4572000"/>
              <a:gd name="connsiteY45" fmla="*/ 3505200 h 4572000"/>
              <a:gd name="connsiteX46" fmla="*/ 4572000 w 4572000"/>
              <a:gd name="connsiteY46" fmla="*/ 3886200 h 4572000"/>
              <a:gd name="connsiteX47" fmla="*/ 4572000 w 4572000"/>
              <a:gd name="connsiteY47" fmla="*/ 4343400 h 4572000"/>
              <a:gd name="connsiteX48" fmla="*/ 4343400 w 4572000"/>
              <a:gd name="connsiteY48" fmla="*/ 4572000 h 4572000"/>
              <a:gd name="connsiteX49" fmla="*/ 3429000 w 4572000"/>
              <a:gd name="connsiteY49" fmla="*/ 4572000 h 4572000"/>
              <a:gd name="connsiteX50" fmla="*/ 3200400 w 4572000"/>
              <a:gd name="connsiteY50" fmla="*/ 4343400 h 4572000"/>
              <a:gd name="connsiteX51" fmla="*/ 3200400 w 4572000"/>
              <a:gd name="connsiteY51" fmla="*/ 3886200 h 4572000"/>
              <a:gd name="connsiteX52" fmla="*/ 3581400 w 4572000"/>
              <a:gd name="connsiteY52" fmla="*/ 3505200 h 4572000"/>
              <a:gd name="connsiteX53" fmla="*/ 381000 w 4572000"/>
              <a:gd name="connsiteY53" fmla="*/ 3505200 h 4572000"/>
              <a:gd name="connsiteX54" fmla="*/ 398983 w 4572000"/>
              <a:gd name="connsiteY54" fmla="*/ 3505200 h 4572000"/>
              <a:gd name="connsiteX55" fmla="*/ 415061 w 4572000"/>
              <a:gd name="connsiteY55" fmla="*/ 3512820 h 4572000"/>
              <a:gd name="connsiteX56" fmla="*/ 956538 w 4572000"/>
              <a:gd name="connsiteY56" fmla="*/ 3512820 h 4572000"/>
              <a:gd name="connsiteX57" fmla="*/ 972617 w 4572000"/>
              <a:gd name="connsiteY57" fmla="*/ 3505200 h 4572000"/>
              <a:gd name="connsiteX58" fmla="*/ 990600 w 4572000"/>
              <a:gd name="connsiteY58" fmla="*/ 3505200 h 4572000"/>
              <a:gd name="connsiteX59" fmla="*/ 1371600 w 4572000"/>
              <a:gd name="connsiteY59" fmla="*/ 3886200 h 4572000"/>
              <a:gd name="connsiteX60" fmla="*/ 1371600 w 4572000"/>
              <a:gd name="connsiteY60" fmla="*/ 4343400 h 4572000"/>
              <a:gd name="connsiteX61" fmla="*/ 1143000 w 4572000"/>
              <a:gd name="connsiteY61" fmla="*/ 4572000 h 4572000"/>
              <a:gd name="connsiteX62" fmla="*/ 228600 w 4572000"/>
              <a:gd name="connsiteY62" fmla="*/ 4572000 h 4572000"/>
              <a:gd name="connsiteX63" fmla="*/ 0 w 4572000"/>
              <a:gd name="connsiteY63" fmla="*/ 4343400 h 4572000"/>
              <a:gd name="connsiteX64" fmla="*/ 0 w 4572000"/>
              <a:gd name="connsiteY64" fmla="*/ 3886200 h 4572000"/>
              <a:gd name="connsiteX65" fmla="*/ 381000 w 4572000"/>
              <a:gd name="connsiteY65" fmla="*/ 3505200 h 4572000"/>
              <a:gd name="connsiteX66" fmla="*/ 3886200 w 4572000"/>
              <a:gd name="connsiteY66" fmla="*/ 2667000 h 4572000"/>
              <a:gd name="connsiteX67" fmla="*/ 3581400 w 4572000"/>
              <a:gd name="connsiteY67" fmla="*/ 2971800 h 4572000"/>
              <a:gd name="connsiteX68" fmla="*/ 3886200 w 4572000"/>
              <a:gd name="connsiteY68" fmla="*/ 3276600 h 4572000"/>
              <a:gd name="connsiteX69" fmla="*/ 4191000 w 4572000"/>
              <a:gd name="connsiteY69" fmla="*/ 2971800 h 4572000"/>
              <a:gd name="connsiteX70" fmla="*/ 3886200 w 4572000"/>
              <a:gd name="connsiteY70" fmla="*/ 2667000 h 4572000"/>
              <a:gd name="connsiteX71" fmla="*/ 685800 w 4572000"/>
              <a:gd name="connsiteY71" fmla="*/ 2667000 h 4572000"/>
              <a:gd name="connsiteX72" fmla="*/ 381000 w 4572000"/>
              <a:gd name="connsiteY72" fmla="*/ 2971800 h 4572000"/>
              <a:gd name="connsiteX73" fmla="*/ 685800 w 4572000"/>
              <a:gd name="connsiteY73" fmla="*/ 3276600 h 4572000"/>
              <a:gd name="connsiteX74" fmla="*/ 990600 w 4572000"/>
              <a:gd name="connsiteY74" fmla="*/ 2971800 h 4572000"/>
              <a:gd name="connsiteX75" fmla="*/ 685800 w 4572000"/>
              <a:gd name="connsiteY75" fmla="*/ 2667000 h 4572000"/>
              <a:gd name="connsiteX76" fmla="*/ 3886200 w 4572000"/>
              <a:gd name="connsiteY76" fmla="*/ 2514600 h 4572000"/>
              <a:gd name="connsiteX77" fmla="*/ 4343400 w 4572000"/>
              <a:gd name="connsiteY77" fmla="*/ 2971800 h 4572000"/>
              <a:gd name="connsiteX78" fmla="*/ 3886200 w 4572000"/>
              <a:gd name="connsiteY78" fmla="*/ 3429000 h 4572000"/>
              <a:gd name="connsiteX79" fmla="*/ 3429000 w 4572000"/>
              <a:gd name="connsiteY79" fmla="*/ 2971800 h 4572000"/>
              <a:gd name="connsiteX80" fmla="*/ 3886200 w 4572000"/>
              <a:gd name="connsiteY80" fmla="*/ 2514600 h 4572000"/>
              <a:gd name="connsiteX81" fmla="*/ 685800 w 4572000"/>
              <a:gd name="connsiteY81" fmla="*/ 2514600 h 4572000"/>
              <a:gd name="connsiteX82" fmla="*/ 1143000 w 4572000"/>
              <a:gd name="connsiteY82" fmla="*/ 2971800 h 4572000"/>
              <a:gd name="connsiteX83" fmla="*/ 685800 w 4572000"/>
              <a:gd name="connsiteY83" fmla="*/ 3429000 h 4572000"/>
              <a:gd name="connsiteX84" fmla="*/ 228600 w 4572000"/>
              <a:gd name="connsiteY84" fmla="*/ 2971800 h 4572000"/>
              <a:gd name="connsiteX85" fmla="*/ 685800 w 4572000"/>
              <a:gd name="connsiteY85" fmla="*/ 2514600 h 4572000"/>
              <a:gd name="connsiteX86" fmla="*/ 1964969 w 4572000"/>
              <a:gd name="connsiteY86" fmla="*/ 1143609 h 4572000"/>
              <a:gd name="connsiteX87" fmla="*/ 1752600 w 4572000"/>
              <a:gd name="connsiteY87" fmla="*/ 1371600 h 4572000"/>
              <a:gd name="connsiteX88" fmla="*/ 1752600 w 4572000"/>
              <a:gd name="connsiteY88" fmla="*/ 1828800 h 4572000"/>
              <a:gd name="connsiteX89" fmla="*/ 1828800 w 4572000"/>
              <a:gd name="connsiteY89" fmla="*/ 1905000 h 4572000"/>
              <a:gd name="connsiteX90" fmla="*/ 2743200 w 4572000"/>
              <a:gd name="connsiteY90" fmla="*/ 1905000 h 4572000"/>
              <a:gd name="connsiteX91" fmla="*/ 2819400 w 4572000"/>
              <a:gd name="connsiteY91" fmla="*/ 1828800 h 4572000"/>
              <a:gd name="connsiteX92" fmla="*/ 2819400 w 4572000"/>
              <a:gd name="connsiteY92" fmla="*/ 1371600 h 4572000"/>
              <a:gd name="connsiteX93" fmla="*/ 2607030 w 4572000"/>
              <a:gd name="connsiteY93" fmla="*/ 1143609 h 4572000"/>
              <a:gd name="connsiteX94" fmla="*/ 1964969 w 4572000"/>
              <a:gd name="connsiteY94" fmla="*/ 1143609 h 4572000"/>
              <a:gd name="connsiteX95" fmla="*/ 1981200 w 4572000"/>
              <a:gd name="connsiteY95" fmla="*/ 990600 h 4572000"/>
              <a:gd name="connsiteX96" fmla="*/ 1999183 w 4572000"/>
              <a:gd name="connsiteY96" fmla="*/ 990600 h 4572000"/>
              <a:gd name="connsiteX97" fmla="*/ 2015261 w 4572000"/>
              <a:gd name="connsiteY97" fmla="*/ 998601 h 4572000"/>
              <a:gd name="connsiteX98" fmla="*/ 2556738 w 4572000"/>
              <a:gd name="connsiteY98" fmla="*/ 998601 h 4572000"/>
              <a:gd name="connsiteX99" fmla="*/ 2572817 w 4572000"/>
              <a:gd name="connsiteY99" fmla="*/ 990600 h 4572000"/>
              <a:gd name="connsiteX100" fmla="*/ 2590800 w 4572000"/>
              <a:gd name="connsiteY100" fmla="*/ 990600 h 4572000"/>
              <a:gd name="connsiteX101" fmla="*/ 2971800 w 4572000"/>
              <a:gd name="connsiteY101" fmla="*/ 1371600 h 4572000"/>
              <a:gd name="connsiteX102" fmla="*/ 2971800 w 4572000"/>
              <a:gd name="connsiteY102" fmla="*/ 1828800 h 4572000"/>
              <a:gd name="connsiteX103" fmla="*/ 2743200 w 4572000"/>
              <a:gd name="connsiteY103" fmla="*/ 2057400 h 4572000"/>
              <a:gd name="connsiteX104" fmla="*/ 1828800 w 4572000"/>
              <a:gd name="connsiteY104" fmla="*/ 2057400 h 4572000"/>
              <a:gd name="connsiteX105" fmla="*/ 1600200 w 4572000"/>
              <a:gd name="connsiteY105" fmla="*/ 1828800 h 4572000"/>
              <a:gd name="connsiteX106" fmla="*/ 1600200 w 4572000"/>
              <a:gd name="connsiteY106" fmla="*/ 1371600 h 4572000"/>
              <a:gd name="connsiteX107" fmla="*/ 1981200 w 4572000"/>
              <a:gd name="connsiteY107" fmla="*/ 990600 h 4572000"/>
              <a:gd name="connsiteX108" fmla="*/ 2972035 w 4572000"/>
              <a:gd name="connsiteY108" fmla="*/ 596471 h 4572000"/>
              <a:gd name="connsiteX109" fmla="*/ 3001670 w 4572000"/>
              <a:gd name="connsiteY109" fmla="*/ 602589 h 4572000"/>
              <a:gd name="connsiteX110" fmla="*/ 4105504 w 4572000"/>
              <a:gd name="connsiteY110" fmla="*/ 2111349 h 4572000"/>
              <a:gd name="connsiteX111" fmla="*/ 4213327 w 4572000"/>
              <a:gd name="connsiteY111" fmla="*/ 2003526 h 4572000"/>
              <a:gd name="connsiteX112" fmla="*/ 4321074 w 4572000"/>
              <a:gd name="connsiteY112" fmla="*/ 2003526 h 4572000"/>
              <a:gd name="connsiteX113" fmla="*/ 4321226 w 4572000"/>
              <a:gd name="connsiteY113" fmla="*/ 2111273 h 4572000"/>
              <a:gd name="connsiteX114" fmla="*/ 4092626 w 4572000"/>
              <a:gd name="connsiteY114" fmla="*/ 2339873 h 4572000"/>
              <a:gd name="connsiteX115" fmla="*/ 4092493 w 4572000"/>
              <a:gd name="connsiteY115" fmla="*/ 2340006 h 4572000"/>
              <a:gd name="connsiteX116" fmla="*/ 3984727 w 4572000"/>
              <a:gd name="connsiteY116" fmla="*/ 2339873 h 4572000"/>
              <a:gd name="connsiteX117" fmla="*/ 3756127 w 4572000"/>
              <a:gd name="connsiteY117" fmla="*/ 2111273 h 4572000"/>
              <a:gd name="connsiteX118" fmla="*/ 3756127 w 4572000"/>
              <a:gd name="connsiteY118" fmla="*/ 2005393 h 4572000"/>
              <a:gd name="connsiteX119" fmla="*/ 3863874 w 4572000"/>
              <a:gd name="connsiteY119" fmla="*/ 2003526 h 4572000"/>
              <a:gd name="connsiteX120" fmla="*/ 3949827 w 4572000"/>
              <a:gd name="connsiteY120" fmla="*/ 2089480 h 4572000"/>
              <a:gd name="connsiteX121" fmla="*/ 2941930 w 4572000"/>
              <a:gd name="connsiteY121" fmla="*/ 742797 h 4572000"/>
              <a:gd name="connsiteX122" fmla="*/ 2901696 w 4572000"/>
              <a:gd name="connsiteY122" fmla="*/ 642823 h 4572000"/>
              <a:gd name="connsiteX123" fmla="*/ 2972035 w 4572000"/>
              <a:gd name="connsiteY123" fmla="*/ 596471 h 4572000"/>
              <a:gd name="connsiteX124" fmla="*/ 1297311 w 4572000"/>
              <a:gd name="connsiteY124" fmla="*/ 458485 h 4572000"/>
              <a:gd name="connsiteX125" fmla="*/ 1327023 w 4572000"/>
              <a:gd name="connsiteY125" fmla="*/ 464210 h 4572000"/>
              <a:gd name="connsiteX126" fmla="*/ 1631823 w 4572000"/>
              <a:gd name="connsiteY126" fmla="*/ 603428 h 4572000"/>
              <a:gd name="connsiteX127" fmla="*/ 1640358 w 4572000"/>
              <a:gd name="connsiteY127" fmla="*/ 609600 h 4572000"/>
              <a:gd name="connsiteX128" fmla="*/ 1655217 w 4572000"/>
              <a:gd name="connsiteY128" fmla="*/ 619734 h 4572000"/>
              <a:gd name="connsiteX129" fmla="*/ 1663903 w 4572000"/>
              <a:gd name="connsiteY129" fmla="*/ 632307 h 4572000"/>
              <a:gd name="connsiteX130" fmla="*/ 1671066 w 4572000"/>
              <a:gd name="connsiteY130" fmla="*/ 642823 h 4572000"/>
              <a:gd name="connsiteX131" fmla="*/ 1671066 w 4572000"/>
              <a:gd name="connsiteY131" fmla="*/ 644728 h 4572000"/>
              <a:gd name="connsiteX132" fmla="*/ 1672209 w 4572000"/>
              <a:gd name="connsiteY132" fmla="*/ 646633 h 4572000"/>
              <a:gd name="connsiteX133" fmla="*/ 1674190 w 4572000"/>
              <a:gd name="connsiteY133" fmla="*/ 659816 h 4572000"/>
              <a:gd name="connsiteX134" fmla="*/ 1676400 w 4572000"/>
              <a:gd name="connsiteY134" fmla="*/ 674522 h 4572000"/>
              <a:gd name="connsiteX135" fmla="*/ 1673505 w 4572000"/>
              <a:gd name="connsiteY135" fmla="*/ 687095 h 4572000"/>
              <a:gd name="connsiteX136" fmla="*/ 1669390 w 4572000"/>
              <a:gd name="connsiteY136" fmla="*/ 703250 h 4572000"/>
              <a:gd name="connsiteX137" fmla="*/ 1668780 w 4572000"/>
              <a:gd name="connsiteY137" fmla="*/ 705612 h 4572000"/>
              <a:gd name="connsiteX138" fmla="*/ 1516380 w 4572000"/>
              <a:gd name="connsiteY138" fmla="*/ 1023594 h 4572000"/>
              <a:gd name="connsiteX139" fmla="*/ 1447800 w 4572000"/>
              <a:gd name="connsiteY139" fmla="*/ 1066800 h 4572000"/>
              <a:gd name="connsiteX140" fmla="*/ 1414806 w 4572000"/>
              <a:gd name="connsiteY140" fmla="*/ 1059180 h 4572000"/>
              <a:gd name="connsiteX141" fmla="*/ 1379220 w 4572000"/>
              <a:gd name="connsiteY141" fmla="*/ 957605 h 4572000"/>
              <a:gd name="connsiteX142" fmla="*/ 1434313 w 4572000"/>
              <a:gd name="connsiteY142" fmla="*/ 842467 h 4572000"/>
              <a:gd name="connsiteX143" fmla="*/ 609600 w 4572000"/>
              <a:gd name="connsiteY143" fmla="*/ 2286000 h 4572000"/>
              <a:gd name="connsiteX144" fmla="*/ 533400 w 4572000"/>
              <a:gd name="connsiteY144" fmla="*/ 2362200 h 4572000"/>
              <a:gd name="connsiteX145" fmla="*/ 457200 w 4572000"/>
              <a:gd name="connsiteY145" fmla="*/ 2286000 h 4572000"/>
              <a:gd name="connsiteX146" fmla="*/ 1421587 w 4572000"/>
              <a:gd name="connsiteY146" fmla="*/ 674903 h 4572000"/>
              <a:gd name="connsiteX147" fmla="*/ 1263777 w 4572000"/>
              <a:gd name="connsiteY147" fmla="*/ 602742 h 4572000"/>
              <a:gd name="connsiteX148" fmla="*/ 1227592 w 4572000"/>
              <a:gd name="connsiteY148" fmla="*/ 505758 h 4572000"/>
              <a:gd name="connsiteX149" fmla="*/ 1297311 w 4572000"/>
              <a:gd name="connsiteY149" fmla="*/ 458485 h 4572000"/>
              <a:gd name="connsiteX150" fmla="*/ 2286000 w 4572000"/>
              <a:gd name="connsiteY150" fmla="*/ 152400 h 4572000"/>
              <a:gd name="connsiteX151" fmla="*/ 1981200 w 4572000"/>
              <a:gd name="connsiteY151" fmla="*/ 457200 h 4572000"/>
              <a:gd name="connsiteX152" fmla="*/ 2286000 w 4572000"/>
              <a:gd name="connsiteY152" fmla="*/ 762000 h 4572000"/>
              <a:gd name="connsiteX153" fmla="*/ 2590800 w 4572000"/>
              <a:gd name="connsiteY153" fmla="*/ 457200 h 4572000"/>
              <a:gd name="connsiteX154" fmla="*/ 2286000 w 4572000"/>
              <a:gd name="connsiteY154" fmla="*/ 152400 h 4572000"/>
              <a:gd name="connsiteX155" fmla="*/ 2286000 w 4572000"/>
              <a:gd name="connsiteY155" fmla="*/ 0 h 4572000"/>
              <a:gd name="connsiteX156" fmla="*/ 2743200 w 4572000"/>
              <a:gd name="connsiteY156" fmla="*/ 457200 h 4572000"/>
              <a:gd name="connsiteX157" fmla="*/ 2286000 w 4572000"/>
              <a:gd name="connsiteY157" fmla="*/ 914400 h 4572000"/>
              <a:gd name="connsiteX158" fmla="*/ 1828800 w 4572000"/>
              <a:gd name="connsiteY158" fmla="*/ 457200 h 4572000"/>
              <a:gd name="connsiteX159" fmla="*/ 2286000 w 4572000"/>
              <a:gd name="connsiteY159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4572000" h="4572000">
                <a:moveTo>
                  <a:pt x="1913755" y="3734260"/>
                </a:moveTo>
                <a:cubicBezTo>
                  <a:pt x="1943260" y="3737678"/>
                  <a:pt x="1969289" y="3758284"/>
                  <a:pt x="1978161" y="3788588"/>
                </a:cubicBezTo>
                <a:cubicBezTo>
                  <a:pt x="1989991" y="3828993"/>
                  <a:pt x="1966826" y="3871322"/>
                  <a:pt x="1926421" y="3883152"/>
                </a:cubicBezTo>
                <a:lnTo>
                  <a:pt x="1855098" y="3904107"/>
                </a:lnTo>
                <a:cubicBezTo>
                  <a:pt x="2215705" y="3999795"/>
                  <a:pt x="2597848" y="3973487"/>
                  <a:pt x="2941939" y="3829278"/>
                </a:cubicBezTo>
                <a:cubicBezTo>
                  <a:pt x="2980648" y="3812781"/>
                  <a:pt x="3025406" y="3830793"/>
                  <a:pt x="3041904" y="3869512"/>
                </a:cubicBezTo>
                <a:cubicBezTo>
                  <a:pt x="3041942" y="3869607"/>
                  <a:pt x="3041980" y="3869693"/>
                  <a:pt x="3042018" y="3869779"/>
                </a:cubicBezTo>
                <a:cubicBezTo>
                  <a:pt x="3058410" y="3908536"/>
                  <a:pt x="3040275" y="3953246"/>
                  <a:pt x="3001527" y="3969639"/>
                </a:cubicBezTo>
                <a:cubicBezTo>
                  <a:pt x="2607602" y="4136526"/>
                  <a:pt x="2167728" y="4160463"/>
                  <a:pt x="1758019" y="4037305"/>
                </a:cubicBezTo>
                <a:lnTo>
                  <a:pt x="1820046" y="4155872"/>
                </a:lnTo>
                <a:cubicBezTo>
                  <a:pt x="1839534" y="4193200"/>
                  <a:pt x="1825066" y="4239254"/>
                  <a:pt x="1787737" y="4258742"/>
                </a:cubicBezTo>
                <a:cubicBezTo>
                  <a:pt x="1750409" y="4278230"/>
                  <a:pt x="1704355" y="4263761"/>
                  <a:pt x="1684867" y="4226433"/>
                </a:cubicBezTo>
                <a:lnTo>
                  <a:pt x="1532467" y="3934815"/>
                </a:lnTo>
                <a:cubicBezTo>
                  <a:pt x="1531629" y="3933749"/>
                  <a:pt x="1532086" y="3932530"/>
                  <a:pt x="1531629" y="3931463"/>
                </a:cubicBezTo>
                <a:cubicBezTo>
                  <a:pt x="1528410" y="3921481"/>
                  <a:pt x="1525867" y="3911298"/>
                  <a:pt x="1524009" y="3900983"/>
                </a:cubicBezTo>
                <a:cubicBezTo>
                  <a:pt x="1523695" y="3890200"/>
                  <a:pt x="1525667" y="3879475"/>
                  <a:pt x="1529800" y="3869512"/>
                </a:cubicBezTo>
                <a:cubicBezTo>
                  <a:pt x="1534058" y="3859616"/>
                  <a:pt x="1540430" y="3850776"/>
                  <a:pt x="1548469" y="3843604"/>
                </a:cubicBezTo>
                <a:cubicBezTo>
                  <a:pt x="1550898" y="3841832"/>
                  <a:pt x="1553441" y="3840232"/>
                  <a:pt x="1556089" y="3838803"/>
                </a:cubicBezTo>
                <a:cubicBezTo>
                  <a:pt x="1562062" y="3834212"/>
                  <a:pt x="1568691" y="3830536"/>
                  <a:pt x="1575749" y="3827907"/>
                </a:cubicBezTo>
                <a:cubicBezTo>
                  <a:pt x="1576816" y="3827526"/>
                  <a:pt x="1577654" y="3826231"/>
                  <a:pt x="1578797" y="3826231"/>
                </a:cubicBezTo>
                <a:lnTo>
                  <a:pt x="1883597" y="3736848"/>
                </a:lnTo>
                <a:cubicBezTo>
                  <a:pt x="1893698" y="3733891"/>
                  <a:pt x="1903920" y="3733120"/>
                  <a:pt x="1913755" y="3734260"/>
                </a:cubicBezTo>
                <a:close/>
                <a:moveTo>
                  <a:pt x="3565169" y="3658209"/>
                </a:moveTo>
                <a:cubicBezTo>
                  <a:pt x="3445525" y="3666725"/>
                  <a:pt x="3352819" y="3766261"/>
                  <a:pt x="3352800" y="3886200"/>
                </a:cubicBezTo>
                <a:lnTo>
                  <a:pt x="3352800" y="4343400"/>
                </a:lnTo>
                <a:cubicBezTo>
                  <a:pt x="3352800" y="4385481"/>
                  <a:pt x="3386918" y="4419600"/>
                  <a:pt x="3429000" y="4419600"/>
                </a:cubicBezTo>
                <a:lnTo>
                  <a:pt x="4343400" y="4419600"/>
                </a:lnTo>
                <a:cubicBezTo>
                  <a:pt x="4385481" y="4419600"/>
                  <a:pt x="4419600" y="4385481"/>
                  <a:pt x="4419600" y="4343400"/>
                </a:cubicBezTo>
                <a:lnTo>
                  <a:pt x="4419600" y="3886200"/>
                </a:lnTo>
                <a:cubicBezTo>
                  <a:pt x="4419581" y="3766261"/>
                  <a:pt x="4326874" y="3666725"/>
                  <a:pt x="4207230" y="3658209"/>
                </a:cubicBezTo>
                <a:cubicBezTo>
                  <a:pt x="4003634" y="3752697"/>
                  <a:pt x="3768766" y="3752697"/>
                  <a:pt x="3565169" y="3658209"/>
                </a:cubicBezTo>
                <a:close/>
                <a:moveTo>
                  <a:pt x="364769" y="3658209"/>
                </a:moveTo>
                <a:cubicBezTo>
                  <a:pt x="245126" y="3666725"/>
                  <a:pt x="152419" y="3766261"/>
                  <a:pt x="152400" y="3886200"/>
                </a:cubicBezTo>
                <a:lnTo>
                  <a:pt x="152400" y="4343400"/>
                </a:lnTo>
                <a:cubicBezTo>
                  <a:pt x="152400" y="4385481"/>
                  <a:pt x="186518" y="4419600"/>
                  <a:pt x="228600" y="4419600"/>
                </a:cubicBezTo>
                <a:lnTo>
                  <a:pt x="1143000" y="4419600"/>
                </a:lnTo>
                <a:cubicBezTo>
                  <a:pt x="1185081" y="4419600"/>
                  <a:pt x="1219200" y="4385481"/>
                  <a:pt x="1219200" y="4343400"/>
                </a:cubicBezTo>
                <a:lnTo>
                  <a:pt x="1219200" y="3886200"/>
                </a:lnTo>
                <a:cubicBezTo>
                  <a:pt x="1219181" y="3766261"/>
                  <a:pt x="1126474" y="3666725"/>
                  <a:pt x="1006830" y="3658209"/>
                </a:cubicBezTo>
                <a:cubicBezTo>
                  <a:pt x="803234" y="3752697"/>
                  <a:pt x="568366" y="3752697"/>
                  <a:pt x="364769" y="3658209"/>
                </a:cubicBezTo>
                <a:close/>
                <a:moveTo>
                  <a:pt x="3581400" y="3505200"/>
                </a:moveTo>
                <a:lnTo>
                  <a:pt x="3599383" y="3505200"/>
                </a:lnTo>
                <a:lnTo>
                  <a:pt x="3615461" y="3512820"/>
                </a:lnTo>
                <a:cubicBezTo>
                  <a:pt x="3785968" y="3597707"/>
                  <a:pt x="3986431" y="3597707"/>
                  <a:pt x="4156938" y="3512820"/>
                </a:cubicBezTo>
                <a:lnTo>
                  <a:pt x="4173017" y="3505200"/>
                </a:lnTo>
                <a:lnTo>
                  <a:pt x="4191000" y="3505200"/>
                </a:lnTo>
                <a:cubicBezTo>
                  <a:pt x="4401312" y="3505447"/>
                  <a:pt x="4571752" y="3675888"/>
                  <a:pt x="4572000" y="3886200"/>
                </a:cubicBezTo>
                <a:lnTo>
                  <a:pt x="4572000" y="4343400"/>
                </a:lnTo>
                <a:cubicBezTo>
                  <a:pt x="4572000" y="4469654"/>
                  <a:pt x="4469654" y="4572000"/>
                  <a:pt x="4343400" y="4572000"/>
                </a:cubicBezTo>
                <a:lnTo>
                  <a:pt x="3429000" y="4572000"/>
                </a:lnTo>
                <a:cubicBezTo>
                  <a:pt x="3302746" y="4572000"/>
                  <a:pt x="3200400" y="4469654"/>
                  <a:pt x="3200400" y="4343400"/>
                </a:cubicBezTo>
                <a:lnTo>
                  <a:pt x="3200400" y="3886200"/>
                </a:lnTo>
                <a:cubicBezTo>
                  <a:pt x="3200647" y="3675888"/>
                  <a:pt x="3371088" y="3505447"/>
                  <a:pt x="3581400" y="3505200"/>
                </a:cubicBezTo>
                <a:close/>
                <a:moveTo>
                  <a:pt x="381000" y="3505200"/>
                </a:moveTo>
                <a:lnTo>
                  <a:pt x="398983" y="3505200"/>
                </a:lnTo>
                <a:lnTo>
                  <a:pt x="415061" y="3512820"/>
                </a:lnTo>
                <a:cubicBezTo>
                  <a:pt x="585568" y="3597707"/>
                  <a:pt x="786031" y="3597707"/>
                  <a:pt x="956538" y="3512820"/>
                </a:cubicBezTo>
                <a:lnTo>
                  <a:pt x="972617" y="3505200"/>
                </a:lnTo>
                <a:lnTo>
                  <a:pt x="990600" y="3505200"/>
                </a:lnTo>
                <a:cubicBezTo>
                  <a:pt x="1200912" y="3505447"/>
                  <a:pt x="1371352" y="3675888"/>
                  <a:pt x="1371600" y="3886200"/>
                </a:cubicBezTo>
                <a:lnTo>
                  <a:pt x="1371600" y="4343400"/>
                </a:lnTo>
                <a:cubicBezTo>
                  <a:pt x="1371600" y="4469654"/>
                  <a:pt x="1269254" y="4572000"/>
                  <a:pt x="1143000" y="4572000"/>
                </a:cubicBezTo>
                <a:lnTo>
                  <a:pt x="228600" y="4572000"/>
                </a:lnTo>
                <a:cubicBezTo>
                  <a:pt x="102346" y="4572000"/>
                  <a:pt x="0" y="4469654"/>
                  <a:pt x="0" y="4343400"/>
                </a:cubicBezTo>
                <a:lnTo>
                  <a:pt x="0" y="3886200"/>
                </a:lnTo>
                <a:cubicBezTo>
                  <a:pt x="247" y="3675888"/>
                  <a:pt x="170688" y="3505447"/>
                  <a:pt x="381000" y="3505200"/>
                </a:cubicBezTo>
                <a:close/>
                <a:moveTo>
                  <a:pt x="3886200" y="2667000"/>
                </a:moveTo>
                <a:cubicBezTo>
                  <a:pt x="3717864" y="2667000"/>
                  <a:pt x="3581400" y="2803464"/>
                  <a:pt x="3581400" y="2971800"/>
                </a:cubicBezTo>
                <a:cubicBezTo>
                  <a:pt x="3581400" y="3140135"/>
                  <a:pt x="3717864" y="3276600"/>
                  <a:pt x="3886200" y="3276600"/>
                </a:cubicBezTo>
                <a:cubicBezTo>
                  <a:pt x="4054535" y="3276600"/>
                  <a:pt x="4191000" y="3140135"/>
                  <a:pt x="4191000" y="2971800"/>
                </a:cubicBezTo>
                <a:cubicBezTo>
                  <a:pt x="4191000" y="2803464"/>
                  <a:pt x="4054535" y="2667000"/>
                  <a:pt x="3886200" y="2667000"/>
                </a:cubicBezTo>
                <a:close/>
                <a:moveTo>
                  <a:pt x="685800" y="2667000"/>
                </a:moveTo>
                <a:cubicBezTo>
                  <a:pt x="517464" y="2667000"/>
                  <a:pt x="381000" y="2803464"/>
                  <a:pt x="381000" y="2971800"/>
                </a:cubicBezTo>
                <a:cubicBezTo>
                  <a:pt x="381000" y="3140135"/>
                  <a:pt x="517464" y="3276600"/>
                  <a:pt x="685800" y="3276600"/>
                </a:cubicBezTo>
                <a:cubicBezTo>
                  <a:pt x="854135" y="3276600"/>
                  <a:pt x="990600" y="3140135"/>
                  <a:pt x="990600" y="2971800"/>
                </a:cubicBezTo>
                <a:cubicBezTo>
                  <a:pt x="990600" y="2803464"/>
                  <a:pt x="854135" y="2667000"/>
                  <a:pt x="685800" y="2667000"/>
                </a:cubicBezTo>
                <a:close/>
                <a:moveTo>
                  <a:pt x="3886200" y="2514600"/>
                </a:moveTo>
                <a:cubicBezTo>
                  <a:pt x="4138603" y="2514847"/>
                  <a:pt x="4343152" y="2719397"/>
                  <a:pt x="4343400" y="2971800"/>
                </a:cubicBezTo>
                <a:cubicBezTo>
                  <a:pt x="4343400" y="3224308"/>
                  <a:pt x="4138708" y="3429000"/>
                  <a:pt x="3886200" y="3429000"/>
                </a:cubicBezTo>
                <a:cubicBezTo>
                  <a:pt x="3633692" y="3429000"/>
                  <a:pt x="3429000" y="3224308"/>
                  <a:pt x="3429000" y="2971800"/>
                </a:cubicBezTo>
                <a:cubicBezTo>
                  <a:pt x="3429000" y="2719292"/>
                  <a:pt x="3633692" y="2514600"/>
                  <a:pt x="3886200" y="2514600"/>
                </a:cubicBezTo>
                <a:close/>
                <a:moveTo>
                  <a:pt x="685800" y="2514600"/>
                </a:moveTo>
                <a:cubicBezTo>
                  <a:pt x="938203" y="2514847"/>
                  <a:pt x="1142752" y="2719397"/>
                  <a:pt x="1143000" y="2971800"/>
                </a:cubicBezTo>
                <a:cubicBezTo>
                  <a:pt x="1143000" y="3224308"/>
                  <a:pt x="938308" y="3429000"/>
                  <a:pt x="685800" y="3429000"/>
                </a:cubicBezTo>
                <a:cubicBezTo>
                  <a:pt x="433292" y="3429000"/>
                  <a:pt x="228600" y="3224308"/>
                  <a:pt x="228600" y="2971800"/>
                </a:cubicBezTo>
                <a:cubicBezTo>
                  <a:pt x="228600" y="2719292"/>
                  <a:pt x="433292" y="2514600"/>
                  <a:pt x="685800" y="2514600"/>
                </a:cubicBezTo>
                <a:close/>
                <a:moveTo>
                  <a:pt x="1964969" y="1143609"/>
                </a:moveTo>
                <a:cubicBezTo>
                  <a:pt x="1845326" y="1152125"/>
                  <a:pt x="1752619" y="1251661"/>
                  <a:pt x="1752600" y="1371600"/>
                </a:cubicBezTo>
                <a:lnTo>
                  <a:pt x="1752600" y="1828800"/>
                </a:lnTo>
                <a:cubicBezTo>
                  <a:pt x="1752600" y="1870881"/>
                  <a:pt x="1786718" y="1905000"/>
                  <a:pt x="1828800" y="1905000"/>
                </a:cubicBezTo>
                <a:lnTo>
                  <a:pt x="2743200" y="1905000"/>
                </a:lnTo>
                <a:cubicBezTo>
                  <a:pt x="2785281" y="1905000"/>
                  <a:pt x="2819400" y="1870881"/>
                  <a:pt x="2819400" y="1828800"/>
                </a:cubicBezTo>
                <a:lnTo>
                  <a:pt x="2819400" y="1371600"/>
                </a:lnTo>
                <a:cubicBezTo>
                  <a:pt x="2819381" y="1251661"/>
                  <a:pt x="2726664" y="1152125"/>
                  <a:pt x="2607030" y="1143609"/>
                </a:cubicBezTo>
                <a:cubicBezTo>
                  <a:pt x="2403443" y="1238097"/>
                  <a:pt x="2168566" y="1238097"/>
                  <a:pt x="1964969" y="1143609"/>
                </a:cubicBezTo>
                <a:close/>
                <a:moveTo>
                  <a:pt x="1981200" y="990600"/>
                </a:moveTo>
                <a:lnTo>
                  <a:pt x="1999183" y="990600"/>
                </a:lnTo>
                <a:lnTo>
                  <a:pt x="2015261" y="998601"/>
                </a:lnTo>
                <a:cubicBezTo>
                  <a:pt x="2185768" y="1083497"/>
                  <a:pt x="2386231" y="1083497"/>
                  <a:pt x="2556738" y="998601"/>
                </a:cubicBezTo>
                <a:lnTo>
                  <a:pt x="2572817" y="990600"/>
                </a:lnTo>
                <a:lnTo>
                  <a:pt x="2590800" y="990600"/>
                </a:lnTo>
                <a:cubicBezTo>
                  <a:pt x="2801112" y="990847"/>
                  <a:pt x="2971552" y="1161288"/>
                  <a:pt x="2971800" y="1371600"/>
                </a:cubicBezTo>
                <a:lnTo>
                  <a:pt x="2971800" y="1828800"/>
                </a:lnTo>
                <a:cubicBezTo>
                  <a:pt x="2971800" y="1955054"/>
                  <a:pt x="2869454" y="2057400"/>
                  <a:pt x="2743200" y="2057400"/>
                </a:cubicBezTo>
                <a:lnTo>
                  <a:pt x="1828800" y="2057400"/>
                </a:lnTo>
                <a:cubicBezTo>
                  <a:pt x="1702546" y="2057400"/>
                  <a:pt x="1600200" y="1955054"/>
                  <a:pt x="1600200" y="1828800"/>
                </a:cubicBezTo>
                <a:lnTo>
                  <a:pt x="1600200" y="1371600"/>
                </a:lnTo>
                <a:cubicBezTo>
                  <a:pt x="1600447" y="1161288"/>
                  <a:pt x="1770888" y="990847"/>
                  <a:pt x="1981200" y="990600"/>
                </a:cubicBezTo>
                <a:close/>
                <a:moveTo>
                  <a:pt x="2972035" y="596471"/>
                </a:moveTo>
                <a:cubicBezTo>
                  <a:pt x="2981933" y="596497"/>
                  <a:pt x="2991990" y="598465"/>
                  <a:pt x="3001670" y="602589"/>
                </a:cubicBezTo>
                <a:cubicBezTo>
                  <a:pt x="3618671" y="864755"/>
                  <a:pt x="4042410" y="1443932"/>
                  <a:pt x="4105504" y="2111349"/>
                </a:cubicBezTo>
                <a:lnTo>
                  <a:pt x="4213327" y="2003526"/>
                </a:lnTo>
                <a:cubicBezTo>
                  <a:pt x="4243083" y="1973780"/>
                  <a:pt x="4291318" y="1973780"/>
                  <a:pt x="4321074" y="2003526"/>
                </a:cubicBezTo>
                <a:cubicBezTo>
                  <a:pt x="4350868" y="2033244"/>
                  <a:pt x="4350934" y="2081479"/>
                  <a:pt x="4321226" y="2111273"/>
                </a:cubicBezTo>
                <a:lnTo>
                  <a:pt x="4092626" y="2339873"/>
                </a:lnTo>
                <a:cubicBezTo>
                  <a:pt x="4092588" y="2339911"/>
                  <a:pt x="4092540" y="2339959"/>
                  <a:pt x="4092493" y="2340006"/>
                </a:cubicBezTo>
                <a:cubicBezTo>
                  <a:pt x="4062698" y="2369734"/>
                  <a:pt x="4014445" y="2369667"/>
                  <a:pt x="3984727" y="2339873"/>
                </a:cubicBezTo>
                <a:lnTo>
                  <a:pt x="3756127" y="2111273"/>
                </a:lnTo>
                <a:cubicBezTo>
                  <a:pt x="3727609" y="2081736"/>
                  <a:pt x="3727609" y="2034921"/>
                  <a:pt x="3756127" y="2005393"/>
                </a:cubicBezTo>
                <a:cubicBezTo>
                  <a:pt x="3785369" y="1975123"/>
                  <a:pt x="3833603" y="1974285"/>
                  <a:pt x="3863874" y="2003526"/>
                </a:cubicBezTo>
                <a:lnTo>
                  <a:pt x="3949827" y="2089480"/>
                </a:lnTo>
                <a:cubicBezTo>
                  <a:pt x="3880181" y="1492119"/>
                  <a:pt x="3495428" y="978036"/>
                  <a:pt x="2941930" y="742797"/>
                </a:cubicBezTo>
                <a:cubicBezTo>
                  <a:pt x="2903211" y="726300"/>
                  <a:pt x="2885199" y="681542"/>
                  <a:pt x="2901696" y="642823"/>
                </a:cubicBezTo>
                <a:cubicBezTo>
                  <a:pt x="2914069" y="613784"/>
                  <a:pt x="2942339" y="596392"/>
                  <a:pt x="2972035" y="596471"/>
                </a:cubicBezTo>
                <a:close/>
                <a:moveTo>
                  <a:pt x="1297311" y="458485"/>
                </a:moveTo>
                <a:cubicBezTo>
                  <a:pt x="1307209" y="458380"/>
                  <a:pt x="1317291" y="460214"/>
                  <a:pt x="1327023" y="464210"/>
                </a:cubicBezTo>
                <a:lnTo>
                  <a:pt x="1631823" y="603428"/>
                </a:lnTo>
                <a:cubicBezTo>
                  <a:pt x="1634824" y="605256"/>
                  <a:pt x="1637681" y="607323"/>
                  <a:pt x="1640358" y="609600"/>
                </a:cubicBezTo>
                <a:cubicBezTo>
                  <a:pt x="1645720" y="612343"/>
                  <a:pt x="1650711" y="615743"/>
                  <a:pt x="1655217" y="619734"/>
                </a:cubicBezTo>
                <a:cubicBezTo>
                  <a:pt x="1658522" y="623630"/>
                  <a:pt x="1661436" y="627840"/>
                  <a:pt x="1663903" y="632307"/>
                </a:cubicBezTo>
                <a:cubicBezTo>
                  <a:pt x="1666589" y="635594"/>
                  <a:pt x="1668990" y="639118"/>
                  <a:pt x="1671066" y="642823"/>
                </a:cubicBezTo>
                <a:cubicBezTo>
                  <a:pt x="1671066" y="643433"/>
                  <a:pt x="1670761" y="643966"/>
                  <a:pt x="1671066" y="644728"/>
                </a:cubicBezTo>
                <a:cubicBezTo>
                  <a:pt x="1671371" y="645490"/>
                  <a:pt x="1672209" y="645947"/>
                  <a:pt x="1672209" y="646633"/>
                </a:cubicBezTo>
                <a:cubicBezTo>
                  <a:pt x="1673286" y="650957"/>
                  <a:pt x="1673943" y="655367"/>
                  <a:pt x="1674190" y="659816"/>
                </a:cubicBezTo>
                <a:cubicBezTo>
                  <a:pt x="1675410" y="664635"/>
                  <a:pt x="1676143" y="669560"/>
                  <a:pt x="1676400" y="674522"/>
                </a:cubicBezTo>
                <a:cubicBezTo>
                  <a:pt x="1675781" y="678789"/>
                  <a:pt x="1674809" y="682990"/>
                  <a:pt x="1673505" y="687095"/>
                </a:cubicBezTo>
                <a:cubicBezTo>
                  <a:pt x="1672752" y="692620"/>
                  <a:pt x="1671371" y="698040"/>
                  <a:pt x="1669390" y="703250"/>
                </a:cubicBezTo>
                <a:cubicBezTo>
                  <a:pt x="1668780" y="704012"/>
                  <a:pt x="1668780" y="704850"/>
                  <a:pt x="1668780" y="705612"/>
                </a:cubicBezTo>
                <a:lnTo>
                  <a:pt x="1516380" y="1023594"/>
                </a:lnTo>
                <a:cubicBezTo>
                  <a:pt x="1503712" y="1049969"/>
                  <a:pt x="1477061" y="1066762"/>
                  <a:pt x="1447800" y="1066800"/>
                </a:cubicBezTo>
                <a:cubicBezTo>
                  <a:pt x="1436361" y="1066809"/>
                  <a:pt x="1425083" y="1064200"/>
                  <a:pt x="1414806" y="1059180"/>
                </a:cubicBezTo>
                <a:cubicBezTo>
                  <a:pt x="1376972" y="1040920"/>
                  <a:pt x="1361056" y="995486"/>
                  <a:pt x="1379220" y="957605"/>
                </a:cubicBezTo>
                <a:lnTo>
                  <a:pt x="1434313" y="842467"/>
                </a:lnTo>
                <a:cubicBezTo>
                  <a:pt x="922982" y="1143457"/>
                  <a:pt x="609219" y="1692659"/>
                  <a:pt x="609600" y="2286000"/>
                </a:cubicBezTo>
                <a:cubicBezTo>
                  <a:pt x="609600" y="2328081"/>
                  <a:pt x="575482" y="2362200"/>
                  <a:pt x="533400" y="2362200"/>
                </a:cubicBezTo>
                <a:cubicBezTo>
                  <a:pt x="491319" y="2362200"/>
                  <a:pt x="457200" y="2328081"/>
                  <a:pt x="457200" y="2286000"/>
                </a:cubicBezTo>
                <a:cubicBezTo>
                  <a:pt x="456772" y="1612163"/>
                  <a:pt x="827485" y="992857"/>
                  <a:pt x="1421587" y="674903"/>
                </a:cubicBezTo>
                <a:lnTo>
                  <a:pt x="1263777" y="602742"/>
                </a:lnTo>
                <a:cubicBezTo>
                  <a:pt x="1228239" y="584825"/>
                  <a:pt x="1212475" y="542572"/>
                  <a:pt x="1227592" y="505758"/>
                </a:cubicBezTo>
                <a:cubicBezTo>
                  <a:pt x="1239579" y="476562"/>
                  <a:pt x="1267618" y="458799"/>
                  <a:pt x="1297311" y="458485"/>
                </a:cubicBezTo>
                <a:close/>
                <a:moveTo>
                  <a:pt x="2286000" y="152400"/>
                </a:moveTo>
                <a:cubicBezTo>
                  <a:pt x="2117664" y="152400"/>
                  <a:pt x="1981200" y="288864"/>
                  <a:pt x="1981200" y="457200"/>
                </a:cubicBezTo>
                <a:cubicBezTo>
                  <a:pt x="1981200" y="625535"/>
                  <a:pt x="2117664" y="762000"/>
                  <a:pt x="2286000" y="762000"/>
                </a:cubicBezTo>
                <a:cubicBezTo>
                  <a:pt x="2454335" y="762000"/>
                  <a:pt x="2590800" y="625535"/>
                  <a:pt x="2590800" y="457200"/>
                </a:cubicBezTo>
                <a:cubicBezTo>
                  <a:pt x="2590800" y="288864"/>
                  <a:pt x="2454335" y="152400"/>
                  <a:pt x="2286000" y="152400"/>
                </a:cubicBezTo>
                <a:close/>
                <a:moveTo>
                  <a:pt x="2286000" y="0"/>
                </a:moveTo>
                <a:cubicBezTo>
                  <a:pt x="2538508" y="0"/>
                  <a:pt x="2743200" y="204692"/>
                  <a:pt x="2743200" y="457200"/>
                </a:cubicBezTo>
                <a:cubicBezTo>
                  <a:pt x="2742952" y="709603"/>
                  <a:pt x="2538403" y="914152"/>
                  <a:pt x="2286000" y="914400"/>
                </a:cubicBezTo>
                <a:cubicBezTo>
                  <a:pt x="2033492" y="914400"/>
                  <a:pt x="1828800" y="709708"/>
                  <a:pt x="1828800" y="457200"/>
                </a:cubicBezTo>
                <a:cubicBezTo>
                  <a:pt x="1828800" y="204692"/>
                  <a:pt x="2033492" y="0"/>
                  <a:pt x="2286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8387ACCA-94A6-4F8A-91D0-A0AB435D32B8}"/>
              </a:ext>
            </a:extLst>
          </p:cNvPr>
          <p:cNvSpPr>
            <a:spLocks noChangeAspect="1"/>
          </p:cNvSpPr>
          <p:nvPr/>
        </p:nvSpPr>
        <p:spPr>
          <a:xfrm>
            <a:off x="5303377" y="7382541"/>
            <a:ext cx="853440" cy="853610"/>
          </a:xfrm>
          <a:custGeom>
            <a:avLst/>
            <a:gdLst>
              <a:gd name="connsiteX0" fmla="*/ 1374490 w 4574879"/>
              <a:gd name="connsiteY0" fmla="*/ 4115696 h 4575785"/>
              <a:gd name="connsiteX1" fmla="*/ 1222090 w 4574879"/>
              <a:gd name="connsiteY1" fmla="*/ 4268096 h 4575785"/>
              <a:gd name="connsiteX2" fmla="*/ 1374490 w 4574879"/>
              <a:gd name="connsiteY2" fmla="*/ 4420496 h 4575785"/>
              <a:gd name="connsiteX3" fmla="*/ 1526890 w 4574879"/>
              <a:gd name="connsiteY3" fmla="*/ 4268096 h 4575785"/>
              <a:gd name="connsiteX4" fmla="*/ 1374490 w 4574879"/>
              <a:gd name="connsiteY4" fmla="*/ 4115696 h 4575785"/>
              <a:gd name="connsiteX5" fmla="*/ 307690 w 4574879"/>
              <a:gd name="connsiteY5" fmla="*/ 4115696 h 4575785"/>
              <a:gd name="connsiteX6" fmla="*/ 155290 w 4574879"/>
              <a:gd name="connsiteY6" fmla="*/ 4268096 h 4575785"/>
              <a:gd name="connsiteX7" fmla="*/ 307690 w 4574879"/>
              <a:gd name="connsiteY7" fmla="*/ 4420496 h 4575785"/>
              <a:gd name="connsiteX8" fmla="*/ 460090 w 4574879"/>
              <a:gd name="connsiteY8" fmla="*/ 4268096 h 4575785"/>
              <a:gd name="connsiteX9" fmla="*/ 307690 w 4574879"/>
              <a:gd name="connsiteY9" fmla="*/ 4115696 h 4575785"/>
              <a:gd name="connsiteX10" fmla="*/ 3889091 w 4574879"/>
              <a:gd name="connsiteY10" fmla="*/ 3353696 h 4575785"/>
              <a:gd name="connsiteX11" fmla="*/ 3355691 w 4574879"/>
              <a:gd name="connsiteY11" fmla="*/ 3887096 h 4575785"/>
              <a:gd name="connsiteX12" fmla="*/ 3889091 w 4574879"/>
              <a:gd name="connsiteY12" fmla="*/ 4420496 h 4575785"/>
              <a:gd name="connsiteX13" fmla="*/ 4422491 w 4574879"/>
              <a:gd name="connsiteY13" fmla="*/ 3887096 h 4575785"/>
              <a:gd name="connsiteX14" fmla="*/ 3889091 w 4574879"/>
              <a:gd name="connsiteY14" fmla="*/ 3353696 h 4575785"/>
              <a:gd name="connsiteX15" fmla="*/ 2136491 w 4574879"/>
              <a:gd name="connsiteY15" fmla="*/ 3125096 h 4575785"/>
              <a:gd name="connsiteX16" fmla="*/ 1831691 w 4574879"/>
              <a:gd name="connsiteY16" fmla="*/ 3429896 h 4575785"/>
              <a:gd name="connsiteX17" fmla="*/ 2136491 w 4574879"/>
              <a:gd name="connsiteY17" fmla="*/ 3734696 h 4575785"/>
              <a:gd name="connsiteX18" fmla="*/ 2441291 w 4574879"/>
              <a:gd name="connsiteY18" fmla="*/ 3429896 h 4575785"/>
              <a:gd name="connsiteX19" fmla="*/ 2136491 w 4574879"/>
              <a:gd name="connsiteY19" fmla="*/ 3125096 h 4575785"/>
              <a:gd name="connsiteX20" fmla="*/ 841090 w 4574879"/>
              <a:gd name="connsiteY20" fmla="*/ 2363096 h 4575785"/>
              <a:gd name="connsiteX21" fmla="*/ 536290 w 4574879"/>
              <a:gd name="connsiteY21" fmla="*/ 2667896 h 4575785"/>
              <a:gd name="connsiteX22" fmla="*/ 841090 w 4574879"/>
              <a:gd name="connsiteY22" fmla="*/ 2972696 h 4575785"/>
              <a:gd name="connsiteX23" fmla="*/ 1145890 w 4574879"/>
              <a:gd name="connsiteY23" fmla="*/ 2667896 h 4575785"/>
              <a:gd name="connsiteX24" fmla="*/ 841090 w 4574879"/>
              <a:gd name="connsiteY24" fmla="*/ 2363096 h 4575785"/>
              <a:gd name="connsiteX25" fmla="*/ 3050891 w 4574879"/>
              <a:gd name="connsiteY25" fmla="*/ 2210696 h 4575785"/>
              <a:gd name="connsiteX26" fmla="*/ 2898491 w 4574879"/>
              <a:gd name="connsiteY26" fmla="*/ 2363096 h 4575785"/>
              <a:gd name="connsiteX27" fmla="*/ 3050891 w 4574879"/>
              <a:gd name="connsiteY27" fmla="*/ 2515496 h 4575785"/>
              <a:gd name="connsiteX28" fmla="*/ 3203291 w 4574879"/>
              <a:gd name="connsiteY28" fmla="*/ 2363096 h 4575785"/>
              <a:gd name="connsiteX29" fmla="*/ 3050891 w 4574879"/>
              <a:gd name="connsiteY29" fmla="*/ 2210696 h 4575785"/>
              <a:gd name="connsiteX30" fmla="*/ 1831691 w 4574879"/>
              <a:gd name="connsiteY30" fmla="*/ 1905896 h 4575785"/>
              <a:gd name="connsiteX31" fmla="*/ 1679291 w 4574879"/>
              <a:gd name="connsiteY31" fmla="*/ 2058296 h 4575785"/>
              <a:gd name="connsiteX32" fmla="*/ 1831691 w 4574879"/>
              <a:gd name="connsiteY32" fmla="*/ 2210696 h 4575785"/>
              <a:gd name="connsiteX33" fmla="*/ 1984091 w 4574879"/>
              <a:gd name="connsiteY33" fmla="*/ 2058296 h 4575785"/>
              <a:gd name="connsiteX34" fmla="*/ 1831691 w 4574879"/>
              <a:gd name="connsiteY34" fmla="*/ 1905896 h 4575785"/>
              <a:gd name="connsiteX35" fmla="*/ 1808146 w 4574879"/>
              <a:gd name="connsiteY35" fmla="*/ 1755351 h 4575785"/>
              <a:gd name="connsiteX36" fmla="*/ 2101239 w 4574879"/>
              <a:gd name="connsiteY36" fmla="*/ 1919336 h 4575785"/>
              <a:gd name="connsiteX37" fmla="*/ 1970146 w 4574879"/>
              <a:gd name="connsiteY37" fmla="*/ 2328502 h 4575785"/>
              <a:gd name="connsiteX38" fmla="*/ 2113631 w 4574879"/>
              <a:gd name="connsiteY38" fmla="*/ 2973839 h 4575785"/>
              <a:gd name="connsiteX39" fmla="*/ 2136491 w 4574879"/>
              <a:gd name="connsiteY39" fmla="*/ 2972696 h 4575785"/>
              <a:gd name="connsiteX40" fmla="*/ 2371644 w 4574879"/>
              <a:gd name="connsiteY40" fmla="*/ 3038533 h 4575785"/>
              <a:gd name="connsiteX41" fmla="*/ 2801336 w 4574879"/>
              <a:gd name="connsiteY41" fmla="*/ 2537137 h 4575785"/>
              <a:gd name="connsiteX42" fmla="*/ 2746072 w 4574879"/>
              <a:gd name="connsiteY42" fmla="*/ 2360220 h 4575785"/>
              <a:gd name="connsiteX43" fmla="*/ 3053748 w 4574879"/>
              <a:gd name="connsiteY43" fmla="*/ 2055401 h 4575785"/>
              <a:gd name="connsiteX44" fmla="*/ 3358567 w 4574879"/>
              <a:gd name="connsiteY44" fmla="*/ 2363077 h 4575785"/>
              <a:gd name="connsiteX45" fmla="*/ 3050891 w 4574879"/>
              <a:gd name="connsiteY45" fmla="*/ 2667896 h 4575785"/>
              <a:gd name="connsiteX46" fmla="*/ 2917541 w 4574879"/>
              <a:gd name="connsiteY46" fmla="*/ 2635816 h 4575785"/>
              <a:gd name="connsiteX47" fmla="*/ 2487544 w 4574879"/>
              <a:gd name="connsiteY47" fmla="*/ 3137441 h 4575785"/>
              <a:gd name="connsiteX48" fmla="*/ 2593691 w 4574879"/>
              <a:gd name="connsiteY48" fmla="*/ 3429896 h 4575785"/>
              <a:gd name="connsiteX49" fmla="*/ 2591633 w 4574879"/>
              <a:gd name="connsiteY49" fmla="*/ 3469902 h 4575785"/>
              <a:gd name="connsiteX50" fmla="*/ 3249544 w 4574879"/>
              <a:gd name="connsiteY50" fmla="*/ 3641504 h 4575785"/>
              <a:gd name="connsiteX51" fmla="*/ 3889091 w 4574879"/>
              <a:gd name="connsiteY51" fmla="*/ 3201296 h 4575785"/>
              <a:gd name="connsiteX52" fmla="*/ 3986941 w 4574879"/>
              <a:gd name="connsiteY52" fmla="*/ 3208297 h 4575785"/>
              <a:gd name="connsiteX53" fmla="*/ 4567585 w 4574879"/>
              <a:gd name="connsiteY53" fmla="*/ 3984328 h 4575785"/>
              <a:gd name="connsiteX54" fmla="*/ 3791555 w 4574879"/>
              <a:gd name="connsiteY54" fmla="*/ 4564981 h 4575785"/>
              <a:gd name="connsiteX55" fmla="*/ 3210901 w 4574879"/>
              <a:gd name="connsiteY55" fmla="*/ 3788951 h 4575785"/>
              <a:gd name="connsiteX56" fmla="*/ 2553448 w 4574879"/>
              <a:gd name="connsiteY56" fmla="*/ 3617272 h 4575785"/>
              <a:gd name="connsiteX57" fmla="*/ 2307598 w 4574879"/>
              <a:gd name="connsiteY57" fmla="*/ 3854292 h 4575785"/>
              <a:gd name="connsiteX58" fmla="*/ 1712323 w 4574879"/>
              <a:gd name="connsiteY58" fmla="*/ 3601880 h 4575785"/>
              <a:gd name="connsiteX59" fmla="*/ 1964736 w 4574879"/>
              <a:gd name="connsiteY59" fmla="*/ 3006605 h 4575785"/>
              <a:gd name="connsiteX60" fmla="*/ 1821480 w 4574879"/>
              <a:gd name="connsiteY60" fmla="*/ 2362030 h 4575785"/>
              <a:gd name="connsiteX61" fmla="*/ 1560981 w 4574879"/>
              <a:gd name="connsiteY61" fmla="*/ 2197409 h 4575785"/>
              <a:gd name="connsiteX62" fmla="*/ 1692073 w 4574879"/>
              <a:gd name="connsiteY62" fmla="*/ 1788244 h 4575785"/>
              <a:gd name="connsiteX63" fmla="*/ 1808146 w 4574879"/>
              <a:gd name="connsiteY63" fmla="*/ 1755351 h 4575785"/>
              <a:gd name="connsiteX64" fmla="*/ 4270091 w 4574879"/>
              <a:gd name="connsiteY64" fmla="*/ 1143896 h 4575785"/>
              <a:gd name="connsiteX65" fmla="*/ 4117691 w 4574879"/>
              <a:gd name="connsiteY65" fmla="*/ 1296296 h 4575785"/>
              <a:gd name="connsiteX66" fmla="*/ 4270091 w 4574879"/>
              <a:gd name="connsiteY66" fmla="*/ 1448696 h 4575785"/>
              <a:gd name="connsiteX67" fmla="*/ 4422491 w 4574879"/>
              <a:gd name="connsiteY67" fmla="*/ 1296296 h 4575785"/>
              <a:gd name="connsiteX68" fmla="*/ 4270091 w 4574879"/>
              <a:gd name="connsiteY68" fmla="*/ 1143896 h 4575785"/>
              <a:gd name="connsiteX69" fmla="*/ 2593691 w 4574879"/>
              <a:gd name="connsiteY69" fmla="*/ 839096 h 4575785"/>
              <a:gd name="connsiteX70" fmla="*/ 2288890 w 4574879"/>
              <a:gd name="connsiteY70" fmla="*/ 1143896 h 4575785"/>
              <a:gd name="connsiteX71" fmla="*/ 2593691 w 4574879"/>
              <a:gd name="connsiteY71" fmla="*/ 1448696 h 4575785"/>
              <a:gd name="connsiteX72" fmla="*/ 2898491 w 4574879"/>
              <a:gd name="connsiteY72" fmla="*/ 1143896 h 4575785"/>
              <a:gd name="connsiteX73" fmla="*/ 2593691 w 4574879"/>
              <a:gd name="connsiteY73" fmla="*/ 839096 h 4575785"/>
              <a:gd name="connsiteX74" fmla="*/ 3889091 w 4574879"/>
              <a:gd name="connsiteY74" fmla="*/ 153296 h 4575785"/>
              <a:gd name="connsiteX75" fmla="*/ 3736691 w 4574879"/>
              <a:gd name="connsiteY75" fmla="*/ 305696 h 4575785"/>
              <a:gd name="connsiteX76" fmla="*/ 3889091 w 4574879"/>
              <a:gd name="connsiteY76" fmla="*/ 458096 h 4575785"/>
              <a:gd name="connsiteX77" fmla="*/ 4041491 w 4574879"/>
              <a:gd name="connsiteY77" fmla="*/ 305696 h 4575785"/>
              <a:gd name="connsiteX78" fmla="*/ 3889091 w 4574879"/>
              <a:gd name="connsiteY78" fmla="*/ 153296 h 4575785"/>
              <a:gd name="connsiteX79" fmla="*/ 688690 w 4574879"/>
              <a:gd name="connsiteY79" fmla="*/ 153296 h 4575785"/>
              <a:gd name="connsiteX80" fmla="*/ 155290 w 4574879"/>
              <a:gd name="connsiteY80" fmla="*/ 686696 h 4575785"/>
              <a:gd name="connsiteX81" fmla="*/ 688690 w 4574879"/>
              <a:gd name="connsiteY81" fmla="*/ 1220096 h 4575785"/>
              <a:gd name="connsiteX82" fmla="*/ 1222090 w 4574879"/>
              <a:gd name="connsiteY82" fmla="*/ 686696 h 4575785"/>
              <a:gd name="connsiteX83" fmla="*/ 688690 w 4574879"/>
              <a:gd name="connsiteY83" fmla="*/ 153296 h 4575785"/>
              <a:gd name="connsiteX84" fmla="*/ 3873228 w 4574879"/>
              <a:gd name="connsiteY84" fmla="*/ 993 h 4575785"/>
              <a:gd name="connsiteX85" fmla="*/ 4092078 w 4574879"/>
              <a:gd name="connsiteY85" fmla="*/ 79392 h 4575785"/>
              <a:gd name="connsiteX86" fmla="*/ 4112995 w 4574879"/>
              <a:gd name="connsiteY86" fmla="*/ 508426 h 4575785"/>
              <a:gd name="connsiteX87" fmla="*/ 3683960 w 4574879"/>
              <a:gd name="connsiteY87" fmla="*/ 529343 h 4575785"/>
              <a:gd name="connsiteX88" fmla="*/ 3013400 w 4574879"/>
              <a:gd name="connsiteY88" fmla="*/ 963074 h 4575785"/>
              <a:gd name="connsiteX89" fmla="*/ 3049138 w 4574879"/>
              <a:gd name="connsiteY89" fmla="*/ 1108768 h 4575785"/>
              <a:gd name="connsiteX90" fmla="*/ 3984264 w 4574879"/>
              <a:gd name="connsiteY90" fmla="*/ 1193807 h 4575785"/>
              <a:gd name="connsiteX91" fmla="*/ 4270091 w 4574879"/>
              <a:gd name="connsiteY91" fmla="*/ 991496 h 4575785"/>
              <a:gd name="connsiteX92" fmla="*/ 4570738 w 4574879"/>
              <a:gd name="connsiteY92" fmla="*/ 1246080 h 4575785"/>
              <a:gd name="connsiteX93" fmla="*/ 4320249 w 4574879"/>
              <a:gd name="connsiteY93" fmla="*/ 1596086 h 4575785"/>
              <a:gd name="connsiteX94" fmla="*/ 3970243 w 4574879"/>
              <a:gd name="connsiteY94" fmla="*/ 1345598 h 4575785"/>
              <a:gd name="connsiteX95" fmla="*/ 3035193 w 4574879"/>
              <a:gd name="connsiteY95" fmla="*/ 1260558 h 4575785"/>
              <a:gd name="connsiteX96" fmla="*/ 2595776 w 4574879"/>
              <a:gd name="connsiteY96" fmla="*/ 1599001 h 4575785"/>
              <a:gd name="connsiteX97" fmla="*/ 2136490 w 4574879"/>
              <a:gd name="connsiteY97" fmla="*/ 1143896 h 4575785"/>
              <a:gd name="connsiteX98" fmla="*/ 2138091 w 4574879"/>
              <a:gd name="connsiteY98" fmla="*/ 1112883 h 4575785"/>
              <a:gd name="connsiteX99" fmla="*/ 1332885 w 4574879"/>
              <a:gd name="connsiteY99" fmla="*/ 919640 h 4575785"/>
              <a:gd name="connsiteX100" fmla="*/ 816935 w 4574879"/>
              <a:gd name="connsiteY100" fmla="*/ 1360076 h 4575785"/>
              <a:gd name="connsiteX101" fmla="*/ 882467 w 4574879"/>
              <a:gd name="connsiteY101" fmla="*/ 2212830 h 4575785"/>
              <a:gd name="connsiteX102" fmla="*/ 1243522 w 4574879"/>
              <a:gd name="connsiteY102" fmla="*/ 2452565 h 4575785"/>
              <a:gd name="connsiteX103" fmla="*/ 1055822 w 4574879"/>
              <a:gd name="connsiteY103" fmla="*/ 3071299 h 4575785"/>
              <a:gd name="connsiteX104" fmla="*/ 1353916 w 4574879"/>
              <a:gd name="connsiteY104" fmla="*/ 3965354 h 4575785"/>
              <a:gd name="connsiteX105" fmla="*/ 1374490 w 4574879"/>
              <a:gd name="connsiteY105" fmla="*/ 3963296 h 4575785"/>
              <a:gd name="connsiteX106" fmla="*/ 1629837 w 4574879"/>
              <a:gd name="connsiteY106" fmla="*/ 4101066 h 4575785"/>
              <a:gd name="connsiteX107" fmla="*/ 1541521 w 4574879"/>
              <a:gd name="connsiteY107" fmla="*/ 4521766 h 4575785"/>
              <a:gd name="connsiteX108" fmla="*/ 1120821 w 4574879"/>
              <a:gd name="connsiteY108" fmla="*/ 4433450 h 4575785"/>
              <a:gd name="connsiteX109" fmla="*/ 1209136 w 4574879"/>
              <a:gd name="connsiteY109" fmla="*/ 4012750 h 4575785"/>
              <a:gd name="connsiteX110" fmla="*/ 911194 w 4574879"/>
              <a:gd name="connsiteY110" fmla="*/ 3119153 h 4575785"/>
              <a:gd name="connsiteX111" fmla="*/ 770986 w 4574879"/>
              <a:gd name="connsiteY111" fmla="*/ 3119153 h 4575785"/>
              <a:gd name="connsiteX112" fmla="*/ 473121 w 4574879"/>
              <a:gd name="connsiteY112" fmla="*/ 4012750 h 4575785"/>
              <a:gd name="connsiteX113" fmla="*/ 612490 w 4574879"/>
              <a:gd name="connsiteY113" fmla="*/ 4270982 h 4575785"/>
              <a:gd name="connsiteX114" fmla="*/ 304804 w 4574879"/>
              <a:gd name="connsiteY114" fmla="*/ 4575782 h 4575785"/>
              <a:gd name="connsiteX115" fmla="*/ 4 w 4574879"/>
              <a:gd name="connsiteY115" fmla="*/ 4268096 h 4575785"/>
              <a:gd name="connsiteX116" fmla="*/ 307690 w 4574879"/>
              <a:gd name="connsiteY116" fmla="*/ 3963296 h 4575785"/>
              <a:gd name="connsiteX117" fmla="*/ 328264 w 4574879"/>
              <a:gd name="connsiteY117" fmla="*/ 3965354 h 4575785"/>
              <a:gd name="connsiteX118" fmla="*/ 626359 w 4574879"/>
              <a:gd name="connsiteY118" fmla="*/ 3071223 h 4575785"/>
              <a:gd name="connsiteX119" fmla="*/ 397387 w 4574879"/>
              <a:gd name="connsiteY119" fmla="*/ 2777948 h 4575785"/>
              <a:gd name="connsiteX120" fmla="*/ 730600 w 4574879"/>
              <a:gd name="connsiteY120" fmla="*/ 2224717 h 4575785"/>
              <a:gd name="connsiteX121" fmla="*/ 664916 w 4574879"/>
              <a:gd name="connsiteY121" fmla="*/ 1371277 h 4575785"/>
              <a:gd name="connsiteX122" fmla="*/ 602632 w 4574879"/>
              <a:gd name="connsiteY122" fmla="*/ 1366305 h 4575785"/>
              <a:gd name="connsiteX123" fmla="*/ 7834 w 4574879"/>
              <a:gd name="connsiteY123" fmla="*/ 600238 h 4575785"/>
              <a:gd name="connsiteX124" fmla="*/ 773901 w 4574879"/>
              <a:gd name="connsiteY124" fmla="*/ 5440 h 4575785"/>
              <a:gd name="connsiteX125" fmla="*/ 1368699 w 4574879"/>
              <a:gd name="connsiteY125" fmla="*/ 771507 h 4575785"/>
              <a:gd name="connsiteX126" fmla="*/ 2173600 w 4574879"/>
              <a:gd name="connsiteY126" fmla="*/ 965131 h 4575785"/>
              <a:gd name="connsiteX127" fmla="*/ 2286062 w 4574879"/>
              <a:gd name="connsiteY127" fmla="*/ 806235 h 4575785"/>
              <a:gd name="connsiteX128" fmla="*/ 2930571 w 4574879"/>
              <a:gd name="connsiteY128" fmla="*/ 835591 h 4575785"/>
              <a:gd name="connsiteX129" fmla="*/ 3601131 w 4574879"/>
              <a:gd name="connsiteY129" fmla="*/ 401251 h 4575785"/>
              <a:gd name="connsiteX130" fmla="*/ 3584291 w 4574879"/>
              <a:gd name="connsiteY130" fmla="*/ 305696 h 4575785"/>
              <a:gd name="connsiteX131" fmla="*/ 3663043 w 4574879"/>
              <a:gd name="connsiteY131" fmla="*/ 100309 h 4575785"/>
              <a:gd name="connsiteX132" fmla="*/ 3873228 w 4574879"/>
              <a:gd name="connsiteY132" fmla="*/ 993 h 4575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4574879" h="4575785">
                <a:moveTo>
                  <a:pt x="1374490" y="4115696"/>
                </a:moveTo>
                <a:cubicBezTo>
                  <a:pt x="1290318" y="4115696"/>
                  <a:pt x="1222090" y="4183924"/>
                  <a:pt x="1222090" y="4268096"/>
                </a:cubicBezTo>
                <a:cubicBezTo>
                  <a:pt x="1222090" y="4352269"/>
                  <a:pt x="1290318" y="4420496"/>
                  <a:pt x="1374490" y="4420496"/>
                </a:cubicBezTo>
                <a:cubicBezTo>
                  <a:pt x="1458663" y="4420496"/>
                  <a:pt x="1526890" y="4352269"/>
                  <a:pt x="1526890" y="4268096"/>
                </a:cubicBezTo>
                <a:cubicBezTo>
                  <a:pt x="1526890" y="4183924"/>
                  <a:pt x="1458663" y="4115696"/>
                  <a:pt x="1374490" y="4115696"/>
                </a:cubicBezTo>
                <a:close/>
                <a:moveTo>
                  <a:pt x="307690" y="4115696"/>
                </a:moveTo>
                <a:cubicBezTo>
                  <a:pt x="223518" y="4115696"/>
                  <a:pt x="155290" y="4183924"/>
                  <a:pt x="155290" y="4268096"/>
                </a:cubicBezTo>
                <a:cubicBezTo>
                  <a:pt x="155290" y="4352269"/>
                  <a:pt x="223518" y="4420496"/>
                  <a:pt x="307690" y="4420496"/>
                </a:cubicBezTo>
                <a:cubicBezTo>
                  <a:pt x="391863" y="4420496"/>
                  <a:pt x="460090" y="4352269"/>
                  <a:pt x="460090" y="4268096"/>
                </a:cubicBezTo>
                <a:cubicBezTo>
                  <a:pt x="460090" y="4183924"/>
                  <a:pt x="391863" y="4115696"/>
                  <a:pt x="307690" y="4115696"/>
                </a:cubicBezTo>
                <a:close/>
                <a:moveTo>
                  <a:pt x="3889091" y="3353696"/>
                </a:moveTo>
                <a:cubicBezTo>
                  <a:pt x="3594502" y="3353696"/>
                  <a:pt x="3355691" y="3592507"/>
                  <a:pt x="3355691" y="3887096"/>
                </a:cubicBezTo>
                <a:cubicBezTo>
                  <a:pt x="3355691" y="4181686"/>
                  <a:pt x="3594502" y="4420496"/>
                  <a:pt x="3889091" y="4420496"/>
                </a:cubicBezTo>
                <a:cubicBezTo>
                  <a:pt x="4183537" y="4420163"/>
                  <a:pt x="4422157" y="4181543"/>
                  <a:pt x="4422491" y="3887096"/>
                </a:cubicBezTo>
                <a:cubicBezTo>
                  <a:pt x="4422491" y="3592507"/>
                  <a:pt x="4183680" y="3353696"/>
                  <a:pt x="3889091" y="3353696"/>
                </a:cubicBezTo>
                <a:close/>
                <a:moveTo>
                  <a:pt x="2136491" y="3125096"/>
                </a:moveTo>
                <a:cubicBezTo>
                  <a:pt x="1968155" y="3125096"/>
                  <a:pt x="1831691" y="3261561"/>
                  <a:pt x="1831691" y="3429896"/>
                </a:cubicBezTo>
                <a:cubicBezTo>
                  <a:pt x="1831691" y="3598232"/>
                  <a:pt x="1968155" y="3734696"/>
                  <a:pt x="2136491" y="3734696"/>
                </a:cubicBezTo>
                <a:cubicBezTo>
                  <a:pt x="2304826" y="3734696"/>
                  <a:pt x="2441291" y="3598232"/>
                  <a:pt x="2441291" y="3429896"/>
                </a:cubicBezTo>
                <a:cubicBezTo>
                  <a:pt x="2441291" y="3261561"/>
                  <a:pt x="2304826" y="3125096"/>
                  <a:pt x="2136491" y="3125096"/>
                </a:cubicBezTo>
                <a:close/>
                <a:moveTo>
                  <a:pt x="841090" y="2363096"/>
                </a:moveTo>
                <a:cubicBezTo>
                  <a:pt x="672755" y="2363096"/>
                  <a:pt x="536290" y="2499561"/>
                  <a:pt x="536290" y="2667896"/>
                </a:cubicBezTo>
                <a:cubicBezTo>
                  <a:pt x="536290" y="2836232"/>
                  <a:pt x="672755" y="2972696"/>
                  <a:pt x="841090" y="2972696"/>
                </a:cubicBezTo>
                <a:cubicBezTo>
                  <a:pt x="1009426" y="2972696"/>
                  <a:pt x="1145890" y="2836232"/>
                  <a:pt x="1145890" y="2667896"/>
                </a:cubicBezTo>
                <a:cubicBezTo>
                  <a:pt x="1145890" y="2499561"/>
                  <a:pt x="1009426" y="2363096"/>
                  <a:pt x="841090" y="2363096"/>
                </a:cubicBezTo>
                <a:close/>
                <a:moveTo>
                  <a:pt x="3050891" y="2210696"/>
                </a:moveTo>
                <a:cubicBezTo>
                  <a:pt x="2966718" y="2210696"/>
                  <a:pt x="2898491" y="2278924"/>
                  <a:pt x="2898491" y="2363096"/>
                </a:cubicBezTo>
                <a:cubicBezTo>
                  <a:pt x="2898491" y="2447269"/>
                  <a:pt x="2966718" y="2515496"/>
                  <a:pt x="3050891" y="2515496"/>
                </a:cubicBezTo>
                <a:cubicBezTo>
                  <a:pt x="3135063" y="2515496"/>
                  <a:pt x="3203291" y="2447269"/>
                  <a:pt x="3203291" y="2363096"/>
                </a:cubicBezTo>
                <a:cubicBezTo>
                  <a:pt x="3203291" y="2278924"/>
                  <a:pt x="3135063" y="2210696"/>
                  <a:pt x="3050891" y="2210696"/>
                </a:cubicBezTo>
                <a:close/>
                <a:moveTo>
                  <a:pt x="1831691" y="1905896"/>
                </a:moveTo>
                <a:cubicBezTo>
                  <a:pt x="1747518" y="1905896"/>
                  <a:pt x="1679291" y="1974124"/>
                  <a:pt x="1679291" y="2058296"/>
                </a:cubicBezTo>
                <a:cubicBezTo>
                  <a:pt x="1679291" y="2142469"/>
                  <a:pt x="1747518" y="2210696"/>
                  <a:pt x="1831691" y="2210696"/>
                </a:cubicBezTo>
                <a:cubicBezTo>
                  <a:pt x="1915863" y="2210696"/>
                  <a:pt x="1984091" y="2142469"/>
                  <a:pt x="1984091" y="2058296"/>
                </a:cubicBezTo>
                <a:cubicBezTo>
                  <a:pt x="1984091" y="1974124"/>
                  <a:pt x="1915863" y="1905896"/>
                  <a:pt x="1831691" y="1905896"/>
                </a:cubicBezTo>
                <a:close/>
                <a:moveTo>
                  <a:pt x="1808146" y="1755351"/>
                </a:moveTo>
                <a:cubicBezTo>
                  <a:pt x="1926206" y="1746456"/>
                  <a:pt x="2043646" y="1807444"/>
                  <a:pt x="2101239" y="1919336"/>
                </a:cubicBezTo>
                <a:cubicBezTo>
                  <a:pt x="2178029" y="2068526"/>
                  <a:pt x="2119336" y="2251711"/>
                  <a:pt x="1970146" y="2328502"/>
                </a:cubicBezTo>
                <a:lnTo>
                  <a:pt x="2113631" y="2973839"/>
                </a:lnTo>
                <a:cubicBezTo>
                  <a:pt x="2121251" y="2973459"/>
                  <a:pt x="2128871" y="2972696"/>
                  <a:pt x="2136491" y="2972696"/>
                </a:cubicBezTo>
                <a:cubicBezTo>
                  <a:pt x="2219415" y="2972734"/>
                  <a:pt x="2300749" y="2995509"/>
                  <a:pt x="2371644" y="3038533"/>
                </a:cubicBezTo>
                <a:lnTo>
                  <a:pt x="2801336" y="2537137"/>
                </a:lnTo>
                <a:cubicBezTo>
                  <a:pt x="2765084" y="2485283"/>
                  <a:pt x="2745776" y="2423485"/>
                  <a:pt x="2746072" y="2360220"/>
                </a:cubicBezTo>
                <a:cubicBezTo>
                  <a:pt x="2746862" y="2191084"/>
                  <a:pt x="2884613" y="2054610"/>
                  <a:pt x="3053748" y="2055401"/>
                </a:cubicBezTo>
                <a:cubicBezTo>
                  <a:pt x="3222884" y="2056191"/>
                  <a:pt x="3359358" y="2193942"/>
                  <a:pt x="3358567" y="2363077"/>
                </a:cubicBezTo>
                <a:cubicBezTo>
                  <a:pt x="3357777" y="2532213"/>
                  <a:pt x="3220026" y="2668687"/>
                  <a:pt x="3050891" y="2667896"/>
                </a:cubicBezTo>
                <a:cubicBezTo>
                  <a:pt x="3004561" y="2667620"/>
                  <a:pt x="2958927" y="2656647"/>
                  <a:pt x="2917541" y="2635816"/>
                </a:cubicBezTo>
                <a:lnTo>
                  <a:pt x="2487544" y="3137441"/>
                </a:lnTo>
                <a:cubicBezTo>
                  <a:pt x="2556200" y="3219423"/>
                  <a:pt x="2593776" y="3322969"/>
                  <a:pt x="2593691" y="3429896"/>
                </a:cubicBezTo>
                <a:cubicBezTo>
                  <a:pt x="2593691" y="3443384"/>
                  <a:pt x="2592852" y="3456643"/>
                  <a:pt x="2591633" y="3469902"/>
                </a:cubicBezTo>
                <a:lnTo>
                  <a:pt x="3249544" y="3641504"/>
                </a:lnTo>
                <a:cubicBezTo>
                  <a:pt x="3351271" y="3376699"/>
                  <a:pt x="3605427" y="3201763"/>
                  <a:pt x="3889091" y="3201296"/>
                </a:cubicBezTo>
                <a:cubicBezTo>
                  <a:pt x="3921828" y="3201287"/>
                  <a:pt x="3954537" y="3203630"/>
                  <a:pt x="3986941" y="3208297"/>
                </a:cubicBezTo>
                <a:cubicBezTo>
                  <a:pt x="4361588" y="3262247"/>
                  <a:pt x="4621554" y="3609690"/>
                  <a:pt x="4567585" y="3984328"/>
                </a:cubicBezTo>
                <a:cubicBezTo>
                  <a:pt x="4513636" y="4358965"/>
                  <a:pt x="4166192" y="4618931"/>
                  <a:pt x="3791555" y="4564981"/>
                </a:cubicBezTo>
                <a:cubicBezTo>
                  <a:pt x="3416917" y="4511032"/>
                  <a:pt x="3156951" y="4163588"/>
                  <a:pt x="3210901" y="3788951"/>
                </a:cubicBezTo>
                <a:lnTo>
                  <a:pt x="2553448" y="3617272"/>
                </a:lnTo>
                <a:cubicBezTo>
                  <a:pt x="2505194" y="3725067"/>
                  <a:pt x="2417088" y="3810011"/>
                  <a:pt x="2307598" y="3854292"/>
                </a:cubicBezTo>
                <a:cubicBezTo>
                  <a:pt x="2073521" y="3948971"/>
                  <a:pt x="1807002" y="3835966"/>
                  <a:pt x="1712323" y="3601880"/>
                </a:cubicBezTo>
                <a:cubicBezTo>
                  <a:pt x="1617645" y="3367803"/>
                  <a:pt x="1730649" y="3101284"/>
                  <a:pt x="1964736" y="3006605"/>
                </a:cubicBezTo>
                <a:lnTo>
                  <a:pt x="1821480" y="2362030"/>
                </a:lnTo>
                <a:cubicBezTo>
                  <a:pt x="1711190" y="2358534"/>
                  <a:pt x="1611473" y="2295516"/>
                  <a:pt x="1560981" y="2197409"/>
                </a:cubicBezTo>
                <a:cubicBezTo>
                  <a:pt x="1484190" y="2048219"/>
                  <a:pt x="1542883" y="1865034"/>
                  <a:pt x="1692073" y="1788244"/>
                </a:cubicBezTo>
                <a:cubicBezTo>
                  <a:pt x="1729371" y="1769047"/>
                  <a:pt x="1768793" y="1758317"/>
                  <a:pt x="1808146" y="1755351"/>
                </a:cubicBezTo>
                <a:close/>
                <a:moveTo>
                  <a:pt x="4270091" y="1143896"/>
                </a:moveTo>
                <a:cubicBezTo>
                  <a:pt x="4185918" y="1143896"/>
                  <a:pt x="4117691" y="1212124"/>
                  <a:pt x="4117691" y="1296296"/>
                </a:cubicBezTo>
                <a:cubicBezTo>
                  <a:pt x="4117691" y="1380469"/>
                  <a:pt x="4185918" y="1448696"/>
                  <a:pt x="4270091" y="1448696"/>
                </a:cubicBezTo>
                <a:cubicBezTo>
                  <a:pt x="4354263" y="1448696"/>
                  <a:pt x="4422491" y="1380469"/>
                  <a:pt x="4422491" y="1296296"/>
                </a:cubicBezTo>
                <a:cubicBezTo>
                  <a:pt x="4422491" y="1212124"/>
                  <a:pt x="4354263" y="1143896"/>
                  <a:pt x="4270091" y="1143896"/>
                </a:cubicBezTo>
                <a:close/>
                <a:moveTo>
                  <a:pt x="2593691" y="839096"/>
                </a:moveTo>
                <a:cubicBezTo>
                  <a:pt x="2425355" y="839096"/>
                  <a:pt x="2288890" y="975561"/>
                  <a:pt x="2288890" y="1143896"/>
                </a:cubicBezTo>
                <a:cubicBezTo>
                  <a:pt x="2288890" y="1312231"/>
                  <a:pt x="2425355" y="1448696"/>
                  <a:pt x="2593691" y="1448696"/>
                </a:cubicBezTo>
                <a:cubicBezTo>
                  <a:pt x="2762026" y="1448696"/>
                  <a:pt x="2898491" y="1312231"/>
                  <a:pt x="2898491" y="1143896"/>
                </a:cubicBezTo>
                <a:cubicBezTo>
                  <a:pt x="2898491" y="975561"/>
                  <a:pt x="2762026" y="839096"/>
                  <a:pt x="2593691" y="839096"/>
                </a:cubicBezTo>
                <a:close/>
                <a:moveTo>
                  <a:pt x="3889091" y="153296"/>
                </a:moveTo>
                <a:cubicBezTo>
                  <a:pt x="3804918" y="153296"/>
                  <a:pt x="3736691" y="221524"/>
                  <a:pt x="3736691" y="305696"/>
                </a:cubicBezTo>
                <a:cubicBezTo>
                  <a:pt x="3736691" y="389869"/>
                  <a:pt x="3804918" y="458096"/>
                  <a:pt x="3889091" y="458096"/>
                </a:cubicBezTo>
                <a:cubicBezTo>
                  <a:pt x="3973263" y="458096"/>
                  <a:pt x="4041491" y="389869"/>
                  <a:pt x="4041491" y="305696"/>
                </a:cubicBezTo>
                <a:cubicBezTo>
                  <a:pt x="4041491" y="221524"/>
                  <a:pt x="3973263" y="153296"/>
                  <a:pt x="3889091" y="153296"/>
                </a:cubicBezTo>
                <a:close/>
                <a:moveTo>
                  <a:pt x="688690" y="153296"/>
                </a:moveTo>
                <a:cubicBezTo>
                  <a:pt x="394101" y="153296"/>
                  <a:pt x="155290" y="392107"/>
                  <a:pt x="155290" y="686696"/>
                </a:cubicBezTo>
                <a:cubicBezTo>
                  <a:pt x="155290" y="981285"/>
                  <a:pt x="394101" y="1220096"/>
                  <a:pt x="688690" y="1220096"/>
                </a:cubicBezTo>
                <a:cubicBezTo>
                  <a:pt x="983137" y="1219763"/>
                  <a:pt x="1221757" y="981143"/>
                  <a:pt x="1222090" y="686696"/>
                </a:cubicBezTo>
                <a:cubicBezTo>
                  <a:pt x="1222090" y="392107"/>
                  <a:pt x="983280" y="153296"/>
                  <a:pt x="688690" y="153296"/>
                </a:cubicBezTo>
                <a:close/>
                <a:moveTo>
                  <a:pt x="3873228" y="993"/>
                </a:moveTo>
                <a:cubicBezTo>
                  <a:pt x="3950867" y="-2792"/>
                  <a:pt x="4029951" y="23042"/>
                  <a:pt x="4092078" y="79392"/>
                </a:cubicBezTo>
                <a:cubicBezTo>
                  <a:pt x="4216331" y="192091"/>
                  <a:pt x="4225695" y="384173"/>
                  <a:pt x="4112995" y="508426"/>
                </a:cubicBezTo>
                <a:cubicBezTo>
                  <a:pt x="4000295" y="632680"/>
                  <a:pt x="3808214" y="642043"/>
                  <a:pt x="3683960" y="529343"/>
                </a:cubicBezTo>
                <a:lnTo>
                  <a:pt x="3013400" y="963074"/>
                </a:lnTo>
                <a:cubicBezTo>
                  <a:pt x="3033307" y="1009327"/>
                  <a:pt x="3045385" y="1058562"/>
                  <a:pt x="3049138" y="1108768"/>
                </a:cubicBezTo>
                <a:lnTo>
                  <a:pt x="3984264" y="1193807"/>
                </a:lnTo>
                <a:cubicBezTo>
                  <a:pt x="4027317" y="1072821"/>
                  <a:pt x="4141674" y="991877"/>
                  <a:pt x="4270091" y="991496"/>
                </a:cubicBezTo>
                <a:cubicBezTo>
                  <a:pt x="4419119" y="991296"/>
                  <a:pt x="4546373" y="1099053"/>
                  <a:pt x="4570738" y="1246080"/>
                </a:cubicBezTo>
                <a:cubicBezTo>
                  <a:pt x="4598217" y="1411901"/>
                  <a:pt x="4486070" y="1568606"/>
                  <a:pt x="4320249" y="1596086"/>
                </a:cubicBezTo>
                <a:cubicBezTo>
                  <a:pt x="4154428" y="1623566"/>
                  <a:pt x="3997723" y="1511418"/>
                  <a:pt x="3970243" y="1345598"/>
                </a:cubicBezTo>
                <a:lnTo>
                  <a:pt x="3035193" y="1260558"/>
                </a:lnTo>
                <a:cubicBezTo>
                  <a:pt x="2981682" y="1459478"/>
                  <a:pt x="2801764" y="1598058"/>
                  <a:pt x="2595776" y="1599001"/>
                </a:cubicBezTo>
                <a:cubicBezTo>
                  <a:pt x="2343278" y="1600153"/>
                  <a:pt x="2137643" y="1396394"/>
                  <a:pt x="2136490" y="1143896"/>
                </a:cubicBezTo>
                <a:cubicBezTo>
                  <a:pt x="2136490" y="1133457"/>
                  <a:pt x="2137329" y="1123170"/>
                  <a:pt x="2138091" y="1112883"/>
                </a:cubicBezTo>
                <a:lnTo>
                  <a:pt x="1332885" y="919640"/>
                </a:lnTo>
                <a:cubicBezTo>
                  <a:pt x="1250380" y="1147011"/>
                  <a:pt x="1054431" y="1314270"/>
                  <a:pt x="816935" y="1360076"/>
                </a:cubicBezTo>
                <a:lnTo>
                  <a:pt x="882467" y="2212830"/>
                </a:lnTo>
                <a:cubicBezTo>
                  <a:pt x="1035458" y="2226993"/>
                  <a:pt x="1171094" y="2317062"/>
                  <a:pt x="1243522" y="2452565"/>
                </a:cubicBezTo>
                <a:cubicBezTo>
                  <a:pt x="1362546" y="2675259"/>
                  <a:pt x="1278516" y="2952275"/>
                  <a:pt x="1055822" y="3071299"/>
                </a:cubicBezTo>
                <a:lnTo>
                  <a:pt x="1353916" y="3965354"/>
                </a:lnTo>
                <a:cubicBezTo>
                  <a:pt x="1360851" y="3964896"/>
                  <a:pt x="1367404" y="3963296"/>
                  <a:pt x="1374490" y="3963296"/>
                </a:cubicBezTo>
                <a:cubicBezTo>
                  <a:pt x="1477446" y="3963010"/>
                  <a:pt x="1573544" y="4014865"/>
                  <a:pt x="1629837" y="4101066"/>
                </a:cubicBezTo>
                <a:cubicBezTo>
                  <a:pt x="1721619" y="4241626"/>
                  <a:pt x="1682081" y="4429983"/>
                  <a:pt x="1541521" y="4521766"/>
                </a:cubicBezTo>
                <a:cubicBezTo>
                  <a:pt x="1400960" y="4613549"/>
                  <a:pt x="1212604" y="4574011"/>
                  <a:pt x="1120821" y="4433450"/>
                </a:cubicBezTo>
                <a:cubicBezTo>
                  <a:pt x="1029038" y="4292890"/>
                  <a:pt x="1068576" y="4104533"/>
                  <a:pt x="1209136" y="4012750"/>
                </a:cubicBezTo>
                <a:lnTo>
                  <a:pt x="911194" y="3119153"/>
                </a:lnTo>
                <a:cubicBezTo>
                  <a:pt x="864798" y="3127077"/>
                  <a:pt x="817383" y="3127077"/>
                  <a:pt x="770986" y="3119153"/>
                </a:cubicBezTo>
                <a:lnTo>
                  <a:pt x="473121" y="4012750"/>
                </a:lnTo>
                <a:cubicBezTo>
                  <a:pt x="560474" y="4069519"/>
                  <a:pt x="612976" y="4166798"/>
                  <a:pt x="612490" y="4270982"/>
                </a:cubicBezTo>
                <a:cubicBezTo>
                  <a:pt x="611690" y="4440118"/>
                  <a:pt x="473940" y="4576582"/>
                  <a:pt x="304804" y="4575782"/>
                </a:cubicBezTo>
                <a:cubicBezTo>
                  <a:pt x="135669" y="4574982"/>
                  <a:pt x="-796" y="4437232"/>
                  <a:pt x="4" y="4268096"/>
                </a:cubicBezTo>
                <a:cubicBezTo>
                  <a:pt x="804" y="4098961"/>
                  <a:pt x="138555" y="3962496"/>
                  <a:pt x="307690" y="3963296"/>
                </a:cubicBezTo>
                <a:cubicBezTo>
                  <a:pt x="314777" y="3963296"/>
                  <a:pt x="321330" y="3964896"/>
                  <a:pt x="328264" y="3965354"/>
                </a:cubicBezTo>
                <a:lnTo>
                  <a:pt x="626359" y="3071223"/>
                </a:lnTo>
                <a:cubicBezTo>
                  <a:pt x="511859" y="3010396"/>
                  <a:pt x="428620" y="2903773"/>
                  <a:pt x="397387" y="2777948"/>
                </a:cubicBezTo>
                <a:cubicBezTo>
                  <a:pt x="336637" y="2533165"/>
                  <a:pt x="485817" y="2285477"/>
                  <a:pt x="730600" y="2224717"/>
                </a:cubicBezTo>
                <a:lnTo>
                  <a:pt x="664916" y="1371277"/>
                </a:lnTo>
                <a:cubicBezTo>
                  <a:pt x="644085" y="1370563"/>
                  <a:pt x="623311" y="1368905"/>
                  <a:pt x="602632" y="1366305"/>
                </a:cubicBezTo>
                <a:cubicBezTo>
                  <a:pt x="226842" y="1319013"/>
                  <a:pt x="-39458" y="976028"/>
                  <a:pt x="7834" y="600238"/>
                </a:cubicBezTo>
                <a:cubicBezTo>
                  <a:pt x="55125" y="224448"/>
                  <a:pt x="398102" y="-41852"/>
                  <a:pt x="773901" y="5440"/>
                </a:cubicBezTo>
                <a:cubicBezTo>
                  <a:pt x="1149691" y="52731"/>
                  <a:pt x="1415991" y="395717"/>
                  <a:pt x="1368699" y="771507"/>
                </a:cubicBezTo>
                <a:lnTo>
                  <a:pt x="2173600" y="965131"/>
                </a:lnTo>
                <a:cubicBezTo>
                  <a:pt x="2199222" y="904695"/>
                  <a:pt x="2237579" y="850498"/>
                  <a:pt x="2286062" y="806235"/>
                </a:cubicBezTo>
                <a:cubicBezTo>
                  <a:pt x="2472142" y="636366"/>
                  <a:pt x="2760702" y="649511"/>
                  <a:pt x="2930571" y="835591"/>
                </a:cubicBezTo>
                <a:lnTo>
                  <a:pt x="3601131" y="401251"/>
                </a:lnTo>
                <a:cubicBezTo>
                  <a:pt x="3590386" y="370523"/>
                  <a:pt x="3584700" y="338253"/>
                  <a:pt x="3584291" y="305696"/>
                </a:cubicBezTo>
                <a:cubicBezTo>
                  <a:pt x="3583957" y="229801"/>
                  <a:pt x="3612056" y="156525"/>
                  <a:pt x="3663043" y="100309"/>
                </a:cubicBezTo>
                <a:cubicBezTo>
                  <a:pt x="3719393" y="38182"/>
                  <a:pt x="3795588" y="4778"/>
                  <a:pt x="3873228" y="9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C070C94-7F6F-43B3-AB6D-2BB01AFDB1F8}"/>
              </a:ext>
            </a:extLst>
          </p:cNvPr>
          <p:cNvSpPr>
            <a:spLocks noChangeAspect="1"/>
          </p:cNvSpPr>
          <p:nvPr/>
        </p:nvSpPr>
        <p:spPr>
          <a:xfrm>
            <a:off x="15139578" y="2064440"/>
            <a:ext cx="617158" cy="853440"/>
          </a:xfrm>
          <a:custGeom>
            <a:avLst/>
            <a:gdLst>
              <a:gd name="connsiteX0" fmla="*/ 1233077 w 3237319"/>
              <a:gd name="connsiteY0" fmla="*/ 4048125 h 4476750"/>
              <a:gd name="connsiteX1" fmla="*/ 2571940 w 3237319"/>
              <a:gd name="connsiteY1" fmla="*/ 4048125 h 4476750"/>
              <a:gd name="connsiteX2" fmla="*/ 2643377 w 3237319"/>
              <a:gd name="connsiteY2" fmla="*/ 4119562 h 4476750"/>
              <a:gd name="connsiteX3" fmla="*/ 2571940 w 3237319"/>
              <a:gd name="connsiteY3" fmla="*/ 4191000 h 4476750"/>
              <a:gd name="connsiteX4" fmla="*/ 1233077 w 3237319"/>
              <a:gd name="connsiteY4" fmla="*/ 4191000 h 4476750"/>
              <a:gd name="connsiteX5" fmla="*/ 1161640 w 3237319"/>
              <a:gd name="connsiteY5" fmla="*/ 4119562 h 4476750"/>
              <a:gd name="connsiteX6" fmla="*/ 1233077 w 3237319"/>
              <a:gd name="connsiteY6" fmla="*/ 4048125 h 4476750"/>
              <a:gd name="connsiteX7" fmla="*/ 1385316 w 3237319"/>
              <a:gd name="connsiteY7" fmla="*/ 2328929 h 4476750"/>
              <a:gd name="connsiteX8" fmla="*/ 596741 w 3237319"/>
              <a:gd name="connsiteY8" fmla="*/ 3074841 h 4476750"/>
              <a:gd name="connsiteX9" fmla="*/ 143894 w 3237319"/>
              <a:gd name="connsiteY9" fmla="*/ 4333875 h 4476750"/>
              <a:gd name="connsiteX10" fmla="*/ 286817 w 3237319"/>
              <a:gd name="connsiteY10" fmla="*/ 4333875 h 4476750"/>
              <a:gd name="connsiteX11" fmla="*/ 304647 w 3237319"/>
              <a:gd name="connsiteY11" fmla="*/ 4114162 h 4476750"/>
              <a:gd name="connsiteX12" fmla="*/ 305819 w 3237319"/>
              <a:gd name="connsiteY12" fmla="*/ 4105237 h 4476750"/>
              <a:gd name="connsiteX13" fmla="*/ 480117 w 3237319"/>
              <a:gd name="connsiteY13" fmla="*/ 3528098 h 4476750"/>
              <a:gd name="connsiteX14" fmla="*/ 487061 w 3237319"/>
              <a:gd name="connsiteY14" fmla="*/ 3514096 h 4476750"/>
              <a:gd name="connsiteX15" fmla="*/ 683066 w 3237319"/>
              <a:gd name="connsiteY15" fmla="*/ 3197028 h 4476750"/>
              <a:gd name="connsiteX16" fmla="*/ 902636 w 3237319"/>
              <a:gd name="connsiteY16" fmla="*/ 2941053 h 4476750"/>
              <a:gd name="connsiteX17" fmla="*/ 911218 w 3237319"/>
              <a:gd name="connsiteY17" fmla="*/ 2932147 h 4476750"/>
              <a:gd name="connsiteX18" fmla="*/ 1501959 w 3237319"/>
              <a:gd name="connsiteY18" fmla="*/ 2419093 h 4476750"/>
              <a:gd name="connsiteX19" fmla="*/ 1487652 w 3237319"/>
              <a:gd name="connsiteY19" fmla="*/ 2408053 h 4476750"/>
              <a:gd name="connsiteX20" fmla="*/ 1385316 w 3237319"/>
              <a:gd name="connsiteY20" fmla="*/ 2328929 h 4476750"/>
              <a:gd name="connsiteX21" fmla="*/ 874861 w 3237319"/>
              <a:gd name="connsiteY21" fmla="*/ 852631 h 4476750"/>
              <a:gd name="connsiteX22" fmla="*/ 1160611 w 3237319"/>
              <a:gd name="connsiteY22" fmla="*/ 852631 h 4476750"/>
              <a:gd name="connsiteX23" fmla="*/ 1232049 w 3237319"/>
              <a:gd name="connsiteY23" fmla="*/ 924068 h 4476750"/>
              <a:gd name="connsiteX24" fmla="*/ 1160611 w 3237319"/>
              <a:gd name="connsiteY24" fmla="*/ 995506 h 4476750"/>
              <a:gd name="connsiteX25" fmla="*/ 874861 w 3237319"/>
              <a:gd name="connsiteY25" fmla="*/ 995506 h 4476750"/>
              <a:gd name="connsiteX26" fmla="*/ 803424 w 3237319"/>
              <a:gd name="connsiteY26" fmla="*/ 924068 h 4476750"/>
              <a:gd name="connsiteX27" fmla="*/ 874861 w 3237319"/>
              <a:gd name="connsiteY27" fmla="*/ 852631 h 4476750"/>
              <a:gd name="connsiteX28" fmla="*/ 143894 w 3237319"/>
              <a:gd name="connsiteY28" fmla="*/ 142875 h 4476750"/>
              <a:gd name="connsiteX29" fmla="*/ 596741 w 3237319"/>
              <a:gd name="connsiteY29" fmla="*/ 1401908 h 4476750"/>
              <a:gd name="connsiteX30" fmla="*/ 1574902 w 3237319"/>
              <a:gd name="connsiteY30" fmla="*/ 2294915 h 4476750"/>
              <a:gd name="connsiteX31" fmla="*/ 2521944 w 3237319"/>
              <a:gd name="connsiteY31" fmla="*/ 3155070 h 4476750"/>
              <a:gd name="connsiteX32" fmla="*/ 2950283 w 3237319"/>
              <a:gd name="connsiteY32" fmla="*/ 4333875 h 4476750"/>
              <a:gd name="connsiteX33" fmla="*/ 3093234 w 3237319"/>
              <a:gd name="connsiteY33" fmla="*/ 4333875 h 4476750"/>
              <a:gd name="connsiteX34" fmla="*/ 2640378 w 3237319"/>
              <a:gd name="connsiteY34" fmla="*/ 3074841 h 4476750"/>
              <a:gd name="connsiteX35" fmla="*/ 1662208 w 3237319"/>
              <a:gd name="connsiteY35" fmla="*/ 2181815 h 4476750"/>
              <a:gd name="connsiteX36" fmla="*/ 715184 w 3237319"/>
              <a:gd name="connsiteY36" fmla="*/ 1321679 h 4476750"/>
              <a:gd name="connsiteX37" fmla="*/ 286845 w 3237319"/>
              <a:gd name="connsiteY37" fmla="*/ 142875 h 4476750"/>
              <a:gd name="connsiteX38" fmla="*/ 2879940 w 3237319"/>
              <a:gd name="connsiteY38" fmla="*/ 10 h 4476750"/>
              <a:gd name="connsiteX39" fmla="*/ 3165690 w 3237319"/>
              <a:gd name="connsiteY39" fmla="*/ 10 h 4476750"/>
              <a:gd name="connsiteX40" fmla="*/ 3237128 w 3237319"/>
              <a:gd name="connsiteY40" fmla="*/ 71447 h 4476750"/>
              <a:gd name="connsiteX41" fmla="*/ 2753163 w 3237319"/>
              <a:gd name="connsiteY41" fmla="*/ 1489625 h 4476750"/>
              <a:gd name="connsiteX42" fmla="*/ 2127018 w 3237319"/>
              <a:gd name="connsiteY42" fmla="*/ 2110378 h 4476750"/>
              <a:gd name="connsiteX43" fmla="*/ 2081669 w 3237319"/>
              <a:gd name="connsiteY43" fmla="*/ 2126647 h 4476750"/>
              <a:gd name="connsiteX44" fmla="*/ 2026462 w 3237319"/>
              <a:gd name="connsiteY44" fmla="*/ 2100606 h 4476750"/>
              <a:gd name="connsiteX45" fmla="*/ 2036235 w 3237319"/>
              <a:gd name="connsiteY45" fmla="*/ 2000050 h 4476750"/>
              <a:gd name="connsiteX46" fmla="*/ 2640377 w 3237319"/>
              <a:gd name="connsiteY46" fmla="*/ 1401918 h 4476750"/>
              <a:gd name="connsiteX47" fmla="*/ 3093234 w 3237319"/>
              <a:gd name="connsiteY47" fmla="*/ 142885 h 4476750"/>
              <a:gd name="connsiteX48" fmla="*/ 2950283 w 3237319"/>
              <a:gd name="connsiteY48" fmla="*/ 142885 h 4476750"/>
              <a:gd name="connsiteX49" fmla="*/ 2932499 w 3237319"/>
              <a:gd name="connsiteY49" fmla="*/ 361398 h 4476750"/>
              <a:gd name="connsiteX50" fmla="*/ 2931004 w 3237319"/>
              <a:gd name="connsiteY50" fmla="*/ 372599 h 4476750"/>
              <a:gd name="connsiteX51" fmla="*/ 2757792 w 3237319"/>
              <a:gd name="connsiteY51" fmla="*/ 946433 h 4476750"/>
              <a:gd name="connsiteX52" fmla="*/ 2749200 w 3237319"/>
              <a:gd name="connsiteY52" fmla="*/ 964025 h 4476750"/>
              <a:gd name="connsiteX53" fmla="*/ 1894884 w 3237319"/>
              <a:gd name="connsiteY53" fmla="*/ 1931099 h 4476750"/>
              <a:gd name="connsiteX54" fmla="*/ 1794424 w 3237319"/>
              <a:gd name="connsiteY54" fmla="*/ 1920450 h 4476750"/>
              <a:gd name="connsiteX55" fmla="*/ 1805073 w 3237319"/>
              <a:gd name="connsiteY55" fmla="*/ 1819990 h 4476750"/>
              <a:gd name="connsiteX56" fmla="*/ 2103500 w 3237319"/>
              <a:gd name="connsiteY56" fmla="*/ 1562396 h 4476750"/>
              <a:gd name="connsiteX57" fmla="*/ 1373581 w 3237319"/>
              <a:gd name="connsiteY57" fmla="*/ 1562396 h 4476750"/>
              <a:gd name="connsiteX58" fmla="*/ 1302143 w 3237319"/>
              <a:gd name="connsiteY58" fmla="*/ 1490958 h 4476750"/>
              <a:gd name="connsiteX59" fmla="*/ 1373581 w 3237319"/>
              <a:gd name="connsiteY59" fmla="*/ 1419521 h 4476750"/>
              <a:gd name="connsiteX60" fmla="*/ 2247985 w 3237319"/>
              <a:gd name="connsiteY60" fmla="*/ 1419521 h 4476750"/>
              <a:gd name="connsiteX61" fmla="*/ 2572283 w 3237319"/>
              <a:gd name="connsiteY61" fmla="*/ 995506 h 4476750"/>
              <a:gd name="connsiteX62" fmla="*/ 1446361 w 3237319"/>
              <a:gd name="connsiteY62" fmla="*/ 995506 h 4476750"/>
              <a:gd name="connsiteX63" fmla="*/ 1374923 w 3237319"/>
              <a:gd name="connsiteY63" fmla="*/ 924068 h 4476750"/>
              <a:gd name="connsiteX64" fmla="*/ 1446361 w 3237319"/>
              <a:gd name="connsiteY64" fmla="*/ 852631 h 4476750"/>
              <a:gd name="connsiteX65" fmla="*/ 2646549 w 3237319"/>
              <a:gd name="connsiteY65" fmla="*/ 852631 h 4476750"/>
              <a:gd name="connsiteX66" fmla="*/ 2778651 w 3237319"/>
              <a:gd name="connsiteY66" fmla="*/ 428625 h 4476750"/>
              <a:gd name="connsiteX67" fmla="*/ 665206 w 3237319"/>
              <a:gd name="connsiteY67" fmla="*/ 428625 h 4476750"/>
              <a:gd name="connsiteX68" fmla="*/ 593769 w 3237319"/>
              <a:gd name="connsiteY68" fmla="*/ 357197 h 4476750"/>
              <a:gd name="connsiteX69" fmla="*/ 665206 w 3237319"/>
              <a:gd name="connsiteY69" fmla="*/ 285760 h 4476750"/>
              <a:gd name="connsiteX70" fmla="*/ 2798206 w 3237319"/>
              <a:gd name="connsiteY70" fmla="*/ 285760 h 4476750"/>
              <a:gd name="connsiteX71" fmla="*/ 2808503 w 3237319"/>
              <a:gd name="connsiteY71" fmla="*/ 71447 h 4476750"/>
              <a:gd name="connsiteX72" fmla="*/ 2879940 w 3237319"/>
              <a:gd name="connsiteY72" fmla="*/ 10 h 4476750"/>
              <a:gd name="connsiteX73" fmla="*/ 71437 w 3237319"/>
              <a:gd name="connsiteY73" fmla="*/ 0 h 4476750"/>
              <a:gd name="connsiteX74" fmla="*/ 357187 w 3237319"/>
              <a:gd name="connsiteY74" fmla="*/ 0 h 4476750"/>
              <a:gd name="connsiteX75" fmla="*/ 428625 w 3237319"/>
              <a:gd name="connsiteY75" fmla="*/ 71437 h 4476750"/>
              <a:gd name="connsiteX76" fmla="*/ 1749466 w 3237319"/>
              <a:gd name="connsiteY76" fmla="*/ 2068687 h 4476750"/>
              <a:gd name="connsiteX77" fmla="*/ 2753153 w 3237319"/>
              <a:gd name="connsiteY77" fmla="*/ 2987126 h 4476750"/>
              <a:gd name="connsiteX78" fmla="*/ 3237119 w 3237319"/>
              <a:gd name="connsiteY78" fmla="*/ 4399979 h 4476750"/>
              <a:gd name="connsiteX79" fmla="*/ 3237319 w 3237319"/>
              <a:gd name="connsiteY79" fmla="*/ 4405312 h 4476750"/>
              <a:gd name="connsiteX80" fmla="*/ 3165691 w 3237319"/>
              <a:gd name="connsiteY80" fmla="*/ 4476750 h 4476750"/>
              <a:gd name="connsiteX81" fmla="*/ 2879941 w 3237319"/>
              <a:gd name="connsiteY81" fmla="*/ 4476750 h 4476750"/>
              <a:gd name="connsiteX82" fmla="*/ 2808503 w 3237319"/>
              <a:gd name="connsiteY82" fmla="*/ 4405312 h 4476750"/>
              <a:gd name="connsiteX83" fmla="*/ 1618602 w 3237319"/>
              <a:gd name="connsiteY83" fmla="*/ 2509352 h 4476750"/>
              <a:gd name="connsiteX84" fmla="*/ 1135723 w 3237319"/>
              <a:gd name="connsiteY84" fmla="*/ 2914355 h 4476750"/>
              <a:gd name="connsiteX85" fmla="*/ 1863557 w 3237319"/>
              <a:gd name="connsiteY85" fmla="*/ 2914355 h 4476750"/>
              <a:gd name="connsiteX86" fmla="*/ 1934994 w 3237319"/>
              <a:gd name="connsiteY86" fmla="*/ 2985792 h 4476750"/>
              <a:gd name="connsiteX87" fmla="*/ 1863557 w 3237319"/>
              <a:gd name="connsiteY87" fmla="*/ 3057230 h 4476750"/>
              <a:gd name="connsiteX88" fmla="*/ 991524 w 3237319"/>
              <a:gd name="connsiteY88" fmla="*/ 3057230 h 4476750"/>
              <a:gd name="connsiteX89" fmla="*/ 667617 w 3237319"/>
              <a:gd name="connsiteY89" fmla="*/ 3481244 h 4476750"/>
              <a:gd name="connsiteX90" fmla="*/ 2362267 w 3237319"/>
              <a:gd name="connsiteY90" fmla="*/ 3481244 h 4476750"/>
              <a:gd name="connsiteX91" fmla="*/ 2433704 w 3237319"/>
              <a:gd name="connsiteY91" fmla="*/ 3552682 h 4476750"/>
              <a:gd name="connsiteX92" fmla="*/ 2362267 w 3237319"/>
              <a:gd name="connsiteY92" fmla="*/ 3624119 h 4476750"/>
              <a:gd name="connsiteX93" fmla="*/ 593103 w 3237319"/>
              <a:gd name="connsiteY93" fmla="*/ 3624119 h 4476750"/>
              <a:gd name="connsiteX94" fmla="*/ 459257 w 3237319"/>
              <a:gd name="connsiteY94" fmla="*/ 4048125 h 4476750"/>
              <a:gd name="connsiteX95" fmla="*/ 947328 w 3237319"/>
              <a:gd name="connsiteY95" fmla="*/ 4048125 h 4476750"/>
              <a:gd name="connsiteX96" fmla="*/ 1018765 w 3237319"/>
              <a:gd name="connsiteY96" fmla="*/ 4119562 h 4476750"/>
              <a:gd name="connsiteX97" fmla="*/ 947328 w 3237319"/>
              <a:gd name="connsiteY97" fmla="*/ 4191000 h 4476750"/>
              <a:gd name="connsiteX98" fmla="*/ 439312 w 3237319"/>
              <a:gd name="connsiteY98" fmla="*/ 4191000 h 4476750"/>
              <a:gd name="connsiteX99" fmla="*/ 428625 w 3237319"/>
              <a:gd name="connsiteY99" fmla="*/ 4405312 h 4476750"/>
              <a:gd name="connsiteX100" fmla="*/ 357187 w 3237319"/>
              <a:gd name="connsiteY100" fmla="*/ 4476750 h 4476750"/>
              <a:gd name="connsiteX101" fmla="*/ 71437 w 3237319"/>
              <a:gd name="connsiteY101" fmla="*/ 4476750 h 4476750"/>
              <a:gd name="connsiteX102" fmla="*/ 0 w 3237319"/>
              <a:gd name="connsiteY102" fmla="*/ 4405312 h 4476750"/>
              <a:gd name="connsiteX103" fmla="*/ 483956 w 3237319"/>
              <a:gd name="connsiteY103" fmla="*/ 2987135 h 4476750"/>
              <a:gd name="connsiteX104" fmla="*/ 1269378 w 3237319"/>
              <a:gd name="connsiteY104" fmla="*/ 2238356 h 4476750"/>
              <a:gd name="connsiteX105" fmla="*/ 483956 w 3237319"/>
              <a:gd name="connsiteY105" fmla="*/ 1489615 h 4476750"/>
              <a:gd name="connsiteX106" fmla="*/ 0 w 3237319"/>
              <a:gd name="connsiteY106" fmla="*/ 71437 h 4476750"/>
              <a:gd name="connsiteX107" fmla="*/ 71437 w 3237319"/>
              <a:gd name="connsiteY107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3237319" h="4476750">
                <a:moveTo>
                  <a:pt x="1233077" y="4048125"/>
                </a:moveTo>
                <a:lnTo>
                  <a:pt x="2571940" y="4048125"/>
                </a:lnTo>
                <a:cubicBezTo>
                  <a:pt x="2611392" y="4048125"/>
                  <a:pt x="2643377" y="4080110"/>
                  <a:pt x="2643377" y="4119562"/>
                </a:cubicBezTo>
                <a:cubicBezTo>
                  <a:pt x="2643377" y="4159015"/>
                  <a:pt x="2611392" y="4191000"/>
                  <a:pt x="2571940" y="4191000"/>
                </a:cubicBezTo>
                <a:lnTo>
                  <a:pt x="1233077" y="4191000"/>
                </a:lnTo>
                <a:cubicBezTo>
                  <a:pt x="1193625" y="4191000"/>
                  <a:pt x="1161640" y="4159015"/>
                  <a:pt x="1161640" y="4119562"/>
                </a:cubicBezTo>
                <a:cubicBezTo>
                  <a:pt x="1161640" y="4080110"/>
                  <a:pt x="1193625" y="4048125"/>
                  <a:pt x="1233077" y="4048125"/>
                </a:cubicBezTo>
                <a:close/>
                <a:moveTo>
                  <a:pt x="1385316" y="2328929"/>
                </a:moveTo>
                <a:cubicBezTo>
                  <a:pt x="1119225" y="2537527"/>
                  <a:pt x="823884" y="2782767"/>
                  <a:pt x="596741" y="3074841"/>
                </a:cubicBezTo>
                <a:cubicBezTo>
                  <a:pt x="305895" y="3448859"/>
                  <a:pt x="157391" y="3861359"/>
                  <a:pt x="143894" y="4333875"/>
                </a:cubicBezTo>
                <a:lnTo>
                  <a:pt x="286817" y="4333875"/>
                </a:lnTo>
                <a:cubicBezTo>
                  <a:pt x="289103" y="4259018"/>
                  <a:pt x="295084" y="4185837"/>
                  <a:pt x="304647" y="4114162"/>
                </a:cubicBezTo>
                <a:cubicBezTo>
                  <a:pt x="304876" y="4111133"/>
                  <a:pt x="305228" y="4108142"/>
                  <a:pt x="305819" y="4105237"/>
                </a:cubicBezTo>
                <a:cubicBezTo>
                  <a:pt x="333937" y="3901230"/>
                  <a:pt x="391763" y="3709644"/>
                  <a:pt x="480117" y="3528098"/>
                </a:cubicBezTo>
                <a:cubicBezTo>
                  <a:pt x="481936" y="3523155"/>
                  <a:pt x="484251" y="3518459"/>
                  <a:pt x="487061" y="3514096"/>
                </a:cubicBezTo>
                <a:cubicBezTo>
                  <a:pt x="541267" y="3404968"/>
                  <a:pt x="606495" y="3299441"/>
                  <a:pt x="683066" y="3197028"/>
                </a:cubicBezTo>
                <a:cubicBezTo>
                  <a:pt x="750008" y="3107512"/>
                  <a:pt x="823836" y="3022701"/>
                  <a:pt x="902636" y="2941053"/>
                </a:cubicBezTo>
                <a:cubicBezTo>
                  <a:pt x="905227" y="2937834"/>
                  <a:pt x="908113" y="2934871"/>
                  <a:pt x="911218" y="2932147"/>
                </a:cubicBezTo>
                <a:cubicBezTo>
                  <a:pt x="1088507" y="2749839"/>
                  <a:pt x="1291199" y="2583647"/>
                  <a:pt x="1501959" y="2419093"/>
                </a:cubicBezTo>
                <a:cubicBezTo>
                  <a:pt x="1497187" y="2415416"/>
                  <a:pt x="1492424" y="2411739"/>
                  <a:pt x="1487652" y="2408053"/>
                </a:cubicBezTo>
                <a:cubicBezTo>
                  <a:pt x="1453620" y="2381793"/>
                  <a:pt x="1419472" y="2355409"/>
                  <a:pt x="1385316" y="2328929"/>
                </a:cubicBezTo>
                <a:close/>
                <a:moveTo>
                  <a:pt x="874861" y="852631"/>
                </a:moveTo>
                <a:lnTo>
                  <a:pt x="1160611" y="852631"/>
                </a:lnTo>
                <a:cubicBezTo>
                  <a:pt x="1200064" y="852631"/>
                  <a:pt x="1232049" y="884616"/>
                  <a:pt x="1232049" y="924068"/>
                </a:cubicBezTo>
                <a:cubicBezTo>
                  <a:pt x="1232049" y="963521"/>
                  <a:pt x="1200064" y="995506"/>
                  <a:pt x="1160611" y="995506"/>
                </a:cubicBezTo>
                <a:lnTo>
                  <a:pt x="874861" y="995506"/>
                </a:lnTo>
                <a:cubicBezTo>
                  <a:pt x="835409" y="995506"/>
                  <a:pt x="803424" y="963521"/>
                  <a:pt x="803424" y="924068"/>
                </a:cubicBezTo>
                <a:cubicBezTo>
                  <a:pt x="803424" y="884616"/>
                  <a:pt x="835409" y="852631"/>
                  <a:pt x="874861" y="852631"/>
                </a:cubicBezTo>
                <a:close/>
                <a:moveTo>
                  <a:pt x="143894" y="142875"/>
                </a:moveTo>
                <a:cubicBezTo>
                  <a:pt x="157391" y="615391"/>
                  <a:pt x="305895" y="1027890"/>
                  <a:pt x="596741" y="1401908"/>
                </a:cubicBezTo>
                <a:cubicBezTo>
                  <a:pt x="865603" y="1747637"/>
                  <a:pt x="1226191" y="2025853"/>
                  <a:pt x="1574902" y="2294915"/>
                </a:cubicBezTo>
                <a:cubicBezTo>
                  <a:pt x="1930298" y="2569121"/>
                  <a:pt x="2265959" y="2828106"/>
                  <a:pt x="2521944" y="3155070"/>
                </a:cubicBezTo>
                <a:cubicBezTo>
                  <a:pt x="2796235" y="3505400"/>
                  <a:pt x="2936719" y="3891686"/>
                  <a:pt x="2950283" y="4333875"/>
                </a:cubicBezTo>
                <a:lnTo>
                  <a:pt x="3093234" y="4333875"/>
                </a:lnTo>
                <a:cubicBezTo>
                  <a:pt x="3079737" y="3861359"/>
                  <a:pt x="2931233" y="3448859"/>
                  <a:pt x="2640378" y="3074841"/>
                </a:cubicBezTo>
                <a:cubicBezTo>
                  <a:pt x="2371506" y="2729084"/>
                  <a:pt x="2010918" y="2450868"/>
                  <a:pt x="1662208" y="2181815"/>
                </a:cubicBezTo>
                <a:cubicBezTo>
                  <a:pt x="1306830" y="1907629"/>
                  <a:pt x="971169" y="1648644"/>
                  <a:pt x="715184" y="1321679"/>
                </a:cubicBezTo>
                <a:cubicBezTo>
                  <a:pt x="440893" y="971350"/>
                  <a:pt x="300409" y="585063"/>
                  <a:pt x="286845" y="142875"/>
                </a:cubicBezTo>
                <a:close/>
                <a:moveTo>
                  <a:pt x="2879940" y="10"/>
                </a:moveTo>
                <a:lnTo>
                  <a:pt x="3165690" y="10"/>
                </a:lnTo>
                <a:cubicBezTo>
                  <a:pt x="3205143" y="10"/>
                  <a:pt x="3237128" y="31995"/>
                  <a:pt x="3237128" y="71447"/>
                </a:cubicBezTo>
                <a:cubicBezTo>
                  <a:pt x="3237128" y="606962"/>
                  <a:pt x="3078822" y="1070848"/>
                  <a:pt x="2753163" y="1489625"/>
                </a:cubicBezTo>
                <a:cubicBezTo>
                  <a:pt x="2597724" y="1689516"/>
                  <a:pt x="2398766" y="1886760"/>
                  <a:pt x="2127018" y="2110378"/>
                </a:cubicBezTo>
                <a:cubicBezTo>
                  <a:pt x="2113721" y="2121313"/>
                  <a:pt x="2097642" y="2126647"/>
                  <a:pt x="2081669" y="2126647"/>
                </a:cubicBezTo>
                <a:cubicBezTo>
                  <a:pt x="2061047" y="2126657"/>
                  <a:pt x="2040588" y="2117770"/>
                  <a:pt x="2026462" y="2100606"/>
                </a:cubicBezTo>
                <a:cubicBezTo>
                  <a:pt x="2001392" y="2070135"/>
                  <a:pt x="2005774" y="2025120"/>
                  <a:pt x="2036235" y="2000050"/>
                </a:cubicBezTo>
                <a:cubicBezTo>
                  <a:pt x="2299620" y="1783318"/>
                  <a:pt x="2491587" y="1593257"/>
                  <a:pt x="2640377" y="1401918"/>
                </a:cubicBezTo>
                <a:cubicBezTo>
                  <a:pt x="2931223" y="1027900"/>
                  <a:pt x="3079737" y="615401"/>
                  <a:pt x="3093234" y="142885"/>
                </a:cubicBezTo>
                <a:lnTo>
                  <a:pt x="2950283" y="142885"/>
                </a:lnTo>
                <a:cubicBezTo>
                  <a:pt x="2947949" y="218475"/>
                  <a:pt x="2941862" y="291208"/>
                  <a:pt x="2932499" y="361398"/>
                </a:cubicBezTo>
                <a:cubicBezTo>
                  <a:pt x="2932280" y="365217"/>
                  <a:pt x="2931804" y="368961"/>
                  <a:pt x="2931004" y="372599"/>
                </a:cubicBezTo>
                <a:cubicBezTo>
                  <a:pt x="2901267" y="586597"/>
                  <a:pt x="2840326" y="776183"/>
                  <a:pt x="2757792" y="946433"/>
                </a:cubicBezTo>
                <a:cubicBezTo>
                  <a:pt x="2755715" y="952719"/>
                  <a:pt x="2752839" y="958644"/>
                  <a:pt x="2749200" y="964025"/>
                </a:cubicBezTo>
                <a:cubicBezTo>
                  <a:pt x="2544298" y="1376020"/>
                  <a:pt x="2212981" y="1673952"/>
                  <a:pt x="1894884" y="1931099"/>
                </a:cubicBezTo>
                <a:cubicBezTo>
                  <a:pt x="1864213" y="1955902"/>
                  <a:pt x="1819217" y="1951130"/>
                  <a:pt x="1794424" y="1920450"/>
                </a:cubicBezTo>
                <a:cubicBezTo>
                  <a:pt x="1769621" y="1889770"/>
                  <a:pt x="1774393" y="1844793"/>
                  <a:pt x="1805073" y="1819990"/>
                </a:cubicBezTo>
                <a:cubicBezTo>
                  <a:pt x="1911791" y="1733722"/>
                  <a:pt x="2011517" y="1648444"/>
                  <a:pt x="2103500" y="1562396"/>
                </a:cubicBezTo>
                <a:lnTo>
                  <a:pt x="1373581" y="1562396"/>
                </a:lnTo>
                <a:cubicBezTo>
                  <a:pt x="1334128" y="1562396"/>
                  <a:pt x="1302143" y="1530411"/>
                  <a:pt x="1302143" y="1490958"/>
                </a:cubicBezTo>
                <a:cubicBezTo>
                  <a:pt x="1302143" y="1451506"/>
                  <a:pt x="1334128" y="1419521"/>
                  <a:pt x="1373581" y="1419521"/>
                </a:cubicBezTo>
                <a:lnTo>
                  <a:pt x="2247985" y="1419521"/>
                </a:lnTo>
                <a:cubicBezTo>
                  <a:pt x="2376477" y="1284532"/>
                  <a:pt x="2485500" y="1145362"/>
                  <a:pt x="2572283" y="995506"/>
                </a:cubicBezTo>
                <a:lnTo>
                  <a:pt x="1446361" y="995506"/>
                </a:lnTo>
                <a:cubicBezTo>
                  <a:pt x="1406908" y="995506"/>
                  <a:pt x="1374923" y="963521"/>
                  <a:pt x="1374923" y="924068"/>
                </a:cubicBezTo>
                <a:cubicBezTo>
                  <a:pt x="1374923" y="884616"/>
                  <a:pt x="1406908" y="852631"/>
                  <a:pt x="1446361" y="852631"/>
                </a:cubicBezTo>
                <a:lnTo>
                  <a:pt x="2646549" y="852631"/>
                </a:lnTo>
                <a:cubicBezTo>
                  <a:pt x="2707242" y="721443"/>
                  <a:pt x="2751810" y="581359"/>
                  <a:pt x="2778651" y="428625"/>
                </a:cubicBezTo>
                <a:lnTo>
                  <a:pt x="665206" y="428625"/>
                </a:lnTo>
                <a:cubicBezTo>
                  <a:pt x="625754" y="428625"/>
                  <a:pt x="593769" y="396650"/>
                  <a:pt x="593769" y="357197"/>
                </a:cubicBezTo>
                <a:cubicBezTo>
                  <a:pt x="593769" y="317745"/>
                  <a:pt x="625754" y="285760"/>
                  <a:pt x="665206" y="285760"/>
                </a:cubicBezTo>
                <a:lnTo>
                  <a:pt x="2798206" y="285760"/>
                </a:lnTo>
                <a:cubicBezTo>
                  <a:pt x="2805017" y="216951"/>
                  <a:pt x="2808503" y="145618"/>
                  <a:pt x="2808503" y="71447"/>
                </a:cubicBezTo>
                <a:cubicBezTo>
                  <a:pt x="2808503" y="31995"/>
                  <a:pt x="2840488" y="10"/>
                  <a:pt x="2879940" y="10"/>
                </a:cubicBezTo>
                <a:close/>
                <a:moveTo>
                  <a:pt x="71437" y="0"/>
                </a:moveTo>
                <a:lnTo>
                  <a:pt x="357187" y="0"/>
                </a:lnTo>
                <a:cubicBezTo>
                  <a:pt x="396640" y="0"/>
                  <a:pt x="428625" y="31985"/>
                  <a:pt x="428625" y="71437"/>
                </a:cubicBezTo>
                <a:cubicBezTo>
                  <a:pt x="428625" y="1049569"/>
                  <a:pt x="1070219" y="1544602"/>
                  <a:pt x="1749466" y="2068687"/>
                </a:cubicBezTo>
                <a:cubicBezTo>
                  <a:pt x="2105253" y="2343198"/>
                  <a:pt x="2473138" y="2627042"/>
                  <a:pt x="2753153" y="2987126"/>
                </a:cubicBezTo>
                <a:cubicBezTo>
                  <a:pt x="3077746" y="3404521"/>
                  <a:pt x="3236081" y="3866702"/>
                  <a:pt x="3237119" y="4399979"/>
                </a:cubicBezTo>
                <a:cubicBezTo>
                  <a:pt x="3237252" y="4401741"/>
                  <a:pt x="3237319" y="4403522"/>
                  <a:pt x="3237319" y="4405312"/>
                </a:cubicBezTo>
                <a:cubicBezTo>
                  <a:pt x="3237319" y="4444765"/>
                  <a:pt x="3205334" y="4476750"/>
                  <a:pt x="3165691" y="4476750"/>
                </a:cubicBezTo>
                <a:lnTo>
                  <a:pt x="2879941" y="4476750"/>
                </a:lnTo>
                <a:cubicBezTo>
                  <a:pt x="2840488" y="4476750"/>
                  <a:pt x="2808503" y="4444765"/>
                  <a:pt x="2808503" y="4405312"/>
                </a:cubicBezTo>
                <a:cubicBezTo>
                  <a:pt x="2808503" y="3490341"/>
                  <a:pt x="2247090" y="2998098"/>
                  <a:pt x="1618602" y="2509352"/>
                </a:cubicBezTo>
                <a:cubicBezTo>
                  <a:pt x="1444828" y="2644721"/>
                  <a:pt x="1281922" y="2777242"/>
                  <a:pt x="1135723" y="2914355"/>
                </a:cubicBezTo>
                <a:lnTo>
                  <a:pt x="1863557" y="2914355"/>
                </a:lnTo>
                <a:cubicBezTo>
                  <a:pt x="1903009" y="2914355"/>
                  <a:pt x="1934994" y="2946340"/>
                  <a:pt x="1934994" y="2985792"/>
                </a:cubicBezTo>
                <a:cubicBezTo>
                  <a:pt x="1934994" y="3025245"/>
                  <a:pt x="1903009" y="3057230"/>
                  <a:pt x="1863557" y="3057230"/>
                </a:cubicBezTo>
                <a:lnTo>
                  <a:pt x="991524" y="3057230"/>
                </a:lnTo>
                <a:cubicBezTo>
                  <a:pt x="865327" y="3190122"/>
                  <a:pt x="755723" y="3329378"/>
                  <a:pt x="667617" y="3481244"/>
                </a:cubicBezTo>
                <a:lnTo>
                  <a:pt x="2362267" y="3481244"/>
                </a:lnTo>
                <a:cubicBezTo>
                  <a:pt x="2401719" y="3481244"/>
                  <a:pt x="2433704" y="3513229"/>
                  <a:pt x="2433704" y="3552682"/>
                </a:cubicBezTo>
                <a:cubicBezTo>
                  <a:pt x="2433704" y="3592135"/>
                  <a:pt x="2401719" y="3624119"/>
                  <a:pt x="2362267" y="3624119"/>
                </a:cubicBezTo>
                <a:lnTo>
                  <a:pt x="593103" y="3624119"/>
                </a:lnTo>
                <a:cubicBezTo>
                  <a:pt x="532343" y="3754688"/>
                  <a:pt x="486803" y="3894868"/>
                  <a:pt x="459257" y="4048125"/>
                </a:cubicBezTo>
                <a:lnTo>
                  <a:pt x="947328" y="4048125"/>
                </a:lnTo>
                <a:cubicBezTo>
                  <a:pt x="986780" y="4048125"/>
                  <a:pt x="1018765" y="4080110"/>
                  <a:pt x="1018765" y="4119562"/>
                </a:cubicBezTo>
                <a:cubicBezTo>
                  <a:pt x="1018765" y="4159015"/>
                  <a:pt x="986780" y="4191000"/>
                  <a:pt x="947328" y="4191000"/>
                </a:cubicBezTo>
                <a:lnTo>
                  <a:pt x="439312" y="4191000"/>
                </a:lnTo>
                <a:cubicBezTo>
                  <a:pt x="432301" y="4259809"/>
                  <a:pt x="428625" y="4331132"/>
                  <a:pt x="428625" y="4405312"/>
                </a:cubicBezTo>
                <a:cubicBezTo>
                  <a:pt x="428625" y="4444765"/>
                  <a:pt x="396640" y="4476750"/>
                  <a:pt x="357187" y="4476750"/>
                </a:cubicBezTo>
                <a:lnTo>
                  <a:pt x="71437" y="4476750"/>
                </a:lnTo>
                <a:cubicBezTo>
                  <a:pt x="31985" y="4476750"/>
                  <a:pt x="0" y="4444765"/>
                  <a:pt x="0" y="4405312"/>
                </a:cubicBezTo>
                <a:cubicBezTo>
                  <a:pt x="0" y="3869798"/>
                  <a:pt x="158305" y="3405911"/>
                  <a:pt x="483956" y="2987135"/>
                </a:cubicBezTo>
                <a:cubicBezTo>
                  <a:pt x="712851" y="2692784"/>
                  <a:pt x="1003849" y="2447534"/>
                  <a:pt x="1269378" y="2238356"/>
                </a:cubicBezTo>
                <a:cubicBezTo>
                  <a:pt x="985504" y="2014566"/>
                  <a:pt x="706869" y="1776269"/>
                  <a:pt x="483956" y="1489615"/>
                </a:cubicBezTo>
                <a:cubicBezTo>
                  <a:pt x="158305" y="1070838"/>
                  <a:pt x="0" y="606942"/>
                  <a:pt x="0" y="71437"/>
                </a:cubicBezTo>
                <a:cubicBezTo>
                  <a:pt x="0" y="31985"/>
                  <a:pt x="31985" y="0"/>
                  <a:pt x="7143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2E4FFBA-05B0-4675-8110-AAB059A9FF1A}"/>
              </a:ext>
            </a:extLst>
          </p:cNvPr>
          <p:cNvSpPr>
            <a:spLocks noChangeAspect="1"/>
          </p:cNvSpPr>
          <p:nvPr/>
        </p:nvSpPr>
        <p:spPr>
          <a:xfrm>
            <a:off x="8679278" y="4759702"/>
            <a:ext cx="570174" cy="853440"/>
          </a:xfrm>
          <a:custGeom>
            <a:avLst/>
            <a:gdLst>
              <a:gd name="connsiteX0" fmla="*/ 1143000 w 3048000"/>
              <a:gd name="connsiteY0" fmla="*/ 4105061 h 4562261"/>
              <a:gd name="connsiteX1" fmla="*/ 1295400 w 3048000"/>
              <a:gd name="connsiteY1" fmla="*/ 4105061 h 4562261"/>
              <a:gd name="connsiteX2" fmla="*/ 1295400 w 3048000"/>
              <a:gd name="connsiteY2" fmla="*/ 4257461 h 4562261"/>
              <a:gd name="connsiteX3" fmla="*/ 1143000 w 3048000"/>
              <a:gd name="connsiteY3" fmla="*/ 4257461 h 4562261"/>
              <a:gd name="connsiteX4" fmla="*/ 1143000 w 3048000"/>
              <a:gd name="connsiteY4" fmla="*/ 3800261 h 4562261"/>
              <a:gd name="connsiteX5" fmla="*/ 1295400 w 3048000"/>
              <a:gd name="connsiteY5" fmla="*/ 3800261 h 4562261"/>
              <a:gd name="connsiteX6" fmla="*/ 1295400 w 3048000"/>
              <a:gd name="connsiteY6" fmla="*/ 3952661 h 4562261"/>
              <a:gd name="connsiteX7" fmla="*/ 1143000 w 3048000"/>
              <a:gd name="connsiteY7" fmla="*/ 3952661 h 4562261"/>
              <a:gd name="connsiteX8" fmla="*/ 1143000 w 3048000"/>
              <a:gd name="connsiteY8" fmla="*/ 3495461 h 4562261"/>
              <a:gd name="connsiteX9" fmla="*/ 1295400 w 3048000"/>
              <a:gd name="connsiteY9" fmla="*/ 3495461 h 4562261"/>
              <a:gd name="connsiteX10" fmla="*/ 1295400 w 3048000"/>
              <a:gd name="connsiteY10" fmla="*/ 3647861 h 4562261"/>
              <a:gd name="connsiteX11" fmla="*/ 1143000 w 3048000"/>
              <a:gd name="connsiteY11" fmla="*/ 3647861 h 4562261"/>
              <a:gd name="connsiteX12" fmla="*/ 685800 w 3048000"/>
              <a:gd name="connsiteY12" fmla="*/ 3114461 h 4562261"/>
              <a:gd name="connsiteX13" fmla="*/ 609600 w 3048000"/>
              <a:gd name="connsiteY13" fmla="*/ 3190661 h 4562261"/>
              <a:gd name="connsiteX14" fmla="*/ 685800 w 3048000"/>
              <a:gd name="connsiteY14" fmla="*/ 3266861 h 4562261"/>
              <a:gd name="connsiteX15" fmla="*/ 762000 w 3048000"/>
              <a:gd name="connsiteY15" fmla="*/ 3190661 h 4562261"/>
              <a:gd name="connsiteX16" fmla="*/ 685800 w 3048000"/>
              <a:gd name="connsiteY16" fmla="*/ 3114461 h 4562261"/>
              <a:gd name="connsiteX17" fmla="*/ 1905000 w 3048000"/>
              <a:gd name="connsiteY17" fmla="*/ 2809661 h 4562261"/>
              <a:gd name="connsiteX18" fmla="*/ 1905000 w 3048000"/>
              <a:gd name="connsiteY18" fmla="*/ 2885861 h 4562261"/>
              <a:gd name="connsiteX19" fmla="*/ 1600200 w 3048000"/>
              <a:gd name="connsiteY19" fmla="*/ 3259241 h 4562261"/>
              <a:gd name="connsiteX20" fmla="*/ 1600200 w 3048000"/>
              <a:gd name="connsiteY20" fmla="*/ 4409861 h 4562261"/>
              <a:gd name="connsiteX21" fmla="*/ 2895600 w 3048000"/>
              <a:gd name="connsiteY21" fmla="*/ 4409861 h 4562261"/>
              <a:gd name="connsiteX22" fmla="*/ 2895600 w 3048000"/>
              <a:gd name="connsiteY22" fmla="*/ 3343061 h 4562261"/>
              <a:gd name="connsiteX23" fmla="*/ 2438400 w 3048000"/>
              <a:gd name="connsiteY23" fmla="*/ 2815757 h 4562261"/>
              <a:gd name="connsiteX24" fmla="*/ 2438400 w 3048000"/>
              <a:gd name="connsiteY24" fmla="*/ 2969681 h 4562261"/>
              <a:gd name="connsiteX25" fmla="*/ 2743200 w 3048000"/>
              <a:gd name="connsiteY25" fmla="*/ 3343061 h 4562261"/>
              <a:gd name="connsiteX26" fmla="*/ 2743200 w 3048000"/>
              <a:gd name="connsiteY26" fmla="*/ 3647861 h 4562261"/>
              <a:gd name="connsiteX27" fmla="*/ 2514600 w 3048000"/>
              <a:gd name="connsiteY27" fmla="*/ 3876461 h 4562261"/>
              <a:gd name="connsiteX28" fmla="*/ 2438400 w 3048000"/>
              <a:gd name="connsiteY28" fmla="*/ 3876461 h 4562261"/>
              <a:gd name="connsiteX29" fmla="*/ 2438400 w 3048000"/>
              <a:gd name="connsiteY29" fmla="*/ 3724061 h 4562261"/>
              <a:gd name="connsiteX30" fmla="*/ 2514600 w 3048000"/>
              <a:gd name="connsiteY30" fmla="*/ 3724061 h 4562261"/>
              <a:gd name="connsiteX31" fmla="*/ 2590800 w 3048000"/>
              <a:gd name="connsiteY31" fmla="*/ 3647861 h 4562261"/>
              <a:gd name="connsiteX32" fmla="*/ 2590800 w 3048000"/>
              <a:gd name="connsiteY32" fmla="*/ 3343061 h 4562261"/>
              <a:gd name="connsiteX33" fmla="*/ 2362200 w 3048000"/>
              <a:gd name="connsiteY33" fmla="*/ 3114461 h 4562261"/>
              <a:gd name="connsiteX34" fmla="*/ 2133600 w 3048000"/>
              <a:gd name="connsiteY34" fmla="*/ 3343061 h 4562261"/>
              <a:gd name="connsiteX35" fmla="*/ 2133600 w 3048000"/>
              <a:gd name="connsiteY35" fmla="*/ 3647861 h 4562261"/>
              <a:gd name="connsiteX36" fmla="*/ 2209800 w 3048000"/>
              <a:gd name="connsiteY36" fmla="*/ 3724061 h 4562261"/>
              <a:gd name="connsiteX37" fmla="*/ 2286000 w 3048000"/>
              <a:gd name="connsiteY37" fmla="*/ 3724061 h 4562261"/>
              <a:gd name="connsiteX38" fmla="*/ 2286000 w 3048000"/>
              <a:gd name="connsiteY38" fmla="*/ 3876461 h 4562261"/>
              <a:gd name="connsiteX39" fmla="*/ 2209800 w 3048000"/>
              <a:gd name="connsiteY39" fmla="*/ 3876461 h 4562261"/>
              <a:gd name="connsiteX40" fmla="*/ 1981200 w 3048000"/>
              <a:gd name="connsiteY40" fmla="*/ 3647861 h 4562261"/>
              <a:gd name="connsiteX41" fmla="*/ 1981200 w 3048000"/>
              <a:gd name="connsiteY41" fmla="*/ 3343061 h 4562261"/>
              <a:gd name="connsiteX42" fmla="*/ 2286000 w 3048000"/>
              <a:gd name="connsiteY42" fmla="*/ 2969681 h 4562261"/>
              <a:gd name="connsiteX43" fmla="*/ 2286000 w 3048000"/>
              <a:gd name="connsiteY43" fmla="*/ 2809661 h 4562261"/>
              <a:gd name="connsiteX44" fmla="*/ 1295400 w 3048000"/>
              <a:gd name="connsiteY44" fmla="*/ 2809661 h 4562261"/>
              <a:gd name="connsiteX45" fmla="*/ 1295400 w 3048000"/>
              <a:gd name="connsiteY45" fmla="*/ 2885861 h 4562261"/>
              <a:gd name="connsiteX46" fmla="*/ 1362380 w 3048000"/>
              <a:gd name="connsiteY46" fmla="*/ 3047557 h 4562261"/>
              <a:gd name="connsiteX47" fmla="*/ 1685620 w 3048000"/>
              <a:gd name="connsiteY47" fmla="*/ 3047557 h 4562261"/>
              <a:gd name="connsiteX48" fmla="*/ 1752600 w 3048000"/>
              <a:gd name="connsiteY48" fmla="*/ 2885861 h 4562261"/>
              <a:gd name="connsiteX49" fmla="*/ 1752600 w 3048000"/>
              <a:gd name="connsiteY49" fmla="*/ 2809661 h 4562261"/>
              <a:gd name="connsiteX50" fmla="*/ 762000 w 3048000"/>
              <a:gd name="connsiteY50" fmla="*/ 2809661 h 4562261"/>
              <a:gd name="connsiteX51" fmla="*/ 762000 w 3048000"/>
              <a:gd name="connsiteY51" fmla="*/ 2975777 h 4562261"/>
              <a:gd name="connsiteX52" fmla="*/ 901322 w 3048000"/>
              <a:gd name="connsiteY52" fmla="*/ 3115099 h 4562261"/>
              <a:gd name="connsiteX53" fmla="*/ 762000 w 3048000"/>
              <a:gd name="connsiteY53" fmla="*/ 3406821 h 4562261"/>
              <a:gd name="connsiteX54" fmla="*/ 470278 w 3048000"/>
              <a:gd name="connsiteY54" fmla="*/ 3267499 h 4562261"/>
              <a:gd name="connsiteX55" fmla="*/ 609600 w 3048000"/>
              <a:gd name="connsiteY55" fmla="*/ 2975777 h 4562261"/>
              <a:gd name="connsiteX56" fmla="*/ 609600 w 3048000"/>
              <a:gd name="connsiteY56" fmla="*/ 2815757 h 4562261"/>
              <a:gd name="connsiteX57" fmla="*/ 152400 w 3048000"/>
              <a:gd name="connsiteY57" fmla="*/ 3343061 h 4562261"/>
              <a:gd name="connsiteX58" fmla="*/ 152400 w 3048000"/>
              <a:gd name="connsiteY58" fmla="*/ 4409861 h 4562261"/>
              <a:gd name="connsiteX59" fmla="*/ 1447800 w 3048000"/>
              <a:gd name="connsiteY59" fmla="*/ 4409861 h 4562261"/>
              <a:gd name="connsiteX60" fmla="*/ 1447800 w 3048000"/>
              <a:gd name="connsiteY60" fmla="*/ 3259241 h 4562261"/>
              <a:gd name="connsiteX61" fmla="*/ 1143000 w 3048000"/>
              <a:gd name="connsiteY61" fmla="*/ 2885861 h 4562261"/>
              <a:gd name="connsiteX62" fmla="*/ 1143000 w 3048000"/>
              <a:gd name="connsiteY62" fmla="*/ 2809661 h 4562261"/>
              <a:gd name="connsiteX63" fmla="*/ 1371600 w 3048000"/>
              <a:gd name="connsiteY63" fmla="*/ 2123861 h 4562261"/>
              <a:gd name="connsiteX64" fmla="*/ 1524000 w 3048000"/>
              <a:gd name="connsiteY64" fmla="*/ 2276261 h 4562261"/>
              <a:gd name="connsiteX65" fmla="*/ 1676400 w 3048000"/>
              <a:gd name="connsiteY65" fmla="*/ 2123861 h 4562261"/>
              <a:gd name="connsiteX66" fmla="*/ 2407539 w 3048000"/>
              <a:gd name="connsiteY66" fmla="*/ 2050709 h 4562261"/>
              <a:gd name="connsiteX67" fmla="*/ 1888388 w 3048000"/>
              <a:gd name="connsiteY67" fmla="*/ 2657261 h 4562261"/>
              <a:gd name="connsiteX68" fmla="*/ 2362200 w 3048000"/>
              <a:gd name="connsiteY68" fmla="*/ 2657261 h 4562261"/>
              <a:gd name="connsiteX69" fmla="*/ 2402891 w 3048000"/>
              <a:gd name="connsiteY69" fmla="*/ 2659318 h 4562261"/>
              <a:gd name="connsiteX70" fmla="*/ 2407539 w 3048000"/>
              <a:gd name="connsiteY70" fmla="*/ 2050709 h 4562261"/>
              <a:gd name="connsiteX71" fmla="*/ 640461 w 3048000"/>
              <a:gd name="connsiteY71" fmla="*/ 2050709 h 4562261"/>
              <a:gd name="connsiteX72" fmla="*/ 527990 w 3048000"/>
              <a:gd name="connsiteY72" fmla="*/ 2352461 h 4562261"/>
              <a:gd name="connsiteX73" fmla="*/ 645109 w 3048000"/>
              <a:gd name="connsiteY73" fmla="*/ 2659318 h 4562261"/>
              <a:gd name="connsiteX74" fmla="*/ 685800 w 3048000"/>
              <a:gd name="connsiteY74" fmla="*/ 2657261 h 4562261"/>
              <a:gd name="connsiteX75" fmla="*/ 1159611 w 3048000"/>
              <a:gd name="connsiteY75" fmla="*/ 2657261 h 4562261"/>
              <a:gd name="connsiteX76" fmla="*/ 640461 w 3048000"/>
              <a:gd name="connsiteY76" fmla="*/ 2050709 h 4562261"/>
              <a:gd name="connsiteX77" fmla="*/ 1219200 w 3048000"/>
              <a:gd name="connsiteY77" fmla="*/ 1971461 h 4562261"/>
              <a:gd name="connsiteX78" fmla="*/ 1828800 w 3048000"/>
              <a:gd name="connsiteY78" fmla="*/ 1971461 h 4562261"/>
              <a:gd name="connsiteX79" fmla="*/ 1828800 w 3048000"/>
              <a:gd name="connsiteY79" fmla="*/ 2123861 h 4562261"/>
              <a:gd name="connsiteX80" fmla="*/ 1524000 w 3048000"/>
              <a:gd name="connsiteY80" fmla="*/ 2428661 h 4562261"/>
              <a:gd name="connsiteX81" fmla="*/ 1219200 w 3048000"/>
              <a:gd name="connsiteY81" fmla="*/ 2123861 h 4562261"/>
              <a:gd name="connsiteX82" fmla="*/ 2438400 w 3048000"/>
              <a:gd name="connsiteY82" fmla="*/ 1666660 h 4562261"/>
              <a:gd name="connsiteX83" fmla="*/ 2438400 w 3048000"/>
              <a:gd name="connsiteY83" fmla="*/ 1819060 h 4562261"/>
              <a:gd name="connsiteX84" fmla="*/ 2514600 w 3048000"/>
              <a:gd name="connsiteY84" fmla="*/ 1819060 h 4562261"/>
              <a:gd name="connsiteX85" fmla="*/ 2590800 w 3048000"/>
              <a:gd name="connsiteY85" fmla="*/ 1742860 h 4562261"/>
              <a:gd name="connsiteX86" fmla="*/ 2514600 w 3048000"/>
              <a:gd name="connsiteY86" fmla="*/ 1666660 h 4562261"/>
              <a:gd name="connsiteX87" fmla="*/ 533400 w 3048000"/>
              <a:gd name="connsiteY87" fmla="*/ 1666660 h 4562261"/>
              <a:gd name="connsiteX88" fmla="*/ 457200 w 3048000"/>
              <a:gd name="connsiteY88" fmla="*/ 1742860 h 4562261"/>
              <a:gd name="connsiteX89" fmla="*/ 533400 w 3048000"/>
              <a:gd name="connsiteY89" fmla="*/ 1819060 h 4562261"/>
              <a:gd name="connsiteX90" fmla="*/ 609600 w 3048000"/>
              <a:gd name="connsiteY90" fmla="*/ 1819060 h 4562261"/>
              <a:gd name="connsiteX91" fmla="*/ 609600 w 3048000"/>
              <a:gd name="connsiteY91" fmla="*/ 1666660 h 4562261"/>
              <a:gd name="connsiteX92" fmla="*/ 1905000 w 3048000"/>
              <a:gd name="connsiteY92" fmla="*/ 1514261 h 4562261"/>
              <a:gd name="connsiteX93" fmla="*/ 2133600 w 3048000"/>
              <a:gd name="connsiteY93" fmla="*/ 1742861 h 4562261"/>
              <a:gd name="connsiteX94" fmla="*/ 2133600 w 3048000"/>
              <a:gd name="connsiteY94" fmla="*/ 1819061 h 4562261"/>
              <a:gd name="connsiteX95" fmla="*/ 1981200 w 3048000"/>
              <a:gd name="connsiteY95" fmla="*/ 1819061 h 4562261"/>
              <a:gd name="connsiteX96" fmla="*/ 1981200 w 3048000"/>
              <a:gd name="connsiteY96" fmla="*/ 1742861 h 4562261"/>
              <a:gd name="connsiteX97" fmla="*/ 1905000 w 3048000"/>
              <a:gd name="connsiteY97" fmla="*/ 1666661 h 4562261"/>
              <a:gd name="connsiteX98" fmla="*/ 1828800 w 3048000"/>
              <a:gd name="connsiteY98" fmla="*/ 1742861 h 4562261"/>
              <a:gd name="connsiteX99" fmla="*/ 1828800 w 3048000"/>
              <a:gd name="connsiteY99" fmla="*/ 1819061 h 4562261"/>
              <a:gd name="connsiteX100" fmla="*/ 1676400 w 3048000"/>
              <a:gd name="connsiteY100" fmla="*/ 1819061 h 4562261"/>
              <a:gd name="connsiteX101" fmla="*/ 1676400 w 3048000"/>
              <a:gd name="connsiteY101" fmla="*/ 1742861 h 4562261"/>
              <a:gd name="connsiteX102" fmla="*/ 1905000 w 3048000"/>
              <a:gd name="connsiteY102" fmla="*/ 1514261 h 4562261"/>
              <a:gd name="connsiteX103" fmla="*/ 1143000 w 3048000"/>
              <a:gd name="connsiteY103" fmla="*/ 1514261 h 4562261"/>
              <a:gd name="connsiteX104" fmla="*/ 1371600 w 3048000"/>
              <a:gd name="connsiteY104" fmla="*/ 1742861 h 4562261"/>
              <a:gd name="connsiteX105" fmla="*/ 1371600 w 3048000"/>
              <a:gd name="connsiteY105" fmla="*/ 1819061 h 4562261"/>
              <a:gd name="connsiteX106" fmla="*/ 1219200 w 3048000"/>
              <a:gd name="connsiteY106" fmla="*/ 1819061 h 4562261"/>
              <a:gd name="connsiteX107" fmla="*/ 1219200 w 3048000"/>
              <a:gd name="connsiteY107" fmla="*/ 1742861 h 4562261"/>
              <a:gd name="connsiteX108" fmla="*/ 1143000 w 3048000"/>
              <a:gd name="connsiteY108" fmla="*/ 1666661 h 4562261"/>
              <a:gd name="connsiteX109" fmla="*/ 1066800 w 3048000"/>
              <a:gd name="connsiteY109" fmla="*/ 1742861 h 4562261"/>
              <a:gd name="connsiteX110" fmla="*/ 1066800 w 3048000"/>
              <a:gd name="connsiteY110" fmla="*/ 1819061 h 4562261"/>
              <a:gd name="connsiteX111" fmla="*/ 914400 w 3048000"/>
              <a:gd name="connsiteY111" fmla="*/ 1819061 h 4562261"/>
              <a:gd name="connsiteX112" fmla="*/ 914400 w 3048000"/>
              <a:gd name="connsiteY112" fmla="*/ 1742861 h 4562261"/>
              <a:gd name="connsiteX113" fmla="*/ 1143000 w 3048000"/>
              <a:gd name="connsiteY113" fmla="*/ 1514261 h 4562261"/>
              <a:gd name="connsiteX114" fmla="*/ 1740179 w 3048000"/>
              <a:gd name="connsiteY114" fmla="*/ 1057060 h 4562261"/>
              <a:gd name="connsiteX115" fmla="*/ 2259863 w 3048000"/>
              <a:gd name="connsiteY115" fmla="*/ 1209460 h 4562261"/>
              <a:gd name="connsiteX116" fmla="*/ 2286000 w 3048000"/>
              <a:gd name="connsiteY116" fmla="*/ 1209460 h 4562261"/>
              <a:gd name="connsiteX117" fmla="*/ 2286000 w 3048000"/>
              <a:gd name="connsiteY117" fmla="*/ 1057060 h 4562261"/>
              <a:gd name="connsiteX118" fmla="*/ 762000 w 3048000"/>
              <a:gd name="connsiteY118" fmla="*/ 1057060 h 4562261"/>
              <a:gd name="connsiteX119" fmla="*/ 762000 w 3048000"/>
              <a:gd name="connsiteY119" fmla="*/ 1819060 h 4562261"/>
              <a:gd name="connsiteX120" fmla="*/ 1524000 w 3048000"/>
              <a:gd name="connsiteY120" fmla="*/ 2581061 h 4562261"/>
              <a:gd name="connsiteX121" fmla="*/ 2286000 w 3048000"/>
              <a:gd name="connsiteY121" fmla="*/ 1819060 h 4562261"/>
              <a:gd name="connsiteX122" fmla="*/ 2286000 w 3048000"/>
              <a:gd name="connsiteY122" fmla="*/ 1361860 h 4562261"/>
              <a:gd name="connsiteX123" fmla="*/ 2259863 w 3048000"/>
              <a:gd name="connsiteY123" fmla="*/ 1361860 h 4562261"/>
              <a:gd name="connsiteX124" fmla="*/ 1494739 w 3048000"/>
              <a:gd name="connsiteY124" fmla="*/ 1057060 h 4562261"/>
              <a:gd name="connsiteX125" fmla="*/ 1447800 w 3048000"/>
              <a:gd name="connsiteY125" fmla="*/ 295061 h 4562261"/>
              <a:gd name="connsiteX126" fmla="*/ 1600200 w 3048000"/>
              <a:gd name="connsiteY126" fmla="*/ 295061 h 4562261"/>
              <a:gd name="connsiteX127" fmla="*/ 1600200 w 3048000"/>
              <a:gd name="connsiteY127" fmla="*/ 447461 h 4562261"/>
              <a:gd name="connsiteX128" fmla="*/ 1752600 w 3048000"/>
              <a:gd name="connsiteY128" fmla="*/ 447461 h 4562261"/>
              <a:gd name="connsiteX129" fmla="*/ 1752600 w 3048000"/>
              <a:gd name="connsiteY129" fmla="*/ 599861 h 4562261"/>
              <a:gd name="connsiteX130" fmla="*/ 1600200 w 3048000"/>
              <a:gd name="connsiteY130" fmla="*/ 599861 h 4562261"/>
              <a:gd name="connsiteX131" fmla="*/ 1600200 w 3048000"/>
              <a:gd name="connsiteY131" fmla="*/ 752261 h 4562261"/>
              <a:gd name="connsiteX132" fmla="*/ 1447800 w 3048000"/>
              <a:gd name="connsiteY132" fmla="*/ 752261 h 4562261"/>
              <a:gd name="connsiteX133" fmla="*/ 1447800 w 3048000"/>
              <a:gd name="connsiteY133" fmla="*/ 599861 h 4562261"/>
              <a:gd name="connsiteX134" fmla="*/ 1295400 w 3048000"/>
              <a:gd name="connsiteY134" fmla="*/ 599861 h 4562261"/>
              <a:gd name="connsiteX135" fmla="*/ 1295400 w 3048000"/>
              <a:gd name="connsiteY135" fmla="*/ 447461 h 4562261"/>
              <a:gd name="connsiteX136" fmla="*/ 1447800 w 3048000"/>
              <a:gd name="connsiteY136" fmla="*/ 447461 h 4562261"/>
              <a:gd name="connsiteX137" fmla="*/ 1497939 w 3048000"/>
              <a:gd name="connsiteY137" fmla="*/ 156986 h 4562261"/>
              <a:gd name="connsiteX138" fmla="*/ 812139 w 3048000"/>
              <a:gd name="connsiteY138" fmla="*/ 406389 h 4562261"/>
              <a:gd name="connsiteX139" fmla="*/ 762000 w 3048000"/>
              <a:gd name="connsiteY139" fmla="*/ 477940 h 4562261"/>
              <a:gd name="connsiteX140" fmla="*/ 762000 w 3048000"/>
              <a:gd name="connsiteY140" fmla="*/ 904660 h 4562261"/>
              <a:gd name="connsiteX141" fmla="*/ 2286000 w 3048000"/>
              <a:gd name="connsiteY141" fmla="*/ 904660 h 4562261"/>
              <a:gd name="connsiteX142" fmla="*/ 2286000 w 3048000"/>
              <a:gd name="connsiteY142" fmla="*/ 477940 h 4562261"/>
              <a:gd name="connsiteX143" fmla="*/ 2235860 w 3048000"/>
              <a:gd name="connsiteY143" fmla="*/ 406389 h 4562261"/>
              <a:gd name="connsiteX144" fmla="*/ 1550060 w 3048000"/>
              <a:gd name="connsiteY144" fmla="*/ 156986 h 4562261"/>
              <a:gd name="connsiteX145" fmla="*/ 1497939 w 3048000"/>
              <a:gd name="connsiteY145" fmla="*/ 156986 h 4562261"/>
              <a:gd name="connsiteX146" fmla="*/ 1523962 w 3048000"/>
              <a:gd name="connsiteY146" fmla="*/ 0 h 4562261"/>
              <a:gd name="connsiteX147" fmla="*/ 1602105 w 3048000"/>
              <a:gd name="connsiteY147" fmla="*/ 13730 h 4562261"/>
              <a:gd name="connsiteX148" fmla="*/ 2287905 w 3048000"/>
              <a:gd name="connsiteY148" fmla="*/ 263133 h 4562261"/>
              <a:gd name="connsiteX149" fmla="*/ 2438400 w 3048000"/>
              <a:gd name="connsiteY149" fmla="*/ 477940 h 4562261"/>
              <a:gd name="connsiteX150" fmla="*/ 2438400 w 3048000"/>
              <a:gd name="connsiteY150" fmla="*/ 1514260 h 4562261"/>
              <a:gd name="connsiteX151" fmla="*/ 2514600 w 3048000"/>
              <a:gd name="connsiteY151" fmla="*/ 1514260 h 4562261"/>
              <a:gd name="connsiteX152" fmla="*/ 2742047 w 3048000"/>
              <a:gd name="connsiteY152" fmla="*/ 1719458 h 4562261"/>
              <a:gd name="connsiteX153" fmla="*/ 2537993 w 3048000"/>
              <a:gd name="connsiteY153" fmla="*/ 1969098 h 4562261"/>
              <a:gd name="connsiteX154" fmla="*/ 2571445 w 3048000"/>
              <a:gd name="connsiteY154" fmla="*/ 2690179 h 4562261"/>
              <a:gd name="connsiteX155" fmla="*/ 3048000 w 3048000"/>
              <a:gd name="connsiteY155" fmla="*/ 3343061 h 4562261"/>
              <a:gd name="connsiteX156" fmla="*/ 3048000 w 3048000"/>
              <a:gd name="connsiteY156" fmla="*/ 4562261 h 4562261"/>
              <a:gd name="connsiteX157" fmla="*/ 0 w 3048000"/>
              <a:gd name="connsiteY157" fmla="*/ 4562261 h 4562261"/>
              <a:gd name="connsiteX158" fmla="*/ 0 w 3048000"/>
              <a:gd name="connsiteY158" fmla="*/ 3343061 h 4562261"/>
              <a:gd name="connsiteX159" fmla="*/ 476555 w 3048000"/>
              <a:gd name="connsiteY159" fmla="*/ 2690179 h 4562261"/>
              <a:gd name="connsiteX160" fmla="*/ 510006 w 3048000"/>
              <a:gd name="connsiteY160" fmla="*/ 1969098 h 4562261"/>
              <a:gd name="connsiteX161" fmla="*/ 304809 w 3048000"/>
              <a:gd name="connsiteY161" fmla="*/ 1741651 h 4562261"/>
              <a:gd name="connsiteX162" fmla="*/ 533400 w 3048000"/>
              <a:gd name="connsiteY162" fmla="*/ 1514260 h 4562261"/>
              <a:gd name="connsiteX163" fmla="*/ 609600 w 3048000"/>
              <a:gd name="connsiteY163" fmla="*/ 1514260 h 4562261"/>
              <a:gd name="connsiteX164" fmla="*/ 609600 w 3048000"/>
              <a:gd name="connsiteY164" fmla="*/ 477940 h 4562261"/>
              <a:gd name="connsiteX165" fmla="*/ 760019 w 3048000"/>
              <a:gd name="connsiteY165" fmla="*/ 263133 h 4562261"/>
              <a:gd name="connsiteX166" fmla="*/ 1445819 w 3048000"/>
              <a:gd name="connsiteY166" fmla="*/ 13730 h 4562261"/>
              <a:gd name="connsiteX167" fmla="*/ 1523962 w 3048000"/>
              <a:gd name="connsiteY167" fmla="*/ 0 h 456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3048000" h="4562261">
                <a:moveTo>
                  <a:pt x="1143000" y="4105061"/>
                </a:moveTo>
                <a:lnTo>
                  <a:pt x="1295400" y="4105061"/>
                </a:lnTo>
                <a:lnTo>
                  <a:pt x="1295400" y="4257461"/>
                </a:lnTo>
                <a:lnTo>
                  <a:pt x="1143000" y="4257461"/>
                </a:lnTo>
                <a:close/>
                <a:moveTo>
                  <a:pt x="1143000" y="3800261"/>
                </a:moveTo>
                <a:lnTo>
                  <a:pt x="1295400" y="3800261"/>
                </a:lnTo>
                <a:lnTo>
                  <a:pt x="1295400" y="3952661"/>
                </a:lnTo>
                <a:lnTo>
                  <a:pt x="1143000" y="3952661"/>
                </a:lnTo>
                <a:close/>
                <a:moveTo>
                  <a:pt x="1143000" y="3495461"/>
                </a:moveTo>
                <a:lnTo>
                  <a:pt x="1295400" y="3495461"/>
                </a:lnTo>
                <a:lnTo>
                  <a:pt x="1295400" y="3647861"/>
                </a:lnTo>
                <a:lnTo>
                  <a:pt x="1143000" y="3647861"/>
                </a:lnTo>
                <a:close/>
                <a:moveTo>
                  <a:pt x="685800" y="3114461"/>
                </a:moveTo>
                <a:cubicBezTo>
                  <a:pt x="643718" y="3114461"/>
                  <a:pt x="609600" y="3148579"/>
                  <a:pt x="609600" y="3190661"/>
                </a:cubicBezTo>
                <a:cubicBezTo>
                  <a:pt x="609600" y="3232742"/>
                  <a:pt x="643718" y="3266861"/>
                  <a:pt x="685800" y="3266861"/>
                </a:cubicBezTo>
                <a:cubicBezTo>
                  <a:pt x="727881" y="3266861"/>
                  <a:pt x="762000" y="3232742"/>
                  <a:pt x="762000" y="3190661"/>
                </a:cubicBezTo>
                <a:cubicBezTo>
                  <a:pt x="762000" y="3148569"/>
                  <a:pt x="727881" y="3114461"/>
                  <a:pt x="685800" y="3114461"/>
                </a:cubicBezTo>
                <a:close/>
                <a:moveTo>
                  <a:pt x="1905000" y="2809661"/>
                </a:moveTo>
                <a:lnTo>
                  <a:pt x="1905000" y="2885861"/>
                </a:lnTo>
                <a:cubicBezTo>
                  <a:pt x="1905038" y="3066940"/>
                  <a:pt x="1777622" y="3223027"/>
                  <a:pt x="1600200" y="3259241"/>
                </a:cubicBezTo>
                <a:lnTo>
                  <a:pt x="1600200" y="4409861"/>
                </a:lnTo>
                <a:lnTo>
                  <a:pt x="2895600" y="4409861"/>
                </a:lnTo>
                <a:lnTo>
                  <a:pt x="2895600" y="3343061"/>
                </a:lnTo>
                <a:cubicBezTo>
                  <a:pt x="2895124" y="3078208"/>
                  <a:pt x="2700518" y="2853752"/>
                  <a:pt x="2438400" y="2815757"/>
                </a:cubicBezTo>
                <a:lnTo>
                  <a:pt x="2438400" y="2969681"/>
                </a:lnTo>
                <a:cubicBezTo>
                  <a:pt x="2615689" y="3006114"/>
                  <a:pt x="2743000" y="3162067"/>
                  <a:pt x="2743200" y="3343061"/>
                </a:cubicBezTo>
                <a:lnTo>
                  <a:pt x="2743200" y="3647861"/>
                </a:lnTo>
                <a:cubicBezTo>
                  <a:pt x="2743200" y="3774114"/>
                  <a:pt x="2640854" y="3876461"/>
                  <a:pt x="2514600" y="3876461"/>
                </a:cubicBezTo>
                <a:lnTo>
                  <a:pt x="2438400" y="3876461"/>
                </a:lnTo>
                <a:lnTo>
                  <a:pt x="2438400" y="3724061"/>
                </a:lnTo>
                <a:lnTo>
                  <a:pt x="2514600" y="3724061"/>
                </a:lnTo>
                <a:cubicBezTo>
                  <a:pt x="2556681" y="3724061"/>
                  <a:pt x="2590800" y="3689942"/>
                  <a:pt x="2590800" y="3647861"/>
                </a:cubicBezTo>
                <a:lnTo>
                  <a:pt x="2590800" y="3343061"/>
                </a:lnTo>
                <a:cubicBezTo>
                  <a:pt x="2590800" y="3216807"/>
                  <a:pt x="2488454" y="3114461"/>
                  <a:pt x="2362200" y="3114461"/>
                </a:cubicBezTo>
                <a:cubicBezTo>
                  <a:pt x="2235946" y="3114461"/>
                  <a:pt x="2133600" y="3216807"/>
                  <a:pt x="2133600" y="3343061"/>
                </a:cubicBezTo>
                <a:lnTo>
                  <a:pt x="2133600" y="3647861"/>
                </a:lnTo>
                <a:cubicBezTo>
                  <a:pt x="2133600" y="3689942"/>
                  <a:pt x="2167719" y="3724061"/>
                  <a:pt x="2209800" y="3724061"/>
                </a:cubicBezTo>
                <a:lnTo>
                  <a:pt x="2286000" y="3724061"/>
                </a:lnTo>
                <a:lnTo>
                  <a:pt x="2286000" y="3876461"/>
                </a:lnTo>
                <a:lnTo>
                  <a:pt x="2209800" y="3876461"/>
                </a:lnTo>
                <a:cubicBezTo>
                  <a:pt x="2083546" y="3876461"/>
                  <a:pt x="1981200" y="3774114"/>
                  <a:pt x="1981200" y="3647861"/>
                </a:cubicBezTo>
                <a:lnTo>
                  <a:pt x="1981200" y="3343061"/>
                </a:lnTo>
                <a:cubicBezTo>
                  <a:pt x="1981400" y="3162067"/>
                  <a:pt x="2108711" y="3006114"/>
                  <a:pt x="2286000" y="2969681"/>
                </a:cubicBezTo>
                <a:lnTo>
                  <a:pt x="2286000" y="2809661"/>
                </a:lnTo>
                <a:close/>
                <a:moveTo>
                  <a:pt x="1295400" y="2809661"/>
                </a:moveTo>
                <a:lnTo>
                  <a:pt x="1295400" y="2885861"/>
                </a:lnTo>
                <a:cubicBezTo>
                  <a:pt x="1295257" y="2946535"/>
                  <a:pt x="1319374" y="3004752"/>
                  <a:pt x="1362380" y="3047557"/>
                </a:cubicBezTo>
                <a:cubicBezTo>
                  <a:pt x="1452848" y="3133844"/>
                  <a:pt x="1595152" y="3133844"/>
                  <a:pt x="1685620" y="3047557"/>
                </a:cubicBezTo>
                <a:cubicBezTo>
                  <a:pt x="1728625" y="3004752"/>
                  <a:pt x="1752743" y="2946535"/>
                  <a:pt x="1752600" y="2885861"/>
                </a:cubicBezTo>
                <a:lnTo>
                  <a:pt x="1752600" y="2809661"/>
                </a:lnTo>
                <a:close/>
                <a:moveTo>
                  <a:pt x="762000" y="2809661"/>
                </a:moveTo>
                <a:lnTo>
                  <a:pt x="762000" y="2975777"/>
                </a:lnTo>
                <a:cubicBezTo>
                  <a:pt x="827094" y="2998789"/>
                  <a:pt x="878310" y="3049995"/>
                  <a:pt x="901322" y="3115099"/>
                </a:cubicBezTo>
                <a:cubicBezTo>
                  <a:pt x="943413" y="3234123"/>
                  <a:pt x="881024" y="3364730"/>
                  <a:pt x="762000" y="3406821"/>
                </a:cubicBezTo>
                <a:cubicBezTo>
                  <a:pt x="642975" y="3448912"/>
                  <a:pt x="512359" y="3386533"/>
                  <a:pt x="470278" y="3267499"/>
                </a:cubicBezTo>
                <a:cubicBezTo>
                  <a:pt x="428187" y="3148474"/>
                  <a:pt x="490566" y="3017858"/>
                  <a:pt x="609600" y="2975777"/>
                </a:cubicBezTo>
                <a:lnTo>
                  <a:pt x="609600" y="2815757"/>
                </a:lnTo>
                <a:cubicBezTo>
                  <a:pt x="347481" y="2853752"/>
                  <a:pt x="152876" y="3078208"/>
                  <a:pt x="152400" y="3343061"/>
                </a:cubicBezTo>
                <a:lnTo>
                  <a:pt x="152400" y="4409861"/>
                </a:lnTo>
                <a:lnTo>
                  <a:pt x="1447800" y="4409861"/>
                </a:lnTo>
                <a:lnTo>
                  <a:pt x="1447800" y="3259241"/>
                </a:lnTo>
                <a:cubicBezTo>
                  <a:pt x="1270378" y="3223027"/>
                  <a:pt x="1142962" y="3066940"/>
                  <a:pt x="1143000" y="2885861"/>
                </a:cubicBezTo>
                <a:lnTo>
                  <a:pt x="1143000" y="2809661"/>
                </a:lnTo>
                <a:close/>
                <a:moveTo>
                  <a:pt x="1371600" y="2123861"/>
                </a:moveTo>
                <a:cubicBezTo>
                  <a:pt x="1371600" y="2208033"/>
                  <a:pt x="1439827" y="2276261"/>
                  <a:pt x="1524000" y="2276261"/>
                </a:cubicBezTo>
                <a:cubicBezTo>
                  <a:pt x="1608163" y="2276261"/>
                  <a:pt x="1676400" y="2208024"/>
                  <a:pt x="1676400" y="2123861"/>
                </a:cubicBezTo>
                <a:close/>
                <a:moveTo>
                  <a:pt x="2407539" y="2050709"/>
                </a:moveTo>
                <a:cubicBezTo>
                  <a:pt x="2336159" y="2321542"/>
                  <a:pt x="2144954" y="2544923"/>
                  <a:pt x="1888388" y="2657261"/>
                </a:cubicBezTo>
                <a:lnTo>
                  <a:pt x="2362200" y="2657261"/>
                </a:lnTo>
                <a:cubicBezTo>
                  <a:pt x="2375916" y="2657261"/>
                  <a:pt x="2389327" y="2658556"/>
                  <a:pt x="2402891" y="2659318"/>
                </a:cubicBezTo>
                <a:cubicBezTo>
                  <a:pt x="2557262" y="2486477"/>
                  <a:pt x="2559253" y="2225883"/>
                  <a:pt x="2407539" y="2050709"/>
                </a:cubicBezTo>
                <a:close/>
                <a:moveTo>
                  <a:pt x="640461" y="2050709"/>
                </a:moveTo>
                <a:cubicBezTo>
                  <a:pt x="567756" y="2134405"/>
                  <a:pt x="527799" y="2241590"/>
                  <a:pt x="527990" y="2352461"/>
                </a:cubicBezTo>
                <a:cubicBezTo>
                  <a:pt x="527837" y="2465694"/>
                  <a:pt x="569557" y="2574984"/>
                  <a:pt x="645109" y="2659318"/>
                </a:cubicBezTo>
                <a:cubicBezTo>
                  <a:pt x="658673" y="2658556"/>
                  <a:pt x="672084" y="2657261"/>
                  <a:pt x="685800" y="2657261"/>
                </a:cubicBezTo>
                <a:lnTo>
                  <a:pt x="1159611" y="2657261"/>
                </a:lnTo>
                <a:cubicBezTo>
                  <a:pt x="903046" y="2544932"/>
                  <a:pt x="711841" y="2321542"/>
                  <a:pt x="640461" y="2050709"/>
                </a:cubicBezTo>
                <a:close/>
                <a:moveTo>
                  <a:pt x="1219200" y="1971461"/>
                </a:moveTo>
                <a:lnTo>
                  <a:pt x="1828800" y="1971461"/>
                </a:lnTo>
                <a:lnTo>
                  <a:pt x="1828800" y="2123861"/>
                </a:lnTo>
                <a:cubicBezTo>
                  <a:pt x="1828800" y="2292196"/>
                  <a:pt x="1692335" y="2428661"/>
                  <a:pt x="1524000" y="2428661"/>
                </a:cubicBezTo>
                <a:cubicBezTo>
                  <a:pt x="1355664" y="2428661"/>
                  <a:pt x="1219200" y="2292196"/>
                  <a:pt x="1219200" y="2123861"/>
                </a:cubicBezTo>
                <a:close/>
                <a:moveTo>
                  <a:pt x="2438400" y="1666660"/>
                </a:moveTo>
                <a:lnTo>
                  <a:pt x="2438400" y="1819060"/>
                </a:lnTo>
                <a:lnTo>
                  <a:pt x="2514600" y="1819060"/>
                </a:lnTo>
                <a:cubicBezTo>
                  <a:pt x="2556681" y="1819060"/>
                  <a:pt x="2590800" y="1784942"/>
                  <a:pt x="2590800" y="1742860"/>
                </a:cubicBezTo>
                <a:cubicBezTo>
                  <a:pt x="2590800" y="1700779"/>
                  <a:pt x="2556681" y="1666660"/>
                  <a:pt x="2514600" y="1666660"/>
                </a:cubicBezTo>
                <a:close/>
                <a:moveTo>
                  <a:pt x="533400" y="1666660"/>
                </a:moveTo>
                <a:cubicBezTo>
                  <a:pt x="491318" y="1666660"/>
                  <a:pt x="457200" y="1700779"/>
                  <a:pt x="457200" y="1742860"/>
                </a:cubicBezTo>
                <a:cubicBezTo>
                  <a:pt x="457200" y="1784942"/>
                  <a:pt x="491318" y="1819060"/>
                  <a:pt x="533400" y="1819060"/>
                </a:cubicBezTo>
                <a:lnTo>
                  <a:pt x="609600" y="1819060"/>
                </a:lnTo>
                <a:lnTo>
                  <a:pt x="609600" y="1666660"/>
                </a:lnTo>
                <a:close/>
                <a:moveTo>
                  <a:pt x="1905000" y="1514261"/>
                </a:moveTo>
                <a:cubicBezTo>
                  <a:pt x="2031254" y="1514261"/>
                  <a:pt x="2133600" y="1616607"/>
                  <a:pt x="2133600" y="1742861"/>
                </a:cubicBezTo>
                <a:lnTo>
                  <a:pt x="2133600" y="1819061"/>
                </a:lnTo>
                <a:lnTo>
                  <a:pt x="1981200" y="1819061"/>
                </a:lnTo>
                <a:lnTo>
                  <a:pt x="1981200" y="1742861"/>
                </a:lnTo>
                <a:cubicBezTo>
                  <a:pt x="1981200" y="1700779"/>
                  <a:pt x="1947081" y="1666661"/>
                  <a:pt x="1905000" y="1666661"/>
                </a:cubicBezTo>
                <a:cubicBezTo>
                  <a:pt x="1862918" y="1666661"/>
                  <a:pt x="1828800" y="1700779"/>
                  <a:pt x="1828800" y="1742861"/>
                </a:cubicBezTo>
                <a:lnTo>
                  <a:pt x="1828800" y="1819061"/>
                </a:lnTo>
                <a:lnTo>
                  <a:pt x="1676400" y="1819061"/>
                </a:lnTo>
                <a:lnTo>
                  <a:pt x="1676400" y="1742861"/>
                </a:lnTo>
                <a:cubicBezTo>
                  <a:pt x="1676400" y="1616607"/>
                  <a:pt x="1778746" y="1514261"/>
                  <a:pt x="1905000" y="1514261"/>
                </a:cubicBezTo>
                <a:close/>
                <a:moveTo>
                  <a:pt x="1143000" y="1514261"/>
                </a:moveTo>
                <a:cubicBezTo>
                  <a:pt x="1269254" y="1514261"/>
                  <a:pt x="1371600" y="1616607"/>
                  <a:pt x="1371600" y="1742861"/>
                </a:cubicBezTo>
                <a:lnTo>
                  <a:pt x="1371600" y="1819061"/>
                </a:lnTo>
                <a:lnTo>
                  <a:pt x="1219200" y="1819061"/>
                </a:lnTo>
                <a:lnTo>
                  <a:pt x="1219200" y="1742861"/>
                </a:lnTo>
                <a:cubicBezTo>
                  <a:pt x="1219200" y="1700779"/>
                  <a:pt x="1185081" y="1666661"/>
                  <a:pt x="1143000" y="1666661"/>
                </a:cubicBezTo>
                <a:cubicBezTo>
                  <a:pt x="1100918" y="1666661"/>
                  <a:pt x="1066800" y="1700779"/>
                  <a:pt x="1066800" y="1742861"/>
                </a:cubicBezTo>
                <a:lnTo>
                  <a:pt x="1066800" y="1819061"/>
                </a:lnTo>
                <a:lnTo>
                  <a:pt x="914400" y="1819061"/>
                </a:lnTo>
                <a:lnTo>
                  <a:pt x="914400" y="1742861"/>
                </a:lnTo>
                <a:cubicBezTo>
                  <a:pt x="914400" y="1616607"/>
                  <a:pt x="1016746" y="1514261"/>
                  <a:pt x="1143000" y="1514261"/>
                </a:cubicBezTo>
                <a:close/>
                <a:moveTo>
                  <a:pt x="1740179" y="1057060"/>
                </a:moveTo>
                <a:cubicBezTo>
                  <a:pt x="1895132" y="1156816"/>
                  <a:pt x="2075583" y="1209737"/>
                  <a:pt x="2259863" y="1209460"/>
                </a:cubicBezTo>
                <a:lnTo>
                  <a:pt x="2286000" y="1209460"/>
                </a:lnTo>
                <a:lnTo>
                  <a:pt x="2286000" y="1057060"/>
                </a:lnTo>
                <a:close/>
                <a:moveTo>
                  <a:pt x="762000" y="1057060"/>
                </a:moveTo>
                <a:lnTo>
                  <a:pt x="762000" y="1819060"/>
                </a:lnTo>
                <a:cubicBezTo>
                  <a:pt x="762000" y="2239904"/>
                  <a:pt x="1103157" y="2581061"/>
                  <a:pt x="1524000" y="2581061"/>
                </a:cubicBezTo>
                <a:cubicBezTo>
                  <a:pt x="1944843" y="2581061"/>
                  <a:pt x="2286000" y="2239904"/>
                  <a:pt x="2286000" y="1819060"/>
                </a:cubicBezTo>
                <a:lnTo>
                  <a:pt x="2286000" y="1361860"/>
                </a:lnTo>
                <a:lnTo>
                  <a:pt x="2259863" y="1361860"/>
                </a:lnTo>
                <a:cubicBezTo>
                  <a:pt x="1975142" y="1362308"/>
                  <a:pt x="1701165" y="1253171"/>
                  <a:pt x="1494739" y="1057060"/>
                </a:cubicBezTo>
                <a:close/>
                <a:moveTo>
                  <a:pt x="1447800" y="295061"/>
                </a:moveTo>
                <a:lnTo>
                  <a:pt x="1600200" y="295061"/>
                </a:lnTo>
                <a:lnTo>
                  <a:pt x="1600200" y="447461"/>
                </a:lnTo>
                <a:lnTo>
                  <a:pt x="1752600" y="447461"/>
                </a:lnTo>
                <a:lnTo>
                  <a:pt x="1752600" y="599861"/>
                </a:lnTo>
                <a:lnTo>
                  <a:pt x="1600200" y="599861"/>
                </a:lnTo>
                <a:lnTo>
                  <a:pt x="1600200" y="752261"/>
                </a:lnTo>
                <a:lnTo>
                  <a:pt x="1447800" y="752261"/>
                </a:lnTo>
                <a:lnTo>
                  <a:pt x="1447800" y="599861"/>
                </a:lnTo>
                <a:lnTo>
                  <a:pt x="1295400" y="599861"/>
                </a:lnTo>
                <a:lnTo>
                  <a:pt x="1295400" y="447461"/>
                </a:lnTo>
                <a:lnTo>
                  <a:pt x="1447800" y="447461"/>
                </a:lnTo>
                <a:close/>
                <a:moveTo>
                  <a:pt x="1497939" y="156986"/>
                </a:moveTo>
                <a:lnTo>
                  <a:pt x="812139" y="406389"/>
                </a:lnTo>
                <a:cubicBezTo>
                  <a:pt x="782050" y="417342"/>
                  <a:pt x="762019" y="445927"/>
                  <a:pt x="762000" y="477940"/>
                </a:cubicBezTo>
                <a:lnTo>
                  <a:pt x="762000" y="904660"/>
                </a:lnTo>
                <a:lnTo>
                  <a:pt x="2286000" y="904660"/>
                </a:lnTo>
                <a:lnTo>
                  <a:pt x="2286000" y="477940"/>
                </a:lnTo>
                <a:cubicBezTo>
                  <a:pt x="2285981" y="445927"/>
                  <a:pt x="2265950" y="417342"/>
                  <a:pt x="2235860" y="406389"/>
                </a:cubicBezTo>
                <a:lnTo>
                  <a:pt x="1550060" y="156986"/>
                </a:lnTo>
                <a:cubicBezTo>
                  <a:pt x="1533239" y="150804"/>
                  <a:pt x="1514761" y="150804"/>
                  <a:pt x="1497939" y="156986"/>
                </a:cubicBezTo>
                <a:close/>
                <a:moveTo>
                  <a:pt x="1523962" y="0"/>
                </a:moveTo>
                <a:cubicBezTo>
                  <a:pt x="1550413" y="0"/>
                  <a:pt x="1576863" y="4576"/>
                  <a:pt x="1602105" y="13730"/>
                </a:cubicBezTo>
                <a:lnTo>
                  <a:pt x="2287905" y="263133"/>
                </a:lnTo>
                <a:cubicBezTo>
                  <a:pt x="2378116" y="296137"/>
                  <a:pt x="2438181" y="381881"/>
                  <a:pt x="2438400" y="477940"/>
                </a:cubicBezTo>
                <a:lnTo>
                  <a:pt x="2438400" y="1514260"/>
                </a:lnTo>
                <a:lnTo>
                  <a:pt x="2514600" y="1514260"/>
                </a:lnTo>
                <a:cubicBezTo>
                  <a:pt x="2631919" y="1513956"/>
                  <a:pt x="2730322" y="1602729"/>
                  <a:pt x="2742047" y="1719458"/>
                </a:cubicBezTo>
                <a:cubicBezTo>
                  <a:pt x="2754639" y="1844740"/>
                  <a:pt x="2663276" y="1956506"/>
                  <a:pt x="2537993" y="1969098"/>
                </a:cubicBezTo>
                <a:cubicBezTo>
                  <a:pt x="2704081" y="2176867"/>
                  <a:pt x="2717578" y="2467923"/>
                  <a:pt x="2571445" y="2690179"/>
                </a:cubicBezTo>
                <a:cubicBezTo>
                  <a:pt x="2855090" y="2781409"/>
                  <a:pt x="3047571" y="3045100"/>
                  <a:pt x="3048000" y="3343061"/>
                </a:cubicBezTo>
                <a:lnTo>
                  <a:pt x="3048000" y="4562261"/>
                </a:lnTo>
                <a:lnTo>
                  <a:pt x="0" y="4562261"/>
                </a:lnTo>
                <a:lnTo>
                  <a:pt x="0" y="3343061"/>
                </a:lnTo>
                <a:cubicBezTo>
                  <a:pt x="428" y="3045109"/>
                  <a:pt x="192910" y="2781409"/>
                  <a:pt x="476555" y="2690179"/>
                </a:cubicBezTo>
                <a:cubicBezTo>
                  <a:pt x="330422" y="2467923"/>
                  <a:pt x="343919" y="2176867"/>
                  <a:pt x="510006" y="1969098"/>
                </a:cubicBezTo>
                <a:cubicBezTo>
                  <a:pt x="393278" y="1957373"/>
                  <a:pt x="304505" y="1858970"/>
                  <a:pt x="304809" y="1741651"/>
                </a:cubicBezTo>
                <a:cubicBezTo>
                  <a:pt x="305143" y="1615730"/>
                  <a:pt x="407489" y="1513927"/>
                  <a:pt x="533400" y="1514260"/>
                </a:cubicBezTo>
                <a:lnTo>
                  <a:pt x="609600" y="1514260"/>
                </a:lnTo>
                <a:lnTo>
                  <a:pt x="609600" y="477940"/>
                </a:lnTo>
                <a:cubicBezTo>
                  <a:pt x="609800" y="381900"/>
                  <a:pt x="669836" y="296165"/>
                  <a:pt x="760019" y="263133"/>
                </a:cubicBezTo>
                <a:lnTo>
                  <a:pt x="1445819" y="13730"/>
                </a:lnTo>
                <a:cubicBezTo>
                  <a:pt x="1471060" y="4576"/>
                  <a:pt x="1497511" y="0"/>
                  <a:pt x="152396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E19B4A0-E4C8-46B5-93A9-C5997E840B97}"/>
              </a:ext>
            </a:extLst>
          </p:cNvPr>
          <p:cNvSpPr>
            <a:spLocks noChangeAspect="1"/>
          </p:cNvSpPr>
          <p:nvPr/>
        </p:nvSpPr>
        <p:spPr>
          <a:xfrm>
            <a:off x="8537645" y="10079060"/>
            <a:ext cx="853440" cy="853440"/>
          </a:xfrm>
          <a:custGeom>
            <a:avLst/>
            <a:gdLst>
              <a:gd name="connsiteX0" fmla="*/ 3810000 w 4572000"/>
              <a:gd name="connsiteY0" fmla="*/ 4267200 h 4572000"/>
              <a:gd name="connsiteX1" fmla="*/ 3810000 w 4572000"/>
              <a:gd name="connsiteY1" fmla="*/ 4419600 h 4572000"/>
              <a:gd name="connsiteX2" fmla="*/ 4114800 w 4572000"/>
              <a:gd name="connsiteY2" fmla="*/ 4419600 h 4572000"/>
              <a:gd name="connsiteX3" fmla="*/ 4114800 w 4572000"/>
              <a:gd name="connsiteY3" fmla="*/ 4267200 h 4572000"/>
              <a:gd name="connsiteX4" fmla="*/ 457200 w 4572000"/>
              <a:gd name="connsiteY4" fmla="*/ 4267200 h 4572000"/>
              <a:gd name="connsiteX5" fmla="*/ 457200 w 4572000"/>
              <a:gd name="connsiteY5" fmla="*/ 4419600 h 4572000"/>
              <a:gd name="connsiteX6" fmla="*/ 762000 w 4572000"/>
              <a:gd name="connsiteY6" fmla="*/ 4419600 h 4572000"/>
              <a:gd name="connsiteX7" fmla="*/ 762000 w 4572000"/>
              <a:gd name="connsiteY7" fmla="*/ 4267200 h 4572000"/>
              <a:gd name="connsiteX8" fmla="*/ 1981200 w 4572000"/>
              <a:gd name="connsiteY8" fmla="*/ 1828800 h 4572000"/>
              <a:gd name="connsiteX9" fmla="*/ 1981200 w 4572000"/>
              <a:gd name="connsiteY9" fmla="*/ 2286000 h 4572000"/>
              <a:gd name="connsiteX10" fmla="*/ 1524000 w 4572000"/>
              <a:gd name="connsiteY10" fmla="*/ 2286000 h 4572000"/>
              <a:gd name="connsiteX11" fmla="*/ 1524000 w 4572000"/>
              <a:gd name="connsiteY11" fmla="*/ 2895600 h 4572000"/>
              <a:gd name="connsiteX12" fmla="*/ 1981200 w 4572000"/>
              <a:gd name="connsiteY12" fmla="*/ 2895600 h 4572000"/>
              <a:gd name="connsiteX13" fmla="*/ 1981200 w 4572000"/>
              <a:gd name="connsiteY13" fmla="*/ 3352800 h 4572000"/>
              <a:gd name="connsiteX14" fmla="*/ 2590800 w 4572000"/>
              <a:gd name="connsiteY14" fmla="*/ 3352800 h 4572000"/>
              <a:gd name="connsiteX15" fmla="*/ 2590800 w 4572000"/>
              <a:gd name="connsiteY15" fmla="*/ 2895600 h 4572000"/>
              <a:gd name="connsiteX16" fmla="*/ 3048000 w 4572000"/>
              <a:gd name="connsiteY16" fmla="*/ 2895600 h 4572000"/>
              <a:gd name="connsiteX17" fmla="*/ 3048000 w 4572000"/>
              <a:gd name="connsiteY17" fmla="*/ 2286000 h 4572000"/>
              <a:gd name="connsiteX18" fmla="*/ 2590800 w 4572000"/>
              <a:gd name="connsiteY18" fmla="*/ 2286000 h 4572000"/>
              <a:gd name="connsiteX19" fmla="*/ 2590800 w 4572000"/>
              <a:gd name="connsiteY19" fmla="*/ 1828800 h 4572000"/>
              <a:gd name="connsiteX20" fmla="*/ 1828800 w 4572000"/>
              <a:gd name="connsiteY20" fmla="*/ 1676400 h 4572000"/>
              <a:gd name="connsiteX21" fmla="*/ 2743200 w 4572000"/>
              <a:gd name="connsiteY21" fmla="*/ 1676400 h 4572000"/>
              <a:gd name="connsiteX22" fmla="*/ 2743200 w 4572000"/>
              <a:gd name="connsiteY22" fmla="*/ 2133600 h 4572000"/>
              <a:gd name="connsiteX23" fmla="*/ 3200400 w 4572000"/>
              <a:gd name="connsiteY23" fmla="*/ 2133600 h 4572000"/>
              <a:gd name="connsiteX24" fmla="*/ 3200400 w 4572000"/>
              <a:gd name="connsiteY24" fmla="*/ 3048000 h 4572000"/>
              <a:gd name="connsiteX25" fmla="*/ 2743200 w 4572000"/>
              <a:gd name="connsiteY25" fmla="*/ 3048000 h 4572000"/>
              <a:gd name="connsiteX26" fmla="*/ 2743200 w 4572000"/>
              <a:gd name="connsiteY26" fmla="*/ 3505200 h 4572000"/>
              <a:gd name="connsiteX27" fmla="*/ 1828800 w 4572000"/>
              <a:gd name="connsiteY27" fmla="*/ 3505200 h 4572000"/>
              <a:gd name="connsiteX28" fmla="*/ 1828800 w 4572000"/>
              <a:gd name="connsiteY28" fmla="*/ 3048000 h 4572000"/>
              <a:gd name="connsiteX29" fmla="*/ 1371600 w 4572000"/>
              <a:gd name="connsiteY29" fmla="*/ 3048000 h 4572000"/>
              <a:gd name="connsiteX30" fmla="*/ 1371600 w 4572000"/>
              <a:gd name="connsiteY30" fmla="*/ 2133600 h 4572000"/>
              <a:gd name="connsiteX31" fmla="*/ 1828800 w 4572000"/>
              <a:gd name="connsiteY31" fmla="*/ 2133600 h 4572000"/>
              <a:gd name="connsiteX32" fmla="*/ 2286000 w 4572000"/>
              <a:gd name="connsiteY32" fmla="*/ 1371600 h 4572000"/>
              <a:gd name="connsiteX33" fmla="*/ 1066800 w 4572000"/>
              <a:gd name="connsiteY33" fmla="*/ 2590800 h 4572000"/>
              <a:gd name="connsiteX34" fmla="*/ 2286000 w 4572000"/>
              <a:gd name="connsiteY34" fmla="*/ 3810000 h 4572000"/>
              <a:gd name="connsiteX35" fmla="*/ 3505200 w 4572000"/>
              <a:gd name="connsiteY35" fmla="*/ 2590800 h 4572000"/>
              <a:gd name="connsiteX36" fmla="*/ 2286000 w 4572000"/>
              <a:gd name="connsiteY36" fmla="*/ 1371600 h 4572000"/>
              <a:gd name="connsiteX37" fmla="*/ 2286000 w 4572000"/>
              <a:gd name="connsiteY37" fmla="*/ 1219200 h 4572000"/>
              <a:gd name="connsiteX38" fmla="*/ 3657600 w 4572000"/>
              <a:gd name="connsiteY38" fmla="*/ 2590800 h 4572000"/>
              <a:gd name="connsiteX39" fmla="*/ 2286000 w 4572000"/>
              <a:gd name="connsiteY39" fmla="*/ 3962400 h 4572000"/>
              <a:gd name="connsiteX40" fmla="*/ 914400 w 4572000"/>
              <a:gd name="connsiteY40" fmla="*/ 2590800 h 4572000"/>
              <a:gd name="connsiteX41" fmla="*/ 2286000 w 4572000"/>
              <a:gd name="connsiteY41" fmla="*/ 1219200 h 4572000"/>
              <a:gd name="connsiteX42" fmla="*/ 228600 w 4572000"/>
              <a:gd name="connsiteY42" fmla="*/ 1066800 h 4572000"/>
              <a:gd name="connsiteX43" fmla="*/ 152400 w 4572000"/>
              <a:gd name="connsiteY43" fmla="*/ 1143000 h 4572000"/>
              <a:gd name="connsiteX44" fmla="*/ 152400 w 4572000"/>
              <a:gd name="connsiteY44" fmla="*/ 4038600 h 4572000"/>
              <a:gd name="connsiteX45" fmla="*/ 228600 w 4572000"/>
              <a:gd name="connsiteY45" fmla="*/ 4114800 h 4572000"/>
              <a:gd name="connsiteX46" fmla="*/ 4343400 w 4572000"/>
              <a:gd name="connsiteY46" fmla="*/ 4114800 h 4572000"/>
              <a:gd name="connsiteX47" fmla="*/ 4419600 w 4572000"/>
              <a:gd name="connsiteY47" fmla="*/ 4038600 h 4572000"/>
              <a:gd name="connsiteX48" fmla="*/ 4419600 w 4572000"/>
              <a:gd name="connsiteY48" fmla="*/ 1143000 h 4572000"/>
              <a:gd name="connsiteX49" fmla="*/ 4343400 w 4572000"/>
              <a:gd name="connsiteY49" fmla="*/ 1066800 h 4572000"/>
              <a:gd name="connsiteX50" fmla="*/ 1905000 w 4572000"/>
              <a:gd name="connsiteY50" fmla="*/ 457200 h 4572000"/>
              <a:gd name="connsiteX51" fmla="*/ 1828800 w 4572000"/>
              <a:gd name="connsiteY51" fmla="*/ 533400 h 4572000"/>
              <a:gd name="connsiteX52" fmla="*/ 1828800 w 4572000"/>
              <a:gd name="connsiteY52" fmla="*/ 914400 h 4572000"/>
              <a:gd name="connsiteX53" fmla="*/ 2743200 w 4572000"/>
              <a:gd name="connsiteY53" fmla="*/ 914400 h 4572000"/>
              <a:gd name="connsiteX54" fmla="*/ 2743200 w 4572000"/>
              <a:gd name="connsiteY54" fmla="*/ 533400 h 4572000"/>
              <a:gd name="connsiteX55" fmla="*/ 2667000 w 4572000"/>
              <a:gd name="connsiteY55" fmla="*/ 457200 h 4572000"/>
              <a:gd name="connsiteX56" fmla="*/ 1905000 w 4572000"/>
              <a:gd name="connsiteY56" fmla="*/ 152400 h 4572000"/>
              <a:gd name="connsiteX57" fmla="*/ 1524000 w 4572000"/>
              <a:gd name="connsiteY57" fmla="*/ 533400 h 4572000"/>
              <a:gd name="connsiteX58" fmla="*/ 1524000 w 4572000"/>
              <a:gd name="connsiteY58" fmla="*/ 914400 h 4572000"/>
              <a:gd name="connsiteX59" fmla="*/ 1676400 w 4572000"/>
              <a:gd name="connsiteY59" fmla="*/ 914400 h 4572000"/>
              <a:gd name="connsiteX60" fmla="*/ 1676400 w 4572000"/>
              <a:gd name="connsiteY60" fmla="*/ 533400 h 4572000"/>
              <a:gd name="connsiteX61" fmla="*/ 1905000 w 4572000"/>
              <a:gd name="connsiteY61" fmla="*/ 304800 h 4572000"/>
              <a:gd name="connsiteX62" fmla="*/ 2667000 w 4572000"/>
              <a:gd name="connsiteY62" fmla="*/ 304800 h 4572000"/>
              <a:gd name="connsiteX63" fmla="*/ 2895600 w 4572000"/>
              <a:gd name="connsiteY63" fmla="*/ 533400 h 4572000"/>
              <a:gd name="connsiteX64" fmla="*/ 2895600 w 4572000"/>
              <a:gd name="connsiteY64" fmla="*/ 914400 h 4572000"/>
              <a:gd name="connsiteX65" fmla="*/ 3048000 w 4572000"/>
              <a:gd name="connsiteY65" fmla="*/ 914400 h 4572000"/>
              <a:gd name="connsiteX66" fmla="*/ 3048000 w 4572000"/>
              <a:gd name="connsiteY66" fmla="*/ 533400 h 4572000"/>
              <a:gd name="connsiteX67" fmla="*/ 2667000 w 4572000"/>
              <a:gd name="connsiteY67" fmla="*/ 152400 h 4572000"/>
              <a:gd name="connsiteX68" fmla="*/ 1905000 w 4572000"/>
              <a:gd name="connsiteY68" fmla="*/ 0 h 4572000"/>
              <a:gd name="connsiteX69" fmla="*/ 2667000 w 4572000"/>
              <a:gd name="connsiteY69" fmla="*/ 0 h 4572000"/>
              <a:gd name="connsiteX70" fmla="*/ 3200400 w 4572000"/>
              <a:gd name="connsiteY70" fmla="*/ 533400 h 4572000"/>
              <a:gd name="connsiteX71" fmla="*/ 3200400 w 4572000"/>
              <a:gd name="connsiteY71" fmla="*/ 914400 h 4572000"/>
              <a:gd name="connsiteX72" fmla="*/ 4343400 w 4572000"/>
              <a:gd name="connsiteY72" fmla="*/ 914400 h 4572000"/>
              <a:gd name="connsiteX73" fmla="*/ 4572000 w 4572000"/>
              <a:gd name="connsiteY73" fmla="*/ 1143000 h 4572000"/>
              <a:gd name="connsiteX74" fmla="*/ 4572000 w 4572000"/>
              <a:gd name="connsiteY74" fmla="*/ 4038600 h 4572000"/>
              <a:gd name="connsiteX75" fmla="*/ 4343400 w 4572000"/>
              <a:gd name="connsiteY75" fmla="*/ 4267200 h 4572000"/>
              <a:gd name="connsiteX76" fmla="*/ 4267200 w 4572000"/>
              <a:gd name="connsiteY76" fmla="*/ 4267200 h 4572000"/>
              <a:gd name="connsiteX77" fmla="*/ 4267200 w 4572000"/>
              <a:gd name="connsiteY77" fmla="*/ 4572000 h 4572000"/>
              <a:gd name="connsiteX78" fmla="*/ 3657600 w 4572000"/>
              <a:gd name="connsiteY78" fmla="*/ 4572000 h 4572000"/>
              <a:gd name="connsiteX79" fmla="*/ 3657600 w 4572000"/>
              <a:gd name="connsiteY79" fmla="*/ 4267200 h 4572000"/>
              <a:gd name="connsiteX80" fmla="*/ 914400 w 4572000"/>
              <a:gd name="connsiteY80" fmla="*/ 4267200 h 4572000"/>
              <a:gd name="connsiteX81" fmla="*/ 914400 w 4572000"/>
              <a:gd name="connsiteY81" fmla="*/ 4572000 h 4572000"/>
              <a:gd name="connsiteX82" fmla="*/ 304800 w 4572000"/>
              <a:gd name="connsiteY82" fmla="*/ 4572000 h 4572000"/>
              <a:gd name="connsiteX83" fmla="*/ 304800 w 4572000"/>
              <a:gd name="connsiteY83" fmla="*/ 4267200 h 4572000"/>
              <a:gd name="connsiteX84" fmla="*/ 228600 w 4572000"/>
              <a:gd name="connsiteY84" fmla="*/ 4267200 h 4572000"/>
              <a:gd name="connsiteX85" fmla="*/ 0 w 4572000"/>
              <a:gd name="connsiteY85" fmla="*/ 4038600 h 4572000"/>
              <a:gd name="connsiteX86" fmla="*/ 0 w 4572000"/>
              <a:gd name="connsiteY86" fmla="*/ 1143000 h 4572000"/>
              <a:gd name="connsiteX87" fmla="*/ 228600 w 4572000"/>
              <a:gd name="connsiteY87" fmla="*/ 914400 h 4572000"/>
              <a:gd name="connsiteX88" fmla="*/ 1371600 w 4572000"/>
              <a:gd name="connsiteY88" fmla="*/ 914400 h 4572000"/>
              <a:gd name="connsiteX89" fmla="*/ 1371600 w 4572000"/>
              <a:gd name="connsiteY89" fmla="*/ 533400 h 4572000"/>
              <a:gd name="connsiteX90" fmla="*/ 1905000 w 4572000"/>
              <a:gd name="connsiteY90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572000" h="4572000">
                <a:moveTo>
                  <a:pt x="3810000" y="4267200"/>
                </a:moveTo>
                <a:lnTo>
                  <a:pt x="3810000" y="4419600"/>
                </a:lnTo>
                <a:lnTo>
                  <a:pt x="4114800" y="4419600"/>
                </a:lnTo>
                <a:lnTo>
                  <a:pt x="4114800" y="4267200"/>
                </a:lnTo>
                <a:close/>
                <a:moveTo>
                  <a:pt x="457200" y="4267200"/>
                </a:moveTo>
                <a:lnTo>
                  <a:pt x="457200" y="4419600"/>
                </a:lnTo>
                <a:lnTo>
                  <a:pt x="762000" y="4419600"/>
                </a:lnTo>
                <a:lnTo>
                  <a:pt x="762000" y="4267200"/>
                </a:lnTo>
                <a:close/>
                <a:moveTo>
                  <a:pt x="1981200" y="1828800"/>
                </a:moveTo>
                <a:lnTo>
                  <a:pt x="1981200" y="2286000"/>
                </a:lnTo>
                <a:lnTo>
                  <a:pt x="1524000" y="2286000"/>
                </a:lnTo>
                <a:lnTo>
                  <a:pt x="1524000" y="2895600"/>
                </a:lnTo>
                <a:lnTo>
                  <a:pt x="1981200" y="2895600"/>
                </a:lnTo>
                <a:lnTo>
                  <a:pt x="1981200" y="3352800"/>
                </a:lnTo>
                <a:lnTo>
                  <a:pt x="2590800" y="3352800"/>
                </a:lnTo>
                <a:lnTo>
                  <a:pt x="2590800" y="2895600"/>
                </a:lnTo>
                <a:lnTo>
                  <a:pt x="3048000" y="2895600"/>
                </a:lnTo>
                <a:lnTo>
                  <a:pt x="3048000" y="2286000"/>
                </a:lnTo>
                <a:lnTo>
                  <a:pt x="2590800" y="2286000"/>
                </a:lnTo>
                <a:lnTo>
                  <a:pt x="2590800" y="1828800"/>
                </a:lnTo>
                <a:close/>
                <a:moveTo>
                  <a:pt x="1828800" y="1676400"/>
                </a:moveTo>
                <a:lnTo>
                  <a:pt x="2743200" y="1676400"/>
                </a:lnTo>
                <a:lnTo>
                  <a:pt x="2743200" y="2133600"/>
                </a:lnTo>
                <a:lnTo>
                  <a:pt x="3200400" y="2133600"/>
                </a:lnTo>
                <a:lnTo>
                  <a:pt x="3200400" y="3048000"/>
                </a:lnTo>
                <a:lnTo>
                  <a:pt x="2743200" y="3048000"/>
                </a:lnTo>
                <a:lnTo>
                  <a:pt x="2743200" y="3505200"/>
                </a:lnTo>
                <a:lnTo>
                  <a:pt x="1828800" y="3505200"/>
                </a:lnTo>
                <a:lnTo>
                  <a:pt x="1828800" y="3048000"/>
                </a:lnTo>
                <a:lnTo>
                  <a:pt x="1371600" y="3048000"/>
                </a:lnTo>
                <a:lnTo>
                  <a:pt x="1371600" y="2133600"/>
                </a:lnTo>
                <a:lnTo>
                  <a:pt x="1828800" y="2133600"/>
                </a:lnTo>
                <a:close/>
                <a:moveTo>
                  <a:pt x="2286000" y="1371600"/>
                </a:moveTo>
                <a:cubicBezTo>
                  <a:pt x="1612658" y="1371600"/>
                  <a:pt x="1066800" y="1917458"/>
                  <a:pt x="1066800" y="2590800"/>
                </a:cubicBezTo>
                <a:cubicBezTo>
                  <a:pt x="1066800" y="3264141"/>
                  <a:pt x="1612658" y="3810000"/>
                  <a:pt x="2286000" y="3810000"/>
                </a:cubicBezTo>
                <a:cubicBezTo>
                  <a:pt x="2959036" y="3809247"/>
                  <a:pt x="3504447" y="3263836"/>
                  <a:pt x="3505200" y="2590800"/>
                </a:cubicBezTo>
                <a:cubicBezTo>
                  <a:pt x="3505200" y="1917458"/>
                  <a:pt x="2959341" y="1371600"/>
                  <a:pt x="2286000" y="1371600"/>
                </a:cubicBezTo>
                <a:close/>
                <a:moveTo>
                  <a:pt x="2286000" y="1219200"/>
                </a:moveTo>
                <a:cubicBezTo>
                  <a:pt x="3043152" y="1220086"/>
                  <a:pt x="3656714" y="1833648"/>
                  <a:pt x="3657600" y="2590800"/>
                </a:cubicBezTo>
                <a:cubicBezTo>
                  <a:pt x="3657600" y="3348314"/>
                  <a:pt x="3043514" y="3962400"/>
                  <a:pt x="2286000" y="3962400"/>
                </a:cubicBezTo>
                <a:cubicBezTo>
                  <a:pt x="1528486" y="3962400"/>
                  <a:pt x="914400" y="3348314"/>
                  <a:pt x="914400" y="2590800"/>
                </a:cubicBezTo>
                <a:cubicBezTo>
                  <a:pt x="914400" y="1833286"/>
                  <a:pt x="1528486" y="1219200"/>
                  <a:pt x="2286000" y="1219200"/>
                </a:cubicBezTo>
                <a:close/>
                <a:moveTo>
                  <a:pt x="228600" y="1066800"/>
                </a:moveTo>
                <a:cubicBezTo>
                  <a:pt x="186518" y="1066800"/>
                  <a:pt x="152400" y="1100918"/>
                  <a:pt x="152400" y="1143000"/>
                </a:cubicBezTo>
                <a:lnTo>
                  <a:pt x="152400" y="4038600"/>
                </a:lnTo>
                <a:cubicBezTo>
                  <a:pt x="152400" y="4080681"/>
                  <a:pt x="186518" y="4114800"/>
                  <a:pt x="228600" y="4114800"/>
                </a:cubicBezTo>
                <a:lnTo>
                  <a:pt x="4343400" y="4114800"/>
                </a:lnTo>
                <a:cubicBezTo>
                  <a:pt x="4385481" y="4114800"/>
                  <a:pt x="4419600" y="4080681"/>
                  <a:pt x="4419600" y="4038600"/>
                </a:cubicBezTo>
                <a:lnTo>
                  <a:pt x="4419600" y="1143000"/>
                </a:lnTo>
                <a:cubicBezTo>
                  <a:pt x="4419600" y="1100918"/>
                  <a:pt x="4385481" y="1066800"/>
                  <a:pt x="4343400" y="1066800"/>
                </a:cubicBezTo>
                <a:close/>
                <a:moveTo>
                  <a:pt x="1905000" y="457200"/>
                </a:moveTo>
                <a:cubicBezTo>
                  <a:pt x="1862918" y="457200"/>
                  <a:pt x="1828800" y="491318"/>
                  <a:pt x="1828800" y="533400"/>
                </a:cubicBezTo>
                <a:lnTo>
                  <a:pt x="1828800" y="914400"/>
                </a:lnTo>
                <a:lnTo>
                  <a:pt x="2743200" y="914400"/>
                </a:lnTo>
                <a:lnTo>
                  <a:pt x="2743200" y="533400"/>
                </a:lnTo>
                <a:cubicBezTo>
                  <a:pt x="2743200" y="491318"/>
                  <a:pt x="2709081" y="457200"/>
                  <a:pt x="2667000" y="457200"/>
                </a:cubicBezTo>
                <a:close/>
                <a:moveTo>
                  <a:pt x="1905000" y="152400"/>
                </a:moveTo>
                <a:cubicBezTo>
                  <a:pt x="1694688" y="152647"/>
                  <a:pt x="1524247" y="323088"/>
                  <a:pt x="1524000" y="533400"/>
                </a:cubicBezTo>
                <a:lnTo>
                  <a:pt x="1524000" y="914400"/>
                </a:lnTo>
                <a:lnTo>
                  <a:pt x="1676400" y="914400"/>
                </a:lnTo>
                <a:lnTo>
                  <a:pt x="1676400" y="533400"/>
                </a:lnTo>
                <a:cubicBezTo>
                  <a:pt x="1676400" y="407146"/>
                  <a:pt x="1778746" y="304800"/>
                  <a:pt x="1905000" y="304800"/>
                </a:cubicBezTo>
                <a:lnTo>
                  <a:pt x="2667000" y="304800"/>
                </a:lnTo>
                <a:cubicBezTo>
                  <a:pt x="2793254" y="304800"/>
                  <a:pt x="2895600" y="407146"/>
                  <a:pt x="2895600" y="533400"/>
                </a:cubicBezTo>
                <a:lnTo>
                  <a:pt x="2895600" y="914400"/>
                </a:lnTo>
                <a:lnTo>
                  <a:pt x="3048000" y="914400"/>
                </a:lnTo>
                <a:lnTo>
                  <a:pt x="3048000" y="533400"/>
                </a:lnTo>
                <a:cubicBezTo>
                  <a:pt x="3047752" y="323088"/>
                  <a:pt x="2877312" y="152647"/>
                  <a:pt x="2667000" y="152400"/>
                </a:cubicBezTo>
                <a:close/>
                <a:moveTo>
                  <a:pt x="1905000" y="0"/>
                </a:moveTo>
                <a:lnTo>
                  <a:pt x="2667000" y="0"/>
                </a:lnTo>
                <a:cubicBezTo>
                  <a:pt x="2961446" y="333"/>
                  <a:pt x="3200066" y="238953"/>
                  <a:pt x="3200400" y="533400"/>
                </a:cubicBezTo>
                <a:lnTo>
                  <a:pt x="3200400" y="914400"/>
                </a:lnTo>
                <a:lnTo>
                  <a:pt x="4343400" y="914400"/>
                </a:lnTo>
                <a:cubicBezTo>
                  <a:pt x="4469654" y="914400"/>
                  <a:pt x="4572000" y="1016746"/>
                  <a:pt x="4572000" y="1143000"/>
                </a:cubicBezTo>
                <a:lnTo>
                  <a:pt x="4572000" y="4038600"/>
                </a:lnTo>
                <a:cubicBezTo>
                  <a:pt x="4572000" y="4164854"/>
                  <a:pt x="4469654" y="4267200"/>
                  <a:pt x="4343400" y="4267200"/>
                </a:cubicBezTo>
                <a:lnTo>
                  <a:pt x="4267200" y="4267200"/>
                </a:lnTo>
                <a:lnTo>
                  <a:pt x="4267200" y="4572000"/>
                </a:lnTo>
                <a:lnTo>
                  <a:pt x="3657600" y="4572000"/>
                </a:lnTo>
                <a:lnTo>
                  <a:pt x="3657600" y="4267200"/>
                </a:lnTo>
                <a:lnTo>
                  <a:pt x="914400" y="4267200"/>
                </a:lnTo>
                <a:lnTo>
                  <a:pt x="914400" y="4572000"/>
                </a:lnTo>
                <a:lnTo>
                  <a:pt x="304800" y="4572000"/>
                </a:lnTo>
                <a:lnTo>
                  <a:pt x="304800" y="4267200"/>
                </a:lnTo>
                <a:lnTo>
                  <a:pt x="228600" y="4267200"/>
                </a:lnTo>
                <a:cubicBezTo>
                  <a:pt x="102346" y="4267200"/>
                  <a:pt x="0" y="4164854"/>
                  <a:pt x="0" y="4038600"/>
                </a:cubicBezTo>
                <a:lnTo>
                  <a:pt x="0" y="1143000"/>
                </a:lnTo>
                <a:cubicBezTo>
                  <a:pt x="0" y="1016746"/>
                  <a:pt x="102346" y="914400"/>
                  <a:pt x="228600" y="914400"/>
                </a:cubicBezTo>
                <a:lnTo>
                  <a:pt x="1371600" y="914400"/>
                </a:lnTo>
                <a:lnTo>
                  <a:pt x="1371600" y="533400"/>
                </a:lnTo>
                <a:cubicBezTo>
                  <a:pt x="1371933" y="238953"/>
                  <a:pt x="1610554" y="333"/>
                  <a:pt x="1905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F51D80D8-4C13-4451-B039-82C1327E4AE7}"/>
              </a:ext>
            </a:extLst>
          </p:cNvPr>
          <p:cNvSpPr>
            <a:spLocks noChangeAspect="1"/>
          </p:cNvSpPr>
          <p:nvPr/>
        </p:nvSpPr>
        <p:spPr>
          <a:xfrm>
            <a:off x="11766865" y="4776497"/>
            <a:ext cx="853440" cy="853446"/>
          </a:xfrm>
          <a:custGeom>
            <a:avLst/>
            <a:gdLst>
              <a:gd name="connsiteX0" fmla="*/ 1580312 w 4572000"/>
              <a:gd name="connsiteY0" fmla="*/ 3581400 h 4572034"/>
              <a:gd name="connsiteX1" fmla="*/ 1486509 w 4572000"/>
              <a:gd name="connsiteY1" fmla="*/ 3886200 h 4572034"/>
              <a:gd name="connsiteX2" fmla="*/ 3085490 w 4572000"/>
              <a:gd name="connsiteY2" fmla="*/ 3886200 h 4572034"/>
              <a:gd name="connsiteX3" fmla="*/ 2991688 w 4572000"/>
              <a:gd name="connsiteY3" fmla="*/ 3581400 h 4572034"/>
              <a:gd name="connsiteX4" fmla="*/ 685800 w 4572000"/>
              <a:gd name="connsiteY4" fmla="*/ 2971800 h 4572034"/>
              <a:gd name="connsiteX5" fmla="*/ 685800 w 4572000"/>
              <a:gd name="connsiteY5" fmla="*/ 3124200 h 4572034"/>
              <a:gd name="connsiteX6" fmla="*/ 838200 w 4572000"/>
              <a:gd name="connsiteY6" fmla="*/ 3124200 h 4572034"/>
              <a:gd name="connsiteX7" fmla="*/ 838200 w 4572000"/>
              <a:gd name="connsiteY7" fmla="*/ 2971800 h 4572034"/>
              <a:gd name="connsiteX8" fmla="*/ 1447800 w 4572000"/>
              <a:gd name="connsiteY8" fmla="*/ 2819400 h 4572034"/>
              <a:gd name="connsiteX9" fmla="*/ 1447800 w 4572000"/>
              <a:gd name="connsiteY9" fmla="*/ 3124200 h 4572034"/>
              <a:gd name="connsiteX10" fmla="*/ 1600200 w 4572000"/>
              <a:gd name="connsiteY10" fmla="*/ 3124200 h 4572034"/>
              <a:gd name="connsiteX11" fmla="*/ 1600200 w 4572000"/>
              <a:gd name="connsiteY11" fmla="*/ 2819400 h 4572034"/>
              <a:gd name="connsiteX12" fmla="*/ 609600 w 4572000"/>
              <a:gd name="connsiteY12" fmla="*/ 2819400 h 4572034"/>
              <a:gd name="connsiteX13" fmla="*/ 914400 w 4572000"/>
              <a:gd name="connsiteY13" fmla="*/ 2819400 h 4572034"/>
              <a:gd name="connsiteX14" fmla="*/ 990600 w 4572000"/>
              <a:gd name="connsiteY14" fmla="*/ 2895600 h 4572034"/>
              <a:gd name="connsiteX15" fmla="*/ 990600 w 4572000"/>
              <a:gd name="connsiteY15" fmla="*/ 3200400 h 4572034"/>
              <a:gd name="connsiteX16" fmla="*/ 914400 w 4572000"/>
              <a:gd name="connsiteY16" fmla="*/ 3276600 h 4572034"/>
              <a:gd name="connsiteX17" fmla="*/ 609600 w 4572000"/>
              <a:gd name="connsiteY17" fmla="*/ 3276600 h 4572034"/>
              <a:gd name="connsiteX18" fmla="*/ 533400 w 4572000"/>
              <a:gd name="connsiteY18" fmla="*/ 3200400 h 4572034"/>
              <a:gd name="connsiteX19" fmla="*/ 533400 w 4572000"/>
              <a:gd name="connsiteY19" fmla="*/ 2895600 h 4572034"/>
              <a:gd name="connsiteX20" fmla="*/ 609600 w 4572000"/>
              <a:gd name="connsiteY20" fmla="*/ 2819400 h 4572034"/>
              <a:gd name="connsiteX21" fmla="*/ 1371600 w 4572000"/>
              <a:gd name="connsiteY21" fmla="*/ 2667000 h 4572034"/>
              <a:gd name="connsiteX22" fmla="*/ 1676400 w 4572000"/>
              <a:gd name="connsiteY22" fmla="*/ 2667000 h 4572034"/>
              <a:gd name="connsiteX23" fmla="*/ 1752600 w 4572000"/>
              <a:gd name="connsiteY23" fmla="*/ 2743200 h 4572034"/>
              <a:gd name="connsiteX24" fmla="*/ 1752600 w 4572000"/>
              <a:gd name="connsiteY24" fmla="*/ 3200400 h 4572034"/>
              <a:gd name="connsiteX25" fmla="*/ 1676400 w 4572000"/>
              <a:gd name="connsiteY25" fmla="*/ 3276600 h 4572034"/>
              <a:gd name="connsiteX26" fmla="*/ 1371600 w 4572000"/>
              <a:gd name="connsiteY26" fmla="*/ 3276600 h 4572034"/>
              <a:gd name="connsiteX27" fmla="*/ 1295400 w 4572000"/>
              <a:gd name="connsiteY27" fmla="*/ 3200400 h 4572034"/>
              <a:gd name="connsiteX28" fmla="*/ 1295400 w 4572000"/>
              <a:gd name="connsiteY28" fmla="*/ 2743200 h 4572034"/>
              <a:gd name="connsiteX29" fmla="*/ 1371600 w 4572000"/>
              <a:gd name="connsiteY29" fmla="*/ 2667000 h 4572034"/>
              <a:gd name="connsiteX30" fmla="*/ 2209800 w 4572000"/>
              <a:gd name="connsiteY30" fmla="*/ 2514600 h 4572034"/>
              <a:gd name="connsiteX31" fmla="*/ 2209800 w 4572000"/>
              <a:gd name="connsiteY31" fmla="*/ 3124200 h 4572034"/>
              <a:gd name="connsiteX32" fmla="*/ 2362200 w 4572000"/>
              <a:gd name="connsiteY32" fmla="*/ 3124200 h 4572034"/>
              <a:gd name="connsiteX33" fmla="*/ 2362200 w 4572000"/>
              <a:gd name="connsiteY33" fmla="*/ 2514600 h 4572034"/>
              <a:gd name="connsiteX34" fmla="*/ 2133600 w 4572000"/>
              <a:gd name="connsiteY34" fmla="*/ 2362200 h 4572034"/>
              <a:gd name="connsiteX35" fmla="*/ 2438400 w 4572000"/>
              <a:gd name="connsiteY35" fmla="*/ 2362200 h 4572034"/>
              <a:gd name="connsiteX36" fmla="*/ 2514600 w 4572000"/>
              <a:gd name="connsiteY36" fmla="*/ 2438400 h 4572034"/>
              <a:gd name="connsiteX37" fmla="*/ 2514600 w 4572000"/>
              <a:gd name="connsiteY37" fmla="*/ 3200400 h 4572034"/>
              <a:gd name="connsiteX38" fmla="*/ 2438400 w 4572000"/>
              <a:gd name="connsiteY38" fmla="*/ 3276600 h 4572034"/>
              <a:gd name="connsiteX39" fmla="*/ 2133600 w 4572000"/>
              <a:gd name="connsiteY39" fmla="*/ 3276600 h 4572034"/>
              <a:gd name="connsiteX40" fmla="*/ 2057400 w 4572000"/>
              <a:gd name="connsiteY40" fmla="*/ 3200400 h 4572034"/>
              <a:gd name="connsiteX41" fmla="*/ 2057400 w 4572000"/>
              <a:gd name="connsiteY41" fmla="*/ 2438400 h 4572034"/>
              <a:gd name="connsiteX42" fmla="*/ 2133600 w 4572000"/>
              <a:gd name="connsiteY42" fmla="*/ 2362200 h 4572034"/>
              <a:gd name="connsiteX43" fmla="*/ 2971800 w 4572000"/>
              <a:gd name="connsiteY43" fmla="*/ 2057400 h 4572034"/>
              <a:gd name="connsiteX44" fmla="*/ 2971800 w 4572000"/>
              <a:gd name="connsiteY44" fmla="*/ 3124200 h 4572034"/>
              <a:gd name="connsiteX45" fmla="*/ 3124200 w 4572000"/>
              <a:gd name="connsiteY45" fmla="*/ 3124200 h 4572034"/>
              <a:gd name="connsiteX46" fmla="*/ 3124200 w 4572000"/>
              <a:gd name="connsiteY46" fmla="*/ 2057400 h 4572034"/>
              <a:gd name="connsiteX47" fmla="*/ 2895600 w 4572000"/>
              <a:gd name="connsiteY47" fmla="*/ 1905000 h 4572034"/>
              <a:gd name="connsiteX48" fmla="*/ 3200400 w 4572000"/>
              <a:gd name="connsiteY48" fmla="*/ 1905000 h 4572034"/>
              <a:gd name="connsiteX49" fmla="*/ 3276600 w 4572000"/>
              <a:gd name="connsiteY49" fmla="*/ 1981200 h 4572034"/>
              <a:gd name="connsiteX50" fmla="*/ 3276600 w 4572000"/>
              <a:gd name="connsiteY50" fmla="*/ 3200400 h 4572034"/>
              <a:gd name="connsiteX51" fmla="*/ 3200400 w 4572000"/>
              <a:gd name="connsiteY51" fmla="*/ 3276600 h 4572034"/>
              <a:gd name="connsiteX52" fmla="*/ 2895600 w 4572000"/>
              <a:gd name="connsiteY52" fmla="*/ 3276600 h 4572034"/>
              <a:gd name="connsiteX53" fmla="*/ 2819400 w 4572000"/>
              <a:gd name="connsiteY53" fmla="*/ 3200400 h 4572034"/>
              <a:gd name="connsiteX54" fmla="*/ 2819400 w 4572000"/>
              <a:gd name="connsiteY54" fmla="*/ 1981200 h 4572034"/>
              <a:gd name="connsiteX55" fmla="*/ 2895600 w 4572000"/>
              <a:gd name="connsiteY55" fmla="*/ 1905000 h 4572034"/>
              <a:gd name="connsiteX56" fmla="*/ 3733800 w 4572000"/>
              <a:gd name="connsiteY56" fmla="*/ 1219200 h 4572034"/>
              <a:gd name="connsiteX57" fmla="*/ 3733800 w 4572000"/>
              <a:gd name="connsiteY57" fmla="*/ 3124200 h 4572034"/>
              <a:gd name="connsiteX58" fmla="*/ 3886200 w 4572000"/>
              <a:gd name="connsiteY58" fmla="*/ 3124200 h 4572034"/>
              <a:gd name="connsiteX59" fmla="*/ 3886200 w 4572000"/>
              <a:gd name="connsiteY59" fmla="*/ 1219200 h 4572034"/>
              <a:gd name="connsiteX60" fmla="*/ 3657600 w 4572000"/>
              <a:gd name="connsiteY60" fmla="*/ 1066800 h 4572034"/>
              <a:gd name="connsiteX61" fmla="*/ 3962400 w 4572000"/>
              <a:gd name="connsiteY61" fmla="*/ 1066800 h 4572034"/>
              <a:gd name="connsiteX62" fmla="*/ 4038600 w 4572000"/>
              <a:gd name="connsiteY62" fmla="*/ 1143000 h 4572034"/>
              <a:gd name="connsiteX63" fmla="*/ 4038600 w 4572000"/>
              <a:gd name="connsiteY63" fmla="*/ 3200400 h 4572034"/>
              <a:gd name="connsiteX64" fmla="*/ 3962400 w 4572000"/>
              <a:gd name="connsiteY64" fmla="*/ 3276600 h 4572034"/>
              <a:gd name="connsiteX65" fmla="*/ 3657600 w 4572000"/>
              <a:gd name="connsiteY65" fmla="*/ 3276600 h 4572034"/>
              <a:gd name="connsiteX66" fmla="*/ 3581400 w 4572000"/>
              <a:gd name="connsiteY66" fmla="*/ 3200400 h 4572034"/>
              <a:gd name="connsiteX67" fmla="*/ 3581400 w 4572000"/>
              <a:gd name="connsiteY67" fmla="*/ 1143000 h 4572034"/>
              <a:gd name="connsiteX68" fmla="*/ 3657600 w 4572000"/>
              <a:gd name="connsiteY68" fmla="*/ 1066800 h 4572034"/>
              <a:gd name="connsiteX69" fmla="*/ 3816324 w 4572000"/>
              <a:gd name="connsiteY69" fmla="*/ 304858 h 4572034"/>
              <a:gd name="connsiteX70" fmla="*/ 3882542 w 4572000"/>
              <a:gd name="connsiteY70" fmla="*/ 356921 h 4572034"/>
              <a:gd name="connsiteX71" fmla="*/ 4034942 w 4572000"/>
              <a:gd name="connsiteY71" fmla="*/ 814121 h 4572034"/>
              <a:gd name="connsiteX72" fmla="*/ 3986631 w 4572000"/>
              <a:gd name="connsiteY72" fmla="*/ 910590 h 4572034"/>
              <a:gd name="connsiteX73" fmla="*/ 3890162 w 4572000"/>
              <a:gd name="connsiteY73" fmla="*/ 862280 h 4572034"/>
              <a:gd name="connsiteX74" fmla="*/ 3795446 w 4572000"/>
              <a:gd name="connsiteY74" fmla="*/ 578358 h 4572034"/>
              <a:gd name="connsiteX75" fmla="*/ 533400 w 4572000"/>
              <a:gd name="connsiteY75" fmla="*/ 2667001 h 4572034"/>
              <a:gd name="connsiteX76" fmla="*/ 533400 w 4572000"/>
              <a:gd name="connsiteY76" fmla="*/ 2514601 h 4572034"/>
              <a:gd name="connsiteX77" fmla="*/ 3635807 w 4572000"/>
              <a:gd name="connsiteY77" fmla="*/ 553289 h 4572034"/>
              <a:gd name="connsiteX78" fmla="*/ 3386785 w 4572000"/>
              <a:gd name="connsiteY78" fmla="*/ 677799 h 4572034"/>
              <a:gd name="connsiteX79" fmla="*/ 3284525 w 4572000"/>
              <a:gd name="connsiteY79" fmla="*/ 643662 h 4572034"/>
              <a:gd name="connsiteX80" fmla="*/ 3318662 w 4572000"/>
              <a:gd name="connsiteY80" fmla="*/ 541401 h 4572034"/>
              <a:gd name="connsiteX81" fmla="*/ 3775862 w 4572000"/>
              <a:gd name="connsiteY81" fmla="*/ 312801 h 4572034"/>
              <a:gd name="connsiteX82" fmla="*/ 3786283 w 4572000"/>
              <a:gd name="connsiteY82" fmla="*/ 308477 h 4572034"/>
              <a:gd name="connsiteX83" fmla="*/ 3816324 w 4572000"/>
              <a:gd name="connsiteY83" fmla="*/ 304858 h 4572034"/>
              <a:gd name="connsiteX84" fmla="*/ 152400 w 4572000"/>
              <a:gd name="connsiteY84" fmla="*/ 152400 h 4572034"/>
              <a:gd name="connsiteX85" fmla="*/ 152400 w 4572000"/>
              <a:gd name="connsiteY85" fmla="*/ 3429000 h 4572034"/>
              <a:gd name="connsiteX86" fmla="*/ 4419600 w 4572000"/>
              <a:gd name="connsiteY86" fmla="*/ 3429000 h 4572034"/>
              <a:gd name="connsiteX87" fmla="*/ 4419600 w 4572000"/>
              <a:gd name="connsiteY87" fmla="*/ 152400 h 4572034"/>
              <a:gd name="connsiteX88" fmla="*/ 76200 w 4572000"/>
              <a:gd name="connsiteY88" fmla="*/ 0 h 4572034"/>
              <a:gd name="connsiteX89" fmla="*/ 4495800 w 4572000"/>
              <a:gd name="connsiteY89" fmla="*/ 0 h 4572034"/>
              <a:gd name="connsiteX90" fmla="*/ 4572000 w 4572000"/>
              <a:gd name="connsiteY90" fmla="*/ 76200 h 4572034"/>
              <a:gd name="connsiteX91" fmla="*/ 4572000 w 4572000"/>
              <a:gd name="connsiteY91" fmla="*/ 3505200 h 4572034"/>
              <a:gd name="connsiteX92" fmla="*/ 4495800 w 4572000"/>
              <a:gd name="connsiteY92" fmla="*/ 3581400 h 4572034"/>
              <a:gd name="connsiteX93" fmla="*/ 3151175 w 4572000"/>
              <a:gd name="connsiteY93" fmla="*/ 3581400 h 4572034"/>
              <a:gd name="connsiteX94" fmla="*/ 3425647 w 4572000"/>
              <a:gd name="connsiteY94" fmla="*/ 4473397 h 4572034"/>
              <a:gd name="connsiteX95" fmla="*/ 3375203 w 4572000"/>
              <a:gd name="connsiteY95" fmla="*/ 4568647 h 4572034"/>
              <a:gd name="connsiteX96" fmla="*/ 3279953 w 4572000"/>
              <a:gd name="connsiteY96" fmla="*/ 4518203 h 4572034"/>
              <a:gd name="connsiteX97" fmla="*/ 3132353 w 4572000"/>
              <a:gd name="connsiteY97" fmla="*/ 4038600 h 4572034"/>
              <a:gd name="connsiteX98" fmla="*/ 1439646 w 4572000"/>
              <a:gd name="connsiteY98" fmla="*/ 4038600 h 4572034"/>
              <a:gd name="connsiteX99" fmla="*/ 1292199 w 4572000"/>
              <a:gd name="connsiteY99" fmla="*/ 4518203 h 4572034"/>
              <a:gd name="connsiteX100" fmla="*/ 1196949 w 4572000"/>
              <a:gd name="connsiteY100" fmla="*/ 4568647 h 4572034"/>
              <a:gd name="connsiteX101" fmla="*/ 1146505 w 4572000"/>
              <a:gd name="connsiteY101" fmla="*/ 4473397 h 4572034"/>
              <a:gd name="connsiteX102" fmla="*/ 1420825 w 4572000"/>
              <a:gd name="connsiteY102" fmla="*/ 3581400 h 4572034"/>
              <a:gd name="connsiteX103" fmla="*/ 76200 w 4572000"/>
              <a:gd name="connsiteY103" fmla="*/ 3581400 h 4572034"/>
              <a:gd name="connsiteX104" fmla="*/ 0 w 4572000"/>
              <a:gd name="connsiteY104" fmla="*/ 3505200 h 4572034"/>
              <a:gd name="connsiteX105" fmla="*/ 0 w 4572000"/>
              <a:gd name="connsiteY105" fmla="*/ 76200 h 4572034"/>
              <a:gd name="connsiteX106" fmla="*/ 76200 w 4572000"/>
              <a:gd name="connsiteY106" fmla="*/ 0 h 457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572000" h="4572034">
                <a:moveTo>
                  <a:pt x="1580312" y="3581400"/>
                </a:moveTo>
                <a:lnTo>
                  <a:pt x="1486509" y="3886200"/>
                </a:lnTo>
                <a:lnTo>
                  <a:pt x="3085490" y="3886200"/>
                </a:lnTo>
                <a:lnTo>
                  <a:pt x="2991688" y="3581400"/>
                </a:lnTo>
                <a:close/>
                <a:moveTo>
                  <a:pt x="685800" y="2971800"/>
                </a:moveTo>
                <a:lnTo>
                  <a:pt x="685800" y="3124200"/>
                </a:lnTo>
                <a:lnTo>
                  <a:pt x="838200" y="3124200"/>
                </a:lnTo>
                <a:lnTo>
                  <a:pt x="838200" y="2971800"/>
                </a:lnTo>
                <a:close/>
                <a:moveTo>
                  <a:pt x="1447800" y="2819400"/>
                </a:moveTo>
                <a:lnTo>
                  <a:pt x="1447800" y="3124200"/>
                </a:lnTo>
                <a:lnTo>
                  <a:pt x="1600200" y="3124200"/>
                </a:lnTo>
                <a:lnTo>
                  <a:pt x="1600200" y="2819400"/>
                </a:lnTo>
                <a:close/>
                <a:moveTo>
                  <a:pt x="609600" y="2819400"/>
                </a:moveTo>
                <a:lnTo>
                  <a:pt x="914400" y="2819400"/>
                </a:lnTo>
                <a:cubicBezTo>
                  <a:pt x="956481" y="2819400"/>
                  <a:pt x="990600" y="2853518"/>
                  <a:pt x="990600" y="2895600"/>
                </a:cubicBezTo>
                <a:lnTo>
                  <a:pt x="990600" y="3200400"/>
                </a:lnTo>
                <a:cubicBezTo>
                  <a:pt x="990600" y="3242481"/>
                  <a:pt x="956481" y="3276600"/>
                  <a:pt x="914400" y="3276600"/>
                </a:cubicBezTo>
                <a:lnTo>
                  <a:pt x="609600" y="3276600"/>
                </a:lnTo>
                <a:cubicBezTo>
                  <a:pt x="567518" y="3276600"/>
                  <a:pt x="533400" y="3242481"/>
                  <a:pt x="533400" y="3200400"/>
                </a:cubicBezTo>
                <a:lnTo>
                  <a:pt x="533400" y="2895600"/>
                </a:lnTo>
                <a:cubicBezTo>
                  <a:pt x="533400" y="2853518"/>
                  <a:pt x="567518" y="2819400"/>
                  <a:pt x="609600" y="2819400"/>
                </a:cubicBezTo>
                <a:close/>
                <a:moveTo>
                  <a:pt x="1371600" y="2667000"/>
                </a:moveTo>
                <a:lnTo>
                  <a:pt x="1676400" y="2667000"/>
                </a:lnTo>
                <a:cubicBezTo>
                  <a:pt x="1718481" y="2667000"/>
                  <a:pt x="1752600" y="2701118"/>
                  <a:pt x="1752600" y="2743200"/>
                </a:cubicBezTo>
                <a:lnTo>
                  <a:pt x="1752600" y="3200400"/>
                </a:lnTo>
                <a:cubicBezTo>
                  <a:pt x="1752600" y="3242481"/>
                  <a:pt x="1718481" y="3276600"/>
                  <a:pt x="1676400" y="3276600"/>
                </a:cubicBezTo>
                <a:lnTo>
                  <a:pt x="1371600" y="3276600"/>
                </a:lnTo>
                <a:cubicBezTo>
                  <a:pt x="1329518" y="3276600"/>
                  <a:pt x="1295400" y="3242481"/>
                  <a:pt x="1295400" y="3200400"/>
                </a:cubicBezTo>
                <a:lnTo>
                  <a:pt x="1295400" y="2743200"/>
                </a:lnTo>
                <a:cubicBezTo>
                  <a:pt x="1295400" y="2701118"/>
                  <a:pt x="1329518" y="2667000"/>
                  <a:pt x="1371600" y="2667000"/>
                </a:cubicBezTo>
                <a:close/>
                <a:moveTo>
                  <a:pt x="2209800" y="2514600"/>
                </a:moveTo>
                <a:lnTo>
                  <a:pt x="2209800" y="3124200"/>
                </a:lnTo>
                <a:lnTo>
                  <a:pt x="2362200" y="3124200"/>
                </a:lnTo>
                <a:lnTo>
                  <a:pt x="2362200" y="2514600"/>
                </a:lnTo>
                <a:close/>
                <a:moveTo>
                  <a:pt x="2133600" y="2362200"/>
                </a:moveTo>
                <a:lnTo>
                  <a:pt x="2438400" y="2362200"/>
                </a:lnTo>
                <a:cubicBezTo>
                  <a:pt x="2480481" y="2362200"/>
                  <a:pt x="2514600" y="2396318"/>
                  <a:pt x="2514600" y="2438400"/>
                </a:cubicBezTo>
                <a:lnTo>
                  <a:pt x="2514600" y="3200400"/>
                </a:lnTo>
                <a:cubicBezTo>
                  <a:pt x="2514600" y="3242481"/>
                  <a:pt x="2480481" y="3276600"/>
                  <a:pt x="2438400" y="3276600"/>
                </a:cubicBezTo>
                <a:lnTo>
                  <a:pt x="2133600" y="3276600"/>
                </a:lnTo>
                <a:cubicBezTo>
                  <a:pt x="2091518" y="3276600"/>
                  <a:pt x="2057400" y="3242481"/>
                  <a:pt x="2057400" y="3200400"/>
                </a:cubicBezTo>
                <a:lnTo>
                  <a:pt x="2057400" y="2438400"/>
                </a:lnTo>
                <a:cubicBezTo>
                  <a:pt x="2057400" y="2396318"/>
                  <a:pt x="2091518" y="2362200"/>
                  <a:pt x="2133600" y="2362200"/>
                </a:cubicBezTo>
                <a:close/>
                <a:moveTo>
                  <a:pt x="2971800" y="2057400"/>
                </a:moveTo>
                <a:lnTo>
                  <a:pt x="2971800" y="3124200"/>
                </a:lnTo>
                <a:lnTo>
                  <a:pt x="3124200" y="3124200"/>
                </a:lnTo>
                <a:lnTo>
                  <a:pt x="3124200" y="2057400"/>
                </a:lnTo>
                <a:close/>
                <a:moveTo>
                  <a:pt x="2895600" y="1905000"/>
                </a:moveTo>
                <a:lnTo>
                  <a:pt x="3200400" y="1905000"/>
                </a:lnTo>
                <a:cubicBezTo>
                  <a:pt x="3242481" y="1905000"/>
                  <a:pt x="3276600" y="1939118"/>
                  <a:pt x="3276600" y="1981200"/>
                </a:cubicBezTo>
                <a:lnTo>
                  <a:pt x="3276600" y="3200400"/>
                </a:lnTo>
                <a:cubicBezTo>
                  <a:pt x="3276600" y="3242481"/>
                  <a:pt x="3242481" y="3276600"/>
                  <a:pt x="3200400" y="3276600"/>
                </a:cubicBezTo>
                <a:lnTo>
                  <a:pt x="2895600" y="3276600"/>
                </a:lnTo>
                <a:cubicBezTo>
                  <a:pt x="2853518" y="3276600"/>
                  <a:pt x="2819400" y="3242481"/>
                  <a:pt x="2819400" y="3200400"/>
                </a:cubicBezTo>
                <a:lnTo>
                  <a:pt x="2819400" y="1981200"/>
                </a:lnTo>
                <a:cubicBezTo>
                  <a:pt x="2819400" y="1939118"/>
                  <a:pt x="2853518" y="1905000"/>
                  <a:pt x="2895600" y="1905000"/>
                </a:cubicBezTo>
                <a:close/>
                <a:moveTo>
                  <a:pt x="3733800" y="1219200"/>
                </a:moveTo>
                <a:lnTo>
                  <a:pt x="3733800" y="3124200"/>
                </a:lnTo>
                <a:lnTo>
                  <a:pt x="3886200" y="3124200"/>
                </a:lnTo>
                <a:lnTo>
                  <a:pt x="3886200" y="1219200"/>
                </a:lnTo>
                <a:close/>
                <a:moveTo>
                  <a:pt x="3657600" y="1066800"/>
                </a:moveTo>
                <a:lnTo>
                  <a:pt x="3962400" y="1066800"/>
                </a:lnTo>
                <a:cubicBezTo>
                  <a:pt x="4004481" y="1066800"/>
                  <a:pt x="4038600" y="1100918"/>
                  <a:pt x="4038600" y="1143000"/>
                </a:cubicBezTo>
                <a:lnTo>
                  <a:pt x="4038600" y="3200400"/>
                </a:lnTo>
                <a:cubicBezTo>
                  <a:pt x="4038600" y="3242481"/>
                  <a:pt x="4004481" y="3276600"/>
                  <a:pt x="3962400" y="3276600"/>
                </a:cubicBezTo>
                <a:lnTo>
                  <a:pt x="3657600" y="3276600"/>
                </a:lnTo>
                <a:cubicBezTo>
                  <a:pt x="3615518" y="3276600"/>
                  <a:pt x="3581400" y="3242481"/>
                  <a:pt x="3581400" y="3200400"/>
                </a:cubicBezTo>
                <a:lnTo>
                  <a:pt x="3581400" y="1143000"/>
                </a:lnTo>
                <a:cubicBezTo>
                  <a:pt x="3581400" y="1100918"/>
                  <a:pt x="3615518" y="1066800"/>
                  <a:pt x="3657600" y="1066800"/>
                </a:cubicBezTo>
                <a:close/>
                <a:moveTo>
                  <a:pt x="3816324" y="304858"/>
                </a:moveTo>
                <a:cubicBezTo>
                  <a:pt x="3845922" y="307261"/>
                  <a:pt x="3872641" y="326953"/>
                  <a:pt x="3882542" y="356921"/>
                </a:cubicBezTo>
                <a:lnTo>
                  <a:pt x="4034942" y="814121"/>
                </a:lnTo>
                <a:cubicBezTo>
                  <a:pt x="4048239" y="854098"/>
                  <a:pt x="4026608" y="897294"/>
                  <a:pt x="3986631" y="910590"/>
                </a:cubicBezTo>
                <a:cubicBezTo>
                  <a:pt x="3946655" y="923887"/>
                  <a:pt x="3903459" y="902256"/>
                  <a:pt x="3890162" y="862280"/>
                </a:cubicBezTo>
                <a:lnTo>
                  <a:pt x="3795446" y="578358"/>
                </a:lnTo>
                <a:cubicBezTo>
                  <a:pt x="3119476" y="1852880"/>
                  <a:pt x="1857603" y="2667001"/>
                  <a:pt x="533400" y="2667001"/>
                </a:cubicBezTo>
                <a:lnTo>
                  <a:pt x="533400" y="2514601"/>
                </a:lnTo>
                <a:cubicBezTo>
                  <a:pt x="1785366" y="2514601"/>
                  <a:pt x="2980487" y="1751762"/>
                  <a:pt x="3635807" y="553289"/>
                </a:cubicBezTo>
                <a:lnTo>
                  <a:pt x="3386785" y="677799"/>
                </a:lnTo>
                <a:cubicBezTo>
                  <a:pt x="3349123" y="696611"/>
                  <a:pt x="3303336" y="681324"/>
                  <a:pt x="3284525" y="643662"/>
                </a:cubicBezTo>
                <a:cubicBezTo>
                  <a:pt x="3265713" y="606000"/>
                  <a:pt x="3281000" y="560213"/>
                  <a:pt x="3318662" y="541401"/>
                </a:cubicBezTo>
                <a:lnTo>
                  <a:pt x="3775862" y="312801"/>
                </a:lnTo>
                <a:cubicBezTo>
                  <a:pt x="3779225" y="311106"/>
                  <a:pt x="3782711" y="309658"/>
                  <a:pt x="3786283" y="308477"/>
                </a:cubicBezTo>
                <a:cubicBezTo>
                  <a:pt x="3796272" y="305177"/>
                  <a:pt x="3806458" y="304057"/>
                  <a:pt x="3816324" y="304858"/>
                </a:cubicBezTo>
                <a:close/>
                <a:moveTo>
                  <a:pt x="152400" y="152400"/>
                </a:moveTo>
                <a:lnTo>
                  <a:pt x="152400" y="3429000"/>
                </a:lnTo>
                <a:lnTo>
                  <a:pt x="4419600" y="3429000"/>
                </a:lnTo>
                <a:lnTo>
                  <a:pt x="4419600" y="152400"/>
                </a:lnTo>
                <a:close/>
                <a:moveTo>
                  <a:pt x="76200" y="0"/>
                </a:moveTo>
                <a:lnTo>
                  <a:pt x="4495800" y="0"/>
                </a:lnTo>
                <a:cubicBezTo>
                  <a:pt x="4537882" y="0"/>
                  <a:pt x="4572000" y="34118"/>
                  <a:pt x="4572000" y="76200"/>
                </a:cubicBezTo>
                <a:lnTo>
                  <a:pt x="4572000" y="3505200"/>
                </a:lnTo>
                <a:cubicBezTo>
                  <a:pt x="4572000" y="3547281"/>
                  <a:pt x="4537882" y="3581400"/>
                  <a:pt x="4495800" y="3581400"/>
                </a:cubicBezTo>
                <a:lnTo>
                  <a:pt x="3151175" y="3581400"/>
                </a:lnTo>
                <a:lnTo>
                  <a:pt x="3425647" y="4473397"/>
                </a:lnTo>
                <a:cubicBezTo>
                  <a:pt x="3438020" y="4513631"/>
                  <a:pt x="3415436" y="4556274"/>
                  <a:pt x="3375203" y="4568647"/>
                </a:cubicBezTo>
                <a:cubicBezTo>
                  <a:pt x="3334969" y="4581020"/>
                  <a:pt x="3292326" y="4558436"/>
                  <a:pt x="3279953" y="4518203"/>
                </a:cubicBezTo>
                <a:lnTo>
                  <a:pt x="3132353" y="4038600"/>
                </a:lnTo>
                <a:lnTo>
                  <a:pt x="1439646" y="4038600"/>
                </a:lnTo>
                <a:lnTo>
                  <a:pt x="1292199" y="4518203"/>
                </a:lnTo>
                <a:cubicBezTo>
                  <a:pt x="1279826" y="4558436"/>
                  <a:pt x="1237183" y="4581020"/>
                  <a:pt x="1196949" y="4568647"/>
                </a:cubicBezTo>
                <a:cubicBezTo>
                  <a:pt x="1156716" y="4556274"/>
                  <a:pt x="1134132" y="4513631"/>
                  <a:pt x="1146505" y="4473397"/>
                </a:cubicBezTo>
                <a:lnTo>
                  <a:pt x="1420825" y="3581400"/>
                </a:lnTo>
                <a:lnTo>
                  <a:pt x="76200" y="3581400"/>
                </a:lnTo>
                <a:cubicBezTo>
                  <a:pt x="34118" y="3581400"/>
                  <a:pt x="0" y="3547281"/>
                  <a:pt x="0" y="3505200"/>
                </a:cubicBezTo>
                <a:lnTo>
                  <a:pt x="0" y="76200"/>
                </a:lnTo>
                <a:cubicBezTo>
                  <a:pt x="0" y="34118"/>
                  <a:pt x="34118" y="0"/>
                  <a:pt x="76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72F3180-B032-4ACC-8472-E68D77D1B699}"/>
              </a:ext>
            </a:extLst>
          </p:cNvPr>
          <p:cNvSpPr>
            <a:spLocks noChangeAspect="1"/>
          </p:cNvSpPr>
          <p:nvPr/>
        </p:nvSpPr>
        <p:spPr>
          <a:xfrm>
            <a:off x="18240445" y="7684503"/>
            <a:ext cx="853440" cy="551646"/>
          </a:xfrm>
          <a:custGeom>
            <a:avLst/>
            <a:gdLst>
              <a:gd name="connsiteX0" fmla="*/ 2306260 w 4876800"/>
              <a:gd name="connsiteY0" fmla="*/ 2642721 h 3152270"/>
              <a:gd name="connsiteX1" fmla="*/ 2295239 w 4876800"/>
              <a:gd name="connsiteY1" fmla="*/ 2643264 h 3152270"/>
              <a:gd name="connsiteX2" fmla="*/ 2219239 w 4876800"/>
              <a:gd name="connsiteY2" fmla="*/ 2683697 h 3152270"/>
              <a:gd name="connsiteX3" fmla="*/ 2141772 w 4876800"/>
              <a:gd name="connsiteY3" fmla="*/ 2777728 h 3152270"/>
              <a:gd name="connsiteX4" fmla="*/ 2157079 w 4876800"/>
              <a:gd name="connsiteY4" fmla="*/ 2936053 h 3152270"/>
              <a:gd name="connsiteX5" fmla="*/ 2239413 w 4876800"/>
              <a:gd name="connsiteY5" fmla="*/ 2961198 h 3152270"/>
              <a:gd name="connsiteX6" fmla="*/ 2315404 w 4876800"/>
              <a:gd name="connsiteY6" fmla="*/ 2920755 h 3152270"/>
              <a:gd name="connsiteX7" fmla="*/ 2392870 w 4876800"/>
              <a:gd name="connsiteY7" fmla="*/ 2826725 h 3152270"/>
              <a:gd name="connsiteX8" fmla="*/ 2418016 w 4876800"/>
              <a:gd name="connsiteY8" fmla="*/ 2744391 h 3152270"/>
              <a:gd name="connsiteX9" fmla="*/ 2377573 w 4876800"/>
              <a:gd name="connsiteY9" fmla="*/ 2668400 h 3152270"/>
              <a:gd name="connsiteX10" fmla="*/ 2306260 w 4876800"/>
              <a:gd name="connsiteY10" fmla="*/ 2642721 h 3152270"/>
              <a:gd name="connsiteX11" fmla="*/ 1985496 w 4876800"/>
              <a:gd name="connsiteY11" fmla="*/ 2378631 h 3152270"/>
              <a:gd name="connsiteX12" fmla="*/ 1898580 w 4876800"/>
              <a:gd name="connsiteY12" fmla="*/ 2419540 h 3152270"/>
              <a:gd name="connsiteX13" fmla="*/ 1821123 w 4876800"/>
              <a:gd name="connsiteY13" fmla="*/ 2513571 h 3152270"/>
              <a:gd name="connsiteX14" fmla="*/ 1795977 w 4876800"/>
              <a:gd name="connsiteY14" fmla="*/ 2595905 h 3152270"/>
              <a:gd name="connsiteX15" fmla="*/ 1836429 w 4876800"/>
              <a:gd name="connsiteY15" fmla="*/ 2671905 h 3152270"/>
              <a:gd name="connsiteX16" fmla="*/ 1918764 w 4876800"/>
              <a:gd name="connsiteY16" fmla="*/ 2697032 h 3152270"/>
              <a:gd name="connsiteX17" fmla="*/ 1994754 w 4876800"/>
              <a:gd name="connsiteY17" fmla="*/ 2656598 h 3152270"/>
              <a:gd name="connsiteX18" fmla="*/ 2072221 w 4876800"/>
              <a:gd name="connsiteY18" fmla="*/ 2562558 h 3152270"/>
              <a:gd name="connsiteX19" fmla="*/ 2056914 w 4876800"/>
              <a:gd name="connsiteY19" fmla="*/ 2404243 h 3152270"/>
              <a:gd name="connsiteX20" fmla="*/ 1985496 w 4876800"/>
              <a:gd name="connsiteY20" fmla="*/ 2378631 h 3152270"/>
              <a:gd name="connsiteX21" fmla="*/ 1664941 w 4876800"/>
              <a:gd name="connsiteY21" fmla="*/ 2114426 h 3152270"/>
              <a:gd name="connsiteX22" fmla="*/ 1653921 w 4876800"/>
              <a:gd name="connsiteY22" fmla="*/ 2114969 h 3152270"/>
              <a:gd name="connsiteX23" fmla="*/ 1577930 w 4876800"/>
              <a:gd name="connsiteY23" fmla="*/ 2155403 h 3152270"/>
              <a:gd name="connsiteX24" fmla="*/ 1500464 w 4876800"/>
              <a:gd name="connsiteY24" fmla="*/ 2249443 h 3152270"/>
              <a:gd name="connsiteX25" fmla="*/ 1475318 w 4876800"/>
              <a:gd name="connsiteY25" fmla="*/ 2331777 h 3152270"/>
              <a:gd name="connsiteX26" fmla="*/ 1515761 w 4876800"/>
              <a:gd name="connsiteY26" fmla="*/ 2407767 h 3152270"/>
              <a:gd name="connsiteX27" fmla="*/ 1674085 w 4876800"/>
              <a:gd name="connsiteY27" fmla="*/ 2392470 h 3152270"/>
              <a:gd name="connsiteX28" fmla="*/ 1751543 w 4876800"/>
              <a:gd name="connsiteY28" fmla="*/ 2298440 h 3152270"/>
              <a:gd name="connsiteX29" fmla="*/ 1776689 w 4876800"/>
              <a:gd name="connsiteY29" fmla="*/ 2216105 h 3152270"/>
              <a:gd name="connsiteX30" fmla="*/ 1736245 w 4876800"/>
              <a:gd name="connsiteY30" fmla="*/ 2140106 h 3152270"/>
              <a:gd name="connsiteX31" fmla="*/ 1664941 w 4876800"/>
              <a:gd name="connsiteY31" fmla="*/ 2114426 h 3152270"/>
              <a:gd name="connsiteX32" fmla="*/ 1344273 w 4876800"/>
              <a:gd name="connsiteY32" fmla="*/ 1850269 h 3152270"/>
              <a:gd name="connsiteX33" fmla="*/ 1333252 w 4876800"/>
              <a:gd name="connsiteY33" fmla="*/ 1850812 h 3152270"/>
              <a:gd name="connsiteX34" fmla="*/ 1257262 w 4876800"/>
              <a:gd name="connsiteY34" fmla="*/ 1891255 h 3152270"/>
              <a:gd name="connsiteX35" fmla="*/ 1179795 w 4876800"/>
              <a:gd name="connsiteY35" fmla="*/ 1985286 h 3152270"/>
              <a:gd name="connsiteX36" fmla="*/ 1195102 w 4876800"/>
              <a:gd name="connsiteY36" fmla="*/ 2143611 h 3152270"/>
              <a:gd name="connsiteX37" fmla="*/ 1353426 w 4876800"/>
              <a:gd name="connsiteY37" fmla="*/ 2128304 h 3152270"/>
              <a:gd name="connsiteX38" fmla="*/ 1430883 w 4876800"/>
              <a:gd name="connsiteY38" fmla="*/ 2034273 h 3152270"/>
              <a:gd name="connsiteX39" fmla="*/ 1415577 w 4876800"/>
              <a:gd name="connsiteY39" fmla="*/ 1875949 h 3152270"/>
              <a:gd name="connsiteX40" fmla="*/ 1344273 w 4876800"/>
              <a:gd name="connsiteY40" fmla="*/ 1850269 h 3152270"/>
              <a:gd name="connsiteX41" fmla="*/ 4781550 w 4876800"/>
              <a:gd name="connsiteY41" fmla="*/ 998201 h 3152270"/>
              <a:gd name="connsiteX42" fmla="*/ 4848892 w 4876800"/>
              <a:gd name="connsiteY42" fmla="*/ 1026109 h 3152270"/>
              <a:gd name="connsiteX43" fmla="*/ 4876800 w 4876800"/>
              <a:gd name="connsiteY43" fmla="*/ 1093451 h 3152270"/>
              <a:gd name="connsiteX44" fmla="*/ 4848892 w 4876800"/>
              <a:gd name="connsiteY44" fmla="*/ 1160792 h 3152270"/>
              <a:gd name="connsiteX45" fmla="*/ 4781550 w 4876800"/>
              <a:gd name="connsiteY45" fmla="*/ 1188701 h 3152270"/>
              <a:gd name="connsiteX46" fmla="*/ 4714208 w 4876800"/>
              <a:gd name="connsiteY46" fmla="*/ 1160792 h 3152270"/>
              <a:gd name="connsiteX47" fmla="*/ 4686300 w 4876800"/>
              <a:gd name="connsiteY47" fmla="*/ 1093451 h 3152270"/>
              <a:gd name="connsiteX48" fmla="*/ 4714208 w 4876800"/>
              <a:gd name="connsiteY48" fmla="*/ 1026109 h 3152270"/>
              <a:gd name="connsiteX49" fmla="*/ 4781550 w 4876800"/>
              <a:gd name="connsiteY49" fmla="*/ 998201 h 3152270"/>
              <a:gd name="connsiteX50" fmla="*/ 95250 w 4876800"/>
              <a:gd name="connsiteY50" fmla="*/ 998201 h 3152270"/>
              <a:gd name="connsiteX51" fmla="*/ 162592 w 4876800"/>
              <a:gd name="connsiteY51" fmla="*/ 1026109 h 3152270"/>
              <a:gd name="connsiteX52" fmla="*/ 190500 w 4876800"/>
              <a:gd name="connsiteY52" fmla="*/ 1093451 h 3152270"/>
              <a:gd name="connsiteX53" fmla="*/ 162592 w 4876800"/>
              <a:gd name="connsiteY53" fmla="*/ 1160792 h 3152270"/>
              <a:gd name="connsiteX54" fmla="*/ 95250 w 4876800"/>
              <a:gd name="connsiteY54" fmla="*/ 1188701 h 3152270"/>
              <a:gd name="connsiteX55" fmla="*/ 27908 w 4876800"/>
              <a:gd name="connsiteY55" fmla="*/ 1160792 h 3152270"/>
              <a:gd name="connsiteX56" fmla="*/ 0 w 4876800"/>
              <a:gd name="connsiteY56" fmla="*/ 1093451 h 3152270"/>
              <a:gd name="connsiteX57" fmla="*/ 27908 w 4876800"/>
              <a:gd name="connsiteY57" fmla="*/ 1026109 h 3152270"/>
              <a:gd name="connsiteX58" fmla="*/ 95250 w 4876800"/>
              <a:gd name="connsiteY58" fmla="*/ 998201 h 3152270"/>
              <a:gd name="connsiteX59" fmla="*/ 2728636 w 4876800"/>
              <a:gd name="connsiteY59" fmla="*/ 322792 h 3152270"/>
              <a:gd name="connsiteX60" fmla="*/ 2219096 w 4876800"/>
              <a:gd name="connsiteY60" fmla="*/ 532257 h 3152270"/>
              <a:gd name="connsiteX61" fmla="*/ 1497930 w 4876800"/>
              <a:gd name="connsiteY61" fmla="*/ 1245803 h 3152270"/>
              <a:gd name="connsiteX62" fmla="*/ 1495625 w 4876800"/>
              <a:gd name="connsiteY62" fmla="*/ 1452505 h 3152270"/>
              <a:gd name="connsiteX63" fmla="*/ 1673666 w 4876800"/>
              <a:gd name="connsiteY63" fmla="*/ 1478327 h 3152270"/>
              <a:gd name="connsiteX64" fmla="*/ 2451201 w 4876800"/>
              <a:gd name="connsiteY64" fmla="*/ 1039044 h 3152270"/>
              <a:gd name="connsiteX65" fmla="*/ 2498055 w 4876800"/>
              <a:gd name="connsiteY65" fmla="*/ 1026719 h 3152270"/>
              <a:gd name="connsiteX66" fmla="*/ 3123886 w 4876800"/>
              <a:gd name="connsiteY66" fmla="*/ 1026719 h 3152270"/>
              <a:gd name="connsiteX67" fmla="*/ 3219136 w 4876800"/>
              <a:gd name="connsiteY67" fmla="*/ 1121969 h 3152270"/>
              <a:gd name="connsiteX68" fmla="*/ 3123886 w 4876800"/>
              <a:gd name="connsiteY68" fmla="*/ 1217219 h 3152270"/>
              <a:gd name="connsiteX69" fmla="*/ 3057001 w 4876800"/>
              <a:gd name="connsiteY69" fmla="*/ 1217219 h 3152270"/>
              <a:gd name="connsiteX70" fmla="*/ 3738153 w 4876800"/>
              <a:gd name="connsiteY70" fmla="*/ 1880892 h 3152270"/>
              <a:gd name="connsiteX71" fmla="*/ 4076700 w 4876800"/>
              <a:gd name="connsiteY71" fmla="*/ 1698193 h 3152270"/>
              <a:gd name="connsiteX72" fmla="*/ 4076700 w 4876800"/>
              <a:gd name="connsiteY72" fmla="*/ 322792 h 3152270"/>
              <a:gd name="connsiteX73" fmla="*/ 2156149 w 4876800"/>
              <a:gd name="connsiteY73" fmla="*/ 199796 h 3152270"/>
              <a:gd name="connsiteX74" fmla="*/ 1957559 w 4876800"/>
              <a:gd name="connsiteY74" fmla="*/ 221265 h 3152270"/>
              <a:gd name="connsiteX75" fmla="*/ 1179109 w 4876800"/>
              <a:gd name="connsiteY75" fmla="*/ 373170 h 3152270"/>
              <a:gd name="connsiteX76" fmla="*/ 1160859 w 4876800"/>
              <a:gd name="connsiteY76" fmla="*/ 374942 h 3152270"/>
              <a:gd name="connsiteX77" fmla="*/ 800071 w 4876800"/>
              <a:gd name="connsiteY77" fmla="*/ 374942 h 3152270"/>
              <a:gd name="connsiteX78" fmla="*/ 800071 w 4876800"/>
              <a:gd name="connsiteY78" fmla="*/ 1800129 h 3152270"/>
              <a:gd name="connsiteX79" fmla="*/ 1014631 w 4876800"/>
              <a:gd name="connsiteY79" fmla="*/ 1888531 h 3152270"/>
              <a:gd name="connsiteX80" fmla="*/ 1032729 w 4876800"/>
              <a:gd name="connsiteY80" fmla="*/ 1864166 h 3152270"/>
              <a:gd name="connsiteX81" fmla="*/ 1110196 w 4876800"/>
              <a:gd name="connsiteY81" fmla="*/ 1770135 h 3152270"/>
              <a:gd name="connsiteX82" fmla="*/ 1314897 w 4876800"/>
              <a:gd name="connsiteY82" fmla="*/ 1661198 h 3152270"/>
              <a:gd name="connsiteX83" fmla="*/ 1536678 w 4876800"/>
              <a:gd name="connsiteY83" fmla="*/ 1728911 h 3152270"/>
              <a:gd name="connsiteX84" fmla="*/ 1644386 w 4876800"/>
              <a:gd name="connsiteY84" fmla="*/ 1924707 h 3152270"/>
              <a:gd name="connsiteX85" fmla="*/ 1857337 w 4876800"/>
              <a:gd name="connsiteY85" fmla="*/ 1993068 h 3152270"/>
              <a:gd name="connsiteX86" fmla="*/ 1965207 w 4876800"/>
              <a:gd name="connsiteY86" fmla="*/ 2188988 h 3152270"/>
              <a:gd name="connsiteX87" fmla="*/ 2177996 w 4876800"/>
              <a:gd name="connsiteY87" fmla="*/ 2257215 h 3152270"/>
              <a:gd name="connsiteX88" fmla="*/ 2285724 w 4876800"/>
              <a:gd name="connsiteY88" fmla="*/ 2453145 h 3152270"/>
              <a:gd name="connsiteX89" fmla="*/ 2498655 w 4876800"/>
              <a:gd name="connsiteY89" fmla="*/ 2521363 h 3152270"/>
              <a:gd name="connsiteX90" fmla="*/ 2503960 w 4876800"/>
              <a:gd name="connsiteY90" fmla="*/ 2525963 h 3152270"/>
              <a:gd name="connsiteX91" fmla="*/ 2513771 w 4876800"/>
              <a:gd name="connsiteY91" fmla="*/ 2534164 h 3152270"/>
              <a:gd name="connsiteX92" fmla="*/ 2652227 w 4876800"/>
              <a:gd name="connsiteY92" fmla="*/ 2668714 h 3152270"/>
              <a:gd name="connsiteX93" fmla="*/ 2741085 w 4876800"/>
              <a:gd name="connsiteY93" fmla="*/ 2704052 h 3152270"/>
              <a:gd name="connsiteX94" fmla="*/ 2828896 w 4876800"/>
              <a:gd name="connsiteY94" fmla="*/ 2666200 h 3152270"/>
              <a:gd name="connsiteX95" fmla="*/ 2826372 w 4876800"/>
              <a:gd name="connsiteY95" fmla="*/ 2489521 h 3152270"/>
              <a:gd name="connsiteX96" fmla="*/ 2332006 w 4876800"/>
              <a:gd name="connsiteY96" fmla="*/ 2009070 h 3152270"/>
              <a:gd name="connsiteX97" fmla="*/ 2330082 w 4876800"/>
              <a:gd name="connsiteY97" fmla="*/ 1874377 h 3152270"/>
              <a:gd name="connsiteX98" fmla="*/ 2464775 w 4876800"/>
              <a:gd name="connsiteY98" fmla="*/ 1872462 h 3152270"/>
              <a:gd name="connsiteX99" fmla="*/ 2702299 w 4876800"/>
              <a:gd name="connsiteY99" fmla="*/ 2103291 h 3152270"/>
              <a:gd name="connsiteX100" fmla="*/ 2705395 w 4876800"/>
              <a:gd name="connsiteY100" fmla="*/ 2106006 h 3152270"/>
              <a:gd name="connsiteX101" fmla="*/ 3199771 w 4876800"/>
              <a:gd name="connsiteY101" fmla="*/ 2586457 h 3152270"/>
              <a:gd name="connsiteX102" fmla="*/ 3376441 w 4876800"/>
              <a:gd name="connsiteY102" fmla="*/ 2583923 h 3152270"/>
              <a:gd name="connsiteX103" fmla="*/ 3373917 w 4876800"/>
              <a:gd name="connsiteY103" fmla="*/ 2407244 h 3152270"/>
              <a:gd name="connsiteX104" fmla="*/ 2879550 w 4876800"/>
              <a:gd name="connsiteY104" fmla="*/ 1926793 h 3152270"/>
              <a:gd name="connsiteX105" fmla="*/ 2877626 w 4876800"/>
              <a:gd name="connsiteY105" fmla="*/ 1792100 h 3152270"/>
              <a:gd name="connsiteX106" fmla="*/ 3012319 w 4876800"/>
              <a:gd name="connsiteY106" fmla="*/ 1790185 h 3152270"/>
              <a:gd name="connsiteX107" fmla="*/ 3323425 w 4876800"/>
              <a:gd name="connsiteY107" fmla="*/ 2092528 h 3152270"/>
              <a:gd name="connsiteX108" fmla="*/ 3324511 w 4876800"/>
              <a:gd name="connsiteY108" fmla="*/ 2093490 h 3152270"/>
              <a:gd name="connsiteX109" fmla="*/ 3640312 w 4876800"/>
              <a:gd name="connsiteY109" fmla="*/ 2400405 h 3152270"/>
              <a:gd name="connsiteX110" fmla="*/ 3816982 w 4876800"/>
              <a:gd name="connsiteY110" fmla="*/ 2397871 h 3152270"/>
              <a:gd name="connsiteX111" fmla="*/ 3852300 w 4876800"/>
              <a:gd name="connsiteY111" fmla="*/ 2309031 h 3152270"/>
              <a:gd name="connsiteX112" fmla="*/ 3814448 w 4876800"/>
              <a:gd name="connsiteY112" fmla="*/ 2221220 h 3152270"/>
              <a:gd name="connsiteX113" fmla="*/ 2784015 w 4876800"/>
              <a:gd name="connsiteY113" fmla="*/ 1217228 h 3152270"/>
              <a:gd name="connsiteX114" fmla="*/ 2523087 w 4876800"/>
              <a:gd name="connsiteY114" fmla="*/ 1217228 h 3152270"/>
              <a:gd name="connsiteX115" fmla="*/ 1767364 w 4876800"/>
              <a:gd name="connsiteY115" fmla="*/ 1644196 h 3152270"/>
              <a:gd name="connsiteX116" fmla="*/ 1601467 w 4876800"/>
              <a:gd name="connsiteY116" fmla="*/ 1687858 h 3152270"/>
              <a:gd name="connsiteX117" fmla="*/ 1358646 w 4876800"/>
              <a:gd name="connsiteY117" fmla="*/ 1584912 h 3152270"/>
              <a:gd name="connsiteX118" fmla="*/ 1363932 w 4876800"/>
              <a:gd name="connsiteY118" fmla="*/ 1110396 h 3152270"/>
              <a:gd name="connsiteX119" fmla="*/ 2085099 w 4876800"/>
              <a:gd name="connsiteY119" fmla="*/ 396849 h 3152270"/>
              <a:gd name="connsiteX120" fmla="*/ 2353504 w 4876800"/>
              <a:gd name="connsiteY120" fmla="*/ 212302 h 3152270"/>
              <a:gd name="connsiteX121" fmla="*/ 2156149 w 4876800"/>
              <a:gd name="connsiteY121" fmla="*/ 199796 h 3152270"/>
              <a:gd name="connsiteX122" fmla="*/ 95250 w 4876800"/>
              <a:gd name="connsiteY122" fmla="*/ 0 h 3152270"/>
              <a:gd name="connsiteX123" fmla="*/ 609600 w 4876800"/>
              <a:gd name="connsiteY123" fmla="*/ 0 h 3152270"/>
              <a:gd name="connsiteX124" fmla="*/ 799795 w 4876800"/>
              <a:gd name="connsiteY124" fmla="*/ 184442 h 3152270"/>
              <a:gd name="connsiteX125" fmla="*/ 1151687 w 4876800"/>
              <a:gd name="connsiteY125" fmla="*/ 184442 h 3152270"/>
              <a:gd name="connsiteX126" fmla="*/ 1921097 w 4876800"/>
              <a:gd name="connsiteY126" fmla="*/ 34299 h 3152270"/>
              <a:gd name="connsiteX127" fmla="*/ 2742581 w 4876800"/>
              <a:gd name="connsiteY127" fmla="*/ 130749 h 3152270"/>
              <a:gd name="connsiteX128" fmla="*/ 2745572 w 4876800"/>
              <a:gd name="connsiteY128" fmla="*/ 132292 h 3152270"/>
              <a:gd name="connsiteX129" fmla="*/ 4085873 w 4876800"/>
              <a:gd name="connsiteY129" fmla="*/ 132292 h 3152270"/>
              <a:gd name="connsiteX130" fmla="*/ 4267200 w 4876800"/>
              <a:gd name="connsiteY130" fmla="*/ 0 h 3152270"/>
              <a:gd name="connsiteX131" fmla="*/ 4781550 w 4876800"/>
              <a:gd name="connsiteY131" fmla="*/ 0 h 3152270"/>
              <a:gd name="connsiteX132" fmla="*/ 4876800 w 4876800"/>
              <a:gd name="connsiteY132" fmla="*/ 95250 h 3152270"/>
              <a:gd name="connsiteX133" fmla="*/ 4876800 w 4876800"/>
              <a:gd name="connsiteY133" fmla="*/ 722204 h 3152270"/>
              <a:gd name="connsiteX134" fmla="*/ 4781550 w 4876800"/>
              <a:gd name="connsiteY134" fmla="*/ 817454 h 3152270"/>
              <a:gd name="connsiteX135" fmla="*/ 4686300 w 4876800"/>
              <a:gd name="connsiteY135" fmla="*/ 722204 h 3152270"/>
              <a:gd name="connsiteX136" fmla="*/ 4686300 w 4876800"/>
              <a:gd name="connsiteY136" fmla="*/ 190500 h 3152270"/>
              <a:gd name="connsiteX137" fmla="*/ 4267200 w 4876800"/>
              <a:gd name="connsiteY137" fmla="*/ 190500 h 3152270"/>
              <a:gd name="connsiteX138" fmla="*/ 4267200 w 4876800"/>
              <a:gd name="connsiteY138" fmla="*/ 1754800 h 3152270"/>
              <a:gd name="connsiteX139" fmla="*/ 4267200 w 4876800"/>
              <a:gd name="connsiteY139" fmla="*/ 1755572 h 3152270"/>
              <a:gd name="connsiteX140" fmla="*/ 4267200 w 4876800"/>
              <a:gd name="connsiteY140" fmla="*/ 1996326 h 3152270"/>
              <a:gd name="connsiteX141" fmla="*/ 4686300 w 4876800"/>
              <a:gd name="connsiteY141" fmla="*/ 1996326 h 3152270"/>
              <a:gd name="connsiteX142" fmla="*/ 4686300 w 4876800"/>
              <a:gd name="connsiteY142" fmla="*/ 1460068 h 3152270"/>
              <a:gd name="connsiteX143" fmla="*/ 4781550 w 4876800"/>
              <a:gd name="connsiteY143" fmla="*/ 1364818 h 3152270"/>
              <a:gd name="connsiteX144" fmla="*/ 4876800 w 4876800"/>
              <a:gd name="connsiteY144" fmla="*/ 1460068 h 3152270"/>
              <a:gd name="connsiteX145" fmla="*/ 4876800 w 4876800"/>
              <a:gd name="connsiteY145" fmla="*/ 2091576 h 3152270"/>
              <a:gd name="connsiteX146" fmla="*/ 4781550 w 4876800"/>
              <a:gd name="connsiteY146" fmla="*/ 2186826 h 3152270"/>
              <a:gd name="connsiteX147" fmla="*/ 4267200 w 4876800"/>
              <a:gd name="connsiteY147" fmla="*/ 2186826 h 3152270"/>
              <a:gd name="connsiteX148" fmla="*/ 4076700 w 4876800"/>
              <a:gd name="connsiteY148" fmla="*/ 1996326 h 3152270"/>
              <a:gd name="connsiteX149" fmla="*/ 4076700 w 4876800"/>
              <a:gd name="connsiteY149" fmla="*/ 1914668 h 3152270"/>
              <a:gd name="connsiteX150" fmla="*/ 3881161 w 4876800"/>
              <a:gd name="connsiteY150" fmla="*/ 2020214 h 3152270"/>
              <a:gd name="connsiteX151" fmla="*/ 3947341 w 4876800"/>
              <a:gd name="connsiteY151" fmla="*/ 2084698 h 3152270"/>
              <a:gd name="connsiteX152" fmla="*/ 4042819 w 4876800"/>
              <a:gd name="connsiteY152" fmla="*/ 2306317 h 3152270"/>
              <a:gd name="connsiteX153" fmla="*/ 3953627 w 4876800"/>
              <a:gd name="connsiteY153" fmla="*/ 2530669 h 3152270"/>
              <a:gd name="connsiteX154" fmla="*/ 3727380 w 4876800"/>
              <a:gd name="connsiteY154" fmla="*/ 2626119 h 3152270"/>
              <a:gd name="connsiteX155" fmla="*/ 3587115 w 4876800"/>
              <a:gd name="connsiteY155" fmla="*/ 2593295 h 3152270"/>
              <a:gd name="connsiteX156" fmla="*/ 3513096 w 4876800"/>
              <a:gd name="connsiteY156" fmla="*/ 2716720 h 3152270"/>
              <a:gd name="connsiteX157" fmla="*/ 3286849 w 4876800"/>
              <a:gd name="connsiteY157" fmla="*/ 2812170 h 3152270"/>
              <a:gd name="connsiteX158" fmla="*/ 3067050 w 4876800"/>
              <a:gd name="connsiteY158" fmla="*/ 2723093 h 3152270"/>
              <a:gd name="connsiteX159" fmla="*/ 3034179 w 4876800"/>
              <a:gd name="connsiteY159" fmla="*/ 2691146 h 3152270"/>
              <a:gd name="connsiteX160" fmla="*/ 2965571 w 4876800"/>
              <a:gd name="connsiteY160" fmla="*/ 2798978 h 3152270"/>
              <a:gd name="connsiteX161" fmla="*/ 2743867 w 4876800"/>
              <a:gd name="connsiteY161" fmla="*/ 2894543 h 3152270"/>
              <a:gd name="connsiteX162" fmla="*/ 2739238 w 4876800"/>
              <a:gd name="connsiteY162" fmla="*/ 2894581 h 3152270"/>
              <a:gd name="connsiteX163" fmla="*/ 2591181 w 4876800"/>
              <a:gd name="connsiteY163" fmla="*/ 2857709 h 3152270"/>
              <a:gd name="connsiteX164" fmla="*/ 2539936 w 4876800"/>
              <a:gd name="connsiteY164" fmla="*/ 2947864 h 3152270"/>
              <a:gd name="connsiteX165" fmla="*/ 2462479 w 4876800"/>
              <a:gd name="connsiteY165" fmla="*/ 3041894 h 3152270"/>
              <a:gd name="connsiteX166" fmla="*/ 2257777 w 4876800"/>
              <a:gd name="connsiteY166" fmla="*/ 3150832 h 3152270"/>
              <a:gd name="connsiteX167" fmla="*/ 2228078 w 4876800"/>
              <a:gd name="connsiteY167" fmla="*/ 3152270 h 3152270"/>
              <a:gd name="connsiteX168" fmla="*/ 2035988 w 4876800"/>
              <a:gd name="connsiteY168" fmla="*/ 3083109 h 3152270"/>
              <a:gd name="connsiteX169" fmla="*/ 1928279 w 4876800"/>
              <a:gd name="connsiteY169" fmla="*/ 2887313 h 3152270"/>
              <a:gd name="connsiteX170" fmla="*/ 1907419 w 4876800"/>
              <a:gd name="connsiteY170" fmla="*/ 2888113 h 3152270"/>
              <a:gd name="connsiteX171" fmla="*/ 1715329 w 4876800"/>
              <a:gd name="connsiteY171" fmla="*/ 2818952 h 3152270"/>
              <a:gd name="connsiteX172" fmla="*/ 1607448 w 4876800"/>
              <a:gd name="connsiteY172" fmla="*/ 2623023 h 3152270"/>
              <a:gd name="connsiteX173" fmla="*/ 1587027 w 4876800"/>
              <a:gd name="connsiteY173" fmla="*/ 2623785 h 3152270"/>
              <a:gd name="connsiteX174" fmla="*/ 1394650 w 4876800"/>
              <a:gd name="connsiteY174" fmla="*/ 2554795 h 3152270"/>
              <a:gd name="connsiteX175" fmla="*/ 1286780 w 4876800"/>
              <a:gd name="connsiteY175" fmla="*/ 2358876 h 3152270"/>
              <a:gd name="connsiteX176" fmla="*/ 1266349 w 4876800"/>
              <a:gd name="connsiteY176" fmla="*/ 2359647 h 3152270"/>
              <a:gd name="connsiteX177" fmla="*/ 1073982 w 4876800"/>
              <a:gd name="connsiteY177" fmla="*/ 2290658 h 3152270"/>
              <a:gd name="connsiteX178" fmla="*/ 965740 w 4876800"/>
              <a:gd name="connsiteY178" fmla="*/ 2090490 h 3152270"/>
              <a:gd name="connsiteX179" fmla="*/ 921267 w 4876800"/>
              <a:gd name="connsiteY179" fmla="*/ 2056047 h 3152270"/>
              <a:gd name="connsiteX180" fmla="*/ 800100 w 4876800"/>
              <a:gd name="connsiteY180" fmla="*/ 1995278 h 3152270"/>
              <a:gd name="connsiteX181" fmla="*/ 800100 w 4876800"/>
              <a:gd name="connsiteY181" fmla="*/ 1996326 h 3152270"/>
              <a:gd name="connsiteX182" fmla="*/ 609600 w 4876800"/>
              <a:gd name="connsiteY182" fmla="*/ 2186826 h 3152270"/>
              <a:gd name="connsiteX183" fmla="*/ 95250 w 4876800"/>
              <a:gd name="connsiteY183" fmla="*/ 2186826 h 3152270"/>
              <a:gd name="connsiteX184" fmla="*/ 0 w 4876800"/>
              <a:gd name="connsiteY184" fmla="*/ 2091576 h 3152270"/>
              <a:gd name="connsiteX185" fmla="*/ 0 w 4876800"/>
              <a:gd name="connsiteY185" fmla="*/ 1488643 h 3152270"/>
              <a:gd name="connsiteX186" fmla="*/ 95250 w 4876800"/>
              <a:gd name="connsiteY186" fmla="*/ 1393393 h 3152270"/>
              <a:gd name="connsiteX187" fmla="*/ 190500 w 4876800"/>
              <a:gd name="connsiteY187" fmla="*/ 1488643 h 3152270"/>
              <a:gd name="connsiteX188" fmla="*/ 190500 w 4876800"/>
              <a:gd name="connsiteY188" fmla="*/ 1996326 h 3152270"/>
              <a:gd name="connsiteX189" fmla="*/ 609600 w 4876800"/>
              <a:gd name="connsiteY189" fmla="*/ 1996326 h 3152270"/>
              <a:gd name="connsiteX190" fmla="*/ 609600 w 4876800"/>
              <a:gd name="connsiteY190" fmla="*/ 190500 h 3152270"/>
              <a:gd name="connsiteX191" fmla="*/ 190500 w 4876800"/>
              <a:gd name="connsiteY191" fmla="*/ 190500 h 3152270"/>
              <a:gd name="connsiteX192" fmla="*/ 190500 w 4876800"/>
              <a:gd name="connsiteY192" fmla="*/ 707593 h 3152270"/>
              <a:gd name="connsiteX193" fmla="*/ 95250 w 4876800"/>
              <a:gd name="connsiteY193" fmla="*/ 802843 h 3152270"/>
              <a:gd name="connsiteX194" fmla="*/ 0 w 4876800"/>
              <a:gd name="connsiteY194" fmla="*/ 707593 h 3152270"/>
              <a:gd name="connsiteX195" fmla="*/ 0 w 4876800"/>
              <a:gd name="connsiteY195" fmla="*/ 95250 h 3152270"/>
              <a:gd name="connsiteX196" fmla="*/ 95250 w 4876800"/>
              <a:gd name="connsiteY196" fmla="*/ 0 h 3152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4876800" h="3152270">
                <a:moveTo>
                  <a:pt x="2306260" y="2642721"/>
                </a:moveTo>
                <a:cubicBezTo>
                  <a:pt x="2302602" y="2642721"/>
                  <a:pt x="2298925" y="2642902"/>
                  <a:pt x="2295239" y="2643264"/>
                </a:cubicBezTo>
                <a:cubicBezTo>
                  <a:pt x="2265331" y="2646150"/>
                  <a:pt x="2238337" y="2660504"/>
                  <a:pt x="2219239" y="2683697"/>
                </a:cubicBezTo>
                <a:lnTo>
                  <a:pt x="2141772" y="2777728"/>
                </a:lnTo>
                <a:cubicBezTo>
                  <a:pt x="2102339" y="2825591"/>
                  <a:pt x="2109206" y="2896619"/>
                  <a:pt x="2157079" y="2936053"/>
                </a:cubicBezTo>
                <a:cubicBezTo>
                  <a:pt x="2180263" y="2955160"/>
                  <a:pt x="2209476" y="2964132"/>
                  <a:pt x="2239413" y="2961198"/>
                </a:cubicBezTo>
                <a:cubicBezTo>
                  <a:pt x="2269312" y="2958312"/>
                  <a:pt x="2296306" y="2943949"/>
                  <a:pt x="2315404" y="2920755"/>
                </a:cubicBezTo>
                <a:lnTo>
                  <a:pt x="2392870" y="2826725"/>
                </a:lnTo>
                <a:cubicBezTo>
                  <a:pt x="2411978" y="2803531"/>
                  <a:pt x="2420902" y="2774299"/>
                  <a:pt x="2418016" y="2744391"/>
                </a:cubicBezTo>
                <a:cubicBezTo>
                  <a:pt x="2415121" y="2714482"/>
                  <a:pt x="2400767" y="2687498"/>
                  <a:pt x="2377573" y="2668400"/>
                </a:cubicBezTo>
                <a:cubicBezTo>
                  <a:pt x="2357247" y="2651655"/>
                  <a:pt x="2332263" y="2642721"/>
                  <a:pt x="2306260" y="2642721"/>
                </a:cubicBezTo>
                <a:close/>
                <a:moveTo>
                  <a:pt x="1985496" y="2378631"/>
                </a:moveTo>
                <a:cubicBezTo>
                  <a:pt x="1953015" y="2378631"/>
                  <a:pt x="1920792" y="2392585"/>
                  <a:pt x="1898580" y="2419540"/>
                </a:cubicBezTo>
                <a:lnTo>
                  <a:pt x="1821123" y="2513571"/>
                </a:lnTo>
                <a:cubicBezTo>
                  <a:pt x="1802016" y="2536774"/>
                  <a:pt x="1793091" y="2566006"/>
                  <a:pt x="1795977" y="2595905"/>
                </a:cubicBezTo>
                <a:cubicBezTo>
                  <a:pt x="1798872" y="2625814"/>
                  <a:pt x="1813236" y="2652808"/>
                  <a:pt x="1836429" y="2671905"/>
                </a:cubicBezTo>
                <a:cubicBezTo>
                  <a:pt x="1859604" y="2691012"/>
                  <a:pt x="1888826" y="2699956"/>
                  <a:pt x="1918764" y="2697032"/>
                </a:cubicBezTo>
                <a:cubicBezTo>
                  <a:pt x="1948672" y="2694146"/>
                  <a:pt x="1975656" y="2679792"/>
                  <a:pt x="1994754" y="2656598"/>
                </a:cubicBezTo>
                <a:lnTo>
                  <a:pt x="2072221" y="2562558"/>
                </a:lnTo>
                <a:cubicBezTo>
                  <a:pt x="2111654" y="2514695"/>
                  <a:pt x="2104787" y="2443677"/>
                  <a:pt x="2056914" y="2404243"/>
                </a:cubicBezTo>
                <a:cubicBezTo>
                  <a:pt x="2036007" y="2387022"/>
                  <a:pt x="2010680" y="2378631"/>
                  <a:pt x="1985496" y="2378631"/>
                </a:cubicBezTo>
                <a:close/>
                <a:moveTo>
                  <a:pt x="1664941" y="2114426"/>
                </a:moveTo>
                <a:cubicBezTo>
                  <a:pt x="1661284" y="2114426"/>
                  <a:pt x="1657607" y="2114607"/>
                  <a:pt x="1653921" y="2114969"/>
                </a:cubicBezTo>
                <a:cubicBezTo>
                  <a:pt x="1624012" y="2117855"/>
                  <a:pt x="1597028" y="2132209"/>
                  <a:pt x="1577930" y="2155403"/>
                </a:cubicBezTo>
                <a:lnTo>
                  <a:pt x="1500464" y="2249443"/>
                </a:lnTo>
                <a:cubicBezTo>
                  <a:pt x="1481356" y="2272636"/>
                  <a:pt x="1472431" y="2301868"/>
                  <a:pt x="1475318" y="2331777"/>
                </a:cubicBezTo>
                <a:cubicBezTo>
                  <a:pt x="1478213" y="2361685"/>
                  <a:pt x="1492567" y="2388670"/>
                  <a:pt x="1515761" y="2407767"/>
                </a:cubicBezTo>
                <a:cubicBezTo>
                  <a:pt x="1563624" y="2447210"/>
                  <a:pt x="1634661" y="2440333"/>
                  <a:pt x="1674085" y="2392470"/>
                </a:cubicBezTo>
                <a:lnTo>
                  <a:pt x="1751543" y="2298440"/>
                </a:lnTo>
                <a:cubicBezTo>
                  <a:pt x="1770650" y="2275227"/>
                  <a:pt x="1779575" y="2246004"/>
                  <a:pt x="1776689" y="2216105"/>
                </a:cubicBezTo>
                <a:cubicBezTo>
                  <a:pt x="1773793" y="2186197"/>
                  <a:pt x="1759439" y="2159203"/>
                  <a:pt x="1736245" y="2140106"/>
                </a:cubicBezTo>
                <a:cubicBezTo>
                  <a:pt x="1715929" y="2123360"/>
                  <a:pt x="1690935" y="2114426"/>
                  <a:pt x="1664941" y="2114426"/>
                </a:cubicBezTo>
                <a:close/>
                <a:moveTo>
                  <a:pt x="1344273" y="1850269"/>
                </a:moveTo>
                <a:cubicBezTo>
                  <a:pt x="1340615" y="1850269"/>
                  <a:pt x="1336938" y="1850450"/>
                  <a:pt x="1333252" y="1850812"/>
                </a:cubicBezTo>
                <a:cubicBezTo>
                  <a:pt x="1303353" y="1853698"/>
                  <a:pt x="1276359" y="1868062"/>
                  <a:pt x="1257262" y="1891255"/>
                </a:cubicBezTo>
                <a:lnTo>
                  <a:pt x="1179795" y="1985286"/>
                </a:lnTo>
                <a:cubicBezTo>
                  <a:pt x="1140361" y="2033149"/>
                  <a:pt x="1147229" y="2104177"/>
                  <a:pt x="1195102" y="2143611"/>
                </a:cubicBezTo>
                <a:cubicBezTo>
                  <a:pt x="1242974" y="2183063"/>
                  <a:pt x="1313993" y="2176186"/>
                  <a:pt x="1353426" y="2128304"/>
                </a:cubicBezTo>
                <a:lnTo>
                  <a:pt x="1430883" y="2034273"/>
                </a:lnTo>
                <a:cubicBezTo>
                  <a:pt x="1470307" y="1986410"/>
                  <a:pt x="1463449" y="1915382"/>
                  <a:pt x="1415577" y="1875949"/>
                </a:cubicBezTo>
                <a:cubicBezTo>
                  <a:pt x="1395260" y="1859203"/>
                  <a:pt x="1370266" y="1850269"/>
                  <a:pt x="1344273" y="1850269"/>
                </a:cubicBezTo>
                <a:close/>
                <a:moveTo>
                  <a:pt x="4781550" y="998201"/>
                </a:moveTo>
                <a:cubicBezTo>
                  <a:pt x="4806601" y="998201"/>
                  <a:pt x="4831175" y="1008297"/>
                  <a:pt x="4848892" y="1026109"/>
                </a:cubicBezTo>
                <a:cubicBezTo>
                  <a:pt x="4866608" y="1043825"/>
                  <a:pt x="4876800" y="1068305"/>
                  <a:pt x="4876800" y="1093451"/>
                </a:cubicBezTo>
                <a:cubicBezTo>
                  <a:pt x="4876800" y="1118501"/>
                  <a:pt x="4866608" y="1142981"/>
                  <a:pt x="4848892" y="1160792"/>
                </a:cubicBezTo>
                <a:cubicBezTo>
                  <a:pt x="4831175" y="1178509"/>
                  <a:pt x="4806601" y="1188701"/>
                  <a:pt x="4781550" y="1188701"/>
                </a:cubicBezTo>
                <a:cubicBezTo>
                  <a:pt x="4756499" y="1188701"/>
                  <a:pt x="4731925" y="1178499"/>
                  <a:pt x="4714208" y="1160792"/>
                </a:cubicBezTo>
                <a:cubicBezTo>
                  <a:pt x="4696492" y="1143076"/>
                  <a:pt x="4686300" y="1118501"/>
                  <a:pt x="4686300" y="1093451"/>
                </a:cubicBezTo>
                <a:cubicBezTo>
                  <a:pt x="4686300" y="1068314"/>
                  <a:pt x="4696492" y="1043825"/>
                  <a:pt x="4714208" y="1026109"/>
                </a:cubicBezTo>
                <a:cubicBezTo>
                  <a:pt x="4731925" y="1008297"/>
                  <a:pt x="4756499" y="998201"/>
                  <a:pt x="4781550" y="998201"/>
                </a:cubicBezTo>
                <a:close/>
                <a:moveTo>
                  <a:pt x="95250" y="998201"/>
                </a:moveTo>
                <a:cubicBezTo>
                  <a:pt x="120301" y="998201"/>
                  <a:pt x="144875" y="1008297"/>
                  <a:pt x="162592" y="1026109"/>
                </a:cubicBezTo>
                <a:cubicBezTo>
                  <a:pt x="180308" y="1043825"/>
                  <a:pt x="190500" y="1068305"/>
                  <a:pt x="190500" y="1093451"/>
                </a:cubicBezTo>
                <a:cubicBezTo>
                  <a:pt x="190500" y="1118501"/>
                  <a:pt x="180308" y="1142981"/>
                  <a:pt x="162592" y="1160792"/>
                </a:cubicBezTo>
                <a:cubicBezTo>
                  <a:pt x="144875" y="1178509"/>
                  <a:pt x="120301" y="1188701"/>
                  <a:pt x="95250" y="1188701"/>
                </a:cubicBezTo>
                <a:cubicBezTo>
                  <a:pt x="70199" y="1188701"/>
                  <a:pt x="45625" y="1178509"/>
                  <a:pt x="27908" y="1160792"/>
                </a:cubicBezTo>
                <a:cubicBezTo>
                  <a:pt x="10192" y="1142981"/>
                  <a:pt x="0" y="1118501"/>
                  <a:pt x="0" y="1093451"/>
                </a:cubicBezTo>
                <a:cubicBezTo>
                  <a:pt x="0" y="1068314"/>
                  <a:pt x="10192" y="1043825"/>
                  <a:pt x="27908" y="1026109"/>
                </a:cubicBezTo>
                <a:cubicBezTo>
                  <a:pt x="45625" y="1008297"/>
                  <a:pt x="70199" y="998201"/>
                  <a:pt x="95250" y="998201"/>
                </a:cubicBezTo>
                <a:close/>
                <a:moveTo>
                  <a:pt x="2728636" y="322792"/>
                </a:moveTo>
                <a:cubicBezTo>
                  <a:pt x="2536584" y="322792"/>
                  <a:pt x="2355618" y="397173"/>
                  <a:pt x="2219096" y="532257"/>
                </a:cubicBezTo>
                <a:lnTo>
                  <a:pt x="1497930" y="1245803"/>
                </a:lnTo>
                <a:cubicBezTo>
                  <a:pt x="1440961" y="1302162"/>
                  <a:pt x="1439923" y="1394888"/>
                  <a:pt x="1495625" y="1452505"/>
                </a:cubicBezTo>
                <a:cubicBezTo>
                  <a:pt x="1542164" y="1500645"/>
                  <a:pt x="1615373" y="1511274"/>
                  <a:pt x="1673666" y="1478327"/>
                </a:cubicBezTo>
                <a:lnTo>
                  <a:pt x="2451201" y="1039044"/>
                </a:lnTo>
                <a:cubicBezTo>
                  <a:pt x="2465499" y="1030957"/>
                  <a:pt x="2481634" y="1026719"/>
                  <a:pt x="2498055" y="1026719"/>
                </a:cubicBezTo>
                <a:lnTo>
                  <a:pt x="3123886" y="1026719"/>
                </a:lnTo>
                <a:cubicBezTo>
                  <a:pt x="3176492" y="1026719"/>
                  <a:pt x="3219136" y="1069372"/>
                  <a:pt x="3219136" y="1121969"/>
                </a:cubicBezTo>
                <a:cubicBezTo>
                  <a:pt x="3219136" y="1174566"/>
                  <a:pt x="3176492" y="1217219"/>
                  <a:pt x="3123886" y="1217219"/>
                </a:cubicBezTo>
                <a:lnTo>
                  <a:pt x="3057001" y="1217219"/>
                </a:lnTo>
                <a:lnTo>
                  <a:pt x="3738153" y="1880892"/>
                </a:lnTo>
                <a:lnTo>
                  <a:pt x="4076700" y="1698193"/>
                </a:lnTo>
                <a:lnTo>
                  <a:pt x="4076700" y="322792"/>
                </a:lnTo>
                <a:close/>
                <a:moveTo>
                  <a:pt x="2156149" y="199796"/>
                </a:moveTo>
                <a:cubicBezTo>
                  <a:pt x="2089975" y="201258"/>
                  <a:pt x="2023596" y="208383"/>
                  <a:pt x="1957559" y="221265"/>
                </a:cubicBezTo>
                <a:lnTo>
                  <a:pt x="1179109" y="373170"/>
                </a:lnTo>
                <a:cubicBezTo>
                  <a:pt x="1173089" y="374351"/>
                  <a:pt x="1166984" y="374942"/>
                  <a:pt x="1160859" y="374942"/>
                </a:cubicBezTo>
                <a:lnTo>
                  <a:pt x="800071" y="374942"/>
                </a:lnTo>
                <a:lnTo>
                  <a:pt x="800071" y="1800129"/>
                </a:lnTo>
                <a:cubicBezTo>
                  <a:pt x="876814" y="1813884"/>
                  <a:pt x="950338" y="1844040"/>
                  <a:pt x="1014631" y="1888531"/>
                </a:cubicBezTo>
                <a:cubicBezTo>
                  <a:pt x="1020203" y="1880197"/>
                  <a:pt x="1026223" y="1872062"/>
                  <a:pt x="1032729" y="1864166"/>
                </a:cubicBezTo>
                <a:lnTo>
                  <a:pt x="1110196" y="1770135"/>
                </a:lnTo>
                <a:cubicBezTo>
                  <a:pt x="1161650" y="1707670"/>
                  <a:pt x="1234345" y="1668980"/>
                  <a:pt x="1314897" y="1661198"/>
                </a:cubicBezTo>
                <a:cubicBezTo>
                  <a:pt x="1395488" y="1653454"/>
                  <a:pt x="1474213" y="1677467"/>
                  <a:pt x="1536678" y="1728911"/>
                </a:cubicBezTo>
                <a:cubicBezTo>
                  <a:pt x="1598657" y="1779975"/>
                  <a:pt x="1635033" y="1850707"/>
                  <a:pt x="1644386" y="1924707"/>
                </a:cubicBezTo>
                <a:cubicBezTo>
                  <a:pt x="1721805" y="1919440"/>
                  <a:pt x="1797158" y="1943500"/>
                  <a:pt x="1857337" y="1993068"/>
                </a:cubicBezTo>
                <a:cubicBezTo>
                  <a:pt x="1917516" y="2042636"/>
                  <a:pt x="1955530" y="2111959"/>
                  <a:pt x="1965207" y="2188988"/>
                </a:cubicBezTo>
                <a:cubicBezTo>
                  <a:pt x="2039626" y="2183997"/>
                  <a:pt x="2116017" y="2206161"/>
                  <a:pt x="2177996" y="2257215"/>
                </a:cubicBezTo>
                <a:cubicBezTo>
                  <a:pt x="2240013" y="2308308"/>
                  <a:pt x="2276399" y="2379097"/>
                  <a:pt x="2285724" y="2453145"/>
                </a:cubicBezTo>
                <a:cubicBezTo>
                  <a:pt x="2360190" y="2448125"/>
                  <a:pt x="2436628" y="2470280"/>
                  <a:pt x="2498655" y="2521363"/>
                </a:cubicBezTo>
                <a:cubicBezTo>
                  <a:pt x="2500474" y="2522858"/>
                  <a:pt x="2502189" y="2524439"/>
                  <a:pt x="2503960" y="2525963"/>
                </a:cubicBezTo>
                <a:cubicBezTo>
                  <a:pt x="2507351" y="2528478"/>
                  <a:pt x="2510666" y="2531145"/>
                  <a:pt x="2513771" y="2534164"/>
                </a:cubicBezTo>
                <a:lnTo>
                  <a:pt x="2652227" y="2668714"/>
                </a:lnTo>
                <a:cubicBezTo>
                  <a:pt x="2676173" y="2691975"/>
                  <a:pt x="2707900" y="2704652"/>
                  <a:pt x="2741085" y="2704052"/>
                </a:cubicBezTo>
                <a:cubicBezTo>
                  <a:pt x="2774451" y="2703576"/>
                  <a:pt x="2805636" y="2690136"/>
                  <a:pt x="2828896" y="2666200"/>
                </a:cubicBezTo>
                <a:cubicBezTo>
                  <a:pt x="2876912" y="2616794"/>
                  <a:pt x="2875778" y="2537536"/>
                  <a:pt x="2826372" y="2489521"/>
                </a:cubicBezTo>
                <a:lnTo>
                  <a:pt x="2332006" y="2009070"/>
                </a:lnTo>
                <a:cubicBezTo>
                  <a:pt x="2294277" y="1972408"/>
                  <a:pt x="2293420" y="1912105"/>
                  <a:pt x="2330082" y="1874377"/>
                </a:cubicBezTo>
                <a:cubicBezTo>
                  <a:pt x="2366753" y="1836667"/>
                  <a:pt x="2427056" y="1835801"/>
                  <a:pt x="2464775" y="1872462"/>
                </a:cubicBezTo>
                <a:lnTo>
                  <a:pt x="2702299" y="2103291"/>
                </a:lnTo>
                <a:cubicBezTo>
                  <a:pt x="2703328" y="2104206"/>
                  <a:pt x="2704405" y="2105034"/>
                  <a:pt x="2705395" y="2106006"/>
                </a:cubicBezTo>
                <a:lnTo>
                  <a:pt x="3199771" y="2586457"/>
                </a:lnTo>
                <a:cubicBezTo>
                  <a:pt x="3249177" y="2634462"/>
                  <a:pt x="3328435" y="2633339"/>
                  <a:pt x="3376441" y="2583923"/>
                </a:cubicBezTo>
                <a:cubicBezTo>
                  <a:pt x="3424457" y="2534517"/>
                  <a:pt x="3423323" y="2455259"/>
                  <a:pt x="3373917" y="2407244"/>
                </a:cubicBezTo>
                <a:lnTo>
                  <a:pt x="2879550" y="1926793"/>
                </a:lnTo>
                <a:cubicBezTo>
                  <a:pt x="2841822" y="1890131"/>
                  <a:pt x="2840965" y="1829829"/>
                  <a:pt x="2877626" y="1792100"/>
                </a:cubicBezTo>
                <a:cubicBezTo>
                  <a:pt x="2914288" y="1754390"/>
                  <a:pt x="2974600" y="1753514"/>
                  <a:pt x="3012319" y="1790185"/>
                </a:cubicBezTo>
                <a:lnTo>
                  <a:pt x="3323425" y="2092528"/>
                </a:lnTo>
                <a:cubicBezTo>
                  <a:pt x="3323777" y="2092871"/>
                  <a:pt x="3324158" y="2093147"/>
                  <a:pt x="3324511" y="2093490"/>
                </a:cubicBezTo>
                <a:lnTo>
                  <a:pt x="3640312" y="2400405"/>
                </a:lnTo>
                <a:cubicBezTo>
                  <a:pt x="3689718" y="2448411"/>
                  <a:pt x="3768966" y="2447287"/>
                  <a:pt x="3816982" y="2397871"/>
                </a:cubicBezTo>
                <a:cubicBezTo>
                  <a:pt x="3840242" y="2373944"/>
                  <a:pt x="3852796" y="2342388"/>
                  <a:pt x="3852300" y="2309031"/>
                </a:cubicBezTo>
                <a:cubicBezTo>
                  <a:pt x="3851824" y="2275656"/>
                  <a:pt x="3838384" y="2244471"/>
                  <a:pt x="3814448" y="2221220"/>
                </a:cubicBezTo>
                <a:lnTo>
                  <a:pt x="2784015" y="1217228"/>
                </a:lnTo>
                <a:lnTo>
                  <a:pt x="2523087" y="1217228"/>
                </a:lnTo>
                <a:lnTo>
                  <a:pt x="1767364" y="1644196"/>
                </a:lnTo>
                <a:cubicBezTo>
                  <a:pt x="1715367" y="1673571"/>
                  <a:pt x="1658198" y="1687849"/>
                  <a:pt x="1601467" y="1687858"/>
                </a:cubicBezTo>
                <a:cubicBezTo>
                  <a:pt x="1512170" y="1687868"/>
                  <a:pt x="1423959" y="1652492"/>
                  <a:pt x="1358646" y="1584912"/>
                </a:cubicBezTo>
                <a:cubicBezTo>
                  <a:pt x="1230782" y="1452658"/>
                  <a:pt x="1233154" y="1239783"/>
                  <a:pt x="1363932" y="1110396"/>
                </a:cubicBezTo>
                <a:lnTo>
                  <a:pt x="2085099" y="396849"/>
                </a:lnTo>
                <a:cubicBezTo>
                  <a:pt x="2164118" y="318659"/>
                  <a:pt x="2254958" y="256622"/>
                  <a:pt x="2353504" y="212302"/>
                </a:cubicBezTo>
                <a:cubicBezTo>
                  <a:pt x="2288291" y="202535"/>
                  <a:pt x="2222323" y="198334"/>
                  <a:pt x="2156149" y="199796"/>
                </a:cubicBezTo>
                <a:close/>
                <a:moveTo>
                  <a:pt x="95250" y="0"/>
                </a:moveTo>
                <a:lnTo>
                  <a:pt x="609600" y="0"/>
                </a:lnTo>
                <a:cubicBezTo>
                  <a:pt x="712594" y="0"/>
                  <a:pt x="796547" y="82220"/>
                  <a:pt x="799795" y="184442"/>
                </a:cubicBezTo>
                <a:lnTo>
                  <a:pt x="1151687" y="184442"/>
                </a:lnTo>
                <a:lnTo>
                  <a:pt x="1921097" y="34299"/>
                </a:lnTo>
                <a:cubicBezTo>
                  <a:pt x="2199875" y="-20127"/>
                  <a:pt x="2483949" y="13239"/>
                  <a:pt x="2742581" y="130749"/>
                </a:cubicBezTo>
                <a:cubicBezTo>
                  <a:pt x="2743619" y="131216"/>
                  <a:pt x="2744562" y="131788"/>
                  <a:pt x="2745572" y="132292"/>
                </a:cubicBezTo>
                <a:lnTo>
                  <a:pt x="4085873" y="132292"/>
                </a:lnTo>
                <a:cubicBezTo>
                  <a:pt x="4110542" y="55645"/>
                  <a:pt x="4182466" y="0"/>
                  <a:pt x="4267200" y="0"/>
                </a:cubicBezTo>
                <a:lnTo>
                  <a:pt x="4781550" y="0"/>
                </a:lnTo>
                <a:cubicBezTo>
                  <a:pt x="4834157" y="0"/>
                  <a:pt x="4876800" y="42653"/>
                  <a:pt x="4876800" y="95250"/>
                </a:cubicBezTo>
                <a:lnTo>
                  <a:pt x="4876800" y="722204"/>
                </a:lnTo>
                <a:cubicBezTo>
                  <a:pt x="4876800" y="774801"/>
                  <a:pt x="4834157" y="817454"/>
                  <a:pt x="4781550" y="817454"/>
                </a:cubicBezTo>
                <a:cubicBezTo>
                  <a:pt x="4728943" y="817454"/>
                  <a:pt x="4686300" y="774801"/>
                  <a:pt x="4686300" y="722204"/>
                </a:cubicBezTo>
                <a:lnTo>
                  <a:pt x="4686300" y="190500"/>
                </a:lnTo>
                <a:lnTo>
                  <a:pt x="4267200" y="190500"/>
                </a:lnTo>
                <a:lnTo>
                  <a:pt x="4267200" y="1754800"/>
                </a:lnTo>
                <a:cubicBezTo>
                  <a:pt x="4267200" y="1755057"/>
                  <a:pt x="4267200" y="1755314"/>
                  <a:pt x="4267200" y="1755572"/>
                </a:cubicBezTo>
                <a:lnTo>
                  <a:pt x="4267200" y="1996326"/>
                </a:lnTo>
                <a:lnTo>
                  <a:pt x="4686300" y="1996326"/>
                </a:lnTo>
                <a:lnTo>
                  <a:pt x="4686300" y="1460068"/>
                </a:lnTo>
                <a:cubicBezTo>
                  <a:pt x="4686300" y="1407471"/>
                  <a:pt x="4728943" y="1364818"/>
                  <a:pt x="4781550" y="1364818"/>
                </a:cubicBezTo>
                <a:cubicBezTo>
                  <a:pt x="4834157" y="1364818"/>
                  <a:pt x="4876800" y="1407471"/>
                  <a:pt x="4876800" y="1460068"/>
                </a:cubicBezTo>
                <a:lnTo>
                  <a:pt x="4876800" y="2091576"/>
                </a:lnTo>
                <a:cubicBezTo>
                  <a:pt x="4876800" y="2144172"/>
                  <a:pt x="4834157" y="2186826"/>
                  <a:pt x="4781550" y="2186826"/>
                </a:cubicBezTo>
                <a:lnTo>
                  <a:pt x="4267200" y="2186826"/>
                </a:lnTo>
                <a:cubicBezTo>
                  <a:pt x="4162158" y="2186826"/>
                  <a:pt x="4076700" y="2101367"/>
                  <a:pt x="4076700" y="1996326"/>
                </a:cubicBezTo>
                <a:lnTo>
                  <a:pt x="4076700" y="1914668"/>
                </a:lnTo>
                <a:lnTo>
                  <a:pt x="3881161" y="2020214"/>
                </a:lnTo>
                <a:lnTo>
                  <a:pt x="3947341" y="2084698"/>
                </a:lnTo>
                <a:cubicBezTo>
                  <a:pt x="4007682" y="2143334"/>
                  <a:pt x="4041619" y="2222068"/>
                  <a:pt x="4042819" y="2306317"/>
                </a:cubicBezTo>
                <a:cubicBezTo>
                  <a:pt x="4044029" y="2390575"/>
                  <a:pt x="4012349" y="2470242"/>
                  <a:pt x="3953627" y="2530669"/>
                </a:cubicBezTo>
                <a:cubicBezTo>
                  <a:pt x="3891886" y="2594200"/>
                  <a:pt x="3809666" y="2626119"/>
                  <a:pt x="3727380" y="2626119"/>
                </a:cubicBezTo>
                <a:cubicBezTo>
                  <a:pt x="3679279" y="2626119"/>
                  <a:pt x="3631187" y="2615146"/>
                  <a:pt x="3587115" y="2593295"/>
                </a:cubicBezTo>
                <a:cubicBezTo>
                  <a:pt x="3572770" y="2638253"/>
                  <a:pt x="3548158" y="2680649"/>
                  <a:pt x="3513096" y="2716720"/>
                </a:cubicBezTo>
                <a:cubicBezTo>
                  <a:pt x="3451355" y="2780243"/>
                  <a:pt x="3369135" y="2812170"/>
                  <a:pt x="3286849" y="2812170"/>
                </a:cubicBezTo>
                <a:cubicBezTo>
                  <a:pt x="3207572" y="2812170"/>
                  <a:pt x="3128248" y="2782567"/>
                  <a:pt x="3067050" y="2723093"/>
                </a:cubicBezTo>
                <a:lnTo>
                  <a:pt x="3034179" y="2691146"/>
                </a:lnTo>
                <a:cubicBezTo>
                  <a:pt x="3019368" y="2730293"/>
                  <a:pt x="2996546" y="2767108"/>
                  <a:pt x="2965571" y="2798978"/>
                </a:cubicBezTo>
                <a:cubicBezTo>
                  <a:pt x="2906849" y="2859405"/>
                  <a:pt x="2828115" y="2893342"/>
                  <a:pt x="2743867" y="2894543"/>
                </a:cubicBezTo>
                <a:cubicBezTo>
                  <a:pt x="2742323" y="2894562"/>
                  <a:pt x="2740781" y="2894581"/>
                  <a:pt x="2739238" y="2894581"/>
                </a:cubicBezTo>
                <a:cubicBezTo>
                  <a:pt x="2686812" y="2894581"/>
                  <a:pt x="2636282" y="2881789"/>
                  <a:pt x="2591181" y="2857709"/>
                </a:cubicBezTo>
                <a:cubicBezTo>
                  <a:pt x="2579732" y="2889656"/>
                  <a:pt x="2562730" y="2920203"/>
                  <a:pt x="2539936" y="2947864"/>
                </a:cubicBezTo>
                <a:lnTo>
                  <a:pt x="2462479" y="3041894"/>
                </a:lnTo>
                <a:cubicBezTo>
                  <a:pt x="2411025" y="3104359"/>
                  <a:pt x="2338330" y="3143050"/>
                  <a:pt x="2257777" y="3150832"/>
                </a:cubicBezTo>
                <a:cubicBezTo>
                  <a:pt x="2247843" y="3151784"/>
                  <a:pt x="2237927" y="3152270"/>
                  <a:pt x="2228078" y="3152270"/>
                </a:cubicBezTo>
                <a:cubicBezTo>
                  <a:pt x="2158032" y="3152270"/>
                  <a:pt x="2090756" y="3128210"/>
                  <a:pt x="2035988" y="3083109"/>
                </a:cubicBezTo>
                <a:cubicBezTo>
                  <a:pt x="1974008" y="3032046"/>
                  <a:pt x="1937632" y="2961313"/>
                  <a:pt x="1928279" y="2887313"/>
                </a:cubicBezTo>
                <a:cubicBezTo>
                  <a:pt x="1921307" y="2887789"/>
                  <a:pt x="1914344" y="2888113"/>
                  <a:pt x="1907419" y="2888113"/>
                </a:cubicBezTo>
                <a:cubicBezTo>
                  <a:pt x="1837372" y="2888113"/>
                  <a:pt x="1770097" y="2864053"/>
                  <a:pt x="1715329" y="2818952"/>
                </a:cubicBezTo>
                <a:cubicBezTo>
                  <a:pt x="1655150" y="2769374"/>
                  <a:pt x="1617116" y="2700061"/>
                  <a:pt x="1607448" y="2623023"/>
                </a:cubicBezTo>
                <a:cubicBezTo>
                  <a:pt x="1600647" y="2623480"/>
                  <a:pt x="1593847" y="2623785"/>
                  <a:pt x="1587027" y="2623785"/>
                </a:cubicBezTo>
                <a:cubicBezTo>
                  <a:pt x="1519180" y="2623794"/>
                  <a:pt x="1450981" y="2601192"/>
                  <a:pt x="1394650" y="2554795"/>
                </a:cubicBezTo>
                <a:cubicBezTo>
                  <a:pt x="1334471" y="2505227"/>
                  <a:pt x="1296448" y="2435914"/>
                  <a:pt x="1286780" y="2358876"/>
                </a:cubicBezTo>
                <a:cubicBezTo>
                  <a:pt x="1279979" y="2359333"/>
                  <a:pt x="1273168" y="2359647"/>
                  <a:pt x="1266349" y="2359647"/>
                </a:cubicBezTo>
                <a:cubicBezTo>
                  <a:pt x="1198512" y="2359647"/>
                  <a:pt x="1130313" y="2337054"/>
                  <a:pt x="1073982" y="2290658"/>
                </a:cubicBezTo>
                <a:cubicBezTo>
                  <a:pt x="1010783" y="2238594"/>
                  <a:pt x="974188" y="2166080"/>
                  <a:pt x="965740" y="2090490"/>
                </a:cubicBezTo>
                <a:lnTo>
                  <a:pt x="921267" y="2056047"/>
                </a:lnTo>
                <a:cubicBezTo>
                  <a:pt x="885168" y="2028082"/>
                  <a:pt x="843810" y="2007546"/>
                  <a:pt x="800100" y="1995278"/>
                </a:cubicBezTo>
                <a:lnTo>
                  <a:pt x="800100" y="1996326"/>
                </a:lnTo>
                <a:cubicBezTo>
                  <a:pt x="800100" y="2101367"/>
                  <a:pt x="714641" y="2186826"/>
                  <a:pt x="609600" y="2186826"/>
                </a:cubicBezTo>
                <a:lnTo>
                  <a:pt x="95250" y="2186826"/>
                </a:lnTo>
                <a:cubicBezTo>
                  <a:pt x="42643" y="2186826"/>
                  <a:pt x="0" y="2144172"/>
                  <a:pt x="0" y="2091576"/>
                </a:cubicBezTo>
                <a:lnTo>
                  <a:pt x="0" y="1488643"/>
                </a:lnTo>
                <a:cubicBezTo>
                  <a:pt x="0" y="1436046"/>
                  <a:pt x="42643" y="1393393"/>
                  <a:pt x="95250" y="1393393"/>
                </a:cubicBezTo>
                <a:cubicBezTo>
                  <a:pt x="147856" y="1393393"/>
                  <a:pt x="190500" y="1436046"/>
                  <a:pt x="190500" y="1488643"/>
                </a:cubicBezTo>
                <a:lnTo>
                  <a:pt x="190500" y="1996326"/>
                </a:lnTo>
                <a:lnTo>
                  <a:pt x="609600" y="1996326"/>
                </a:lnTo>
                <a:lnTo>
                  <a:pt x="609600" y="190500"/>
                </a:lnTo>
                <a:lnTo>
                  <a:pt x="190500" y="190500"/>
                </a:lnTo>
                <a:lnTo>
                  <a:pt x="190500" y="707593"/>
                </a:lnTo>
                <a:cubicBezTo>
                  <a:pt x="190500" y="760190"/>
                  <a:pt x="147856" y="802843"/>
                  <a:pt x="95250" y="802843"/>
                </a:cubicBezTo>
                <a:cubicBezTo>
                  <a:pt x="42643" y="802843"/>
                  <a:pt x="0" y="760190"/>
                  <a:pt x="0" y="707593"/>
                </a:cubicBezTo>
                <a:lnTo>
                  <a:pt x="0" y="95250"/>
                </a:lnTo>
                <a:cubicBezTo>
                  <a:pt x="0" y="42653"/>
                  <a:pt x="42643" y="0"/>
                  <a:pt x="95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1B4A57F7-EAAD-43E6-9ECC-29968EED66ED}"/>
              </a:ext>
            </a:extLst>
          </p:cNvPr>
          <p:cNvSpPr>
            <a:spLocks noChangeAspect="1"/>
          </p:cNvSpPr>
          <p:nvPr/>
        </p:nvSpPr>
        <p:spPr>
          <a:xfrm>
            <a:off x="11754717" y="10255942"/>
            <a:ext cx="853440" cy="568960"/>
          </a:xfrm>
          <a:custGeom>
            <a:avLst/>
            <a:gdLst>
              <a:gd name="connsiteX0" fmla="*/ 2514600 w 4572000"/>
              <a:gd name="connsiteY0" fmla="*/ 2590802 h 3048002"/>
              <a:gd name="connsiteX1" fmla="*/ 2514600 w 4572000"/>
              <a:gd name="connsiteY1" fmla="*/ 2895602 h 3048002"/>
              <a:gd name="connsiteX2" fmla="*/ 3276600 w 4572000"/>
              <a:gd name="connsiteY2" fmla="*/ 2895602 h 3048002"/>
              <a:gd name="connsiteX3" fmla="*/ 3276600 w 4572000"/>
              <a:gd name="connsiteY3" fmla="*/ 2590802 h 3048002"/>
              <a:gd name="connsiteX4" fmla="*/ 2362200 w 4572000"/>
              <a:gd name="connsiteY4" fmla="*/ 1524002 h 3048002"/>
              <a:gd name="connsiteX5" fmla="*/ 2514600 w 4572000"/>
              <a:gd name="connsiteY5" fmla="*/ 1524002 h 3048002"/>
              <a:gd name="connsiteX6" fmla="*/ 2514600 w 4572000"/>
              <a:gd name="connsiteY6" fmla="*/ 1676402 h 3048002"/>
              <a:gd name="connsiteX7" fmla="*/ 2667000 w 4572000"/>
              <a:gd name="connsiteY7" fmla="*/ 1676402 h 3048002"/>
              <a:gd name="connsiteX8" fmla="*/ 2667000 w 4572000"/>
              <a:gd name="connsiteY8" fmla="*/ 1828802 h 3048002"/>
              <a:gd name="connsiteX9" fmla="*/ 2514600 w 4572000"/>
              <a:gd name="connsiteY9" fmla="*/ 1828802 h 3048002"/>
              <a:gd name="connsiteX10" fmla="*/ 2514600 w 4572000"/>
              <a:gd name="connsiteY10" fmla="*/ 1981202 h 3048002"/>
              <a:gd name="connsiteX11" fmla="*/ 2362200 w 4572000"/>
              <a:gd name="connsiteY11" fmla="*/ 1981202 h 3048002"/>
              <a:gd name="connsiteX12" fmla="*/ 2362200 w 4572000"/>
              <a:gd name="connsiteY12" fmla="*/ 1828802 h 3048002"/>
              <a:gd name="connsiteX13" fmla="*/ 2209800 w 4572000"/>
              <a:gd name="connsiteY13" fmla="*/ 1828802 h 3048002"/>
              <a:gd name="connsiteX14" fmla="*/ 2209800 w 4572000"/>
              <a:gd name="connsiteY14" fmla="*/ 1676402 h 3048002"/>
              <a:gd name="connsiteX15" fmla="*/ 2362200 w 4572000"/>
              <a:gd name="connsiteY15" fmla="*/ 1676402 h 3048002"/>
              <a:gd name="connsiteX16" fmla="*/ 3276600 w 4572000"/>
              <a:gd name="connsiteY16" fmla="*/ 1371602 h 3048002"/>
              <a:gd name="connsiteX17" fmla="*/ 3276600 w 4572000"/>
              <a:gd name="connsiteY17" fmla="*/ 1676402 h 3048002"/>
              <a:gd name="connsiteX18" fmla="*/ 3854653 w 4572000"/>
              <a:gd name="connsiteY18" fmla="*/ 1676402 h 3048002"/>
              <a:gd name="connsiteX19" fmla="*/ 3549853 w 4572000"/>
              <a:gd name="connsiteY19" fmla="*/ 1371602 h 3048002"/>
              <a:gd name="connsiteX20" fmla="*/ 2438400 w 4572000"/>
              <a:gd name="connsiteY20" fmla="*/ 1371602 h 3048002"/>
              <a:gd name="connsiteX21" fmla="*/ 2057400 w 4572000"/>
              <a:gd name="connsiteY21" fmla="*/ 1752602 h 3048002"/>
              <a:gd name="connsiteX22" fmla="*/ 2438400 w 4572000"/>
              <a:gd name="connsiteY22" fmla="*/ 2133602 h 3048002"/>
              <a:gd name="connsiteX23" fmla="*/ 2819400 w 4572000"/>
              <a:gd name="connsiteY23" fmla="*/ 1752602 h 3048002"/>
              <a:gd name="connsiteX24" fmla="*/ 2438400 w 4572000"/>
              <a:gd name="connsiteY24" fmla="*/ 1371602 h 3048002"/>
              <a:gd name="connsiteX25" fmla="*/ 2438400 w 4572000"/>
              <a:gd name="connsiteY25" fmla="*/ 1219202 h 3048002"/>
              <a:gd name="connsiteX26" fmla="*/ 2971800 w 4572000"/>
              <a:gd name="connsiteY26" fmla="*/ 1752602 h 3048002"/>
              <a:gd name="connsiteX27" fmla="*/ 2438400 w 4572000"/>
              <a:gd name="connsiteY27" fmla="*/ 2286002 h 3048002"/>
              <a:gd name="connsiteX28" fmla="*/ 1905000 w 4572000"/>
              <a:gd name="connsiteY28" fmla="*/ 1752602 h 3048002"/>
              <a:gd name="connsiteX29" fmla="*/ 2438400 w 4572000"/>
              <a:gd name="connsiteY29" fmla="*/ 1219202 h 3048002"/>
              <a:gd name="connsiteX30" fmla="*/ 228600 w 4572000"/>
              <a:gd name="connsiteY30" fmla="*/ 685802 h 3048002"/>
              <a:gd name="connsiteX31" fmla="*/ 152400 w 4572000"/>
              <a:gd name="connsiteY31" fmla="*/ 762002 h 3048002"/>
              <a:gd name="connsiteX32" fmla="*/ 152400 w 4572000"/>
              <a:gd name="connsiteY32" fmla="*/ 1143002 h 3048002"/>
              <a:gd name="connsiteX33" fmla="*/ 228600 w 4572000"/>
              <a:gd name="connsiteY33" fmla="*/ 1219202 h 3048002"/>
              <a:gd name="connsiteX34" fmla="*/ 1066800 w 4572000"/>
              <a:gd name="connsiteY34" fmla="*/ 1219202 h 3048002"/>
              <a:gd name="connsiteX35" fmla="*/ 1249680 w 4572000"/>
              <a:gd name="connsiteY35" fmla="*/ 1310642 h 3048002"/>
              <a:gd name="connsiteX36" fmla="*/ 2072640 w 4572000"/>
              <a:gd name="connsiteY36" fmla="*/ 2407922 h 3048002"/>
              <a:gd name="connsiteX37" fmla="*/ 2133600 w 4572000"/>
              <a:gd name="connsiteY37" fmla="*/ 2438402 h 3048002"/>
              <a:gd name="connsiteX38" fmla="*/ 4343400 w 4572000"/>
              <a:gd name="connsiteY38" fmla="*/ 2438402 h 3048002"/>
              <a:gd name="connsiteX39" fmla="*/ 4419600 w 4572000"/>
              <a:gd name="connsiteY39" fmla="*/ 2362202 h 3048002"/>
              <a:gd name="connsiteX40" fmla="*/ 4419600 w 4572000"/>
              <a:gd name="connsiteY40" fmla="*/ 2138936 h 3048002"/>
              <a:gd name="connsiteX41" fmla="*/ 4385843 w 4572000"/>
              <a:gd name="connsiteY41" fmla="*/ 2075537 h 3048002"/>
              <a:gd name="connsiteX42" fmla="*/ 4015740 w 4572000"/>
              <a:gd name="connsiteY42" fmla="*/ 1828802 h 3048002"/>
              <a:gd name="connsiteX43" fmla="*/ 3200400 w 4572000"/>
              <a:gd name="connsiteY43" fmla="*/ 1828802 h 3048002"/>
              <a:gd name="connsiteX44" fmla="*/ 3124200 w 4572000"/>
              <a:gd name="connsiteY44" fmla="*/ 1752602 h 3048002"/>
              <a:gd name="connsiteX45" fmla="*/ 3124200 w 4572000"/>
              <a:gd name="connsiteY45" fmla="*/ 1295402 h 3048002"/>
              <a:gd name="connsiteX46" fmla="*/ 3200400 w 4572000"/>
              <a:gd name="connsiteY46" fmla="*/ 1219202 h 3048002"/>
              <a:gd name="connsiteX47" fmla="*/ 3397453 w 4572000"/>
              <a:gd name="connsiteY47" fmla="*/ 1219202 h 3048002"/>
              <a:gd name="connsiteX48" fmla="*/ 3267380 w 4572000"/>
              <a:gd name="connsiteY48" fmla="*/ 1089128 h 3048002"/>
              <a:gd name="connsiteX49" fmla="*/ 3213430 w 4572000"/>
              <a:gd name="connsiteY49" fmla="*/ 1066802 h 3048002"/>
              <a:gd name="connsiteX50" fmla="*/ 636575 w 4572000"/>
              <a:gd name="connsiteY50" fmla="*/ 1066802 h 3048002"/>
              <a:gd name="connsiteX51" fmla="*/ 424358 w 4572000"/>
              <a:gd name="connsiteY51" fmla="*/ 923165 h 3048002"/>
              <a:gd name="connsiteX52" fmla="*/ 348539 w 4572000"/>
              <a:gd name="connsiteY52" fmla="*/ 733655 h 3048002"/>
              <a:gd name="connsiteX53" fmla="*/ 277825 w 4572000"/>
              <a:gd name="connsiteY53" fmla="*/ 685802 h 3048002"/>
              <a:gd name="connsiteX54" fmla="*/ 2806370 w 4572000"/>
              <a:gd name="connsiteY54" fmla="*/ 152402 h 3048002"/>
              <a:gd name="connsiteX55" fmla="*/ 2752420 w 4572000"/>
              <a:gd name="connsiteY55" fmla="*/ 174728 h 3048002"/>
              <a:gd name="connsiteX56" fmla="*/ 2622347 w 4572000"/>
              <a:gd name="connsiteY56" fmla="*/ 304802 h 3048002"/>
              <a:gd name="connsiteX57" fmla="*/ 4038600 w 4572000"/>
              <a:gd name="connsiteY57" fmla="*/ 304802 h 3048002"/>
              <a:gd name="connsiteX58" fmla="*/ 4114800 w 4572000"/>
              <a:gd name="connsiteY58" fmla="*/ 228602 h 3048002"/>
              <a:gd name="connsiteX59" fmla="*/ 4038600 w 4572000"/>
              <a:gd name="connsiteY59" fmla="*/ 152402 h 3048002"/>
              <a:gd name="connsiteX60" fmla="*/ 838200 w 4572000"/>
              <a:gd name="connsiteY60" fmla="*/ 152402 h 3048002"/>
              <a:gd name="connsiteX61" fmla="*/ 762000 w 4572000"/>
              <a:gd name="connsiteY61" fmla="*/ 228602 h 3048002"/>
              <a:gd name="connsiteX62" fmla="*/ 838200 w 4572000"/>
              <a:gd name="connsiteY62" fmla="*/ 304802 h 3048002"/>
              <a:gd name="connsiteX63" fmla="*/ 2254453 w 4572000"/>
              <a:gd name="connsiteY63" fmla="*/ 304802 h 3048002"/>
              <a:gd name="connsiteX64" fmla="*/ 2124380 w 4572000"/>
              <a:gd name="connsiteY64" fmla="*/ 174728 h 3048002"/>
              <a:gd name="connsiteX65" fmla="*/ 2070430 w 4572000"/>
              <a:gd name="connsiteY65" fmla="*/ 152402 h 3048002"/>
              <a:gd name="connsiteX66" fmla="*/ 838200 w 4572000"/>
              <a:gd name="connsiteY66" fmla="*/ 2 h 3048002"/>
              <a:gd name="connsiteX67" fmla="*/ 2070430 w 4572000"/>
              <a:gd name="connsiteY67" fmla="*/ 2 h 3048002"/>
              <a:gd name="connsiteX68" fmla="*/ 2232203 w 4572000"/>
              <a:gd name="connsiteY68" fmla="*/ 66982 h 3048002"/>
              <a:gd name="connsiteX69" fmla="*/ 2384603 w 4572000"/>
              <a:gd name="connsiteY69" fmla="*/ 219382 h 3048002"/>
              <a:gd name="connsiteX70" fmla="*/ 2492273 w 4572000"/>
              <a:gd name="connsiteY70" fmla="*/ 219382 h 3048002"/>
              <a:gd name="connsiteX71" fmla="*/ 2644673 w 4572000"/>
              <a:gd name="connsiteY71" fmla="*/ 66982 h 3048002"/>
              <a:gd name="connsiteX72" fmla="*/ 2806370 w 4572000"/>
              <a:gd name="connsiteY72" fmla="*/ 2 h 3048002"/>
              <a:gd name="connsiteX73" fmla="*/ 4038600 w 4572000"/>
              <a:gd name="connsiteY73" fmla="*/ 2 h 3048002"/>
              <a:gd name="connsiteX74" fmla="*/ 4267200 w 4572000"/>
              <a:gd name="connsiteY74" fmla="*/ 228602 h 3048002"/>
              <a:gd name="connsiteX75" fmla="*/ 4038600 w 4572000"/>
              <a:gd name="connsiteY75" fmla="*/ 457202 h 3048002"/>
              <a:gd name="connsiteX76" fmla="*/ 2514600 w 4572000"/>
              <a:gd name="connsiteY76" fmla="*/ 457202 h 3048002"/>
              <a:gd name="connsiteX77" fmla="*/ 2514600 w 4572000"/>
              <a:gd name="connsiteY77" fmla="*/ 914402 h 3048002"/>
              <a:gd name="connsiteX78" fmla="*/ 3213430 w 4572000"/>
              <a:gd name="connsiteY78" fmla="*/ 914402 h 3048002"/>
              <a:gd name="connsiteX79" fmla="*/ 3375126 w 4572000"/>
              <a:gd name="connsiteY79" fmla="*/ 981229 h 3048002"/>
              <a:gd name="connsiteX80" fmla="*/ 3635273 w 4572000"/>
              <a:gd name="connsiteY80" fmla="*/ 1241376 h 3048002"/>
              <a:gd name="connsiteX81" fmla="*/ 4082034 w 4572000"/>
              <a:gd name="connsiteY81" fmla="*/ 1688137 h 3048002"/>
              <a:gd name="connsiteX82" fmla="*/ 4093159 w 4572000"/>
              <a:gd name="connsiteY82" fmla="*/ 1697280 h 3048002"/>
              <a:gd name="connsiteX83" fmla="*/ 4470197 w 4572000"/>
              <a:gd name="connsiteY83" fmla="*/ 1948741 h 3048002"/>
              <a:gd name="connsiteX84" fmla="*/ 4572000 w 4572000"/>
              <a:gd name="connsiteY84" fmla="*/ 2138936 h 3048002"/>
              <a:gd name="connsiteX85" fmla="*/ 4572000 w 4572000"/>
              <a:gd name="connsiteY85" fmla="*/ 2362202 h 3048002"/>
              <a:gd name="connsiteX86" fmla="*/ 4343400 w 4572000"/>
              <a:gd name="connsiteY86" fmla="*/ 2590802 h 3048002"/>
              <a:gd name="connsiteX87" fmla="*/ 3429000 w 4572000"/>
              <a:gd name="connsiteY87" fmla="*/ 2590802 h 3048002"/>
              <a:gd name="connsiteX88" fmla="*/ 3429000 w 4572000"/>
              <a:gd name="connsiteY88" fmla="*/ 2895602 h 3048002"/>
              <a:gd name="connsiteX89" fmla="*/ 3697833 w 4572000"/>
              <a:gd name="connsiteY89" fmla="*/ 2895602 h 3048002"/>
              <a:gd name="connsiteX90" fmla="*/ 3731971 w 4572000"/>
              <a:gd name="connsiteY90" fmla="*/ 2887601 h 3048002"/>
              <a:gd name="connsiteX91" fmla="*/ 4004539 w 4572000"/>
              <a:gd name="connsiteY91" fmla="*/ 2751279 h 3048002"/>
              <a:gd name="connsiteX92" fmla="*/ 4072738 w 4572000"/>
              <a:gd name="connsiteY92" fmla="*/ 2887601 h 3048002"/>
              <a:gd name="connsiteX93" fmla="*/ 3800094 w 4572000"/>
              <a:gd name="connsiteY93" fmla="*/ 3023923 h 3048002"/>
              <a:gd name="connsiteX94" fmla="*/ 3697833 w 4572000"/>
              <a:gd name="connsiteY94" fmla="*/ 3048002 h 3048002"/>
              <a:gd name="connsiteX95" fmla="*/ 2057400 w 4572000"/>
              <a:gd name="connsiteY95" fmla="*/ 3048002 h 3048002"/>
              <a:gd name="connsiteX96" fmla="*/ 2057400 w 4572000"/>
              <a:gd name="connsiteY96" fmla="*/ 2895602 h 3048002"/>
              <a:gd name="connsiteX97" fmla="*/ 2362200 w 4572000"/>
              <a:gd name="connsiteY97" fmla="*/ 2895602 h 3048002"/>
              <a:gd name="connsiteX98" fmla="*/ 2362200 w 4572000"/>
              <a:gd name="connsiteY98" fmla="*/ 2590802 h 3048002"/>
              <a:gd name="connsiteX99" fmla="*/ 2133600 w 4572000"/>
              <a:gd name="connsiteY99" fmla="*/ 2590802 h 3048002"/>
              <a:gd name="connsiteX100" fmla="*/ 1950720 w 4572000"/>
              <a:gd name="connsiteY100" fmla="*/ 2499362 h 3048002"/>
              <a:gd name="connsiteX101" fmla="*/ 1127760 w 4572000"/>
              <a:gd name="connsiteY101" fmla="*/ 1402082 h 3048002"/>
              <a:gd name="connsiteX102" fmla="*/ 1066800 w 4572000"/>
              <a:gd name="connsiteY102" fmla="*/ 1371602 h 3048002"/>
              <a:gd name="connsiteX103" fmla="*/ 228600 w 4572000"/>
              <a:gd name="connsiteY103" fmla="*/ 1371602 h 3048002"/>
              <a:gd name="connsiteX104" fmla="*/ 0 w 4572000"/>
              <a:gd name="connsiteY104" fmla="*/ 1143002 h 3048002"/>
              <a:gd name="connsiteX105" fmla="*/ 0 w 4572000"/>
              <a:gd name="connsiteY105" fmla="*/ 762002 h 3048002"/>
              <a:gd name="connsiteX106" fmla="*/ 228600 w 4572000"/>
              <a:gd name="connsiteY106" fmla="*/ 533402 h 3048002"/>
              <a:gd name="connsiteX107" fmla="*/ 277825 w 4572000"/>
              <a:gd name="connsiteY107" fmla="*/ 533402 h 3048002"/>
              <a:gd name="connsiteX108" fmla="*/ 490042 w 4572000"/>
              <a:gd name="connsiteY108" fmla="*/ 677039 h 3048002"/>
              <a:gd name="connsiteX109" fmla="*/ 565861 w 4572000"/>
              <a:gd name="connsiteY109" fmla="*/ 866548 h 3048002"/>
              <a:gd name="connsiteX110" fmla="*/ 636575 w 4572000"/>
              <a:gd name="connsiteY110" fmla="*/ 914402 h 3048002"/>
              <a:gd name="connsiteX111" fmla="*/ 2362200 w 4572000"/>
              <a:gd name="connsiteY111" fmla="*/ 914402 h 3048002"/>
              <a:gd name="connsiteX112" fmla="*/ 2362200 w 4572000"/>
              <a:gd name="connsiteY112" fmla="*/ 457202 h 3048002"/>
              <a:gd name="connsiteX113" fmla="*/ 838200 w 4572000"/>
              <a:gd name="connsiteY113" fmla="*/ 457202 h 3048002"/>
              <a:gd name="connsiteX114" fmla="*/ 609600 w 4572000"/>
              <a:gd name="connsiteY114" fmla="*/ 228602 h 3048002"/>
              <a:gd name="connsiteX115" fmla="*/ 838200 w 4572000"/>
              <a:gd name="connsiteY115" fmla="*/ 2 h 304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4572000" h="3048002">
                <a:moveTo>
                  <a:pt x="2514600" y="2590802"/>
                </a:moveTo>
                <a:lnTo>
                  <a:pt x="2514600" y="2895602"/>
                </a:lnTo>
                <a:lnTo>
                  <a:pt x="3276600" y="2895602"/>
                </a:lnTo>
                <a:lnTo>
                  <a:pt x="3276600" y="2590802"/>
                </a:lnTo>
                <a:close/>
                <a:moveTo>
                  <a:pt x="2362200" y="1524002"/>
                </a:moveTo>
                <a:lnTo>
                  <a:pt x="2514600" y="1524002"/>
                </a:lnTo>
                <a:lnTo>
                  <a:pt x="2514600" y="1676402"/>
                </a:lnTo>
                <a:lnTo>
                  <a:pt x="2667000" y="1676402"/>
                </a:lnTo>
                <a:lnTo>
                  <a:pt x="2667000" y="1828802"/>
                </a:lnTo>
                <a:lnTo>
                  <a:pt x="2514600" y="1828802"/>
                </a:lnTo>
                <a:lnTo>
                  <a:pt x="2514600" y="1981202"/>
                </a:lnTo>
                <a:lnTo>
                  <a:pt x="2362200" y="1981202"/>
                </a:lnTo>
                <a:lnTo>
                  <a:pt x="2362200" y="1828802"/>
                </a:lnTo>
                <a:lnTo>
                  <a:pt x="2209800" y="1828802"/>
                </a:lnTo>
                <a:lnTo>
                  <a:pt x="2209800" y="1676402"/>
                </a:lnTo>
                <a:lnTo>
                  <a:pt x="2362200" y="1676402"/>
                </a:lnTo>
                <a:close/>
                <a:moveTo>
                  <a:pt x="3276600" y="1371602"/>
                </a:moveTo>
                <a:lnTo>
                  <a:pt x="3276600" y="1676402"/>
                </a:lnTo>
                <a:lnTo>
                  <a:pt x="3854653" y="1676402"/>
                </a:lnTo>
                <a:lnTo>
                  <a:pt x="3549853" y="1371602"/>
                </a:lnTo>
                <a:close/>
                <a:moveTo>
                  <a:pt x="2438400" y="1371602"/>
                </a:moveTo>
                <a:cubicBezTo>
                  <a:pt x="2227983" y="1371602"/>
                  <a:pt x="2057400" y="1542185"/>
                  <a:pt x="2057400" y="1752602"/>
                </a:cubicBezTo>
                <a:cubicBezTo>
                  <a:pt x="2057400" y="1963019"/>
                  <a:pt x="2227983" y="2133602"/>
                  <a:pt x="2438400" y="2133602"/>
                </a:cubicBezTo>
                <a:cubicBezTo>
                  <a:pt x="2648712" y="2133354"/>
                  <a:pt x="2819152" y="1962914"/>
                  <a:pt x="2819400" y="1752602"/>
                </a:cubicBezTo>
                <a:cubicBezTo>
                  <a:pt x="2819400" y="1542185"/>
                  <a:pt x="2648817" y="1371602"/>
                  <a:pt x="2438400" y="1371602"/>
                </a:cubicBezTo>
                <a:close/>
                <a:moveTo>
                  <a:pt x="2438400" y="1219202"/>
                </a:moveTo>
                <a:cubicBezTo>
                  <a:pt x="2732846" y="1219535"/>
                  <a:pt x="2971466" y="1458155"/>
                  <a:pt x="2971800" y="1752602"/>
                </a:cubicBezTo>
                <a:cubicBezTo>
                  <a:pt x="2971800" y="2047191"/>
                  <a:pt x="2732989" y="2286002"/>
                  <a:pt x="2438400" y="2286002"/>
                </a:cubicBezTo>
                <a:cubicBezTo>
                  <a:pt x="2143811" y="2286002"/>
                  <a:pt x="1905000" y="2047191"/>
                  <a:pt x="1905000" y="1752602"/>
                </a:cubicBezTo>
                <a:cubicBezTo>
                  <a:pt x="1905000" y="1458013"/>
                  <a:pt x="2143811" y="1219202"/>
                  <a:pt x="2438400" y="1219202"/>
                </a:cubicBezTo>
                <a:close/>
                <a:moveTo>
                  <a:pt x="228600" y="685802"/>
                </a:moveTo>
                <a:cubicBezTo>
                  <a:pt x="186518" y="685802"/>
                  <a:pt x="152400" y="719920"/>
                  <a:pt x="152400" y="762002"/>
                </a:cubicBezTo>
                <a:lnTo>
                  <a:pt x="152400" y="1143002"/>
                </a:lnTo>
                <a:cubicBezTo>
                  <a:pt x="152400" y="1185083"/>
                  <a:pt x="186518" y="1219202"/>
                  <a:pt x="228600" y="1219202"/>
                </a:cubicBezTo>
                <a:lnTo>
                  <a:pt x="1066800" y="1219202"/>
                </a:lnTo>
                <a:cubicBezTo>
                  <a:pt x="1138714" y="1219383"/>
                  <a:pt x="1206389" y="1253216"/>
                  <a:pt x="1249680" y="1310642"/>
                </a:cubicBezTo>
                <a:lnTo>
                  <a:pt x="2072640" y="2407922"/>
                </a:lnTo>
                <a:cubicBezTo>
                  <a:pt x="2087080" y="2427058"/>
                  <a:pt x="2109635" y="2438326"/>
                  <a:pt x="2133600" y="2438402"/>
                </a:cubicBezTo>
                <a:lnTo>
                  <a:pt x="4343400" y="2438402"/>
                </a:lnTo>
                <a:cubicBezTo>
                  <a:pt x="4385481" y="2438402"/>
                  <a:pt x="4419600" y="2404283"/>
                  <a:pt x="4419600" y="2362202"/>
                </a:cubicBezTo>
                <a:lnTo>
                  <a:pt x="4419600" y="2138936"/>
                </a:lnTo>
                <a:cubicBezTo>
                  <a:pt x="4419638" y="2113495"/>
                  <a:pt x="4406979" y="2089711"/>
                  <a:pt x="4385843" y="2075537"/>
                </a:cubicBezTo>
                <a:lnTo>
                  <a:pt x="4015740" y="1828802"/>
                </a:lnTo>
                <a:lnTo>
                  <a:pt x="3200400" y="1828802"/>
                </a:lnTo>
                <a:cubicBezTo>
                  <a:pt x="3158318" y="1828802"/>
                  <a:pt x="3124200" y="1794683"/>
                  <a:pt x="3124200" y="1752602"/>
                </a:cubicBezTo>
                <a:lnTo>
                  <a:pt x="3124200" y="1295402"/>
                </a:lnTo>
                <a:cubicBezTo>
                  <a:pt x="3124200" y="1253320"/>
                  <a:pt x="3158318" y="1219202"/>
                  <a:pt x="3200400" y="1219202"/>
                </a:cubicBezTo>
                <a:lnTo>
                  <a:pt x="3397453" y="1219202"/>
                </a:lnTo>
                <a:lnTo>
                  <a:pt x="3267380" y="1089128"/>
                </a:lnTo>
                <a:cubicBezTo>
                  <a:pt x="3253073" y="1074822"/>
                  <a:pt x="3233661" y="1066783"/>
                  <a:pt x="3213430" y="1066802"/>
                </a:cubicBezTo>
                <a:lnTo>
                  <a:pt x="636575" y="1066802"/>
                </a:lnTo>
                <a:cubicBezTo>
                  <a:pt x="543039" y="1067097"/>
                  <a:pt x="458848" y="1010109"/>
                  <a:pt x="424358" y="923165"/>
                </a:cubicBezTo>
                <a:lnTo>
                  <a:pt x="348539" y="733655"/>
                </a:lnTo>
                <a:cubicBezTo>
                  <a:pt x="336956" y="704757"/>
                  <a:pt x="308962" y="685811"/>
                  <a:pt x="277825" y="685802"/>
                </a:cubicBezTo>
                <a:close/>
                <a:moveTo>
                  <a:pt x="2806370" y="152402"/>
                </a:moveTo>
                <a:cubicBezTo>
                  <a:pt x="2786139" y="152383"/>
                  <a:pt x="2766727" y="160422"/>
                  <a:pt x="2752420" y="174728"/>
                </a:cubicBezTo>
                <a:lnTo>
                  <a:pt x="2622347" y="304802"/>
                </a:lnTo>
                <a:lnTo>
                  <a:pt x="4038600" y="304802"/>
                </a:lnTo>
                <a:cubicBezTo>
                  <a:pt x="4080681" y="304802"/>
                  <a:pt x="4114800" y="270683"/>
                  <a:pt x="4114800" y="228602"/>
                </a:cubicBezTo>
                <a:cubicBezTo>
                  <a:pt x="4114800" y="186520"/>
                  <a:pt x="4080681" y="152402"/>
                  <a:pt x="4038600" y="152402"/>
                </a:cubicBezTo>
                <a:close/>
                <a:moveTo>
                  <a:pt x="838200" y="152402"/>
                </a:moveTo>
                <a:cubicBezTo>
                  <a:pt x="796118" y="152402"/>
                  <a:pt x="762000" y="186520"/>
                  <a:pt x="762000" y="228602"/>
                </a:cubicBezTo>
                <a:cubicBezTo>
                  <a:pt x="762000" y="270683"/>
                  <a:pt x="796118" y="304802"/>
                  <a:pt x="838200" y="304802"/>
                </a:cubicBezTo>
                <a:lnTo>
                  <a:pt x="2254453" y="304802"/>
                </a:lnTo>
                <a:lnTo>
                  <a:pt x="2124380" y="174728"/>
                </a:lnTo>
                <a:cubicBezTo>
                  <a:pt x="2110073" y="160422"/>
                  <a:pt x="2090661" y="152383"/>
                  <a:pt x="2070430" y="152402"/>
                </a:cubicBezTo>
                <a:close/>
                <a:moveTo>
                  <a:pt x="838200" y="2"/>
                </a:moveTo>
                <a:lnTo>
                  <a:pt x="2070430" y="2"/>
                </a:lnTo>
                <a:cubicBezTo>
                  <a:pt x="2131133" y="-179"/>
                  <a:pt x="2189388" y="23938"/>
                  <a:pt x="2232203" y="66982"/>
                </a:cubicBezTo>
                <a:lnTo>
                  <a:pt x="2384603" y="219382"/>
                </a:lnTo>
                <a:cubicBezTo>
                  <a:pt x="2414683" y="248271"/>
                  <a:pt x="2462193" y="248271"/>
                  <a:pt x="2492273" y="219382"/>
                </a:cubicBezTo>
                <a:lnTo>
                  <a:pt x="2644673" y="66982"/>
                </a:lnTo>
                <a:cubicBezTo>
                  <a:pt x="2687469" y="23957"/>
                  <a:pt x="2745686" y="-160"/>
                  <a:pt x="2806370" y="2"/>
                </a:cubicBezTo>
                <a:lnTo>
                  <a:pt x="4038600" y="2"/>
                </a:lnTo>
                <a:cubicBezTo>
                  <a:pt x="4164854" y="2"/>
                  <a:pt x="4267200" y="102348"/>
                  <a:pt x="4267200" y="228602"/>
                </a:cubicBezTo>
                <a:cubicBezTo>
                  <a:pt x="4267200" y="354856"/>
                  <a:pt x="4164854" y="457202"/>
                  <a:pt x="4038600" y="457202"/>
                </a:cubicBezTo>
                <a:lnTo>
                  <a:pt x="2514600" y="457202"/>
                </a:lnTo>
                <a:lnTo>
                  <a:pt x="2514600" y="914402"/>
                </a:lnTo>
                <a:lnTo>
                  <a:pt x="3213430" y="914402"/>
                </a:lnTo>
                <a:cubicBezTo>
                  <a:pt x="3274085" y="914202"/>
                  <a:pt x="3332312" y="938262"/>
                  <a:pt x="3375126" y="981229"/>
                </a:cubicBezTo>
                <a:lnTo>
                  <a:pt x="3635273" y="1241376"/>
                </a:lnTo>
                <a:lnTo>
                  <a:pt x="4082034" y="1688137"/>
                </a:lnTo>
                <a:cubicBezTo>
                  <a:pt x="4085444" y="1691528"/>
                  <a:pt x="4089178" y="1694585"/>
                  <a:pt x="4093159" y="1697280"/>
                </a:cubicBezTo>
                <a:lnTo>
                  <a:pt x="4470197" y="1948741"/>
                </a:lnTo>
                <a:cubicBezTo>
                  <a:pt x="4533795" y="1991136"/>
                  <a:pt x="4571990" y="2062507"/>
                  <a:pt x="4572000" y="2138936"/>
                </a:cubicBezTo>
                <a:lnTo>
                  <a:pt x="4572000" y="2362202"/>
                </a:lnTo>
                <a:cubicBezTo>
                  <a:pt x="4572000" y="2488456"/>
                  <a:pt x="4469654" y="2590802"/>
                  <a:pt x="4343400" y="2590802"/>
                </a:cubicBezTo>
                <a:lnTo>
                  <a:pt x="3429000" y="2590802"/>
                </a:lnTo>
                <a:lnTo>
                  <a:pt x="3429000" y="2895602"/>
                </a:lnTo>
                <a:lnTo>
                  <a:pt x="3697833" y="2895602"/>
                </a:lnTo>
                <a:cubicBezTo>
                  <a:pt x="3709682" y="2895621"/>
                  <a:pt x="3721370" y="2892887"/>
                  <a:pt x="3731971" y="2887601"/>
                </a:cubicBezTo>
                <a:lnTo>
                  <a:pt x="4004539" y="2751279"/>
                </a:lnTo>
                <a:lnTo>
                  <a:pt x="4072738" y="2887601"/>
                </a:lnTo>
                <a:lnTo>
                  <a:pt x="3800094" y="3023923"/>
                </a:lnTo>
                <a:cubicBezTo>
                  <a:pt x="3768318" y="3039725"/>
                  <a:pt x="3733324" y="3047964"/>
                  <a:pt x="3697833" y="3048002"/>
                </a:cubicBezTo>
                <a:lnTo>
                  <a:pt x="2057400" y="3048002"/>
                </a:lnTo>
                <a:lnTo>
                  <a:pt x="2057400" y="2895602"/>
                </a:lnTo>
                <a:lnTo>
                  <a:pt x="2362200" y="2895602"/>
                </a:lnTo>
                <a:lnTo>
                  <a:pt x="2362200" y="2590802"/>
                </a:lnTo>
                <a:lnTo>
                  <a:pt x="2133600" y="2590802"/>
                </a:lnTo>
                <a:cubicBezTo>
                  <a:pt x="2061686" y="2590621"/>
                  <a:pt x="1994011" y="2556788"/>
                  <a:pt x="1950720" y="2499362"/>
                </a:cubicBezTo>
                <a:lnTo>
                  <a:pt x="1127760" y="1402082"/>
                </a:lnTo>
                <a:cubicBezTo>
                  <a:pt x="1113320" y="1382946"/>
                  <a:pt x="1090765" y="1371678"/>
                  <a:pt x="1066800" y="1371602"/>
                </a:cubicBezTo>
                <a:lnTo>
                  <a:pt x="228600" y="1371602"/>
                </a:lnTo>
                <a:cubicBezTo>
                  <a:pt x="102346" y="1371602"/>
                  <a:pt x="0" y="1269256"/>
                  <a:pt x="0" y="1143002"/>
                </a:cubicBezTo>
                <a:lnTo>
                  <a:pt x="0" y="762002"/>
                </a:lnTo>
                <a:cubicBezTo>
                  <a:pt x="0" y="635748"/>
                  <a:pt x="102346" y="533402"/>
                  <a:pt x="228600" y="533402"/>
                </a:cubicBezTo>
                <a:lnTo>
                  <a:pt x="277825" y="533402"/>
                </a:lnTo>
                <a:cubicBezTo>
                  <a:pt x="371360" y="533106"/>
                  <a:pt x="455552" y="590095"/>
                  <a:pt x="490042" y="677039"/>
                </a:cubicBezTo>
                <a:lnTo>
                  <a:pt x="565861" y="866548"/>
                </a:lnTo>
                <a:cubicBezTo>
                  <a:pt x="577443" y="895447"/>
                  <a:pt x="605437" y="914392"/>
                  <a:pt x="636575" y="914402"/>
                </a:cubicBezTo>
                <a:lnTo>
                  <a:pt x="2362200" y="914402"/>
                </a:lnTo>
                <a:lnTo>
                  <a:pt x="2362200" y="457202"/>
                </a:lnTo>
                <a:lnTo>
                  <a:pt x="838200" y="457202"/>
                </a:lnTo>
                <a:cubicBezTo>
                  <a:pt x="711946" y="457202"/>
                  <a:pt x="609600" y="354856"/>
                  <a:pt x="609600" y="228602"/>
                </a:cubicBezTo>
                <a:cubicBezTo>
                  <a:pt x="609600" y="102348"/>
                  <a:pt x="711946" y="2"/>
                  <a:pt x="838200" y="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F6829D83-EC4D-417B-9DFA-5D67FBBA93AE}"/>
              </a:ext>
            </a:extLst>
          </p:cNvPr>
          <p:cNvSpPr>
            <a:spLocks noChangeAspect="1"/>
          </p:cNvSpPr>
          <p:nvPr/>
        </p:nvSpPr>
        <p:spPr>
          <a:xfrm>
            <a:off x="15106565" y="4720460"/>
            <a:ext cx="796544" cy="853440"/>
          </a:xfrm>
          <a:custGeom>
            <a:avLst/>
            <a:gdLst>
              <a:gd name="connsiteX0" fmla="*/ 3505200 w 4267200"/>
              <a:gd name="connsiteY0" fmla="*/ 3962400 h 4572000"/>
              <a:gd name="connsiteX1" fmla="*/ 3505200 w 4267200"/>
              <a:gd name="connsiteY1" fmla="*/ 4114800 h 4572000"/>
              <a:gd name="connsiteX2" fmla="*/ 3810000 w 4267200"/>
              <a:gd name="connsiteY2" fmla="*/ 4114800 h 4572000"/>
              <a:gd name="connsiteX3" fmla="*/ 3810000 w 4267200"/>
              <a:gd name="connsiteY3" fmla="*/ 3962400 h 4572000"/>
              <a:gd name="connsiteX4" fmla="*/ 457200 w 4267200"/>
              <a:gd name="connsiteY4" fmla="*/ 3962400 h 4572000"/>
              <a:gd name="connsiteX5" fmla="*/ 457200 w 4267200"/>
              <a:gd name="connsiteY5" fmla="*/ 4114800 h 4572000"/>
              <a:gd name="connsiteX6" fmla="*/ 762000 w 4267200"/>
              <a:gd name="connsiteY6" fmla="*/ 4114800 h 4572000"/>
              <a:gd name="connsiteX7" fmla="*/ 762000 w 4267200"/>
              <a:gd name="connsiteY7" fmla="*/ 3962400 h 4572000"/>
              <a:gd name="connsiteX8" fmla="*/ 3352800 w 4267200"/>
              <a:gd name="connsiteY8" fmla="*/ 3810000 h 4572000"/>
              <a:gd name="connsiteX9" fmla="*/ 3962400 w 4267200"/>
              <a:gd name="connsiteY9" fmla="*/ 3810000 h 4572000"/>
              <a:gd name="connsiteX10" fmla="*/ 3962400 w 4267200"/>
              <a:gd name="connsiteY10" fmla="*/ 4267200 h 4572000"/>
              <a:gd name="connsiteX11" fmla="*/ 3352800 w 4267200"/>
              <a:gd name="connsiteY11" fmla="*/ 4267200 h 4572000"/>
              <a:gd name="connsiteX12" fmla="*/ 304800 w 4267200"/>
              <a:gd name="connsiteY12" fmla="*/ 3810000 h 4572000"/>
              <a:gd name="connsiteX13" fmla="*/ 914400 w 4267200"/>
              <a:gd name="connsiteY13" fmla="*/ 3810000 h 4572000"/>
              <a:gd name="connsiteX14" fmla="*/ 914400 w 4267200"/>
              <a:gd name="connsiteY14" fmla="*/ 4267200 h 4572000"/>
              <a:gd name="connsiteX15" fmla="*/ 304800 w 4267200"/>
              <a:gd name="connsiteY15" fmla="*/ 4267200 h 4572000"/>
              <a:gd name="connsiteX16" fmla="*/ 3505200 w 4267200"/>
              <a:gd name="connsiteY16" fmla="*/ 3352800 h 4572000"/>
              <a:gd name="connsiteX17" fmla="*/ 3505200 w 4267200"/>
              <a:gd name="connsiteY17" fmla="*/ 3505200 h 4572000"/>
              <a:gd name="connsiteX18" fmla="*/ 3810000 w 4267200"/>
              <a:gd name="connsiteY18" fmla="*/ 3505200 h 4572000"/>
              <a:gd name="connsiteX19" fmla="*/ 3810000 w 4267200"/>
              <a:gd name="connsiteY19" fmla="*/ 3352800 h 4572000"/>
              <a:gd name="connsiteX20" fmla="*/ 457200 w 4267200"/>
              <a:gd name="connsiteY20" fmla="*/ 3352800 h 4572000"/>
              <a:gd name="connsiteX21" fmla="*/ 457200 w 4267200"/>
              <a:gd name="connsiteY21" fmla="*/ 3505200 h 4572000"/>
              <a:gd name="connsiteX22" fmla="*/ 762000 w 4267200"/>
              <a:gd name="connsiteY22" fmla="*/ 3505200 h 4572000"/>
              <a:gd name="connsiteX23" fmla="*/ 762000 w 4267200"/>
              <a:gd name="connsiteY23" fmla="*/ 3352800 h 4572000"/>
              <a:gd name="connsiteX24" fmla="*/ 3352800 w 4267200"/>
              <a:gd name="connsiteY24" fmla="*/ 3200400 h 4572000"/>
              <a:gd name="connsiteX25" fmla="*/ 3962400 w 4267200"/>
              <a:gd name="connsiteY25" fmla="*/ 3200400 h 4572000"/>
              <a:gd name="connsiteX26" fmla="*/ 3962400 w 4267200"/>
              <a:gd name="connsiteY26" fmla="*/ 3657600 h 4572000"/>
              <a:gd name="connsiteX27" fmla="*/ 3352800 w 4267200"/>
              <a:gd name="connsiteY27" fmla="*/ 3657600 h 4572000"/>
              <a:gd name="connsiteX28" fmla="*/ 304800 w 4267200"/>
              <a:gd name="connsiteY28" fmla="*/ 3200400 h 4572000"/>
              <a:gd name="connsiteX29" fmla="*/ 914400 w 4267200"/>
              <a:gd name="connsiteY29" fmla="*/ 3200400 h 4572000"/>
              <a:gd name="connsiteX30" fmla="*/ 914400 w 4267200"/>
              <a:gd name="connsiteY30" fmla="*/ 3657600 h 4572000"/>
              <a:gd name="connsiteX31" fmla="*/ 304800 w 4267200"/>
              <a:gd name="connsiteY31" fmla="*/ 3657600 h 4572000"/>
              <a:gd name="connsiteX32" fmla="*/ 2209800 w 4267200"/>
              <a:gd name="connsiteY32" fmla="*/ 3048000 h 4572000"/>
              <a:gd name="connsiteX33" fmla="*/ 2209800 w 4267200"/>
              <a:gd name="connsiteY33" fmla="*/ 4419600 h 4572000"/>
              <a:gd name="connsiteX34" fmla="*/ 2590800 w 4267200"/>
              <a:gd name="connsiteY34" fmla="*/ 4419600 h 4572000"/>
              <a:gd name="connsiteX35" fmla="*/ 2590800 w 4267200"/>
              <a:gd name="connsiteY35" fmla="*/ 3048000 h 4572000"/>
              <a:gd name="connsiteX36" fmla="*/ 1676400 w 4267200"/>
              <a:gd name="connsiteY36" fmla="*/ 3048000 h 4572000"/>
              <a:gd name="connsiteX37" fmla="*/ 1676400 w 4267200"/>
              <a:gd name="connsiteY37" fmla="*/ 4419600 h 4572000"/>
              <a:gd name="connsiteX38" fmla="*/ 2057400 w 4267200"/>
              <a:gd name="connsiteY38" fmla="*/ 4419600 h 4572000"/>
              <a:gd name="connsiteX39" fmla="*/ 2057400 w 4267200"/>
              <a:gd name="connsiteY39" fmla="*/ 3048000 h 4572000"/>
              <a:gd name="connsiteX40" fmla="*/ 3505200 w 4267200"/>
              <a:gd name="connsiteY40" fmla="*/ 2743200 h 4572000"/>
              <a:gd name="connsiteX41" fmla="*/ 3505200 w 4267200"/>
              <a:gd name="connsiteY41" fmla="*/ 2895600 h 4572000"/>
              <a:gd name="connsiteX42" fmla="*/ 3810000 w 4267200"/>
              <a:gd name="connsiteY42" fmla="*/ 2895600 h 4572000"/>
              <a:gd name="connsiteX43" fmla="*/ 3810000 w 4267200"/>
              <a:gd name="connsiteY43" fmla="*/ 2743200 h 4572000"/>
              <a:gd name="connsiteX44" fmla="*/ 457200 w 4267200"/>
              <a:gd name="connsiteY44" fmla="*/ 2743200 h 4572000"/>
              <a:gd name="connsiteX45" fmla="*/ 457200 w 4267200"/>
              <a:gd name="connsiteY45" fmla="*/ 2895600 h 4572000"/>
              <a:gd name="connsiteX46" fmla="*/ 762000 w 4267200"/>
              <a:gd name="connsiteY46" fmla="*/ 2895600 h 4572000"/>
              <a:gd name="connsiteX47" fmla="*/ 762000 w 4267200"/>
              <a:gd name="connsiteY47" fmla="*/ 2743200 h 4572000"/>
              <a:gd name="connsiteX48" fmla="*/ 3352800 w 4267200"/>
              <a:gd name="connsiteY48" fmla="*/ 2590800 h 4572000"/>
              <a:gd name="connsiteX49" fmla="*/ 3962400 w 4267200"/>
              <a:gd name="connsiteY49" fmla="*/ 2590800 h 4572000"/>
              <a:gd name="connsiteX50" fmla="*/ 3962400 w 4267200"/>
              <a:gd name="connsiteY50" fmla="*/ 3048000 h 4572000"/>
              <a:gd name="connsiteX51" fmla="*/ 3352800 w 4267200"/>
              <a:gd name="connsiteY51" fmla="*/ 3048000 h 4572000"/>
              <a:gd name="connsiteX52" fmla="*/ 304800 w 4267200"/>
              <a:gd name="connsiteY52" fmla="*/ 2590800 h 4572000"/>
              <a:gd name="connsiteX53" fmla="*/ 914400 w 4267200"/>
              <a:gd name="connsiteY53" fmla="*/ 2590800 h 4572000"/>
              <a:gd name="connsiteX54" fmla="*/ 914400 w 4267200"/>
              <a:gd name="connsiteY54" fmla="*/ 3048000 h 4572000"/>
              <a:gd name="connsiteX55" fmla="*/ 304800 w 4267200"/>
              <a:gd name="connsiteY55" fmla="*/ 3048000 h 4572000"/>
              <a:gd name="connsiteX56" fmla="*/ 3505200 w 4267200"/>
              <a:gd name="connsiteY56" fmla="*/ 2133600 h 4572000"/>
              <a:gd name="connsiteX57" fmla="*/ 3505200 w 4267200"/>
              <a:gd name="connsiteY57" fmla="*/ 2286000 h 4572000"/>
              <a:gd name="connsiteX58" fmla="*/ 3810000 w 4267200"/>
              <a:gd name="connsiteY58" fmla="*/ 2286000 h 4572000"/>
              <a:gd name="connsiteX59" fmla="*/ 3810000 w 4267200"/>
              <a:gd name="connsiteY59" fmla="*/ 2133600 h 4572000"/>
              <a:gd name="connsiteX60" fmla="*/ 457200 w 4267200"/>
              <a:gd name="connsiteY60" fmla="*/ 2133600 h 4572000"/>
              <a:gd name="connsiteX61" fmla="*/ 457200 w 4267200"/>
              <a:gd name="connsiteY61" fmla="*/ 2286000 h 4572000"/>
              <a:gd name="connsiteX62" fmla="*/ 762000 w 4267200"/>
              <a:gd name="connsiteY62" fmla="*/ 2286000 h 4572000"/>
              <a:gd name="connsiteX63" fmla="*/ 762000 w 4267200"/>
              <a:gd name="connsiteY63" fmla="*/ 2133600 h 4572000"/>
              <a:gd name="connsiteX64" fmla="*/ 3352800 w 4267200"/>
              <a:gd name="connsiteY64" fmla="*/ 1981200 h 4572000"/>
              <a:gd name="connsiteX65" fmla="*/ 3962400 w 4267200"/>
              <a:gd name="connsiteY65" fmla="*/ 1981200 h 4572000"/>
              <a:gd name="connsiteX66" fmla="*/ 3962400 w 4267200"/>
              <a:gd name="connsiteY66" fmla="*/ 2438400 h 4572000"/>
              <a:gd name="connsiteX67" fmla="*/ 3352800 w 4267200"/>
              <a:gd name="connsiteY67" fmla="*/ 2438400 h 4572000"/>
              <a:gd name="connsiteX68" fmla="*/ 304800 w 4267200"/>
              <a:gd name="connsiteY68" fmla="*/ 1981200 h 4572000"/>
              <a:gd name="connsiteX69" fmla="*/ 914400 w 4267200"/>
              <a:gd name="connsiteY69" fmla="*/ 1981200 h 4572000"/>
              <a:gd name="connsiteX70" fmla="*/ 914400 w 4267200"/>
              <a:gd name="connsiteY70" fmla="*/ 2438400 h 4572000"/>
              <a:gd name="connsiteX71" fmla="*/ 304800 w 4267200"/>
              <a:gd name="connsiteY71" fmla="*/ 2438400 h 4572000"/>
              <a:gd name="connsiteX72" fmla="*/ 3200400 w 4267200"/>
              <a:gd name="connsiteY72" fmla="*/ 1828800 h 4572000"/>
              <a:gd name="connsiteX73" fmla="*/ 3200400 w 4267200"/>
              <a:gd name="connsiteY73" fmla="*/ 4419600 h 4572000"/>
              <a:gd name="connsiteX74" fmla="*/ 4114800 w 4267200"/>
              <a:gd name="connsiteY74" fmla="*/ 4419600 h 4572000"/>
              <a:gd name="connsiteX75" fmla="*/ 4114800 w 4267200"/>
              <a:gd name="connsiteY75" fmla="*/ 1828800 h 4572000"/>
              <a:gd name="connsiteX76" fmla="*/ 152400 w 4267200"/>
              <a:gd name="connsiteY76" fmla="*/ 1828800 h 4572000"/>
              <a:gd name="connsiteX77" fmla="*/ 152400 w 4267200"/>
              <a:gd name="connsiteY77" fmla="*/ 4419600 h 4572000"/>
              <a:gd name="connsiteX78" fmla="*/ 1066800 w 4267200"/>
              <a:gd name="connsiteY78" fmla="*/ 4419600 h 4572000"/>
              <a:gd name="connsiteX79" fmla="*/ 1066800 w 4267200"/>
              <a:gd name="connsiteY79" fmla="*/ 1828800 h 4572000"/>
              <a:gd name="connsiteX80" fmla="*/ 1981200 w 4267200"/>
              <a:gd name="connsiteY80" fmla="*/ 457200 h 4572000"/>
              <a:gd name="connsiteX81" fmla="*/ 1981200 w 4267200"/>
              <a:gd name="connsiteY81" fmla="*/ 914400 h 4572000"/>
              <a:gd name="connsiteX82" fmla="*/ 1524000 w 4267200"/>
              <a:gd name="connsiteY82" fmla="*/ 914400 h 4572000"/>
              <a:gd name="connsiteX83" fmla="*/ 1524000 w 4267200"/>
              <a:gd name="connsiteY83" fmla="*/ 1219200 h 4572000"/>
              <a:gd name="connsiteX84" fmla="*/ 1981200 w 4267200"/>
              <a:gd name="connsiteY84" fmla="*/ 1219200 h 4572000"/>
              <a:gd name="connsiteX85" fmla="*/ 1981200 w 4267200"/>
              <a:gd name="connsiteY85" fmla="*/ 1676400 h 4572000"/>
              <a:gd name="connsiteX86" fmla="*/ 2286000 w 4267200"/>
              <a:gd name="connsiteY86" fmla="*/ 1676400 h 4572000"/>
              <a:gd name="connsiteX87" fmla="*/ 2286000 w 4267200"/>
              <a:gd name="connsiteY87" fmla="*/ 1219200 h 4572000"/>
              <a:gd name="connsiteX88" fmla="*/ 2743200 w 4267200"/>
              <a:gd name="connsiteY88" fmla="*/ 1219200 h 4572000"/>
              <a:gd name="connsiteX89" fmla="*/ 2743200 w 4267200"/>
              <a:gd name="connsiteY89" fmla="*/ 914400 h 4572000"/>
              <a:gd name="connsiteX90" fmla="*/ 2286000 w 4267200"/>
              <a:gd name="connsiteY90" fmla="*/ 914400 h 4572000"/>
              <a:gd name="connsiteX91" fmla="*/ 2286000 w 4267200"/>
              <a:gd name="connsiteY91" fmla="*/ 457200 h 4572000"/>
              <a:gd name="connsiteX92" fmla="*/ 1828800 w 4267200"/>
              <a:gd name="connsiteY92" fmla="*/ 304800 h 4572000"/>
              <a:gd name="connsiteX93" fmla="*/ 2438400 w 4267200"/>
              <a:gd name="connsiteY93" fmla="*/ 304800 h 4572000"/>
              <a:gd name="connsiteX94" fmla="*/ 2438400 w 4267200"/>
              <a:gd name="connsiteY94" fmla="*/ 762000 h 4572000"/>
              <a:gd name="connsiteX95" fmla="*/ 2895600 w 4267200"/>
              <a:gd name="connsiteY95" fmla="*/ 762000 h 4572000"/>
              <a:gd name="connsiteX96" fmla="*/ 2895600 w 4267200"/>
              <a:gd name="connsiteY96" fmla="*/ 1371600 h 4572000"/>
              <a:gd name="connsiteX97" fmla="*/ 2438400 w 4267200"/>
              <a:gd name="connsiteY97" fmla="*/ 1371600 h 4572000"/>
              <a:gd name="connsiteX98" fmla="*/ 2438400 w 4267200"/>
              <a:gd name="connsiteY98" fmla="*/ 1828800 h 4572000"/>
              <a:gd name="connsiteX99" fmla="*/ 1828800 w 4267200"/>
              <a:gd name="connsiteY99" fmla="*/ 1828800 h 4572000"/>
              <a:gd name="connsiteX100" fmla="*/ 1828800 w 4267200"/>
              <a:gd name="connsiteY100" fmla="*/ 1371600 h 4572000"/>
              <a:gd name="connsiteX101" fmla="*/ 1371600 w 4267200"/>
              <a:gd name="connsiteY101" fmla="*/ 1371600 h 4572000"/>
              <a:gd name="connsiteX102" fmla="*/ 1371600 w 4267200"/>
              <a:gd name="connsiteY102" fmla="*/ 762000 h 4572000"/>
              <a:gd name="connsiteX103" fmla="*/ 1828800 w 4267200"/>
              <a:gd name="connsiteY103" fmla="*/ 762000 h 4572000"/>
              <a:gd name="connsiteX104" fmla="*/ 1219200 w 4267200"/>
              <a:gd name="connsiteY104" fmla="*/ 152400 h 4572000"/>
              <a:gd name="connsiteX105" fmla="*/ 1219200 w 4267200"/>
              <a:gd name="connsiteY105" fmla="*/ 4419600 h 4572000"/>
              <a:gd name="connsiteX106" fmla="*/ 1524000 w 4267200"/>
              <a:gd name="connsiteY106" fmla="*/ 4419600 h 4572000"/>
              <a:gd name="connsiteX107" fmla="*/ 1524000 w 4267200"/>
              <a:gd name="connsiteY107" fmla="*/ 2895600 h 4572000"/>
              <a:gd name="connsiteX108" fmla="*/ 2743200 w 4267200"/>
              <a:gd name="connsiteY108" fmla="*/ 2895600 h 4572000"/>
              <a:gd name="connsiteX109" fmla="*/ 2743200 w 4267200"/>
              <a:gd name="connsiteY109" fmla="*/ 4419600 h 4572000"/>
              <a:gd name="connsiteX110" fmla="*/ 3048000 w 4267200"/>
              <a:gd name="connsiteY110" fmla="*/ 4419600 h 4572000"/>
              <a:gd name="connsiteX111" fmla="*/ 3048000 w 4267200"/>
              <a:gd name="connsiteY111" fmla="*/ 152400 h 4572000"/>
              <a:gd name="connsiteX112" fmla="*/ 1066800 w 4267200"/>
              <a:gd name="connsiteY112" fmla="*/ 0 h 4572000"/>
              <a:gd name="connsiteX113" fmla="*/ 3200400 w 4267200"/>
              <a:gd name="connsiteY113" fmla="*/ 0 h 4572000"/>
              <a:gd name="connsiteX114" fmla="*/ 3200400 w 4267200"/>
              <a:gd name="connsiteY114" fmla="*/ 1676400 h 4572000"/>
              <a:gd name="connsiteX115" fmla="*/ 4267200 w 4267200"/>
              <a:gd name="connsiteY115" fmla="*/ 1676400 h 4572000"/>
              <a:gd name="connsiteX116" fmla="*/ 4267200 w 4267200"/>
              <a:gd name="connsiteY116" fmla="*/ 4572000 h 4572000"/>
              <a:gd name="connsiteX117" fmla="*/ 0 w 4267200"/>
              <a:gd name="connsiteY117" fmla="*/ 4572000 h 4572000"/>
              <a:gd name="connsiteX118" fmla="*/ 0 w 4267200"/>
              <a:gd name="connsiteY118" fmla="*/ 1676400 h 4572000"/>
              <a:gd name="connsiteX119" fmla="*/ 1066800 w 4267200"/>
              <a:gd name="connsiteY119" fmla="*/ 16764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267200" h="4572000">
                <a:moveTo>
                  <a:pt x="3505200" y="3962400"/>
                </a:moveTo>
                <a:lnTo>
                  <a:pt x="3505200" y="4114800"/>
                </a:lnTo>
                <a:lnTo>
                  <a:pt x="3810000" y="4114800"/>
                </a:lnTo>
                <a:lnTo>
                  <a:pt x="3810000" y="3962400"/>
                </a:lnTo>
                <a:close/>
                <a:moveTo>
                  <a:pt x="457200" y="3962400"/>
                </a:moveTo>
                <a:lnTo>
                  <a:pt x="457200" y="4114800"/>
                </a:lnTo>
                <a:lnTo>
                  <a:pt x="762000" y="4114800"/>
                </a:lnTo>
                <a:lnTo>
                  <a:pt x="762000" y="3962400"/>
                </a:lnTo>
                <a:close/>
                <a:moveTo>
                  <a:pt x="3352800" y="3810000"/>
                </a:moveTo>
                <a:lnTo>
                  <a:pt x="3962400" y="3810000"/>
                </a:lnTo>
                <a:lnTo>
                  <a:pt x="3962400" y="4267200"/>
                </a:lnTo>
                <a:lnTo>
                  <a:pt x="3352800" y="4267200"/>
                </a:lnTo>
                <a:close/>
                <a:moveTo>
                  <a:pt x="304800" y="3810000"/>
                </a:moveTo>
                <a:lnTo>
                  <a:pt x="914400" y="3810000"/>
                </a:lnTo>
                <a:lnTo>
                  <a:pt x="914400" y="4267200"/>
                </a:lnTo>
                <a:lnTo>
                  <a:pt x="304800" y="4267200"/>
                </a:lnTo>
                <a:close/>
                <a:moveTo>
                  <a:pt x="3505200" y="3352800"/>
                </a:moveTo>
                <a:lnTo>
                  <a:pt x="3505200" y="3505200"/>
                </a:lnTo>
                <a:lnTo>
                  <a:pt x="3810000" y="3505200"/>
                </a:lnTo>
                <a:lnTo>
                  <a:pt x="3810000" y="3352800"/>
                </a:lnTo>
                <a:close/>
                <a:moveTo>
                  <a:pt x="457200" y="3352800"/>
                </a:moveTo>
                <a:lnTo>
                  <a:pt x="457200" y="3505200"/>
                </a:lnTo>
                <a:lnTo>
                  <a:pt x="762000" y="3505200"/>
                </a:lnTo>
                <a:lnTo>
                  <a:pt x="762000" y="3352800"/>
                </a:lnTo>
                <a:close/>
                <a:moveTo>
                  <a:pt x="3352800" y="3200400"/>
                </a:moveTo>
                <a:lnTo>
                  <a:pt x="3962400" y="3200400"/>
                </a:lnTo>
                <a:lnTo>
                  <a:pt x="3962400" y="3657600"/>
                </a:lnTo>
                <a:lnTo>
                  <a:pt x="3352800" y="3657600"/>
                </a:lnTo>
                <a:close/>
                <a:moveTo>
                  <a:pt x="304800" y="3200400"/>
                </a:moveTo>
                <a:lnTo>
                  <a:pt x="914400" y="3200400"/>
                </a:lnTo>
                <a:lnTo>
                  <a:pt x="914400" y="3657600"/>
                </a:lnTo>
                <a:lnTo>
                  <a:pt x="304800" y="3657600"/>
                </a:lnTo>
                <a:close/>
                <a:moveTo>
                  <a:pt x="2209800" y="3048000"/>
                </a:moveTo>
                <a:lnTo>
                  <a:pt x="2209800" y="4419600"/>
                </a:lnTo>
                <a:lnTo>
                  <a:pt x="2590800" y="4419600"/>
                </a:lnTo>
                <a:lnTo>
                  <a:pt x="2590800" y="3048000"/>
                </a:lnTo>
                <a:close/>
                <a:moveTo>
                  <a:pt x="1676400" y="3048000"/>
                </a:moveTo>
                <a:lnTo>
                  <a:pt x="1676400" y="4419600"/>
                </a:lnTo>
                <a:lnTo>
                  <a:pt x="2057400" y="4419600"/>
                </a:lnTo>
                <a:lnTo>
                  <a:pt x="2057400" y="3048000"/>
                </a:lnTo>
                <a:close/>
                <a:moveTo>
                  <a:pt x="3505200" y="2743200"/>
                </a:moveTo>
                <a:lnTo>
                  <a:pt x="3505200" y="2895600"/>
                </a:lnTo>
                <a:lnTo>
                  <a:pt x="3810000" y="2895600"/>
                </a:lnTo>
                <a:lnTo>
                  <a:pt x="3810000" y="2743200"/>
                </a:lnTo>
                <a:close/>
                <a:moveTo>
                  <a:pt x="457200" y="2743200"/>
                </a:moveTo>
                <a:lnTo>
                  <a:pt x="457200" y="2895600"/>
                </a:lnTo>
                <a:lnTo>
                  <a:pt x="762000" y="2895600"/>
                </a:lnTo>
                <a:lnTo>
                  <a:pt x="762000" y="2743200"/>
                </a:lnTo>
                <a:close/>
                <a:moveTo>
                  <a:pt x="3352800" y="2590800"/>
                </a:moveTo>
                <a:lnTo>
                  <a:pt x="3962400" y="2590800"/>
                </a:lnTo>
                <a:lnTo>
                  <a:pt x="3962400" y="3048000"/>
                </a:lnTo>
                <a:lnTo>
                  <a:pt x="3352800" y="3048000"/>
                </a:lnTo>
                <a:close/>
                <a:moveTo>
                  <a:pt x="304800" y="2590800"/>
                </a:moveTo>
                <a:lnTo>
                  <a:pt x="914400" y="2590800"/>
                </a:lnTo>
                <a:lnTo>
                  <a:pt x="914400" y="3048000"/>
                </a:lnTo>
                <a:lnTo>
                  <a:pt x="304800" y="3048000"/>
                </a:lnTo>
                <a:close/>
                <a:moveTo>
                  <a:pt x="3505200" y="2133600"/>
                </a:moveTo>
                <a:lnTo>
                  <a:pt x="3505200" y="2286000"/>
                </a:lnTo>
                <a:lnTo>
                  <a:pt x="3810000" y="2286000"/>
                </a:lnTo>
                <a:lnTo>
                  <a:pt x="3810000" y="2133600"/>
                </a:lnTo>
                <a:close/>
                <a:moveTo>
                  <a:pt x="457200" y="2133600"/>
                </a:moveTo>
                <a:lnTo>
                  <a:pt x="457200" y="2286000"/>
                </a:lnTo>
                <a:lnTo>
                  <a:pt x="762000" y="2286000"/>
                </a:lnTo>
                <a:lnTo>
                  <a:pt x="762000" y="2133600"/>
                </a:lnTo>
                <a:close/>
                <a:moveTo>
                  <a:pt x="3352800" y="1981200"/>
                </a:moveTo>
                <a:lnTo>
                  <a:pt x="3962400" y="1981200"/>
                </a:lnTo>
                <a:lnTo>
                  <a:pt x="3962400" y="2438400"/>
                </a:lnTo>
                <a:lnTo>
                  <a:pt x="3352800" y="2438400"/>
                </a:lnTo>
                <a:close/>
                <a:moveTo>
                  <a:pt x="304800" y="1981200"/>
                </a:moveTo>
                <a:lnTo>
                  <a:pt x="914400" y="1981200"/>
                </a:lnTo>
                <a:lnTo>
                  <a:pt x="914400" y="2438400"/>
                </a:lnTo>
                <a:lnTo>
                  <a:pt x="304800" y="2438400"/>
                </a:lnTo>
                <a:close/>
                <a:moveTo>
                  <a:pt x="3200400" y="1828800"/>
                </a:moveTo>
                <a:lnTo>
                  <a:pt x="3200400" y="4419600"/>
                </a:lnTo>
                <a:lnTo>
                  <a:pt x="4114800" y="4419600"/>
                </a:lnTo>
                <a:lnTo>
                  <a:pt x="4114800" y="1828800"/>
                </a:lnTo>
                <a:close/>
                <a:moveTo>
                  <a:pt x="152400" y="1828800"/>
                </a:moveTo>
                <a:lnTo>
                  <a:pt x="152400" y="4419600"/>
                </a:lnTo>
                <a:lnTo>
                  <a:pt x="1066800" y="4419600"/>
                </a:lnTo>
                <a:lnTo>
                  <a:pt x="1066800" y="1828800"/>
                </a:lnTo>
                <a:close/>
                <a:moveTo>
                  <a:pt x="1981200" y="457200"/>
                </a:moveTo>
                <a:lnTo>
                  <a:pt x="1981200" y="914400"/>
                </a:lnTo>
                <a:lnTo>
                  <a:pt x="1524000" y="914400"/>
                </a:lnTo>
                <a:lnTo>
                  <a:pt x="1524000" y="1219200"/>
                </a:lnTo>
                <a:lnTo>
                  <a:pt x="1981200" y="1219200"/>
                </a:lnTo>
                <a:lnTo>
                  <a:pt x="1981200" y="1676400"/>
                </a:lnTo>
                <a:lnTo>
                  <a:pt x="2286000" y="1676400"/>
                </a:lnTo>
                <a:lnTo>
                  <a:pt x="2286000" y="1219200"/>
                </a:lnTo>
                <a:lnTo>
                  <a:pt x="2743200" y="1219200"/>
                </a:lnTo>
                <a:lnTo>
                  <a:pt x="2743200" y="914400"/>
                </a:lnTo>
                <a:lnTo>
                  <a:pt x="2286000" y="914400"/>
                </a:lnTo>
                <a:lnTo>
                  <a:pt x="2286000" y="457200"/>
                </a:lnTo>
                <a:close/>
                <a:moveTo>
                  <a:pt x="1828800" y="304800"/>
                </a:moveTo>
                <a:lnTo>
                  <a:pt x="2438400" y="304800"/>
                </a:lnTo>
                <a:lnTo>
                  <a:pt x="2438400" y="762000"/>
                </a:lnTo>
                <a:lnTo>
                  <a:pt x="2895600" y="762000"/>
                </a:lnTo>
                <a:lnTo>
                  <a:pt x="2895600" y="1371600"/>
                </a:lnTo>
                <a:lnTo>
                  <a:pt x="2438400" y="1371600"/>
                </a:lnTo>
                <a:lnTo>
                  <a:pt x="2438400" y="1828800"/>
                </a:lnTo>
                <a:lnTo>
                  <a:pt x="1828800" y="1828800"/>
                </a:lnTo>
                <a:lnTo>
                  <a:pt x="1828800" y="1371600"/>
                </a:lnTo>
                <a:lnTo>
                  <a:pt x="1371600" y="1371600"/>
                </a:lnTo>
                <a:lnTo>
                  <a:pt x="1371600" y="762000"/>
                </a:lnTo>
                <a:lnTo>
                  <a:pt x="1828800" y="762000"/>
                </a:lnTo>
                <a:close/>
                <a:moveTo>
                  <a:pt x="1219200" y="152400"/>
                </a:moveTo>
                <a:lnTo>
                  <a:pt x="1219200" y="4419600"/>
                </a:lnTo>
                <a:lnTo>
                  <a:pt x="1524000" y="4419600"/>
                </a:lnTo>
                <a:lnTo>
                  <a:pt x="1524000" y="2895600"/>
                </a:lnTo>
                <a:lnTo>
                  <a:pt x="2743200" y="2895600"/>
                </a:lnTo>
                <a:lnTo>
                  <a:pt x="2743200" y="4419600"/>
                </a:lnTo>
                <a:lnTo>
                  <a:pt x="3048000" y="4419600"/>
                </a:lnTo>
                <a:lnTo>
                  <a:pt x="3048000" y="152400"/>
                </a:lnTo>
                <a:close/>
                <a:moveTo>
                  <a:pt x="1066800" y="0"/>
                </a:moveTo>
                <a:lnTo>
                  <a:pt x="3200400" y="0"/>
                </a:lnTo>
                <a:lnTo>
                  <a:pt x="3200400" y="1676400"/>
                </a:lnTo>
                <a:lnTo>
                  <a:pt x="4267200" y="1676400"/>
                </a:lnTo>
                <a:lnTo>
                  <a:pt x="4267200" y="4572000"/>
                </a:lnTo>
                <a:lnTo>
                  <a:pt x="0" y="4572000"/>
                </a:lnTo>
                <a:lnTo>
                  <a:pt x="0" y="1676400"/>
                </a:lnTo>
                <a:lnTo>
                  <a:pt x="1066800" y="16764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06F23910-4EE1-4593-B593-5979B10D5D1C}"/>
              </a:ext>
            </a:extLst>
          </p:cNvPr>
          <p:cNvSpPr>
            <a:spLocks noChangeAspect="1"/>
          </p:cNvSpPr>
          <p:nvPr/>
        </p:nvSpPr>
        <p:spPr>
          <a:xfrm>
            <a:off x="15021435" y="7425190"/>
            <a:ext cx="853440" cy="853440"/>
          </a:xfrm>
          <a:custGeom>
            <a:avLst/>
            <a:gdLst>
              <a:gd name="connsiteX0" fmla="*/ 142875 w 4476751"/>
              <a:gd name="connsiteY0" fmla="*/ 4004957 h 4476750"/>
              <a:gd name="connsiteX1" fmla="*/ 142875 w 4476751"/>
              <a:gd name="connsiteY1" fmla="*/ 4169416 h 4476750"/>
              <a:gd name="connsiteX2" fmla="*/ 307333 w 4476751"/>
              <a:gd name="connsiteY2" fmla="*/ 4333875 h 4476750"/>
              <a:gd name="connsiteX3" fmla="*/ 2355761 w 4476751"/>
              <a:gd name="connsiteY3" fmla="*/ 4333875 h 4476750"/>
              <a:gd name="connsiteX4" fmla="*/ 2520220 w 4476751"/>
              <a:gd name="connsiteY4" fmla="*/ 4169416 h 4476750"/>
              <a:gd name="connsiteX5" fmla="*/ 2520220 w 4476751"/>
              <a:gd name="connsiteY5" fmla="*/ 4004957 h 4476750"/>
              <a:gd name="connsiteX6" fmla="*/ 3696005 w 4476751"/>
              <a:gd name="connsiteY6" fmla="*/ 3499057 h 4476750"/>
              <a:gd name="connsiteX7" fmla="*/ 3490141 w 4476751"/>
              <a:gd name="connsiteY7" fmla="*/ 3704920 h 4476750"/>
              <a:gd name="connsiteX8" fmla="*/ 3696005 w 4476751"/>
              <a:gd name="connsiteY8" fmla="*/ 3910775 h 4476750"/>
              <a:gd name="connsiteX9" fmla="*/ 3901868 w 4476751"/>
              <a:gd name="connsiteY9" fmla="*/ 3704920 h 4476750"/>
              <a:gd name="connsiteX10" fmla="*/ 3696005 w 4476751"/>
              <a:gd name="connsiteY10" fmla="*/ 3499057 h 4476750"/>
              <a:gd name="connsiteX11" fmla="*/ 2986697 w 4476751"/>
              <a:gd name="connsiteY11" fmla="*/ 3476625 h 4476750"/>
              <a:gd name="connsiteX12" fmla="*/ 3058135 w 4476751"/>
              <a:gd name="connsiteY12" fmla="*/ 3548062 h 4476750"/>
              <a:gd name="connsiteX13" fmla="*/ 3058135 w 4476751"/>
              <a:gd name="connsiteY13" fmla="*/ 4119562 h 4476750"/>
              <a:gd name="connsiteX14" fmla="*/ 2986697 w 4476751"/>
              <a:gd name="connsiteY14" fmla="*/ 4191000 h 4476750"/>
              <a:gd name="connsiteX15" fmla="*/ 2915260 w 4476751"/>
              <a:gd name="connsiteY15" fmla="*/ 4119562 h 4476750"/>
              <a:gd name="connsiteX16" fmla="*/ 2915260 w 4476751"/>
              <a:gd name="connsiteY16" fmla="*/ 3548062 h 4476750"/>
              <a:gd name="connsiteX17" fmla="*/ 2986697 w 4476751"/>
              <a:gd name="connsiteY17" fmla="*/ 3476625 h 4476750"/>
              <a:gd name="connsiteX18" fmla="*/ 3696005 w 4476751"/>
              <a:gd name="connsiteY18" fmla="*/ 3356182 h 4476750"/>
              <a:gd name="connsiteX19" fmla="*/ 4044743 w 4476751"/>
              <a:gd name="connsiteY19" fmla="*/ 3704920 h 4476750"/>
              <a:gd name="connsiteX20" fmla="*/ 3696005 w 4476751"/>
              <a:gd name="connsiteY20" fmla="*/ 4053650 h 4476750"/>
              <a:gd name="connsiteX21" fmla="*/ 3347266 w 4476751"/>
              <a:gd name="connsiteY21" fmla="*/ 3704920 h 4476750"/>
              <a:gd name="connsiteX22" fmla="*/ 3696005 w 4476751"/>
              <a:gd name="connsiteY22" fmla="*/ 3356182 h 4476750"/>
              <a:gd name="connsiteX23" fmla="*/ 1402985 w 4476751"/>
              <a:gd name="connsiteY23" fmla="*/ 2880456 h 4476750"/>
              <a:gd name="connsiteX24" fmla="*/ 1402985 w 4476751"/>
              <a:gd name="connsiteY24" fmla="*/ 3460928 h 4476750"/>
              <a:gd name="connsiteX25" fmla="*/ 1758915 w 4476751"/>
              <a:gd name="connsiteY25" fmla="*/ 3460928 h 4476750"/>
              <a:gd name="connsiteX26" fmla="*/ 2049152 w 4476751"/>
              <a:gd name="connsiteY26" fmla="*/ 3170692 h 4476750"/>
              <a:gd name="connsiteX27" fmla="*/ 1758915 w 4476751"/>
              <a:gd name="connsiteY27" fmla="*/ 2880456 h 4476750"/>
              <a:gd name="connsiteX28" fmla="*/ 904180 w 4476751"/>
              <a:gd name="connsiteY28" fmla="*/ 2880456 h 4476750"/>
              <a:gd name="connsiteX29" fmla="*/ 613944 w 4476751"/>
              <a:gd name="connsiteY29" fmla="*/ 3170692 h 4476750"/>
              <a:gd name="connsiteX30" fmla="*/ 904180 w 4476751"/>
              <a:gd name="connsiteY30" fmla="*/ 3460928 h 4476750"/>
              <a:gd name="connsiteX31" fmla="*/ 1260110 w 4476751"/>
              <a:gd name="connsiteY31" fmla="*/ 3460928 h 4476750"/>
              <a:gd name="connsiteX32" fmla="*/ 1260110 w 4476751"/>
              <a:gd name="connsiteY32" fmla="*/ 2880456 h 4476750"/>
              <a:gd name="connsiteX33" fmla="*/ 904180 w 4476751"/>
              <a:gd name="connsiteY33" fmla="*/ 2737581 h 4476750"/>
              <a:gd name="connsiteX34" fmla="*/ 1758915 w 4476751"/>
              <a:gd name="connsiteY34" fmla="*/ 2737581 h 4476750"/>
              <a:gd name="connsiteX35" fmla="*/ 2192027 w 4476751"/>
              <a:gd name="connsiteY35" fmla="*/ 3170692 h 4476750"/>
              <a:gd name="connsiteX36" fmla="*/ 1758915 w 4476751"/>
              <a:gd name="connsiteY36" fmla="*/ 3603803 h 4476750"/>
              <a:gd name="connsiteX37" fmla="*/ 904180 w 4476751"/>
              <a:gd name="connsiteY37" fmla="*/ 3603803 h 4476750"/>
              <a:gd name="connsiteX38" fmla="*/ 471069 w 4476751"/>
              <a:gd name="connsiteY38" fmla="*/ 3170692 h 4476750"/>
              <a:gd name="connsiteX39" fmla="*/ 904180 w 4476751"/>
              <a:gd name="connsiteY39" fmla="*/ 2737581 h 4476750"/>
              <a:gd name="connsiteX40" fmla="*/ 3696005 w 4476751"/>
              <a:gd name="connsiteY40" fmla="*/ 2521363 h 4476750"/>
              <a:gd name="connsiteX41" fmla="*/ 3490141 w 4476751"/>
              <a:gd name="connsiteY41" fmla="*/ 2727227 h 4476750"/>
              <a:gd name="connsiteX42" fmla="*/ 3696005 w 4476751"/>
              <a:gd name="connsiteY42" fmla="*/ 2933081 h 4476750"/>
              <a:gd name="connsiteX43" fmla="*/ 3901868 w 4476751"/>
              <a:gd name="connsiteY43" fmla="*/ 2727227 h 4476750"/>
              <a:gd name="connsiteX44" fmla="*/ 3696005 w 4476751"/>
              <a:gd name="connsiteY44" fmla="*/ 2521363 h 4476750"/>
              <a:gd name="connsiteX45" fmla="*/ 142875 w 4476751"/>
              <a:gd name="connsiteY45" fmla="*/ 2479281 h 4476750"/>
              <a:gd name="connsiteX46" fmla="*/ 142875 w 4476751"/>
              <a:gd name="connsiteY46" fmla="*/ 3862092 h 4476750"/>
              <a:gd name="connsiteX47" fmla="*/ 2520220 w 4476751"/>
              <a:gd name="connsiteY47" fmla="*/ 3862092 h 4476750"/>
              <a:gd name="connsiteX48" fmla="*/ 2520220 w 4476751"/>
              <a:gd name="connsiteY48" fmla="*/ 2479281 h 4476750"/>
              <a:gd name="connsiteX49" fmla="*/ 3696005 w 4476751"/>
              <a:gd name="connsiteY49" fmla="*/ 2378488 h 4476750"/>
              <a:gd name="connsiteX50" fmla="*/ 4044743 w 4476751"/>
              <a:gd name="connsiteY50" fmla="*/ 2727227 h 4476750"/>
              <a:gd name="connsiteX51" fmla="*/ 3696005 w 4476751"/>
              <a:gd name="connsiteY51" fmla="*/ 3075956 h 4476750"/>
              <a:gd name="connsiteX52" fmla="*/ 3347266 w 4476751"/>
              <a:gd name="connsiteY52" fmla="*/ 2727227 h 4476750"/>
              <a:gd name="connsiteX53" fmla="*/ 3696005 w 4476751"/>
              <a:gd name="connsiteY53" fmla="*/ 2378488 h 4476750"/>
              <a:gd name="connsiteX54" fmla="*/ 3696005 w 4476751"/>
              <a:gd name="connsiteY54" fmla="*/ 1543669 h 4476750"/>
              <a:gd name="connsiteX55" fmla="*/ 3490141 w 4476751"/>
              <a:gd name="connsiteY55" fmla="*/ 1749523 h 4476750"/>
              <a:gd name="connsiteX56" fmla="*/ 3696005 w 4476751"/>
              <a:gd name="connsiteY56" fmla="*/ 1955387 h 4476750"/>
              <a:gd name="connsiteX57" fmla="*/ 3901868 w 4476751"/>
              <a:gd name="connsiteY57" fmla="*/ 1749523 h 4476750"/>
              <a:gd name="connsiteX58" fmla="*/ 3696005 w 4476751"/>
              <a:gd name="connsiteY58" fmla="*/ 1543669 h 4476750"/>
              <a:gd name="connsiteX59" fmla="*/ 1175861 w 4476751"/>
              <a:gd name="connsiteY59" fmla="*/ 1535707 h 4476750"/>
              <a:gd name="connsiteX60" fmla="*/ 2058734 w 4476751"/>
              <a:gd name="connsiteY60" fmla="*/ 1535707 h 4476750"/>
              <a:gd name="connsiteX61" fmla="*/ 2130171 w 4476751"/>
              <a:gd name="connsiteY61" fmla="*/ 1607144 h 4476750"/>
              <a:gd name="connsiteX62" fmla="*/ 2058734 w 4476751"/>
              <a:gd name="connsiteY62" fmla="*/ 1678582 h 4476750"/>
              <a:gd name="connsiteX63" fmla="*/ 1175861 w 4476751"/>
              <a:gd name="connsiteY63" fmla="*/ 1678582 h 4476750"/>
              <a:gd name="connsiteX64" fmla="*/ 1104424 w 4476751"/>
              <a:gd name="connsiteY64" fmla="*/ 1607144 h 4476750"/>
              <a:gd name="connsiteX65" fmla="*/ 1175861 w 4476751"/>
              <a:gd name="connsiteY65" fmla="*/ 1535707 h 4476750"/>
              <a:gd name="connsiteX66" fmla="*/ 604361 w 4476751"/>
              <a:gd name="connsiteY66" fmla="*/ 1535707 h 4476750"/>
              <a:gd name="connsiteX67" fmla="*/ 890111 w 4476751"/>
              <a:gd name="connsiteY67" fmla="*/ 1535707 h 4476750"/>
              <a:gd name="connsiteX68" fmla="*/ 961549 w 4476751"/>
              <a:gd name="connsiteY68" fmla="*/ 1607144 h 4476750"/>
              <a:gd name="connsiteX69" fmla="*/ 890111 w 4476751"/>
              <a:gd name="connsiteY69" fmla="*/ 1678582 h 4476750"/>
              <a:gd name="connsiteX70" fmla="*/ 604361 w 4476751"/>
              <a:gd name="connsiteY70" fmla="*/ 1678582 h 4476750"/>
              <a:gd name="connsiteX71" fmla="*/ 532924 w 4476751"/>
              <a:gd name="connsiteY71" fmla="*/ 1607144 h 4476750"/>
              <a:gd name="connsiteX72" fmla="*/ 604361 w 4476751"/>
              <a:gd name="connsiteY72" fmla="*/ 1535707 h 4476750"/>
              <a:gd name="connsiteX73" fmla="*/ 3696005 w 4476751"/>
              <a:gd name="connsiteY73" fmla="*/ 1400794 h 4476750"/>
              <a:gd name="connsiteX74" fmla="*/ 4044743 w 4476751"/>
              <a:gd name="connsiteY74" fmla="*/ 1749523 h 4476750"/>
              <a:gd name="connsiteX75" fmla="*/ 3696005 w 4476751"/>
              <a:gd name="connsiteY75" fmla="*/ 2098262 h 4476750"/>
              <a:gd name="connsiteX76" fmla="*/ 3347266 w 4476751"/>
              <a:gd name="connsiteY76" fmla="*/ 1749523 h 4476750"/>
              <a:gd name="connsiteX77" fmla="*/ 3696005 w 4476751"/>
              <a:gd name="connsiteY77" fmla="*/ 1400794 h 4476750"/>
              <a:gd name="connsiteX78" fmla="*/ 390058 w 4476751"/>
              <a:gd name="connsiteY78" fmla="*/ 1395069 h 4476750"/>
              <a:gd name="connsiteX79" fmla="*/ 390058 w 4476751"/>
              <a:gd name="connsiteY79" fmla="*/ 1607153 h 4476750"/>
              <a:gd name="connsiteX80" fmla="*/ 354120 w 4476751"/>
              <a:gd name="connsiteY80" fmla="*/ 1669142 h 4476750"/>
              <a:gd name="connsiteX81" fmla="*/ 230524 w 4476751"/>
              <a:gd name="connsiteY81" fmla="*/ 1739912 h 4476750"/>
              <a:gd name="connsiteX82" fmla="*/ 142875 w 4476751"/>
              <a:gd name="connsiteY82" fmla="*/ 1905952 h 4476750"/>
              <a:gd name="connsiteX83" fmla="*/ 142875 w 4476751"/>
              <a:gd name="connsiteY83" fmla="*/ 2336406 h 4476750"/>
              <a:gd name="connsiteX84" fmla="*/ 2520220 w 4476751"/>
              <a:gd name="connsiteY84" fmla="*/ 2336406 h 4476750"/>
              <a:gd name="connsiteX85" fmla="*/ 2520220 w 4476751"/>
              <a:gd name="connsiteY85" fmla="*/ 1905943 h 4476750"/>
              <a:gd name="connsiteX86" fmla="*/ 2432571 w 4476751"/>
              <a:gd name="connsiteY86" fmla="*/ 1739903 h 4476750"/>
              <a:gd name="connsiteX87" fmla="*/ 2308993 w 4476751"/>
              <a:gd name="connsiteY87" fmla="*/ 1669142 h 4476750"/>
              <a:gd name="connsiteX88" fmla="*/ 2273055 w 4476751"/>
              <a:gd name="connsiteY88" fmla="*/ 1607153 h 4476750"/>
              <a:gd name="connsiteX89" fmla="*/ 2273055 w 4476751"/>
              <a:gd name="connsiteY89" fmla="*/ 1395069 h 4476750"/>
              <a:gd name="connsiteX90" fmla="*/ 266795 w 4476751"/>
              <a:gd name="connsiteY90" fmla="*/ 899036 h 4476750"/>
              <a:gd name="connsiteX91" fmla="*/ 220284 w 4476751"/>
              <a:gd name="connsiteY91" fmla="*/ 945546 h 4476750"/>
              <a:gd name="connsiteX92" fmla="*/ 220284 w 4476751"/>
              <a:gd name="connsiteY92" fmla="*/ 1252194 h 4476750"/>
              <a:gd name="connsiteX93" fmla="*/ 2442810 w 4476751"/>
              <a:gd name="connsiteY93" fmla="*/ 1252194 h 4476750"/>
              <a:gd name="connsiteX94" fmla="*/ 2442810 w 4476751"/>
              <a:gd name="connsiteY94" fmla="*/ 945546 h 4476750"/>
              <a:gd name="connsiteX95" fmla="*/ 2396299 w 4476751"/>
              <a:gd name="connsiteY95" fmla="*/ 899036 h 4476750"/>
              <a:gd name="connsiteX96" fmla="*/ 2112597 w 4476751"/>
              <a:gd name="connsiteY96" fmla="*/ 899036 h 4476750"/>
              <a:gd name="connsiteX97" fmla="*/ 2112597 w 4476751"/>
              <a:gd name="connsiteY97" fmla="*/ 1037882 h 4476750"/>
              <a:gd name="connsiteX98" fmla="*/ 2041160 w 4476751"/>
              <a:gd name="connsiteY98" fmla="*/ 1109319 h 4476750"/>
              <a:gd name="connsiteX99" fmla="*/ 1969722 w 4476751"/>
              <a:gd name="connsiteY99" fmla="*/ 1037882 h 4476750"/>
              <a:gd name="connsiteX100" fmla="*/ 1969722 w 4476751"/>
              <a:gd name="connsiteY100" fmla="*/ 899036 h 4476750"/>
              <a:gd name="connsiteX101" fmla="*/ 1639519 w 4476751"/>
              <a:gd name="connsiteY101" fmla="*/ 899036 h 4476750"/>
              <a:gd name="connsiteX102" fmla="*/ 1639519 w 4476751"/>
              <a:gd name="connsiteY102" fmla="*/ 1037882 h 4476750"/>
              <a:gd name="connsiteX103" fmla="*/ 1568082 w 4476751"/>
              <a:gd name="connsiteY103" fmla="*/ 1109319 h 4476750"/>
              <a:gd name="connsiteX104" fmla="*/ 1496644 w 4476751"/>
              <a:gd name="connsiteY104" fmla="*/ 1037882 h 4476750"/>
              <a:gd name="connsiteX105" fmla="*/ 1496644 w 4476751"/>
              <a:gd name="connsiteY105" fmla="*/ 899036 h 4476750"/>
              <a:gd name="connsiteX106" fmla="*/ 1166441 w 4476751"/>
              <a:gd name="connsiteY106" fmla="*/ 899036 h 4476750"/>
              <a:gd name="connsiteX107" fmla="*/ 1166441 w 4476751"/>
              <a:gd name="connsiteY107" fmla="*/ 1037882 h 4476750"/>
              <a:gd name="connsiteX108" fmla="*/ 1095003 w 4476751"/>
              <a:gd name="connsiteY108" fmla="*/ 1109319 h 4476750"/>
              <a:gd name="connsiteX109" fmla="*/ 1023566 w 4476751"/>
              <a:gd name="connsiteY109" fmla="*/ 1037882 h 4476750"/>
              <a:gd name="connsiteX110" fmla="*/ 1023566 w 4476751"/>
              <a:gd name="connsiteY110" fmla="*/ 899036 h 4476750"/>
              <a:gd name="connsiteX111" fmla="*/ 693363 w 4476751"/>
              <a:gd name="connsiteY111" fmla="*/ 899036 h 4476750"/>
              <a:gd name="connsiteX112" fmla="*/ 693363 w 4476751"/>
              <a:gd name="connsiteY112" fmla="*/ 1037882 h 4476750"/>
              <a:gd name="connsiteX113" fmla="*/ 621925 w 4476751"/>
              <a:gd name="connsiteY113" fmla="*/ 1109319 h 4476750"/>
              <a:gd name="connsiteX114" fmla="*/ 550488 w 4476751"/>
              <a:gd name="connsiteY114" fmla="*/ 1037882 h 4476750"/>
              <a:gd name="connsiteX115" fmla="*/ 550488 w 4476751"/>
              <a:gd name="connsiteY115" fmla="*/ 899036 h 4476750"/>
              <a:gd name="connsiteX116" fmla="*/ 266795 w 4476751"/>
              <a:gd name="connsiteY116" fmla="*/ 756161 h 4476750"/>
              <a:gd name="connsiteX117" fmla="*/ 2396299 w 4476751"/>
              <a:gd name="connsiteY117" fmla="*/ 756161 h 4476750"/>
              <a:gd name="connsiteX118" fmla="*/ 2585685 w 4476751"/>
              <a:gd name="connsiteY118" fmla="*/ 945546 h 4476750"/>
              <a:gd name="connsiteX119" fmla="*/ 2585685 w 4476751"/>
              <a:gd name="connsiteY119" fmla="*/ 1252194 h 4476750"/>
              <a:gd name="connsiteX120" fmla="*/ 2591657 w 4476751"/>
              <a:gd name="connsiteY120" fmla="*/ 1252194 h 4476750"/>
              <a:gd name="connsiteX121" fmla="*/ 2663095 w 4476751"/>
              <a:gd name="connsiteY121" fmla="*/ 1323632 h 4476750"/>
              <a:gd name="connsiteX122" fmla="*/ 2591657 w 4476751"/>
              <a:gd name="connsiteY122" fmla="*/ 1395069 h 4476750"/>
              <a:gd name="connsiteX123" fmla="*/ 2591657 w 4476751"/>
              <a:gd name="connsiteY123" fmla="*/ 1395079 h 4476750"/>
              <a:gd name="connsiteX124" fmla="*/ 2415921 w 4476751"/>
              <a:gd name="connsiteY124" fmla="*/ 1395079 h 4476750"/>
              <a:gd name="connsiteX125" fmla="*/ 2415921 w 4476751"/>
              <a:gd name="connsiteY125" fmla="*/ 1565738 h 4476750"/>
              <a:gd name="connsiteX126" fmla="*/ 2503570 w 4476751"/>
              <a:gd name="connsiteY126" fmla="*/ 1615925 h 4476750"/>
              <a:gd name="connsiteX127" fmla="*/ 2663104 w 4476751"/>
              <a:gd name="connsiteY127" fmla="*/ 1905952 h 4476750"/>
              <a:gd name="connsiteX128" fmla="*/ 2663104 w 4476751"/>
              <a:gd name="connsiteY128" fmla="*/ 4169416 h 4476750"/>
              <a:gd name="connsiteX129" fmla="*/ 2355770 w 4476751"/>
              <a:gd name="connsiteY129" fmla="*/ 4476750 h 4476750"/>
              <a:gd name="connsiteX130" fmla="*/ 307333 w 4476751"/>
              <a:gd name="connsiteY130" fmla="*/ 4476750 h 4476750"/>
              <a:gd name="connsiteX131" fmla="*/ 0 w 4476751"/>
              <a:gd name="connsiteY131" fmla="*/ 4169425 h 4476750"/>
              <a:gd name="connsiteX132" fmla="*/ 0 w 4476751"/>
              <a:gd name="connsiteY132" fmla="*/ 1905952 h 4476750"/>
              <a:gd name="connsiteX133" fmla="*/ 159524 w 4476751"/>
              <a:gd name="connsiteY133" fmla="*/ 1615925 h 4476750"/>
              <a:gd name="connsiteX134" fmla="*/ 247174 w 4476751"/>
              <a:gd name="connsiteY134" fmla="*/ 1565729 h 4476750"/>
              <a:gd name="connsiteX135" fmla="*/ 247174 w 4476751"/>
              <a:gd name="connsiteY135" fmla="*/ 1395069 h 4476750"/>
              <a:gd name="connsiteX136" fmla="*/ 71437 w 4476751"/>
              <a:gd name="connsiteY136" fmla="*/ 1395069 h 4476750"/>
              <a:gd name="connsiteX137" fmla="*/ 0 w 4476751"/>
              <a:gd name="connsiteY137" fmla="*/ 1323632 h 4476750"/>
              <a:gd name="connsiteX138" fmla="*/ 71437 w 4476751"/>
              <a:gd name="connsiteY138" fmla="*/ 1252194 h 4476750"/>
              <a:gd name="connsiteX139" fmla="*/ 77409 w 4476751"/>
              <a:gd name="connsiteY139" fmla="*/ 1252194 h 4476750"/>
              <a:gd name="connsiteX140" fmla="*/ 77409 w 4476751"/>
              <a:gd name="connsiteY140" fmla="*/ 945546 h 4476750"/>
              <a:gd name="connsiteX141" fmla="*/ 266795 w 4476751"/>
              <a:gd name="connsiteY141" fmla="*/ 756161 h 4476750"/>
              <a:gd name="connsiteX142" fmla="*/ 3696005 w 4476751"/>
              <a:gd name="connsiteY142" fmla="*/ 565976 h 4476750"/>
              <a:gd name="connsiteX143" fmla="*/ 3490141 w 4476751"/>
              <a:gd name="connsiteY143" fmla="*/ 771830 h 4476750"/>
              <a:gd name="connsiteX144" fmla="*/ 3696005 w 4476751"/>
              <a:gd name="connsiteY144" fmla="*/ 977694 h 4476750"/>
              <a:gd name="connsiteX145" fmla="*/ 3901868 w 4476751"/>
              <a:gd name="connsiteY145" fmla="*/ 771830 h 4476750"/>
              <a:gd name="connsiteX146" fmla="*/ 3696005 w 4476751"/>
              <a:gd name="connsiteY146" fmla="*/ 565976 h 4476750"/>
              <a:gd name="connsiteX147" fmla="*/ 3696005 w 4476751"/>
              <a:gd name="connsiteY147" fmla="*/ 423101 h 4476750"/>
              <a:gd name="connsiteX148" fmla="*/ 4044743 w 4476751"/>
              <a:gd name="connsiteY148" fmla="*/ 771830 h 4476750"/>
              <a:gd name="connsiteX149" fmla="*/ 3696005 w 4476751"/>
              <a:gd name="connsiteY149" fmla="*/ 1120569 h 4476750"/>
              <a:gd name="connsiteX150" fmla="*/ 3347266 w 4476751"/>
              <a:gd name="connsiteY150" fmla="*/ 771830 h 4476750"/>
              <a:gd name="connsiteX151" fmla="*/ 3696005 w 4476751"/>
              <a:gd name="connsiteY151" fmla="*/ 423101 h 4476750"/>
              <a:gd name="connsiteX152" fmla="*/ 2277399 w 4476751"/>
              <a:gd name="connsiteY152" fmla="*/ 423091 h 4476750"/>
              <a:gd name="connsiteX153" fmla="*/ 2475671 w 4476751"/>
              <a:gd name="connsiteY153" fmla="*/ 484908 h 4476750"/>
              <a:gd name="connsiteX154" fmla="*/ 2493759 w 4476751"/>
              <a:gd name="connsiteY154" fmla="*/ 584311 h 4476750"/>
              <a:gd name="connsiteX155" fmla="*/ 2434952 w 4476751"/>
              <a:gd name="connsiteY155" fmla="*/ 615096 h 4476750"/>
              <a:gd name="connsiteX156" fmla="*/ 2394366 w 4476751"/>
              <a:gd name="connsiteY156" fmla="*/ 602399 h 4476750"/>
              <a:gd name="connsiteX157" fmla="*/ 2277399 w 4476751"/>
              <a:gd name="connsiteY157" fmla="*/ 565975 h 4476750"/>
              <a:gd name="connsiteX158" fmla="*/ 2162394 w 4476751"/>
              <a:gd name="connsiteY158" fmla="*/ 601056 h 4476750"/>
              <a:gd name="connsiteX159" fmla="*/ 2063219 w 4476751"/>
              <a:gd name="connsiteY159" fmla="*/ 581815 h 4476750"/>
              <a:gd name="connsiteX160" fmla="*/ 2082451 w 4476751"/>
              <a:gd name="connsiteY160" fmla="*/ 482632 h 4476750"/>
              <a:gd name="connsiteX161" fmla="*/ 2277399 w 4476751"/>
              <a:gd name="connsiteY161" fmla="*/ 423091 h 4476750"/>
              <a:gd name="connsiteX162" fmla="*/ 2986697 w 4476751"/>
              <a:gd name="connsiteY162" fmla="*/ 285750 h 4476750"/>
              <a:gd name="connsiteX163" fmla="*/ 3058135 w 4476751"/>
              <a:gd name="connsiteY163" fmla="*/ 357187 h 4476750"/>
              <a:gd name="connsiteX164" fmla="*/ 3058135 w 4476751"/>
              <a:gd name="connsiteY164" fmla="*/ 3262312 h 4476750"/>
              <a:gd name="connsiteX165" fmla="*/ 2986697 w 4476751"/>
              <a:gd name="connsiteY165" fmla="*/ 3333750 h 4476750"/>
              <a:gd name="connsiteX166" fmla="*/ 2915260 w 4476751"/>
              <a:gd name="connsiteY166" fmla="*/ 3262312 h 4476750"/>
              <a:gd name="connsiteX167" fmla="*/ 2915260 w 4476751"/>
              <a:gd name="connsiteY167" fmla="*/ 357187 h 4476750"/>
              <a:gd name="connsiteX168" fmla="*/ 2986697 w 4476751"/>
              <a:gd name="connsiteY168" fmla="*/ 285750 h 4476750"/>
              <a:gd name="connsiteX169" fmla="*/ 2034807 w 4476751"/>
              <a:gd name="connsiteY169" fmla="*/ 0 h 4476750"/>
              <a:gd name="connsiteX170" fmla="*/ 3938588 w 4476751"/>
              <a:gd name="connsiteY170" fmla="*/ 0 h 4476750"/>
              <a:gd name="connsiteX171" fmla="*/ 4476751 w 4476751"/>
              <a:gd name="connsiteY171" fmla="*/ 538162 h 4476750"/>
              <a:gd name="connsiteX172" fmla="*/ 4476751 w 4476751"/>
              <a:gd name="connsiteY172" fmla="*/ 3938587 h 4476750"/>
              <a:gd name="connsiteX173" fmla="*/ 3938588 w 4476751"/>
              <a:gd name="connsiteY173" fmla="*/ 4476750 h 4476750"/>
              <a:gd name="connsiteX174" fmla="*/ 2821963 w 4476751"/>
              <a:gd name="connsiteY174" fmla="*/ 4476750 h 4476750"/>
              <a:gd name="connsiteX175" fmla="*/ 2750525 w 4476751"/>
              <a:gd name="connsiteY175" fmla="*/ 4405312 h 4476750"/>
              <a:gd name="connsiteX176" fmla="*/ 2821963 w 4476751"/>
              <a:gd name="connsiteY176" fmla="*/ 4333875 h 4476750"/>
              <a:gd name="connsiteX177" fmla="*/ 3938588 w 4476751"/>
              <a:gd name="connsiteY177" fmla="*/ 4333875 h 4476750"/>
              <a:gd name="connsiteX178" fmla="*/ 4333876 w 4476751"/>
              <a:gd name="connsiteY178" fmla="*/ 3938587 h 4476750"/>
              <a:gd name="connsiteX179" fmla="*/ 4333876 w 4476751"/>
              <a:gd name="connsiteY179" fmla="*/ 538162 h 4476750"/>
              <a:gd name="connsiteX180" fmla="*/ 3938588 w 4476751"/>
              <a:gd name="connsiteY180" fmla="*/ 142875 h 4476750"/>
              <a:gd name="connsiteX181" fmla="*/ 2034807 w 4476751"/>
              <a:gd name="connsiteY181" fmla="*/ 142875 h 4476750"/>
              <a:gd name="connsiteX182" fmla="*/ 1639520 w 4476751"/>
              <a:gd name="connsiteY182" fmla="*/ 538162 h 4476750"/>
              <a:gd name="connsiteX183" fmla="*/ 1568082 w 4476751"/>
              <a:gd name="connsiteY183" fmla="*/ 609600 h 4476750"/>
              <a:gd name="connsiteX184" fmla="*/ 1496645 w 4476751"/>
              <a:gd name="connsiteY184" fmla="*/ 538162 h 4476750"/>
              <a:gd name="connsiteX185" fmla="*/ 2034807 w 4476751"/>
              <a:gd name="connsiteY185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4476751" h="4476750">
                <a:moveTo>
                  <a:pt x="142875" y="4004957"/>
                </a:moveTo>
                <a:lnTo>
                  <a:pt x="142875" y="4169416"/>
                </a:lnTo>
                <a:cubicBezTo>
                  <a:pt x="142875" y="4260104"/>
                  <a:pt x="216646" y="4333875"/>
                  <a:pt x="307333" y="4333875"/>
                </a:cubicBezTo>
                <a:lnTo>
                  <a:pt x="2355761" y="4333875"/>
                </a:lnTo>
                <a:cubicBezTo>
                  <a:pt x="2446449" y="4333875"/>
                  <a:pt x="2520220" y="4260104"/>
                  <a:pt x="2520220" y="4169416"/>
                </a:cubicBezTo>
                <a:lnTo>
                  <a:pt x="2520220" y="4004957"/>
                </a:lnTo>
                <a:close/>
                <a:moveTo>
                  <a:pt x="3696005" y="3499057"/>
                </a:moveTo>
                <a:cubicBezTo>
                  <a:pt x="3582495" y="3499057"/>
                  <a:pt x="3490141" y="3591401"/>
                  <a:pt x="3490141" y="3704920"/>
                </a:cubicBezTo>
                <a:cubicBezTo>
                  <a:pt x="3490141" y="3818430"/>
                  <a:pt x="3582486" y="3910775"/>
                  <a:pt x="3696005" y="3910775"/>
                </a:cubicBezTo>
                <a:cubicBezTo>
                  <a:pt x="3809524" y="3910775"/>
                  <a:pt x="3901868" y="3818430"/>
                  <a:pt x="3901868" y="3704920"/>
                </a:cubicBezTo>
                <a:cubicBezTo>
                  <a:pt x="3901868" y="3591401"/>
                  <a:pt x="3809514" y="3499057"/>
                  <a:pt x="3696005" y="3499057"/>
                </a:cubicBezTo>
                <a:close/>
                <a:moveTo>
                  <a:pt x="2986697" y="3476625"/>
                </a:moveTo>
                <a:cubicBezTo>
                  <a:pt x="3026150" y="3476625"/>
                  <a:pt x="3058135" y="3508610"/>
                  <a:pt x="3058135" y="3548062"/>
                </a:cubicBezTo>
                <a:lnTo>
                  <a:pt x="3058135" y="4119562"/>
                </a:lnTo>
                <a:cubicBezTo>
                  <a:pt x="3058135" y="4159015"/>
                  <a:pt x="3026150" y="4191000"/>
                  <a:pt x="2986697" y="4191000"/>
                </a:cubicBezTo>
                <a:cubicBezTo>
                  <a:pt x="2947245" y="4191000"/>
                  <a:pt x="2915260" y="4159015"/>
                  <a:pt x="2915260" y="4119562"/>
                </a:cubicBezTo>
                <a:lnTo>
                  <a:pt x="2915260" y="3548062"/>
                </a:lnTo>
                <a:cubicBezTo>
                  <a:pt x="2915260" y="3508610"/>
                  <a:pt x="2947245" y="3476625"/>
                  <a:pt x="2986697" y="3476625"/>
                </a:cubicBezTo>
                <a:close/>
                <a:moveTo>
                  <a:pt x="3696005" y="3356182"/>
                </a:moveTo>
                <a:cubicBezTo>
                  <a:pt x="3888305" y="3356182"/>
                  <a:pt x="4044743" y="3512630"/>
                  <a:pt x="4044743" y="3704920"/>
                </a:cubicBezTo>
                <a:cubicBezTo>
                  <a:pt x="4044743" y="3897211"/>
                  <a:pt x="3888295" y="4053650"/>
                  <a:pt x="3696005" y="4053650"/>
                </a:cubicBezTo>
                <a:cubicBezTo>
                  <a:pt x="3503714" y="4053650"/>
                  <a:pt x="3347266" y="3897211"/>
                  <a:pt x="3347266" y="3704920"/>
                </a:cubicBezTo>
                <a:cubicBezTo>
                  <a:pt x="3347266" y="3512620"/>
                  <a:pt x="3503704" y="3356182"/>
                  <a:pt x="3696005" y="3356182"/>
                </a:cubicBezTo>
                <a:close/>
                <a:moveTo>
                  <a:pt x="1402985" y="2880456"/>
                </a:moveTo>
                <a:lnTo>
                  <a:pt x="1402985" y="3460928"/>
                </a:lnTo>
                <a:lnTo>
                  <a:pt x="1758915" y="3460928"/>
                </a:lnTo>
                <a:cubicBezTo>
                  <a:pt x="1918954" y="3460928"/>
                  <a:pt x="2049152" y="3330731"/>
                  <a:pt x="2049152" y="3170692"/>
                </a:cubicBezTo>
                <a:cubicBezTo>
                  <a:pt x="2049152" y="3010653"/>
                  <a:pt x="1918954" y="2880456"/>
                  <a:pt x="1758915" y="2880456"/>
                </a:cubicBezTo>
                <a:close/>
                <a:moveTo>
                  <a:pt x="904180" y="2880456"/>
                </a:moveTo>
                <a:cubicBezTo>
                  <a:pt x="744141" y="2880456"/>
                  <a:pt x="613944" y="3010653"/>
                  <a:pt x="613944" y="3170692"/>
                </a:cubicBezTo>
                <a:cubicBezTo>
                  <a:pt x="613944" y="3330731"/>
                  <a:pt x="744141" y="3460928"/>
                  <a:pt x="904180" y="3460928"/>
                </a:cubicBezTo>
                <a:lnTo>
                  <a:pt x="1260110" y="3460928"/>
                </a:lnTo>
                <a:lnTo>
                  <a:pt x="1260110" y="2880456"/>
                </a:lnTo>
                <a:close/>
                <a:moveTo>
                  <a:pt x="904180" y="2737581"/>
                </a:moveTo>
                <a:lnTo>
                  <a:pt x="1758915" y="2737581"/>
                </a:lnTo>
                <a:cubicBezTo>
                  <a:pt x="1997736" y="2737581"/>
                  <a:pt x="2192027" y="2931872"/>
                  <a:pt x="2192027" y="3170692"/>
                </a:cubicBezTo>
                <a:cubicBezTo>
                  <a:pt x="2192027" y="3409512"/>
                  <a:pt x="1997736" y="3603803"/>
                  <a:pt x="1758915" y="3603803"/>
                </a:cubicBezTo>
                <a:lnTo>
                  <a:pt x="904180" y="3603803"/>
                </a:lnTo>
                <a:cubicBezTo>
                  <a:pt x="665360" y="3603803"/>
                  <a:pt x="471069" y="3409512"/>
                  <a:pt x="471069" y="3170692"/>
                </a:cubicBezTo>
                <a:cubicBezTo>
                  <a:pt x="471069" y="2931872"/>
                  <a:pt x="665360" y="2737581"/>
                  <a:pt x="904180" y="2737581"/>
                </a:cubicBezTo>
                <a:close/>
                <a:moveTo>
                  <a:pt x="3696005" y="2521363"/>
                </a:moveTo>
                <a:cubicBezTo>
                  <a:pt x="3582495" y="2521363"/>
                  <a:pt x="3490141" y="2613708"/>
                  <a:pt x="3490141" y="2727227"/>
                </a:cubicBezTo>
                <a:cubicBezTo>
                  <a:pt x="3490141" y="2840736"/>
                  <a:pt x="3582486" y="2933081"/>
                  <a:pt x="3696005" y="2933081"/>
                </a:cubicBezTo>
                <a:cubicBezTo>
                  <a:pt x="3809524" y="2933081"/>
                  <a:pt x="3901868" y="2840736"/>
                  <a:pt x="3901868" y="2727227"/>
                </a:cubicBezTo>
                <a:cubicBezTo>
                  <a:pt x="3901868" y="2613708"/>
                  <a:pt x="3809514" y="2521363"/>
                  <a:pt x="3696005" y="2521363"/>
                </a:cubicBezTo>
                <a:close/>
                <a:moveTo>
                  <a:pt x="142875" y="2479281"/>
                </a:moveTo>
                <a:lnTo>
                  <a:pt x="142875" y="3862092"/>
                </a:lnTo>
                <a:lnTo>
                  <a:pt x="2520220" y="3862092"/>
                </a:lnTo>
                <a:lnTo>
                  <a:pt x="2520220" y="2479281"/>
                </a:lnTo>
                <a:close/>
                <a:moveTo>
                  <a:pt x="3696005" y="2378488"/>
                </a:moveTo>
                <a:cubicBezTo>
                  <a:pt x="3888305" y="2378488"/>
                  <a:pt x="4044743" y="2534936"/>
                  <a:pt x="4044743" y="2727227"/>
                </a:cubicBezTo>
                <a:cubicBezTo>
                  <a:pt x="4044743" y="2919517"/>
                  <a:pt x="3888295" y="3075956"/>
                  <a:pt x="3696005" y="3075956"/>
                </a:cubicBezTo>
                <a:cubicBezTo>
                  <a:pt x="3503714" y="3075956"/>
                  <a:pt x="3347266" y="2919517"/>
                  <a:pt x="3347266" y="2727227"/>
                </a:cubicBezTo>
                <a:cubicBezTo>
                  <a:pt x="3347266" y="2534926"/>
                  <a:pt x="3503704" y="2378488"/>
                  <a:pt x="3696005" y="2378488"/>
                </a:cubicBezTo>
                <a:close/>
                <a:moveTo>
                  <a:pt x="3696005" y="1543669"/>
                </a:moveTo>
                <a:cubicBezTo>
                  <a:pt x="3582495" y="1543669"/>
                  <a:pt x="3490141" y="1636014"/>
                  <a:pt x="3490141" y="1749523"/>
                </a:cubicBezTo>
                <a:cubicBezTo>
                  <a:pt x="3490141" y="1863042"/>
                  <a:pt x="3582486" y="1955387"/>
                  <a:pt x="3696005" y="1955387"/>
                </a:cubicBezTo>
                <a:cubicBezTo>
                  <a:pt x="3809524" y="1955387"/>
                  <a:pt x="3901868" y="1863032"/>
                  <a:pt x="3901868" y="1749523"/>
                </a:cubicBezTo>
                <a:cubicBezTo>
                  <a:pt x="3901868" y="1636014"/>
                  <a:pt x="3809514" y="1543669"/>
                  <a:pt x="3696005" y="1543669"/>
                </a:cubicBezTo>
                <a:close/>
                <a:moveTo>
                  <a:pt x="1175861" y="1535707"/>
                </a:moveTo>
                <a:lnTo>
                  <a:pt x="2058734" y="1535707"/>
                </a:lnTo>
                <a:cubicBezTo>
                  <a:pt x="2098186" y="1535707"/>
                  <a:pt x="2130171" y="1567692"/>
                  <a:pt x="2130171" y="1607144"/>
                </a:cubicBezTo>
                <a:cubicBezTo>
                  <a:pt x="2130171" y="1646597"/>
                  <a:pt x="2098186" y="1678582"/>
                  <a:pt x="2058734" y="1678582"/>
                </a:cubicBezTo>
                <a:lnTo>
                  <a:pt x="1175861" y="1678582"/>
                </a:lnTo>
                <a:cubicBezTo>
                  <a:pt x="1136409" y="1678582"/>
                  <a:pt x="1104424" y="1646597"/>
                  <a:pt x="1104424" y="1607144"/>
                </a:cubicBezTo>
                <a:cubicBezTo>
                  <a:pt x="1104424" y="1567692"/>
                  <a:pt x="1136409" y="1535707"/>
                  <a:pt x="1175861" y="1535707"/>
                </a:cubicBezTo>
                <a:close/>
                <a:moveTo>
                  <a:pt x="604361" y="1535707"/>
                </a:moveTo>
                <a:lnTo>
                  <a:pt x="890111" y="1535707"/>
                </a:lnTo>
                <a:cubicBezTo>
                  <a:pt x="929564" y="1535707"/>
                  <a:pt x="961549" y="1567692"/>
                  <a:pt x="961549" y="1607144"/>
                </a:cubicBezTo>
                <a:cubicBezTo>
                  <a:pt x="961549" y="1646597"/>
                  <a:pt x="929564" y="1678582"/>
                  <a:pt x="890111" y="1678582"/>
                </a:cubicBezTo>
                <a:lnTo>
                  <a:pt x="604361" y="1678582"/>
                </a:lnTo>
                <a:cubicBezTo>
                  <a:pt x="564909" y="1678582"/>
                  <a:pt x="532924" y="1646597"/>
                  <a:pt x="532924" y="1607144"/>
                </a:cubicBezTo>
                <a:cubicBezTo>
                  <a:pt x="532924" y="1567692"/>
                  <a:pt x="564909" y="1535707"/>
                  <a:pt x="604361" y="1535707"/>
                </a:cubicBezTo>
                <a:close/>
                <a:moveTo>
                  <a:pt x="3696005" y="1400794"/>
                </a:moveTo>
                <a:cubicBezTo>
                  <a:pt x="3888305" y="1400794"/>
                  <a:pt x="4044743" y="1557232"/>
                  <a:pt x="4044743" y="1749523"/>
                </a:cubicBezTo>
                <a:cubicBezTo>
                  <a:pt x="4044743" y="1941823"/>
                  <a:pt x="3888295" y="2098262"/>
                  <a:pt x="3696005" y="2098262"/>
                </a:cubicBezTo>
                <a:cubicBezTo>
                  <a:pt x="3503714" y="2098262"/>
                  <a:pt x="3347266" y="1941823"/>
                  <a:pt x="3347266" y="1749523"/>
                </a:cubicBezTo>
                <a:cubicBezTo>
                  <a:pt x="3347266" y="1557232"/>
                  <a:pt x="3503704" y="1400794"/>
                  <a:pt x="3696005" y="1400794"/>
                </a:cubicBezTo>
                <a:close/>
                <a:moveTo>
                  <a:pt x="390058" y="1395069"/>
                </a:moveTo>
                <a:lnTo>
                  <a:pt x="390058" y="1607153"/>
                </a:lnTo>
                <a:cubicBezTo>
                  <a:pt x="390058" y="1632766"/>
                  <a:pt x="376342" y="1656416"/>
                  <a:pt x="354120" y="1669142"/>
                </a:cubicBezTo>
                <a:lnTo>
                  <a:pt x="230524" y="1739912"/>
                </a:lnTo>
                <a:cubicBezTo>
                  <a:pt x="184651" y="1766182"/>
                  <a:pt x="142875" y="1845316"/>
                  <a:pt x="142875" y="1905952"/>
                </a:cubicBezTo>
                <a:lnTo>
                  <a:pt x="142875" y="2336406"/>
                </a:lnTo>
                <a:lnTo>
                  <a:pt x="2520220" y="2336406"/>
                </a:lnTo>
                <a:lnTo>
                  <a:pt x="2520220" y="1905943"/>
                </a:lnTo>
                <a:cubicBezTo>
                  <a:pt x="2520220" y="1845306"/>
                  <a:pt x="2478443" y="1766173"/>
                  <a:pt x="2432571" y="1739903"/>
                </a:cubicBezTo>
                <a:lnTo>
                  <a:pt x="2308993" y="1669142"/>
                </a:lnTo>
                <a:cubicBezTo>
                  <a:pt x="2286762" y="1656416"/>
                  <a:pt x="2273055" y="1632766"/>
                  <a:pt x="2273055" y="1607153"/>
                </a:cubicBezTo>
                <a:lnTo>
                  <a:pt x="2273055" y="1395069"/>
                </a:lnTo>
                <a:close/>
                <a:moveTo>
                  <a:pt x="266795" y="899036"/>
                </a:moveTo>
                <a:cubicBezTo>
                  <a:pt x="241582" y="899036"/>
                  <a:pt x="220284" y="920334"/>
                  <a:pt x="220284" y="945546"/>
                </a:cubicBezTo>
                <a:lnTo>
                  <a:pt x="220284" y="1252194"/>
                </a:lnTo>
                <a:lnTo>
                  <a:pt x="2442810" y="1252194"/>
                </a:lnTo>
                <a:lnTo>
                  <a:pt x="2442810" y="945546"/>
                </a:lnTo>
                <a:cubicBezTo>
                  <a:pt x="2442810" y="920334"/>
                  <a:pt x="2421512" y="899036"/>
                  <a:pt x="2396299" y="899036"/>
                </a:cubicBezTo>
                <a:lnTo>
                  <a:pt x="2112597" y="899036"/>
                </a:lnTo>
                <a:lnTo>
                  <a:pt x="2112597" y="1037882"/>
                </a:lnTo>
                <a:cubicBezTo>
                  <a:pt x="2112597" y="1077334"/>
                  <a:pt x="2080612" y="1109319"/>
                  <a:pt x="2041160" y="1109319"/>
                </a:cubicBezTo>
                <a:cubicBezTo>
                  <a:pt x="2001707" y="1109319"/>
                  <a:pt x="1969722" y="1077334"/>
                  <a:pt x="1969722" y="1037882"/>
                </a:cubicBezTo>
                <a:lnTo>
                  <a:pt x="1969722" y="899036"/>
                </a:lnTo>
                <a:lnTo>
                  <a:pt x="1639519" y="899036"/>
                </a:lnTo>
                <a:lnTo>
                  <a:pt x="1639519" y="1037882"/>
                </a:lnTo>
                <a:cubicBezTo>
                  <a:pt x="1639519" y="1077334"/>
                  <a:pt x="1607534" y="1109319"/>
                  <a:pt x="1568082" y="1109319"/>
                </a:cubicBezTo>
                <a:cubicBezTo>
                  <a:pt x="1528629" y="1109319"/>
                  <a:pt x="1496644" y="1077334"/>
                  <a:pt x="1496644" y="1037882"/>
                </a:cubicBezTo>
                <a:lnTo>
                  <a:pt x="1496644" y="899036"/>
                </a:lnTo>
                <a:lnTo>
                  <a:pt x="1166441" y="899036"/>
                </a:lnTo>
                <a:lnTo>
                  <a:pt x="1166441" y="1037882"/>
                </a:lnTo>
                <a:cubicBezTo>
                  <a:pt x="1166441" y="1077334"/>
                  <a:pt x="1134456" y="1109319"/>
                  <a:pt x="1095003" y="1109319"/>
                </a:cubicBezTo>
                <a:cubicBezTo>
                  <a:pt x="1055551" y="1109319"/>
                  <a:pt x="1023566" y="1077334"/>
                  <a:pt x="1023566" y="1037882"/>
                </a:cubicBezTo>
                <a:lnTo>
                  <a:pt x="1023566" y="899036"/>
                </a:lnTo>
                <a:lnTo>
                  <a:pt x="693363" y="899036"/>
                </a:lnTo>
                <a:lnTo>
                  <a:pt x="693363" y="1037882"/>
                </a:lnTo>
                <a:cubicBezTo>
                  <a:pt x="693363" y="1077334"/>
                  <a:pt x="661378" y="1109319"/>
                  <a:pt x="621925" y="1109319"/>
                </a:cubicBezTo>
                <a:cubicBezTo>
                  <a:pt x="582473" y="1109319"/>
                  <a:pt x="550488" y="1077334"/>
                  <a:pt x="550488" y="1037882"/>
                </a:cubicBezTo>
                <a:lnTo>
                  <a:pt x="550488" y="899036"/>
                </a:lnTo>
                <a:close/>
                <a:moveTo>
                  <a:pt x="266795" y="756161"/>
                </a:moveTo>
                <a:lnTo>
                  <a:pt x="2396299" y="756161"/>
                </a:lnTo>
                <a:cubicBezTo>
                  <a:pt x="2500732" y="756161"/>
                  <a:pt x="2585685" y="841124"/>
                  <a:pt x="2585685" y="945546"/>
                </a:cubicBezTo>
                <a:lnTo>
                  <a:pt x="2585685" y="1252194"/>
                </a:lnTo>
                <a:lnTo>
                  <a:pt x="2591657" y="1252194"/>
                </a:lnTo>
                <a:cubicBezTo>
                  <a:pt x="2631110" y="1252194"/>
                  <a:pt x="2663095" y="1284179"/>
                  <a:pt x="2663095" y="1323632"/>
                </a:cubicBezTo>
                <a:cubicBezTo>
                  <a:pt x="2663095" y="1363084"/>
                  <a:pt x="2631110" y="1395069"/>
                  <a:pt x="2591657" y="1395069"/>
                </a:cubicBezTo>
                <a:lnTo>
                  <a:pt x="2591657" y="1395079"/>
                </a:lnTo>
                <a:lnTo>
                  <a:pt x="2415921" y="1395079"/>
                </a:lnTo>
                <a:lnTo>
                  <a:pt x="2415921" y="1565738"/>
                </a:lnTo>
                <a:lnTo>
                  <a:pt x="2503570" y="1615925"/>
                </a:lnTo>
                <a:cubicBezTo>
                  <a:pt x="2593038" y="1667151"/>
                  <a:pt x="2663104" y="1794548"/>
                  <a:pt x="2663104" y="1905952"/>
                </a:cubicBezTo>
                <a:lnTo>
                  <a:pt x="2663104" y="4169416"/>
                </a:lnTo>
                <a:cubicBezTo>
                  <a:pt x="2663104" y="4338885"/>
                  <a:pt x="2525239" y="4476750"/>
                  <a:pt x="2355770" y="4476750"/>
                </a:cubicBezTo>
                <a:lnTo>
                  <a:pt x="307333" y="4476750"/>
                </a:lnTo>
                <a:cubicBezTo>
                  <a:pt x="137865" y="4476750"/>
                  <a:pt x="0" y="4338885"/>
                  <a:pt x="0" y="4169425"/>
                </a:cubicBezTo>
                <a:lnTo>
                  <a:pt x="0" y="1905952"/>
                </a:lnTo>
                <a:cubicBezTo>
                  <a:pt x="0" y="1794538"/>
                  <a:pt x="70066" y="1667151"/>
                  <a:pt x="159524" y="1615925"/>
                </a:cubicBezTo>
                <a:lnTo>
                  <a:pt x="247174" y="1565729"/>
                </a:lnTo>
                <a:lnTo>
                  <a:pt x="247174" y="1395069"/>
                </a:lnTo>
                <a:lnTo>
                  <a:pt x="71437" y="1395069"/>
                </a:lnTo>
                <a:cubicBezTo>
                  <a:pt x="31985" y="1395069"/>
                  <a:pt x="0" y="1363084"/>
                  <a:pt x="0" y="1323632"/>
                </a:cubicBezTo>
                <a:cubicBezTo>
                  <a:pt x="0" y="1284179"/>
                  <a:pt x="31985" y="1252194"/>
                  <a:pt x="71437" y="1252194"/>
                </a:cubicBezTo>
                <a:lnTo>
                  <a:pt x="77409" y="1252194"/>
                </a:lnTo>
                <a:lnTo>
                  <a:pt x="77409" y="945546"/>
                </a:lnTo>
                <a:cubicBezTo>
                  <a:pt x="77409" y="841114"/>
                  <a:pt x="162372" y="756161"/>
                  <a:pt x="266795" y="756161"/>
                </a:cubicBezTo>
                <a:close/>
                <a:moveTo>
                  <a:pt x="3696005" y="565976"/>
                </a:moveTo>
                <a:cubicBezTo>
                  <a:pt x="3582495" y="565976"/>
                  <a:pt x="3490141" y="658321"/>
                  <a:pt x="3490141" y="771830"/>
                </a:cubicBezTo>
                <a:cubicBezTo>
                  <a:pt x="3490141" y="885349"/>
                  <a:pt x="3582486" y="977694"/>
                  <a:pt x="3696005" y="977694"/>
                </a:cubicBezTo>
                <a:cubicBezTo>
                  <a:pt x="3809524" y="977694"/>
                  <a:pt x="3901868" y="885339"/>
                  <a:pt x="3901868" y="771830"/>
                </a:cubicBezTo>
                <a:cubicBezTo>
                  <a:pt x="3901868" y="658321"/>
                  <a:pt x="3809514" y="565976"/>
                  <a:pt x="3696005" y="565976"/>
                </a:cubicBezTo>
                <a:close/>
                <a:moveTo>
                  <a:pt x="3696005" y="423101"/>
                </a:moveTo>
                <a:cubicBezTo>
                  <a:pt x="3888305" y="423101"/>
                  <a:pt x="4044743" y="579539"/>
                  <a:pt x="4044743" y="771830"/>
                </a:cubicBezTo>
                <a:cubicBezTo>
                  <a:pt x="4044743" y="964130"/>
                  <a:pt x="3888295" y="1120569"/>
                  <a:pt x="3696005" y="1120569"/>
                </a:cubicBezTo>
                <a:cubicBezTo>
                  <a:pt x="3503714" y="1120569"/>
                  <a:pt x="3347266" y="964130"/>
                  <a:pt x="3347266" y="771830"/>
                </a:cubicBezTo>
                <a:cubicBezTo>
                  <a:pt x="3347266" y="579539"/>
                  <a:pt x="3503704" y="423101"/>
                  <a:pt x="3696005" y="423101"/>
                </a:cubicBezTo>
                <a:close/>
                <a:moveTo>
                  <a:pt x="2277399" y="423091"/>
                </a:moveTo>
                <a:cubicBezTo>
                  <a:pt x="2348674" y="423091"/>
                  <a:pt x="2417245" y="444465"/>
                  <a:pt x="2475671" y="484908"/>
                </a:cubicBezTo>
                <a:cubicBezTo>
                  <a:pt x="2508113" y="507368"/>
                  <a:pt x="2516210" y="551869"/>
                  <a:pt x="2493759" y="584311"/>
                </a:cubicBezTo>
                <a:cubicBezTo>
                  <a:pt x="2479891" y="604352"/>
                  <a:pt x="2457602" y="615096"/>
                  <a:pt x="2434952" y="615096"/>
                </a:cubicBezTo>
                <a:cubicBezTo>
                  <a:pt x="2420931" y="615096"/>
                  <a:pt x="2406767" y="610981"/>
                  <a:pt x="2394366" y="602399"/>
                </a:cubicBezTo>
                <a:cubicBezTo>
                  <a:pt x="2359942" y="578567"/>
                  <a:pt x="2319490" y="565975"/>
                  <a:pt x="2277399" y="565975"/>
                </a:cubicBezTo>
                <a:cubicBezTo>
                  <a:pt x="2236155" y="565975"/>
                  <a:pt x="2196388" y="578101"/>
                  <a:pt x="2162394" y="601056"/>
                </a:cubicBezTo>
                <a:cubicBezTo>
                  <a:pt x="2129704" y="623135"/>
                  <a:pt x="2085298" y="614524"/>
                  <a:pt x="2063219" y="581815"/>
                </a:cubicBezTo>
                <a:cubicBezTo>
                  <a:pt x="2041141" y="549107"/>
                  <a:pt x="2049751" y="504710"/>
                  <a:pt x="2082451" y="482632"/>
                </a:cubicBezTo>
                <a:cubicBezTo>
                  <a:pt x="2140143" y="443684"/>
                  <a:pt x="2207552" y="423091"/>
                  <a:pt x="2277399" y="423091"/>
                </a:cubicBezTo>
                <a:close/>
                <a:moveTo>
                  <a:pt x="2986697" y="285750"/>
                </a:moveTo>
                <a:cubicBezTo>
                  <a:pt x="3026150" y="285750"/>
                  <a:pt x="3058135" y="317735"/>
                  <a:pt x="3058135" y="357187"/>
                </a:cubicBezTo>
                <a:lnTo>
                  <a:pt x="3058135" y="3262312"/>
                </a:lnTo>
                <a:cubicBezTo>
                  <a:pt x="3058135" y="3301765"/>
                  <a:pt x="3026150" y="3333750"/>
                  <a:pt x="2986697" y="3333750"/>
                </a:cubicBezTo>
                <a:cubicBezTo>
                  <a:pt x="2947245" y="3333750"/>
                  <a:pt x="2915260" y="3301765"/>
                  <a:pt x="2915260" y="3262312"/>
                </a:cubicBezTo>
                <a:lnTo>
                  <a:pt x="2915260" y="357187"/>
                </a:lnTo>
                <a:cubicBezTo>
                  <a:pt x="2915260" y="317735"/>
                  <a:pt x="2947245" y="285750"/>
                  <a:pt x="2986697" y="285750"/>
                </a:cubicBezTo>
                <a:close/>
                <a:moveTo>
                  <a:pt x="2034807" y="0"/>
                </a:moveTo>
                <a:lnTo>
                  <a:pt x="3938588" y="0"/>
                </a:lnTo>
                <a:cubicBezTo>
                  <a:pt x="4235330" y="0"/>
                  <a:pt x="4476751" y="241420"/>
                  <a:pt x="4476751" y="538162"/>
                </a:cubicBezTo>
                <a:lnTo>
                  <a:pt x="4476751" y="3938587"/>
                </a:lnTo>
                <a:cubicBezTo>
                  <a:pt x="4476751" y="4235329"/>
                  <a:pt x="4235330" y="4476750"/>
                  <a:pt x="3938588" y="4476750"/>
                </a:cubicBezTo>
                <a:lnTo>
                  <a:pt x="2821963" y="4476750"/>
                </a:lnTo>
                <a:cubicBezTo>
                  <a:pt x="2782510" y="4476750"/>
                  <a:pt x="2750525" y="4444765"/>
                  <a:pt x="2750525" y="4405312"/>
                </a:cubicBezTo>
                <a:cubicBezTo>
                  <a:pt x="2750525" y="4365860"/>
                  <a:pt x="2782510" y="4333875"/>
                  <a:pt x="2821963" y="4333875"/>
                </a:cubicBezTo>
                <a:lnTo>
                  <a:pt x="3938588" y="4333875"/>
                </a:lnTo>
                <a:cubicBezTo>
                  <a:pt x="4156549" y="4333875"/>
                  <a:pt x="4333876" y="4156548"/>
                  <a:pt x="4333876" y="3938587"/>
                </a:cubicBezTo>
                <a:lnTo>
                  <a:pt x="4333876" y="538162"/>
                </a:lnTo>
                <a:cubicBezTo>
                  <a:pt x="4333876" y="320202"/>
                  <a:pt x="4156549" y="142875"/>
                  <a:pt x="3938588" y="142875"/>
                </a:cubicBezTo>
                <a:lnTo>
                  <a:pt x="2034807" y="142875"/>
                </a:lnTo>
                <a:cubicBezTo>
                  <a:pt x="1816847" y="142875"/>
                  <a:pt x="1639520" y="320202"/>
                  <a:pt x="1639520" y="538162"/>
                </a:cubicBezTo>
                <a:cubicBezTo>
                  <a:pt x="1639520" y="577615"/>
                  <a:pt x="1607535" y="609600"/>
                  <a:pt x="1568082" y="609600"/>
                </a:cubicBezTo>
                <a:cubicBezTo>
                  <a:pt x="1528630" y="609600"/>
                  <a:pt x="1496645" y="577615"/>
                  <a:pt x="1496645" y="538162"/>
                </a:cubicBezTo>
                <a:cubicBezTo>
                  <a:pt x="1496645" y="241420"/>
                  <a:pt x="1738065" y="0"/>
                  <a:pt x="203480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9005D607-6518-493C-97E3-DA390CB62519}"/>
              </a:ext>
            </a:extLst>
          </p:cNvPr>
          <p:cNvSpPr>
            <a:spLocks noChangeAspect="1"/>
          </p:cNvSpPr>
          <p:nvPr/>
        </p:nvSpPr>
        <p:spPr>
          <a:xfrm>
            <a:off x="15021435" y="10079061"/>
            <a:ext cx="853440" cy="825050"/>
          </a:xfrm>
          <a:custGeom>
            <a:avLst/>
            <a:gdLst>
              <a:gd name="connsiteX0" fmla="*/ 4574038 w 4581525"/>
              <a:gd name="connsiteY0" fmla="*/ 1733381 h 4429125"/>
              <a:gd name="connsiteX1" fmla="*/ 4570838 w 4581525"/>
              <a:gd name="connsiteY1" fmla="*/ 1726600 h 4429125"/>
              <a:gd name="connsiteX2" fmla="*/ 4559637 w 4581525"/>
              <a:gd name="connsiteY2" fmla="*/ 1709836 h 4429125"/>
              <a:gd name="connsiteX3" fmla="*/ 4556970 w 4581525"/>
              <a:gd name="connsiteY3" fmla="*/ 1705873 h 4429125"/>
              <a:gd name="connsiteX4" fmla="*/ 4274344 w 4581525"/>
              <a:gd name="connsiteY4" fmla="*/ 1423400 h 4429125"/>
              <a:gd name="connsiteX5" fmla="*/ 4274344 w 4581525"/>
              <a:gd name="connsiteY5" fmla="*/ 769147 h 4429125"/>
              <a:gd name="connsiteX6" fmla="*/ 4198144 w 4581525"/>
              <a:gd name="connsiteY6" fmla="*/ 692947 h 4429125"/>
              <a:gd name="connsiteX7" fmla="*/ 3543891 w 4581525"/>
              <a:gd name="connsiteY7" fmla="*/ 692947 h 4429125"/>
              <a:gd name="connsiteX8" fmla="*/ 3058954 w 4581525"/>
              <a:gd name="connsiteY8" fmla="*/ 208010 h 4429125"/>
              <a:gd name="connsiteX9" fmla="*/ 2574093 w 4581525"/>
              <a:gd name="connsiteY9" fmla="*/ 7146 h 4429125"/>
              <a:gd name="connsiteX10" fmla="*/ 2012194 w 4581525"/>
              <a:gd name="connsiteY10" fmla="*/ 7146 h 4429125"/>
              <a:gd name="connsiteX11" fmla="*/ 1527334 w 4581525"/>
              <a:gd name="connsiteY11" fmla="*/ 208010 h 4429125"/>
              <a:gd name="connsiteX12" fmla="*/ 1042397 w 4581525"/>
              <a:gd name="connsiteY12" fmla="*/ 692947 h 4429125"/>
              <a:gd name="connsiteX13" fmla="*/ 692944 w 4581525"/>
              <a:gd name="connsiteY13" fmla="*/ 692947 h 4429125"/>
              <a:gd name="connsiteX14" fmla="*/ 616744 w 4581525"/>
              <a:gd name="connsiteY14" fmla="*/ 769147 h 4429125"/>
              <a:gd name="connsiteX15" fmla="*/ 616744 w 4581525"/>
              <a:gd name="connsiteY15" fmla="*/ 997747 h 4429125"/>
              <a:gd name="connsiteX16" fmla="*/ 388144 w 4581525"/>
              <a:gd name="connsiteY16" fmla="*/ 997747 h 4429125"/>
              <a:gd name="connsiteX17" fmla="*/ 311944 w 4581525"/>
              <a:gd name="connsiteY17" fmla="*/ 1073947 h 4429125"/>
              <a:gd name="connsiteX18" fmla="*/ 311944 w 4581525"/>
              <a:gd name="connsiteY18" fmla="*/ 1423400 h 4429125"/>
              <a:gd name="connsiteX19" fmla="*/ 29470 w 4581525"/>
              <a:gd name="connsiteY19" fmla="*/ 1705873 h 4429125"/>
              <a:gd name="connsiteX20" fmla="*/ 26803 w 4581525"/>
              <a:gd name="connsiteY20" fmla="*/ 1709836 h 4429125"/>
              <a:gd name="connsiteX21" fmla="*/ 15602 w 4581525"/>
              <a:gd name="connsiteY21" fmla="*/ 1726600 h 4429125"/>
              <a:gd name="connsiteX22" fmla="*/ 12402 w 4581525"/>
              <a:gd name="connsiteY22" fmla="*/ 1733381 h 4429125"/>
              <a:gd name="connsiteX23" fmla="*/ 7144 w 4581525"/>
              <a:gd name="connsiteY23" fmla="*/ 1759746 h 4429125"/>
              <a:gd name="connsiteX24" fmla="*/ 7144 w 4581525"/>
              <a:gd name="connsiteY24" fmla="*/ 4350547 h 4429125"/>
              <a:gd name="connsiteX25" fmla="*/ 7677 w 4581525"/>
              <a:gd name="connsiteY25" fmla="*/ 4353290 h 4429125"/>
              <a:gd name="connsiteX26" fmla="*/ 12935 w 4581525"/>
              <a:gd name="connsiteY26" fmla="*/ 4379731 h 4429125"/>
              <a:gd name="connsiteX27" fmla="*/ 14002 w 4581525"/>
              <a:gd name="connsiteY27" fmla="*/ 4381484 h 4429125"/>
              <a:gd name="connsiteX28" fmla="*/ 33433 w 4581525"/>
              <a:gd name="connsiteY28" fmla="*/ 4407011 h 4429125"/>
              <a:gd name="connsiteX29" fmla="*/ 49359 w 4581525"/>
              <a:gd name="connsiteY29" fmla="*/ 4417679 h 4429125"/>
              <a:gd name="connsiteX30" fmla="*/ 56598 w 4581525"/>
              <a:gd name="connsiteY30" fmla="*/ 4421184 h 4429125"/>
              <a:gd name="connsiteX31" fmla="*/ 83344 w 4581525"/>
              <a:gd name="connsiteY31" fmla="*/ 4426747 h 4429125"/>
              <a:gd name="connsiteX32" fmla="*/ 4502944 w 4581525"/>
              <a:gd name="connsiteY32" fmla="*/ 4426747 h 4429125"/>
              <a:gd name="connsiteX33" fmla="*/ 4529538 w 4581525"/>
              <a:gd name="connsiteY33" fmla="*/ 4421413 h 4429125"/>
              <a:gd name="connsiteX34" fmla="*/ 4537158 w 4581525"/>
              <a:gd name="connsiteY34" fmla="*/ 4417907 h 4429125"/>
              <a:gd name="connsiteX35" fmla="*/ 4553008 w 4581525"/>
              <a:gd name="connsiteY35" fmla="*/ 4407239 h 4429125"/>
              <a:gd name="connsiteX36" fmla="*/ 4572362 w 4581525"/>
              <a:gd name="connsiteY36" fmla="*/ 4381789 h 4429125"/>
              <a:gd name="connsiteX37" fmla="*/ 4573505 w 4581525"/>
              <a:gd name="connsiteY37" fmla="*/ 4379884 h 4429125"/>
              <a:gd name="connsiteX38" fmla="*/ 4578763 w 4581525"/>
              <a:gd name="connsiteY38" fmla="*/ 4353442 h 4429125"/>
              <a:gd name="connsiteX39" fmla="*/ 4579296 w 4581525"/>
              <a:gd name="connsiteY39" fmla="*/ 4350699 h 4429125"/>
              <a:gd name="connsiteX40" fmla="*/ 4579296 w 4581525"/>
              <a:gd name="connsiteY40" fmla="*/ 1759746 h 4429125"/>
              <a:gd name="connsiteX41" fmla="*/ 4574038 w 4581525"/>
              <a:gd name="connsiteY41" fmla="*/ 1733381 h 4429125"/>
              <a:gd name="connsiteX42" fmla="*/ 4274344 w 4581525"/>
              <a:gd name="connsiteY42" fmla="*/ 1638893 h 4429125"/>
              <a:gd name="connsiteX43" fmla="*/ 4395197 w 4581525"/>
              <a:gd name="connsiteY43" fmla="*/ 1759746 h 4429125"/>
              <a:gd name="connsiteX44" fmla="*/ 4274344 w 4581525"/>
              <a:gd name="connsiteY44" fmla="*/ 1880600 h 4429125"/>
              <a:gd name="connsiteX45" fmla="*/ 4274344 w 4581525"/>
              <a:gd name="connsiteY45" fmla="*/ 1638893 h 4429125"/>
              <a:gd name="connsiteX46" fmla="*/ 1635081 w 4581525"/>
              <a:gd name="connsiteY46" fmla="*/ 315756 h 4429125"/>
              <a:gd name="connsiteX47" fmla="*/ 2012194 w 4581525"/>
              <a:gd name="connsiteY47" fmla="*/ 159546 h 4429125"/>
              <a:gd name="connsiteX48" fmla="*/ 2574093 w 4581525"/>
              <a:gd name="connsiteY48" fmla="*/ 159546 h 4429125"/>
              <a:gd name="connsiteX49" fmla="*/ 2951207 w 4581525"/>
              <a:gd name="connsiteY49" fmla="*/ 315756 h 4429125"/>
              <a:gd name="connsiteX50" fmla="*/ 3328397 w 4581525"/>
              <a:gd name="connsiteY50" fmla="*/ 692947 h 4429125"/>
              <a:gd name="connsiteX51" fmla="*/ 1257891 w 4581525"/>
              <a:gd name="connsiteY51" fmla="*/ 692947 h 4429125"/>
              <a:gd name="connsiteX52" fmla="*/ 1635081 w 4581525"/>
              <a:gd name="connsiteY52" fmla="*/ 315756 h 4429125"/>
              <a:gd name="connsiteX53" fmla="*/ 769144 w 4581525"/>
              <a:gd name="connsiteY53" fmla="*/ 845347 h 4429125"/>
              <a:gd name="connsiteX54" fmla="*/ 4121944 w 4581525"/>
              <a:gd name="connsiteY54" fmla="*/ 845347 h 4429125"/>
              <a:gd name="connsiteX55" fmla="*/ 4121944 w 4581525"/>
              <a:gd name="connsiteY55" fmla="*/ 2033000 h 4429125"/>
              <a:gd name="connsiteX56" fmla="*/ 3969544 w 4581525"/>
              <a:gd name="connsiteY56" fmla="*/ 2185400 h 4429125"/>
              <a:gd name="connsiteX57" fmla="*/ 3969544 w 4581525"/>
              <a:gd name="connsiteY57" fmla="*/ 1073947 h 4429125"/>
              <a:gd name="connsiteX58" fmla="*/ 3893344 w 4581525"/>
              <a:gd name="connsiteY58" fmla="*/ 997747 h 4429125"/>
              <a:gd name="connsiteX59" fmla="*/ 769144 w 4581525"/>
              <a:gd name="connsiteY59" fmla="*/ 997747 h 4429125"/>
              <a:gd name="connsiteX60" fmla="*/ 769144 w 4581525"/>
              <a:gd name="connsiteY60" fmla="*/ 845347 h 4429125"/>
              <a:gd name="connsiteX61" fmla="*/ 464344 w 4581525"/>
              <a:gd name="connsiteY61" fmla="*/ 1150146 h 4429125"/>
              <a:gd name="connsiteX62" fmla="*/ 3817144 w 4581525"/>
              <a:gd name="connsiteY62" fmla="*/ 1150146 h 4429125"/>
              <a:gd name="connsiteX63" fmla="*/ 3817144 w 4581525"/>
              <a:gd name="connsiteY63" fmla="*/ 2337800 h 4429125"/>
              <a:gd name="connsiteX64" fmla="*/ 3480797 w 4581525"/>
              <a:gd name="connsiteY64" fmla="*/ 2674147 h 4429125"/>
              <a:gd name="connsiteX65" fmla="*/ 2934291 w 4581525"/>
              <a:gd name="connsiteY65" fmla="*/ 2674147 h 4429125"/>
              <a:gd name="connsiteX66" fmla="*/ 2781891 w 4581525"/>
              <a:gd name="connsiteY66" fmla="*/ 2521747 h 4429125"/>
              <a:gd name="connsiteX67" fmla="*/ 3283744 w 4581525"/>
              <a:gd name="connsiteY67" fmla="*/ 2521747 h 4429125"/>
              <a:gd name="connsiteX68" fmla="*/ 3359944 w 4581525"/>
              <a:gd name="connsiteY68" fmla="*/ 2445547 h 4429125"/>
              <a:gd name="connsiteX69" fmla="*/ 3588544 w 4581525"/>
              <a:gd name="connsiteY69" fmla="*/ 2216947 h 4429125"/>
              <a:gd name="connsiteX70" fmla="*/ 3664744 w 4581525"/>
              <a:gd name="connsiteY70" fmla="*/ 2140747 h 4429125"/>
              <a:gd name="connsiteX71" fmla="*/ 3664744 w 4581525"/>
              <a:gd name="connsiteY71" fmla="*/ 1683546 h 4429125"/>
              <a:gd name="connsiteX72" fmla="*/ 3588544 w 4581525"/>
              <a:gd name="connsiteY72" fmla="*/ 1607346 h 4429125"/>
              <a:gd name="connsiteX73" fmla="*/ 3359944 w 4581525"/>
              <a:gd name="connsiteY73" fmla="*/ 1378746 h 4429125"/>
              <a:gd name="connsiteX74" fmla="*/ 3283744 w 4581525"/>
              <a:gd name="connsiteY74" fmla="*/ 1302546 h 4429125"/>
              <a:gd name="connsiteX75" fmla="*/ 997744 w 4581525"/>
              <a:gd name="connsiteY75" fmla="*/ 1302546 h 4429125"/>
              <a:gd name="connsiteX76" fmla="*/ 921544 w 4581525"/>
              <a:gd name="connsiteY76" fmla="*/ 1378746 h 4429125"/>
              <a:gd name="connsiteX77" fmla="*/ 692944 w 4581525"/>
              <a:gd name="connsiteY77" fmla="*/ 1607346 h 4429125"/>
              <a:gd name="connsiteX78" fmla="*/ 616744 w 4581525"/>
              <a:gd name="connsiteY78" fmla="*/ 1683546 h 4429125"/>
              <a:gd name="connsiteX79" fmla="*/ 616744 w 4581525"/>
              <a:gd name="connsiteY79" fmla="*/ 2140747 h 4429125"/>
              <a:gd name="connsiteX80" fmla="*/ 692944 w 4581525"/>
              <a:gd name="connsiteY80" fmla="*/ 2216947 h 4429125"/>
              <a:gd name="connsiteX81" fmla="*/ 921544 w 4581525"/>
              <a:gd name="connsiteY81" fmla="*/ 2445547 h 4429125"/>
              <a:gd name="connsiteX82" fmla="*/ 997744 w 4581525"/>
              <a:gd name="connsiteY82" fmla="*/ 2521747 h 4429125"/>
              <a:gd name="connsiteX83" fmla="*/ 1804321 w 4581525"/>
              <a:gd name="connsiteY83" fmla="*/ 2521747 h 4429125"/>
              <a:gd name="connsiteX84" fmla="*/ 1651921 w 4581525"/>
              <a:gd name="connsiteY84" fmla="*/ 2674147 h 4429125"/>
              <a:gd name="connsiteX85" fmla="*/ 1105491 w 4581525"/>
              <a:gd name="connsiteY85" fmla="*/ 2674147 h 4429125"/>
              <a:gd name="connsiteX86" fmla="*/ 464344 w 4581525"/>
              <a:gd name="connsiteY86" fmla="*/ 2033000 h 4429125"/>
              <a:gd name="connsiteX87" fmla="*/ 464344 w 4581525"/>
              <a:gd name="connsiteY87" fmla="*/ 1150146 h 4429125"/>
              <a:gd name="connsiteX88" fmla="*/ 3328397 w 4581525"/>
              <a:gd name="connsiteY88" fmla="*/ 2826547 h 4429125"/>
              <a:gd name="connsiteX89" fmla="*/ 3207544 w 4581525"/>
              <a:gd name="connsiteY89" fmla="*/ 2947400 h 4429125"/>
              <a:gd name="connsiteX90" fmla="*/ 3086691 w 4581525"/>
              <a:gd name="connsiteY90" fmla="*/ 2826547 h 4429125"/>
              <a:gd name="connsiteX91" fmla="*/ 3328397 w 4581525"/>
              <a:gd name="connsiteY91" fmla="*/ 2826547 h 4429125"/>
              <a:gd name="connsiteX92" fmla="*/ 2064544 w 4581525"/>
              <a:gd name="connsiteY92" fmla="*/ 2279126 h 4429125"/>
              <a:gd name="connsiteX93" fmla="*/ 2064544 w 4581525"/>
              <a:gd name="connsiteY93" fmla="*/ 2357155 h 4429125"/>
              <a:gd name="connsiteX94" fmla="*/ 2031016 w 4581525"/>
              <a:gd name="connsiteY94" fmla="*/ 2369347 h 4429125"/>
              <a:gd name="connsiteX95" fmla="*/ 1066324 w 4581525"/>
              <a:gd name="connsiteY95" fmla="*/ 2369347 h 4429125"/>
              <a:gd name="connsiteX96" fmla="*/ 769144 w 4581525"/>
              <a:gd name="connsiteY96" fmla="*/ 2072167 h 4429125"/>
              <a:gd name="connsiteX97" fmla="*/ 769144 w 4581525"/>
              <a:gd name="connsiteY97" fmla="*/ 1752126 h 4429125"/>
              <a:gd name="connsiteX98" fmla="*/ 1066324 w 4581525"/>
              <a:gd name="connsiteY98" fmla="*/ 1454946 h 4429125"/>
              <a:gd name="connsiteX99" fmla="*/ 2064544 w 4581525"/>
              <a:gd name="connsiteY99" fmla="*/ 1454946 h 4429125"/>
              <a:gd name="connsiteX100" fmla="*/ 2064544 w 4581525"/>
              <a:gd name="connsiteY100" fmla="*/ 1545167 h 4429125"/>
              <a:gd name="connsiteX101" fmla="*/ 1925203 w 4581525"/>
              <a:gd name="connsiteY101" fmla="*/ 1836051 h 4429125"/>
              <a:gd name="connsiteX102" fmla="*/ 2140744 w 4581525"/>
              <a:gd name="connsiteY102" fmla="*/ 1988346 h 4429125"/>
              <a:gd name="connsiteX103" fmla="*/ 2216944 w 4581525"/>
              <a:gd name="connsiteY103" fmla="*/ 2064546 h 4429125"/>
              <a:gd name="connsiteX104" fmla="*/ 2140744 w 4581525"/>
              <a:gd name="connsiteY104" fmla="*/ 2140747 h 4429125"/>
              <a:gd name="connsiteX105" fmla="*/ 2064544 w 4581525"/>
              <a:gd name="connsiteY105" fmla="*/ 2064546 h 4429125"/>
              <a:gd name="connsiteX106" fmla="*/ 1912144 w 4581525"/>
              <a:gd name="connsiteY106" fmla="*/ 2064546 h 4429125"/>
              <a:gd name="connsiteX107" fmla="*/ 2064544 w 4581525"/>
              <a:gd name="connsiteY107" fmla="*/ 2279126 h 4429125"/>
              <a:gd name="connsiteX108" fmla="*/ 2216944 w 4581525"/>
              <a:gd name="connsiteY108" fmla="*/ 2279126 h 4429125"/>
              <a:gd name="connsiteX109" fmla="*/ 2356295 w 4581525"/>
              <a:gd name="connsiteY109" fmla="*/ 1988242 h 4429125"/>
              <a:gd name="connsiteX110" fmla="*/ 2140744 w 4581525"/>
              <a:gd name="connsiteY110" fmla="*/ 1835946 h 4429125"/>
              <a:gd name="connsiteX111" fmla="*/ 2064544 w 4581525"/>
              <a:gd name="connsiteY111" fmla="*/ 1759746 h 4429125"/>
              <a:gd name="connsiteX112" fmla="*/ 2140744 w 4581525"/>
              <a:gd name="connsiteY112" fmla="*/ 1683546 h 4429125"/>
              <a:gd name="connsiteX113" fmla="*/ 2216944 w 4581525"/>
              <a:gd name="connsiteY113" fmla="*/ 1759746 h 4429125"/>
              <a:gd name="connsiteX114" fmla="*/ 2369344 w 4581525"/>
              <a:gd name="connsiteY114" fmla="*/ 1759746 h 4429125"/>
              <a:gd name="connsiteX115" fmla="*/ 2216944 w 4581525"/>
              <a:gd name="connsiteY115" fmla="*/ 1545167 h 4429125"/>
              <a:gd name="connsiteX116" fmla="*/ 2216944 w 4581525"/>
              <a:gd name="connsiteY116" fmla="*/ 1454946 h 4429125"/>
              <a:gd name="connsiteX117" fmla="*/ 3215164 w 4581525"/>
              <a:gd name="connsiteY117" fmla="*/ 1454946 h 4429125"/>
              <a:gd name="connsiteX118" fmla="*/ 3512344 w 4581525"/>
              <a:gd name="connsiteY118" fmla="*/ 1752126 h 4429125"/>
              <a:gd name="connsiteX119" fmla="*/ 3512344 w 4581525"/>
              <a:gd name="connsiteY119" fmla="*/ 2072167 h 4429125"/>
              <a:gd name="connsiteX120" fmla="*/ 3215164 w 4581525"/>
              <a:gd name="connsiteY120" fmla="*/ 2369347 h 4429125"/>
              <a:gd name="connsiteX121" fmla="*/ 2555272 w 4581525"/>
              <a:gd name="connsiteY121" fmla="*/ 2369347 h 4429125"/>
              <a:gd name="connsiteX122" fmla="*/ 2216944 w 4581525"/>
              <a:gd name="connsiteY122" fmla="*/ 2322026 h 4429125"/>
              <a:gd name="connsiteX123" fmla="*/ 2216944 w 4581525"/>
              <a:gd name="connsiteY123" fmla="*/ 2279126 h 4429125"/>
              <a:gd name="connsiteX124" fmla="*/ 1499597 w 4581525"/>
              <a:gd name="connsiteY124" fmla="*/ 2826547 h 4429125"/>
              <a:gd name="connsiteX125" fmla="*/ 1378744 w 4581525"/>
              <a:gd name="connsiteY125" fmla="*/ 2947400 h 4429125"/>
              <a:gd name="connsiteX126" fmla="*/ 1257891 w 4581525"/>
              <a:gd name="connsiteY126" fmla="*/ 2826547 h 4429125"/>
              <a:gd name="connsiteX127" fmla="*/ 1499597 w 4581525"/>
              <a:gd name="connsiteY127" fmla="*/ 2826547 h 4429125"/>
              <a:gd name="connsiteX128" fmla="*/ 311944 w 4581525"/>
              <a:gd name="connsiteY128" fmla="*/ 1638893 h 4429125"/>
              <a:gd name="connsiteX129" fmla="*/ 311944 w 4581525"/>
              <a:gd name="connsiteY129" fmla="*/ 1880600 h 4429125"/>
              <a:gd name="connsiteX130" fmla="*/ 191091 w 4581525"/>
              <a:gd name="connsiteY130" fmla="*/ 1759746 h 4429125"/>
              <a:gd name="connsiteX131" fmla="*/ 311944 w 4581525"/>
              <a:gd name="connsiteY131" fmla="*/ 1638893 h 4429125"/>
              <a:gd name="connsiteX132" fmla="*/ 159544 w 4581525"/>
              <a:gd name="connsiteY132" fmla="*/ 1943693 h 4429125"/>
              <a:gd name="connsiteX133" fmla="*/ 1270997 w 4581525"/>
              <a:gd name="connsiteY133" fmla="*/ 3055147 h 4429125"/>
              <a:gd name="connsiteX134" fmla="*/ 159544 w 4581525"/>
              <a:gd name="connsiteY134" fmla="*/ 4166600 h 4429125"/>
              <a:gd name="connsiteX135" fmla="*/ 159544 w 4581525"/>
              <a:gd name="connsiteY135" fmla="*/ 1943693 h 4429125"/>
              <a:gd name="connsiteX136" fmla="*/ 267291 w 4581525"/>
              <a:gd name="connsiteY136" fmla="*/ 4274347 h 4429125"/>
              <a:gd name="connsiteX137" fmla="*/ 1432541 w 4581525"/>
              <a:gd name="connsiteY137" fmla="*/ 3109096 h 4429125"/>
              <a:gd name="connsiteX138" fmla="*/ 1915801 w 4581525"/>
              <a:gd name="connsiteY138" fmla="*/ 2625836 h 4429125"/>
              <a:gd name="connsiteX139" fmla="*/ 2670182 w 4581525"/>
              <a:gd name="connsiteY139" fmla="*/ 2625836 h 4429125"/>
              <a:gd name="connsiteX140" fmla="*/ 3153442 w 4581525"/>
              <a:gd name="connsiteY140" fmla="*/ 3109096 h 4429125"/>
              <a:gd name="connsiteX141" fmla="*/ 4318997 w 4581525"/>
              <a:gd name="connsiteY141" fmla="*/ 4274347 h 4429125"/>
              <a:gd name="connsiteX142" fmla="*/ 267291 w 4581525"/>
              <a:gd name="connsiteY142" fmla="*/ 4274347 h 4429125"/>
              <a:gd name="connsiteX143" fmla="*/ 4426744 w 4581525"/>
              <a:gd name="connsiteY143" fmla="*/ 4166600 h 4429125"/>
              <a:gd name="connsiteX144" fmla="*/ 3315291 w 4581525"/>
              <a:gd name="connsiteY144" fmla="*/ 3055147 h 4429125"/>
              <a:gd name="connsiteX145" fmla="*/ 4426744 w 4581525"/>
              <a:gd name="connsiteY145" fmla="*/ 1943693 h 4429125"/>
              <a:gd name="connsiteX146" fmla="*/ 4426744 w 4581525"/>
              <a:gd name="connsiteY146" fmla="*/ 4166600 h 442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4581525" h="4429125">
                <a:moveTo>
                  <a:pt x="4574038" y="1733381"/>
                </a:moveTo>
                <a:cubicBezTo>
                  <a:pt x="4573124" y="1731019"/>
                  <a:pt x="4571981" y="1728886"/>
                  <a:pt x="4570838" y="1726600"/>
                </a:cubicBezTo>
                <a:cubicBezTo>
                  <a:pt x="4567876" y="1720532"/>
                  <a:pt x="4564114" y="1714893"/>
                  <a:pt x="4559637" y="1709836"/>
                </a:cubicBezTo>
                <a:cubicBezTo>
                  <a:pt x="4558570" y="1708616"/>
                  <a:pt x="4558113" y="1707016"/>
                  <a:pt x="4556970" y="1705873"/>
                </a:cubicBezTo>
                <a:lnTo>
                  <a:pt x="4274344" y="1423400"/>
                </a:lnTo>
                <a:lnTo>
                  <a:pt x="4274344" y="769147"/>
                </a:lnTo>
                <a:cubicBezTo>
                  <a:pt x="4274344" y="727065"/>
                  <a:pt x="4240225" y="692947"/>
                  <a:pt x="4198144" y="692947"/>
                </a:cubicBezTo>
                <a:lnTo>
                  <a:pt x="3543891" y="692947"/>
                </a:lnTo>
                <a:lnTo>
                  <a:pt x="3058954" y="208010"/>
                </a:lnTo>
                <a:cubicBezTo>
                  <a:pt x="2930662" y="78965"/>
                  <a:pt x="2756059" y="6632"/>
                  <a:pt x="2574093" y="7146"/>
                </a:cubicBezTo>
                <a:lnTo>
                  <a:pt x="2012194" y="7146"/>
                </a:lnTo>
                <a:cubicBezTo>
                  <a:pt x="1830229" y="6632"/>
                  <a:pt x="1655626" y="78965"/>
                  <a:pt x="1527334" y="208010"/>
                </a:cubicBezTo>
                <a:lnTo>
                  <a:pt x="1042397" y="692947"/>
                </a:lnTo>
                <a:lnTo>
                  <a:pt x="692944" y="692947"/>
                </a:lnTo>
                <a:cubicBezTo>
                  <a:pt x="650862" y="692947"/>
                  <a:pt x="616744" y="727065"/>
                  <a:pt x="616744" y="769147"/>
                </a:cubicBezTo>
                <a:lnTo>
                  <a:pt x="616744" y="997747"/>
                </a:lnTo>
                <a:lnTo>
                  <a:pt x="388144" y="997747"/>
                </a:lnTo>
                <a:cubicBezTo>
                  <a:pt x="346062" y="997747"/>
                  <a:pt x="311944" y="1031865"/>
                  <a:pt x="311944" y="1073947"/>
                </a:cubicBezTo>
                <a:lnTo>
                  <a:pt x="311944" y="1423400"/>
                </a:lnTo>
                <a:lnTo>
                  <a:pt x="29470" y="1705873"/>
                </a:lnTo>
                <a:cubicBezTo>
                  <a:pt x="28327" y="1707016"/>
                  <a:pt x="27870" y="1708616"/>
                  <a:pt x="26803" y="1709836"/>
                </a:cubicBezTo>
                <a:cubicBezTo>
                  <a:pt x="22327" y="1714893"/>
                  <a:pt x="18564" y="1720532"/>
                  <a:pt x="15602" y="1726600"/>
                </a:cubicBezTo>
                <a:cubicBezTo>
                  <a:pt x="14459" y="1728886"/>
                  <a:pt x="13316" y="1731019"/>
                  <a:pt x="12402" y="1733381"/>
                </a:cubicBezTo>
                <a:cubicBezTo>
                  <a:pt x="9077" y="1741782"/>
                  <a:pt x="7296" y="1750717"/>
                  <a:pt x="7144" y="1759746"/>
                </a:cubicBezTo>
                <a:lnTo>
                  <a:pt x="7144" y="4350547"/>
                </a:lnTo>
                <a:cubicBezTo>
                  <a:pt x="7144" y="4351537"/>
                  <a:pt x="7677" y="4352299"/>
                  <a:pt x="7677" y="4353290"/>
                </a:cubicBezTo>
                <a:cubicBezTo>
                  <a:pt x="7849" y="4362348"/>
                  <a:pt x="9620" y="4371302"/>
                  <a:pt x="12935" y="4379731"/>
                </a:cubicBezTo>
                <a:cubicBezTo>
                  <a:pt x="12935" y="4380341"/>
                  <a:pt x="13697" y="4380874"/>
                  <a:pt x="14002" y="4381484"/>
                </a:cubicBezTo>
                <a:cubicBezTo>
                  <a:pt x="18317" y="4391437"/>
                  <a:pt x="24984" y="4400201"/>
                  <a:pt x="33433" y="4407011"/>
                </a:cubicBezTo>
                <a:cubicBezTo>
                  <a:pt x="38262" y="4411240"/>
                  <a:pt x="43615" y="4414822"/>
                  <a:pt x="49359" y="4417679"/>
                </a:cubicBezTo>
                <a:cubicBezTo>
                  <a:pt x="51702" y="4418984"/>
                  <a:pt x="54121" y="4420156"/>
                  <a:pt x="56598" y="4421184"/>
                </a:cubicBezTo>
                <a:cubicBezTo>
                  <a:pt x="65103" y="4424632"/>
                  <a:pt x="74162" y="4426518"/>
                  <a:pt x="83344" y="4426747"/>
                </a:cubicBezTo>
                <a:lnTo>
                  <a:pt x="4502944" y="4426747"/>
                </a:lnTo>
                <a:cubicBezTo>
                  <a:pt x="4512059" y="4426575"/>
                  <a:pt x="4521061" y="4424765"/>
                  <a:pt x="4529538" y="4421413"/>
                </a:cubicBezTo>
                <a:cubicBezTo>
                  <a:pt x="4532138" y="4420374"/>
                  <a:pt x="4534681" y="4419203"/>
                  <a:pt x="4537158" y="4417907"/>
                </a:cubicBezTo>
                <a:cubicBezTo>
                  <a:pt x="4542863" y="4415031"/>
                  <a:pt x="4548197" y="4411450"/>
                  <a:pt x="4553008" y="4407239"/>
                </a:cubicBezTo>
                <a:cubicBezTo>
                  <a:pt x="4561428" y="4400448"/>
                  <a:pt x="4568066" y="4391714"/>
                  <a:pt x="4572362" y="4381789"/>
                </a:cubicBezTo>
                <a:cubicBezTo>
                  <a:pt x="4572362" y="4381103"/>
                  <a:pt x="4573277" y="4380570"/>
                  <a:pt x="4573505" y="4379884"/>
                </a:cubicBezTo>
                <a:cubicBezTo>
                  <a:pt x="4576849" y="4371464"/>
                  <a:pt x="4578630" y="4362501"/>
                  <a:pt x="4578763" y="4353442"/>
                </a:cubicBezTo>
                <a:cubicBezTo>
                  <a:pt x="4578763" y="4352452"/>
                  <a:pt x="4579296" y="4351690"/>
                  <a:pt x="4579296" y="4350699"/>
                </a:cubicBezTo>
                <a:lnTo>
                  <a:pt x="4579296" y="1759746"/>
                </a:lnTo>
                <a:cubicBezTo>
                  <a:pt x="4579144" y="1750717"/>
                  <a:pt x="4577363" y="1741782"/>
                  <a:pt x="4574038" y="1733381"/>
                </a:cubicBezTo>
                <a:close/>
                <a:moveTo>
                  <a:pt x="4274344" y="1638893"/>
                </a:moveTo>
                <a:lnTo>
                  <a:pt x="4395197" y="1759746"/>
                </a:lnTo>
                <a:lnTo>
                  <a:pt x="4274344" y="1880600"/>
                </a:lnTo>
                <a:lnTo>
                  <a:pt x="4274344" y="1638893"/>
                </a:lnTo>
                <a:close/>
                <a:moveTo>
                  <a:pt x="1635081" y="315756"/>
                </a:moveTo>
                <a:cubicBezTo>
                  <a:pt x="1734884" y="215420"/>
                  <a:pt x="1870672" y="159165"/>
                  <a:pt x="2012194" y="159546"/>
                </a:cubicBezTo>
                <a:lnTo>
                  <a:pt x="2574093" y="159546"/>
                </a:lnTo>
                <a:cubicBezTo>
                  <a:pt x="2715616" y="159165"/>
                  <a:pt x="2851404" y="215420"/>
                  <a:pt x="2951207" y="315756"/>
                </a:cubicBezTo>
                <a:lnTo>
                  <a:pt x="3328397" y="692947"/>
                </a:lnTo>
                <a:lnTo>
                  <a:pt x="1257891" y="692947"/>
                </a:lnTo>
                <a:lnTo>
                  <a:pt x="1635081" y="315756"/>
                </a:lnTo>
                <a:close/>
                <a:moveTo>
                  <a:pt x="769144" y="845347"/>
                </a:moveTo>
                <a:lnTo>
                  <a:pt x="4121944" y="845347"/>
                </a:lnTo>
                <a:lnTo>
                  <a:pt x="4121944" y="2033000"/>
                </a:lnTo>
                <a:lnTo>
                  <a:pt x="3969544" y="2185400"/>
                </a:lnTo>
                <a:lnTo>
                  <a:pt x="3969544" y="1073947"/>
                </a:lnTo>
                <a:cubicBezTo>
                  <a:pt x="3969544" y="1031865"/>
                  <a:pt x="3935425" y="997747"/>
                  <a:pt x="3893344" y="997747"/>
                </a:cubicBezTo>
                <a:lnTo>
                  <a:pt x="769144" y="997747"/>
                </a:lnTo>
                <a:lnTo>
                  <a:pt x="769144" y="845347"/>
                </a:lnTo>
                <a:close/>
                <a:moveTo>
                  <a:pt x="464344" y="1150146"/>
                </a:moveTo>
                <a:lnTo>
                  <a:pt x="3817144" y="1150146"/>
                </a:lnTo>
                <a:lnTo>
                  <a:pt x="3817144" y="2337800"/>
                </a:lnTo>
                <a:lnTo>
                  <a:pt x="3480797" y="2674147"/>
                </a:lnTo>
                <a:lnTo>
                  <a:pt x="2934291" y="2674147"/>
                </a:lnTo>
                <a:lnTo>
                  <a:pt x="2781891" y="2521747"/>
                </a:lnTo>
                <a:lnTo>
                  <a:pt x="3283744" y="2521747"/>
                </a:lnTo>
                <a:cubicBezTo>
                  <a:pt x="3325825" y="2521747"/>
                  <a:pt x="3359944" y="2487628"/>
                  <a:pt x="3359944" y="2445547"/>
                </a:cubicBezTo>
                <a:cubicBezTo>
                  <a:pt x="3359944" y="2319293"/>
                  <a:pt x="3462290" y="2216947"/>
                  <a:pt x="3588544" y="2216947"/>
                </a:cubicBezTo>
                <a:cubicBezTo>
                  <a:pt x="3630625" y="2216947"/>
                  <a:pt x="3664744" y="2182828"/>
                  <a:pt x="3664744" y="2140747"/>
                </a:cubicBezTo>
                <a:lnTo>
                  <a:pt x="3664744" y="1683546"/>
                </a:lnTo>
                <a:cubicBezTo>
                  <a:pt x="3664744" y="1641465"/>
                  <a:pt x="3630625" y="1607346"/>
                  <a:pt x="3588544" y="1607346"/>
                </a:cubicBezTo>
                <a:cubicBezTo>
                  <a:pt x="3462290" y="1607346"/>
                  <a:pt x="3359944" y="1505000"/>
                  <a:pt x="3359944" y="1378746"/>
                </a:cubicBezTo>
                <a:cubicBezTo>
                  <a:pt x="3359944" y="1336665"/>
                  <a:pt x="3325825" y="1302546"/>
                  <a:pt x="3283744" y="1302546"/>
                </a:cubicBezTo>
                <a:lnTo>
                  <a:pt x="997744" y="1302546"/>
                </a:lnTo>
                <a:cubicBezTo>
                  <a:pt x="955662" y="1302546"/>
                  <a:pt x="921544" y="1336665"/>
                  <a:pt x="921544" y="1378746"/>
                </a:cubicBezTo>
                <a:cubicBezTo>
                  <a:pt x="921544" y="1505000"/>
                  <a:pt x="819198" y="1607346"/>
                  <a:pt x="692944" y="1607346"/>
                </a:cubicBezTo>
                <a:cubicBezTo>
                  <a:pt x="650862" y="1607346"/>
                  <a:pt x="616744" y="1641465"/>
                  <a:pt x="616744" y="1683546"/>
                </a:cubicBezTo>
                <a:lnTo>
                  <a:pt x="616744" y="2140747"/>
                </a:lnTo>
                <a:cubicBezTo>
                  <a:pt x="616744" y="2182828"/>
                  <a:pt x="650862" y="2216947"/>
                  <a:pt x="692944" y="2216947"/>
                </a:cubicBezTo>
                <a:cubicBezTo>
                  <a:pt x="819198" y="2216947"/>
                  <a:pt x="921544" y="2319293"/>
                  <a:pt x="921544" y="2445547"/>
                </a:cubicBezTo>
                <a:cubicBezTo>
                  <a:pt x="921544" y="2487628"/>
                  <a:pt x="955662" y="2521747"/>
                  <a:pt x="997744" y="2521747"/>
                </a:cubicBezTo>
                <a:lnTo>
                  <a:pt x="1804321" y="2521747"/>
                </a:lnTo>
                <a:lnTo>
                  <a:pt x="1651921" y="2674147"/>
                </a:lnTo>
                <a:lnTo>
                  <a:pt x="1105491" y="2674147"/>
                </a:lnTo>
                <a:lnTo>
                  <a:pt x="464344" y="2033000"/>
                </a:lnTo>
                <a:lnTo>
                  <a:pt x="464344" y="1150146"/>
                </a:lnTo>
                <a:close/>
                <a:moveTo>
                  <a:pt x="3328397" y="2826547"/>
                </a:moveTo>
                <a:lnTo>
                  <a:pt x="3207544" y="2947400"/>
                </a:lnTo>
                <a:lnTo>
                  <a:pt x="3086691" y="2826547"/>
                </a:lnTo>
                <a:lnTo>
                  <a:pt x="3328397" y="2826547"/>
                </a:lnTo>
                <a:close/>
                <a:moveTo>
                  <a:pt x="2064544" y="2279126"/>
                </a:moveTo>
                <a:lnTo>
                  <a:pt x="2064544" y="2357155"/>
                </a:lnTo>
                <a:cubicBezTo>
                  <a:pt x="2053342" y="2361117"/>
                  <a:pt x="2041684" y="2364775"/>
                  <a:pt x="2031016" y="2369347"/>
                </a:cubicBezTo>
                <a:lnTo>
                  <a:pt x="1066324" y="2369347"/>
                </a:lnTo>
                <a:cubicBezTo>
                  <a:pt x="1035558" y="2219795"/>
                  <a:pt x="918696" y="2102932"/>
                  <a:pt x="769144" y="2072167"/>
                </a:cubicBezTo>
                <a:lnTo>
                  <a:pt x="769144" y="1752126"/>
                </a:lnTo>
                <a:cubicBezTo>
                  <a:pt x="918696" y="1721361"/>
                  <a:pt x="1035558" y="1604499"/>
                  <a:pt x="1066324" y="1454946"/>
                </a:cubicBezTo>
                <a:lnTo>
                  <a:pt x="2064544" y="1454946"/>
                </a:lnTo>
                <a:lnTo>
                  <a:pt x="2064544" y="1545167"/>
                </a:lnTo>
                <a:cubicBezTo>
                  <a:pt x="1945738" y="1587011"/>
                  <a:pt x="1883350" y="1717246"/>
                  <a:pt x="1925203" y="1836051"/>
                </a:cubicBezTo>
                <a:cubicBezTo>
                  <a:pt x="1957397" y="1927453"/>
                  <a:pt x="2043837" y="1988537"/>
                  <a:pt x="2140744" y="1988346"/>
                </a:cubicBezTo>
                <a:cubicBezTo>
                  <a:pt x="2182825" y="1988346"/>
                  <a:pt x="2216944" y="2022465"/>
                  <a:pt x="2216944" y="2064546"/>
                </a:cubicBezTo>
                <a:cubicBezTo>
                  <a:pt x="2216944" y="2106628"/>
                  <a:pt x="2182825" y="2140747"/>
                  <a:pt x="2140744" y="2140747"/>
                </a:cubicBezTo>
                <a:cubicBezTo>
                  <a:pt x="2098662" y="2140747"/>
                  <a:pt x="2064544" y="2106628"/>
                  <a:pt x="2064544" y="2064546"/>
                </a:cubicBezTo>
                <a:lnTo>
                  <a:pt x="1912144" y="2064546"/>
                </a:lnTo>
                <a:cubicBezTo>
                  <a:pt x="1912544" y="2161073"/>
                  <a:pt x="1973533" y="2246950"/>
                  <a:pt x="2064544" y="2279126"/>
                </a:cubicBezTo>
                <a:close/>
                <a:moveTo>
                  <a:pt x="2216944" y="2279126"/>
                </a:moveTo>
                <a:cubicBezTo>
                  <a:pt x="2335749" y="2237283"/>
                  <a:pt x="2398138" y="2107047"/>
                  <a:pt x="2356295" y="1988242"/>
                </a:cubicBezTo>
                <a:cubicBezTo>
                  <a:pt x="2324100" y="1896840"/>
                  <a:pt x="2237661" y="1835756"/>
                  <a:pt x="2140744" y="1835946"/>
                </a:cubicBezTo>
                <a:cubicBezTo>
                  <a:pt x="2098662" y="1835946"/>
                  <a:pt x="2064544" y="1801828"/>
                  <a:pt x="2064544" y="1759746"/>
                </a:cubicBezTo>
                <a:cubicBezTo>
                  <a:pt x="2064544" y="1717665"/>
                  <a:pt x="2098662" y="1683546"/>
                  <a:pt x="2140744" y="1683546"/>
                </a:cubicBezTo>
                <a:cubicBezTo>
                  <a:pt x="2182825" y="1683546"/>
                  <a:pt x="2216944" y="1717665"/>
                  <a:pt x="2216944" y="1759746"/>
                </a:cubicBezTo>
                <a:lnTo>
                  <a:pt x="2369344" y="1759746"/>
                </a:lnTo>
                <a:cubicBezTo>
                  <a:pt x="2368944" y="1663220"/>
                  <a:pt x="2307955" y="1577343"/>
                  <a:pt x="2216944" y="1545167"/>
                </a:cubicBezTo>
                <a:lnTo>
                  <a:pt x="2216944" y="1454946"/>
                </a:lnTo>
                <a:lnTo>
                  <a:pt x="3215164" y="1454946"/>
                </a:lnTo>
                <a:cubicBezTo>
                  <a:pt x="3245930" y="1604499"/>
                  <a:pt x="3362792" y="1721361"/>
                  <a:pt x="3512344" y="1752126"/>
                </a:cubicBezTo>
                <a:lnTo>
                  <a:pt x="3512344" y="2072167"/>
                </a:lnTo>
                <a:cubicBezTo>
                  <a:pt x="3362792" y="2102932"/>
                  <a:pt x="3245930" y="2219795"/>
                  <a:pt x="3215164" y="2369347"/>
                </a:cubicBezTo>
                <a:lnTo>
                  <a:pt x="2555272" y="2369347"/>
                </a:lnTo>
                <a:cubicBezTo>
                  <a:pt x="2448259" y="2325417"/>
                  <a:pt x="2331901" y="2309149"/>
                  <a:pt x="2216944" y="2322026"/>
                </a:cubicBezTo>
                <a:lnTo>
                  <a:pt x="2216944" y="2279126"/>
                </a:lnTo>
                <a:close/>
                <a:moveTo>
                  <a:pt x="1499597" y="2826547"/>
                </a:moveTo>
                <a:lnTo>
                  <a:pt x="1378744" y="2947400"/>
                </a:lnTo>
                <a:lnTo>
                  <a:pt x="1257891" y="2826547"/>
                </a:lnTo>
                <a:lnTo>
                  <a:pt x="1499597" y="2826547"/>
                </a:lnTo>
                <a:close/>
                <a:moveTo>
                  <a:pt x="311944" y="1638893"/>
                </a:moveTo>
                <a:lnTo>
                  <a:pt x="311944" y="1880600"/>
                </a:lnTo>
                <a:lnTo>
                  <a:pt x="191091" y="1759746"/>
                </a:lnTo>
                <a:lnTo>
                  <a:pt x="311944" y="1638893"/>
                </a:lnTo>
                <a:close/>
                <a:moveTo>
                  <a:pt x="159544" y="1943693"/>
                </a:moveTo>
                <a:lnTo>
                  <a:pt x="1270997" y="3055147"/>
                </a:lnTo>
                <a:lnTo>
                  <a:pt x="159544" y="4166600"/>
                </a:lnTo>
                <a:lnTo>
                  <a:pt x="159544" y="1943693"/>
                </a:lnTo>
                <a:close/>
                <a:moveTo>
                  <a:pt x="267291" y="4274347"/>
                </a:moveTo>
                <a:lnTo>
                  <a:pt x="1432541" y="3109096"/>
                </a:lnTo>
                <a:lnTo>
                  <a:pt x="1915801" y="2625836"/>
                </a:lnTo>
                <a:cubicBezTo>
                  <a:pt x="2124266" y="2417886"/>
                  <a:pt x="2461717" y="2417886"/>
                  <a:pt x="2670182" y="2625836"/>
                </a:cubicBezTo>
                <a:lnTo>
                  <a:pt x="3153442" y="3109096"/>
                </a:lnTo>
                <a:lnTo>
                  <a:pt x="4318997" y="4274347"/>
                </a:lnTo>
                <a:lnTo>
                  <a:pt x="267291" y="4274347"/>
                </a:lnTo>
                <a:close/>
                <a:moveTo>
                  <a:pt x="4426744" y="4166600"/>
                </a:moveTo>
                <a:lnTo>
                  <a:pt x="3315291" y="3055147"/>
                </a:lnTo>
                <a:lnTo>
                  <a:pt x="4426744" y="1943693"/>
                </a:lnTo>
                <a:lnTo>
                  <a:pt x="4426744" y="41666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C583FAD-ACC2-49F3-928F-8E547F81B8E9}"/>
              </a:ext>
            </a:extLst>
          </p:cNvPr>
          <p:cNvSpPr>
            <a:spLocks noChangeAspect="1"/>
          </p:cNvSpPr>
          <p:nvPr/>
        </p:nvSpPr>
        <p:spPr>
          <a:xfrm>
            <a:off x="2211342" y="10050670"/>
            <a:ext cx="568982" cy="853440"/>
          </a:xfrm>
          <a:custGeom>
            <a:avLst/>
            <a:gdLst>
              <a:gd name="connsiteX0" fmla="*/ 1439646 w 3048000"/>
              <a:gd name="connsiteY0" fmla="*/ 3962220 h 4571820"/>
              <a:gd name="connsiteX1" fmla="*/ 1512798 w 3048000"/>
              <a:gd name="connsiteY1" fmla="*/ 4419420 h 4571820"/>
              <a:gd name="connsiteX2" fmla="*/ 2133600 w 3048000"/>
              <a:gd name="connsiteY2" fmla="*/ 4419420 h 4571820"/>
              <a:gd name="connsiteX3" fmla="*/ 2362200 w 3048000"/>
              <a:gd name="connsiteY3" fmla="*/ 4190820 h 4571820"/>
              <a:gd name="connsiteX4" fmla="*/ 2133600 w 3048000"/>
              <a:gd name="connsiteY4" fmla="*/ 3962220 h 4571820"/>
              <a:gd name="connsiteX5" fmla="*/ 2346427 w 3048000"/>
              <a:gd name="connsiteY5" fmla="*/ 2666820 h 4571820"/>
              <a:gd name="connsiteX6" fmla="*/ 2077440 w 3048000"/>
              <a:gd name="connsiteY6" fmla="*/ 3809820 h 4571820"/>
              <a:gd name="connsiteX7" fmla="*/ 2133600 w 3048000"/>
              <a:gd name="connsiteY7" fmla="*/ 3809820 h 4571820"/>
              <a:gd name="connsiteX8" fmla="*/ 2514600 w 3048000"/>
              <a:gd name="connsiteY8" fmla="*/ 4190820 h 4571820"/>
              <a:gd name="connsiteX9" fmla="*/ 2436419 w 3048000"/>
              <a:gd name="connsiteY9" fmla="*/ 4419420 h 4571820"/>
              <a:gd name="connsiteX10" fmla="*/ 2895600 w 3048000"/>
              <a:gd name="connsiteY10" fmla="*/ 4419420 h 4571820"/>
              <a:gd name="connsiteX11" fmla="*/ 2895600 w 3048000"/>
              <a:gd name="connsiteY11" fmla="*/ 3200220 h 4571820"/>
              <a:gd name="connsiteX12" fmla="*/ 2362200 w 3048000"/>
              <a:gd name="connsiteY12" fmla="*/ 2666820 h 4571820"/>
              <a:gd name="connsiteX13" fmla="*/ 2041550 w 3048000"/>
              <a:gd name="connsiteY13" fmla="*/ 2666820 h 4571820"/>
              <a:gd name="connsiteX14" fmla="*/ 1772640 w 3048000"/>
              <a:gd name="connsiteY14" fmla="*/ 3809820 h 4571820"/>
              <a:gd name="connsiteX15" fmla="*/ 1920849 w 3048000"/>
              <a:gd name="connsiteY15" fmla="*/ 3809820 h 4571820"/>
              <a:gd name="connsiteX16" fmla="*/ 2189759 w 3048000"/>
              <a:gd name="connsiteY16" fmla="*/ 2666820 h 4571820"/>
              <a:gd name="connsiteX17" fmla="*/ 903198 w 3048000"/>
              <a:gd name="connsiteY17" fmla="*/ 2666820 h 4571820"/>
              <a:gd name="connsiteX18" fmla="*/ 622782 w 3048000"/>
              <a:gd name="connsiteY18" fmla="*/ 4419420 h 4571820"/>
              <a:gd name="connsiteX19" fmla="*/ 914400 w 3048000"/>
              <a:gd name="connsiteY19" fmla="*/ 4419420 h 4571820"/>
              <a:gd name="connsiteX20" fmla="*/ 1358493 w 3048000"/>
              <a:gd name="connsiteY20" fmla="*/ 4419420 h 4571820"/>
              <a:gd name="connsiteX21" fmla="*/ 1078077 w 3048000"/>
              <a:gd name="connsiteY21" fmla="*/ 2666820 h 4571820"/>
              <a:gd name="connsiteX22" fmla="*/ 685800 w 3048000"/>
              <a:gd name="connsiteY22" fmla="*/ 2666820 h 4571820"/>
              <a:gd name="connsiteX23" fmla="*/ 152400 w 3048000"/>
              <a:gd name="connsiteY23" fmla="*/ 3200220 h 4571820"/>
              <a:gd name="connsiteX24" fmla="*/ 152400 w 3048000"/>
              <a:gd name="connsiteY24" fmla="*/ 4190820 h 4571820"/>
              <a:gd name="connsiteX25" fmla="*/ 381000 w 3048000"/>
              <a:gd name="connsiteY25" fmla="*/ 4419420 h 4571820"/>
              <a:gd name="connsiteX26" fmla="*/ 468401 w 3048000"/>
              <a:gd name="connsiteY26" fmla="*/ 4419420 h 4571820"/>
              <a:gd name="connsiteX27" fmla="*/ 541553 w 3048000"/>
              <a:gd name="connsiteY27" fmla="*/ 3962220 h 4571820"/>
              <a:gd name="connsiteX28" fmla="*/ 457200 w 3048000"/>
              <a:gd name="connsiteY28" fmla="*/ 3962220 h 4571820"/>
              <a:gd name="connsiteX29" fmla="*/ 457200 w 3048000"/>
              <a:gd name="connsiteY29" fmla="*/ 3809820 h 4571820"/>
              <a:gd name="connsiteX30" fmla="*/ 565937 w 3048000"/>
              <a:gd name="connsiteY30" fmla="*/ 3809820 h 4571820"/>
              <a:gd name="connsiteX31" fmla="*/ 748817 w 3048000"/>
              <a:gd name="connsiteY31" fmla="*/ 2666820 h 4571820"/>
              <a:gd name="connsiteX32" fmla="*/ 1371600 w 3048000"/>
              <a:gd name="connsiteY32" fmla="*/ 2362020 h 4571820"/>
              <a:gd name="connsiteX33" fmla="*/ 1371600 w 3048000"/>
              <a:gd name="connsiteY33" fmla="*/ 2438220 h 4571820"/>
              <a:gd name="connsiteX34" fmla="*/ 1229563 w 3048000"/>
              <a:gd name="connsiteY34" fmla="*/ 2649523 h 4571820"/>
              <a:gd name="connsiteX35" fmla="*/ 1415262 w 3048000"/>
              <a:gd name="connsiteY35" fmla="*/ 3809820 h 4571820"/>
              <a:gd name="connsiteX36" fmla="*/ 1616049 w 3048000"/>
              <a:gd name="connsiteY36" fmla="*/ 3809820 h 4571820"/>
              <a:gd name="connsiteX37" fmla="*/ 1885493 w 3048000"/>
              <a:gd name="connsiteY37" fmla="*/ 2664839 h 4571820"/>
              <a:gd name="connsiteX38" fmla="*/ 1676400 w 3048000"/>
              <a:gd name="connsiteY38" fmla="*/ 2438220 h 4571820"/>
              <a:gd name="connsiteX39" fmla="*/ 1676400 w 3048000"/>
              <a:gd name="connsiteY39" fmla="*/ 2362020 h 4571820"/>
              <a:gd name="connsiteX40" fmla="*/ 1371600 w 3048000"/>
              <a:gd name="connsiteY40" fmla="*/ 1752420 h 4571820"/>
              <a:gd name="connsiteX41" fmla="*/ 1524000 w 3048000"/>
              <a:gd name="connsiteY41" fmla="*/ 1904820 h 4571820"/>
              <a:gd name="connsiteX42" fmla="*/ 1676400 w 3048000"/>
              <a:gd name="connsiteY42" fmla="*/ 1752420 h 4571820"/>
              <a:gd name="connsiteX43" fmla="*/ 1219200 w 3048000"/>
              <a:gd name="connsiteY43" fmla="*/ 1600020 h 4571820"/>
              <a:gd name="connsiteX44" fmla="*/ 1828800 w 3048000"/>
              <a:gd name="connsiteY44" fmla="*/ 1600020 h 4571820"/>
              <a:gd name="connsiteX45" fmla="*/ 1828800 w 3048000"/>
              <a:gd name="connsiteY45" fmla="*/ 1752420 h 4571820"/>
              <a:gd name="connsiteX46" fmla="*/ 1524000 w 3048000"/>
              <a:gd name="connsiteY46" fmla="*/ 2057220 h 4571820"/>
              <a:gd name="connsiteX47" fmla="*/ 1219200 w 3048000"/>
              <a:gd name="connsiteY47" fmla="*/ 1752420 h 4571820"/>
              <a:gd name="connsiteX48" fmla="*/ 1676400 w 3048000"/>
              <a:gd name="connsiteY48" fmla="*/ 1142820 h 4571820"/>
              <a:gd name="connsiteX49" fmla="*/ 1828800 w 3048000"/>
              <a:gd name="connsiteY49" fmla="*/ 1142820 h 4571820"/>
              <a:gd name="connsiteX50" fmla="*/ 1828800 w 3048000"/>
              <a:gd name="connsiteY50" fmla="*/ 1219020 h 4571820"/>
              <a:gd name="connsiteX51" fmla="*/ 1905000 w 3048000"/>
              <a:gd name="connsiteY51" fmla="*/ 1295220 h 4571820"/>
              <a:gd name="connsiteX52" fmla="*/ 1981200 w 3048000"/>
              <a:gd name="connsiteY52" fmla="*/ 1219020 h 4571820"/>
              <a:gd name="connsiteX53" fmla="*/ 1981200 w 3048000"/>
              <a:gd name="connsiteY53" fmla="*/ 1142820 h 4571820"/>
              <a:gd name="connsiteX54" fmla="*/ 2133600 w 3048000"/>
              <a:gd name="connsiteY54" fmla="*/ 1142820 h 4571820"/>
              <a:gd name="connsiteX55" fmla="*/ 2133600 w 3048000"/>
              <a:gd name="connsiteY55" fmla="*/ 1219020 h 4571820"/>
              <a:gd name="connsiteX56" fmla="*/ 1905000 w 3048000"/>
              <a:gd name="connsiteY56" fmla="*/ 1447620 h 4571820"/>
              <a:gd name="connsiteX57" fmla="*/ 1676400 w 3048000"/>
              <a:gd name="connsiteY57" fmla="*/ 1219020 h 4571820"/>
              <a:gd name="connsiteX58" fmla="*/ 914400 w 3048000"/>
              <a:gd name="connsiteY58" fmla="*/ 1142820 h 4571820"/>
              <a:gd name="connsiteX59" fmla="*/ 1066800 w 3048000"/>
              <a:gd name="connsiteY59" fmla="*/ 1142820 h 4571820"/>
              <a:gd name="connsiteX60" fmla="*/ 1066800 w 3048000"/>
              <a:gd name="connsiteY60" fmla="*/ 1219020 h 4571820"/>
              <a:gd name="connsiteX61" fmla="*/ 1143000 w 3048000"/>
              <a:gd name="connsiteY61" fmla="*/ 1295220 h 4571820"/>
              <a:gd name="connsiteX62" fmla="*/ 1219200 w 3048000"/>
              <a:gd name="connsiteY62" fmla="*/ 1219020 h 4571820"/>
              <a:gd name="connsiteX63" fmla="*/ 1219200 w 3048000"/>
              <a:gd name="connsiteY63" fmla="*/ 1142820 h 4571820"/>
              <a:gd name="connsiteX64" fmla="*/ 1371600 w 3048000"/>
              <a:gd name="connsiteY64" fmla="*/ 1142820 h 4571820"/>
              <a:gd name="connsiteX65" fmla="*/ 1371600 w 3048000"/>
              <a:gd name="connsiteY65" fmla="*/ 1219020 h 4571820"/>
              <a:gd name="connsiteX66" fmla="*/ 1143000 w 3048000"/>
              <a:gd name="connsiteY66" fmla="*/ 1447620 h 4571820"/>
              <a:gd name="connsiteX67" fmla="*/ 914400 w 3048000"/>
              <a:gd name="connsiteY67" fmla="*/ 1219020 h 4571820"/>
              <a:gd name="connsiteX68" fmla="*/ 1844649 w 3048000"/>
              <a:gd name="connsiteY68" fmla="*/ 635404 h 4571820"/>
              <a:gd name="connsiteX69" fmla="*/ 609600 w 3048000"/>
              <a:gd name="connsiteY69" fmla="*/ 1118665 h 4571820"/>
              <a:gd name="connsiteX70" fmla="*/ 609600 w 3048000"/>
              <a:gd name="connsiteY70" fmla="*/ 1295220 h 4571820"/>
              <a:gd name="connsiteX71" fmla="*/ 1524000 w 3048000"/>
              <a:gd name="connsiteY71" fmla="*/ 2209620 h 4571820"/>
              <a:gd name="connsiteX72" fmla="*/ 2438400 w 3048000"/>
              <a:gd name="connsiteY72" fmla="*/ 1295220 h 4571820"/>
              <a:gd name="connsiteX73" fmla="*/ 2438400 w 3048000"/>
              <a:gd name="connsiteY73" fmla="*/ 1066620 h 4571820"/>
              <a:gd name="connsiteX74" fmla="*/ 2436571 w 3048000"/>
              <a:gd name="connsiteY74" fmla="*/ 1029968 h 4571820"/>
              <a:gd name="connsiteX75" fmla="*/ 2229002 w 3048000"/>
              <a:gd name="connsiteY75" fmla="*/ 484985 h 4571820"/>
              <a:gd name="connsiteX76" fmla="*/ 2017776 w 3048000"/>
              <a:gd name="connsiteY76" fmla="*/ 567662 h 4571820"/>
              <a:gd name="connsiteX77" fmla="*/ 2405177 w 3048000"/>
              <a:gd name="connsiteY77" fmla="*/ 825904 h 4571820"/>
              <a:gd name="connsiteX78" fmla="*/ 2229002 w 3048000"/>
              <a:gd name="connsiteY78" fmla="*/ 484985 h 4571820"/>
              <a:gd name="connsiteX79" fmla="*/ 2039340 w 3048000"/>
              <a:gd name="connsiteY79" fmla="*/ 312240 h 4571820"/>
              <a:gd name="connsiteX80" fmla="*/ 704621 w 3048000"/>
              <a:gd name="connsiteY80" fmla="*/ 663141 h 4571820"/>
              <a:gd name="connsiteX81" fmla="*/ 617601 w 3048000"/>
              <a:gd name="connsiteY81" fmla="*/ 951787 h 4571820"/>
              <a:gd name="connsiteX82" fmla="*/ 2111730 w 3048000"/>
              <a:gd name="connsiteY82" fmla="*/ 367485 h 4571820"/>
              <a:gd name="connsiteX83" fmla="*/ 2039340 w 3048000"/>
              <a:gd name="connsiteY83" fmla="*/ 312240 h 4571820"/>
              <a:gd name="connsiteX84" fmla="*/ 1524000 w 3048000"/>
              <a:gd name="connsiteY84" fmla="*/ 152220 h 4571820"/>
              <a:gd name="connsiteX85" fmla="*/ 830580 w 3048000"/>
              <a:gd name="connsiteY85" fmla="*/ 472260 h 4571820"/>
              <a:gd name="connsiteX86" fmla="*/ 1835505 w 3048000"/>
              <a:gd name="connsiteY86" fmla="*/ 207998 h 4571820"/>
              <a:gd name="connsiteX87" fmla="*/ 1524000 w 3048000"/>
              <a:gd name="connsiteY87" fmla="*/ 152220 h 4571820"/>
              <a:gd name="connsiteX88" fmla="*/ 1525648 w 3048000"/>
              <a:gd name="connsiteY88" fmla="*/ 1 h 4571820"/>
              <a:gd name="connsiteX89" fmla="*/ 2590800 w 3048000"/>
              <a:gd name="connsiteY89" fmla="*/ 1066620 h 4571820"/>
              <a:gd name="connsiteX90" fmla="*/ 2590800 w 3048000"/>
              <a:gd name="connsiteY90" fmla="*/ 1295220 h 4571820"/>
              <a:gd name="connsiteX91" fmla="*/ 1828800 w 3048000"/>
              <a:gd name="connsiteY91" fmla="*/ 2317062 h 4571820"/>
              <a:gd name="connsiteX92" fmla="*/ 1828800 w 3048000"/>
              <a:gd name="connsiteY92" fmla="*/ 2438220 h 4571820"/>
              <a:gd name="connsiteX93" fmla="*/ 1905000 w 3048000"/>
              <a:gd name="connsiteY93" fmla="*/ 2514420 h 4571820"/>
              <a:gd name="connsiteX94" fmla="*/ 2382012 w 3048000"/>
              <a:gd name="connsiteY94" fmla="*/ 2514420 h 4571820"/>
              <a:gd name="connsiteX95" fmla="*/ 2382012 w 3048000"/>
              <a:gd name="connsiteY95" fmla="*/ 2515411 h 4571820"/>
              <a:gd name="connsiteX96" fmla="*/ 3048000 w 3048000"/>
              <a:gd name="connsiteY96" fmla="*/ 3200220 h 4571820"/>
              <a:gd name="connsiteX97" fmla="*/ 3048000 w 3048000"/>
              <a:gd name="connsiteY97" fmla="*/ 4571820 h 4571820"/>
              <a:gd name="connsiteX98" fmla="*/ 381000 w 3048000"/>
              <a:gd name="connsiteY98" fmla="*/ 4571820 h 4571820"/>
              <a:gd name="connsiteX99" fmla="*/ 0 w 3048000"/>
              <a:gd name="connsiteY99" fmla="*/ 4190820 h 4571820"/>
              <a:gd name="connsiteX100" fmla="*/ 0 w 3048000"/>
              <a:gd name="connsiteY100" fmla="*/ 3200220 h 4571820"/>
              <a:gd name="connsiteX101" fmla="*/ 685800 w 3048000"/>
              <a:gd name="connsiteY101" fmla="*/ 2514420 h 4571820"/>
              <a:gd name="connsiteX102" fmla="*/ 1143000 w 3048000"/>
              <a:gd name="connsiteY102" fmla="*/ 2514420 h 4571820"/>
              <a:gd name="connsiteX103" fmla="*/ 1219200 w 3048000"/>
              <a:gd name="connsiteY103" fmla="*/ 2438220 h 4571820"/>
              <a:gd name="connsiteX104" fmla="*/ 1219200 w 3048000"/>
              <a:gd name="connsiteY104" fmla="*/ 2317062 h 4571820"/>
              <a:gd name="connsiteX105" fmla="*/ 457200 w 3048000"/>
              <a:gd name="connsiteY105" fmla="*/ 1295220 h 4571820"/>
              <a:gd name="connsiteX106" fmla="*/ 457200 w 3048000"/>
              <a:gd name="connsiteY106" fmla="*/ 1066620 h 4571820"/>
              <a:gd name="connsiteX107" fmla="*/ 593293 w 3048000"/>
              <a:gd name="connsiteY107" fmla="*/ 546936 h 4571820"/>
              <a:gd name="connsiteX108" fmla="*/ 590321 w 3048000"/>
              <a:gd name="connsiteY108" fmla="*/ 535735 h 4571820"/>
              <a:gd name="connsiteX109" fmla="*/ 601980 w 3048000"/>
              <a:gd name="connsiteY109" fmla="*/ 532687 h 4571820"/>
              <a:gd name="connsiteX110" fmla="*/ 1525648 w 3048000"/>
              <a:gd name="connsiteY110" fmla="*/ 1 h 4571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3048000" h="4571820">
                <a:moveTo>
                  <a:pt x="1439646" y="3962220"/>
                </a:moveTo>
                <a:lnTo>
                  <a:pt x="1512798" y="4419420"/>
                </a:lnTo>
                <a:lnTo>
                  <a:pt x="2133600" y="4419420"/>
                </a:lnTo>
                <a:cubicBezTo>
                  <a:pt x="2259854" y="4419420"/>
                  <a:pt x="2362200" y="4317074"/>
                  <a:pt x="2362200" y="4190820"/>
                </a:cubicBezTo>
                <a:cubicBezTo>
                  <a:pt x="2362200" y="4064566"/>
                  <a:pt x="2259854" y="3962220"/>
                  <a:pt x="2133600" y="3962220"/>
                </a:cubicBezTo>
                <a:close/>
                <a:moveTo>
                  <a:pt x="2346427" y="2666820"/>
                </a:moveTo>
                <a:lnTo>
                  <a:pt x="2077440" y="3809820"/>
                </a:lnTo>
                <a:lnTo>
                  <a:pt x="2133600" y="3809820"/>
                </a:lnTo>
                <a:cubicBezTo>
                  <a:pt x="2343912" y="3810068"/>
                  <a:pt x="2514352" y="3980508"/>
                  <a:pt x="2514600" y="4190820"/>
                </a:cubicBezTo>
                <a:cubicBezTo>
                  <a:pt x="2514305" y="4273526"/>
                  <a:pt x="2486835" y="4353850"/>
                  <a:pt x="2436419" y="4419420"/>
                </a:cubicBezTo>
                <a:lnTo>
                  <a:pt x="2895600" y="4419420"/>
                </a:lnTo>
                <a:lnTo>
                  <a:pt x="2895600" y="3200220"/>
                </a:lnTo>
                <a:cubicBezTo>
                  <a:pt x="2895266" y="2905774"/>
                  <a:pt x="2656646" y="2667153"/>
                  <a:pt x="2362200" y="2666820"/>
                </a:cubicBezTo>
                <a:close/>
                <a:moveTo>
                  <a:pt x="2041550" y="2666820"/>
                </a:moveTo>
                <a:lnTo>
                  <a:pt x="1772640" y="3809820"/>
                </a:lnTo>
                <a:lnTo>
                  <a:pt x="1920849" y="3809820"/>
                </a:lnTo>
                <a:lnTo>
                  <a:pt x="2189759" y="2666820"/>
                </a:lnTo>
                <a:close/>
                <a:moveTo>
                  <a:pt x="903198" y="2666820"/>
                </a:moveTo>
                <a:lnTo>
                  <a:pt x="622782" y="4419420"/>
                </a:lnTo>
                <a:lnTo>
                  <a:pt x="914400" y="4419420"/>
                </a:lnTo>
                <a:lnTo>
                  <a:pt x="1358493" y="4419420"/>
                </a:lnTo>
                <a:lnTo>
                  <a:pt x="1078077" y="2666820"/>
                </a:lnTo>
                <a:close/>
                <a:moveTo>
                  <a:pt x="685800" y="2666820"/>
                </a:moveTo>
                <a:cubicBezTo>
                  <a:pt x="391353" y="2667153"/>
                  <a:pt x="152733" y="2905774"/>
                  <a:pt x="152400" y="3200220"/>
                </a:cubicBezTo>
                <a:lnTo>
                  <a:pt x="152400" y="4190820"/>
                </a:lnTo>
                <a:cubicBezTo>
                  <a:pt x="152400" y="4317074"/>
                  <a:pt x="254746" y="4419420"/>
                  <a:pt x="381000" y="4419420"/>
                </a:cubicBezTo>
                <a:lnTo>
                  <a:pt x="468401" y="4419420"/>
                </a:lnTo>
                <a:lnTo>
                  <a:pt x="541553" y="3962220"/>
                </a:lnTo>
                <a:lnTo>
                  <a:pt x="457200" y="3962220"/>
                </a:lnTo>
                <a:lnTo>
                  <a:pt x="457200" y="3809820"/>
                </a:lnTo>
                <a:lnTo>
                  <a:pt x="565937" y="3809820"/>
                </a:lnTo>
                <a:lnTo>
                  <a:pt x="748817" y="2666820"/>
                </a:lnTo>
                <a:close/>
                <a:moveTo>
                  <a:pt x="1371600" y="2362020"/>
                </a:moveTo>
                <a:lnTo>
                  <a:pt x="1371600" y="2438220"/>
                </a:lnTo>
                <a:cubicBezTo>
                  <a:pt x="1371486" y="2530946"/>
                  <a:pt x="1315383" y="2614414"/>
                  <a:pt x="1229563" y="2649523"/>
                </a:cubicBezTo>
                <a:lnTo>
                  <a:pt x="1415262" y="3809820"/>
                </a:lnTo>
                <a:lnTo>
                  <a:pt x="1616049" y="3809820"/>
                </a:lnTo>
                <a:lnTo>
                  <a:pt x="1885493" y="2664839"/>
                </a:lnTo>
                <a:cubicBezTo>
                  <a:pt x="1767573" y="2654961"/>
                  <a:pt x="1676781" y="2556559"/>
                  <a:pt x="1676400" y="2438220"/>
                </a:cubicBezTo>
                <a:lnTo>
                  <a:pt x="1676400" y="2362020"/>
                </a:lnTo>
                <a:close/>
                <a:moveTo>
                  <a:pt x="1371600" y="1752420"/>
                </a:moveTo>
                <a:cubicBezTo>
                  <a:pt x="1371600" y="1836592"/>
                  <a:pt x="1439827" y="1904820"/>
                  <a:pt x="1524000" y="1904820"/>
                </a:cubicBezTo>
                <a:cubicBezTo>
                  <a:pt x="1608172" y="1904820"/>
                  <a:pt x="1676400" y="1836583"/>
                  <a:pt x="1676400" y="1752420"/>
                </a:cubicBezTo>
                <a:close/>
                <a:moveTo>
                  <a:pt x="1219200" y="1600020"/>
                </a:moveTo>
                <a:lnTo>
                  <a:pt x="1828800" y="1600020"/>
                </a:lnTo>
                <a:lnTo>
                  <a:pt x="1828800" y="1752420"/>
                </a:lnTo>
                <a:cubicBezTo>
                  <a:pt x="1828800" y="1920755"/>
                  <a:pt x="1692335" y="2057220"/>
                  <a:pt x="1524000" y="2057220"/>
                </a:cubicBezTo>
                <a:cubicBezTo>
                  <a:pt x="1355664" y="2057220"/>
                  <a:pt x="1219200" y="1920755"/>
                  <a:pt x="1219200" y="1752420"/>
                </a:cubicBezTo>
                <a:close/>
                <a:moveTo>
                  <a:pt x="1676400" y="1142820"/>
                </a:moveTo>
                <a:lnTo>
                  <a:pt x="1828800" y="1142820"/>
                </a:lnTo>
                <a:lnTo>
                  <a:pt x="1828800" y="1219020"/>
                </a:lnTo>
                <a:cubicBezTo>
                  <a:pt x="1828800" y="1261101"/>
                  <a:pt x="1862918" y="1295220"/>
                  <a:pt x="1905000" y="1295220"/>
                </a:cubicBezTo>
                <a:cubicBezTo>
                  <a:pt x="1947081" y="1295220"/>
                  <a:pt x="1981200" y="1261101"/>
                  <a:pt x="1981200" y="1219020"/>
                </a:cubicBezTo>
                <a:lnTo>
                  <a:pt x="1981200" y="1142820"/>
                </a:lnTo>
                <a:lnTo>
                  <a:pt x="2133600" y="1142820"/>
                </a:lnTo>
                <a:lnTo>
                  <a:pt x="2133600" y="1219020"/>
                </a:lnTo>
                <a:cubicBezTo>
                  <a:pt x="2133600" y="1345274"/>
                  <a:pt x="2031254" y="1447620"/>
                  <a:pt x="1905000" y="1447620"/>
                </a:cubicBezTo>
                <a:cubicBezTo>
                  <a:pt x="1778746" y="1447620"/>
                  <a:pt x="1676400" y="1345274"/>
                  <a:pt x="1676400" y="1219020"/>
                </a:cubicBezTo>
                <a:close/>
                <a:moveTo>
                  <a:pt x="914400" y="1142820"/>
                </a:moveTo>
                <a:lnTo>
                  <a:pt x="1066800" y="1142820"/>
                </a:lnTo>
                <a:lnTo>
                  <a:pt x="1066800" y="1219020"/>
                </a:lnTo>
                <a:cubicBezTo>
                  <a:pt x="1066800" y="1261101"/>
                  <a:pt x="1100918" y="1295220"/>
                  <a:pt x="1143000" y="1295220"/>
                </a:cubicBezTo>
                <a:cubicBezTo>
                  <a:pt x="1185081" y="1295220"/>
                  <a:pt x="1219200" y="1261101"/>
                  <a:pt x="1219200" y="1219020"/>
                </a:cubicBezTo>
                <a:lnTo>
                  <a:pt x="1219200" y="1142820"/>
                </a:lnTo>
                <a:lnTo>
                  <a:pt x="1371600" y="1142820"/>
                </a:lnTo>
                <a:lnTo>
                  <a:pt x="1371600" y="1219020"/>
                </a:lnTo>
                <a:cubicBezTo>
                  <a:pt x="1371600" y="1345274"/>
                  <a:pt x="1269254" y="1447620"/>
                  <a:pt x="1143000" y="1447620"/>
                </a:cubicBezTo>
                <a:cubicBezTo>
                  <a:pt x="1016746" y="1447620"/>
                  <a:pt x="914400" y="1345274"/>
                  <a:pt x="914400" y="1219020"/>
                </a:cubicBezTo>
                <a:close/>
                <a:moveTo>
                  <a:pt x="1844649" y="635404"/>
                </a:moveTo>
                <a:lnTo>
                  <a:pt x="609600" y="1118665"/>
                </a:lnTo>
                <a:lnTo>
                  <a:pt x="609600" y="1295220"/>
                </a:lnTo>
                <a:cubicBezTo>
                  <a:pt x="609600" y="1800226"/>
                  <a:pt x="1018994" y="2209620"/>
                  <a:pt x="1524000" y="2209620"/>
                </a:cubicBezTo>
                <a:cubicBezTo>
                  <a:pt x="2029006" y="2209620"/>
                  <a:pt x="2438400" y="1800226"/>
                  <a:pt x="2438400" y="1295220"/>
                </a:cubicBezTo>
                <a:lnTo>
                  <a:pt x="2438400" y="1066620"/>
                </a:lnTo>
                <a:cubicBezTo>
                  <a:pt x="2438400" y="1054276"/>
                  <a:pt x="2437028" y="1042236"/>
                  <a:pt x="2436571" y="1029968"/>
                </a:cubicBezTo>
                <a:close/>
                <a:moveTo>
                  <a:pt x="2229002" y="484985"/>
                </a:moveTo>
                <a:lnTo>
                  <a:pt x="2017776" y="567662"/>
                </a:lnTo>
                <a:lnTo>
                  <a:pt x="2405177" y="825904"/>
                </a:lnTo>
                <a:cubicBezTo>
                  <a:pt x="2371287" y="701060"/>
                  <a:pt x="2311232" y="584855"/>
                  <a:pt x="2229002" y="484985"/>
                </a:cubicBezTo>
                <a:close/>
                <a:moveTo>
                  <a:pt x="2039340" y="312240"/>
                </a:moveTo>
                <a:lnTo>
                  <a:pt x="704621" y="663141"/>
                </a:lnTo>
                <a:cubicBezTo>
                  <a:pt x="659701" y="753819"/>
                  <a:pt x="630288" y="851384"/>
                  <a:pt x="617601" y="951787"/>
                </a:cubicBezTo>
                <a:lnTo>
                  <a:pt x="2111730" y="367485"/>
                </a:lnTo>
                <a:cubicBezTo>
                  <a:pt x="2088566" y="347902"/>
                  <a:pt x="2064410" y="329461"/>
                  <a:pt x="2039340" y="312240"/>
                </a:cubicBezTo>
                <a:close/>
                <a:moveTo>
                  <a:pt x="1524000" y="152220"/>
                </a:moveTo>
                <a:cubicBezTo>
                  <a:pt x="1257176" y="152325"/>
                  <a:pt x="1003782" y="269282"/>
                  <a:pt x="830580" y="472260"/>
                </a:cubicBezTo>
                <a:lnTo>
                  <a:pt x="1835505" y="207998"/>
                </a:lnTo>
                <a:cubicBezTo>
                  <a:pt x="1735731" y="171318"/>
                  <a:pt x="1630299" y="152439"/>
                  <a:pt x="1524000" y="152220"/>
                </a:cubicBezTo>
                <a:close/>
                <a:moveTo>
                  <a:pt x="1525648" y="1"/>
                </a:moveTo>
                <a:cubicBezTo>
                  <a:pt x="2114321" y="401"/>
                  <a:pt x="2591209" y="477946"/>
                  <a:pt x="2590800" y="1066620"/>
                </a:cubicBezTo>
                <a:lnTo>
                  <a:pt x="2590800" y="1295220"/>
                </a:lnTo>
                <a:cubicBezTo>
                  <a:pt x="2590104" y="1766660"/>
                  <a:pt x="2280456" y="2181912"/>
                  <a:pt x="1828800" y="2317062"/>
                </a:cubicBezTo>
                <a:lnTo>
                  <a:pt x="1828800" y="2438220"/>
                </a:lnTo>
                <a:cubicBezTo>
                  <a:pt x="1828800" y="2480301"/>
                  <a:pt x="1862918" y="2514420"/>
                  <a:pt x="1905000" y="2514420"/>
                </a:cubicBezTo>
                <a:lnTo>
                  <a:pt x="2382012" y="2514420"/>
                </a:lnTo>
                <a:lnTo>
                  <a:pt x="2382012" y="2515411"/>
                </a:lnTo>
                <a:cubicBezTo>
                  <a:pt x="2752630" y="2526117"/>
                  <a:pt x="3047619" y="2829450"/>
                  <a:pt x="3048000" y="3200220"/>
                </a:cubicBezTo>
                <a:lnTo>
                  <a:pt x="3048000" y="4571820"/>
                </a:lnTo>
                <a:lnTo>
                  <a:pt x="381000" y="4571820"/>
                </a:lnTo>
                <a:cubicBezTo>
                  <a:pt x="170688" y="4571572"/>
                  <a:pt x="247" y="4401132"/>
                  <a:pt x="0" y="4190820"/>
                </a:cubicBezTo>
                <a:lnTo>
                  <a:pt x="0" y="3200220"/>
                </a:lnTo>
                <a:cubicBezTo>
                  <a:pt x="419" y="2821639"/>
                  <a:pt x="307219" y="2514839"/>
                  <a:pt x="685800" y="2514420"/>
                </a:cubicBezTo>
                <a:lnTo>
                  <a:pt x="1143000" y="2514420"/>
                </a:lnTo>
                <a:cubicBezTo>
                  <a:pt x="1185081" y="2514420"/>
                  <a:pt x="1219200" y="2480301"/>
                  <a:pt x="1219200" y="2438220"/>
                </a:cubicBezTo>
                <a:lnTo>
                  <a:pt x="1219200" y="2317062"/>
                </a:lnTo>
                <a:cubicBezTo>
                  <a:pt x="767543" y="2181912"/>
                  <a:pt x="457895" y="1766660"/>
                  <a:pt x="457200" y="1295220"/>
                </a:cubicBezTo>
                <a:lnTo>
                  <a:pt x="457200" y="1066620"/>
                </a:lnTo>
                <a:cubicBezTo>
                  <a:pt x="457152" y="884578"/>
                  <a:pt x="504025" y="705594"/>
                  <a:pt x="593293" y="546936"/>
                </a:cubicBezTo>
                <a:lnTo>
                  <a:pt x="590321" y="535735"/>
                </a:lnTo>
                <a:lnTo>
                  <a:pt x="601980" y="532687"/>
                </a:lnTo>
                <a:cubicBezTo>
                  <a:pt x="792556" y="202817"/>
                  <a:pt x="1144686" y="-256"/>
                  <a:pt x="1525648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082A602-20FC-41F9-A348-86483773351B}"/>
              </a:ext>
            </a:extLst>
          </p:cNvPr>
          <p:cNvSpPr>
            <a:spLocks noChangeAspect="1"/>
          </p:cNvSpPr>
          <p:nvPr/>
        </p:nvSpPr>
        <p:spPr>
          <a:xfrm>
            <a:off x="2034725" y="7510534"/>
            <a:ext cx="853440" cy="682752"/>
          </a:xfrm>
          <a:custGeom>
            <a:avLst/>
            <a:gdLst>
              <a:gd name="connsiteX0" fmla="*/ 1066800 w 4572000"/>
              <a:gd name="connsiteY0" fmla="*/ 2895600 h 3657600"/>
              <a:gd name="connsiteX1" fmla="*/ 914400 w 4572000"/>
              <a:gd name="connsiteY1" fmla="*/ 3048000 h 3657600"/>
              <a:gd name="connsiteX2" fmla="*/ 1066800 w 4572000"/>
              <a:gd name="connsiteY2" fmla="*/ 3200400 h 3657600"/>
              <a:gd name="connsiteX3" fmla="*/ 1219200 w 4572000"/>
              <a:gd name="connsiteY3" fmla="*/ 3048000 h 3657600"/>
              <a:gd name="connsiteX4" fmla="*/ 1066800 w 4572000"/>
              <a:gd name="connsiteY4" fmla="*/ 2895600 h 3657600"/>
              <a:gd name="connsiteX5" fmla="*/ 1066800 w 4572000"/>
              <a:gd name="connsiteY5" fmla="*/ 2743200 h 3657600"/>
              <a:gd name="connsiteX6" fmla="*/ 1371600 w 4572000"/>
              <a:gd name="connsiteY6" fmla="*/ 3048000 h 3657600"/>
              <a:gd name="connsiteX7" fmla="*/ 1066800 w 4572000"/>
              <a:gd name="connsiteY7" fmla="*/ 3352800 h 3657600"/>
              <a:gd name="connsiteX8" fmla="*/ 762000 w 4572000"/>
              <a:gd name="connsiteY8" fmla="*/ 3048000 h 3657600"/>
              <a:gd name="connsiteX9" fmla="*/ 1066800 w 4572000"/>
              <a:gd name="connsiteY9" fmla="*/ 2743200 h 3657600"/>
              <a:gd name="connsiteX10" fmla="*/ 4114800 w 4572000"/>
              <a:gd name="connsiteY10" fmla="*/ 2549195 h 3657600"/>
              <a:gd name="connsiteX11" fmla="*/ 4063213 w 4572000"/>
              <a:gd name="connsiteY11" fmla="*/ 2573655 h 3657600"/>
              <a:gd name="connsiteX12" fmla="*/ 4097560 w 4572000"/>
              <a:gd name="connsiteY12" fmla="*/ 2642359 h 3657600"/>
              <a:gd name="connsiteX13" fmla="*/ 3910813 w 4572000"/>
              <a:gd name="connsiteY13" fmla="*/ 3030855 h 3657600"/>
              <a:gd name="connsiteX14" fmla="*/ 3962400 w 4572000"/>
              <a:gd name="connsiteY14" fmla="*/ 3200400 h 3657600"/>
              <a:gd name="connsiteX15" fmla="*/ 4114800 w 4572000"/>
              <a:gd name="connsiteY15" fmla="*/ 3200400 h 3657600"/>
              <a:gd name="connsiteX16" fmla="*/ 4419600 w 4572000"/>
              <a:gd name="connsiteY16" fmla="*/ 1838258 h 3657600"/>
              <a:gd name="connsiteX17" fmla="*/ 4267200 w 4572000"/>
              <a:gd name="connsiteY17" fmla="*/ 2091995 h 3657600"/>
              <a:gd name="connsiteX18" fmla="*/ 4267200 w 4572000"/>
              <a:gd name="connsiteY18" fmla="*/ 2895600 h 3657600"/>
              <a:gd name="connsiteX19" fmla="*/ 4419600 w 4572000"/>
              <a:gd name="connsiteY19" fmla="*/ 2895600 h 3657600"/>
              <a:gd name="connsiteX20" fmla="*/ 152400 w 4572000"/>
              <a:gd name="connsiteY20" fmla="*/ 1676400 h 3657600"/>
              <a:gd name="connsiteX21" fmla="*/ 152400 w 4572000"/>
              <a:gd name="connsiteY21" fmla="*/ 3505200 h 3657600"/>
              <a:gd name="connsiteX22" fmla="*/ 1524000 w 4572000"/>
              <a:gd name="connsiteY22" fmla="*/ 3505200 h 3657600"/>
              <a:gd name="connsiteX23" fmla="*/ 1524000 w 4572000"/>
              <a:gd name="connsiteY23" fmla="*/ 1676400 h 3657600"/>
              <a:gd name="connsiteX24" fmla="*/ 2667000 w 4572000"/>
              <a:gd name="connsiteY24" fmla="*/ 1418691 h 3657600"/>
              <a:gd name="connsiteX25" fmla="*/ 2167661 w 4572000"/>
              <a:gd name="connsiteY25" fmla="*/ 1668399 h 3657600"/>
              <a:gd name="connsiteX26" fmla="*/ 2133600 w 4572000"/>
              <a:gd name="connsiteY26" fmla="*/ 1676400 h 3657600"/>
              <a:gd name="connsiteX27" fmla="*/ 1676400 w 4572000"/>
              <a:gd name="connsiteY27" fmla="*/ 1676400 h 3657600"/>
              <a:gd name="connsiteX28" fmla="*/ 1676400 w 4572000"/>
              <a:gd name="connsiteY28" fmla="*/ 3212058 h 3657600"/>
              <a:gd name="connsiteX29" fmla="*/ 2520924 w 4572000"/>
              <a:gd name="connsiteY29" fmla="*/ 3352800 h 3657600"/>
              <a:gd name="connsiteX30" fmla="*/ 3657600 w 4572000"/>
              <a:gd name="connsiteY30" fmla="*/ 3352800 h 3657600"/>
              <a:gd name="connsiteX31" fmla="*/ 3810000 w 4572000"/>
              <a:gd name="connsiteY31" fmla="*/ 3200400 h 3657600"/>
              <a:gd name="connsiteX32" fmla="*/ 3657600 w 4572000"/>
              <a:gd name="connsiteY32" fmla="*/ 3048000 h 3657600"/>
              <a:gd name="connsiteX33" fmla="*/ 3505200 w 4572000"/>
              <a:gd name="connsiteY33" fmla="*/ 3048000 h 3657600"/>
              <a:gd name="connsiteX34" fmla="*/ 3429000 w 4572000"/>
              <a:gd name="connsiteY34" fmla="*/ 2971800 h 3657600"/>
              <a:gd name="connsiteX35" fmla="*/ 3505200 w 4572000"/>
              <a:gd name="connsiteY35" fmla="*/ 2895600 h 3657600"/>
              <a:gd name="connsiteX36" fmla="*/ 3810000 w 4572000"/>
              <a:gd name="connsiteY36" fmla="*/ 2895600 h 3657600"/>
              <a:gd name="connsiteX37" fmla="*/ 3962400 w 4572000"/>
              <a:gd name="connsiteY37" fmla="*/ 2743200 h 3657600"/>
              <a:gd name="connsiteX38" fmla="*/ 3810000 w 4572000"/>
              <a:gd name="connsiteY38" fmla="*/ 2590800 h 3657600"/>
              <a:gd name="connsiteX39" fmla="*/ 3657600 w 4572000"/>
              <a:gd name="connsiteY39" fmla="*/ 2590800 h 3657600"/>
              <a:gd name="connsiteX40" fmla="*/ 3581400 w 4572000"/>
              <a:gd name="connsiteY40" fmla="*/ 2514600 h 3657600"/>
              <a:gd name="connsiteX41" fmla="*/ 3657600 w 4572000"/>
              <a:gd name="connsiteY41" fmla="*/ 2438400 h 3657600"/>
              <a:gd name="connsiteX42" fmla="*/ 3962400 w 4572000"/>
              <a:gd name="connsiteY42" fmla="*/ 2438400 h 3657600"/>
              <a:gd name="connsiteX43" fmla="*/ 4114800 w 4572000"/>
              <a:gd name="connsiteY43" fmla="*/ 2286000 h 3657600"/>
              <a:gd name="connsiteX44" fmla="*/ 3962400 w 4572000"/>
              <a:gd name="connsiteY44" fmla="*/ 2133600 h 3657600"/>
              <a:gd name="connsiteX45" fmla="*/ 3810000 w 4572000"/>
              <a:gd name="connsiteY45" fmla="*/ 2133600 h 3657600"/>
              <a:gd name="connsiteX46" fmla="*/ 3733800 w 4572000"/>
              <a:gd name="connsiteY46" fmla="*/ 2057400 h 3657600"/>
              <a:gd name="connsiteX47" fmla="*/ 3810000 w 4572000"/>
              <a:gd name="connsiteY47" fmla="*/ 1981200 h 3657600"/>
              <a:gd name="connsiteX48" fmla="*/ 4114800 w 4572000"/>
              <a:gd name="connsiteY48" fmla="*/ 1981200 h 3657600"/>
              <a:gd name="connsiteX49" fmla="*/ 4267200 w 4572000"/>
              <a:gd name="connsiteY49" fmla="*/ 1828800 h 3657600"/>
              <a:gd name="connsiteX50" fmla="*/ 4114800 w 4572000"/>
              <a:gd name="connsiteY50" fmla="*/ 1676400 h 3657600"/>
              <a:gd name="connsiteX51" fmla="*/ 2743200 w 4572000"/>
              <a:gd name="connsiteY51" fmla="*/ 1676400 h 3657600"/>
              <a:gd name="connsiteX52" fmla="*/ 2667000 w 4572000"/>
              <a:gd name="connsiteY52" fmla="*/ 1600200 h 3657600"/>
              <a:gd name="connsiteX53" fmla="*/ 3263570 w 4572000"/>
              <a:gd name="connsiteY53" fmla="*/ 762000 h 3657600"/>
              <a:gd name="connsiteX54" fmla="*/ 3124200 w 4572000"/>
              <a:gd name="connsiteY54" fmla="*/ 901370 h 3657600"/>
              <a:gd name="connsiteX55" fmla="*/ 3124200 w 4572000"/>
              <a:gd name="connsiteY55" fmla="*/ 1524000 h 3657600"/>
              <a:gd name="connsiteX56" fmla="*/ 3810000 w 4572000"/>
              <a:gd name="connsiteY56" fmla="*/ 1524000 h 3657600"/>
              <a:gd name="connsiteX57" fmla="*/ 3810000 w 4572000"/>
              <a:gd name="connsiteY57" fmla="*/ 901370 h 3657600"/>
              <a:gd name="connsiteX58" fmla="*/ 3670630 w 4572000"/>
              <a:gd name="connsiteY58" fmla="*/ 762000 h 3657600"/>
              <a:gd name="connsiteX59" fmla="*/ 2819400 w 4572000"/>
              <a:gd name="connsiteY59" fmla="*/ 457200 h 3657600"/>
              <a:gd name="connsiteX60" fmla="*/ 2819400 w 4572000"/>
              <a:gd name="connsiteY60" fmla="*/ 1524000 h 3657600"/>
              <a:gd name="connsiteX61" fmla="*/ 2971800 w 4572000"/>
              <a:gd name="connsiteY61" fmla="*/ 1524000 h 3657600"/>
              <a:gd name="connsiteX62" fmla="*/ 2971800 w 4572000"/>
              <a:gd name="connsiteY62" fmla="*/ 838200 h 3657600"/>
              <a:gd name="connsiteX63" fmla="*/ 3048000 w 4572000"/>
              <a:gd name="connsiteY63" fmla="*/ 762000 h 3657600"/>
              <a:gd name="connsiteX64" fmla="*/ 3124200 w 4572000"/>
              <a:gd name="connsiteY64" fmla="*/ 685800 h 3657600"/>
              <a:gd name="connsiteX65" fmla="*/ 3200400 w 4572000"/>
              <a:gd name="connsiteY65" fmla="*/ 609600 h 3657600"/>
              <a:gd name="connsiteX66" fmla="*/ 3733800 w 4572000"/>
              <a:gd name="connsiteY66" fmla="*/ 609600 h 3657600"/>
              <a:gd name="connsiteX67" fmla="*/ 3810000 w 4572000"/>
              <a:gd name="connsiteY67" fmla="*/ 685800 h 3657600"/>
              <a:gd name="connsiteX68" fmla="*/ 3886200 w 4572000"/>
              <a:gd name="connsiteY68" fmla="*/ 762000 h 3657600"/>
              <a:gd name="connsiteX69" fmla="*/ 3962400 w 4572000"/>
              <a:gd name="connsiteY69" fmla="*/ 838200 h 3657600"/>
              <a:gd name="connsiteX70" fmla="*/ 3962400 w 4572000"/>
              <a:gd name="connsiteY70" fmla="*/ 1524000 h 3657600"/>
              <a:gd name="connsiteX71" fmla="*/ 4114800 w 4572000"/>
              <a:gd name="connsiteY71" fmla="*/ 1524000 h 3657600"/>
              <a:gd name="connsiteX72" fmla="*/ 4114800 w 4572000"/>
              <a:gd name="connsiteY72" fmla="*/ 457200 h 3657600"/>
              <a:gd name="connsiteX73" fmla="*/ 3124200 w 4572000"/>
              <a:gd name="connsiteY73" fmla="*/ 152400 h 3657600"/>
              <a:gd name="connsiteX74" fmla="*/ 3124200 w 4572000"/>
              <a:gd name="connsiteY74" fmla="*/ 304800 h 3657600"/>
              <a:gd name="connsiteX75" fmla="*/ 4191000 w 4572000"/>
              <a:gd name="connsiteY75" fmla="*/ 304800 h 3657600"/>
              <a:gd name="connsiteX76" fmla="*/ 4267200 w 4572000"/>
              <a:gd name="connsiteY76" fmla="*/ 381000 h 3657600"/>
              <a:gd name="connsiteX77" fmla="*/ 4267200 w 4572000"/>
              <a:gd name="connsiteY77" fmla="*/ 1566215 h 3657600"/>
              <a:gd name="connsiteX78" fmla="*/ 4379795 w 4572000"/>
              <a:gd name="connsiteY78" fmla="*/ 1678810 h 3657600"/>
              <a:gd name="connsiteX79" fmla="*/ 4419600 w 4572000"/>
              <a:gd name="connsiteY79" fmla="*/ 1819961 h 3657600"/>
              <a:gd name="connsiteX80" fmla="*/ 4419600 w 4572000"/>
              <a:gd name="connsiteY80" fmla="*/ 152400 h 3657600"/>
              <a:gd name="connsiteX81" fmla="*/ 3048000 w 4572000"/>
              <a:gd name="connsiteY81" fmla="*/ 0 h 3657600"/>
              <a:gd name="connsiteX82" fmla="*/ 4495800 w 4572000"/>
              <a:gd name="connsiteY82" fmla="*/ 0 h 3657600"/>
              <a:gd name="connsiteX83" fmla="*/ 4572000 w 4572000"/>
              <a:gd name="connsiteY83" fmla="*/ 76200 h 3657600"/>
              <a:gd name="connsiteX84" fmla="*/ 4572000 w 4572000"/>
              <a:gd name="connsiteY84" fmla="*/ 2971800 h 3657600"/>
              <a:gd name="connsiteX85" fmla="*/ 4495800 w 4572000"/>
              <a:gd name="connsiteY85" fmla="*/ 3048000 h 3657600"/>
              <a:gd name="connsiteX86" fmla="*/ 4267200 w 4572000"/>
              <a:gd name="connsiteY86" fmla="*/ 3048000 h 3657600"/>
              <a:gd name="connsiteX87" fmla="*/ 4267200 w 4572000"/>
              <a:gd name="connsiteY87" fmla="*/ 3276600 h 3657600"/>
              <a:gd name="connsiteX88" fmla="*/ 4191000 w 4572000"/>
              <a:gd name="connsiteY88" fmla="*/ 3352800 h 3657600"/>
              <a:gd name="connsiteX89" fmla="*/ 3920033 w 4572000"/>
              <a:gd name="connsiteY89" fmla="*/ 3352800 h 3657600"/>
              <a:gd name="connsiteX90" fmla="*/ 3657600 w 4572000"/>
              <a:gd name="connsiteY90" fmla="*/ 3505200 h 3657600"/>
              <a:gd name="connsiteX91" fmla="*/ 2514600 w 4572000"/>
              <a:gd name="connsiteY91" fmla="*/ 3505200 h 3657600"/>
              <a:gd name="connsiteX92" fmla="*/ 2502027 w 4572000"/>
              <a:gd name="connsiteY92" fmla="*/ 3504133 h 3657600"/>
              <a:gd name="connsiteX93" fmla="*/ 1676400 w 4572000"/>
              <a:gd name="connsiteY93" fmla="*/ 3366516 h 3657600"/>
              <a:gd name="connsiteX94" fmla="*/ 1676400 w 4572000"/>
              <a:gd name="connsiteY94" fmla="*/ 3581400 h 3657600"/>
              <a:gd name="connsiteX95" fmla="*/ 1600200 w 4572000"/>
              <a:gd name="connsiteY95" fmla="*/ 3657600 h 3657600"/>
              <a:gd name="connsiteX96" fmla="*/ 76200 w 4572000"/>
              <a:gd name="connsiteY96" fmla="*/ 3657600 h 3657600"/>
              <a:gd name="connsiteX97" fmla="*/ 0 w 4572000"/>
              <a:gd name="connsiteY97" fmla="*/ 3581400 h 3657600"/>
              <a:gd name="connsiteX98" fmla="*/ 0 w 4572000"/>
              <a:gd name="connsiteY98" fmla="*/ 1600200 h 3657600"/>
              <a:gd name="connsiteX99" fmla="*/ 76200 w 4572000"/>
              <a:gd name="connsiteY99" fmla="*/ 1524000 h 3657600"/>
              <a:gd name="connsiteX100" fmla="*/ 2115617 w 4572000"/>
              <a:gd name="connsiteY100" fmla="*/ 1524000 h 3657600"/>
              <a:gd name="connsiteX101" fmla="*/ 2667000 w 4572000"/>
              <a:gd name="connsiteY101" fmla="*/ 1248308 h 3657600"/>
              <a:gd name="connsiteX102" fmla="*/ 2667000 w 4572000"/>
              <a:gd name="connsiteY102" fmla="*/ 381000 h 3657600"/>
              <a:gd name="connsiteX103" fmla="*/ 2743200 w 4572000"/>
              <a:gd name="connsiteY103" fmla="*/ 304800 h 3657600"/>
              <a:gd name="connsiteX104" fmla="*/ 2971800 w 4572000"/>
              <a:gd name="connsiteY104" fmla="*/ 304800 h 3657600"/>
              <a:gd name="connsiteX105" fmla="*/ 2971800 w 4572000"/>
              <a:gd name="connsiteY105" fmla="*/ 76200 h 3657600"/>
              <a:gd name="connsiteX106" fmla="*/ 3048000 w 4572000"/>
              <a:gd name="connsiteY106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572000" h="3657600">
                <a:moveTo>
                  <a:pt x="1066800" y="2895600"/>
                </a:moveTo>
                <a:cubicBezTo>
                  <a:pt x="982627" y="2895600"/>
                  <a:pt x="914400" y="2963827"/>
                  <a:pt x="914400" y="3048000"/>
                </a:cubicBezTo>
                <a:cubicBezTo>
                  <a:pt x="914400" y="3132172"/>
                  <a:pt x="982627" y="3200400"/>
                  <a:pt x="1066800" y="3200400"/>
                </a:cubicBezTo>
                <a:cubicBezTo>
                  <a:pt x="1150972" y="3200400"/>
                  <a:pt x="1219200" y="3132172"/>
                  <a:pt x="1219200" y="3048000"/>
                </a:cubicBezTo>
                <a:cubicBezTo>
                  <a:pt x="1219200" y="2963827"/>
                  <a:pt x="1150972" y="2895600"/>
                  <a:pt x="1066800" y="2895600"/>
                </a:cubicBezTo>
                <a:close/>
                <a:moveTo>
                  <a:pt x="1066800" y="2743200"/>
                </a:moveTo>
                <a:cubicBezTo>
                  <a:pt x="1235135" y="2743200"/>
                  <a:pt x="1371600" y="2879664"/>
                  <a:pt x="1371600" y="3048000"/>
                </a:cubicBezTo>
                <a:cubicBezTo>
                  <a:pt x="1371600" y="3216335"/>
                  <a:pt x="1235135" y="3352800"/>
                  <a:pt x="1066800" y="3352800"/>
                </a:cubicBezTo>
                <a:cubicBezTo>
                  <a:pt x="898464" y="3352800"/>
                  <a:pt x="762000" y="3216335"/>
                  <a:pt x="762000" y="3048000"/>
                </a:cubicBezTo>
                <a:cubicBezTo>
                  <a:pt x="762000" y="2879664"/>
                  <a:pt x="898464" y="2743200"/>
                  <a:pt x="1066800" y="2743200"/>
                </a:cubicBezTo>
                <a:close/>
                <a:moveTo>
                  <a:pt x="4114800" y="2549195"/>
                </a:moveTo>
                <a:cubicBezTo>
                  <a:pt x="4098426" y="2558977"/>
                  <a:pt x="4081148" y="2567168"/>
                  <a:pt x="4063213" y="2573655"/>
                </a:cubicBezTo>
                <a:cubicBezTo>
                  <a:pt x="4077509" y="2595019"/>
                  <a:pt x="4089054" y="2618098"/>
                  <a:pt x="4097560" y="2642359"/>
                </a:cubicBezTo>
                <a:cubicBezTo>
                  <a:pt x="4153271" y="2801207"/>
                  <a:pt x="4069661" y="2975143"/>
                  <a:pt x="3910813" y="3030855"/>
                </a:cubicBezTo>
                <a:cubicBezTo>
                  <a:pt x="3944493" y="3080975"/>
                  <a:pt x="3962457" y="3140011"/>
                  <a:pt x="3962400" y="3200400"/>
                </a:cubicBezTo>
                <a:lnTo>
                  <a:pt x="4114800" y="3200400"/>
                </a:lnTo>
                <a:close/>
                <a:moveTo>
                  <a:pt x="4419600" y="1838258"/>
                </a:moveTo>
                <a:cubicBezTo>
                  <a:pt x="4416428" y="1940014"/>
                  <a:pt x="4362050" y="2037769"/>
                  <a:pt x="4267200" y="2091995"/>
                </a:cubicBezTo>
                <a:lnTo>
                  <a:pt x="4267200" y="2895600"/>
                </a:lnTo>
                <a:lnTo>
                  <a:pt x="4419600" y="2895600"/>
                </a:lnTo>
                <a:close/>
                <a:moveTo>
                  <a:pt x="152400" y="1676400"/>
                </a:moveTo>
                <a:lnTo>
                  <a:pt x="152400" y="3505200"/>
                </a:lnTo>
                <a:lnTo>
                  <a:pt x="1524000" y="3505200"/>
                </a:lnTo>
                <a:lnTo>
                  <a:pt x="1524000" y="1676400"/>
                </a:lnTo>
                <a:close/>
                <a:moveTo>
                  <a:pt x="2667000" y="1418691"/>
                </a:moveTo>
                <a:lnTo>
                  <a:pt x="2167661" y="1668399"/>
                </a:lnTo>
                <a:cubicBezTo>
                  <a:pt x="2157079" y="1673676"/>
                  <a:pt x="2145420" y="1676409"/>
                  <a:pt x="2133600" y="1676400"/>
                </a:cubicBezTo>
                <a:lnTo>
                  <a:pt x="1676400" y="1676400"/>
                </a:lnTo>
                <a:lnTo>
                  <a:pt x="1676400" y="3212058"/>
                </a:lnTo>
                <a:lnTo>
                  <a:pt x="2520924" y="3352800"/>
                </a:lnTo>
                <a:lnTo>
                  <a:pt x="3657600" y="3352800"/>
                </a:lnTo>
                <a:cubicBezTo>
                  <a:pt x="3741772" y="3352800"/>
                  <a:pt x="3810000" y="3284572"/>
                  <a:pt x="3810000" y="3200400"/>
                </a:cubicBezTo>
                <a:cubicBezTo>
                  <a:pt x="3810000" y="3116227"/>
                  <a:pt x="3741772" y="3048000"/>
                  <a:pt x="3657600" y="3048000"/>
                </a:cubicBezTo>
                <a:lnTo>
                  <a:pt x="3505200" y="3048000"/>
                </a:lnTo>
                <a:cubicBezTo>
                  <a:pt x="3463118" y="3048000"/>
                  <a:pt x="3429000" y="3013881"/>
                  <a:pt x="3429000" y="2971800"/>
                </a:cubicBezTo>
                <a:cubicBezTo>
                  <a:pt x="3429000" y="2929718"/>
                  <a:pt x="3463118" y="2895600"/>
                  <a:pt x="3505200" y="2895600"/>
                </a:cubicBezTo>
                <a:lnTo>
                  <a:pt x="3810000" y="2895600"/>
                </a:lnTo>
                <a:cubicBezTo>
                  <a:pt x="3894172" y="2895600"/>
                  <a:pt x="3962400" y="2827372"/>
                  <a:pt x="3962400" y="2743200"/>
                </a:cubicBezTo>
                <a:cubicBezTo>
                  <a:pt x="3962400" y="2659027"/>
                  <a:pt x="3894172" y="2590800"/>
                  <a:pt x="3810000" y="2590800"/>
                </a:cubicBezTo>
                <a:lnTo>
                  <a:pt x="3657600" y="2590800"/>
                </a:lnTo>
                <a:cubicBezTo>
                  <a:pt x="3615518" y="2590800"/>
                  <a:pt x="3581400" y="2556681"/>
                  <a:pt x="3581400" y="2514600"/>
                </a:cubicBezTo>
                <a:cubicBezTo>
                  <a:pt x="3581400" y="2472518"/>
                  <a:pt x="3615518" y="2438400"/>
                  <a:pt x="3657600" y="2438400"/>
                </a:cubicBezTo>
                <a:lnTo>
                  <a:pt x="3962400" y="2438400"/>
                </a:lnTo>
                <a:cubicBezTo>
                  <a:pt x="4046572" y="2438400"/>
                  <a:pt x="4114800" y="2370172"/>
                  <a:pt x="4114800" y="2286000"/>
                </a:cubicBezTo>
                <a:cubicBezTo>
                  <a:pt x="4114800" y="2201827"/>
                  <a:pt x="4046572" y="2133600"/>
                  <a:pt x="3962400" y="2133600"/>
                </a:cubicBezTo>
                <a:lnTo>
                  <a:pt x="3810000" y="2133600"/>
                </a:lnTo>
                <a:cubicBezTo>
                  <a:pt x="3767918" y="2133600"/>
                  <a:pt x="3733800" y="2099481"/>
                  <a:pt x="3733800" y="2057400"/>
                </a:cubicBezTo>
                <a:cubicBezTo>
                  <a:pt x="3733800" y="2015318"/>
                  <a:pt x="3767918" y="1981200"/>
                  <a:pt x="3810000" y="1981200"/>
                </a:cubicBezTo>
                <a:lnTo>
                  <a:pt x="4114800" y="1981200"/>
                </a:lnTo>
                <a:cubicBezTo>
                  <a:pt x="4198972" y="1981200"/>
                  <a:pt x="4267200" y="1912972"/>
                  <a:pt x="4267200" y="1828800"/>
                </a:cubicBezTo>
                <a:cubicBezTo>
                  <a:pt x="4267200" y="1744627"/>
                  <a:pt x="4198972" y="1676400"/>
                  <a:pt x="4114800" y="1676400"/>
                </a:cubicBezTo>
                <a:lnTo>
                  <a:pt x="2743200" y="1676400"/>
                </a:lnTo>
                <a:cubicBezTo>
                  <a:pt x="2701118" y="1676400"/>
                  <a:pt x="2667000" y="1642281"/>
                  <a:pt x="2667000" y="1600200"/>
                </a:cubicBezTo>
                <a:close/>
                <a:moveTo>
                  <a:pt x="3263570" y="762000"/>
                </a:moveTo>
                <a:cubicBezTo>
                  <a:pt x="3240405" y="827027"/>
                  <a:pt x="3189227" y="878205"/>
                  <a:pt x="3124200" y="901370"/>
                </a:cubicBezTo>
                <a:lnTo>
                  <a:pt x="3124200" y="1524000"/>
                </a:lnTo>
                <a:lnTo>
                  <a:pt x="3810000" y="1524000"/>
                </a:lnTo>
                <a:lnTo>
                  <a:pt x="3810000" y="901370"/>
                </a:lnTo>
                <a:cubicBezTo>
                  <a:pt x="3744973" y="878205"/>
                  <a:pt x="3693795" y="827027"/>
                  <a:pt x="3670630" y="762000"/>
                </a:cubicBezTo>
                <a:close/>
                <a:moveTo>
                  <a:pt x="2819400" y="457200"/>
                </a:moveTo>
                <a:lnTo>
                  <a:pt x="2819400" y="1524000"/>
                </a:lnTo>
                <a:lnTo>
                  <a:pt x="2971800" y="1524000"/>
                </a:lnTo>
                <a:lnTo>
                  <a:pt x="2971800" y="838200"/>
                </a:lnTo>
                <a:cubicBezTo>
                  <a:pt x="2971800" y="796118"/>
                  <a:pt x="3005918" y="762000"/>
                  <a:pt x="3048000" y="762000"/>
                </a:cubicBezTo>
                <a:cubicBezTo>
                  <a:pt x="3090081" y="762000"/>
                  <a:pt x="3124200" y="727881"/>
                  <a:pt x="3124200" y="685800"/>
                </a:cubicBezTo>
                <a:cubicBezTo>
                  <a:pt x="3124200" y="643718"/>
                  <a:pt x="3158318" y="609600"/>
                  <a:pt x="3200400" y="609600"/>
                </a:cubicBezTo>
                <a:lnTo>
                  <a:pt x="3733800" y="609600"/>
                </a:lnTo>
                <a:cubicBezTo>
                  <a:pt x="3775881" y="609600"/>
                  <a:pt x="3810000" y="643718"/>
                  <a:pt x="3810000" y="685800"/>
                </a:cubicBezTo>
                <a:cubicBezTo>
                  <a:pt x="3810000" y="727881"/>
                  <a:pt x="3844118" y="762000"/>
                  <a:pt x="3886200" y="762000"/>
                </a:cubicBezTo>
                <a:cubicBezTo>
                  <a:pt x="3928281" y="762000"/>
                  <a:pt x="3962400" y="796118"/>
                  <a:pt x="3962400" y="838200"/>
                </a:cubicBezTo>
                <a:lnTo>
                  <a:pt x="3962400" y="1524000"/>
                </a:lnTo>
                <a:lnTo>
                  <a:pt x="4114800" y="1524000"/>
                </a:lnTo>
                <a:lnTo>
                  <a:pt x="4114800" y="457200"/>
                </a:lnTo>
                <a:close/>
                <a:moveTo>
                  <a:pt x="3124200" y="152400"/>
                </a:moveTo>
                <a:lnTo>
                  <a:pt x="3124200" y="304800"/>
                </a:lnTo>
                <a:lnTo>
                  <a:pt x="4191000" y="304800"/>
                </a:lnTo>
                <a:cubicBezTo>
                  <a:pt x="4233081" y="304800"/>
                  <a:pt x="4267200" y="338918"/>
                  <a:pt x="4267200" y="381000"/>
                </a:cubicBezTo>
                <a:lnTo>
                  <a:pt x="4267200" y="1566215"/>
                </a:lnTo>
                <a:cubicBezTo>
                  <a:pt x="4314101" y="1593027"/>
                  <a:pt x="4352982" y="1631908"/>
                  <a:pt x="4379795" y="1678810"/>
                </a:cubicBezTo>
                <a:cubicBezTo>
                  <a:pt x="4405332" y="1723472"/>
                  <a:pt x="4418190" y="1771897"/>
                  <a:pt x="4419600" y="1819961"/>
                </a:cubicBezTo>
                <a:lnTo>
                  <a:pt x="4419600" y="152400"/>
                </a:lnTo>
                <a:close/>
                <a:moveTo>
                  <a:pt x="3048000" y="0"/>
                </a:moveTo>
                <a:lnTo>
                  <a:pt x="4495800" y="0"/>
                </a:lnTo>
                <a:cubicBezTo>
                  <a:pt x="4537881" y="0"/>
                  <a:pt x="4572000" y="34118"/>
                  <a:pt x="4572000" y="76200"/>
                </a:cubicBezTo>
                <a:lnTo>
                  <a:pt x="4572000" y="2971800"/>
                </a:lnTo>
                <a:cubicBezTo>
                  <a:pt x="4572000" y="3013881"/>
                  <a:pt x="4537881" y="3048000"/>
                  <a:pt x="4495800" y="3048000"/>
                </a:cubicBezTo>
                <a:lnTo>
                  <a:pt x="4267200" y="3048000"/>
                </a:lnTo>
                <a:lnTo>
                  <a:pt x="4267200" y="3276600"/>
                </a:lnTo>
                <a:cubicBezTo>
                  <a:pt x="4267200" y="3318681"/>
                  <a:pt x="4233081" y="3352800"/>
                  <a:pt x="4191000" y="3352800"/>
                </a:cubicBezTo>
                <a:lnTo>
                  <a:pt x="3920033" y="3352800"/>
                </a:lnTo>
                <a:cubicBezTo>
                  <a:pt x="3866007" y="3446783"/>
                  <a:pt x="3766004" y="3504857"/>
                  <a:pt x="3657600" y="3505200"/>
                </a:cubicBezTo>
                <a:lnTo>
                  <a:pt x="2514600" y="3505200"/>
                </a:lnTo>
                <a:cubicBezTo>
                  <a:pt x="2510390" y="3505181"/>
                  <a:pt x="2506180" y="3504828"/>
                  <a:pt x="2502027" y="3504133"/>
                </a:cubicBezTo>
                <a:lnTo>
                  <a:pt x="1676400" y="3366516"/>
                </a:lnTo>
                <a:lnTo>
                  <a:pt x="1676400" y="3581400"/>
                </a:lnTo>
                <a:cubicBezTo>
                  <a:pt x="1676400" y="3623481"/>
                  <a:pt x="1642281" y="3657600"/>
                  <a:pt x="1600200" y="3657600"/>
                </a:cubicBezTo>
                <a:lnTo>
                  <a:pt x="76200" y="3657600"/>
                </a:lnTo>
                <a:cubicBezTo>
                  <a:pt x="34118" y="3657600"/>
                  <a:pt x="0" y="3623481"/>
                  <a:pt x="0" y="3581400"/>
                </a:cubicBezTo>
                <a:lnTo>
                  <a:pt x="0" y="1600200"/>
                </a:lnTo>
                <a:cubicBezTo>
                  <a:pt x="0" y="1558118"/>
                  <a:pt x="34118" y="1524000"/>
                  <a:pt x="76200" y="1524000"/>
                </a:cubicBezTo>
                <a:lnTo>
                  <a:pt x="2115617" y="1524000"/>
                </a:lnTo>
                <a:lnTo>
                  <a:pt x="2667000" y="1248308"/>
                </a:lnTo>
                <a:lnTo>
                  <a:pt x="2667000" y="381000"/>
                </a:lnTo>
                <a:cubicBezTo>
                  <a:pt x="2667000" y="338918"/>
                  <a:pt x="2701118" y="304800"/>
                  <a:pt x="2743200" y="304800"/>
                </a:cubicBezTo>
                <a:lnTo>
                  <a:pt x="2971800" y="304800"/>
                </a:lnTo>
                <a:lnTo>
                  <a:pt x="2971800" y="76200"/>
                </a:lnTo>
                <a:cubicBezTo>
                  <a:pt x="2971800" y="34118"/>
                  <a:pt x="3005918" y="0"/>
                  <a:pt x="3048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9207D5FC-B66E-4CE4-B8C7-6A41C57872C4}"/>
              </a:ext>
            </a:extLst>
          </p:cNvPr>
          <p:cNvSpPr>
            <a:spLocks noChangeAspect="1"/>
          </p:cNvSpPr>
          <p:nvPr/>
        </p:nvSpPr>
        <p:spPr>
          <a:xfrm>
            <a:off x="2163116" y="4845046"/>
            <a:ext cx="654002" cy="853440"/>
          </a:xfrm>
          <a:custGeom>
            <a:avLst/>
            <a:gdLst>
              <a:gd name="connsiteX0" fmla="*/ 2779928 w 3505200"/>
              <a:gd name="connsiteY0" fmla="*/ 4036740 h 4574103"/>
              <a:gd name="connsiteX1" fmla="*/ 2362200 w 3505200"/>
              <a:gd name="connsiteY1" fmla="*/ 4116903 h 4574103"/>
              <a:gd name="connsiteX2" fmla="*/ 2239365 w 3505200"/>
              <a:gd name="connsiteY2" fmla="*/ 4116903 h 4574103"/>
              <a:gd name="connsiteX3" fmla="*/ 2323186 w 3505200"/>
              <a:gd name="connsiteY3" fmla="*/ 4369582 h 4574103"/>
              <a:gd name="connsiteX4" fmla="*/ 2395423 w 3505200"/>
              <a:gd name="connsiteY4" fmla="*/ 4421703 h 4574103"/>
              <a:gd name="connsiteX5" fmla="*/ 2624023 w 3505200"/>
              <a:gd name="connsiteY5" fmla="*/ 4421703 h 4574103"/>
              <a:gd name="connsiteX6" fmla="*/ 2698013 w 3505200"/>
              <a:gd name="connsiteY6" fmla="*/ 4363943 h 4574103"/>
              <a:gd name="connsiteX7" fmla="*/ 725043 w 3505200"/>
              <a:gd name="connsiteY7" fmla="*/ 4036740 h 4574103"/>
              <a:gd name="connsiteX8" fmla="*/ 806805 w 3505200"/>
              <a:gd name="connsiteY8" fmla="*/ 4363943 h 4574103"/>
              <a:gd name="connsiteX9" fmla="*/ 880796 w 3505200"/>
              <a:gd name="connsiteY9" fmla="*/ 4421703 h 4574103"/>
              <a:gd name="connsiteX10" fmla="*/ 1109396 w 3505200"/>
              <a:gd name="connsiteY10" fmla="*/ 4421703 h 4574103"/>
              <a:gd name="connsiteX11" fmla="*/ 1181633 w 3505200"/>
              <a:gd name="connsiteY11" fmla="*/ 4369582 h 4574103"/>
              <a:gd name="connsiteX12" fmla="*/ 1265834 w 3505200"/>
              <a:gd name="connsiteY12" fmla="*/ 4116903 h 4574103"/>
              <a:gd name="connsiteX13" fmla="*/ 1143000 w 3505200"/>
              <a:gd name="connsiteY13" fmla="*/ 4116903 h 4574103"/>
              <a:gd name="connsiteX14" fmla="*/ 725043 w 3505200"/>
              <a:gd name="connsiteY14" fmla="*/ 4036740 h 4574103"/>
              <a:gd name="connsiteX15" fmla="*/ 1903494 w 3505200"/>
              <a:gd name="connsiteY15" fmla="*/ 3280235 h 4574103"/>
              <a:gd name="connsiteX16" fmla="*/ 1979684 w 3505200"/>
              <a:gd name="connsiteY16" fmla="*/ 3354921 h 4574103"/>
              <a:gd name="connsiteX17" fmla="*/ 1904999 w 3505200"/>
              <a:gd name="connsiteY17" fmla="*/ 3431111 h 4574103"/>
              <a:gd name="connsiteX18" fmla="*/ 1850897 w 3505200"/>
              <a:gd name="connsiteY18" fmla="*/ 3409014 h 4574103"/>
              <a:gd name="connsiteX19" fmla="*/ 1828808 w 3505200"/>
              <a:gd name="connsiteY19" fmla="*/ 3356426 h 4574103"/>
              <a:gd name="connsiteX20" fmla="*/ 1903494 w 3505200"/>
              <a:gd name="connsiteY20" fmla="*/ 3280235 h 4574103"/>
              <a:gd name="connsiteX21" fmla="*/ 1598694 w 3505200"/>
              <a:gd name="connsiteY21" fmla="*/ 3280235 h 4574103"/>
              <a:gd name="connsiteX22" fmla="*/ 1674884 w 3505200"/>
              <a:gd name="connsiteY22" fmla="*/ 3354921 h 4574103"/>
              <a:gd name="connsiteX23" fmla="*/ 1600199 w 3505200"/>
              <a:gd name="connsiteY23" fmla="*/ 3431111 h 4574103"/>
              <a:gd name="connsiteX24" fmla="*/ 1546097 w 3505200"/>
              <a:gd name="connsiteY24" fmla="*/ 3409014 h 4574103"/>
              <a:gd name="connsiteX25" fmla="*/ 1524008 w 3505200"/>
              <a:gd name="connsiteY25" fmla="*/ 3356426 h 4574103"/>
              <a:gd name="connsiteX26" fmla="*/ 1598694 w 3505200"/>
              <a:gd name="connsiteY26" fmla="*/ 3280235 h 4574103"/>
              <a:gd name="connsiteX27" fmla="*/ 1752599 w 3505200"/>
              <a:gd name="connsiteY27" fmla="*/ 3050102 h 4574103"/>
              <a:gd name="connsiteX28" fmla="*/ 1295399 w 3505200"/>
              <a:gd name="connsiteY28" fmla="*/ 3354902 h 4574103"/>
              <a:gd name="connsiteX29" fmla="*/ 1752599 w 3505200"/>
              <a:gd name="connsiteY29" fmla="*/ 3659702 h 4574103"/>
              <a:gd name="connsiteX30" fmla="*/ 2209799 w 3505200"/>
              <a:gd name="connsiteY30" fmla="*/ 3354902 h 4574103"/>
              <a:gd name="connsiteX31" fmla="*/ 1752599 w 3505200"/>
              <a:gd name="connsiteY31" fmla="*/ 3050102 h 4574103"/>
              <a:gd name="connsiteX32" fmla="*/ 1752599 w 3505200"/>
              <a:gd name="connsiteY32" fmla="*/ 2897702 h 4574103"/>
              <a:gd name="connsiteX33" fmla="*/ 2362199 w 3505200"/>
              <a:gd name="connsiteY33" fmla="*/ 3354902 h 4574103"/>
              <a:gd name="connsiteX34" fmla="*/ 1752599 w 3505200"/>
              <a:gd name="connsiteY34" fmla="*/ 3812102 h 4574103"/>
              <a:gd name="connsiteX35" fmla="*/ 1142999 w 3505200"/>
              <a:gd name="connsiteY35" fmla="*/ 3354902 h 4574103"/>
              <a:gd name="connsiteX36" fmla="*/ 1752599 w 3505200"/>
              <a:gd name="connsiteY36" fmla="*/ 2897702 h 4574103"/>
              <a:gd name="connsiteX37" fmla="*/ 1005839 w 3505200"/>
              <a:gd name="connsiteY37" fmla="*/ 2670626 h 4574103"/>
              <a:gd name="connsiteX38" fmla="*/ 1019555 w 3505200"/>
              <a:gd name="connsiteY38" fmla="*/ 2675198 h 4574103"/>
              <a:gd name="connsiteX39" fmla="*/ 1033271 w 3505200"/>
              <a:gd name="connsiteY39" fmla="*/ 2682056 h 4574103"/>
              <a:gd name="connsiteX40" fmla="*/ 1044701 w 3505200"/>
              <a:gd name="connsiteY40" fmla="*/ 2691200 h 4574103"/>
              <a:gd name="connsiteX41" fmla="*/ 1044701 w 3505200"/>
              <a:gd name="connsiteY41" fmla="*/ 2799404 h 4574103"/>
              <a:gd name="connsiteX42" fmla="*/ 1033271 w 3505200"/>
              <a:gd name="connsiteY42" fmla="*/ 2808548 h 4574103"/>
              <a:gd name="connsiteX43" fmla="*/ 1019555 w 3505200"/>
              <a:gd name="connsiteY43" fmla="*/ 2815406 h 4574103"/>
              <a:gd name="connsiteX44" fmla="*/ 1005839 w 3505200"/>
              <a:gd name="connsiteY44" fmla="*/ 2819978 h 4574103"/>
              <a:gd name="connsiteX45" fmla="*/ 990599 w 3505200"/>
              <a:gd name="connsiteY45" fmla="*/ 2821502 h 4574103"/>
              <a:gd name="connsiteX46" fmla="*/ 936050 w 3505200"/>
              <a:gd name="connsiteY46" fmla="*/ 2798966 h 4574103"/>
              <a:gd name="connsiteX47" fmla="*/ 936497 w 3505200"/>
              <a:gd name="connsiteY47" fmla="*/ 2691200 h 4574103"/>
              <a:gd name="connsiteX48" fmla="*/ 1005839 w 3505200"/>
              <a:gd name="connsiteY48" fmla="*/ 2670626 h 4574103"/>
              <a:gd name="connsiteX49" fmla="*/ 2499605 w 3505200"/>
              <a:gd name="connsiteY49" fmla="*/ 2670615 h 4574103"/>
              <a:gd name="connsiteX50" fmla="*/ 2543556 w 3505200"/>
              <a:gd name="connsiteY50" fmla="*/ 2675198 h 4574103"/>
              <a:gd name="connsiteX51" fmla="*/ 2584704 w 3505200"/>
              <a:gd name="connsiteY51" fmla="*/ 2716346 h 4574103"/>
              <a:gd name="connsiteX52" fmla="*/ 2590800 w 3505200"/>
              <a:gd name="connsiteY52" fmla="*/ 2745302 h 4574103"/>
              <a:gd name="connsiteX53" fmla="*/ 2568702 w 3505200"/>
              <a:gd name="connsiteY53" fmla="*/ 2799404 h 4574103"/>
              <a:gd name="connsiteX54" fmla="*/ 2543556 w 3505200"/>
              <a:gd name="connsiteY54" fmla="*/ 2815406 h 4574103"/>
              <a:gd name="connsiteX55" fmla="*/ 2514600 w 3505200"/>
              <a:gd name="connsiteY55" fmla="*/ 2821502 h 4574103"/>
              <a:gd name="connsiteX56" fmla="*/ 2513066 w 3505200"/>
              <a:gd name="connsiteY56" fmla="*/ 2821502 h 4574103"/>
              <a:gd name="connsiteX57" fmla="*/ 2438400 w 3505200"/>
              <a:gd name="connsiteY57" fmla="*/ 2745302 h 4574103"/>
              <a:gd name="connsiteX58" fmla="*/ 2444496 w 3505200"/>
              <a:gd name="connsiteY58" fmla="*/ 2716346 h 4574103"/>
              <a:gd name="connsiteX59" fmla="*/ 2460498 w 3505200"/>
              <a:gd name="connsiteY59" fmla="*/ 2691200 h 4574103"/>
              <a:gd name="connsiteX60" fmla="*/ 2499605 w 3505200"/>
              <a:gd name="connsiteY60" fmla="*/ 2670615 h 4574103"/>
              <a:gd name="connsiteX61" fmla="*/ 2667000 w 3505200"/>
              <a:gd name="connsiteY61" fmla="*/ 1454093 h 4574103"/>
              <a:gd name="connsiteX62" fmla="*/ 2667000 w 3505200"/>
              <a:gd name="connsiteY62" fmla="*/ 2059502 h 4574103"/>
              <a:gd name="connsiteX63" fmla="*/ 3272409 w 3505200"/>
              <a:gd name="connsiteY63" fmla="*/ 2059502 h 4574103"/>
              <a:gd name="connsiteX64" fmla="*/ 2667000 w 3505200"/>
              <a:gd name="connsiteY64" fmla="*/ 1454093 h 4574103"/>
              <a:gd name="connsiteX65" fmla="*/ 838200 w 3505200"/>
              <a:gd name="connsiteY65" fmla="*/ 1454093 h 4574103"/>
              <a:gd name="connsiteX66" fmla="*/ 232791 w 3505200"/>
              <a:gd name="connsiteY66" fmla="*/ 2059502 h 4574103"/>
              <a:gd name="connsiteX67" fmla="*/ 838200 w 3505200"/>
              <a:gd name="connsiteY67" fmla="*/ 2059502 h 4574103"/>
              <a:gd name="connsiteX68" fmla="*/ 1752600 w 3505200"/>
              <a:gd name="connsiteY68" fmla="*/ 1373708 h 4574103"/>
              <a:gd name="connsiteX69" fmla="*/ 990600 w 3505200"/>
              <a:gd name="connsiteY69" fmla="*/ 1567403 h 4574103"/>
              <a:gd name="connsiteX70" fmla="*/ 990600 w 3505200"/>
              <a:gd name="connsiteY70" fmla="*/ 2135702 h 4574103"/>
              <a:gd name="connsiteX71" fmla="*/ 914400 w 3505200"/>
              <a:gd name="connsiteY71" fmla="*/ 2211902 h 4574103"/>
              <a:gd name="connsiteX72" fmla="*/ 346100 w 3505200"/>
              <a:gd name="connsiteY72" fmla="*/ 2211902 h 4574103"/>
              <a:gd name="connsiteX73" fmla="*/ 152400 w 3505200"/>
              <a:gd name="connsiteY73" fmla="*/ 2973903 h 4574103"/>
              <a:gd name="connsiteX74" fmla="*/ 1143000 w 3505200"/>
              <a:gd name="connsiteY74" fmla="*/ 3964503 h 4574103"/>
              <a:gd name="connsiteX75" fmla="*/ 2362200 w 3505200"/>
              <a:gd name="connsiteY75" fmla="*/ 3964503 h 4574103"/>
              <a:gd name="connsiteX76" fmla="*/ 3352800 w 3505200"/>
              <a:gd name="connsiteY76" fmla="*/ 2973903 h 4574103"/>
              <a:gd name="connsiteX77" fmla="*/ 3159099 w 3505200"/>
              <a:gd name="connsiteY77" fmla="*/ 2211902 h 4574103"/>
              <a:gd name="connsiteX78" fmla="*/ 2590800 w 3505200"/>
              <a:gd name="connsiteY78" fmla="*/ 2211902 h 4574103"/>
              <a:gd name="connsiteX79" fmla="*/ 2514600 w 3505200"/>
              <a:gd name="connsiteY79" fmla="*/ 2135702 h 4574103"/>
              <a:gd name="connsiteX80" fmla="*/ 2514600 w 3505200"/>
              <a:gd name="connsiteY80" fmla="*/ 1567403 h 4574103"/>
              <a:gd name="connsiteX81" fmla="*/ 1752600 w 3505200"/>
              <a:gd name="connsiteY81" fmla="*/ 1373708 h 4574103"/>
              <a:gd name="connsiteX82" fmla="*/ 1676399 w 3505200"/>
              <a:gd name="connsiteY82" fmla="*/ 306902 h 4574103"/>
              <a:gd name="connsiteX83" fmla="*/ 1828799 w 3505200"/>
              <a:gd name="connsiteY83" fmla="*/ 306902 h 4574103"/>
              <a:gd name="connsiteX84" fmla="*/ 1828799 w 3505200"/>
              <a:gd name="connsiteY84" fmla="*/ 397123 h 4574103"/>
              <a:gd name="connsiteX85" fmla="*/ 1981199 w 3505200"/>
              <a:gd name="connsiteY85" fmla="*/ 611702 h 4574103"/>
              <a:gd name="connsiteX86" fmla="*/ 1828799 w 3505200"/>
              <a:gd name="connsiteY86" fmla="*/ 611702 h 4574103"/>
              <a:gd name="connsiteX87" fmla="*/ 1752599 w 3505200"/>
              <a:gd name="connsiteY87" fmla="*/ 535502 h 4574103"/>
              <a:gd name="connsiteX88" fmla="*/ 1676399 w 3505200"/>
              <a:gd name="connsiteY88" fmla="*/ 611702 h 4574103"/>
              <a:gd name="connsiteX89" fmla="*/ 1752599 w 3505200"/>
              <a:gd name="connsiteY89" fmla="*/ 687902 h 4574103"/>
              <a:gd name="connsiteX90" fmla="*/ 1968140 w 3505200"/>
              <a:gd name="connsiteY90" fmla="*/ 840197 h 4574103"/>
              <a:gd name="connsiteX91" fmla="*/ 1828799 w 3505200"/>
              <a:gd name="connsiteY91" fmla="*/ 1131081 h 4574103"/>
              <a:gd name="connsiteX92" fmla="*/ 1828799 w 3505200"/>
              <a:gd name="connsiteY92" fmla="*/ 1221302 h 4574103"/>
              <a:gd name="connsiteX93" fmla="*/ 1676399 w 3505200"/>
              <a:gd name="connsiteY93" fmla="*/ 1221302 h 4574103"/>
              <a:gd name="connsiteX94" fmla="*/ 1676399 w 3505200"/>
              <a:gd name="connsiteY94" fmla="*/ 1131081 h 4574103"/>
              <a:gd name="connsiteX95" fmla="*/ 1523999 w 3505200"/>
              <a:gd name="connsiteY95" fmla="*/ 916502 h 4574103"/>
              <a:gd name="connsiteX96" fmla="*/ 1676399 w 3505200"/>
              <a:gd name="connsiteY96" fmla="*/ 916502 h 4574103"/>
              <a:gd name="connsiteX97" fmla="*/ 1752599 w 3505200"/>
              <a:gd name="connsiteY97" fmla="*/ 992702 h 4574103"/>
              <a:gd name="connsiteX98" fmla="*/ 1828799 w 3505200"/>
              <a:gd name="connsiteY98" fmla="*/ 916502 h 4574103"/>
              <a:gd name="connsiteX99" fmla="*/ 1752599 w 3505200"/>
              <a:gd name="connsiteY99" fmla="*/ 840302 h 4574103"/>
              <a:gd name="connsiteX100" fmla="*/ 1537058 w 3505200"/>
              <a:gd name="connsiteY100" fmla="*/ 688007 h 4574103"/>
              <a:gd name="connsiteX101" fmla="*/ 1676399 w 3505200"/>
              <a:gd name="connsiteY101" fmla="*/ 397123 h 4574103"/>
              <a:gd name="connsiteX102" fmla="*/ 1751409 w 3505200"/>
              <a:gd name="connsiteY102" fmla="*/ 153312 h 4574103"/>
              <a:gd name="connsiteX103" fmla="*/ 1143000 w 3505200"/>
              <a:gd name="connsiteY103" fmla="*/ 764102 h 4574103"/>
              <a:gd name="connsiteX104" fmla="*/ 1396670 w 3505200"/>
              <a:gd name="connsiteY104" fmla="*/ 1258031 h 4574103"/>
              <a:gd name="connsiteX105" fmla="*/ 2108225 w 3505200"/>
              <a:gd name="connsiteY105" fmla="*/ 1258031 h 4574103"/>
              <a:gd name="connsiteX106" fmla="*/ 2362200 w 3505200"/>
              <a:gd name="connsiteY106" fmla="*/ 761721 h 4574103"/>
              <a:gd name="connsiteX107" fmla="*/ 1751409 w 3505200"/>
              <a:gd name="connsiteY107" fmla="*/ 153312 h 4574103"/>
              <a:gd name="connsiteX108" fmla="*/ 1758798 w 3505200"/>
              <a:gd name="connsiteY108" fmla="*/ 24 h 4574103"/>
              <a:gd name="connsiteX109" fmla="*/ 2295801 w 3505200"/>
              <a:gd name="connsiteY109" fmla="*/ 227531 h 4574103"/>
              <a:gd name="connsiteX110" fmla="*/ 2287143 w 3505200"/>
              <a:gd name="connsiteY110" fmla="*/ 1305122 h 4574103"/>
              <a:gd name="connsiteX111" fmla="*/ 2514600 w 3505200"/>
              <a:gd name="connsiteY111" fmla="*/ 1395724 h 4574103"/>
              <a:gd name="connsiteX112" fmla="*/ 2514600 w 3505200"/>
              <a:gd name="connsiteY112" fmla="*/ 1373702 h 4574103"/>
              <a:gd name="connsiteX113" fmla="*/ 2590800 w 3505200"/>
              <a:gd name="connsiteY113" fmla="*/ 1297502 h 4574103"/>
              <a:gd name="connsiteX114" fmla="*/ 3429000 w 3505200"/>
              <a:gd name="connsiteY114" fmla="*/ 2135702 h 4574103"/>
              <a:gd name="connsiteX115" fmla="*/ 3352800 w 3505200"/>
              <a:gd name="connsiteY115" fmla="*/ 2211902 h 4574103"/>
              <a:gd name="connsiteX116" fmla="*/ 3330778 w 3505200"/>
              <a:gd name="connsiteY116" fmla="*/ 2211902 h 4574103"/>
              <a:gd name="connsiteX117" fmla="*/ 3505200 w 3505200"/>
              <a:gd name="connsiteY117" fmla="*/ 2973903 h 4574103"/>
              <a:gd name="connsiteX118" fmla="*/ 2959837 w 3505200"/>
              <a:gd name="connsiteY118" fmla="*/ 3946519 h 4574103"/>
              <a:gd name="connsiteX119" fmla="*/ 2846222 w 3505200"/>
              <a:gd name="connsiteY119" fmla="*/ 4400976 h 4574103"/>
              <a:gd name="connsiteX120" fmla="*/ 2624404 w 3505200"/>
              <a:gd name="connsiteY120" fmla="*/ 4574103 h 4574103"/>
              <a:gd name="connsiteX121" fmla="*/ 2395804 w 3505200"/>
              <a:gd name="connsiteY121" fmla="*/ 4574103 h 4574103"/>
              <a:gd name="connsiteX122" fmla="*/ 2179320 w 3505200"/>
              <a:gd name="connsiteY122" fmla="*/ 4417816 h 4574103"/>
              <a:gd name="connsiteX123" fmla="*/ 2078659 w 3505200"/>
              <a:gd name="connsiteY123" fmla="*/ 4116903 h 4574103"/>
              <a:gd name="connsiteX124" fmla="*/ 1426540 w 3505200"/>
              <a:gd name="connsiteY124" fmla="*/ 4116903 h 4574103"/>
              <a:gd name="connsiteX125" fmla="*/ 1326489 w 3505200"/>
              <a:gd name="connsiteY125" fmla="*/ 4417816 h 4574103"/>
              <a:gd name="connsiteX126" fmla="*/ 1109624 w 3505200"/>
              <a:gd name="connsiteY126" fmla="*/ 4574103 h 4574103"/>
              <a:gd name="connsiteX127" fmla="*/ 881024 w 3505200"/>
              <a:gd name="connsiteY127" fmla="*/ 4574103 h 4574103"/>
              <a:gd name="connsiteX128" fmla="*/ 659206 w 3505200"/>
              <a:gd name="connsiteY128" fmla="*/ 4400976 h 4574103"/>
              <a:gd name="connsiteX129" fmla="*/ 545592 w 3505200"/>
              <a:gd name="connsiteY129" fmla="*/ 3946519 h 4574103"/>
              <a:gd name="connsiteX130" fmla="*/ 0 w 3505200"/>
              <a:gd name="connsiteY130" fmla="*/ 2973903 h 4574103"/>
              <a:gd name="connsiteX131" fmla="*/ 174422 w 3505200"/>
              <a:gd name="connsiteY131" fmla="*/ 2211902 h 4574103"/>
              <a:gd name="connsiteX132" fmla="*/ 152400 w 3505200"/>
              <a:gd name="connsiteY132" fmla="*/ 2211902 h 4574103"/>
              <a:gd name="connsiteX133" fmla="*/ 76200 w 3505200"/>
              <a:gd name="connsiteY133" fmla="*/ 2135702 h 4574103"/>
              <a:gd name="connsiteX134" fmla="*/ 914400 w 3505200"/>
              <a:gd name="connsiteY134" fmla="*/ 1297502 h 4574103"/>
              <a:gd name="connsiteX135" fmla="*/ 990600 w 3505200"/>
              <a:gd name="connsiteY135" fmla="*/ 1373702 h 4574103"/>
              <a:gd name="connsiteX136" fmla="*/ 990600 w 3505200"/>
              <a:gd name="connsiteY136" fmla="*/ 1396029 h 4574103"/>
              <a:gd name="connsiteX137" fmla="*/ 1218209 w 3505200"/>
              <a:gd name="connsiteY137" fmla="*/ 1305122 h 4574103"/>
              <a:gd name="connsiteX138" fmla="*/ 1209551 w 3505200"/>
              <a:gd name="connsiteY138" fmla="*/ 1296464 h 4574103"/>
              <a:gd name="connsiteX139" fmla="*/ 1218209 w 3505200"/>
              <a:gd name="connsiteY139" fmla="*/ 218872 h 4574103"/>
              <a:gd name="connsiteX140" fmla="*/ 1758798 w 3505200"/>
              <a:gd name="connsiteY140" fmla="*/ 24 h 4574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505200" h="4574103">
                <a:moveTo>
                  <a:pt x="2779928" y="4036740"/>
                </a:moveTo>
                <a:cubicBezTo>
                  <a:pt x="2646978" y="4089547"/>
                  <a:pt x="2505246" y="4116750"/>
                  <a:pt x="2362200" y="4116903"/>
                </a:cubicBezTo>
                <a:lnTo>
                  <a:pt x="2239365" y="4116903"/>
                </a:lnTo>
                <a:lnTo>
                  <a:pt x="2323186" y="4369582"/>
                </a:lnTo>
                <a:cubicBezTo>
                  <a:pt x="2333549" y="4400691"/>
                  <a:pt x="2362638" y="4421674"/>
                  <a:pt x="2395423" y="4421703"/>
                </a:cubicBezTo>
                <a:lnTo>
                  <a:pt x="2624023" y="4421703"/>
                </a:lnTo>
                <a:cubicBezTo>
                  <a:pt x="2659027" y="4421731"/>
                  <a:pt x="2689546" y="4397909"/>
                  <a:pt x="2698013" y="4363943"/>
                </a:cubicBezTo>
                <a:close/>
                <a:moveTo>
                  <a:pt x="725043" y="4036740"/>
                </a:moveTo>
                <a:lnTo>
                  <a:pt x="806805" y="4363943"/>
                </a:lnTo>
                <a:cubicBezTo>
                  <a:pt x="815273" y="4397909"/>
                  <a:pt x="845791" y="4421731"/>
                  <a:pt x="880796" y="4421703"/>
                </a:cubicBezTo>
                <a:lnTo>
                  <a:pt x="1109396" y="4421703"/>
                </a:lnTo>
                <a:cubicBezTo>
                  <a:pt x="1142181" y="4421674"/>
                  <a:pt x="1171270" y="4400691"/>
                  <a:pt x="1181633" y="4369582"/>
                </a:cubicBezTo>
                <a:lnTo>
                  <a:pt x="1265834" y="4116903"/>
                </a:lnTo>
                <a:lnTo>
                  <a:pt x="1143000" y="4116903"/>
                </a:lnTo>
                <a:cubicBezTo>
                  <a:pt x="999877" y="4116779"/>
                  <a:pt x="858059" y="4089575"/>
                  <a:pt x="725043" y="4036740"/>
                </a:cubicBezTo>
                <a:close/>
                <a:moveTo>
                  <a:pt x="1903494" y="3280235"/>
                </a:moveTo>
                <a:cubicBezTo>
                  <a:pt x="1945156" y="3279826"/>
                  <a:pt x="1979265" y="3313259"/>
                  <a:pt x="1979684" y="3354921"/>
                </a:cubicBezTo>
                <a:cubicBezTo>
                  <a:pt x="1980094" y="3396583"/>
                  <a:pt x="1946661" y="3430693"/>
                  <a:pt x="1904999" y="3431111"/>
                </a:cubicBezTo>
                <a:cubicBezTo>
                  <a:pt x="1884825" y="3430816"/>
                  <a:pt x="1865508" y="3422930"/>
                  <a:pt x="1850897" y="3409014"/>
                </a:cubicBezTo>
                <a:cubicBezTo>
                  <a:pt x="1836933" y="3395050"/>
                  <a:pt x="1829008" y="3376171"/>
                  <a:pt x="1828808" y="3356426"/>
                </a:cubicBezTo>
                <a:cubicBezTo>
                  <a:pt x="1828399" y="3314764"/>
                  <a:pt x="1861832" y="3280655"/>
                  <a:pt x="1903494" y="3280235"/>
                </a:cubicBezTo>
                <a:close/>
                <a:moveTo>
                  <a:pt x="1598694" y="3280235"/>
                </a:moveTo>
                <a:cubicBezTo>
                  <a:pt x="1640356" y="3279826"/>
                  <a:pt x="1674465" y="3313259"/>
                  <a:pt x="1674884" y="3354921"/>
                </a:cubicBezTo>
                <a:cubicBezTo>
                  <a:pt x="1675294" y="3396583"/>
                  <a:pt x="1641861" y="3430693"/>
                  <a:pt x="1600199" y="3431111"/>
                </a:cubicBezTo>
                <a:cubicBezTo>
                  <a:pt x="1580025" y="3430816"/>
                  <a:pt x="1560708" y="3422930"/>
                  <a:pt x="1546097" y="3409014"/>
                </a:cubicBezTo>
                <a:cubicBezTo>
                  <a:pt x="1532133" y="3395050"/>
                  <a:pt x="1524208" y="3376171"/>
                  <a:pt x="1524008" y="3356426"/>
                </a:cubicBezTo>
                <a:cubicBezTo>
                  <a:pt x="1523599" y="3314764"/>
                  <a:pt x="1557032" y="3280655"/>
                  <a:pt x="1598694" y="3280235"/>
                </a:cubicBezTo>
                <a:close/>
                <a:moveTo>
                  <a:pt x="1752599" y="3050102"/>
                </a:moveTo>
                <a:cubicBezTo>
                  <a:pt x="1504796" y="3050102"/>
                  <a:pt x="1295399" y="3189700"/>
                  <a:pt x="1295399" y="3354902"/>
                </a:cubicBezTo>
                <a:cubicBezTo>
                  <a:pt x="1295399" y="3520103"/>
                  <a:pt x="1504796" y="3659702"/>
                  <a:pt x="1752599" y="3659702"/>
                </a:cubicBezTo>
                <a:cubicBezTo>
                  <a:pt x="2000401" y="3659702"/>
                  <a:pt x="2209799" y="3520103"/>
                  <a:pt x="2209799" y="3354902"/>
                </a:cubicBezTo>
                <a:cubicBezTo>
                  <a:pt x="2209799" y="3189700"/>
                  <a:pt x="2000401" y="3050102"/>
                  <a:pt x="1752599" y="3050102"/>
                </a:cubicBezTo>
                <a:close/>
                <a:moveTo>
                  <a:pt x="1752599" y="2897702"/>
                </a:moveTo>
                <a:cubicBezTo>
                  <a:pt x="2088717" y="2897702"/>
                  <a:pt x="2362199" y="3102756"/>
                  <a:pt x="2362199" y="3354902"/>
                </a:cubicBezTo>
                <a:cubicBezTo>
                  <a:pt x="2362199" y="3607047"/>
                  <a:pt x="2088717" y="3812102"/>
                  <a:pt x="1752599" y="3812102"/>
                </a:cubicBezTo>
                <a:cubicBezTo>
                  <a:pt x="1416481" y="3812102"/>
                  <a:pt x="1142999" y="3607047"/>
                  <a:pt x="1142999" y="3354902"/>
                </a:cubicBezTo>
                <a:cubicBezTo>
                  <a:pt x="1142999" y="3102756"/>
                  <a:pt x="1416481" y="2897702"/>
                  <a:pt x="1752599" y="2897702"/>
                </a:cubicBezTo>
                <a:close/>
                <a:moveTo>
                  <a:pt x="1005839" y="2670626"/>
                </a:moveTo>
                <a:cubicBezTo>
                  <a:pt x="1010611" y="2671454"/>
                  <a:pt x="1015240" y="2672997"/>
                  <a:pt x="1019555" y="2675198"/>
                </a:cubicBezTo>
                <a:cubicBezTo>
                  <a:pt x="1024413" y="2676865"/>
                  <a:pt x="1029023" y="2679170"/>
                  <a:pt x="1033271" y="2682056"/>
                </a:cubicBezTo>
                <a:lnTo>
                  <a:pt x="1044701" y="2691200"/>
                </a:lnTo>
                <a:cubicBezTo>
                  <a:pt x="1074172" y="2721251"/>
                  <a:pt x="1074172" y="2769362"/>
                  <a:pt x="1044701" y="2799404"/>
                </a:cubicBezTo>
                <a:lnTo>
                  <a:pt x="1033271" y="2808548"/>
                </a:lnTo>
                <a:cubicBezTo>
                  <a:pt x="1029023" y="2811434"/>
                  <a:pt x="1024413" y="2813739"/>
                  <a:pt x="1019555" y="2815406"/>
                </a:cubicBezTo>
                <a:cubicBezTo>
                  <a:pt x="1015240" y="2817606"/>
                  <a:pt x="1010611" y="2819149"/>
                  <a:pt x="1005839" y="2819978"/>
                </a:cubicBezTo>
                <a:cubicBezTo>
                  <a:pt x="1000801" y="2820863"/>
                  <a:pt x="995714" y="2821368"/>
                  <a:pt x="990599" y="2821502"/>
                </a:cubicBezTo>
                <a:cubicBezTo>
                  <a:pt x="970121" y="2821626"/>
                  <a:pt x="950461" y="2813501"/>
                  <a:pt x="936050" y="2798966"/>
                </a:cubicBezTo>
                <a:cubicBezTo>
                  <a:pt x="906417" y="2769086"/>
                  <a:pt x="906617" y="2720832"/>
                  <a:pt x="936497" y="2691200"/>
                </a:cubicBezTo>
                <a:cubicBezTo>
                  <a:pt x="954738" y="2673217"/>
                  <a:pt x="980741" y="2665501"/>
                  <a:pt x="1005839" y="2670626"/>
                </a:cubicBezTo>
                <a:close/>
                <a:moveTo>
                  <a:pt x="2499605" y="2670615"/>
                </a:moveTo>
                <a:cubicBezTo>
                  <a:pt x="2514083" y="2667826"/>
                  <a:pt x="2529369" y="2669231"/>
                  <a:pt x="2543556" y="2675198"/>
                </a:cubicBezTo>
                <a:cubicBezTo>
                  <a:pt x="2562701" y="2682123"/>
                  <a:pt x="2577779" y="2697200"/>
                  <a:pt x="2584704" y="2716346"/>
                </a:cubicBezTo>
                <a:cubicBezTo>
                  <a:pt x="2588609" y="2725509"/>
                  <a:pt x="2590676" y="2735348"/>
                  <a:pt x="2590800" y="2745302"/>
                </a:cubicBezTo>
                <a:cubicBezTo>
                  <a:pt x="2590504" y="2765476"/>
                  <a:pt x="2582618" y="2784792"/>
                  <a:pt x="2568702" y="2799404"/>
                </a:cubicBezTo>
                <a:cubicBezTo>
                  <a:pt x="2561291" y="2806128"/>
                  <a:pt x="2552785" y="2811538"/>
                  <a:pt x="2543556" y="2815406"/>
                </a:cubicBezTo>
                <a:cubicBezTo>
                  <a:pt x="2534393" y="2819311"/>
                  <a:pt x="2524553" y="2821378"/>
                  <a:pt x="2514600" y="2821502"/>
                </a:cubicBezTo>
                <a:cubicBezTo>
                  <a:pt x="2514085" y="2821511"/>
                  <a:pt x="2513581" y="2821511"/>
                  <a:pt x="2513066" y="2821502"/>
                </a:cubicBezTo>
                <a:cubicBezTo>
                  <a:pt x="2471404" y="2821083"/>
                  <a:pt x="2437980" y="2786964"/>
                  <a:pt x="2438400" y="2745302"/>
                </a:cubicBezTo>
                <a:cubicBezTo>
                  <a:pt x="2438523" y="2735348"/>
                  <a:pt x="2440591" y="2725509"/>
                  <a:pt x="2444496" y="2716346"/>
                </a:cubicBezTo>
                <a:cubicBezTo>
                  <a:pt x="2448363" y="2707116"/>
                  <a:pt x="2453773" y="2698610"/>
                  <a:pt x="2460498" y="2691200"/>
                </a:cubicBezTo>
                <a:cubicBezTo>
                  <a:pt x="2471456" y="2680389"/>
                  <a:pt x="2485127" y="2673405"/>
                  <a:pt x="2499605" y="2670615"/>
                </a:cubicBezTo>
                <a:close/>
                <a:moveTo>
                  <a:pt x="2667000" y="1454093"/>
                </a:moveTo>
                <a:lnTo>
                  <a:pt x="2667000" y="2059502"/>
                </a:lnTo>
                <a:lnTo>
                  <a:pt x="3272409" y="2059502"/>
                </a:lnTo>
                <a:cubicBezTo>
                  <a:pt x="3236290" y="1741301"/>
                  <a:pt x="2985202" y="1490212"/>
                  <a:pt x="2667000" y="1454093"/>
                </a:cubicBezTo>
                <a:close/>
                <a:moveTo>
                  <a:pt x="838200" y="1454093"/>
                </a:moveTo>
                <a:cubicBezTo>
                  <a:pt x="519998" y="1490222"/>
                  <a:pt x="268910" y="1741310"/>
                  <a:pt x="232791" y="2059502"/>
                </a:cubicBezTo>
                <a:lnTo>
                  <a:pt x="838200" y="2059502"/>
                </a:lnTo>
                <a:close/>
                <a:moveTo>
                  <a:pt x="1752600" y="1373708"/>
                </a:moveTo>
                <a:cubicBezTo>
                  <a:pt x="1490393" y="1373708"/>
                  <a:pt x="1228187" y="1438273"/>
                  <a:pt x="990600" y="1567403"/>
                </a:cubicBezTo>
                <a:lnTo>
                  <a:pt x="990600" y="2135702"/>
                </a:lnTo>
                <a:cubicBezTo>
                  <a:pt x="990600" y="2177784"/>
                  <a:pt x="956481" y="2211902"/>
                  <a:pt x="914400" y="2211902"/>
                </a:cubicBezTo>
                <a:lnTo>
                  <a:pt x="346100" y="2211902"/>
                </a:lnTo>
                <a:cubicBezTo>
                  <a:pt x="219141" y="2445827"/>
                  <a:pt x="152562" y="2707746"/>
                  <a:pt x="152400" y="2973903"/>
                </a:cubicBezTo>
                <a:cubicBezTo>
                  <a:pt x="153028" y="3520733"/>
                  <a:pt x="596169" y="3963874"/>
                  <a:pt x="1143000" y="3964503"/>
                </a:cubicBezTo>
                <a:lnTo>
                  <a:pt x="2362200" y="3964503"/>
                </a:lnTo>
                <a:cubicBezTo>
                  <a:pt x="2909030" y="3963874"/>
                  <a:pt x="3352171" y="3520742"/>
                  <a:pt x="3352800" y="2973903"/>
                </a:cubicBezTo>
                <a:cubicBezTo>
                  <a:pt x="3352628" y="2707746"/>
                  <a:pt x="3286049" y="2445837"/>
                  <a:pt x="3159099" y="2211902"/>
                </a:cubicBezTo>
                <a:lnTo>
                  <a:pt x="2590800" y="2211902"/>
                </a:lnTo>
                <a:cubicBezTo>
                  <a:pt x="2548718" y="2211902"/>
                  <a:pt x="2514600" y="2177784"/>
                  <a:pt x="2514600" y="2135702"/>
                </a:cubicBezTo>
                <a:lnTo>
                  <a:pt x="2514600" y="1567403"/>
                </a:lnTo>
                <a:cubicBezTo>
                  <a:pt x="2277013" y="1438273"/>
                  <a:pt x="2014806" y="1373708"/>
                  <a:pt x="1752600" y="1373708"/>
                </a:cubicBezTo>
                <a:close/>
                <a:moveTo>
                  <a:pt x="1676399" y="306902"/>
                </a:moveTo>
                <a:lnTo>
                  <a:pt x="1828799" y="306902"/>
                </a:lnTo>
                <a:lnTo>
                  <a:pt x="1828799" y="397123"/>
                </a:lnTo>
                <a:cubicBezTo>
                  <a:pt x="1919810" y="429298"/>
                  <a:pt x="1980799" y="515175"/>
                  <a:pt x="1981199" y="611702"/>
                </a:cubicBezTo>
                <a:lnTo>
                  <a:pt x="1828799" y="611702"/>
                </a:lnTo>
                <a:cubicBezTo>
                  <a:pt x="1828799" y="569620"/>
                  <a:pt x="1794680" y="535502"/>
                  <a:pt x="1752599" y="535502"/>
                </a:cubicBezTo>
                <a:cubicBezTo>
                  <a:pt x="1710517" y="535502"/>
                  <a:pt x="1676399" y="569620"/>
                  <a:pt x="1676399" y="611702"/>
                </a:cubicBezTo>
                <a:cubicBezTo>
                  <a:pt x="1676399" y="653783"/>
                  <a:pt x="1710517" y="687902"/>
                  <a:pt x="1752599" y="687902"/>
                </a:cubicBezTo>
                <a:cubicBezTo>
                  <a:pt x="1849506" y="687721"/>
                  <a:pt x="1935945" y="748805"/>
                  <a:pt x="1968140" y="840197"/>
                </a:cubicBezTo>
                <a:cubicBezTo>
                  <a:pt x="2009993" y="959002"/>
                  <a:pt x="1947604" y="1089238"/>
                  <a:pt x="1828799" y="1131081"/>
                </a:cubicBezTo>
                <a:lnTo>
                  <a:pt x="1828799" y="1221302"/>
                </a:lnTo>
                <a:lnTo>
                  <a:pt x="1676399" y="1221302"/>
                </a:lnTo>
                <a:lnTo>
                  <a:pt x="1676399" y="1131081"/>
                </a:lnTo>
                <a:cubicBezTo>
                  <a:pt x="1585387" y="1098906"/>
                  <a:pt x="1524399" y="1013028"/>
                  <a:pt x="1523999" y="916502"/>
                </a:cubicBezTo>
                <a:lnTo>
                  <a:pt x="1676399" y="916502"/>
                </a:lnTo>
                <a:cubicBezTo>
                  <a:pt x="1676399" y="958583"/>
                  <a:pt x="1710517" y="992702"/>
                  <a:pt x="1752599" y="992702"/>
                </a:cubicBezTo>
                <a:cubicBezTo>
                  <a:pt x="1794680" y="992702"/>
                  <a:pt x="1828799" y="958583"/>
                  <a:pt x="1828799" y="916502"/>
                </a:cubicBezTo>
                <a:cubicBezTo>
                  <a:pt x="1828799" y="874420"/>
                  <a:pt x="1794680" y="840302"/>
                  <a:pt x="1752599" y="840302"/>
                </a:cubicBezTo>
                <a:cubicBezTo>
                  <a:pt x="1655691" y="840492"/>
                  <a:pt x="1569252" y="779408"/>
                  <a:pt x="1537058" y="688007"/>
                </a:cubicBezTo>
                <a:cubicBezTo>
                  <a:pt x="1495205" y="569201"/>
                  <a:pt x="1557594" y="438966"/>
                  <a:pt x="1676399" y="397123"/>
                </a:cubicBezTo>
                <a:close/>
                <a:moveTo>
                  <a:pt x="1751409" y="153312"/>
                </a:moveTo>
                <a:cubicBezTo>
                  <a:pt x="1414739" y="153969"/>
                  <a:pt x="1142343" y="427432"/>
                  <a:pt x="1143000" y="764102"/>
                </a:cubicBezTo>
                <a:cubicBezTo>
                  <a:pt x="1143171" y="959974"/>
                  <a:pt x="1237573" y="1143788"/>
                  <a:pt x="1396670" y="1258031"/>
                </a:cubicBezTo>
                <a:cubicBezTo>
                  <a:pt x="1631327" y="1209110"/>
                  <a:pt x="1873567" y="1209110"/>
                  <a:pt x="2108225" y="1258031"/>
                </a:cubicBezTo>
                <a:cubicBezTo>
                  <a:pt x="2268007" y="1143264"/>
                  <a:pt x="2362581" y="958450"/>
                  <a:pt x="2362200" y="761721"/>
                </a:cubicBezTo>
                <a:cubicBezTo>
                  <a:pt x="2361543" y="425050"/>
                  <a:pt x="2088080" y="152654"/>
                  <a:pt x="1751409" y="153312"/>
                </a:cubicBezTo>
                <a:close/>
                <a:moveTo>
                  <a:pt x="1758798" y="24"/>
                </a:moveTo>
                <a:cubicBezTo>
                  <a:pt x="1953803" y="1590"/>
                  <a:pt x="2148211" y="77550"/>
                  <a:pt x="2295801" y="227531"/>
                </a:cubicBezTo>
                <a:cubicBezTo>
                  <a:pt x="2590981" y="527492"/>
                  <a:pt x="2587104" y="1009943"/>
                  <a:pt x="2287143" y="1305122"/>
                </a:cubicBezTo>
                <a:cubicBezTo>
                  <a:pt x="2365000" y="1329935"/>
                  <a:pt x="2441010" y="1360215"/>
                  <a:pt x="2514600" y="1395724"/>
                </a:cubicBezTo>
                <a:lnTo>
                  <a:pt x="2514600" y="1373702"/>
                </a:lnTo>
                <a:cubicBezTo>
                  <a:pt x="2514600" y="1331621"/>
                  <a:pt x="2548718" y="1297502"/>
                  <a:pt x="2590800" y="1297502"/>
                </a:cubicBezTo>
                <a:cubicBezTo>
                  <a:pt x="3053496" y="1298045"/>
                  <a:pt x="3428457" y="1673006"/>
                  <a:pt x="3429000" y="2135702"/>
                </a:cubicBezTo>
                <a:cubicBezTo>
                  <a:pt x="3429000" y="2177784"/>
                  <a:pt x="3394881" y="2211902"/>
                  <a:pt x="3352800" y="2211902"/>
                </a:cubicBezTo>
                <a:lnTo>
                  <a:pt x="3330778" y="2211902"/>
                </a:lnTo>
                <a:cubicBezTo>
                  <a:pt x="3445478" y="2449561"/>
                  <a:pt x="3505105" y="2710022"/>
                  <a:pt x="3505200" y="2973903"/>
                </a:cubicBezTo>
                <a:cubicBezTo>
                  <a:pt x="3504743" y="3370838"/>
                  <a:pt x="3298260" y="3739084"/>
                  <a:pt x="2959837" y="3946519"/>
                </a:cubicBezTo>
                <a:lnTo>
                  <a:pt x="2846222" y="4400976"/>
                </a:lnTo>
                <a:cubicBezTo>
                  <a:pt x="2820762" y="4502741"/>
                  <a:pt x="2729313" y="4574122"/>
                  <a:pt x="2624404" y="4574103"/>
                </a:cubicBezTo>
                <a:lnTo>
                  <a:pt x="2395804" y="4574103"/>
                </a:lnTo>
                <a:cubicBezTo>
                  <a:pt x="2297554" y="4573941"/>
                  <a:pt x="2210400" y="4511018"/>
                  <a:pt x="2179320" y="4417816"/>
                </a:cubicBezTo>
                <a:lnTo>
                  <a:pt x="2078659" y="4116903"/>
                </a:lnTo>
                <a:lnTo>
                  <a:pt x="1426540" y="4116903"/>
                </a:lnTo>
                <a:lnTo>
                  <a:pt x="1326489" y="4417816"/>
                </a:lnTo>
                <a:cubicBezTo>
                  <a:pt x="1295362" y="4511152"/>
                  <a:pt x="1208008" y="4574103"/>
                  <a:pt x="1109624" y="4574103"/>
                </a:cubicBezTo>
                <a:lnTo>
                  <a:pt x="881024" y="4574103"/>
                </a:lnTo>
                <a:cubicBezTo>
                  <a:pt x="776116" y="4574122"/>
                  <a:pt x="684666" y="4502741"/>
                  <a:pt x="659206" y="4400976"/>
                </a:cubicBezTo>
                <a:lnTo>
                  <a:pt x="545592" y="3946519"/>
                </a:lnTo>
                <a:cubicBezTo>
                  <a:pt x="207073" y="3739141"/>
                  <a:pt x="505" y="3370885"/>
                  <a:pt x="0" y="2973903"/>
                </a:cubicBezTo>
                <a:cubicBezTo>
                  <a:pt x="95" y="2710022"/>
                  <a:pt x="59712" y="2449551"/>
                  <a:pt x="174422" y="2211902"/>
                </a:cubicBezTo>
                <a:lnTo>
                  <a:pt x="152400" y="2211902"/>
                </a:lnTo>
                <a:cubicBezTo>
                  <a:pt x="110318" y="2211902"/>
                  <a:pt x="76200" y="2177784"/>
                  <a:pt x="76200" y="2135702"/>
                </a:cubicBezTo>
                <a:cubicBezTo>
                  <a:pt x="76743" y="1673006"/>
                  <a:pt x="451704" y="1298045"/>
                  <a:pt x="914400" y="1297502"/>
                </a:cubicBezTo>
                <a:cubicBezTo>
                  <a:pt x="956481" y="1297502"/>
                  <a:pt x="990600" y="1331621"/>
                  <a:pt x="990600" y="1373702"/>
                </a:cubicBezTo>
                <a:lnTo>
                  <a:pt x="990600" y="1396029"/>
                </a:lnTo>
                <a:cubicBezTo>
                  <a:pt x="1064247" y="1360434"/>
                  <a:pt x="1140304" y="1330049"/>
                  <a:pt x="1218209" y="1305122"/>
                </a:cubicBezTo>
                <a:cubicBezTo>
                  <a:pt x="1215304" y="1302265"/>
                  <a:pt x="1212418" y="1299379"/>
                  <a:pt x="1209551" y="1296464"/>
                </a:cubicBezTo>
                <a:cubicBezTo>
                  <a:pt x="914371" y="996503"/>
                  <a:pt x="918248" y="514052"/>
                  <a:pt x="1218209" y="218872"/>
                </a:cubicBezTo>
                <a:cubicBezTo>
                  <a:pt x="1368190" y="71282"/>
                  <a:pt x="1563793" y="-1543"/>
                  <a:pt x="1758798" y="2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8075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Controls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Report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Workers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Satellite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Compass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Analytics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Rocket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Barbell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Browser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442995" y="8618404"/>
            <a:ext cx="20942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Presentation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Safe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Teamwork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Planning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Sale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Wheelchair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Checked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Pressure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Clock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Vaccine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333226" y="11279358"/>
            <a:ext cx="22000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Stethoscope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Scalpel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Saline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A77DAAB-528A-43C6-A211-A759D7697BBD}"/>
              </a:ext>
            </a:extLst>
          </p:cNvPr>
          <p:cNvSpPr>
            <a:spLocks noChangeAspect="1"/>
          </p:cNvSpPr>
          <p:nvPr/>
        </p:nvSpPr>
        <p:spPr>
          <a:xfrm>
            <a:off x="5303377" y="4845049"/>
            <a:ext cx="853440" cy="853458"/>
          </a:xfrm>
          <a:custGeom>
            <a:avLst/>
            <a:gdLst>
              <a:gd name="connsiteX0" fmla="*/ 4267200 w 4572000"/>
              <a:gd name="connsiteY0" fmla="*/ 4191097 h 4572097"/>
              <a:gd name="connsiteX1" fmla="*/ 4267200 w 4572000"/>
              <a:gd name="connsiteY1" fmla="*/ 4343497 h 4572097"/>
              <a:gd name="connsiteX2" fmla="*/ 4343400 w 4572000"/>
              <a:gd name="connsiteY2" fmla="*/ 4419697 h 4572097"/>
              <a:gd name="connsiteX3" fmla="*/ 4419600 w 4572000"/>
              <a:gd name="connsiteY3" fmla="*/ 4343497 h 4572097"/>
              <a:gd name="connsiteX4" fmla="*/ 4419600 w 4572000"/>
              <a:gd name="connsiteY4" fmla="*/ 4191097 h 4572097"/>
              <a:gd name="connsiteX5" fmla="*/ 3276600 w 4572000"/>
              <a:gd name="connsiteY5" fmla="*/ 3505298 h 4572097"/>
              <a:gd name="connsiteX6" fmla="*/ 3581400 w 4572000"/>
              <a:gd name="connsiteY6" fmla="*/ 3505298 h 4572097"/>
              <a:gd name="connsiteX7" fmla="*/ 3657600 w 4572000"/>
              <a:gd name="connsiteY7" fmla="*/ 3581498 h 4572097"/>
              <a:gd name="connsiteX8" fmla="*/ 3581400 w 4572000"/>
              <a:gd name="connsiteY8" fmla="*/ 3657698 h 4572097"/>
              <a:gd name="connsiteX9" fmla="*/ 3276600 w 4572000"/>
              <a:gd name="connsiteY9" fmla="*/ 3657698 h 4572097"/>
              <a:gd name="connsiteX10" fmla="*/ 3200400 w 4572000"/>
              <a:gd name="connsiteY10" fmla="*/ 3581498 h 4572097"/>
              <a:gd name="connsiteX11" fmla="*/ 3276600 w 4572000"/>
              <a:gd name="connsiteY11" fmla="*/ 3505298 h 4572097"/>
              <a:gd name="connsiteX12" fmla="*/ 2131695 w 4572000"/>
              <a:gd name="connsiteY12" fmla="*/ 3143490 h 4572097"/>
              <a:gd name="connsiteX13" fmla="*/ 1644472 w 4572000"/>
              <a:gd name="connsiteY13" fmla="*/ 3491420 h 4572097"/>
              <a:gd name="connsiteX14" fmla="*/ 1566139 w 4572000"/>
              <a:gd name="connsiteY14" fmla="*/ 3497668 h 4572097"/>
              <a:gd name="connsiteX15" fmla="*/ 1295400 w 4572000"/>
              <a:gd name="connsiteY15" fmla="*/ 3361880 h 4572097"/>
              <a:gd name="connsiteX16" fmla="*/ 1094765 w 4572000"/>
              <a:gd name="connsiteY16" fmla="*/ 3462540 h 4572097"/>
              <a:gd name="connsiteX17" fmla="*/ 1389126 w 4572000"/>
              <a:gd name="connsiteY17" fmla="*/ 3724211 h 4572097"/>
              <a:gd name="connsiteX18" fmla="*/ 1804568 w 4572000"/>
              <a:gd name="connsiteY18" fmla="*/ 3585831 h 4572097"/>
              <a:gd name="connsiteX19" fmla="*/ 1849603 w 4572000"/>
              <a:gd name="connsiteY19" fmla="*/ 3584764 h 4572097"/>
              <a:gd name="connsiteX20" fmla="*/ 2329663 w 4572000"/>
              <a:gd name="connsiteY20" fmla="*/ 3721924 h 4572097"/>
              <a:gd name="connsiteX21" fmla="*/ 2515971 w 4572000"/>
              <a:gd name="connsiteY21" fmla="*/ 3442423 h 4572097"/>
              <a:gd name="connsiteX22" fmla="*/ 3276600 w 4572000"/>
              <a:gd name="connsiteY22" fmla="*/ 3048098 h 4572097"/>
              <a:gd name="connsiteX23" fmla="*/ 3581400 w 4572000"/>
              <a:gd name="connsiteY23" fmla="*/ 3048098 h 4572097"/>
              <a:gd name="connsiteX24" fmla="*/ 3657600 w 4572000"/>
              <a:gd name="connsiteY24" fmla="*/ 3124298 h 4572097"/>
              <a:gd name="connsiteX25" fmla="*/ 3581400 w 4572000"/>
              <a:gd name="connsiteY25" fmla="*/ 3200498 h 4572097"/>
              <a:gd name="connsiteX26" fmla="*/ 3276600 w 4572000"/>
              <a:gd name="connsiteY26" fmla="*/ 3200498 h 4572097"/>
              <a:gd name="connsiteX27" fmla="*/ 3200400 w 4572000"/>
              <a:gd name="connsiteY27" fmla="*/ 3124298 h 4572097"/>
              <a:gd name="connsiteX28" fmla="*/ 3276600 w 4572000"/>
              <a:gd name="connsiteY28" fmla="*/ 3048098 h 4572097"/>
              <a:gd name="connsiteX29" fmla="*/ 2134961 w 4572000"/>
              <a:gd name="connsiteY29" fmla="*/ 2971664 h 4572097"/>
              <a:gd name="connsiteX30" fmla="*/ 2180377 w 4572000"/>
              <a:gd name="connsiteY30" fmla="*/ 2987823 h 4572097"/>
              <a:gd name="connsiteX31" fmla="*/ 2600697 w 4572000"/>
              <a:gd name="connsiteY31" fmla="*/ 3314798 h 4572097"/>
              <a:gd name="connsiteX32" fmla="*/ 2755992 w 4572000"/>
              <a:gd name="connsiteY32" fmla="*/ 3081930 h 4572097"/>
              <a:gd name="connsiteX33" fmla="*/ 2861682 w 4572000"/>
              <a:gd name="connsiteY33" fmla="*/ 3060823 h 4572097"/>
              <a:gd name="connsiteX34" fmla="*/ 2882789 w 4572000"/>
              <a:gd name="connsiteY34" fmla="*/ 3166512 h 4572097"/>
              <a:gd name="connsiteX35" fmla="*/ 2721321 w 4572000"/>
              <a:gd name="connsiteY35" fmla="*/ 3408676 h 4572097"/>
              <a:gd name="connsiteX36" fmla="*/ 2866101 w 4572000"/>
              <a:gd name="connsiteY36" fmla="*/ 3521299 h 4572097"/>
              <a:gd name="connsiteX37" fmla="*/ 2868749 w 4572000"/>
              <a:gd name="connsiteY37" fmla="*/ 3523357 h 4572097"/>
              <a:gd name="connsiteX38" fmla="*/ 2879731 w 4572000"/>
              <a:gd name="connsiteY38" fmla="*/ 3630561 h 4572097"/>
              <a:gd name="connsiteX39" fmla="*/ 2772528 w 4572000"/>
              <a:gd name="connsiteY39" fmla="*/ 3641543 h 4572097"/>
              <a:gd name="connsiteX40" fmla="*/ 2636510 w 4572000"/>
              <a:gd name="connsiteY40" fmla="*/ 3535777 h 4572097"/>
              <a:gd name="connsiteX41" fmla="*/ 2425589 w 4572000"/>
              <a:gd name="connsiteY41" fmla="*/ 3852389 h 4572097"/>
              <a:gd name="connsiteX42" fmla="*/ 2362190 w 4572000"/>
              <a:gd name="connsiteY42" fmla="*/ 3886298 h 4572097"/>
              <a:gd name="connsiteX43" fmla="*/ 2341464 w 4572000"/>
              <a:gd name="connsiteY43" fmla="*/ 3883249 h 4572097"/>
              <a:gd name="connsiteX44" fmla="*/ 1830924 w 4572000"/>
              <a:gd name="connsiteY44" fmla="*/ 3737326 h 4572097"/>
              <a:gd name="connsiteX45" fmla="*/ 1396051 w 4572000"/>
              <a:gd name="connsiteY45" fmla="*/ 3882106 h 4572097"/>
              <a:gd name="connsiteX46" fmla="*/ 1321298 w 4572000"/>
              <a:gd name="connsiteY46" fmla="*/ 3866866 h 4572097"/>
              <a:gd name="connsiteX47" fmla="*/ 948452 w 4572000"/>
              <a:gd name="connsiteY47" fmla="*/ 3535397 h 4572097"/>
              <a:gd name="connsiteX48" fmla="*/ 719852 w 4572000"/>
              <a:gd name="connsiteY48" fmla="*/ 3649697 h 4572097"/>
              <a:gd name="connsiteX49" fmla="*/ 719795 w 4572000"/>
              <a:gd name="connsiteY49" fmla="*/ 3649725 h 4572097"/>
              <a:gd name="connsiteX50" fmla="*/ 617591 w 4572000"/>
              <a:gd name="connsiteY50" fmla="*/ 3615559 h 4572097"/>
              <a:gd name="connsiteX51" fmla="*/ 651196 w 4572000"/>
              <a:gd name="connsiteY51" fmla="*/ 3513298 h 4572097"/>
              <a:gd name="connsiteX52" fmla="*/ 824855 w 4572000"/>
              <a:gd name="connsiteY52" fmla="*/ 3426507 h 4572097"/>
              <a:gd name="connsiteX53" fmla="*/ 634355 w 4572000"/>
              <a:gd name="connsiteY53" fmla="*/ 3257419 h 4572097"/>
              <a:gd name="connsiteX54" fmla="*/ 628107 w 4572000"/>
              <a:gd name="connsiteY54" fmla="*/ 3149824 h 4572097"/>
              <a:gd name="connsiteX55" fmla="*/ 735701 w 4572000"/>
              <a:gd name="connsiteY55" fmla="*/ 3143576 h 4572097"/>
              <a:gd name="connsiteX56" fmla="*/ 971388 w 4572000"/>
              <a:gd name="connsiteY56" fmla="*/ 3353126 h 4572097"/>
              <a:gd name="connsiteX57" fmla="*/ 1260948 w 4572000"/>
              <a:gd name="connsiteY57" fmla="*/ 3208346 h 4572097"/>
              <a:gd name="connsiteX58" fmla="*/ 1329071 w 4572000"/>
              <a:gd name="connsiteY58" fmla="*/ 3208346 h 4572097"/>
              <a:gd name="connsiteX59" fmla="*/ 1592875 w 4572000"/>
              <a:gd name="connsiteY59" fmla="*/ 3340248 h 4572097"/>
              <a:gd name="connsiteX60" fmla="*/ 2088937 w 4572000"/>
              <a:gd name="connsiteY60" fmla="*/ 2985994 h 4572097"/>
              <a:gd name="connsiteX61" fmla="*/ 2134961 w 4572000"/>
              <a:gd name="connsiteY61" fmla="*/ 2971664 h 4572097"/>
              <a:gd name="connsiteX62" fmla="*/ 381000 w 4572000"/>
              <a:gd name="connsiteY62" fmla="*/ 2590898 h 4572097"/>
              <a:gd name="connsiteX63" fmla="*/ 457200 w 4572000"/>
              <a:gd name="connsiteY63" fmla="*/ 2667098 h 4572097"/>
              <a:gd name="connsiteX64" fmla="*/ 457200 w 4572000"/>
              <a:gd name="connsiteY64" fmla="*/ 4114898 h 4572097"/>
              <a:gd name="connsiteX65" fmla="*/ 3048000 w 4572000"/>
              <a:gd name="connsiteY65" fmla="*/ 4114898 h 4572097"/>
              <a:gd name="connsiteX66" fmla="*/ 3124200 w 4572000"/>
              <a:gd name="connsiteY66" fmla="*/ 4191098 h 4572097"/>
              <a:gd name="connsiteX67" fmla="*/ 3048000 w 4572000"/>
              <a:gd name="connsiteY67" fmla="*/ 4267298 h 4572097"/>
              <a:gd name="connsiteX68" fmla="*/ 381000 w 4572000"/>
              <a:gd name="connsiteY68" fmla="*/ 4267298 h 4572097"/>
              <a:gd name="connsiteX69" fmla="*/ 304800 w 4572000"/>
              <a:gd name="connsiteY69" fmla="*/ 4191098 h 4572097"/>
              <a:gd name="connsiteX70" fmla="*/ 304800 w 4572000"/>
              <a:gd name="connsiteY70" fmla="*/ 2667098 h 4572097"/>
              <a:gd name="connsiteX71" fmla="*/ 381000 w 4572000"/>
              <a:gd name="connsiteY71" fmla="*/ 2590898 h 4572097"/>
              <a:gd name="connsiteX72" fmla="*/ 3200400 w 4572000"/>
              <a:gd name="connsiteY72" fmla="*/ 1828898 h 4572097"/>
              <a:gd name="connsiteX73" fmla="*/ 3657600 w 4572000"/>
              <a:gd name="connsiteY73" fmla="*/ 1828898 h 4572097"/>
              <a:gd name="connsiteX74" fmla="*/ 3657600 w 4572000"/>
              <a:gd name="connsiteY74" fmla="*/ 1981298 h 4572097"/>
              <a:gd name="connsiteX75" fmla="*/ 3200400 w 4572000"/>
              <a:gd name="connsiteY75" fmla="*/ 1981298 h 4572097"/>
              <a:gd name="connsiteX76" fmla="*/ 2438400 w 4572000"/>
              <a:gd name="connsiteY76" fmla="*/ 1828898 h 4572097"/>
              <a:gd name="connsiteX77" fmla="*/ 3048000 w 4572000"/>
              <a:gd name="connsiteY77" fmla="*/ 1828898 h 4572097"/>
              <a:gd name="connsiteX78" fmla="*/ 3048000 w 4572000"/>
              <a:gd name="connsiteY78" fmla="*/ 1981298 h 4572097"/>
              <a:gd name="connsiteX79" fmla="*/ 2438400 w 4572000"/>
              <a:gd name="connsiteY79" fmla="*/ 1981298 h 4572097"/>
              <a:gd name="connsiteX80" fmla="*/ 2209799 w 4572000"/>
              <a:gd name="connsiteY80" fmla="*/ 1828897 h 4572097"/>
              <a:gd name="connsiteX81" fmla="*/ 2285999 w 4572000"/>
              <a:gd name="connsiteY81" fmla="*/ 1905097 h 4572097"/>
              <a:gd name="connsiteX82" fmla="*/ 2263463 w 4572000"/>
              <a:gd name="connsiteY82" fmla="*/ 1959646 h 4572097"/>
              <a:gd name="connsiteX83" fmla="*/ 2155697 w 4572000"/>
              <a:gd name="connsiteY83" fmla="*/ 1959199 h 4572097"/>
              <a:gd name="connsiteX84" fmla="*/ 2133599 w 4572000"/>
              <a:gd name="connsiteY84" fmla="*/ 1905097 h 4572097"/>
              <a:gd name="connsiteX85" fmla="*/ 2209799 w 4572000"/>
              <a:gd name="connsiteY85" fmla="*/ 1828897 h 4572097"/>
              <a:gd name="connsiteX86" fmla="*/ 2209800 w 4572000"/>
              <a:gd name="connsiteY86" fmla="*/ 1525050 h 4572097"/>
              <a:gd name="connsiteX87" fmla="*/ 2263902 w 4572000"/>
              <a:gd name="connsiteY87" fmla="*/ 1546195 h 4572097"/>
              <a:gd name="connsiteX88" fmla="*/ 2279904 w 4572000"/>
              <a:gd name="connsiteY88" fmla="*/ 1571341 h 4572097"/>
              <a:gd name="connsiteX89" fmla="*/ 2286000 w 4572000"/>
              <a:gd name="connsiteY89" fmla="*/ 1600297 h 4572097"/>
              <a:gd name="connsiteX90" fmla="*/ 2263464 w 4572000"/>
              <a:gd name="connsiteY90" fmla="*/ 1654847 h 4572097"/>
              <a:gd name="connsiteX91" fmla="*/ 2155698 w 4572000"/>
              <a:gd name="connsiteY91" fmla="*/ 1654399 h 4572097"/>
              <a:gd name="connsiteX92" fmla="*/ 2139696 w 4572000"/>
              <a:gd name="connsiteY92" fmla="*/ 1571341 h 4572097"/>
              <a:gd name="connsiteX93" fmla="*/ 2155698 w 4572000"/>
              <a:gd name="connsiteY93" fmla="*/ 1546195 h 4572097"/>
              <a:gd name="connsiteX94" fmla="*/ 2209800 w 4572000"/>
              <a:gd name="connsiteY94" fmla="*/ 1525050 h 4572097"/>
              <a:gd name="connsiteX95" fmla="*/ 2895600 w 4572000"/>
              <a:gd name="connsiteY95" fmla="*/ 1524098 h 4572097"/>
              <a:gd name="connsiteX96" fmla="*/ 3657600 w 4572000"/>
              <a:gd name="connsiteY96" fmla="*/ 1524098 h 4572097"/>
              <a:gd name="connsiteX97" fmla="*/ 3657600 w 4572000"/>
              <a:gd name="connsiteY97" fmla="*/ 1676498 h 4572097"/>
              <a:gd name="connsiteX98" fmla="*/ 2895600 w 4572000"/>
              <a:gd name="connsiteY98" fmla="*/ 1676498 h 4572097"/>
              <a:gd name="connsiteX99" fmla="*/ 2438400 w 4572000"/>
              <a:gd name="connsiteY99" fmla="*/ 1524098 h 4572097"/>
              <a:gd name="connsiteX100" fmla="*/ 2743200 w 4572000"/>
              <a:gd name="connsiteY100" fmla="*/ 1524098 h 4572097"/>
              <a:gd name="connsiteX101" fmla="*/ 2743200 w 4572000"/>
              <a:gd name="connsiteY101" fmla="*/ 1676498 h 4572097"/>
              <a:gd name="connsiteX102" fmla="*/ 2438400 w 4572000"/>
              <a:gd name="connsiteY102" fmla="*/ 1676498 h 4572097"/>
              <a:gd name="connsiteX103" fmla="*/ 2209799 w 4572000"/>
              <a:gd name="connsiteY103" fmla="*/ 1219886 h 4572097"/>
              <a:gd name="connsiteX104" fmla="*/ 2263901 w 4572000"/>
              <a:gd name="connsiteY104" fmla="*/ 1241396 h 4572097"/>
              <a:gd name="connsiteX105" fmla="*/ 2285999 w 4572000"/>
              <a:gd name="connsiteY105" fmla="*/ 1295498 h 4572097"/>
              <a:gd name="connsiteX106" fmla="*/ 2285999 w 4572000"/>
              <a:gd name="connsiteY106" fmla="*/ 1297031 h 4572097"/>
              <a:gd name="connsiteX107" fmla="*/ 2209799 w 4572000"/>
              <a:gd name="connsiteY107" fmla="*/ 1371698 h 4572097"/>
              <a:gd name="connsiteX108" fmla="*/ 2180843 w 4572000"/>
              <a:gd name="connsiteY108" fmla="*/ 1366364 h 4572097"/>
              <a:gd name="connsiteX109" fmla="*/ 2155697 w 4572000"/>
              <a:gd name="connsiteY109" fmla="*/ 1349600 h 4572097"/>
              <a:gd name="connsiteX110" fmla="*/ 2133599 w 4572000"/>
              <a:gd name="connsiteY110" fmla="*/ 1295498 h 4572097"/>
              <a:gd name="connsiteX111" fmla="*/ 2155697 w 4572000"/>
              <a:gd name="connsiteY111" fmla="*/ 1241396 h 4572097"/>
              <a:gd name="connsiteX112" fmla="*/ 2209799 w 4572000"/>
              <a:gd name="connsiteY112" fmla="*/ 1219886 h 4572097"/>
              <a:gd name="connsiteX113" fmla="*/ 3352800 w 4572000"/>
              <a:gd name="connsiteY113" fmla="*/ 1219298 h 4572097"/>
              <a:gd name="connsiteX114" fmla="*/ 3657600 w 4572000"/>
              <a:gd name="connsiteY114" fmla="*/ 1219298 h 4572097"/>
              <a:gd name="connsiteX115" fmla="*/ 3657600 w 4572000"/>
              <a:gd name="connsiteY115" fmla="*/ 1371698 h 4572097"/>
              <a:gd name="connsiteX116" fmla="*/ 3352800 w 4572000"/>
              <a:gd name="connsiteY116" fmla="*/ 1371698 h 4572097"/>
              <a:gd name="connsiteX117" fmla="*/ 2438400 w 4572000"/>
              <a:gd name="connsiteY117" fmla="*/ 1219298 h 4572097"/>
              <a:gd name="connsiteX118" fmla="*/ 3200400 w 4572000"/>
              <a:gd name="connsiteY118" fmla="*/ 1219298 h 4572097"/>
              <a:gd name="connsiteX119" fmla="*/ 3200400 w 4572000"/>
              <a:gd name="connsiteY119" fmla="*/ 1371698 h 4572097"/>
              <a:gd name="connsiteX120" fmla="*/ 2438400 w 4572000"/>
              <a:gd name="connsiteY120" fmla="*/ 1371698 h 4572097"/>
              <a:gd name="connsiteX121" fmla="*/ 1678914 w 4572000"/>
              <a:gd name="connsiteY121" fmla="*/ 1172197 h 4572097"/>
              <a:gd name="connsiteX122" fmla="*/ 1250747 w 4572000"/>
              <a:gd name="connsiteY122" fmla="*/ 1600288 h 4572097"/>
              <a:gd name="connsiteX123" fmla="*/ 1678914 w 4572000"/>
              <a:gd name="connsiteY123" fmla="*/ 2028380 h 4572097"/>
              <a:gd name="connsiteX124" fmla="*/ 1678914 w 4572000"/>
              <a:gd name="connsiteY124" fmla="*/ 1172197 h 4572097"/>
              <a:gd name="connsiteX125" fmla="*/ 1066790 w 4572000"/>
              <a:gd name="connsiteY125" fmla="*/ 918755 h 4572097"/>
              <a:gd name="connsiteX126" fmla="*/ 715013 w 4572000"/>
              <a:gd name="connsiteY126" fmla="*/ 1064478 h 4572097"/>
              <a:gd name="connsiteX127" fmla="*/ 607228 w 4572000"/>
              <a:gd name="connsiteY127" fmla="*/ 2028342 h 4572097"/>
              <a:gd name="connsiteX128" fmla="*/ 1571082 w 4572000"/>
              <a:gd name="connsiteY128" fmla="*/ 2136127 h 4572097"/>
              <a:gd name="connsiteX129" fmla="*/ 1089117 w 4572000"/>
              <a:gd name="connsiteY129" fmla="*/ 1654162 h 4572097"/>
              <a:gd name="connsiteX130" fmla="*/ 1086450 w 4572000"/>
              <a:gd name="connsiteY130" fmla="*/ 1650199 h 4572097"/>
              <a:gd name="connsiteX131" fmla="*/ 1075325 w 4572000"/>
              <a:gd name="connsiteY131" fmla="*/ 1633511 h 4572097"/>
              <a:gd name="connsiteX132" fmla="*/ 1072582 w 4572000"/>
              <a:gd name="connsiteY132" fmla="*/ 1629244 h 4572097"/>
              <a:gd name="connsiteX133" fmla="*/ 1071820 w 4572000"/>
              <a:gd name="connsiteY133" fmla="*/ 1626196 h 4572097"/>
              <a:gd name="connsiteX134" fmla="*/ 1066790 w 4572000"/>
              <a:gd name="connsiteY134" fmla="*/ 1600288 h 4572097"/>
              <a:gd name="connsiteX135" fmla="*/ 1219200 w 4572000"/>
              <a:gd name="connsiteY135" fmla="*/ 918689 h 4572097"/>
              <a:gd name="connsiteX136" fmla="*/ 1219200 w 4572000"/>
              <a:gd name="connsiteY136" fmla="*/ 1416351 h 4572097"/>
              <a:gd name="connsiteX137" fmla="*/ 1571092 w 4572000"/>
              <a:gd name="connsiteY137" fmla="*/ 1064459 h 4572097"/>
              <a:gd name="connsiteX138" fmla="*/ 1219200 w 4572000"/>
              <a:gd name="connsiteY138" fmla="*/ 918689 h 4572097"/>
              <a:gd name="connsiteX139" fmla="*/ 1143000 w 4572000"/>
              <a:gd name="connsiteY139" fmla="*/ 762098 h 4572097"/>
              <a:gd name="connsiteX140" fmla="*/ 1981200 w 4572000"/>
              <a:gd name="connsiteY140" fmla="*/ 1600298 h 4572097"/>
              <a:gd name="connsiteX141" fmla="*/ 1143000 w 4572000"/>
              <a:gd name="connsiteY141" fmla="*/ 2438498 h 4572097"/>
              <a:gd name="connsiteX142" fmla="*/ 1132456 w 4572000"/>
              <a:gd name="connsiteY142" fmla="*/ 2438498 h 4572097"/>
              <a:gd name="connsiteX143" fmla="*/ 304800 w 4572000"/>
              <a:gd name="connsiteY143" fmla="*/ 1600298 h 4572097"/>
              <a:gd name="connsiteX144" fmla="*/ 1143000 w 4572000"/>
              <a:gd name="connsiteY144" fmla="*/ 762098 h 4572097"/>
              <a:gd name="connsiteX145" fmla="*/ 4267200 w 4572000"/>
              <a:gd name="connsiteY145" fmla="*/ 762097 h 4572097"/>
              <a:gd name="connsiteX146" fmla="*/ 4267200 w 4572000"/>
              <a:gd name="connsiteY146" fmla="*/ 4038697 h 4572097"/>
              <a:gd name="connsiteX147" fmla="*/ 4419600 w 4572000"/>
              <a:gd name="connsiteY147" fmla="*/ 4038697 h 4572097"/>
              <a:gd name="connsiteX148" fmla="*/ 4419600 w 4572000"/>
              <a:gd name="connsiteY148" fmla="*/ 762097 h 4572097"/>
              <a:gd name="connsiteX149" fmla="*/ 2438400 w 4572000"/>
              <a:gd name="connsiteY149" fmla="*/ 381098 h 4572097"/>
              <a:gd name="connsiteX150" fmla="*/ 2743200 w 4572000"/>
              <a:gd name="connsiteY150" fmla="*/ 381098 h 4572097"/>
              <a:gd name="connsiteX151" fmla="*/ 2743200 w 4572000"/>
              <a:gd name="connsiteY151" fmla="*/ 533498 h 4572097"/>
              <a:gd name="connsiteX152" fmla="*/ 2438400 w 4572000"/>
              <a:gd name="connsiteY152" fmla="*/ 533498 h 4572097"/>
              <a:gd name="connsiteX153" fmla="*/ 1219200 w 4572000"/>
              <a:gd name="connsiteY153" fmla="*/ 381098 h 4572097"/>
              <a:gd name="connsiteX154" fmla="*/ 2286000 w 4572000"/>
              <a:gd name="connsiteY154" fmla="*/ 381098 h 4572097"/>
              <a:gd name="connsiteX155" fmla="*/ 2286000 w 4572000"/>
              <a:gd name="connsiteY155" fmla="*/ 533498 h 4572097"/>
              <a:gd name="connsiteX156" fmla="*/ 1219200 w 4572000"/>
              <a:gd name="connsiteY156" fmla="*/ 533498 h 4572097"/>
              <a:gd name="connsiteX157" fmla="*/ 4343400 w 4572000"/>
              <a:gd name="connsiteY157" fmla="*/ 281427 h 4572097"/>
              <a:gd name="connsiteX158" fmla="*/ 4267200 w 4572000"/>
              <a:gd name="connsiteY158" fmla="*/ 471927 h 4572097"/>
              <a:gd name="connsiteX159" fmla="*/ 4267200 w 4572000"/>
              <a:gd name="connsiteY159" fmla="*/ 609697 h 4572097"/>
              <a:gd name="connsiteX160" fmla="*/ 4419600 w 4572000"/>
              <a:gd name="connsiteY160" fmla="*/ 609697 h 4572097"/>
              <a:gd name="connsiteX161" fmla="*/ 4419600 w 4572000"/>
              <a:gd name="connsiteY161" fmla="*/ 471927 h 4572097"/>
              <a:gd name="connsiteX162" fmla="*/ 152400 w 4572000"/>
              <a:gd name="connsiteY162" fmla="*/ 152497 h 4572097"/>
              <a:gd name="connsiteX163" fmla="*/ 152400 w 4572000"/>
              <a:gd name="connsiteY163" fmla="*/ 4419697 h 4572097"/>
              <a:gd name="connsiteX164" fmla="*/ 3810000 w 4572000"/>
              <a:gd name="connsiteY164" fmla="*/ 4419697 h 4572097"/>
              <a:gd name="connsiteX165" fmla="*/ 3810000 w 4572000"/>
              <a:gd name="connsiteY165" fmla="*/ 152497 h 4572097"/>
              <a:gd name="connsiteX166" fmla="*/ 76200 w 4572000"/>
              <a:gd name="connsiteY166" fmla="*/ 97 h 4572097"/>
              <a:gd name="connsiteX167" fmla="*/ 3886200 w 4572000"/>
              <a:gd name="connsiteY167" fmla="*/ 97 h 4572097"/>
              <a:gd name="connsiteX168" fmla="*/ 3962400 w 4572000"/>
              <a:gd name="connsiteY168" fmla="*/ 76297 h 4572097"/>
              <a:gd name="connsiteX169" fmla="*/ 3962400 w 4572000"/>
              <a:gd name="connsiteY169" fmla="*/ 4495897 h 4572097"/>
              <a:gd name="connsiteX170" fmla="*/ 3886200 w 4572000"/>
              <a:gd name="connsiteY170" fmla="*/ 4572097 h 4572097"/>
              <a:gd name="connsiteX171" fmla="*/ 76200 w 4572000"/>
              <a:gd name="connsiteY171" fmla="*/ 4572097 h 4572097"/>
              <a:gd name="connsiteX172" fmla="*/ 0 w 4572000"/>
              <a:gd name="connsiteY172" fmla="*/ 4495897 h 4572097"/>
              <a:gd name="connsiteX173" fmla="*/ 0 w 4572000"/>
              <a:gd name="connsiteY173" fmla="*/ 76297 h 4572097"/>
              <a:gd name="connsiteX174" fmla="*/ 76200 w 4572000"/>
              <a:gd name="connsiteY174" fmla="*/ 97 h 4572097"/>
              <a:gd name="connsiteX175" fmla="*/ 4344969 w 4572000"/>
              <a:gd name="connsiteY175" fmla="*/ 17 h 4572097"/>
              <a:gd name="connsiteX176" fmla="*/ 4414190 w 4572000"/>
              <a:gd name="connsiteY176" fmla="*/ 48017 h 4572097"/>
              <a:gd name="connsiteX177" fmla="*/ 4566590 w 4572000"/>
              <a:gd name="connsiteY177" fmla="*/ 429017 h 4572097"/>
              <a:gd name="connsiteX178" fmla="*/ 4572000 w 4572000"/>
              <a:gd name="connsiteY178" fmla="*/ 457287 h 4572097"/>
              <a:gd name="connsiteX179" fmla="*/ 4572000 w 4572000"/>
              <a:gd name="connsiteY179" fmla="*/ 4343488 h 4572097"/>
              <a:gd name="connsiteX180" fmla="*/ 4343400 w 4572000"/>
              <a:gd name="connsiteY180" fmla="*/ 4572088 h 4572097"/>
              <a:gd name="connsiteX181" fmla="*/ 4114800 w 4572000"/>
              <a:gd name="connsiteY181" fmla="*/ 4343488 h 4572097"/>
              <a:gd name="connsiteX182" fmla="*/ 4114800 w 4572000"/>
              <a:gd name="connsiteY182" fmla="*/ 457287 h 4572097"/>
              <a:gd name="connsiteX183" fmla="*/ 4120210 w 4572000"/>
              <a:gd name="connsiteY183" fmla="*/ 429017 h 4572097"/>
              <a:gd name="connsiteX184" fmla="*/ 4272610 w 4572000"/>
              <a:gd name="connsiteY184" fmla="*/ 48017 h 4572097"/>
              <a:gd name="connsiteX185" fmla="*/ 4315196 w 4572000"/>
              <a:gd name="connsiteY185" fmla="*/ 5431 h 4572097"/>
              <a:gd name="connsiteX186" fmla="*/ 4344969 w 4572000"/>
              <a:gd name="connsiteY186" fmla="*/ 17 h 457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4572000" h="4572097">
                <a:moveTo>
                  <a:pt x="4267200" y="4191097"/>
                </a:moveTo>
                <a:lnTo>
                  <a:pt x="4267200" y="4343497"/>
                </a:lnTo>
                <a:cubicBezTo>
                  <a:pt x="4267200" y="4385579"/>
                  <a:pt x="4301318" y="4419697"/>
                  <a:pt x="4343400" y="4419697"/>
                </a:cubicBezTo>
                <a:cubicBezTo>
                  <a:pt x="4385481" y="4419697"/>
                  <a:pt x="4419600" y="4385579"/>
                  <a:pt x="4419600" y="4343497"/>
                </a:cubicBezTo>
                <a:lnTo>
                  <a:pt x="4419600" y="4191097"/>
                </a:lnTo>
                <a:close/>
                <a:moveTo>
                  <a:pt x="3276600" y="3505298"/>
                </a:moveTo>
                <a:lnTo>
                  <a:pt x="3581400" y="3505298"/>
                </a:lnTo>
                <a:cubicBezTo>
                  <a:pt x="3623481" y="3505298"/>
                  <a:pt x="3657600" y="3539416"/>
                  <a:pt x="3657600" y="3581498"/>
                </a:cubicBezTo>
                <a:cubicBezTo>
                  <a:pt x="3657600" y="3623579"/>
                  <a:pt x="3623481" y="3657698"/>
                  <a:pt x="3581400" y="3657698"/>
                </a:cubicBezTo>
                <a:lnTo>
                  <a:pt x="3276600" y="3657698"/>
                </a:lnTo>
                <a:cubicBezTo>
                  <a:pt x="3234518" y="3657698"/>
                  <a:pt x="3200400" y="3623579"/>
                  <a:pt x="3200400" y="3581498"/>
                </a:cubicBezTo>
                <a:cubicBezTo>
                  <a:pt x="3200400" y="3539416"/>
                  <a:pt x="3234518" y="3505298"/>
                  <a:pt x="3276600" y="3505298"/>
                </a:cubicBezTo>
                <a:close/>
                <a:moveTo>
                  <a:pt x="2131695" y="3143490"/>
                </a:moveTo>
                <a:lnTo>
                  <a:pt x="1644472" y="3491420"/>
                </a:lnTo>
                <a:cubicBezTo>
                  <a:pt x="1621526" y="3507841"/>
                  <a:pt x="1591389" y="3510250"/>
                  <a:pt x="1566139" y="3497668"/>
                </a:cubicBezTo>
                <a:lnTo>
                  <a:pt x="1295400" y="3361880"/>
                </a:lnTo>
                <a:lnTo>
                  <a:pt x="1094765" y="3462540"/>
                </a:lnTo>
                <a:lnTo>
                  <a:pt x="1389126" y="3724211"/>
                </a:lnTo>
                <a:lnTo>
                  <a:pt x="1804568" y="3585831"/>
                </a:lnTo>
                <a:cubicBezTo>
                  <a:pt x="1819132" y="3580945"/>
                  <a:pt x="1834829" y="3580573"/>
                  <a:pt x="1849603" y="3584764"/>
                </a:cubicBezTo>
                <a:lnTo>
                  <a:pt x="2329663" y="3721924"/>
                </a:lnTo>
                <a:lnTo>
                  <a:pt x="2515971" y="3442423"/>
                </a:lnTo>
                <a:close/>
                <a:moveTo>
                  <a:pt x="3276600" y="3048098"/>
                </a:moveTo>
                <a:lnTo>
                  <a:pt x="3581400" y="3048098"/>
                </a:lnTo>
                <a:cubicBezTo>
                  <a:pt x="3623481" y="3048098"/>
                  <a:pt x="3657600" y="3082216"/>
                  <a:pt x="3657600" y="3124298"/>
                </a:cubicBezTo>
                <a:cubicBezTo>
                  <a:pt x="3657600" y="3166379"/>
                  <a:pt x="3623481" y="3200498"/>
                  <a:pt x="3581400" y="3200498"/>
                </a:cubicBezTo>
                <a:lnTo>
                  <a:pt x="3276600" y="3200498"/>
                </a:lnTo>
                <a:cubicBezTo>
                  <a:pt x="3234518" y="3200498"/>
                  <a:pt x="3200400" y="3166379"/>
                  <a:pt x="3200400" y="3124298"/>
                </a:cubicBezTo>
                <a:cubicBezTo>
                  <a:pt x="3200400" y="3082216"/>
                  <a:pt x="3234518" y="3048098"/>
                  <a:pt x="3276600" y="3048098"/>
                </a:cubicBezTo>
                <a:close/>
                <a:moveTo>
                  <a:pt x="2134961" y="2971664"/>
                </a:moveTo>
                <a:cubicBezTo>
                  <a:pt x="2151047" y="2971986"/>
                  <a:pt x="2167033" y="2977389"/>
                  <a:pt x="2180377" y="2987823"/>
                </a:cubicBezTo>
                <a:lnTo>
                  <a:pt x="2600697" y="3314798"/>
                </a:lnTo>
                <a:lnTo>
                  <a:pt x="2755992" y="3081930"/>
                </a:lnTo>
                <a:cubicBezTo>
                  <a:pt x="2779347" y="3046916"/>
                  <a:pt x="2826668" y="3037468"/>
                  <a:pt x="2861682" y="3060823"/>
                </a:cubicBezTo>
                <a:cubicBezTo>
                  <a:pt x="2896695" y="3084178"/>
                  <a:pt x="2906144" y="3131498"/>
                  <a:pt x="2882789" y="3166512"/>
                </a:cubicBezTo>
                <a:lnTo>
                  <a:pt x="2721321" y="3408676"/>
                </a:lnTo>
                <a:lnTo>
                  <a:pt x="2866101" y="3521299"/>
                </a:lnTo>
                <a:cubicBezTo>
                  <a:pt x="2867006" y="3521966"/>
                  <a:pt x="2867882" y="3522652"/>
                  <a:pt x="2868749" y="3523357"/>
                </a:cubicBezTo>
                <a:cubicBezTo>
                  <a:pt x="2901391" y="3549922"/>
                  <a:pt x="2906306" y="3597928"/>
                  <a:pt x="2879731" y="3630561"/>
                </a:cubicBezTo>
                <a:cubicBezTo>
                  <a:pt x="2853157" y="3663193"/>
                  <a:pt x="2805160" y="3668108"/>
                  <a:pt x="2772528" y="3641543"/>
                </a:cubicBezTo>
                <a:lnTo>
                  <a:pt x="2636510" y="3535777"/>
                </a:lnTo>
                <a:lnTo>
                  <a:pt x="2425589" y="3852389"/>
                </a:lnTo>
                <a:cubicBezTo>
                  <a:pt x="2411454" y="3873581"/>
                  <a:pt x="2387660" y="3886298"/>
                  <a:pt x="2362190" y="3886298"/>
                </a:cubicBezTo>
                <a:cubicBezTo>
                  <a:pt x="2355180" y="3886202"/>
                  <a:pt x="2348208" y="3885173"/>
                  <a:pt x="2341464" y="3883249"/>
                </a:cubicBezTo>
                <a:lnTo>
                  <a:pt x="1830924" y="3737326"/>
                </a:lnTo>
                <a:lnTo>
                  <a:pt x="1396051" y="3882106"/>
                </a:lnTo>
                <a:cubicBezTo>
                  <a:pt x="1370200" y="3890765"/>
                  <a:pt x="1341691" y="3884954"/>
                  <a:pt x="1321298" y="3866866"/>
                </a:cubicBezTo>
                <a:lnTo>
                  <a:pt x="948452" y="3535397"/>
                </a:lnTo>
                <a:lnTo>
                  <a:pt x="719852" y="3649697"/>
                </a:lnTo>
                <a:cubicBezTo>
                  <a:pt x="719833" y="3649706"/>
                  <a:pt x="719814" y="3649715"/>
                  <a:pt x="719795" y="3649725"/>
                </a:cubicBezTo>
                <a:cubicBezTo>
                  <a:pt x="682133" y="3668508"/>
                  <a:pt x="636375" y="3653221"/>
                  <a:pt x="617591" y="3615559"/>
                </a:cubicBezTo>
                <a:cubicBezTo>
                  <a:pt x="598684" y="3578040"/>
                  <a:pt x="613715" y="3532291"/>
                  <a:pt x="651196" y="3513298"/>
                </a:cubicBezTo>
                <a:lnTo>
                  <a:pt x="824855" y="3426507"/>
                </a:lnTo>
                <a:lnTo>
                  <a:pt x="634355" y="3257419"/>
                </a:lnTo>
                <a:cubicBezTo>
                  <a:pt x="602923" y="3229434"/>
                  <a:pt x="600123" y="3181257"/>
                  <a:pt x="628107" y="3149824"/>
                </a:cubicBezTo>
                <a:cubicBezTo>
                  <a:pt x="656091" y="3118392"/>
                  <a:pt x="704269" y="3115592"/>
                  <a:pt x="735701" y="3143576"/>
                </a:cubicBezTo>
                <a:lnTo>
                  <a:pt x="971388" y="3353126"/>
                </a:lnTo>
                <a:lnTo>
                  <a:pt x="1260948" y="3208346"/>
                </a:lnTo>
                <a:cubicBezTo>
                  <a:pt x="1282389" y="3197631"/>
                  <a:pt x="1307630" y="3197631"/>
                  <a:pt x="1329071" y="3208346"/>
                </a:cubicBezTo>
                <a:lnTo>
                  <a:pt x="1592875" y="3340248"/>
                </a:lnTo>
                <a:lnTo>
                  <a:pt x="2088937" y="2985994"/>
                </a:lnTo>
                <a:cubicBezTo>
                  <a:pt x="2102687" y="2976103"/>
                  <a:pt x="2118874" y="2971343"/>
                  <a:pt x="2134961" y="2971664"/>
                </a:cubicBezTo>
                <a:close/>
                <a:moveTo>
                  <a:pt x="381000" y="2590898"/>
                </a:moveTo>
                <a:cubicBezTo>
                  <a:pt x="423081" y="2590898"/>
                  <a:pt x="457200" y="2625016"/>
                  <a:pt x="457200" y="2667098"/>
                </a:cubicBezTo>
                <a:lnTo>
                  <a:pt x="457200" y="4114898"/>
                </a:lnTo>
                <a:lnTo>
                  <a:pt x="3048000" y="4114898"/>
                </a:lnTo>
                <a:cubicBezTo>
                  <a:pt x="3090081" y="4114898"/>
                  <a:pt x="3124200" y="4149016"/>
                  <a:pt x="3124200" y="4191098"/>
                </a:cubicBezTo>
                <a:cubicBezTo>
                  <a:pt x="3124200" y="4233179"/>
                  <a:pt x="3090081" y="4267298"/>
                  <a:pt x="3048000" y="4267298"/>
                </a:cubicBezTo>
                <a:lnTo>
                  <a:pt x="381000" y="4267298"/>
                </a:lnTo>
                <a:cubicBezTo>
                  <a:pt x="338918" y="4267298"/>
                  <a:pt x="304800" y="4233179"/>
                  <a:pt x="304800" y="4191098"/>
                </a:cubicBezTo>
                <a:lnTo>
                  <a:pt x="304800" y="2667098"/>
                </a:lnTo>
                <a:cubicBezTo>
                  <a:pt x="304800" y="2625016"/>
                  <a:pt x="338918" y="2590898"/>
                  <a:pt x="381000" y="2590898"/>
                </a:cubicBezTo>
                <a:close/>
                <a:moveTo>
                  <a:pt x="3200400" y="1828898"/>
                </a:moveTo>
                <a:lnTo>
                  <a:pt x="3657600" y="1828898"/>
                </a:lnTo>
                <a:lnTo>
                  <a:pt x="3657600" y="1981298"/>
                </a:lnTo>
                <a:lnTo>
                  <a:pt x="3200400" y="1981298"/>
                </a:lnTo>
                <a:close/>
                <a:moveTo>
                  <a:pt x="2438400" y="1828898"/>
                </a:moveTo>
                <a:lnTo>
                  <a:pt x="3048000" y="1828898"/>
                </a:lnTo>
                <a:lnTo>
                  <a:pt x="3048000" y="1981298"/>
                </a:lnTo>
                <a:lnTo>
                  <a:pt x="2438400" y="1981298"/>
                </a:lnTo>
                <a:close/>
                <a:moveTo>
                  <a:pt x="2209799" y="1828897"/>
                </a:moveTo>
                <a:cubicBezTo>
                  <a:pt x="2251881" y="1828897"/>
                  <a:pt x="2285999" y="1863006"/>
                  <a:pt x="2285999" y="1905097"/>
                </a:cubicBezTo>
                <a:cubicBezTo>
                  <a:pt x="2286123" y="1925576"/>
                  <a:pt x="2277998" y="1945235"/>
                  <a:pt x="2263463" y="1959646"/>
                </a:cubicBezTo>
                <a:cubicBezTo>
                  <a:pt x="2233583" y="1989279"/>
                  <a:pt x="2185330" y="1989079"/>
                  <a:pt x="2155697" y="1959199"/>
                </a:cubicBezTo>
                <a:cubicBezTo>
                  <a:pt x="2141362" y="1944864"/>
                  <a:pt x="2133399" y="1925366"/>
                  <a:pt x="2133599" y="1905097"/>
                </a:cubicBezTo>
                <a:cubicBezTo>
                  <a:pt x="2133599" y="1863015"/>
                  <a:pt x="2167718" y="1828897"/>
                  <a:pt x="2209799" y="1828897"/>
                </a:cubicBezTo>
                <a:close/>
                <a:moveTo>
                  <a:pt x="2209800" y="1525050"/>
                </a:moveTo>
                <a:cubicBezTo>
                  <a:pt x="2229212" y="1525050"/>
                  <a:pt x="2248624" y="1532098"/>
                  <a:pt x="2263902" y="1546195"/>
                </a:cubicBezTo>
                <a:cubicBezTo>
                  <a:pt x="2270627" y="1553606"/>
                  <a:pt x="2276037" y="1562112"/>
                  <a:pt x="2279904" y="1571341"/>
                </a:cubicBezTo>
                <a:cubicBezTo>
                  <a:pt x="2284171" y="1580381"/>
                  <a:pt x="2286257" y="1590296"/>
                  <a:pt x="2286000" y="1600297"/>
                </a:cubicBezTo>
                <a:cubicBezTo>
                  <a:pt x="2286124" y="1620776"/>
                  <a:pt x="2277999" y="1640436"/>
                  <a:pt x="2263464" y="1654847"/>
                </a:cubicBezTo>
                <a:cubicBezTo>
                  <a:pt x="2233584" y="1684479"/>
                  <a:pt x="2185330" y="1684279"/>
                  <a:pt x="2155698" y="1654399"/>
                </a:cubicBezTo>
                <a:cubicBezTo>
                  <a:pt x="2133886" y="1632587"/>
                  <a:pt x="2127542" y="1599697"/>
                  <a:pt x="2139696" y="1571341"/>
                </a:cubicBezTo>
                <a:cubicBezTo>
                  <a:pt x="2143382" y="1562016"/>
                  <a:pt x="2148812" y="1553482"/>
                  <a:pt x="2155698" y="1546195"/>
                </a:cubicBezTo>
                <a:cubicBezTo>
                  <a:pt x="2170976" y="1532098"/>
                  <a:pt x="2190388" y="1525050"/>
                  <a:pt x="2209800" y="1525050"/>
                </a:cubicBezTo>
                <a:close/>
                <a:moveTo>
                  <a:pt x="2895600" y="1524098"/>
                </a:moveTo>
                <a:lnTo>
                  <a:pt x="3657600" y="1524098"/>
                </a:lnTo>
                <a:lnTo>
                  <a:pt x="3657600" y="1676498"/>
                </a:lnTo>
                <a:lnTo>
                  <a:pt x="2895600" y="1676498"/>
                </a:lnTo>
                <a:close/>
                <a:moveTo>
                  <a:pt x="2438400" y="1524098"/>
                </a:moveTo>
                <a:lnTo>
                  <a:pt x="2743200" y="1524098"/>
                </a:lnTo>
                <a:lnTo>
                  <a:pt x="2743200" y="1676498"/>
                </a:lnTo>
                <a:lnTo>
                  <a:pt x="2438400" y="1676498"/>
                </a:lnTo>
                <a:close/>
                <a:moveTo>
                  <a:pt x="2209799" y="1219886"/>
                </a:moveTo>
                <a:cubicBezTo>
                  <a:pt x="2229259" y="1219886"/>
                  <a:pt x="2248719" y="1227056"/>
                  <a:pt x="2263901" y="1241396"/>
                </a:cubicBezTo>
                <a:cubicBezTo>
                  <a:pt x="2277827" y="1255997"/>
                  <a:pt x="2285714" y="1275314"/>
                  <a:pt x="2285999" y="1295498"/>
                </a:cubicBezTo>
                <a:cubicBezTo>
                  <a:pt x="2286009" y="1296012"/>
                  <a:pt x="2286009" y="1296517"/>
                  <a:pt x="2285999" y="1297031"/>
                </a:cubicBezTo>
                <a:cubicBezTo>
                  <a:pt x="2285580" y="1338693"/>
                  <a:pt x="2251462" y="1372117"/>
                  <a:pt x="2209799" y="1371698"/>
                </a:cubicBezTo>
                <a:cubicBezTo>
                  <a:pt x="2199893" y="1371821"/>
                  <a:pt x="2190054" y="1370012"/>
                  <a:pt x="2180843" y="1366364"/>
                </a:cubicBezTo>
                <a:cubicBezTo>
                  <a:pt x="2171738" y="1361944"/>
                  <a:pt x="2163279" y="1356305"/>
                  <a:pt x="2155697" y="1349600"/>
                </a:cubicBezTo>
                <a:cubicBezTo>
                  <a:pt x="2141362" y="1335264"/>
                  <a:pt x="2133399" y="1315767"/>
                  <a:pt x="2133599" y="1295498"/>
                </a:cubicBezTo>
                <a:cubicBezTo>
                  <a:pt x="2133876" y="1275324"/>
                  <a:pt x="2141772" y="1255997"/>
                  <a:pt x="2155697" y="1241396"/>
                </a:cubicBezTo>
                <a:cubicBezTo>
                  <a:pt x="2170880" y="1227056"/>
                  <a:pt x="2190340" y="1219886"/>
                  <a:pt x="2209799" y="1219886"/>
                </a:cubicBezTo>
                <a:close/>
                <a:moveTo>
                  <a:pt x="3352800" y="1219298"/>
                </a:moveTo>
                <a:lnTo>
                  <a:pt x="3657600" y="1219298"/>
                </a:lnTo>
                <a:lnTo>
                  <a:pt x="3657600" y="1371698"/>
                </a:lnTo>
                <a:lnTo>
                  <a:pt x="3352800" y="1371698"/>
                </a:lnTo>
                <a:close/>
                <a:moveTo>
                  <a:pt x="2438400" y="1219298"/>
                </a:moveTo>
                <a:lnTo>
                  <a:pt x="3200400" y="1219298"/>
                </a:lnTo>
                <a:lnTo>
                  <a:pt x="3200400" y="1371698"/>
                </a:lnTo>
                <a:lnTo>
                  <a:pt x="2438400" y="1371698"/>
                </a:lnTo>
                <a:close/>
                <a:moveTo>
                  <a:pt x="1678914" y="1172197"/>
                </a:moveTo>
                <a:lnTo>
                  <a:pt x="1250747" y="1600288"/>
                </a:lnTo>
                <a:lnTo>
                  <a:pt x="1678914" y="2028380"/>
                </a:lnTo>
                <a:cubicBezTo>
                  <a:pt x="1878768" y="1777977"/>
                  <a:pt x="1878768" y="1422609"/>
                  <a:pt x="1678914" y="1172197"/>
                </a:cubicBezTo>
                <a:close/>
                <a:moveTo>
                  <a:pt x="1066790" y="918755"/>
                </a:moveTo>
                <a:cubicBezTo>
                  <a:pt x="938127" y="933148"/>
                  <a:pt x="816169" y="983668"/>
                  <a:pt x="715013" y="1064478"/>
                </a:cubicBezTo>
                <a:cubicBezTo>
                  <a:pt x="419090" y="1300879"/>
                  <a:pt x="370827" y="1732419"/>
                  <a:pt x="607228" y="2028342"/>
                </a:cubicBezTo>
                <a:cubicBezTo>
                  <a:pt x="843629" y="2324274"/>
                  <a:pt x="1275159" y="2372528"/>
                  <a:pt x="1571082" y="2136127"/>
                </a:cubicBezTo>
                <a:lnTo>
                  <a:pt x="1089117" y="1654162"/>
                </a:lnTo>
                <a:cubicBezTo>
                  <a:pt x="1087974" y="1653019"/>
                  <a:pt x="1087517" y="1651418"/>
                  <a:pt x="1086450" y="1650199"/>
                </a:cubicBezTo>
                <a:cubicBezTo>
                  <a:pt x="1082002" y="1645170"/>
                  <a:pt x="1078258" y="1639550"/>
                  <a:pt x="1075325" y="1633511"/>
                </a:cubicBezTo>
                <a:cubicBezTo>
                  <a:pt x="1074563" y="1631987"/>
                  <a:pt x="1073344" y="1630235"/>
                  <a:pt x="1072582" y="1629244"/>
                </a:cubicBezTo>
                <a:cubicBezTo>
                  <a:pt x="1071820" y="1628254"/>
                  <a:pt x="1072201" y="1627187"/>
                  <a:pt x="1071820" y="1626196"/>
                </a:cubicBezTo>
                <a:cubicBezTo>
                  <a:pt x="1068648" y="1617919"/>
                  <a:pt x="1066943" y="1609146"/>
                  <a:pt x="1066790" y="1600288"/>
                </a:cubicBezTo>
                <a:close/>
                <a:moveTo>
                  <a:pt x="1219200" y="918689"/>
                </a:moveTo>
                <a:lnTo>
                  <a:pt x="1219200" y="1416351"/>
                </a:lnTo>
                <a:lnTo>
                  <a:pt x="1571092" y="1064459"/>
                </a:lnTo>
                <a:cubicBezTo>
                  <a:pt x="1470126" y="983249"/>
                  <a:pt x="1348016" y="932662"/>
                  <a:pt x="1219200" y="918689"/>
                </a:cubicBezTo>
                <a:close/>
                <a:moveTo>
                  <a:pt x="1143000" y="762098"/>
                </a:moveTo>
                <a:cubicBezTo>
                  <a:pt x="1605924" y="762098"/>
                  <a:pt x="1981200" y="1137373"/>
                  <a:pt x="1981200" y="1600298"/>
                </a:cubicBezTo>
                <a:cubicBezTo>
                  <a:pt x="1981200" y="2063222"/>
                  <a:pt x="1605924" y="2438498"/>
                  <a:pt x="1143000" y="2438498"/>
                </a:cubicBezTo>
                <a:cubicBezTo>
                  <a:pt x="1139485" y="2438517"/>
                  <a:pt x="1135970" y="2438517"/>
                  <a:pt x="1132456" y="2438498"/>
                </a:cubicBezTo>
                <a:cubicBezTo>
                  <a:pt x="672436" y="2435583"/>
                  <a:pt x="301885" y="2060308"/>
                  <a:pt x="304800" y="1600298"/>
                </a:cubicBezTo>
                <a:cubicBezTo>
                  <a:pt x="304800" y="1137373"/>
                  <a:pt x="680075" y="762098"/>
                  <a:pt x="1143000" y="762098"/>
                </a:cubicBezTo>
                <a:close/>
                <a:moveTo>
                  <a:pt x="4267200" y="762097"/>
                </a:moveTo>
                <a:lnTo>
                  <a:pt x="4267200" y="4038697"/>
                </a:lnTo>
                <a:lnTo>
                  <a:pt x="4419600" y="4038697"/>
                </a:lnTo>
                <a:lnTo>
                  <a:pt x="4419600" y="762097"/>
                </a:lnTo>
                <a:close/>
                <a:moveTo>
                  <a:pt x="2438400" y="381098"/>
                </a:moveTo>
                <a:lnTo>
                  <a:pt x="2743200" y="381098"/>
                </a:lnTo>
                <a:lnTo>
                  <a:pt x="2743200" y="533498"/>
                </a:lnTo>
                <a:lnTo>
                  <a:pt x="2438400" y="533498"/>
                </a:lnTo>
                <a:close/>
                <a:moveTo>
                  <a:pt x="1219200" y="381098"/>
                </a:moveTo>
                <a:lnTo>
                  <a:pt x="2286000" y="381098"/>
                </a:lnTo>
                <a:lnTo>
                  <a:pt x="2286000" y="533498"/>
                </a:lnTo>
                <a:lnTo>
                  <a:pt x="1219200" y="533498"/>
                </a:lnTo>
                <a:close/>
                <a:moveTo>
                  <a:pt x="4343400" y="281427"/>
                </a:moveTo>
                <a:lnTo>
                  <a:pt x="4267200" y="471927"/>
                </a:lnTo>
                <a:lnTo>
                  <a:pt x="4267200" y="609697"/>
                </a:lnTo>
                <a:lnTo>
                  <a:pt x="4419600" y="609697"/>
                </a:lnTo>
                <a:lnTo>
                  <a:pt x="4419600" y="471927"/>
                </a:lnTo>
                <a:close/>
                <a:moveTo>
                  <a:pt x="152400" y="152497"/>
                </a:moveTo>
                <a:lnTo>
                  <a:pt x="152400" y="4419697"/>
                </a:lnTo>
                <a:lnTo>
                  <a:pt x="3810000" y="4419697"/>
                </a:lnTo>
                <a:lnTo>
                  <a:pt x="3810000" y="152497"/>
                </a:lnTo>
                <a:close/>
                <a:moveTo>
                  <a:pt x="76200" y="97"/>
                </a:moveTo>
                <a:lnTo>
                  <a:pt x="3886200" y="97"/>
                </a:lnTo>
                <a:cubicBezTo>
                  <a:pt x="3928281" y="97"/>
                  <a:pt x="3962400" y="34206"/>
                  <a:pt x="3962400" y="76297"/>
                </a:cubicBezTo>
                <a:lnTo>
                  <a:pt x="3962400" y="4495897"/>
                </a:lnTo>
                <a:cubicBezTo>
                  <a:pt x="3962400" y="4537979"/>
                  <a:pt x="3928281" y="4572097"/>
                  <a:pt x="3886200" y="4572097"/>
                </a:cubicBezTo>
                <a:lnTo>
                  <a:pt x="76200" y="4572097"/>
                </a:lnTo>
                <a:cubicBezTo>
                  <a:pt x="34118" y="4572097"/>
                  <a:pt x="0" y="4537979"/>
                  <a:pt x="0" y="4495897"/>
                </a:cubicBezTo>
                <a:lnTo>
                  <a:pt x="0" y="76297"/>
                </a:lnTo>
                <a:cubicBezTo>
                  <a:pt x="0" y="34215"/>
                  <a:pt x="34118" y="97"/>
                  <a:pt x="76200" y="97"/>
                </a:cubicBezTo>
                <a:close/>
                <a:moveTo>
                  <a:pt x="4344969" y="17"/>
                </a:moveTo>
                <a:cubicBezTo>
                  <a:pt x="4374659" y="640"/>
                  <a:pt x="4402509" y="18692"/>
                  <a:pt x="4414190" y="48017"/>
                </a:cubicBezTo>
                <a:lnTo>
                  <a:pt x="4566590" y="429017"/>
                </a:lnTo>
                <a:cubicBezTo>
                  <a:pt x="4570171" y="438018"/>
                  <a:pt x="4572009" y="447610"/>
                  <a:pt x="4572000" y="457287"/>
                </a:cubicBezTo>
                <a:lnTo>
                  <a:pt x="4572000" y="4343488"/>
                </a:lnTo>
                <a:cubicBezTo>
                  <a:pt x="4572000" y="4469741"/>
                  <a:pt x="4469654" y="4572088"/>
                  <a:pt x="4343400" y="4572088"/>
                </a:cubicBezTo>
                <a:cubicBezTo>
                  <a:pt x="4217146" y="4572088"/>
                  <a:pt x="4114800" y="4469741"/>
                  <a:pt x="4114800" y="4343488"/>
                </a:cubicBezTo>
                <a:lnTo>
                  <a:pt x="4114800" y="457287"/>
                </a:lnTo>
                <a:cubicBezTo>
                  <a:pt x="4114790" y="447610"/>
                  <a:pt x="4116628" y="438009"/>
                  <a:pt x="4120210" y="429017"/>
                </a:cubicBezTo>
                <a:lnTo>
                  <a:pt x="4272610" y="48017"/>
                </a:lnTo>
                <a:cubicBezTo>
                  <a:pt x="4280354" y="28577"/>
                  <a:pt x="4295756" y="13175"/>
                  <a:pt x="4315196" y="5431"/>
                </a:cubicBezTo>
                <a:cubicBezTo>
                  <a:pt x="4324971" y="1538"/>
                  <a:pt x="4335072" y="-191"/>
                  <a:pt x="4344969" y="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903D74B-345F-407E-B677-328A9BBFBADE}"/>
              </a:ext>
            </a:extLst>
          </p:cNvPr>
          <p:cNvSpPr>
            <a:spLocks noChangeAspect="1"/>
          </p:cNvSpPr>
          <p:nvPr/>
        </p:nvSpPr>
        <p:spPr>
          <a:xfrm>
            <a:off x="11766865" y="7425190"/>
            <a:ext cx="853440" cy="853440"/>
          </a:xfrm>
          <a:custGeom>
            <a:avLst/>
            <a:gdLst>
              <a:gd name="connsiteX0" fmla="*/ 3857091 w 4572000"/>
              <a:gd name="connsiteY0" fmla="*/ 4038600 h 4572000"/>
              <a:gd name="connsiteX1" fmla="*/ 3962400 w 4572000"/>
              <a:gd name="connsiteY1" fmla="*/ 4249217 h 4572000"/>
              <a:gd name="connsiteX2" fmla="*/ 4067708 w 4572000"/>
              <a:gd name="connsiteY2" fmla="*/ 4038600 h 4572000"/>
              <a:gd name="connsiteX3" fmla="*/ 2743200 w 4572000"/>
              <a:gd name="connsiteY3" fmla="*/ 3810000 h 4572000"/>
              <a:gd name="connsiteX4" fmla="*/ 2590800 w 4572000"/>
              <a:gd name="connsiteY4" fmla="*/ 3962400 h 4572000"/>
              <a:gd name="connsiteX5" fmla="*/ 2743200 w 4572000"/>
              <a:gd name="connsiteY5" fmla="*/ 4114800 h 4572000"/>
              <a:gd name="connsiteX6" fmla="*/ 2895600 w 4572000"/>
              <a:gd name="connsiteY6" fmla="*/ 3962400 h 4572000"/>
              <a:gd name="connsiteX7" fmla="*/ 2743200 w 4572000"/>
              <a:gd name="connsiteY7" fmla="*/ 3810000 h 4572000"/>
              <a:gd name="connsiteX8" fmla="*/ 2743200 w 4572000"/>
              <a:gd name="connsiteY8" fmla="*/ 3657600 h 4572000"/>
              <a:gd name="connsiteX9" fmla="*/ 3048000 w 4572000"/>
              <a:gd name="connsiteY9" fmla="*/ 3962400 h 4572000"/>
              <a:gd name="connsiteX10" fmla="*/ 2743200 w 4572000"/>
              <a:gd name="connsiteY10" fmla="*/ 4267200 h 4572000"/>
              <a:gd name="connsiteX11" fmla="*/ 2438400 w 4572000"/>
              <a:gd name="connsiteY11" fmla="*/ 3962400 h 4572000"/>
              <a:gd name="connsiteX12" fmla="*/ 2743200 w 4572000"/>
              <a:gd name="connsiteY12" fmla="*/ 3657600 h 4572000"/>
              <a:gd name="connsiteX13" fmla="*/ 1403147 w 4572000"/>
              <a:gd name="connsiteY13" fmla="*/ 3505200 h 4572000"/>
              <a:gd name="connsiteX14" fmla="*/ 1795501 w 4572000"/>
              <a:gd name="connsiteY14" fmla="*/ 3897401 h 4572000"/>
              <a:gd name="connsiteX15" fmla="*/ 1836420 w 4572000"/>
              <a:gd name="connsiteY15" fmla="*/ 3849090 h 4572000"/>
              <a:gd name="connsiteX16" fmla="*/ 1698726 w 4572000"/>
              <a:gd name="connsiteY16" fmla="*/ 3711473 h 4572000"/>
              <a:gd name="connsiteX17" fmla="*/ 1806473 w 4572000"/>
              <a:gd name="connsiteY17" fmla="*/ 3603726 h 4572000"/>
              <a:gd name="connsiteX18" fmla="*/ 1918183 w 4572000"/>
              <a:gd name="connsiteY18" fmla="*/ 3715435 h 4572000"/>
              <a:gd name="connsiteX19" fmla="*/ 1976933 w 4572000"/>
              <a:gd name="connsiteY19" fmla="*/ 3505200 h 4572000"/>
              <a:gd name="connsiteX20" fmla="*/ 1276254 w 4572000"/>
              <a:gd name="connsiteY20" fmla="*/ 2743240 h 4572000"/>
              <a:gd name="connsiteX21" fmla="*/ 909980 w 4572000"/>
              <a:gd name="connsiteY21" fmla="*/ 2861005 h 4572000"/>
              <a:gd name="connsiteX22" fmla="*/ 726681 w 4572000"/>
              <a:gd name="connsiteY22" fmla="*/ 3813390 h 4572000"/>
              <a:gd name="connsiteX23" fmla="*/ 1679067 w 4572000"/>
              <a:gd name="connsiteY23" fmla="*/ 3996690 h 4572000"/>
              <a:gd name="connsiteX24" fmla="*/ 1165327 w 4572000"/>
              <a:gd name="connsiteY24" fmla="*/ 3482873 h 4572000"/>
              <a:gd name="connsiteX25" fmla="*/ 1143019 w 4572000"/>
              <a:gd name="connsiteY25" fmla="*/ 3429019 h 4572000"/>
              <a:gd name="connsiteX26" fmla="*/ 1219200 w 4572000"/>
              <a:gd name="connsiteY26" fmla="*/ 3352800 h 4572000"/>
              <a:gd name="connsiteX27" fmla="*/ 1976933 w 4572000"/>
              <a:gd name="connsiteY27" fmla="*/ 3352800 h 4572000"/>
              <a:gd name="connsiteX28" fmla="*/ 1917573 w 4572000"/>
              <a:gd name="connsiteY28" fmla="*/ 3142945 h 4572000"/>
              <a:gd name="connsiteX29" fmla="*/ 1806168 w 4572000"/>
              <a:gd name="connsiteY29" fmla="*/ 3254273 h 4572000"/>
              <a:gd name="connsiteX30" fmla="*/ 1698422 w 4572000"/>
              <a:gd name="connsiteY30" fmla="*/ 3146526 h 4572000"/>
              <a:gd name="connsiteX31" fmla="*/ 1836420 w 4572000"/>
              <a:gd name="connsiteY31" fmla="*/ 3008528 h 4572000"/>
              <a:gd name="connsiteX32" fmla="*/ 1276254 w 4572000"/>
              <a:gd name="connsiteY32" fmla="*/ 2743240 h 4572000"/>
              <a:gd name="connsiteX33" fmla="*/ 2743200 w 4572000"/>
              <a:gd name="connsiteY33" fmla="*/ 2743200 h 4572000"/>
              <a:gd name="connsiteX34" fmla="*/ 2590800 w 4572000"/>
              <a:gd name="connsiteY34" fmla="*/ 2895600 h 4572000"/>
              <a:gd name="connsiteX35" fmla="*/ 2743200 w 4572000"/>
              <a:gd name="connsiteY35" fmla="*/ 3048000 h 4572000"/>
              <a:gd name="connsiteX36" fmla="*/ 2895600 w 4572000"/>
              <a:gd name="connsiteY36" fmla="*/ 2895600 h 4572000"/>
              <a:gd name="connsiteX37" fmla="*/ 2743200 w 4572000"/>
              <a:gd name="connsiteY37" fmla="*/ 2743200 h 4572000"/>
              <a:gd name="connsiteX38" fmla="*/ 2743200 w 4572000"/>
              <a:gd name="connsiteY38" fmla="*/ 2590800 h 4572000"/>
              <a:gd name="connsiteX39" fmla="*/ 3048000 w 4572000"/>
              <a:gd name="connsiteY39" fmla="*/ 2895600 h 4572000"/>
              <a:gd name="connsiteX40" fmla="*/ 2743200 w 4572000"/>
              <a:gd name="connsiteY40" fmla="*/ 3200400 h 4572000"/>
              <a:gd name="connsiteX41" fmla="*/ 2438400 w 4572000"/>
              <a:gd name="connsiteY41" fmla="*/ 2895600 h 4572000"/>
              <a:gd name="connsiteX42" fmla="*/ 2743200 w 4572000"/>
              <a:gd name="connsiteY42" fmla="*/ 2590800 h 4572000"/>
              <a:gd name="connsiteX43" fmla="*/ 1300473 w 4572000"/>
              <a:gd name="connsiteY43" fmla="*/ 2590467 h 4572000"/>
              <a:gd name="connsiteX44" fmla="*/ 1945005 w 4572000"/>
              <a:gd name="connsiteY44" fmla="*/ 2900248 h 4572000"/>
              <a:gd name="connsiteX45" fmla="*/ 2003526 w 4572000"/>
              <a:gd name="connsiteY45" fmla="*/ 2841726 h 4572000"/>
              <a:gd name="connsiteX46" fmla="*/ 2057400 w 4572000"/>
              <a:gd name="connsiteY46" fmla="*/ 2819400 h 4572000"/>
              <a:gd name="connsiteX47" fmla="*/ 2286000 w 4572000"/>
              <a:gd name="connsiteY47" fmla="*/ 2819400 h 4572000"/>
              <a:gd name="connsiteX48" fmla="*/ 2286000 w 4572000"/>
              <a:gd name="connsiteY48" fmla="*/ 2971800 h 4572000"/>
              <a:gd name="connsiteX49" fmla="*/ 2286000 w 4572000"/>
              <a:gd name="connsiteY49" fmla="*/ 2971809 h 4572000"/>
              <a:gd name="connsiteX50" fmla="*/ 2088947 w 4572000"/>
              <a:gd name="connsiteY50" fmla="*/ 2971809 h 4572000"/>
              <a:gd name="connsiteX51" fmla="*/ 2031797 w 4572000"/>
              <a:gd name="connsiteY51" fmla="*/ 3028959 h 4572000"/>
              <a:gd name="connsiteX52" fmla="*/ 2030806 w 4572000"/>
              <a:gd name="connsiteY52" fmla="*/ 3828069 h 4572000"/>
              <a:gd name="connsiteX53" fmla="*/ 2088947 w 4572000"/>
              <a:gd name="connsiteY53" fmla="*/ 3886209 h 4572000"/>
              <a:gd name="connsiteX54" fmla="*/ 2286000 w 4572000"/>
              <a:gd name="connsiteY54" fmla="*/ 3886209 h 4572000"/>
              <a:gd name="connsiteX55" fmla="*/ 2286000 w 4572000"/>
              <a:gd name="connsiteY55" fmla="*/ 4038609 h 4572000"/>
              <a:gd name="connsiteX56" fmla="*/ 2057400 w 4572000"/>
              <a:gd name="connsiteY56" fmla="*/ 4038609 h 4572000"/>
              <a:gd name="connsiteX57" fmla="*/ 2003069 w 4572000"/>
              <a:gd name="connsiteY57" fmla="*/ 4016435 h 4572000"/>
              <a:gd name="connsiteX58" fmla="*/ 1943710 w 4572000"/>
              <a:gd name="connsiteY58" fmla="*/ 3957075 h 4572000"/>
              <a:gd name="connsiteX59" fmla="*/ 1844040 w 4572000"/>
              <a:gd name="connsiteY59" fmla="*/ 4061469 h 4572000"/>
              <a:gd name="connsiteX60" fmla="*/ 1822771 w 4572000"/>
              <a:gd name="connsiteY60" fmla="*/ 4079329 h 4572000"/>
              <a:gd name="connsiteX61" fmla="*/ 643699 w 4572000"/>
              <a:gd name="connsiteY61" fmla="*/ 3957094 h 4572000"/>
              <a:gd name="connsiteX62" fmla="*/ 765934 w 4572000"/>
              <a:gd name="connsiteY62" fmla="*/ 2778014 h 4572000"/>
              <a:gd name="connsiteX63" fmla="*/ 1300473 w 4572000"/>
              <a:gd name="connsiteY63" fmla="*/ 2590467 h 4572000"/>
              <a:gd name="connsiteX64" fmla="*/ 2133600 w 4572000"/>
              <a:gd name="connsiteY64" fmla="*/ 2209800 h 4572000"/>
              <a:gd name="connsiteX65" fmla="*/ 2971800 w 4572000"/>
              <a:gd name="connsiteY65" fmla="*/ 2209800 h 4572000"/>
              <a:gd name="connsiteX66" fmla="*/ 3048000 w 4572000"/>
              <a:gd name="connsiteY66" fmla="*/ 2286000 h 4572000"/>
              <a:gd name="connsiteX67" fmla="*/ 2971800 w 4572000"/>
              <a:gd name="connsiteY67" fmla="*/ 2362200 h 4572000"/>
              <a:gd name="connsiteX68" fmla="*/ 2133600 w 4572000"/>
              <a:gd name="connsiteY68" fmla="*/ 2362200 h 4572000"/>
              <a:gd name="connsiteX69" fmla="*/ 2057400 w 4572000"/>
              <a:gd name="connsiteY69" fmla="*/ 2286000 h 4572000"/>
              <a:gd name="connsiteX70" fmla="*/ 2133600 w 4572000"/>
              <a:gd name="connsiteY70" fmla="*/ 2209800 h 4572000"/>
              <a:gd name="connsiteX71" fmla="*/ 1295400 w 4572000"/>
              <a:gd name="connsiteY71" fmla="*/ 2209800 h 4572000"/>
              <a:gd name="connsiteX72" fmla="*/ 1828800 w 4572000"/>
              <a:gd name="connsiteY72" fmla="*/ 2209800 h 4572000"/>
              <a:gd name="connsiteX73" fmla="*/ 1905000 w 4572000"/>
              <a:gd name="connsiteY73" fmla="*/ 2286000 h 4572000"/>
              <a:gd name="connsiteX74" fmla="*/ 1828800 w 4572000"/>
              <a:gd name="connsiteY74" fmla="*/ 2362200 h 4572000"/>
              <a:gd name="connsiteX75" fmla="*/ 1295400 w 4572000"/>
              <a:gd name="connsiteY75" fmla="*/ 2362200 h 4572000"/>
              <a:gd name="connsiteX76" fmla="*/ 1219200 w 4572000"/>
              <a:gd name="connsiteY76" fmla="*/ 2286000 h 4572000"/>
              <a:gd name="connsiteX77" fmla="*/ 1295400 w 4572000"/>
              <a:gd name="connsiteY77" fmla="*/ 2209800 h 4572000"/>
              <a:gd name="connsiteX78" fmla="*/ 762000 w 4572000"/>
              <a:gd name="connsiteY78" fmla="*/ 1981200 h 4572000"/>
              <a:gd name="connsiteX79" fmla="*/ 609600 w 4572000"/>
              <a:gd name="connsiteY79" fmla="*/ 2133600 h 4572000"/>
              <a:gd name="connsiteX80" fmla="*/ 762000 w 4572000"/>
              <a:gd name="connsiteY80" fmla="*/ 2286000 h 4572000"/>
              <a:gd name="connsiteX81" fmla="*/ 914400 w 4572000"/>
              <a:gd name="connsiteY81" fmla="*/ 2133600 h 4572000"/>
              <a:gd name="connsiteX82" fmla="*/ 762000 w 4572000"/>
              <a:gd name="connsiteY82" fmla="*/ 1981200 h 4572000"/>
              <a:gd name="connsiteX83" fmla="*/ 2667000 w 4572000"/>
              <a:gd name="connsiteY83" fmla="*/ 1905000 h 4572000"/>
              <a:gd name="connsiteX84" fmla="*/ 2971800 w 4572000"/>
              <a:gd name="connsiteY84" fmla="*/ 1905000 h 4572000"/>
              <a:gd name="connsiteX85" fmla="*/ 3048000 w 4572000"/>
              <a:gd name="connsiteY85" fmla="*/ 1981200 h 4572000"/>
              <a:gd name="connsiteX86" fmla="*/ 2971800 w 4572000"/>
              <a:gd name="connsiteY86" fmla="*/ 2057400 h 4572000"/>
              <a:gd name="connsiteX87" fmla="*/ 2667000 w 4572000"/>
              <a:gd name="connsiteY87" fmla="*/ 2057400 h 4572000"/>
              <a:gd name="connsiteX88" fmla="*/ 2590800 w 4572000"/>
              <a:gd name="connsiteY88" fmla="*/ 1981200 h 4572000"/>
              <a:gd name="connsiteX89" fmla="*/ 2667000 w 4572000"/>
              <a:gd name="connsiteY89" fmla="*/ 1905000 h 4572000"/>
              <a:gd name="connsiteX90" fmla="*/ 1295400 w 4572000"/>
              <a:gd name="connsiteY90" fmla="*/ 1905000 h 4572000"/>
              <a:gd name="connsiteX91" fmla="*/ 2362200 w 4572000"/>
              <a:gd name="connsiteY91" fmla="*/ 1905000 h 4572000"/>
              <a:gd name="connsiteX92" fmla="*/ 2438400 w 4572000"/>
              <a:gd name="connsiteY92" fmla="*/ 1981200 h 4572000"/>
              <a:gd name="connsiteX93" fmla="*/ 2362200 w 4572000"/>
              <a:gd name="connsiteY93" fmla="*/ 2057400 h 4572000"/>
              <a:gd name="connsiteX94" fmla="*/ 1295400 w 4572000"/>
              <a:gd name="connsiteY94" fmla="*/ 2057400 h 4572000"/>
              <a:gd name="connsiteX95" fmla="*/ 1219200 w 4572000"/>
              <a:gd name="connsiteY95" fmla="*/ 1981200 h 4572000"/>
              <a:gd name="connsiteX96" fmla="*/ 1295400 w 4572000"/>
              <a:gd name="connsiteY96" fmla="*/ 1905000 h 4572000"/>
              <a:gd name="connsiteX97" fmla="*/ 762000 w 4572000"/>
              <a:gd name="connsiteY97" fmla="*/ 1828800 h 4572000"/>
              <a:gd name="connsiteX98" fmla="*/ 1066800 w 4572000"/>
              <a:gd name="connsiteY98" fmla="*/ 2133600 h 4572000"/>
              <a:gd name="connsiteX99" fmla="*/ 762000 w 4572000"/>
              <a:gd name="connsiteY99" fmla="*/ 2438400 h 4572000"/>
              <a:gd name="connsiteX100" fmla="*/ 457200 w 4572000"/>
              <a:gd name="connsiteY100" fmla="*/ 2133600 h 4572000"/>
              <a:gd name="connsiteX101" fmla="*/ 762000 w 4572000"/>
              <a:gd name="connsiteY101" fmla="*/ 1828800 h 4572000"/>
              <a:gd name="connsiteX102" fmla="*/ 3810000 w 4572000"/>
              <a:gd name="connsiteY102" fmla="*/ 1752600 h 4572000"/>
              <a:gd name="connsiteX103" fmla="*/ 3810000 w 4572000"/>
              <a:gd name="connsiteY103" fmla="*/ 3886200 h 4572000"/>
              <a:gd name="connsiteX104" fmla="*/ 4114800 w 4572000"/>
              <a:gd name="connsiteY104" fmla="*/ 3886200 h 4572000"/>
              <a:gd name="connsiteX105" fmla="*/ 4114800 w 4572000"/>
              <a:gd name="connsiteY105" fmla="*/ 1752600 h 4572000"/>
              <a:gd name="connsiteX106" fmla="*/ 2362200 w 4572000"/>
              <a:gd name="connsiteY106" fmla="*/ 1447800 h 4572000"/>
              <a:gd name="connsiteX107" fmla="*/ 2971800 w 4572000"/>
              <a:gd name="connsiteY107" fmla="*/ 1447800 h 4572000"/>
              <a:gd name="connsiteX108" fmla="*/ 3048000 w 4572000"/>
              <a:gd name="connsiteY108" fmla="*/ 1524000 h 4572000"/>
              <a:gd name="connsiteX109" fmla="*/ 2971800 w 4572000"/>
              <a:gd name="connsiteY109" fmla="*/ 1600200 h 4572000"/>
              <a:gd name="connsiteX110" fmla="*/ 2362200 w 4572000"/>
              <a:gd name="connsiteY110" fmla="*/ 1600200 h 4572000"/>
              <a:gd name="connsiteX111" fmla="*/ 2286000 w 4572000"/>
              <a:gd name="connsiteY111" fmla="*/ 1524000 h 4572000"/>
              <a:gd name="connsiteX112" fmla="*/ 2362200 w 4572000"/>
              <a:gd name="connsiteY112" fmla="*/ 1447800 h 4572000"/>
              <a:gd name="connsiteX113" fmla="*/ 1295400 w 4572000"/>
              <a:gd name="connsiteY113" fmla="*/ 1447800 h 4572000"/>
              <a:gd name="connsiteX114" fmla="*/ 2057400 w 4572000"/>
              <a:gd name="connsiteY114" fmla="*/ 1447800 h 4572000"/>
              <a:gd name="connsiteX115" fmla="*/ 2133600 w 4572000"/>
              <a:gd name="connsiteY115" fmla="*/ 1524000 h 4572000"/>
              <a:gd name="connsiteX116" fmla="*/ 2057400 w 4572000"/>
              <a:gd name="connsiteY116" fmla="*/ 1600200 h 4572000"/>
              <a:gd name="connsiteX117" fmla="*/ 1295400 w 4572000"/>
              <a:gd name="connsiteY117" fmla="*/ 1600200 h 4572000"/>
              <a:gd name="connsiteX118" fmla="*/ 1219200 w 4572000"/>
              <a:gd name="connsiteY118" fmla="*/ 1524000 h 4572000"/>
              <a:gd name="connsiteX119" fmla="*/ 1295400 w 4572000"/>
              <a:gd name="connsiteY119" fmla="*/ 1447800 h 4572000"/>
              <a:gd name="connsiteX120" fmla="*/ 762000 w 4572000"/>
              <a:gd name="connsiteY120" fmla="*/ 1219200 h 4572000"/>
              <a:gd name="connsiteX121" fmla="*/ 609600 w 4572000"/>
              <a:gd name="connsiteY121" fmla="*/ 1371600 h 4572000"/>
              <a:gd name="connsiteX122" fmla="*/ 762000 w 4572000"/>
              <a:gd name="connsiteY122" fmla="*/ 1524000 h 4572000"/>
              <a:gd name="connsiteX123" fmla="*/ 914400 w 4572000"/>
              <a:gd name="connsiteY123" fmla="*/ 1371600 h 4572000"/>
              <a:gd name="connsiteX124" fmla="*/ 762000 w 4572000"/>
              <a:gd name="connsiteY124" fmla="*/ 1219200 h 4572000"/>
              <a:gd name="connsiteX125" fmla="*/ 1905000 w 4572000"/>
              <a:gd name="connsiteY125" fmla="*/ 1143000 h 4572000"/>
              <a:gd name="connsiteX126" fmla="*/ 2971800 w 4572000"/>
              <a:gd name="connsiteY126" fmla="*/ 1143000 h 4572000"/>
              <a:gd name="connsiteX127" fmla="*/ 3048000 w 4572000"/>
              <a:gd name="connsiteY127" fmla="*/ 1219200 h 4572000"/>
              <a:gd name="connsiteX128" fmla="*/ 2971800 w 4572000"/>
              <a:gd name="connsiteY128" fmla="*/ 1295400 h 4572000"/>
              <a:gd name="connsiteX129" fmla="*/ 1905000 w 4572000"/>
              <a:gd name="connsiteY129" fmla="*/ 1295400 h 4572000"/>
              <a:gd name="connsiteX130" fmla="*/ 1828800 w 4572000"/>
              <a:gd name="connsiteY130" fmla="*/ 1219200 h 4572000"/>
              <a:gd name="connsiteX131" fmla="*/ 1905000 w 4572000"/>
              <a:gd name="connsiteY131" fmla="*/ 1143000 h 4572000"/>
              <a:gd name="connsiteX132" fmla="*/ 1295400 w 4572000"/>
              <a:gd name="connsiteY132" fmla="*/ 1143000 h 4572000"/>
              <a:gd name="connsiteX133" fmla="*/ 1600200 w 4572000"/>
              <a:gd name="connsiteY133" fmla="*/ 1143000 h 4572000"/>
              <a:gd name="connsiteX134" fmla="*/ 1676400 w 4572000"/>
              <a:gd name="connsiteY134" fmla="*/ 1219200 h 4572000"/>
              <a:gd name="connsiteX135" fmla="*/ 1600200 w 4572000"/>
              <a:gd name="connsiteY135" fmla="*/ 1295400 h 4572000"/>
              <a:gd name="connsiteX136" fmla="*/ 1295400 w 4572000"/>
              <a:gd name="connsiteY136" fmla="*/ 1295400 h 4572000"/>
              <a:gd name="connsiteX137" fmla="*/ 1219200 w 4572000"/>
              <a:gd name="connsiteY137" fmla="*/ 1219200 h 4572000"/>
              <a:gd name="connsiteX138" fmla="*/ 1295400 w 4572000"/>
              <a:gd name="connsiteY138" fmla="*/ 1143000 h 4572000"/>
              <a:gd name="connsiteX139" fmla="*/ 762000 w 4572000"/>
              <a:gd name="connsiteY139" fmla="*/ 1066800 h 4572000"/>
              <a:gd name="connsiteX140" fmla="*/ 1066800 w 4572000"/>
              <a:gd name="connsiteY140" fmla="*/ 1371600 h 4572000"/>
              <a:gd name="connsiteX141" fmla="*/ 762000 w 4572000"/>
              <a:gd name="connsiteY141" fmla="*/ 1676400 h 4572000"/>
              <a:gd name="connsiteX142" fmla="*/ 457200 w 4572000"/>
              <a:gd name="connsiteY142" fmla="*/ 1371600 h 4572000"/>
              <a:gd name="connsiteX143" fmla="*/ 762000 w 4572000"/>
              <a:gd name="connsiteY143" fmla="*/ 1066800 h 4572000"/>
              <a:gd name="connsiteX144" fmla="*/ 3810000 w 4572000"/>
              <a:gd name="connsiteY144" fmla="*/ 457200 h 4572000"/>
              <a:gd name="connsiteX145" fmla="*/ 3810000 w 4572000"/>
              <a:gd name="connsiteY145" fmla="*/ 1600200 h 4572000"/>
              <a:gd name="connsiteX146" fmla="*/ 4114800 w 4572000"/>
              <a:gd name="connsiteY146" fmla="*/ 1600200 h 4572000"/>
              <a:gd name="connsiteX147" fmla="*/ 4114800 w 4572000"/>
              <a:gd name="connsiteY147" fmla="*/ 457200 h 4572000"/>
              <a:gd name="connsiteX148" fmla="*/ 914400 w 4572000"/>
              <a:gd name="connsiteY148" fmla="*/ 457200 h 4572000"/>
              <a:gd name="connsiteX149" fmla="*/ 914400 w 4572000"/>
              <a:gd name="connsiteY149" fmla="*/ 762000 h 4572000"/>
              <a:gd name="connsiteX150" fmla="*/ 1537030 w 4572000"/>
              <a:gd name="connsiteY150" fmla="*/ 762000 h 4572000"/>
              <a:gd name="connsiteX151" fmla="*/ 1676524 w 4572000"/>
              <a:gd name="connsiteY151" fmla="*/ 622506 h 4572000"/>
              <a:gd name="connsiteX152" fmla="*/ 1968170 w 4572000"/>
              <a:gd name="connsiteY152" fmla="*/ 762000 h 4572000"/>
              <a:gd name="connsiteX153" fmla="*/ 2590800 w 4572000"/>
              <a:gd name="connsiteY153" fmla="*/ 762000 h 4572000"/>
              <a:gd name="connsiteX154" fmla="*/ 2590800 w 4572000"/>
              <a:gd name="connsiteY154" fmla="*/ 457200 h 4572000"/>
              <a:gd name="connsiteX155" fmla="*/ 152400 w 4572000"/>
              <a:gd name="connsiteY155" fmla="*/ 457200 h 4572000"/>
              <a:gd name="connsiteX156" fmla="*/ 152400 w 4572000"/>
              <a:gd name="connsiteY156" fmla="*/ 4419600 h 4572000"/>
              <a:gd name="connsiteX157" fmla="*/ 3352800 w 4572000"/>
              <a:gd name="connsiteY157" fmla="*/ 4419600 h 4572000"/>
              <a:gd name="connsiteX158" fmla="*/ 3352800 w 4572000"/>
              <a:gd name="connsiteY158" fmla="*/ 457200 h 4572000"/>
              <a:gd name="connsiteX159" fmla="*/ 2743200 w 4572000"/>
              <a:gd name="connsiteY159" fmla="*/ 457200 h 4572000"/>
              <a:gd name="connsiteX160" fmla="*/ 2743200 w 4572000"/>
              <a:gd name="connsiteY160" fmla="*/ 838200 h 4572000"/>
              <a:gd name="connsiteX161" fmla="*/ 2667000 w 4572000"/>
              <a:gd name="connsiteY161" fmla="*/ 914400 h 4572000"/>
              <a:gd name="connsiteX162" fmla="*/ 1905000 w 4572000"/>
              <a:gd name="connsiteY162" fmla="*/ 914400 h 4572000"/>
              <a:gd name="connsiteX163" fmla="*/ 1828800 w 4572000"/>
              <a:gd name="connsiteY163" fmla="*/ 838200 h 4572000"/>
              <a:gd name="connsiteX164" fmla="*/ 1752600 w 4572000"/>
              <a:gd name="connsiteY164" fmla="*/ 762000 h 4572000"/>
              <a:gd name="connsiteX165" fmla="*/ 1676400 w 4572000"/>
              <a:gd name="connsiteY165" fmla="*/ 838200 h 4572000"/>
              <a:gd name="connsiteX166" fmla="*/ 1600200 w 4572000"/>
              <a:gd name="connsiteY166" fmla="*/ 914400 h 4572000"/>
              <a:gd name="connsiteX167" fmla="*/ 838200 w 4572000"/>
              <a:gd name="connsiteY167" fmla="*/ 914400 h 4572000"/>
              <a:gd name="connsiteX168" fmla="*/ 762000 w 4572000"/>
              <a:gd name="connsiteY168" fmla="*/ 838200 h 4572000"/>
              <a:gd name="connsiteX169" fmla="*/ 762000 w 4572000"/>
              <a:gd name="connsiteY169" fmla="*/ 457200 h 4572000"/>
              <a:gd name="connsiteX170" fmla="*/ 3962400 w 4572000"/>
              <a:gd name="connsiteY170" fmla="*/ 152400 h 4572000"/>
              <a:gd name="connsiteX171" fmla="*/ 3810000 w 4572000"/>
              <a:gd name="connsiteY171" fmla="*/ 304800 h 4572000"/>
              <a:gd name="connsiteX172" fmla="*/ 4114800 w 4572000"/>
              <a:gd name="connsiteY172" fmla="*/ 304800 h 4572000"/>
              <a:gd name="connsiteX173" fmla="*/ 3962400 w 4572000"/>
              <a:gd name="connsiteY173" fmla="*/ 152400 h 4572000"/>
              <a:gd name="connsiteX174" fmla="*/ 914400 w 4572000"/>
              <a:gd name="connsiteY174" fmla="*/ 152400 h 4572000"/>
              <a:gd name="connsiteX175" fmla="*/ 914400 w 4572000"/>
              <a:gd name="connsiteY175" fmla="*/ 304800 h 4572000"/>
              <a:gd name="connsiteX176" fmla="*/ 2590800 w 4572000"/>
              <a:gd name="connsiteY176" fmla="*/ 304800 h 4572000"/>
              <a:gd name="connsiteX177" fmla="*/ 2590800 w 4572000"/>
              <a:gd name="connsiteY177" fmla="*/ 152400 h 4572000"/>
              <a:gd name="connsiteX178" fmla="*/ 3962400 w 4572000"/>
              <a:gd name="connsiteY178" fmla="*/ 0 h 4572000"/>
              <a:gd name="connsiteX179" fmla="*/ 4267200 w 4572000"/>
              <a:gd name="connsiteY179" fmla="*/ 304800 h 4572000"/>
              <a:gd name="connsiteX180" fmla="*/ 4267200 w 4572000"/>
              <a:gd name="connsiteY180" fmla="*/ 312420 h 4572000"/>
              <a:gd name="connsiteX181" fmla="*/ 4572000 w 4572000"/>
              <a:gd name="connsiteY181" fmla="*/ 685800 h 4572000"/>
              <a:gd name="connsiteX182" fmla="*/ 4572000 w 4572000"/>
              <a:gd name="connsiteY182" fmla="*/ 1371600 h 4572000"/>
              <a:gd name="connsiteX183" fmla="*/ 4495800 w 4572000"/>
              <a:gd name="connsiteY183" fmla="*/ 1447800 h 4572000"/>
              <a:gd name="connsiteX184" fmla="*/ 4419600 w 4572000"/>
              <a:gd name="connsiteY184" fmla="*/ 1371600 h 4572000"/>
              <a:gd name="connsiteX185" fmla="*/ 4419600 w 4572000"/>
              <a:gd name="connsiteY185" fmla="*/ 685800 h 4572000"/>
              <a:gd name="connsiteX186" fmla="*/ 4267581 w 4572000"/>
              <a:gd name="connsiteY186" fmla="*/ 471221 h 4572000"/>
              <a:gd name="connsiteX187" fmla="*/ 4267581 w 4572000"/>
              <a:gd name="connsiteY187" fmla="*/ 3962400 h 4572000"/>
              <a:gd name="connsiteX188" fmla="*/ 4267047 w 4572000"/>
              <a:gd name="connsiteY188" fmla="*/ 3965143 h 4572000"/>
              <a:gd name="connsiteX189" fmla="*/ 4262323 w 4572000"/>
              <a:gd name="connsiteY189" fmla="*/ 3988613 h 4572000"/>
              <a:gd name="connsiteX190" fmla="*/ 4260570 w 4572000"/>
              <a:gd name="connsiteY190" fmla="*/ 3993642 h 4572000"/>
              <a:gd name="connsiteX191" fmla="*/ 4259580 w 4572000"/>
              <a:gd name="connsiteY191" fmla="*/ 3996461 h 4572000"/>
              <a:gd name="connsiteX192" fmla="*/ 4038600 w 4572000"/>
              <a:gd name="connsiteY192" fmla="*/ 4437583 h 4572000"/>
              <a:gd name="connsiteX193" fmla="*/ 4038600 w 4572000"/>
              <a:gd name="connsiteY193" fmla="*/ 4495800 h 4572000"/>
              <a:gd name="connsiteX194" fmla="*/ 3962400 w 4572000"/>
              <a:gd name="connsiteY194" fmla="*/ 4572000 h 4572000"/>
              <a:gd name="connsiteX195" fmla="*/ 3886200 w 4572000"/>
              <a:gd name="connsiteY195" fmla="*/ 4495800 h 4572000"/>
              <a:gd name="connsiteX196" fmla="*/ 3886200 w 4572000"/>
              <a:gd name="connsiteY196" fmla="*/ 4437583 h 4572000"/>
              <a:gd name="connsiteX197" fmla="*/ 3665601 w 4572000"/>
              <a:gd name="connsiteY197" fmla="*/ 3996461 h 4572000"/>
              <a:gd name="connsiteX198" fmla="*/ 3664610 w 4572000"/>
              <a:gd name="connsiteY198" fmla="*/ 3993642 h 4572000"/>
              <a:gd name="connsiteX199" fmla="*/ 3662858 w 4572000"/>
              <a:gd name="connsiteY199" fmla="*/ 3988613 h 4572000"/>
              <a:gd name="connsiteX200" fmla="*/ 3658133 w 4572000"/>
              <a:gd name="connsiteY200" fmla="*/ 3965143 h 4572000"/>
              <a:gd name="connsiteX201" fmla="*/ 3657600 w 4572000"/>
              <a:gd name="connsiteY201" fmla="*/ 3962400 h 4572000"/>
              <a:gd name="connsiteX202" fmla="*/ 3657600 w 4572000"/>
              <a:gd name="connsiteY202" fmla="*/ 304800 h 4572000"/>
              <a:gd name="connsiteX203" fmla="*/ 3962400 w 4572000"/>
              <a:gd name="connsiteY203" fmla="*/ 0 h 4572000"/>
              <a:gd name="connsiteX204" fmla="*/ 838200 w 4572000"/>
              <a:gd name="connsiteY204" fmla="*/ 0 h 4572000"/>
              <a:gd name="connsiteX205" fmla="*/ 2667000 w 4572000"/>
              <a:gd name="connsiteY205" fmla="*/ 0 h 4572000"/>
              <a:gd name="connsiteX206" fmla="*/ 2743200 w 4572000"/>
              <a:gd name="connsiteY206" fmla="*/ 76200 h 4572000"/>
              <a:gd name="connsiteX207" fmla="*/ 2743200 w 4572000"/>
              <a:gd name="connsiteY207" fmla="*/ 304800 h 4572000"/>
              <a:gd name="connsiteX208" fmla="*/ 3429000 w 4572000"/>
              <a:gd name="connsiteY208" fmla="*/ 304800 h 4572000"/>
              <a:gd name="connsiteX209" fmla="*/ 3505200 w 4572000"/>
              <a:gd name="connsiteY209" fmla="*/ 381000 h 4572000"/>
              <a:gd name="connsiteX210" fmla="*/ 3505200 w 4572000"/>
              <a:gd name="connsiteY210" fmla="*/ 4495800 h 4572000"/>
              <a:gd name="connsiteX211" fmla="*/ 3429000 w 4572000"/>
              <a:gd name="connsiteY211" fmla="*/ 4572000 h 4572000"/>
              <a:gd name="connsiteX212" fmla="*/ 76200 w 4572000"/>
              <a:gd name="connsiteY212" fmla="*/ 4572000 h 4572000"/>
              <a:gd name="connsiteX213" fmla="*/ 0 w 4572000"/>
              <a:gd name="connsiteY213" fmla="*/ 4495800 h 4572000"/>
              <a:gd name="connsiteX214" fmla="*/ 0 w 4572000"/>
              <a:gd name="connsiteY214" fmla="*/ 381000 h 4572000"/>
              <a:gd name="connsiteX215" fmla="*/ 76200 w 4572000"/>
              <a:gd name="connsiteY215" fmla="*/ 304800 h 4572000"/>
              <a:gd name="connsiteX216" fmla="*/ 762000 w 4572000"/>
              <a:gd name="connsiteY216" fmla="*/ 304800 h 4572000"/>
              <a:gd name="connsiteX217" fmla="*/ 762000 w 4572000"/>
              <a:gd name="connsiteY217" fmla="*/ 76200 h 4572000"/>
              <a:gd name="connsiteX218" fmla="*/ 838200 w 4572000"/>
              <a:gd name="connsiteY218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4572000" h="4572000">
                <a:moveTo>
                  <a:pt x="3857091" y="4038600"/>
                </a:moveTo>
                <a:lnTo>
                  <a:pt x="3962400" y="4249217"/>
                </a:lnTo>
                <a:lnTo>
                  <a:pt x="4067708" y="4038600"/>
                </a:lnTo>
                <a:close/>
                <a:moveTo>
                  <a:pt x="2743200" y="3810000"/>
                </a:moveTo>
                <a:cubicBezTo>
                  <a:pt x="2659027" y="3810000"/>
                  <a:pt x="2590800" y="3878227"/>
                  <a:pt x="2590800" y="3962400"/>
                </a:cubicBezTo>
                <a:cubicBezTo>
                  <a:pt x="2590800" y="4046572"/>
                  <a:pt x="2659027" y="4114800"/>
                  <a:pt x="2743200" y="4114800"/>
                </a:cubicBezTo>
                <a:cubicBezTo>
                  <a:pt x="2827372" y="4114800"/>
                  <a:pt x="2895600" y="4046572"/>
                  <a:pt x="2895600" y="3962400"/>
                </a:cubicBezTo>
                <a:cubicBezTo>
                  <a:pt x="2895600" y="3878227"/>
                  <a:pt x="2827372" y="3810000"/>
                  <a:pt x="2743200" y="3810000"/>
                </a:cubicBezTo>
                <a:close/>
                <a:moveTo>
                  <a:pt x="2743200" y="3657600"/>
                </a:moveTo>
                <a:cubicBezTo>
                  <a:pt x="2911535" y="3657600"/>
                  <a:pt x="3048000" y="3794064"/>
                  <a:pt x="3048000" y="3962400"/>
                </a:cubicBezTo>
                <a:cubicBezTo>
                  <a:pt x="3048000" y="4130735"/>
                  <a:pt x="2911535" y="4267200"/>
                  <a:pt x="2743200" y="4267200"/>
                </a:cubicBezTo>
                <a:cubicBezTo>
                  <a:pt x="2574864" y="4267200"/>
                  <a:pt x="2438400" y="4130735"/>
                  <a:pt x="2438400" y="3962400"/>
                </a:cubicBezTo>
                <a:cubicBezTo>
                  <a:pt x="2438400" y="3794064"/>
                  <a:pt x="2574864" y="3657600"/>
                  <a:pt x="2743200" y="3657600"/>
                </a:cubicBezTo>
                <a:close/>
                <a:moveTo>
                  <a:pt x="1403147" y="3505200"/>
                </a:moveTo>
                <a:lnTo>
                  <a:pt x="1795501" y="3897401"/>
                </a:lnTo>
                <a:cubicBezTo>
                  <a:pt x="1809979" y="3881933"/>
                  <a:pt x="1823466" y="3865702"/>
                  <a:pt x="1836420" y="3849090"/>
                </a:cubicBezTo>
                <a:lnTo>
                  <a:pt x="1698726" y="3711473"/>
                </a:lnTo>
                <a:lnTo>
                  <a:pt x="1806473" y="3603726"/>
                </a:lnTo>
                <a:lnTo>
                  <a:pt x="1918183" y="3715435"/>
                </a:lnTo>
                <a:cubicBezTo>
                  <a:pt x="1948901" y="3648960"/>
                  <a:pt x="1968741" y="3577971"/>
                  <a:pt x="1976933" y="3505200"/>
                </a:cubicBezTo>
                <a:close/>
                <a:moveTo>
                  <a:pt x="1276254" y="2743240"/>
                </a:moveTo>
                <a:cubicBezTo>
                  <a:pt x="1149444" y="2746526"/>
                  <a:pt x="1022259" y="2784971"/>
                  <a:pt x="909980" y="2861005"/>
                </a:cubicBezTo>
                <a:cubicBezTo>
                  <a:pt x="596370" y="3073384"/>
                  <a:pt x="514302" y="3499780"/>
                  <a:pt x="726681" y="3813390"/>
                </a:cubicBezTo>
                <a:cubicBezTo>
                  <a:pt x="939060" y="4127001"/>
                  <a:pt x="1365456" y="4209069"/>
                  <a:pt x="1679067" y="3996690"/>
                </a:cubicBezTo>
                <a:lnTo>
                  <a:pt x="1165327" y="3482873"/>
                </a:lnTo>
                <a:cubicBezTo>
                  <a:pt x="1151049" y="3468586"/>
                  <a:pt x="1143019" y="3449221"/>
                  <a:pt x="1143019" y="3429019"/>
                </a:cubicBezTo>
                <a:cubicBezTo>
                  <a:pt x="1143009" y="3386928"/>
                  <a:pt x="1177118" y="3352809"/>
                  <a:pt x="1219200" y="3352800"/>
                </a:cubicBezTo>
                <a:lnTo>
                  <a:pt x="1976933" y="3352800"/>
                </a:lnTo>
                <a:cubicBezTo>
                  <a:pt x="1968598" y="3280105"/>
                  <a:pt x="1948548" y="3209239"/>
                  <a:pt x="1917573" y="3142945"/>
                </a:cubicBezTo>
                <a:lnTo>
                  <a:pt x="1806168" y="3254273"/>
                </a:lnTo>
                <a:lnTo>
                  <a:pt x="1698422" y="3146526"/>
                </a:lnTo>
                <a:lnTo>
                  <a:pt x="1836420" y="3008528"/>
                </a:lnTo>
                <a:cubicBezTo>
                  <a:pt x="1697909" y="2829946"/>
                  <a:pt x="1487603" y="2737763"/>
                  <a:pt x="1276254" y="2743240"/>
                </a:cubicBezTo>
                <a:close/>
                <a:moveTo>
                  <a:pt x="2743200" y="2743200"/>
                </a:moveTo>
                <a:cubicBezTo>
                  <a:pt x="2659027" y="2743200"/>
                  <a:pt x="2590800" y="2811427"/>
                  <a:pt x="2590800" y="2895600"/>
                </a:cubicBezTo>
                <a:cubicBezTo>
                  <a:pt x="2590800" y="2979772"/>
                  <a:pt x="2659027" y="3048000"/>
                  <a:pt x="2743200" y="3048000"/>
                </a:cubicBezTo>
                <a:cubicBezTo>
                  <a:pt x="2827372" y="3048000"/>
                  <a:pt x="2895600" y="2979772"/>
                  <a:pt x="2895600" y="2895600"/>
                </a:cubicBezTo>
                <a:cubicBezTo>
                  <a:pt x="2895600" y="2811427"/>
                  <a:pt x="2827372" y="2743200"/>
                  <a:pt x="2743200" y="2743200"/>
                </a:cubicBezTo>
                <a:close/>
                <a:moveTo>
                  <a:pt x="2743200" y="2590800"/>
                </a:moveTo>
                <a:cubicBezTo>
                  <a:pt x="2911535" y="2590800"/>
                  <a:pt x="3048000" y="2727264"/>
                  <a:pt x="3048000" y="2895600"/>
                </a:cubicBezTo>
                <a:cubicBezTo>
                  <a:pt x="3048000" y="3063935"/>
                  <a:pt x="2911535" y="3200400"/>
                  <a:pt x="2743200" y="3200400"/>
                </a:cubicBezTo>
                <a:cubicBezTo>
                  <a:pt x="2574864" y="3200400"/>
                  <a:pt x="2438400" y="3063935"/>
                  <a:pt x="2438400" y="2895600"/>
                </a:cubicBezTo>
                <a:cubicBezTo>
                  <a:pt x="2438400" y="2727264"/>
                  <a:pt x="2574864" y="2590800"/>
                  <a:pt x="2743200" y="2590800"/>
                </a:cubicBezTo>
                <a:close/>
                <a:moveTo>
                  <a:pt x="1300473" y="2590467"/>
                </a:moveTo>
                <a:cubicBezTo>
                  <a:pt x="1541999" y="2592366"/>
                  <a:pt x="1780847" y="2698114"/>
                  <a:pt x="1945005" y="2900248"/>
                </a:cubicBezTo>
                <a:lnTo>
                  <a:pt x="2003526" y="2841726"/>
                </a:lnTo>
                <a:cubicBezTo>
                  <a:pt x="2017814" y="2827439"/>
                  <a:pt x="2037188" y="2819400"/>
                  <a:pt x="2057400" y="2819400"/>
                </a:cubicBezTo>
                <a:lnTo>
                  <a:pt x="2286000" y="2819400"/>
                </a:lnTo>
                <a:lnTo>
                  <a:pt x="2286000" y="2971800"/>
                </a:lnTo>
                <a:lnTo>
                  <a:pt x="2286000" y="2971809"/>
                </a:lnTo>
                <a:lnTo>
                  <a:pt x="2088947" y="2971809"/>
                </a:lnTo>
                <a:lnTo>
                  <a:pt x="2031797" y="3028959"/>
                </a:lnTo>
                <a:cubicBezTo>
                  <a:pt x="2167890" y="3278038"/>
                  <a:pt x="2167519" y="3579333"/>
                  <a:pt x="2030806" y="3828069"/>
                </a:cubicBezTo>
                <a:lnTo>
                  <a:pt x="2088947" y="3886209"/>
                </a:lnTo>
                <a:lnTo>
                  <a:pt x="2286000" y="3886209"/>
                </a:lnTo>
                <a:lnTo>
                  <a:pt x="2286000" y="4038609"/>
                </a:lnTo>
                <a:lnTo>
                  <a:pt x="2057400" y="4038609"/>
                </a:lnTo>
                <a:cubicBezTo>
                  <a:pt x="2037055" y="4038771"/>
                  <a:pt x="2017490" y="4030780"/>
                  <a:pt x="2003069" y="4016435"/>
                </a:cubicBezTo>
                <a:lnTo>
                  <a:pt x="1943710" y="3957075"/>
                </a:lnTo>
                <a:cubicBezTo>
                  <a:pt x="1913553" y="3994680"/>
                  <a:pt x="1880206" y="4029608"/>
                  <a:pt x="1844040" y="4061469"/>
                </a:cubicBezTo>
                <a:cubicBezTo>
                  <a:pt x="1837049" y="4067537"/>
                  <a:pt x="1829962" y="4073490"/>
                  <a:pt x="1822771" y="4079329"/>
                </a:cubicBezTo>
                <a:cubicBezTo>
                  <a:pt x="1463431" y="4371165"/>
                  <a:pt x="935536" y="4316444"/>
                  <a:pt x="643699" y="3957094"/>
                </a:cubicBezTo>
                <a:cubicBezTo>
                  <a:pt x="351863" y="3597745"/>
                  <a:pt x="406594" y="3069850"/>
                  <a:pt x="765934" y="2778014"/>
                </a:cubicBezTo>
                <a:cubicBezTo>
                  <a:pt x="923146" y="2650336"/>
                  <a:pt x="1112619" y="2588990"/>
                  <a:pt x="1300473" y="2590467"/>
                </a:cubicBezTo>
                <a:close/>
                <a:moveTo>
                  <a:pt x="2133600" y="2209800"/>
                </a:moveTo>
                <a:lnTo>
                  <a:pt x="2971800" y="2209800"/>
                </a:lnTo>
                <a:cubicBezTo>
                  <a:pt x="3013881" y="2209800"/>
                  <a:pt x="3048000" y="2243918"/>
                  <a:pt x="3048000" y="2286000"/>
                </a:cubicBezTo>
                <a:cubicBezTo>
                  <a:pt x="3048000" y="2328081"/>
                  <a:pt x="3013881" y="2362200"/>
                  <a:pt x="2971800" y="2362200"/>
                </a:cubicBezTo>
                <a:lnTo>
                  <a:pt x="2133600" y="2362200"/>
                </a:lnTo>
                <a:cubicBezTo>
                  <a:pt x="2091518" y="2362200"/>
                  <a:pt x="2057400" y="2328081"/>
                  <a:pt x="2057400" y="2286000"/>
                </a:cubicBezTo>
                <a:cubicBezTo>
                  <a:pt x="2057400" y="2243918"/>
                  <a:pt x="2091518" y="2209800"/>
                  <a:pt x="2133600" y="2209800"/>
                </a:cubicBezTo>
                <a:close/>
                <a:moveTo>
                  <a:pt x="1295400" y="2209800"/>
                </a:moveTo>
                <a:lnTo>
                  <a:pt x="1828800" y="2209800"/>
                </a:lnTo>
                <a:cubicBezTo>
                  <a:pt x="1870881" y="2209800"/>
                  <a:pt x="1905000" y="2243918"/>
                  <a:pt x="1905000" y="2286000"/>
                </a:cubicBezTo>
                <a:cubicBezTo>
                  <a:pt x="1905000" y="2328081"/>
                  <a:pt x="1870881" y="2362200"/>
                  <a:pt x="1828800" y="2362200"/>
                </a:cubicBezTo>
                <a:lnTo>
                  <a:pt x="1295400" y="2362200"/>
                </a:lnTo>
                <a:cubicBezTo>
                  <a:pt x="1253318" y="2362200"/>
                  <a:pt x="1219200" y="2328081"/>
                  <a:pt x="1219200" y="2286000"/>
                </a:cubicBezTo>
                <a:cubicBezTo>
                  <a:pt x="1219200" y="2243918"/>
                  <a:pt x="1253318" y="2209800"/>
                  <a:pt x="1295400" y="2209800"/>
                </a:cubicBezTo>
                <a:close/>
                <a:moveTo>
                  <a:pt x="762000" y="1981200"/>
                </a:moveTo>
                <a:cubicBezTo>
                  <a:pt x="677827" y="1981200"/>
                  <a:pt x="609600" y="2049427"/>
                  <a:pt x="609600" y="2133600"/>
                </a:cubicBezTo>
                <a:cubicBezTo>
                  <a:pt x="609600" y="2217772"/>
                  <a:pt x="677827" y="2286000"/>
                  <a:pt x="762000" y="2286000"/>
                </a:cubicBezTo>
                <a:cubicBezTo>
                  <a:pt x="846172" y="2286000"/>
                  <a:pt x="914400" y="2217772"/>
                  <a:pt x="914400" y="2133600"/>
                </a:cubicBezTo>
                <a:cubicBezTo>
                  <a:pt x="914400" y="2049427"/>
                  <a:pt x="846172" y="1981200"/>
                  <a:pt x="762000" y="1981200"/>
                </a:cubicBezTo>
                <a:close/>
                <a:moveTo>
                  <a:pt x="2667000" y="1905000"/>
                </a:moveTo>
                <a:lnTo>
                  <a:pt x="2971800" y="1905000"/>
                </a:lnTo>
                <a:cubicBezTo>
                  <a:pt x="3013881" y="1905000"/>
                  <a:pt x="3048000" y="1939118"/>
                  <a:pt x="3048000" y="1981200"/>
                </a:cubicBezTo>
                <a:cubicBezTo>
                  <a:pt x="3048000" y="2023281"/>
                  <a:pt x="3013881" y="2057400"/>
                  <a:pt x="2971800" y="2057400"/>
                </a:cubicBezTo>
                <a:lnTo>
                  <a:pt x="2667000" y="2057400"/>
                </a:lnTo>
                <a:cubicBezTo>
                  <a:pt x="2624918" y="2057400"/>
                  <a:pt x="2590800" y="2023281"/>
                  <a:pt x="2590800" y="1981200"/>
                </a:cubicBezTo>
                <a:cubicBezTo>
                  <a:pt x="2590800" y="1939118"/>
                  <a:pt x="2624918" y="1905000"/>
                  <a:pt x="2667000" y="1905000"/>
                </a:cubicBezTo>
                <a:close/>
                <a:moveTo>
                  <a:pt x="1295400" y="1905000"/>
                </a:moveTo>
                <a:lnTo>
                  <a:pt x="2362200" y="1905000"/>
                </a:lnTo>
                <a:cubicBezTo>
                  <a:pt x="2404281" y="1905000"/>
                  <a:pt x="2438400" y="1939118"/>
                  <a:pt x="2438400" y="1981200"/>
                </a:cubicBezTo>
                <a:cubicBezTo>
                  <a:pt x="2438400" y="2023281"/>
                  <a:pt x="2404281" y="2057400"/>
                  <a:pt x="2362200" y="2057400"/>
                </a:cubicBezTo>
                <a:lnTo>
                  <a:pt x="1295400" y="2057400"/>
                </a:lnTo>
                <a:cubicBezTo>
                  <a:pt x="1253318" y="2057400"/>
                  <a:pt x="1219200" y="2023281"/>
                  <a:pt x="1219200" y="1981200"/>
                </a:cubicBezTo>
                <a:cubicBezTo>
                  <a:pt x="1219200" y="1939118"/>
                  <a:pt x="1253318" y="1905000"/>
                  <a:pt x="1295400" y="1905000"/>
                </a:cubicBezTo>
                <a:close/>
                <a:moveTo>
                  <a:pt x="762000" y="1828800"/>
                </a:moveTo>
                <a:cubicBezTo>
                  <a:pt x="930335" y="1828800"/>
                  <a:pt x="1066800" y="1965264"/>
                  <a:pt x="1066800" y="2133600"/>
                </a:cubicBezTo>
                <a:cubicBezTo>
                  <a:pt x="1066800" y="2301935"/>
                  <a:pt x="930335" y="2438400"/>
                  <a:pt x="762000" y="2438400"/>
                </a:cubicBezTo>
                <a:cubicBezTo>
                  <a:pt x="593664" y="2438400"/>
                  <a:pt x="457200" y="2301935"/>
                  <a:pt x="457200" y="2133600"/>
                </a:cubicBezTo>
                <a:cubicBezTo>
                  <a:pt x="457200" y="1965264"/>
                  <a:pt x="593664" y="1828800"/>
                  <a:pt x="762000" y="1828800"/>
                </a:cubicBezTo>
                <a:close/>
                <a:moveTo>
                  <a:pt x="3810000" y="1752600"/>
                </a:moveTo>
                <a:lnTo>
                  <a:pt x="3810000" y="3886200"/>
                </a:lnTo>
                <a:lnTo>
                  <a:pt x="4114800" y="3886200"/>
                </a:lnTo>
                <a:lnTo>
                  <a:pt x="4114800" y="1752600"/>
                </a:lnTo>
                <a:close/>
                <a:moveTo>
                  <a:pt x="2362200" y="1447800"/>
                </a:moveTo>
                <a:lnTo>
                  <a:pt x="2971800" y="1447800"/>
                </a:lnTo>
                <a:cubicBezTo>
                  <a:pt x="3013881" y="1447800"/>
                  <a:pt x="3048000" y="1481918"/>
                  <a:pt x="3048000" y="1524000"/>
                </a:cubicBezTo>
                <a:cubicBezTo>
                  <a:pt x="3048000" y="1566081"/>
                  <a:pt x="3013881" y="1600200"/>
                  <a:pt x="2971800" y="1600200"/>
                </a:cubicBezTo>
                <a:lnTo>
                  <a:pt x="2362200" y="1600200"/>
                </a:lnTo>
                <a:cubicBezTo>
                  <a:pt x="2320118" y="1600200"/>
                  <a:pt x="2286000" y="1566081"/>
                  <a:pt x="2286000" y="1524000"/>
                </a:cubicBezTo>
                <a:cubicBezTo>
                  <a:pt x="2286000" y="1481918"/>
                  <a:pt x="2320118" y="1447800"/>
                  <a:pt x="2362200" y="1447800"/>
                </a:cubicBezTo>
                <a:close/>
                <a:moveTo>
                  <a:pt x="1295400" y="1447800"/>
                </a:moveTo>
                <a:lnTo>
                  <a:pt x="2057400" y="1447800"/>
                </a:lnTo>
                <a:cubicBezTo>
                  <a:pt x="2099481" y="1447800"/>
                  <a:pt x="2133600" y="1481918"/>
                  <a:pt x="2133600" y="1524000"/>
                </a:cubicBezTo>
                <a:cubicBezTo>
                  <a:pt x="2133600" y="1566081"/>
                  <a:pt x="2099481" y="1600200"/>
                  <a:pt x="2057400" y="1600200"/>
                </a:cubicBezTo>
                <a:lnTo>
                  <a:pt x="1295400" y="1600200"/>
                </a:lnTo>
                <a:cubicBezTo>
                  <a:pt x="1253318" y="1600200"/>
                  <a:pt x="1219200" y="1566081"/>
                  <a:pt x="1219200" y="1524000"/>
                </a:cubicBezTo>
                <a:cubicBezTo>
                  <a:pt x="1219200" y="1481918"/>
                  <a:pt x="1253318" y="1447800"/>
                  <a:pt x="1295400" y="1447800"/>
                </a:cubicBezTo>
                <a:close/>
                <a:moveTo>
                  <a:pt x="762000" y="1219200"/>
                </a:moveTo>
                <a:cubicBezTo>
                  <a:pt x="677827" y="1219200"/>
                  <a:pt x="609600" y="1287427"/>
                  <a:pt x="609600" y="1371600"/>
                </a:cubicBezTo>
                <a:cubicBezTo>
                  <a:pt x="609600" y="1455772"/>
                  <a:pt x="677827" y="1524000"/>
                  <a:pt x="762000" y="1524000"/>
                </a:cubicBezTo>
                <a:cubicBezTo>
                  <a:pt x="846172" y="1524000"/>
                  <a:pt x="914400" y="1455772"/>
                  <a:pt x="914400" y="1371600"/>
                </a:cubicBezTo>
                <a:cubicBezTo>
                  <a:pt x="914400" y="1287427"/>
                  <a:pt x="846172" y="1219200"/>
                  <a:pt x="762000" y="1219200"/>
                </a:cubicBezTo>
                <a:close/>
                <a:moveTo>
                  <a:pt x="1905000" y="1143000"/>
                </a:moveTo>
                <a:lnTo>
                  <a:pt x="2971800" y="1143000"/>
                </a:lnTo>
                <a:cubicBezTo>
                  <a:pt x="3013881" y="1143000"/>
                  <a:pt x="3048000" y="1177118"/>
                  <a:pt x="3048000" y="1219200"/>
                </a:cubicBezTo>
                <a:cubicBezTo>
                  <a:pt x="3048000" y="1261281"/>
                  <a:pt x="3013881" y="1295400"/>
                  <a:pt x="2971800" y="1295400"/>
                </a:cubicBezTo>
                <a:lnTo>
                  <a:pt x="1905000" y="1295400"/>
                </a:lnTo>
                <a:cubicBezTo>
                  <a:pt x="1862918" y="1295400"/>
                  <a:pt x="1828800" y="1261281"/>
                  <a:pt x="1828800" y="1219200"/>
                </a:cubicBezTo>
                <a:cubicBezTo>
                  <a:pt x="1828800" y="1177118"/>
                  <a:pt x="1862918" y="1143000"/>
                  <a:pt x="1905000" y="1143000"/>
                </a:cubicBezTo>
                <a:close/>
                <a:moveTo>
                  <a:pt x="1295400" y="1143000"/>
                </a:moveTo>
                <a:lnTo>
                  <a:pt x="1600200" y="1143000"/>
                </a:lnTo>
                <a:cubicBezTo>
                  <a:pt x="1642281" y="1143000"/>
                  <a:pt x="1676400" y="1177118"/>
                  <a:pt x="1676400" y="1219200"/>
                </a:cubicBezTo>
                <a:cubicBezTo>
                  <a:pt x="1676400" y="1261281"/>
                  <a:pt x="1642281" y="1295400"/>
                  <a:pt x="1600200" y="1295400"/>
                </a:cubicBezTo>
                <a:lnTo>
                  <a:pt x="1295400" y="1295400"/>
                </a:lnTo>
                <a:cubicBezTo>
                  <a:pt x="1253318" y="1295400"/>
                  <a:pt x="1219200" y="1261281"/>
                  <a:pt x="1219200" y="1219200"/>
                </a:cubicBezTo>
                <a:cubicBezTo>
                  <a:pt x="1219200" y="1177118"/>
                  <a:pt x="1253318" y="1143000"/>
                  <a:pt x="1295400" y="1143000"/>
                </a:cubicBezTo>
                <a:close/>
                <a:moveTo>
                  <a:pt x="762000" y="1066800"/>
                </a:moveTo>
                <a:cubicBezTo>
                  <a:pt x="930335" y="1066800"/>
                  <a:pt x="1066800" y="1203264"/>
                  <a:pt x="1066800" y="1371600"/>
                </a:cubicBezTo>
                <a:cubicBezTo>
                  <a:pt x="1066800" y="1539935"/>
                  <a:pt x="930335" y="1676400"/>
                  <a:pt x="762000" y="1676400"/>
                </a:cubicBezTo>
                <a:cubicBezTo>
                  <a:pt x="593664" y="1676400"/>
                  <a:pt x="457200" y="1539935"/>
                  <a:pt x="457200" y="1371600"/>
                </a:cubicBezTo>
                <a:cubicBezTo>
                  <a:pt x="457200" y="1203264"/>
                  <a:pt x="593664" y="1066800"/>
                  <a:pt x="762000" y="1066800"/>
                </a:cubicBezTo>
                <a:close/>
                <a:moveTo>
                  <a:pt x="3810000" y="457200"/>
                </a:moveTo>
                <a:lnTo>
                  <a:pt x="3810000" y="1600200"/>
                </a:lnTo>
                <a:lnTo>
                  <a:pt x="4114800" y="1600200"/>
                </a:lnTo>
                <a:lnTo>
                  <a:pt x="4114800" y="457200"/>
                </a:lnTo>
                <a:close/>
                <a:moveTo>
                  <a:pt x="914400" y="457200"/>
                </a:moveTo>
                <a:lnTo>
                  <a:pt x="914400" y="762000"/>
                </a:lnTo>
                <a:lnTo>
                  <a:pt x="1537030" y="762000"/>
                </a:lnTo>
                <a:cubicBezTo>
                  <a:pt x="1560042" y="696801"/>
                  <a:pt x="1611325" y="645519"/>
                  <a:pt x="1676524" y="622506"/>
                </a:cubicBezTo>
                <a:cubicBezTo>
                  <a:pt x="1795577" y="580491"/>
                  <a:pt x="1926155" y="642947"/>
                  <a:pt x="1968170" y="762000"/>
                </a:cubicBezTo>
                <a:lnTo>
                  <a:pt x="2590800" y="762000"/>
                </a:lnTo>
                <a:lnTo>
                  <a:pt x="2590800" y="457200"/>
                </a:lnTo>
                <a:close/>
                <a:moveTo>
                  <a:pt x="152400" y="457200"/>
                </a:moveTo>
                <a:lnTo>
                  <a:pt x="152400" y="4419600"/>
                </a:lnTo>
                <a:lnTo>
                  <a:pt x="3352800" y="4419600"/>
                </a:lnTo>
                <a:lnTo>
                  <a:pt x="3352800" y="457200"/>
                </a:lnTo>
                <a:lnTo>
                  <a:pt x="2743200" y="457200"/>
                </a:lnTo>
                <a:lnTo>
                  <a:pt x="2743200" y="838200"/>
                </a:lnTo>
                <a:cubicBezTo>
                  <a:pt x="2743200" y="880281"/>
                  <a:pt x="2709081" y="914400"/>
                  <a:pt x="2667000" y="914400"/>
                </a:cubicBezTo>
                <a:lnTo>
                  <a:pt x="1905000" y="914400"/>
                </a:lnTo>
                <a:cubicBezTo>
                  <a:pt x="1862918" y="914400"/>
                  <a:pt x="1828800" y="880281"/>
                  <a:pt x="1828800" y="838200"/>
                </a:cubicBezTo>
                <a:cubicBezTo>
                  <a:pt x="1828800" y="796118"/>
                  <a:pt x="1794681" y="762000"/>
                  <a:pt x="1752600" y="762000"/>
                </a:cubicBezTo>
                <a:cubicBezTo>
                  <a:pt x="1710518" y="762000"/>
                  <a:pt x="1676400" y="796118"/>
                  <a:pt x="1676400" y="838200"/>
                </a:cubicBezTo>
                <a:cubicBezTo>
                  <a:pt x="1676400" y="880281"/>
                  <a:pt x="1642281" y="914400"/>
                  <a:pt x="1600200" y="914400"/>
                </a:cubicBezTo>
                <a:lnTo>
                  <a:pt x="838200" y="914400"/>
                </a:lnTo>
                <a:cubicBezTo>
                  <a:pt x="796118" y="914400"/>
                  <a:pt x="762000" y="880281"/>
                  <a:pt x="762000" y="838200"/>
                </a:cubicBezTo>
                <a:lnTo>
                  <a:pt x="762000" y="457200"/>
                </a:lnTo>
                <a:close/>
                <a:moveTo>
                  <a:pt x="3962400" y="152400"/>
                </a:moveTo>
                <a:cubicBezTo>
                  <a:pt x="3878227" y="152400"/>
                  <a:pt x="3810000" y="220627"/>
                  <a:pt x="3810000" y="304800"/>
                </a:cubicBezTo>
                <a:lnTo>
                  <a:pt x="4114800" y="304800"/>
                </a:lnTo>
                <a:cubicBezTo>
                  <a:pt x="4114800" y="220627"/>
                  <a:pt x="4046572" y="152400"/>
                  <a:pt x="3962400" y="152400"/>
                </a:cubicBezTo>
                <a:close/>
                <a:moveTo>
                  <a:pt x="914400" y="152400"/>
                </a:moveTo>
                <a:lnTo>
                  <a:pt x="914400" y="304800"/>
                </a:lnTo>
                <a:lnTo>
                  <a:pt x="2590800" y="304800"/>
                </a:lnTo>
                <a:lnTo>
                  <a:pt x="2590800" y="152400"/>
                </a:lnTo>
                <a:close/>
                <a:moveTo>
                  <a:pt x="3962400" y="0"/>
                </a:moveTo>
                <a:cubicBezTo>
                  <a:pt x="4130735" y="0"/>
                  <a:pt x="4267200" y="136464"/>
                  <a:pt x="4267200" y="304800"/>
                </a:cubicBezTo>
                <a:lnTo>
                  <a:pt x="4267200" y="312420"/>
                </a:lnTo>
                <a:cubicBezTo>
                  <a:pt x="4444469" y="348872"/>
                  <a:pt x="4571771" y="504815"/>
                  <a:pt x="4572000" y="685800"/>
                </a:cubicBezTo>
                <a:lnTo>
                  <a:pt x="4572000" y="1371600"/>
                </a:lnTo>
                <a:cubicBezTo>
                  <a:pt x="4572000" y="1413681"/>
                  <a:pt x="4537881" y="1447800"/>
                  <a:pt x="4495800" y="1447800"/>
                </a:cubicBezTo>
                <a:cubicBezTo>
                  <a:pt x="4453718" y="1447800"/>
                  <a:pt x="4419600" y="1413681"/>
                  <a:pt x="4419600" y="1371600"/>
                </a:cubicBezTo>
                <a:lnTo>
                  <a:pt x="4419600" y="685800"/>
                </a:lnTo>
                <a:cubicBezTo>
                  <a:pt x="4419257" y="589369"/>
                  <a:pt x="4358440" y="503520"/>
                  <a:pt x="4267581" y="471221"/>
                </a:cubicBezTo>
                <a:lnTo>
                  <a:pt x="4267581" y="3962400"/>
                </a:lnTo>
                <a:cubicBezTo>
                  <a:pt x="4267581" y="3963391"/>
                  <a:pt x="4267047" y="3964152"/>
                  <a:pt x="4267047" y="3965143"/>
                </a:cubicBezTo>
                <a:cubicBezTo>
                  <a:pt x="4266724" y="3973163"/>
                  <a:pt x="4265133" y="3981088"/>
                  <a:pt x="4262323" y="3988613"/>
                </a:cubicBezTo>
                <a:cubicBezTo>
                  <a:pt x="4261637" y="3990289"/>
                  <a:pt x="4261027" y="3992727"/>
                  <a:pt x="4260570" y="3993642"/>
                </a:cubicBezTo>
                <a:cubicBezTo>
                  <a:pt x="4260113" y="3994556"/>
                  <a:pt x="4260037" y="3995547"/>
                  <a:pt x="4259580" y="3996461"/>
                </a:cubicBezTo>
                <a:lnTo>
                  <a:pt x="4038600" y="4437583"/>
                </a:lnTo>
                <a:lnTo>
                  <a:pt x="4038600" y="4495800"/>
                </a:lnTo>
                <a:cubicBezTo>
                  <a:pt x="4038600" y="4537881"/>
                  <a:pt x="4004481" y="4572000"/>
                  <a:pt x="3962400" y="4572000"/>
                </a:cubicBezTo>
                <a:cubicBezTo>
                  <a:pt x="3920318" y="4572000"/>
                  <a:pt x="3886200" y="4537881"/>
                  <a:pt x="3886200" y="4495800"/>
                </a:cubicBezTo>
                <a:lnTo>
                  <a:pt x="3886200" y="4437583"/>
                </a:lnTo>
                <a:lnTo>
                  <a:pt x="3665601" y="3996461"/>
                </a:lnTo>
                <a:cubicBezTo>
                  <a:pt x="3665143" y="3995547"/>
                  <a:pt x="3665296" y="3995242"/>
                  <a:pt x="3664610" y="3993642"/>
                </a:cubicBezTo>
                <a:cubicBezTo>
                  <a:pt x="3663924" y="3992042"/>
                  <a:pt x="3663543" y="3990289"/>
                  <a:pt x="3662858" y="3988613"/>
                </a:cubicBezTo>
                <a:cubicBezTo>
                  <a:pt x="3660048" y="3981088"/>
                  <a:pt x="3658457" y="3973163"/>
                  <a:pt x="3658133" y="3965143"/>
                </a:cubicBezTo>
                <a:cubicBezTo>
                  <a:pt x="3658133" y="3964229"/>
                  <a:pt x="3657600" y="3963391"/>
                  <a:pt x="3657600" y="3962400"/>
                </a:cubicBezTo>
                <a:lnTo>
                  <a:pt x="3657600" y="304800"/>
                </a:lnTo>
                <a:cubicBezTo>
                  <a:pt x="3657600" y="136464"/>
                  <a:pt x="3794064" y="0"/>
                  <a:pt x="3962400" y="0"/>
                </a:cubicBezTo>
                <a:close/>
                <a:moveTo>
                  <a:pt x="838200" y="0"/>
                </a:moveTo>
                <a:lnTo>
                  <a:pt x="2667000" y="0"/>
                </a:lnTo>
                <a:cubicBezTo>
                  <a:pt x="2709081" y="0"/>
                  <a:pt x="2743200" y="34118"/>
                  <a:pt x="2743200" y="76200"/>
                </a:cubicBezTo>
                <a:lnTo>
                  <a:pt x="2743200" y="304800"/>
                </a:lnTo>
                <a:lnTo>
                  <a:pt x="3429000" y="304800"/>
                </a:lnTo>
                <a:cubicBezTo>
                  <a:pt x="3471081" y="304800"/>
                  <a:pt x="3505200" y="338918"/>
                  <a:pt x="3505200" y="381000"/>
                </a:cubicBezTo>
                <a:lnTo>
                  <a:pt x="3505200" y="4495800"/>
                </a:lnTo>
                <a:cubicBezTo>
                  <a:pt x="3505200" y="4537881"/>
                  <a:pt x="3471081" y="4572000"/>
                  <a:pt x="3429000" y="4572000"/>
                </a:cubicBezTo>
                <a:lnTo>
                  <a:pt x="76200" y="4572000"/>
                </a:lnTo>
                <a:cubicBezTo>
                  <a:pt x="34118" y="4572000"/>
                  <a:pt x="0" y="4537881"/>
                  <a:pt x="0" y="4495800"/>
                </a:cubicBezTo>
                <a:lnTo>
                  <a:pt x="0" y="381000"/>
                </a:lnTo>
                <a:cubicBezTo>
                  <a:pt x="0" y="338918"/>
                  <a:pt x="34118" y="304800"/>
                  <a:pt x="76200" y="304800"/>
                </a:cubicBezTo>
                <a:lnTo>
                  <a:pt x="762000" y="304800"/>
                </a:lnTo>
                <a:lnTo>
                  <a:pt x="762000" y="76200"/>
                </a:lnTo>
                <a:cubicBezTo>
                  <a:pt x="762000" y="34118"/>
                  <a:pt x="796118" y="0"/>
                  <a:pt x="838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43E072C-2332-455E-A5DC-3E99287F45F2}"/>
              </a:ext>
            </a:extLst>
          </p:cNvPr>
          <p:cNvSpPr>
            <a:spLocks noChangeAspect="1"/>
          </p:cNvSpPr>
          <p:nvPr/>
        </p:nvSpPr>
        <p:spPr>
          <a:xfrm>
            <a:off x="2063397" y="7389718"/>
            <a:ext cx="853440" cy="853440"/>
          </a:xfrm>
          <a:custGeom>
            <a:avLst/>
            <a:gdLst>
              <a:gd name="connsiteX0" fmla="*/ 4114800 w 4572000"/>
              <a:gd name="connsiteY0" fmla="*/ 3810000 h 4572000"/>
              <a:gd name="connsiteX1" fmla="*/ 4572000 w 4572000"/>
              <a:gd name="connsiteY1" fmla="*/ 4267200 h 4572000"/>
              <a:gd name="connsiteX2" fmla="*/ 4572000 w 4572000"/>
              <a:gd name="connsiteY2" fmla="*/ 4495800 h 4572000"/>
              <a:gd name="connsiteX3" fmla="*/ 4495800 w 4572000"/>
              <a:gd name="connsiteY3" fmla="*/ 4572000 h 4572000"/>
              <a:gd name="connsiteX4" fmla="*/ 4419600 w 4572000"/>
              <a:gd name="connsiteY4" fmla="*/ 4495800 h 4572000"/>
              <a:gd name="connsiteX5" fmla="*/ 4419600 w 4572000"/>
              <a:gd name="connsiteY5" fmla="*/ 4267200 h 4572000"/>
              <a:gd name="connsiteX6" fmla="*/ 4114800 w 4572000"/>
              <a:gd name="connsiteY6" fmla="*/ 3962400 h 4572000"/>
              <a:gd name="connsiteX7" fmla="*/ 3810000 w 4572000"/>
              <a:gd name="connsiteY7" fmla="*/ 4267200 h 4572000"/>
              <a:gd name="connsiteX8" fmla="*/ 3810000 w 4572000"/>
              <a:gd name="connsiteY8" fmla="*/ 4495800 h 4572000"/>
              <a:gd name="connsiteX9" fmla="*/ 3733800 w 4572000"/>
              <a:gd name="connsiteY9" fmla="*/ 4572000 h 4572000"/>
              <a:gd name="connsiteX10" fmla="*/ 3657600 w 4572000"/>
              <a:gd name="connsiteY10" fmla="*/ 4495800 h 4572000"/>
              <a:gd name="connsiteX11" fmla="*/ 3657600 w 4572000"/>
              <a:gd name="connsiteY11" fmla="*/ 4267200 h 4572000"/>
              <a:gd name="connsiteX12" fmla="*/ 4114800 w 4572000"/>
              <a:gd name="connsiteY12" fmla="*/ 3810000 h 4572000"/>
              <a:gd name="connsiteX13" fmla="*/ 2895600 w 4572000"/>
              <a:gd name="connsiteY13" fmla="*/ 3810000 h 4572000"/>
              <a:gd name="connsiteX14" fmla="*/ 3352800 w 4572000"/>
              <a:gd name="connsiteY14" fmla="*/ 4267200 h 4572000"/>
              <a:gd name="connsiteX15" fmla="*/ 3352800 w 4572000"/>
              <a:gd name="connsiteY15" fmla="*/ 4495800 h 4572000"/>
              <a:gd name="connsiteX16" fmla="*/ 3276600 w 4572000"/>
              <a:gd name="connsiteY16" fmla="*/ 4572000 h 4572000"/>
              <a:gd name="connsiteX17" fmla="*/ 3200400 w 4572000"/>
              <a:gd name="connsiteY17" fmla="*/ 4495800 h 4572000"/>
              <a:gd name="connsiteX18" fmla="*/ 3200400 w 4572000"/>
              <a:gd name="connsiteY18" fmla="*/ 4267200 h 4572000"/>
              <a:gd name="connsiteX19" fmla="*/ 2895600 w 4572000"/>
              <a:gd name="connsiteY19" fmla="*/ 3962400 h 4572000"/>
              <a:gd name="connsiteX20" fmla="*/ 2590800 w 4572000"/>
              <a:gd name="connsiteY20" fmla="*/ 4267200 h 4572000"/>
              <a:gd name="connsiteX21" fmla="*/ 2590800 w 4572000"/>
              <a:gd name="connsiteY21" fmla="*/ 4495800 h 4572000"/>
              <a:gd name="connsiteX22" fmla="*/ 2514600 w 4572000"/>
              <a:gd name="connsiteY22" fmla="*/ 4572000 h 4572000"/>
              <a:gd name="connsiteX23" fmla="*/ 2438400 w 4572000"/>
              <a:gd name="connsiteY23" fmla="*/ 4495800 h 4572000"/>
              <a:gd name="connsiteX24" fmla="*/ 2438400 w 4572000"/>
              <a:gd name="connsiteY24" fmla="*/ 4267200 h 4572000"/>
              <a:gd name="connsiteX25" fmla="*/ 2895600 w 4572000"/>
              <a:gd name="connsiteY25" fmla="*/ 3810000 h 4572000"/>
              <a:gd name="connsiteX26" fmla="*/ 1676400 w 4572000"/>
              <a:gd name="connsiteY26" fmla="*/ 3810000 h 4572000"/>
              <a:gd name="connsiteX27" fmla="*/ 2133600 w 4572000"/>
              <a:gd name="connsiteY27" fmla="*/ 4267200 h 4572000"/>
              <a:gd name="connsiteX28" fmla="*/ 2133600 w 4572000"/>
              <a:gd name="connsiteY28" fmla="*/ 4495800 h 4572000"/>
              <a:gd name="connsiteX29" fmla="*/ 2057400 w 4572000"/>
              <a:gd name="connsiteY29" fmla="*/ 4572000 h 4572000"/>
              <a:gd name="connsiteX30" fmla="*/ 1981200 w 4572000"/>
              <a:gd name="connsiteY30" fmla="*/ 4495800 h 4572000"/>
              <a:gd name="connsiteX31" fmla="*/ 1981200 w 4572000"/>
              <a:gd name="connsiteY31" fmla="*/ 4267200 h 4572000"/>
              <a:gd name="connsiteX32" fmla="*/ 1676400 w 4572000"/>
              <a:gd name="connsiteY32" fmla="*/ 3962400 h 4572000"/>
              <a:gd name="connsiteX33" fmla="*/ 1371600 w 4572000"/>
              <a:gd name="connsiteY33" fmla="*/ 4267200 h 4572000"/>
              <a:gd name="connsiteX34" fmla="*/ 1371600 w 4572000"/>
              <a:gd name="connsiteY34" fmla="*/ 4495800 h 4572000"/>
              <a:gd name="connsiteX35" fmla="*/ 1295400 w 4572000"/>
              <a:gd name="connsiteY35" fmla="*/ 4572000 h 4572000"/>
              <a:gd name="connsiteX36" fmla="*/ 1219200 w 4572000"/>
              <a:gd name="connsiteY36" fmla="*/ 4495800 h 4572000"/>
              <a:gd name="connsiteX37" fmla="*/ 1219200 w 4572000"/>
              <a:gd name="connsiteY37" fmla="*/ 4267200 h 4572000"/>
              <a:gd name="connsiteX38" fmla="*/ 1676400 w 4572000"/>
              <a:gd name="connsiteY38" fmla="*/ 3810000 h 4572000"/>
              <a:gd name="connsiteX39" fmla="*/ 457200 w 4572000"/>
              <a:gd name="connsiteY39" fmla="*/ 3810000 h 4572000"/>
              <a:gd name="connsiteX40" fmla="*/ 914400 w 4572000"/>
              <a:gd name="connsiteY40" fmla="*/ 4267200 h 4572000"/>
              <a:gd name="connsiteX41" fmla="*/ 914400 w 4572000"/>
              <a:gd name="connsiteY41" fmla="*/ 4495800 h 4572000"/>
              <a:gd name="connsiteX42" fmla="*/ 838200 w 4572000"/>
              <a:gd name="connsiteY42" fmla="*/ 4572000 h 4572000"/>
              <a:gd name="connsiteX43" fmla="*/ 762000 w 4572000"/>
              <a:gd name="connsiteY43" fmla="*/ 4495800 h 4572000"/>
              <a:gd name="connsiteX44" fmla="*/ 762000 w 4572000"/>
              <a:gd name="connsiteY44" fmla="*/ 4267200 h 4572000"/>
              <a:gd name="connsiteX45" fmla="*/ 457200 w 4572000"/>
              <a:gd name="connsiteY45" fmla="*/ 3962400 h 4572000"/>
              <a:gd name="connsiteX46" fmla="*/ 152400 w 4572000"/>
              <a:gd name="connsiteY46" fmla="*/ 4267200 h 4572000"/>
              <a:gd name="connsiteX47" fmla="*/ 152400 w 4572000"/>
              <a:gd name="connsiteY47" fmla="*/ 4495800 h 4572000"/>
              <a:gd name="connsiteX48" fmla="*/ 76200 w 4572000"/>
              <a:gd name="connsiteY48" fmla="*/ 4572000 h 4572000"/>
              <a:gd name="connsiteX49" fmla="*/ 0 w 4572000"/>
              <a:gd name="connsiteY49" fmla="*/ 4495800 h 4572000"/>
              <a:gd name="connsiteX50" fmla="*/ 0 w 4572000"/>
              <a:gd name="connsiteY50" fmla="*/ 4267200 h 4572000"/>
              <a:gd name="connsiteX51" fmla="*/ 457200 w 4572000"/>
              <a:gd name="connsiteY51" fmla="*/ 3810000 h 4572000"/>
              <a:gd name="connsiteX52" fmla="*/ 4114800 w 4572000"/>
              <a:gd name="connsiteY52" fmla="*/ 3276600 h 4572000"/>
              <a:gd name="connsiteX53" fmla="*/ 3962400 w 4572000"/>
              <a:gd name="connsiteY53" fmla="*/ 3429000 h 4572000"/>
              <a:gd name="connsiteX54" fmla="*/ 4114800 w 4572000"/>
              <a:gd name="connsiteY54" fmla="*/ 3581400 h 4572000"/>
              <a:gd name="connsiteX55" fmla="*/ 4267200 w 4572000"/>
              <a:gd name="connsiteY55" fmla="*/ 3429000 h 4572000"/>
              <a:gd name="connsiteX56" fmla="*/ 4114800 w 4572000"/>
              <a:gd name="connsiteY56" fmla="*/ 3276600 h 4572000"/>
              <a:gd name="connsiteX57" fmla="*/ 2895600 w 4572000"/>
              <a:gd name="connsiteY57" fmla="*/ 3276600 h 4572000"/>
              <a:gd name="connsiteX58" fmla="*/ 2743200 w 4572000"/>
              <a:gd name="connsiteY58" fmla="*/ 3429000 h 4572000"/>
              <a:gd name="connsiteX59" fmla="*/ 2895600 w 4572000"/>
              <a:gd name="connsiteY59" fmla="*/ 3581400 h 4572000"/>
              <a:gd name="connsiteX60" fmla="*/ 3048000 w 4572000"/>
              <a:gd name="connsiteY60" fmla="*/ 3429000 h 4572000"/>
              <a:gd name="connsiteX61" fmla="*/ 2895600 w 4572000"/>
              <a:gd name="connsiteY61" fmla="*/ 3276600 h 4572000"/>
              <a:gd name="connsiteX62" fmla="*/ 1676400 w 4572000"/>
              <a:gd name="connsiteY62" fmla="*/ 3276600 h 4572000"/>
              <a:gd name="connsiteX63" fmla="*/ 1524000 w 4572000"/>
              <a:gd name="connsiteY63" fmla="*/ 3429000 h 4572000"/>
              <a:gd name="connsiteX64" fmla="*/ 1676400 w 4572000"/>
              <a:gd name="connsiteY64" fmla="*/ 3581400 h 4572000"/>
              <a:gd name="connsiteX65" fmla="*/ 1828800 w 4572000"/>
              <a:gd name="connsiteY65" fmla="*/ 3429000 h 4572000"/>
              <a:gd name="connsiteX66" fmla="*/ 1676400 w 4572000"/>
              <a:gd name="connsiteY66" fmla="*/ 3276600 h 4572000"/>
              <a:gd name="connsiteX67" fmla="*/ 457200 w 4572000"/>
              <a:gd name="connsiteY67" fmla="*/ 3276600 h 4572000"/>
              <a:gd name="connsiteX68" fmla="*/ 304800 w 4572000"/>
              <a:gd name="connsiteY68" fmla="*/ 3429000 h 4572000"/>
              <a:gd name="connsiteX69" fmla="*/ 457200 w 4572000"/>
              <a:gd name="connsiteY69" fmla="*/ 3581400 h 4572000"/>
              <a:gd name="connsiteX70" fmla="*/ 609600 w 4572000"/>
              <a:gd name="connsiteY70" fmla="*/ 3429000 h 4572000"/>
              <a:gd name="connsiteX71" fmla="*/ 457200 w 4572000"/>
              <a:gd name="connsiteY71" fmla="*/ 3276600 h 4572000"/>
              <a:gd name="connsiteX72" fmla="*/ 4114800 w 4572000"/>
              <a:gd name="connsiteY72" fmla="*/ 3124200 h 4572000"/>
              <a:gd name="connsiteX73" fmla="*/ 4419600 w 4572000"/>
              <a:gd name="connsiteY73" fmla="*/ 3429000 h 4572000"/>
              <a:gd name="connsiteX74" fmla="*/ 4114800 w 4572000"/>
              <a:gd name="connsiteY74" fmla="*/ 3733800 h 4572000"/>
              <a:gd name="connsiteX75" fmla="*/ 3810000 w 4572000"/>
              <a:gd name="connsiteY75" fmla="*/ 3429000 h 4572000"/>
              <a:gd name="connsiteX76" fmla="*/ 4114800 w 4572000"/>
              <a:gd name="connsiteY76" fmla="*/ 3124200 h 4572000"/>
              <a:gd name="connsiteX77" fmla="*/ 2895600 w 4572000"/>
              <a:gd name="connsiteY77" fmla="*/ 3124200 h 4572000"/>
              <a:gd name="connsiteX78" fmla="*/ 3200400 w 4572000"/>
              <a:gd name="connsiteY78" fmla="*/ 3429000 h 4572000"/>
              <a:gd name="connsiteX79" fmla="*/ 2895600 w 4572000"/>
              <a:gd name="connsiteY79" fmla="*/ 3733800 h 4572000"/>
              <a:gd name="connsiteX80" fmla="*/ 2590800 w 4572000"/>
              <a:gd name="connsiteY80" fmla="*/ 3429000 h 4572000"/>
              <a:gd name="connsiteX81" fmla="*/ 2895600 w 4572000"/>
              <a:gd name="connsiteY81" fmla="*/ 3124200 h 4572000"/>
              <a:gd name="connsiteX82" fmla="*/ 1676400 w 4572000"/>
              <a:gd name="connsiteY82" fmla="*/ 3124200 h 4572000"/>
              <a:gd name="connsiteX83" fmla="*/ 1981200 w 4572000"/>
              <a:gd name="connsiteY83" fmla="*/ 3429000 h 4572000"/>
              <a:gd name="connsiteX84" fmla="*/ 1676400 w 4572000"/>
              <a:gd name="connsiteY84" fmla="*/ 3733800 h 4572000"/>
              <a:gd name="connsiteX85" fmla="*/ 1371600 w 4572000"/>
              <a:gd name="connsiteY85" fmla="*/ 3429000 h 4572000"/>
              <a:gd name="connsiteX86" fmla="*/ 1676400 w 4572000"/>
              <a:gd name="connsiteY86" fmla="*/ 3124200 h 4572000"/>
              <a:gd name="connsiteX87" fmla="*/ 457200 w 4572000"/>
              <a:gd name="connsiteY87" fmla="*/ 3124200 h 4572000"/>
              <a:gd name="connsiteX88" fmla="*/ 762000 w 4572000"/>
              <a:gd name="connsiteY88" fmla="*/ 3429000 h 4572000"/>
              <a:gd name="connsiteX89" fmla="*/ 457200 w 4572000"/>
              <a:gd name="connsiteY89" fmla="*/ 3733800 h 4572000"/>
              <a:gd name="connsiteX90" fmla="*/ 152400 w 4572000"/>
              <a:gd name="connsiteY90" fmla="*/ 3429000 h 4572000"/>
              <a:gd name="connsiteX91" fmla="*/ 457200 w 4572000"/>
              <a:gd name="connsiteY91" fmla="*/ 3124200 h 4572000"/>
              <a:gd name="connsiteX92" fmla="*/ 4114800 w 4572000"/>
              <a:gd name="connsiteY92" fmla="*/ 2362200 h 4572000"/>
              <a:gd name="connsiteX93" fmla="*/ 4572000 w 4572000"/>
              <a:gd name="connsiteY93" fmla="*/ 2819400 h 4572000"/>
              <a:gd name="connsiteX94" fmla="*/ 4572000 w 4572000"/>
              <a:gd name="connsiteY94" fmla="*/ 3048000 h 4572000"/>
              <a:gd name="connsiteX95" fmla="*/ 4495800 w 4572000"/>
              <a:gd name="connsiteY95" fmla="*/ 3124200 h 4572000"/>
              <a:gd name="connsiteX96" fmla="*/ 4419600 w 4572000"/>
              <a:gd name="connsiteY96" fmla="*/ 3048000 h 4572000"/>
              <a:gd name="connsiteX97" fmla="*/ 4419600 w 4572000"/>
              <a:gd name="connsiteY97" fmla="*/ 2819400 h 4572000"/>
              <a:gd name="connsiteX98" fmla="*/ 4114800 w 4572000"/>
              <a:gd name="connsiteY98" fmla="*/ 2514600 h 4572000"/>
              <a:gd name="connsiteX99" fmla="*/ 3810000 w 4572000"/>
              <a:gd name="connsiteY99" fmla="*/ 2819400 h 4572000"/>
              <a:gd name="connsiteX100" fmla="*/ 3810000 w 4572000"/>
              <a:gd name="connsiteY100" fmla="*/ 3048000 h 4572000"/>
              <a:gd name="connsiteX101" fmla="*/ 3733800 w 4572000"/>
              <a:gd name="connsiteY101" fmla="*/ 3124200 h 4572000"/>
              <a:gd name="connsiteX102" fmla="*/ 3657600 w 4572000"/>
              <a:gd name="connsiteY102" fmla="*/ 3048000 h 4572000"/>
              <a:gd name="connsiteX103" fmla="*/ 3657600 w 4572000"/>
              <a:gd name="connsiteY103" fmla="*/ 2819400 h 4572000"/>
              <a:gd name="connsiteX104" fmla="*/ 4114800 w 4572000"/>
              <a:gd name="connsiteY104" fmla="*/ 2362200 h 4572000"/>
              <a:gd name="connsiteX105" fmla="*/ 2895600 w 4572000"/>
              <a:gd name="connsiteY105" fmla="*/ 2362200 h 4572000"/>
              <a:gd name="connsiteX106" fmla="*/ 3352800 w 4572000"/>
              <a:gd name="connsiteY106" fmla="*/ 2819400 h 4572000"/>
              <a:gd name="connsiteX107" fmla="*/ 3352800 w 4572000"/>
              <a:gd name="connsiteY107" fmla="*/ 3048000 h 4572000"/>
              <a:gd name="connsiteX108" fmla="*/ 3276600 w 4572000"/>
              <a:gd name="connsiteY108" fmla="*/ 3124200 h 4572000"/>
              <a:gd name="connsiteX109" fmla="*/ 3200400 w 4572000"/>
              <a:gd name="connsiteY109" fmla="*/ 3048000 h 4572000"/>
              <a:gd name="connsiteX110" fmla="*/ 3200400 w 4572000"/>
              <a:gd name="connsiteY110" fmla="*/ 2819400 h 4572000"/>
              <a:gd name="connsiteX111" fmla="*/ 2895600 w 4572000"/>
              <a:gd name="connsiteY111" fmla="*/ 2514600 h 4572000"/>
              <a:gd name="connsiteX112" fmla="*/ 2590800 w 4572000"/>
              <a:gd name="connsiteY112" fmla="*/ 2819400 h 4572000"/>
              <a:gd name="connsiteX113" fmla="*/ 2590800 w 4572000"/>
              <a:gd name="connsiteY113" fmla="*/ 3048000 h 4572000"/>
              <a:gd name="connsiteX114" fmla="*/ 2514600 w 4572000"/>
              <a:gd name="connsiteY114" fmla="*/ 3124200 h 4572000"/>
              <a:gd name="connsiteX115" fmla="*/ 2438400 w 4572000"/>
              <a:gd name="connsiteY115" fmla="*/ 3048000 h 4572000"/>
              <a:gd name="connsiteX116" fmla="*/ 2438400 w 4572000"/>
              <a:gd name="connsiteY116" fmla="*/ 2819400 h 4572000"/>
              <a:gd name="connsiteX117" fmla="*/ 2895600 w 4572000"/>
              <a:gd name="connsiteY117" fmla="*/ 2362200 h 4572000"/>
              <a:gd name="connsiteX118" fmla="*/ 1676400 w 4572000"/>
              <a:gd name="connsiteY118" fmla="*/ 2362200 h 4572000"/>
              <a:gd name="connsiteX119" fmla="*/ 2133600 w 4572000"/>
              <a:gd name="connsiteY119" fmla="*/ 2819400 h 4572000"/>
              <a:gd name="connsiteX120" fmla="*/ 2133600 w 4572000"/>
              <a:gd name="connsiteY120" fmla="*/ 3048000 h 4572000"/>
              <a:gd name="connsiteX121" fmla="*/ 2057400 w 4572000"/>
              <a:gd name="connsiteY121" fmla="*/ 3124200 h 4572000"/>
              <a:gd name="connsiteX122" fmla="*/ 1981200 w 4572000"/>
              <a:gd name="connsiteY122" fmla="*/ 3048000 h 4572000"/>
              <a:gd name="connsiteX123" fmla="*/ 1981200 w 4572000"/>
              <a:gd name="connsiteY123" fmla="*/ 2819400 h 4572000"/>
              <a:gd name="connsiteX124" fmla="*/ 1676400 w 4572000"/>
              <a:gd name="connsiteY124" fmla="*/ 2514600 h 4572000"/>
              <a:gd name="connsiteX125" fmla="*/ 1371600 w 4572000"/>
              <a:gd name="connsiteY125" fmla="*/ 2819400 h 4572000"/>
              <a:gd name="connsiteX126" fmla="*/ 1371600 w 4572000"/>
              <a:gd name="connsiteY126" fmla="*/ 3048000 h 4572000"/>
              <a:gd name="connsiteX127" fmla="*/ 1295400 w 4572000"/>
              <a:gd name="connsiteY127" fmla="*/ 3124200 h 4572000"/>
              <a:gd name="connsiteX128" fmla="*/ 1219200 w 4572000"/>
              <a:gd name="connsiteY128" fmla="*/ 3048000 h 4572000"/>
              <a:gd name="connsiteX129" fmla="*/ 1219200 w 4572000"/>
              <a:gd name="connsiteY129" fmla="*/ 2819400 h 4572000"/>
              <a:gd name="connsiteX130" fmla="*/ 1676400 w 4572000"/>
              <a:gd name="connsiteY130" fmla="*/ 2362200 h 4572000"/>
              <a:gd name="connsiteX131" fmla="*/ 457200 w 4572000"/>
              <a:gd name="connsiteY131" fmla="*/ 2362200 h 4572000"/>
              <a:gd name="connsiteX132" fmla="*/ 914400 w 4572000"/>
              <a:gd name="connsiteY132" fmla="*/ 2819400 h 4572000"/>
              <a:gd name="connsiteX133" fmla="*/ 914400 w 4572000"/>
              <a:gd name="connsiteY133" fmla="*/ 3048000 h 4572000"/>
              <a:gd name="connsiteX134" fmla="*/ 838200 w 4572000"/>
              <a:gd name="connsiteY134" fmla="*/ 3124200 h 4572000"/>
              <a:gd name="connsiteX135" fmla="*/ 762000 w 4572000"/>
              <a:gd name="connsiteY135" fmla="*/ 3048000 h 4572000"/>
              <a:gd name="connsiteX136" fmla="*/ 762000 w 4572000"/>
              <a:gd name="connsiteY136" fmla="*/ 2819400 h 4572000"/>
              <a:gd name="connsiteX137" fmla="*/ 457200 w 4572000"/>
              <a:gd name="connsiteY137" fmla="*/ 2514600 h 4572000"/>
              <a:gd name="connsiteX138" fmla="*/ 152400 w 4572000"/>
              <a:gd name="connsiteY138" fmla="*/ 2819400 h 4572000"/>
              <a:gd name="connsiteX139" fmla="*/ 152400 w 4572000"/>
              <a:gd name="connsiteY139" fmla="*/ 3048000 h 4572000"/>
              <a:gd name="connsiteX140" fmla="*/ 76200 w 4572000"/>
              <a:gd name="connsiteY140" fmla="*/ 3124200 h 4572000"/>
              <a:gd name="connsiteX141" fmla="*/ 0 w 4572000"/>
              <a:gd name="connsiteY141" fmla="*/ 3048000 h 4572000"/>
              <a:gd name="connsiteX142" fmla="*/ 0 w 4572000"/>
              <a:gd name="connsiteY142" fmla="*/ 2819400 h 4572000"/>
              <a:gd name="connsiteX143" fmla="*/ 457200 w 4572000"/>
              <a:gd name="connsiteY143" fmla="*/ 2362200 h 4572000"/>
              <a:gd name="connsiteX144" fmla="*/ 4114800 w 4572000"/>
              <a:gd name="connsiteY144" fmla="*/ 1828800 h 4572000"/>
              <a:gd name="connsiteX145" fmla="*/ 3962400 w 4572000"/>
              <a:gd name="connsiteY145" fmla="*/ 1981200 h 4572000"/>
              <a:gd name="connsiteX146" fmla="*/ 4114800 w 4572000"/>
              <a:gd name="connsiteY146" fmla="*/ 2133600 h 4572000"/>
              <a:gd name="connsiteX147" fmla="*/ 4267200 w 4572000"/>
              <a:gd name="connsiteY147" fmla="*/ 1981200 h 4572000"/>
              <a:gd name="connsiteX148" fmla="*/ 4114800 w 4572000"/>
              <a:gd name="connsiteY148" fmla="*/ 1828800 h 4572000"/>
              <a:gd name="connsiteX149" fmla="*/ 2895600 w 4572000"/>
              <a:gd name="connsiteY149" fmla="*/ 1828800 h 4572000"/>
              <a:gd name="connsiteX150" fmla="*/ 2743200 w 4572000"/>
              <a:gd name="connsiteY150" fmla="*/ 1981200 h 4572000"/>
              <a:gd name="connsiteX151" fmla="*/ 2895600 w 4572000"/>
              <a:gd name="connsiteY151" fmla="*/ 2133600 h 4572000"/>
              <a:gd name="connsiteX152" fmla="*/ 3048000 w 4572000"/>
              <a:gd name="connsiteY152" fmla="*/ 1981200 h 4572000"/>
              <a:gd name="connsiteX153" fmla="*/ 2895600 w 4572000"/>
              <a:gd name="connsiteY153" fmla="*/ 1828800 h 4572000"/>
              <a:gd name="connsiteX154" fmla="*/ 1676400 w 4572000"/>
              <a:gd name="connsiteY154" fmla="*/ 1828800 h 4572000"/>
              <a:gd name="connsiteX155" fmla="*/ 1524000 w 4572000"/>
              <a:gd name="connsiteY155" fmla="*/ 1981200 h 4572000"/>
              <a:gd name="connsiteX156" fmla="*/ 1676400 w 4572000"/>
              <a:gd name="connsiteY156" fmla="*/ 2133600 h 4572000"/>
              <a:gd name="connsiteX157" fmla="*/ 1828800 w 4572000"/>
              <a:gd name="connsiteY157" fmla="*/ 1981200 h 4572000"/>
              <a:gd name="connsiteX158" fmla="*/ 1676400 w 4572000"/>
              <a:gd name="connsiteY158" fmla="*/ 1828800 h 4572000"/>
              <a:gd name="connsiteX159" fmla="*/ 457200 w 4572000"/>
              <a:gd name="connsiteY159" fmla="*/ 1828800 h 4572000"/>
              <a:gd name="connsiteX160" fmla="*/ 304800 w 4572000"/>
              <a:gd name="connsiteY160" fmla="*/ 1981200 h 4572000"/>
              <a:gd name="connsiteX161" fmla="*/ 457200 w 4572000"/>
              <a:gd name="connsiteY161" fmla="*/ 2133600 h 4572000"/>
              <a:gd name="connsiteX162" fmla="*/ 609600 w 4572000"/>
              <a:gd name="connsiteY162" fmla="*/ 1981200 h 4572000"/>
              <a:gd name="connsiteX163" fmla="*/ 457200 w 4572000"/>
              <a:gd name="connsiteY163" fmla="*/ 1828800 h 4572000"/>
              <a:gd name="connsiteX164" fmla="*/ 4114800 w 4572000"/>
              <a:gd name="connsiteY164" fmla="*/ 1676400 h 4572000"/>
              <a:gd name="connsiteX165" fmla="*/ 4419600 w 4572000"/>
              <a:gd name="connsiteY165" fmla="*/ 1981200 h 4572000"/>
              <a:gd name="connsiteX166" fmla="*/ 4114800 w 4572000"/>
              <a:gd name="connsiteY166" fmla="*/ 2286000 h 4572000"/>
              <a:gd name="connsiteX167" fmla="*/ 3810000 w 4572000"/>
              <a:gd name="connsiteY167" fmla="*/ 1981200 h 4572000"/>
              <a:gd name="connsiteX168" fmla="*/ 4114800 w 4572000"/>
              <a:gd name="connsiteY168" fmla="*/ 1676400 h 4572000"/>
              <a:gd name="connsiteX169" fmla="*/ 2895600 w 4572000"/>
              <a:gd name="connsiteY169" fmla="*/ 1676400 h 4572000"/>
              <a:gd name="connsiteX170" fmla="*/ 3200400 w 4572000"/>
              <a:gd name="connsiteY170" fmla="*/ 1981200 h 4572000"/>
              <a:gd name="connsiteX171" fmla="*/ 2895600 w 4572000"/>
              <a:gd name="connsiteY171" fmla="*/ 2286000 h 4572000"/>
              <a:gd name="connsiteX172" fmla="*/ 2590800 w 4572000"/>
              <a:gd name="connsiteY172" fmla="*/ 1981200 h 4572000"/>
              <a:gd name="connsiteX173" fmla="*/ 2895600 w 4572000"/>
              <a:gd name="connsiteY173" fmla="*/ 1676400 h 4572000"/>
              <a:gd name="connsiteX174" fmla="*/ 1676400 w 4572000"/>
              <a:gd name="connsiteY174" fmla="*/ 1676400 h 4572000"/>
              <a:gd name="connsiteX175" fmla="*/ 1981200 w 4572000"/>
              <a:gd name="connsiteY175" fmla="*/ 1981200 h 4572000"/>
              <a:gd name="connsiteX176" fmla="*/ 1676400 w 4572000"/>
              <a:gd name="connsiteY176" fmla="*/ 2286000 h 4572000"/>
              <a:gd name="connsiteX177" fmla="*/ 1371600 w 4572000"/>
              <a:gd name="connsiteY177" fmla="*/ 1981200 h 4572000"/>
              <a:gd name="connsiteX178" fmla="*/ 1676400 w 4572000"/>
              <a:gd name="connsiteY178" fmla="*/ 1676400 h 4572000"/>
              <a:gd name="connsiteX179" fmla="*/ 457200 w 4572000"/>
              <a:gd name="connsiteY179" fmla="*/ 1676400 h 4572000"/>
              <a:gd name="connsiteX180" fmla="*/ 762000 w 4572000"/>
              <a:gd name="connsiteY180" fmla="*/ 1981200 h 4572000"/>
              <a:gd name="connsiteX181" fmla="*/ 457200 w 4572000"/>
              <a:gd name="connsiteY181" fmla="*/ 2286000 h 4572000"/>
              <a:gd name="connsiteX182" fmla="*/ 152400 w 4572000"/>
              <a:gd name="connsiteY182" fmla="*/ 1981200 h 4572000"/>
              <a:gd name="connsiteX183" fmla="*/ 457200 w 4572000"/>
              <a:gd name="connsiteY183" fmla="*/ 1676400 h 4572000"/>
              <a:gd name="connsiteX184" fmla="*/ 1600200 w 4572000"/>
              <a:gd name="connsiteY184" fmla="*/ 990600 h 4572000"/>
              <a:gd name="connsiteX185" fmla="*/ 2209800 w 4572000"/>
              <a:gd name="connsiteY185" fmla="*/ 990600 h 4572000"/>
              <a:gd name="connsiteX186" fmla="*/ 2286000 w 4572000"/>
              <a:gd name="connsiteY186" fmla="*/ 1066800 h 4572000"/>
              <a:gd name="connsiteX187" fmla="*/ 2209800 w 4572000"/>
              <a:gd name="connsiteY187" fmla="*/ 1143000 h 4572000"/>
              <a:gd name="connsiteX188" fmla="*/ 1600200 w 4572000"/>
              <a:gd name="connsiteY188" fmla="*/ 1143000 h 4572000"/>
              <a:gd name="connsiteX189" fmla="*/ 1524000 w 4572000"/>
              <a:gd name="connsiteY189" fmla="*/ 1066800 h 4572000"/>
              <a:gd name="connsiteX190" fmla="*/ 1600200 w 4572000"/>
              <a:gd name="connsiteY190" fmla="*/ 990600 h 4572000"/>
              <a:gd name="connsiteX191" fmla="*/ 990600 w 4572000"/>
              <a:gd name="connsiteY191" fmla="*/ 990600 h 4572000"/>
              <a:gd name="connsiteX192" fmla="*/ 1371600 w 4572000"/>
              <a:gd name="connsiteY192" fmla="*/ 990600 h 4572000"/>
              <a:gd name="connsiteX193" fmla="*/ 1447800 w 4572000"/>
              <a:gd name="connsiteY193" fmla="*/ 1066800 h 4572000"/>
              <a:gd name="connsiteX194" fmla="*/ 1371600 w 4572000"/>
              <a:gd name="connsiteY194" fmla="*/ 1143000 h 4572000"/>
              <a:gd name="connsiteX195" fmla="*/ 990600 w 4572000"/>
              <a:gd name="connsiteY195" fmla="*/ 1143000 h 4572000"/>
              <a:gd name="connsiteX196" fmla="*/ 914400 w 4572000"/>
              <a:gd name="connsiteY196" fmla="*/ 1066800 h 4572000"/>
              <a:gd name="connsiteX197" fmla="*/ 990600 w 4572000"/>
              <a:gd name="connsiteY197" fmla="*/ 990600 h 4572000"/>
              <a:gd name="connsiteX198" fmla="*/ 2057400 w 4572000"/>
              <a:gd name="connsiteY198" fmla="*/ 685800 h 4572000"/>
              <a:gd name="connsiteX199" fmla="*/ 2209800 w 4572000"/>
              <a:gd name="connsiteY199" fmla="*/ 685800 h 4572000"/>
              <a:gd name="connsiteX200" fmla="*/ 2286000 w 4572000"/>
              <a:gd name="connsiteY200" fmla="*/ 762000 h 4572000"/>
              <a:gd name="connsiteX201" fmla="*/ 2209800 w 4572000"/>
              <a:gd name="connsiteY201" fmla="*/ 838200 h 4572000"/>
              <a:gd name="connsiteX202" fmla="*/ 2057400 w 4572000"/>
              <a:gd name="connsiteY202" fmla="*/ 838200 h 4572000"/>
              <a:gd name="connsiteX203" fmla="*/ 1981200 w 4572000"/>
              <a:gd name="connsiteY203" fmla="*/ 762000 h 4572000"/>
              <a:gd name="connsiteX204" fmla="*/ 2057400 w 4572000"/>
              <a:gd name="connsiteY204" fmla="*/ 685800 h 4572000"/>
              <a:gd name="connsiteX205" fmla="*/ 990600 w 4572000"/>
              <a:gd name="connsiteY205" fmla="*/ 685800 h 4572000"/>
              <a:gd name="connsiteX206" fmla="*/ 1828800 w 4572000"/>
              <a:gd name="connsiteY206" fmla="*/ 685800 h 4572000"/>
              <a:gd name="connsiteX207" fmla="*/ 1905000 w 4572000"/>
              <a:gd name="connsiteY207" fmla="*/ 762000 h 4572000"/>
              <a:gd name="connsiteX208" fmla="*/ 1828800 w 4572000"/>
              <a:gd name="connsiteY208" fmla="*/ 838200 h 4572000"/>
              <a:gd name="connsiteX209" fmla="*/ 990600 w 4572000"/>
              <a:gd name="connsiteY209" fmla="*/ 838200 h 4572000"/>
              <a:gd name="connsiteX210" fmla="*/ 914400 w 4572000"/>
              <a:gd name="connsiteY210" fmla="*/ 762000 h 4572000"/>
              <a:gd name="connsiteX211" fmla="*/ 990600 w 4572000"/>
              <a:gd name="connsiteY211" fmla="*/ 685800 h 4572000"/>
              <a:gd name="connsiteX212" fmla="*/ 3124202 w 4572000"/>
              <a:gd name="connsiteY212" fmla="*/ 614362 h 4572000"/>
              <a:gd name="connsiteX213" fmla="*/ 2971802 w 4572000"/>
              <a:gd name="connsiteY213" fmla="*/ 766762 h 4572000"/>
              <a:gd name="connsiteX214" fmla="*/ 3124202 w 4572000"/>
              <a:gd name="connsiteY214" fmla="*/ 919162 h 4572000"/>
              <a:gd name="connsiteX215" fmla="*/ 3276602 w 4572000"/>
              <a:gd name="connsiteY215" fmla="*/ 766762 h 4572000"/>
              <a:gd name="connsiteX216" fmla="*/ 3124202 w 4572000"/>
              <a:gd name="connsiteY216" fmla="*/ 614362 h 4572000"/>
              <a:gd name="connsiteX217" fmla="*/ 3124202 w 4572000"/>
              <a:gd name="connsiteY217" fmla="*/ 461962 h 4572000"/>
              <a:gd name="connsiteX218" fmla="*/ 3429002 w 4572000"/>
              <a:gd name="connsiteY218" fmla="*/ 766762 h 4572000"/>
              <a:gd name="connsiteX219" fmla="*/ 3124202 w 4572000"/>
              <a:gd name="connsiteY219" fmla="*/ 1071562 h 4572000"/>
              <a:gd name="connsiteX220" fmla="*/ 2819402 w 4572000"/>
              <a:gd name="connsiteY220" fmla="*/ 766762 h 4572000"/>
              <a:gd name="connsiteX221" fmla="*/ 3124202 w 4572000"/>
              <a:gd name="connsiteY221" fmla="*/ 461962 h 4572000"/>
              <a:gd name="connsiteX222" fmla="*/ 1371600 w 4572000"/>
              <a:gd name="connsiteY222" fmla="*/ 381000 h 4572000"/>
              <a:gd name="connsiteX223" fmla="*/ 2209800 w 4572000"/>
              <a:gd name="connsiteY223" fmla="*/ 381000 h 4572000"/>
              <a:gd name="connsiteX224" fmla="*/ 2286000 w 4572000"/>
              <a:gd name="connsiteY224" fmla="*/ 457200 h 4572000"/>
              <a:gd name="connsiteX225" fmla="*/ 2209800 w 4572000"/>
              <a:gd name="connsiteY225" fmla="*/ 533400 h 4572000"/>
              <a:gd name="connsiteX226" fmla="*/ 1371600 w 4572000"/>
              <a:gd name="connsiteY226" fmla="*/ 533400 h 4572000"/>
              <a:gd name="connsiteX227" fmla="*/ 1295400 w 4572000"/>
              <a:gd name="connsiteY227" fmla="*/ 457200 h 4572000"/>
              <a:gd name="connsiteX228" fmla="*/ 1371600 w 4572000"/>
              <a:gd name="connsiteY228" fmla="*/ 381000 h 4572000"/>
              <a:gd name="connsiteX229" fmla="*/ 990600 w 4572000"/>
              <a:gd name="connsiteY229" fmla="*/ 381000 h 4572000"/>
              <a:gd name="connsiteX230" fmla="*/ 1143000 w 4572000"/>
              <a:gd name="connsiteY230" fmla="*/ 381000 h 4572000"/>
              <a:gd name="connsiteX231" fmla="*/ 1219200 w 4572000"/>
              <a:gd name="connsiteY231" fmla="*/ 457200 h 4572000"/>
              <a:gd name="connsiteX232" fmla="*/ 1143000 w 4572000"/>
              <a:gd name="connsiteY232" fmla="*/ 533400 h 4572000"/>
              <a:gd name="connsiteX233" fmla="*/ 990600 w 4572000"/>
              <a:gd name="connsiteY233" fmla="*/ 533400 h 4572000"/>
              <a:gd name="connsiteX234" fmla="*/ 914400 w 4572000"/>
              <a:gd name="connsiteY234" fmla="*/ 457200 h 4572000"/>
              <a:gd name="connsiteX235" fmla="*/ 990600 w 4572000"/>
              <a:gd name="connsiteY235" fmla="*/ 381000 h 4572000"/>
              <a:gd name="connsiteX236" fmla="*/ 762000 w 4572000"/>
              <a:gd name="connsiteY236" fmla="*/ 152400 h 4572000"/>
              <a:gd name="connsiteX237" fmla="*/ 762000 w 4572000"/>
              <a:gd name="connsiteY237" fmla="*/ 1371600 h 4572000"/>
              <a:gd name="connsiteX238" fmla="*/ 3810000 w 4572000"/>
              <a:gd name="connsiteY238" fmla="*/ 1371600 h 4572000"/>
              <a:gd name="connsiteX239" fmla="*/ 3810000 w 4572000"/>
              <a:gd name="connsiteY239" fmla="*/ 152400 h 4572000"/>
              <a:gd name="connsiteX240" fmla="*/ 685800 w 4572000"/>
              <a:gd name="connsiteY240" fmla="*/ 0 h 4572000"/>
              <a:gd name="connsiteX241" fmla="*/ 3886200 w 4572000"/>
              <a:gd name="connsiteY241" fmla="*/ 0 h 4572000"/>
              <a:gd name="connsiteX242" fmla="*/ 3962400 w 4572000"/>
              <a:gd name="connsiteY242" fmla="*/ 76200 h 4572000"/>
              <a:gd name="connsiteX243" fmla="*/ 3962400 w 4572000"/>
              <a:gd name="connsiteY243" fmla="*/ 1447800 h 4572000"/>
              <a:gd name="connsiteX244" fmla="*/ 3886200 w 4572000"/>
              <a:gd name="connsiteY244" fmla="*/ 1524000 h 4572000"/>
              <a:gd name="connsiteX245" fmla="*/ 685800 w 4572000"/>
              <a:gd name="connsiteY245" fmla="*/ 1524000 h 4572000"/>
              <a:gd name="connsiteX246" fmla="*/ 609600 w 4572000"/>
              <a:gd name="connsiteY246" fmla="*/ 1447800 h 4572000"/>
              <a:gd name="connsiteX247" fmla="*/ 609600 w 4572000"/>
              <a:gd name="connsiteY247" fmla="*/ 76200 h 4572000"/>
              <a:gd name="connsiteX248" fmla="*/ 685800 w 4572000"/>
              <a:gd name="connsiteY248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4572000" h="4572000">
                <a:moveTo>
                  <a:pt x="4114800" y="3810000"/>
                </a:moveTo>
                <a:cubicBezTo>
                  <a:pt x="4367203" y="3810247"/>
                  <a:pt x="4571752" y="4014797"/>
                  <a:pt x="4572000" y="4267200"/>
                </a:cubicBezTo>
                <a:lnTo>
                  <a:pt x="4572000" y="4495800"/>
                </a:lnTo>
                <a:cubicBezTo>
                  <a:pt x="4572000" y="4537881"/>
                  <a:pt x="4537881" y="4572000"/>
                  <a:pt x="4495800" y="4572000"/>
                </a:cubicBezTo>
                <a:cubicBezTo>
                  <a:pt x="4453718" y="4572000"/>
                  <a:pt x="4419600" y="4537881"/>
                  <a:pt x="4419600" y="4495800"/>
                </a:cubicBezTo>
                <a:lnTo>
                  <a:pt x="4419600" y="4267200"/>
                </a:lnTo>
                <a:cubicBezTo>
                  <a:pt x="4419600" y="4098864"/>
                  <a:pt x="4283135" y="3962400"/>
                  <a:pt x="4114800" y="3962400"/>
                </a:cubicBezTo>
                <a:cubicBezTo>
                  <a:pt x="3946464" y="3962400"/>
                  <a:pt x="3810000" y="4098864"/>
                  <a:pt x="3810000" y="4267200"/>
                </a:cubicBezTo>
                <a:lnTo>
                  <a:pt x="3810000" y="4495800"/>
                </a:lnTo>
                <a:cubicBezTo>
                  <a:pt x="3810000" y="4537881"/>
                  <a:pt x="3775881" y="4572000"/>
                  <a:pt x="3733800" y="4572000"/>
                </a:cubicBezTo>
                <a:cubicBezTo>
                  <a:pt x="3691718" y="4572000"/>
                  <a:pt x="3657600" y="4537881"/>
                  <a:pt x="3657600" y="4495800"/>
                </a:cubicBezTo>
                <a:lnTo>
                  <a:pt x="3657600" y="4267200"/>
                </a:lnTo>
                <a:cubicBezTo>
                  <a:pt x="3657847" y="4014797"/>
                  <a:pt x="3862397" y="3810247"/>
                  <a:pt x="4114800" y="3810000"/>
                </a:cubicBezTo>
                <a:close/>
                <a:moveTo>
                  <a:pt x="2895600" y="3810000"/>
                </a:moveTo>
                <a:cubicBezTo>
                  <a:pt x="3148108" y="3810000"/>
                  <a:pt x="3352800" y="4014692"/>
                  <a:pt x="3352800" y="4267200"/>
                </a:cubicBezTo>
                <a:lnTo>
                  <a:pt x="3352800" y="4495800"/>
                </a:lnTo>
                <a:cubicBezTo>
                  <a:pt x="3352800" y="4537881"/>
                  <a:pt x="3318681" y="4572000"/>
                  <a:pt x="3276600" y="4572000"/>
                </a:cubicBezTo>
                <a:cubicBezTo>
                  <a:pt x="3234518" y="4572000"/>
                  <a:pt x="3200400" y="4537881"/>
                  <a:pt x="3200400" y="4495800"/>
                </a:cubicBezTo>
                <a:lnTo>
                  <a:pt x="3200400" y="4267200"/>
                </a:lnTo>
                <a:cubicBezTo>
                  <a:pt x="3200400" y="4098864"/>
                  <a:pt x="3063935" y="3962400"/>
                  <a:pt x="2895600" y="3962400"/>
                </a:cubicBezTo>
                <a:cubicBezTo>
                  <a:pt x="2727264" y="3962400"/>
                  <a:pt x="2590800" y="4098864"/>
                  <a:pt x="2590800" y="4267200"/>
                </a:cubicBezTo>
                <a:lnTo>
                  <a:pt x="2590800" y="4495800"/>
                </a:lnTo>
                <a:cubicBezTo>
                  <a:pt x="2590800" y="4537881"/>
                  <a:pt x="2556681" y="4572000"/>
                  <a:pt x="2514600" y="4572000"/>
                </a:cubicBezTo>
                <a:cubicBezTo>
                  <a:pt x="2472518" y="4572000"/>
                  <a:pt x="2438400" y="4537881"/>
                  <a:pt x="2438400" y="4495800"/>
                </a:cubicBezTo>
                <a:lnTo>
                  <a:pt x="2438400" y="4267200"/>
                </a:lnTo>
                <a:cubicBezTo>
                  <a:pt x="2438400" y="4014692"/>
                  <a:pt x="2643092" y="3810000"/>
                  <a:pt x="2895600" y="3810000"/>
                </a:cubicBezTo>
                <a:close/>
                <a:moveTo>
                  <a:pt x="1676400" y="3810000"/>
                </a:moveTo>
                <a:cubicBezTo>
                  <a:pt x="1928907" y="3810000"/>
                  <a:pt x="2133600" y="4014692"/>
                  <a:pt x="2133600" y="4267200"/>
                </a:cubicBezTo>
                <a:lnTo>
                  <a:pt x="2133600" y="4495800"/>
                </a:lnTo>
                <a:cubicBezTo>
                  <a:pt x="2133600" y="4537881"/>
                  <a:pt x="2099481" y="4572000"/>
                  <a:pt x="2057400" y="4572000"/>
                </a:cubicBezTo>
                <a:cubicBezTo>
                  <a:pt x="2015318" y="4572000"/>
                  <a:pt x="1981200" y="4537881"/>
                  <a:pt x="1981200" y="4495800"/>
                </a:cubicBezTo>
                <a:lnTo>
                  <a:pt x="1981200" y="4267200"/>
                </a:lnTo>
                <a:cubicBezTo>
                  <a:pt x="1981200" y="4098864"/>
                  <a:pt x="1844735" y="3962400"/>
                  <a:pt x="1676400" y="3962400"/>
                </a:cubicBezTo>
                <a:cubicBezTo>
                  <a:pt x="1508064" y="3962400"/>
                  <a:pt x="1371600" y="4098864"/>
                  <a:pt x="1371600" y="4267200"/>
                </a:cubicBezTo>
                <a:lnTo>
                  <a:pt x="1371600" y="4495800"/>
                </a:lnTo>
                <a:cubicBezTo>
                  <a:pt x="1371600" y="4537881"/>
                  <a:pt x="1337481" y="4572000"/>
                  <a:pt x="1295400" y="4572000"/>
                </a:cubicBezTo>
                <a:cubicBezTo>
                  <a:pt x="1253318" y="4572000"/>
                  <a:pt x="1219200" y="4537881"/>
                  <a:pt x="1219200" y="4495800"/>
                </a:cubicBezTo>
                <a:lnTo>
                  <a:pt x="1219200" y="4267200"/>
                </a:lnTo>
                <a:cubicBezTo>
                  <a:pt x="1219200" y="4014692"/>
                  <a:pt x="1423892" y="3810000"/>
                  <a:pt x="1676400" y="3810000"/>
                </a:cubicBezTo>
                <a:close/>
                <a:moveTo>
                  <a:pt x="457200" y="3810000"/>
                </a:moveTo>
                <a:cubicBezTo>
                  <a:pt x="709708" y="3810000"/>
                  <a:pt x="914400" y="4014692"/>
                  <a:pt x="914400" y="4267200"/>
                </a:cubicBezTo>
                <a:lnTo>
                  <a:pt x="914400" y="4495800"/>
                </a:lnTo>
                <a:cubicBezTo>
                  <a:pt x="914400" y="4537881"/>
                  <a:pt x="880281" y="4572000"/>
                  <a:pt x="838200" y="4572000"/>
                </a:cubicBezTo>
                <a:cubicBezTo>
                  <a:pt x="796118" y="4572000"/>
                  <a:pt x="762000" y="4537881"/>
                  <a:pt x="762000" y="4495800"/>
                </a:cubicBezTo>
                <a:lnTo>
                  <a:pt x="762000" y="4267200"/>
                </a:lnTo>
                <a:cubicBezTo>
                  <a:pt x="762000" y="4098864"/>
                  <a:pt x="625535" y="3962400"/>
                  <a:pt x="457200" y="3962400"/>
                </a:cubicBezTo>
                <a:cubicBezTo>
                  <a:pt x="288864" y="3962400"/>
                  <a:pt x="152400" y="4098864"/>
                  <a:pt x="152400" y="4267200"/>
                </a:cubicBezTo>
                <a:lnTo>
                  <a:pt x="152400" y="4495800"/>
                </a:lnTo>
                <a:cubicBezTo>
                  <a:pt x="152400" y="4537881"/>
                  <a:pt x="118281" y="4572000"/>
                  <a:pt x="76200" y="4572000"/>
                </a:cubicBezTo>
                <a:cubicBezTo>
                  <a:pt x="34118" y="4572000"/>
                  <a:pt x="0" y="4537881"/>
                  <a:pt x="0" y="4495800"/>
                </a:cubicBezTo>
                <a:lnTo>
                  <a:pt x="0" y="4267200"/>
                </a:lnTo>
                <a:cubicBezTo>
                  <a:pt x="0" y="4014692"/>
                  <a:pt x="204692" y="3810000"/>
                  <a:pt x="457200" y="3810000"/>
                </a:cubicBezTo>
                <a:close/>
                <a:moveTo>
                  <a:pt x="4114800" y="3276600"/>
                </a:moveTo>
                <a:cubicBezTo>
                  <a:pt x="4030627" y="3276600"/>
                  <a:pt x="3962400" y="3344827"/>
                  <a:pt x="3962400" y="3429000"/>
                </a:cubicBezTo>
                <a:cubicBezTo>
                  <a:pt x="3962400" y="3513172"/>
                  <a:pt x="4030627" y="3581400"/>
                  <a:pt x="4114800" y="3581400"/>
                </a:cubicBezTo>
                <a:cubicBezTo>
                  <a:pt x="4198972" y="3581400"/>
                  <a:pt x="4267200" y="3513172"/>
                  <a:pt x="4267200" y="3429000"/>
                </a:cubicBezTo>
                <a:cubicBezTo>
                  <a:pt x="4267200" y="3344827"/>
                  <a:pt x="4198972" y="3276600"/>
                  <a:pt x="4114800" y="3276600"/>
                </a:cubicBezTo>
                <a:close/>
                <a:moveTo>
                  <a:pt x="2895600" y="3276600"/>
                </a:moveTo>
                <a:cubicBezTo>
                  <a:pt x="2811427" y="3276600"/>
                  <a:pt x="2743200" y="3344827"/>
                  <a:pt x="2743200" y="3429000"/>
                </a:cubicBezTo>
                <a:cubicBezTo>
                  <a:pt x="2743200" y="3513172"/>
                  <a:pt x="2811427" y="3581400"/>
                  <a:pt x="2895600" y="3581400"/>
                </a:cubicBezTo>
                <a:cubicBezTo>
                  <a:pt x="2979772" y="3581400"/>
                  <a:pt x="3048000" y="3513172"/>
                  <a:pt x="3048000" y="3429000"/>
                </a:cubicBezTo>
                <a:cubicBezTo>
                  <a:pt x="3048000" y="3344827"/>
                  <a:pt x="2979772" y="3276600"/>
                  <a:pt x="2895600" y="3276600"/>
                </a:cubicBezTo>
                <a:close/>
                <a:moveTo>
                  <a:pt x="1676400" y="3276600"/>
                </a:moveTo>
                <a:cubicBezTo>
                  <a:pt x="1592227" y="3276600"/>
                  <a:pt x="1524000" y="3344827"/>
                  <a:pt x="1524000" y="3429000"/>
                </a:cubicBezTo>
                <a:cubicBezTo>
                  <a:pt x="1524000" y="3513172"/>
                  <a:pt x="1592227" y="3581400"/>
                  <a:pt x="1676400" y="3581400"/>
                </a:cubicBezTo>
                <a:cubicBezTo>
                  <a:pt x="1760572" y="3581400"/>
                  <a:pt x="1828800" y="3513172"/>
                  <a:pt x="1828800" y="3429000"/>
                </a:cubicBezTo>
                <a:cubicBezTo>
                  <a:pt x="1828800" y="3344827"/>
                  <a:pt x="1760572" y="3276600"/>
                  <a:pt x="1676400" y="3276600"/>
                </a:cubicBezTo>
                <a:close/>
                <a:moveTo>
                  <a:pt x="457200" y="3276600"/>
                </a:moveTo>
                <a:cubicBezTo>
                  <a:pt x="373027" y="3276600"/>
                  <a:pt x="304800" y="3344827"/>
                  <a:pt x="304800" y="3429000"/>
                </a:cubicBezTo>
                <a:cubicBezTo>
                  <a:pt x="304800" y="3513172"/>
                  <a:pt x="373027" y="3581400"/>
                  <a:pt x="457200" y="3581400"/>
                </a:cubicBezTo>
                <a:cubicBezTo>
                  <a:pt x="541372" y="3581400"/>
                  <a:pt x="609600" y="3513172"/>
                  <a:pt x="609600" y="3429000"/>
                </a:cubicBezTo>
                <a:cubicBezTo>
                  <a:pt x="609600" y="3344827"/>
                  <a:pt x="541372" y="3276600"/>
                  <a:pt x="457200" y="3276600"/>
                </a:cubicBezTo>
                <a:close/>
                <a:moveTo>
                  <a:pt x="4114800" y="3124200"/>
                </a:moveTo>
                <a:cubicBezTo>
                  <a:pt x="4283135" y="3124200"/>
                  <a:pt x="4419600" y="3260664"/>
                  <a:pt x="4419600" y="3429000"/>
                </a:cubicBezTo>
                <a:cubicBezTo>
                  <a:pt x="4419600" y="3597335"/>
                  <a:pt x="4283135" y="3733800"/>
                  <a:pt x="4114800" y="3733800"/>
                </a:cubicBezTo>
                <a:cubicBezTo>
                  <a:pt x="3946464" y="3733800"/>
                  <a:pt x="3810000" y="3597335"/>
                  <a:pt x="3810000" y="3429000"/>
                </a:cubicBezTo>
                <a:cubicBezTo>
                  <a:pt x="3810000" y="3260664"/>
                  <a:pt x="3946464" y="3124200"/>
                  <a:pt x="4114800" y="3124200"/>
                </a:cubicBezTo>
                <a:close/>
                <a:moveTo>
                  <a:pt x="2895600" y="3124200"/>
                </a:moveTo>
                <a:cubicBezTo>
                  <a:pt x="3063935" y="3124200"/>
                  <a:pt x="3200400" y="3260664"/>
                  <a:pt x="3200400" y="3429000"/>
                </a:cubicBezTo>
                <a:cubicBezTo>
                  <a:pt x="3200400" y="3597335"/>
                  <a:pt x="3063935" y="3733800"/>
                  <a:pt x="2895600" y="3733800"/>
                </a:cubicBezTo>
                <a:cubicBezTo>
                  <a:pt x="2727264" y="3733800"/>
                  <a:pt x="2590800" y="3597335"/>
                  <a:pt x="2590800" y="3429000"/>
                </a:cubicBezTo>
                <a:cubicBezTo>
                  <a:pt x="2590800" y="3260664"/>
                  <a:pt x="2727264" y="3124200"/>
                  <a:pt x="2895600" y="3124200"/>
                </a:cubicBezTo>
                <a:close/>
                <a:moveTo>
                  <a:pt x="1676400" y="3124200"/>
                </a:moveTo>
                <a:cubicBezTo>
                  <a:pt x="1844735" y="3124200"/>
                  <a:pt x="1981200" y="3260664"/>
                  <a:pt x="1981200" y="3429000"/>
                </a:cubicBezTo>
                <a:cubicBezTo>
                  <a:pt x="1981200" y="3597335"/>
                  <a:pt x="1844735" y="3733800"/>
                  <a:pt x="1676400" y="3733800"/>
                </a:cubicBezTo>
                <a:cubicBezTo>
                  <a:pt x="1508064" y="3733800"/>
                  <a:pt x="1371600" y="3597335"/>
                  <a:pt x="1371600" y="3429000"/>
                </a:cubicBezTo>
                <a:cubicBezTo>
                  <a:pt x="1371600" y="3260664"/>
                  <a:pt x="1508064" y="3124200"/>
                  <a:pt x="1676400" y="3124200"/>
                </a:cubicBezTo>
                <a:close/>
                <a:moveTo>
                  <a:pt x="457200" y="3124200"/>
                </a:moveTo>
                <a:cubicBezTo>
                  <a:pt x="625535" y="3124200"/>
                  <a:pt x="762000" y="3260664"/>
                  <a:pt x="762000" y="3429000"/>
                </a:cubicBezTo>
                <a:cubicBezTo>
                  <a:pt x="762000" y="3597335"/>
                  <a:pt x="625535" y="3733800"/>
                  <a:pt x="457200" y="3733800"/>
                </a:cubicBezTo>
                <a:cubicBezTo>
                  <a:pt x="288864" y="3733800"/>
                  <a:pt x="152400" y="3597335"/>
                  <a:pt x="152400" y="3429000"/>
                </a:cubicBezTo>
                <a:cubicBezTo>
                  <a:pt x="152400" y="3260664"/>
                  <a:pt x="288864" y="3124200"/>
                  <a:pt x="457200" y="3124200"/>
                </a:cubicBezTo>
                <a:close/>
                <a:moveTo>
                  <a:pt x="4114800" y="2362200"/>
                </a:moveTo>
                <a:cubicBezTo>
                  <a:pt x="4367203" y="2362447"/>
                  <a:pt x="4571752" y="2566997"/>
                  <a:pt x="4572000" y="2819400"/>
                </a:cubicBezTo>
                <a:lnTo>
                  <a:pt x="4572000" y="3048000"/>
                </a:lnTo>
                <a:cubicBezTo>
                  <a:pt x="4572000" y="3090081"/>
                  <a:pt x="4537881" y="3124200"/>
                  <a:pt x="4495800" y="3124200"/>
                </a:cubicBezTo>
                <a:cubicBezTo>
                  <a:pt x="4453718" y="3124200"/>
                  <a:pt x="4419600" y="3090081"/>
                  <a:pt x="4419600" y="3048000"/>
                </a:cubicBezTo>
                <a:lnTo>
                  <a:pt x="4419600" y="2819400"/>
                </a:lnTo>
                <a:cubicBezTo>
                  <a:pt x="4419600" y="2651064"/>
                  <a:pt x="4283135" y="2514600"/>
                  <a:pt x="4114800" y="2514600"/>
                </a:cubicBezTo>
                <a:cubicBezTo>
                  <a:pt x="3946464" y="2514600"/>
                  <a:pt x="3810000" y="2651064"/>
                  <a:pt x="3810000" y="2819400"/>
                </a:cubicBezTo>
                <a:lnTo>
                  <a:pt x="3810000" y="3048000"/>
                </a:lnTo>
                <a:cubicBezTo>
                  <a:pt x="3810000" y="3090081"/>
                  <a:pt x="3775881" y="3124200"/>
                  <a:pt x="3733800" y="3124200"/>
                </a:cubicBezTo>
                <a:cubicBezTo>
                  <a:pt x="3691718" y="3124200"/>
                  <a:pt x="3657600" y="3090081"/>
                  <a:pt x="3657600" y="3048000"/>
                </a:cubicBezTo>
                <a:lnTo>
                  <a:pt x="3657600" y="2819400"/>
                </a:lnTo>
                <a:cubicBezTo>
                  <a:pt x="3657847" y="2566997"/>
                  <a:pt x="3862397" y="2362447"/>
                  <a:pt x="4114800" y="2362200"/>
                </a:cubicBezTo>
                <a:close/>
                <a:moveTo>
                  <a:pt x="2895600" y="2362200"/>
                </a:moveTo>
                <a:cubicBezTo>
                  <a:pt x="3148108" y="2362200"/>
                  <a:pt x="3352800" y="2566892"/>
                  <a:pt x="3352800" y="2819400"/>
                </a:cubicBezTo>
                <a:lnTo>
                  <a:pt x="3352800" y="3048000"/>
                </a:lnTo>
                <a:cubicBezTo>
                  <a:pt x="3352800" y="3090081"/>
                  <a:pt x="3318681" y="3124200"/>
                  <a:pt x="3276600" y="3124200"/>
                </a:cubicBezTo>
                <a:cubicBezTo>
                  <a:pt x="3234518" y="3124200"/>
                  <a:pt x="3200400" y="3090081"/>
                  <a:pt x="3200400" y="3048000"/>
                </a:cubicBezTo>
                <a:lnTo>
                  <a:pt x="3200400" y="2819400"/>
                </a:lnTo>
                <a:cubicBezTo>
                  <a:pt x="3200400" y="2651064"/>
                  <a:pt x="3063935" y="2514600"/>
                  <a:pt x="2895600" y="2514600"/>
                </a:cubicBezTo>
                <a:cubicBezTo>
                  <a:pt x="2727264" y="2514600"/>
                  <a:pt x="2590800" y="2651064"/>
                  <a:pt x="2590800" y="2819400"/>
                </a:cubicBezTo>
                <a:lnTo>
                  <a:pt x="2590800" y="3048000"/>
                </a:lnTo>
                <a:cubicBezTo>
                  <a:pt x="2590800" y="3090081"/>
                  <a:pt x="2556681" y="3124200"/>
                  <a:pt x="2514600" y="3124200"/>
                </a:cubicBezTo>
                <a:cubicBezTo>
                  <a:pt x="2472518" y="3124200"/>
                  <a:pt x="2438400" y="3090081"/>
                  <a:pt x="2438400" y="3048000"/>
                </a:cubicBezTo>
                <a:lnTo>
                  <a:pt x="2438400" y="2819400"/>
                </a:lnTo>
                <a:cubicBezTo>
                  <a:pt x="2438400" y="2566892"/>
                  <a:pt x="2643092" y="2362200"/>
                  <a:pt x="2895600" y="2362200"/>
                </a:cubicBezTo>
                <a:close/>
                <a:moveTo>
                  <a:pt x="1676400" y="2362200"/>
                </a:moveTo>
                <a:cubicBezTo>
                  <a:pt x="1928907" y="2362200"/>
                  <a:pt x="2133600" y="2566892"/>
                  <a:pt x="2133600" y="2819400"/>
                </a:cubicBezTo>
                <a:lnTo>
                  <a:pt x="2133600" y="3048000"/>
                </a:lnTo>
                <a:cubicBezTo>
                  <a:pt x="2133600" y="3090081"/>
                  <a:pt x="2099481" y="3124200"/>
                  <a:pt x="2057400" y="3124200"/>
                </a:cubicBezTo>
                <a:cubicBezTo>
                  <a:pt x="2015318" y="3124200"/>
                  <a:pt x="1981200" y="3090081"/>
                  <a:pt x="1981200" y="3048000"/>
                </a:cubicBezTo>
                <a:lnTo>
                  <a:pt x="1981200" y="2819400"/>
                </a:lnTo>
                <a:cubicBezTo>
                  <a:pt x="1981200" y="2651064"/>
                  <a:pt x="1844735" y="2514600"/>
                  <a:pt x="1676400" y="2514600"/>
                </a:cubicBezTo>
                <a:cubicBezTo>
                  <a:pt x="1508064" y="2514600"/>
                  <a:pt x="1371600" y="2651064"/>
                  <a:pt x="1371600" y="2819400"/>
                </a:cubicBezTo>
                <a:lnTo>
                  <a:pt x="1371600" y="3048000"/>
                </a:lnTo>
                <a:cubicBezTo>
                  <a:pt x="1371600" y="3090081"/>
                  <a:pt x="1337481" y="3124200"/>
                  <a:pt x="1295400" y="3124200"/>
                </a:cubicBezTo>
                <a:cubicBezTo>
                  <a:pt x="1253318" y="3124200"/>
                  <a:pt x="1219200" y="3090081"/>
                  <a:pt x="1219200" y="3048000"/>
                </a:cubicBezTo>
                <a:lnTo>
                  <a:pt x="1219200" y="2819400"/>
                </a:lnTo>
                <a:cubicBezTo>
                  <a:pt x="1219200" y="2566892"/>
                  <a:pt x="1423892" y="2362200"/>
                  <a:pt x="1676400" y="2362200"/>
                </a:cubicBezTo>
                <a:close/>
                <a:moveTo>
                  <a:pt x="457200" y="2362200"/>
                </a:moveTo>
                <a:cubicBezTo>
                  <a:pt x="709708" y="2362200"/>
                  <a:pt x="914400" y="2566892"/>
                  <a:pt x="914400" y="2819400"/>
                </a:cubicBezTo>
                <a:lnTo>
                  <a:pt x="914400" y="3048000"/>
                </a:lnTo>
                <a:cubicBezTo>
                  <a:pt x="914400" y="3090081"/>
                  <a:pt x="880281" y="3124200"/>
                  <a:pt x="838200" y="3124200"/>
                </a:cubicBezTo>
                <a:cubicBezTo>
                  <a:pt x="796118" y="3124200"/>
                  <a:pt x="762000" y="3090081"/>
                  <a:pt x="762000" y="3048000"/>
                </a:cubicBezTo>
                <a:lnTo>
                  <a:pt x="762000" y="2819400"/>
                </a:lnTo>
                <a:cubicBezTo>
                  <a:pt x="762000" y="2651064"/>
                  <a:pt x="625535" y="2514600"/>
                  <a:pt x="457200" y="2514600"/>
                </a:cubicBezTo>
                <a:cubicBezTo>
                  <a:pt x="288864" y="2514600"/>
                  <a:pt x="152400" y="2651064"/>
                  <a:pt x="152400" y="2819400"/>
                </a:cubicBezTo>
                <a:lnTo>
                  <a:pt x="152400" y="3048000"/>
                </a:lnTo>
                <a:cubicBezTo>
                  <a:pt x="152400" y="3090081"/>
                  <a:pt x="118281" y="3124200"/>
                  <a:pt x="76200" y="3124200"/>
                </a:cubicBezTo>
                <a:cubicBezTo>
                  <a:pt x="34118" y="3124200"/>
                  <a:pt x="0" y="3090081"/>
                  <a:pt x="0" y="3048000"/>
                </a:cubicBezTo>
                <a:lnTo>
                  <a:pt x="0" y="2819400"/>
                </a:lnTo>
                <a:cubicBezTo>
                  <a:pt x="0" y="2566892"/>
                  <a:pt x="204692" y="2362200"/>
                  <a:pt x="457200" y="2362200"/>
                </a:cubicBezTo>
                <a:close/>
                <a:moveTo>
                  <a:pt x="4114800" y="1828800"/>
                </a:moveTo>
                <a:cubicBezTo>
                  <a:pt x="4030627" y="1828800"/>
                  <a:pt x="3962400" y="1897027"/>
                  <a:pt x="3962400" y="1981200"/>
                </a:cubicBezTo>
                <a:cubicBezTo>
                  <a:pt x="3962400" y="2065372"/>
                  <a:pt x="4030627" y="2133600"/>
                  <a:pt x="4114800" y="2133600"/>
                </a:cubicBezTo>
                <a:cubicBezTo>
                  <a:pt x="4198972" y="2133600"/>
                  <a:pt x="4267200" y="2065372"/>
                  <a:pt x="4267200" y="1981200"/>
                </a:cubicBezTo>
                <a:cubicBezTo>
                  <a:pt x="4267200" y="1897027"/>
                  <a:pt x="4198972" y="1828800"/>
                  <a:pt x="4114800" y="1828800"/>
                </a:cubicBezTo>
                <a:close/>
                <a:moveTo>
                  <a:pt x="2895600" y="1828800"/>
                </a:moveTo>
                <a:cubicBezTo>
                  <a:pt x="2811427" y="1828800"/>
                  <a:pt x="2743200" y="1897027"/>
                  <a:pt x="2743200" y="1981200"/>
                </a:cubicBezTo>
                <a:cubicBezTo>
                  <a:pt x="2743200" y="2065372"/>
                  <a:pt x="2811427" y="2133600"/>
                  <a:pt x="2895600" y="2133600"/>
                </a:cubicBezTo>
                <a:cubicBezTo>
                  <a:pt x="2979772" y="2133600"/>
                  <a:pt x="3048000" y="2065372"/>
                  <a:pt x="3048000" y="1981200"/>
                </a:cubicBezTo>
                <a:cubicBezTo>
                  <a:pt x="3048000" y="1897027"/>
                  <a:pt x="2979772" y="1828800"/>
                  <a:pt x="2895600" y="1828800"/>
                </a:cubicBezTo>
                <a:close/>
                <a:moveTo>
                  <a:pt x="1676400" y="1828800"/>
                </a:moveTo>
                <a:cubicBezTo>
                  <a:pt x="1592227" y="1828800"/>
                  <a:pt x="1524000" y="1897027"/>
                  <a:pt x="1524000" y="1981200"/>
                </a:cubicBezTo>
                <a:cubicBezTo>
                  <a:pt x="1524000" y="2065372"/>
                  <a:pt x="1592227" y="2133600"/>
                  <a:pt x="1676400" y="2133600"/>
                </a:cubicBezTo>
                <a:cubicBezTo>
                  <a:pt x="1760572" y="2133600"/>
                  <a:pt x="1828800" y="2065372"/>
                  <a:pt x="1828800" y="1981200"/>
                </a:cubicBezTo>
                <a:cubicBezTo>
                  <a:pt x="1828800" y="1897027"/>
                  <a:pt x="1760572" y="1828800"/>
                  <a:pt x="1676400" y="1828800"/>
                </a:cubicBezTo>
                <a:close/>
                <a:moveTo>
                  <a:pt x="457200" y="1828800"/>
                </a:moveTo>
                <a:cubicBezTo>
                  <a:pt x="373027" y="1828800"/>
                  <a:pt x="304800" y="1897027"/>
                  <a:pt x="304800" y="1981200"/>
                </a:cubicBezTo>
                <a:cubicBezTo>
                  <a:pt x="304800" y="2065372"/>
                  <a:pt x="373027" y="2133600"/>
                  <a:pt x="457200" y="2133600"/>
                </a:cubicBezTo>
                <a:cubicBezTo>
                  <a:pt x="541372" y="2133600"/>
                  <a:pt x="609600" y="2065372"/>
                  <a:pt x="609600" y="1981200"/>
                </a:cubicBezTo>
                <a:cubicBezTo>
                  <a:pt x="609600" y="1897027"/>
                  <a:pt x="541372" y="1828800"/>
                  <a:pt x="457200" y="1828800"/>
                </a:cubicBezTo>
                <a:close/>
                <a:moveTo>
                  <a:pt x="4114800" y="1676400"/>
                </a:moveTo>
                <a:cubicBezTo>
                  <a:pt x="4283135" y="1676400"/>
                  <a:pt x="4419600" y="1812864"/>
                  <a:pt x="4419600" y="1981200"/>
                </a:cubicBezTo>
                <a:cubicBezTo>
                  <a:pt x="4419600" y="2149535"/>
                  <a:pt x="4283135" y="2286000"/>
                  <a:pt x="4114800" y="2286000"/>
                </a:cubicBezTo>
                <a:cubicBezTo>
                  <a:pt x="3946464" y="2286000"/>
                  <a:pt x="3810000" y="2149535"/>
                  <a:pt x="3810000" y="1981200"/>
                </a:cubicBezTo>
                <a:cubicBezTo>
                  <a:pt x="3810000" y="1812864"/>
                  <a:pt x="3946464" y="1676400"/>
                  <a:pt x="4114800" y="1676400"/>
                </a:cubicBezTo>
                <a:close/>
                <a:moveTo>
                  <a:pt x="2895600" y="1676400"/>
                </a:moveTo>
                <a:cubicBezTo>
                  <a:pt x="3063935" y="1676400"/>
                  <a:pt x="3200400" y="1812864"/>
                  <a:pt x="3200400" y="1981200"/>
                </a:cubicBezTo>
                <a:cubicBezTo>
                  <a:pt x="3200400" y="2149535"/>
                  <a:pt x="3063935" y="2286000"/>
                  <a:pt x="2895600" y="2286000"/>
                </a:cubicBezTo>
                <a:cubicBezTo>
                  <a:pt x="2727264" y="2286000"/>
                  <a:pt x="2590800" y="2149535"/>
                  <a:pt x="2590800" y="1981200"/>
                </a:cubicBezTo>
                <a:cubicBezTo>
                  <a:pt x="2590800" y="1812864"/>
                  <a:pt x="2727264" y="1676400"/>
                  <a:pt x="2895600" y="1676400"/>
                </a:cubicBezTo>
                <a:close/>
                <a:moveTo>
                  <a:pt x="1676400" y="1676400"/>
                </a:moveTo>
                <a:cubicBezTo>
                  <a:pt x="1844735" y="1676400"/>
                  <a:pt x="1981200" y="1812864"/>
                  <a:pt x="1981200" y="1981200"/>
                </a:cubicBezTo>
                <a:cubicBezTo>
                  <a:pt x="1981200" y="2149535"/>
                  <a:pt x="1844735" y="2286000"/>
                  <a:pt x="1676400" y="2286000"/>
                </a:cubicBezTo>
                <a:cubicBezTo>
                  <a:pt x="1508064" y="2286000"/>
                  <a:pt x="1371600" y="2149535"/>
                  <a:pt x="1371600" y="1981200"/>
                </a:cubicBezTo>
                <a:cubicBezTo>
                  <a:pt x="1371600" y="1812864"/>
                  <a:pt x="1508064" y="1676400"/>
                  <a:pt x="1676400" y="1676400"/>
                </a:cubicBezTo>
                <a:close/>
                <a:moveTo>
                  <a:pt x="457200" y="1676400"/>
                </a:moveTo>
                <a:cubicBezTo>
                  <a:pt x="625535" y="1676400"/>
                  <a:pt x="762000" y="1812864"/>
                  <a:pt x="762000" y="1981200"/>
                </a:cubicBezTo>
                <a:cubicBezTo>
                  <a:pt x="762000" y="2149535"/>
                  <a:pt x="625535" y="2286000"/>
                  <a:pt x="457200" y="2286000"/>
                </a:cubicBezTo>
                <a:cubicBezTo>
                  <a:pt x="288864" y="2286000"/>
                  <a:pt x="152400" y="2149535"/>
                  <a:pt x="152400" y="1981200"/>
                </a:cubicBezTo>
                <a:cubicBezTo>
                  <a:pt x="152400" y="1812864"/>
                  <a:pt x="288864" y="1676400"/>
                  <a:pt x="457200" y="1676400"/>
                </a:cubicBezTo>
                <a:close/>
                <a:moveTo>
                  <a:pt x="1600200" y="990600"/>
                </a:moveTo>
                <a:lnTo>
                  <a:pt x="2209800" y="990600"/>
                </a:lnTo>
                <a:cubicBezTo>
                  <a:pt x="2251881" y="990600"/>
                  <a:pt x="2286000" y="1024718"/>
                  <a:pt x="2286000" y="1066800"/>
                </a:cubicBezTo>
                <a:cubicBezTo>
                  <a:pt x="2286000" y="1108881"/>
                  <a:pt x="2251881" y="1143000"/>
                  <a:pt x="2209800" y="1143000"/>
                </a:cubicBezTo>
                <a:lnTo>
                  <a:pt x="1600200" y="1143000"/>
                </a:lnTo>
                <a:cubicBezTo>
                  <a:pt x="1558118" y="1143000"/>
                  <a:pt x="1524000" y="1108881"/>
                  <a:pt x="1524000" y="1066800"/>
                </a:cubicBezTo>
                <a:cubicBezTo>
                  <a:pt x="1524000" y="1024718"/>
                  <a:pt x="1558118" y="990600"/>
                  <a:pt x="1600200" y="990600"/>
                </a:cubicBezTo>
                <a:close/>
                <a:moveTo>
                  <a:pt x="990600" y="990600"/>
                </a:moveTo>
                <a:lnTo>
                  <a:pt x="1371600" y="990600"/>
                </a:lnTo>
                <a:cubicBezTo>
                  <a:pt x="1413681" y="990600"/>
                  <a:pt x="1447800" y="1024718"/>
                  <a:pt x="1447800" y="1066800"/>
                </a:cubicBezTo>
                <a:cubicBezTo>
                  <a:pt x="1447800" y="1108881"/>
                  <a:pt x="1413681" y="1143000"/>
                  <a:pt x="1371600" y="1143000"/>
                </a:cubicBezTo>
                <a:lnTo>
                  <a:pt x="990600" y="1143000"/>
                </a:lnTo>
                <a:cubicBezTo>
                  <a:pt x="948518" y="1143000"/>
                  <a:pt x="914400" y="1108881"/>
                  <a:pt x="914400" y="1066800"/>
                </a:cubicBezTo>
                <a:cubicBezTo>
                  <a:pt x="914400" y="1024718"/>
                  <a:pt x="948518" y="990600"/>
                  <a:pt x="990600" y="990600"/>
                </a:cubicBezTo>
                <a:close/>
                <a:moveTo>
                  <a:pt x="2057400" y="685800"/>
                </a:moveTo>
                <a:lnTo>
                  <a:pt x="2209800" y="685800"/>
                </a:lnTo>
                <a:cubicBezTo>
                  <a:pt x="2251881" y="685800"/>
                  <a:pt x="2286000" y="719918"/>
                  <a:pt x="2286000" y="762000"/>
                </a:cubicBezTo>
                <a:cubicBezTo>
                  <a:pt x="2286000" y="804081"/>
                  <a:pt x="2251881" y="838200"/>
                  <a:pt x="2209800" y="838200"/>
                </a:cubicBezTo>
                <a:lnTo>
                  <a:pt x="2057400" y="838200"/>
                </a:lnTo>
                <a:cubicBezTo>
                  <a:pt x="2015318" y="838200"/>
                  <a:pt x="1981200" y="804081"/>
                  <a:pt x="1981200" y="762000"/>
                </a:cubicBezTo>
                <a:cubicBezTo>
                  <a:pt x="1981200" y="719918"/>
                  <a:pt x="2015318" y="685800"/>
                  <a:pt x="2057400" y="685800"/>
                </a:cubicBezTo>
                <a:close/>
                <a:moveTo>
                  <a:pt x="990600" y="685800"/>
                </a:moveTo>
                <a:lnTo>
                  <a:pt x="1828800" y="685800"/>
                </a:lnTo>
                <a:cubicBezTo>
                  <a:pt x="1870881" y="685800"/>
                  <a:pt x="1905000" y="719918"/>
                  <a:pt x="1905000" y="762000"/>
                </a:cubicBezTo>
                <a:cubicBezTo>
                  <a:pt x="1905000" y="804081"/>
                  <a:pt x="1870881" y="838200"/>
                  <a:pt x="1828800" y="838200"/>
                </a:cubicBezTo>
                <a:lnTo>
                  <a:pt x="990600" y="838200"/>
                </a:lnTo>
                <a:cubicBezTo>
                  <a:pt x="948518" y="838200"/>
                  <a:pt x="914400" y="804081"/>
                  <a:pt x="914400" y="762000"/>
                </a:cubicBezTo>
                <a:cubicBezTo>
                  <a:pt x="914400" y="719918"/>
                  <a:pt x="948518" y="685800"/>
                  <a:pt x="990600" y="685800"/>
                </a:cubicBezTo>
                <a:close/>
                <a:moveTo>
                  <a:pt x="3124202" y="614362"/>
                </a:moveTo>
                <a:cubicBezTo>
                  <a:pt x="3040029" y="614362"/>
                  <a:pt x="2971802" y="682589"/>
                  <a:pt x="2971802" y="766762"/>
                </a:cubicBezTo>
                <a:cubicBezTo>
                  <a:pt x="2971802" y="850934"/>
                  <a:pt x="3040029" y="919162"/>
                  <a:pt x="3124202" y="919162"/>
                </a:cubicBezTo>
                <a:cubicBezTo>
                  <a:pt x="3208374" y="919162"/>
                  <a:pt x="3276602" y="850934"/>
                  <a:pt x="3276602" y="766762"/>
                </a:cubicBezTo>
                <a:cubicBezTo>
                  <a:pt x="3276602" y="682589"/>
                  <a:pt x="3208374" y="614362"/>
                  <a:pt x="3124202" y="614362"/>
                </a:cubicBezTo>
                <a:close/>
                <a:moveTo>
                  <a:pt x="3124202" y="461962"/>
                </a:moveTo>
                <a:cubicBezTo>
                  <a:pt x="3292537" y="461962"/>
                  <a:pt x="3429002" y="598426"/>
                  <a:pt x="3429002" y="766762"/>
                </a:cubicBezTo>
                <a:cubicBezTo>
                  <a:pt x="3429002" y="935097"/>
                  <a:pt x="3292537" y="1071562"/>
                  <a:pt x="3124202" y="1071562"/>
                </a:cubicBezTo>
                <a:cubicBezTo>
                  <a:pt x="2955866" y="1071562"/>
                  <a:pt x="2819402" y="935097"/>
                  <a:pt x="2819402" y="766762"/>
                </a:cubicBezTo>
                <a:cubicBezTo>
                  <a:pt x="2819402" y="598426"/>
                  <a:pt x="2955866" y="461962"/>
                  <a:pt x="3124202" y="461962"/>
                </a:cubicBezTo>
                <a:close/>
                <a:moveTo>
                  <a:pt x="1371600" y="381000"/>
                </a:moveTo>
                <a:lnTo>
                  <a:pt x="2209800" y="381000"/>
                </a:lnTo>
                <a:cubicBezTo>
                  <a:pt x="2251881" y="381000"/>
                  <a:pt x="2286000" y="415118"/>
                  <a:pt x="2286000" y="457200"/>
                </a:cubicBezTo>
                <a:cubicBezTo>
                  <a:pt x="2286000" y="499281"/>
                  <a:pt x="2251881" y="533400"/>
                  <a:pt x="2209800" y="533400"/>
                </a:cubicBezTo>
                <a:lnTo>
                  <a:pt x="1371600" y="533400"/>
                </a:lnTo>
                <a:cubicBezTo>
                  <a:pt x="1329518" y="533400"/>
                  <a:pt x="1295400" y="499281"/>
                  <a:pt x="1295400" y="457200"/>
                </a:cubicBezTo>
                <a:cubicBezTo>
                  <a:pt x="1295400" y="415118"/>
                  <a:pt x="1329518" y="381000"/>
                  <a:pt x="1371600" y="381000"/>
                </a:cubicBezTo>
                <a:close/>
                <a:moveTo>
                  <a:pt x="990600" y="381000"/>
                </a:moveTo>
                <a:lnTo>
                  <a:pt x="1143000" y="381000"/>
                </a:lnTo>
                <a:cubicBezTo>
                  <a:pt x="1185081" y="381000"/>
                  <a:pt x="1219200" y="415118"/>
                  <a:pt x="1219200" y="457200"/>
                </a:cubicBezTo>
                <a:cubicBezTo>
                  <a:pt x="1219200" y="499281"/>
                  <a:pt x="1185081" y="533400"/>
                  <a:pt x="1143000" y="533400"/>
                </a:cubicBezTo>
                <a:lnTo>
                  <a:pt x="990600" y="533400"/>
                </a:lnTo>
                <a:cubicBezTo>
                  <a:pt x="948518" y="533400"/>
                  <a:pt x="914400" y="499281"/>
                  <a:pt x="914400" y="457200"/>
                </a:cubicBezTo>
                <a:cubicBezTo>
                  <a:pt x="914400" y="415118"/>
                  <a:pt x="948518" y="381000"/>
                  <a:pt x="990600" y="381000"/>
                </a:cubicBezTo>
                <a:close/>
                <a:moveTo>
                  <a:pt x="762000" y="152400"/>
                </a:moveTo>
                <a:lnTo>
                  <a:pt x="762000" y="1371600"/>
                </a:lnTo>
                <a:lnTo>
                  <a:pt x="3810000" y="1371600"/>
                </a:lnTo>
                <a:lnTo>
                  <a:pt x="3810000" y="152400"/>
                </a:lnTo>
                <a:close/>
                <a:moveTo>
                  <a:pt x="685800" y="0"/>
                </a:moveTo>
                <a:lnTo>
                  <a:pt x="3886200" y="0"/>
                </a:lnTo>
                <a:cubicBezTo>
                  <a:pt x="3928281" y="0"/>
                  <a:pt x="3962400" y="34118"/>
                  <a:pt x="3962400" y="76200"/>
                </a:cubicBezTo>
                <a:lnTo>
                  <a:pt x="3962400" y="1447800"/>
                </a:lnTo>
                <a:cubicBezTo>
                  <a:pt x="3962400" y="1489881"/>
                  <a:pt x="3928281" y="1524000"/>
                  <a:pt x="3886200" y="1524000"/>
                </a:cubicBezTo>
                <a:lnTo>
                  <a:pt x="685800" y="1524000"/>
                </a:lnTo>
                <a:cubicBezTo>
                  <a:pt x="643718" y="1524000"/>
                  <a:pt x="609600" y="1489881"/>
                  <a:pt x="609600" y="1447800"/>
                </a:cubicBezTo>
                <a:lnTo>
                  <a:pt x="609600" y="76200"/>
                </a:lnTo>
                <a:cubicBezTo>
                  <a:pt x="609600" y="34118"/>
                  <a:pt x="643718" y="0"/>
                  <a:pt x="6858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25C3FDA-3E0D-4495-B9AF-734E36FCCED6}"/>
              </a:ext>
            </a:extLst>
          </p:cNvPr>
          <p:cNvSpPr>
            <a:spLocks noChangeAspect="1"/>
          </p:cNvSpPr>
          <p:nvPr/>
        </p:nvSpPr>
        <p:spPr>
          <a:xfrm>
            <a:off x="5303377" y="10050670"/>
            <a:ext cx="853440" cy="853440"/>
          </a:xfrm>
          <a:custGeom>
            <a:avLst/>
            <a:gdLst>
              <a:gd name="connsiteX0" fmla="*/ 2743200 w 4572000"/>
              <a:gd name="connsiteY0" fmla="*/ 4038600 h 4572000"/>
              <a:gd name="connsiteX1" fmla="*/ 2743200 w 4572000"/>
              <a:gd name="connsiteY1" fmla="*/ 4191000 h 4572000"/>
              <a:gd name="connsiteX2" fmla="*/ 2895600 w 4572000"/>
              <a:gd name="connsiteY2" fmla="*/ 4191000 h 4572000"/>
              <a:gd name="connsiteX3" fmla="*/ 2895600 w 4572000"/>
              <a:gd name="connsiteY3" fmla="*/ 4038600 h 4572000"/>
              <a:gd name="connsiteX4" fmla="*/ 3733800 w 4572000"/>
              <a:gd name="connsiteY4" fmla="*/ 3810000 h 4572000"/>
              <a:gd name="connsiteX5" fmla="*/ 3048000 w 4572000"/>
              <a:gd name="connsiteY5" fmla="*/ 4114800 h 4572000"/>
              <a:gd name="connsiteX6" fmla="*/ 3733800 w 4572000"/>
              <a:gd name="connsiteY6" fmla="*/ 4419600 h 4572000"/>
              <a:gd name="connsiteX7" fmla="*/ 4419600 w 4572000"/>
              <a:gd name="connsiteY7" fmla="*/ 4114800 h 4572000"/>
              <a:gd name="connsiteX8" fmla="*/ 3733800 w 4572000"/>
              <a:gd name="connsiteY8" fmla="*/ 3810000 h 4572000"/>
              <a:gd name="connsiteX9" fmla="*/ 3429000 w 4572000"/>
              <a:gd name="connsiteY9" fmla="*/ 2209800 h 4572000"/>
              <a:gd name="connsiteX10" fmla="*/ 3352800 w 4572000"/>
              <a:gd name="connsiteY10" fmla="*/ 2286000 h 4572000"/>
              <a:gd name="connsiteX11" fmla="*/ 3429000 w 4572000"/>
              <a:gd name="connsiteY11" fmla="*/ 2362200 h 4572000"/>
              <a:gd name="connsiteX12" fmla="*/ 3505200 w 4572000"/>
              <a:gd name="connsiteY12" fmla="*/ 2286000 h 4572000"/>
              <a:gd name="connsiteX13" fmla="*/ 3429000 w 4572000"/>
              <a:gd name="connsiteY13" fmla="*/ 2209800 h 4572000"/>
              <a:gd name="connsiteX14" fmla="*/ 3429000 w 4572000"/>
              <a:gd name="connsiteY14" fmla="*/ 2057400 h 4572000"/>
              <a:gd name="connsiteX15" fmla="*/ 3657600 w 4572000"/>
              <a:gd name="connsiteY15" fmla="*/ 2286000 h 4572000"/>
              <a:gd name="connsiteX16" fmla="*/ 3429000 w 4572000"/>
              <a:gd name="connsiteY16" fmla="*/ 2514600 h 4572000"/>
              <a:gd name="connsiteX17" fmla="*/ 3200400 w 4572000"/>
              <a:gd name="connsiteY17" fmla="*/ 2286000 h 4572000"/>
              <a:gd name="connsiteX18" fmla="*/ 3429000 w 4572000"/>
              <a:gd name="connsiteY18" fmla="*/ 2057400 h 4572000"/>
              <a:gd name="connsiteX19" fmla="*/ 914400 w 4572000"/>
              <a:gd name="connsiteY19" fmla="*/ 1828800 h 4572000"/>
              <a:gd name="connsiteX20" fmla="*/ 1066800 w 4572000"/>
              <a:gd name="connsiteY20" fmla="*/ 1828800 h 4572000"/>
              <a:gd name="connsiteX21" fmla="*/ 1066800 w 4572000"/>
              <a:gd name="connsiteY21" fmla="*/ 1981200 h 4572000"/>
              <a:gd name="connsiteX22" fmla="*/ 914400 w 4572000"/>
              <a:gd name="connsiteY22" fmla="*/ 1981200 h 4572000"/>
              <a:gd name="connsiteX23" fmla="*/ 914400 w 4572000"/>
              <a:gd name="connsiteY23" fmla="*/ 1524000 h 4572000"/>
              <a:gd name="connsiteX24" fmla="*/ 1066800 w 4572000"/>
              <a:gd name="connsiteY24" fmla="*/ 1524000 h 4572000"/>
              <a:gd name="connsiteX25" fmla="*/ 1066800 w 4572000"/>
              <a:gd name="connsiteY25" fmla="*/ 1676400 h 4572000"/>
              <a:gd name="connsiteX26" fmla="*/ 914400 w 4572000"/>
              <a:gd name="connsiteY26" fmla="*/ 1676400 h 4572000"/>
              <a:gd name="connsiteX27" fmla="*/ 3657600 w 4572000"/>
              <a:gd name="connsiteY27" fmla="*/ 1447800 h 4572000"/>
              <a:gd name="connsiteX28" fmla="*/ 3962400 w 4572000"/>
              <a:gd name="connsiteY28" fmla="*/ 1447800 h 4572000"/>
              <a:gd name="connsiteX29" fmla="*/ 3962400 w 4572000"/>
              <a:gd name="connsiteY29" fmla="*/ 1600200 h 4572000"/>
              <a:gd name="connsiteX30" fmla="*/ 3657600 w 4572000"/>
              <a:gd name="connsiteY30" fmla="*/ 1600200 h 4572000"/>
              <a:gd name="connsiteX31" fmla="*/ 2895600 w 4572000"/>
              <a:gd name="connsiteY31" fmla="*/ 1447800 h 4572000"/>
              <a:gd name="connsiteX32" fmla="*/ 3200400 w 4572000"/>
              <a:gd name="connsiteY32" fmla="*/ 1447800 h 4572000"/>
              <a:gd name="connsiteX33" fmla="*/ 3200400 w 4572000"/>
              <a:gd name="connsiteY33" fmla="*/ 1600200 h 4572000"/>
              <a:gd name="connsiteX34" fmla="*/ 2895600 w 4572000"/>
              <a:gd name="connsiteY34" fmla="*/ 1600200 h 4572000"/>
              <a:gd name="connsiteX35" fmla="*/ 914400 w 4572000"/>
              <a:gd name="connsiteY35" fmla="*/ 1219200 h 4572000"/>
              <a:gd name="connsiteX36" fmla="*/ 1066800 w 4572000"/>
              <a:gd name="connsiteY36" fmla="*/ 1219200 h 4572000"/>
              <a:gd name="connsiteX37" fmla="*/ 1066800 w 4572000"/>
              <a:gd name="connsiteY37" fmla="*/ 1371600 h 4572000"/>
              <a:gd name="connsiteX38" fmla="*/ 914400 w 4572000"/>
              <a:gd name="connsiteY38" fmla="*/ 1371600 h 4572000"/>
              <a:gd name="connsiteX39" fmla="*/ 914400 w 4572000"/>
              <a:gd name="connsiteY39" fmla="*/ 914400 h 4572000"/>
              <a:gd name="connsiteX40" fmla="*/ 1066800 w 4572000"/>
              <a:gd name="connsiteY40" fmla="*/ 914400 h 4572000"/>
              <a:gd name="connsiteX41" fmla="*/ 1066800 w 4572000"/>
              <a:gd name="connsiteY41" fmla="*/ 1066800 h 4572000"/>
              <a:gd name="connsiteX42" fmla="*/ 914400 w 4572000"/>
              <a:gd name="connsiteY42" fmla="*/ 1066800 h 4572000"/>
              <a:gd name="connsiteX43" fmla="*/ 3200400 w 4572000"/>
              <a:gd name="connsiteY43" fmla="*/ 752742 h 4572000"/>
              <a:gd name="connsiteX44" fmla="*/ 3139973 w 4572000"/>
              <a:gd name="connsiteY44" fmla="*/ 777773 h 4572000"/>
              <a:gd name="connsiteX45" fmla="*/ 3139973 w 4572000"/>
              <a:gd name="connsiteY45" fmla="*/ 898627 h 4572000"/>
              <a:gd name="connsiteX46" fmla="*/ 3429000 w 4572000"/>
              <a:gd name="connsiteY46" fmla="*/ 1187653 h 4572000"/>
              <a:gd name="connsiteX47" fmla="*/ 3718027 w 4572000"/>
              <a:gd name="connsiteY47" fmla="*/ 898627 h 4572000"/>
              <a:gd name="connsiteX48" fmla="*/ 3718027 w 4572000"/>
              <a:gd name="connsiteY48" fmla="*/ 777773 h 4572000"/>
              <a:gd name="connsiteX49" fmla="*/ 3597173 w 4572000"/>
              <a:gd name="connsiteY49" fmla="*/ 777773 h 4572000"/>
              <a:gd name="connsiteX50" fmla="*/ 3429000 w 4572000"/>
              <a:gd name="connsiteY50" fmla="*/ 945947 h 4572000"/>
              <a:gd name="connsiteX51" fmla="*/ 3260827 w 4572000"/>
              <a:gd name="connsiteY51" fmla="*/ 777773 h 4572000"/>
              <a:gd name="connsiteX52" fmla="*/ 3200400 w 4572000"/>
              <a:gd name="connsiteY52" fmla="*/ 752742 h 4572000"/>
              <a:gd name="connsiteX53" fmla="*/ 914400 w 4572000"/>
              <a:gd name="connsiteY53" fmla="*/ 609600 h 4572000"/>
              <a:gd name="connsiteX54" fmla="*/ 1066800 w 4572000"/>
              <a:gd name="connsiteY54" fmla="*/ 609600 h 4572000"/>
              <a:gd name="connsiteX55" fmla="*/ 1066800 w 4572000"/>
              <a:gd name="connsiteY55" fmla="*/ 762000 h 4572000"/>
              <a:gd name="connsiteX56" fmla="*/ 914400 w 4572000"/>
              <a:gd name="connsiteY56" fmla="*/ 762000 h 4572000"/>
              <a:gd name="connsiteX57" fmla="*/ 3657619 w 4572000"/>
              <a:gd name="connsiteY57" fmla="*/ 600361 h 4572000"/>
              <a:gd name="connsiteX58" fmla="*/ 3895420 w 4572000"/>
              <a:gd name="connsiteY58" fmla="*/ 838200 h 4572000"/>
              <a:gd name="connsiteX59" fmla="*/ 3825773 w 4572000"/>
              <a:gd name="connsiteY59" fmla="*/ 1006373 h 4572000"/>
              <a:gd name="connsiteX60" fmla="*/ 3429000 w 4572000"/>
              <a:gd name="connsiteY60" fmla="*/ 1403147 h 4572000"/>
              <a:gd name="connsiteX61" fmla="*/ 3032227 w 4572000"/>
              <a:gd name="connsiteY61" fmla="*/ 1006373 h 4572000"/>
              <a:gd name="connsiteX62" fmla="*/ 3032227 w 4572000"/>
              <a:gd name="connsiteY62" fmla="*/ 670027 h 4572000"/>
              <a:gd name="connsiteX63" fmla="*/ 3368573 w 4572000"/>
              <a:gd name="connsiteY63" fmla="*/ 670027 h 4572000"/>
              <a:gd name="connsiteX64" fmla="*/ 3429000 w 4572000"/>
              <a:gd name="connsiteY64" fmla="*/ 730453 h 4572000"/>
              <a:gd name="connsiteX65" fmla="*/ 3489427 w 4572000"/>
              <a:gd name="connsiteY65" fmla="*/ 670027 h 4572000"/>
              <a:gd name="connsiteX66" fmla="*/ 3657619 w 4572000"/>
              <a:gd name="connsiteY66" fmla="*/ 600361 h 4572000"/>
              <a:gd name="connsiteX67" fmla="*/ 2819400 w 4572000"/>
              <a:gd name="connsiteY67" fmla="*/ 457200 h 4572000"/>
              <a:gd name="connsiteX68" fmla="*/ 2743200 w 4572000"/>
              <a:gd name="connsiteY68" fmla="*/ 533400 h 4572000"/>
              <a:gd name="connsiteX69" fmla="*/ 2743200 w 4572000"/>
              <a:gd name="connsiteY69" fmla="*/ 1676400 h 4572000"/>
              <a:gd name="connsiteX70" fmla="*/ 2819400 w 4572000"/>
              <a:gd name="connsiteY70" fmla="*/ 1752600 h 4572000"/>
              <a:gd name="connsiteX71" fmla="*/ 4038600 w 4572000"/>
              <a:gd name="connsiteY71" fmla="*/ 1752600 h 4572000"/>
              <a:gd name="connsiteX72" fmla="*/ 4114800 w 4572000"/>
              <a:gd name="connsiteY72" fmla="*/ 1676400 h 4572000"/>
              <a:gd name="connsiteX73" fmla="*/ 4114800 w 4572000"/>
              <a:gd name="connsiteY73" fmla="*/ 533400 h 4572000"/>
              <a:gd name="connsiteX74" fmla="*/ 4038600 w 4572000"/>
              <a:gd name="connsiteY74" fmla="*/ 457200 h 4572000"/>
              <a:gd name="connsiteX75" fmla="*/ 2819400 w 4572000"/>
              <a:gd name="connsiteY75" fmla="*/ 304800 h 4572000"/>
              <a:gd name="connsiteX76" fmla="*/ 4038600 w 4572000"/>
              <a:gd name="connsiteY76" fmla="*/ 304800 h 4572000"/>
              <a:gd name="connsiteX77" fmla="*/ 4267200 w 4572000"/>
              <a:gd name="connsiteY77" fmla="*/ 533400 h 4572000"/>
              <a:gd name="connsiteX78" fmla="*/ 4267200 w 4572000"/>
              <a:gd name="connsiteY78" fmla="*/ 1676400 h 4572000"/>
              <a:gd name="connsiteX79" fmla="*/ 4038600 w 4572000"/>
              <a:gd name="connsiteY79" fmla="*/ 1905000 h 4572000"/>
              <a:gd name="connsiteX80" fmla="*/ 2819400 w 4572000"/>
              <a:gd name="connsiteY80" fmla="*/ 1905000 h 4572000"/>
              <a:gd name="connsiteX81" fmla="*/ 2590800 w 4572000"/>
              <a:gd name="connsiteY81" fmla="*/ 1676400 h 4572000"/>
              <a:gd name="connsiteX82" fmla="*/ 2590800 w 4572000"/>
              <a:gd name="connsiteY82" fmla="*/ 533400 h 4572000"/>
              <a:gd name="connsiteX83" fmla="*/ 2819400 w 4572000"/>
              <a:gd name="connsiteY83" fmla="*/ 304800 h 4572000"/>
              <a:gd name="connsiteX84" fmla="*/ 914400 w 4572000"/>
              <a:gd name="connsiteY84" fmla="*/ 304800 h 4572000"/>
              <a:gd name="connsiteX85" fmla="*/ 1066800 w 4572000"/>
              <a:gd name="connsiteY85" fmla="*/ 304800 h 4572000"/>
              <a:gd name="connsiteX86" fmla="*/ 1066800 w 4572000"/>
              <a:gd name="connsiteY86" fmla="*/ 457200 h 4572000"/>
              <a:gd name="connsiteX87" fmla="*/ 914400 w 4572000"/>
              <a:gd name="connsiteY87" fmla="*/ 457200 h 4572000"/>
              <a:gd name="connsiteX88" fmla="*/ 2819400 w 4572000"/>
              <a:gd name="connsiteY88" fmla="*/ 152400 h 4572000"/>
              <a:gd name="connsiteX89" fmla="*/ 2438400 w 4572000"/>
              <a:gd name="connsiteY89" fmla="*/ 533400 h 4572000"/>
              <a:gd name="connsiteX90" fmla="*/ 2438400 w 4572000"/>
              <a:gd name="connsiteY90" fmla="*/ 2286000 h 4572000"/>
              <a:gd name="connsiteX91" fmla="*/ 2819400 w 4572000"/>
              <a:gd name="connsiteY91" fmla="*/ 2667000 h 4572000"/>
              <a:gd name="connsiteX92" fmla="*/ 4038600 w 4572000"/>
              <a:gd name="connsiteY92" fmla="*/ 2667000 h 4572000"/>
              <a:gd name="connsiteX93" fmla="*/ 4419600 w 4572000"/>
              <a:gd name="connsiteY93" fmla="*/ 2286000 h 4572000"/>
              <a:gd name="connsiteX94" fmla="*/ 4419600 w 4572000"/>
              <a:gd name="connsiteY94" fmla="*/ 533400 h 4572000"/>
              <a:gd name="connsiteX95" fmla="*/ 4038600 w 4572000"/>
              <a:gd name="connsiteY95" fmla="*/ 152400 h 4572000"/>
              <a:gd name="connsiteX96" fmla="*/ 838200 w 4572000"/>
              <a:gd name="connsiteY96" fmla="*/ 152400 h 4572000"/>
              <a:gd name="connsiteX97" fmla="*/ 762000 w 4572000"/>
              <a:gd name="connsiteY97" fmla="*/ 228600 h 4572000"/>
              <a:gd name="connsiteX98" fmla="*/ 762000 w 4572000"/>
              <a:gd name="connsiteY98" fmla="*/ 2057400 h 4572000"/>
              <a:gd name="connsiteX99" fmla="*/ 838200 w 4572000"/>
              <a:gd name="connsiteY99" fmla="*/ 2133600 h 4572000"/>
              <a:gd name="connsiteX100" fmla="*/ 1905000 w 4572000"/>
              <a:gd name="connsiteY100" fmla="*/ 2133600 h 4572000"/>
              <a:gd name="connsiteX101" fmla="*/ 1981200 w 4572000"/>
              <a:gd name="connsiteY101" fmla="*/ 2057400 h 4572000"/>
              <a:gd name="connsiteX102" fmla="*/ 1981200 w 4572000"/>
              <a:gd name="connsiteY102" fmla="*/ 228600 h 4572000"/>
              <a:gd name="connsiteX103" fmla="*/ 1905000 w 4572000"/>
              <a:gd name="connsiteY103" fmla="*/ 152400 h 4572000"/>
              <a:gd name="connsiteX104" fmla="*/ 228600 w 4572000"/>
              <a:gd name="connsiteY104" fmla="*/ 152400 h 4572000"/>
              <a:gd name="connsiteX105" fmla="*/ 152400 w 4572000"/>
              <a:gd name="connsiteY105" fmla="*/ 228600 h 4572000"/>
              <a:gd name="connsiteX106" fmla="*/ 152400 w 4572000"/>
              <a:gd name="connsiteY106" fmla="*/ 2057400 h 4572000"/>
              <a:gd name="connsiteX107" fmla="*/ 228600 w 4572000"/>
              <a:gd name="connsiteY107" fmla="*/ 2133600 h 4572000"/>
              <a:gd name="connsiteX108" fmla="*/ 623621 w 4572000"/>
              <a:gd name="connsiteY108" fmla="*/ 2133600 h 4572000"/>
              <a:gd name="connsiteX109" fmla="*/ 609600 w 4572000"/>
              <a:gd name="connsiteY109" fmla="*/ 2057400 h 4572000"/>
              <a:gd name="connsiteX110" fmla="*/ 609600 w 4572000"/>
              <a:gd name="connsiteY110" fmla="*/ 228600 h 4572000"/>
              <a:gd name="connsiteX111" fmla="*/ 623621 w 4572000"/>
              <a:gd name="connsiteY111" fmla="*/ 152400 h 4572000"/>
              <a:gd name="connsiteX112" fmla="*/ 228600 w 4572000"/>
              <a:gd name="connsiteY112" fmla="*/ 0 h 4572000"/>
              <a:gd name="connsiteX113" fmla="*/ 1905000 w 4572000"/>
              <a:gd name="connsiteY113" fmla="*/ 0 h 4572000"/>
              <a:gd name="connsiteX114" fmla="*/ 2133600 w 4572000"/>
              <a:gd name="connsiteY114" fmla="*/ 228600 h 4572000"/>
              <a:gd name="connsiteX115" fmla="*/ 2133600 w 4572000"/>
              <a:gd name="connsiteY115" fmla="*/ 2057400 h 4572000"/>
              <a:gd name="connsiteX116" fmla="*/ 1905000 w 4572000"/>
              <a:gd name="connsiteY116" fmla="*/ 2286000 h 4572000"/>
              <a:gd name="connsiteX117" fmla="*/ 1219200 w 4572000"/>
              <a:gd name="connsiteY117" fmla="*/ 2286000 h 4572000"/>
              <a:gd name="connsiteX118" fmla="*/ 1219200 w 4572000"/>
              <a:gd name="connsiteY118" fmla="*/ 3048000 h 4572000"/>
              <a:gd name="connsiteX119" fmla="*/ 1295400 w 4572000"/>
              <a:gd name="connsiteY119" fmla="*/ 3124200 h 4572000"/>
              <a:gd name="connsiteX120" fmla="*/ 3276600 w 4572000"/>
              <a:gd name="connsiteY120" fmla="*/ 3124200 h 4572000"/>
              <a:gd name="connsiteX121" fmla="*/ 3352800 w 4572000"/>
              <a:gd name="connsiteY121" fmla="*/ 3048000 h 4572000"/>
              <a:gd name="connsiteX122" fmla="*/ 3352800 w 4572000"/>
              <a:gd name="connsiteY122" fmla="*/ 2819400 h 4572000"/>
              <a:gd name="connsiteX123" fmla="*/ 2819400 w 4572000"/>
              <a:gd name="connsiteY123" fmla="*/ 2819400 h 4572000"/>
              <a:gd name="connsiteX124" fmla="*/ 2286000 w 4572000"/>
              <a:gd name="connsiteY124" fmla="*/ 2286000 h 4572000"/>
              <a:gd name="connsiteX125" fmla="*/ 2286000 w 4572000"/>
              <a:gd name="connsiteY125" fmla="*/ 533400 h 4572000"/>
              <a:gd name="connsiteX126" fmla="*/ 2819400 w 4572000"/>
              <a:gd name="connsiteY126" fmla="*/ 0 h 4572000"/>
              <a:gd name="connsiteX127" fmla="*/ 4038600 w 4572000"/>
              <a:gd name="connsiteY127" fmla="*/ 0 h 4572000"/>
              <a:gd name="connsiteX128" fmla="*/ 4572000 w 4572000"/>
              <a:gd name="connsiteY128" fmla="*/ 533400 h 4572000"/>
              <a:gd name="connsiteX129" fmla="*/ 4572000 w 4572000"/>
              <a:gd name="connsiteY129" fmla="*/ 2286000 h 4572000"/>
              <a:gd name="connsiteX130" fmla="*/ 4038600 w 4572000"/>
              <a:gd name="connsiteY130" fmla="*/ 2819400 h 4572000"/>
              <a:gd name="connsiteX131" fmla="*/ 3505200 w 4572000"/>
              <a:gd name="connsiteY131" fmla="*/ 2819400 h 4572000"/>
              <a:gd name="connsiteX132" fmla="*/ 3505200 w 4572000"/>
              <a:gd name="connsiteY132" fmla="*/ 3048000 h 4572000"/>
              <a:gd name="connsiteX133" fmla="*/ 3276600 w 4572000"/>
              <a:gd name="connsiteY133" fmla="*/ 3276600 h 4572000"/>
              <a:gd name="connsiteX134" fmla="*/ 1295400 w 4572000"/>
              <a:gd name="connsiteY134" fmla="*/ 3276600 h 4572000"/>
              <a:gd name="connsiteX135" fmla="*/ 1066800 w 4572000"/>
              <a:gd name="connsiteY135" fmla="*/ 3048000 h 4572000"/>
              <a:gd name="connsiteX136" fmla="*/ 1066800 w 4572000"/>
              <a:gd name="connsiteY136" fmla="*/ 2286000 h 4572000"/>
              <a:gd name="connsiteX137" fmla="*/ 914400 w 4572000"/>
              <a:gd name="connsiteY137" fmla="*/ 2286000 h 4572000"/>
              <a:gd name="connsiteX138" fmla="*/ 914400 w 4572000"/>
              <a:gd name="connsiteY138" fmla="*/ 3048000 h 4572000"/>
              <a:gd name="connsiteX139" fmla="*/ 685800 w 4572000"/>
              <a:gd name="connsiteY139" fmla="*/ 3276600 h 4572000"/>
              <a:gd name="connsiteX140" fmla="*/ 228600 w 4572000"/>
              <a:gd name="connsiteY140" fmla="*/ 3276600 h 4572000"/>
              <a:gd name="connsiteX141" fmla="*/ 152400 w 4572000"/>
              <a:gd name="connsiteY141" fmla="*/ 3352800 h 4572000"/>
              <a:gd name="connsiteX142" fmla="*/ 228600 w 4572000"/>
              <a:gd name="connsiteY142" fmla="*/ 3429000 h 4572000"/>
              <a:gd name="connsiteX143" fmla="*/ 1828800 w 4572000"/>
              <a:gd name="connsiteY143" fmla="*/ 3429000 h 4572000"/>
              <a:gd name="connsiteX144" fmla="*/ 2057400 w 4572000"/>
              <a:gd name="connsiteY144" fmla="*/ 3657600 h 4572000"/>
              <a:gd name="connsiteX145" fmla="*/ 1828800 w 4572000"/>
              <a:gd name="connsiteY145" fmla="*/ 3886200 h 4572000"/>
              <a:gd name="connsiteX146" fmla="*/ 228600 w 4572000"/>
              <a:gd name="connsiteY146" fmla="*/ 3886200 h 4572000"/>
              <a:gd name="connsiteX147" fmla="*/ 152400 w 4572000"/>
              <a:gd name="connsiteY147" fmla="*/ 3962400 h 4572000"/>
              <a:gd name="connsiteX148" fmla="*/ 228600 w 4572000"/>
              <a:gd name="connsiteY148" fmla="*/ 4038600 h 4572000"/>
              <a:gd name="connsiteX149" fmla="*/ 2590800 w 4572000"/>
              <a:gd name="connsiteY149" fmla="*/ 4038600 h 4572000"/>
              <a:gd name="connsiteX150" fmla="*/ 2590800 w 4572000"/>
              <a:gd name="connsiteY150" fmla="*/ 3886200 h 4572000"/>
              <a:gd name="connsiteX151" fmla="*/ 3005252 w 4572000"/>
              <a:gd name="connsiteY151" fmla="*/ 3886200 h 4572000"/>
              <a:gd name="connsiteX152" fmla="*/ 3733800 w 4572000"/>
              <a:gd name="connsiteY152" fmla="*/ 3657600 h 4572000"/>
              <a:gd name="connsiteX153" fmla="*/ 4572000 w 4572000"/>
              <a:gd name="connsiteY153" fmla="*/ 4114800 h 4572000"/>
              <a:gd name="connsiteX154" fmla="*/ 3733800 w 4572000"/>
              <a:gd name="connsiteY154" fmla="*/ 4572000 h 4572000"/>
              <a:gd name="connsiteX155" fmla="*/ 3005252 w 4572000"/>
              <a:gd name="connsiteY155" fmla="*/ 4343400 h 4572000"/>
              <a:gd name="connsiteX156" fmla="*/ 2590800 w 4572000"/>
              <a:gd name="connsiteY156" fmla="*/ 4343400 h 4572000"/>
              <a:gd name="connsiteX157" fmla="*/ 2590800 w 4572000"/>
              <a:gd name="connsiteY157" fmla="*/ 4191000 h 4572000"/>
              <a:gd name="connsiteX158" fmla="*/ 228600 w 4572000"/>
              <a:gd name="connsiteY158" fmla="*/ 4191000 h 4572000"/>
              <a:gd name="connsiteX159" fmla="*/ 0 w 4572000"/>
              <a:gd name="connsiteY159" fmla="*/ 3962400 h 4572000"/>
              <a:gd name="connsiteX160" fmla="*/ 228600 w 4572000"/>
              <a:gd name="connsiteY160" fmla="*/ 3733800 h 4572000"/>
              <a:gd name="connsiteX161" fmla="*/ 1828800 w 4572000"/>
              <a:gd name="connsiteY161" fmla="*/ 3733800 h 4572000"/>
              <a:gd name="connsiteX162" fmla="*/ 1905000 w 4572000"/>
              <a:gd name="connsiteY162" fmla="*/ 3657600 h 4572000"/>
              <a:gd name="connsiteX163" fmla="*/ 1828800 w 4572000"/>
              <a:gd name="connsiteY163" fmla="*/ 3581400 h 4572000"/>
              <a:gd name="connsiteX164" fmla="*/ 228600 w 4572000"/>
              <a:gd name="connsiteY164" fmla="*/ 3581400 h 4572000"/>
              <a:gd name="connsiteX165" fmla="*/ 0 w 4572000"/>
              <a:gd name="connsiteY165" fmla="*/ 3352800 h 4572000"/>
              <a:gd name="connsiteX166" fmla="*/ 228600 w 4572000"/>
              <a:gd name="connsiteY166" fmla="*/ 3124200 h 4572000"/>
              <a:gd name="connsiteX167" fmla="*/ 685800 w 4572000"/>
              <a:gd name="connsiteY167" fmla="*/ 3124200 h 4572000"/>
              <a:gd name="connsiteX168" fmla="*/ 762000 w 4572000"/>
              <a:gd name="connsiteY168" fmla="*/ 3048000 h 4572000"/>
              <a:gd name="connsiteX169" fmla="*/ 762000 w 4572000"/>
              <a:gd name="connsiteY169" fmla="*/ 2286000 h 4572000"/>
              <a:gd name="connsiteX170" fmla="*/ 228600 w 4572000"/>
              <a:gd name="connsiteY170" fmla="*/ 2286000 h 4572000"/>
              <a:gd name="connsiteX171" fmla="*/ 0 w 4572000"/>
              <a:gd name="connsiteY171" fmla="*/ 2057400 h 4572000"/>
              <a:gd name="connsiteX172" fmla="*/ 0 w 4572000"/>
              <a:gd name="connsiteY172" fmla="*/ 228600 h 4572000"/>
              <a:gd name="connsiteX173" fmla="*/ 228600 w 4572000"/>
              <a:gd name="connsiteY173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572000" h="4572000">
                <a:moveTo>
                  <a:pt x="2743200" y="4038600"/>
                </a:moveTo>
                <a:lnTo>
                  <a:pt x="2743200" y="4191000"/>
                </a:lnTo>
                <a:lnTo>
                  <a:pt x="2895600" y="4191000"/>
                </a:lnTo>
                <a:lnTo>
                  <a:pt x="2895600" y="4038600"/>
                </a:lnTo>
                <a:close/>
                <a:moveTo>
                  <a:pt x="3733800" y="3810000"/>
                </a:moveTo>
                <a:cubicBezTo>
                  <a:pt x="3329940" y="3810000"/>
                  <a:pt x="3048000" y="3970630"/>
                  <a:pt x="3048000" y="4114800"/>
                </a:cubicBezTo>
                <a:cubicBezTo>
                  <a:pt x="3048000" y="4258970"/>
                  <a:pt x="3329940" y="4419600"/>
                  <a:pt x="3733800" y="4419600"/>
                </a:cubicBezTo>
                <a:cubicBezTo>
                  <a:pt x="4137660" y="4419600"/>
                  <a:pt x="4419600" y="4258970"/>
                  <a:pt x="4419600" y="4114800"/>
                </a:cubicBezTo>
                <a:cubicBezTo>
                  <a:pt x="4419600" y="3970630"/>
                  <a:pt x="4137660" y="3810000"/>
                  <a:pt x="3733800" y="3810000"/>
                </a:cubicBezTo>
                <a:close/>
                <a:moveTo>
                  <a:pt x="3429000" y="2209800"/>
                </a:moveTo>
                <a:cubicBezTo>
                  <a:pt x="3386918" y="2209800"/>
                  <a:pt x="3352800" y="2243918"/>
                  <a:pt x="3352800" y="2286000"/>
                </a:cubicBezTo>
                <a:cubicBezTo>
                  <a:pt x="3352800" y="2328081"/>
                  <a:pt x="3386918" y="2362200"/>
                  <a:pt x="3429000" y="2362200"/>
                </a:cubicBezTo>
                <a:cubicBezTo>
                  <a:pt x="3471081" y="2362200"/>
                  <a:pt x="3505200" y="2328081"/>
                  <a:pt x="3505200" y="2286000"/>
                </a:cubicBezTo>
                <a:cubicBezTo>
                  <a:pt x="3505200" y="2243918"/>
                  <a:pt x="3471081" y="2209800"/>
                  <a:pt x="3429000" y="2209800"/>
                </a:cubicBezTo>
                <a:close/>
                <a:moveTo>
                  <a:pt x="3429000" y="2057400"/>
                </a:moveTo>
                <a:cubicBezTo>
                  <a:pt x="3555254" y="2057400"/>
                  <a:pt x="3657600" y="2159746"/>
                  <a:pt x="3657600" y="2286000"/>
                </a:cubicBezTo>
                <a:cubicBezTo>
                  <a:pt x="3657600" y="2412254"/>
                  <a:pt x="3555254" y="2514600"/>
                  <a:pt x="3429000" y="2514600"/>
                </a:cubicBezTo>
                <a:cubicBezTo>
                  <a:pt x="3302746" y="2514600"/>
                  <a:pt x="3200400" y="2412254"/>
                  <a:pt x="3200400" y="2286000"/>
                </a:cubicBezTo>
                <a:cubicBezTo>
                  <a:pt x="3200400" y="2159746"/>
                  <a:pt x="3302746" y="2057400"/>
                  <a:pt x="3429000" y="2057400"/>
                </a:cubicBezTo>
                <a:close/>
                <a:moveTo>
                  <a:pt x="914400" y="1828800"/>
                </a:moveTo>
                <a:lnTo>
                  <a:pt x="1066800" y="1828800"/>
                </a:lnTo>
                <a:lnTo>
                  <a:pt x="1066800" y="1981200"/>
                </a:lnTo>
                <a:lnTo>
                  <a:pt x="914400" y="1981200"/>
                </a:lnTo>
                <a:close/>
                <a:moveTo>
                  <a:pt x="914400" y="1524000"/>
                </a:moveTo>
                <a:lnTo>
                  <a:pt x="1066800" y="1524000"/>
                </a:lnTo>
                <a:lnTo>
                  <a:pt x="1066800" y="1676400"/>
                </a:lnTo>
                <a:lnTo>
                  <a:pt x="914400" y="1676400"/>
                </a:lnTo>
                <a:close/>
                <a:moveTo>
                  <a:pt x="3657600" y="1447800"/>
                </a:moveTo>
                <a:lnTo>
                  <a:pt x="3962400" y="1447800"/>
                </a:lnTo>
                <a:lnTo>
                  <a:pt x="3962400" y="1600200"/>
                </a:lnTo>
                <a:lnTo>
                  <a:pt x="3657600" y="1600200"/>
                </a:lnTo>
                <a:close/>
                <a:moveTo>
                  <a:pt x="2895600" y="1447800"/>
                </a:moveTo>
                <a:lnTo>
                  <a:pt x="3200400" y="1447800"/>
                </a:lnTo>
                <a:lnTo>
                  <a:pt x="3200400" y="1600200"/>
                </a:lnTo>
                <a:lnTo>
                  <a:pt x="2895600" y="1600200"/>
                </a:lnTo>
                <a:close/>
                <a:moveTo>
                  <a:pt x="914400" y="1219200"/>
                </a:moveTo>
                <a:lnTo>
                  <a:pt x="1066800" y="1219200"/>
                </a:lnTo>
                <a:lnTo>
                  <a:pt x="1066800" y="1371600"/>
                </a:lnTo>
                <a:lnTo>
                  <a:pt x="914400" y="1371600"/>
                </a:lnTo>
                <a:close/>
                <a:moveTo>
                  <a:pt x="914400" y="914400"/>
                </a:moveTo>
                <a:lnTo>
                  <a:pt x="1066800" y="914400"/>
                </a:lnTo>
                <a:lnTo>
                  <a:pt x="1066800" y="1066800"/>
                </a:lnTo>
                <a:lnTo>
                  <a:pt x="914400" y="1066800"/>
                </a:lnTo>
                <a:close/>
                <a:moveTo>
                  <a:pt x="3200400" y="752742"/>
                </a:moveTo>
                <a:cubicBezTo>
                  <a:pt x="3178530" y="752742"/>
                  <a:pt x="3156661" y="761085"/>
                  <a:pt x="3139973" y="777773"/>
                </a:cubicBezTo>
                <a:cubicBezTo>
                  <a:pt x="3106598" y="811149"/>
                  <a:pt x="3106598" y="865251"/>
                  <a:pt x="3139973" y="898627"/>
                </a:cubicBezTo>
                <a:lnTo>
                  <a:pt x="3429000" y="1187653"/>
                </a:lnTo>
                <a:lnTo>
                  <a:pt x="3718027" y="898627"/>
                </a:lnTo>
                <a:cubicBezTo>
                  <a:pt x="3751402" y="865251"/>
                  <a:pt x="3751402" y="811149"/>
                  <a:pt x="3718027" y="777773"/>
                </a:cubicBezTo>
                <a:cubicBezTo>
                  <a:pt x="3684651" y="744398"/>
                  <a:pt x="3630549" y="744398"/>
                  <a:pt x="3597173" y="777773"/>
                </a:cubicBezTo>
                <a:lnTo>
                  <a:pt x="3429000" y="945947"/>
                </a:lnTo>
                <a:lnTo>
                  <a:pt x="3260827" y="777773"/>
                </a:lnTo>
                <a:cubicBezTo>
                  <a:pt x="3244139" y="761085"/>
                  <a:pt x="3222270" y="752742"/>
                  <a:pt x="3200400" y="752742"/>
                </a:cubicBezTo>
                <a:close/>
                <a:moveTo>
                  <a:pt x="914400" y="609600"/>
                </a:moveTo>
                <a:lnTo>
                  <a:pt x="1066800" y="609600"/>
                </a:lnTo>
                <a:lnTo>
                  <a:pt x="1066800" y="762000"/>
                </a:lnTo>
                <a:lnTo>
                  <a:pt x="914400" y="762000"/>
                </a:lnTo>
                <a:close/>
                <a:moveTo>
                  <a:pt x="3657619" y="600361"/>
                </a:moveTo>
                <a:cubicBezTo>
                  <a:pt x="3788959" y="600370"/>
                  <a:pt x="3895430" y="706860"/>
                  <a:pt x="3895420" y="838200"/>
                </a:cubicBezTo>
                <a:cubicBezTo>
                  <a:pt x="3895601" y="901313"/>
                  <a:pt x="3870522" y="961873"/>
                  <a:pt x="3825773" y="1006373"/>
                </a:cubicBezTo>
                <a:lnTo>
                  <a:pt x="3429000" y="1403147"/>
                </a:lnTo>
                <a:lnTo>
                  <a:pt x="3032227" y="1006373"/>
                </a:lnTo>
                <a:cubicBezTo>
                  <a:pt x="2939348" y="913495"/>
                  <a:pt x="2939348" y="762905"/>
                  <a:pt x="3032227" y="670027"/>
                </a:cubicBezTo>
                <a:cubicBezTo>
                  <a:pt x="3125105" y="577148"/>
                  <a:pt x="3275695" y="577148"/>
                  <a:pt x="3368573" y="670027"/>
                </a:cubicBezTo>
                <a:lnTo>
                  <a:pt x="3429000" y="730453"/>
                </a:lnTo>
                <a:lnTo>
                  <a:pt x="3489427" y="670027"/>
                </a:lnTo>
                <a:cubicBezTo>
                  <a:pt x="3534032" y="625412"/>
                  <a:pt x="3594535" y="600361"/>
                  <a:pt x="3657619" y="600361"/>
                </a:cubicBezTo>
                <a:close/>
                <a:moveTo>
                  <a:pt x="2819400" y="457200"/>
                </a:moveTo>
                <a:cubicBezTo>
                  <a:pt x="2777318" y="457200"/>
                  <a:pt x="2743200" y="491318"/>
                  <a:pt x="2743200" y="533400"/>
                </a:cubicBezTo>
                <a:lnTo>
                  <a:pt x="2743200" y="1676400"/>
                </a:lnTo>
                <a:cubicBezTo>
                  <a:pt x="2743200" y="1718481"/>
                  <a:pt x="2777318" y="1752600"/>
                  <a:pt x="2819400" y="1752600"/>
                </a:cubicBezTo>
                <a:lnTo>
                  <a:pt x="4038600" y="1752600"/>
                </a:lnTo>
                <a:cubicBezTo>
                  <a:pt x="4080681" y="1752600"/>
                  <a:pt x="4114800" y="1718481"/>
                  <a:pt x="4114800" y="1676400"/>
                </a:cubicBezTo>
                <a:lnTo>
                  <a:pt x="4114800" y="533400"/>
                </a:lnTo>
                <a:cubicBezTo>
                  <a:pt x="4114800" y="491318"/>
                  <a:pt x="4080681" y="457200"/>
                  <a:pt x="4038600" y="457200"/>
                </a:cubicBezTo>
                <a:close/>
                <a:moveTo>
                  <a:pt x="2819400" y="304800"/>
                </a:moveTo>
                <a:lnTo>
                  <a:pt x="4038600" y="304800"/>
                </a:lnTo>
                <a:cubicBezTo>
                  <a:pt x="4164854" y="304800"/>
                  <a:pt x="4267200" y="407146"/>
                  <a:pt x="4267200" y="533400"/>
                </a:cubicBezTo>
                <a:lnTo>
                  <a:pt x="4267200" y="1676400"/>
                </a:lnTo>
                <a:cubicBezTo>
                  <a:pt x="4267200" y="1802654"/>
                  <a:pt x="4164854" y="1905000"/>
                  <a:pt x="4038600" y="1905000"/>
                </a:cubicBezTo>
                <a:lnTo>
                  <a:pt x="2819400" y="1905000"/>
                </a:lnTo>
                <a:cubicBezTo>
                  <a:pt x="2693146" y="1905000"/>
                  <a:pt x="2590800" y="1802654"/>
                  <a:pt x="2590800" y="1676400"/>
                </a:cubicBezTo>
                <a:lnTo>
                  <a:pt x="2590800" y="533400"/>
                </a:lnTo>
                <a:cubicBezTo>
                  <a:pt x="2590800" y="407146"/>
                  <a:pt x="2693146" y="304800"/>
                  <a:pt x="2819400" y="304800"/>
                </a:cubicBezTo>
                <a:close/>
                <a:moveTo>
                  <a:pt x="914400" y="304800"/>
                </a:moveTo>
                <a:lnTo>
                  <a:pt x="1066800" y="304800"/>
                </a:lnTo>
                <a:lnTo>
                  <a:pt x="1066800" y="457200"/>
                </a:lnTo>
                <a:lnTo>
                  <a:pt x="914400" y="457200"/>
                </a:lnTo>
                <a:close/>
                <a:moveTo>
                  <a:pt x="2819400" y="152400"/>
                </a:moveTo>
                <a:cubicBezTo>
                  <a:pt x="2609088" y="152647"/>
                  <a:pt x="2438648" y="323088"/>
                  <a:pt x="2438400" y="533400"/>
                </a:cubicBezTo>
                <a:lnTo>
                  <a:pt x="2438400" y="2286000"/>
                </a:lnTo>
                <a:cubicBezTo>
                  <a:pt x="2438648" y="2496312"/>
                  <a:pt x="2609088" y="2666752"/>
                  <a:pt x="2819400" y="2667000"/>
                </a:cubicBezTo>
                <a:lnTo>
                  <a:pt x="4038600" y="2667000"/>
                </a:lnTo>
                <a:cubicBezTo>
                  <a:pt x="4248912" y="2666752"/>
                  <a:pt x="4419352" y="2496312"/>
                  <a:pt x="4419600" y="2286000"/>
                </a:cubicBezTo>
                <a:lnTo>
                  <a:pt x="4419600" y="533400"/>
                </a:lnTo>
                <a:cubicBezTo>
                  <a:pt x="4419352" y="323088"/>
                  <a:pt x="4248912" y="152647"/>
                  <a:pt x="4038600" y="152400"/>
                </a:cubicBezTo>
                <a:close/>
                <a:moveTo>
                  <a:pt x="838200" y="152400"/>
                </a:moveTo>
                <a:cubicBezTo>
                  <a:pt x="796118" y="152400"/>
                  <a:pt x="762000" y="186518"/>
                  <a:pt x="762000" y="228600"/>
                </a:cubicBezTo>
                <a:lnTo>
                  <a:pt x="762000" y="2057400"/>
                </a:lnTo>
                <a:cubicBezTo>
                  <a:pt x="762000" y="2099481"/>
                  <a:pt x="796118" y="2133600"/>
                  <a:pt x="838200" y="2133600"/>
                </a:cubicBezTo>
                <a:lnTo>
                  <a:pt x="1905000" y="2133600"/>
                </a:lnTo>
                <a:cubicBezTo>
                  <a:pt x="1947081" y="2133600"/>
                  <a:pt x="1981200" y="2099481"/>
                  <a:pt x="1981200" y="2057400"/>
                </a:cubicBezTo>
                <a:lnTo>
                  <a:pt x="1981200" y="228600"/>
                </a:lnTo>
                <a:cubicBezTo>
                  <a:pt x="1981200" y="186518"/>
                  <a:pt x="1947081" y="152400"/>
                  <a:pt x="1905000" y="152400"/>
                </a:cubicBezTo>
                <a:close/>
                <a:moveTo>
                  <a:pt x="228600" y="152400"/>
                </a:moveTo>
                <a:cubicBezTo>
                  <a:pt x="186518" y="152400"/>
                  <a:pt x="152400" y="186518"/>
                  <a:pt x="152400" y="228600"/>
                </a:cubicBezTo>
                <a:lnTo>
                  <a:pt x="152400" y="2057400"/>
                </a:lnTo>
                <a:cubicBezTo>
                  <a:pt x="152400" y="2099481"/>
                  <a:pt x="186518" y="2133600"/>
                  <a:pt x="228600" y="2133600"/>
                </a:cubicBezTo>
                <a:lnTo>
                  <a:pt x="623621" y="2133600"/>
                </a:lnTo>
                <a:cubicBezTo>
                  <a:pt x="614591" y="2109197"/>
                  <a:pt x="609847" y="2083422"/>
                  <a:pt x="609600" y="2057400"/>
                </a:cubicBezTo>
                <a:lnTo>
                  <a:pt x="609600" y="228600"/>
                </a:lnTo>
                <a:cubicBezTo>
                  <a:pt x="609847" y="202577"/>
                  <a:pt x="614591" y="176803"/>
                  <a:pt x="623621" y="152400"/>
                </a:cubicBezTo>
                <a:close/>
                <a:moveTo>
                  <a:pt x="228600" y="0"/>
                </a:moveTo>
                <a:lnTo>
                  <a:pt x="1905000" y="0"/>
                </a:lnTo>
                <a:cubicBezTo>
                  <a:pt x="2031254" y="0"/>
                  <a:pt x="2133600" y="102346"/>
                  <a:pt x="2133600" y="228600"/>
                </a:cubicBezTo>
                <a:lnTo>
                  <a:pt x="2133600" y="2057400"/>
                </a:lnTo>
                <a:cubicBezTo>
                  <a:pt x="2133600" y="2183654"/>
                  <a:pt x="2031254" y="2286000"/>
                  <a:pt x="1905000" y="2286000"/>
                </a:cubicBezTo>
                <a:lnTo>
                  <a:pt x="1219200" y="2286000"/>
                </a:lnTo>
                <a:lnTo>
                  <a:pt x="1219200" y="3048000"/>
                </a:lnTo>
                <a:cubicBezTo>
                  <a:pt x="1219200" y="3090081"/>
                  <a:pt x="1253318" y="3124200"/>
                  <a:pt x="1295400" y="3124200"/>
                </a:cubicBezTo>
                <a:lnTo>
                  <a:pt x="3276600" y="3124200"/>
                </a:lnTo>
                <a:cubicBezTo>
                  <a:pt x="3318681" y="3124200"/>
                  <a:pt x="3352800" y="3090081"/>
                  <a:pt x="3352800" y="3048000"/>
                </a:cubicBezTo>
                <a:lnTo>
                  <a:pt x="3352800" y="2819400"/>
                </a:lnTo>
                <a:lnTo>
                  <a:pt x="2819400" y="2819400"/>
                </a:lnTo>
                <a:cubicBezTo>
                  <a:pt x="2524954" y="2819066"/>
                  <a:pt x="2286333" y="2580446"/>
                  <a:pt x="2286000" y="2286000"/>
                </a:cubicBezTo>
                <a:lnTo>
                  <a:pt x="2286000" y="533400"/>
                </a:lnTo>
                <a:cubicBezTo>
                  <a:pt x="2286333" y="238953"/>
                  <a:pt x="2524954" y="333"/>
                  <a:pt x="2819400" y="0"/>
                </a:cubicBezTo>
                <a:lnTo>
                  <a:pt x="4038600" y="0"/>
                </a:lnTo>
                <a:cubicBezTo>
                  <a:pt x="4333046" y="333"/>
                  <a:pt x="4571667" y="238953"/>
                  <a:pt x="4572000" y="533400"/>
                </a:cubicBezTo>
                <a:lnTo>
                  <a:pt x="4572000" y="2286000"/>
                </a:lnTo>
                <a:cubicBezTo>
                  <a:pt x="4571667" y="2580446"/>
                  <a:pt x="4333046" y="2819066"/>
                  <a:pt x="4038600" y="2819400"/>
                </a:cubicBezTo>
                <a:lnTo>
                  <a:pt x="3505200" y="2819400"/>
                </a:lnTo>
                <a:lnTo>
                  <a:pt x="3505200" y="3048000"/>
                </a:lnTo>
                <a:cubicBezTo>
                  <a:pt x="3505200" y="3174254"/>
                  <a:pt x="3402854" y="3276600"/>
                  <a:pt x="3276600" y="3276600"/>
                </a:cubicBezTo>
                <a:lnTo>
                  <a:pt x="1295400" y="3276600"/>
                </a:lnTo>
                <a:cubicBezTo>
                  <a:pt x="1169146" y="3276600"/>
                  <a:pt x="1066800" y="3174254"/>
                  <a:pt x="1066800" y="3048000"/>
                </a:cubicBezTo>
                <a:lnTo>
                  <a:pt x="1066800" y="2286000"/>
                </a:lnTo>
                <a:lnTo>
                  <a:pt x="914400" y="2286000"/>
                </a:lnTo>
                <a:lnTo>
                  <a:pt x="914400" y="3048000"/>
                </a:lnTo>
                <a:cubicBezTo>
                  <a:pt x="914400" y="3174254"/>
                  <a:pt x="812054" y="3276600"/>
                  <a:pt x="685800" y="3276600"/>
                </a:cubicBezTo>
                <a:lnTo>
                  <a:pt x="228600" y="3276600"/>
                </a:lnTo>
                <a:cubicBezTo>
                  <a:pt x="186518" y="3276600"/>
                  <a:pt x="152400" y="3310718"/>
                  <a:pt x="152400" y="3352800"/>
                </a:cubicBezTo>
                <a:cubicBezTo>
                  <a:pt x="152400" y="3394881"/>
                  <a:pt x="186518" y="3429000"/>
                  <a:pt x="228600" y="3429000"/>
                </a:cubicBezTo>
                <a:lnTo>
                  <a:pt x="1828800" y="3429000"/>
                </a:lnTo>
                <a:cubicBezTo>
                  <a:pt x="1955054" y="3429000"/>
                  <a:pt x="2057400" y="3531346"/>
                  <a:pt x="2057400" y="3657600"/>
                </a:cubicBezTo>
                <a:cubicBezTo>
                  <a:pt x="2057400" y="3783854"/>
                  <a:pt x="1955054" y="3886200"/>
                  <a:pt x="1828800" y="3886200"/>
                </a:cubicBezTo>
                <a:lnTo>
                  <a:pt x="228600" y="3886200"/>
                </a:lnTo>
                <a:cubicBezTo>
                  <a:pt x="186518" y="3886200"/>
                  <a:pt x="152400" y="3920318"/>
                  <a:pt x="152400" y="3962400"/>
                </a:cubicBezTo>
                <a:cubicBezTo>
                  <a:pt x="152400" y="4004481"/>
                  <a:pt x="186518" y="4038600"/>
                  <a:pt x="228600" y="4038600"/>
                </a:cubicBezTo>
                <a:lnTo>
                  <a:pt x="2590800" y="4038600"/>
                </a:lnTo>
                <a:lnTo>
                  <a:pt x="2590800" y="3886200"/>
                </a:lnTo>
                <a:lnTo>
                  <a:pt x="3005252" y="3886200"/>
                </a:lnTo>
                <a:cubicBezTo>
                  <a:pt x="3148203" y="3749040"/>
                  <a:pt x="3417646" y="3657600"/>
                  <a:pt x="3733800" y="3657600"/>
                </a:cubicBezTo>
                <a:cubicBezTo>
                  <a:pt x="4203802" y="3657600"/>
                  <a:pt x="4572000" y="3858463"/>
                  <a:pt x="4572000" y="4114800"/>
                </a:cubicBezTo>
                <a:cubicBezTo>
                  <a:pt x="4572000" y="4371137"/>
                  <a:pt x="4203802" y="4572000"/>
                  <a:pt x="3733800" y="4572000"/>
                </a:cubicBezTo>
                <a:cubicBezTo>
                  <a:pt x="3417722" y="4572000"/>
                  <a:pt x="3148203" y="4480560"/>
                  <a:pt x="3005252" y="4343400"/>
                </a:cubicBezTo>
                <a:lnTo>
                  <a:pt x="2590800" y="4343400"/>
                </a:lnTo>
                <a:lnTo>
                  <a:pt x="2590800" y="4191000"/>
                </a:lnTo>
                <a:lnTo>
                  <a:pt x="228600" y="4191000"/>
                </a:lnTo>
                <a:cubicBezTo>
                  <a:pt x="102346" y="4191000"/>
                  <a:pt x="0" y="4088654"/>
                  <a:pt x="0" y="3962400"/>
                </a:cubicBezTo>
                <a:cubicBezTo>
                  <a:pt x="0" y="3836146"/>
                  <a:pt x="102346" y="3733800"/>
                  <a:pt x="228600" y="3733800"/>
                </a:cubicBezTo>
                <a:lnTo>
                  <a:pt x="1828800" y="3733800"/>
                </a:lnTo>
                <a:cubicBezTo>
                  <a:pt x="1870881" y="3733800"/>
                  <a:pt x="1905000" y="3699681"/>
                  <a:pt x="1905000" y="3657600"/>
                </a:cubicBezTo>
                <a:cubicBezTo>
                  <a:pt x="1905000" y="3615518"/>
                  <a:pt x="1870881" y="3581400"/>
                  <a:pt x="1828800" y="3581400"/>
                </a:cubicBezTo>
                <a:lnTo>
                  <a:pt x="228600" y="3581400"/>
                </a:lnTo>
                <a:cubicBezTo>
                  <a:pt x="102346" y="3581400"/>
                  <a:pt x="0" y="3479054"/>
                  <a:pt x="0" y="3352800"/>
                </a:cubicBezTo>
                <a:cubicBezTo>
                  <a:pt x="0" y="3226546"/>
                  <a:pt x="102346" y="3124200"/>
                  <a:pt x="228600" y="3124200"/>
                </a:cubicBezTo>
                <a:lnTo>
                  <a:pt x="685800" y="3124200"/>
                </a:lnTo>
                <a:cubicBezTo>
                  <a:pt x="727881" y="3124200"/>
                  <a:pt x="762000" y="3090081"/>
                  <a:pt x="762000" y="3048000"/>
                </a:cubicBezTo>
                <a:lnTo>
                  <a:pt x="762000" y="2286000"/>
                </a:lnTo>
                <a:lnTo>
                  <a:pt x="228600" y="2286000"/>
                </a:lnTo>
                <a:cubicBezTo>
                  <a:pt x="102346" y="2286000"/>
                  <a:pt x="0" y="2183654"/>
                  <a:pt x="0" y="2057400"/>
                </a:cubicBezTo>
                <a:lnTo>
                  <a:pt x="0" y="228600"/>
                </a:lnTo>
                <a:cubicBezTo>
                  <a:pt x="0" y="102346"/>
                  <a:pt x="102346" y="0"/>
                  <a:pt x="2286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48D3241-CC68-4174-A128-BBDF875C51E9}"/>
              </a:ext>
            </a:extLst>
          </p:cNvPr>
          <p:cNvSpPr>
            <a:spLocks noChangeAspect="1"/>
          </p:cNvSpPr>
          <p:nvPr/>
        </p:nvSpPr>
        <p:spPr>
          <a:xfrm>
            <a:off x="5303377" y="2064458"/>
            <a:ext cx="853440" cy="853440"/>
          </a:xfrm>
          <a:custGeom>
            <a:avLst/>
            <a:gdLst>
              <a:gd name="connsiteX0" fmla="*/ 3841547 w 4572000"/>
              <a:gd name="connsiteY0" fmla="*/ 4191000 h 4572000"/>
              <a:gd name="connsiteX1" fmla="*/ 3962400 w 4572000"/>
              <a:gd name="connsiteY1" fmla="*/ 4311853 h 4572000"/>
              <a:gd name="connsiteX2" fmla="*/ 4083253 w 4572000"/>
              <a:gd name="connsiteY2" fmla="*/ 4191000 h 4572000"/>
              <a:gd name="connsiteX3" fmla="*/ 762000 w 4572000"/>
              <a:gd name="connsiteY3" fmla="*/ 3657600 h 4572000"/>
              <a:gd name="connsiteX4" fmla="*/ 2133600 w 4572000"/>
              <a:gd name="connsiteY4" fmla="*/ 3657600 h 4572000"/>
              <a:gd name="connsiteX5" fmla="*/ 2133600 w 4572000"/>
              <a:gd name="connsiteY5" fmla="*/ 3810000 h 4572000"/>
              <a:gd name="connsiteX6" fmla="*/ 762000 w 4572000"/>
              <a:gd name="connsiteY6" fmla="*/ 3810000 h 4572000"/>
              <a:gd name="connsiteX7" fmla="*/ 762000 w 4572000"/>
              <a:gd name="connsiteY7" fmla="*/ 3352800 h 4572000"/>
              <a:gd name="connsiteX8" fmla="*/ 2743200 w 4572000"/>
              <a:gd name="connsiteY8" fmla="*/ 3352800 h 4572000"/>
              <a:gd name="connsiteX9" fmla="*/ 2743200 w 4572000"/>
              <a:gd name="connsiteY9" fmla="*/ 3505200 h 4572000"/>
              <a:gd name="connsiteX10" fmla="*/ 762000 w 4572000"/>
              <a:gd name="connsiteY10" fmla="*/ 3505200 h 4572000"/>
              <a:gd name="connsiteX11" fmla="*/ 762000 w 4572000"/>
              <a:gd name="connsiteY11" fmla="*/ 3048000 h 4572000"/>
              <a:gd name="connsiteX12" fmla="*/ 2743200 w 4572000"/>
              <a:gd name="connsiteY12" fmla="*/ 3048000 h 4572000"/>
              <a:gd name="connsiteX13" fmla="*/ 2743200 w 4572000"/>
              <a:gd name="connsiteY13" fmla="*/ 3200400 h 4572000"/>
              <a:gd name="connsiteX14" fmla="*/ 762000 w 4572000"/>
              <a:gd name="connsiteY14" fmla="*/ 3200400 h 4572000"/>
              <a:gd name="connsiteX15" fmla="*/ 762000 w 4572000"/>
              <a:gd name="connsiteY15" fmla="*/ 2743200 h 4572000"/>
              <a:gd name="connsiteX16" fmla="*/ 2743200 w 4572000"/>
              <a:gd name="connsiteY16" fmla="*/ 2743200 h 4572000"/>
              <a:gd name="connsiteX17" fmla="*/ 2743200 w 4572000"/>
              <a:gd name="connsiteY17" fmla="*/ 2895600 h 4572000"/>
              <a:gd name="connsiteX18" fmla="*/ 762000 w 4572000"/>
              <a:gd name="connsiteY18" fmla="*/ 2895600 h 4572000"/>
              <a:gd name="connsiteX19" fmla="*/ 1066800 w 4572000"/>
              <a:gd name="connsiteY19" fmla="*/ 2438400 h 4572000"/>
              <a:gd name="connsiteX20" fmla="*/ 2743200 w 4572000"/>
              <a:gd name="connsiteY20" fmla="*/ 2438400 h 4572000"/>
              <a:gd name="connsiteX21" fmla="*/ 2743200 w 4572000"/>
              <a:gd name="connsiteY21" fmla="*/ 2590800 h 4572000"/>
              <a:gd name="connsiteX22" fmla="*/ 1066800 w 4572000"/>
              <a:gd name="connsiteY22" fmla="*/ 2590800 h 4572000"/>
              <a:gd name="connsiteX23" fmla="*/ 3810000 w 4572000"/>
              <a:gd name="connsiteY23" fmla="*/ 2362200 h 4572000"/>
              <a:gd name="connsiteX24" fmla="*/ 3810000 w 4572000"/>
              <a:gd name="connsiteY24" fmla="*/ 4038600 h 4572000"/>
              <a:gd name="connsiteX25" fmla="*/ 4114800 w 4572000"/>
              <a:gd name="connsiteY25" fmla="*/ 4038600 h 4572000"/>
              <a:gd name="connsiteX26" fmla="*/ 4114800 w 4572000"/>
              <a:gd name="connsiteY26" fmla="*/ 2362200 h 4572000"/>
              <a:gd name="connsiteX27" fmla="*/ 1676400 w 4572000"/>
              <a:gd name="connsiteY27" fmla="*/ 1676400 h 4572000"/>
              <a:gd name="connsiteX28" fmla="*/ 1828800 w 4572000"/>
              <a:gd name="connsiteY28" fmla="*/ 1676400 h 4572000"/>
              <a:gd name="connsiteX29" fmla="*/ 1828800 w 4572000"/>
              <a:gd name="connsiteY29" fmla="*/ 1828800 h 4572000"/>
              <a:gd name="connsiteX30" fmla="*/ 1981200 w 4572000"/>
              <a:gd name="connsiteY30" fmla="*/ 1828800 h 4572000"/>
              <a:gd name="connsiteX31" fmla="*/ 1981200 w 4572000"/>
              <a:gd name="connsiteY31" fmla="*/ 1981200 h 4572000"/>
              <a:gd name="connsiteX32" fmla="*/ 1828800 w 4572000"/>
              <a:gd name="connsiteY32" fmla="*/ 1981200 h 4572000"/>
              <a:gd name="connsiteX33" fmla="*/ 1828800 w 4572000"/>
              <a:gd name="connsiteY33" fmla="*/ 2133600 h 4572000"/>
              <a:gd name="connsiteX34" fmla="*/ 1676400 w 4572000"/>
              <a:gd name="connsiteY34" fmla="*/ 2133600 h 4572000"/>
              <a:gd name="connsiteX35" fmla="*/ 1676400 w 4572000"/>
              <a:gd name="connsiteY35" fmla="*/ 1981200 h 4572000"/>
              <a:gd name="connsiteX36" fmla="*/ 1524000 w 4572000"/>
              <a:gd name="connsiteY36" fmla="*/ 1981200 h 4572000"/>
              <a:gd name="connsiteX37" fmla="*/ 1524000 w 4572000"/>
              <a:gd name="connsiteY37" fmla="*/ 1828800 h 4572000"/>
              <a:gd name="connsiteX38" fmla="*/ 1676400 w 4572000"/>
              <a:gd name="connsiteY38" fmla="*/ 1828800 h 4572000"/>
              <a:gd name="connsiteX39" fmla="*/ 3810000 w 4572000"/>
              <a:gd name="connsiteY39" fmla="*/ 1524000 h 4572000"/>
              <a:gd name="connsiteX40" fmla="*/ 3810000 w 4572000"/>
              <a:gd name="connsiteY40" fmla="*/ 2209800 h 4572000"/>
              <a:gd name="connsiteX41" fmla="*/ 4114800 w 4572000"/>
              <a:gd name="connsiteY41" fmla="*/ 2209800 h 4572000"/>
              <a:gd name="connsiteX42" fmla="*/ 4114800 w 4572000"/>
              <a:gd name="connsiteY42" fmla="*/ 1524000 h 4572000"/>
              <a:gd name="connsiteX43" fmla="*/ 3886200 w 4572000"/>
              <a:gd name="connsiteY43" fmla="*/ 1066800 h 4572000"/>
              <a:gd name="connsiteX44" fmla="*/ 3810000 w 4572000"/>
              <a:gd name="connsiteY44" fmla="*/ 1143000 h 4572000"/>
              <a:gd name="connsiteX45" fmla="*/ 3810000 w 4572000"/>
              <a:gd name="connsiteY45" fmla="*/ 1371600 h 4572000"/>
              <a:gd name="connsiteX46" fmla="*/ 4114800 w 4572000"/>
              <a:gd name="connsiteY46" fmla="*/ 1371600 h 4572000"/>
              <a:gd name="connsiteX47" fmla="*/ 4114800 w 4572000"/>
              <a:gd name="connsiteY47" fmla="*/ 1143000 h 4572000"/>
              <a:gd name="connsiteX48" fmla="*/ 4038600 w 4572000"/>
              <a:gd name="connsiteY48" fmla="*/ 1066800 h 4572000"/>
              <a:gd name="connsiteX49" fmla="*/ 914400 w 4572000"/>
              <a:gd name="connsiteY49" fmla="*/ 1066800 h 4572000"/>
              <a:gd name="connsiteX50" fmla="*/ 914400 w 4572000"/>
              <a:gd name="connsiteY50" fmla="*/ 1371600 h 4572000"/>
              <a:gd name="connsiteX51" fmla="*/ 2590800 w 4572000"/>
              <a:gd name="connsiteY51" fmla="*/ 1371600 h 4572000"/>
              <a:gd name="connsiteX52" fmla="*/ 2590800 w 4572000"/>
              <a:gd name="connsiteY52" fmla="*/ 1066800 h 4572000"/>
              <a:gd name="connsiteX53" fmla="*/ 457200 w 4572000"/>
              <a:gd name="connsiteY53" fmla="*/ 1066800 h 4572000"/>
              <a:gd name="connsiteX54" fmla="*/ 457200 w 4572000"/>
              <a:gd name="connsiteY54" fmla="*/ 4114800 h 4572000"/>
              <a:gd name="connsiteX55" fmla="*/ 3048000 w 4572000"/>
              <a:gd name="connsiteY55" fmla="*/ 4114800 h 4572000"/>
              <a:gd name="connsiteX56" fmla="*/ 3048000 w 4572000"/>
              <a:gd name="connsiteY56" fmla="*/ 1066800 h 4572000"/>
              <a:gd name="connsiteX57" fmla="*/ 2743200 w 4572000"/>
              <a:gd name="connsiteY57" fmla="*/ 1066800 h 4572000"/>
              <a:gd name="connsiteX58" fmla="*/ 2743200 w 4572000"/>
              <a:gd name="connsiteY58" fmla="*/ 1524000 h 4572000"/>
              <a:gd name="connsiteX59" fmla="*/ 762000 w 4572000"/>
              <a:gd name="connsiteY59" fmla="*/ 1524000 h 4572000"/>
              <a:gd name="connsiteX60" fmla="*/ 762000 w 4572000"/>
              <a:gd name="connsiteY60" fmla="*/ 1066800 h 4572000"/>
              <a:gd name="connsiteX61" fmla="*/ 3886200 w 4572000"/>
              <a:gd name="connsiteY61" fmla="*/ 914400 h 4572000"/>
              <a:gd name="connsiteX62" fmla="*/ 4038600 w 4572000"/>
              <a:gd name="connsiteY62" fmla="*/ 914400 h 4572000"/>
              <a:gd name="connsiteX63" fmla="*/ 4267200 w 4572000"/>
              <a:gd name="connsiteY63" fmla="*/ 1143000 h 4572000"/>
              <a:gd name="connsiteX64" fmla="*/ 4267200 w 4572000"/>
              <a:gd name="connsiteY64" fmla="*/ 1371600 h 4572000"/>
              <a:gd name="connsiteX65" fmla="*/ 4572000 w 4572000"/>
              <a:gd name="connsiteY65" fmla="*/ 1371600 h 4572000"/>
              <a:gd name="connsiteX66" fmla="*/ 4572000 w 4572000"/>
              <a:gd name="connsiteY66" fmla="*/ 2362200 h 4572000"/>
              <a:gd name="connsiteX67" fmla="*/ 4419600 w 4572000"/>
              <a:gd name="connsiteY67" fmla="*/ 2362200 h 4572000"/>
              <a:gd name="connsiteX68" fmla="*/ 4419600 w 4572000"/>
              <a:gd name="connsiteY68" fmla="*/ 1524000 h 4572000"/>
              <a:gd name="connsiteX69" fmla="*/ 4267200 w 4572000"/>
              <a:gd name="connsiteY69" fmla="*/ 1524000 h 4572000"/>
              <a:gd name="connsiteX70" fmla="*/ 4267200 w 4572000"/>
              <a:gd name="connsiteY70" fmla="*/ 4222547 h 4572000"/>
              <a:gd name="connsiteX71" fmla="*/ 4038600 w 4572000"/>
              <a:gd name="connsiteY71" fmla="*/ 4451147 h 4572000"/>
              <a:gd name="connsiteX72" fmla="*/ 4038600 w 4572000"/>
              <a:gd name="connsiteY72" fmla="*/ 4572000 h 4572000"/>
              <a:gd name="connsiteX73" fmla="*/ 3886200 w 4572000"/>
              <a:gd name="connsiteY73" fmla="*/ 4572000 h 4572000"/>
              <a:gd name="connsiteX74" fmla="*/ 3886200 w 4572000"/>
              <a:gd name="connsiteY74" fmla="*/ 4451147 h 4572000"/>
              <a:gd name="connsiteX75" fmla="*/ 3657600 w 4572000"/>
              <a:gd name="connsiteY75" fmla="*/ 4222547 h 4572000"/>
              <a:gd name="connsiteX76" fmla="*/ 3657600 w 4572000"/>
              <a:gd name="connsiteY76" fmla="*/ 1143000 h 4572000"/>
              <a:gd name="connsiteX77" fmla="*/ 3886200 w 4572000"/>
              <a:gd name="connsiteY77" fmla="*/ 914400 h 4572000"/>
              <a:gd name="connsiteX78" fmla="*/ 152400 w 4572000"/>
              <a:gd name="connsiteY78" fmla="*/ 762000 h 4572000"/>
              <a:gd name="connsiteX79" fmla="*/ 152400 w 4572000"/>
              <a:gd name="connsiteY79" fmla="*/ 4419600 h 4572000"/>
              <a:gd name="connsiteX80" fmla="*/ 3352800 w 4572000"/>
              <a:gd name="connsiteY80" fmla="*/ 4419600 h 4572000"/>
              <a:gd name="connsiteX81" fmla="*/ 3352800 w 4572000"/>
              <a:gd name="connsiteY81" fmla="*/ 762000 h 4572000"/>
              <a:gd name="connsiteX82" fmla="*/ 2286000 w 4572000"/>
              <a:gd name="connsiteY82" fmla="*/ 762000 h 4572000"/>
              <a:gd name="connsiteX83" fmla="*/ 2286000 w 4572000"/>
              <a:gd name="connsiteY83" fmla="*/ 914400 h 4572000"/>
              <a:gd name="connsiteX84" fmla="*/ 3200400 w 4572000"/>
              <a:gd name="connsiteY84" fmla="*/ 914400 h 4572000"/>
              <a:gd name="connsiteX85" fmla="*/ 3200400 w 4572000"/>
              <a:gd name="connsiteY85" fmla="*/ 4267200 h 4572000"/>
              <a:gd name="connsiteX86" fmla="*/ 304800 w 4572000"/>
              <a:gd name="connsiteY86" fmla="*/ 4267200 h 4572000"/>
              <a:gd name="connsiteX87" fmla="*/ 304800 w 4572000"/>
              <a:gd name="connsiteY87" fmla="*/ 914400 h 4572000"/>
              <a:gd name="connsiteX88" fmla="*/ 1219200 w 4572000"/>
              <a:gd name="connsiteY88" fmla="*/ 914400 h 4572000"/>
              <a:gd name="connsiteX89" fmla="*/ 1219200 w 4572000"/>
              <a:gd name="connsiteY89" fmla="*/ 762000 h 4572000"/>
              <a:gd name="connsiteX90" fmla="*/ 1752600 w 4572000"/>
              <a:gd name="connsiteY90" fmla="*/ 457200 h 4572000"/>
              <a:gd name="connsiteX91" fmla="*/ 1676400 w 4572000"/>
              <a:gd name="connsiteY91" fmla="*/ 533400 h 4572000"/>
              <a:gd name="connsiteX92" fmla="*/ 1752600 w 4572000"/>
              <a:gd name="connsiteY92" fmla="*/ 609600 h 4572000"/>
              <a:gd name="connsiteX93" fmla="*/ 1828800 w 4572000"/>
              <a:gd name="connsiteY93" fmla="*/ 533400 h 4572000"/>
              <a:gd name="connsiteX94" fmla="*/ 1752600 w 4572000"/>
              <a:gd name="connsiteY94" fmla="*/ 457200 h 4572000"/>
              <a:gd name="connsiteX95" fmla="*/ 1752600 w 4572000"/>
              <a:gd name="connsiteY95" fmla="*/ 304800 h 4572000"/>
              <a:gd name="connsiteX96" fmla="*/ 1981200 w 4572000"/>
              <a:gd name="connsiteY96" fmla="*/ 533400 h 4572000"/>
              <a:gd name="connsiteX97" fmla="*/ 1752600 w 4572000"/>
              <a:gd name="connsiteY97" fmla="*/ 762000 h 4572000"/>
              <a:gd name="connsiteX98" fmla="*/ 1524000 w 4572000"/>
              <a:gd name="connsiteY98" fmla="*/ 533400 h 4572000"/>
              <a:gd name="connsiteX99" fmla="*/ 1752600 w 4572000"/>
              <a:gd name="connsiteY99" fmla="*/ 304800 h 4572000"/>
              <a:gd name="connsiteX100" fmla="*/ 1752600 w 4572000"/>
              <a:gd name="connsiteY100" fmla="*/ 152400 h 4572000"/>
              <a:gd name="connsiteX101" fmla="*/ 1371600 w 4572000"/>
              <a:gd name="connsiteY101" fmla="*/ 533400 h 4572000"/>
              <a:gd name="connsiteX102" fmla="*/ 1371600 w 4572000"/>
              <a:gd name="connsiteY102" fmla="*/ 914400 h 4572000"/>
              <a:gd name="connsiteX103" fmla="*/ 2133600 w 4572000"/>
              <a:gd name="connsiteY103" fmla="*/ 914400 h 4572000"/>
              <a:gd name="connsiteX104" fmla="*/ 2133600 w 4572000"/>
              <a:gd name="connsiteY104" fmla="*/ 533400 h 4572000"/>
              <a:gd name="connsiteX105" fmla="*/ 1752600 w 4572000"/>
              <a:gd name="connsiteY105" fmla="*/ 152400 h 4572000"/>
              <a:gd name="connsiteX106" fmla="*/ 1752600 w 4572000"/>
              <a:gd name="connsiteY106" fmla="*/ 0 h 4572000"/>
              <a:gd name="connsiteX107" fmla="*/ 2286000 w 4572000"/>
              <a:gd name="connsiteY107" fmla="*/ 533400 h 4572000"/>
              <a:gd name="connsiteX108" fmla="*/ 2286000 w 4572000"/>
              <a:gd name="connsiteY108" fmla="*/ 609600 h 4572000"/>
              <a:gd name="connsiteX109" fmla="*/ 3505200 w 4572000"/>
              <a:gd name="connsiteY109" fmla="*/ 609600 h 4572000"/>
              <a:gd name="connsiteX110" fmla="*/ 3505200 w 4572000"/>
              <a:gd name="connsiteY110" fmla="*/ 4572000 h 4572000"/>
              <a:gd name="connsiteX111" fmla="*/ 0 w 4572000"/>
              <a:gd name="connsiteY111" fmla="*/ 4572000 h 4572000"/>
              <a:gd name="connsiteX112" fmla="*/ 0 w 4572000"/>
              <a:gd name="connsiteY112" fmla="*/ 609600 h 4572000"/>
              <a:gd name="connsiteX113" fmla="*/ 1219200 w 4572000"/>
              <a:gd name="connsiteY113" fmla="*/ 609600 h 4572000"/>
              <a:gd name="connsiteX114" fmla="*/ 1219200 w 4572000"/>
              <a:gd name="connsiteY114" fmla="*/ 533400 h 4572000"/>
              <a:gd name="connsiteX115" fmla="*/ 1752600 w 4572000"/>
              <a:gd name="connsiteY115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4572000" h="4572000">
                <a:moveTo>
                  <a:pt x="3841547" y="4191000"/>
                </a:moveTo>
                <a:lnTo>
                  <a:pt x="3962400" y="4311853"/>
                </a:lnTo>
                <a:lnTo>
                  <a:pt x="4083253" y="4191000"/>
                </a:lnTo>
                <a:close/>
                <a:moveTo>
                  <a:pt x="762000" y="3657600"/>
                </a:moveTo>
                <a:lnTo>
                  <a:pt x="2133600" y="3657600"/>
                </a:lnTo>
                <a:lnTo>
                  <a:pt x="2133600" y="3810000"/>
                </a:lnTo>
                <a:lnTo>
                  <a:pt x="762000" y="3810000"/>
                </a:lnTo>
                <a:close/>
                <a:moveTo>
                  <a:pt x="762000" y="3352800"/>
                </a:moveTo>
                <a:lnTo>
                  <a:pt x="2743200" y="3352800"/>
                </a:lnTo>
                <a:lnTo>
                  <a:pt x="2743200" y="3505200"/>
                </a:lnTo>
                <a:lnTo>
                  <a:pt x="762000" y="3505200"/>
                </a:lnTo>
                <a:close/>
                <a:moveTo>
                  <a:pt x="762000" y="3048000"/>
                </a:moveTo>
                <a:lnTo>
                  <a:pt x="2743200" y="3048000"/>
                </a:lnTo>
                <a:lnTo>
                  <a:pt x="2743200" y="3200400"/>
                </a:lnTo>
                <a:lnTo>
                  <a:pt x="762000" y="3200400"/>
                </a:lnTo>
                <a:close/>
                <a:moveTo>
                  <a:pt x="762000" y="2743200"/>
                </a:moveTo>
                <a:lnTo>
                  <a:pt x="2743200" y="2743200"/>
                </a:lnTo>
                <a:lnTo>
                  <a:pt x="2743200" y="2895600"/>
                </a:lnTo>
                <a:lnTo>
                  <a:pt x="762000" y="2895600"/>
                </a:lnTo>
                <a:close/>
                <a:moveTo>
                  <a:pt x="1066800" y="2438400"/>
                </a:moveTo>
                <a:lnTo>
                  <a:pt x="2743200" y="2438400"/>
                </a:lnTo>
                <a:lnTo>
                  <a:pt x="2743200" y="2590800"/>
                </a:lnTo>
                <a:lnTo>
                  <a:pt x="1066800" y="2590800"/>
                </a:lnTo>
                <a:close/>
                <a:moveTo>
                  <a:pt x="3810000" y="2362200"/>
                </a:moveTo>
                <a:lnTo>
                  <a:pt x="3810000" y="4038600"/>
                </a:lnTo>
                <a:lnTo>
                  <a:pt x="4114800" y="4038600"/>
                </a:lnTo>
                <a:lnTo>
                  <a:pt x="4114800" y="2362200"/>
                </a:lnTo>
                <a:close/>
                <a:moveTo>
                  <a:pt x="1676400" y="1676400"/>
                </a:moveTo>
                <a:lnTo>
                  <a:pt x="1828800" y="1676400"/>
                </a:lnTo>
                <a:lnTo>
                  <a:pt x="1828800" y="1828800"/>
                </a:lnTo>
                <a:lnTo>
                  <a:pt x="1981200" y="1828800"/>
                </a:lnTo>
                <a:lnTo>
                  <a:pt x="1981200" y="1981200"/>
                </a:lnTo>
                <a:lnTo>
                  <a:pt x="1828800" y="1981200"/>
                </a:lnTo>
                <a:lnTo>
                  <a:pt x="1828800" y="2133600"/>
                </a:lnTo>
                <a:lnTo>
                  <a:pt x="1676400" y="2133600"/>
                </a:lnTo>
                <a:lnTo>
                  <a:pt x="1676400" y="1981200"/>
                </a:lnTo>
                <a:lnTo>
                  <a:pt x="1524000" y="1981200"/>
                </a:lnTo>
                <a:lnTo>
                  <a:pt x="1524000" y="1828800"/>
                </a:lnTo>
                <a:lnTo>
                  <a:pt x="1676400" y="1828800"/>
                </a:lnTo>
                <a:close/>
                <a:moveTo>
                  <a:pt x="3810000" y="1524000"/>
                </a:moveTo>
                <a:lnTo>
                  <a:pt x="3810000" y="2209800"/>
                </a:lnTo>
                <a:lnTo>
                  <a:pt x="4114800" y="2209800"/>
                </a:lnTo>
                <a:lnTo>
                  <a:pt x="4114800" y="1524000"/>
                </a:lnTo>
                <a:close/>
                <a:moveTo>
                  <a:pt x="3886200" y="1066800"/>
                </a:moveTo>
                <a:cubicBezTo>
                  <a:pt x="3844118" y="1066800"/>
                  <a:pt x="3810000" y="1100918"/>
                  <a:pt x="3810000" y="1143000"/>
                </a:cubicBezTo>
                <a:lnTo>
                  <a:pt x="3810000" y="1371600"/>
                </a:lnTo>
                <a:lnTo>
                  <a:pt x="4114800" y="1371600"/>
                </a:lnTo>
                <a:lnTo>
                  <a:pt x="4114800" y="1143000"/>
                </a:lnTo>
                <a:cubicBezTo>
                  <a:pt x="4114800" y="1100918"/>
                  <a:pt x="4080681" y="1066800"/>
                  <a:pt x="4038600" y="1066800"/>
                </a:cubicBezTo>
                <a:close/>
                <a:moveTo>
                  <a:pt x="914400" y="1066800"/>
                </a:moveTo>
                <a:lnTo>
                  <a:pt x="914400" y="1371600"/>
                </a:lnTo>
                <a:lnTo>
                  <a:pt x="2590800" y="1371600"/>
                </a:lnTo>
                <a:lnTo>
                  <a:pt x="2590800" y="1066800"/>
                </a:lnTo>
                <a:close/>
                <a:moveTo>
                  <a:pt x="457200" y="1066800"/>
                </a:moveTo>
                <a:lnTo>
                  <a:pt x="457200" y="4114800"/>
                </a:lnTo>
                <a:lnTo>
                  <a:pt x="3048000" y="4114800"/>
                </a:lnTo>
                <a:lnTo>
                  <a:pt x="3048000" y="1066800"/>
                </a:lnTo>
                <a:lnTo>
                  <a:pt x="2743200" y="1066800"/>
                </a:lnTo>
                <a:lnTo>
                  <a:pt x="2743200" y="1524000"/>
                </a:lnTo>
                <a:lnTo>
                  <a:pt x="762000" y="1524000"/>
                </a:lnTo>
                <a:lnTo>
                  <a:pt x="762000" y="1066800"/>
                </a:lnTo>
                <a:close/>
                <a:moveTo>
                  <a:pt x="3886200" y="914400"/>
                </a:moveTo>
                <a:lnTo>
                  <a:pt x="4038600" y="914400"/>
                </a:lnTo>
                <a:cubicBezTo>
                  <a:pt x="4164854" y="914400"/>
                  <a:pt x="4267200" y="1016746"/>
                  <a:pt x="4267200" y="1143000"/>
                </a:cubicBezTo>
                <a:lnTo>
                  <a:pt x="4267200" y="1371600"/>
                </a:lnTo>
                <a:lnTo>
                  <a:pt x="4572000" y="1371600"/>
                </a:lnTo>
                <a:lnTo>
                  <a:pt x="4572000" y="2362200"/>
                </a:lnTo>
                <a:lnTo>
                  <a:pt x="4419600" y="2362200"/>
                </a:lnTo>
                <a:lnTo>
                  <a:pt x="4419600" y="1524000"/>
                </a:lnTo>
                <a:lnTo>
                  <a:pt x="4267200" y="1524000"/>
                </a:lnTo>
                <a:lnTo>
                  <a:pt x="4267200" y="4222547"/>
                </a:lnTo>
                <a:lnTo>
                  <a:pt x="4038600" y="4451147"/>
                </a:lnTo>
                <a:lnTo>
                  <a:pt x="4038600" y="4572000"/>
                </a:lnTo>
                <a:lnTo>
                  <a:pt x="3886200" y="4572000"/>
                </a:lnTo>
                <a:lnTo>
                  <a:pt x="3886200" y="4451147"/>
                </a:lnTo>
                <a:lnTo>
                  <a:pt x="3657600" y="4222547"/>
                </a:lnTo>
                <a:lnTo>
                  <a:pt x="3657600" y="1143000"/>
                </a:lnTo>
                <a:cubicBezTo>
                  <a:pt x="3657600" y="1016746"/>
                  <a:pt x="3759946" y="914400"/>
                  <a:pt x="3886200" y="914400"/>
                </a:cubicBezTo>
                <a:close/>
                <a:moveTo>
                  <a:pt x="152400" y="762000"/>
                </a:moveTo>
                <a:lnTo>
                  <a:pt x="152400" y="4419600"/>
                </a:lnTo>
                <a:lnTo>
                  <a:pt x="3352800" y="4419600"/>
                </a:lnTo>
                <a:lnTo>
                  <a:pt x="3352800" y="762000"/>
                </a:lnTo>
                <a:lnTo>
                  <a:pt x="2286000" y="762000"/>
                </a:lnTo>
                <a:lnTo>
                  <a:pt x="2286000" y="914400"/>
                </a:lnTo>
                <a:lnTo>
                  <a:pt x="3200400" y="914400"/>
                </a:lnTo>
                <a:lnTo>
                  <a:pt x="3200400" y="4267200"/>
                </a:lnTo>
                <a:lnTo>
                  <a:pt x="304800" y="4267200"/>
                </a:lnTo>
                <a:lnTo>
                  <a:pt x="304800" y="914400"/>
                </a:lnTo>
                <a:lnTo>
                  <a:pt x="1219200" y="914400"/>
                </a:lnTo>
                <a:lnTo>
                  <a:pt x="1219200" y="762000"/>
                </a:lnTo>
                <a:close/>
                <a:moveTo>
                  <a:pt x="1752600" y="457200"/>
                </a:moveTo>
                <a:cubicBezTo>
                  <a:pt x="1710518" y="457200"/>
                  <a:pt x="1676400" y="491318"/>
                  <a:pt x="1676400" y="533400"/>
                </a:cubicBezTo>
                <a:cubicBezTo>
                  <a:pt x="1676400" y="575481"/>
                  <a:pt x="1710518" y="609600"/>
                  <a:pt x="1752600" y="609600"/>
                </a:cubicBezTo>
                <a:cubicBezTo>
                  <a:pt x="1794681" y="609600"/>
                  <a:pt x="1828800" y="575481"/>
                  <a:pt x="1828800" y="533400"/>
                </a:cubicBezTo>
                <a:cubicBezTo>
                  <a:pt x="1828800" y="491318"/>
                  <a:pt x="1794681" y="457200"/>
                  <a:pt x="1752600" y="457200"/>
                </a:cubicBezTo>
                <a:close/>
                <a:moveTo>
                  <a:pt x="1752600" y="304800"/>
                </a:moveTo>
                <a:cubicBezTo>
                  <a:pt x="1878854" y="304800"/>
                  <a:pt x="1981200" y="407146"/>
                  <a:pt x="1981200" y="533400"/>
                </a:cubicBezTo>
                <a:cubicBezTo>
                  <a:pt x="1981200" y="659654"/>
                  <a:pt x="1878854" y="762000"/>
                  <a:pt x="1752600" y="762000"/>
                </a:cubicBezTo>
                <a:cubicBezTo>
                  <a:pt x="1626346" y="762000"/>
                  <a:pt x="1524000" y="659654"/>
                  <a:pt x="1524000" y="533400"/>
                </a:cubicBezTo>
                <a:cubicBezTo>
                  <a:pt x="1524000" y="407146"/>
                  <a:pt x="1626346" y="304800"/>
                  <a:pt x="1752600" y="304800"/>
                </a:cubicBezTo>
                <a:close/>
                <a:moveTo>
                  <a:pt x="1752600" y="152400"/>
                </a:moveTo>
                <a:cubicBezTo>
                  <a:pt x="1542183" y="152400"/>
                  <a:pt x="1371600" y="322983"/>
                  <a:pt x="1371600" y="533400"/>
                </a:cubicBezTo>
                <a:lnTo>
                  <a:pt x="1371600" y="914400"/>
                </a:lnTo>
                <a:lnTo>
                  <a:pt x="2133600" y="914400"/>
                </a:lnTo>
                <a:lnTo>
                  <a:pt x="2133600" y="533400"/>
                </a:lnTo>
                <a:cubicBezTo>
                  <a:pt x="2133600" y="322983"/>
                  <a:pt x="1963017" y="152400"/>
                  <a:pt x="1752600" y="152400"/>
                </a:cubicBezTo>
                <a:close/>
                <a:moveTo>
                  <a:pt x="1752600" y="0"/>
                </a:moveTo>
                <a:cubicBezTo>
                  <a:pt x="2047189" y="0"/>
                  <a:pt x="2286000" y="238811"/>
                  <a:pt x="2286000" y="533400"/>
                </a:cubicBezTo>
                <a:lnTo>
                  <a:pt x="2286000" y="609600"/>
                </a:lnTo>
                <a:lnTo>
                  <a:pt x="3505200" y="609600"/>
                </a:lnTo>
                <a:lnTo>
                  <a:pt x="3505200" y="4572000"/>
                </a:lnTo>
                <a:lnTo>
                  <a:pt x="0" y="4572000"/>
                </a:lnTo>
                <a:lnTo>
                  <a:pt x="0" y="609600"/>
                </a:lnTo>
                <a:lnTo>
                  <a:pt x="1219200" y="609600"/>
                </a:lnTo>
                <a:lnTo>
                  <a:pt x="1219200" y="533400"/>
                </a:lnTo>
                <a:cubicBezTo>
                  <a:pt x="1219200" y="238811"/>
                  <a:pt x="1458011" y="0"/>
                  <a:pt x="17526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B25B01A1-25B1-421D-97E9-7E0BAF7C910E}"/>
              </a:ext>
            </a:extLst>
          </p:cNvPr>
          <p:cNvSpPr>
            <a:spLocks noChangeAspect="1"/>
          </p:cNvSpPr>
          <p:nvPr/>
        </p:nvSpPr>
        <p:spPr>
          <a:xfrm>
            <a:off x="21531607" y="10050670"/>
            <a:ext cx="739648" cy="853440"/>
          </a:xfrm>
          <a:custGeom>
            <a:avLst/>
            <a:gdLst>
              <a:gd name="connsiteX0" fmla="*/ 685800 w 3962400"/>
              <a:gd name="connsiteY0" fmla="*/ 3810000 h 4572000"/>
              <a:gd name="connsiteX1" fmla="*/ 685800 w 3962400"/>
              <a:gd name="connsiteY1" fmla="*/ 3962400 h 4572000"/>
              <a:gd name="connsiteX2" fmla="*/ 838200 w 3962400"/>
              <a:gd name="connsiteY2" fmla="*/ 3962400 h 4572000"/>
              <a:gd name="connsiteX3" fmla="*/ 838200 w 3962400"/>
              <a:gd name="connsiteY3" fmla="*/ 3810000 h 4572000"/>
              <a:gd name="connsiteX4" fmla="*/ 990600 w 3962400"/>
              <a:gd name="connsiteY4" fmla="*/ 3200400 h 4572000"/>
              <a:gd name="connsiteX5" fmla="*/ 990600 w 3962400"/>
              <a:gd name="connsiteY5" fmla="*/ 3352800 h 4572000"/>
              <a:gd name="connsiteX6" fmla="*/ 1447800 w 3962400"/>
              <a:gd name="connsiteY6" fmla="*/ 3352800 h 4572000"/>
              <a:gd name="connsiteX7" fmla="*/ 1447800 w 3962400"/>
              <a:gd name="connsiteY7" fmla="*/ 3200400 h 4572000"/>
              <a:gd name="connsiteX8" fmla="*/ 609600 w 3962400"/>
              <a:gd name="connsiteY8" fmla="*/ 2743200 h 4572000"/>
              <a:gd name="connsiteX9" fmla="*/ 990600 w 3962400"/>
              <a:gd name="connsiteY9" fmla="*/ 2743200 h 4572000"/>
              <a:gd name="connsiteX10" fmla="*/ 990600 w 3962400"/>
              <a:gd name="connsiteY10" fmla="*/ 2895600 h 4572000"/>
              <a:gd name="connsiteX11" fmla="*/ 609600 w 3962400"/>
              <a:gd name="connsiteY11" fmla="*/ 2895600 h 4572000"/>
              <a:gd name="connsiteX12" fmla="*/ 609600 w 3962400"/>
              <a:gd name="connsiteY12" fmla="*/ 2438400 h 4572000"/>
              <a:gd name="connsiteX13" fmla="*/ 1143000 w 3962400"/>
              <a:gd name="connsiteY13" fmla="*/ 2438400 h 4572000"/>
              <a:gd name="connsiteX14" fmla="*/ 1143000 w 3962400"/>
              <a:gd name="connsiteY14" fmla="*/ 2590800 h 4572000"/>
              <a:gd name="connsiteX15" fmla="*/ 609600 w 3962400"/>
              <a:gd name="connsiteY15" fmla="*/ 2590800 h 4572000"/>
              <a:gd name="connsiteX16" fmla="*/ 609600 w 3962400"/>
              <a:gd name="connsiteY16" fmla="*/ 2133600 h 4572000"/>
              <a:gd name="connsiteX17" fmla="*/ 990600 w 3962400"/>
              <a:gd name="connsiteY17" fmla="*/ 2133600 h 4572000"/>
              <a:gd name="connsiteX18" fmla="*/ 990600 w 3962400"/>
              <a:gd name="connsiteY18" fmla="*/ 2286000 h 4572000"/>
              <a:gd name="connsiteX19" fmla="*/ 609600 w 3962400"/>
              <a:gd name="connsiteY19" fmla="*/ 2286000 h 4572000"/>
              <a:gd name="connsiteX20" fmla="*/ 1688744 w 3962400"/>
              <a:gd name="connsiteY20" fmla="*/ 1828800 h 4572000"/>
              <a:gd name="connsiteX21" fmla="*/ 1243279 w 3962400"/>
              <a:gd name="connsiteY21" fmla="*/ 1901114 h 4572000"/>
              <a:gd name="connsiteX22" fmla="*/ 749655 w 3962400"/>
              <a:gd name="connsiteY22" fmla="*/ 1981200 h 4572000"/>
              <a:gd name="connsiteX23" fmla="*/ 457200 w 3962400"/>
              <a:gd name="connsiteY23" fmla="*/ 1981200 h 4572000"/>
              <a:gd name="connsiteX24" fmla="*/ 457200 w 3962400"/>
              <a:gd name="connsiteY24" fmla="*/ 2971800 h 4572000"/>
              <a:gd name="connsiteX25" fmla="*/ 533400 w 3962400"/>
              <a:gd name="connsiteY25" fmla="*/ 3048000 h 4572000"/>
              <a:gd name="connsiteX26" fmla="*/ 685800 w 3962400"/>
              <a:gd name="connsiteY26" fmla="*/ 3048000 h 4572000"/>
              <a:gd name="connsiteX27" fmla="*/ 685800 w 3962400"/>
              <a:gd name="connsiteY27" fmla="*/ 3657600 h 4572000"/>
              <a:gd name="connsiteX28" fmla="*/ 838200 w 3962400"/>
              <a:gd name="connsiteY28" fmla="*/ 3657600 h 4572000"/>
              <a:gd name="connsiteX29" fmla="*/ 838200 w 3962400"/>
              <a:gd name="connsiteY29" fmla="*/ 3048000 h 4572000"/>
              <a:gd name="connsiteX30" fmla="*/ 1600200 w 3962400"/>
              <a:gd name="connsiteY30" fmla="*/ 3048000 h 4572000"/>
              <a:gd name="connsiteX31" fmla="*/ 1600200 w 3962400"/>
              <a:gd name="connsiteY31" fmla="*/ 3429000 h 4572000"/>
              <a:gd name="connsiteX32" fmla="*/ 1600200 w 3962400"/>
              <a:gd name="connsiteY32" fmla="*/ 3657600 h 4572000"/>
              <a:gd name="connsiteX33" fmla="*/ 1752600 w 3962400"/>
              <a:gd name="connsiteY33" fmla="*/ 3657600 h 4572000"/>
              <a:gd name="connsiteX34" fmla="*/ 1752600 w 3962400"/>
              <a:gd name="connsiteY34" fmla="*/ 3429000 h 4572000"/>
              <a:gd name="connsiteX35" fmla="*/ 1752600 w 3962400"/>
              <a:gd name="connsiteY35" fmla="*/ 3048000 h 4572000"/>
              <a:gd name="connsiteX36" fmla="*/ 1905000 w 3962400"/>
              <a:gd name="connsiteY36" fmla="*/ 3048000 h 4572000"/>
              <a:gd name="connsiteX37" fmla="*/ 1981200 w 3962400"/>
              <a:gd name="connsiteY37" fmla="*/ 2971800 h 4572000"/>
              <a:gd name="connsiteX38" fmla="*/ 1981200 w 3962400"/>
              <a:gd name="connsiteY38" fmla="*/ 1828800 h 4572000"/>
              <a:gd name="connsiteX39" fmla="*/ 609600 w 3962400"/>
              <a:gd name="connsiteY39" fmla="*/ 1524000 h 4572000"/>
              <a:gd name="connsiteX40" fmla="*/ 990600 w 3962400"/>
              <a:gd name="connsiteY40" fmla="*/ 1524000 h 4572000"/>
              <a:gd name="connsiteX41" fmla="*/ 990600 w 3962400"/>
              <a:gd name="connsiteY41" fmla="*/ 1676400 h 4572000"/>
              <a:gd name="connsiteX42" fmla="*/ 609600 w 3962400"/>
              <a:gd name="connsiteY42" fmla="*/ 1676400 h 4572000"/>
              <a:gd name="connsiteX43" fmla="*/ 609600 w 3962400"/>
              <a:gd name="connsiteY43" fmla="*/ 1219200 h 4572000"/>
              <a:gd name="connsiteX44" fmla="*/ 1143000 w 3962400"/>
              <a:gd name="connsiteY44" fmla="*/ 1219200 h 4572000"/>
              <a:gd name="connsiteX45" fmla="*/ 1143000 w 3962400"/>
              <a:gd name="connsiteY45" fmla="*/ 1371600 h 4572000"/>
              <a:gd name="connsiteX46" fmla="*/ 609600 w 3962400"/>
              <a:gd name="connsiteY46" fmla="*/ 1371600 h 4572000"/>
              <a:gd name="connsiteX47" fmla="*/ 533400 w 3962400"/>
              <a:gd name="connsiteY47" fmla="*/ 1066800 h 4572000"/>
              <a:gd name="connsiteX48" fmla="*/ 457200 w 3962400"/>
              <a:gd name="connsiteY48" fmla="*/ 1143000 h 4572000"/>
              <a:gd name="connsiteX49" fmla="*/ 457200 w 3962400"/>
              <a:gd name="connsiteY49" fmla="*/ 1828800 h 4572000"/>
              <a:gd name="connsiteX50" fmla="*/ 749655 w 3962400"/>
              <a:gd name="connsiteY50" fmla="*/ 1828800 h 4572000"/>
              <a:gd name="connsiteX51" fmla="*/ 1195121 w 3962400"/>
              <a:gd name="connsiteY51" fmla="*/ 1756486 h 4572000"/>
              <a:gd name="connsiteX52" fmla="*/ 1688744 w 3962400"/>
              <a:gd name="connsiteY52" fmla="*/ 1676400 h 4572000"/>
              <a:gd name="connsiteX53" fmla="*/ 1981200 w 3962400"/>
              <a:gd name="connsiteY53" fmla="*/ 1676400 h 4572000"/>
              <a:gd name="connsiteX54" fmla="*/ 1981200 w 3962400"/>
              <a:gd name="connsiteY54" fmla="*/ 1143000 h 4572000"/>
              <a:gd name="connsiteX55" fmla="*/ 1905000 w 3962400"/>
              <a:gd name="connsiteY55" fmla="*/ 1066800 h 4572000"/>
              <a:gd name="connsiteX56" fmla="*/ 1219200 w 3962400"/>
              <a:gd name="connsiteY56" fmla="*/ 457200 h 4572000"/>
              <a:gd name="connsiteX57" fmla="*/ 1143000 w 3962400"/>
              <a:gd name="connsiteY57" fmla="*/ 533400 h 4572000"/>
              <a:gd name="connsiteX58" fmla="*/ 1219200 w 3962400"/>
              <a:gd name="connsiteY58" fmla="*/ 609600 h 4572000"/>
              <a:gd name="connsiteX59" fmla="*/ 1295400 w 3962400"/>
              <a:gd name="connsiteY59" fmla="*/ 533400 h 4572000"/>
              <a:gd name="connsiteX60" fmla="*/ 1219200 w 3962400"/>
              <a:gd name="connsiteY60" fmla="*/ 457200 h 4572000"/>
              <a:gd name="connsiteX61" fmla="*/ 1219200 w 3962400"/>
              <a:gd name="connsiteY61" fmla="*/ 304800 h 4572000"/>
              <a:gd name="connsiteX62" fmla="*/ 1447800 w 3962400"/>
              <a:gd name="connsiteY62" fmla="*/ 533400 h 4572000"/>
              <a:gd name="connsiteX63" fmla="*/ 1219200 w 3962400"/>
              <a:gd name="connsiteY63" fmla="*/ 762000 h 4572000"/>
              <a:gd name="connsiteX64" fmla="*/ 990600 w 3962400"/>
              <a:gd name="connsiteY64" fmla="*/ 533400 h 4572000"/>
              <a:gd name="connsiteX65" fmla="*/ 1219200 w 3962400"/>
              <a:gd name="connsiteY65" fmla="*/ 304800 h 4572000"/>
              <a:gd name="connsiteX66" fmla="*/ 1219200 w 3962400"/>
              <a:gd name="connsiteY66" fmla="*/ 152400 h 4572000"/>
              <a:gd name="connsiteX67" fmla="*/ 838200 w 3962400"/>
              <a:gd name="connsiteY67" fmla="*/ 533400 h 4572000"/>
              <a:gd name="connsiteX68" fmla="*/ 838200 w 3962400"/>
              <a:gd name="connsiteY68" fmla="*/ 762000 h 4572000"/>
              <a:gd name="connsiteX69" fmla="*/ 533400 w 3962400"/>
              <a:gd name="connsiteY69" fmla="*/ 762000 h 4572000"/>
              <a:gd name="connsiteX70" fmla="*/ 152400 w 3962400"/>
              <a:gd name="connsiteY70" fmla="*/ 1143000 h 4572000"/>
              <a:gd name="connsiteX71" fmla="*/ 152400 w 3962400"/>
              <a:gd name="connsiteY71" fmla="*/ 2971800 h 4572000"/>
              <a:gd name="connsiteX72" fmla="*/ 533400 w 3962400"/>
              <a:gd name="connsiteY72" fmla="*/ 3352800 h 4572000"/>
              <a:gd name="connsiteX73" fmla="*/ 533400 w 3962400"/>
              <a:gd name="connsiteY73" fmla="*/ 3200400 h 4572000"/>
              <a:gd name="connsiteX74" fmla="*/ 304800 w 3962400"/>
              <a:gd name="connsiteY74" fmla="*/ 2971800 h 4572000"/>
              <a:gd name="connsiteX75" fmla="*/ 304800 w 3962400"/>
              <a:gd name="connsiteY75" fmla="*/ 1143000 h 4572000"/>
              <a:gd name="connsiteX76" fmla="*/ 533400 w 3962400"/>
              <a:gd name="connsiteY76" fmla="*/ 914400 h 4572000"/>
              <a:gd name="connsiteX77" fmla="*/ 1905000 w 3962400"/>
              <a:gd name="connsiteY77" fmla="*/ 914400 h 4572000"/>
              <a:gd name="connsiteX78" fmla="*/ 2133600 w 3962400"/>
              <a:gd name="connsiteY78" fmla="*/ 1143000 h 4572000"/>
              <a:gd name="connsiteX79" fmla="*/ 2133600 w 3962400"/>
              <a:gd name="connsiteY79" fmla="*/ 2971800 h 4572000"/>
              <a:gd name="connsiteX80" fmla="*/ 1905000 w 3962400"/>
              <a:gd name="connsiteY80" fmla="*/ 3200400 h 4572000"/>
              <a:gd name="connsiteX81" fmla="*/ 1905000 w 3962400"/>
              <a:gd name="connsiteY81" fmla="*/ 3352800 h 4572000"/>
              <a:gd name="connsiteX82" fmla="*/ 2286000 w 3962400"/>
              <a:gd name="connsiteY82" fmla="*/ 2971800 h 4572000"/>
              <a:gd name="connsiteX83" fmla="*/ 2286000 w 3962400"/>
              <a:gd name="connsiteY83" fmla="*/ 1143000 h 4572000"/>
              <a:gd name="connsiteX84" fmla="*/ 1905000 w 3962400"/>
              <a:gd name="connsiteY84" fmla="*/ 762000 h 4572000"/>
              <a:gd name="connsiteX85" fmla="*/ 1600200 w 3962400"/>
              <a:gd name="connsiteY85" fmla="*/ 762000 h 4572000"/>
              <a:gd name="connsiteX86" fmla="*/ 1600200 w 3962400"/>
              <a:gd name="connsiteY86" fmla="*/ 533400 h 4572000"/>
              <a:gd name="connsiteX87" fmla="*/ 1219200 w 3962400"/>
              <a:gd name="connsiteY87" fmla="*/ 152400 h 4572000"/>
              <a:gd name="connsiteX88" fmla="*/ 1219200 w 3962400"/>
              <a:gd name="connsiteY88" fmla="*/ 0 h 4572000"/>
              <a:gd name="connsiteX89" fmla="*/ 1752600 w 3962400"/>
              <a:gd name="connsiteY89" fmla="*/ 533400 h 4572000"/>
              <a:gd name="connsiteX90" fmla="*/ 1752600 w 3962400"/>
              <a:gd name="connsiteY90" fmla="*/ 609600 h 4572000"/>
              <a:gd name="connsiteX91" fmla="*/ 1905000 w 3962400"/>
              <a:gd name="connsiteY91" fmla="*/ 609600 h 4572000"/>
              <a:gd name="connsiteX92" fmla="*/ 2438400 w 3962400"/>
              <a:gd name="connsiteY92" fmla="*/ 1143000 h 4572000"/>
              <a:gd name="connsiteX93" fmla="*/ 2438400 w 3962400"/>
              <a:gd name="connsiteY93" fmla="*/ 2971800 h 4572000"/>
              <a:gd name="connsiteX94" fmla="*/ 1905000 w 3962400"/>
              <a:gd name="connsiteY94" fmla="*/ 3505200 h 4572000"/>
              <a:gd name="connsiteX95" fmla="*/ 1905000 w 3962400"/>
              <a:gd name="connsiteY95" fmla="*/ 3810000 h 4572000"/>
              <a:gd name="connsiteX96" fmla="*/ 1752600 w 3962400"/>
              <a:gd name="connsiteY96" fmla="*/ 3810000 h 4572000"/>
              <a:gd name="connsiteX97" fmla="*/ 1752600 w 3962400"/>
              <a:gd name="connsiteY97" fmla="*/ 3924300 h 4572000"/>
              <a:gd name="connsiteX98" fmla="*/ 2247900 w 3962400"/>
              <a:gd name="connsiteY98" fmla="*/ 4419600 h 4572000"/>
              <a:gd name="connsiteX99" fmla="*/ 2743200 w 3962400"/>
              <a:gd name="connsiteY99" fmla="*/ 3924300 h 4572000"/>
              <a:gd name="connsiteX100" fmla="*/ 2743200 w 3962400"/>
              <a:gd name="connsiteY100" fmla="*/ 2819400 h 4572000"/>
              <a:gd name="connsiteX101" fmla="*/ 3352800 w 3962400"/>
              <a:gd name="connsiteY101" fmla="*/ 2209800 h 4572000"/>
              <a:gd name="connsiteX102" fmla="*/ 3962400 w 3962400"/>
              <a:gd name="connsiteY102" fmla="*/ 2819400 h 4572000"/>
              <a:gd name="connsiteX103" fmla="*/ 3962400 w 3962400"/>
              <a:gd name="connsiteY103" fmla="*/ 4572000 h 4572000"/>
              <a:gd name="connsiteX104" fmla="*/ 3810000 w 3962400"/>
              <a:gd name="connsiteY104" fmla="*/ 4572000 h 4572000"/>
              <a:gd name="connsiteX105" fmla="*/ 3810000 w 3962400"/>
              <a:gd name="connsiteY105" fmla="*/ 2819400 h 4572000"/>
              <a:gd name="connsiteX106" fmla="*/ 3352800 w 3962400"/>
              <a:gd name="connsiteY106" fmla="*/ 2362200 h 4572000"/>
              <a:gd name="connsiteX107" fmla="*/ 2895600 w 3962400"/>
              <a:gd name="connsiteY107" fmla="*/ 2819400 h 4572000"/>
              <a:gd name="connsiteX108" fmla="*/ 2895600 w 3962400"/>
              <a:gd name="connsiteY108" fmla="*/ 3924300 h 4572000"/>
              <a:gd name="connsiteX109" fmla="*/ 2247900 w 3962400"/>
              <a:gd name="connsiteY109" fmla="*/ 4572000 h 4572000"/>
              <a:gd name="connsiteX110" fmla="*/ 1600200 w 3962400"/>
              <a:gd name="connsiteY110" fmla="*/ 3924300 h 4572000"/>
              <a:gd name="connsiteX111" fmla="*/ 1600200 w 3962400"/>
              <a:gd name="connsiteY111" fmla="*/ 3810000 h 4572000"/>
              <a:gd name="connsiteX112" fmla="*/ 1447800 w 3962400"/>
              <a:gd name="connsiteY112" fmla="*/ 3810000 h 4572000"/>
              <a:gd name="connsiteX113" fmla="*/ 1447800 w 3962400"/>
              <a:gd name="connsiteY113" fmla="*/ 3505200 h 4572000"/>
              <a:gd name="connsiteX114" fmla="*/ 990600 w 3962400"/>
              <a:gd name="connsiteY114" fmla="*/ 3505200 h 4572000"/>
              <a:gd name="connsiteX115" fmla="*/ 990600 w 3962400"/>
              <a:gd name="connsiteY115" fmla="*/ 4114800 h 4572000"/>
              <a:gd name="connsiteX116" fmla="*/ 533400 w 3962400"/>
              <a:gd name="connsiteY116" fmla="*/ 4114800 h 4572000"/>
              <a:gd name="connsiteX117" fmla="*/ 533400 w 3962400"/>
              <a:gd name="connsiteY117" fmla="*/ 3505200 h 4572000"/>
              <a:gd name="connsiteX118" fmla="*/ 0 w 3962400"/>
              <a:gd name="connsiteY118" fmla="*/ 2971800 h 4572000"/>
              <a:gd name="connsiteX119" fmla="*/ 0 w 3962400"/>
              <a:gd name="connsiteY119" fmla="*/ 1143000 h 4572000"/>
              <a:gd name="connsiteX120" fmla="*/ 533400 w 3962400"/>
              <a:gd name="connsiteY120" fmla="*/ 609600 h 4572000"/>
              <a:gd name="connsiteX121" fmla="*/ 685800 w 3962400"/>
              <a:gd name="connsiteY121" fmla="*/ 609600 h 4572000"/>
              <a:gd name="connsiteX122" fmla="*/ 685800 w 3962400"/>
              <a:gd name="connsiteY122" fmla="*/ 533400 h 4572000"/>
              <a:gd name="connsiteX123" fmla="*/ 1219200 w 3962400"/>
              <a:gd name="connsiteY123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3962400" h="4572000">
                <a:moveTo>
                  <a:pt x="685800" y="3810000"/>
                </a:moveTo>
                <a:lnTo>
                  <a:pt x="685800" y="3962400"/>
                </a:lnTo>
                <a:lnTo>
                  <a:pt x="838200" y="3962400"/>
                </a:lnTo>
                <a:lnTo>
                  <a:pt x="838200" y="3810000"/>
                </a:lnTo>
                <a:close/>
                <a:moveTo>
                  <a:pt x="990600" y="3200400"/>
                </a:moveTo>
                <a:lnTo>
                  <a:pt x="990600" y="3352800"/>
                </a:lnTo>
                <a:lnTo>
                  <a:pt x="1447800" y="3352800"/>
                </a:lnTo>
                <a:lnTo>
                  <a:pt x="1447800" y="3200400"/>
                </a:lnTo>
                <a:close/>
                <a:moveTo>
                  <a:pt x="609600" y="2743200"/>
                </a:moveTo>
                <a:lnTo>
                  <a:pt x="990600" y="2743200"/>
                </a:lnTo>
                <a:lnTo>
                  <a:pt x="990600" y="2895600"/>
                </a:lnTo>
                <a:lnTo>
                  <a:pt x="609600" y="2895600"/>
                </a:lnTo>
                <a:close/>
                <a:moveTo>
                  <a:pt x="609600" y="2438400"/>
                </a:moveTo>
                <a:lnTo>
                  <a:pt x="1143000" y="2438400"/>
                </a:lnTo>
                <a:lnTo>
                  <a:pt x="1143000" y="2590800"/>
                </a:lnTo>
                <a:lnTo>
                  <a:pt x="609600" y="2590800"/>
                </a:lnTo>
                <a:close/>
                <a:moveTo>
                  <a:pt x="609600" y="2133600"/>
                </a:moveTo>
                <a:lnTo>
                  <a:pt x="990600" y="2133600"/>
                </a:lnTo>
                <a:lnTo>
                  <a:pt x="990600" y="2286000"/>
                </a:lnTo>
                <a:lnTo>
                  <a:pt x="609600" y="2286000"/>
                </a:lnTo>
                <a:close/>
                <a:moveTo>
                  <a:pt x="1688744" y="1828800"/>
                </a:moveTo>
                <a:cubicBezTo>
                  <a:pt x="1537335" y="1828771"/>
                  <a:pt x="1386906" y="1853193"/>
                  <a:pt x="1243279" y="1901114"/>
                </a:cubicBezTo>
                <a:cubicBezTo>
                  <a:pt x="1084126" y="1954216"/>
                  <a:pt x="917438" y="1981257"/>
                  <a:pt x="749655" y="1981200"/>
                </a:cubicBezTo>
                <a:lnTo>
                  <a:pt x="457200" y="1981200"/>
                </a:lnTo>
                <a:lnTo>
                  <a:pt x="457200" y="2971800"/>
                </a:lnTo>
                <a:cubicBezTo>
                  <a:pt x="457200" y="3013881"/>
                  <a:pt x="491318" y="3048000"/>
                  <a:pt x="533400" y="3048000"/>
                </a:cubicBezTo>
                <a:lnTo>
                  <a:pt x="685800" y="3048000"/>
                </a:lnTo>
                <a:lnTo>
                  <a:pt x="685800" y="3657600"/>
                </a:lnTo>
                <a:lnTo>
                  <a:pt x="838200" y="3657600"/>
                </a:lnTo>
                <a:lnTo>
                  <a:pt x="838200" y="3048000"/>
                </a:lnTo>
                <a:lnTo>
                  <a:pt x="1600200" y="3048000"/>
                </a:lnTo>
                <a:lnTo>
                  <a:pt x="1600200" y="3429000"/>
                </a:lnTo>
                <a:lnTo>
                  <a:pt x="1600200" y="3657600"/>
                </a:lnTo>
                <a:lnTo>
                  <a:pt x="1752600" y="3657600"/>
                </a:lnTo>
                <a:lnTo>
                  <a:pt x="1752600" y="3429000"/>
                </a:lnTo>
                <a:lnTo>
                  <a:pt x="1752600" y="3048000"/>
                </a:lnTo>
                <a:lnTo>
                  <a:pt x="1905000" y="3048000"/>
                </a:lnTo>
                <a:cubicBezTo>
                  <a:pt x="1947081" y="3048000"/>
                  <a:pt x="1981200" y="3013881"/>
                  <a:pt x="1981200" y="2971800"/>
                </a:cubicBezTo>
                <a:lnTo>
                  <a:pt x="1981200" y="1828800"/>
                </a:lnTo>
                <a:close/>
                <a:moveTo>
                  <a:pt x="609600" y="1524000"/>
                </a:moveTo>
                <a:lnTo>
                  <a:pt x="990600" y="1524000"/>
                </a:lnTo>
                <a:lnTo>
                  <a:pt x="990600" y="1676400"/>
                </a:lnTo>
                <a:lnTo>
                  <a:pt x="609600" y="1676400"/>
                </a:lnTo>
                <a:close/>
                <a:moveTo>
                  <a:pt x="609600" y="1219200"/>
                </a:moveTo>
                <a:lnTo>
                  <a:pt x="1143000" y="1219200"/>
                </a:lnTo>
                <a:lnTo>
                  <a:pt x="1143000" y="1371600"/>
                </a:lnTo>
                <a:lnTo>
                  <a:pt x="609600" y="1371600"/>
                </a:lnTo>
                <a:close/>
                <a:moveTo>
                  <a:pt x="533400" y="1066800"/>
                </a:moveTo>
                <a:cubicBezTo>
                  <a:pt x="491318" y="1066800"/>
                  <a:pt x="457200" y="1100918"/>
                  <a:pt x="457200" y="1143000"/>
                </a:cubicBezTo>
                <a:lnTo>
                  <a:pt x="457200" y="1828800"/>
                </a:lnTo>
                <a:lnTo>
                  <a:pt x="749655" y="1828800"/>
                </a:lnTo>
                <a:cubicBezTo>
                  <a:pt x="901065" y="1828828"/>
                  <a:pt x="1051493" y="1804406"/>
                  <a:pt x="1195121" y="1756486"/>
                </a:cubicBezTo>
                <a:cubicBezTo>
                  <a:pt x="1354274" y="1703384"/>
                  <a:pt x="1520961" y="1676343"/>
                  <a:pt x="1688744" y="1676400"/>
                </a:cubicBezTo>
                <a:lnTo>
                  <a:pt x="1981200" y="1676400"/>
                </a:lnTo>
                <a:lnTo>
                  <a:pt x="1981200" y="1143000"/>
                </a:lnTo>
                <a:cubicBezTo>
                  <a:pt x="1981200" y="1100918"/>
                  <a:pt x="1947081" y="1066800"/>
                  <a:pt x="1905000" y="1066800"/>
                </a:cubicBezTo>
                <a:close/>
                <a:moveTo>
                  <a:pt x="1219200" y="457200"/>
                </a:moveTo>
                <a:cubicBezTo>
                  <a:pt x="1177118" y="457200"/>
                  <a:pt x="1143000" y="491318"/>
                  <a:pt x="1143000" y="533400"/>
                </a:cubicBezTo>
                <a:cubicBezTo>
                  <a:pt x="1143000" y="575481"/>
                  <a:pt x="1177118" y="609600"/>
                  <a:pt x="1219200" y="609600"/>
                </a:cubicBezTo>
                <a:cubicBezTo>
                  <a:pt x="1261281" y="609600"/>
                  <a:pt x="1295400" y="575481"/>
                  <a:pt x="1295400" y="533400"/>
                </a:cubicBezTo>
                <a:cubicBezTo>
                  <a:pt x="1295400" y="491318"/>
                  <a:pt x="1261281" y="457200"/>
                  <a:pt x="1219200" y="457200"/>
                </a:cubicBezTo>
                <a:close/>
                <a:moveTo>
                  <a:pt x="1219200" y="304800"/>
                </a:moveTo>
                <a:cubicBezTo>
                  <a:pt x="1345454" y="304800"/>
                  <a:pt x="1447800" y="407146"/>
                  <a:pt x="1447800" y="533400"/>
                </a:cubicBezTo>
                <a:cubicBezTo>
                  <a:pt x="1447800" y="659654"/>
                  <a:pt x="1345454" y="762000"/>
                  <a:pt x="1219200" y="762000"/>
                </a:cubicBezTo>
                <a:cubicBezTo>
                  <a:pt x="1092946" y="762000"/>
                  <a:pt x="990600" y="659654"/>
                  <a:pt x="990600" y="533400"/>
                </a:cubicBezTo>
                <a:cubicBezTo>
                  <a:pt x="990600" y="407146"/>
                  <a:pt x="1092946" y="304800"/>
                  <a:pt x="1219200" y="304800"/>
                </a:cubicBezTo>
                <a:close/>
                <a:moveTo>
                  <a:pt x="1219200" y="152400"/>
                </a:moveTo>
                <a:cubicBezTo>
                  <a:pt x="1008783" y="152400"/>
                  <a:pt x="838200" y="322983"/>
                  <a:pt x="838200" y="533400"/>
                </a:cubicBezTo>
                <a:lnTo>
                  <a:pt x="838200" y="762000"/>
                </a:lnTo>
                <a:lnTo>
                  <a:pt x="533400" y="762000"/>
                </a:lnTo>
                <a:cubicBezTo>
                  <a:pt x="323088" y="762247"/>
                  <a:pt x="152647" y="932688"/>
                  <a:pt x="152400" y="1143000"/>
                </a:cubicBezTo>
                <a:lnTo>
                  <a:pt x="152400" y="2971800"/>
                </a:lnTo>
                <a:cubicBezTo>
                  <a:pt x="152647" y="3182112"/>
                  <a:pt x="323088" y="3352552"/>
                  <a:pt x="533400" y="3352800"/>
                </a:cubicBezTo>
                <a:lnTo>
                  <a:pt x="533400" y="3200400"/>
                </a:lnTo>
                <a:cubicBezTo>
                  <a:pt x="407146" y="3200400"/>
                  <a:pt x="304800" y="3098054"/>
                  <a:pt x="304800" y="2971800"/>
                </a:cubicBezTo>
                <a:lnTo>
                  <a:pt x="304800" y="1143000"/>
                </a:lnTo>
                <a:cubicBezTo>
                  <a:pt x="304800" y="1016746"/>
                  <a:pt x="407146" y="914400"/>
                  <a:pt x="533400" y="914400"/>
                </a:cubicBezTo>
                <a:lnTo>
                  <a:pt x="1905000" y="914400"/>
                </a:lnTo>
                <a:cubicBezTo>
                  <a:pt x="2031254" y="914400"/>
                  <a:pt x="2133600" y="1016746"/>
                  <a:pt x="2133600" y="1143000"/>
                </a:cubicBezTo>
                <a:lnTo>
                  <a:pt x="2133600" y="2971800"/>
                </a:lnTo>
                <a:cubicBezTo>
                  <a:pt x="2133600" y="3098054"/>
                  <a:pt x="2031254" y="3200400"/>
                  <a:pt x="1905000" y="3200400"/>
                </a:cubicBezTo>
                <a:lnTo>
                  <a:pt x="1905000" y="3352800"/>
                </a:lnTo>
                <a:cubicBezTo>
                  <a:pt x="2115312" y="3352552"/>
                  <a:pt x="2285752" y="3182112"/>
                  <a:pt x="2286000" y="2971800"/>
                </a:cubicBezTo>
                <a:lnTo>
                  <a:pt x="2286000" y="1143000"/>
                </a:lnTo>
                <a:cubicBezTo>
                  <a:pt x="2285752" y="932688"/>
                  <a:pt x="2115312" y="762247"/>
                  <a:pt x="1905000" y="762000"/>
                </a:cubicBezTo>
                <a:lnTo>
                  <a:pt x="1600200" y="762000"/>
                </a:lnTo>
                <a:lnTo>
                  <a:pt x="1600200" y="533400"/>
                </a:lnTo>
                <a:cubicBezTo>
                  <a:pt x="1600200" y="322983"/>
                  <a:pt x="1429617" y="152400"/>
                  <a:pt x="1219200" y="152400"/>
                </a:cubicBezTo>
                <a:close/>
                <a:moveTo>
                  <a:pt x="1219200" y="0"/>
                </a:moveTo>
                <a:cubicBezTo>
                  <a:pt x="1513789" y="0"/>
                  <a:pt x="1752600" y="238811"/>
                  <a:pt x="1752600" y="533400"/>
                </a:cubicBezTo>
                <a:lnTo>
                  <a:pt x="1752600" y="609600"/>
                </a:lnTo>
                <a:lnTo>
                  <a:pt x="1905000" y="609600"/>
                </a:lnTo>
                <a:cubicBezTo>
                  <a:pt x="2199446" y="609933"/>
                  <a:pt x="2438066" y="848553"/>
                  <a:pt x="2438400" y="1143000"/>
                </a:cubicBezTo>
                <a:lnTo>
                  <a:pt x="2438400" y="2971800"/>
                </a:lnTo>
                <a:cubicBezTo>
                  <a:pt x="2438066" y="3266246"/>
                  <a:pt x="2199446" y="3504866"/>
                  <a:pt x="1905000" y="3505200"/>
                </a:cubicBezTo>
                <a:lnTo>
                  <a:pt x="1905000" y="3810000"/>
                </a:lnTo>
                <a:lnTo>
                  <a:pt x="1752600" y="3810000"/>
                </a:lnTo>
                <a:lnTo>
                  <a:pt x="1752600" y="3924300"/>
                </a:lnTo>
                <a:cubicBezTo>
                  <a:pt x="1752600" y="4197848"/>
                  <a:pt x="1974351" y="4419600"/>
                  <a:pt x="2247900" y="4419600"/>
                </a:cubicBezTo>
                <a:cubicBezTo>
                  <a:pt x="2521448" y="4419600"/>
                  <a:pt x="2743200" y="4197848"/>
                  <a:pt x="2743200" y="3924300"/>
                </a:cubicBezTo>
                <a:lnTo>
                  <a:pt x="2743200" y="2819400"/>
                </a:lnTo>
                <a:cubicBezTo>
                  <a:pt x="2743581" y="2482882"/>
                  <a:pt x="3016282" y="2210181"/>
                  <a:pt x="3352800" y="2209800"/>
                </a:cubicBezTo>
                <a:cubicBezTo>
                  <a:pt x="3689318" y="2210181"/>
                  <a:pt x="3962019" y="2482882"/>
                  <a:pt x="3962400" y="2819400"/>
                </a:cubicBezTo>
                <a:lnTo>
                  <a:pt x="3962400" y="4572000"/>
                </a:lnTo>
                <a:lnTo>
                  <a:pt x="3810000" y="4572000"/>
                </a:lnTo>
                <a:lnTo>
                  <a:pt x="3810000" y="2819400"/>
                </a:lnTo>
                <a:cubicBezTo>
                  <a:pt x="3810000" y="2566892"/>
                  <a:pt x="3605308" y="2362200"/>
                  <a:pt x="3352800" y="2362200"/>
                </a:cubicBezTo>
                <a:cubicBezTo>
                  <a:pt x="3100292" y="2362200"/>
                  <a:pt x="2895600" y="2566892"/>
                  <a:pt x="2895600" y="2819400"/>
                </a:cubicBezTo>
                <a:lnTo>
                  <a:pt x="2895600" y="3924300"/>
                </a:lnTo>
                <a:cubicBezTo>
                  <a:pt x="2895600" y="4282011"/>
                  <a:pt x="2605611" y="4572000"/>
                  <a:pt x="2247900" y="4572000"/>
                </a:cubicBezTo>
                <a:cubicBezTo>
                  <a:pt x="1890189" y="4572000"/>
                  <a:pt x="1600200" y="4282011"/>
                  <a:pt x="1600200" y="3924300"/>
                </a:cubicBezTo>
                <a:lnTo>
                  <a:pt x="1600200" y="3810000"/>
                </a:lnTo>
                <a:lnTo>
                  <a:pt x="1447800" y="3810000"/>
                </a:lnTo>
                <a:lnTo>
                  <a:pt x="1447800" y="3505200"/>
                </a:lnTo>
                <a:lnTo>
                  <a:pt x="990600" y="3505200"/>
                </a:lnTo>
                <a:lnTo>
                  <a:pt x="990600" y="4114800"/>
                </a:lnTo>
                <a:lnTo>
                  <a:pt x="533400" y="4114800"/>
                </a:lnTo>
                <a:lnTo>
                  <a:pt x="533400" y="3505200"/>
                </a:lnTo>
                <a:cubicBezTo>
                  <a:pt x="238953" y="3504866"/>
                  <a:pt x="333" y="3266246"/>
                  <a:pt x="0" y="2971800"/>
                </a:cubicBezTo>
                <a:lnTo>
                  <a:pt x="0" y="1143000"/>
                </a:lnTo>
                <a:cubicBezTo>
                  <a:pt x="333" y="848553"/>
                  <a:pt x="238953" y="609933"/>
                  <a:pt x="533400" y="609600"/>
                </a:cubicBezTo>
                <a:lnTo>
                  <a:pt x="685800" y="609600"/>
                </a:lnTo>
                <a:lnTo>
                  <a:pt x="685800" y="533400"/>
                </a:lnTo>
                <a:cubicBezTo>
                  <a:pt x="685800" y="238811"/>
                  <a:pt x="924611" y="0"/>
                  <a:pt x="1219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3FA8584-C219-4D6A-B7AA-EA7B2AD9BCC1}"/>
              </a:ext>
            </a:extLst>
          </p:cNvPr>
          <p:cNvSpPr>
            <a:spLocks noChangeAspect="1"/>
          </p:cNvSpPr>
          <p:nvPr/>
        </p:nvSpPr>
        <p:spPr>
          <a:xfrm>
            <a:off x="21474711" y="2064463"/>
            <a:ext cx="853440" cy="853438"/>
          </a:xfrm>
          <a:custGeom>
            <a:avLst/>
            <a:gdLst>
              <a:gd name="connsiteX0" fmla="*/ 209536 w 4476761"/>
              <a:gd name="connsiteY0" fmla="*/ 3993727 h 4476748"/>
              <a:gd name="connsiteX1" fmla="*/ 260050 w 4476761"/>
              <a:gd name="connsiteY1" fmla="*/ 4014651 h 4476748"/>
              <a:gd name="connsiteX2" fmla="*/ 462104 w 4476761"/>
              <a:gd name="connsiteY2" fmla="*/ 4216705 h 4476748"/>
              <a:gd name="connsiteX3" fmla="*/ 462104 w 4476761"/>
              <a:gd name="connsiteY3" fmla="*/ 4317727 h 4476748"/>
              <a:gd name="connsiteX4" fmla="*/ 411593 w 4476761"/>
              <a:gd name="connsiteY4" fmla="*/ 4338653 h 4476748"/>
              <a:gd name="connsiteX5" fmla="*/ 361082 w 4476761"/>
              <a:gd name="connsiteY5" fmla="*/ 4317727 h 4476748"/>
              <a:gd name="connsiteX6" fmla="*/ 159028 w 4476761"/>
              <a:gd name="connsiteY6" fmla="*/ 4115673 h 4476748"/>
              <a:gd name="connsiteX7" fmla="*/ 159028 w 4476761"/>
              <a:gd name="connsiteY7" fmla="*/ 4014651 h 4476748"/>
              <a:gd name="connsiteX8" fmla="*/ 209536 w 4476761"/>
              <a:gd name="connsiteY8" fmla="*/ 3993727 h 4476748"/>
              <a:gd name="connsiteX9" fmla="*/ 3369648 w 4476761"/>
              <a:gd name="connsiteY9" fmla="*/ 3618936 h 4476748"/>
              <a:gd name="connsiteX10" fmla="*/ 3243413 w 4476761"/>
              <a:gd name="connsiteY10" fmla="*/ 3745170 h 4476748"/>
              <a:gd name="connsiteX11" fmla="*/ 3723530 w 4476761"/>
              <a:gd name="connsiteY11" fmla="*/ 4225288 h 4476748"/>
              <a:gd name="connsiteX12" fmla="*/ 3849765 w 4476761"/>
              <a:gd name="connsiteY12" fmla="*/ 4099053 h 4476748"/>
              <a:gd name="connsiteX13" fmla="*/ 3596915 w 4476761"/>
              <a:gd name="connsiteY13" fmla="*/ 3391669 h 4476748"/>
              <a:gd name="connsiteX14" fmla="*/ 3470680 w 4476761"/>
              <a:gd name="connsiteY14" fmla="*/ 3517904 h 4476748"/>
              <a:gd name="connsiteX15" fmla="*/ 3950797 w 4476761"/>
              <a:gd name="connsiteY15" fmla="*/ 3998021 h 4476748"/>
              <a:gd name="connsiteX16" fmla="*/ 4077032 w 4476761"/>
              <a:gd name="connsiteY16" fmla="*/ 3871786 h 4476748"/>
              <a:gd name="connsiteX17" fmla="*/ 534656 w 4476761"/>
              <a:gd name="connsiteY17" fmla="*/ 3364056 h 4476748"/>
              <a:gd name="connsiteX18" fmla="*/ 486126 w 4476761"/>
              <a:gd name="connsiteY18" fmla="*/ 3836620 h 4476748"/>
              <a:gd name="connsiteX19" fmla="*/ 640135 w 4476761"/>
              <a:gd name="connsiteY19" fmla="*/ 3990629 h 4476748"/>
              <a:gd name="connsiteX20" fmla="*/ 1112699 w 4476761"/>
              <a:gd name="connsiteY20" fmla="*/ 3942100 h 4476748"/>
              <a:gd name="connsiteX21" fmla="*/ 3824172 w 4476761"/>
              <a:gd name="connsiteY21" fmla="*/ 3164403 h 4476748"/>
              <a:gd name="connsiteX22" fmla="*/ 3697937 w 4476761"/>
              <a:gd name="connsiteY22" fmla="*/ 3290637 h 4476748"/>
              <a:gd name="connsiteX23" fmla="*/ 4178054 w 4476761"/>
              <a:gd name="connsiteY23" fmla="*/ 3770755 h 4476748"/>
              <a:gd name="connsiteX24" fmla="*/ 4304289 w 4476761"/>
              <a:gd name="connsiteY24" fmla="*/ 3644520 h 4476748"/>
              <a:gd name="connsiteX25" fmla="*/ 1376818 w 4476761"/>
              <a:gd name="connsiteY25" fmla="*/ 2965625 h 4476748"/>
              <a:gd name="connsiteX26" fmla="*/ 1273576 w 4476761"/>
              <a:gd name="connsiteY26" fmla="*/ 3068867 h 4476748"/>
              <a:gd name="connsiteX27" fmla="*/ 1342947 w 4476761"/>
              <a:gd name="connsiteY27" fmla="*/ 3133808 h 4476748"/>
              <a:gd name="connsiteX28" fmla="*/ 1439083 w 4476761"/>
              <a:gd name="connsiteY28" fmla="*/ 3240117 h 4476748"/>
              <a:gd name="connsiteX29" fmla="*/ 1545201 w 4476761"/>
              <a:gd name="connsiteY29" fmla="*/ 3134008 h 4476748"/>
              <a:gd name="connsiteX30" fmla="*/ 313104 w 4476761"/>
              <a:gd name="connsiteY30" fmla="*/ 2850144 h 4476748"/>
              <a:gd name="connsiteX31" fmla="*/ 225703 w 4476761"/>
              <a:gd name="connsiteY31" fmla="*/ 2853049 h 4476748"/>
              <a:gd name="connsiteX32" fmla="*/ 1623706 w 4476761"/>
              <a:gd name="connsiteY32" fmla="*/ 4251053 h 4476748"/>
              <a:gd name="connsiteX33" fmla="*/ 1241925 w 4476761"/>
              <a:gd name="connsiteY33" fmla="*/ 3234830 h 4476748"/>
              <a:gd name="connsiteX34" fmla="*/ 1123529 w 4476761"/>
              <a:gd name="connsiteY34" fmla="*/ 3129731 h 4476748"/>
              <a:gd name="connsiteX35" fmla="*/ 1122091 w 4476761"/>
              <a:gd name="connsiteY35" fmla="*/ 3128579 h 4476748"/>
              <a:gd name="connsiteX36" fmla="*/ 313104 w 4476761"/>
              <a:gd name="connsiteY36" fmla="*/ 2850144 h 4476748"/>
              <a:gd name="connsiteX37" fmla="*/ 3243013 w 4476761"/>
              <a:gd name="connsiteY37" fmla="*/ 2583254 h 4476748"/>
              <a:gd name="connsiteX38" fmla="*/ 3116778 w 4476761"/>
              <a:gd name="connsiteY38" fmla="*/ 2709489 h 4476748"/>
              <a:gd name="connsiteX39" fmla="*/ 3445362 w 4476761"/>
              <a:gd name="connsiteY39" fmla="*/ 3038073 h 4476748"/>
              <a:gd name="connsiteX40" fmla="*/ 3445362 w 4476761"/>
              <a:gd name="connsiteY40" fmla="*/ 3139095 h 4476748"/>
              <a:gd name="connsiteX41" fmla="*/ 3394851 w 4476761"/>
              <a:gd name="connsiteY41" fmla="*/ 3160021 h 4476748"/>
              <a:gd name="connsiteX42" fmla="*/ 3344340 w 4476761"/>
              <a:gd name="connsiteY42" fmla="*/ 3139095 h 4476748"/>
              <a:gd name="connsiteX43" fmla="*/ 3015756 w 4476761"/>
              <a:gd name="connsiteY43" fmla="*/ 2810511 h 4476748"/>
              <a:gd name="connsiteX44" fmla="*/ 2952586 w 4476761"/>
              <a:gd name="connsiteY44" fmla="*/ 2873681 h 4476748"/>
              <a:gd name="connsiteX45" fmla="*/ 2889512 w 4476761"/>
              <a:gd name="connsiteY45" fmla="*/ 2936755 h 4476748"/>
              <a:gd name="connsiteX46" fmla="*/ 3218096 w 4476761"/>
              <a:gd name="connsiteY46" fmla="*/ 3265339 h 4476748"/>
              <a:gd name="connsiteX47" fmla="*/ 3218096 w 4476761"/>
              <a:gd name="connsiteY47" fmla="*/ 3366361 h 4476748"/>
              <a:gd name="connsiteX48" fmla="*/ 3167585 w 4476761"/>
              <a:gd name="connsiteY48" fmla="*/ 3387288 h 4476748"/>
              <a:gd name="connsiteX49" fmla="*/ 3117074 w 4476761"/>
              <a:gd name="connsiteY49" fmla="*/ 3366361 h 4476748"/>
              <a:gd name="connsiteX50" fmla="*/ 2788490 w 4476761"/>
              <a:gd name="connsiteY50" fmla="*/ 3037777 h 4476748"/>
              <a:gd name="connsiteX51" fmla="*/ 2662255 w 4476761"/>
              <a:gd name="connsiteY51" fmla="*/ 3164012 h 4476748"/>
              <a:gd name="connsiteX52" fmla="*/ 3142363 w 4476761"/>
              <a:gd name="connsiteY52" fmla="*/ 3644139 h 4476748"/>
              <a:gd name="connsiteX53" fmla="*/ 3723130 w 4476761"/>
              <a:gd name="connsiteY53" fmla="*/ 3063371 h 4476748"/>
              <a:gd name="connsiteX54" fmla="*/ 958851 w 4476761"/>
              <a:gd name="connsiteY54" fmla="*/ 1208139 h 4476748"/>
              <a:gd name="connsiteX55" fmla="*/ 832617 w 4476761"/>
              <a:gd name="connsiteY55" fmla="*/ 1334374 h 4476748"/>
              <a:gd name="connsiteX56" fmla="*/ 1312743 w 4476761"/>
              <a:gd name="connsiteY56" fmla="*/ 1814500 h 4476748"/>
              <a:gd name="connsiteX57" fmla="*/ 1438978 w 4476761"/>
              <a:gd name="connsiteY57" fmla="*/ 1688266 h 4476748"/>
              <a:gd name="connsiteX58" fmla="*/ 2669265 w 4476761"/>
              <a:gd name="connsiteY58" fmla="*/ 1064140 h 4476748"/>
              <a:gd name="connsiteX59" fmla="*/ 1173326 w 4476761"/>
              <a:gd name="connsiteY59" fmla="*/ 2560079 h 4476748"/>
              <a:gd name="connsiteX60" fmla="*/ 1916676 w 4476761"/>
              <a:gd name="connsiteY60" fmla="*/ 3303429 h 4476748"/>
              <a:gd name="connsiteX61" fmla="*/ 3412615 w 4476761"/>
              <a:gd name="connsiteY61" fmla="*/ 1807490 h 4476748"/>
              <a:gd name="connsiteX62" fmla="*/ 1186109 w 4476761"/>
              <a:gd name="connsiteY62" fmla="*/ 980882 h 4476748"/>
              <a:gd name="connsiteX63" fmla="*/ 1059874 w 4476761"/>
              <a:gd name="connsiteY63" fmla="*/ 1107117 h 4476748"/>
              <a:gd name="connsiteX64" fmla="*/ 1540000 w 4476761"/>
              <a:gd name="connsiteY64" fmla="*/ 1587243 h 4476748"/>
              <a:gd name="connsiteX65" fmla="*/ 1603170 w 4476761"/>
              <a:gd name="connsiteY65" fmla="*/ 1524074 h 4476748"/>
              <a:gd name="connsiteX66" fmla="*/ 1666235 w 4476761"/>
              <a:gd name="connsiteY66" fmla="*/ 1461009 h 4476748"/>
              <a:gd name="connsiteX67" fmla="*/ 3280942 w 4476761"/>
              <a:gd name="connsiteY67" fmla="*/ 800250 h 4476748"/>
              <a:gd name="connsiteX68" fmla="*/ 3517095 w 4476761"/>
              <a:gd name="connsiteY68" fmla="*/ 1036403 h 4476748"/>
              <a:gd name="connsiteX69" fmla="*/ 3517095 w 4476761"/>
              <a:gd name="connsiteY69" fmla="*/ 1137425 h 4476748"/>
              <a:gd name="connsiteX70" fmla="*/ 3466584 w 4476761"/>
              <a:gd name="connsiteY70" fmla="*/ 1158352 h 4476748"/>
              <a:gd name="connsiteX71" fmla="*/ 3416073 w 4476761"/>
              <a:gd name="connsiteY71" fmla="*/ 1137425 h 4476748"/>
              <a:gd name="connsiteX72" fmla="*/ 3091966 w 4476761"/>
              <a:gd name="connsiteY72" fmla="*/ 813318 h 4476748"/>
              <a:gd name="connsiteX73" fmla="*/ 2856222 w 4476761"/>
              <a:gd name="connsiteY73" fmla="*/ 1049062 h 4476748"/>
              <a:gd name="connsiteX74" fmla="*/ 3427693 w 4476761"/>
              <a:gd name="connsiteY74" fmla="*/ 1620533 h 4476748"/>
              <a:gd name="connsiteX75" fmla="*/ 3690431 w 4476761"/>
              <a:gd name="connsiteY75" fmla="*/ 1357796 h 4476748"/>
              <a:gd name="connsiteX76" fmla="*/ 3663323 w 4476761"/>
              <a:gd name="connsiteY76" fmla="*/ 1042690 h 4476748"/>
              <a:gd name="connsiteX77" fmla="*/ 3632586 w 4476761"/>
              <a:gd name="connsiteY77" fmla="*/ 976653 h 4476748"/>
              <a:gd name="connsiteX78" fmla="*/ 3500093 w 4476761"/>
              <a:gd name="connsiteY78" fmla="*/ 844160 h 4476748"/>
              <a:gd name="connsiteX79" fmla="*/ 3434056 w 4476761"/>
              <a:gd name="connsiteY79" fmla="*/ 813423 h 4476748"/>
              <a:gd name="connsiteX80" fmla="*/ 1413385 w 4476761"/>
              <a:gd name="connsiteY80" fmla="*/ 753606 h 4476748"/>
              <a:gd name="connsiteX81" fmla="*/ 1287150 w 4476761"/>
              <a:gd name="connsiteY81" fmla="*/ 879841 h 4476748"/>
              <a:gd name="connsiteX82" fmla="*/ 1767276 w 4476761"/>
              <a:gd name="connsiteY82" fmla="*/ 1359967 h 4476748"/>
              <a:gd name="connsiteX83" fmla="*/ 1893511 w 4476761"/>
              <a:gd name="connsiteY83" fmla="*/ 1233733 h 4476748"/>
              <a:gd name="connsiteX84" fmla="*/ 832236 w 4476761"/>
              <a:gd name="connsiteY84" fmla="*/ 172467 h 4476748"/>
              <a:gd name="connsiteX85" fmla="*/ 706001 w 4476761"/>
              <a:gd name="connsiteY85" fmla="*/ 298701 h 4476748"/>
              <a:gd name="connsiteX86" fmla="*/ 1034585 w 4476761"/>
              <a:gd name="connsiteY86" fmla="*/ 627295 h 4476748"/>
              <a:gd name="connsiteX87" fmla="*/ 1034585 w 4476761"/>
              <a:gd name="connsiteY87" fmla="*/ 728317 h 4476748"/>
              <a:gd name="connsiteX88" fmla="*/ 984074 w 4476761"/>
              <a:gd name="connsiteY88" fmla="*/ 749243 h 4476748"/>
              <a:gd name="connsiteX89" fmla="*/ 933563 w 4476761"/>
              <a:gd name="connsiteY89" fmla="*/ 728317 h 4476748"/>
              <a:gd name="connsiteX90" fmla="*/ 604979 w 4476761"/>
              <a:gd name="connsiteY90" fmla="*/ 399733 h 4476748"/>
              <a:gd name="connsiteX91" fmla="*/ 478744 w 4476761"/>
              <a:gd name="connsiteY91" fmla="*/ 525968 h 4476748"/>
              <a:gd name="connsiteX92" fmla="*/ 807318 w 4476761"/>
              <a:gd name="connsiteY92" fmla="*/ 854561 h 4476748"/>
              <a:gd name="connsiteX93" fmla="*/ 807318 w 4476761"/>
              <a:gd name="connsiteY93" fmla="*/ 955583 h 4476748"/>
              <a:gd name="connsiteX94" fmla="*/ 756807 w 4476761"/>
              <a:gd name="connsiteY94" fmla="*/ 976510 h 4476748"/>
              <a:gd name="connsiteX95" fmla="*/ 706296 w 4476761"/>
              <a:gd name="connsiteY95" fmla="*/ 955583 h 4476748"/>
              <a:gd name="connsiteX96" fmla="*/ 377712 w 4476761"/>
              <a:gd name="connsiteY96" fmla="*/ 627000 h 4476748"/>
              <a:gd name="connsiteX97" fmla="*/ 251477 w 4476761"/>
              <a:gd name="connsiteY97" fmla="*/ 753234 h 4476748"/>
              <a:gd name="connsiteX98" fmla="*/ 731585 w 4476761"/>
              <a:gd name="connsiteY98" fmla="*/ 1233342 h 4476748"/>
              <a:gd name="connsiteX99" fmla="*/ 908350 w 4476761"/>
              <a:gd name="connsiteY99" fmla="*/ 1056577 h 4476748"/>
              <a:gd name="connsiteX100" fmla="*/ 1135635 w 4476761"/>
              <a:gd name="connsiteY100" fmla="*/ 829301 h 4476748"/>
              <a:gd name="connsiteX101" fmla="*/ 1312362 w 4476761"/>
              <a:gd name="connsiteY101" fmla="*/ 652584 h 4476748"/>
              <a:gd name="connsiteX102" fmla="*/ 832242 w 4476761"/>
              <a:gd name="connsiteY102" fmla="*/ 0 h 4476748"/>
              <a:gd name="connsiteX103" fmla="*/ 882756 w 4476761"/>
              <a:gd name="connsiteY103" fmla="*/ 20924 h 4476748"/>
              <a:gd name="connsiteX104" fmla="*/ 2045063 w 4476761"/>
              <a:gd name="connsiteY104" fmla="*/ 1183222 h 4476748"/>
              <a:gd name="connsiteX105" fmla="*/ 2045063 w 4476761"/>
              <a:gd name="connsiteY105" fmla="*/ 1284244 h 4476748"/>
              <a:gd name="connsiteX106" fmla="*/ 1754675 w 4476761"/>
              <a:gd name="connsiteY106" fmla="*/ 1574632 h 4476748"/>
              <a:gd name="connsiteX107" fmla="*/ 1855707 w 4476761"/>
              <a:gd name="connsiteY107" fmla="*/ 1675664 h 4476748"/>
              <a:gd name="connsiteX108" fmla="*/ 2618764 w 4476761"/>
              <a:gd name="connsiteY108" fmla="*/ 912607 h 4476748"/>
              <a:gd name="connsiteX109" fmla="*/ 2719786 w 4476761"/>
              <a:gd name="connsiteY109" fmla="*/ 912607 h 4476748"/>
              <a:gd name="connsiteX110" fmla="*/ 2755210 w 4476761"/>
              <a:gd name="connsiteY110" fmla="*/ 948030 h 4476748"/>
              <a:gd name="connsiteX111" fmla="*/ 3041455 w 4476761"/>
              <a:gd name="connsiteY111" fmla="*/ 661766 h 4476748"/>
              <a:gd name="connsiteX112" fmla="*/ 3047151 w 4476761"/>
              <a:gd name="connsiteY112" fmla="*/ 656670 h 4476748"/>
              <a:gd name="connsiteX113" fmla="*/ 3048617 w 4476761"/>
              <a:gd name="connsiteY113" fmla="*/ 655594 h 4476748"/>
              <a:gd name="connsiteX114" fmla="*/ 3053304 w 4476761"/>
              <a:gd name="connsiteY114" fmla="*/ 652241 h 4476748"/>
              <a:gd name="connsiteX115" fmla="*/ 3055104 w 4476761"/>
              <a:gd name="connsiteY115" fmla="*/ 651174 h 4476748"/>
              <a:gd name="connsiteX116" fmla="*/ 3059819 w 4476761"/>
              <a:gd name="connsiteY116" fmla="*/ 648526 h 4476748"/>
              <a:gd name="connsiteX117" fmla="*/ 3061905 w 4476761"/>
              <a:gd name="connsiteY117" fmla="*/ 647555 h 4476748"/>
              <a:gd name="connsiteX118" fmla="*/ 3066591 w 4476761"/>
              <a:gd name="connsiteY118" fmla="*/ 645554 h 4476748"/>
              <a:gd name="connsiteX119" fmla="*/ 3069001 w 4476761"/>
              <a:gd name="connsiteY119" fmla="*/ 644707 h 4476748"/>
              <a:gd name="connsiteX120" fmla="*/ 3073583 w 4476761"/>
              <a:gd name="connsiteY120" fmla="*/ 643316 h 4476748"/>
              <a:gd name="connsiteX121" fmla="*/ 3076278 w 4476761"/>
              <a:gd name="connsiteY121" fmla="*/ 642659 h 4476748"/>
              <a:gd name="connsiteX122" fmla="*/ 3080774 w 4476761"/>
              <a:gd name="connsiteY122" fmla="*/ 641801 h 4476748"/>
              <a:gd name="connsiteX123" fmla="*/ 3083631 w 4476761"/>
              <a:gd name="connsiteY123" fmla="*/ 641392 h 4476748"/>
              <a:gd name="connsiteX124" fmla="*/ 3088242 w 4476761"/>
              <a:gd name="connsiteY124" fmla="*/ 641030 h 4476748"/>
              <a:gd name="connsiteX125" fmla="*/ 3091013 w 4476761"/>
              <a:gd name="connsiteY125" fmla="*/ 640897 h 4476748"/>
              <a:gd name="connsiteX126" fmla="*/ 3096347 w 4476761"/>
              <a:gd name="connsiteY126" fmla="*/ 641058 h 4476748"/>
              <a:gd name="connsiteX127" fmla="*/ 3098090 w 4476761"/>
              <a:gd name="connsiteY127" fmla="*/ 641116 h 4476748"/>
              <a:gd name="connsiteX128" fmla="*/ 3446324 w 4476761"/>
              <a:gd name="connsiteY128" fmla="*/ 671081 h 4476748"/>
              <a:gd name="connsiteX129" fmla="*/ 3601125 w 4476761"/>
              <a:gd name="connsiteY129" fmla="*/ 743128 h 4476748"/>
              <a:gd name="connsiteX130" fmla="*/ 3733627 w 4476761"/>
              <a:gd name="connsiteY130" fmla="*/ 875640 h 4476748"/>
              <a:gd name="connsiteX131" fmla="*/ 3805674 w 4476761"/>
              <a:gd name="connsiteY131" fmla="*/ 1030450 h 4476748"/>
              <a:gd name="connsiteX132" fmla="*/ 3835640 w 4476761"/>
              <a:gd name="connsiteY132" fmla="*/ 1378674 h 4476748"/>
              <a:gd name="connsiteX133" fmla="*/ 3814980 w 4476761"/>
              <a:gd name="connsiteY133" fmla="*/ 1435310 h 4476748"/>
              <a:gd name="connsiteX134" fmla="*/ 3528735 w 4476761"/>
              <a:gd name="connsiteY134" fmla="*/ 1721555 h 4476748"/>
              <a:gd name="connsiteX135" fmla="*/ 3564158 w 4476761"/>
              <a:gd name="connsiteY135" fmla="*/ 1756979 h 4476748"/>
              <a:gd name="connsiteX136" fmla="*/ 3564158 w 4476761"/>
              <a:gd name="connsiteY136" fmla="*/ 1858001 h 4476748"/>
              <a:gd name="connsiteX137" fmla="*/ 2801101 w 4476761"/>
              <a:gd name="connsiteY137" fmla="*/ 2621058 h 4476748"/>
              <a:gd name="connsiteX138" fmla="*/ 2902133 w 4476761"/>
              <a:gd name="connsiteY138" fmla="*/ 2722090 h 4476748"/>
              <a:gd name="connsiteX139" fmla="*/ 3192521 w 4476761"/>
              <a:gd name="connsiteY139" fmla="*/ 2431701 h 4476748"/>
              <a:gd name="connsiteX140" fmla="*/ 3293544 w 4476761"/>
              <a:gd name="connsiteY140" fmla="*/ 2431701 h 4476748"/>
              <a:gd name="connsiteX141" fmla="*/ 4455832 w 4476761"/>
              <a:gd name="connsiteY141" fmla="*/ 3593999 h 4476748"/>
              <a:gd name="connsiteX142" fmla="*/ 4455822 w 4476761"/>
              <a:gd name="connsiteY142" fmla="*/ 3695031 h 4476748"/>
              <a:gd name="connsiteX143" fmla="*/ 3774022 w 4476761"/>
              <a:gd name="connsiteY143" fmla="*/ 4376830 h 4476748"/>
              <a:gd name="connsiteX144" fmla="*/ 3723511 w 4476761"/>
              <a:gd name="connsiteY144" fmla="*/ 4397757 h 4476748"/>
              <a:gd name="connsiteX145" fmla="*/ 3673000 w 4476761"/>
              <a:gd name="connsiteY145" fmla="*/ 4376830 h 4476748"/>
              <a:gd name="connsiteX146" fmla="*/ 2510703 w 4476761"/>
              <a:gd name="connsiteY146" fmla="*/ 3214533 h 4476748"/>
              <a:gd name="connsiteX147" fmla="*/ 2510703 w 4476761"/>
              <a:gd name="connsiteY147" fmla="*/ 3113510 h 4476748"/>
              <a:gd name="connsiteX148" fmla="*/ 2801091 w 4476761"/>
              <a:gd name="connsiteY148" fmla="*/ 2823122 h 4476748"/>
              <a:gd name="connsiteX149" fmla="*/ 2700060 w 4476761"/>
              <a:gd name="connsiteY149" fmla="*/ 2722090 h 4476748"/>
              <a:gd name="connsiteX150" fmla="*/ 1967177 w 4476761"/>
              <a:gd name="connsiteY150" fmla="*/ 3454972 h 4476748"/>
              <a:gd name="connsiteX151" fmla="*/ 1916666 w 4476761"/>
              <a:gd name="connsiteY151" fmla="*/ 3475899 h 4476748"/>
              <a:gd name="connsiteX152" fmla="*/ 1866155 w 4476761"/>
              <a:gd name="connsiteY152" fmla="*/ 3454972 h 4476748"/>
              <a:gd name="connsiteX153" fmla="*/ 1646214 w 4476761"/>
              <a:gd name="connsiteY153" fmla="*/ 3235030 h 4476748"/>
              <a:gd name="connsiteX154" fmla="*/ 1524960 w 4476761"/>
              <a:gd name="connsiteY154" fmla="*/ 3356284 h 4476748"/>
              <a:gd name="connsiteX155" fmla="*/ 1747283 w 4476761"/>
              <a:gd name="connsiteY155" fmla="*/ 4417702 h 4476748"/>
              <a:gd name="connsiteX156" fmla="*/ 1698420 w 4476761"/>
              <a:gd name="connsiteY156" fmla="*/ 4473443 h 4476748"/>
              <a:gd name="connsiteX157" fmla="*/ 1676941 w 4476761"/>
              <a:gd name="connsiteY157" fmla="*/ 4476748 h 4476748"/>
              <a:gd name="connsiteX158" fmla="*/ 1626421 w 4476761"/>
              <a:gd name="connsiteY158" fmla="*/ 4455821 h 4476748"/>
              <a:gd name="connsiteX159" fmla="*/ 1242954 w 4476761"/>
              <a:gd name="connsiteY159" fmla="*/ 4072354 h 4476748"/>
              <a:gd name="connsiteX160" fmla="*/ 620943 w 4476761"/>
              <a:gd name="connsiteY160" fmla="*/ 4136229 h 4476748"/>
              <a:gd name="connsiteX161" fmla="*/ 613637 w 4476761"/>
              <a:gd name="connsiteY161" fmla="*/ 4136600 h 4476748"/>
              <a:gd name="connsiteX162" fmla="*/ 563126 w 4476761"/>
              <a:gd name="connsiteY162" fmla="*/ 4115674 h 4476748"/>
              <a:gd name="connsiteX163" fmla="*/ 361072 w 4476761"/>
              <a:gd name="connsiteY163" fmla="*/ 3913620 h 4476748"/>
              <a:gd name="connsiteX164" fmla="*/ 340517 w 4476761"/>
              <a:gd name="connsiteY164" fmla="*/ 3855813 h 4476748"/>
              <a:gd name="connsiteX165" fmla="*/ 404401 w 4476761"/>
              <a:gd name="connsiteY165" fmla="*/ 3233802 h 4476748"/>
              <a:gd name="connsiteX166" fmla="*/ 20934 w 4476761"/>
              <a:gd name="connsiteY166" fmla="*/ 2850335 h 4476748"/>
              <a:gd name="connsiteX167" fmla="*/ 3313 w 4476761"/>
              <a:gd name="connsiteY167" fmla="*/ 2778335 h 4476748"/>
              <a:gd name="connsiteX168" fmla="*/ 59053 w 4476761"/>
              <a:gd name="connsiteY168" fmla="*/ 2729472 h 4476748"/>
              <a:gd name="connsiteX169" fmla="*/ 313095 w 4476761"/>
              <a:gd name="connsiteY169" fmla="*/ 2707269 h 4476748"/>
              <a:gd name="connsiteX170" fmla="*/ 1161105 w 4476761"/>
              <a:gd name="connsiteY170" fmla="*/ 2979284 h 4476748"/>
              <a:gd name="connsiteX171" fmla="*/ 1275796 w 4476761"/>
              <a:gd name="connsiteY171" fmla="*/ 2864594 h 4476748"/>
              <a:gd name="connsiteX172" fmla="*/ 1021793 w 4476761"/>
              <a:gd name="connsiteY172" fmla="*/ 2610590 h 4476748"/>
              <a:gd name="connsiteX173" fmla="*/ 1021793 w 4476761"/>
              <a:gd name="connsiteY173" fmla="*/ 2509568 h 4476748"/>
              <a:gd name="connsiteX174" fmla="*/ 1754675 w 4476761"/>
              <a:gd name="connsiteY174" fmla="*/ 1776686 h 4476748"/>
              <a:gd name="connsiteX175" fmla="*/ 1653643 w 4476761"/>
              <a:gd name="connsiteY175" fmla="*/ 1675654 h 4476748"/>
              <a:gd name="connsiteX176" fmla="*/ 1363254 w 4476761"/>
              <a:gd name="connsiteY176" fmla="*/ 1966043 h 4476748"/>
              <a:gd name="connsiteX177" fmla="*/ 1312743 w 4476761"/>
              <a:gd name="connsiteY177" fmla="*/ 1986970 h 4476748"/>
              <a:gd name="connsiteX178" fmla="*/ 1262232 w 4476761"/>
              <a:gd name="connsiteY178" fmla="*/ 1966043 h 4476748"/>
              <a:gd name="connsiteX179" fmla="*/ 99935 w 4476761"/>
              <a:gd name="connsiteY179" fmla="*/ 803746 h 4476748"/>
              <a:gd name="connsiteX180" fmla="*/ 99935 w 4476761"/>
              <a:gd name="connsiteY180" fmla="*/ 702723 h 4476748"/>
              <a:gd name="connsiteX181" fmla="*/ 781734 w 4476761"/>
              <a:gd name="connsiteY181" fmla="*/ 20924 h 4476748"/>
              <a:gd name="connsiteX182" fmla="*/ 832242 w 4476761"/>
              <a:gd name="connsiteY182" fmla="*/ 0 h 447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4476761" h="4476748">
                <a:moveTo>
                  <a:pt x="209536" y="3993727"/>
                </a:moveTo>
                <a:cubicBezTo>
                  <a:pt x="227818" y="3993727"/>
                  <a:pt x="246101" y="4000702"/>
                  <a:pt x="260050" y="4014651"/>
                </a:cubicBezTo>
                <a:lnTo>
                  <a:pt x="462104" y="4216705"/>
                </a:lnTo>
                <a:cubicBezTo>
                  <a:pt x="490003" y="4244594"/>
                  <a:pt x="490003" y="4289828"/>
                  <a:pt x="462104" y="4317727"/>
                </a:cubicBezTo>
                <a:cubicBezTo>
                  <a:pt x="448159" y="4331681"/>
                  <a:pt x="429871" y="4338653"/>
                  <a:pt x="411593" y="4338653"/>
                </a:cubicBezTo>
                <a:cubicBezTo>
                  <a:pt x="393314" y="4338653"/>
                  <a:pt x="375026" y="4331671"/>
                  <a:pt x="361082" y="4317727"/>
                </a:cubicBezTo>
                <a:lnTo>
                  <a:pt x="159028" y="4115673"/>
                </a:lnTo>
                <a:cubicBezTo>
                  <a:pt x="131129" y="4087784"/>
                  <a:pt x="131129" y="4042550"/>
                  <a:pt x="159028" y="4014651"/>
                </a:cubicBezTo>
                <a:cubicBezTo>
                  <a:pt x="172973" y="4000702"/>
                  <a:pt x="191254" y="3993727"/>
                  <a:pt x="209536" y="3993727"/>
                </a:cubicBezTo>
                <a:close/>
                <a:moveTo>
                  <a:pt x="3369648" y="3618936"/>
                </a:moveTo>
                <a:lnTo>
                  <a:pt x="3243413" y="3745170"/>
                </a:lnTo>
                <a:lnTo>
                  <a:pt x="3723530" y="4225288"/>
                </a:lnTo>
                <a:lnTo>
                  <a:pt x="3849765" y="4099053"/>
                </a:lnTo>
                <a:close/>
                <a:moveTo>
                  <a:pt x="3596915" y="3391669"/>
                </a:moveTo>
                <a:lnTo>
                  <a:pt x="3470680" y="3517904"/>
                </a:lnTo>
                <a:lnTo>
                  <a:pt x="3950797" y="3998021"/>
                </a:lnTo>
                <a:lnTo>
                  <a:pt x="4077032" y="3871786"/>
                </a:lnTo>
                <a:close/>
                <a:moveTo>
                  <a:pt x="534656" y="3364056"/>
                </a:moveTo>
                <a:lnTo>
                  <a:pt x="486126" y="3836620"/>
                </a:lnTo>
                <a:lnTo>
                  <a:pt x="640135" y="3990629"/>
                </a:lnTo>
                <a:lnTo>
                  <a:pt x="1112699" y="3942100"/>
                </a:lnTo>
                <a:close/>
                <a:moveTo>
                  <a:pt x="3824172" y="3164403"/>
                </a:moveTo>
                <a:lnTo>
                  <a:pt x="3697937" y="3290637"/>
                </a:lnTo>
                <a:lnTo>
                  <a:pt x="4178054" y="3770755"/>
                </a:lnTo>
                <a:lnTo>
                  <a:pt x="4304289" y="3644520"/>
                </a:lnTo>
                <a:close/>
                <a:moveTo>
                  <a:pt x="1376818" y="2965625"/>
                </a:moveTo>
                <a:lnTo>
                  <a:pt x="1273576" y="3068867"/>
                </a:lnTo>
                <a:cubicBezTo>
                  <a:pt x="1297265" y="3089707"/>
                  <a:pt x="1320440" y="3111301"/>
                  <a:pt x="1342947" y="3133808"/>
                </a:cubicBezTo>
                <a:cubicBezTo>
                  <a:pt x="1376932" y="3167803"/>
                  <a:pt x="1408927" y="3203331"/>
                  <a:pt x="1439083" y="3240117"/>
                </a:cubicBezTo>
                <a:lnTo>
                  <a:pt x="1545201" y="3134008"/>
                </a:lnTo>
                <a:close/>
                <a:moveTo>
                  <a:pt x="313104" y="2850144"/>
                </a:moveTo>
                <a:cubicBezTo>
                  <a:pt x="283996" y="2850144"/>
                  <a:pt x="254830" y="2851116"/>
                  <a:pt x="225703" y="2853049"/>
                </a:cubicBezTo>
                <a:lnTo>
                  <a:pt x="1623706" y="4251053"/>
                </a:lnTo>
                <a:cubicBezTo>
                  <a:pt x="1648442" y="3875368"/>
                  <a:pt x="1510825" y="3503750"/>
                  <a:pt x="1241925" y="3234830"/>
                </a:cubicBezTo>
                <a:cubicBezTo>
                  <a:pt x="1204282" y="3197188"/>
                  <a:pt x="1164725" y="3162154"/>
                  <a:pt x="1123529" y="3129731"/>
                </a:cubicBezTo>
                <a:cubicBezTo>
                  <a:pt x="1123043" y="3129350"/>
                  <a:pt x="1122567" y="3128970"/>
                  <a:pt x="1122091" y="3128579"/>
                </a:cubicBezTo>
                <a:cubicBezTo>
                  <a:pt x="892062" y="2948061"/>
                  <a:pt x="610122" y="2850144"/>
                  <a:pt x="313104" y="2850144"/>
                </a:cubicBezTo>
                <a:close/>
                <a:moveTo>
                  <a:pt x="3243013" y="2583254"/>
                </a:moveTo>
                <a:lnTo>
                  <a:pt x="3116778" y="2709489"/>
                </a:lnTo>
                <a:lnTo>
                  <a:pt x="3445362" y="3038073"/>
                </a:lnTo>
                <a:cubicBezTo>
                  <a:pt x="3473261" y="3065962"/>
                  <a:pt x="3473261" y="3111196"/>
                  <a:pt x="3445362" y="3139095"/>
                </a:cubicBezTo>
                <a:cubicBezTo>
                  <a:pt x="3431418" y="3153049"/>
                  <a:pt x="3413130" y="3160021"/>
                  <a:pt x="3394851" y="3160021"/>
                </a:cubicBezTo>
                <a:cubicBezTo>
                  <a:pt x="3376573" y="3160021"/>
                  <a:pt x="3358285" y="3153039"/>
                  <a:pt x="3344340" y="3139095"/>
                </a:cubicBezTo>
                <a:lnTo>
                  <a:pt x="3015756" y="2810511"/>
                </a:lnTo>
                <a:cubicBezTo>
                  <a:pt x="3015756" y="2810511"/>
                  <a:pt x="2952682" y="2873585"/>
                  <a:pt x="2952586" y="2873681"/>
                </a:cubicBezTo>
                <a:lnTo>
                  <a:pt x="2889512" y="2936755"/>
                </a:lnTo>
                <a:lnTo>
                  <a:pt x="3218096" y="3265339"/>
                </a:lnTo>
                <a:cubicBezTo>
                  <a:pt x="3245995" y="3293228"/>
                  <a:pt x="3245995" y="3338462"/>
                  <a:pt x="3218096" y="3366361"/>
                </a:cubicBezTo>
                <a:cubicBezTo>
                  <a:pt x="3204151" y="3380315"/>
                  <a:pt x="3185863" y="3387288"/>
                  <a:pt x="3167585" y="3387288"/>
                </a:cubicBezTo>
                <a:cubicBezTo>
                  <a:pt x="3149306" y="3387288"/>
                  <a:pt x="3131018" y="3380306"/>
                  <a:pt x="3117074" y="3366361"/>
                </a:cubicBezTo>
                <a:lnTo>
                  <a:pt x="2788490" y="3037777"/>
                </a:lnTo>
                <a:lnTo>
                  <a:pt x="2662255" y="3164012"/>
                </a:lnTo>
                <a:lnTo>
                  <a:pt x="3142363" y="3644139"/>
                </a:lnTo>
                <a:lnTo>
                  <a:pt x="3723130" y="3063371"/>
                </a:lnTo>
                <a:close/>
                <a:moveTo>
                  <a:pt x="958851" y="1208139"/>
                </a:moveTo>
                <a:lnTo>
                  <a:pt x="832617" y="1334374"/>
                </a:lnTo>
                <a:lnTo>
                  <a:pt x="1312743" y="1814500"/>
                </a:lnTo>
                <a:lnTo>
                  <a:pt x="1438978" y="1688266"/>
                </a:lnTo>
                <a:close/>
                <a:moveTo>
                  <a:pt x="2669265" y="1064140"/>
                </a:moveTo>
                <a:lnTo>
                  <a:pt x="1173326" y="2560079"/>
                </a:lnTo>
                <a:lnTo>
                  <a:pt x="1916676" y="3303429"/>
                </a:lnTo>
                <a:lnTo>
                  <a:pt x="3412615" y="1807490"/>
                </a:lnTo>
                <a:close/>
                <a:moveTo>
                  <a:pt x="1186109" y="980882"/>
                </a:moveTo>
                <a:lnTo>
                  <a:pt x="1059874" y="1107117"/>
                </a:lnTo>
                <a:lnTo>
                  <a:pt x="1540000" y="1587243"/>
                </a:lnTo>
                <a:cubicBezTo>
                  <a:pt x="1540000" y="1587243"/>
                  <a:pt x="1603075" y="1524169"/>
                  <a:pt x="1603170" y="1524074"/>
                </a:cubicBezTo>
                <a:lnTo>
                  <a:pt x="1666235" y="1461009"/>
                </a:lnTo>
                <a:close/>
                <a:moveTo>
                  <a:pt x="3280942" y="800250"/>
                </a:moveTo>
                <a:lnTo>
                  <a:pt x="3517095" y="1036403"/>
                </a:lnTo>
                <a:cubicBezTo>
                  <a:pt x="3544994" y="1064292"/>
                  <a:pt x="3544994" y="1109527"/>
                  <a:pt x="3517095" y="1137425"/>
                </a:cubicBezTo>
                <a:cubicBezTo>
                  <a:pt x="3503150" y="1151379"/>
                  <a:pt x="3484863" y="1158352"/>
                  <a:pt x="3466584" y="1158352"/>
                </a:cubicBezTo>
                <a:cubicBezTo>
                  <a:pt x="3448306" y="1158352"/>
                  <a:pt x="3430017" y="1151370"/>
                  <a:pt x="3416073" y="1137425"/>
                </a:cubicBezTo>
                <a:lnTo>
                  <a:pt x="3091966" y="813318"/>
                </a:lnTo>
                <a:lnTo>
                  <a:pt x="2856222" y="1049062"/>
                </a:lnTo>
                <a:lnTo>
                  <a:pt x="3427693" y="1620533"/>
                </a:lnTo>
                <a:lnTo>
                  <a:pt x="3690431" y="1357796"/>
                </a:lnTo>
                <a:lnTo>
                  <a:pt x="3663323" y="1042690"/>
                </a:lnTo>
                <a:cubicBezTo>
                  <a:pt x="3661704" y="1023916"/>
                  <a:pt x="3645902" y="989978"/>
                  <a:pt x="3632586" y="976653"/>
                </a:cubicBezTo>
                <a:lnTo>
                  <a:pt x="3500093" y="844160"/>
                </a:lnTo>
                <a:cubicBezTo>
                  <a:pt x="3486767" y="830844"/>
                  <a:pt x="3452830" y="815042"/>
                  <a:pt x="3434056" y="813423"/>
                </a:cubicBezTo>
                <a:close/>
                <a:moveTo>
                  <a:pt x="1413385" y="753606"/>
                </a:moveTo>
                <a:lnTo>
                  <a:pt x="1287150" y="879841"/>
                </a:lnTo>
                <a:lnTo>
                  <a:pt x="1767276" y="1359967"/>
                </a:lnTo>
                <a:lnTo>
                  <a:pt x="1893511" y="1233733"/>
                </a:lnTo>
                <a:close/>
                <a:moveTo>
                  <a:pt x="832236" y="172467"/>
                </a:moveTo>
                <a:lnTo>
                  <a:pt x="706001" y="298701"/>
                </a:lnTo>
                <a:lnTo>
                  <a:pt x="1034585" y="627295"/>
                </a:lnTo>
                <a:cubicBezTo>
                  <a:pt x="1062483" y="655184"/>
                  <a:pt x="1062483" y="700418"/>
                  <a:pt x="1034585" y="728317"/>
                </a:cubicBezTo>
                <a:cubicBezTo>
                  <a:pt x="1020640" y="742271"/>
                  <a:pt x="1002352" y="749243"/>
                  <a:pt x="984074" y="749243"/>
                </a:cubicBezTo>
                <a:cubicBezTo>
                  <a:pt x="965795" y="749243"/>
                  <a:pt x="947507" y="742262"/>
                  <a:pt x="933563" y="728317"/>
                </a:cubicBezTo>
                <a:lnTo>
                  <a:pt x="604979" y="399733"/>
                </a:lnTo>
                <a:lnTo>
                  <a:pt x="478744" y="525968"/>
                </a:lnTo>
                <a:lnTo>
                  <a:pt x="807318" y="854561"/>
                </a:lnTo>
                <a:cubicBezTo>
                  <a:pt x="835217" y="882451"/>
                  <a:pt x="835217" y="927685"/>
                  <a:pt x="807318" y="955583"/>
                </a:cubicBezTo>
                <a:cubicBezTo>
                  <a:pt x="793374" y="969538"/>
                  <a:pt x="775086" y="976510"/>
                  <a:pt x="756807" y="976510"/>
                </a:cubicBezTo>
                <a:cubicBezTo>
                  <a:pt x="738529" y="976510"/>
                  <a:pt x="720241" y="969528"/>
                  <a:pt x="706296" y="955583"/>
                </a:cubicBezTo>
                <a:lnTo>
                  <a:pt x="377712" y="627000"/>
                </a:lnTo>
                <a:lnTo>
                  <a:pt x="251477" y="753234"/>
                </a:lnTo>
                <a:lnTo>
                  <a:pt x="731585" y="1233342"/>
                </a:lnTo>
                <a:cubicBezTo>
                  <a:pt x="731585" y="1233342"/>
                  <a:pt x="908321" y="1056606"/>
                  <a:pt x="908350" y="1056577"/>
                </a:cubicBezTo>
                <a:cubicBezTo>
                  <a:pt x="908350" y="1056577"/>
                  <a:pt x="1135578" y="829358"/>
                  <a:pt x="1135635" y="829301"/>
                </a:cubicBezTo>
                <a:lnTo>
                  <a:pt x="1312362" y="652584"/>
                </a:lnTo>
                <a:close/>
                <a:moveTo>
                  <a:pt x="832242" y="0"/>
                </a:moveTo>
                <a:cubicBezTo>
                  <a:pt x="850524" y="0"/>
                  <a:pt x="868807" y="6975"/>
                  <a:pt x="882756" y="20924"/>
                </a:cubicBezTo>
                <a:lnTo>
                  <a:pt x="2045063" y="1183222"/>
                </a:lnTo>
                <a:cubicBezTo>
                  <a:pt x="2072962" y="1211111"/>
                  <a:pt x="2072962" y="1256345"/>
                  <a:pt x="2045063" y="1284244"/>
                </a:cubicBezTo>
                <a:lnTo>
                  <a:pt x="1754675" y="1574632"/>
                </a:lnTo>
                <a:lnTo>
                  <a:pt x="1855707" y="1675664"/>
                </a:lnTo>
                <a:lnTo>
                  <a:pt x="2618764" y="912607"/>
                </a:lnTo>
                <a:cubicBezTo>
                  <a:pt x="2646653" y="884708"/>
                  <a:pt x="2691887" y="884708"/>
                  <a:pt x="2719786" y="912607"/>
                </a:cubicBezTo>
                <a:lnTo>
                  <a:pt x="2755210" y="948030"/>
                </a:lnTo>
                <a:lnTo>
                  <a:pt x="3041455" y="661766"/>
                </a:lnTo>
                <a:cubicBezTo>
                  <a:pt x="3043284" y="659947"/>
                  <a:pt x="3045189" y="658251"/>
                  <a:pt x="3047151" y="656670"/>
                </a:cubicBezTo>
                <a:cubicBezTo>
                  <a:pt x="3047627" y="656289"/>
                  <a:pt x="3048132" y="655965"/>
                  <a:pt x="3048617" y="655594"/>
                </a:cubicBezTo>
                <a:cubicBezTo>
                  <a:pt x="3050151" y="654422"/>
                  <a:pt x="3051704" y="653279"/>
                  <a:pt x="3053304" y="652241"/>
                </a:cubicBezTo>
                <a:cubicBezTo>
                  <a:pt x="3053885" y="651860"/>
                  <a:pt x="3054504" y="651536"/>
                  <a:pt x="3055104" y="651174"/>
                </a:cubicBezTo>
                <a:cubicBezTo>
                  <a:pt x="3056657" y="650241"/>
                  <a:pt x="3058219" y="649336"/>
                  <a:pt x="3059819" y="648526"/>
                </a:cubicBezTo>
                <a:cubicBezTo>
                  <a:pt x="3060505" y="648174"/>
                  <a:pt x="3061209" y="647878"/>
                  <a:pt x="3061905" y="647555"/>
                </a:cubicBezTo>
                <a:cubicBezTo>
                  <a:pt x="3063448" y="646840"/>
                  <a:pt x="3065010" y="646154"/>
                  <a:pt x="3066591" y="645554"/>
                </a:cubicBezTo>
                <a:cubicBezTo>
                  <a:pt x="3067382" y="645249"/>
                  <a:pt x="3068191" y="644983"/>
                  <a:pt x="3069001" y="644707"/>
                </a:cubicBezTo>
                <a:cubicBezTo>
                  <a:pt x="3070516" y="644202"/>
                  <a:pt x="3072040" y="643725"/>
                  <a:pt x="3073583" y="643316"/>
                </a:cubicBezTo>
                <a:cubicBezTo>
                  <a:pt x="3074478" y="643078"/>
                  <a:pt x="3075373" y="642859"/>
                  <a:pt x="3076278" y="642659"/>
                </a:cubicBezTo>
                <a:cubicBezTo>
                  <a:pt x="3077764" y="642316"/>
                  <a:pt x="3079269" y="642040"/>
                  <a:pt x="3080774" y="641801"/>
                </a:cubicBezTo>
                <a:cubicBezTo>
                  <a:pt x="3081727" y="641649"/>
                  <a:pt x="3082669" y="641506"/>
                  <a:pt x="3083631" y="641392"/>
                </a:cubicBezTo>
                <a:cubicBezTo>
                  <a:pt x="3085165" y="641211"/>
                  <a:pt x="3086699" y="641106"/>
                  <a:pt x="3088242" y="641030"/>
                </a:cubicBezTo>
                <a:cubicBezTo>
                  <a:pt x="3089166" y="640982"/>
                  <a:pt x="3090080" y="640906"/>
                  <a:pt x="3091013" y="640897"/>
                </a:cubicBezTo>
                <a:cubicBezTo>
                  <a:pt x="3092794" y="640868"/>
                  <a:pt x="3094576" y="640954"/>
                  <a:pt x="3096347" y="641058"/>
                </a:cubicBezTo>
                <a:cubicBezTo>
                  <a:pt x="3096928" y="641097"/>
                  <a:pt x="3097509" y="641068"/>
                  <a:pt x="3098090" y="641116"/>
                </a:cubicBezTo>
                <a:lnTo>
                  <a:pt x="3446324" y="671081"/>
                </a:lnTo>
                <a:cubicBezTo>
                  <a:pt x="3498788" y="675606"/>
                  <a:pt x="3563892" y="705895"/>
                  <a:pt x="3601125" y="743128"/>
                </a:cubicBezTo>
                <a:lnTo>
                  <a:pt x="3733627" y="875640"/>
                </a:lnTo>
                <a:cubicBezTo>
                  <a:pt x="3770860" y="912883"/>
                  <a:pt x="3801159" y="977986"/>
                  <a:pt x="3805674" y="1030450"/>
                </a:cubicBezTo>
                <a:lnTo>
                  <a:pt x="3835640" y="1378674"/>
                </a:lnTo>
                <a:cubicBezTo>
                  <a:pt x="3837450" y="1399677"/>
                  <a:pt x="3829887" y="1420403"/>
                  <a:pt x="3814980" y="1435310"/>
                </a:cubicBezTo>
                <a:lnTo>
                  <a:pt x="3528735" y="1721555"/>
                </a:lnTo>
                <a:lnTo>
                  <a:pt x="3564158" y="1756979"/>
                </a:lnTo>
                <a:cubicBezTo>
                  <a:pt x="3592057" y="1784868"/>
                  <a:pt x="3592057" y="1830102"/>
                  <a:pt x="3564158" y="1858001"/>
                </a:cubicBezTo>
                <a:lnTo>
                  <a:pt x="2801101" y="2621058"/>
                </a:lnTo>
                <a:lnTo>
                  <a:pt x="2902133" y="2722090"/>
                </a:lnTo>
                <a:lnTo>
                  <a:pt x="3192521" y="2431701"/>
                </a:lnTo>
                <a:cubicBezTo>
                  <a:pt x="3220410" y="2403803"/>
                  <a:pt x="3265645" y="2403803"/>
                  <a:pt x="3293544" y="2431701"/>
                </a:cubicBezTo>
                <a:lnTo>
                  <a:pt x="4455832" y="3593999"/>
                </a:lnTo>
                <a:cubicBezTo>
                  <a:pt x="4483740" y="3621898"/>
                  <a:pt x="4483740" y="3667132"/>
                  <a:pt x="4455822" y="3695031"/>
                </a:cubicBezTo>
                <a:lnTo>
                  <a:pt x="3774022" y="4376830"/>
                </a:lnTo>
                <a:cubicBezTo>
                  <a:pt x="3760078" y="4390785"/>
                  <a:pt x="3741790" y="4397757"/>
                  <a:pt x="3723511" y="4397757"/>
                </a:cubicBezTo>
                <a:cubicBezTo>
                  <a:pt x="3705233" y="4397757"/>
                  <a:pt x="3686945" y="4390775"/>
                  <a:pt x="3673000" y="4376830"/>
                </a:cubicBezTo>
                <a:lnTo>
                  <a:pt x="2510703" y="3214533"/>
                </a:lnTo>
                <a:cubicBezTo>
                  <a:pt x="2482804" y="3186643"/>
                  <a:pt x="2482804" y="3141409"/>
                  <a:pt x="2510703" y="3113510"/>
                </a:cubicBezTo>
                <a:lnTo>
                  <a:pt x="2801091" y="2823122"/>
                </a:lnTo>
                <a:lnTo>
                  <a:pt x="2700060" y="2722090"/>
                </a:lnTo>
                <a:lnTo>
                  <a:pt x="1967177" y="3454972"/>
                </a:lnTo>
                <a:cubicBezTo>
                  <a:pt x="1953233" y="3468926"/>
                  <a:pt x="1934945" y="3475899"/>
                  <a:pt x="1916666" y="3475899"/>
                </a:cubicBezTo>
                <a:cubicBezTo>
                  <a:pt x="1898388" y="3475899"/>
                  <a:pt x="1880100" y="3468917"/>
                  <a:pt x="1866155" y="3454972"/>
                </a:cubicBezTo>
                <a:lnTo>
                  <a:pt x="1646214" y="3235030"/>
                </a:lnTo>
                <a:lnTo>
                  <a:pt x="1524960" y="3356284"/>
                </a:lnTo>
                <a:cubicBezTo>
                  <a:pt x="1730491" y="3665132"/>
                  <a:pt x="1812939" y="4045084"/>
                  <a:pt x="1747283" y="4417702"/>
                </a:cubicBezTo>
                <a:cubicBezTo>
                  <a:pt x="1742664" y="4443944"/>
                  <a:pt x="1723823" y="4465432"/>
                  <a:pt x="1698420" y="4473443"/>
                </a:cubicBezTo>
                <a:cubicBezTo>
                  <a:pt x="1691362" y="4475662"/>
                  <a:pt x="1684114" y="4476748"/>
                  <a:pt x="1676941" y="4476748"/>
                </a:cubicBezTo>
                <a:cubicBezTo>
                  <a:pt x="1658282" y="4476748"/>
                  <a:pt x="1640022" y="4469423"/>
                  <a:pt x="1626421" y="4455821"/>
                </a:cubicBezTo>
                <a:lnTo>
                  <a:pt x="1242954" y="4072354"/>
                </a:lnTo>
                <a:lnTo>
                  <a:pt x="620943" y="4136229"/>
                </a:lnTo>
                <a:cubicBezTo>
                  <a:pt x="618504" y="4136476"/>
                  <a:pt x="616066" y="4136600"/>
                  <a:pt x="613637" y="4136600"/>
                </a:cubicBezTo>
                <a:cubicBezTo>
                  <a:pt x="594787" y="4136600"/>
                  <a:pt x="576594" y="4129142"/>
                  <a:pt x="563126" y="4115674"/>
                </a:cubicBezTo>
                <a:lnTo>
                  <a:pt x="361072" y="3913620"/>
                </a:lnTo>
                <a:cubicBezTo>
                  <a:pt x="345870" y="3898428"/>
                  <a:pt x="338326" y="3877196"/>
                  <a:pt x="340517" y="3855813"/>
                </a:cubicBezTo>
                <a:lnTo>
                  <a:pt x="404401" y="3233802"/>
                </a:lnTo>
                <a:lnTo>
                  <a:pt x="20934" y="2850335"/>
                </a:lnTo>
                <a:cubicBezTo>
                  <a:pt x="2094" y="2831504"/>
                  <a:pt x="-4707" y="2803738"/>
                  <a:pt x="3313" y="2778335"/>
                </a:cubicBezTo>
                <a:cubicBezTo>
                  <a:pt x="11333" y="2752932"/>
                  <a:pt x="32812" y="2734092"/>
                  <a:pt x="59053" y="2729472"/>
                </a:cubicBezTo>
                <a:cubicBezTo>
                  <a:pt x="142645" y="2714737"/>
                  <a:pt x="228122" y="2707269"/>
                  <a:pt x="313095" y="2707269"/>
                </a:cubicBezTo>
                <a:cubicBezTo>
                  <a:pt x="621647" y="2707269"/>
                  <a:pt x="915484" y="2802643"/>
                  <a:pt x="1161105" y="2979284"/>
                </a:cubicBezTo>
                <a:lnTo>
                  <a:pt x="1275796" y="2864594"/>
                </a:lnTo>
                <a:lnTo>
                  <a:pt x="1021793" y="2610590"/>
                </a:lnTo>
                <a:cubicBezTo>
                  <a:pt x="993894" y="2582701"/>
                  <a:pt x="993894" y="2537467"/>
                  <a:pt x="1021793" y="2509568"/>
                </a:cubicBezTo>
                <a:lnTo>
                  <a:pt x="1754675" y="1776686"/>
                </a:lnTo>
                <a:lnTo>
                  <a:pt x="1653643" y="1675654"/>
                </a:lnTo>
                <a:lnTo>
                  <a:pt x="1363254" y="1966043"/>
                </a:lnTo>
                <a:cubicBezTo>
                  <a:pt x="1349310" y="1979997"/>
                  <a:pt x="1331022" y="1986970"/>
                  <a:pt x="1312743" y="1986970"/>
                </a:cubicBezTo>
                <a:cubicBezTo>
                  <a:pt x="1294465" y="1986970"/>
                  <a:pt x="1276177" y="1979988"/>
                  <a:pt x="1262232" y="1966043"/>
                </a:cubicBezTo>
                <a:lnTo>
                  <a:pt x="99935" y="803746"/>
                </a:lnTo>
                <a:cubicBezTo>
                  <a:pt x="72036" y="775856"/>
                  <a:pt x="72036" y="730622"/>
                  <a:pt x="99935" y="702723"/>
                </a:cubicBezTo>
                <a:lnTo>
                  <a:pt x="781734" y="20924"/>
                </a:lnTo>
                <a:cubicBezTo>
                  <a:pt x="795679" y="6975"/>
                  <a:pt x="813960" y="0"/>
                  <a:pt x="83224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EB08ED78-2EC6-4840-AE86-2305347F0A1B}"/>
              </a:ext>
            </a:extLst>
          </p:cNvPr>
          <p:cNvSpPr>
            <a:spLocks noChangeAspect="1"/>
          </p:cNvSpPr>
          <p:nvPr/>
        </p:nvSpPr>
        <p:spPr>
          <a:xfrm>
            <a:off x="18243369" y="10050670"/>
            <a:ext cx="847592" cy="853440"/>
          </a:xfrm>
          <a:custGeom>
            <a:avLst/>
            <a:gdLst>
              <a:gd name="connsiteX0" fmla="*/ 4114800 w 4572000"/>
              <a:gd name="connsiteY0" fmla="*/ 3841547 h 4603547"/>
              <a:gd name="connsiteX1" fmla="*/ 3810000 w 4572000"/>
              <a:gd name="connsiteY1" fmla="*/ 4146347 h 4603547"/>
              <a:gd name="connsiteX2" fmla="*/ 4114800 w 4572000"/>
              <a:gd name="connsiteY2" fmla="*/ 4451147 h 4603547"/>
              <a:gd name="connsiteX3" fmla="*/ 4419600 w 4572000"/>
              <a:gd name="connsiteY3" fmla="*/ 4146347 h 4603547"/>
              <a:gd name="connsiteX4" fmla="*/ 4114800 w 4572000"/>
              <a:gd name="connsiteY4" fmla="*/ 3841547 h 4603547"/>
              <a:gd name="connsiteX5" fmla="*/ 2438400 w 4572000"/>
              <a:gd name="connsiteY5" fmla="*/ 3841547 h 4603547"/>
              <a:gd name="connsiteX6" fmla="*/ 2133600 w 4572000"/>
              <a:gd name="connsiteY6" fmla="*/ 4146347 h 4603547"/>
              <a:gd name="connsiteX7" fmla="*/ 2438400 w 4572000"/>
              <a:gd name="connsiteY7" fmla="*/ 4451147 h 4603547"/>
              <a:gd name="connsiteX8" fmla="*/ 2743200 w 4572000"/>
              <a:gd name="connsiteY8" fmla="*/ 4146347 h 4603547"/>
              <a:gd name="connsiteX9" fmla="*/ 2438400 w 4572000"/>
              <a:gd name="connsiteY9" fmla="*/ 3841547 h 4603547"/>
              <a:gd name="connsiteX10" fmla="*/ 4114799 w 4572000"/>
              <a:gd name="connsiteY10" fmla="*/ 2927147 h 4603547"/>
              <a:gd name="connsiteX11" fmla="*/ 4114799 w 4572000"/>
              <a:gd name="connsiteY11" fmla="*/ 3384347 h 4603547"/>
              <a:gd name="connsiteX12" fmla="*/ 4267199 w 4572000"/>
              <a:gd name="connsiteY12" fmla="*/ 3384347 h 4603547"/>
              <a:gd name="connsiteX13" fmla="*/ 4267199 w 4572000"/>
              <a:gd name="connsiteY13" fmla="*/ 2927147 h 4603547"/>
              <a:gd name="connsiteX14" fmla="*/ 4114799 w 4572000"/>
              <a:gd name="connsiteY14" fmla="*/ 2622347 h 4603547"/>
              <a:gd name="connsiteX15" fmla="*/ 4114799 w 4572000"/>
              <a:gd name="connsiteY15" fmla="*/ 2774747 h 4603547"/>
              <a:gd name="connsiteX16" fmla="*/ 4267199 w 4572000"/>
              <a:gd name="connsiteY16" fmla="*/ 2774747 h 4603547"/>
              <a:gd name="connsiteX17" fmla="*/ 4267199 w 4572000"/>
              <a:gd name="connsiteY17" fmla="*/ 2622347 h 4603547"/>
              <a:gd name="connsiteX18" fmla="*/ 4114799 w 4572000"/>
              <a:gd name="connsiteY18" fmla="*/ 2317547 h 4603547"/>
              <a:gd name="connsiteX19" fmla="*/ 4114799 w 4572000"/>
              <a:gd name="connsiteY19" fmla="*/ 2469947 h 4603547"/>
              <a:gd name="connsiteX20" fmla="*/ 4267199 w 4572000"/>
              <a:gd name="connsiteY20" fmla="*/ 2469947 h 4603547"/>
              <a:gd name="connsiteX21" fmla="*/ 4267199 w 4572000"/>
              <a:gd name="connsiteY21" fmla="*/ 2317547 h 4603547"/>
              <a:gd name="connsiteX22" fmla="*/ 1524000 w 4572000"/>
              <a:gd name="connsiteY22" fmla="*/ 1860347 h 4603547"/>
              <a:gd name="connsiteX23" fmla="*/ 1524000 w 4572000"/>
              <a:gd name="connsiteY23" fmla="*/ 4451147 h 4603547"/>
              <a:gd name="connsiteX24" fmla="*/ 1676400 w 4572000"/>
              <a:gd name="connsiteY24" fmla="*/ 4451147 h 4603547"/>
              <a:gd name="connsiteX25" fmla="*/ 1676400 w 4572000"/>
              <a:gd name="connsiteY25" fmla="*/ 1860347 h 4603547"/>
              <a:gd name="connsiteX26" fmla="*/ 533400 w 4572000"/>
              <a:gd name="connsiteY26" fmla="*/ 1555547 h 4603547"/>
              <a:gd name="connsiteX27" fmla="*/ 685800 w 4572000"/>
              <a:gd name="connsiteY27" fmla="*/ 1555547 h 4603547"/>
              <a:gd name="connsiteX28" fmla="*/ 685800 w 4572000"/>
              <a:gd name="connsiteY28" fmla="*/ 1784147 h 4603547"/>
              <a:gd name="connsiteX29" fmla="*/ 762000 w 4572000"/>
              <a:gd name="connsiteY29" fmla="*/ 1860347 h 4603547"/>
              <a:gd name="connsiteX30" fmla="*/ 990600 w 4572000"/>
              <a:gd name="connsiteY30" fmla="*/ 1860347 h 4603547"/>
              <a:gd name="connsiteX31" fmla="*/ 1219200 w 4572000"/>
              <a:gd name="connsiteY31" fmla="*/ 2088947 h 4603547"/>
              <a:gd name="connsiteX32" fmla="*/ 990600 w 4572000"/>
              <a:gd name="connsiteY32" fmla="*/ 2317547 h 4603547"/>
              <a:gd name="connsiteX33" fmla="*/ 228600 w 4572000"/>
              <a:gd name="connsiteY33" fmla="*/ 2317547 h 4603547"/>
              <a:gd name="connsiteX34" fmla="*/ 152400 w 4572000"/>
              <a:gd name="connsiteY34" fmla="*/ 2393747 h 4603547"/>
              <a:gd name="connsiteX35" fmla="*/ 228600 w 4572000"/>
              <a:gd name="connsiteY35" fmla="*/ 2469947 h 4603547"/>
              <a:gd name="connsiteX36" fmla="*/ 990600 w 4572000"/>
              <a:gd name="connsiteY36" fmla="*/ 2469947 h 4603547"/>
              <a:gd name="connsiteX37" fmla="*/ 1219200 w 4572000"/>
              <a:gd name="connsiteY37" fmla="*/ 2698547 h 4603547"/>
              <a:gd name="connsiteX38" fmla="*/ 990600 w 4572000"/>
              <a:gd name="connsiteY38" fmla="*/ 2927147 h 4603547"/>
              <a:gd name="connsiteX39" fmla="*/ 228600 w 4572000"/>
              <a:gd name="connsiteY39" fmla="*/ 2927147 h 4603547"/>
              <a:gd name="connsiteX40" fmla="*/ 152400 w 4572000"/>
              <a:gd name="connsiteY40" fmla="*/ 3003347 h 4603547"/>
              <a:gd name="connsiteX41" fmla="*/ 228600 w 4572000"/>
              <a:gd name="connsiteY41" fmla="*/ 3079547 h 4603547"/>
              <a:gd name="connsiteX42" fmla="*/ 990600 w 4572000"/>
              <a:gd name="connsiteY42" fmla="*/ 3079547 h 4603547"/>
              <a:gd name="connsiteX43" fmla="*/ 1219200 w 4572000"/>
              <a:gd name="connsiteY43" fmla="*/ 3308147 h 4603547"/>
              <a:gd name="connsiteX44" fmla="*/ 990600 w 4572000"/>
              <a:gd name="connsiteY44" fmla="*/ 3536747 h 4603547"/>
              <a:gd name="connsiteX45" fmla="*/ 228600 w 4572000"/>
              <a:gd name="connsiteY45" fmla="*/ 3536747 h 4603547"/>
              <a:gd name="connsiteX46" fmla="*/ 152400 w 4572000"/>
              <a:gd name="connsiteY46" fmla="*/ 3612947 h 4603547"/>
              <a:gd name="connsiteX47" fmla="*/ 228600 w 4572000"/>
              <a:gd name="connsiteY47" fmla="*/ 3689147 h 4603547"/>
              <a:gd name="connsiteX48" fmla="*/ 990600 w 4572000"/>
              <a:gd name="connsiteY48" fmla="*/ 3689147 h 4603547"/>
              <a:gd name="connsiteX49" fmla="*/ 1219200 w 4572000"/>
              <a:gd name="connsiteY49" fmla="*/ 3917747 h 4603547"/>
              <a:gd name="connsiteX50" fmla="*/ 990600 w 4572000"/>
              <a:gd name="connsiteY50" fmla="*/ 4146347 h 4603547"/>
              <a:gd name="connsiteX51" fmla="*/ 228600 w 4572000"/>
              <a:gd name="connsiteY51" fmla="*/ 4146347 h 4603547"/>
              <a:gd name="connsiteX52" fmla="*/ 152400 w 4572000"/>
              <a:gd name="connsiteY52" fmla="*/ 4222547 h 4603547"/>
              <a:gd name="connsiteX53" fmla="*/ 228600 w 4572000"/>
              <a:gd name="connsiteY53" fmla="*/ 4298747 h 4603547"/>
              <a:gd name="connsiteX54" fmla="*/ 990600 w 4572000"/>
              <a:gd name="connsiteY54" fmla="*/ 4298747 h 4603547"/>
              <a:gd name="connsiteX55" fmla="*/ 1219200 w 4572000"/>
              <a:gd name="connsiteY55" fmla="*/ 4527347 h 4603547"/>
              <a:gd name="connsiteX56" fmla="*/ 1219200 w 4572000"/>
              <a:gd name="connsiteY56" fmla="*/ 4603547 h 4603547"/>
              <a:gd name="connsiteX57" fmla="*/ 1066800 w 4572000"/>
              <a:gd name="connsiteY57" fmla="*/ 4603547 h 4603547"/>
              <a:gd name="connsiteX58" fmla="*/ 1066800 w 4572000"/>
              <a:gd name="connsiteY58" fmla="*/ 4527347 h 4603547"/>
              <a:gd name="connsiteX59" fmla="*/ 990600 w 4572000"/>
              <a:gd name="connsiteY59" fmla="*/ 4451147 h 4603547"/>
              <a:gd name="connsiteX60" fmla="*/ 228600 w 4572000"/>
              <a:gd name="connsiteY60" fmla="*/ 4451147 h 4603547"/>
              <a:gd name="connsiteX61" fmla="*/ 0 w 4572000"/>
              <a:gd name="connsiteY61" fmla="*/ 4222547 h 4603547"/>
              <a:gd name="connsiteX62" fmla="*/ 228600 w 4572000"/>
              <a:gd name="connsiteY62" fmla="*/ 3993947 h 4603547"/>
              <a:gd name="connsiteX63" fmla="*/ 990600 w 4572000"/>
              <a:gd name="connsiteY63" fmla="*/ 3993947 h 4603547"/>
              <a:gd name="connsiteX64" fmla="*/ 1066800 w 4572000"/>
              <a:gd name="connsiteY64" fmla="*/ 3917747 h 4603547"/>
              <a:gd name="connsiteX65" fmla="*/ 990600 w 4572000"/>
              <a:gd name="connsiteY65" fmla="*/ 3841547 h 4603547"/>
              <a:gd name="connsiteX66" fmla="*/ 228600 w 4572000"/>
              <a:gd name="connsiteY66" fmla="*/ 3841547 h 4603547"/>
              <a:gd name="connsiteX67" fmla="*/ 0 w 4572000"/>
              <a:gd name="connsiteY67" fmla="*/ 3612947 h 4603547"/>
              <a:gd name="connsiteX68" fmla="*/ 228600 w 4572000"/>
              <a:gd name="connsiteY68" fmla="*/ 3384347 h 4603547"/>
              <a:gd name="connsiteX69" fmla="*/ 990600 w 4572000"/>
              <a:gd name="connsiteY69" fmla="*/ 3384347 h 4603547"/>
              <a:gd name="connsiteX70" fmla="*/ 1066800 w 4572000"/>
              <a:gd name="connsiteY70" fmla="*/ 3308147 h 4603547"/>
              <a:gd name="connsiteX71" fmla="*/ 990600 w 4572000"/>
              <a:gd name="connsiteY71" fmla="*/ 3231947 h 4603547"/>
              <a:gd name="connsiteX72" fmla="*/ 228600 w 4572000"/>
              <a:gd name="connsiteY72" fmla="*/ 3231947 h 4603547"/>
              <a:gd name="connsiteX73" fmla="*/ 0 w 4572000"/>
              <a:gd name="connsiteY73" fmla="*/ 3003347 h 4603547"/>
              <a:gd name="connsiteX74" fmla="*/ 228600 w 4572000"/>
              <a:gd name="connsiteY74" fmla="*/ 2774747 h 4603547"/>
              <a:gd name="connsiteX75" fmla="*/ 990600 w 4572000"/>
              <a:gd name="connsiteY75" fmla="*/ 2774747 h 4603547"/>
              <a:gd name="connsiteX76" fmla="*/ 1066800 w 4572000"/>
              <a:gd name="connsiteY76" fmla="*/ 2698547 h 4603547"/>
              <a:gd name="connsiteX77" fmla="*/ 990600 w 4572000"/>
              <a:gd name="connsiteY77" fmla="*/ 2622347 h 4603547"/>
              <a:gd name="connsiteX78" fmla="*/ 228600 w 4572000"/>
              <a:gd name="connsiteY78" fmla="*/ 2622347 h 4603547"/>
              <a:gd name="connsiteX79" fmla="*/ 0 w 4572000"/>
              <a:gd name="connsiteY79" fmla="*/ 2393747 h 4603547"/>
              <a:gd name="connsiteX80" fmla="*/ 228600 w 4572000"/>
              <a:gd name="connsiteY80" fmla="*/ 2165147 h 4603547"/>
              <a:gd name="connsiteX81" fmla="*/ 990600 w 4572000"/>
              <a:gd name="connsiteY81" fmla="*/ 2165147 h 4603547"/>
              <a:gd name="connsiteX82" fmla="*/ 1066800 w 4572000"/>
              <a:gd name="connsiteY82" fmla="*/ 2088947 h 4603547"/>
              <a:gd name="connsiteX83" fmla="*/ 990600 w 4572000"/>
              <a:gd name="connsiteY83" fmla="*/ 2012747 h 4603547"/>
              <a:gd name="connsiteX84" fmla="*/ 762000 w 4572000"/>
              <a:gd name="connsiteY84" fmla="*/ 2012747 h 4603547"/>
              <a:gd name="connsiteX85" fmla="*/ 533400 w 4572000"/>
              <a:gd name="connsiteY85" fmla="*/ 1784147 h 4603547"/>
              <a:gd name="connsiteX86" fmla="*/ 2286000 w 4572000"/>
              <a:gd name="connsiteY86" fmla="*/ 1403147 h 4603547"/>
              <a:gd name="connsiteX87" fmla="*/ 2438400 w 4572000"/>
              <a:gd name="connsiteY87" fmla="*/ 1403147 h 4603547"/>
              <a:gd name="connsiteX88" fmla="*/ 2438400 w 4572000"/>
              <a:gd name="connsiteY88" fmla="*/ 1555547 h 4603547"/>
              <a:gd name="connsiteX89" fmla="*/ 2286000 w 4572000"/>
              <a:gd name="connsiteY89" fmla="*/ 1555547 h 4603547"/>
              <a:gd name="connsiteX90" fmla="*/ 2286000 w 4572000"/>
              <a:gd name="connsiteY90" fmla="*/ 1098347 h 4603547"/>
              <a:gd name="connsiteX91" fmla="*/ 2438400 w 4572000"/>
              <a:gd name="connsiteY91" fmla="*/ 1098347 h 4603547"/>
              <a:gd name="connsiteX92" fmla="*/ 2438400 w 4572000"/>
              <a:gd name="connsiteY92" fmla="*/ 1250747 h 4603547"/>
              <a:gd name="connsiteX93" fmla="*/ 2286000 w 4572000"/>
              <a:gd name="connsiteY93" fmla="*/ 1250747 h 4603547"/>
              <a:gd name="connsiteX94" fmla="*/ 1524000 w 4572000"/>
              <a:gd name="connsiteY94" fmla="*/ 398831 h 4603547"/>
              <a:gd name="connsiteX95" fmla="*/ 1371600 w 4572000"/>
              <a:gd name="connsiteY95" fmla="*/ 919810 h 4603547"/>
              <a:gd name="connsiteX96" fmla="*/ 1371600 w 4572000"/>
              <a:gd name="connsiteY96" fmla="*/ 1250747 h 4603547"/>
              <a:gd name="connsiteX97" fmla="*/ 1524000 w 4572000"/>
              <a:gd name="connsiteY97" fmla="*/ 1250747 h 4603547"/>
              <a:gd name="connsiteX98" fmla="*/ 2438399 w 4572000"/>
              <a:gd name="connsiteY98" fmla="*/ 336347 h 4603547"/>
              <a:gd name="connsiteX99" fmla="*/ 2285999 w 4572000"/>
              <a:gd name="connsiteY99" fmla="*/ 450647 h 4603547"/>
              <a:gd name="connsiteX100" fmla="*/ 2285999 w 4572000"/>
              <a:gd name="connsiteY100" fmla="*/ 711937 h 4603547"/>
              <a:gd name="connsiteX101" fmla="*/ 2232202 w 4572000"/>
              <a:gd name="connsiteY101" fmla="*/ 1043559 h 4603547"/>
              <a:gd name="connsiteX102" fmla="*/ 2232202 w 4572000"/>
              <a:gd name="connsiteY102" fmla="*/ 1610258 h 4603547"/>
              <a:gd name="connsiteX103" fmla="*/ 2285999 w 4572000"/>
              <a:gd name="connsiteY103" fmla="*/ 1941957 h 4603547"/>
              <a:gd name="connsiteX104" fmla="*/ 2285999 w 4572000"/>
              <a:gd name="connsiteY104" fmla="*/ 3384347 h 4603547"/>
              <a:gd name="connsiteX105" fmla="*/ 2438399 w 4572000"/>
              <a:gd name="connsiteY105" fmla="*/ 3384347 h 4603547"/>
              <a:gd name="connsiteX106" fmla="*/ 2438399 w 4572000"/>
              <a:gd name="connsiteY106" fmla="*/ 1941957 h 4603547"/>
              <a:gd name="connsiteX107" fmla="*/ 2492196 w 4572000"/>
              <a:gd name="connsiteY107" fmla="*/ 1610411 h 4603547"/>
              <a:gd name="connsiteX108" fmla="*/ 2492196 w 4572000"/>
              <a:gd name="connsiteY108" fmla="*/ 1043635 h 4603547"/>
              <a:gd name="connsiteX109" fmla="*/ 2438399 w 4572000"/>
              <a:gd name="connsiteY109" fmla="*/ 711937 h 4603547"/>
              <a:gd name="connsiteX110" fmla="*/ 3930090 w 4572000"/>
              <a:gd name="connsiteY110" fmla="*/ 297027 h 4603547"/>
              <a:gd name="connsiteX111" fmla="*/ 3829506 w 4572000"/>
              <a:gd name="connsiteY111" fmla="*/ 364083 h 4603547"/>
              <a:gd name="connsiteX112" fmla="*/ 4114799 w 4572000"/>
              <a:gd name="connsiteY112" fmla="*/ 1005992 h 4603547"/>
              <a:gd name="connsiteX113" fmla="*/ 4114799 w 4572000"/>
              <a:gd name="connsiteY113" fmla="*/ 2165147 h 4603547"/>
              <a:gd name="connsiteX114" fmla="*/ 4267199 w 4572000"/>
              <a:gd name="connsiteY114" fmla="*/ 2165147 h 4603547"/>
              <a:gd name="connsiteX115" fmla="*/ 4267199 w 4572000"/>
              <a:gd name="connsiteY115" fmla="*/ 1038682 h 4603547"/>
              <a:gd name="connsiteX116" fmla="*/ 3994708 w 4572000"/>
              <a:gd name="connsiteY116" fmla="*/ 70866 h 4603547"/>
              <a:gd name="connsiteX117" fmla="*/ 4419599 w 4572000"/>
              <a:gd name="connsiteY117" fmla="*/ 1005611 h 4603547"/>
              <a:gd name="connsiteX118" fmla="*/ 4419599 w 4572000"/>
              <a:gd name="connsiteY118" fmla="*/ 3536747 h 4603547"/>
              <a:gd name="connsiteX119" fmla="*/ 3962399 w 4572000"/>
              <a:gd name="connsiteY119" fmla="*/ 3536747 h 4603547"/>
              <a:gd name="connsiteX120" fmla="*/ 3962399 w 4572000"/>
              <a:gd name="connsiteY120" fmla="*/ 1038301 h 4603547"/>
              <a:gd name="connsiteX121" fmla="*/ 3638092 w 4572000"/>
              <a:gd name="connsiteY121" fmla="*/ 308610 h 4603547"/>
              <a:gd name="connsiteX122" fmla="*/ 3276600 w 4572000"/>
              <a:gd name="connsiteY122" fmla="*/ 31547 h 4603547"/>
              <a:gd name="connsiteX123" fmla="*/ 3429000 w 4572000"/>
              <a:gd name="connsiteY123" fmla="*/ 31547 h 4603547"/>
              <a:gd name="connsiteX124" fmla="*/ 3429000 w 4572000"/>
              <a:gd name="connsiteY124" fmla="*/ 864794 h 4603547"/>
              <a:gd name="connsiteX125" fmla="*/ 3800627 w 4572000"/>
              <a:gd name="connsiteY125" fmla="*/ 3689147 h 4603547"/>
              <a:gd name="connsiteX126" fmla="*/ 4114800 w 4572000"/>
              <a:gd name="connsiteY126" fmla="*/ 3689147 h 4603547"/>
              <a:gd name="connsiteX127" fmla="*/ 4572000 w 4572000"/>
              <a:gd name="connsiteY127" fmla="*/ 4146347 h 4603547"/>
              <a:gd name="connsiteX128" fmla="*/ 4114800 w 4572000"/>
              <a:gd name="connsiteY128" fmla="*/ 4603547 h 4603547"/>
              <a:gd name="connsiteX129" fmla="*/ 3657600 w 4572000"/>
              <a:gd name="connsiteY129" fmla="*/ 4146347 h 4603547"/>
              <a:gd name="connsiteX130" fmla="*/ 3657600 w 4572000"/>
              <a:gd name="connsiteY130" fmla="*/ 3841547 h 4603547"/>
              <a:gd name="connsiteX131" fmla="*/ 3352800 w 4572000"/>
              <a:gd name="connsiteY131" fmla="*/ 3841547 h 4603547"/>
              <a:gd name="connsiteX132" fmla="*/ 3352800 w 4572000"/>
              <a:gd name="connsiteY132" fmla="*/ 3689147 h 4603547"/>
              <a:gd name="connsiteX133" fmla="*/ 3646932 w 4572000"/>
              <a:gd name="connsiteY133" fmla="*/ 3689147 h 4603547"/>
              <a:gd name="connsiteX134" fmla="*/ 3276600 w 4572000"/>
              <a:gd name="connsiteY134" fmla="*/ 869747 h 4603547"/>
              <a:gd name="connsiteX135" fmla="*/ 3124200 w 4572000"/>
              <a:gd name="connsiteY135" fmla="*/ 31547 h 4603547"/>
              <a:gd name="connsiteX136" fmla="*/ 3276600 w 4572000"/>
              <a:gd name="connsiteY136" fmla="*/ 31547 h 4603547"/>
              <a:gd name="connsiteX137" fmla="*/ 3275914 w 4572000"/>
              <a:gd name="connsiteY137" fmla="*/ 879729 h 4603547"/>
              <a:gd name="connsiteX138" fmla="*/ 2906268 w 4572000"/>
              <a:gd name="connsiteY138" fmla="*/ 3689147 h 4603547"/>
              <a:gd name="connsiteX139" fmla="*/ 3200400 w 4572000"/>
              <a:gd name="connsiteY139" fmla="*/ 3689147 h 4603547"/>
              <a:gd name="connsiteX140" fmla="*/ 3200400 w 4572000"/>
              <a:gd name="connsiteY140" fmla="*/ 3841547 h 4603547"/>
              <a:gd name="connsiteX141" fmla="*/ 2895600 w 4572000"/>
              <a:gd name="connsiteY141" fmla="*/ 3841547 h 4603547"/>
              <a:gd name="connsiteX142" fmla="*/ 2895600 w 4572000"/>
              <a:gd name="connsiteY142" fmla="*/ 4146347 h 4603547"/>
              <a:gd name="connsiteX143" fmla="*/ 2438400 w 4572000"/>
              <a:gd name="connsiteY143" fmla="*/ 4603547 h 4603547"/>
              <a:gd name="connsiteX144" fmla="*/ 1981200 w 4572000"/>
              <a:gd name="connsiteY144" fmla="*/ 4146347 h 4603547"/>
              <a:gd name="connsiteX145" fmla="*/ 2438400 w 4572000"/>
              <a:gd name="connsiteY145" fmla="*/ 3689147 h 4603547"/>
              <a:gd name="connsiteX146" fmla="*/ 2752572 w 4572000"/>
              <a:gd name="connsiteY146" fmla="*/ 3689147 h 4603547"/>
              <a:gd name="connsiteX147" fmla="*/ 3124200 w 4572000"/>
              <a:gd name="connsiteY147" fmla="*/ 864794 h 4603547"/>
              <a:gd name="connsiteX148" fmla="*/ 2590799 w 4572000"/>
              <a:gd name="connsiteY148" fmla="*/ 31547 h 4603547"/>
              <a:gd name="connsiteX149" fmla="*/ 2590799 w 4572000"/>
              <a:gd name="connsiteY149" fmla="*/ 712089 h 4603547"/>
              <a:gd name="connsiteX150" fmla="*/ 2636519 w 4572000"/>
              <a:gd name="connsiteY150" fmla="*/ 995553 h 4603547"/>
              <a:gd name="connsiteX151" fmla="*/ 2636519 w 4572000"/>
              <a:gd name="connsiteY151" fmla="*/ 1658493 h 4603547"/>
              <a:gd name="connsiteX152" fmla="*/ 2590799 w 4572000"/>
              <a:gd name="connsiteY152" fmla="*/ 1941957 h 4603547"/>
              <a:gd name="connsiteX153" fmla="*/ 2590799 w 4572000"/>
              <a:gd name="connsiteY153" fmla="*/ 3536747 h 4603547"/>
              <a:gd name="connsiteX154" fmla="*/ 2133599 w 4572000"/>
              <a:gd name="connsiteY154" fmla="*/ 3536747 h 4603547"/>
              <a:gd name="connsiteX155" fmla="*/ 2133599 w 4572000"/>
              <a:gd name="connsiteY155" fmla="*/ 1941957 h 4603547"/>
              <a:gd name="connsiteX156" fmla="*/ 2087879 w 4572000"/>
              <a:gd name="connsiteY156" fmla="*/ 1658341 h 4603547"/>
              <a:gd name="connsiteX157" fmla="*/ 2087879 w 4572000"/>
              <a:gd name="connsiteY157" fmla="*/ 995401 h 4603547"/>
              <a:gd name="connsiteX158" fmla="*/ 2133599 w 4572000"/>
              <a:gd name="connsiteY158" fmla="*/ 711937 h 4603547"/>
              <a:gd name="connsiteX159" fmla="*/ 2133599 w 4572000"/>
              <a:gd name="connsiteY159" fmla="*/ 374447 h 4603547"/>
              <a:gd name="connsiteX160" fmla="*/ 533400 w 4572000"/>
              <a:gd name="connsiteY160" fmla="*/ 31547 h 4603547"/>
              <a:gd name="connsiteX161" fmla="*/ 685800 w 4572000"/>
              <a:gd name="connsiteY161" fmla="*/ 31547 h 4603547"/>
              <a:gd name="connsiteX162" fmla="*/ 685800 w 4572000"/>
              <a:gd name="connsiteY162" fmla="*/ 1403147 h 4603547"/>
              <a:gd name="connsiteX163" fmla="*/ 533400 w 4572000"/>
              <a:gd name="connsiteY163" fmla="*/ 1403147 h 4603547"/>
              <a:gd name="connsiteX164" fmla="*/ 1676400 w 4572000"/>
              <a:gd name="connsiteY164" fmla="*/ 0 h 4603547"/>
              <a:gd name="connsiteX165" fmla="*/ 1676400 w 4572000"/>
              <a:gd name="connsiteY165" fmla="*/ 1707947 h 4603547"/>
              <a:gd name="connsiteX166" fmla="*/ 1828800 w 4572000"/>
              <a:gd name="connsiteY166" fmla="*/ 1707947 h 4603547"/>
              <a:gd name="connsiteX167" fmla="*/ 1828800 w 4572000"/>
              <a:gd name="connsiteY167" fmla="*/ 4603547 h 4603547"/>
              <a:gd name="connsiteX168" fmla="*/ 1371600 w 4572000"/>
              <a:gd name="connsiteY168" fmla="*/ 4603547 h 4603547"/>
              <a:gd name="connsiteX169" fmla="*/ 1371600 w 4572000"/>
              <a:gd name="connsiteY169" fmla="*/ 1707947 h 4603547"/>
              <a:gd name="connsiteX170" fmla="*/ 1524000 w 4572000"/>
              <a:gd name="connsiteY170" fmla="*/ 1707947 h 4603547"/>
              <a:gd name="connsiteX171" fmla="*/ 1524000 w 4572000"/>
              <a:gd name="connsiteY171" fmla="*/ 1403147 h 4603547"/>
              <a:gd name="connsiteX172" fmla="*/ 1219200 w 4572000"/>
              <a:gd name="connsiteY172" fmla="*/ 1403147 h 4603547"/>
              <a:gd name="connsiteX173" fmla="*/ 1219200 w 4572000"/>
              <a:gd name="connsiteY173" fmla="*/ 919810 h 4603547"/>
              <a:gd name="connsiteX174" fmla="*/ 1546326 w 4572000"/>
              <a:gd name="connsiteY174" fmla="*/ 130073 h 4603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4572000" h="4603547">
                <a:moveTo>
                  <a:pt x="4114800" y="3841547"/>
                </a:moveTo>
                <a:cubicBezTo>
                  <a:pt x="3946464" y="3841547"/>
                  <a:pt x="3810000" y="3978012"/>
                  <a:pt x="3810000" y="4146347"/>
                </a:cubicBezTo>
                <a:cubicBezTo>
                  <a:pt x="3810000" y="4314682"/>
                  <a:pt x="3946464" y="4451147"/>
                  <a:pt x="4114800" y="4451147"/>
                </a:cubicBezTo>
                <a:cubicBezTo>
                  <a:pt x="4283135" y="4451147"/>
                  <a:pt x="4419600" y="4314682"/>
                  <a:pt x="4419600" y="4146347"/>
                </a:cubicBezTo>
                <a:cubicBezTo>
                  <a:pt x="4419600" y="3978012"/>
                  <a:pt x="4283135" y="3841547"/>
                  <a:pt x="4114800" y="3841547"/>
                </a:cubicBezTo>
                <a:close/>
                <a:moveTo>
                  <a:pt x="2438400" y="3841547"/>
                </a:moveTo>
                <a:cubicBezTo>
                  <a:pt x="2270064" y="3841547"/>
                  <a:pt x="2133600" y="3978012"/>
                  <a:pt x="2133600" y="4146347"/>
                </a:cubicBezTo>
                <a:cubicBezTo>
                  <a:pt x="2133600" y="4314682"/>
                  <a:pt x="2270064" y="4451147"/>
                  <a:pt x="2438400" y="4451147"/>
                </a:cubicBezTo>
                <a:cubicBezTo>
                  <a:pt x="2606735" y="4451147"/>
                  <a:pt x="2743200" y="4314682"/>
                  <a:pt x="2743200" y="4146347"/>
                </a:cubicBezTo>
                <a:cubicBezTo>
                  <a:pt x="2743200" y="3978012"/>
                  <a:pt x="2606735" y="3841547"/>
                  <a:pt x="2438400" y="3841547"/>
                </a:cubicBezTo>
                <a:close/>
                <a:moveTo>
                  <a:pt x="4114799" y="2927147"/>
                </a:moveTo>
                <a:lnTo>
                  <a:pt x="4114799" y="3384347"/>
                </a:lnTo>
                <a:lnTo>
                  <a:pt x="4267199" y="3384347"/>
                </a:lnTo>
                <a:lnTo>
                  <a:pt x="4267199" y="2927147"/>
                </a:lnTo>
                <a:close/>
                <a:moveTo>
                  <a:pt x="4114799" y="2622347"/>
                </a:moveTo>
                <a:lnTo>
                  <a:pt x="4114799" y="2774747"/>
                </a:lnTo>
                <a:lnTo>
                  <a:pt x="4267199" y="2774747"/>
                </a:lnTo>
                <a:lnTo>
                  <a:pt x="4267199" y="2622347"/>
                </a:lnTo>
                <a:close/>
                <a:moveTo>
                  <a:pt x="4114799" y="2317547"/>
                </a:moveTo>
                <a:lnTo>
                  <a:pt x="4114799" y="2469947"/>
                </a:lnTo>
                <a:lnTo>
                  <a:pt x="4267199" y="2469947"/>
                </a:lnTo>
                <a:lnTo>
                  <a:pt x="4267199" y="2317547"/>
                </a:lnTo>
                <a:close/>
                <a:moveTo>
                  <a:pt x="1524000" y="1860347"/>
                </a:moveTo>
                <a:lnTo>
                  <a:pt x="1524000" y="4451147"/>
                </a:lnTo>
                <a:lnTo>
                  <a:pt x="1676400" y="4451147"/>
                </a:lnTo>
                <a:lnTo>
                  <a:pt x="1676400" y="1860347"/>
                </a:lnTo>
                <a:close/>
                <a:moveTo>
                  <a:pt x="533400" y="1555547"/>
                </a:moveTo>
                <a:lnTo>
                  <a:pt x="685800" y="1555547"/>
                </a:lnTo>
                <a:lnTo>
                  <a:pt x="685800" y="1784147"/>
                </a:lnTo>
                <a:cubicBezTo>
                  <a:pt x="685800" y="1826228"/>
                  <a:pt x="719918" y="1860347"/>
                  <a:pt x="762000" y="1860347"/>
                </a:cubicBezTo>
                <a:lnTo>
                  <a:pt x="990600" y="1860347"/>
                </a:lnTo>
                <a:cubicBezTo>
                  <a:pt x="1116854" y="1860347"/>
                  <a:pt x="1219200" y="1962693"/>
                  <a:pt x="1219200" y="2088947"/>
                </a:cubicBezTo>
                <a:cubicBezTo>
                  <a:pt x="1219200" y="2215201"/>
                  <a:pt x="1116854" y="2317547"/>
                  <a:pt x="990600" y="2317547"/>
                </a:cubicBezTo>
                <a:lnTo>
                  <a:pt x="228600" y="2317547"/>
                </a:lnTo>
                <a:cubicBezTo>
                  <a:pt x="186518" y="2317547"/>
                  <a:pt x="152400" y="2351665"/>
                  <a:pt x="152400" y="2393747"/>
                </a:cubicBezTo>
                <a:cubicBezTo>
                  <a:pt x="152400" y="2435828"/>
                  <a:pt x="186518" y="2469947"/>
                  <a:pt x="228600" y="2469947"/>
                </a:cubicBezTo>
                <a:lnTo>
                  <a:pt x="990600" y="2469947"/>
                </a:lnTo>
                <a:cubicBezTo>
                  <a:pt x="1116854" y="2469947"/>
                  <a:pt x="1219200" y="2572293"/>
                  <a:pt x="1219200" y="2698547"/>
                </a:cubicBezTo>
                <a:cubicBezTo>
                  <a:pt x="1219200" y="2824801"/>
                  <a:pt x="1116854" y="2927147"/>
                  <a:pt x="990600" y="2927147"/>
                </a:cubicBezTo>
                <a:lnTo>
                  <a:pt x="228600" y="2927147"/>
                </a:lnTo>
                <a:cubicBezTo>
                  <a:pt x="186518" y="2927147"/>
                  <a:pt x="152400" y="2961266"/>
                  <a:pt x="152400" y="3003347"/>
                </a:cubicBezTo>
                <a:cubicBezTo>
                  <a:pt x="152400" y="3045428"/>
                  <a:pt x="186518" y="3079547"/>
                  <a:pt x="228600" y="3079547"/>
                </a:cubicBezTo>
                <a:lnTo>
                  <a:pt x="990600" y="3079547"/>
                </a:lnTo>
                <a:cubicBezTo>
                  <a:pt x="1116854" y="3079547"/>
                  <a:pt x="1219200" y="3181893"/>
                  <a:pt x="1219200" y="3308147"/>
                </a:cubicBezTo>
                <a:cubicBezTo>
                  <a:pt x="1219200" y="3434401"/>
                  <a:pt x="1116854" y="3536747"/>
                  <a:pt x="990600" y="3536747"/>
                </a:cubicBezTo>
                <a:lnTo>
                  <a:pt x="228600" y="3536747"/>
                </a:lnTo>
                <a:cubicBezTo>
                  <a:pt x="186518" y="3536747"/>
                  <a:pt x="152400" y="3570866"/>
                  <a:pt x="152400" y="3612947"/>
                </a:cubicBezTo>
                <a:cubicBezTo>
                  <a:pt x="152400" y="3655028"/>
                  <a:pt x="186518" y="3689147"/>
                  <a:pt x="228600" y="3689147"/>
                </a:cubicBezTo>
                <a:lnTo>
                  <a:pt x="990600" y="3689147"/>
                </a:lnTo>
                <a:cubicBezTo>
                  <a:pt x="1116854" y="3689147"/>
                  <a:pt x="1219200" y="3791493"/>
                  <a:pt x="1219200" y="3917747"/>
                </a:cubicBezTo>
                <a:cubicBezTo>
                  <a:pt x="1219200" y="4044001"/>
                  <a:pt x="1116854" y="4146347"/>
                  <a:pt x="990600" y="4146347"/>
                </a:cubicBezTo>
                <a:lnTo>
                  <a:pt x="228600" y="4146347"/>
                </a:lnTo>
                <a:cubicBezTo>
                  <a:pt x="186518" y="4146347"/>
                  <a:pt x="152400" y="4180466"/>
                  <a:pt x="152400" y="4222547"/>
                </a:cubicBezTo>
                <a:cubicBezTo>
                  <a:pt x="152400" y="4264628"/>
                  <a:pt x="186518" y="4298747"/>
                  <a:pt x="228600" y="4298747"/>
                </a:cubicBezTo>
                <a:lnTo>
                  <a:pt x="990600" y="4298747"/>
                </a:lnTo>
                <a:cubicBezTo>
                  <a:pt x="1116854" y="4298747"/>
                  <a:pt x="1219200" y="4401093"/>
                  <a:pt x="1219200" y="4527347"/>
                </a:cubicBezTo>
                <a:lnTo>
                  <a:pt x="1219200" y="4603547"/>
                </a:lnTo>
                <a:lnTo>
                  <a:pt x="1066800" y="4603547"/>
                </a:lnTo>
                <a:lnTo>
                  <a:pt x="1066800" y="4527347"/>
                </a:lnTo>
                <a:cubicBezTo>
                  <a:pt x="1066800" y="4485266"/>
                  <a:pt x="1032681" y="4451147"/>
                  <a:pt x="990600" y="4451147"/>
                </a:cubicBezTo>
                <a:lnTo>
                  <a:pt x="228600" y="4451147"/>
                </a:lnTo>
                <a:cubicBezTo>
                  <a:pt x="102346" y="4451147"/>
                  <a:pt x="0" y="4348801"/>
                  <a:pt x="0" y="4222547"/>
                </a:cubicBezTo>
                <a:cubicBezTo>
                  <a:pt x="0" y="4096293"/>
                  <a:pt x="102346" y="3993947"/>
                  <a:pt x="228600" y="3993947"/>
                </a:cubicBezTo>
                <a:lnTo>
                  <a:pt x="990600" y="3993947"/>
                </a:lnTo>
                <a:cubicBezTo>
                  <a:pt x="1032681" y="3993947"/>
                  <a:pt x="1066800" y="3959828"/>
                  <a:pt x="1066800" y="3917747"/>
                </a:cubicBezTo>
                <a:cubicBezTo>
                  <a:pt x="1066800" y="3875666"/>
                  <a:pt x="1032681" y="3841547"/>
                  <a:pt x="990600" y="3841547"/>
                </a:cubicBezTo>
                <a:lnTo>
                  <a:pt x="228600" y="3841547"/>
                </a:lnTo>
                <a:cubicBezTo>
                  <a:pt x="102346" y="3841547"/>
                  <a:pt x="0" y="3739201"/>
                  <a:pt x="0" y="3612947"/>
                </a:cubicBezTo>
                <a:cubicBezTo>
                  <a:pt x="0" y="3486693"/>
                  <a:pt x="102346" y="3384347"/>
                  <a:pt x="228600" y="3384347"/>
                </a:cubicBezTo>
                <a:lnTo>
                  <a:pt x="990600" y="3384347"/>
                </a:lnTo>
                <a:cubicBezTo>
                  <a:pt x="1032681" y="3384347"/>
                  <a:pt x="1066800" y="3350228"/>
                  <a:pt x="1066800" y="3308147"/>
                </a:cubicBezTo>
                <a:cubicBezTo>
                  <a:pt x="1066800" y="3266066"/>
                  <a:pt x="1032681" y="3231947"/>
                  <a:pt x="990600" y="3231947"/>
                </a:cubicBezTo>
                <a:lnTo>
                  <a:pt x="228600" y="3231947"/>
                </a:lnTo>
                <a:cubicBezTo>
                  <a:pt x="102346" y="3231947"/>
                  <a:pt x="0" y="3129601"/>
                  <a:pt x="0" y="3003347"/>
                </a:cubicBezTo>
                <a:cubicBezTo>
                  <a:pt x="0" y="2877093"/>
                  <a:pt x="102346" y="2774747"/>
                  <a:pt x="228600" y="2774747"/>
                </a:cubicBezTo>
                <a:lnTo>
                  <a:pt x="990600" y="2774747"/>
                </a:lnTo>
                <a:cubicBezTo>
                  <a:pt x="1032681" y="2774747"/>
                  <a:pt x="1066800" y="2740628"/>
                  <a:pt x="1066800" y="2698547"/>
                </a:cubicBezTo>
                <a:cubicBezTo>
                  <a:pt x="1066800" y="2656466"/>
                  <a:pt x="1032681" y="2622347"/>
                  <a:pt x="990600" y="2622347"/>
                </a:cubicBezTo>
                <a:lnTo>
                  <a:pt x="228600" y="2622347"/>
                </a:lnTo>
                <a:cubicBezTo>
                  <a:pt x="102346" y="2622347"/>
                  <a:pt x="0" y="2520001"/>
                  <a:pt x="0" y="2393747"/>
                </a:cubicBezTo>
                <a:cubicBezTo>
                  <a:pt x="0" y="2267493"/>
                  <a:pt x="102346" y="2165147"/>
                  <a:pt x="228600" y="2165147"/>
                </a:cubicBezTo>
                <a:lnTo>
                  <a:pt x="990600" y="2165147"/>
                </a:lnTo>
                <a:cubicBezTo>
                  <a:pt x="1032681" y="2165147"/>
                  <a:pt x="1066800" y="2131028"/>
                  <a:pt x="1066800" y="2088947"/>
                </a:cubicBezTo>
                <a:cubicBezTo>
                  <a:pt x="1066800" y="2046865"/>
                  <a:pt x="1032681" y="2012747"/>
                  <a:pt x="990600" y="2012747"/>
                </a:cubicBezTo>
                <a:lnTo>
                  <a:pt x="762000" y="2012747"/>
                </a:lnTo>
                <a:cubicBezTo>
                  <a:pt x="635746" y="2012747"/>
                  <a:pt x="533400" y="1910401"/>
                  <a:pt x="533400" y="1784147"/>
                </a:cubicBezTo>
                <a:close/>
                <a:moveTo>
                  <a:pt x="2286000" y="1403147"/>
                </a:moveTo>
                <a:lnTo>
                  <a:pt x="2438400" y="1403147"/>
                </a:lnTo>
                <a:lnTo>
                  <a:pt x="2438400" y="1555547"/>
                </a:lnTo>
                <a:lnTo>
                  <a:pt x="2286000" y="1555547"/>
                </a:lnTo>
                <a:close/>
                <a:moveTo>
                  <a:pt x="2286000" y="1098347"/>
                </a:moveTo>
                <a:lnTo>
                  <a:pt x="2438400" y="1098347"/>
                </a:lnTo>
                <a:lnTo>
                  <a:pt x="2438400" y="1250747"/>
                </a:lnTo>
                <a:lnTo>
                  <a:pt x="2286000" y="1250747"/>
                </a:lnTo>
                <a:close/>
                <a:moveTo>
                  <a:pt x="1524000" y="398831"/>
                </a:moveTo>
                <a:cubicBezTo>
                  <a:pt x="1424045" y="554164"/>
                  <a:pt x="1371114" y="735092"/>
                  <a:pt x="1371600" y="919810"/>
                </a:cubicBezTo>
                <a:lnTo>
                  <a:pt x="1371600" y="1250747"/>
                </a:lnTo>
                <a:lnTo>
                  <a:pt x="1524000" y="1250747"/>
                </a:lnTo>
                <a:close/>
                <a:moveTo>
                  <a:pt x="2438399" y="336347"/>
                </a:moveTo>
                <a:lnTo>
                  <a:pt x="2285999" y="450647"/>
                </a:lnTo>
                <a:lnTo>
                  <a:pt x="2285999" y="711937"/>
                </a:lnTo>
                <a:cubicBezTo>
                  <a:pt x="2286028" y="824655"/>
                  <a:pt x="2267864" y="936631"/>
                  <a:pt x="2232202" y="1043559"/>
                </a:cubicBezTo>
                <a:cubicBezTo>
                  <a:pt x="2171299" y="1227553"/>
                  <a:pt x="2171299" y="1426264"/>
                  <a:pt x="2232202" y="1610258"/>
                </a:cubicBezTo>
                <a:cubicBezTo>
                  <a:pt x="2267873" y="1717205"/>
                  <a:pt x="2286037" y="1829219"/>
                  <a:pt x="2285999" y="1941957"/>
                </a:cubicBezTo>
                <a:lnTo>
                  <a:pt x="2285999" y="3384347"/>
                </a:lnTo>
                <a:lnTo>
                  <a:pt x="2438399" y="3384347"/>
                </a:lnTo>
                <a:lnTo>
                  <a:pt x="2438399" y="1941957"/>
                </a:lnTo>
                <a:cubicBezTo>
                  <a:pt x="2438380" y="1829267"/>
                  <a:pt x="2456544" y="1717310"/>
                  <a:pt x="2492196" y="1610411"/>
                </a:cubicBezTo>
                <a:cubicBezTo>
                  <a:pt x="2553109" y="1426397"/>
                  <a:pt x="2553109" y="1227649"/>
                  <a:pt x="2492196" y="1043635"/>
                </a:cubicBezTo>
                <a:cubicBezTo>
                  <a:pt x="2456525" y="936688"/>
                  <a:pt x="2438361" y="824674"/>
                  <a:pt x="2438399" y="711937"/>
                </a:cubicBezTo>
                <a:close/>
                <a:moveTo>
                  <a:pt x="3930090" y="297027"/>
                </a:moveTo>
                <a:lnTo>
                  <a:pt x="3829506" y="364083"/>
                </a:lnTo>
                <a:lnTo>
                  <a:pt x="4114799" y="1005992"/>
                </a:lnTo>
                <a:lnTo>
                  <a:pt x="4114799" y="2165147"/>
                </a:lnTo>
                <a:lnTo>
                  <a:pt x="4267199" y="2165147"/>
                </a:lnTo>
                <a:lnTo>
                  <a:pt x="4267199" y="1038682"/>
                </a:lnTo>
                <a:close/>
                <a:moveTo>
                  <a:pt x="3994708" y="70866"/>
                </a:moveTo>
                <a:lnTo>
                  <a:pt x="4419599" y="1005611"/>
                </a:lnTo>
                <a:lnTo>
                  <a:pt x="4419599" y="3536747"/>
                </a:lnTo>
                <a:lnTo>
                  <a:pt x="3962399" y="3536747"/>
                </a:lnTo>
                <a:lnTo>
                  <a:pt x="3962399" y="1038301"/>
                </a:lnTo>
                <a:lnTo>
                  <a:pt x="3638092" y="308610"/>
                </a:lnTo>
                <a:close/>
                <a:moveTo>
                  <a:pt x="3276600" y="31547"/>
                </a:moveTo>
                <a:lnTo>
                  <a:pt x="3429000" y="31547"/>
                </a:lnTo>
                <a:lnTo>
                  <a:pt x="3429000" y="864794"/>
                </a:lnTo>
                <a:lnTo>
                  <a:pt x="3800627" y="3689147"/>
                </a:lnTo>
                <a:lnTo>
                  <a:pt x="4114800" y="3689147"/>
                </a:lnTo>
                <a:cubicBezTo>
                  <a:pt x="4367307" y="3689147"/>
                  <a:pt x="4572000" y="3893839"/>
                  <a:pt x="4572000" y="4146347"/>
                </a:cubicBezTo>
                <a:cubicBezTo>
                  <a:pt x="4572000" y="4398855"/>
                  <a:pt x="4367307" y="4603547"/>
                  <a:pt x="4114800" y="4603547"/>
                </a:cubicBezTo>
                <a:cubicBezTo>
                  <a:pt x="3862292" y="4603547"/>
                  <a:pt x="3657600" y="4398855"/>
                  <a:pt x="3657600" y="4146347"/>
                </a:cubicBezTo>
                <a:lnTo>
                  <a:pt x="3657600" y="3841547"/>
                </a:lnTo>
                <a:lnTo>
                  <a:pt x="3352800" y="3841547"/>
                </a:lnTo>
                <a:lnTo>
                  <a:pt x="3352800" y="3689147"/>
                </a:lnTo>
                <a:lnTo>
                  <a:pt x="3646932" y="3689147"/>
                </a:lnTo>
                <a:lnTo>
                  <a:pt x="3276600" y="869747"/>
                </a:lnTo>
                <a:close/>
                <a:moveTo>
                  <a:pt x="3124200" y="31547"/>
                </a:moveTo>
                <a:lnTo>
                  <a:pt x="3276600" y="31547"/>
                </a:lnTo>
                <a:lnTo>
                  <a:pt x="3275914" y="879729"/>
                </a:lnTo>
                <a:lnTo>
                  <a:pt x="2906268" y="3689147"/>
                </a:lnTo>
                <a:lnTo>
                  <a:pt x="3200400" y="3689147"/>
                </a:lnTo>
                <a:lnTo>
                  <a:pt x="3200400" y="3841547"/>
                </a:lnTo>
                <a:lnTo>
                  <a:pt x="2895600" y="3841547"/>
                </a:lnTo>
                <a:lnTo>
                  <a:pt x="2895600" y="4146347"/>
                </a:lnTo>
                <a:cubicBezTo>
                  <a:pt x="2895600" y="4398855"/>
                  <a:pt x="2690907" y="4603547"/>
                  <a:pt x="2438400" y="4603547"/>
                </a:cubicBezTo>
                <a:cubicBezTo>
                  <a:pt x="2185892" y="4603547"/>
                  <a:pt x="1981200" y="4398855"/>
                  <a:pt x="1981200" y="4146347"/>
                </a:cubicBezTo>
                <a:cubicBezTo>
                  <a:pt x="1981200" y="3893839"/>
                  <a:pt x="2185892" y="3689147"/>
                  <a:pt x="2438400" y="3689147"/>
                </a:cubicBezTo>
                <a:lnTo>
                  <a:pt x="2752572" y="3689147"/>
                </a:lnTo>
                <a:lnTo>
                  <a:pt x="3124200" y="864794"/>
                </a:lnTo>
                <a:close/>
                <a:moveTo>
                  <a:pt x="2590799" y="31547"/>
                </a:moveTo>
                <a:lnTo>
                  <a:pt x="2590799" y="712089"/>
                </a:lnTo>
                <a:cubicBezTo>
                  <a:pt x="2590685" y="808425"/>
                  <a:pt x="2606125" y="904142"/>
                  <a:pt x="2636519" y="995553"/>
                </a:cubicBezTo>
                <a:cubicBezTo>
                  <a:pt x="2707719" y="1210799"/>
                  <a:pt x="2707719" y="1443247"/>
                  <a:pt x="2636519" y="1658493"/>
                </a:cubicBezTo>
                <a:cubicBezTo>
                  <a:pt x="2606125" y="1749904"/>
                  <a:pt x="2590685" y="1845621"/>
                  <a:pt x="2590799" y="1941957"/>
                </a:cubicBezTo>
                <a:lnTo>
                  <a:pt x="2590799" y="3536747"/>
                </a:lnTo>
                <a:lnTo>
                  <a:pt x="2133599" y="3536747"/>
                </a:lnTo>
                <a:lnTo>
                  <a:pt x="2133599" y="1941957"/>
                </a:lnTo>
                <a:cubicBezTo>
                  <a:pt x="2133723" y="1845574"/>
                  <a:pt x="2118293" y="1749800"/>
                  <a:pt x="2087879" y="1658341"/>
                </a:cubicBezTo>
                <a:cubicBezTo>
                  <a:pt x="2016680" y="1443095"/>
                  <a:pt x="2016680" y="1210647"/>
                  <a:pt x="2087879" y="995401"/>
                </a:cubicBezTo>
                <a:cubicBezTo>
                  <a:pt x="2118274" y="903989"/>
                  <a:pt x="2133714" y="808272"/>
                  <a:pt x="2133599" y="711937"/>
                </a:cubicBezTo>
                <a:lnTo>
                  <a:pt x="2133599" y="374447"/>
                </a:lnTo>
                <a:close/>
                <a:moveTo>
                  <a:pt x="533400" y="31547"/>
                </a:moveTo>
                <a:lnTo>
                  <a:pt x="685800" y="31547"/>
                </a:lnTo>
                <a:lnTo>
                  <a:pt x="685800" y="1403147"/>
                </a:lnTo>
                <a:lnTo>
                  <a:pt x="533400" y="1403147"/>
                </a:lnTo>
                <a:close/>
                <a:moveTo>
                  <a:pt x="1676400" y="0"/>
                </a:moveTo>
                <a:lnTo>
                  <a:pt x="1676400" y="1707947"/>
                </a:lnTo>
                <a:lnTo>
                  <a:pt x="1828800" y="1707947"/>
                </a:lnTo>
                <a:lnTo>
                  <a:pt x="1828800" y="4603547"/>
                </a:lnTo>
                <a:lnTo>
                  <a:pt x="1371600" y="4603547"/>
                </a:lnTo>
                <a:lnTo>
                  <a:pt x="1371600" y="1707947"/>
                </a:lnTo>
                <a:lnTo>
                  <a:pt x="1524000" y="1707947"/>
                </a:lnTo>
                <a:lnTo>
                  <a:pt x="1524000" y="1403147"/>
                </a:lnTo>
                <a:lnTo>
                  <a:pt x="1219200" y="1403147"/>
                </a:lnTo>
                <a:lnTo>
                  <a:pt x="1219200" y="919810"/>
                </a:lnTo>
                <a:cubicBezTo>
                  <a:pt x="1218390" y="623440"/>
                  <a:pt x="1336186" y="339061"/>
                  <a:pt x="1546326" y="13007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05EDE30-E770-4B98-B4BD-B50F749D63B5}"/>
              </a:ext>
            </a:extLst>
          </p:cNvPr>
          <p:cNvSpPr>
            <a:spLocks noChangeAspect="1"/>
          </p:cNvSpPr>
          <p:nvPr/>
        </p:nvSpPr>
        <p:spPr>
          <a:xfrm>
            <a:off x="15006177" y="2064458"/>
            <a:ext cx="853440" cy="853440"/>
          </a:xfrm>
          <a:custGeom>
            <a:avLst/>
            <a:gdLst>
              <a:gd name="connsiteX0" fmla="*/ 3859787 w 4876800"/>
              <a:gd name="connsiteY0" fmla="*/ 4465301 h 4876800"/>
              <a:gd name="connsiteX1" fmla="*/ 3874503 w 4876800"/>
              <a:gd name="connsiteY1" fmla="*/ 4465301 h 4876800"/>
              <a:gd name="connsiteX2" fmla="*/ 3969753 w 4876800"/>
              <a:gd name="connsiteY2" fmla="*/ 4560551 h 4876800"/>
              <a:gd name="connsiteX3" fmla="*/ 3874503 w 4876800"/>
              <a:gd name="connsiteY3" fmla="*/ 4655801 h 4876800"/>
              <a:gd name="connsiteX4" fmla="*/ 3859787 w 4876800"/>
              <a:gd name="connsiteY4" fmla="*/ 4655801 h 4876800"/>
              <a:gd name="connsiteX5" fmla="*/ 3764537 w 4876800"/>
              <a:gd name="connsiteY5" fmla="*/ 4560551 h 4876800"/>
              <a:gd name="connsiteX6" fmla="*/ 3859787 w 4876800"/>
              <a:gd name="connsiteY6" fmla="*/ 4465301 h 4876800"/>
              <a:gd name="connsiteX7" fmla="*/ 3383547 w 4876800"/>
              <a:gd name="connsiteY7" fmla="*/ 4465301 h 4876800"/>
              <a:gd name="connsiteX8" fmla="*/ 3478797 w 4876800"/>
              <a:gd name="connsiteY8" fmla="*/ 4465301 h 4876800"/>
              <a:gd name="connsiteX9" fmla="*/ 3574047 w 4876800"/>
              <a:gd name="connsiteY9" fmla="*/ 4560551 h 4876800"/>
              <a:gd name="connsiteX10" fmla="*/ 3478797 w 4876800"/>
              <a:gd name="connsiteY10" fmla="*/ 4655801 h 4876800"/>
              <a:gd name="connsiteX11" fmla="*/ 3383547 w 4876800"/>
              <a:gd name="connsiteY11" fmla="*/ 4655801 h 4876800"/>
              <a:gd name="connsiteX12" fmla="*/ 3288297 w 4876800"/>
              <a:gd name="connsiteY12" fmla="*/ 4560551 h 4876800"/>
              <a:gd name="connsiteX13" fmla="*/ 3383547 w 4876800"/>
              <a:gd name="connsiteY13" fmla="*/ 4465301 h 4876800"/>
              <a:gd name="connsiteX14" fmla="*/ 2907297 w 4876800"/>
              <a:gd name="connsiteY14" fmla="*/ 4465301 h 4876800"/>
              <a:gd name="connsiteX15" fmla="*/ 3002547 w 4876800"/>
              <a:gd name="connsiteY15" fmla="*/ 4465301 h 4876800"/>
              <a:gd name="connsiteX16" fmla="*/ 3097797 w 4876800"/>
              <a:gd name="connsiteY16" fmla="*/ 4560551 h 4876800"/>
              <a:gd name="connsiteX17" fmla="*/ 3002547 w 4876800"/>
              <a:gd name="connsiteY17" fmla="*/ 4655801 h 4876800"/>
              <a:gd name="connsiteX18" fmla="*/ 2907297 w 4876800"/>
              <a:gd name="connsiteY18" fmla="*/ 4655801 h 4876800"/>
              <a:gd name="connsiteX19" fmla="*/ 2812047 w 4876800"/>
              <a:gd name="connsiteY19" fmla="*/ 4560551 h 4876800"/>
              <a:gd name="connsiteX20" fmla="*/ 2907297 w 4876800"/>
              <a:gd name="connsiteY20" fmla="*/ 4465301 h 4876800"/>
              <a:gd name="connsiteX21" fmla="*/ 2431047 w 4876800"/>
              <a:gd name="connsiteY21" fmla="*/ 4465301 h 4876800"/>
              <a:gd name="connsiteX22" fmla="*/ 2526297 w 4876800"/>
              <a:gd name="connsiteY22" fmla="*/ 4465301 h 4876800"/>
              <a:gd name="connsiteX23" fmla="*/ 2621547 w 4876800"/>
              <a:gd name="connsiteY23" fmla="*/ 4560551 h 4876800"/>
              <a:gd name="connsiteX24" fmla="*/ 2526297 w 4876800"/>
              <a:gd name="connsiteY24" fmla="*/ 4655801 h 4876800"/>
              <a:gd name="connsiteX25" fmla="*/ 2431047 w 4876800"/>
              <a:gd name="connsiteY25" fmla="*/ 4655801 h 4876800"/>
              <a:gd name="connsiteX26" fmla="*/ 2335797 w 4876800"/>
              <a:gd name="connsiteY26" fmla="*/ 4560551 h 4876800"/>
              <a:gd name="connsiteX27" fmla="*/ 2431047 w 4876800"/>
              <a:gd name="connsiteY27" fmla="*/ 4465301 h 4876800"/>
              <a:gd name="connsiteX28" fmla="*/ 1954797 w 4876800"/>
              <a:gd name="connsiteY28" fmla="*/ 4465301 h 4876800"/>
              <a:gd name="connsiteX29" fmla="*/ 2050047 w 4876800"/>
              <a:gd name="connsiteY29" fmla="*/ 4465301 h 4876800"/>
              <a:gd name="connsiteX30" fmla="*/ 2145297 w 4876800"/>
              <a:gd name="connsiteY30" fmla="*/ 4560551 h 4876800"/>
              <a:gd name="connsiteX31" fmla="*/ 2050047 w 4876800"/>
              <a:gd name="connsiteY31" fmla="*/ 4655801 h 4876800"/>
              <a:gd name="connsiteX32" fmla="*/ 1954797 w 4876800"/>
              <a:gd name="connsiteY32" fmla="*/ 4655801 h 4876800"/>
              <a:gd name="connsiteX33" fmla="*/ 1859547 w 4876800"/>
              <a:gd name="connsiteY33" fmla="*/ 4560551 h 4876800"/>
              <a:gd name="connsiteX34" fmla="*/ 1954797 w 4876800"/>
              <a:gd name="connsiteY34" fmla="*/ 4465301 h 4876800"/>
              <a:gd name="connsiteX35" fmla="*/ 1478547 w 4876800"/>
              <a:gd name="connsiteY35" fmla="*/ 4465301 h 4876800"/>
              <a:gd name="connsiteX36" fmla="*/ 1573797 w 4876800"/>
              <a:gd name="connsiteY36" fmla="*/ 4465301 h 4876800"/>
              <a:gd name="connsiteX37" fmla="*/ 1669047 w 4876800"/>
              <a:gd name="connsiteY37" fmla="*/ 4560551 h 4876800"/>
              <a:gd name="connsiteX38" fmla="*/ 1573797 w 4876800"/>
              <a:gd name="connsiteY38" fmla="*/ 4655801 h 4876800"/>
              <a:gd name="connsiteX39" fmla="*/ 1478547 w 4876800"/>
              <a:gd name="connsiteY39" fmla="*/ 4655801 h 4876800"/>
              <a:gd name="connsiteX40" fmla="*/ 1383297 w 4876800"/>
              <a:gd name="connsiteY40" fmla="*/ 4560551 h 4876800"/>
              <a:gd name="connsiteX41" fmla="*/ 1478547 w 4876800"/>
              <a:gd name="connsiteY41" fmla="*/ 4465301 h 4876800"/>
              <a:gd name="connsiteX42" fmla="*/ 1002297 w 4876800"/>
              <a:gd name="connsiteY42" fmla="*/ 4465301 h 4876800"/>
              <a:gd name="connsiteX43" fmla="*/ 1097547 w 4876800"/>
              <a:gd name="connsiteY43" fmla="*/ 4465301 h 4876800"/>
              <a:gd name="connsiteX44" fmla="*/ 1192797 w 4876800"/>
              <a:gd name="connsiteY44" fmla="*/ 4560551 h 4876800"/>
              <a:gd name="connsiteX45" fmla="*/ 1097547 w 4876800"/>
              <a:gd name="connsiteY45" fmla="*/ 4655801 h 4876800"/>
              <a:gd name="connsiteX46" fmla="*/ 1002297 w 4876800"/>
              <a:gd name="connsiteY46" fmla="*/ 4655801 h 4876800"/>
              <a:gd name="connsiteX47" fmla="*/ 907047 w 4876800"/>
              <a:gd name="connsiteY47" fmla="*/ 4560551 h 4876800"/>
              <a:gd name="connsiteX48" fmla="*/ 1002297 w 4876800"/>
              <a:gd name="connsiteY48" fmla="*/ 4465301 h 4876800"/>
              <a:gd name="connsiteX49" fmla="*/ 4419600 w 4876800"/>
              <a:gd name="connsiteY49" fmla="*/ 4419600 h 4876800"/>
              <a:gd name="connsiteX50" fmla="*/ 4419600 w 4876800"/>
              <a:gd name="connsiteY50" fmla="*/ 4686300 h 4876800"/>
              <a:gd name="connsiteX51" fmla="*/ 4686300 w 4876800"/>
              <a:gd name="connsiteY51" fmla="*/ 4686300 h 4876800"/>
              <a:gd name="connsiteX52" fmla="*/ 4686300 w 4876800"/>
              <a:gd name="connsiteY52" fmla="*/ 4419600 h 4876800"/>
              <a:gd name="connsiteX53" fmla="*/ 190500 w 4876800"/>
              <a:gd name="connsiteY53" fmla="*/ 4419600 h 4876800"/>
              <a:gd name="connsiteX54" fmla="*/ 190500 w 4876800"/>
              <a:gd name="connsiteY54" fmla="*/ 4686300 h 4876800"/>
              <a:gd name="connsiteX55" fmla="*/ 457200 w 4876800"/>
              <a:gd name="connsiteY55" fmla="*/ 4686300 h 4876800"/>
              <a:gd name="connsiteX56" fmla="*/ 457200 w 4876800"/>
              <a:gd name="connsiteY56" fmla="*/ 4419600 h 4876800"/>
              <a:gd name="connsiteX57" fmla="*/ 4324350 w 4876800"/>
              <a:gd name="connsiteY57" fmla="*/ 4229100 h 4876800"/>
              <a:gd name="connsiteX58" fmla="*/ 4781550 w 4876800"/>
              <a:gd name="connsiteY58" fmla="*/ 4229100 h 4876800"/>
              <a:gd name="connsiteX59" fmla="*/ 4876800 w 4876800"/>
              <a:gd name="connsiteY59" fmla="*/ 4324350 h 4876800"/>
              <a:gd name="connsiteX60" fmla="*/ 4876800 w 4876800"/>
              <a:gd name="connsiteY60" fmla="*/ 4781550 h 4876800"/>
              <a:gd name="connsiteX61" fmla="*/ 4781550 w 4876800"/>
              <a:gd name="connsiteY61" fmla="*/ 4876800 h 4876800"/>
              <a:gd name="connsiteX62" fmla="*/ 4324350 w 4876800"/>
              <a:gd name="connsiteY62" fmla="*/ 4876800 h 4876800"/>
              <a:gd name="connsiteX63" fmla="*/ 4229100 w 4876800"/>
              <a:gd name="connsiteY63" fmla="*/ 4781550 h 4876800"/>
              <a:gd name="connsiteX64" fmla="*/ 4229100 w 4876800"/>
              <a:gd name="connsiteY64" fmla="*/ 4324350 h 4876800"/>
              <a:gd name="connsiteX65" fmla="*/ 4324350 w 4876800"/>
              <a:gd name="connsiteY65" fmla="*/ 4229100 h 4876800"/>
              <a:gd name="connsiteX66" fmla="*/ 95250 w 4876800"/>
              <a:gd name="connsiteY66" fmla="*/ 4229100 h 4876800"/>
              <a:gd name="connsiteX67" fmla="*/ 552450 w 4876800"/>
              <a:gd name="connsiteY67" fmla="*/ 4229100 h 4876800"/>
              <a:gd name="connsiteX68" fmla="*/ 647700 w 4876800"/>
              <a:gd name="connsiteY68" fmla="*/ 4324350 h 4876800"/>
              <a:gd name="connsiteX69" fmla="*/ 647700 w 4876800"/>
              <a:gd name="connsiteY69" fmla="*/ 4781550 h 4876800"/>
              <a:gd name="connsiteX70" fmla="*/ 552450 w 4876800"/>
              <a:gd name="connsiteY70" fmla="*/ 4876800 h 4876800"/>
              <a:gd name="connsiteX71" fmla="*/ 95250 w 4876800"/>
              <a:gd name="connsiteY71" fmla="*/ 4876800 h 4876800"/>
              <a:gd name="connsiteX72" fmla="*/ 0 w 4876800"/>
              <a:gd name="connsiteY72" fmla="*/ 4781550 h 4876800"/>
              <a:gd name="connsiteX73" fmla="*/ 0 w 4876800"/>
              <a:gd name="connsiteY73" fmla="*/ 4324350 h 4876800"/>
              <a:gd name="connsiteX74" fmla="*/ 95250 w 4876800"/>
              <a:gd name="connsiteY74" fmla="*/ 4229100 h 4876800"/>
              <a:gd name="connsiteX75" fmla="*/ 4552950 w 4876800"/>
              <a:gd name="connsiteY75" fmla="*/ 3691614 h 4876800"/>
              <a:gd name="connsiteX76" fmla="*/ 4648200 w 4876800"/>
              <a:gd name="connsiteY76" fmla="*/ 3786864 h 4876800"/>
              <a:gd name="connsiteX77" fmla="*/ 4648200 w 4876800"/>
              <a:gd name="connsiteY77" fmla="*/ 3882114 h 4876800"/>
              <a:gd name="connsiteX78" fmla="*/ 4552950 w 4876800"/>
              <a:gd name="connsiteY78" fmla="*/ 3977364 h 4876800"/>
              <a:gd name="connsiteX79" fmla="*/ 4457700 w 4876800"/>
              <a:gd name="connsiteY79" fmla="*/ 3882114 h 4876800"/>
              <a:gd name="connsiteX80" fmla="*/ 4457700 w 4876800"/>
              <a:gd name="connsiteY80" fmla="*/ 3786864 h 4876800"/>
              <a:gd name="connsiteX81" fmla="*/ 4552950 w 4876800"/>
              <a:gd name="connsiteY81" fmla="*/ 3691614 h 4876800"/>
              <a:gd name="connsiteX82" fmla="*/ 323850 w 4876800"/>
              <a:gd name="connsiteY82" fmla="*/ 3691614 h 4876800"/>
              <a:gd name="connsiteX83" fmla="*/ 419100 w 4876800"/>
              <a:gd name="connsiteY83" fmla="*/ 3786864 h 4876800"/>
              <a:gd name="connsiteX84" fmla="*/ 419100 w 4876800"/>
              <a:gd name="connsiteY84" fmla="*/ 3882114 h 4876800"/>
              <a:gd name="connsiteX85" fmla="*/ 323850 w 4876800"/>
              <a:gd name="connsiteY85" fmla="*/ 3977364 h 4876800"/>
              <a:gd name="connsiteX86" fmla="*/ 228600 w 4876800"/>
              <a:gd name="connsiteY86" fmla="*/ 3882114 h 4876800"/>
              <a:gd name="connsiteX87" fmla="*/ 228600 w 4876800"/>
              <a:gd name="connsiteY87" fmla="*/ 3786864 h 4876800"/>
              <a:gd name="connsiteX88" fmla="*/ 323850 w 4876800"/>
              <a:gd name="connsiteY88" fmla="*/ 3691614 h 4876800"/>
              <a:gd name="connsiteX89" fmla="*/ 1594647 w 4876800"/>
              <a:gd name="connsiteY89" fmla="*/ 3513306 h 4876800"/>
              <a:gd name="connsiteX90" fmla="*/ 1753809 w 4876800"/>
              <a:gd name="connsiteY90" fmla="*/ 3877094 h 4876800"/>
              <a:gd name="connsiteX91" fmla="*/ 1912962 w 4876800"/>
              <a:gd name="connsiteY91" fmla="*/ 3513306 h 4876800"/>
              <a:gd name="connsiteX92" fmla="*/ 4552950 w 4876800"/>
              <a:gd name="connsiteY92" fmla="*/ 3215364 h 4876800"/>
              <a:gd name="connsiteX93" fmla="*/ 4648200 w 4876800"/>
              <a:gd name="connsiteY93" fmla="*/ 3310614 h 4876800"/>
              <a:gd name="connsiteX94" fmla="*/ 4648200 w 4876800"/>
              <a:gd name="connsiteY94" fmla="*/ 3405864 h 4876800"/>
              <a:gd name="connsiteX95" fmla="*/ 4552950 w 4876800"/>
              <a:gd name="connsiteY95" fmla="*/ 3501114 h 4876800"/>
              <a:gd name="connsiteX96" fmla="*/ 4457700 w 4876800"/>
              <a:gd name="connsiteY96" fmla="*/ 3405864 h 4876800"/>
              <a:gd name="connsiteX97" fmla="*/ 4457700 w 4876800"/>
              <a:gd name="connsiteY97" fmla="*/ 3310614 h 4876800"/>
              <a:gd name="connsiteX98" fmla="*/ 4552950 w 4876800"/>
              <a:gd name="connsiteY98" fmla="*/ 3215364 h 4876800"/>
              <a:gd name="connsiteX99" fmla="*/ 323850 w 4876800"/>
              <a:gd name="connsiteY99" fmla="*/ 3215364 h 4876800"/>
              <a:gd name="connsiteX100" fmla="*/ 419100 w 4876800"/>
              <a:gd name="connsiteY100" fmla="*/ 3310614 h 4876800"/>
              <a:gd name="connsiteX101" fmla="*/ 419100 w 4876800"/>
              <a:gd name="connsiteY101" fmla="*/ 3405864 h 4876800"/>
              <a:gd name="connsiteX102" fmla="*/ 323850 w 4876800"/>
              <a:gd name="connsiteY102" fmla="*/ 3501114 h 4876800"/>
              <a:gd name="connsiteX103" fmla="*/ 228600 w 4876800"/>
              <a:gd name="connsiteY103" fmla="*/ 3405864 h 4876800"/>
              <a:gd name="connsiteX104" fmla="*/ 228600 w 4876800"/>
              <a:gd name="connsiteY104" fmla="*/ 3310614 h 4876800"/>
              <a:gd name="connsiteX105" fmla="*/ 323850 w 4876800"/>
              <a:gd name="connsiteY105" fmla="*/ 3215364 h 4876800"/>
              <a:gd name="connsiteX106" fmla="*/ 2437524 w 4876800"/>
              <a:gd name="connsiteY106" fmla="*/ 3061639 h 4876800"/>
              <a:gd name="connsiteX107" fmla="*/ 2534308 w 4876800"/>
              <a:gd name="connsiteY107" fmla="*/ 3153213 h 4876800"/>
              <a:gd name="connsiteX108" fmla="*/ 2442801 w 4876800"/>
              <a:gd name="connsiteY108" fmla="*/ 3252054 h 4876800"/>
              <a:gd name="connsiteX109" fmla="*/ 2438391 w 4876800"/>
              <a:gd name="connsiteY109" fmla="*/ 3252139 h 4876800"/>
              <a:gd name="connsiteX110" fmla="*/ 2343141 w 4876800"/>
              <a:gd name="connsiteY110" fmla="*/ 3156889 h 4876800"/>
              <a:gd name="connsiteX111" fmla="*/ 2437524 w 4876800"/>
              <a:gd name="connsiteY111" fmla="*/ 3061639 h 4876800"/>
              <a:gd name="connsiteX112" fmla="*/ 4552950 w 4876800"/>
              <a:gd name="connsiteY112" fmla="*/ 2739114 h 4876800"/>
              <a:gd name="connsiteX113" fmla="*/ 4648200 w 4876800"/>
              <a:gd name="connsiteY113" fmla="*/ 2834364 h 4876800"/>
              <a:gd name="connsiteX114" fmla="*/ 4648200 w 4876800"/>
              <a:gd name="connsiteY114" fmla="*/ 2929614 h 4876800"/>
              <a:gd name="connsiteX115" fmla="*/ 4552950 w 4876800"/>
              <a:gd name="connsiteY115" fmla="*/ 3024864 h 4876800"/>
              <a:gd name="connsiteX116" fmla="*/ 4457700 w 4876800"/>
              <a:gd name="connsiteY116" fmla="*/ 2929614 h 4876800"/>
              <a:gd name="connsiteX117" fmla="*/ 4457700 w 4876800"/>
              <a:gd name="connsiteY117" fmla="*/ 2834364 h 4876800"/>
              <a:gd name="connsiteX118" fmla="*/ 4552950 w 4876800"/>
              <a:gd name="connsiteY118" fmla="*/ 2739114 h 4876800"/>
              <a:gd name="connsiteX119" fmla="*/ 323850 w 4876800"/>
              <a:gd name="connsiteY119" fmla="*/ 2739114 h 4876800"/>
              <a:gd name="connsiteX120" fmla="*/ 419100 w 4876800"/>
              <a:gd name="connsiteY120" fmla="*/ 2834364 h 4876800"/>
              <a:gd name="connsiteX121" fmla="*/ 419100 w 4876800"/>
              <a:gd name="connsiteY121" fmla="*/ 2929614 h 4876800"/>
              <a:gd name="connsiteX122" fmla="*/ 323850 w 4876800"/>
              <a:gd name="connsiteY122" fmla="*/ 3024864 h 4876800"/>
              <a:gd name="connsiteX123" fmla="*/ 228600 w 4876800"/>
              <a:gd name="connsiteY123" fmla="*/ 2929614 h 4876800"/>
              <a:gd name="connsiteX124" fmla="*/ 228600 w 4876800"/>
              <a:gd name="connsiteY124" fmla="*/ 2834364 h 4876800"/>
              <a:gd name="connsiteX125" fmla="*/ 323850 w 4876800"/>
              <a:gd name="connsiteY125" fmla="*/ 2739114 h 4876800"/>
              <a:gd name="connsiteX126" fmla="*/ 4552950 w 4876800"/>
              <a:gd name="connsiteY126" fmla="*/ 2262864 h 4876800"/>
              <a:gd name="connsiteX127" fmla="*/ 4648200 w 4876800"/>
              <a:gd name="connsiteY127" fmla="*/ 2358114 h 4876800"/>
              <a:gd name="connsiteX128" fmla="*/ 4648200 w 4876800"/>
              <a:gd name="connsiteY128" fmla="*/ 2453364 h 4876800"/>
              <a:gd name="connsiteX129" fmla="*/ 4552950 w 4876800"/>
              <a:gd name="connsiteY129" fmla="*/ 2548614 h 4876800"/>
              <a:gd name="connsiteX130" fmla="*/ 4457700 w 4876800"/>
              <a:gd name="connsiteY130" fmla="*/ 2453364 h 4876800"/>
              <a:gd name="connsiteX131" fmla="*/ 4457700 w 4876800"/>
              <a:gd name="connsiteY131" fmla="*/ 2358114 h 4876800"/>
              <a:gd name="connsiteX132" fmla="*/ 4552950 w 4876800"/>
              <a:gd name="connsiteY132" fmla="*/ 2262864 h 4876800"/>
              <a:gd name="connsiteX133" fmla="*/ 323850 w 4876800"/>
              <a:gd name="connsiteY133" fmla="*/ 2262864 h 4876800"/>
              <a:gd name="connsiteX134" fmla="*/ 419100 w 4876800"/>
              <a:gd name="connsiteY134" fmla="*/ 2358114 h 4876800"/>
              <a:gd name="connsiteX135" fmla="*/ 419100 w 4876800"/>
              <a:gd name="connsiteY135" fmla="*/ 2453364 h 4876800"/>
              <a:gd name="connsiteX136" fmla="*/ 323850 w 4876800"/>
              <a:gd name="connsiteY136" fmla="*/ 2548614 h 4876800"/>
              <a:gd name="connsiteX137" fmla="*/ 228600 w 4876800"/>
              <a:gd name="connsiteY137" fmla="*/ 2453364 h 4876800"/>
              <a:gd name="connsiteX138" fmla="*/ 228600 w 4876800"/>
              <a:gd name="connsiteY138" fmla="*/ 2358114 h 4876800"/>
              <a:gd name="connsiteX139" fmla="*/ 323850 w 4876800"/>
              <a:gd name="connsiteY139" fmla="*/ 2262864 h 4876800"/>
              <a:gd name="connsiteX140" fmla="*/ 1449039 w 4876800"/>
              <a:gd name="connsiteY140" fmla="*/ 2047875 h 4876800"/>
              <a:gd name="connsiteX141" fmla="*/ 1516380 w 4876800"/>
              <a:gd name="connsiteY141" fmla="*/ 2075783 h 4876800"/>
              <a:gd name="connsiteX142" fmla="*/ 1544289 w 4876800"/>
              <a:gd name="connsiteY142" fmla="*/ 2143125 h 4876800"/>
              <a:gd name="connsiteX143" fmla="*/ 1516380 w 4876800"/>
              <a:gd name="connsiteY143" fmla="*/ 2210467 h 4876800"/>
              <a:gd name="connsiteX144" fmla="*/ 1449039 w 4876800"/>
              <a:gd name="connsiteY144" fmla="*/ 2238375 h 4876800"/>
              <a:gd name="connsiteX145" fmla="*/ 1381697 w 4876800"/>
              <a:gd name="connsiteY145" fmla="*/ 2210467 h 4876800"/>
              <a:gd name="connsiteX146" fmla="*/ 1353789 w 4876800"/>
              <a:gd name="connsiteY146" fmla="*/ 2143125 h 4876800"/>
              <a:gd name="connsiteX147" fmla="*/ 1381697 w 4876800"/>
              <a:gd name="connsiteY147" fmla="*/ 2075783 h 4876800"/>
              <a:gd name="connsiteX148" fmla="*/ 1449039 w 4876800"/>
              <a:gd name="connsiteY148" fmla="*/ 2047875 h 4876800"/>
              <a:gd name="connsiteX149" fmla="*/ 4552950 w 4876800"/>
              <a:gd name="connsiteY149" fmla="*/ 1786614 h 4876800"/>
              <a:gd name="connsiteX150" fmla="*/ 4648200 w 4876800"/>
              <a:gd name="connsiteY150" fmla="*/ 1881864 h 4876800"/>
              <a:gd name="connsiteX151" fmla="*/ 4648200 w 4876800"/>
              <a:gd name="connsiteY151" fmla="*/ 1977114 h 4876800"/>
              <a:gd name="connsiteX152" fmla="*/ 4552950 w 4876800"/>
              <a:gd name="connsiteY152" fmla="*/ 2072364 h 4876800"/>
              <a:gd name="connsiteX153" fmla="*/ 4457700 w 4876800"/>
              <a:gd name="connsiteY153" fmla="*/ 1977114 h 4876800"/>
              <a:gd name="connsiteX154" fmla="*/ 4457700 w 4876800"/>
              <a:gd name="connsiteY154" fmla="*/ 1881864 h 4876800"/>
              <a:gd name="connsiteX155" fmla="*/ 4552950 w 4876800"/>
              <a:gd name="connsiteY155" fmla="*/ 1786614 h 4876800"/>
              <a:gd name="connsiteX156" fmla="*/ 323850 w 4876800"/>
              <a:gd name="connsiteY156" fmla="*/ 1786614 h 4876800"/>
              <a:gd name="connsiteX157" fmla="*/ 419100 w 4876800"/>
              <a:gd name="connsiteY157" fmla="*/ 1881864 h 4876800"/>
              <a:gd name="connsiteX158" fmla="*/ 419100 w 4876800"/>
              <a:gd name="connsiteY158" fmla="*/ 1977114 h 4876800"/>
              <a:gd name="connsiteX159" fmla="*/ 323850 w 4876800"/>
              <a:gd name="connsiteY159" fmla="*/ 2072364 h 4876800"/>
              <a:gd name="connsiteX160" fmla="*/ 228600 w 4876800"/>
              <a:gd name="connsiteY160" fmla="*/ 1977114 h 4876800"/>
              <a:gd name="connsiteX161" fmla="*/ 228600 w 4876800"/>
              <a:gd name="connsiteY161" fmla="*/ 1881864 h 4876800"/>
              <a:gd name="connsiteX162" fmla="*/ 323850 w 4876800"/>
              <a:gd name="connsiteY162" fmla="*/ 1786614 h 4876800"/>
              <a:gd name="connsiteX163" fmla="*/ 2438391 w 4876800"/>
              <a:gd name="connsiteY163" fmla="*/ 1624670 h 4876800"/>
              <a:gd name="connsiteX164" fmla="*/ 3252131 w 4876800"/>
              <a:gd name="connsiteY164" fmla="*/ 2438410 h 4876800"/>
              <a:gd name="connsiteX165" fmla="*/ 2817533 w 4876800"/>
              <a:gd name="connsiteY165" fmla="*/ 3158576 h 4876800"/>
              <a:gd name="connsiteX166" fmla="*/ 2773185 w 4876800"/>
              <a:gd name="connsiteY166" fmla="*/ 3169596 h 4876800"/>
              <a:gd name="connsiteX167" fmla="*/ 2688851 w 4876800"/>
              <a:gd name="connsiteY167" fmla="*/ 3118761 h 4876800"/>
              <a:gd name="connsiteX168" fmla="*/ 2728665 w 4876800"/>
              <a:gd name="connsiteY168" fmla="*/ 2990079 h 4876800"/>
              <a:gd name="connsiteX169" fmla="*/ 3061631 w 4876800"/>
              <a:gd name="connsiteY169" fmla="*/ 2438410 h 4876800"/>
              <a:gd name="connsiteX170" fmla="*/ 2438391 w 4876800"/>
              <a:gd name="connsiteY170" fmla="*/ 1815170 h 4876800"/>
              <a:gd name="connsiteX171" fmla="*/ 2343141 w 4876800"/>
              <a:gd name="connsiteY171" fmla="*/ 1719920 h 4876800"/>
              <a:gd name="connsiteX172" fmla="*/ 2438391 w 4876800"/>
              <a:gd name="connsiteY172" fmla="*/ 1624670 h 4876800"/>
              <a:gd name="connsiteX173" fmla="*/ 4552950 w 4876800"/>
              <a:gd name="connsiteY173" fmla="*/ 1310364 h 4876800"/>
              <a:gd name="connsiteX174" fmla="*/ 4648200 w 4876800"/>
              <a:gd name="connsiteY174" fmla="*/ 1405614 h 4876800"/>
              <a:gd name="connsiteX175" fmla="*/ 4648200 w 4876800"/>
              <a:gd name="connsiteY175" fmla="*/ 1500864 h 4876800"/>
              <a:gd name="connsiteX176" fmla="*/ 4552950 w 4876800"/>
              <a:gd name="connsiteY176" fmla="*/ 1596114 h 4876800"/>
              <a:gd name="connsiteX177" fmla="*/ 4457700 w 4876800"/>
              <a:gd name="connsiteY177" fmla="*/ 1500864 h 4876800"/>
              <a:gd name="connsiteX178" fmla="*/ 4457700 w 4876800"/>
              <a:gd name="connsiteY178" fmla="*/ 1405614 h 4876800"/>
              <a:gd name="connsiteX179" fmla="*/ 4552950 w 4876800"/>
              <a:gd name="connsiteY179" fmla="*/ 1310364 h 4876800"/>
              <a:gd name="connsiteX180" fmla="*/ 323850 w 4876800"/>
              <a:gd name="connsiteY180" fmla="*/ 1310364 h 4876800"/>
              <a:gd name="connsiteX181" fmla="*/ 419100 w 4876800"/>
              <a:gd name="connsiteY181" fmla="*/ 1405614 h 4876800"/>
              <a:gd name="connsiteX182" fmla="*/ 419100 w 4876800"/>
              <a:gd name="connsiteY182" fmla="*/ 1500864 h 4876800"/>
              <a:gd name="connsiteX183" fmla="*/ 323850 w 4876800"/>
              <a:gd name="connsiteY183" fmla="*/ 1596114 h 4876800"/>
              <a:gd name="connsiteX184" fmla="*/ 228600 w 4876800"/>
              <a:gd name="connsiteY184" fmla="*/ 1500864 h 4876800"/>
              <a:gd name="connsiteX185" fmla="*/ 228600 w 4876800"/>
              <a:gd name="connsiteY185" fmla="*/ 1405614 h 4876800"/>
              <a:gd name="connsiteX186" fmla="*/ 323850 w 4876800"/>
              <a:gd name="connsiteY186" fmla="*/ 1310364 h 4876800"/>
              <a:gd name="connsiteX187" fmla="*/ 4552950 w 4876800"/>
              <a:gd name="connsiteY187" fmla="*/ 914638 h 4876800"/>
              <a:gd name="connsiteX188" fmla="*/ 4648200 w 4876800"/>
              <a:gd name="connsiteY188" fmla="*/ 1009888 h 4876800"/>
              <a:gd name="connsiteX189" fmla="*/ 4648200 w 4876800"/>
              <a:gd name="connsiteY189" fmla="*/ 1024613 h 4876800"/>
              <a:gd name="connsiteX190" fmla="*/ 4552950 w 4876800"/>
              <a:gd name="connsiteY190" fmla="*/ 1119863 h 4876800"/>
              <a:gd name="connsiteX191" fmla="*/ 4457700 w 4876800"/>
              <a:gd name="connsiteY191" fmla="*/ 1024613 h 4876800"/>
              <a:gd name="connsiteX192" fmla="*/ 4457700 w 4876800"/>
              <a:gd name="connsiteY192" fmla="*/ 1009888 h 4876800"/>
              <a:gd name="connsiteX193" fmla="*/ 4552950 w 4876800"/>
              <a:gd name="connsiteY193" fmla="*/ 914638 h 4876800"/>
              <a:gd name="connsiteX194" fmla="*/ 323850 w 4876800"/>
              <a:gd name="connsiteY194" fmla="*/ 914638 h 4876800"/>
              <a:gd name="connsiteX195" fmla="*/ 419100 w 4876800"/>
              <a:gd name="connsiteY195" fmla="*/ 1009888 h 4876800"/>
              <a:gd name="connsiteX196" fmla="*/ 419100 w 4876800"/>
              <a:gd name="connsiteY196" fmla="*/ 1024613 h 4876800"/>
              <a:gd name="connsiteX197" fmla="*/ 323850 w 4876800"/>
              <a:gd name="connsiteY197" fmla="*/ 1119863 h 4876800"/>
              <a:gd name="connsiteX198" fmla="*/ 228600 w 4876800"/>
              <a:gd name="connsiteY198" fmla="*/ 1024613 h 4876800"/>
              <a:gd name="connsiteX199" fmla="*/ 228600 w 4876800"/>
              <a:gd name="connsiteY199" fmla="*/ 1009888 h 4876800"/>
              <a:gd name="connsiteX200" fmla="*/ 323850 w 4876800"/>
              <a:gd name="connsiteY200" fmla="*/ 914638 h 4876800"/>
              <a:gd name="connsiteX201" fmla="*/ 1557870 w 4876800"/>
              <a:gd name="connsiteY201" fmla="*/ 811225 h 4876800"/>
              <a:gd name="connsiteX202" fmla="*/ 1544259 w 4876800"/>
              <a:gd name="connsiteY202" fmla="*/ 824836 h 4876800"/>
              <a:gd name="connsiteX203" fmla="*/ 1544259 w 4876800"/>
              <a:gd name="connsiteY203" fmla="*/ 1208551 h 4876800"/>
              <a:gd name="connsiteX204" fmla="*/ 1544259 w 4876800"/>
              <a:gd name="connsiteY204" fmla="*/ 1208560 h 4876800"/>
              <a:gd name="connsiteX205" fmla="*/ 1963369 w 4876800"/>
              <a:gd name="connsiteY205" fmla="*/ 1208560 h 4876800"/>
              <a:gd name="connsiteX206" fmla="*/ 1963369 w 4876800"/>
              <a:gd name="connsiteY206" fmla="*/ 824836 h 4876800"/>
              <a:gd name="connsiteX207" fmla="*/ 1949758 w 4876800"/>
              <a:gd name="connsiteY207" fmla="*/ 811225 h 4876800"/>
              <a:gd name="connsiteX208" fmla="*/ 2438400 w 4876800"/>
              <a:gd name="connsiteY208" fmla="*/ 666693 h 4876800"/>
              <a:gd name="connsiteX209" fmla="*/ 2736542 w 4876800"/>
              <a:gd name="connsiteY209" fmla="*/ 666693 h 4876800"/>
              <a:gd name="connsiteX210" fmla="*/ 2830611 w 4876800"/>
              <a:gd name="connsiteY210" fmla="*/ 746960 h 4876800"/>
              <a:gd name="connsiteX211" fmla="*/ 2868253 w 4876800"/>
              <a:gd name="connsiteY211" fmla="*/ 983409 h 4876800"/>
              <a:gd name="connsiteX212" fmla="*/ 3162290 w 4876800"/>
              <a:gd name="connsiteY212" fmla="*/ 1105071 h 4876800"/>
              <a:gd name="connsiteX213" fmla="*/ 3356000 w 4876800"/>
              <a:gd name="connsiteY213" fmla="*/ 964359 h 4876800"/>
              <a:gd name="connsiteX214" fmla="*/ 3479301 w 4876800"/>
              <a:gd name="connsiteY214" fmla="*/ 974045 h 4876800"/>
              <a:gd name="connsiteX215" fmla="*/ 3901973 w 4876800"/>
              <a:gd name="connsiteY215" fmla="*/ 1396422 h 4876800"/>
              <a:gd name="connsiteX216" fmla="*/ 3911746 w 4876800"/>
              <a:gd name="connsiteY216" fmla="*/ 1519723 h 4876800"/>
              <a:gd name="connsiteX217" fmla="*/ 3771109 w 4876800"/>
              <a:gd name="connsiteY217" fmla="*/ 1713614 h 4876800"/>
              <a:gd name="connsiteX218" fmla="*/ 3892944 w 4876800"/>
              <a:gd name="connsiteY218" fmla="*/ 2007432 h 4876800"/>
              <a:gd name="connsiteX219" fmla="*/ 4129516 w 4876800"/>
              <a:gd name="connsiteY219" fmla="*/ 2044913 h 4876800"/>
              <a:gd name="connsiteX220" fmla="*/ 4209888 w 4876800"/>
              <a:gd name="connsiteY220" fmla="*/ 2138953 h 4876800"/>
              <a:gd name="connsiteX221" fmla="*/ 4210136 w 4876800"/>
              <a:gd name="connsiteY221" fmla="*/ 2736494 h 4876800"/>
              <a:gd name="connsiteX222" fmla="*/ 4129859 w 4876800"/>
              <a:gd name="connsiteY222" fmla="*/ 2830601 h 4876800"/>
              <a:gd name="connsiteX223" fmla="*/ 3893420 w 4876800"/>
              <a:gd name="connsiteY223" fmla="*/ 2868244 h 4876800"/>
              <a:gd name="connsiteX224" fmla="*/ 3771747 w 4876800"/>
              <a:gd name="connsiteY224" fmla="*/ 3162281 h 4876800"/>
              <a:gd name="connsiteX225" fmla="*/ 3912470 w 4876800"/>
              <a:gd name="connsiteY225" fmla="*/ 3355991 h 4876800"/>
              <a:gd name="connsiteX226" fmla="*/ 3902773 w 4876800"/>
              <a:gd name="connsiteY226" fmla="*/ 3479292 h 4876800"/>
              <a:gd name="connsiteX227" fmla="*/ 3480397 w 4876800"/>
              <a:gd name="connsiteY227" fmla="*/ 3901954 h 4876800"/>
              <a:gd name="connsiteX228" fmla="*/ 3357105 w 4876800"/>
              <a:gd name="connsiteY228" fmla="*/ 3911727 h 4876800"/>
              <a:gd name="connsiteX229" fmla="*/ 3163214 w 4876800"/>
              <a:gd name="connsiteY229" fmla="*/ 3771090 h 4876800"/>
              <a:gd name="connsiteX230" fmla="*/ 2869387 w 4876800"/>
              <a:gd name="connsiteY230" fmla="*/ 3892925 h 4876800"/>
              <a:gd name="connsiteX231" fmla="*/ 2831897 w 4876800"/>
              <a:gd name="connsiteY231" fmla="*/ 4129630 h 4876800"/>
              <a:gd name="connsiteX232" fmla="*/ 2737818 w 4876800"/>
              <a:gd name="connsiteY232" fmla="*/ 4209983 h 4876800"/>
              <a:gd name="connsiteX233" fmla="*/ 2438400 w 4876800"/>
              <a:gd name="connsiteY233" fmla="*/ 4209983 h 4876800"/>
              <a:gd name="connsiteX234" fmla="*/ 2343150 w 4876800"/>
              <a:gd name="connsiteY234" fmla="*/ 4114733 h 4876800"/>
              <a:gd name="connsiteX235" fmla="*/ 2438400 w 4876800"/>
              <a:gd name="connsiteY235" fmla="*/ 4019483 h 4876800"/>
              <a:gd name="connsiteX236" fmla="*/ 2656465 w 4876800"/>
              <a:gd name="connsiteY236" fmla="*/ 4019483 h 4876800"/>
              <a:gd name="connsiteX237" fmla="*/ 2689574 w 4876800"/>
              <a:gd name="connsiteY237" fmla="*/ 3810476 h 4876800"/>
              <a:gd name="connsiteX238" fmla="*/ 2747172 w 4876800"/>
              <a:gd name="connsiteY238" fmla="*/ 3737391 h 4876800"/>
              <a:gd name="connsiteX239" fmla="*/ 3139488 w 4876800"/>
              <a:gd name="connsiteY239" fmla="*/ 3574713 h 4876800"/>
              <a:gd name="connsiteX240" fmla="*/ 3231889 w 4876800"/>
              <a:gd name="connsiteY240" fmla="*/ 3585601 h 4876800"/>
              <a:gd name="connsiteX241" fmla="*/ 3403130 w 4876800"/>
              <a:gd name="connsiteY241" fmla="*/ 3709788 h 4876800"/>
              <a:gd name="connsiteX242" fmla="*/ 3710540 w 4876800"/>
              <a:gd name="connsiteY242" fmla="*/ 3402159 h 4876800"/>
              <a:gd name="connsiteX243" fmla="*/ 3586277 w 4876800"/>
              <a:gd name="connsiteY243" fmla="*/ 3231109 h 4876800"/>
              <a:gd name="connsiteX244" fmla="*/ 3575332 w 4876800"/>
              <a:gd name="connsiteY244" fmla="*/ 3138716 h 4876800"/>
              <a:gd name="connsiteX245" fmla="*/ 3737772 w 4876800"/>
              <a:gd name="connsiteY245" fmla="*/ 2746153 h 4876800"/>
              <a:gd name="connsiteX246" fmla="*/ 3810809 w 4876800"/>
              <a:gd name="connsiteY246" fmla="*/ 2688498 h 4876800"/>
              <a:gd name="connsiteX247" fmla="*/ 4019597 w 4876800"/>
              <a:gd name="connsiteY247" fmla="*/ 2655256 h 4876800"/>
              <a:gd name="connsiteX248" fmla="*/ 4019416 w 4876800"/>
              <a:gd name="connsiteY248" fmla="*/ 2220344 h 4876800"/>
              <a:gd name="connsiteX249" fmla="*/ 3810495 w 4876800"/>
              <a:gd name="connsiteY249" fmla="*/ 2187245 h 4876800"/>
              <a:gd name="connsiteX250" fmla="*/ 3737410 w 4876800"/>
              <a:gd name="connsiteY250" fmla="*/ 2129657 h 4876800"/>
              <a:gd name="connsiteX251" fmla="*/ 3574723 w 4876800"/>
              <a:gd name="connsiteY251" fmla="*/ 1737341 h 4876800"/>
              <a:gd name="connsiteX252" fmla="*/ 3585610 w 4876800"/>
              <a:gd name="connsiteY252" fmla="*/ 1644929 h 4876800"/>
              <a:gd name="connsiteX253" fmla="*/ 3709806 w 4876800"/>
              <a:gd name="connsiteY253" fmla="*/ 1473698 h 4876800"/>
              <a:gd name="connsiteX254" fmla="*/ 3402177 w 4876800"/>
              <a:gd name="connsiteY254" fmla="*/ 1166279 h 4876800"/>
              <a:gd name="connsiteX255" fmla="*/ 3231118 w 4876800"/>
              <a:gd name="connsiteY255" fmla="*/ 1290533 h 4876800"/>
              <a:gd name="connsiteX256" fmla="*/ 3138725 w 4876800"/>
              <a:gd name="connsiteY256" fmla="*/ 1301486 h 4876800"/>
              <a:gd name="connsiteX257" fmla="*/ 2746162 w 4876800"/>
              <a:gd name="connsiteY257" fmla="*/ 1139057 h 4876800"/>
              <a:gd name="connsiteX258" fmla="*/ 2688507 w 4876800"/>
              <a:gd name="connsiteY258" fmla="*/ 1066019 h 4876800"/>
              <a:gd name="connsiteX259" fmla="*/ 2655265 w 4876800"/>
              <a:gd name="connsiteY259" fmla="*/ 857193 h 4876800"/>
              <a:gd name="connsiteX260" fmla="*/ 2438400 w 4876800"/>
              <a:gd name="connsiteY260" fmla="*/ 857193 h 4876800"/>
              <a:gd name="connsiteX261" fmla="*/ 2343150 w 4876800"/>
              <a:gd name="connsiteY261" fmla="*/ 761943 h 4876800"/>
              <a:gd name="connsiteX262" fmla="*/ 2438400 w 4876800"/>
              <a:gd name="connsiteY262" fmla="*/ 666693 h 4876800"/>
              <a:gd name="connsiteX263" fmla="*/ 1557861 w 4876800"/>
              <a:gd name="connsiteY263" fmla="*/ 620725 h 4876800"/>
              <a:gd name="connsiteX264" fmla="*/ 1949748 w 4876800"/>
              <a:gd name="connsiteY264" fmla="*/ 620725 h 4876800"/>
              <a:gd name="connsiteX265" fmla="*/ 2153850 w 4876800"/>
              <a:gd name="connsiteY265" fmla="*/ 824836 h 4876800"/>
              <a:gd name="connsiteX266" fmla="*/ 2153850 w 4876800"/>
              <a:gd name="connsiteY266" fmla="*/ 3418056 h 4876800"/>
              <a:gd name="connsiteX267" fmla="*/ 2145858 w 4876800"/>
              <a:gd name="connsiteY267" fmla="*/ 3456232 h 4876800"/>
              <a:gd name="connsiteX268" fmla="*/ 1841058 w 4876800"/>
              <a:gd name="connsiteY268" fmla="*/ 4152919 h 4876800"/>
              <a:gd name="connsiteX269" fmla="*/ 1753800 w 4876800"/>
              <a:gd name="connsiteY269" fmla="*/ 4209992 h 4876800"/>
              <a:gd name="connsiteX270" fmla="*/ 1666541 w 4876800"/>
              <a:gd name="connsiteY270" fmla="*/ 4152919 h 4876800"/>
              <a:gd name="connsiteX271" fmla="*/ 1361741 w 4876800"/>
              <a:gd name="connsiteY271" fmla="*/ 3456232 h 4876800"/>
              <a:gd name="connsiteX272" fmla="*/ 1353750 w 4876800"/>
              <a:gd name="connsiteY272" fmla="*/ 3418056 h 4876800"/>
              <a:gd name="connsiteX273" fmla="*/ 1353750 w 4876800"/>
              <a:gd name="connsiteY273" fmla="*/ 2514600 h 4876800"/>
              <a:gd name="connsiteX274" fmla="*/ 1449000 w 4876800"/>
              <a:gd name="connsiteY274" fmla="*/ 2419350 h 4876800"/>
              <a:gd name="connsiteX275" fmla="*/ 1544250 w 4876800"/>
              <a:gd name="connsiteY275" fmla="*/ 2514600 h 4876800"/>
              <a:gd name="connsiteX276" fmla="*/ 1544250 w 4876800"/>
              <a:gd name="connsiteY276" fmla="*/ 3322806 h 4876800"/>
              <a:gd name="connsiteX277" fmla="*/ 1963350 w 4876800"/>
              <a:gd name="connsiteY277" fmla="*/ 3322806 h 4876800"/>
              <a:gd name="connsiteX278" fmla="*/ 1963350 w 4876800"/>
              <a:gd name="connsiteY278" fmla="*/ 1399060 h 4876800"/>
              <a:gd name="connsiteX279" fmla="*/ 1544250 w 4876800"/>
              <a:gd name="connsiteY279" fmla="*/ 1399060 h 4876800"/>
              <a:gd name="connsiteX280" fmla="*/ 1544250 w 4876800"/>
              <a:gd name="connsiteY280" fmla="*/ 1812931 h 4876800"/>
              <a:gd name="connsiteX281" fmla="*/ 1449000 w 4876800"/>
              <a:gd name="connsiteY281" fmla="*/ 1908181 h 4876800"/>
              <a:gd name="connsiteX282" fmla="*/ 1353750 w 4876800"/>
              <a:gd name="connsiteY282" fmla="*/ 1812931 h 4876800"/>
              <a:gd name="connsiteX283" fmla="*/ 1353750 w 4876800"/>
              <a:gd name="connsiteY283" fmla="*/ 824836 h 4876800"/>
              <a:gd name="connsiteX284" fmla="*/ 1557861 w 4876800"/>
              <a:gd name="connsiteY284" fmla="*/ 620725 h 4876800"/>
              <a:gd name="connsiteX285" fmla="*/ 3859797 w 4876800"/>
              <a:gd name="connsiteY285" fmla="*/ 236201 h 4876800"/>
              <a:gd name="connsiteX286" fmla="*/ 3874513 w 4876800"/>
              <a:gd name="connsiteY286" fmla="*/ 236201 h 4876800"/>
              <a:gd name="connsiteX287" fmla="*/ 3969763 w 4876800"/>
              <a:gd name="connsiteY287" fmla="*/ 331451 h 4876800"/>
              <a:gd name="connsiteX288" fmla="*/ 3874513 w 4876800"/>
              <a:gd name="connsiteY288" fmla="*/ 426701 h 4876800"/>
              <a:gd name="connsiteX289" fmla="*/ 3859797 w 4876800"/>
              <a:gd name="connsiteY289" fmla="*/ 426701 h 4876800"/>
              <a:gd name="connsiteX290" fmla="*/ 3764547 w 4876800"/>
              <a:gd name="connsiteY290" fmla="*/ 331451 h 4876800"/>
              <a:gd name="connsiteX291" fmla="*/ 3859797 w 4876800"/>
              <a:gd name="connsiteY291" fmla="*/ 236201 h 4876800"/>
              <a:gd name="connsiteX292" fmla="*/ 3383547 w 4876800"/>
              <a:gd name="connsiteY292" fmla="*/ 236201 h 4876800"/>
              <a:gd name="connsiteX293" fmla="*/ 3478797 w 4876800"/>
              <a:gd name="connsiteY293" fmla="*/ 236201 h 4876800"/>
              <a:gd name="connsiteX294" fmla="*/ 3574047 w 4876800"/>
              <a:gd name="connsiteY294" fmla="*/ 331451 h 4876800"/>
              <a:gd name="connsiteX295" fmla="*/ 3478797 w 4876800"/>
              <a:gd name="connsiteY295" fmla="*/ 426701 h 4876800"/>
              <a:gd name="connsiteX296" fmla="*/ 3383547 w 4876800"/>
              <a:gd name="connsiteY296" fmla="*/ 426701 h 4876800"/>
              <a:gd name="connsiteX297" fmla="*/ 3288297 w 4876800"/>
              <a:gd name="connsiteY297" fmla="*/ 331451 h 4876800"/>
              <a:gd name="connsiteX298" fmla="*/ 3383547 w 4876800"/>
              <a:gd name="connsiteY298" fmla="*/ 236201 h 4876800"/>
              <a:gd name="connsiteX299" fmla="*/ 2907297 w 4876800"/>
              <a:gd name="connsiteY299" fmla="*/ 236201 h 4876800"/>
              <a:gd name="connsiteX300" fmla="*/ 3002547 w 4876800"/>
              <a:gd name="connsiteY300" fmla="*/ 236201 h 4876800"/>
              <a:gd name="connsiteX301" fmla="*/ 3097797 w 4876800"/>
              <a:gd name="connsiteY301" fmla="*/ 331451 h 4876800"/>
              <a:gd name="connsiteX302" fmla="*/ 3002547 w 4876800"/>
              <a:gd name="connsiteY302" fmla="*/ 426701 h 4876800"/>
              <a:gd name="connsiteX303" fmla="*/ 2907297 w 4876800"/>
              <a:gd name="connsiteY303" fmla="*/ 426701 h 4876800"/>
              <a:gd name="connsiteX304" fmla="*/ 2812047 w 4876800"/>
              <a:gd name="connsiteY304" fmla="*/ 331451 h 4876800"/>
              <a:gd name="connsiteX305" fmla="*/ 2907297 w 4876800"/>
              <a:gd name="connsiteY305" fmla="*/ 236201 h 4876800"/>
              <a:gd name="connsiteX306" fmla="*/ 2431047 w 4876800"/>
              <a:gd name="connsiteY306" fmla="*/ 236201 h 4876800"/>
              <a:gd name="connsiteX307" fmla="*/ 2526297 w 4876800"/>
              <a:gd name="connsiteY307" fmla="*/ 236201 h 4876800"/>
              <a:gd name="connsiteX308" fmla="*/ 2621547 w 4876800"/>
              <a:gd name="connsiteY308" fmla="*/ 331451 h 4876800"/>
              <a:gd name="connsiteX309" fmla="*/ 2526297 w 4876800"/>
              <a:gd name="connsiteY309" fmla="*/ 426701 h 4876800"/>
              <a:gd name="connsiteX310" fmla="*/ 2431047 w 4876800"/>
              <a:gd name="connsiteY310" fmla="*/ 426701 h 4876800"/>
              <a:gd name="connsiteX311" fmla="*/ 2335797 w 4876800"/>
              <a:gd name="connsiteY311" fmla="*/ 331451 h 4876800"/>
              <a:gd name="connsiteX312" fmla="*/ 2431047 w 4876800"/>
              <a:gd name="connsiteY312" fmla="*/ 236201 h 4876800"/>
              <a:gd name="connsiteX313" fmla="*/ 1954797 w 4876800"/>
              <a:gd name="connsiteY313" fmla="*/ 236201 h 4876800"/>
              <a:gd name="connsiteX314" fmla="*/ 2050047 w 4876800"/>
              <a:gd name="connsiteY314" fmla="*/ 236201 h 4876800"/>
              <a:gd name="connsiteX315" fmla="*/ 2145297 w 4876800"/>
              <a:gd name="connsiteY315" fmla="*/ 331451 h 4876800"/>
              <a:gd name="connsiteX316" fmla="*/ 2050047 w 4876800"/>
              <a:gd name="connsiteY316" fmla="*/ 426701 h 4876800"/>
              <a:gd name="connsiteX317" fmla="*/ 1954797 w 4876800"/>
              <a:gd name="connsiteY317" fmla="*/ 426701 h 4876800"/>
              <a:gd name="connsiteX318" fmla="*/ 1859547 w 4876800"/>
              <a:gd name="connsiteY318" fmla="*/ 331451 h 4876800"/>
              <a:gd name="connsiteX319" fmla="*/ 1954797 w 4876800"/>
              <a:gd name="connsiteY319" fmla="*/ 236201 h 4876800"/>
              <a:gd name="connsiteX320" fmla="*/ 1478547 w 4876800"/>
              <a:gd name="connsiteY320" fmla="*/ 236201 h 4876800"/>
              <a:gd name="connsiteX321" fmla="*/ 1573797 w 4876800"/>
              <a:gd name="connsiteY321" fmla="*/ 236201 h 4876800"/>
              <a:gd name="connsiteX322" fmla="*/ 1669047 w 4876800"/>
              <a:gd name="connsiteY322" fmla="*/ 331451 h 4876800"/>
              <a:gd name="connsiteX323" fmla="*/ 1573797 w 4876800"/>
              <a:gd name="connsiteY323" fmla="*/ 426701 h 4876800"/>
              <a:gd name="connsiteX324" fmla="*/ 1478547 w 4876800"/>
              <a:gd name="connsiteY324" fmla="*/ 426701 h 4876800"/>
              <a:gd name="connsiteX325" fmla="*/ 1383297 w 4876800"/>
              <a:gd name="connsiteY325" fmla="*/ 331451 h 4876800"/>
              <a:gd name="connsiteX326" fmla="*/ 1478547 w 4876800"/>
              <a:gd name="connsiteY326" fmla="*/ 236201 h 4876800"/>
              <a:gd name="connsiteX327" fmla="*/ 1002297 w 4876800"/>
              <a:gd name="connsiteY327" fmla="*/ 236201 h 4876800"/>
              <a:gd name="connsiteX328" fmla="*/ 1097547 w 4876800"/>
              <a:gd name="connsiteY328" fmla="*/ 236201 h 4876800"/>
              <a:gd name="connsiteX329" fmla="*/ 1192797 w 4876800"/>
              <a:gd name="connsiteY329" fmla="*/ 331451 h 4876800"/>
              <a:gd name="connsiteX330" fmla="*/ 1097547 w 4876800"/>
              <a:gd name="connsiteY330" fmla="*/ 426701 h 4876800"/>
              <a:gd name="connsiteX331" fmla="*/ 1002297 w 4876800"/>
              <a:gd name="connsiteY331" fmla="*/ 426701 h 4876800"/>
              <a:gd name="connsiteX332" fmla="*/ 907047 w 4876800"/>
              <a:gd name="connsiteY332" fmla="*/ 331451 h 4876800"/>
              <a:gd name="connsiteX333" fmla="*/ 1002297 w 4876800"/>
              <a:gd name="connsiteY333" fmla="*/ 236201 h 4876800"/>
              <a:gd name="connsiteX334" fmla="*/ 4419600 w 4876800"/>
              <a:gd name="connsiteY334" fmla="*/ 190500 h 4876800"/>
              <a:gd name="connsiteX335" fmla="*/ 4419600 w 4876800"/>
              <a:gd name="connsiteY335" fmla="*/ 457200 h 4876800"/>
              <a:gd name="connsiteX336" fmla="*/ 4686300 w 4876800"/>
              <a:gd name="connsiteY336" fmla="*/ 457200 h 4876800"/>
              <a:gd name="connsiteX337" fmla="*/ 4686300 w 4876800"/>
              <a:gd name="connsiteY337" fmla="*/ 190500 h 4876800"/>
              <a:gd name="connsiteX338" fmla="*/ 190500 w 4876800"/>
              <a:gd name="connsiteY338" fmla="*/ 190500 h 4876800"/>
              <a:gd name="connsiteX339" fmla="*/ 190500 w 4876800"/>
              <a:gd name="connsiteY339" fmla="*/ 457200 h 4876800"/>
              <a:gd name="connsiteX340" fmla="*/ 457200 w 4876800"/>
              <a:gd name="connsiteY340" fmla="*/ 457200 h 4876800"/>
              <a:gd name="connsiteX341" fmla="*/ 457200 w 4876800"/>
              <a:gd name="connsiteY341" fmla="*/ 190500 h 4876800"/>
              <a:gd name="connsiteX342" fmla="*/ 4324350 w 4876800"/>
              <a:gd name="connsiteY342" fmla="*/ 0 h 4876800"/>
              <a:gd name="connsiteX343" fmla="*/ 4781550 w 4876800"/>
              <a:gd name="connsiteY343" fmla="*/ 0 h 4876800"/>
              <a:gd name="connsiteX344" fmla="*/ 4876800 w 4876800"/>
              <a:gd name="connsiteY344" fmla="*/ 95250 h 4876800"/>
              <a:gd name="connsiteX345" fmla="*/ 4876800 w 4876800"/>
              <a:gd name="connsiteY345" fmla="*/ 552450 h 4876800"/>
              <a:gd name="connsiteX346" fmla="*/ 4781550 w 4876800"/>
              <a:gd name="connsiteY346" fmla="*/ 647700 h 4876800"/>
              <a:gd name="connsiteX347" fmla="*/ 4324350 w 4876800"/>
              <a:gd name="connsiteY347" fmla="*/ 647700 h 4876800"/>
              <a:gd name="connsiteX348" fmla="*/ 4229100 w 4876800"/>
              <a:gd name="connsiteY348" fmla="*/ 552450 h 4876800"/>
              <a:gd name="connsiteX349" fmla="*/ 4229100 w 4876800"/>
              <a:gd name="connsiteY349" fmla="*/ 95250 h 4876800"/>
              <a:gd name="connsiteX350" fmla="*/ 4324350 w 4876800"/>
              <a:gd name="connsiteY350" fmla="*/ 0 h 4876800"/>
              <a:gd name="connsiteX351" fmla="*/ 95250 w 4876800"/>
              <a:gd name="connsiteY351" fmla="*/ 0 h 4876800"/>
              <a:gd name="connsiteX352" fmla="*/ 552450 w 4876800"/>
              <a:gd name="connsiteY352" fmla="*/ 0 h 4876800"/>
              <a:gd name="connsiteX353" fmla="*/ 647700 w 4876800"/>
              <a:gd name="connsiteY353" fmla="*/ 95250 h 4876800"/>
              <a:gd name="connsiteX354" fmla="*/ 647700 w 4876800"/>
              <a:gd name="connsiteY354" fmla="*/ 552450 h 4876800"/>
              <a:gd name="connsiteX355" fmla="*/ 552450 w 4876800"/>
              <a:gd name="connsiteY355" fmla="*/ 647700 h 4876800"/>
              <a:gd name="connsiteX356" fmla="*/ 95250 w 4876800"/>
              <a:gd name="connsiteY356" fmla="*/ 647700 h 4876800"/>
              <a:gd name="connsiteX357" fmla="*/ 0 w 4876800"/>
              <a:gd name="connsiteY357" fmla="*/ 552450 h 4876800"/>
              <a:gd name="connsiteX358" fmla="*/ 0 w 4876800"/>
              <a:gd name="connsiteY358" fmla="*/ 95250 h 4876800"/>
              <a:gd name="connsiteX359" fmla="*/ 95250 w 4876800"/>
              <a:gd name="connsiteY35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</a:cxnLst>
            <a:rect l="l" t="t" r="r" b="b"/>
            <a:pathLst>
              <a:path w="4876800" h="4876800">
                <a:moveTo>
                  <a:pt x="3859787" y="4465301"/>
                </a:moveTo>
                <a:lnTo>
                  <a:pt x="3874503" y="4465301"/>
                </a:lnTo>
                <a:cubicBezTo>
                  <a:pt x="3927110" y="4465301"/>
                  <a:pt x="3969753" y="4507954"/>
                  <a:pt x="3969753" y="4560551"/>
                </a:cubicBezTo>
                <a:cubicBezTo>
                  <a:pt x="3969753" y="4613148"/>
                  <a:pt x="3927100" y="4655801"/>
                  <a:pt x="3874503" y="4655801"/>
                </a:cubicBezTo>
                <a:lnTo>
                  <a:pt x="3859787" y="4655801"/>
                </a:lnTo>
                <a:cubicBezTo>
                  <a:pt x="3807190" y="4655801"/>
                  <a:pt x="3764537" y="4613148"/>
                  <a:pt x="3764537" y="4560551"/>
                </a:cubicBezTo>
                <a:cubicBezTo>
                  <a:pt x="3764537" y="4507954"/>
                  <a:pt x="3807190" y="4465301"/>
                  <a:pt x="3859787" y="4465301"/>
                </a:cubicBezTo>
                <a:close/>
                <a:moveTo>
                  <a:pt x="3383547" y="4465301"/>
                </a:moveTo>
                <a:lnTo>
                  <a:pt x="3478797" y="4465301"/>
                </a:lnTo>
                <a:cubicBezTo>
                  <a:pt x="3531394" y="4465301"/>
                  <a:pt x="3574047" y="4507954"/>
                  <a:pt x="3574047" y="4560551"/>
                </a:cubicBezTo>
                <a:cubicBezTo>
                  <a:pt x="3574047" y="4613148"/>
                  <a:pt x="3531394" y="4655801"/>
                  <a:pt x="3478797" y="4655801"/>
                </a:cubicBezTo>
                <a:lnTo>
                  <a:pt x="3383547" y="4655801"/>
                </a:lnTo>
                <a:cubicBezTo>
                  <a:pt x="3330950" y="4655801"/>
                  <a:pt x="3288297" y="4613148"/>
                  <a:pt x="3288297" y="4560551"/>
                </a:cubicBezTo>
                <a:cubicBezTo>
                  <a:pt x="3288297" y="4507954"/>
                  <a:pt x="3330950" y="4465301"/>
                  <a:pt x="3383547" y="4465301"/>
                </a:cubicBezTo>
                <a:close/>
                <a:moveTo>
                  <a:pt x="2907297" y="4465301"/>
                </a:moveTo>
                <a:lnTo>
                  <a:pt x="3002547" y="4465301"/>
                </a:lnTo>
                <a:cubicBezTo>
                  <a:pt x="3055144" y="4465301"/>
                  <a:pt x="3097797" y="4507954"/>
                  <a:pt x="3097797" y="4560551"/>
                </a:cubicBezTo>
                <a:cubicBezTo>
                  <a:pt x="3097797" y="4613148"/>
                  <a:pt x="3055144" y="4655801"/>
                  <a:pt x="3002547" y="4655801"/>
                </a:cubicBezTo>
                <a:lnTo>
                  <a:pt x="2907297" y="4655801"/>
                </a:lnTo>
                <a:cubicBezTo>
                  <a:pt x="2854700" y="4655801"/>
                  <a:pt x="2812047" y="4613148"/>
                  <a:pt x="2812047" y="4560551"/>
                </a:cubicBezTo>
                <a:cubicBezTo>
                  <a:pt x="2812047" y="4507954"/>
                  <a:pt x="2854700" y="4465301"/>
                  <a:pt x="2907297" y="4465301"/>
                </a:cubicBezTo>
                <a:close/>
                <a:moveTo>
                  <a:pt x="2431047" y="4465301"/>
                </a:moveTo>
                <a:lnTo>
                  <a:pt x="2526297" y="4465301"/>
                </a:lnTo>
                <a:cubicBezTo>
                  <a:pt x="2578894" y="4465301"/>
                  <a:pt x="2621547" y="4507954"/>
                  <a:pt x="2621547" y="4560551"/>
                </a:cubicBezTo>
                <a:cubicBezTo>
                  <a:pt x="2621547" y="4613148"/>
                  <a:pt x="2578894" y="4655801"/>
                  <a:pt x="2526297" y="4655801"/>
                </a:cubicBezTo>
                <a:lnTo>
                  <a:pt x="2431047" y="4655801"/>
                </a:lnTo>
                <a:cubicBezTo>
                  <a:pt x="2378450" y="4655801"/>
                  <a:pt x="2335797" y="4613148"/>
                  <a:pt x="2335797" y="4560551"/>
                </a:cubicBezTo>
                <a:cubicBezTo>
                  <a:pt x="2335797" y="4507954"/>
                  <a:pt x="2378450" y="4465301"/>
                  <a:pt x="2431047" y="4465301"/>
                </a:cubicBezTo>
                <a:close/>
                <a:moveTo>
                  <a:pt x="1954797" y="4465301"/>
                </a:moveTo>
                <a:lnTo>
                  <a:pt x="2050047" y="4465301"/>
                </a:lnTo>
                <a:cubicBezTo>
                  <a:pt x="2102644" y="4465301"/>
                  <a:pt x="2145297" y="4507954"/>
                  <a:pt x="2145297" y="4560551"/>
                </a:cubicBezTo>
                <a:cubicBezTo>
                  <a:pt x="2145297" y="4613148"/>
                  <a:pt x="2102644" y="4655801"/>
                  <a:pt x="2050047" y="4655801"/>
                </a:cubicBezTo>
                <a:lnTo>
                  <a:pt x="1954797" y="4655801"/>
                </a:lnTo>
                <a:cubicBezTo>
                  <a:pt x="1902200" y="4655801"/>
                  <a:pt x="1859547" y="4613148"/>
                  <a:pt x="1859547" y="4560551"/>
                </a:cubicBezTo>
                <a:cubicBezTo>
                  <a:pt x="1859547" y="4507954"/>
                  <a:pt x="1902200" y="4465301"/>
                  <a:pt x="1954797" y="4465301"/>
                </a:cubicBezTo>
                <a:close/>
                <a:moveTo>
                  <a:pt x="1478547" y="4465301"/>
                </a:moveTo>
                <a:lnTo>
                  <a:pt x="1573797" y="4465301"/>
                </a:lnTo>
                <a:cubicBezTo>
                  <a:pt x="1626394" y="4465301"/>
                  <a:pt x="1669047" y="4507954"/>
                  <a:pt x="1669047" y="4560551"/>
                </a:cubicBezTo>
                <a:cubicBezTo>
                  <a:pt x="1669047" y="4613148"/>
                  <a:pt x="1626394" y="4655801"/>
                  <a:pt x="1573797" y="4655801"/>
                </a:cubicBezTo>
                <a:lnTo>
                  <a:pt x="1478547" y="4655801"/>
                </a:lnTo>
                <a:cubicBezTo>
                  <a:pt x="1425950" y="4655801"/>
                  <a:pt x="1383297" y="4613148"/>
                  <a:pt x="1383297" y="4560551"/>
                </a:cubicBezTo>
                <a:cubicBezTo>
                  <a:pt x="1383297" y="4507954"/>
                  <a:pt x="1425950" y="4465301"/>
                  <a:pt x="1478547" y="4465301"/>
                </a:cubicBezTo>
                <a:close/>
                <a:moveTo>
                  <a:pt x="1002297" y="4465301"/>
                </a:moveTo>
                <a:lnTo>
                  <a:pt x="1097547" y="4465301"/>
                </a:lnTo>
                <a:cubicBezTo>
                  <a:pt x="1150144" y="4465301"/>
                  <a:pt x="1192797" y="4507954"/>
                  <a:pt x="1192797" y="4560551"/>
                </a:cubicBezTo>
                <a:cubicBezTo>
                  <a:pt x="1192797" y="4613148"/>
                  <a:pt x="1150144" y="4655801"/>
                  <a:pt x="1097547" y="4655801"/>
                </a:cubicBezTo>
                <a:lnTo>
                  <a:pt x="1002297" y="4655801"/>
                </a:lnTo>
                <a:cubicBezTo>
                  <a:pt x="949700" y="4655801"/>
                  <a:pt x="907047" y="4613148"/>
                  <a:pt x="907047" y="4560551"/>
                </a:cubicBezTo>
                <a:cubicBezTo>
                  <a:pt x="907047" y="4507954"/>
                  <a:pt x="949700" y="4465301"/>
                  <a:pt x="1002297" y="4465301"/>
                </a:cubicBezTo>
                <a:close/>
                <a:moveTo>
                  <a:pt x="4419600" y="4419600"/>
                </a:moveTo>
                <a:lnTo>
                  <a:pt x="4419600" y="4686300"/>
                </a:lnTo>
                <a:lnTo>
                  <a:pt x="4686300" y="4686300"/>
                </a:lnTo>
                <a:lnTo>
                  <a:pt x="4686300" y="4419600"/>
                </a:lnTo>
                <a:close/>
                <a:moveTo>
                  <a:pt x="190500" y="4419600"/>
                </a:moveTo>
                <a:lnTo>
                  <a:pt x="190500" y="4686300"/>
                </a:lnTo>
                <a:lnTo>
                  <a:pt x="457200" y="4686300"/>
                </a:lnTo>
                <a:lnTo>
                  <a:pt x="457200" y="4419600"/>
                </a:lnTo>
                <a:close/>
                <a:moveTo>
                  <a:pt x="4324350" y="4229100"/>
                </a:moveTo>
                <a:lnTo>
                  <a:pt x="4781550" y="4229100"/>
                </a:lnTo>
                <a:cubicBezTo>
                  <a:pt x="4834147" y="4229100"/>
                  <a:pt x="4876800" y="4271753"/>
                  <a:pt x="4876800" y="4324350"/>
                </a:cubicBezTo>
                <a:lnTo>
                  <a:pt x="4876800" y="4781550"/>
                </a:lnTo>
                <a:cubicBezTo>
                  <a:pt x="4876800" y="4834147"/>
                  <a:pt x="4834147" y="4876800"/>
                  <a:pt x="4781550" y="4876800"/>
                </a:cubicBezTo>
                <a:lnTo>
                  <a:pt x="4324350" y="4876800"/>
                </a:lnTo>
                <a:cubicBezTo>
                  <a:pt x="4271753" y="4876800"/>
                  <a:pt x="4229100" y="4834147"/>
                  <a:pt x="4229100" y="4781550"/>
                </a:cubicBezTo>
                <a:lnTo>
                  <a:pt x="4229100" y="4324350"/>
                </a:lnTo>
                <a:cubicBezTo>
                  <a:pt x="4229100" y="4271753"/>
                  <a:pt x="4271753" y="4229100"/>
                  <a:pt x="4324350" y="4229100"/>
                </a:cubicBezTo>
                <a:close/>
                <a:moveTo>
                  <a:pt x="95250" y="4229100"/>
                </a:moveTo>
                <a:lnTo>
                  <a:pt x="552450" y="4229100"/>
                </a:lnTo>
                <a:cubicBezTo>
                  <a:pt x="605047" y="4229100"/>
                  <a:pt x="647700" y="4271753"/>
                  <a:pt x="647700" y="4324350"/>
                </a:cubicBezTo>
                <a:lnTo>
                  <a:pt x="647700" y="4781550"/>
                </a:lnTo>
                <a:cubicBezTo>
                  <a:pt x="647700" y="4834147"/>
                  <a:pt x="605047" y="4876800"/>
                  <a:pt x="552450" y="4876800"/>
                </a:cubicBezTo>
                <a:lnTo>
                  <a:pt x="95250" y="4876800"/>
                </a:lnTo>
                <a:cubicBezTo>
                  <a:pt x="42653" y="4876800"/>
                  <a:pt x="0" y="4834147"/>
                  <a:pt x="0" y="4781550"/>
                </a:cubicBezTo>
                <a:lnTo>
                  <a:pt x="0" y="4324350"/>
                </a:lnTo>
                <a:cubicBezTo>
                  <a:pt x="0" y="4271753"/>
                  <a:pt x="42653" y="4229100"/>
                  <a:pt x="95250" y="4229100"/>
                </a:cubicBezTo>
                <a:close/>
                <a:moveTo>
                  <a:pt x="4552950" y="3691614"/>
                </a:moveTo>
                <a:cubicBezTo>
                  <a:pt x="4605547" y="3691614"/>
                  <a:pt x="4648200" y="3734267"/>
                  <a:pt x="4648200" y="3786864"/>
                </a:cubicBezTo>
                <a:lnTo>
                  <a:pt x="4648200" y="3882114"/>
                </a:lnTo>
                <a:cubicBezTo>
                  <a:pt x="4648200" y="3934711"/>
                  <a:pt x="4605547" y="3977364"/>
                  <a:pt x="4552950" y="3977364"/>
                </a:cubicBezTo>
                <a:cubicBezTo>
                  <a:pt x="4500353" y="3977364"/>
                  <a:pt x="4457700" y="3934711"/>
                  <a:pt x="4457700" y="3882114"/>
                </a:cubicBezTo>
                <a:lnTo>
                  <a:pt x="4457700" y="3786864"/>
                </a:lnTo>
                <a:cubicBezTo>
                  <a:pt x="4457700" y="3734267"/>
                  <a:pt x="4500353" y="3691614"/>
                  <a:pt x="4552950" y="3691614"/>
                </a:cubicBezTo>
                <a:close/>
                <a:moveTo>
                  <a:pt x="323850" y="3691614"/>
                </a:moveTo>
                <a:cubicBezTo>
                  <a:pt x="376447" y="3691614"/>
                  <a:pt x="419100" y="3734267"/>
                  <a:pt x="419100" y="3786864"/>
                </a:cubicBezTo>
                <a:lnTo>
                  <a:pt x="419100" y="3882114"/>
                </a:lnTo>
                <a:cubicBezTo>
                  <a:pt x="419100" y="3934711"/>
                  <a:pt x="376447" y="3977364"/>
                  <a:pt x="323850" y="3977364"/>
                </a:cubicBezTo>
                <a:cubicBezTo>
                  <a:pt x="271253" y="3977364"/>
                  <a:pt x="228600" y="3934711"/>
                  <a:pt x="228600" y="3882114"/>
                </a:cubicBezTo>
                <a:lnTo>
                  <a:pt x="228600" y="3786864"/>
                </a:lnTo>
                <a:cubicBezTo>
                  <a:pt x="228600" y="3734267"/>
                  <a:pt x="271253" y="3691614"/>
                  <a:pt x="323850" y="3691614"/>
                </a:cubicBezTo>
                <a:close/>
                <a:moveTo>
                  <a:pt x="1594647" y="3513306"/>
                </a:moveTo>
                <a:lnTo>
                  <a:pt x="1753809" y="3877094"/>
                </a:lnTo>
                <a:lnTo>
                  <a:pt x="1912962" y="3513306"/>
                </a:lnTo>
                <a:close/>
                <a:moveTo>
                  <a:pt x="4552950" y="3215364"/>
                </a:moveTo>
                <a:cubicBezTo>
                  <a:pt x="4605547" y="3215364"/>
                  <a:pt x="4648200" y="3258017"/>
                  <a:pt x="4648200" y="3310614"/>
                </a:cubicBezTo>
                <a:lnTo>
                  <a:pt x="4648200" y="3405864"/>
                </a:lnTo>
                <a:cubicBezTo>
                  <a:pt x="4648200" y="3458461"/>
                  <a:pt x="4605547" y="3501114"/>
                  <a:pt x="4552950" y="3501114"/>
                </a:cubicBezTo>
                <a:cubicBezTo>
                  <a:pt x="4500353" y="3501114"/>
                  <a:pt x="4457700" y="3458461"/>
                  <a:pt x="4457700" y="3405864"/>
                </a:cubicBezTo>
                <a:lnTo>
                  <a:pt x="4457700" y="3310614"/>
                </a:lnTo>
                <a:cubicBezTo>
                  <a:pt x="4457700" y="3258017"/>
                  <a:pt x="4500353" y="3215364"/>
                  <a:pt x="4552950" y="3215364"/>
                </a:cubicBezTo>
                <a:close/>
                <a:moveTo>
                  <a:pt x="323850" y="3215364"/>
                </a:moveTo>
                <a:cubicBezTo>
                  <a:pt x="376447" y="3215364"/>
                  <a:pt x="419100" y="3258017"/>
                  <a:pt x="419100" y="3310614"/>
                </a:cubicBezTo>
                <a:lnTo>
                  <a:pt x="419100" y="3405864"/>
                </a:lnTo>
                <a:cubicBezTo>
                  <a:pt x="419100" y="3458461"/>
                  <a:pt x="376447" y="3501114"/>
                  <a:pt x="323850" y="3501114"/>
                </a:cubicBezTo>
                <a:cubicBezTo>
                  <a:pt x="271253" y="3501114"/>
                  <a:pt x="228600" y="3458461"/>
                  <a:pt x="228600" y="3405864"/>
                </a:cubicBezTo>
                <a:lnTo>
                  <a:pt x="228600" y="3310614"/>
                </a:lnTo>
                <a:cubicBezTo>
                  <a:pt x="228600" y="3258017"/>
                  <a:pt x="271253" y="3215364"/>
                  <a:pt x="323850" y="3215364"/>
                </a:cubicBezTo>
                <a:close/>
                <a:moveTo>
                  <a:pt x="2437524" y="3061639"/>
                </a:moveTo>
                <a:cubicBezTo>
                  <a:pt x="2489054" y="3061039"/>
                  <a:pt x="2532317" y="3101340"/>
                  <a:pt x="2534308" y="3153213"/>
                </a:cubicBezTo>
                <a:cubicBezTo>
                  <a:pt x="2536337" y="3205791"/>
                  <a:pt x="2495369" y="3250034"/>
                  <a:pt x="2442801" y="3252054"/>
                </a:cubicBezTo>
                <a:cubicBezTo>
                  <a:pt x="2441572" y="3252101"/>
                  <a:pt x="2439610" y="3252139"/>
                  <a:pt x="2438391" y="3252139"/>
                </a:cubicBezTo>
                <a:cubicBezTo>
                  <a:pt x="2385794" y="3252139"/>
                  <a:pt x="2343141" y="3209486"/>
                  <a:pt x="2343141" y="3156889"/>
                </a:cubicBezTo>
                <a:cubicBezTo>
                  <a:pt x="2343141" y="3104568"/>
                  <a:pt x="2385318" y="3062097"/>
                  <a:pt x="2437524" y="3061639"/>
                </a:cubicBezTo>
                <a:close/>
                <a:moveTo>
                  <a:pt x="4552950" y="2739114"/>
                </a:moveTo>
                <a:cubicBezTo>
                  <a:pt x="4605547" y="2739114"/>
                  <a:pt x="4648200" y="2781767"/>
                  <a:pt x="4648200" y="2834364"/>
                </a:cubicBezTo>
                <a:lnTo>
                  <a:pt x="4648200" y="2929614"/>
                </a:lnTo>
                <a:cubicBezTo>
                  <a:pt x="4648200" y="2982211"/>
                  <a:pt x="4605547" y="3024864"/>
                  <a:pt x="4552950" y="3024864"/>
                </a:cubicBezTo>
                <a:cubicBezTo>
                  <a:pt x="4500353" y="3024864"/>
                  <a:pt x="4457700" y="2982211"/>
                  <a:pt x="4457700" y="2929614"/>
                </a:cubicBezTo>
                <a:lnTo>
                  <a:pt x="4457700" y="2834364"/>
                </a:lnTo>
                <a:cubicBezTo>
                  <a:pt x="4457700" y="2781767"/>
                  <a:pt x="4500353" y="2739114"/>
                  <a:pt x="4552950" y="2739114"/>
                </a:cubicBezTo>
                <a:close/>
                <a:moveTo>
                  <a:pt x="323850" y="2739114"/>
                </a:moveTo>
                <a:cubicBezTo>
                  <a:pt x="376447" y="2739114"/>
                  <a:pt x="419100" y="2781767"/>
                  <a:pt x="419100" y="2834364"/>
                </a:cubicBezTo>
                <a:lnTo>
                  <a:pt x="419100" y="2929614"/>
                </a:lnTo>
                <a:cubicBezTo>
                  <a:pt x="419100" y="2982211"/>
                  <a:pt x="376447" y="3024864"/>
                  <a:pt x="323850" y="3024864"/>
                </a:cubicBezTo>
                <a:cubicBezTo>
                  <a:pt x="271253" y="3024864"/>
                  <a:pt x="228600" y="2982211"/>
                  <a:pt x="228600" y="2929614"/>
                </a:cubicBezTo>
                <a:lnTo>
                  <a:pt x="228600" y="2834364"/>
                </a:lnTo>
                <a:cubicBezTo>
                  <a:pt x="228600" y="2781767"/>
                  <a:pt x="271253" y="2739114"/>
                  <a:pt x="323850" y="2739114"/>
                </a:cubicBezTo>
                <a:close/>
                <a:moveTo>
                  <a:pt x="4552950" y="2262864"/>
                </a:moveTo>
                <a:cubicBezTo>
                  <a:pt x="4605547" y="2262864"/>
                  <a:pt x="4648200" y="2305507"/>
                  <a:pt x="4648200" y="2358114"/>
                </a:cubicBezTo>
                <a:lnTo>
                  <a:pt x="4648200" y="2453364"/>
                </a:lnTo>
                <a:cubicBezTo>
                  <a:pt x="4648200" y="2505961"/>
                  <a:pt x="4605547" y="2548614"/>
                  <a:pt x="4552950" y="2548614"/>
                </a:cubicBezTo>
                <a:cubicBezTo>
                  <a:pt x="4500353" y="2548614"/>
                  <a:pt x="4457700" y="2505961"/>
                  <a:pt x="4457700" y="2453364"/>
                </a:cubicBezTo>
                <a:lnTo>
                  <a:pt x="4457700" y="2358114"/>
                </a:lnTo>
                <a:cubicBezTo>
                  <a:pt x="4457700" y="2305507"/>
                  <a:pt x="4500353" y="2262864"/>
                  <a:pt x="4552950" y="2262864"/>
                </a:cubicBezTo>
                <a:close/>
                <a:moveTo>
                  <a:pt x="323850" y="2262864"/>
                </a:moveTo>
                <a:cubicBezTo>
                  <a:pt x="376447" y="2262864"/>
                  <a:pt x="419100" y="2305507"/>
                  <a:pt x="419100" y="2358114"/>
                </a:cubicBezTo>
                <a:lnTo>
                  <a:pt x="419100" y="2453364"/>
                </a:lnTo>
                <a:cubicBezTo>
                  <a:pt x="419100" y="2505961"/>
                  <a:pt x="376447" y="2548614"/>
                  <a:pt x="323850" y="2548614"/>
                </a:cubicBezTo>
                <a:cubicBezTo>
                  <a:pt x="271253" y="2548614"/>
                  <a:pt x="228600" y="2505961"/>
                  <a:pt x="228600" y="2453364"/>
                </a:cubicBezTo>
                <a:lnTo>
                  <a:pt x="228600" y="2358114"/>
                </a:lnTo>
                <a:cubicBezTo>
                  <a:pt x="228600" y="2305507"/>
                  <a:pt x="271253" y="2262864"/>
                  <a:pt x="323850" y="2262864"/>
                </a:cubicBezTo>
                <a:close/>
                <a:moveTo>
                  <a:pt x="1449039" y="2047875"/>
                </a:moveTo>
                <a:cubicBezTo>
                  <a:pt x="1474089" y="2047875"/>
                  <a:pt x="1498664" y="2058067"/>
                  <a:pt x="1516380" y="2075783"/>
                </a:cubicBezTo>
                <a:cubicBezTo>
                  <a:pt x="1534097" y="2093499"/>
                  <a:pt x="1544289" y="2118074"/>
                  <a:pt x="1544289" y="2143125"/>
                </a:cubicBezTo>
                <a:cubicBezTo>
                  <a:pt x="1544289" y="2168176"/>
                  <a:pt x="1534087" y="2192750"/>
                  <a:pt x="1516380" y="2210467"/>
                </a:cubicBezTo>
                <a:cubicBezTo>
                  <a:pt x="1498664" y="2228183"/>
                  <a:pt x="1474089" y="2238375"/>
                  <a:pt x="1449039" y="2238375"/>
                </a:cubicBezTo>
                <a:cubicBezTo>
                  <a:pt x="1423893" y="2238375"/>
                  <a:pt x="1399413" y="2228183"/>
                  <a:pt x="1381697" y="2210467"/>
                </a:cubicBezTo>
                <a:cubicBezTo>
                  <a:pt x="1363885" y="2192750"/>
                  <a:pt x="1353789" y="2168176"/>
                  <a:pt x="1353789" y="2143125"/>
                </a:cubicBezTo>
                <a:cubicBezTo>
                  <a:pt x="1353789" y="2117979"/>
                  <a:pt x="1363885" y="2093499"/>
                  <a:pt x="1381697" y="2075783"/>
                </a:cubicBezTo>
                <a:cubicBezTo>
                  <a:pt x="1399413" y="2058067"/>
                  <a:pt x="1423893" y="2047875"/>
                  <a:pt x="1449039" y="2047875"/>
                </a:cubicBezTo>
                <a:close/>
                <a:moveTo>
                  <a:pt x="4552950" y="1786614"/>
                </a:moveTo>
                <a:cubicBezTo>
                  <a:pt x="4605547" y="1786614"/>
                  <a:pt x="4648200" y="1829257"/>
                  <a:pt x="4648200" y="1881864"/>
                </a:cubicBezTo>
                <a:lnTo>
                  <a:pt x="4648200" y="1977114"/>
                </a:lnTo>
                <a:cubicBezTo>
                  <a:pt x="4648200" y="2029720"/>
                  <a:pt x="4605547" y="2072364"/>
                  <a:pt x="4552950" y="2072364"/>
                </a:cubicBezTo>
                <a:cubicBezTo>
                  <a:pt x="4500353" y="2072364"/>
                  <a:pt x="4457700" y="2029720"/>
                  <a:pt x="4457700" y="1977114"/>
                </a:cubicBezTo>
                <a:lnTo>
                  <a:pt x="4457700" y="1881864"/>
                </a:lnTo>
                <a:cubicBezTo>
                  <a:pt x="4457700" y="1829257"/>
                  <a:pt x="4500353" y="1786614"/>
                  <a:pt x="4552950" y="1786614"/>
                </a:cubicBezTo>
                <a:close/>
                <a:moveTo>
                  <a:pt x="323850" y="1786614"/>
                </a:moveTo>
                <a:cubicBezTo>
                  <a:pt x="376447" y="1786614"/>
                  <a:pt x="419100" y="1829257"/>
                  <a:pt x="419100" y="1881864"/>
                </a:cubicBezTo>
                <a:lnTo>
                  <a:pt x="419100" y="1977114"/>
                </a:lnTo>
                <a:cubicBezTo>
                  <a:pt x="419100" y="2029720"/>
                  <a:pt x="376447" y="2072364"/>
                  <a:pt x="323850" y="2072364"/>
                </a:cubicBezTo>
                <a:cubicBezTo>
                  <a:pt x="271253" y="2072364"/>
                  <a:pt x="228600" y="2029720"/>
                  <a:pt x="228600" y="1977114"/>
                </a:cubicBezTo>
                <a:lnTo>
                  <a:pt x="228600" y="1881864"/>
                </a:lnTo>
                <a:cubicBezTo>
                  <a:pt x="228600" y="1829257"/>
                  <a:pt x="271253" y="1786614"/>
                  <a:pt x="323850" y="1786614"/>
                </a:cubicBezTo>
                <a:close/>
                <a:moveTo>
                  <a:pt x="2438391" y="1624670"/>
                </a:moveTo>
                <a:cubicBezTo>
                  <a:pt x="2887094" y="1624670"/>
                  <a:pt x="3252131" y="1989715"/>
                  <a:pt x="3252131" y="2438410"/>
                </a:cubicBezTo>
                <a:cubicBezTo>
                  <a:pt x="3252131" y="2741238"/>
                  <a:pt x="3085605" y="3017187"/>
                  <a:pt x="2817533" y="3158576"/>
                </a:cubicBezTo>
                <a:cubicBezTo>
                  <a:pt x="2803370" y="3166053"/>
                  <a:pt x="2788158" y="3169596"/>
                  <a:pt x="2773185" y="3169596"/>
                </a:cubicBezTo>
                <a:cubicBezTo>
                  <a:pt x="2738971" y="3169596"/>
                  <a:pt x="2705910" y="3151118"/>
                  <a:pt x="2688851" y="3118761"/>
                </a:cubicBezTo>
                <a:cubicBezTo>
                  <a:pt x="2664305" y="3072232"/>
                  <a:pt x="2682135" y="3014615"/>
                  <a:pt x="2728665" y="2990079"/>
                </a:cubicBezTo>
                <a:cubicBezTo>
                  <a:pt x="2934043" y="2881751"/>
                  <a:pt x="3061631" y="2670362"/>
                  <a:pt x="3061631" y="2438410"/>
                </a:cubicBezTo>
                <a:cubicBezTo>
                  <a:pt x="3061631" y="2094757"/>
                  <a:pt x="2782043" y="1815170"/>
                  <a:pt x="2438391" y="1815170"/>
                </a:cubicBezTo>
                <a:cubicBezTo>
                  <a:pt x="2385794" y="1815170"/>
                  <a:pt x="2343141" y="1772526"/>
                  <a:pt x="2343141" y="1719920"/>
                </a:cubicBezTo>
                <a:cubicBezTo>
                  <a:pt x="2343141" y="1667313"/>
                  <a:pt x="2385794" y="1624670"/>
                  <a:pt x="2438391" y="1624670"/>
                </a:cubicBezTo>
                <a:close/>
                <a:moveTo>
                  <a:pt x="4552950" y="1310364"/>
                </a:moveTo>
                <a:cubicBezTo>
                  <a:pt x="4605547" y="1310364"/>
                  <a:pt x="4648200" y="1353007"/>
                  <a:pt x="4648200" y="1405614"/>
                </a:cubicBezTo>
                <a:lnTo>
                  <a:pt x="4648200" y="1500864"/>
                </a:lnTo>
                <a:cubicBezTo>
                  <a:pt x="4648200" y="1553470"/>
                  <a:pt x="4605547" y="1596114"/>
                  <a:pt x="4552950" y="1596114"/>
                </a:cubicBezTo>
                <a:cubicBezTo>
                  <a:pt x="4500353" y="1596114"/>
                  <a:pt x="4457700" y="1553470"/>
                  <a:pt x="4457700" y="1500864"/>
                </a:cubicBezTo>
                <a:lnTo>
                  <a:pt x="4457700" y="1405614"/>
                </a:lnTo>
                <a:cubicBezTo>
                  <a:pt x="4457700" y="1353007"/>
                  <a:pt x="4500353" y="1310364"/>
                  <a:pt x="4552950" y="1310364"/>
                </a:cubicBezTo>
                <a:close/>
                <a:moveTo>
                  <a:pt x="323850" y="1310364"/>
                </a:moveTo>
                <a:cubicBezTo>
                  <a:pt x="376447" y="1310364"/>
                  <a:pt x="419100" y="1353007"/>
                  <a:pt x="419100" y="1405614"/>
                </a:cubicBezTo>
                <a:lnTo>
                  <a:pt x="419100" y="1500864"/>
                </a:lnTo>
                <a:cubicBezTo>
                  <a:pt x="419100" y="1553470"/>
                  <a:pt x="376447" y="1596114"/>
                  <a:pt x="323850" y="1596114"/>
                </a:cubicBezTo>
                <a:cubicBezTo>
                  <a:pt x="271253" y="1596114"/>
                  <a:pt x="228600" y="1553470"/>
                  <a:pt x="228600" y="1500864"/>
                </a:cubicBezTo>
                <a:lnTo>
                  <a:pt x="228600" y="1405614"/>
                </a:lnTo>
                <a:cubicBezTo>
                  <a:pt x="228600" y="1353007"/>
                  <a:pt x="271253" y="1310364"/>
                  <a:pt x="323850" y="1310364"/>
                </a:cubicBezTo>
                <a:close/>
                <a:moveTo>
                  <a:pt x="4552950" y="914638"/>
                </a:moveTo>
                <a:cubicBezTo>
                  <a:pt x="4605547" y="914638"/>
                  <a:pt x="4648200" y="957281"/>
                  <a:pt x="4648200" y="1009888"/>
                </a:cubicBezTo>
                <a:lnTo>
                  <a:pt x="4648200" y="1024613"/>
                </a:lnTo>
                <a:cubicBezTo>
                  <a:pt x="4648200" y="1077220"/>
                  <a:pt x="4605547" y="1119863"/>
                  <a:pt x="4552950" y="1119863"/>
                </a:cubicBezTo>
                <a:cubicBezTo>
                  <a:pt x="4500353" y="1119863"/>
                  <a:pt x="4457700" y="1077220"/>
                  <a:pt x="4457700" y="1024613"/>
                </a:cubicBezTo>
                <a:lnTo>
                  <a:pt x="4457700" y="1009888"/>
                </a:lnTo>
                <a:cubicBezTo>
                  <a:pt x="4457700" y="957281"/>
                  <a:pt x="4500353" y="914638"/>
                  <a:pt x="4552950" y="914638"/>
                </a:cubicBezTo>
                <a:close/>
                <a:moveTo>
                  <a:pt x="323850" y="914638"/>
                </a:moveTo>
                <a:cubicBezTo>
                  <a:pt x="376447" y="914638"/>
                  <a:pt x="419100" y="957281"/>
                  <a:pt x="419100" y="1009888"/>
                </a:cubicBezTo>
                <a:lnTo>
                  <a:pt x="419100" y="1024613"/>
                </a:lnTo>
                <a:cubicBezTo>
                  <a:pt x="419100" y="1077220"/>
                  <a:pt x="376447" y="1119863"/>
                  <a:pt x="323850" y="1119863"/>
                </a:cubicBezTo>
                <a:cubicBezTo>
                  <a:pt x="271253" y="1119863"/>
                  <a:pt x="228600" y="1077220"/>
                  <a:pt x="228600" y="1024613"/>
                </a:cubicBezTo>
                <a:lnTo>
                  <a:pt x="228600" y="1009888"/>
                </a:lnTo>
                <a:cubicBezTo>
                  <a:pt x="228600" y="957281"/>
                  <a:pt x="271253" y="914638"/>
                  <a:pt x="323850" y="914638"/>
                </a:cubicBezTo>
                <a:close/>
                <a:moveTo>
                  <a:pt x="1557870" y="811225"/>
                </a:moveTo>
                <a:cubicBezTo>
                  <a:pt x="1550365" y="811225"/>
                  <a:pt x="1544259" y="817330"/>
                  <a:pt x="1544259" y="824836"/>
                </a:cubicBezTo>
                <a:lnTo>
                  <a:pt x="1544259" y="1208551"/>
                </a:lnTo>
                <a:lnTo>
                  <a:pt x="1544259" y="1208560"/>
                </a:lnTo>
                <a:lnTo>
                  <a:pt x="1963369" y="1208560"/>
                </a:lnTo>
                <a:lnTo>
                  <a:pt x="1963369" y="824836"/>
                </a:lnTo>
                <a:cubicBezTo>
                  <a:pt x="1963369" y="817330"/>
                  <a:pt x="1957263" y="811225"/>
                  <a:pt x="1949758" y="811225"/>
                </a:cubicBezTo>
                <a:close/>
                <a:moveTo>
                  <a:pt x="2438400" y="666693"/>
                </a:moveTo>
                <a:lnTo>
                  <a:pt x="2736542" y="666693"/>
                </a:lnTo>
                <a:cubicBezTo>
                  <a:pt x="2783367" y="666693"/>
                  <a:pt x="2823248" y="700726"/>
                  <a:pt x="2830611" y="746960"/>
                </a:cubicBezTo>
                <a:lnTo>
                  <a:pt x="2868253" y="983409"/>
                </a:lnTo>
                <a:lnTo>
                  <a:pt x="3162290" y="1105071"/>
                </a:lnTo>
                <a:lnTo>
                  <a:pt x="3356000" y="964359"/>
                </a:lnTo>
                <a:cubicBezTo>
                  <a:pt x="3393862" y="936831"/>
                  <a:pt x="3446164" y="940927"/>
                  <a:pt x="3479301" y="974045"/>
                </a:cubicBezTo>
                <a:lnTo>
                  <a:pt x="3901973" y="1396422"/>
                </a:lnTo>
                <a:cubicBezTo>
                  <a:pt x="3935101" y="1429531"/>
                  <a:pt x="3939254" y="1481814"/>
                  <a:pt x="3911746" y="1519723"/>
                </a:cubicBezTo>
                <a:lnTo>
                  <a:pt x="3771109" y="1713614"/>
                </a:lnTo>
                <a:lnTo>
                  <a:pt x="3892944" y="2007432"/>
                </a:lnTo>
                <a:lnTo>
                  <a:pt x="4129516" y="2044913"/>
                </a:lnTo>
                <a:cubicBezTo>
                  <a:pt x="4175779" y="2052237"/>
                  <a:pt x="4209850" y="2092119"/>
                  <a:pt x="4209888" y="2138953"/>
                </a:cubicBezTo>
                <a:lnTo>
                  <a:pt x="4210136" y="2736494"/>
                </a:lnTo>
                <a:cubicBezTo>
                  <a:pt x="4210154" y="2783329"/>
                  <a:pt x="4176112" y="2823239"/>
                  <a:pt x="4129859" y="2830601"/>
                </a:cubicBezTo>
                <a:lnTo>
                  <a:pt x="3893420" y="2868244"/>
                </a:lnTo>
                <a:lnTo>
                  <a:pt x="3771747" y="3162281"/>
                </a:lnTo>
                <a:lnTo>
                  <a:pt x="3912470" y="3355991"/>
                </a:lnTo>
                <a:cubicBezTo>
                  <a:pt x="3939988" y="3393872"/>
                  <a:pt x="3935892" y="3446154"/>
                  <a:pt x="3902773" y="3479292"/>
                </a:cubicBezTo>
                <a:lnTo>
                  <a:pt x="3480397" y="3901954"/>
                </a:lnTo>
                <a:cubicBezTo>
                  <a:pt x="3447297" y="3935092"/>
                  <a:pt x="3395005" y="3939226"/>
                  <a:pt x="3357105" y="3911727"/>
                </a:cubicBezTo>
                <a:lnTo>
                  <a:pt x="3163214" y="3771090"/>
                </a:lnTo>
                <a:lnTo>
                  <a:pt x="2869387" y="3892925"/>
                </a:lnTo>
                <a:lnTo>
                  <a:pt x="2831897" y="4129630"/>
                </a:lnTo>
                <a:cubicBezTo>
                  <a:pt x="2824562" y="4175912"/>
                  <a:pt x="2784672" y="4209983"/>
                  <a:pt x="2737818" y="4209983"/>
                </a:cubicBezTo>
                <a:lnTo>
                  <a:pt x="2438400" y="4209983"/>
                </a:lnTo>
                <a:cubicBezTo>
                  <a:pt x="2385803" y="4209983"/>
                  <a:pt x="2343150" y="4167331"/>
                  <a:pt x="2343150" y="4114733"/>
                </a:cubicBezTo>
                <a:cubicBezTo>
                  <a:pt x="2343150" y="4062136"/>
                  <a:pt x="2385803" y="4019483"/>
                  <a:pt x="2438400" y="4019483"/>
                </a:cubicBezTo>
                <a:lnTo>
                  <a:pt x="2656465" y="4019483"/>
                </a:lnTo>
                <a:lnTo>
                  <a:pt x="2689574" y="3810476"/>
                </a:lnTo>
                <a:cubicBezTo>
                  <a:pt x="2694756" y="3777758"/>
                  <a:pt x="2716568" y="3750078"/>
                  <a:pt x="2747172" y="3737391"/>
                </a:cubicBezTo>
                <a:lnTo>
                  <a:pt x="3139488" y="3574713"/>
                </a:lnTo>
                <a:cubicBezTo>
                  <a:pt x="3170082" y="3562026"/>
                  <a:pt x="3205077" y="3566150"/>
                  <a:pt x="3231889" y="3585601"/>
                </a:cubicBezTo>
                <a:lnTo>
                  <a:pt x="3403130" y="3709788"/>
                </a:lnTo>
                <a:lnTo>
                  <a:pt x="3710540" y="3402159"/>
                </a:lnTo>
                <a:lnTo>
                  <a:pt x="3586277" y="3231109"/>
                </a:lnTo>
                <a:cubicBezTo>
                  <a:pt x="3566807" y="3204315"/>
                  <a:pt x="3562664" y="3169320"/>
                  <a:pt x="3575332" y="3138716"/>
                </a:cubicBezTo>
                <a:lnTo>
                  <a:pt x="3737772" y="2746153"/>
                </a:lnTo>
                <a:cubicBezTo>
                  <a:pt x="3750440" y="2715539"/>
                  <a:pt x="3778091" y="2693708"/>
                  <a:pt x="3810809" y="2688498"/>
                </a:cubicBezTo>
                <a:lnTo>
                  <a:pt x="4019597" y="2655256"/>
                </a:lnTo>
                <a:lnTo>
                  <a:pt x="4019416" y="2220344"/>
                </a:lnTo>
                <a:lnTo>
                  <a:pt x="3810495" y="2187245"/>
                </a:lnTo>
                <a:cubicBezTo>
                  <a:pt x="3777767" y="2182063"/>
                  <a:pt x="3750097" y="2160251"/>
                  <a:pt x="3737410" y="2129657"/>
                </a:cubicBezTo>
                <a:lnTo>
                  <a:pt x="3574723" y="1737341"/>
                </a:lnTo>
                <a:cubicBezTo>
                  <a:pt x="3562036" y="1706737"/>
                  <a:pt x="3566160" y="1671742"/>
                  <a:pt x="3585610" y="1644929"/>
                </a:cubicBezTo>
                <a:lnTo>
                  <a:pt x="3709806" y="1473698"/>
                </a:lnTo>
                <a:lnTo>
                  <a:pt x="3402177" y="1166279"/>
                </a:lnTo>
                <a:lnTo>
                  <a:pt x="3231118" y="1290533"/>
                </a:lnTo>
                <a:cubicBezTo>
                  <a:pt x="3204334" y="1310002"/>
                  <a:pt x="3169339" y="1314145"/>
                  <a:pt x="3138725" y="1301486"/>
                </a:cubicBezTo>
                <a:lnTo>
                  <a:pt x="2746162" y="1139057"/>
                </a:lnTo>
                <a:cubicBezTo>
                  <a:pt x="2715549" y="1126388"/>
                  <a:pt x="2693717" y="1098737"/>
                  <a:pt x="2688507" y="1066019"/>
                </a:cubicBezTo>
                <a:lnTo>
                  <a:pt x="2655265" y="857193"/>
                </a:lnTo>
                <a:lnTo>
                  <a:pt x="2438400" y="857193"/>
                </a:lnTo>
                <a:cubicBezTo>
                  <a:pt x="2385803" y="857193"/>
                  <a:pt x="2343150" y="814549"/>
                  <a:pt x="2343150" y="761943"/>
                </a:cubicBezTo>
                <a:cubicBezTo>
                  <a:pt x="2343150" y="709336"/>
                  <a:pt x="2385803" y="666693"/>
                  <a:pt x="2438400" y="666693"/>
                </a:cubicBezTo>
                <a:close/>
                <a:moveTo>
                  <a:pt x="1557861" y="620725"/>
                </a:moveTo>
                <a:lnTo>
                  <a:pt x="1949748" y="620725"/>
                </a:lnTo>
                <a:cubicBezTo>
                  <a:pt x="2062295" y="620725"/>
                  <a:pt x="2153859" y="712289"/>
                  <a:pt x="2153850" y="824836"/>
                </a:cubicBezTo>
                <a:lnTo>
                  <a:pt x="2153850" y="3418056"/>
                </a:lnTo>
                <a:cubicBezTo>
                  <a:pt x="2153850" y="3431200"/>
                  <a:pt x="2151135" y="3444192"/>
                  <a:pt x="2145858" y="3456232"/>
                </a:cubicBezTo>
                <a:lnTo>
                  <a:pt x="1841058" y="4152919"/>
                </a:lnTo>
                <a:cubicBezTo>
                  <a:pt x="1825894" y="4187590"/>
                  <a:pt x="1791643" y="4209992"/>
                  <a:pt x="1753800" y="4209992"/>
                </a:cubicBezTo>
                <a:cubicBezTo>
                  <a:pt x="1715957" y="4209992"/>
                  <a:pt x="1681705" y="4187599"/>
                  <a:pt x="1666541" y="4152919"/>
                </a:cubicBezTo>
                <a:lnTo>
                  <a:pt x="1361741" y="3456232"/>
                </a:lnTo>
                <a:cubicBezTo>
                  <a:pt x="1356464" y="3444192"/>
                  <a:pt x="1353750" y="3431200"/>
                  <a:pt x="1353750" y="3418056"/>
                </a:cubicBezTo>
                <a:lnTo>
                  <a:pt x="1353750" y="2514600"/>
                </a:lnTo>
                <a:cubicBezTo>
                  <a:pt x="1353750" y="2462003"/>
                  <a:pt x="1396403" y="2419350"/>
                  <a:pt x="1449000" y="2419350"/>
                </a:cubicBezTo>
                <a:cubicBezTo>
                  <a:pt x="1501597" y="2419350"/>
                  <a:pt x="1544250" y="2462003"/>
                  <a:pt x="1544250" y="2514600"/>
                </a:cubicBezTo>
                <a:lnTo>
                  <a:pt x="1544250" y="3322806"/>
                </a:lnTo>
                <a:lnTo>
                  <a:pt x="1963350" y="3322806"/>
                </a:lnTo>
                <a:lnTo>
                  <a:pt x="1963350" y="1399060"/>
                </a:lnTo>
                <a:lnTo>
                  <a:pt x="1544250" y="1399060"/>
                </a:lnTo>
                <a:lnTo>
                  <a:pt x="1544250" y="1812931"/>
                </a:lnTo>
                <a:cubicBezTo>
                  <a:pt x="1544250" y="1865537"/>
                  <a:pt x="1501597" y="1908181"/>
                  <a:pt x="1449000" y="1908181"/>
                </a:cubicBezTo>
                <a:cubicBezTo>
                  <a:pt x="1396403" y="1908181"/>
                  <a:pt x="1353750" y="1865537"/>
                  <a:pt x="1353750" y="1812931"/>
                </a:cubicBezTo>
                <a:lnTo>
                  <a:pt x="1353750" y="824836"/>
                </a:lnTo>
                <a:cubicBezTo>
                  <a:pt x="1353750" y="712289"/>
                  <a:pt x="1445323" y="620725"/>
                  <a:pt x="1557861" y="620725"/>
                </a:cubicBezTo>
                <a:close/>
                <a:moveTo>
                  <a:pt x="3859797" y="236201"/>
                </a:moveTo>
                <a:lnTo>
                  <a:pt x="3874513" y="236201"/>
                </a:lnTo>
                <a:cubicBezTo>
                  <a:pt x="3927110" y="236201"/>
                  <a:pt x="3969763" y="278844"/>
                  <a:pt x="3969763" y="331451"/>
                </a:cubicBezTo>
                <a:cubicBezTo>
                  <a:pt x="3969763" y="384057"/>
                  <a:pt x="3927110" y="426701"/>
                  <a:pt x="3874513" y="426701"/>
                </a:cubicBezTo>
                <a:lnTo>
                  <a:pt x="3859797" y="426701"/>
                </a:lnTo>
                <a:cubicBezTo>
                  <a:pt x="3807190" y="426701"/>
                  <a:pt x="3764547" y="384057"/>
                  <a:pt x="3764547" y="331451"/>
                </a:cubicBezTo>
                <a:cubicBezTo>
                  <a:pt x="3764547" y="278844"/>
                  <a:pt x="3807200" y="236201"/>
                  <a:pt x="3859797" y="236201"/>
                </a:cubicBezTo>
                <a:close/>
                <a:moveTo>
                  <a:pt x="3383547" y="236201"/>
                </a:moveTo>
                <a:lnTo>
                  <a:pt x="3478797" y="236201"/>
                </a:lnTo>
                <a:cubicBezTo>
                  <a:pt x="3531394" y="236201"/>
                  <a:pt x="3574047" y="278844"/>
                  <a:pt x="3574047" y="331451"/>
                </a:cubicBezTo>
                <a:cubicBezTo>
                  <a:pt x="3574047" y="384057"/>
                  <a:pt x="3531394" y="426701"/>
                  <a:pt x="3478797" y="426701"/>
                </a:cubicBezTo>
                <a:lnTo>
                  <a:pt x="3383547" y="426701"/>
                </a:lnTo>
                <a:cubicBezTo>
                  <a:pt x="3330940" y="426701"/>
                  <a:pt x="3288297" y="384057"/>
                  <a:pt x="3288297" y="331451"/>
                </a:cubicBezTo>
                <a:cubicBezTo>
                  <a:pt x="3288297" y="278844"/>
                  <a:pt x="3330950" y="236201"/>
                  <a:pt x="3383547" y="236201"/>
                </a:cubicBezTo>
                <a:close/>
                <a:moveTo>
                  <a:pt x="2907297" y="236201"/>
                </a:moveTo>
                <a:lnTo>
                  <a:pt x="3002547" y="236201"/>
                </a:lnTo>
                <a:cubicBezTo>
                  <a:pt x="3055144" y="236201"/>
                  <a:pt x="3097797" y="278844"/>
                  <a:pt x="3097797" y="331451"/>
                </a:cubicBezTo>
                <a:cubicBezTo>
                  <a:pt x="3097797" y="384057"/>
                  <a:pt x="3055144" y="426701"/>
                  <a:pt x="3002547" y="426701"/>
                </a:cubicBezTo>
                <a:lnTo>
                  <a:pt x="2907297" y="426701"/>
                </a:lnTo>
                <a:cubicBezTo>
                  <a:pt x="2854690" y="426701"/>
                  <a:pt x="2812047" y="384057"/>
                  <a:pt x="2812047" y="331451"/>
                </a:cubicBezTo>
                <a:cubicBezTo>
                  <a:pt x="2812047" y="278844"/>
                  <a:pt x="2854700" y="236201"/>
                  <a:pt x="2907297" y="236201"/>
                </a:cubicBezTo>
                <a:close/>
                <a:moveTo>
                  <a:pt x="2431047" y="236201"/>
                </a:moveTo>
                <a:lnTo>
                  <a:pt x="2526297" y="236201"/>
                </a:lnTo>
                <a:cubicBezTo>
                  <a:pt x="2578894" y="236201"/>
                  <a:pt x="2621547" y="278844"/>
                  <a:pt x="2621547" y="331451"/>
                </a:cubicBezTo>
                <a:cubicBezTo>
                  <a:pt x="2621547" y="384057"/>
                  <a:pt x="2578894" y="426701"/>
                  <a:pt x="2526297" y="426701"/>
                </a:cubicBezTo>
                <a:lnTo>
                  <a:pt x="2431047" y="426701"/>
                </a:lnTo>
                <a:cubicBezTo>
                  <a:pt x="2378440" y="426701"/>
                  <a:pt x="2335797" y="384057"/>
                  <a:pt x="2335797" y="331451"/>
                </a:cubicBezTo>
                <a:cubicBezTo>
                  <a:pt x="2335797" y="278844"/>
                  <a:pt x="2378450" y="236201"/>
                  <a:pt x="2431047" y="236201"/>
                </a:cubicBezTo>
                <a:close/>
                <a:moveTo>
                  <a:pt x="1954797" y="236201"/>
                </a:moveTo>
                <a:lnTo>
                  <a:pt x="2050047" y="236201"/>
                </a:lnTo>
                <a:cubicBezTo>
                  <a:pt x="2102644" y="236201"/>
                  <a:pt x="2145297" y="278844"/>
                  <a:pt x="2145297" y="331451"/>
                </a:cubicBezTo>
                <a:cubicBezTo>
                  <a:pt x="2145297" y="384057"/>
                  <a:pt x="2102644" y="426701"/>
                  <a:pt x="2050047" y="426701"/>
                </a:cubicBezTo>
                <a:lnTo>
                  <a:pt x="1954797" y="426701"/>
                </a:lnTo>
                <a:cubicBezTo>
                  <a:pt x="1902190" y="426701"/>
                  <a:pt x="1859547" y="384057"/>
                  <a:pt x="1859547" y="331451"/>
                </a:cubicBezTo>
                <a:cubicBezTo>
                  <a:pt x="1859547" y="278844"/>
                  <a:pt x="1902200" y="236201"/>
                  <a:pt x="1954797" y="236201"/>
                </a:cubicBezTo>
                <a:close/>
                <a:moveTo>
                  <a:pt x="1478547" y="236201"/>
                </a:moveTo>
                <a:lnTo>
                  <a:pt x="1573797" y="236201"/>
                </a:lnTo>
                <a:cubicBezTo>
                  <a:pt x="1626394" y="236201"/>
                  <a:pt x="1669047" y="278844"/>
                  <a:pt x="1669047" y="331451"/>
                </a:cubicBezTo>
                <a:cubicBezTo>
                  <a:pt x="1669047" y="384057"/>
                  <a:pt x="1626394" y="426701"/>
                  <a:pt x="1573797" y="426701"/>
                </a:cubicBezTo>
                <a:lnTo>
                  <a:pt x="1478547" y="426701"/>
                </a:lnTo>
                <a:cubicBezTo>
                  <a:pt x="1425940" y="426701"/>
                  <a:pt x="1383297" y="384057"/>
                  <a:pt x="1383297" y="331451"/>
                </a:cubicBezTo>
                <a:cubicBezTo>
                  <a:pt x="1383297" y="278844"/>
                  <a:pt x="1425950" y="236201"/>
                  <a:pt x="1478547" y="236201"/>
                </a:cubicBezTo>
                <a:close/>
                <a:moveTo>
                  <a:pt x="1002297" y="236201"/>
                </a:moveTo>
                <a:lnTo>
                  <a:pt x="1097547" y="236201"/>
                </a:lnTo>
                <a:cubicBezTo>
                  <a:pt x="1150144" y="236201"/>
                  <a:pt x="1192797" y="278844"/>
                  <a:pt x="1192797" y="331451"/>
                </a:cubicBezTo>
                <a:cubicBezTo>
                  <a:pt x="1192797" y="384057"/>
                  <a:pt x="1150144" y="426701"/>
                  <a:pt x="1097547" y="426701"/>
                </a:cubicBezTo>
                <a:lnTo>
                  <a:pt x="1002297" y="426701"/>
                </a:lnTo>
                <a:cubicBezTo>
                  <a:pt x="949700" y="426701"/>
                  <a:pt x="907047" y="384057"/>
                  <a:pt x="907047" y="331451"/>
                </a:cubicBezTo>
                <a:cubicBezTo>
                  <a:pt x="907047" y="278844"/>
                  <a:pt x="949700" y="236201"/>
                  <a:pt x="1002297" y="236201"/>
                </a:cubicBezTo>
                <a:close/>
                <a:moveTo>
                  <a:pt x="4419600" y="190500"/>
                </a:moveTo>
                <a:lnTo>
                  <a:pt x="4419600" y="457200"/>
                </a:lnTo>
                <a:lnTo>
                  <a:pt x="4686300" y="457200"/>
                </a:lnTo>
                <a:lnTo>
                  <a:pt x="4686300" y="190500"/>
                </a:lnTo>
                <a:close/>
                <a:moveTo>
                  <a:pt x="190500" y="190500"/>
                </a:moveTo>
                <a:lnTo>
                  <a:pt x="190500" y="457200"/>
                </a:lnTo>
                <a:lnTo>
                  <a:pt x="457200" y="457200"/>
                </a:lnTo>
                <a:lnTo>
                  <a:pt x="457200" y="190500"/>
                </a:lnTo>
                <a:close/>
                <a:moveTo>
                  <a:pt x="4324350" y="0"/>
                </a:moveTo>
                <a:lnTo>
                  <a:pt x="4781550" y="0"/>
                </a:lnTo>
                <a:cubicBezTo>
                  <a:pt x="4834147" y="0"/>
                  <a:pt x="4876800" y="42643"/>
                  <a:pt x="4876800" y="95250"/>
                </a:cubicBezTo>
                <a:lnTo>
                  <a:pt x="4876800" y="552450"/>
                </a:lnTo>
                <a:cubicBezTo>
                  <a:pt x="4876800" y="605056"/>
                  <a:pt x="4834147" y="647700"/>
                  <a:pt x="4781550" y="647700"/>
                </a:cubicBezTo>
                <a:lnTo>
                  <a:pt x="4324350" y="647700"/>
                </a:lnTo>
                <a:cubicBezTo>
                  <a:pt x="4271753" y="647700"/>
                  <a:pt x="4229100" y="605056"/>
                  <a:pt x="4229100" y="552450"/>
                </a:cubicBezTo>
                <a:lnTo>
                  <a:pt x="4229100" y="95250"/>
                </a:lnTo>
                <a:cubicBezTo>
                  <a:pt x="4229100" y="42643"/>
                  <a:pt x="4271753" y="0"/>
                  <a:pt x="4324350" y="0"/>
                </a:cubicBezTo>
                <a:close/>
                <a:moveTo>
                  <a:pt x="95250" y="0"/>
                </a:moveTo>
                <a:lnTo>
                  <a:pt x="552450" y="0"/>
                </a:lnTo>
                <a:cubicBezTo>
                  <a:pt x="605047" y="0"/>
                  <a:pt x="647700" y="42643"/>
                  <a:pt x="647700" y="95250"/>
                </a:cubicBezTo>
                <a:lnTo>
                  <a:pt x="647700" y="552450"/>
                </a:lnTo>
                <a:cubicBezTo>
                  <a:pt x="647700" y="605056"/>
                  <a:pt x="605047" y="647700"/>
                  <a:pt x="552450" y="647700"/>
                </a:cubicBezTo>
                <a:lnTo>
                  <a:pt x="95250" y="647700"/>
                </a:lnTo>
                <a:cubicBezTo>
                  <a:pt x="42653" y="647700"/>
                  <a:pt x="0" y="605056"/>
                  <a:pt x="0" y="552450"/>
                </a:cubicBezTo>
                <a:lnTo>
                  <a:pt x="0" y="95250"/>
                </a:lnTo>
                <a:cubicBezTo>
                  <a:pt x="0" y="42643"/>
                  <a:pt x="42653" y="0"/>
                  <a:pt x="95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802BFE-C9C0-4E71-8105-76D441B9CEEC}"/>
              </a:ext>
            </a:extLst>
          </p:cNvPr>
          <p:cNvSpPr>
            <a:spLocks noChangeAspect="1"/>
          </p:cNvSpPr>
          <p:nvPr/>
        </p:nvSpPr>
        <p:spPr>
          <a:xfrm>
            <a:off x="15079522" y="4845046"/>
            <a:ext cx="706754" cy="853440"/>
          </a:xfrm>
          <a:custGeom>
            <a:avLst/>
            <a:gdLst>
              <a:gd name="connsiteX0" fmla="*/ 2933700 w 4038600"/>
              <a:gd name="connsiteY0" fmla="*/ 4686302 h 4876802"/>
              <a:gd name="connsiteX1" fmla="*/ 3001032 w 4038600"/>
              <a:gd name="connsiteY1" fmla="*/ 4714210 h 4876802"/>
              <a:gd name="connsiteX2" fmla="*/ 3028950 w 4038600"/>
              <a:gd name="connsiteY2" fmla="*/ 4781552 h 4876802"/>
              <a:gd name="connsiteX3" fmla="*/ 3001032 w 4038600"/>
              <a:gd name="connsiteY3" fmla="*/ 4848894 h 4876802"/>
              <a:gd name="connsiteX4" fmla="*/ 2933700 w 4038600"/>
              <a:gd name="connsiteY4" fmla="*/ 4876802 h 4876802"/>
              <a:gd name="connsiteX5" fmla="*/ 2866358 w 4038600"/>
              <a:gd name="connsiteY5" fmla="*/ 4848894 h 4876802"/>
              <a:gd name="connsiteX6" fmla="*/ 2838450 w 4038600"/>
              <a:gd name="connsiteY6" fmla="*/ 4781552 h 4876802"/>
              <a:gd name="connsiteX7" fmla="*/ 2866358 w 4038600"/>
              <a:gd name="connsiteY7" fmla="*/ 4714210 h 4876802"/>
              <a:gd name="connsiteX8" fmla="*/ 2933700 w 4038600"/>
              <a:gd name="connsiteY8" fmla="*/ 4686302 h 4876802"/>
              <a:gd name="connsiteX9" fmla="*/ 1104900 w 4038600"/>
              <a:gd name="connsiteY9" fmla="*/ 4236256 h 4876802"/>
              <a:gd name="connsiteX10" fmla="*/ 1200150 w 4038600"/>
              <a:gd name="connsiteY10" fmla="*/ 4331506 h 4876802"/>
              <a:gd name="connsiteX11" fmla="*/ 1200150 w 4038600"/>
              <a:gd name="connsiteY11" fmla="*/ 4624933 h 4876802"/>
              <a:gd name="connsiteX12" fmla="*/ 1104900 w 4038600"/>
              <a:gd name="connsiteY12" fmla="*/ 4720183 h 4876802"/>
              <a:gd name="connsiteX13" fmla="*/ 1009650 w 4038600"/>
              <a:gd name="connsiteY13" fmla="*/ 4624933 h 4876802"/>
              <a:gd name="connsiteX14" fmla="*/ 1009650 w 4038600"/>
              <a:gd name="connsiteY14" fmla="*/ 4331506 h 4876802"/>
              <a:gd name="connsiteX15" fmla="*/ 1104900 w 4038600"/>
              <a:gd name="connsiteY15" fmla="*/ 4236256 h 4876802"/>
              <a:gd name="connsiteX16" fmla="*/ 1685953 w 4038600"/>
              <a:gd name="connsiteY16" fmla="*/ 3981452 h 4876802"/>
              <a:gd name="connsiteX17" fmla="*/ 1979876 w 4038600"/>
              <a:gd name="connsiteY17" fmla="*/ 4608998 h 4876802"/>
              <a:gd name="connsiteX18" fmla="*/ 2019300 w 4038600"/>
              <a:gd name="connsiteY18" fmla="*/ 4647840 h 4876802"/>
              <a:gd name="connsiteX19" fmla="*/ 2058724 w 4038600"/>
              <a:gd name="connsiteY19" fmla="*/ 4608998 h 4876802"/>
              <a:gd name="connsiteX20" fmla="*/ 2352646 w 4038600"/>
              <a:gd name="connsiteY20" fmla="*/ 3981452 h 4876802"/>
              <a:gd name="connsiteX21" fmla="*/ 3486150 w 4038600"/>
              <a:gd name="connsiteY21" fmla="*/ 2586116 h 4876802"/>
              <a:gd name="connsiteX22" fmla="*/ 3486150 w 4038600"/>
              <a:gd name="connsiteY22" fmla="*/ 3695702 h 4876802"/>
              <a:gd name="connsiteX23" fmla="*/ 3469767 w 4038600"/>
              <a:gd name="connsiteY23" fmla="*/ 3790952 h 4876802"/>
              <a:gd name="connsiteX24" fmla="*/ 3848100 w 4038600"/>
              <a:gd name="connsiteY24" fmla="*/ 3790952 h 4876802"/>
              <a:gd name="connsiteX25" fmla="*/ 3848100 w 4038600"/>
              <a:gd name="connsiteY25" fmla="*/ 3213280 h 4876802"/>
              <a:gd name="connsiteX26" fmla="*/ 3486150 w 4038600"/>
              <a:gd name="connsiteY26" fmla="*/ 2586116 h 4876802"/>
              <a:gd name="connsiteX27" fmla="*/ 552450 w 4038600"/>
              <a:gd name="connsiteY27" fmla="*/ 2586106 h 4876802"/>
              <a:gd name="connsiteX28" fmla="*/ 190500 w 4038600"/>
              <a:gd name="connsiteY28" fmla="*/ 3213271 h 4876802"/>
              <a:gd name="connsiteX29" fmla="*/ 190500 w 4038600"/>
              <a:gd name="connsiteY29" fmla="*/ 3790952 h 4876802"/>
              <a:gd name="connsiteX30" fmla="*/ 568833 w 4038600"/>
              <a:gd name="connsiteY30" fmla="*/ 3790952 h 4876802"/>
              <a:gd name="connsiteX31" fmla="*/ 552450 w 4038600"/>
              <a:gd name="connsiteY31" fmla="*/ 3695702 h 4876802"/>
              <a:gd name="connsiteX32" fmla="*/ 2662113 w 4038600"/>
              <a:gd name="connsiteY32" fmla="*/ 2228747 h 4876802"/>
              <a:gd name="connsiteX33" fmla="*/ 2116216 w 4038600"/>
              <a:gd name="connsiteY33" fmla="*/ 2774644 h 4876802"/>
              <a:gd name="connsiteX34" fmla="*/ 1981504 w 4038600"/>
              <a:gd name="connsiteY34" fmla="*/ 2774644 h 4876802"/>
              <a:gd name="connsiteX35" fmla="*/ 1781861 w 4038600"/>
              <a:gd name="connsiteY35" fmla="*/ 2575009 h 4876802"/>
              <a:gd name="connsiteX36" fmla="*/ 1493663 w 4038600"/>
              <a:gd name="connsiteY36" fmla="*/ 2863207 h 4876802"/>
              <a:gd name="connsiteX37" fmla="*/ 2019300 w 4038600"/>
              <a:gd name="connsiteY37" fmla="*/ 3114639 h 4876802"/>
              <a:gd name="connsiteX38" fmla="*/ 2695546 w 4038600"/>
              <a:gd name="connsiteY38" fmla="*/ 2438392 h 4876802"/>
              <a:gd name="connsiteX39" fmla="*/ 2662113 w 4038600"/>
              <a:gd name="connsiteY39" fmla="*/ 2228747 h 4876802"/>
              <a:gd name="connsiteX40" fmla="*/ 2019300 w 4038600"/>
              <a:gd name="connsiteY40" fmla="*/ 1762165 h 4876802"/>
              <a:gd name="connsiteX41" fmla="*/ 1343053 w 4038600"/>
              <a:gd name="connsiteY41" fmla="*/ 2438402 h 4876802"/>
              <a:gd name="connsiteX42" fmla="*/ 1393393 w 4038600"/>
              <a:gd name="connsiteY42" fmla="*/ 2694062 h 4876802"/>
              <a:gd name="connsiteX43" fmla="*/ 1714500 w 4038600"/>
              <a:gd name="connsiteY43" fmla="*/ 2372955 h 4876802"/>
              <a:gd name="connsiteX44" fmla="*/ 1849212 w 4038600"/>
              <a:gd name="connsiteY44" fmla="*/ 2372955 h 4876802"/>
              <a:gd name="connsiteX45" fmla="*/ 2048856 w 4038600"/>
              <a:gd name="connsiteY45" fmla="*/ 2572590 h 4876802"/>
              <a:gd name="connsiteX46" fmla="*/ 2571978 w 4038600"/>
              <a:gd name="connsiteY46" fmla="*/ 2049467 h 4876802"/>
              <a:gd name="connsiteX47" fmla="*/ 2019300 w 4038600"/>
              <a:gd name="connsiteY47" fmla="*/ 1762165 h 4876802"/>
              <a:gd name="connsiteX48" fmla="*/ 2019300 w 4038600"/>
              <a:gd name="connsiteY48" fmla="*/ 1571665 h 4876802"/>
              <a:gd name="connsiteX49" fmla="*/ 2886037 w 4038600"/>
              <a:gd name="connsiteY49" fmla="*/ 2438402 h 4876802"/>
              <a:gd name="connsiteX50" fmla="*/ 2019300 w 4038600"/>
              <a:gd name="connsiteY50" fmla="*/ 3305139 h 4876802"/>
              <a:gd name="connsiteX51" fmla="*/ 1293161 w 4038600"/>
              <a:gd name="connsiteY51" fmla="*/ 2911089 h 4876802"/>
              <a:gd name="connsiteX52" fmla="*/ 1284132 w 4038600"/>
              <a:gd name="connsiteY52" fmla="*/ 2896954 h 4876802"/>
              <a:gd name="connsiteX53" fmla="*/ 1152563 w 4038600"/>
              <a:gd name="connsiteY53" fmla="*/ 2438402 h 4876802"/>
              <a:gd name="connsiteX54" fmla="*/ 2019300 w 4038600"/>
              <a:gd name="connsiteY54" fmla="*/ 1571665 h 4876802"/>
              <a:gd name="connsiteX55" fmla="*/ 1714500 w 4038600"/>
              <a:gd name="connsiteY55" fmla="*/ 1281115 h 4876802"/>
              <a:gd name="connsiteX56" fmla="*/ 1781832 w 4038600"/>
              <a:gd name="connsiteY56" fmla="*/ 1309023 h 4876802"/>
              <a:gd name="connsiteX57" fmla="*/ 1809750 w 4038600"/>
              <a:gd name="connsiteY57" fmla="*/ 1376365 h 4876802"/>
              <a:gd name="connsiteX58" fmla="*/ 1781832 w 4038600"/>
              <a:gd name="connsiteY58" fmla="*/ 1443707 h 4876802"/>
              <a:gd name="connsiteX59" fmla="*/ 1714500 w 4038600"/>
              <a:gd name="connsiteY59" fmla="*/ 1471615 h 4876802"/>
              <a:gd name="connsiteX60" fmla="*/ 1647158 w 4038600"/>
              <a:gd name="connsiteY60" fmla="*/ 1443707 h 4876802"/>
              <a:gd name="connsiteX61" fmla="*/ 1619250 w 4038600"/>
              <a:gd name="connsiteY61" fmla="*/ 1376365 h 4876802"/>
              <a:gd name="connsiteX62" fmla="*/ 1647158 w 4038600"/>
              <a:gd name="connsiteY62" fmla="*/ 1309023 h 4876802"/>
              <a:gd name="connsiteX63" fmla="*/ 1714500 w 4038600"/>
              <a:gd name="connsiteY63" fmla="*/ 1281115 h 4876802"/>
              <a:gd name="connsiteX64" fmla="*/ 1132808 w 4038600"/>
              <a:gd name="connsiteY64" fmla="*/ 1085852 h 4876802"/>
              <a:gd name="connsiteX65" fmla="*/ 1024061 w 4038600"/>
              <a:gd name="connsiteY65" fmla="*/ 1281115 h 4876802"/>
              <a:gd name="connsiteX66" fmla="*/ 1368809 w 4038600"/>
              <a:gd name="connsiteY66" fmla="*/ 1281115 h 4876802"/>
              <a:gd name="connsiteX67" fmla="*/ 1464059 w 4038600"/>
              <a:gd name="connsiteY67" fmla="*/ 1376365 h 4876802"/>
              <a:gd name="connsiteX68" fmla="*/ 1368809 w 4038600"/>
              <a:gd name="connsiteY68" fmla="*/ 1471615 h 4876802"/>
              <a:gd name="connsiteX69" fmla="*/ 937526 w 4038600"/>
              <a:gd name="connsiteY69" fmla="*/ 1471615 h 4876802"/>
              <a:gd name="connsiteX70" fmla="*/ 742950 w 4038600"/>
              <a:gd name="connsiteY70" fmla="*/ 2463053 h 4876802"/>
              <a:gd name="connsiteX71" fmla="*/ 742950 w 4038600"/>
              <a:gd name="connsiteY71" fmla="*/ 3695702 h 4876802"/>
              <a:gd name="connsiteX72" fmla="*/ 838200 w 4038600"/>
              <a:gd name="connsiteY72" fmla="*/ 3790952 h 4876802"/>
              <a:gd name="connsiteX73" fmla="*/ 3200400 w 4038600"/>
              <a:gd name="connsiteY73" fmla="*/ 3790952 h 4876802"/>
              <a:gd name="connsiteX74" fmla="*/ 3295650 w 4038600"/>
              <a:gd name="connsiteY74" fmla="*/ 3695702 h 4876802"/>
              <a:gd name="connsiteX75" fmla="*/ 3295650 w 4038600"/>
              <a:gd name="connsiteY75" fmla="*/ 2463053 h 4876802"/>
              <a:gd name="connsiteX76" fmla="*/ 2905792 w 4038600"/>
              <a:gd name="connsiteY76" fmla="*/ 1085852 h 4876802"/>
              <a:gd name="connsiteX77" fmla="*/ 2019300 w 4038600"/>
              <a:gd name="connsiteY77" fmla="*/ 205714 h 4876802"/>
              <a:gd name="connsiteX78" fmla="*/ 1261357 w 4038600"/>
              <a:gd name="connsiteY78" fmla="*/ 895352 h 4876802"/>
              <a:gd name="connsiteX79" fmla="*/ 2777242 w 4038600"/>
              <a:gd name="connsiteY79" fmla="*/ 895352 h 4876802"/>
              <a:gd name="connsiteX80" fmla="*/ 2019300 w 4038600"/>
              <a:gd name="connsiteY80" fmla="*/ 205714 h 4876802"/>
              <a:gd name="connsiteX81" fmla="*/ 2019295 w 4038600"/>
              <a:gd name="connsiteY81" fmla="*/ 0 h 4876802"/>
              <a:gd name="connsiteX82" fmla="*/ 2066677 w 4038600"/>
              <a:gd name="connsiteY82" fmla="*/ 12623 h 4876802"/>
              <a:gd name="connsiteX83" fmla="*/ 3105655 w 4038600"/>
              <a:gd name="connsiteY83" fmla="*/ 1047124 h 4876802"/>
              <a:gd name="connsiteX84" fmla="*/ 3484674 w 4038600"/>
              <a:gd name="connsiteY84" fmla="*/ 2372689 h 4876802"/>
              <a:gd name="connsiteX85" fmla="*/ 4038600 w 4038600"/>
              <a:gd name="connsiteY85" fmla="*/ 3213280 h 4876802"/>
              <a:gd name="connsiteX86" fmla="*/ 4038600 w 4038600"/>
              <a:gd name="connsiteY86" fmla="*/ 3886202 h 4876802"/>
              <a:gd name="connsiteX87" fmla="*/ 3943350 w 4038600"/>
              <a:gd name="connsiteY87" fmla="*/ 3981452 h 4876802"/>
              <a:gd name="connsiteX88" fmla="*/ 3028950 w 4038600"/>
              <a:gd name="connsiteY88" fmla="*/ 3981452 h 4876802"/>
              <a:gd name="connsiteX89" fmla="*/ 3028950 w 4038600"/>
              <a:gd name="connsiteY89" fmla="*/ 4473066 h 4876802"/>
              <a:gd name="connsiteX90" fmla="*/ 2933700 w 4038600"/>
              <a:gd name="connsiteY90" fmla="*/ 4568316 h 4876802"/>
              <a:gd name="connsiteX91" fmla="*/ 2838450 w 4038600"/>
              <a:gd name="connsiteY91" fmla="*/ 4473066 h 4876802"/>
              <a:gd name="connsiteX92" fmla="*/ 2838450 w 4038600"/>
              <a:gd name="connsiteY92" fmla="*/ 3981462 h 4876802"/>
              <a:gd name="connsiteX93" fmla="*/ 2543737 w 4038600"/>
              <a:gd name="connsiteY93" fmla="*/ 3981462 h 4876802"/>
              <a:gd name="connsiteX94" fmla="*/ 2192426 w 4038600"/>
              <a:gd name="connsiteY94" fmla="*/ 4744700 h 4876802"/>
              <a:gd name="connsiteX95" fmla="*/ 2086156 w 4038600"/>
              <a:gd name="connsiteY95" fmla="*/ 4849408 h 4876802"/>
              <a:gd name="connsiteX96" fmla="*/ 2019300 w 4038600"/>
              <a:gd name="connsiteY96" fmla="*/ 4876802 h 4876802"/>
              <a:gd name="connsiteX97" fmla="*/ 1952444 w 4038600"/>
              <a:gd name="connsiteY97" fmla="*/ 4849408 h 4876802"/>
              <a:gd name="connsiteX98" fmla="*/ 1846173 w 4038600"/>
              <a:gd name="connsiteY98" fmla="*/ 4744700 h 4876802"/>
              <a:gd name="connsiteX99" fmla="*/ 1494863 w 4038600"/>
              <a:gd name="connsiteY99" fmla="*/ 3981452 h 4876802"/>
              <a:gd name="connsiteX100" fmla="*/ 95250 w 4038600"/>
              <a:gd name="connsiteY100" fmla="*/ 3981452 h 4876802"/>
              <a:gd name="connsiteX101" fmla="*/ 0 w 4038600"/>
              <a:gd name="connsiteY101" fmla="*/ 3886202 h 4876802"/>
              <a:gd name="connsiteX102" fmla="*/ 0 w 4038600"/>
              <a:gd name="connsiteY102" fmla="*/ 3213271 h 4876802"/>
              <a:gd name="connsiteX103" fmla="*/ 553917 w 4038600"/>
              <a:gd name="connsiteY103" fmla="*/ 2372680 h 4876802"/>
              <a:gd name="connsiteX104" fmla="*/ 932935 w 4038600"/>
              <a:gd name="connsiteY104" fmla="*/ 1047114 h 4876802"/>
              <a:gd name="connsiteX105" fmla="*/ 1971913 w 4038600"/>
              <a:gd name="connsiteY105" fmla="*/ 12623 h 4876802"/>
              <a:gd name="connsiteX106" fmla="*/ 2019295 w 4038600"/>
              <a:gd name="connsiteY106" fmla="*/ 0 h 4876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038600" h="4876802">
                <a:moveTo>
                  <a:pt x="2933700" y="4686302"/>
                </a:moveTo>
                <a:cubicBezTo>
                  <a:pt x="2958751" y="4686302"/>
                  <a:pt x="2983325" y="4696494"/>
                  <a:pt x="3001032" y="4714210"/>
                </a:cubicBezTo>
                <a:cubicBezTo>
                  <a:pt x="3018758" y="4731927"/>
                  <a:pt x="3028950" y="4756501"/>
                  <a:pt x="3028950" y="4781552"/>
                </a:cubicBezTo>
                <a:cubicBezTo>
                  <a:pt x="3028950" y="4806603"/>
                  <a:pt x="3018748" y="4831177"/>
                  <a:pt x="3001032" y="4848894"/>
                </a:cubicBezTo>
                <a:cubicBezTo>
                  <a:pt x="2983325" y="4866610"/>
                  <a:pt x="2958751" y="4876802"/>
                  <a:pt x="2933700" y="4876802"/>
                </a:cubicBezTo>
                <a:cubicBezTo>
                  <a:pt x="2908649" y="4876802"/>
                  <a:pt x="2884084" y="4866610"/>
                  <a:pt x="2866358" y="4848894"/>
                </a:cubicBezTo>
                <a:cubicBezTo>
                  <a:pt x="2848632" y="4831177"/>
                  <a:pt x="2838450" y="4806603"/>
                  <a:pt x="2838450" y="4781552"/>
                </a:cubicBezTo>
                <a:cubicBezTo>
                  <a:pt x="2838450" y="4756501"/>
                  <a:pt x="2848642" y="4731927"/>
                  <a:pt x="2866358" y="4714210"/>
                </a:cubicBezTo>
                <a:cubicBezTo>
                  <a:pt x="2884075" y="4696494"/>
                  <a:pt x="2908649" y="4686302"/>
                  <a:pt x="2933700" y="4686302"/>
                </a:cubicBezTo>
                <a:close/>
                <a:moveTo>
                  <a:pt x="1104900" y="4236256"/>
                </a:moveTo>
                <a:cubicBezTo>
                  <a:pt x="1157497" y="4236256"/>
                  <a:pt x="1200150" y="4278899"/>
                  <a:pt x="1200150" y="4331506"/>
                </a:cubicBezTo>
                <a:lnTo>
                  <a:pt x="1200150" y="4624933"/>
                </a:lnTo>
                <a:cubicBezTo>
                  <a:pt x="1200150" y="4677539"/>
                  <a:pt x="1157497" y="4720183"/>
                  <a:pt x="1104900" y="4720183"/>
                </a:cubicBezTo>
                <a:cubicBezTo>
                  <a:pt x="1052303" y="4720183"/>
                  <a:pt x="1009650" y="4677539"/>
                  <a:pt x="1009650" y="4624933"/>
                </a:cubicBezTo>
                <a:lnTo>
                  <a:pt x="1009650" y="4331506"/>
                </a:lnTo>
                <a:cubicBezTo>
                  <a:pt x="1009650" y="4278899"/>
                  <a:pt x="1052303" y="4236256"/>
                  <a:pt x="1104900" y="4236256"/>
                </a:cubicBezTo>
                <a:close/>
                <a:moveTo>
                  <a:pt x="1685953" y="3981452"/>
                </a:moveTo>
                <a:cubicBezTo>
                  <a:pt x="1706061" y="4217187"/>
                  <a:pt x="1810626" y="4442243"/>
                  <a:pt x="1979876" y="4608998"/>
                </a:cubicBezTo>
                <a:lnTo>
                  <a:pt x="2019300" y="4647840"/>
                </a:lnTo>
                <a:lnTo>
                  <a:pt x="2058724" y="4608998"/>
                </a:lnTo>
                <a:cubicBezTo>
                  <a:pt x="2227964" y="4442243"/>
                  <a:pt x="2332530" y="4217187"/>
                  <a:pt x="2352646" y="3981452"/>
                </a:cubicBezTo>
                <a:close/>
                <a:moveTo>
                  <a:pt x="3486150" y="2586116"/>
                </a:moveTo>
                <a:lnTo>
                  <a:pt x="3486150" y="3695702"/>
                </a:lnTo>
                <a:cubicBezTo>
                  <a:pt x="3486150" y="3729097"/>
                  <a:pt x="3480340" y="3761139"/>
                  <a:pt x="3469767" y="3790952"/>
                </a:cubicBezTo>
                <a:lnTo>
                  <a:pt x="3848100" y="3790952"/>
                </a:lnTo>
                <a:lnTo>
                  <a:pt x="3848100" y="3213280"/>
                </a:lnTo>
                <a:cubicBezTo>
                  <a:pt x="3848100" y="2951381"/>
                  <a:pt x="3707035" y="2713760"/>
                  <a:pt x="3486150" y="2586116"/>
                </a:cubicBezTo>
                <a:close/>
                <a:moveTo>
                  <a:pt x="552450" y="2586106"/>
                </a:moveTo>
                <a:cubicBezTo>
                  <a:pt x="331565" y="2713760"/>
                  <a:pt x="190500" y="2951381"/>
                  <a:pt x="190500" y="3213271"/>
                </a:cubicBezTo>
                <a:lnTo>
                  <a:pt x="190500" y="3790952"/>
                </a:lnTo>
                <a:lnTo>
                  <a:pt x="568833" y="3790952"/>
                </a:lnTo>
                <a:cubicBezTo>
                  <a:pt x="558260" y="3761139"/>
                  <a:pt x="552450" y="3729097"/>
                  <a:pt x="552450" y="3695702"/>
                </a:cubicBezTo>
                <a:close/>
                <a:moveTo>
                  <a:pt x="2662113" y="2228747"/>
                </a:moveTo>
                <a:lnTo>
                  <a:pt x="2116216" y="2774644"/>
                </a:lnTo>
                <a:cubicBezTo>
                  <a:pt x="2079002" y="2811829"/>
                  <a:pt x="2018709" y="2811839"/>
                  <a:pt x="1981504" y="2774644"/>
                </a:cubicBezTo>
                <a:lnTo>
                  <a:pt x="1781861" y="2575009"/>
                </a:lnTo>
                <a:lnTo>
                  <a:pt x="1493663" y="2863207"/>
                </a:lnTo>
                <a:cubicBezTo>
                  <a:pt x="1617745" y="3016436"/>
                  <a:pt x="1807235" y="3114639"/>
                  <a:pt x="2019300" y="3114639"/>
                </a:cubicBezTo>
                <a:cubicBezTo>
                  <a:pt x="2392175" y="3114639"/>
                  <a:pt x="2695537" y="2811277"/>
                  <a:pt x="2695546" y="2438392"/>
                </a:cubicBezTo>
                <a:cubicBezTo>
                  <a:pt x="2695546" y="2365221"/>
                  <a:pt x="2683716" y="2294793"/>
                  <a:pt x="2662113" y="2228747"/>
                </a:cubicBezTo>
                <a:close/>
                <a:moveTo>
                  <a:pt x="2019300" y="1762165"/>
                </a:moveTo>
                <a:cubicBezTo>
                  <a:pt x="1646415" y="1762165"/>
                  <a:pt x="1343063" y="2065517"/>
                  <a:pt x="1343053" y="2438402"/>
                </a:cubicBezTo>
                <a:cubicBezTo>
                  <a:pt x="1343053" y="2528851"/>
                  <a:pt x="1361037" y="2615138"/>
                  <a:pt x="1393393" y="2694062"/>
                </a:cubicBezTo>
                <a:lnTo>
                  <a:pt x="1714500" y="2372955"/>
                </a:lnTo>
                <a:cubicBezTo>
                  <a:pt x="1751714" y="2335770"/>
                  <a:pt x="1812007" y="2335760"/>
                  <a:pt x="1849212" y="2372955"/>
                </a:cubicBezTo>
                <a:lnTo>
                  <a:pt x="2048856" y="2572590"/>
                </a:lnTo>
                <a:lnTo>
                  <a:pt x="2571978" y="2049467"/>
                </a:lnTo>
                <a:cubicBezTo>
                  <a:pt x="2449449" y="1875865"/>
                  <a:pt x="2247471" y="1762165"/>
                  <a:pt x="2019300" y="1762165"/>
                </a:cubicBezTo>
                <a:close/>
                <a:moveTo>
                  <a:pt x="2019300" y="1571665"/>
                </a:moveTo>
                <a:cubicBezTo>
                  <a:pt x="2497226" y="1571665"/>
                  <a:pt x="2886037" y="1960485"/>
                  <a:pt x="2886037" y="2438402"/>
                </a:cubicBezTo>
                <a:cubicBezTo>
                  <a:pt x="2886037" y="2916318"/>
                  <a:pt x="2497226" y="3305139"/>
                  <a:pt x="2019300" y="3305139"/>
                </a:cubicBezTo>
                <a:cubicBezTo>
                  <a:pt x="1715643" y="3305139"/>
                  <a:pt x="1448000" y="3148138"/>
                  <a:pt x="1293161" y="2911089"/>
                </a:cubicBezTo>
                <a:cubicBezTo>
                  <a:pt x="1289713" y="2906584"/>
                  <a:pt x="1286665" y="2901869"/>
                  <a:pt x="1284132" y="2896954"/>
                </a:cubicBezTo>
                <a:cubicBezTo>
                  <a:pt x="1200816" y="2763852"/>
                  <a:pt x="1152563" y="2606670"/>
                  <a:pt x="1152563" y="2438402"/>
                </a:cubicBezTo>
                <a:cubicBezTo>
                  <a:pt x="1152563" y="1960475"/>
                  <a:pt x="1541373" y="1571665"/>
                  <a:pt x="2019300" y="1571665"/>
                </a:cubicBezTo>
                <a:close/>
                <a:moveTo>
                  <a:pt x="1714500" y="1281115"/>
                </a:moveTo>
                <a:cubicBezTo>
                  <a:pt x="1739551" y="1281115"/>
                  <a:pt x="1764125" y="1291307"/>
                  <a:pt x="1781832" y="1309023"/>
                </a:cubicBezTo>
                <a:cubicBezTo>
                  <a:pt x="1799558" y="1326739"/>
                  <a:pt x="1809750" y="1351314"/>
                  <a:pt x="1809750" y="1376365"/>
                </a:cubicBezTo>
                <a:cubicBezTo>
                  <a:pt x="1809750" y="1401416"/>
                  <a:pt x="1799548" y="1425990"/>
                  <a:pt x="1781832" y="1443707"/>
                </a:cubicBezTo>
                <a:cubicBezTo>
                  <a:pt x="1764125" y="1461423"/>
                  <a:pt x="1739551" y="1471615"/>
                  <a:pt x="1714500" y="1471615"/>
                </a:cubicBezTo>
                <a:cubicBezTo>
                  <a:pt x="1689449" y="1471615"/>
                  <a:pt x="1664884" y="1461423"/>
                  <a:pt x="1647158" y="1443707"/>
                </a:cubicBezTo>
                <a:cubicBezTo>
                  <a:pt x="1629432" y="1425990"/>
                  <a:pt x="1619250" y="1401416"/>
                  <a:pt x="1619250" y="1376365"/>
                </a:cubicBezTo>
                <a:cubicBezTo>
                  <a:pt x="1619250" y="1351314"/>
                  <a:pt x="1629442" y="1326739"/>
                  <a:pt x="1647158" y="1309023"/>
                </a:cubicBezTo>
                <a:cubicBezTo>
                  <a:pt x="1664874" y="1291307"/>
                  <a:pt x="1689449" y="1281115"/>
                  <a:pt x="1714500" y="1281115"/>
                </a:cubicBezTo>
                <a:close/>
                <a:moveTo>
                  <a:pt x="1132808" y="1085852"/>
                </a:moveTo>
                <a:cubicBezTo>
                  <a:pt x="1093841" y="1149374"/>
                  <a:pt x="1057542" y="1214516"/>
                  <a:pt x="1024061" y="1281115"/>
                </a:cubicBezTo>
                <a:lnTo>
                  <a:pt x="1368809" y="1281115"/>
                </a:lnTo>
                <a:cubicBezTo>
                  <a:pt x="1421406" y="1281115"/>
                  <a:pt x="1464059" y="1323758"/>
                  <a:pt x="1464059" y="1376365"/>
                </a:cubicBezTo>
                <a:cubicBezTo>
                  <a:pt x="1464059" y="1428971"/>
                  <a:pt x="1421406" y="1471615"/>
                  <a:pt x="1368809" y="1471615"/>
                </a:cubicBezTo>
                <a:lnTo>
                  <a:pt x="937526" y="1471615"/>
                </a:lnTo>
                <a:cubicBezTo>
                  <a:pt x="811073" y="1782072"/>
                  <a:pt x="742950" y="2118153"/>
                  <a:pt x="742950" y="2463053"/>
                </a:cubicBezTo>
                <a:lnTo>
                  <a:pt x="742950" y="3695702"/>
                </a:lnTo>
                <a:cubicBezTo>
                  <a:pt x="742950" y="3748223"/>
                  <a:pt x="785679" y="3790952"/>
                  <a:pt x="838200" y="3790952"/>
                </a:cubicBezTo>
                <a:lnTo>
                  <a:pt x="3200400" y="3790952"/>
                </a:lnTo>
                <a:cubicBezTo>
                  <a:pt x="3252921" y="3790952"/>
                  <a:pt x="3295650" y="3748223"/>
                  <a:pt x="3295650" y="3695702"/>
                </a:cubicBezTo>
                <a:lnTo>
                  <a:pt x="3295650" y="2463053"/>
                </a:lnTo>
                <a:cubicBezTo>
                  <a:pt x="3295650" y="1969506"/>
                  <a:pt x="3156156" y="1494037"/>
                  <a:pt x="2905792" y="1085852"/>
                </a:cubicBezTo>
                <a:close/>
                <a:moveTo>
                  <a:pt x="2019300" y="205714"/>
                </a:moveTo>
                <a:cubicBezTo>
                  <a:pt x="1719815" y="385917"/>
                  <a:pt x="1463802" y="621699"/>
                  <a:pt x="1261357" y="895352"/>
                </a:cubicBezTo>
                <a:lnTo>
                  <a:pt x="2777242" y="895352"/>
                </a:lnTo>
                <a:cubicBezTo>
                  <a:pt x="2574798" y="621699"/>
                  <a:pt x="2318785" y="385917"/>
                  <a:pt x="2019300" y="205714"/>
                </a:cubicBezTo>
                <a:close/>
                <a:moveTo>
                  <a:pt x="2019295" y="0"/>
                </a:moveTo>
                <a:cubicBezTo>
                  <a:pt x="2035652" y="0"/>
                  <a:pt x="2052009" y="4207"/>
                  <a:pt x="2066677" y="12623"/>
                </a:cubicBezTo>
                <a:cubicBezTo>
                  <a:pt x="2497464" y="259682"/>
                  <a:pt x="2856738" y="617413"/>
                  <a:pt x="3105655" y="1047124"/>
                </a:cubicBezTo>
                <a:cubicBezTo>
                  <a:pt x="3339455" y="1450745"/>
                  <a:pt x="3469710" y="1907222"/>
                  <a:pt x="3484674" y="2372689"/>
                </a:cubicBezTo>
                <a:cubicBezTo>
                  <a:pt x="3818582" y="2515974"/>
                  <a:pt x="4038600" y="2845691"/>
                  <a:pt x="4038600" y="3213280"/>
                </a:cubicBezTo>
                <a:lnTo>
                  <a:pt x="4038600" y="3886202"/>
                </a:lnTo>
                <a:cubicBezTo>
                  <a:pt x="4038600" y="3938809"/>
                  <a:pt x="3995947" y="3981452"/>
                  <a:pt x="3943350" y="3981452"/>
                </a:cubicBezTo>
                <a:lnTo>
                  <a:pt x="3028950" y="3981452"/>
                </a:lnTo>
                <a:lnTo>
                  <a:pt x="3028950" y="4473066"/>
                </a:lnTo>
                <a:cubicBezTo>
                  <a:pt x="3028950" y="4525673"/>
                  <a:pt x="2986297" y="4568316"/>
                  <a:pt x="2933700" y="4568316"/>
                </a:cubicBezTo>
                <a:cubicBezTo>
                  <a:pt x="2881103" y="4568316"/>
                  <a:pt x="2838450" y="4525673"/>
                  <a:pt x="2838450" y="4473066"/>
                </a:cubicBezTo>
                <a:lnTo>
                  <a:pt x="2838450" y="3981462"/>
                </a:lnTo>
                <a:lnTo>
                  <a:pt x="2543737" y="3981462"/>
                </a:lnTo>
                <a:cubicBezTo>
                  <a:pt x="2523210" y="4267964"/>
                  <a:pt x="2397776" y="4542370"/>
                  <a:pt x="2192426" y="4744700"/>
                </a:cubicBezTo>
                <a:lnTo>
                  <a:pt x="2086156" y="4849408"/>
                </a:lnTo>
                <a:cubicBezTo>
                  <a:pt x="2067611" y="4867668"/>
                  <a:pt x="2043465" y="4876802"/>
                  <a:pt x="2019300" y="4876802"/>
                </a:cubicBezTo>
                <a:cubicBezTo>
                  <a:pt x="1995135" y="4876802"/>
                  <a:pt x="1970980" y="4867668"/>
                  <a:pt x="1952444" y="4849408"/>
                </a:cubicBezTo>
                <a:lnTo>
                  <a:pt x="1846173" y="4744700"/>
                </a:lnTo>
                <a:cubicBezTo>
                  <a:pt x="1640824" y="4542370"/>
                  <a:pt x="1515389" y="4267955"/>
                  <a:pt x="1494863" y="3981452"/>
                </a:cubicBezTo>
                <a:lnTo>
                  <a:pt x="95250" y="3981452"/>
                </a:lnTo>
                <a:cubicBezTo>
                  <a:pt x="42653" y="3981452"/>
                  <a:pt x="0" y="3938809"/>
                  <a:pt x="0" y="3886202"/>
                </a:cubicBezTo>
                <a:lnTo>
                  <a:pt x="0" y="3213271"/>
                </a:lnTo>
                <a:cubicBezTo>
                  <a:pt x="0" y="2845691"/>
                  <a:pt x="220008" y="2515974"/>
                  <a:pt x="553917" y="2372680"/>
                </a:cubicBezTo>
                <a:cubicBezTo>
                  <a:pt x="568880" y="1907212"/>
                  <a:pt x="699135" y="1450736"/>
                  <a:pt x="932935" y="1047114"/>
                </a:cubicBezTo>
                <a:cubicBezTo>
                  <a:pt x="1181862" y="617413"/>
                  <a:pt x="1541135" y="259682"/>
                  <a:pt x="1971913" y="12623"/>
                </a:cubicBezTo>
                <a:cubicBezTo>
                  <a:pt x="1986582" y="4207"/>
                  <a:pt x="2002938" y="0"/>
                  <a:pt x="201929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E39BFCE-900A-42FC-BAF5-D22BF293CE97}"/>
              </a:ext>
            </a:extLst>
          </p:cNvPr>
          <p:cNvSpPr>
            <a:spLocks noChangeAspect="1"/>
          </p:cNvSpPr>
          <p:nvPr/>
        </p:nvSpPr>
        <p:spPr>
          <a:xfrm>
            <a:off x="15006177" y="10050670"/>
            <a:ext cx="853440" cy="853440"/>
          </a:xfrm>
          <a:custGeom>
            <a:avLst/>
            <a:gdLst>
              <a:gd name="connsiteX0" fmla="*/ 3733800 w 4572000"/>
              <a:gd name="connsiteY0" fmla="*/ 1524000 h 4572000"/>
              <a:gd name="connsiteX1" fmla="*/ 3810000 w 4572000"/>
              <a:gd name="connsiteY1" fmla="*/ 1524000 h 4572000"/>
              <a:gd name="connsiteX2" fmla="*/ 3886200 w 4572000"/>
              <a:gd name="connsiteY2" fmla="*/ 1524000 h 4572000"/>
              <a:gd name="connsiteX3" fmla="*/ 3886200 w 4572000"/>
              <a:gd name="connsiteY3" fmla="*/ 3505200 h 4572000"/>
              <a:gd name="connsiteX4" fmla="*/ 3505200 w 4572000"/>
              <a:gd name="connsiteY4" fmla="*/ 3886200 h 4572000"/>
              <a:gd name="connsiteX5" fmla="*/ 3124200 w 4572000"/>
              <a:gd name="connsiteY5" fmla="*/ 3505200 h 4572000"/>
              <a:gd name="connsiteX6" fmla="*/ 3124200 w 4572000"/>
              <a:gd name="connsiteY6" fmla="*/ 3086100 h 4572000"/>
              <a:gd name="connsiteX7" fmla="*/ 2857500 w 4572000"/>
              <a:gd name="connsiteY7" fmla="*/ 2819400 h 4572000"/>
              <a:gd name="connsiteX8" fmla="*/ 2590800 w 4572000"/>
              <a:gd name="connsiteY8" fmla="*/ 3086100 h 4572000"/>
              <a:gd name="connsiteX9" fmla="*/ 2590800 w 4572000"/>
              <a:gd name="connsiteY9" fmla="*/ 3886200 h 4572000"/>
              <a:gd name="connsiteX10" fmla="*/ 1905000 w 4572000"/>
              <a:gd name="connsiteY10" fmla="*/ 4572000 h 4572000"/>
              <a:gd name="connsiteX11" fmla="*/ 1219200 w 4572000"/>
              <a:gd name="connsiteY11" fmla="*/ 3886200 h 4572000"/>
              <a:gd name="connsiteX12" fmla="*/ 1219200 w 4572000"/>
              <a:gd name="connsiteY12" fmla="*/ 3048000 h 4572000"/>
              <a:gd name="connsiteX13" fmla="*/ 1295400 w 4572000"/>
              <a:gd name="connsiteY13" fmla="*/ 3048000 h 4572000"/>
              <a:gd name="connsiteX14" fmla="*/ 1371600 w 4572000"/>
              <a:gd name="connsiteY14" fmla="*/ 3048000 h 4572000"/>
              <a:gd name="connsiteX15" fmla="*/ 1371600 w 4572000"/>
              <a:gd name="connsiteY15" fmla="*/ 3886200 h 4572000"/>
              <a:gd name="connsiteX16" fmla="*/ 1905000 w 4572000"/>
              <a:gd name="connsiteY16" fmla="*/ 4419600 h 4572000"/>
              <a:gd name="connsiteX17" fmla="*/ 2438400 w 4572000"/>
              <a:gd name="connsiteY17" fmla="*/ 3886200 h 4572000"/>
              <a:gd name="connsiteX18" fmla="*/ 2438400 w 4572000"/>
              <a:gd name="connsiteY18" fmla="*/ 3086100 h 4572000"/>
              <a:gd name="connsiteX19" fmla="*/ 2857500 w 4572000"/>
              <a:gd name="connsiteY19" fmla="*/ 2667000 h 4572000"/>
              <a:gd name="connsiteX20" fmla="*/ 3276600 w 4572000"/>
              <a:gd name="connsiteY20" fmla="*/ 3086100 h 4572000"/>
              <a:gd name="connsiteX21" fmla="*/ 3276600 w 4572000"/>
              <a:gd name="connsiteY21" fmla="*/ 3505200 h 4572000"/>
              <a:gd name="connsiteX22" fmla="*/ 3505200 w 4572000"/>
              <a:gd name="connsiteY22" fmla="*/ 3733800 h 4572000"/>
              <a:gd name="connsiteX23" fmla="*/ 3733800 w 4572000"/>
              <a:gd name="connsiteY23" fmla="*/ 3505200 h 4572000"/>
              <a:gd name="connsiteX24" fmla="*/ 3810000 w 4572000"/>
              <a:gd name="connsiteY24" fmla="*/ 609600 h 4572000"/>
              <a:gd name="connsiteX25" fmla="*/ 3657600 w 4572000"/>
              <a:gd name="connsiteY25" fmla="*/ 762000 h 4572000"/>
              <a:gd name="connsiteX26" fmla="*/ 3810000 w 4572000"/>
              <a:gd name="connsiteY26" fmla="*/ 914400 h 4572000"/>
              <a:gd name="connsiteX27" fmla="*/ 3962400 w 4572000"/>
              <a:gd name="connsiteY27" fmla="*/ 762000 h 4572000"/>
              <a:gd name="connsiteX28" fmla="*/ 3810000 w 4572000"/>
              <a:gd name="connsiteY28" fmla="*/ 609600 h 4572000"/>
              <a:gd name="connsiteX29" fmla="*/ 3810000 w 4572000"/>
              <a:gd name="connsiteY29" fmla="*/ 457200 h 4572000"/>
              <a:gd name="connsiteX30" fmla="*/ 4114800 w 4572000"/>
              <a:gd name="connsiteY30" fmla="*/ 762000 h 4572000"/>
              <a:gd name="connsiteX31" fmla="*/ 3810000 w 4572000"/>
              <a:gd name="connsiteY31" fmla="*/ 1066800 h 4572000"/>
              <a:gd name="connsiteX32" fmla="*/ 3505200 w 4572000"/>
              <a:gd name="connsiteY32" fmla="*/ 762000 h 4572000"/>
              <a:gd name="connsiteX33" fmla="*/ 3810000 w 4572000"/>
              <a:gd name="connsiteY33" fmla="*/ 457200 h 4572000"/>
              <a:gd name="connsiteX34" fmla="*/ 3810000 w 4572000"/>
              <a:gd name="connsiteY34" fmla="*/ 152400 h 4572000"/>
              <a:gd name="connsiteX35" fmla="*/ 3200400 w 4572000"/>
              <a:gd name="connsiteY35" fmla="*/ 762000 h 4572000"/>
              <a:gd name="connsiteX36" fmla="*/ 3810000 w 4572000"/>
              <a:gd name="connsiteY36" fmla="*/ 1371600 h 4572000"/>
              <a:gd name="connsiteX37" fmla="*/ 4419600 w 4572000"/>
              <a:gd name="connsiteY37" fmla="*/ 762000 h 4572000"/>
              <a:gd name="connsiteX38" fmla="*/ 3810000 w 4572000"/>
              <a:gd name="connsiteY38" fmla="*/ 152400 h 4572000"/>
              <a:gd name="connsiteX39" fmla="*/ 1752600 w 4572000"/>
              <a:gd name="connsiteY39" fmla="*/ 152400 h 4572000"/>
              <a:gd name="connsiteX40" fmla="*/ 1676400 w 4572000"/>
              <a:gd name="connsiteY40" fmla="*/ 228600 h 4572000"/>
              <a:gd name="connsiteX41" fmla="*/ 1752600 w 4572000"/>
              <a:gd name="connsiteY41" fmla="*/ 304800 h 4572000"/>
              <a:gd name="connsiteX42" fmla="*/ 1828800 w 4572000"/>
              <a:gd name="connsiteY42" fmla="*/ 304800 h 4572000"/>
              <a:gd name="connsiteX43" fmla="*/ 1828800 w 4572000"/>
              <a:gd name="connsiteY43" fmla="*/ 152400 h 4572000"/>
              <a:gd name="connsiteX44" fmla="*/ 762000 w 4572000"/>
              <a:gd name="connsiteY44" fmla="*/ 152400 h 4572000"/>
              <a:gd name="connsiteX45" fmla="*/ 762000 w 4572000"/>
              <a:gd name="connsiteY45" fmla="*/ 304800 h 4572000"/>
              <a:gd name="connsiteX46" fmla="*/ 838200 w 4572000"/>
              <a:gd name="connsiteY46" fmla="*/ 304800 h 4572000"/>
              <a:gd name="connsiteX47" fmla="*/ 914400 w 4572000"/>
              <a:gd name="connsiteY47" fmla="*/ 228600 h 4572000"/>
              <a:gd name="connsiteX48" fmla="*/ 838200 w 4572000"/>
              <a:gd name="connsiteY48" fmla="*/ 152400 h 4572000"/>
              <a:gd name="connsiteX49" fmla="*/ 3810000 w 4572000"/>
              <a:gd name="connsiteY49" fmla="*/ 0 h 4572000"/>
              <a:gd name="connsiteX50" fmla="*/ 4572000 w 4572000"/>
              <a:gd name="connsiteY50" fmla="*/ 762000 h 4572000"/>
              <a:gd name="connsiteX51" fmla="*/ 3810000 w 4572000"/>
              <a:gd name="connsiteY51" fmla="*/ 1524000 h 4572000"/>
              <a:gd name="connsiteX52" fmla="*/ 3048000 w 4572000"/>
              <a:gd name="connsiteY52" fmla="*/ 762000 h 4572000"/>
              <a:gd name="connsiteX53" fmla="*/ 3810000 w 4572000"/>
              <a:gd name="connsiteY53" fmla="*/ 0 h 4572000"/>
              <a:gd name="connsiteX54" fmla="*/ 609600 w 4572000"/>
              <a:gd name="connsiteY54" fmla="*/ 0 h 4572000"/>
              <a:gd name="connsiteX55" fmla="*/ 838200 w 4572000"/>
              <a:gd name="connsiteY55" fmla="*/ 0 h 4572000"/>
              <a:gd name="connsiteX56" fmla="*/ 1066800 w 4572000"/>
              <a:gd name="connsiteY56" fmla="*/ 228600 h 4572000"/>
              <a:gd name="connsiteX57" fmla="*/ 838200 w 4572000"/>
              <a:gd name="connsiteY57" fmla="*/ 457200 h 4572000"/>
              <a:gd name="connsiteX58" fmla="*/ 609600 w 4572000"/>
              <a:gd name="connsiteY58" fmla="*/ 457200 h 4572000"/>
              <a:gd name="connsiteX59" fmla="*/ 609600 w 4572000"/>
              <a:gd name="connsiteY59" fmla="*/ 304800 h 4572000"/>
              <a:gd name="connsiteX60" fmla="*/ 533400 w 4572000"/>
              <a:gd name="connsiteY60" fmla="*/ 304800 h 4572000"/>
              <a:gd name="connsiteX61" fmla="*/ 152400 w 4572000"/>
              <a:gd name="connsiteY61" fmla="*/ 685800 h 4572000"/>
              <a:gd name="connsiteX62" fmla="*/ 152400 w 4572000"/>
              <a:gd name="connsiteY62" fmla="*/ 1752600 h 4572000"/>
              <a:gd name="connsiteX63" fmla="*/ 1295400 w 4572000"/>
              <a:gd name="connsiteY63" fmla="*/ 2895600 h 4572000"/>
              <a:gd name="connsiteX64" fmla="*/ 2438400 w 4572000"/>
              <a:gd name="connsiteY64" fmla="*/ 1752600 h 4572000"/>
              <a:gd name="connsiteX65" fmla="*/ 2438400 w 4572000"/>
              <a:gd name="connsiteY65" fmla="*/ 685800 h 4572000"/>
              <a:gd name="connsiteX66" fmla="*/ 2057400 w 4572000"/>
              <a:gd name="connsiteY66" fmla="*/ 304800 h 4572000"/>
              <a:gd name="connsiteX67" fmla="*/ 1981200 w 4572000"/>
              <a:gd name="connsiteY67" fmla="*/ 304800 h 4572000"/>
              <a:gd name="connsiteX68" fmla="*/ 1981200 w 4572000"/>
              <a:gd name="connsiteY68" fmla="*/ 457200 h 4572000"/>
              <a:gd name="connsiteX69" fmla="*/ 1752600 w 4572000"/>
              <a:gd name="connsiteY69" fmla="*/ 457200 h 4572000"/>
              <a:gd name="connsiteX70" fmla="*/ 1524000 w 4572000"/>
              <a:gd name="connsiteY70" fmla="*/ 228600 h 4572000"/>
              <a:gd name="connsiteX71" fmla="*/ 1752600 w 4572000"/>
              <a:gd name="connsiteY71" fmla="*/ 0 h 4572000"/>
              <a:gd name="connsiteX72" fmla="*/ 1981200 w 4572000"/>
              <a:gd name="connsiteY72" fmla="*/ 0 h 4572000"/>
              <a:gd name="connsiteX73" fmla="*/ 1981200 w 4572000"/>
              <a:gd name="connsiteY73" fmla="*/ 152400 h 4572000"/>
              <a:gd name="connsiteX74" fmla="*/ 2057400 w 4572000"/>
              <a:gd name="connsiteY74" fmla="*/ 152400 h 4572000"/>
              <a:gd name="connsiteX75" fmla="*/ 2590800 w 4572000"/>
              <a:gd name="connsiteY75" fmla="*/ 685800 h 4572000"/>
              <a:gd name="connsiteX76" fmla="*/ 2590800 w 4572000"/>
              <a:gd name="connsiteY76" fmla="*/ 1752600 h 4572000"/>
              <a:gd name="connsiteX77" fmla="*/ 1295400 w 4572000"/>
              <a:gd name="connsiteY77" fmla="*/ 3048000 h 4572000"/>
              <a:gd name="connsiteX78" fmla="*/ 0 w 4572000"/>
              <a:gd name="connsiteY78" fmla="*/ 1752600 h 4572000"/>
              <a:gd name="connsiteX79" fmla="*/ 0 w 4572000"/>
              <a:gd name="connsiteY79" fmla="*/ 685800 h 4572000"/>
              <a:gd name="connsiteX80" fmla="*/ 533400 w 4572000"/>
              <a:gd name="connsiteY80" fmla="*/ 152400 h 4572000"/>
              <a:gd name="connsiteX81" fmla="*/ 609600 w 4572000"/>
              <a:gd name="connsiteY81" fmla="*/ 1524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572000" h="4572000">
                <a:moveTo>
                  <a:pt x="3733800" y="1524000"/>
                </a:moveTo>
                <a:lnTo>
                  <a:pt x="3810000" y="1524000"/>
                </a:lnTo>
                <a:lnTo>
                  <a:pt x="3886200" y="1524000"/>
                </a:lnTo>
                <a:lnTo>
                  <a:pt x="3886200" y="3505200"/>
                </a:lnTo>
                <a:cubicBezTo>
                  <a:pt x="3886200" y="3715617"/>
                  <a:pt x="3715617" y="3886200"/>
                  <a:pt x="3505200" y="3886200"/>
                </a:cubicBezTo>
                <a:cubicBezTo>
                  <a:pt x="3294783" y="3886200"/>
                  <a:pt x="3124200" y="3715617"/>
                  <a:pt x="3124200" y="3505200"/>
                </a:cubicBezTo>
                <a:lnTo>
                  <a:pt x="3124200" y="3086100"/>
                </a:lnTo>
                <a:cubicBezTo>
                  <a:pt x="3124200" y="2938805"/>
                  <a:pt x="3004794" y="2819400"/>
                  <a:pt x="2857500" y="2819400"/>
                </a:cubicBezTo>
                <a:cubicBezTo>
                  <a:pt x="2710205" y="2819400"/>
                  <a:pt x="2590800" y="2938805"/>
                  <a:pt x="2590800" y="3086100"/>
                </a:cubicBezTo>
                <a:lnTo>
                  <a:pt x="2590800" y="3886200"/>
                </a:lnTo>
                <a:cubicBezTo>
                  <a:pt x="2590800" y="4264952"/>
                  <a:pt x="2283761" y="4572000"/>
                  <a:pt x="1905000" y="4572000"/>
                </a:cubicBezTo>
                <a:cubicBezTo>
                  <a:pt x="1526248" y="4572000"/>
                  <a:pt x="1219200" y="4264952"/>
                  <a:pt x="1219200" y="3886200"/>
                </a:cubicBezTo>
                <a:lnTo>
                  <a:pt x="1219200" y="3048000"/>
                </a:lnTo>
                <a:lnTo>
                  <a:pt x="1295400" y="3048000"/>
                </a:lnTo>
                <a:lnTo>
                  <a:pt x="1371600" y="3048000"/>
                </a:lnTo>
                <a:lnTo>
                  <a:pt x="1371600" y="3886200"/>
                </a:lnTo>
                <a:cubicBezTo>
                  <a:pt x="1371600" y="4180789"/>
                  <a:pt x="1610411" y="4419600"/>
                  <a:pt x="1905000" y="4419600"/>
                </a:cubicBezTo>
                <a:cubicBezTo>
                  <a:pt x="2199589" y="4419600"/>
                  <a:pt x="2438400" y="4180789"/>
                  <a:pt x="2438400" y="3886200"/>
                </a:cubicBezTo>
                <a:lnTo>
                  <a:pt x="2438400" y="3086100"/>
                </a:lnTo>
                <a:cubicBezTo>
                  <a:pt x="2438400" y="2854633"/>
                  <a:pt x="2626033" y="2667000"/>
                  <a:pt x="2857500" y="2667000"/>
                </a:cubicBezTo>
                <a:cubicBezTo>
                  <a:pt x="3088967" y="2667000"/>
                  <a:pt x="3276600" y="2854633"/>
                  <a:pt x="3276600" y="3086100"/>
                </a:cubicBezTo>
                <a:lnTo>
                  <a:pt x="3276600" y="3505200"/>
                </a:lnTo>
                <a:cubicBezTo>
                  <a:pt x="3276600" y="3631454"/>
                  <a:pt x="3378946" y="3733800"/>
                  <a:pt x="3505200" y="3733800"/>
                </a:cubicBezTo>
                <a:cubicBezTo>
                  <a:pt x="3631454" y="3733800"/>
                  <a:pt x="3733800" y="3631454"/>
                  <a:pt x="3733800" y="3505200"/>
                </a:cubicBezTo>
                <a:close/>
                <a:moveTo>
                  <a:pt x="3810000" y="609600"/>
                </a:moveTo>
                <a:cubicBezTo>
                  <a:pt x="3725827" y="609600"/>
                  <a:pt x="3657600" y="677827"/>
                  <a:pt x="3657600" y="762000"/>
                </a:cubicBezTo>
                <a:cubicBezTo>
                  <a:pt x="3657600" y="846172"/>
                  <a:pt x="3725827" y="914400"/>
                  <a:pt x="3810000" y="914400"/>
                </a:cubicBezTo>
                <a:cubicBezTo>
                  <a:pt x="3894172" y="914400"/>
                  <a:pt x="3962400" y="846172"/>
                  <a:pt x="3962400" y="762000"/>
                </a:cubicBezTo>
                <a:cubicBezTo>
                  <a:pt x="3962400" y="677827"/>
                  <a:pt x="3894172" y="609600"/>
                  <a:pt x="3810000" y="609600"/>
                </a:cubicBezTo>
                <a:close/>
                <a:moveTo>
                  <a:pt x="3810000" y="457200"/>
                </a:moveTo>
                <a:cubicBezTo>
                  <a:pt x="3978335" y="457200"/>
                  <a:pt x="4114800" y="593664"/>
                  <a:pt x="4114800" y="762000"/>
                </a:cubicBezTo>
                <a:cubicBezTo>
                  <a:pt x="4114800" y="930335"/>
                  <a:pt x="3978335" y="1066800"/>
                  <a:pt x="3810000" y="1066800"/>
                </a:cubicBezTo>
                <a:cubicBezTo>
                  <a:pt x="3641664" y="1066800"/>
                  <a:pt x="3505200" y="930335"/>
                  <a:pt x="3505200" y="762000"/>
                </a:cubicBezTo>
                <a:cubicBezTo>
                  <a:pt x="3505200" y="593664"/>
                  <a:pt x="3641664" y="457200"/>
                  <a:pt x="3810000" y="457200"/>
                </a:cubicBezTo>
                <a:close/>
                <a:moveTo>
                  <a:pt x="3810000" y="152400"/>
                </a:moveTo>
                <a:cubicBezTo>
                  <a:pt x="3473329" y="152400"/>
                  <a:pt x="3200400" y="425329"/>
                  <a:pt x="3200400" y="762000"/>
                </a:cubicBezTo>
                <a:cubicBezTo>
                  <a:pt x="3200400" y="1098670"/>
                  <a:pt x="3473329" y="1371600"/>
                  <a:pt x="3810000" y="1371600"/>
                </a:cubicBezTo>
                <a:cubicBezTo>
                  <a:pt x="4146518" y="1371219"/>
                  <a:pt x="4419219" y="1098518"/>
                  <a:pt x="4419600" y="762000"/>
                </a:cubicBezTo>
                <a:cubicBezTo>
                  <a:pt x="4419600" y="425329"/>
                  <a:pt x="4146671" y="152400"/>
                  <a:pt x="3810000" y="152400"/>
                </a:cubicBezTo>
                <a:close/>
                <a:moveTo>
                  <a:pt x="1752600" y="152400"/>
                </a:moveTo>
                <a:cubicBezTo>
                  <a:pt x="1710518" y="152400"/>
                  <a:pt x="1676400" y="186518"/>
                  <a:pt x="1676400" y="228600"/>
                </a:cubicBezTo>
                <a:cubicBezTo>
                  <a:pt x="1676400" y="270681"/>
                  <a:pt x="1710518" y="304800"/>
                  <a:pt x="1752600" y="304800"/>
                </a:cubicBezTo>
                <a:lnTo>
                  <a:pt x="1828800" y="304800"/>
                </a:lnTo>
                <a:lnTo>
                  <a:pt x="1828800" y="152400"/>
                </a:lnTo>
                <a:close/>
                <a:moveTo>
                  <a:pt x="762000" y="152400"/>
                </a:moveTo>
                <a:lnTo>
                  <a:pt x="762000" y="304800"/>
                </a:lnTo>
                <a:lnTo>
                  <a:pt x="838200" y="304800"/>
                </a:lnTo>
                <a:cubicBezTo>
                  <a:pt x="880281" y="304800"/>
                  <a:pt x="914400" y="270681"/>
                  <a:pt x="914400" y="228600"/>
                </a:cubicBezTo>
                <a:cubicBezTo>
                  <a:pt x="914400" y="186518"/>
                  <a:pt x="880281" y="152400"/>
                  <a:pt x="838200" y="152400"/>
                </a:cubicBezTo>
                <a:close/>
                <a:moveTo>
                  <a:pt x="3810000" y="0"/>
                </a:moveTo>
                <a:cubicBezTo>
                  <a:pt x="4230843" y="0"/>
                  <a:pt x="4572000" y="341157"/>
                  <a:pt x="4572000" y="762000"/>
                </a:cubicBezTo>
                <a:cubicBezTo>
                  <a:pt x="4571543" y="1182652"/>
                  <a:pt x="4230652" y="1523533"/>
                  <a:pt x="3810000" y="1524000"/>
                </a:cubicBezTo>
                <a:cubicBezTo>
                  <a:pt x="3389157" y="1524000"/>
                  <a:pt x="3048000" y="1182843"/>
                  <a:pt x="3048000" y="762000"/>
                </a:cubicBezTo>
                <a:cubicBezTo>
                  <a:pt x="3048000" y="341157"/>
                  <a:pt x="3389157" y="0"/>
                  <a:pt x="3810000" y="0"/>
                </a:cubicBezTo>
                <a:close/>
                <a:moveTo>
                  <a:pt x="609600" y="0"/>
                </a:moveTo>
                <a:lnTo>
                  <a:pt x="838200" y="0"/>
                </a:lnTo>
                <a:cubicBezTo>
                  <a:pt x="964454" y="0"/>
                  <a:pt x="1066800" y="102346"/>
                  <a:pt x="1066800" y="228600"/>
                </a:cubicBezTo>
                <a:cubicBezTo>
                  <a:pt x="1066800" y="354854"/>
                  <a:pt x="964454" y="457200"/>
                  <a:pt x="838200" y="457200"/>
                </a:cubicBezTo>
                <a:lnTo>
                  <a:pt x="609600" y="457200"/>
                </a:lnTo>
                <a:lnTo>
                  <a:pt x="609600" y="304800"/>
                </a:lnTo>
                <a:lnTo>
                  <a:pt x="533400" y="304800"/>
                </a:lnTo>
                <a:cubicBezTo>
                  <a:pt x="323088" y="305047"/>
                  <a:pt x="152647" y="475488"/>
                  <a:pt x="152400" y="685800"/>
                </a:cubicBezTo>
                <a:lnTo>
                  <a:pt x="152400" y="1752600"/>
                </a:lnTo>
                <a:cubicBezTo>
                  <a:pt x="152400" y="2383860"/>
                  <a:pt x="664140" y="2895600"/>
                  <a:pt x="1295400" y="2895600"/>
                </a:cubicBezTo>
                <a:cubicBezTo>
                  <a:pt x="1926660" y="2895600"/>
                  <a:pt x="2438400" y="2383860"/>
                  <a:pt x="2438400" y="1752600"/>
                </a:cubicBezTo>
                <a:lnTo>
                  <a:pt x="2438400" y="685800"/>
                </a:lnTo>
                <a:cubicBezTo>
                  <a:pt x="2438152" y="475488"/>
                  <a:pt x="2267712" y="305047"/>
                  <a:pt x="2057400" y="304800"/>
                </a:cubicBezTo>
                <a:lnTo>
                  <a:pt x="1981200" y="304800"/>
                </a:lnTo>
                <a:lnTo>
                  <a:pt x="1981200" y="457200"/>
                </a:lnTo>
                <a:lnTo>
                  <a:pt x="1752600" y="457200"/>
                </a:lnTo>
                <a:cubicBezTo>
                  <a:pt x="1626346" y="457200"/>
                  <a:pt x="1524000" y="354854"/>
                  <a:pt x="1524000" y="228600"/>
                </a:cubicBezTo>
                <a:cubicBezTo>
                  <a:pt x="1524000" y="102346"/>
                  <a:pt x="1626346" y="0"/>
                  <a:pt x="1752600" y="0"/>
                </a:cubicBezTo>
                <a:lnTo>
                  <a:pt x="1981200" y="0"/>
                </a:lnTo>
                <a:lnTo>
                  <a:pt x="1981200" y="152400"/>
                </a:lnTo>
                <a:lnTo>
                  <a:pt x="2057400" y="152400"/>
                </a:lnTo>
                <a:cubicBezTo>
                  <a:pt x="2351846" y="152733"/>
                  <a:pt x="2590466" y="391353"/>
                  <a:pt x="2590800" y="685800"/>
                </a:cubicBezTo>
                <a:lnTo>
                  <a:pt x="2590800" y="1752600"/>
                </a:lnTo>
                <a:cubicBezTo>
                  <a:pt x="2590800" y="2468032"/>
                  <a:pt x="2010832" y="3048000"/>
                  <a:pt x="1295400" y="3048000"/>
                </a:cubicBezTo>
                <a:cubicBezTo>
                  <a:pt x="579968" y="3048000"/>
                  <a:pt x="0" y="2468032"/>
                  <a:pt x="0" y="1752600"/>
                </a:cubicBezTo>
                <a:lnTo>
                  <a:pt x="0" y="685800"/>
                </a:lnTo>
                <a:cubicBezTo>
                  <a:pt x="333" y="391353"/>
                  <a:pt x="238953" y="152733"/>
                  <a:pt x="533400" y="152400"/>
                </a:cubicBezTo>
                <a:lnTo>
                  <a:pt x="609600" y="1524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16B77AD-4A5A-487D-B52A-9A8988C12C57}"/>
              </a:ext>
            </a:extLst>
          </p:cNvPr>
          <p:cNvSpPr>
            <a:spLocks noChangeAspect="1"/>
          </p:cNvSpPr>
          <p:nvPr/>
        </p:nvSpPr>
        <p:spPr>
          <a:xfrm>
            <a:off x="5374497" y="7389718"/>
            <a:ext cx="711200" cy="853440"/>
          </a:xfrm>
          <a:custGeom>
            <a:avLst/>
            <a:gdLst>
              <a:gd name="connsiteX0" fmla="*/ 2286000 w 3810000"/>
              <a:gd name="connsiteY0" fmla="*/ 2514600 h 4572000"/>
              <a:gd name="connsiteX1" fmla="*/ 2438400 w 3810000"/>
              <a:gd name="connsiteY1" fmla="*/ 2514600 h 4572000"/>
              <a:gd name="connsiteX2" fmla="*/ 2438400 w 3810000"/>
              <a:gd name="connsiteY2" fmla="*/ 2667000 h 4572000"/>
              <a:gd name="connsiteX3" fmla="*/ 2286000 w 3810000"/>
              <a:gd name="connsiteY3" fmla="*/ 2667000 h 4572000"/>
              <a:gd name="connsiteX4" fmla="*/ 1981200 w 3810000"/>
              <a:gd name="connsiteY4" fmla="*/ 2514600 h 4572000"/>
              <a:gd name="connsiteX5" fmla="*/ 2133600 w 3810000"/>
              <a:gd name="connsiteY5" fmla="*/ 2514600 h 4572000"/>
              <a:gd name="connsiteX6" fmla="*/ 2133600 w 3810000"/>
              <a:gd name="connsiteY6" fmla="*/ 2667000 h 4572000"/>
              <a:gd name="connsiteX7" fmla="*/ 1981200 w 3810000"/>
              <a:gd name="connsiteY7" fmla="*/ 2667000 h 4572000"/>
              <a:gd name="connsiteX8" fmla="*/ 1676400 w 3810000"/>
              <a:gd name="connsiteY8" fmla="*/ 2514600 h 4572000"/>
              <a:gd name="connsiteX9" fmla="*/ 1828800 w 3810000"/>
              <a:gd name="connsiteY9" fmla="*/ 2514600 h 4572000"/>
              <a:gd name="connsiteX10" fmla="*/ 1828800 w 3810000"/>
              <a:gd name="connsiteY10" fmla="*/ 2667000 h 4572000"/>
              <a:gd name="connsiteX11" fmla="*/ 1676400 w 3810000"/>
              <a:gd name="connsiteY11" fmla="*/ 2667000 h 4572000"/>
              <a:gd name="connsiteX12" fmla="*/ 2286000 w 3810000"/>
              <a:gd name="connsiteY12" fmla="*/ 2209800 h 4572000"/>
              <a:gd name="connsiteX13" fmla="*/ 2438400 w 3810000"/>
              <a:gd name="connsiteY13" fmla="*/ 2209800 h 4572000"/>
              <a:gd name="connsiteX14" fmla="*/ 2438400 w 3810000"/>
              <a:gd name="connsiteY14" fmla="*/ 2362200 h 4572000"/>
              <a:gd name="connsiteX15" fmla="*/ 2286000 w 3810000"/>
              <a:gd name="connsiteY15" fmla="*/ 2362200 h 4572000"/>
              <a:gd name="connsiteX16" fmla="*/ 1981200 w 3810000"/>
              <a:gd name="connsiteY16" fmla="*/ 2209800 h 4572000"/>
              <a:gd name="connsiteX17" fmla="*/ 2133600 w 3810000"/>
              <a:gd name="connsiteY17" fmla="*/ 2209800 h 4572000"/>
              <a:gd name="connsiteX18" fmla="*/ 2133600 w 3810000"/>
              <a:gd name="connsiteY18" fmla="*/ 2362200 h 4572000"/>
              <a:gd name="connsiteX19" fmla="*/ 1981200 w 3810000"/>
              <a:gd name="connsiteY19" fmla="*/ 2362200 h 4572000"/>
              <a:gd name="connsiteX20" fmla="*/ 1676400 w 3810000"/>
              <a:gd name="connsiteY20" fmla="*/ 2209800 h 4572000"/>
              <a:gd name="connsiteX21" fmla="*/ 1828800 w 3810000"/>
              <a:gd name="connsiteY21" fmla="*/ 2209800 h 4572000"/>
              <a:gd name="connsiteX22" fmla="*/ 1828800 w 3810000"/>
              <a:gd name="connsiteY22" fmla="*/ 2362200 h 4572000"/>
              <a:gd name="connsiteX23" fmla="*/ 1676400 w 3810000"/>
              <a:gd name="connsiteY23" fmla="*/ 2362200 h 4572000"/>
              <a:gd name="connsiteX24" fmla="*/ 1219200 w 3810000"/>
              <a:gd name="connsiteY24" fmla="*/ 2133600 h 4572000"/>
              <a:gd name="connsiteX25" fmla="*/ 1066800 w 3810000"/>
              <a:gd name="connsiteY25" fmla="*/ 2286000 h 4572000"/>
              <a:gd name="connsiteX26" fmla="*/ 1219200 w 3810000"/>
              <a:gd name="connsiteY26" fmla="*/ 2438400 h 4572000"/>
              <a:gd name="connsiteX27" fmla="*/ 1371600 w 3810000"/>
              <a:gd name="connsiteY27" fmla="*/ 2286000 h 4572000"/>
              <a:gd name="connsiteX28" fmla="*/ 1219200 w 3810000"/>
              <a:gd name="connsiteY28" fmla="*/ 2133600 h 4572000"/>
              <a:gd name="connsiteX29" fmla="*/ 1219200 w 3810000"/>
              <a:gd name="connsiteY29" fmla="*/ 1981200 h 4572000"/>
              <a:gd name="connsiteX30" fmla="*/ 1524000 w 3810000"/>
              <a:gd name="connsiteY30" fmla="*/ 2286000 h 4572000"/>
              <a:gd name="connsiteX31" fmla="*/ 1219200 w 3810000"/>
              <a:gd name="connsiteY31" fmla="*/ 2590800 h 4572000"/>
              <a:gd name="connsiteX32" fmla="*/ 914400 w 3810000"/>
              <a:gd name="connsiteY32" fmla="*/ 2286000 h 4572000"/>
              <a:gd name="connsiteX33" fmla="*/ 1219200 w 3810000"/>
              <a:gd name="connsiteY33" fmla="*/ 1981200 h 4572000"/>
              <a:gd name="connsiteX34" fmla="*/ 2286000 w 3810000"/>
              <a:gd name="connsiteY34" fmla="*/ 1905000 h 4572000"/>
              <a:gd name="connsiteX35" fmla="*/ 2438400 w 3810000"/>
              <a:gd name="connsiteY35" fmla="*/ 1905000 h 4572000"/>
              <a:gd name="connsiteX36" fmla="*/ 2438400 w 3810000"/>
              <a:gd name="connsiteY36" fmla="*/ 2057400 h 4572000"/>
              <a:gd name="connsiteX37" fmla="*/ 2286000 w 3810000"/>
              <a:gd name="connsiteY37" fmla="*/ 2057400 h 4572000"/>
              <a:gd name="connsiteX38" fmla="*/ 1981200 w 3810000"/>
              <a:gd name="connsiteY38" fmla="*/ 1905000 h 4572000"/>
              <a:gd name="connsiteX39" fmla="*/ 2133600 w 3810000"/>
              <a:gd name="connsiteY39" fmla="*/ 1905000 h 4572000"/>
              <a:gd name="connsiteX40" fmla="*/ 2133600 w 3810000"/>
              <a:gd name="connsiteY40" fmla="*/ 2057400 h 4572000"/>
              <a:gd name="connsiteX41" fmla="*/ 1981200 w 3810000"/>
              <a:gd name="connsiteY41" fmla="*/ 2057400 h 4572000"/>
              <a:gd name="connsiteX42" fmla="*/ 1676400 w 3810000"/>
              <a:gd name="connsiteY42" fmla="*/ 1905000 h 4572000"/>
              <a:gd name="connsiteX43" fmla="*/ 1828800 w 3810000"/>
              <a:gd name="connsiteY43" fmla="*/ 1905000 h 4572000"/>
              <a:gd name="connsiteX44" fmla="*/ 1828800 w 3810000"/>
              <a:gd name="connsiteY44" fmla="*/ 2057400 h 4572000"/>
              <a:gd name="connsiteX45" fmla="*/ 1676400 w 3810000"/>
              <a:gd name="connsiteY45" fmla="*/ 2057400 h 4572000"/>
              <a:gd name="connsiteX46" fmla="*/ 762000 w 3810000"/>
              <a:gd name="connsiteY46" fmla="*/ 1752600 h 4572000"/>
              <a:gd name="connsiteX47" fmla="*/ 762000 w 3810000"/>
              <a:gd name="connsiteY47" fmla="*/ 2819400 h 4572000"/>
              <a:gd name="connsiteX48" fmla="*/ 2590800 w 3810000"/>
              <a:gd name="connsiteY48" fmla="*/ 2819400 h 4572000"/>
              <a:gd name="connsiteX49" fmla="*/ 2590800 w 3810000"/>
              <a:gd name="connsiteY49" fmla="*/ 1752600 h 4572000"/>
              <a:gd name="connsiteX50" fmla="*/ 685800 w 3810000"/>
              <a:gd name="connsiteY50" fmla="*/ 1600200 h 4572000"/>
              <a:gd name="connsiteX51" fmla="*/ 2667000 w 3810000"/>
              <a:gd name="connsiteY51" fmla="*/ 1600200 h 4572000"/>
              <a:gd name="connsiteX52" fmla="*/ 2743200 w 3810000"/>
              <a:gd name="connsiteY52" fmla="*/ 1676400 h 4572000"/>
              <a:gd name="connsiteX53" fmla="*/ 2743200 w 3810000"/>
              <a:gd name="connsiteY53" fmla="*/ 2895600 h 4572000"/>
              <a:gd name="connsiteX54" fmla="*/ 2667000 w 3810000"/>
              <a:gd name="connsiteY54" fmla="*/ 2971800 h 4572000"/>
              <a:gd name="connsiteX55" fmla="*/ 685800 w 3810000"/>
              <a:gd name="connsiteY55" fmla="*/ 2971800 h 4572000"/>
              <a:gd name="connsiteX56" fmla="*/ 609600 w 3810000"/>
              <a:gd name="connsiteY56" fmla="*/ 2895600 h 4572000"/>
              <a:gd name="connsiteX57" fmla="*/ 609600 w 3810000"/>
              <a:gd name="connsiteY57" fmla="*/ 1676400 h 4572000"/>
              <a:gd name="connsiteX58" fmla="*/ 685800 w 3810000"/>
              <a:gd name="connsiteY58" fmla="*/ 1600200 h 4572000"/>
              <a:gd name="connsiteX59" fmla="*/ 457200 w 3810000"/>
              <a:gd name="connsiteY59" fmla="*/ 457200 h 4572000"/>
              <a:gd name="connsiteX60" fmla="*/ 457200 w 3810000"/>
              <a:gd name="connsiteY60" fmla="*/ 4114800 h 4572000"/>
              <a:gd name="connsiteX61" fmla="*/ 3352800 w 3810000"/>
              <a:gd name="connsiteY61" fmla="*/ 4114800 h 4572000"/>
              <a:gd name="connsiteX62" fmla="*/ 3352800 w 3810000"/>
              <a:gd name="connsiteY62" fmla="*/ 457200 h 4572000"/>
              <a:gd name="connsiteX63" fmla="*/ 381000 w 3810000"/>
              <a:gd name="connsiteY63" fmla="*/ 304800 h 4572000"/>
              <a:gd name="connsiteX64" fmla="*/ 3429000 w 3810000"/>
              <a:gd name="connsiteY64" fmla="*/ 304800 h 4572000"/>
              <a:gd name="connsiteX65" fmla="*/ 3505200 w 3810000"/>
              <a:gd name="connsiteY65" fmla="*/ 381000 h 4572000"/>
              <a:gd name="connsiteX66" fmla="*/ 3505200 w 3810000"/>
              <a:gd name="connsiteY66" fmla="*/ 4191000 h 4572000"/>
              <a:gd name="connsiteX67" fmla="*/ 3429000 w 3810000"/>
              <a:gd name="connsiteY67" fmla="*/ 4267200 h 4572000"/>
              <a:gd name="connsiteX68" fmla="*/ 381000 w 3810000"/>
              <a:gd name="connsiteY68" fmla="*/ 4267200 h 4572000"/>
              <a:gd name="connsiteX69" fmla="*/ 304800 w 3810000"/>
              <a:gd name="connsiteY69" fmla="*/ 4191000 h 4572000"/>
              <a:gd name="connsiteX70" fmla="*/ 304800 w 3810000"/>
              <a:gd name="connsiteY70" fmla="*/ 381000 h 4572000"/>
              <a:gd name="connsiteX71" fmla="*/ 381000 w 3810000"/>
              <a:gd name="connsiteY71" fmla="*/ 304800 h 4572000"/>
              <a:gd name="connsiteX72" fmla="*/ 152400 w 3810000"/>
              <a:gd name="connsiteY72" fmla="*/ 152400 h 4572000"/>
              <a:gd name="connsiteX73" fmla="*/ 152400 w 3810000"/>
              <a:gd name="connsiteY73" fmla="*/ 4419600 h 4572000"/>
              <a:gd name="connsiteX74" fmla="*/ 3657600 w 3810000"/>
              <a:gd name="connsiteY74" fmla="*/ 4419600 h 4572000"/>
              <a:gd name="connsiteX75" fmla="*/ 3657600 w 3810000"/>
              <a:gd name="connsiteY75" fmla="*/ 152400 h 4572000"/>
              <a:gd name="connsiteX76" fmla="*/ 76200 w 3810000"/>
              <a:gd name="connsiteY76" fmla="*/ 0 h 4572000"/>
              <a:gd name="connsiteX77" fmla="*/ 3733800 w 3810000"/>
              <a:gd name="connsiteY77" fmla="*/ 0 h 4572000"/>
              <a:gd name="connsiteX78" fmla="*/ 3810000 w 3810000"/>
              <a:gd name="connsiteY78" fmla="*/ 76200 h 4572000"/>
              <a:gd name="connsiteX79" fmla="*/ 3810000 w 3810000"/>
              <a:gd name="connsiteY79" fmla="*/ 4495800 h 4572000"/>
              <a:gd name="connsiteX80" fmla="*/ 3733800 w 3810000"/>
              <a:gd name="connsiteY80" fmla="*/ 4572000 h 4572000"/>
              <a:gd name="connsiteX81" fmla="*/ 76200 w 3810000"/>
              <a:gd name="connsiteY81" fmla="*/ 4572000 h 4572000"/>
              <a:gd name="connsiteX82" fmla="*/ 0 w 3810000"/>
              <a:gd name="connsiteY82" fmla="*/ 4495800 h 4572000"/>
              <a:gd name="connsiteX83" fmla="*/ 0 w 3810000"/>
              <a:gd name="connsiteY83" fmla="*/ 76200 h 4572000"/>
              <a:gd name="connsiteX84" fmla="*/ 76200 w 3810000"/>
              <a:gd name="connsiteY8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810000" h="4572000">
                <a:moveTo>
                  <a:pt x="2286000" y="2514600"/>
                </a:moveTo>
                <a:lnTo>
                  <a:pt x="2438400" y="2514600"/>
                </a:lnTo>
                <a:lnTo>
                  <a:pt x="2438400" y="2667000"/>
                </a:lnTo>
                <a:lnTo>
                  <a:pt x="2286000" y="2667000"/>
                </a:lnTo>
                <a:close/>
                <a:moveTo>
                  <a:pt x="1981200" y="2514600"/>
                </a:moveTo>
                <a:lnTo>
                  <a:pt x="2133600" y="2514600"/>
                </a:lnTo>
                <a:lnTo>
                  <a:pt x="2133600" y="2667000"/>
                </a:lnTo>
                <a:lnTo>
                  <a:pt x="1981200" y="2667000"/>
                </a:lnTo>
                <a:close/>
                <a:moveTo>
                  <a:pt x="1676400" y="2514600"/>
                </a:moveTo>
                <a:lnTo>
                  <a:pt x="1828800" y="2514600"/>
                </a:lnTo>
                <a:lnTo>
                  <a:pt x="1828800" y="2667000"/>
                </a:lnTo>
                <a:lnTo>
                  <a:pt x="1676400" y="2667000"/>
                </a:lnTo>
                <a:close/>
                <a:moveTo>
                  <a:pt x="2286000" y="2209800"/>
                </a:moveTo>
                <a:lnTo>
                  <a:pt x="2438400" y="2209800"/>
                </a:lnTo>
                <a:lnTo>
                  <a:pt x="2438400" y="2362200"/>
                </a:lnTo>
                <a:lnTo>
                  <a:pt x="2286000" y="2362200"/>
                </a:lnTo>
                <a:close/>
                <a:moveTo>
                  <a:pt x="1981200" y="2209800"/>
                </a:moveTo>
                <a:lnTo>
                  <a:pt x="2133600" y="2209800"/>
                </a:lnTo>
                <a:lnTo>
                  <a:pt x="2133600" y="2362200"/>
                </a:lnTo>
                <a:lnTo>
                  <a:pt x="1981200" y="2362200"/>
                </a:lnTo>
                <a:close/>
                <a:moveTo>
                  <a:pt x="1676400" y="2209800"/>
                </a:moveTo>
                <a:lnTo>
                  <a:pt x="1828800" y="2209800"/>
                </a:lnTo>
                <a:lnTo>
                  <a:pt x="1828800" y="2362200"/>
                </a:lnTo>
                <a:lnTo>
                  <a:pt x="1676400" y="2362200"/>
                </a:lnTo>
                <a:close/>
                <a:moveTo>
                  <a:pt x="1219200" y="2133600"/>
                </a:moveTo>
                <a:cubicBezTo>
                  <a:pt x="1135027" y="2133600"/>
                  <a:pt x="1066800" y="2201827"/>
                  <a:pt x="1066800" y="2286000"/>
                </a:cubicBezTo>
                <a:cubicBezTo>
                  <a:pt x="1066800" y="2370172"/>
                  <a:pt x="1135027" y="2438400"/>
                  <a:pt x="1219200" y="2438400"/>
                </a:cubicBezTo>
                <a:cubicBezTo>
                  <a:pt x="1303372" y="2438400"/>
                  <a:pt x="1371600" y="2370172"/>
                  <a:pt x="1371600" y="2286000"/>
                </a:cubicBezTo>
                <a:cubicBezTo>
                  <a:pt x="1371600" y="2201827"/>
                  <a:pt x="1303372" y="2133600"/>
                  <a:pt x="1219200" y="2133600"/>
                </a:cubicBezTo>
                <a:close/>
                <a:moveTo>
                  <a:pt x="1219200" y="1981200"/>
                </a:moveTo>
                <a:cubicBezTo>
                  <a:pt x="1387535" y="1981200"/>
                  <a:pt x="1524000" y="2117664"/>
                  <a:pt x="1524000" y="2286000"/>
                </a:cubicBezTo>
                <a:cubicBezTo>
                  <a:pt x="1524000" y="2454335"/>
                  <a:pt x="1387535" y="2590800"/>
                  <a:pt x="1219200" y="2590800"/>
                </a:cubicBezTo>
                <a:cubicBezTo>
                  <a:pt x="1050864" y="2590800"/>
                  <a:pt x="914400" y="2454335"/>
                  <a:pt x="914400" y="2286000"/>
                </a:cubicBezTo>
                <a:cubicBezTo>
                  <a:pt x="914400" y="2117664"/>
                  <a:pt x="1050864" y="1981200"/>
                  <a:pt x="1219200" y="1981200"/>
                </a:cubicBezTo>
                <a:close/>
                <a:moveTo>
                  <a:pt x="2286000" y="1905000"/>
                </a:moveTo>
                <a:lnTo>
                  <a:pt x="2438400" y="1905000"/>
                </a:lnTo>
                <a:lnTo>
                  <a:pt x="2438400" y="2057400"/>
                </a:lnTo>
                <a:lnTo>
                  <a:pt x="2286000" y="2057400"/>
                </a:lnTo>
                <a:close/>
                <a:moveTo>
                  <a:pt x="1981200" y="1905000"/>
                </a:moveTo>
                <a:lnTo>
                  <a:pt x="2133600" y="1905000"/>
                </a:lnTo>
                <a:lnTo>
                  <a:pt x="2133600" y="2057400"/>
                </a:lnTo>
                <a:lnTo>
                  <a:pt x="1981200" y="2057400"/>
                </a:lnTo>
                <a:close/>
                <a:moveTo>
                  <a:pt x="1676400" y="1905000"/>
                </a:moveTo>
                <a:lnTo>
                  <a:pt x="1828800" y="1905000"/>
                </a:lnTo>
                <a:lnTo>
                  <a:pt x="1828800" y="2057400"/>
                </a:lnTo>
                <a:lnTo>
                  <a:pt x="1676400" y="2057400"/>
                </a:lnTo>
                <a:close/>
                <a:moveTo>
                  <a:pt x="762000" y="1752600"/>
                </a:moveTo>
                <a:lnTo>
                  <a:pt x="762000" y="2819400"/>
                </a:lnTo>
                <a:lnTo>
                  <a:pt x="2590800" y="2819400"/>
                </a:lnTo>
                <a:lnTo>
                  <a:pt x="2590800" y="1752600"/>
                </a:lnTo>
                <a:close/>
                <a:moveTo>
                  <a:pt x="685800" y="1600200"/>
                </a:moveTo>
                <a:lnTo>
                  <a:pt x="2667000" y="1600200"/>
                </a:lnTo>
                <a:cubicBezTo>
                  <a:pt x="2709081" y="1600200"/>
                  <a:pt x="2743200" y="1634318"/>
                  <a:pt x="2743200" y="1676400"/>
                </a:cubicBezTo>
                <a:lnTo>
                  <a:pt x="2743200" y="2895600"/>
                </a:lnTo>
                <a:cubicBezTo>
                  <a:pt x="2743200" y="2937681"/>
                  <a:pt x="2709081" y="2971800"/>
                  <a:pt x="2667000" y="2971800"/>
                </a:cubicBezTo>
                <a:lnTo>
                  <a:pt x="685800" y="2971800"/>
                </a:lnTo>
                <a:cubicBezTo>
                  <a:pt x="643718" y="2971800"/>
                  <a:pt x="609600" y="2937681"/>
                  <a:pt x="609600" y="2895600"/>
                </a:cubicBezTo>
                <a:lnTo>
                  <a:pt x="609600" y="1676400"/>
                </a:lnTo>
                <a:cubicBezTo>
                  <a:pt x="609600" y="1634318"/>
                  <a:pt x="643718" y="1600200"/>
                  <a:pt x="685800" y="1600200"/>
                </a:cubicBezTo>
                <a:close/>
                <a:moveTo>
                  <a:pt x="457200" y="457200"/>
                </a:moveTo>
                <a:lnTo>
                  <a:pt x="457200" y="4114800"/>
                </a:lnTo>
                <a:lnTo>
                  <a:pt x="3352800" y="4114800"/>
                </a:lnTo>
                <a:lnTo>
                  <a:pt x="3352800" y="457200"/>
                </a:lnTo>
                <a:close/>
                <a:moveTo>
                  <a:pt x="381000" y="304800"/>
                </a:moveTo>
                <a:lnTo>
                  <a:pt x="3429000" y="304800"/>
                </a:lnTo>
                <a:cubicBezTo>
                  <a:pt x="3471081" y="304800"/>
                  <a:pt x="3505200" y="338918"/>
                  <a:pt x="3505200" y="381000"/>
                </a:cubicBezTo>
                <a:lnTo>
                  <a:pt x="3505200" y="4191000"/>
                </a:lnTo>
                <a:cubicBezTo>
                  <a:pt x="3505200" y="4233081"/>
                  <a:pt x="3471081" y="4267200"/>
                  <a:pt x="3429000" y="4267200"/>
                </a:cubicBezTo>
                <a:lnTo>
                  <a:pt x="381000" y="4267200"/>
                </a:lnTo>
                <a:cubicBezTo>
                  <a:pt x="338918" y="4267200"/>
                  <a:pt x="304800" y="4233081"/>
                  <a:pt x="304800" y="4191000"/>
                </a:cubicBezTo>
                <a:lnTo>
                  <a:pt x="304800" y="381000"/>
                </a:lnTo>
                <a:cubicBezTo>
                  <a:pt x="304800" y="338918"/>
                  <a:pt x="338918" y="304800"/>
                  <a:pt x="381000" y="304800"/>
                </a:cubicBezTo>
                <a:close/>
                <a:moveTo>
                  <a:pt x="152400" y="152400"/>
                </a:moveTo>
                <a:lnTo>
                  <a:pt x="152400" y="4419600"/>
                </a:lnTo>
                <a:lnTo>
                  <a:pt x="3657600" y="4419600"/>
                </a:lnTo>
                <a:lnTo>
                  <a:pt x="3657600" y="152400"/>
                </a:lnTo>
                <a:close/>
                <a:moveTo>
                  <a:pt x="76200" y="0"/>
                </a:moveTo>
                <a:lnTo>
                  <a:pt x="3733800" y="0"/>
                </a:lnTo>
                <a:cubicBezTo>
                  <a:pt x="3775881" y="0"/>
                  <a:pt x="3810000" y="34118"/>
                  <a:pt x="3810000" y="76200"/>
                </a:cubicBezTo>
                <a:lnTo>
                  <a:pt x="3810000" y="4495800"/>
                </a:lnTo>
                <a:cubicBezTo>
                  <a:pt x="3810000" y="4537881"/>
                  <a:pt x="3775881" y="4572000"/>
                  <a:pt x="3733800" y="4572000"/>
                </a:cubicBezTo>
                <a:lnTo>
                  <a:pt x="76200" y="4572000"/>
                </a:lnTo>
                <a:cubicBezTo>
                  <a:pt x="34118" y="4572000"/>
                  <a:pt x="0" y="4537881"/>
                  <a:pt x="0" y="4495800"/>
                </a:cubicBezTo>
                <a:lnTo>
                  <a:pt x="0" y="76200"/>
                </a:lnTo>
                <a:cubicBezTo>
                  <a:pt x="0" y="34118"/>
                  <a:pt x="34118" y="0"/>
                  <a:pt x="762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2636F32-892D-47FA-B699-C37D26F71A80}"/>
              </a:ext>
            </a:extLst>
          </p:cNvPr>
          <p:cNvSpPr>
            <a:spLocks noChangeAspect="1"/>
          </p:cNvSpPr>
          <p:nvPr/>
        </p:nvSpPr>
        <p:spPr>
          <a:xfrm>
            <a:off x="8537524" y="4845046"/>
            <a:ext cx="853682" cy="853440"/>
          </a:xfrm>
          <a:custGeom>
            <a:avLst/>
            <a:gdLst>
              <a:gd name="connsiteX0" fmla="*/ 1778572 w 4523218"/>
              <a:gd name="connsiteY0" fmla="*/ 3124201 h 4521930"/>
              <a:gd name="connsiteX1" fmla="*/ 1626172 w 4523218"/>
              <a:gd name="connsiteY1" fmla="*/ 3276601 h 4521930"/>
              <a:gd name="connsiteX2" fmla="*/ 1778572 w 4523218"/>
              <a:gd name="connsiteY2" fmla="*/ 3429001 h 4521930"/>
              <a:gd name="connsiteX3" fmla="*/ 1930972 w 4523218"/>
              <a:gd name="connsiteY3" fmla="*/ 3276601 h 4521930"/>
              <a:gd name="connsiteX4" fmla="*/ 1778572 w 4523218"/>
              <a:gd name="connsiteY4" fmla="*/ 3124201 h 4521930"/>
              <a:gd name="connsiteX5" fmla="*/ 711772 w 4523218"/>
              <a:gd name="connsiteY5" fmla="*/ 3124201 h 4521930"/>
              <a:gd name="connsiteX6" fmla="*/ 559372 w 4523218"/>
              <a:gd name="connsiteY6" fmla="*/ 3276601 h 4521930"/>
              <a:gd name="connsiteX7" fmla="*/ 711772 w 4523218"/>
              <a:gd name="connsiteY7" fmla="*/ 3429001 h 4521930"/>
              <a:gd name="connsiteX8" fmla="*/ 864172 w 4523218"/>
              <a:gd name="connsiteY8" fmla="*/ 3276601 h 4521930"/>
              <a:gd name="connsiteX9" fmla="*/ 711772 w 4523218"/>
              <a:gd name="connsiteY9" fmla="*/ 3124201 h 4521930"/>
              <a:gd name="connsiteX10" fmla="*/ 1778572 w 4523218"/>
              <a:gd name="connsiteY10" fmla="*/ 2971801 h 4521930"/>
              <a:gd name="connsiteX11" fmla="*/ 2083372 w 4523218"/>
              <a:gd name="connsiteY11" fmla="*/ 3276601 h 4521930"/>
              <a:gd name="connsiteX12" fmla="*/ 1778572 w 4523218"/>
              <a:gd name="connsiteY12" fmla="*/ 3581401 h 4521930"/>
              <a:gd name="connsiteX13" fmla="*/ 1473772 w 4523218"/>
              <a:gd name="connsiteY13" fmla="*/ 3276601 h 4521930"/>
              <a:gd name="connsiteX14" fmla="*/ 1778572 w 4523218"/>
              <a:gd name="connsiteY14" fmla="*/ 2971801 h 4521930"/>
              <a:gd name="connsiteX15" fmla="*/ 711772 w 4523218"/>
              <a:gd name="connsiteY15" fmla="*/ 2971801 h 4521930"/>
              <a:gd name="connsiteX16" fmla="*/ 1016572 w 4523218"/>
              <a:gd name="connsiteY16" fmla="*/ 3276601 h 4521930"/>
              <a:gd name="connsiteX17" fmla="*/ 711772 w 4523218"/>
              <a:gd name="connsiteY17" fmla="*/ 3581401 h 4521930"/>
              <a:gd name="connsiteX18" fmla="*/ 406972 w 4523218"/>
              <a:gd name="connsiteY18" fmla="*/ 3276601 h 4521930"/>
              <a:gd name="connsiteX19" fmla="*/ 711772 w 4523218"/>
              <a:gd name="connsiteY19" fmla="*/ 2971801 h 4521930"/>
              <a:gd name="connsiteX20" fmla="*/ 1168972 w 4523218"/>
              <a:gd name="connsiteY20" fmla="*/ 2438401 h 4521930"/>
              <a:gd name="connsiteX21" fmla="*/ 1321372 w 4523218"/>
              <a:gd name="connsiteY21" fmla="*/ 2438401 h 4521930"/>
              <a:gd name="connsiteX22" fmla="*/ 1321372 w 4523218"/>
              <a:gd name="connsiteY22" fmla="*/ 4114801 h 4521930"/>
              <a:gd name="connsiteX23" fmla="*/ 1168972 w 4523218"/>
              <a:gd name="connsiteY23" fmla="*/ 4114801 h 4521930"/>
              <a:gd name="connsiteX24" fmla="*/ 2311972 w 4523218"/>
              <a:gd name="connsiteY24" fmla="*/ 2057401 h 4521930"/>
              <a:gd name="connsiteX25" fmla="*/ 2159572 w 4523218"/>
              <a:gd name="connsiteY25" fmla="*/ 2209267 h 4521930"/>
              <a:gd name="connsiteX26" fmla="*/ 2311439 w 4523218"/>
              <a:gd name="connsiteY26" fmla="*/ 2362201 h 4521930"/>
              <a:gd name="connsiteX27" fmla="*/ 2464372 w 4523218"/>
              <a:gd name="connsiteY27" fmla="*/ 2210334 h 4521930"/>
              <a:gd name="connsiteX28" fmla="*/ 2360435 w 4523218"/>
              <a:gd name="connsiteY28" fmla="*/ 2161338 h 4521930"/>
              <a:gd name="connsiteX29" fmla="*/ 2311972 w 4523218"/>
              <a:gd name="connsiteY29" fmla="*/ 2057401 h 4521930"/>
              <a:gd name="connsiteX30" fmla="*/ 1790459 w 4523218"/>
              <a:gd name="connsiteY30" fmla="*/ 1702004 h 4521930"/>
              <a:gd name="connsiteX31" fmla="*/ 1520254 w 4523218"/>
              <a:gd name="connsiteY31" fmla="*/ 1813561 h 4521930"/>
              <a:gd name="connsiteX32" fmla="*/ 219139 w 4523218"/>
              <a:gd name="connsiteY32" fmla="*/ 3114981 h 4521930"/>
              <a:gd name="connsiteX33" fmla="*/ 219139 w 4523218"/>
              <a:gd name="connsiteY33" fmla="*/ 3438221 h 4521930"/>
              <a:gd name="connsiteX34" fmla="*/ 1083552 w 4523218"/>
              <a:gd name="connsiteY34" fmla="*/ 4302634 h 4521930"/>
              <a:gd name="connsiteX35" fmla="*/ 1406792 w 4523218"/>
              <a:gd name="connsiteY35" fmla="*/ 4302634 h 4521930"/>
              <a:gd name="connsiteX36" fmla="*/ 2707907 w 4523218"/>
              <a:gd name="connsiteY36" fmla="*/ 3001671 h 4521930"/>
              <a:gd name="connsiteX37" fmla="*/ 2816188 w 4523218"/>
              <a:gd name="connsiteY37" fmla="*/ 2681631 h 4521930"/>
              <a:gd name="connsiteX38" fmla="*/ 2743264 w 4523218"/>
              <a:gd name="connsiteY38" fmla="*/ 2134896 h 4521930"/>
              <a:gd name="connsiteX39" fmla="*/ 2614943 w 4523218"/>
              <a:gd name="connsiteY39" fmla="*/ 2191360 h 4521930"/>
              <a:gd name="connsiteX40" fmla="*/ 2616772 w 4523218"/>
              <a:gd name="connsiteY40" fmla="*/ 2209801 h 4521930"/>
              <a:gd name="connsiteX41" fmla="*/ 2476859 w 4523218"/>
              <a:gd name="connsiteY41" fmla="*/ 2465671 h 4521930"/>
              <a:gd name="connsiteX42" fmla="*/ 2057388 w 4523218"/>
              <a:gd name="connsiteY42" fmla="*/ 2373688 h 4521930"/>
              <a:gd name="connsiteX43" fmla="*/ 2149371 w 4523218"/>
              <a:gd name="connsiteY43" fmla="*/ 1954216 h 4521930"/>
              <a:gd name="connsiteX44" fmla="*/ 2568842 w 4523218"/>
              <a:gd name="connsiteY44" fmla="*/ 2046199 h 4521930"/>
              <a:gd name="connsiteX45" fmla="*/ 2719871 w 4523218"/>
              <a:gd name="connsiteY45" fmla="*/ 1971981 h 4521930"/>
              <a:gd name="connsiteX46" fmla="*/ 2528075 w 4523218"/>
              <a:gd name="connsiteY46" fmla="*/ 1796720 h 4521930"/>
              <a:gd name="connsiteX47" fmla="*/ 1840142 w 4523218"/>
              <a:gd name="connsiteY47" fmla="*/ 1705281 h 4521930"/>
              <a:gd name="connsiteX48" fmla="*/ 1790459 w 4523218"/>
              <a:gd name="connsiteY48" fmla="*/ 1702004 h 4521930"/>
              <a:gd name="connsiteX49" fmla="*/ 2870061 w 4523218"/>
              <a:gd name="connsiteY49" fmla="*/ 1452982 h 4521930"/>
              <a:gd name="connsiteX50" fmla="*/ 2737854 w 4523218"/>
              <a:gd name="connsiteY50" fmla="*/ 1568959 h 4521930"/>
              <a:gd name="connsiteX51" fmla="*/ 2643137 w 4523218"/>
              <a:gd name="connsiteY51" fmla="*/ 1673353 h 4521930"/>
              <a:gd name="connsiteX52" fmla="*/ 2848877 w 4523218"/>
              <a:gd name="connsiteY52" fmla="*/ 1879093 h 4521930"/>
              <a:gd name="connsiteX53" fmla="*/ 2953119 w 4523218"/>
              <a:gd name="connsiteY53" fmla="*/ 1784148 h 4521930"/>
              <a:gd name="connsiteX54" fmla="*/ 3070467 w 4523218"/>
              <a:gd name="connsiteY54" fmla="*/ 1653083 h 4521930"/>
              <a:gd name="connsiteX55" fmla="*/ 2870061 w 4523218"/>
              <a:gd name="connsiteY55" fmla="*/ 1452982 h 4521930"/>
              <a:gd name="connsiteX56" fmla="*/ 3531172 w 4523218"/>
              <a:gd name="connsiteY56" fmla="*/ 457201 h 4521930"/>
              <a:gd name="connsiteX57" fmla="*/ 3683572 w 4523218"/>
              <a:gd name="connsiteY57" fmla="*/ 457201 h 4521930"/>
              <a:gd name="connsiteX58" fmla="*/ 3683572 w 4523218"/>
              <a:gd name="connsiteY58" fmla="*/ 547422 h 4521930"/>
              <a:gd name="connsiteX59" fmla="*/ 3835972 w 4523218"/>
              <a:gd name="connsiteY59" fmla="*/ 762001 h 4521930"/>
              <a:gd name="connsiteX60" fmla="*/ 3683572 w 4523218"/>
              <a:gd name="connsiteY60" fmla="*/ 762001 h 4521930"/>
              <a:gd name="connsiteX61" fmla="*/ 3607372 w 4523218"/>
              <a:gd name="connsiteY61" fmla="*/ 685801 h 4521930"/>
              <a:gd name="connsiteX62" fmla="*/ 3531172 w 4523218"/>
              <a:gd name="connsiteY62" fmla="*/ 762001 h 4521930"/>
              <a:gd name="connsiteX63" fmla="*/ 3607372 w 4523218"/>
              <a:gd name="connsiteY63" fmla="*/ 838201 h 4521930"/>
              <a:gd name="connsiteX64" fmla="*/ 3822913 w 4523218"/>
              <a:gd name="connsiteY64" fmla="*/ 990496 h 4521930"/>
              <a:gd name="connsiteX65" fmla="*/ 3683572 w 4523218"/>
              <a:gd name="connsiteY65" fmla="*/ 1281380 h 4521930"/>
              <a:gd name="connsiteX66" fmla="*/ 3683572 w 4523218"/>
              <a:gd name="connsiteY66" fmla="*/ 1371601 h 4521930"/>
              <a:gd name="connsiteX67" fmla="*/ 3531172 w 4523218"/>
              <a:gd name="connsiteY67" fmla="*/ 1371601 h 4521930"/>
              <a:gd name="connsiteX68" fmla="*/ 3531172 w 4523218"/>
              <a:gd name="connsiteY68" fmla="*/ 1281380 h 4521930"/>
              <a:gd name="connsiteX69" fmla="*/ 3378772 w 4523218"/>
              <a:gd name="connsiteY69" fmla="*/ 1066801 h 4521930"/>
              <a:gd name="connsiteX70" fmla="*/ 3531172 w 4523218"/>
              <a:gd name="connsiteY70" fmla="*/ 1066801 h 4521930"/>
              <a:gd name="connsiteX71" fmla="*/ 3607372 w 4523218"/>
              <a:gd name="connsiteY71" fmla="*/ 1143001 h 4521930"/>
              <a:gd name="connsiteX72" fmla="*/ 3683572 w 4523218"/>
              <a:gd name="connsiteY72" fmla="*/ 1066801 h 4521930"/>
              <a:gd name="connsiteX73" fmla="*/ 3607372 w 4523218"/>
              <a:gd name="connsiteY73" fmla="*/ 990601 h 4521930"/>
              <a:gd name="connsiteX74" fmla="*/ 3391831 w 4523218"/>
              <a:gd name="connsiteY74" fmla="*/ 838306 h 4521930"/>
              <a:gd name="connsiteX75" fmla="*/ 3531172 w 4523218"/>
              <a:gd name="connsiteY75" fmla="*/ 547422 h 4521930"/>
              <a:gd name="connsiteX76" fmla="*/ 3642039 w 4523218"/>
              <a:gd name="connsiteY76" fmla="*/ 155944 h 4521930"/>
              <a:gd name="connsiteX77" fmla="*/ 2997391 w 4523218"/>
              <a:gd name="connsiteY77" fmla="*/ 463525 h 4521930"/>
              <a:gd name="connsiteX78" fmla="*/ 3156497 w 4523218"/>
              <a:gd name="connsiteY78" fmla="*/ 1527277 h 4521930"/>
              <a:gd name="connsiteX79" fmla="*/ 3222562 w 4523218"/>
              <a:gd name="connsiteY79" fmla="*/ 1299211 h 4521930"/>
              <a:gd name="connsiteX80" fmla="*/ 3330309 w 4523218"/>
              <a:gd name="connsiteY80" fmla="*/ 1191464 h 4521930"/>
              <a:gd name="connsiteX81" fmla="*/ 3287332 w 4523218"/>
              <a:gd name="connsiteY81" fmla="*/ 1604925 h 4521930"/>
              <a:gd name="connsiteX82" fmla="*/ 3607372 w 4523218"/>
              <a:gd name="connsiteY82" fmla="*/ 1676401 h 4521930"/>
              <a:gd name="connsiteX83" fmla="*/ 4220249 w 4523218"/>
              <a:gd name="connsiteY83" fmla="*/ 1368172 h 4521930"/>
              <a:gd name="connsiteX84" fmla="*/ 4061143 w 4523218"/>
              <a:gd name="connsiteY84" fmla="*/ 304420 h 4521930"/>
              <a:gd name="connsiteX85" fmla="*/ 3642039 w 4523218"/>
              <a:gd name="connsiteY85" fmla="*/ 155944 h 4521930"/>
              <a:gd name="connsiteX86" fmla="*/ 3607372 w 4523218"/>
              <a:gd name="connsiteY86" fmla="*/ 1 h 4521930"/>
              <a:gd name="connsiteX87" fmla="*/ 4017462 w 4523218"/>
              <a:gd name="connsiteY87" fmla="*/ 96317 h 4521930"/>
              <a:gd name="connsiteX88" fmla="*/ 4426703 w 4523218"/>
              <a:gd name="connsiteY88" fmla="*/ 1322328 h 4521930"/>
              <a:gd name="connsiteX89" fmla="*/ 3200693 w 4523218"/>
              <a:gd name="connsiteY89" fmla="*/ 1731569 h 4521930"/>
              <a:gd name="connsiteX90" fmla="*/ 3060866 w 4523218"/>
              <a:gd name="connsiteY90" fmla="*/ 1891590 h 4521930"/>
              <a:gd name="connsiteX91" fmla="*/ 2884844 w 4523218"/>
              <a:gd name="connsiteY91" fmla="*/ 2043228 h 4521930"/>
              <a:gd name="connsiteX92" fmla="*/ 2967292 w 4523218"/>
              <a:gd name="connsiteY92" fmla="*/ 2661286 h 4521930"/>
              <a:gd name="connsiteX93" fmla="*/ 2815654 w 4523218"/>
              <a:gd name="connsiteY93" fmla="*/ 3108961 h 4521930"/>
              <a:gd name="connsiteX94" fmla="*/ 1514539 w 4523218"/>
              <a:gd name="connsiteY94" fmla="*/ 4410381 h 4521930"/>
              <a:gd name="connsiteX95" fmla="*/ 975805 w 4523218"/>
              <a:gd name="connsiteY95" fmla="*/ 4410381 h 4521930"/>
              <a:gd name="connsiteX96" fmla="*/ 111392 w 4523218"/>
              <a:gd name="connsiteY96" fmla="*/ 3545968 h 4521930"/>
              <a:gd name="connsiteX97" fmla="*/ 111392 w 4523218"/>
              <a:gd name="connsiteY97" fmla="*/ 3007234 h 4521930"/>
              <a:gd name="connsiteX98" fmla="*/ 1412812 w 4523218"/>
              <a:gd name="connsiteY98" fmla="*/ 1706119 h 4521930"/>
              <a:gd name="connsiteX99" fmla="*/ 1860182 w 4523218"/>
              <a:gd name="connsiteY99" fmla="*/ 1554481 h 4521930"/>
              <a:gd name="connsiteX100" fmla="*/ 2478698 w 4523218"/>
              <a:gd name="connsiteY100" fmla="*/ 1637005 h 4521930"/>
              <a:gd name="connsiteX101" fmla="*/ 2789975 w 4523218"/>
              <a:gd name="connsiteY101" fmla="*/ 1321994 h 4521930"/>
              <a:gd name="connsiteX102" fmla="*/ 2692982 w 4523218"/>
              <a:gd name="connsiteY102" fmla="*/ 910743 h 4521930"/>
              <a:gd name="connsiteX103" fmla="*/ 3607372 w 4523218"/>
              <a:gd name="connsiteY103" fmla="*/ 1 h 452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523218" h="4521930">
                <a:moveTo>
                  <a:pt x="1778572" y="3124201"/>
                </a:moveTo>
                <a:cubicBezTo>
                  <a:pt x="1694399" y="3124201"/>
                  <a:pt x="1626172" y="3192428"/>
                  <a:pt x="1626172" y="3276601"/>
                </a:cubicBezTo>
                <a:cubicBezTo>
                  <a:pt x="1626172" y="3360773"/>
                  <a:pt x="1694399" y="3429001"/>
                  <a:pt x="1778572" y="3429001"/>
                </a:cubicBezTo>
                <a:cubicBezTo>
                  <a:pt x="1862735" y="3429001"/>
                  <a:pt x="1930972" y="3360773"/>
                  <a:pt x="1930972" y="3276601"/>
                </a:cubicBezTo>
                <a:cubicBezTo>
                  <a:pt x="1930972" y="3192428"/>
                  <a:pt x="1862744" y="3124201"/>
                  <a:pt x="1778572" y="3124201"/>
                </a:cubicBezTo>
                <a:close/>
                <a:moveTo>
                  <a:pt x="711772" y="3124201"/>
                </a:moveTo>
                <a:cubicBezTo>
                  <a:pt x="627599" y="3124201"/>
                  <a:pt x="559372" y="3192428"/>
                  <a:pt x="559372" y="3276601"/>
                </a:cubicBezTo>
                <a:cubicBezTo>
                  <a:pt x="559372" y="3360773"/>
                  <a:pt x="627599" y="3429001"/>
                  <a:pt x="711772" y="3429001"/>
                </a:cubicBezTo>
                <a:cubicBezTo>
                  <a:pt x="795935" y="3429001"/>
                  <a:pt x="864172" y="3360773"/>
                  <a:pt x="864172" y="3276601"/>
                </a:cubicBezTo>
                <a:cubicBezTo>
                  <a:pt x="864172" y="3192428"/>
                  <a:pt x="795944" y="3124201"/>
                  <a:pt x="711772" y="3124201"/>
                </a:cubicBezTo>
                <a:close/>
                <a:moveTo>
                  <a:pt x="1778572" y="2971801"/>
                </a:moveTo>
                <a:cubicBezTo>
                  <a:pt x="1946907" y="2971801"/>
                  <a:pt x="2083372" y="3108265"/>
                  <a:pt x="2083372" y="3276601"/>
                </a:cubicBezTo>
                <a:cubicBezTo>
                  <a:pt x="2083372" y="3444936"/>
                  <a:pt x="1946907" y="3581401"/>
                  <a:pt x="1778572" y="3581401"/>
                </a:cubicBezTo>
                <a:cubicBezTo>
                  <a:pt x="1610236" y="3581401"/>
                  <a:pt x="1473772" y="3444936"/>
                  <a:pt x="1473772" y="3276601"/>
                </a:cubicBezTo>
                <a:cubicBezTo>
                  <a:pt x="1473772" y="3108265"/>
                  <a:pt x="1610236" y="2971801"/>
                  <a:pt x="1778572" y="2971801"/>
                </a:cubicBezTo>
                <a:close/>
                <a:moveTo>
                  <a:pt x="711772" y="2971801"/>
                </a:moveTo>
                <a:cubicBezTo>
                  <a:pt x="880107" y="2971801"/>
                  <a:pt x="1016572" y="3108265"/>
                  <a:pt x="1016572" y="3276601"/>
                </a:cubicBezTo>
                <a:cubicBezTo>
                  <a:pt x="1016572" y="3444936"/>
                  <a:pt x="880107" y="3581401"/>
                  <a:pt x="711772" y="3581401"/>
                </a:cubicBezTo>
                <a:cubicBezTo>
                  <a:pt x="543436" y="3581401"/>
                  <a:pt x="406972" y="3444936"/>
                  <a:pt x="406972" y="3276601"/>
                </a:cubicBezTo>
                <a:cubicBezTo>
                  <a:pt x="406972" y="3108265"/>
                  <a:pt x="543436" y="2971801"/>
                  <a:pt x="711772" y="2971801"/>
                </a:cubicBezTo>
                <a:close/>
                <a:moveTo>
                  <a:pt x="1168972" y="2438401"/>
                </a:moveTo>
                <a:lnTo>
                  <a:pt x="1321372" y="2438401"/>
                </a:lnTo>
                <a:lnTo>
                  <a:pt x="1321372" y="4114801"/>
                </a:lnTo>
                <a:lnTo>
                  <a:pt x="1168972" y="4114801"/>
                </a:lnTo>
                <a:close/>
                <a:moveTo>
                  <a:pt x="2311972" y="2057401"/>
                </a:moveTo>
                <a:cubicBezTo>
                  <a:pt x="2228009" y="2057401"/>
                  <a:pt x="2159867" y="2125305"/>
                  <a:pt x="2159572" y="2209267"/>
                </a:cubicBezTo>
                <a:cubicBezTo>
                  <a:pt x="2159277" y="2293440"/>
                  <a:pt x="2227276" y="2361905"/>
                  <a:pt x="2311439" y="2362201"/>
                </a:cubicBezTo>
                <a:cubicBezTo>
                  <a:pt x="2395611" y="2362496"/>
                  <a:pt x="2464077" y="2294497"/>
                  <a:pt x="2464372" y="2210334"/>
                </a:cubicBezTo>
                <a:cubicBezTo>
                  <a:pt x="2425205" y="2206143"/>
                  <a:pt x="2388591" y="2188884"/>
                  <a:pt x="2360435" y="2161338"/>
                </a:cubicBezTo>
                <a:cubicBezTo>
                  <a:pt x="2333432" y="2132867"/>
                  <a:pt x="2316430" y="2096387"/>
                  <a:pt x="2311972" y="2057401"/>
                </a:cubicBezTo>
                <a:close/>
                <a:moveTo>
                  <a:pt x="1790459" y="1702004"/>
                </a:moveTo>
                <a:cubicBezTo>
                  <a:pt x="1689199" y="1702080"/>
                  <a:pt x="1592073" y="1742180"/>
                  <a:pt x="1520254" y="1813561"/>
                </a:cubicBezTo>
                <a:lnTo>
                  <a:pt x="219139" y="3114981"/>
                </a:lnTo>
                <a:cubicBezTo>
                  <a:pt x="129899" y="3204249"/>
                  <a:pt x="129899" y="3348953"/>
                  <a:pt x="219139" y="3438221"/>
                </a:cubicBezTo>
                <a:lnTo>
                  <a:pt x="1083552" y="4302634"/>
                </a:lnTo>
                <a:cubicBezTo>
                  <a:pt x="1172820" y="4391874"/>
                  <a:pt x="1317524" y="4391874"/>
                  <a:pt x="1406792" y="4302634"/>
                </a:cubicBezTo>
                <a:lnTo>
                  <a:pt x="2707907" y="3001671"/>
                </a:lnTo>
                <a:cubicBezTo>
                  <a:pt x="2791565" y="2917489"/>
                  <a:pt x="2831551" y="2799313"/>
                  <a:pt x="2816188" y="2681631"/>
                </a:cubicBezTo>
                <a:lnTo>
                  <a:pt x="2743264" y="2134896"/>
                </a:lnTo>
                <a:cubicBezTo>
                  <a:pt x="2702345" y="2157680"/>
                  <a:pt x="2659387" y="2176578"/>
                  <a:pt x="2614943" y="2191360"/>
                </a:cubicBezTo>
                <a:cubicBezTo>
                  <a:pt x="2615324" y="2197609"/>
                  <a:pt x="2616772" y="2203476"/>
                  <a:pt x="2616772" y="2209801"/>
                </a:cubicBezTo>
                <a:cubicBezTo>
                  <a:pt x="2616820" y="2313376"/>
                  <a:pt x="2564080" y="2409826"/>
                  <a:pt x="2476859" y="2465671"/>
                </a:cubicBezTo>
                <a:cubicBezTo>
                  <a:pt x="2335623" y="2556101"/>
                  <a:pt x="2147818" y="2514924"/>
                  <a:pt x="2057388" y="2373688"/>
                </a:cubicBezTo>
                <a:cubicBezTo>
                  <a:pt x="1966958" y="2232451"/>
                  <a:pt x="2008134" y="2044647"/>
                  <a:pt x="2149371" y="1954216"/>
                </a:cubicBezTo>
                <a:cubicBezTo>
                  <a:pt x="2290608" y="1863786"/>
                  <a:pt x="2478412" y="1904963"/>
                  <a:pt x="2568842" y="2046199"/>
                </a:cubicBezTo>
                <a:cubicBezTo>
                  <a:pt x="2621906" y="2027435"/>
                  <a:pt x="2672598" y="2002527"/>
                  <a:pt x="2719871" y="1971981"/>
                </a:cubicBezTo>
                <a:cubicBezTo>
                  <a:pt x="2698573" y="1879378"/>
                  <a:pt x="2622221" y="1809598"/>
                  <a:pt x="2528075" y="1796720"/>
                </a:cubicBezTo>
                <a:lnTo>
                  <a:pt x="1840142" y="1705281"/>
                </a:lnTo>
                <a:cubicBezTo>
                  <a:pt x="1823673" y="1703090"/>
                  <a:pt x="1807071" y="1701994"/>
                  <a:pt x="1790459" y="1702004"/>
                </a:cubicBezTo>
                <a:close/>
                <a:moveTo>
                  <a:pt x="2870061" y="1452982"/>
                </a:moveTo>
                <a:cubicBezTo>
                  <a:pt x="2823674" y="1488911"/>
                  <a:pt x="2779516" y="1527639"/>
                  <a:pt x="2737854" y="1568959"/>
                </a:cubicBezTo>
                <a:cubicBezTo>
                  <a:pt x="2703640" y="1603173"/>
                  <a:pt x="2672398" y="1638072"/>
                  <a:pt x="2643137" y="1673353"/>
                </a:cubicBezTo>
                <a:cubicBezTo>
                  <a:pt x="2736273" y="1711957"/>
                  <a:pt x="2810272" y="1785957"/>
                  <a:pt x="2848877" y="1879093"/>
                </a:cubicBezTo>
                <a:cubicBezTo>
                  <a:pt x="2882634" y="1851127"/>
                  <a:pt x="2917381" y="1819885"/>
                  <a:pt x="2953119" y="1784148"/>
                </a:cubicBezTo>
                <a:cubicBezTo>
                  <a:pt x="2994800" y="1742828"/>
                  <a:pt x="3033986" y="1699061"/>
                  <a:pt x="3070467" y="1653083"/>
                </a:cubicBezTo>
                <a:cubicBezTo>
                  <a:pt x="2993734" y="1597134"/>
                  <a:pt x="2926125" y="1529630"/>
                  <a:pt x="2870061" y="1452982"/>
                </a:cubicBezTo>
                <a:close/>
                <a:moveTo>
                  <a:pt x="3531172" y="457201"/>
                </a:moveTo>
                <a:lnTo>
                  <a:pt x="3683572" y="457201"/>
                </a:lnTo>
                <a:lnTo>
                  <a:pt x="3683572" y="547422"/>
                </a:lnTo>
                <a:cubicBezTo>
                  <a:pt x="3774583" y="579597"/>
                  <a:pt x="3835572" y="665474"/>
                  <a:pt x="3835972" y="762001"/>
                </a:cubicBezTo>
                <a:lnTo>
                  <a:pt x="3683572" y="762001"/>
                </a:lnTo>
                <a:cubicBezTo>
                  <a:pt x="3683572" y="719919"/>
                  <a:pt x="3649453" y="685801"/>
                  <a:pt x="3607372" y="685801"/>
                </a:cubicBezTo>
                <a:cubicBezTo>
                  <a:pt x="3565290" y="685801"/>
                  <a:pt x="3531172" y="719919"/>
                  <a:pt x="3531172" y="762001"/>
                </a:cubicBezTo>
                <a:cubicBezTo>
                  <a:pt x="3531172" y="804082"/>
                  <a:pt x="3565290" y="838201"/>
                  <a:pt x="3607372" y="838201"/>
                </a:cubicBezTo>
                <a:cubicBezTo>
                  <a:pt x="3704279" y="838020"/>
                  <a:pt x="3790719" y="899094"/>
                  <a:pt x="3822913" y="990496"/>
                </a:cubicBezTo>
                <a:cubicBezTo>
                  <a:pt x="3864766" y="1109301"/>
                  <a:pt x="3802377" y="1239537"/>
                  <a:pt x="3683572" y="1281380"/>
                </a:cubicBezTo>
                <a:lnTo>
                  <a:pt x="3683572" y="1371601"/>
                </a:lnTo>
                <a:lnTo>
                  <a:pt x="3531172" y="1371601"/>
                </a:lnTo>
                <a:lnTo>
                  <a:pt x="3531172" y="1281380"/>
                </a:lnTo>
                <a:cubicBezTo>
                  <a:pt x="3440160" y="1249205"/>
                  <a:pt x="3379172" y="1163327"/>
                  <a:pt x="3378772" y="1066801"/>
                </a:cubicBezTo>
                <a:lnTo>
                  <a:pt x="3531172" y="1066801"/>
                </a:lnTo>
                <a:cubicBezTo>
                  <a:pt x="3531172" y="1108882"/>
                  <a:pt x="3565290" y="1143001"/>
                  <a:pt x="3607372" y="1143001"/>
                </a:cubicBezTo>
                <a:cubicBezTo>
                  <a:pt x="3649453" y="1143001"/>
                  <a:pt x="3683572" y="1108882"/>
                  <a:pt x="3683572" y="1066801"/>
                </a:cubicBezTo>
                <a:cubicBezTo>
                  <a:pt x="3683572" y="1024719"/>
                  <a:pt x="3649453" y="990601"/>
                  <a:pt x="3607372" y="990601"/>
                </a:cubicBezTo>
                <a:cubicBezTo>
                  <a:pt x="3510465" y="990791"/>
                  <a:pt x="3424025" y="929707"/>
                  <a:pt x="3391831" y="838306"/>
                </a:cubicBezTo>
                <a:cubicBezTo>
                  <a:pt x="3349978" y="719500"/>
                  <a:pt x="3412367" y="589265"/>
                  <a:pt x="3531172" y="547422"/>
                </a:cubicBezTo>
                <a:close/>
                <a:moveTo>
                  <a:pt x="3642039" y="155944"/>
                </a:moveTo>
                <a:cubicBezTo>
                  <a:pt x="3398112" y="145504"/>
                  <a:pt x="3153524" y="252475"/>
                  <a:pt x="2997391" y="463525"/>
                </a:cubicBezTo>
                <a:cubicBezTo>
                  <a:pt x="2747579" y="801206"/>
                  <a:pt x="2818816" y="1277465"/>
                  <a:pt x="3156497" y="1527277"/>
                </a:cubicBezTo>
                <a:cubicBezTo>
                  <a:pt x="3227820" y="1405891"/>
                  <a:pt x="3241917" y="1318489"/>
                  <a:pt x="3222562" y="1299211"/>
                </a:cubicBezTo>
                <a:lnTo>
                  <a:pt x="3330309" y="1191464"/>
                </a:lnTo>
                <a:cubicBezTo>
                  <a:pt x="3419311" y="1280465"/>
                  <a:pt x="3384944" y="1439342"/>
                  <a:pt x="3287332" y="1604925"/>
                </a:cubicBezTo>
                <a:cubicBezTo>
                  <a:pt x="3387488" y="1651893"/>
                  <a:pt x="3496749" y="1676296"/>
                  <a:pt x="3607372" y="1676401"/>
                </a:cubicBezTo>
                <a:cubicBezTo>
                  <a:pt x="3849031" y="1676858"/>
                  <a:pt x="4076526" y="1562444"/>
                  <a:pt x="4220249" y="1368172"/>
                </a:cubicBezTo>
                <a:cubicBezTo>
                  <a:pt x="4470061" y="1030491"/>
                  <a:pt x="4398824" y="554232"/>
                  <a:pt x="4061143" y="304420"/>
                </a:cubicBezTo>
                <a:cubicBezTo>
                  <a:pt x="3934513" y="210740"/>
                  <a:pt x="3788395" y="162208"/>
                  <a:pt x="3642039" y="155944"/>
                </a:cubicBezTo>
                <a:close/>
                <a:moveTo>
                  <a:pt x="3607372" y="1"/>
                </a:moveTo>
                <a:cubicBezTo>
                  <a:pt x="3749704" y="-266"/>
                  <a:pt x="3890131" y="32709"/>
                  <a:pt x="4017462" y="96317"/>
                </a:cubicBezTo>
                <a:cubicBezTo>
                  <a:pt x="4469023" y="321860"/>
                  <a:pt x="4652246" y="870767"/>
                  <a:pt x="4426703" y="1322328"/>
                </a:cubicBezTo>
                <a:cubicBezTo>
                  <a:pt x="4201161" y="1773889"/>
                  <a:pt x="3652254" y="1957112"/>
                  <a:pt x="3200693" y="1731569"/>
                </a:cubicBezTo>
                <a:cubicBezTo>
                  <a:pt x="3157678" y="1787948"/>
                  <a:pt x="3110967" y="1841402"/>
                  <a:pt x="3060866" y="1891590"/>
                </a:cubicBezTo>
                <a:cubicBezTo>
                  <a:pt x="3005973" y="1946368"/>
                  <a:pt x="2947147" y="1997050"/>
                  <a:pt x="2884844" y="2043228"/>
                </a:cubicBezTo>
                <a:lnTo>
                  <a:pt x="2967292" y="2661286"/>
                </a:lnTo>
                <a:cubicBezTo>
                  <a:pt x="2988742" y="2825935"/>
                  <a:pt x="2932745" y="2991241"/>
                  <a:pt x="2815654" y="3108961"/>
                </a:cubicBezTo>
                <a:lnTo>
                  <a:pt x="1514539" y="4410381"/>
                </a:lnTo>
                <a:cubicBezTo>
                  <a:pt x="1365759" y="4559114"/>
                  <a:pt x="1124586" y="4559114"/>
                  <a:pt x="975805" y="4410381"/>
                </a:cubicBezTo>
                <a:lnTo>
                  <a:pt x="111392" y="3545968"/>
                </a:lnTo>
                <a:cubicBezTo>
                  <a:pt x="-37131" y="3397101"/>
                  <a:pt x="-37131" y="3156100"/>
                  <a:pt x="111392" y="3007234"/>
                </a:cubicBezTo>
                <a:lnTo>
                  <a:pt x="1412812" y="1706119"/>
                </a:lnTo>
                <a:cubicBezTo>
                  <a:pt x="1530617" y="1589361"/>
                  <a:pt x="1695666" y="1533421"/>
                  <a:pt x="1860182" y="1554481"/>
                </a:cubicBezTo>
                <a:lnTo>
                  <a:pt x="2478698" y="1637005"/>
                </a:lnTo>
                <a:cubicBezTo>
                  <a:pt x="2566461" y="1517314"/>
                  <a:pt x="2671341" y="1411177"/>
                  <a:pt x="2789975" y="1321994"/>
                </a:cubicBezTo>
                <a:cubicBezTo>
                  <a:pt x="2725919" y="1194388"/>
                  <a:pt x="2692696" y="1053523"/>
                  <a:pt x="2692982" y="910743"/>
                </a:cubicBezTo>
                <a:cubicBezTo>
                  <a:pt x="2693982" y="406747"/>
                  <a:pt x="3103376" y="-1009"/>
                  <a:pt x="3607372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8B9D5F1-1915-483B-81C5-597A6BCE0434}"/>
              </a:ext>
            </a:extLst>
          </p:cNvPr>
          <p:cNvSpPr>
            <a:spLocks noChangeAspect="1"/>
          </p:cNvSpPr>
          <p:nvPr/>
        </p:nvSpPr>
        <p:spPr>
          <a:xfrm>
            <a:off x="8499561" y="7389718"/>
            <a:ext cx="853440" cy="853440"/>
          </a:xfrm>
          <a:custGeom>
            <a:avLst/>
            <a:gdLst>
              <a:gd name="connsiteX0" fmla="*/ 1600200 w 4572000"/>
              <a:gd name="connsiteY0" fmla="*/ 3962400 h 4572000"/>
              <a:gd name="connsiteX1" fmla="*/ 2971800 w 4572000"/>
              <a:gd name="connsiteY1" fmla="*/ 3962400 h 4572000"/>
              <a:gd name="connsiteX2" fmla="*/ 3048000 w 4572000"/>
              <a:gd name="connsiteY2" fmla="*/ 4038600 h 4572000"/>
              <a:gd name="connsiteX3" fmla="*/ 2971800 w 4572000"/>
              <a:gd name="connsiteY3" fmla="*/ 4114800 h 4572000"/>
              <a:gd name="connsiteX4" fmla="*/ 1600200 w 4572000"/>
              <a:gd name="connsiteY4" fmla="*/ 4114800 h 4572000"/>
              <a:gd name="connsiteX5" fmla="*/ 1524000 w 4572000"/>
              <a:gd name="connsiteY5" fmla="*/ 4038600 h 4572000"/>
              <a:gd name="connsiteX6" fmla="*/ 1600200 w 4572000"/>
              <a:gd name="connsiteY6" fmla="*/ 3962400 h 4572000"/>
              <a:gd name="connsiteX7" fmla="*/ 3429000 w 4572000"/>
              <a:gd name="connsiteY7" fmla="*/ 3657600 h 4572000"/>
              <a:gd name="connsiteX8" fmla="*/ 3352800 w 4572000"/>
              <a:gd name="connsiteY8" fmla="*/ 3733800 h 4572000"/>
              <a:gd name="connsiteX9" fmla="*/ 3352800 w 4572000"/>
              <a:gd name="connsiteY9" fmla="*/ 4343400 h 4572000"/>
              <a:gd name="connsiteX10" fmla="*/ 3429000 w 4572000"/>
              <a:gd name="connsiteY10" fmla="*/ 4419600 h 4572000"/>
              <a:gd name="connsiteX11" fmla="*/ 4343400 w 4572000"/>
              <a:gd name="connsiteY11" fmla="*/ 4419600 h 4572000"/>
              <a:gd name="connsiteX12" fmla="*/ 4419600 w 4572000"/>
              <a:gd name="connsiteY12" fmla="*/ 4343400 h 4572000"/>
              <a:gd name="connsiteX13" fmla="*/ 4419600 w 4572000"/>
              <a:gd name="connsiteY13" fmla="*/ 3733800 h 4572000"/>
              <a:gd name="connsiteX14" fmla="*/ 4343400 w 4572000"/>
              <a:gd name="connsiteY14" fmla="*/ 3657600 h 4572000"/>
              <a:gd name="connsiteX15" fmla="*/ 4070147 w 4572000"/>
              <a:gd name="connsiteY15" fmla="*/ 3657600 h 4572000"/>
              <a:gd name="connsiteX16" fmla="*/ 3886200 w 4572000"/>
              <a:gd name="connsiteY16" fmla="*/ 3841547 h 4572000"/>
              <a:gd name="connsiteX17" fmla="*/ 3702253 w 4572000"/>
              <a:gd name="connsiteY17" fmla="*/ 3657600 h 4572000"/>
              <a:gd name="connsiteX18" fmla="*/ 228600 w 4572000"/>
              <a:gd name="connsiteY18" fmla="*/ 3657600 h 4572000"/>
              <a:gd name="connsiteX19" fmla="*/ 152400 w 4572000"/>
              <a:gd name="connsiteY19" fmla="*/ 3733800 h 4572000"/>
              <a:gd name="connsiteX20" fmla="*/ 152400 w 4572000"/>
              <a:gd name="connsiteY20" fmla="*/ 4343400 h 4572000"/>
              <a:gd name="connsiteX21" fmla="*/ 228600 w 4572000"/>
              <a:gd name="connsiteY21" fmla="*/ 4419600 h 4572000"/>
              <a:gd name="connsiteX22" fmla="*/ 1143000 w 4572000"/>
              <a:gd name="connsiteY22" fmla="*/ 4419600 h 4572000"/>
              <a:gd name="connsiteX23" fmla="*/ 1219200 w 4572000"/>
              <a:gd name="connsiteY23" fmla="*/ 4343400 h 4572000"/>
              <a:gd name="connsiteX24" fmla="*/ 1219200 w 4572000"/>
              <a:gd name="connsiteY24" fmla="*/ 3733800 h 4572000"/>
              <a:gd name="connsiteX25" fmla="*/ 1143000 w 4572000"/>
              <a:gd name="connsiteY25" fmla="*/ 3657600 h 4572000"/>
              <a:gd name="connsiteX26" fmla="*/ 869747 w 4572000"/>
              <a:gd name="connsiteY26" fmla="*/ 3657600 h 4572000"/>
              <a:gd name="connsiteX27" fmla="*/ 685800 w 4572000"/>
              <a:gd name="connsiteY27" fmla="*/ 3841547 h 4572000"/>
              <a:gd name="connsiteX28" fmla="*/ 501853 w 4572000"/>
              <a:gd name="connsiteY28" fmla="*/ 3657600 h 4572000"/>
              <a:gd name="connsiteX29" fmla="*/ 3429000 w 4572000"/>
              <a:gd name="connsiteY29" fmla="*/ 3505200 h 4572000"/>
              <a:gd name="connsiteX30" fmla="*/ 3765347 w 4572000"/>
              <a:gd name="connsiteY30" fmla="*/ 3505200 h 4572000"/>
              <a:gd name="connsiteX31" fmla="*/ 3886200 w 4572000"/>
              <a:gd name="connsiteY31" fmla="*/ 3626053 h 4572000"/>
              <a:gd name="connsiteX32" fmla="*/ 4007053 w 4572000"/>
              <a:gd name="connsiteY32" fmla="*/ 3505200 h 4572000"/>
              <a:gd name="connsiteX33" fmla="*/ 4343400 w 4572000"/>
              <a:gd name="connsiteY33" fmla="*/ 3505200 h 4572000"/>
              <a:gd name="connsiteX34" fmla="*/ 4572000 w 4572000"/>
              <a:gd name="connsiteY34" fmla="*/ 3733800 h 4572000"/>
              <a:gd name="connsiteX35" fmla="*/ 4572000 w 4572000"/>
              <a:gd name="connsiteY35" fmla="*/ 4343400 h 4572000"/>
              <a:gd name="connsiteX36" fmla="*/ 4343400 w 4572000"/>
              <a:gd name="connsiteY36" fmla="*/ 4572000 h 4572000"/>
              <a:gd name="connsiteX37" fmla="*/ 3429000 w 4572000"/>
              <a:gd name="connsiteY37" fmla="*/ 4572000 h 4572000"/>
              <a:gd name="connsiteX38" fmla="*/ 3200400 w 4572000"/>
              <a:gd name="connsiteY38" fmla="*/ 4343400 h 4572000"/>
              <a:gd name="connsiteX39" fmla="*/ 3200400 w 4572000"/>
              <a:gd name="connsiteY39" fmla="*/ 3733800 h 4572000"/>
              <a:gd name="connsiteX40" fmla="*/ 3429000 w 4572000"/>
              <a:gd name="connsiteY40" fmla="*/ 3505200 h 4572000"/>
              <a:gd name="connsiteX41" fmla="*/ 228600 w 4572000"/>
              <a:gd name="connsiteY41" fmla="*/ 3505200 h 4572000"/>
              <a:gd name="connsiteX42" fmla="*/ 564947 w 4572000"/>
              <a:gd name="connsiteY42" fmla="*/ 3505200 h 4572000"/>
              <a:gd name="connsiteX43" fmla="*/ 685800 w 4572000"/>
              <a:gd name="connsiteY43" fmla="*/ 3626053 h 4572000"/>
              <a:gd name="connsiteX44" fmla="*/ 806653 w 4572000"/>
              <a:gd name="connsiteY44" fmla="*/ 3505200 h 4572000"/>
              <a:gd name="connsiteX45" fmla="*/ 1143000 w 4572000"/>
              <a:gd name="connsiteY45" fmla="*/ 3505200 h 4572000"/>
              <a:gd name="connsiteX46" fmla="*/ 1371600 w 4572000"/>
              <a:gd name="connsiteY46" fmla="*/ 3733800 h 4572000"/>
              <a:gd name="connsiteX47" fmla="*/ 1371600 w 4572000"/>
              <a:gd name="connsiteY47" fmla="*/ 4343400 h 4572000"/>
              <a:gd name="connsiteX48" fmla="*/ 1143000 w 4572000"/>
              <a:gd name="connsiteY48" fmla="*/ 4572000 h 4572000"/>
              <a:gd name="connsiteX49" fmla="*/ 228600 w 4572000"/>
              <a:gd name="connsiteY49" fmla="*/ 4572000 h 4572000"/>
              <a:gd name="connsiteX50" fmla="*/ 0 w 4572000"/>
              <a:gd name="connsiteY50" fmla="*/ 4343400 h 4572000"/>
              <a:gd name="connsiteX51" fmla="*/ 0 w 4572000"/>
              <a:gd name="connsiteY51" fmla="*/ 3733800 h 4572000"/>
              <a:gd name="connsiteX52" fmla="*/ 228600 w 4572000"/>
              <a:gd name="connsiteY52" fmla="*/ 3505200 h 4572000"/>
              <a:gd name="connsiteX53" fmla="*/ 3886200 w 4572000"/>
              <a:gd name="connsiteY53" fmla="*/ 2667000 h 4572000"/>
              <a:gd name="connsiteX54" fmla="*/ 3581400 w 4572000"/>
              <a:gd name="connsiteY54" fmla="*/ 2971800 h 4572000"/>
              <a:gd name="connsiteX55" fmla="*/ 3886200 w 4572000"/>
              <a:gd name="connsiteY55" fmla="*/ 3276600 h 4572000"/>
              <a:gd name="connsiteX56" fmla="*/ 4191000 w 4572000"/>
              <a:gd name="connsiteY56" fmla="*/ 2971800 h 4572000"/>
              <a:gd name="connsiteX57" fmla="*/ 3886200 w 4572000"/>
              <a:gd name="connsiteY57" fmla="*/ 2667000 h 4572000"/>
              <a:gd name="connsiteX58" fmla="*/ 685800 w 4572000"/>
              <a:gd name="connsiteY58" fmla="*/ 2667000 h 4572000"/>
              <a:gd name="connsiteX59" fmla="*/ 381000 w 4572000"/>
              <a:gd name="connsiteY59" fmla="*/ 2971800 h 4572000"/>
              <a:gd name="connsiteX60" fmla="*/ 685800 w 4572000"/>
              <a:gd name="connsiteY60" fmla="*/ 3276600 h 4572000"/>
              <a:gd name="connsiteX61" fmla="*/ 990600 w 4572000"/>
              <a:gd name="connsiteY61" fmla="*/ 2971800 h 4572000"/>
              <a:gd name="connsiteX62" fmla="*/ 685800 w 4572000"/>
              <a:gd name="connsiteY62" fmla="*/ 2667000 h 4572000"/>
              <a:gd name="connsiteX63" fmla="*/ 3886200 w 4572000"/>
              <a:gd name="connsiteY63" fmla="*/ 2514600 h 4572000"/>
              <a:gd name="connsiteX64" fmla="*/ 4343400 w 4572000"/>
              <a:gd name="connsiteY64" fmla="*/ 2971800 h 4572000"/>
              <a:gd name="connsiteX65" fmla="*/ 3886200 w 4572000"/>
              <a:gd name="connsiteY65" fmla="*/ 3429000 h 4572000"/>
              <a:gd name="connsiteX66" fmla="*/ 3429000 w 4572000"/>
              <a:gd name="connsiteY66" fmla="*/ 2971800 h 4572000"/>
              <a:gd name="connsiteX67" fmla="*/ 3886200 w 4572000"/>
              <a:gd name="connsiteY67" fmla="*/ 2514600 h 4572000"/>
              <a:gd name="connsiteX68" fmla="*/ 685800 w 4572000"/>
              <a:gd name="connsiteY68" fmla="*/ 2514600 h 4572000"/>
              <a:gd name="connsiteX69" fmla="*/ 1143000 w 4572000"/>
              <a:gd name="connsiteY69" fmla="*/ 2971800 h 4572000"/>
              <a:gd name="connsiteX70" fmla="*/ 685800 w 4572000"/>
              <a:gd name="connsiteY70" fmla="*/ 3429000 h 4572000"/>
              <a:gd name="connsiteX71" fmla="*/ 228600 w 4572000"/>
              <a:gd name="connsiteY71" fmla="*/ 2971800 h 4572000"/>
              <a:gd name="connsiteX72" fmla="*/ 685800 w 4572000"/>
              <a:gd name="connsiteY72" fmla="*/ 2514600 h 4572000"/>
              <a:gd name="connsiteX73" fmla="*/ 3200014 w 4572000"/>
              <a:gd name="connsiteY73" fmla="*/ 1677343 h 4572000"/>
              <a:gd name="connsiteX74" fmla="*/ 3254273 w 4572000"/>
              <a:gd name="connsiteY74" fmla="*/ 1698727 h 4572000"/>
              <a:gd name="connsiteX75" fmla="*/ 3787673 w 4572000"/>
              <a:gd name="connsiteY75" fmla="*/ 2232127 h 4572000"/>
              <a:gd name="connsiteX76" fmla="*/ 3809980 w 4572000"/>
              <a:gd name="connsiteY76" fmla="*/ 2285981 h 4572000"/>
              <a:gd name="connsiteX77" fmla="*/ 3733800 w 4572000"/>
              <a:gd name="connsiteY77" fmla="*/ 2362200 h 4572000"/>
              <a:gd name="connsiteX78" fmla="*/ 3679926 w 4572000"/>
              <a:gd name="connsiteY78" fmla="*/ 2339874 h 4572000"/>
              <a:gd name="connsiteX79" fmla="*/ 3146526 w 4572000"/>
              <a:gd name="connsiteY79" fmla="*/ 1806474 h 4572000"/>
              <a:gd name="connsiteX80" fmla="*/ 3146526 w 4572000"/>
              <a:gd name="connsiteY80" fmla="*/ 1700594 h 4572000"/>
              <a:gd name="connsiteX81" fmla="*/ 3200014 w 4572000"/>
              <a:gd name="connsiteY81" fmla="*/ 1677343 h 4572000"/>
              <a:gd name="connsiteX82" fmla="*/ 1371600 w 4572000"/>
              <a:gd name="connsiteY82" fmla="*/ 1676417 h 4572000"/>
              <a:gd name="connsiteX83" fmla="*/ 1425474 w 4572000"/>
              <a:gd name="connsiteY83" fmla="*/ 1698727 h 4572000"/>
              <a:gd name="connsiteX84" fmla="*/ 1425474 w 4572000"/>
              <a:gd name="connsiteY84" fmla="*/ 1806474 h 4572000"/>
              <a:gd name="connsiteX85" fmla="*/ 892074 w 4572000"/>
              <a:gd name="connsiteY85" fmla="*/ 2339874 h 4572000"/>
              <a:gd name="connsiteX86" fmla="*/ 890207 w 4572000"/>
              <a:gd name="connsiteY86" fmla="*/ 2341741 h 4572000"/>
              <a:gd name="connsiteX87" fmla="*/ 782460 w 4572000"/>
              <a:gd name="connsiteY87" fmla="*/ 2339874 h 4572000"/>
              <a:gd name="connsiteX88" fmla="*/ 784327 w 4572000"/>
              <a:gd name="connsiteY88" fmla="*/ 2232127 h 4572000"/>
              <a:gd name="connsiteX89" fmla="*/ 1317727 w 4572000"/>
              <a:gd name="connsiteY89" fmla="*/ 1698727 h 4572000"/>
              <a:gd name="connsiteX90" fmla="*/ 1371600 w 4572000"/>
              <a:gd name="connsiteY90" fmla="*/ 1676417 h 4572000"/>
              <a:gd name="connsiteX91" fmla="*/ 1828800 w 4572000"/>
              <a:gd name="connsiteY91" fmla="*/ 1143000 h 4572000"/>
              <a:gd name="connsiteX92" fmla="*/ 1752600 w 4572000"/>
              <a:gd name="connsiteY92" fmla="*/ 1219200 h 4572000"/>
              <a:gd name="connsiteX93" fmla="*/ 1752600 w 4572000"/>
              <a:gd name="connsiteY93" fmla="*/ 1828800 h 4572000"/>
              <a:gd name="connsiteX94" fmla="*/ 1828800 w 4572000"/>
              <a:gd name="connsiteY94" fmla="*/ 1905000 h 4572000"/>
              <a:gd name="connsiteX95" fmla="*/ 2743200 w 4572000"/>
              <a:gd name="connsiteY95" fmla="*/ 1905000 h 4572000"/>
              <a:gd name="connsiteX96" fmla="*/ 2819400 w 4572000"/>
              <a:gd name="connsiteY96" fmla="*/ 1828800 h 4572000"/>
              <a:gd name="connsiteX97" fmla="*/ 2819400 w 4572000"/>
              <a:gd name="connsiteY97" fmla="*/ 1219200 h 4572000"/>
              <a:gd name="connsiteX98" fmla="*/ 2743200 w 4572000"/>
              <a:gd name="connsiteY98" fmla="*/ 1143000 h 4572000"/>
              <a:gd name="connsiteX99" fmla="*/ 2469947 w 4572000"/>
              <a:gd name="connsiteY99" fmla="*/ 1143000 h 4572000"/>
              <a:gd name="connsiteX100" fmla="*/ 2286000 w 4572000"/>
              <a:gd name="connsiteY100" fmla="*/ 1326947 h 4572000"/>
              <a:gd name="connsiteX101" fmla="*/ 2102053 w 4572000"/>
              <a:gd name="connsiteY101" fmla="*/ 1143000 h 4572000"/>
              <a:gd name="connsiteX102" fmla="*/ 1828800 w 4572000"/>
              <a:gd name="connsiteY102" fmla="*/ 990600 h 4572000"/>
              <a:gd name="connsiteX103" fmla="*/ 2165147 w 4572000"/>
              <a:gd name="connsiteY103" fmla="*/ 990600 h 4572000"/>
              <a:gd name="connsiteX104" fmla="*/ 2286000 w 4572000"/>
              <a:gd name="connsiteY104" fmla="*/ 1111453 h 4572000"/>
              <a:gd name="connsiteX105" fmla="*/ 2406853 w 4572000"/>
              <a:gd name="connsiteY105" fmla="*/ 990600 h 4572000"/>
              <a:gd name="connsiteX106" fmla="*/ 2743200 w 4572000"/>
              <a:gd name="connsiteY106" fmla="*/ 990600 h 4572000"/>
              <a:gd name="connsiteX107" fmla="*/ 2971800 w 4572000"/>
              <a:gd name="connsiteY107" fmla="*/ 1219200 h 4572000"/>
              <a:gd name="connsiteX108" fmla="*/ 2971800 w 4572000"/>
              <a:gd name="connsiteY108" fmla="*/ 1828800 h 4572000"/>
              <a:gd name="connsiteX109" fmla="*/ 2743200 w 4572000"/>
              <a:gd name="connsiteY109" fmla="*/ 2057400 h 4572000"/>
              <a:gd name="connsiteX110" fmla="*/ 1828800 w 4572000"/>
              <a:gd name="connsiteY110" fmla="*/ 2057400 h 4572000"/>
              <a:gd name="connsiteX111" fmla="*/ 1600200 w 4572000"/>
              <a:gd name="connsiteY111" fmla="*/ 1828800 h 4572000"/>
              <a:gd name="connsiteX112" fmla="*/ 1600200 w 4572000"/>
              <a:gd name="connsiteY112" fmla="*/ 1219200 h 4572000"/>
              <a:gd name="connsiteX113" fmla="*/ 1828800 w 4572000"/>
              <a:gd name="connsiteY113" fmla="*/ 990600 h 4572000"/>
              <a:gd name="connsiteX114" fmla="*/ 2286000 w 4572000"/>
              <a:gd name="connsiteY114" fmla="*/ 152400 h 4572000"/>
              <a:gd name="connsiteX115" fmla="*/ 1981200 w 4572000"/>
              <a:gd name="connsiteY115" fmla="*/ 457200 h 4572000"/>
              <a:gd name="connsiteX116" fmla="*/ 2286000 w 4572000"/>
              <a:gd name="connsiteY116" fmla="*/ 762000 h 4572000"/>
              <a:gd name="connsiteX117" fmla="*/ 2590800 w 4572000"/>
              <a:gd name="connsiteY117" fmla="*/ 457200 h 4572000"/>
              <a:gd name="connsiteX118" fmla="*/ 2286000 w 4572000"/>
              <a:gd name="connsiteY118" fmla="*/ 152400 h 4572000"/>
              <a:gd name="connsiteX119" fmla="*/ 2286000 w 4572000"/>
              <a:gd name="connsiteY119" fmla="*/ 0 h 4572000"/>
              <a:gd name="connsiteX120" fmla="*/ 2743200 w 4572000"/>
              <a:gd name="connsiteY120" fmla="*/ 457200 h 4572000"/>
              <a:gd name="connsiteX121" fmla="*/ 2286000 w 4572000"/>
              <a:gd name="connsiteY121" fmla="*/ 914400 h 4572000"/>
              <a:gd name="connsiteX122" fmla="*/ 1828800 w 4572000"/>
              <a:gd name="connsiteY122" fmla="*/ 457200 h 4572000"/>
              <a:gd name="connsiteX123" fmla="*/ 2286000 w 4572000"/>
              <a:gd name="connsiteY123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572000" h="4572000">
                <a:moveTo>
                  <a:pt x="1600200" y="3962400"/>
                </a:moveTo>
                <a:lnTo>
                  <a:pt x="2971800" y="3962400"/>
                </a:lnTo>
                <a:cubicBezTo>
                  <a:pt x="3013881" y="3962400"/>
                  <a:pt x="3048000" y="3996518"/>
                  <a:pt x="3048000" y="4038600"/>
                </a:cubicBezTo>
                <a:cubicBezTo>
                  <a:pt x="3048000" y="4080681"/>
                  <a:pt x="3013881" y="4114800"/>
                  <a:pt x="2971800" y="4114800"/>
                </a:cubicBezTo>
                <a:lnTo>
                  <a:pt x="1600200" y="4114800"/>
                </a:lnTo>
                <a:cubicBezTo>
                  <a:pt x="1558118" y="4114800"/>
                  <a:pt x="1524000" y="4080681"/>
                  <a:pt x="1524000" y="4038600"/>
                </a:cubicBezTo>
                <a:cubicBezTo>
                  <a:pt x="1524000" y="3996518"/>
                  <a:pt x="1558118" y="3962400"/>
                  <a:pt x="1600200" y="3962400"/>
                </a:cubicBezTo>
                <a:close/>
                <a:moveTo>
                  <a:pt x="3429000" y="3657600"/>
                </a:moveTo>
                <a:cubicBezTo>
                  <a:pt x="3386918" y="3657600"/>
                  <a:pt x="3352800" y="3691718"/>
                  <a:pt x="3352800" y="3733800"/>
                </a:cubicBezTo>
                <a:lnTo>
                  <a:pt x="3352800" y="4343400"/>
                </a:lnTo>
                <a:cubicBezTo>
                  <a:pt x="3352800" y="4385481"/>
                  <a:pt x="3386918" y="4419600"/>
                  <a:pt x="3429000" y="4419600"/>
                </a:cubicBezTo>
                <a:lnTo>
                  <a:pt x="4343400" y="4419600"/>
                </a:lnTo>
                <a:cubicBezTo>
                  <a:pt x="4385481" y="4419600"/>
                  <a:pt x="4419600" y="4385481"/>
                  <a:pt x="4419600" y="4343400"/>
                </a:cubicBezTo>
                <a:lnTo>
                  <a:pt x="4419600" y="3733800"/>
                </a:lnTo>
                <a:cubicBezTo>
                  <a:pt x="4419600" y="3691718"/>
                  <a:pt x="4385481" y="3657600"/>
                  <a:pt x="4343400" y="3657600"/>
                </a:cubicBezTo>
                <a:lnTo>
                  <a:pt x="4070147" y="3657600"/>
                </a:lnTo>
                <a:lnTo>
                  <a:pt x="3886200" y="3841547"/>
                </a:lnTo>
                <a:lnTo>
                  <a:pt x="3702253" y="3657600"/>
                </a:lnTo>
                <a:close/>
                <a:moveTo>
                  <a:pt x="228600" y="3657600"/>
                </a:moveTo>
                <a:cubicBezTo>
                  <a:pt x="186518" y="3657600"/>
                  <a:pt x="152400" y="3691718"/>
                  <a:pt x="152400" y="3733800"/>
                </a:cubicBezTo>
                <a:lnTo>
                  <a:pt x="152400" y="4343400"/>
                </a:lnTo>
                <a:cubicBezTo>
                  <a:pt x="152400" y="4385481"/>
                  <a:pt x="186518" y="4419600"/>
                  <a:pt x="228600" y="4419600"/>
                </a:cubicBezTo>
                <a:lnTo>
                  <a:pt x="1143000" y="4419600"/>
                </a:lnTo>
                <a:cubicBezTo>
                  <a:pt x="1185081" y="4419600"/>
                  <a:pt x="1219200" y="4385481"/>
                  <a:pt x="1219200" y="4343400"/>
                </a:cubicBezTo>
                <a:lnTo>
                  <a:pt x="1219200" y="3733800"/>
                </a:lnTo>
                <a:cubicBezTo>
                  <a:pt x="1219200" y="3691718"/>
                  <a:pt x="1185081" y="3657600"/>
                  <a:pt x="1143000" y="3657600"/>
                </a:cubicBezTo>
                <a:lnTo>
                  <a:pt x="869747" y="3657600"/>
                </a:lnTo>
                <a:lnTo>
                  <a:pt x="685800" y="3841547"/>
                </a:lnTo>
                <a:lnTo>
                  <a:pt x="501853" y="3657600"/>
                </a:lnTo>
                <a:close/>
                <a:moveTo>
                  <a:pt x="3429000" y="3505200"/>
                </a:moveTo>
                <a:lnTo>
                  <a:pt x="3765347" y="3505200"/>
                </a:lnTo>
                <a:lnTo>
                  <a:pt x="3886200" y="3626053"/>
                </a:lnTo>
                <a:lnTo>
                  <a:pt x="4007053" y="3505200"/>
                </a:lnTo>
                <a:lnTo>
                  <a:pt x="4343400" y="3505200"/>
                </a:lnTo>
                <a:cubicBezTo>
                  <a:pt x="4469654" y="3505200"/>
                  <a:pt x="4572000" y="3607546"/>
                  <a:pt x="4572000" y="3733800"/>
                </a:cubicBezTo>
                <a:lnTo>
                  <a:pt x="4572000" y="4343400"/>
                </a:lnTo>
                <a:cubicBezTo>
                  <a:pt x="4572000" y="4469654"/>
                  <a:pt x="4469654" y="4572000"/>
                  <a:pt x="4343400" y="4572000"/>
                </a:cubicBezTo>
                <a:lnTo>
                  <a:pt x="3429000" y="4572000"/>
                </a:lnTo>
                <a:cubicBezTo>
                  <a:pt x="3302746" y="4572000"/>
                  <a:pt x="3200400" y="4469654"/>
                  <a:pt x="3200400" y="4343400"/>
                </a:cubicBezTo>
                <a:lnTo>
                  <a:pt x="3200400" y="3733800"/>
                </a:lnTo>
                <a:cubicBezTo>
                  <a:pt x="3200400" y="3607546"/>
                  <a:pt x="3302746" y="3505200"/>
                  <a:pt x="3429000" y="3505200"/>
                </a:cubicBezTo>
                <a:close/>
                <a:moveTo>
                  <a:pt x="228600" y="3505200"/>
                </a:moveTo>
                <a:lnTo>
                  <a:pt x="564947" y="3505200"/>
                </a:lnTo>
                <a:lnTo>
                  <a:pt x="685800" y="3626053"/>
                </a:lnTo>
                <a:lnTo>
                  <a:pt x="806653" y="3505200"/>
                </a:lnTo>
                <a:lnTo>
                  <a:pt x="1143000" y="3505200"/>
                </a:lnTo>
                <a:cubicBezTo>
                  <a:pt x="1269254" y="3505200"/>
                  <a:pt x="1371600" y="3607546"/>
                  <a:pt x="1371600" y="3733800"/>
                </a:cubicBezTo>
                <a:lnTo>
                  <a:pt x="1371600" y="4343400"/>
                </a:lnTo>
                <a:cubicBezTo>
                  <a:pt x="1371600" y="4469654"/>
                  <a:pt x="1269254" y="4572000"/>
                  <a:pt x="1143000" y="4572000"/>
                </a:cubicBezTo>
                <a:lnTo>
                  <a:pt x="228600" y="4572000"/>
                </a:lnTo>
                <a:cubicBezTo>
                  <a:pt x="102346" y="4572000"/>
                  <a:pt x="0" y="4469654"/>
                  <a:pt x="0" y="4343400"/>
                </a:cubicBezTo>
                <a:lnTo>
                  <a:pt x="0" y="3733800"/>
                </a:lnTo>
                <a:cubicBezTo>
                  <a:pt x="0" y="3607546"/>
                  <a:pt x="102346" y="3505200"/>
                  <a:pt x="228600" y="3505200"/>
                </a:cubicBezTo>
                <a:close/>
                <a:moveTo>
                  <a:pt x="3886200" y="2667000"/>
                </a:moveTo>
                <a:cubicBezTo>
                  <a:pt x="3717864" y="2667000"/>
                  <a:pt x="3581400" y="2803464"/>
                  <a:pt x="3581400" y="2971800"/>
                </a:cubicBezTo>
                <a:cubicBezTo>
                  <a:pt x="3581400" y="3140135"/>
                  <a:pt x="3717864" y="3276600"/>
                  <a:pt x="3886200" y="3276600"/>
                </a:cubicBezTo>
                <a:cubicBezTo>
                  <a:pt x="4054535" y="3276600"/>
                  <a:pt x="4191000" y="3140135"/>
                  <a:pt x="4191000" y="2971800"/>
                </a:cubicBezTo>
                <a:cubicBezTo>
                  <a:pt x="4191000" y="2803464"/>
                  <a:pt x="4054535" y="2667000"/>
                  <a:pt x="3886200" y="2667000"/>
                </a:cubicBezTo>
                <a:close/>
                <a:moveTo>
                  <a:pt x="685800" y="2667000"/>
                </a:moveTo>
                <a:cubicBezTo>
                  <a:pt x="517464" y="2667000"/>
                  <a:pt x="381000" y="2803464"/>
                  <a:pt x="381000" y="2971800"/>
                </a:cubicBezTo>
                <a:cubicBezTo>
                  <a:pt x="381000" y="3140135"/>
                  <a:pt x="517464" y="3276600"/>
                  <a:pt x="685800" y="3276600"/>
                </a:cubicBezTo>
                <a:cubicBezTo>
                  <a:pt x="854135" y="3276600"/>
                  <a:pt x="990600" y="3140135"/>
                  <a:pt x="990600" y="2971800"/>
                </a:cubicBezTo>
                <a:cubicBezTo>
                  <a:pt x="990600" y="2803464"/>
                  <a:pt x="854135" y="2667000"/>
                  <a:pt x="685800" y="2667000"/>
                </a:cubicBezTo>
                <a:close/>
                <a:moveTo>
                  <a:pt x="3886200" y="2514600"/>
                </a:moveTo>
                <a:cubicBezTo>
                  <a:pt x="4138708" y="2514600"/>
                  <a:pt x="4343400" y="2719292"/>
                  <a:pt x="4343400" y="2971800"/>
                </a:cubicBezTo>
                <a:cubicBezTo>
                  <a:pt x="4343400" y="3224308"/>
                  <a:pt x="4138708" y="3429000"/>
                  <a:pt x="3886200" y="3429000"/>
                </a:cubicBezTo>
                <a:cubicBezTo>
                  <a:pt x="3633797" y="3428752"/>
                  <a:pt x="3429247" y="3224203"/>
                  <a:pt x="3429000" y="2971800"/>
                </a:cubicBezTo>
                <a:cubicBezTo>
                  <a:pt x="3429000" y="2719292"/>
                  <a:pt x="3633692" y="2514600"/>
                  <a:pt x="3886200" y="2514600"/>
                </a:cubicBezTo>
                <a:close/>
                <a:moveTo>
                  <a:pt x="685800" y="2514600"/>
                </a:moveTo>
                <a:cubicBezTo>
                  <a:pt x="938308" y="2514600"/>
                  <a:pt x="1143000" y="2719292"/>
                  <a:pt x="1143000" y="2971800"/>
                </a:cubicBezTo>
                <a:cubicBezTo>
                  <a:pt x="1143000" y="3224308"/>
                  <a:pt x="938308" y="3429000"/>
                  <a:pt x="685800" y="3429000"/>
                </a:cubicBezTo>
                <a:cubicBezTo>
                  <a:pt x="433292" y="3429000"/>
                  <a:pt x="228600" y="3224308"/>
                  <a:pt x="228600" y="2971800"/>
                </a:cubicBezTo>
                <a:cubicBezTo>
                  <a:pt x="228847" y="2719397"/>
                  <a:pt x="433397" y="2514847"/>
                  <a:pt x="685800" y="2514600"/>
                </a:cubicBezTo>
                <a:close/>
                <a:moveTo>
                  <a:pt x="3200014" y="1677343"/>
                </a:moveTo>
                <a:cubicBezTo>
                  <a:pt x="3219511" y="1677005"/>
                  <a:pt x="3239137" y="1684106"/>
                  <a:pt x="3254273" y="1698727"/>
                </a:cubicBezTo>
                <a:lnTo>
                  <a:pt x="3787673" y="2232127"/>
                </a:lnTo>
                <a:cubicBezTo>
                  <a:pt x="3801951" y="2246414"/>
                  <a:pt x="3809980" y="2265788"/>
                  <a:pt x="3809980" y="2285981"/>
                </a:cubicBezTo>
                <a:cubicBezTo>
                  <a:pt x="3809990" y="2328072"/>
                  <a:pt x="3775881" y="2362191"/>
                  <a:pt x="3733800" y="2362200"/>
                </a:cubicBezTo>
                <a:cubicBezTo>
                  <a:pt x="3713587" y="2362200"/>
                  <a:pt x="3694214" y="2354161"/>
                  <a:pt x="3679926" y="2339874"/>
                </a:cubicBezTo>
                <a:lnTo>
                  <a:pt x="3146526" y="1806474"/>
                </a:lnTo>
                <a:cubicBezTo>
                  <a:pt x="3118008" y="1776937"/>
                  <a:pt x="3118008" y="1730121"/>
                  <a:pt x="3146526" y="1700594"/>
                </a:cubicBezTo>
                <a:cubicBezTo>
                  <a:pt x="3161147" y="1685459"/>
                  <a:pt x="3180516" y="1677682"/>
                  <a:pt x="3200014" y="1677343"/>
                </a:cubicBezTo>
                <a:close/>
                <a:moveTo>
                  <a:pt x="1371600" y="1676417"/>
                </a:moveTo>
                <a:cubicBezTo>
                  <a:pt x="1391098" y="1676417"/>
                  <a:pt x="1410595" y="1683854"/>
                  <a:pt x="1425474" y="1698727"/>
                </a:cubicBezTo>
                <a:cubicBezTo>
                  <a:pt x="1455220" y="1728483"/>
                  <a:pt x="1455220" y="1776717"/>
                  <a:pt x="1425474" y="1806474"/>
                </a:cubicBezTo>
                <a:lnTo>
                  <a:pt x="892074" y="2339874"/>
                </a:lnTo>
                <a:cubicBezTo>
                  <a:pt x="891464" y="2340502"/>
                  <a:pt x="890845" y="2341131"/>
                  <a:pt x="890207" y="2341741"/>
                </a:cubicBezTo>
                <a:cubicBezTo>
                  <a:pt x="859936" y="2370982"/>
                  <a:pt x="811692" y="2370144"/>
                  <a:pt x="782460" y="2339874"/>
                </a:cubicBezTo>
                <a:cubicBezTo>
                  <a:pt x="753218" y="2309603"/>
                  <a:pt x="754056" y="2261359"/>
                  <a:pt x="784327" y="2232127"/>
                </a:cubicBezTo>
                <a:lnTo>
                  <a:pt x="1317727" y="1698727"/>
                </a:lnTo>
                <a:cubicBezTo>
                  <a:pt x="1332605" y="1683854"/>
                  <a:pt x="1352102" y="1676417"/>
                  <a:pt x="1371600" y="1676417"/>
                </a:cubicBezTo>
                <a:close/>
                <a:moveTo>
                  <a:pt x="1828800" y="1143000"/>
                </a:moveTo>
                <a:cubicBezTo>
                  <a:pt x="1786718" y="1143000"/>
                  <a:pt x="1752600" y="1177118"/>
                  <a:pt x="1752600" y="1219200"/>
                </a:cubicBezTo>
                <a:lnTo>
                  <a:pt x="1752600" y="1828800"/>
                </a:lnTo>
                <a:cubicBezTo>
                  <a:pt x="1752600" y="1870881"/>
                  <a:pt x="1786718" y="1905000"/>
                  <a:pt x="1828800" y="1905000"/>
                </a:cubicBezTo>
                <a:lnTo>
                  <a:pt x="2743200" y="1905000"/>
                </a:lnTo>
                <a:cubicBezTo>
                  <a:pt x="2785281" y="1905000"/>
                  <a:pt x="2819400" y="1870881"/>
                  <a:pt x="2819400" y="1828800"/>
                </a:cubicBezTo>
                <a:lnTo>
                  <a:pt x="2819400" y="1219200"/>
                </a:lnTo>
                <a:cubicBezTo>
                  <a:pt x="2819400" y="1177118"/>
                  <a:pt x="2785281" y="1143000"/>
                  <a:pt x="2743200" y="1143000"/>
                </a:cubicBezTo>
                <a:lnTo>
                  <a:pt x="2469947" y="1143000"/>
                </a:lnTo>
                <a:lnTo>
                  <a:pt x="2286000" y="1326947"/>
                </a:lnTo>
                <a:lnTo>
                  <a:pt x="2102053" y="1143000"/>
                </a:lnTo>
                <a:close/>
                <a:moveTo>
                  <a:pt x="1828800" y="990600"/>
                </a:moveTo>
                <a:lnTo>
                  <a:pt x="2165147" y="990600"/>
                </a:lnTo>
                <a:lnTo>
                  <a:pt x="2286000" y="1111453"/>
                </a:lnTo>
                <a:lnTo>
                  <a:pt x="2406853" y="990600"/>
                </a:lnTo>
                <a:lnTo>
                  <a:pt x="2743200" y="990600"/>
                </a:lnTo>
                <a:cubicBezTo>
                  <a:pt x="2869454" y="990600"/>
                  <a:pt x="2971800" y="1092946"/>
                  <a:pt x="2971800" y="1219200"/>
                </a:cubicBezTo>
                <a:lnTo>
                  <a:pt x="2971800" y="1828800"/>
                </a:lnTo>
                <a:cubicBezTo>
                  <a:pt x="2971800" y="1955054"/>
                  <a:pt x="2869454" y="2057400"/>
                  <a:pt x="2743200" y="2057400"/>
                </a:cubicBezTo>
                <a:lnTo>
                  <a:pt x="1828800" y="2057400"/>
                </a:lnTo>
                <a:cubicBezTo>
                  <a:pt x="1702546" y="2057400"/>
                  <a:pt x="1600200" y="1955054"/>
                  <a:pt x="1600200" y="1828800"/>
                </a:cubicBezTo>
                <a:lnTo>
                  <a:pt x="1600200" y="1219200"/>
                </a:lnTo>
                <a:cubicBezTo>
                  <a:pt x="1600200" y="1092946"/>
                  <a:pt x="1702546" y="990600"/>
                  <a:pt x="1828800" y="990600"/>
                </a:cubicBezTo>
                <a:close/>
                <a:moveTo>
                  <a:pt x="2286000" y="152400"/>
                </a:moveTo>
                <a:cubicBezTo>
                  <a:pt x="2117664" y="152400"/>
                  <a:pt x="1981200" y="288864"/>
                  <a:pt x="1981200" y="457200"/>
                </a:cubicBezTo>
                <a:cubicBezTo>
                  <a:pt x="1981200" y="625535"/>
                  <a:pt x="2117664" y="762000"/>
                  <a:pt x="2286000" y="762000"/>
                </a:cubicBezTo>
                <a:cubicBezTo>
                  <a:pt x="2454335" y="762000"/>
                  <a:pt x="2590800" y="625535"/>
                  <a:pt x="2590800" y="457200"/>
                </a:cubicBezTo>
                <a:cubicBezTo>
                  <a:pt x="2590800" y="288864"/>
                  <a:pt x="2454335" y="152400"/>
                  <a:pt x="2286000" y="152400"/>
                </a:cubicBezTo>
                <a:close/>
                <a:moveTo>
                  <a:pt x="2286000" y="0"/>
                </a:moveTo>
                <a:cubicBezTo>
                  <a:pt x="2538508" y="0"/>
                  <a:pt x="2743200" y="204692"/>
                  <a:pt x="2743200" y="457200"/>
                </a:cubicBezTo>
                <a:cubicBezTo>
                  <a:pt x="2742952" y="709603"/>
                  <a:pt x="2538403" y="914152"/>
                  <a:pt x="2286000" y="914400"/>
                </a:cubicBezTo>
                <a:cubicBezTo>
                  <a:pt x="2033492" y="914400"/>
                  <a:pt x="1828800" y="709708"/>
                  <a:pt x="1828800" y="457200"/>
                </a:cubicBezTo>
                <a:cubicBezTo>
                  <a:pt x="1828800" y="204692"/>
                  <a:pt x="2033492" y="0"/>
                  <a:pt x="22860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6A38C10-4EAC-441E-80A4-A8D229C62C5C}"/>
              </a:ext>
            </a:extLst>
          </p:cNvPr>
          <p:cNvSpPr>
            <a:spLocks noChangeAspect="1"/>
          </p:cNvSpPr>
          <p:nvPr/>
        </p:nvSpPr>
        <p:spPr>
          <a:xfrm>
            <a:off x="11766865" y="10050673"/>
            <a:ext cx="853440" cy="849282"/>
          </a:xfrm>
          <a:custGeom>
            <a:avLst/>
            <a:gdLst>
              <a:gd name="connsiteX0" fmla="*/ 336347 w 4603651"/>
              <a:gd name="connsiteY0" fmla="*/ 3819220 h 4581220"/>
              <a:gd name="connsiteX1" fmla="*/ 215493 w 4603651"/>
              <a:gd name="connsiteY1" fmla="*/ 3940073 h 4581220"/>
              <a:gd name="connsiteX2" fmla="*/ 641147 w 4603651"/>
              <a:gd name="connsiteY2" fmla="*/ 4365727 h 4581220"/>
              <a:gd name="connsiteX3" fmla="*/ 762000 w 4603651"/>
              <a:gd name="connsiteY3" fmla="*/ 4244874 h 4581220"/>
              <a:gd name="connsiteX4" fmla="*/ 869747 w 4603651"/>
              <a:gd name="connsiteY4" fmla="*/ 3438220 h 4581220"/>
              <a:gd name="connsiteX5" fmla="*/ 520293 w 4603651"/>
              <a:gd name="connsiteY5" fmla="*/ 3787673 h 4581220"/>
              <a:gd name="connsiteX6" fmla="*/ 793547 w 4603651"/>
              <a:gd name="connsiteY6" fmla="*/ 4060927 h 4581220"/>
              <a:gd name="connsiteX7" fmla="*/ 1143000 w 4603651"/>
              <a:gd name="connsiteY7" fmla="*/ 3711473 h 4581220"/>
              <a:gd name="connsiteX8" fmla="*/ 641147 w 4603651"/>
              <a:gd name="connsiteY8" fmla="*/ 2752420 h 4581220"/>
              <a:gd name="connsiteX9" fmla="*/ 520293 w 4603651"/>
              <a:gd name="connsiteY9" fmla="*/ 2873273 h 4581220"/>
              <a:gd name="connsiteX10" fmla="*/ 869747 w 4603651"/>
              <a:gd name="connsiteY10" fmla="*/ 3222727 h 4581220"/>
              <a:gd name="connsiteX11" fmla="*/ 1358493 w 4603651"/>
              <a:gd name="connsiteY11" fmla="*/ 3711473 h 4581220"/>
              <a:gd name="connsiteX12" fmla="*/ 1707947 w 4603651"/>
              <a:gd name="connsiteY12" fmla="*/ 4060927 h 4581220"/>
              <a:gd name="connsiteX13" fmla="*/ 1828800 w 4603651"/>
              <a:gd name="connsiteY13" fmla="*/ 3940073 h 4581220"/>
              <a:gd name="connsiteX14" fmla="*/ 1707947 w 4603651"/>
              <a:gd name="connsiteY14" fmla="*/ 3819220 h 4581220"/>
              <a:gd name="connsiteX15" fmla="*/ 762000 w 4603651"/>
              <a:gd name="connsiteY15" fmla="*/ 2873273 h 4581220"/>
              <a:gd name="connsiteX16" fmla="*/ 3339693 w 4603651"/>
              <a:gd name="connsiteY16" fmla="*/ 1120673 h 4581220"/>
              <a:gd name="connsiteX17" fmla="*/ 3187293 w 4603651"/>
              <a:gd name="connsiteY17" fmla="*/ 1273073 h 4581220"/>
              <a:gd name="connsiteX18" fmla="*/ 3308147 w 4603651"/>
              <a:gd name="connsiteY18" fmla="*/ 1393926 h 4581220"/>
              <a:gd name="connsiteX19" fmla="*/ 3460547 w 4603651"/>
              <a:gd name="connsiteY19" fmla="*/ 1241526 h 4581220"/>
              <a:gd name="connsiteX20" fmla="*/ 3460547 w 4603651"/>
              <a:gd name="connsiteY20" fmla="*/ 1120673 h 4581220"/>
              <a:gd name="connsiteX21" fmla="*/ 2774747 w 4603651"/>
              <a:gd name="connsiteY21" fmla="*/ 1076020 h 4581220"/>
              <a:gd name="connsiteX22" fmla="*/ 2501493 w 4603651"/>
              <a:gd name="connsiteY22" fmla="*/ 1349273 h 4581220"/>
              <a:gd name="connsiteX23" fmla="*/ 2981020 w 4603651"/>
              <a:gd name="connsiteY23" fmla="*/ 1828800 h 4581220"/>
              <a:gd name="connsiteX24" fmla="*/ 2873273 w 4603651"/>
              <a:gd name="connsiteY24" fmla="*/ 1936547 h 4581220"/>
              <a:gd name="connsiteX25" fmla="*/ 2393747 w 4603651"/>
              <a:gd name="connsiteY25" fmla="*/ 1457020 h 4581220"/>
              <a:gd name="connsiteX26" fmla="*/ 2120493 w 4603651"/>
              <a:gd name="connsiteY26" fmla="*/ 1730273 h 4581220"/>
              <a:gd name="connsiteX27" fmla="*/ 2447620 w 4603651"/>
              <a:gd name="connsiteY27" fmla="*/ 2057400 h 4581220"/>
              <a:gd name="connsiteX28" fmla="*/ 2339873 w 4603651"/>
              <a:gd name="connsiteY28" fmla="*/ 2165147 h 4581220"/>
              <a:gd name="connsiteX29" fmla="*/ 2012747 w 4603651"/>
              <a:gd name="connsiteY29" fmla="*/ 1838020 h 4581220"/>
              <a:gd name="connsiteX30" fmla="*/ 1739493 w 4603651"/>
              <a:gd name="connsiteY30" fmla="*/ 2111273 h 4581220"/>
              <a:gd name="connsiteX31" fmla="*/ 2219020 w 4603651"/>
              <a:gd name="connsiteY31" fmla="*/ 2590800 h 4581220"/>
              <a:gd name="connsiteX32" fmla="*/ 2111273 w 4603651"/>
              <a:gd name="connsiteY32" fmla="*/ 2698547 h 4581220"/>
              <a:gd name="connsiteX33" fmla="*/ 1631747 w 4603651"/>
              <a:gd name="connsiteY33" fmla="*/ 2219020 h 4581220"/>
              <a:gd name="connsiteX34" fmla="*/ 1358493 w 4603651"/>
              <a:gd name="connsiteY34" fmla="*/ 2492273 h 4581220"/>
              <a:gd name="connsiteX35" fmla="*/ 1685620 w 4603651"/>
              <a:gd name="connsiteY35" fmla="*/ 2819400 h 4581220"/>
              <a:gd name="connsiteX36" fmla="*/ 1577873 w 4603651"/>
              <a:gd name="connsiteY36" fmla="*/ 2927147 h 4581220"/>
              <a:gd name="connsiteX37" fmla="*/ 1250747 w 4603651"/>
              <a:gd name="connsiteY37" fmla="*/ 2600020 h 4581220"/>
              <a:gd name="connsiteX38" fmla="*/ 977493 w 4603651"/>
              <a:gd name="connsiteY38" fmla="*/ 2873273 h 4581220"/>
              <a:gd name="connsiteX39" fmla="*/ 1707947 w 4603651"/>
              <a:gd name="connsiteY39" fmla="*/ 3603727 h 4581220"/>
              <a:gd name="connsiteX40" fmla="*/ 3505200 w 4603651"/>
              <a:gd name="connsiteY40" fmla="*/ 1806473 h 4581220"/>
              <a:gd name="connsiteX41" fmla="*/ 3308147 w 4603651"/>
              <a:gd name="connsiteY41" fmla="*/ 1609420 h 4581220"/>
              <a:gd name="connsiteX42" fmla="*/ 2971800 w 4603651"/>
              <a:gd name="connsiteY42" fmla="*/ 1273073 h 4581220"/>
              <a:gd name="connsiteX43" fmla="*/ 4298747 w 4603651"/>
              <a:gd name="connsiteY43" fmla="*/ 999810 h 4581220"/>
              <a:gd name="connsiteX44" fmla="*/ 4187114 w 4603651"/>
              <a:gd name="connsiteY44" fmla="*/ 1111367 h 4581220"/>
              <a:gd name="connsiteX45" fmla="*/ 4146318 w 4603651"/>
              <a:gd name="connsiteY45" fmla="*/ 1209846 h 4581220"/>
              <a:gd name="connsiteX46" fmla="*/ 4285640 w 4603651"/>
              <a:gd name="connsiteY46" fmla="*/ 1349263 h 4581220"/>
              <a:gd name="connsiteX47" fmla="*/ 4311777 w 4603651"/>
              <a:gd name="connsiteY47" fmla="*/ 1349263 h 4581220"/>
              <a:gd name="connsiteX48" fmla="*/ 4410256 w 4603651"/>
              <a:gd name="connsiteY48" fmla="*/ 1308467 h 4581220"/>
              <a:gd name="connsiteX49" fmla="*/ 4410303 w 4603651"/>
              <a:gd name="connsiteY49" fmla="*/ 1111367 h 4581220"/>
              <a:gd name="connsiteX50" fmla="*/ 4298747 w 4603651"/>
              <a:gd name="connsiteY50" fmla="*/ 784326 h 4581220"/>
              <a:gd name="connsiteX51" fmla="*/ 4518050 w 4603651"/>
              <a:gd name="connsiteY51" fmla="*/ 1003629 h 4581220"/>
              <a:gd name="connsiteX52" fmla="*/ 4518126 w 4603651"/>
              <a:gd name="connsiteY52" fmla="*/ 1003629 h 4581220"/>
              <a:gd name="connsiteX53" fmla="*/ 4603651 w 4603651"/>
              <a:gd name="connsiteY53" fmla="*/ 1210084 h 4581220"/>
              <a:gd name="connsiteX54" fmla="*/ 4311853 w 4603651"/>
              <a:gd name="connsiteY54" fmla="*/ 1501673 h 4581220"/>
              <a:gd name="connsiteX55" fmla="*/ 4285716 w 4603651"/>
              <a:gd name="connsiteY55" fmla="*/ 1501673 h 4581220"/>
              <a:gd name="connsiteX56" fmla="*/ 4079262 w 4603651"/>
              <a:gd name="connsiteY56" fmla="*/ 1416148 h 4581220"/>
              <a:gd name="connsiteX57" fmla="*/ 4079443 w 4603651"/>
              <a:gd name="connsiteY57" fmla="*/ 1003629 h 4581220"/>
              <a:gd name="connsiteX58" fmla="*/ 4473473 w 4603651"/>
              <a:gd name="connsiteY58" fmla="*/ 0 h 4581220"/>
              <a:gd name="connsiteX59" fmla="*/ 4581220 w 4603651"/>
              <a:gd name="connsiteY59" fmla="*/ 107747 h 4581220"/>
              <a:gd name="connsiteX60" fmla="*/ 3612947 w 4603651"/>
              <a:gd name="connsiteY60" fmla="*/ 1076020 h 4581220"/>
              <a:gd name="connsiteX61" fmla="*/ 3612947 w 4603651"/>
              <a:gd name="connsiteY61" fmla="*/ 1304620 h 4581220"/>
              <a:gd name="connsiteX62" fmla="*/ 3415893 w 4603651"/>
              <a:gd name="connsiteY62" fmla="*/ 1501673 h 4581220"/>
              <a:gd name="connsiteX63" fmla="*/ 3720693 w 4603651"/>
              <a:gd name="connsiteY63" fmla="*/ 1806473 h 4581220"/>
              <a:gd name="connsiteX64" fmla="*/ 1815693 w 4603651"/>
              <a:gd name="connsiteY64" fmla="*/ 3711473 h 4581220"/>
              <a:gd name="connsiteX65" fmla="*/ 2044293 w 4603651"/>
              <a:gd name="connsiteY65" fmla="*/ 3940073 h 4581220"/>
              <a:gd name="connsiteX66" fmla="*/ 1707947 w 4603651"/>
              <a:gd name="connsiteY66" fmla="*/ 4276420 h 4581220"/>
              <a:gd name="connsiteX67" fmla="*/ 1250747 w 4603651"/>
              <a:gd name="connsiteY67" fmla="*/ 3819220 h 4581220"/>
              <a:gd name="connsiteX68" fmla="*/ 901293 w 4603651"/>
              <a:gd name="connsiteY68" fmla="*/ 4168673 h 4581220"/>
              <a:gd name="connsiteX69" fmla="*/ 977493 w 4603651"/>
              <a:gd name="connsiteY69" fmla="*/ 4244874 h 4581220"/>
              <a:gd name="connsiteX70" fmla="*/ 641147 w 4603651"/>
              <a:gd name="connsiteY70" fmla="*/ 4581220 h 4581220"/>
              <a:gd name="connsiteX71" fmla="*/ 0 w 4603651"/>
              <a:gd name="connsiteY71" fmla="*/ 3940073 h 4581220"/>
              <a:gd name="connsiteX72" fmla="*/ 336347 w 4603651"/>
              <a:gd name="connsiteY72" fmla="*/ 3603727 h 4581220"/>
              <a:gd name="connsiteX73" fmla="*/ 412547 w 4603651"/>
              <a:gd name="connsiteY73" fmla="*/ 3679927 h 4581220"/>
              <a:gd name="connsiteX74" fmla="*/ 762000 w 4603651"/>
              <a:gd name="connsiteY74" fmla="*/ 3330473 h 4581220"/>
              <a:gd name="connsiteX75" fmla="*/ 304800 w 4603651"/>
              <a:gd name="connsiteY75" fmla="*/ 2873273 h 4581220"/>
              <a:gd name="connsiteX76" fmla="*/ 641147 w 4603651"/>
              <a:gd name="connsiteY76" fmla="*/ 2536927 h 4581220"/>
              <a:gd name="connsiteX77" fmla="*/ 869747 w 4603651"/>
              <a:gd name="connsiteY77" fmla="*/ 2765527 h 4581220"/>
              <a:gd name="connsiteX78" fmla="*/ 2774747 w 4603651"/>
              <a:gd name="connsiteY78" fmla="*/ 860526 h 4581220"/>
              <a:gd name="connsiteX79" fmla="*/ 3079547 w 4603651"/>
              <a:gd name="connsiteY79" fmla="*/ 1165326 h 4581220"/>
              <a:gd name="connsiteX80" fmla="*/ 3276600 w 4603651"/>
              <a:gd name="connsiteY80" fmla="*/ 968273 h 4581220"/>
              <a:gd name="connsiteX81" fmla="*/ 3505200 w 4603651"/>
              <a:gd name="connsiteY81" fmla="*/ 968273 h 458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603651" h="4581220">
                <a:moveTo>
                  <a:pt x="336347" y="3819220"/>
                </a:moveTo>
                <a:lnTo>
                  <a:pt x="215493" y="3940073"/>
                </a:lnTo>
                <a:lnTo>
                  <a:pt x="641147" y="4365727"/>
                </a:lnTo>
                <a:lnTo>
                  <a:pt x="762000" y="4244874"/>
                </a:lnTo>
                <a:close/>
                <a:moveTo>
                  <a:pt x="869747" y="3438220"/>
                </a:moveTo>
                <a:lnTo>
                  <a:pt x="520293" y="3787673"/>
                </a:lnTo>
                <a:lnTo>
                  <a:pt x="793547" y="4060927"/>
                </a:lnTo>
                <a:lnTo>
                  <a:pt x="1143000" y="3711473"/>
                </a:lnTo>
                <a:close/>
                <a:moveTo>
                  <a:pt x="641147" y="2752420"/>
                </a:moveTo>
                <a:lnTo>
                  <a:pt x="520293" y="2873273"/>
                </a:lnTo>
                <a:lnTo>
                  <a:pt x="869747" y="3222727"/>
                </a:lnTo>
                <a:lnTo>
                  <a:pt x="1358493" y="3711473"/>
                </a:lnTo>
                <a:lnTo>
                  <a:pt x="1707947" y="4060927"/>
                </a:lnTo>
                <a:lnTo>
                  <a:pt x="1828800" y="3940073"/>
                </a:lnTo>
                <a:lnTo>
                  <a:pt x="1707947" y="3819220"/>
                </a:lnTo>
                <a:lnTo>
                  <a:pt x="762000" y="2873273"/>
                </a:lnTo>
                <a:close/>
                <a:moveTo>
                  <a:pt x="3339693" y="1120673"/>
                </a:moveTo>
                <a:lnTo>
                  <a:pt x="3187293" y="1273073"/>
                </a:lnTo>
                <a:lnTo>
                  <a:pt x="3308147" y="1393926"/>
                </a:lnTo>
                <a:lnTo>
                  <a:pt x="3460547" y="1241526"/>
                </a:lnTo>
                <a:lnTo>
                  <a:pt x="3460547" y="1120673"/>
                </a:lnTo>
                <a:close/>
                <a:moveTo>
                  <a:pt x="2774747" y="1076020"/>
                </a:moveTo>
                <a:lnTo>
                  <a:pt x="2501493" y="1349273"/>
                </a:lnTo>
                <a:lnTo>
                  <a:pt x="2981020" y="1828800"/>
                </a:lnTo>
                <a:lnTo>
                  <a:pt x="2873273" y="1936547"/>
                </a:lnTo>
                <a:lnTo>
                  <a:pt x="2393747" y="1457020"/>
                </a:lnTo>
                <a:lnTo>
                  <a:pt x="2120493" y="1730273"/>
                </a:lnTo>
                <a:lnTo>
                  <a:pt x="2447620" y="2057400"/>
                </a:lnTo>
                <a:lnTo>
                  <a:pt x="2339873" y="2165147"/>
                </a:lnTo>
                <a:lnTo>
                  <a:pt x="2012747" y="1838020"/>
                </a:lnTo>
                <a:lnTo>
                  <a:pt x="1739493" y="2111273"/>
                </a:lnTo>
                <a:lnTo>
                  <a:pt x="2219020" y="2590800"/>
                </a:lnTo>
                <a:lnTo>
                  <a:pt x="2111273" y="2698547"/>
                </a:lnTo>
                <a:lnTo>
                  <a:pt x="1631747" y="2219020"/>
                </a:lnTo>
                <a:lnTo>
                  <a:pt x="1358493" y="2492273"/>
                </a:lnTo>
                <a:lnTo>
                  <a:pt x="1685620" y="2819400"/>
                </a:lnTo>
                <a:lnTo>
                  <a:pt x="1577873" y="2927147"/>
                </a:lnTo>
                <a:lnTo>
                  <a:pt x="1250747" y="2600020"/>
                </a:lnTo>
                <a:lnTo>
                  <a:pt x="977493" y="2873273"/>
                </a:lnTo>
                <a:lnTo>
                  <a:pt x="1707947" y="3603727"/>
                </a:lnTo>
                <a:lnTo>
                  <a:pt x="3505200" y="1806473"/>
                </a:lnTo>
                <a:lnTo>
                  <a:pt x="3308147" y="1609420"/>
                </a:lnTo>
                <a:lnTo>
                  <a:pt x="2971800" y="1273073"/>
                </a:lnTo>
                <a:close/>
                <a:moveTo>
                  <a:pt x="4298747" y="999810"/>
                </a:moveTo>
                <a:lnTo>
                  <a:pt x="4187114" y="1111367"/>
                </a:lnTo>
                <a:cubicBezTo>
                  <a:pt x="4161006" y="1137484"/>
                  <a:pt x="4146327" y="1172908"/>
                  <a:pt x="4146318" y="1209846"/>
                </a:cubicBezTo>
                <a:cubicBezTo>
                  <a:pt x="4146289" y="1286817"/>
                  <a:pt x="4208669" y="1349234"/>
                  <a:pt x="4285640" y="1349263"/>
                </a:cubicBezTo>
                <a:lnTo>
                  <a:pt x="4311777" y="1349263"/>
                </a:lnTo>
                <a:cubicBezTo>
                  <a:pt x="4348715" y="1349254"/>
                  <a:pt x="4384129" y="1334575"/>
                  <a:pt x="4410256" y="1308467"/>
                </a:cubicBezTo>
                <a:cubicBezTo>
                  <a:pt x="4464700" y="1254051"/>
                  <a:pt x="4464720" y="1165811"/>
                  <a:pt x="4410303" y="1111367"/>
                </a:cubicBezTo>
                <a:close/>
                <a:moveTo>
                  <a:pt x="4298747" y="784326"/>
                </a:moveTo>
                <a:lnTo>
                  <a:pt x="4518050" y="1003629"/>
                </a:lnTo>
                <a:lnTo>
                  <a:pt x="4518126" y="1003629"/>
                </a:lnTo>
                <a:cubicBezTo>
                  <a:pt x="4572914" y="1058360"/>
                  <a:pt x="4603680" y="1132636"/>
                  <a:pt x="4603651" y="1210084"/>
                </a:cubicBezTo>
                <a:cubicBezTo>
                  <a:pt x="4603594" y="1371180"/>
                  <a:pt x="4472949" y="1501730"/>
                  <a:pt x="4311853" y="1501673"/>
                </a:cubicBezTo>
                <a:lnTo>
                  <a:pt x="4285716" y="1501673"/>
                </a:lnTo>
                <a:cubicBezTo>
                  <a:pt x="4208278" y="1501701"/>
                  <a:pt x="4134002" y="1470935"/>
                  <a:pt x="4079262" y="1416148"/>
                </a:cubicBezTo>
                <a:cubicBezTo>
                  <a:pt x="3965400" y="1302181"/>
                  <a:pt x="3965476" y="1117491"/>
                  <a:pt x="4079443" y="1003629"/>
                </a:cubicBezTo>
                <a:close/>
                <a:moveTo>
                  <a:pt x="4473473" y="0"/>
                </a:moveTo>
                <a:lnTo>
                  <a:pt x="4581220" y="107747"/>
                </a:lnTo>
                <a:lnTo>
                  <a:pt x="3612947" y="1076020"/>
                </a:lnTo>
                <a:lnTo>
                  <a:pt x="3612947" y="1304620"/>
                </a:lnTo>
                <a:lnTo>
                  <a:pt x="3415893" y="1501673"/>
                </a:lnTo>
                <a:lnTo>
                  <a:pt x="3720693" y="1806473"/>
                </a:lnTo>
                <a:lnTo>
                  <a:pt x="1815693" y="3711473"/>
                </a:lnTo>
                <a:lnTo>
                  <a:pt x="2044293" y="3940073"/>
                </a:lnTo>
                <a:lnTo>
                  <a:pt x="1707947" y="4276420"/>
                </a:lnTo>
                <a:lnTo>
                  <a:pt x="1250747" y="3819220"/>
                </a:lnTo>
                <a:lnTo>
                  <a:pt x="901293" y="4168673"/>
                </a:lnTo>
                <a:lnTo>
                  <a:pt x="977493" y="4244874"/>
                </a:lnTo>
                <a:lnTo>
                  <a:pt x="641147" y="4581220"/>
                </a:lnTo>
                <a:lnTo>
                  <a:pt x="0" y="3940073"/>
                </a:lnTo>
                <a:lnTo>
                  <a:pt x="336347" y="3603727"/>
                </a:lnTo>
                <a:lnTo>
                  <a:pt x="412547" y="3679927"/>
                </a:lnTo>
                <a:lnTo>
                  <a:pt x="762000" y="3330473"/>
                </a:lnTo>
                <a:lnTo>
                  <a:pt x="304800" y="2873273"/>
                </a:lnTo>
                <a:lnTo>
                  <a:pt x="641147" y="2536927"/>
                </a:lnTo>
                <a:lnTo>
                  <a:pt x="869747" y="2765527"/>
                </a:lnTo>
                <a:lnTo>
                  <a:pt x="2774747" y="860526"/>
                </a:lnTo>
                <a:lnTo>
                  <a:pt x="3079547" y="1165326"/>
                </a:lnTo>
                <a:lnTo>
                  <a:pt x="3276600" y="968273"/>
                </a:lnTo>
                <a:lnTo>
                  <a:pt x="3505200" y="96827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3D57BCB-22DE-4329-9176-AC580D662A88}"/>
              </a:ext>
            </a:extLst>
          </p:cNvPr>
          <p:cNvSpPr>
            <a:spLocks noChangeAspect="1"/>
          </p:cNvSpPr>
          <p:nvPr/>
        </p:nvSpPr>
        <p:spPr>
          <a:xfrm>
            <a:off x="21475224" y="7389718"/>
            <a:ext cx="853258" cy="853440"/>
          </a:xfrm>
          <a:custGeom>
            <a:avLst/>
            <a:gdLst>
              <a:gd name="connsiteX0" fmla="*/ 3126027 w 4575398"/>
              <a:gd name="connsiteY0" fmla="*/ 3657600 h 4576379"/>
              <a:gd name="connsiteX1" fmla="*/ 2745817 w 4575398"/>
              <a:gd name="connsiteY1" fmla="*/ 4039391 h 4576379"/>
              <a:gd name="connsiteX2" fmla="*/ 3127608 w 4575398"/>
              <a:gd name="connsiteY2" fmla="*/ 4419600 h 4576379"/>
              <a:gd name="connsiteX3" fmla="*/ 3338606 w 4575398"/>
              <a:gd name="connsiteY3" fmla="*/ 4356125 h 4576379"/>
              <a:gd name="connsiteX4" fmla="*/ 3445124 w 4575398"/>
              <a:gd name="connsiteY4" fmla="*/ 3828821 h 4576379"/>
              <a:gd name="connsiteX5" fmla="*/ 3181472 w 4575398"/>
              <a:gd name="connsiteY5" fmla="*/ 4092473 h 4576379"/>
              <a:gd name="connsiteX6" fmla="*/ 3073725 w 4575398"/>
              <a:gd name="connsiteY6" fmla="*/ 3984726 h 4576379"/>
              <a:gd name="connsiteX7" fmla="*/ 3337377 w 4575398"/>
              <a:gd name="connsiteY7" fmla="*/ 3721074 h 4576379"/>
              <a:gd name="connsiteX8" fmla="*/ 3126027 w 4575398"/>
              <a:gd name="connsiteY8" fmla="*/ 3657600 h 4576379"/>
              <a:gd name="connsiteX9" fmla="*/ 1146398 w 4575398"/>
              <a:gd name="connsiteY9" fmla="*/ 3124200 h 4576379"/>
              <a:gd name="connsiteX10" fmla="*/ 1146398 w 4575398"/>
              <a:gd name="connsiteY10" fmla="*/ 3276600 h 4576379"/>
              <a:gd name="connsiteX11" fmla="*/ 993998 w 4575398"/>
              <a:gd name="connsiteY11" fmla="*/ 3276600 h 4576379"/>
              <a:gd name="connsiteX12" fmla="*/ 993998 w 4575398"/>
              <a:gd name="connsiteY12" fmla="*/ 3429000 h 4576379"/>
              <a:gd name="connsiteX13" fmla="*/ 1146398 w 4575398"/>
              <a:gd name="connsiteY13" fmla="*/ 3429000 h 4576379"/>
              <a:gd name="connsiteX14" fmla="*/ 1146398 w 4575398"/>
              <a:gd name="connsiteY14" fmla="*/ 3581400 h 4576379"/>
              <a:gd name="connsiteX15" fmla="*/ 1298798 w 4575398"/>
              <a:gd name="connsiteY15" fmla="*/ 3581400 h 4576379"/>
              <a:gd name="connsiteX16" fmla="*/ 1298798 w 4575398"/>
              <a:gd name="connsiteY16" fmla="*/ 3429000 h 4576379"/>
              <a:gd name="connsiteX17" fmla="*/ 1451198 w 4575398"/>
              <a:gd name="connsiteY17" fmla="*/ 3429000 h 4576379"/>
              <a:gd name="connsiteX18" fmla="*/ 1451198 w 4575398"/>
              <a:gd name="connsiteY18" fmla="*/ 3276600 h 4576379"/>
              <a:gd name="connsiteX19" fmla="*/ 1298798 w 4575398"/>
              <a:gd name="connsiteY19" fmla="*/ 3276600 h 4576379"/>
              <a:gd name="connsiteX20" fmla="*/ 1298798 w 4575398"/>
              <a:gd name="connsiteY20" fmla="*/ 3124200 h 4576379"/>
              <a:gd name="connsiteX21" fmla="*/ 993998 w 4575398"/>
              <a:gd name="connsiteY21" fmla="*/ 2971800 h 4576379"/>
              <a:gd name="connsiteX22" fmla="*/ 1451198 w 4575398"/>
              <a:gd name="connsiteY22" fmla="*/ 2971800 h 4576379"/>
              <a:gd name="connsiteX23" fmla="*/ 1451198 w 4575398"/>
              <a:gd name="connsiteY23" fmla="*/ 3124200 h 4576379"/>
              <a:gd name="connsiteX24" fmla="*/ 1603598 w 4575398"/>
              <a:gd name="connsiteY24" fmla="*/ 3124200 h 4576379"/>
              <a:gd name="connsiteX25" fmla="*/ 1603598 w 4575398"/>
              <a:gd name="connsiteY25" fmla="*/ 3581400 h 4576379"/>
              <a:gd name="connsiteX26" fmla="*/ 1451198 w 4575398"/>
              <a:gd name="connsiteY26" fmla="*/ 3581400 h 4576379"/>
              <a:gd name="connsiteX27" fmla="*/ 1451198 w 4575398"/>
              <a:gd name="connsiteY27" fmla="*/ 3733800 h 4576379"/>
              <a:gd name="connsiteX28" fmla="*/ 993998 w 4575398"/>
              <a:gd name="connsiteY28" fmla="*/ 3733800 h 4576379"/>
              <a:gd name="connsiteX29" fmla="*/ 993998 w 4575398"/>
              <a:gd name="connsiteY29" fmla="*/ 3581400 h 4576379"/>
              <a:gd name="connsiteX30" fmla="*/ 841598 w 4575398"/>
              <a:gd name="connsiteY30" fmla="*/ 3581400 h 4576379"/>
              <a:gd name="connsiteX31" fmla="*/ 841598 w 4575398"/>
              <a:gd name="connsiteY31" fmla="*/ 3124200 h 4576379"/>
              <a:gd name="connsiteX32" fmla="*/ 993998 w 4575398"/>
              <a:gd name="connsiteY32" fmla="*/ 3124200 h 4576379"/>
              <a:gd name="connsiteX33" fmla="*/ 1222598 w 4575398"/>
              <a:gd name="connsiteY33" fmla="*/ 2590800 h 4576379"/>
              <a:gd name="connsiteX34" fmla="*/ 460598 w 4575398"/>
              <a:gd name="connsiteY34" fmla="*/ 3352800 h 4576379"/>
              <a:gd name="connsiteX35" fmla="*/ 1222598 w 4575398"/>
              <a:gd name="connsiteY35" fmla="*/ 4114800 h 4576379"/>
              <a:gd name="connsiteX36" fmla="*/ 1984598 w 4575398"/>
              <a:gd name="connsiteY36" fmla="*/ 3352800 h 4576379"/>
              <a:gd name="connsiteX37" fmla="*/ 1222598 w 4575398"/>
              <a:gd name="connsiteY37" fmla="*/ 2590800 h 4576379"/>
              <a:gd name="connsiteX38" fmla="*/ 1222598 w 4575398"/>
              <a:gd name="connsiteY38" fmla="*/ 2438400 h 4576379"/>
              <a:gd name="connsiteX39" fmla="*/ 2136998 w 4575398"/>
              <a:gd name="connsiteY39" fmla="*/ 3352800 h 4576379"/>
              <a:gd name="connsiteX40" fmla="*/ 1222598 w 4575398"/>
              <a:gd name="connsiteY40" fmla="*/ 4267200 h 4576379"/>
              <a:gd name="connsiteX41" fmla="*/ 308198 w 4575398"/>
              <a:gd name="connsiteY41" fmla="*/ 3352800 h 4576379"/>
              <a:gd name="connsiteX42" fmla="*/ 1222598 w 4575398"/>
              <a:gd name="connsiteY42" fmla="*/ 2438400 h 4576379"/>
              <a:gd name="connsiteX43" fmla="*/ 1216931 w 4575398"/>
              <a:gd name="connsiteY43" fmla="*/ 2286038 h 4576379"/>
              <a:gd name="connsiteX44" fmla="*/ 150169 w 4575398"/>
              <a:gd name="connsiteY44" fmla="*/ 3358505 h 4576379"/>
              <a:gd name="connsiteX45" fmla="*/ 1222636 w 4575398"/>
              <a:gd name="connsiteY45" fmla="*/ 4425267 h 4576379"/>
              <a:gd name="connsiteX46" fmla="*/ 2289398 w 4575398"/>
              <a:gd name="connsiteY46" fmla="*/ 3352800 h 4576379"/>
              <a:gd name="connsiteX47" fmla="*/ 2217846 w 4575398"/>
              <a:gd name="connsiteY47" fmla="*/ 2971800 h 4576379"/>
              <a:gd name="connsiteX48" fmla="*/ 2213198 w 4575398"/>
              <a:gd name="connsiteY48" fmla="*/ 2971800 h 4576379"/>
              <a:gd name="connsiteX49" fmla="*/ 2213198 w 4575398"/>
              <a:gd name="connsiteY49" fmla="*/ 2959151 h 4576379"/>
              <a:gd name="connsiteX50" fmla="*/ 1216931 w 4575398"/>
              <a:gd name="connsiteY50" fmla="*/ 2286038 h 4576379"/>
              <a:gd name="connsiteX51" fmla="*/ 1451198 w 4575398"/>
              <a:gd name="connsiteY51" fmla="*/ 1828800 h 4576379"/>
              <a:gd name="connsiteX52" fmla="*/ 1451198 w 4575398"/>
              <a:gd name="connsiteY52" fmla="*/ 2155850 h 4576379"/>
              <a:gd name="connsiteX53" fmla="*/ 2317211 w 4575398"/>
              <a:gd name="connsiteY53" fmla="*/ 2819400 h 4576379"/>
              <a:gd name="connsiteX54" fmla="*/ 3356198 w 4575398"/>
              <a:gd name="connsiteY54" fmla="*/ 2819400 h 4576379"/>
              <a:gd name="connsiteX55" fmla="*/ 3356198 w 4575398"/>
              <a:gd name="connsiteY55" fmla="*/ 1828800 h 4576379"/>
              <a:gd name="connsiteX56" fmla="*/ 1451198 w 4575398"/>
              <a:gd name="connsiteY56" fmla="*/ 1524000 h 4576379"/>
              <a:gd name="connsiteX57" fmla="*/ 1451198 w 4575398"/>
              <a:gd name="connsiteY57" fmla="*/ 1676400 h 4576379"/>
              <a:gd name="connsiteX58" fmla="*/ 3584798 w 4575398"/>
              <a:gd name="connsiteY58" fmla="*/ 1676400 h 4576379"/>
              <a:gd name="connsiteX59" fmla="*/ 3660998 w 4575398"/>
              <a:gd name="connsiteY59" fmla="*/ 1600200 h 4576379"/>
              <a:gd name="connsiteX60" fmla="*/ 3584798 w 4575398"/>
              <a:gd name="connsiteY60" fmla="*/ 1524000 h 4576379"/>
              <a:gd name="connsiteX61" fmla="*/ 231998 w 4575398"/>
              <a:gd name="connsiteY61" fmla="*/ 152400 h 4576379"/>
              <a:gd name="connsiteX62" fmla="*/ 155798 w 4575398"/>
              <a:gd name="connsiteY62" fmla="*/ 228600 h 4576379"/>
              <a:gd name="connsiteX63" fmla="*/ 231998 w 4575398"/>
              <a:gd name="connsiteY63" fmla="*/ 304800 h 4576379"/>
              <a:gd name="connsiteX64" fmla="*/ 1070198 w 4575398"/>
              <a:gd name="connsiteY64" fmla="*/ 304800 h 4576379"/>
              <a:gd name="connsiteX65" fmla="*/ 1146398 w 4575398"/>
              <a:gd name="connsiteY65" fmla="*/ 381000 h 4576379"/>
              <a:gd name="connsiteX66" fmla="*/ 1146398 w 4575398"/>
              <a:gd name="connsiteY66" fmla="*/ 2133600 h 4576379"/>
              <a:gd name="connsiteX67" fmla="*/ 1298798 w 4575398"/>
              <a:gd name="connsiteY67" fmla="*/ 2133600 h 4576379"/>
              <a:gd name="connsiteX68" fmla="*/ 1298798 w 4575398"/>
              <a:gd name="connsiteY68" fmla="*/ 152400 h 4576379"/>
              <a:gd name="connsiteX69" fmla="*/ 231998 w 4575398"/>
              <a:gd name="connsiteY69" fmla="*/ 0 h 4576379"/>
              <a:gd name="connsiteX70" fmla="*/ 1374998 w 4575398"/>
              <a:gd name="connsiteY70" fmla="*/ 0 h 4576379"/>
              <a:gd name="connsiteX71" fmla="*/ 1451198 w 4575398"/>
              <a:gd name="connsiteY71" fmla="*/ 76200 h 4576379"/>
              <a:gd name="connsiteX72" fmla="*/ 1451198 w 4575398"/>
              <a:gd name="connsiteY72" fmla="*/ 1371600 h 4576379"/>
              <a:gd name="connsiteX73" fmla="*/ 3584798 w 4575398"/>
              <a:gd name="connsiteY73" fmla="*/ 1371600 h 4576379"/>
              <a:gd name="connsiteX74" fmla="*/ 3813398 w 4575398"/>
              <a:gd name="connsiteY74" fmla="*/ 1600200 h 4576379"/>
              <a:gd name="connsiteX75" fmla="*/ 3584798 w 4575398"/>
              <a:gd name="connsiteY75" fmla="*/ 1828800 h 4576379"/>
              <a:gd name="connsiteX76" fmla="*/ 3508598 w 4575398"/>
              <a:gd name="connsiteY76" fmla="*/ 1828800 h 4576379"/>
              <a:gd name="connsiteX77" fmla="*/ 3508598 w 4575398"/>
              <a:gd name="connsiteY77" fmla="*/ 2819400 h 4576379"/>
              <a:gd name="connsiteX78" fmla="*/ 3620079 w 4575398"/>
              <a:gd name="connsiteY78" fmla="*/ 2819400 h 4576379"/>
              <a:gd name="connsiteX79" fmla="*/ 3841059 w 4575398"/>
              <a:gd name="connsiteY79" fmla="*/ 2989097 h 4576379"/>
              <a:gd name="connsiteX80" fmla="*/ 4085509 w 4575398"/>
              <a:gd name="connsiteY80" fmla="*/ 3905783 h 4576379"/>
              <a:gd name="connsiteX81" fmla="*/ 4159118 w 4575398"/>
              <a:gd name="connsiteY81" fmla="*/ 3962400 h 4576379"/>
              <a:gd name="connsiteX82" fmla="*/ 4575398 w 4575398"/>
              <a:gd name="connsiteY82" fmla="*/ 3962400 h 4576379"/>
              <a:gd name="connsiteX83" fmla="*/ 4575398 w 4575398"/>
              <a:gd name="connsiteY83" fmla="*/ 4114800 h 4576379"/>
              <a:gd name="connsiteX84" fmla="*/ 4159118 w 4575398"/>
              <a:gd name="connsiteY84" fmla="*/ 4114800 h 4576379"/>
              <a:gd name="connsiteX85" fmla="*/ 3938138 w 4575398"/>
              <a:gd name="connsiteY85" fmla="*/ 3945102 h 4576379"/>
              <a:gd name="connsiteX86" fmla="*/ 3693688 w 4575398"/>
              <a:gd name="connsiteY86" fmla="*/ 3028416 h 4576379"/>
              <a:gd name="connsiteX87" fmla="*/ 3620079 w 4575398"/>
              <a:gd name="connsiteY87" fmla="*/ 2971800 h 4576379"/>
              <a:gd name="connsiteX88" fmla="*/ 3508598 w 4575398"/>
              <a:gd name="connsiteY88" fmla="*/ 2971800 h 4576379"/>
              <a:gd name="connsiteX89" fmla="*/ 3508598 w 4575398"/>
              <a:gd name="connsiteY89" fmla="*/ 3665982 h 4576379"/>
              <a:gd name="connsiteX90" fmla="*/ 3609649 w 4575398"/>
              <a:gd name="connsiteY90" fmla="*/ 4267886 h 4576379"/>
              <a:gd name="connsiteX91" fmla="*/ 2899160 w 4575398"/>
              <a:gd name="connsiteY91" fmla="*/ 4521337 h 4576379"/>
              <a:gd name="connsiteX92" fmla="*/ 2645710 w 4575398"/>
              <a:gd name="connsiteY92" fmla="*/ 3810847 h 4576379"/>
              <a:gd name="connsiteX93" fmla="*/ 3356198 w 4575398"/>
              <a:gd name="connsiteY93" fmla="*/ 3557397 h 4576379"/>
              <a:gd name="connsiteX94" fmla="*/ 3356198 w 4575398"/>
              <a:gd name="connsiteY94" fmla="*/ 2971800 h 4576379"/>
              <a:gd name="connsiteX95" fmla="*/ 2380000 w 4575398"/>
              <a:gd name="connsiteY95" fmla="*/ 2971800 h 4576379"/>
              <a:gd name="connsiteX96" fmla="*/ 2420529 w 4575398"/>
              <a:gd name="connsiteY96" fmla="*/ 3128334 h 4576379"/>
              <a:gd name="connsiteX97" fmla="*/ 1448045 w 4575398"/>
              <a:gd name="connsiteY97" fmla="*/ 4554864 h 4576379"/>
              <a:gd name="connsiteX98" fmla="*/ 21515 w 4575398"/>
              <a:gd name="connsiteY98" fmla="*/ 3582381 h 4576379"/>
              <a:gd name="connsiteX99" fmla="*/ 993998 w 4575398"/>
              <a:gd name="connsiteY99" fmla="*/ 2155850 h 4576379"/>
              <a:gd name="connsiteX100" fmla="*/ 993998 w 4575398"/>
              <a:gd name="connsiteY100" fmla="*/ 457200 h 4576379"/>
              <a:gd name="connsiteX101" fmla="*/ 231998 w 4575398"/>
              <a:gd name="connsiteY101" fmla="*/ 457200 h 4576379"/>
              <a:gd name="connsiteX102" fmla="*/ 3398 w 4575398"/>
              <a:gd name="connsiteY102" fmla="*/ 228600 h 4576379"/>
              <a:gd name="connsiteX103" fmla="*/ 231998 w 4575398"/>
              <a:gd name="connsiteY103" fmla="*/ 0 h 4576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575398" h="4576379">
                <a:moveTo>
                  <a:pt x="3126027" y="3657600"/>
                </a:moveTo>
                <a:cubicBezTo>
                  <a:pt x="2915610" y="3658038"/>
                  <a:pt x="2745379" y="3828974"/>
                  <a:pt x="2745817" y="4039391"/>
                </a:cubicBezTo>
                <a:cubicBezTo>
                  <a:pt x="2746256" y="4249807"/>
                  <a:pt x="2917191" y="4420038"/>
                  <a:pt x="3127608" y="4419600"/>
                </a:cubicBezTo>
                <a:cubicBezTo>
                  <a:pt x="3202655" y="4419724"/>
                  <a:pt x="3276074" y="4397635"/>
                  <a:pt x="3338606" y="4356125"/>
                </a:cubicBezTo>
                <a:cubicBezTo>
                  <a:pt x="3513628" y="4239930"/>
                  <a:pt x="3561319" y="4003843"/>
                  <a:pt x="3445124" y="3828821"/>
                </a:cubicBezTo>
                <a:lnTo>
                  <a:pt x="3181472" y="4092473"/>
                </a:lnTo>
                <a:lnTo>
                  <a:pt x="3073725" y="3984726"/>
                </a:lnTo>
                <a:lnTo>
                  <a:pt x="3337377" y="3721074"/>
                </a:lnTo>
                <a:cubicBezTo>
                  <a:pt x="3274731" y="3679526"/>
                  <a:pt x="3201198" y="3657448"/>
                  <a:pt x="3126027" y="3657600"/>
                </a:cubicBezTo>
                <a:close/>
                <a:moveTo>
                  <a:pt x="1146398" y="3124200"/>
                </a:moveTo>
                <a:lnTo>
                  <a:pt x="1146398" y="3276600"/>
                </a:lnTo>
                <a:lnTo>
                  <a:pt x="993998" y="3276600"/>
                </a:lnTo>
                <a:lnTo>
                  <a:pt x="993998" y="3429000"/>
                </a:lnTo>
                <a:lnTo>
                  <a:pt x="1146398" y="3429000"/>
                </a:lnTo>
                <a:lnTo>
                  <a:pt x="1146398" y="3581400"/>
                </a:lnTo>
                <a:lnTo>
                  <a:pt x="1298798" y="3581400"/>
                </a:lnTo>
                <a:lnTo>
                  <a:pt x="1298798" y="3429000"/>
                </a:lnTo>
                <a:lnTo>
                  <a:pt x="1451198" y="3429000"/>
                </a:lnTo>
                <a:lnTo>
                  <a:pt x="1451198" y="3276600"/>
                </a:lnTo>
                <a:lnTo>
                  <a:pt x="1298798" y="3276600"/>
                </a:lnTo>
                <a:lnTo>
                  <a:pt x="1298798" y="3124200"/>
                </a:lnTo>
                <a:close/>
                <a:moveTo>
                  <a:pt x="993998" y="2971800"/>
                </a:moveTo>
                <a:lnTo>
                  <a:pt x="1451198" y="2971800"/>
                </a:lnTo>
                <a:lnTo>
                  <a:pt x="1451198" y="3124200"/>
                </a:lnTo>
                <a:lnTo>
                  <a:pt x="1603598" y="3124200"/>
                </a:lnTo>
                <a:lnTo>
                  <a:pt x="1603598" y="3581400"/>
                </a:lnTo>
                <a:lnTo>
                  <a:pt x="1451198" y="3581400"/>
                </a:lnTo>
                <a:lnTo>
                  <a:pt x="1451198" y="3733800"/>
                </a:lnTo>
                <a:lnTo>
                  <a:pt x="993998" y="3733800"/>
                </a:lnTo>
                <a:lnTo>
                  <a:pt x="993998" y="3581400"/>
                </a:lnTo>
                <a:lnTo>
                  <a:pt x="841598" y="3581400"/>
                </a:lnTo>
                <a:lnTo>
                  <a:pt x="841598" y="3124200"/>
                </a:lnTo>
                <a:lnTo>
                  <a:pt x="993998" y="3124200"/>
                </a:lnTo>
                <a:close/>
                <a:moveTo>
                  <a:pt x="1222598" y="2590800"/>
                </a:moveTo>
                <a:cubicBezTo>
                  <a:pt x="801755" y="2590800"/>
                  <a:pt x="460598" y="2931957"/>
                  <a:pt x="460598" y="3352800"/>
                </a:cubicBezTo>
                <a:cubicBezTo>
                  <a:pt x="460598" y="3773643"/>
                  <a:pt x="801755" y="4114800"/>
                  <a:pt x="1222598" y="4114800"/>
                </a:cubicBezTo>
                <a:cubicBezTo>
                  <a:pt x="1643441" y="4114800"/>
                  <a:pt x="1984598" y="3773643"/>
                  <a:pt x="1984598" y="3352800"/>
                </a:cubicBezTo>
                <a:cubicBezTo>
                  <a:pt x="1984141" y="2932147"/>
                  <a:pt x="1643250" y="2591257"/>
                  <a:pt x="1222598" y="2590800"/>
                </a:cubicBezTo>
                <a:close/>
                <a:moveTo>
                  <a:pt x="1222598" y="2438400"/>
                </a:moveTo>
                <a:cubicBezTo>
                  <a:pt x="1727613" y="2438400"/>
                  <a:pt x="2136998" y="2847794"/>
                  <a:pt x="2136998" y="3352800"/>
                </a:cubicBezTo>
                <a:cubicBezTo>
                  <a:pt x="2136407" y="3857568"/>
                  <a:pt x="1727366" y="4266609"/>
                  <a:pt x="1222598" y="4267200"/>
                </a:cubicBezTo>
                <a:cubicBezTo>
                  <a:pt x="717592" y="4267200"/>
                  <a:pt x="308198" y="3857806"/>
                  <a:pt x="308198" y="3352800"/>
                </a:cubicBezTo>
                <a:cubicBezTo>
                  <a:pt x="308198" y="2847794"/>
                  <a:pt x="717592" y="2438400"/>
                  <a:pt x="1222598" y="2438400"/>
                </a:cubicBezTo>
                <a:close/>
                <a:moveTo>
                  <a:pt x="1216931" y="2286038"/>
                </a:moveTo>
                <a:cubicBezTo>
                  <a:pt x="626200" y="2287610"/>
                  <a:pt x="148597" y="2767774"/>
                  <a:pt x="150169" y="3358505"/>
                </a:cubicBezTo>
                <a:cubicBezTo>
                  <a:pt x="151741" y="3949236"/>
                  <a:pt x="631905" y="4426839"/>
                  <a:pt x="1222636" y="4425267"/>
                </a:cubicBezTo>
                <a:cubicBezTo>
                  <a:pt x="1813367" y="4423696"/>
                  <a:pt x="2290980" y="3943531"/>
                  <a:pt x="2289398" y="3352800"/>
                </a:cubicBezTo>
                <a:cubicBezTo>
                  <a:pt x="2289189" y="3222479"/>
                  <a:pt x="2264929" y="3093320"/>
                  <a:pt x="2217846" y="2971800"/>
                </a:cubicBezTo>
                <a:lnTo>
                  <a:pt x="2213198" y="2971800"/>
                </a:lnTo>
                <a:lnTo>
                  <a:pt x="2213198" y="2959151"/>
                </a:lnTo>
                <a:cubicBezTo>
                  <a:pt x="2050568" y="2551700"/>
                  <a:pt x="1655633" y="2284866"/>
                  <a:pt x="1216931" y="2286038"/>
                </a:cubicBezTo>
                <a:close/>
                <a:moveTo>
                  <a:pt x="1451198" y="1828800"/>
                </a:moveTo>
                <a:lnTo>
                  <a:pt x="1451198" y="2155850"/>
                </a:lnTo>
                <a:cubicBezTo>
                  <a:pt x="1828083" y="2228697"/>
                  <a:pt x="2148809" y="2474452"/>
                  <a:pt x="2317211" y="2819400"/>
                </a:cubicBezTo>
                <a:lnTo>
                  <a:pt x="3356198" y="2819400"/>
                </a:lnTo>
                <a:lnTo>
                  <a:pt x="3356198" y="1828800"/>
                </a:lnTo>
                <a:close/>
                <a:moveTo>
                  <a:pt x="1451198" y="1524000"/>
                </a:moveTo>
                <a:lnTo>
                  <a:pt x="1451198" y="1676400"/>
                </a:lnTo>
                <a:lnTo>
                  <a:pt x="3584798" y="1676400"/>
                </a:lnTo>
                <a:cubicBezTo>
                  <a:pt x="3626880" y="1676400"/>
                  <a:pt x="3660998" y="1642281"/>
                  <a:pt x="3660998" y="1600200"/>
                </a:cubicBezTo>
                <a:cubicBezTo>
                  <a:pt x="3660998" y="1558118"/>
                  <a:pt x="3626880" y="1524000"/>
                  <a:pt x="3584798" y="1524000"/>
                </a:cubicBezTo>
                <a:close/>
                <a:moveTo>
                  <a:pt x="231998" y="152400"/>
                </a:moveTo>
                <a:cubicBezTo>
                  <a:pt x="189917" y="152400"/>
                  <a:pt x="155798" y="186518"/>
                  <a:pt x="155798" y="228600"/>
                </a:cubicBezTo>
                <a:cubicBezTo>
                  <a:pt x="155798" y="270681"/>
                  <a:pt x="189917" y="304800"/>
                  <a:pt x="231998" y="304800"/>
                </a:cubicBezTo>
                <a:lnTo>
                  <a:pt x="1070198" y="304800"/>
                </a:lnTo>
                <a:cubicBezTo>
                  <a:pt x="1112280" y="304800"/>
                  <a:pt x="1146398" y="338918"/>
                  <a:pt x="1146398" y="381000"/>
                </a:cubicBezTo>
                <a:lnTo>
                  <a:pt x="1146398" y="2133600"/>
                </a:lnTo>
                <a:lnTo>
                  <a:pt x="1298798" y="2133600"/>
                </a:lnTo>
                <a:lnTo>
                  <a:pt x="1298798" y="152400"/>
                </a:lnTo>
                <a:close/>
                <a:moveTo>
                  <a:pt x="231998" y="0"/>
                </a:moveTo>
                <a:lnTo>
                  <a:pt x="1374998" y="0"/>
                </a:lnTo>
                <a:cubicBezTo>
                  <a:pt x="1417080" y="0"/>
                  <a:pt x="1451198" y="34118"/>
                  <a:pt x="1451198" y="76200"/>
                </a:cubicBezTo>
                <a:lnTo>
                  <a:pt x="1451198" y="1371600"/>
                </a:lnTo>
                <a:lnTo>
                  <a:pt x="3584798" y="1371600"/>
                </a:lnTo>
                <a:cubicBezTo>
                  <a:pt x="3711052" y="1371600"/>
                  <a:pt x="3813398" y="1473946"/>
                  <a:pt x="3813398" y="1600200"/>
                </a:cubicBezTo>
                <a:cubicBezTo>
                  <a:pt x="3813398" y="1726454"/>
                  <a:pt x="3711052" y="1828800"/>
                  <a:pt x="3584798" y="1828800"/>
                </a:cubicBezTo>
                <a:lnTo>
                  <a:pt x="3508598" y="1828800"/>
                </a:lnTo>
                <a:lnTo>
                  <a:pt x="3508598" y="2819400"/>
                </a:lnTo>
                <a:lnTo>
                  <a:pt x="3620079" y="2819400"/>
                </a:lnTo>
                <a:cubicBezTo>
                  <a:pt x="3723682" y="2819352"/>
                  <a:pt x="3814360" y="2888990"/>
                  <a:pt x="3841059" y="2989097"/>
                </a:cubicBezTo>
                <a:lnTo>
                  <a:pt x="4085509" y="3905783"/>
                </a:lnTo>
                <a:cubicBezTo>
                  <a:pt x="4094386" y="3939149"/>
                  <a:pt x="4124590" y="3962381"/>
                  <a:pt x="4159118" y="3962400"/>
                </a:cubicBezTo>
                <a:lnTo>
                  <a:pt x="4575398" y="3962400"/>
                </a:lnTo>
                <a:lnTo>
                  <a:pt x="4575398" y="4114800"/>
                </a:lnTo>
                <a:lnTo>
                  <a:pt x="4159118" y="4114800"/>
                </a:lnTo>
                <a:cubicBezTo>
                  <a:pt x="4055514" y="4114848"/>
                  <a:pt x="3964836" y="4045210"/>
                  <a:pt x="3938138" y="3945102"/>
                </a:cubicBezTo>
                <a:lnTo>
                  <a:pt x="3693688" y="3028416"/>
                </a:lnTo>
                <a:cubicBezTo>
                  <a:pt x="3684811" y="2995050"/>
                  <a:pt x="3654607" y="2971809"/>
                  <a:pt x="3620079" y="2971800"/>
                </a:cubicBezTo>
                <a:lnTo>
                  <a:pt x="3508598" y="2971800"/>
                </a:lnTo>
                <a:lnTo>
                  <a:pt x="3508598" y="3665982"/>
                </a:lnTo>
                <a:cubicBezTo>
                  <a:pt x="3665085" y="3825621"/>
                  <a:pt x="3705423" y="4065898"/>
                  <a:pt x="3609649" y="4267886"/>
                </a:cubicBezTo>
                <a:cubicBezTo>
                  <a:pt x="3483443" y="4534072"/>
                  <a:pt x="3165346" y="4647543"/>
                  <a:pt x="2899160" y="4521337"/>
                </a:cubicBezTo>
                <a:cubicBezTo>
                  <a:pt x="2632975" y="4395130"/>
                  <a:pt x="2519503" y="4077033"/>
                  <a:pt x="2645710" y="3810847"/>
                </a:cubicBezTo>
                <a:cubicBezTo>
                  <a:pt x="2771916" y="3544662"/>
                  <a:pt x="3090013" y="3431191"/>
                  <a:pt x="3356198" y="3557397"/>
                </a:cubicBezTo>
                <a:lnTo>
                  <a:pt x="3356198" y="2971800"/>
                </a:lnTo>
                <a:lnTo>
                  <a:pt x="2380000" y="2971800"/>
                </a:lnTo>
                <a:cubicBezTo>
                  <a:pt x="2396955" y="3023025"/>
                  <a:pt x="2410499" y="3075318"/>
                  <a:pt x="2420529" y="3128334"/>
                </a:cubicBezTo>
                <a:cubicBezTo>
                  <a:pt x="2545907" y="3790807"/>
                  <a:pt x="2110519" y="4429487"/>
                  <a:pt x="1448045" y="4554864"/>
                </a:cubicBezTo>
                <a:cubicBezTo>
                  <a:pt x="785572" y="4680242"/>
                  <a:pt x="146892" y="4244854"/>
                  <a:pt x="21515" y="3582381"/>
                </a:cubicBezTo>
                <a:cubicBezTo>
                  <a:pt x="-103863" y="2919908"/>
                  <a:pt x="331534" y="2281228"/>
                  <a:pt x="993998" y="2155850"/>
                </a:cubicBezTo>
                <a:lnTo>
                  <a:pt x="993998" y="457200"/>
                </a:lnTo>
                <a:lnTo>
                  <a:pt x="231998" y="457200"/>
                </a:lnTo>
                <a:cubicBezTo>
                  <a:pt x="105744" y="457200"/>
                  <a:pt x="3398" y="354854"/>
                  <a:pt x="3398" y="228600"/>
                </a:cubicBezTo>
                <a:cubicBezTo>
                  <a:pt x="3398" y="102346"/>
                  <a:pt x="105744" y="0"/>
                  <a:pt x="23199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E0555AF-476F-47E5-A9A9-8EEF4FE1B995}"/>
              </a:ext>
            </a:extLst>
          </p:cNvPr>
          <p:cNvSpPr>
            <a:spLocks noChangeAspect="1"/>
          </p:cNvSpPr>
          <p:nvPr/>
        </p:nvSpPr>
        <p:spPr>
          <a:xfrm>
            <a:off x="8499561" y="2064461"/>
            <a:ext cx="853440" cy="853438"/>
          </a:xfrm>
          <a:custGeom>
            <a:avLst/>
            <a:gdLst>
              <a:gd name="connsiteX0" fmla="*/ 2896839 w 4876809"/>
              <a:gd name="connsiteY0" fmla="*/ 3388233 h 4876800"/>
              <a:gd name="connsiteX1" fmla="*/ 2964181 w 4876809"/>
              <a:gd name="connsiteY1" fmla="*/ 3416141 h 4876800"/>
              <a:gd name="connsiteX2" fmla="*/ 2992089 w 4876809"/>
              <a:gd name="connsiteY2" fmla="*/ 3483483 h 4876800"/>
              <a:gd name="connsiteX3" fmla="*/ 2964181 w 4876809"/>
              <a:gd name="connsiteY3" fmla="*/ 3550825 h 4876800"/>
              <a:gd name="connsiteX4" fmla="*/ 2896839 w 4876809"/>
              <a:gd name="connsiteY4" fmla="*/ 3578733 h 4876800"/>
              <a:gd name="connsiteX5" fmla="*/ 2829497 w 4876809"/>
              <a:gd name="connsiteY5" fmla="*/ 3550825 h 4876800"/>
              <a:gd name="connsiteX6" fmla="*/ 2801589 w 4876809"/>
              <a:gd name="connsiteY6" fmla="*/ 3483483 h 4876800"/>
              <a:gd name="connsiteX7" fmla="*/ 2829497 w 4876809"/>
              <a:gd name="connsiteY7" fmla="*/ 3416141 h 4876800"/>
              <a:gd name="connsiteX8" fmla="*/ 2896839 w 4876809"/>
              <a:gd name="connsiteY8" fmla="*/ 3388233 h 4876800"/>
              <a:gd name="connsiteX9" fmla="*/ 3658286 w 4876809"/>
              <a:gd name="connsiteY9" fmla="*/ 2847918 h 4876800"/>
              <a:gd name="connsiteX10" fmla="*/ 3658286 w 4876809"/>
              <a:gd name="connsiteY10" fmla="*/ 4686300 h 4876800"/>
              <a:gd name="connsiteX11" fmla="*/ 3886295 w 4876809"/>
              <a:gd name="connsiteY11" fmla="*/ 4686300 h 4876800"/>
              <a:gd name="connsiteX12" fmla="*/ 3886295 w 4876809"/>
              <a:gd name="connsiteY12" fmla="*/ 3219450 h 4876800"/>
              <a:gd name="connsiteX13" fmla="*/ 3981545 w 4876809"/>
              <a:gd name="connsiteY13" fmla="*/ 3124200 h 4876800"/>
              <a:gd name="connsiteX14" fmla="*/ 4076795 w 4876809"/>
              <a:gd name="connsiteY14" fmla="*/ 3219450 h 4876800"/>
              <a:gd name="connsiteX15" fmla="*/ 4076795 w 4876809"/>
              <a:gd name="connsiteY15" fmla="*/ 3319462 h 4876800"/>
              <a:gd name="connsiteX16" fmla="*/ 4077986 w 4876809"/>
              <a:gd name="connsiteY16" fmla="*/ 3333750 h 4876800"/>
              <a:gd name="connsiteX17" fmla="*/ 4077986 w 4876809"/>
              <a:gd name="connsiteY17" fmla="*/ 4686300 h 4876800"/>
              <a:gd name="connsiteX18" fmla="*/ 4305986 w 4876809"/>
              <a:gd name="connsiteY18" fmla="*/ 4686300 h 4876800"/>
              <a:gd name="connsiteX19" fmla="*/ 4305986 w 4876809"/>
              <a:gd name="connsiteY19" fmla="*/ 2847918 h 4876800"/>
              <a:gd name="connsiteX20" fmla="*/ 570814 w 4876809"/>
              <a:gd name="connsiteY20" fmla="*/ 2847918 h 4876800"/>
              <a:gd name="connsiteX21" fmla="*/ 570814 w 4876809"/>
              <a:gd name="connsiteY21" fmla="*/ 4686300 h 4876800"/>
              <a:gd name="connsiteX22" fmla="*/ 798814 w 4876809"/>
              <a:gd name="connsiteY22" fmla="*/ 4686300 h 4876800"/>
              <a:gd name="connsiteX23" fmla="*/ 798814 w 4876809"/>
              <a:gd name="connsiteY23" fmla="*/ 3333750 h 4876800"/>
              <a:gd name="connsiteX24" fmla="*/ 800005 w 4876809"/>
              <a:gd name="connsiteY24" fmla="*/ 3319462 h 4876800"/>
              <a:gd name="connsiteX25" fmla="*/ 800005 w 4876809"/>
              <a:gd name="connsiteY25" fmla="*/ 3219450 h 4876800"/>
              <a:gd name="connsiteX26" fmla="*/ 895255 w 4876809"/>
              <a:gd name="connsiteY26" fmla="*/ 3124200 h 4876800"/>
              <a:gd name="connsiteX27" fmla="*/ 990505 w 4876809"/>
              <a:gd name="connsiteY27" fmla="*/ 3219450 h 4876800"/>
              <a:gd name="connsiteX28" fmla="*/ 990505 w 4876809"/>
              <a:gd name="connsiteY28" fmla="*/ 4686300 h 4876800"/>
              <a:gd name="connsiteX29" fmla="*/ 1218514 w 4876809"/>
              <a:gd name="connsiteY29" fmla="*/ 4686300 h 4876800"/>
              <a:gd name="connsiteX30" fmla="*/ 1218514 w 4876809"/>
              <a:gd name="connsiteY30" fmla="*/ 2847918 h 4876800"/>
              <a:gd name="connsiteX31" fmla="*/ 2436400 w 4876809"/>
              <a:gd name="connsiteY31" fmla="*/ 1638586 h 4876800"/>
              <a:gd name="connsiteX32" fmla="*/ 2503741 w 4876809"/>
              <a:gd name="connsiteY32" fmla="*/ 1666494 h 4876800"/>
              <a:gd name="connsiteX33" fmla="*/ 2531650 w 4876809"/>
              <a:gd name="connsiteY33" fmla="*/ 1733836 h 4876800"/>
              <a:gd name="connsiteX34" fmla="*/ 2503741 w 4876809"/>
              <a:gd name="connsiteY34" fmla="*/ 1801168 h 4876800"/>
              <a:gd name="connsiteX35" fmla="*/ 2436400 w 4876809"/>
              <a:gd name="connsiteY35" fmla="*/ 1829086 h 4876800"/>
              <a:gd name="connsiteX36" fmla="*/ 2369058 w 4876809"/>
              <a:gd name="connsiteY36" fmla="*/ 1801168 h 4876800"/>
              <a:gd name="connsiteX37" fmla="*/ 2341150 w 4876809"/>
              <a:gd name="connsiteY37" fmla="*/ 1733836 h 4876800"/>
              <a:gd name="connsiteX38" fmla="*/ 2369058 w 4876809"/>
              <a:gd name="connsiteY38" fmla="*/ 1666494 h 4876800"/>
              <a:gd name="connsiteX39" fmla="*/ 2436400 w 4876809"/>
              <a:gd name="connsiteY39" fmla="*/ 1638586 h 4876800"/>
              <a:gd name="connsiteX40" fmla="*/ 3837832 w 4876809"/>
              <a:gd name="connsiteY40" fmla="*/ 1583684 h 4876800"/>
              <a:gd name="connsiteX41" fmla="*/ 3424380 w 4876809"/>
              <a:gd name="connsiteY41" fmla="*/ 1765506 h 4876800"/>
              <a:gd name="connsiteX42" fmla="*/ 3424380 w 4876809"/>
              <a:gd name="connsiteY42" fmla="*/ 2439095 h 4876800"/>
              <a:gd name="connsiteX43" fmla="*/ 3276590 w 4876809"/>
              <a:gd name="connsiteY43" fmla="*/ 2802188 h 4876800"/>
              <a:gd name="connsiteX44" fmla="*/ 3276590 w 4876809"/>
              <a:gd name="connsiteY44" fmla="*/ 2924508 h 4876800"/>
              <a:gd name="connsiteX45" fmla="*/ 3386499 w 4876809"/>
              <a:gd name="connsiteY45" fmla="*/ 3034417 h 4876800"/>
              <a:gd name="connsiteX46" fmla="*/ 3467786 w 4876809"/>
              <a:gd name="connsiteY46" fmla="*/ 3034417 h 4876800"/>
              <a:gd name="connsiteX47" fmla="*/ 3467786 w 4876809"/>
              <a:gd name="connsiteY47" fmla="*/ 2527439 h 4876800"/>
              <a:gd name="connsiteX48" fmla="*/ 3563036 w 4876809"/>
              <a:gd name="connsiteY48" fmla="*/ 2432190 h 4876800"/>
              <a:gd name="connsiteX49" fmla="*/ 3658286 w 4876809"/>
              <a:gd name="connsiteY49" fmla="*/ 2527439 h 4876800"/>
              <a:gd name="connsiteX50" fmla="*/ 3658286 w 4876809"/>
              <a:gd name="connsiteY50" fmla="*/ 2657418 h 4876800"/>
              <a:gd name="connsiteX51" fmla="*/ 4305986 w 4876809"/>
              <a:gd name="connsiteY51" fmla="*/ 2657418 h 4876800"/>
              <a:gd name="connsiteX52" fmla="*/ 4305986 w 4876809"/>
              <a:gd name="connsiteY52" fmla="*/ 2224249 h 4876800"/>
              <a:gd name="connsiteX53" fmla="*/ 4401236 w 4876809"/>
              <a:gd name="connsiteY53" fmla="*/ 2128999 h 4876800"/>
              <a:gd name="connsiteX54" fmla="*/ 4496486 w 4876809"/>
              <a:gd name="connsiteY54" fmla="*/ 2224249 h 4876800"/>
              <a:gd name="connsiteX55" fmla="*/ 4496486 w 4876809"/>
              <a:gd name="connsiteY55" fmla="*/ 3034408 h 4876800"/>
              <a:gd name="connsiteX56" fmla="*/ 4576391 w 4876809"/>
              <a:gd name="connsiteY56" fmla="*/ 3034408 h 4876800"/>
              <a:gd name="connsiteX57" fmla="*/ 4686300 w 4876809"/>
              <a:gd name="connsiteY57" fmla="*/ 2924499 h 4876800"/>
              <a:gd name="connsiteX58" fmla="*/ 4686290 w 4876809"/>
              <a:gd name="connsiteY58" fmla="*/ 2924499 h 4876800"/>
              <a:gd name="connsiteX59" fmla="*/ 4686290 w 4876809"/>
              <a:gd name="connsiteY59" fmla="*/ 2144925 h 4876800"/>
              <a:gd name="connsiteX60" fmla="*/ 4125049 w 4876809"/>
              <a:gd name="connsiteY60" fmla="*/ 1583684 h 4876800"/>
              <a:gd name="connsiteX61" fmla="*/ 751732 w 4876809"/>
              <a:gd name="connsiteY61" fmla="*/ 1583664 h 4876800"/>
              <a:gd name="connsiteX62" fmla="*/ 190490 w 4876809"/>
              <a:gd name="connsiteY62" fmla="*/ 2144906 h 4876800"/>
              <a:gd name="connsiteX63" fmla="*/ 190490 w 4876809"/>
              <a:gd name="connsiteY63" fmla="*/ 2924489 h 4876800"/>
              <a:gd name="connsiteX64" fmla="*/ 300399 w 4876809"/>
              <a:gd name="connsiteY64" fmla="*/ 3034398 h 4876800"/>
              <a:gd name="connsiteX65" fmla="*/ 380304 w 4876809"/>
              <a:gd name="connsiteY65" fmla="*/ 3034398 h 4876800"/>
              <a:gd name="connsiteX66" fmla="*/ 380304 w 4876809"/>
              <a:gd name="connsiteY66" fmla="*/ 2224240 h 4876800"/>
              <a:gd name="connsiteX67" fmla="*/ 475554 w 4876809"/>
              <a:gd name="connsiteY67" fmla="*/ 2128990 h 4876800"/>
              <a:gd name="connsiteX68" fmla="*/ 570804 w 4876809"/>
              <a:gd name="connsiteY68" fmla="*/ 2224240 h 4876800"/>
              <a:gd name="connsiteX69" fmla="*/ 570804 w 4876809"/>
              <a:gd name="connsiteY69" fmla="*/ 2657408 h 4876800"/>
              <a:gd name="connsiteX70" fmla="*/ 1218505 w 4876809"/>
              <a:gd name="connsiteY70" fmla="*/ 2657408 h 4876800"/>
              <a:gd name="connsiteX71" fmla="*/ 1218505 w 4876809"/>
              <a:gd name="connsiteY71" fmla="*/ 2527430 h 4876800"/>
              <a:gd name="connsiteX72" fmla="*/ 1313755 w 4876809"/>
              <a:gd name="connsiteY72" fmla="*/ 2432180 h 4876800"/>
              <a:gd name="connsiteX73" fmla="*/ 1409005 w 4876809"/>
              <a:gd name="connsiteY73" fmla="*/ 2527430 h 4876800"/>
              <a:gd name="connsiteX74" fmla="*/ 1409005 w 4876809"/>
              <a:gd name="connsiteY74" fmla="*/ 3034408 h 4876800"/>
              <a:gd name="connsiteX75" fmla="*/ 1490291 w 4876809"/>
              <a:gd name="connsiteY75" fmla="*/ 3034408 h 4876800"/>
              <a:gd name="connsiteX76" fmla="*/ 1600190 w 4876809"/>
              <a:gd name="connsiteY76" fmla="*/ 2924489 h 4876800"/>
              <a:gd name="connsiteX77" fmla="*/ 1600190 w 4876809"/>
              <a:gd name="connsiteY77" fmla="*/ 2799635 h 4876800"/>
              <a:gd name="connsiteX78" fmla="*/ 1454820 w 4876809"/>
              <a:gd name="connsiteY78" fmla="*/ 2439076 h 4876800"/>
              <a:gd name="connsiteX79" fmla="*/ 1454820 w 4876809"/>
              <a:gd name="connsiteY79" fmla="*/ 1768011 h 4876800"/>
              <a:gd name="connsiteX80" fmla="*/ 1454686 w 4876809"/>
              <a:gd name="connsiteY80" fmla="*/ 1767878 h 4876800"/>
              <a:gd name="connsiteX81" fmla="*/ 1038949 w 4876809"/>
              <a:gd name="connsiteY81" fmla="*/ 1583664 h 4876800"/>
              <a:gd name="connsiteX82" fmla="*/ 1976056 w 4876809"/>
              <a:gd name="connsiteY82" fmla="*/ 1117597 h 4876800"/>
              <a:gd name="connsiteX83" fmla="*/ 1645329 w 4876809"/>
              <a:gd name="connsiteY83" fmla="*/ 1448333 h 4876800"/>
              <a:gd name="connsiteX84" fmla="*/ 1645329 w 4876809"/>
              <a:gd name="connsiteY84" fmla="*/ 2439086 h 4876800"/>
              <a:gd name="connsiteX85" fmla="*/ 1887159 w 4876809"/>
              <a:gd name="connsiteY85" fmla="*/ 2757583 h 4876800"/>
              <a:gd name="connsiteX86" fmla="*/ 1887159 w 4876809"/>
              <a:gd name="connsiteY86" fmla="*/ 1448333 h 4876800"/>
              <a:gd name="connsiteX87" fmla="*/ 1982409 w 4876809"/>
              <a:gd name="connsiteY87" fmla="*/ 1353083 h 4876800"/>
              <a:gd name="connsiteX88" fmla="*/ 2077659 w 4876809"/>
              <a:gd name="connsiteY88" fmla="*/ 1448333 h 4876800"/>
              <a:gd name="connsiteX89" fmla="*/ 2077659 w 4876809"/>
              <a:gd name="connsiteY89" fmla="*/ 2472271 h 4876800"/>
              <a:gd name="connsiteX90" fmla="*/ 2801560 w 4876809"/>
              <a:gd name="connsiteY90" fmla="*/ 2472271 h 4876800"/>
              <a:gd name="connsiteX91" fmla="*/ 2801560 w 4876809"/>
              <a:gd name="connsiteY91" fmla="*/ 1448333 h 4876800"/>
              <a:gd name="connsiteX92" fmla="*/ 2896810 w 4876809"/>
              <a:gd name="connsiteY92" fmla="*/ 1353083 h 4876800"/>
              <a:gd name="connsiteX93" fmla="*/ 2992050 w 4876809"/>
              <a:gd name="connsiteY93" fmla="*/ 1448333 h 4876800"/>
              <a:gd name="connsiteX94" fmla="*/ 2992050 w 4876809"/>
              <a:gd name="connsiteY94" fmla="*/ 2757592 h 4876800"/>
              <a:gd name="connsiteX95" fmla="*/ 3233880 w 4876809"/>
              <a:gd name="connsiteY95" fmla="*/ 2439095 h 4876800"/>
              <a:gd name="connsiteX96" fmla="*/ 3233880 w 4876809"/>
              <a:gd name="connsiteY96" fmla="*/ 1448333 h 4876800"/>
              <a:gd name="connsiteX97" fmla="*/ 2903153 w 4876809"/>
              <a:gd name="connsiteY97" fmla="*/ 1117597 h 4876800"/>
              <a:gd name="connsiteX98" fmla="*/ 2531678 w 4876809"/>
              <a:gd name="connsiteY98" fmla="*/ 1117597 h 4876800"/>
              <a:gd name="connsiteX99" fmla="*/ 2531678 w 4876809"/>
              <a:gd name="connsiteY99" fmla="*/ 1377886 h 4876800"/>
              <a:gd name="connsiteX100" fmla="*/ 2436428 w 4876809"/>
              <a:gd name="connsiteY100" fmla="*/ 1473136 h 4876800"/>
              <a:gd name="connsiteX101" fmla="*/ 2341178 w 4876809"/>
              <a:gd name="connsiteY101" fmla="*/ 1377886 h 4876800"/>
              <a:gd name="connsiteX102" fmla="*/ 2341178 w 4876809"/>
              <a:gd name="connsiteY102" fmla="*/ 1117597 h 4876800"/>
              <a:gd name="connsiteX103" fmla="*/ 3981450 w 4876809"/>
              <a:gd name="connsiteY103" fmla="*/ 801586 h 4876800"/>
              <a:gd name="connsiteX104" fmla="*/ 3729104 w 4876809"/>
              <a:gd name="connsiteY104" fmla="*/ 1053932 h 4876800"/>
              <a:gd name="connsiteX105" fmla="*/ 3729104 w 4876809"/>
              <a:gd name="connsiteY105" fmla="*/ 1140828 h 4876800"/>
              <a:gd name="connsiteX106" fmla="*/ 3981450 w 4876809"/>
              <a:gd name="connsiteY106" fmla="*/ 1393174 h 4876800"/>
              <a:gd name="connsiteX107" fmla="*/ 4233796 w 4876809"/>
              <a:gd name="connsiteY107" fmla="*/ 1140828 h 4876800"/>
              <a:gd name="connsiteX108" fmla="*/ 4233796 w 4876809"/>
              <a:gd name="connsiteY108" fmla="*/ 1053932 h 4876800"/>
              <a:gd name="connsiteX109" fmla="*/ 3981450 w 4876809"/>
              <a:gd name="connsiteY109" fmla="*/ 801586 h 4876800"/>
              <a:gd name="connsiteX110" fmla="*/ 895350 w 4876809"/>
              <a:gd name="connsiteY110" fmla="*/ 801586 h 4876800"/>
              <a:gd name="connsiteX111" fmla="*/ 643004 w 4876809"/>
              <a:gd name="connsiteY111" fmla="*/ 1053932 h 4876800"/>
              <a:gd name="connsiteX112" fmla="*/ 643004 w 4876809"/>
              <a:gd name="connsiteY112" fmla="*/ 1140828 h 4876800"/>
              <a:gd name="connsiteX113" fmla="*/ 895350 w 4876809"/>
              <a:gd name="connsiteY113" fmla="*/ 1393174 h 4876800"/>
              <a:gd name="connsiteX114" fmla="*/ 1147696 w 4876809"/>
              <a:gd name="connsiteY114" fmla="*/ 1140828 h 4876800"/>
              <a:gd name="connsiteX115" fmla="*/ 1147696 w 4876809"/>
              <a:gd name="connsiteY115" fmla="*/ 1053932 h 4876800"/>
              <a:gd name="connsiteX116" fmla="*/ 895350 w 4876809"/>
              <a:gd name="connsiteY116" fmla="*/ 801586 h 4876800"/>
              <a:gd name="connsiteX117" fmla="*/ 2439610 w 4876809"/>
              <a:gd name="connsiteY117" fmla="*/ 190500 h 4876800"/>
              <a:gd name="connsiteX118" fmla="*/ 2109940 w 4876809"/>
              <a:gd name="connsiteY118" fmla="*/ 520170 h 4876800"/>
              <a:gd name="connsiteX119" fmla="*/ 2109940 w 4876809"/>
              <a:gd name="connsiteY119" fmla="*/ 597427 h 4876800"/>
              <a:gd name="connsiteX120" fmla="*/ 2439610 w 4876809"/>
              <a:gd name="connsiteY120" fmla="*/ 927087 h 4876800"/>
              <a:gd name="connsiteX121" fmla="*/ 2769279 w 4876809"/>
              <a:gd name="connsiteY121" fmla="*/ 597427 h 4876800"/>
              <a:gd name="connsiteX122" fmla="*/ 2769279 w 4876809"/>
              <a:gd name="connsiteY122" fmla="*/ 520170 h 4876800"/>
              <a:gd name="connsiteX123" fmla="*/ 2439610 w 4876809"/>
              <a:gd name="connsiteY123" fmla="*/ 190500 h 4876800"/>
              <a:gd name="connsiteX124" fmla="*/ 2439610 w 4876809"/>
              <a:gd name="connsiteY124" fmla="*/ 0 h 4876800"/>
              <a:gd name="connsiteX125" fmla="*/ 2959789 w 4876809"/>
              <a:gd name="connsiteY125" fmla="*/ 520170 h 4876800"/>
              <a:gd name="connsiteX126" fmla="*/ 2959789 w 4876809"/>
              <a:gd name="connsiteY126" fmla="*/ 597427 h 4876800"/>
              <a:gd name="connsiteX127" fmla="*/ 2841660 w 4876809"/>
              <a:gd name="connsiteY127" fmla="*/ 927087 h 4876800"/>
              <a:gd name="connsiteX128" fmla="*/ 2903163 w 4876809"/>
              <a:gd name="connsiteY128" fmla="*/ 927087 h 4876800"/>
              <a:gd name="connsiteX129" fmla="*/ 3424390 w 4876809"/>
              <a:gd name="connsiteY129" fmla="*/ 1448324 h 4876800"/>
              <a:gd name="connsiteX130" fmla="*/ 3424390 w 4876809"/>
              <a:gd name="connsiteY130" fmla="*/ 1517399 h 4876800"/>
              <a:gd name="connsiteX131" fmla="*/ 3638302 w 4876809"/>
              <a:gd name="connsiteY131" fmla="*/ 1420377 h 4876800"/>
              <a:gd name="connsiteX132" fmla="*/ 3538604 w 4876809"/>
              <a:gd name="connsiteY132" fmla="*/ 1140828 h 4876800"/>
              <a:gd name="connsiteX133" fmla="*/ 3538604 w 4876809"/>
              <a:gd name="connsiteY133" fmla="*/ 1053932 h 4876800"/>
              <a:gd name="connsiteX134" fmla="*/ 3981450 w 4876809"/>
              <a:gd name="connsiteY134" fmla="*/ 611086 h 4876800"/>
              <a:gd name="connsiteX135" fmla="*/ 4424296 w 4876809"/>
              <a:gd name="connsiteY135" fmla="*/ 1053932 h 4876800"/>
              <a:gd name="connsiteX136" fmla="*/ 4424296 w 4876809"/>
              <a:gd name="connsiteY136" fmla="*/ 1140828 h 4876800"/>
              <a:gd name="connsiteX137" fmla="*/ 4324674 w 4876809"/>
              <a:gd name="connsiteY137" fmla="*/ 1420292 h 4876800"/>
              <a:gd name="connsiteX138" fmla="*/ 4876809 w 4876809"/>
              <a:gd name="connsiteY138" fmla="*/ 2144916 h 4876800"/>
              <a:gd name="connsiteX139" fmla="*/ 4876809 w 4876809"/>
              <a:gd name="connsiteY139" fmla="*/ 2924499 h 4876800"/>
              <a:gd name="connsiteX140" fmla="*/ 4576401 w 4876809"/>
              <a:gd name="connsiteY140" fmla="*/ 3224908 h 4876800"/>
              <a:gd name="connsiteX141" fmla="*/ 4496495 w 4876809"/>
              <a:gd name="connsiteY141" fmla="*/ 3224908 h 4876800"/>
              <a:gd name="connsiteX142" fmla="*/ 4496495 w 4876809"/>
              <a:gd name="connsiteY142" fmla="*/ 4781550 h 4876800"/>
              <a:gd name="connsiteX143" fmla="*/ 4401245 w 4876809"/>
              <a:gd name="connsiteY143" fmla="*/ 4876800 h 4876800"/>
              <a:gd name="connsiteX144" fmla="*/ 3982736 w 4876809"/>
              <a:gd name="connsiteY144" fmla="*/ 4876800 h 4876800"/>
              <a:gd name="connsiteX145" fmla="*/ 3982145 w 4876809"/>
              <a:gd name="connsiteY145" fmla="*/ 4876772 h 4876800"/>
              <a:gd name="connsiteX146" fmla="*/ 3981555 w 4876809"/>
              <a:gd name="connsiteY146" fmla="*/ 4876800 h 4876800"/>
              <a:gd name="connsiteX147" fmla="*/ 3563045 w 4876809"/>
              <a:gd name="connsiteY147" fmla="*/ 4876800 h 4876800"/>
              <a:gd name="connsiteX148" fmla="*/ 3467795 w 4876809"/>
              <a:gd name="connsiteY148" fmla="*/ 4781550 h 4876800"/>
              <a:gd name="connsiteX149" fmla="*/ 3467795 w 4876809"/>
              <a:gd name="connsiteY149" fmla="*/ 3224908 h 4876800"/>
              <a:gd name="connsiteX150" fmla="*/ 3386509 w 4876809"/>
              <a:gd name="connsiteY150" fmla="*/ 3224908 h 4876800"/>
              <a:gd name="connsiteX151" fmla="*/ 3086166 w 4876809"/>
              <a:gd name="connsiteY151" fmla="*/ 2927070 h 4876800"/>
              <a:gd name="connsiteX152" fmla="*/ 2992060 w 4876809"/>
              <a:gd name="connsiteY152" fmla="*/ 2952578 h 4876800"/>
              <a:gd name="connsiteX153" fmla="*/ 2992060 w 4876809"/>
              <a:gd name="connsiteY153" fmla="*/ 3121523 h 4876800"/>
              <a:gd name="connsiteX154" fmla="*/ 2896810 w 4876809"/>
              <a:gd name="connsiteY154" fmla="*/ 3216773 h 4876800"/>
              <a:gd name="connsiteX155" fmla="*/ 2801560 w 4876809"/>
              <a:gd name="connsiteY155" fmla="*/ 3121523 h 4876800"/>
              <a:gd name="connsiteX156" fmla="*/ 2801560 w 4876809"/>
              <a:gd name="connsiteY156" fmla="*/ 2662771 h 4876800"/>
              <a:gd name="connsiteX157" fmla="*/ 2077659 w 4876809"/>
              <a:gd name="connsiteY157" fmla="*/ 2662771 h 4876800"/>
              <a:gd name="connsiteX158" fmla="*/ 2077659 w 4876809"/>
              <a:gd name="connsiteY158" fmla="*/ 4686300 h 4876800"/>
              <a:gd name="connsiteX159" fmla="*/ 2344360 w 4876809"/>
              <a:gd name="connsiteY159" fmla="*/ 4686300 h 4876800"/>
              <a:gd name="connsiteX160" fmla="*/ 2344360 w 4876809"/>
              <a:gd name="connsiteY160" fmla="*/ 3079490 h 4876800"/>
              <a:gd name="connsiteX161" fmla="*/ 2439610 w 4876809"/>
              <a:gd name="connsiteY161" fmla="*/ 2984240 h 4876800"/>
              <a:gd name="connsiteX162" fmla="*/ 2534860 w 4876809"/>
              <a:gd name="connsiteY162" fmla="*/ 3079490 h 4876800"/>
              <a:gd name="connsiteX163" fmla="*/ 2534860 w 4876809"/>
              <a:gd name="connsiteY163" fmla="*/ 4686300 h 4876800"/>
              <a:gd name="connsiteX164" fmla="*/ 2801560 w 4876809"/>
              <a:gd name="connsiteY164" fmla="*/ 4686300 h 4876800"/>
              <a:gd name="connsiteX165" fmla="*/ 2801560 w 4876809"/>
              <a:gd name="connsiteY165" fmla="*/ 3858120 h 4876800"/>
              <a:gd name="connsiteX166" fmla="*/ 2896810 w 4876809"/>
              <a:gd name="connsiteY166" fmla="*/ 3762870 h 4876800"/>
              <a:gd name="connsiteX167" fmla="*/ 2992060 w 4876809"/>
              <a:gd name="connsiteY167" fmla="*/ 3858120 h 4876800"/>
              <a:gd name="connsiteX168" fmla="*/ 2992060 w 4876809"/>
              <a:gd name="connsiteY168" fmla="*/ 4781550 h 4876800"/>
              <a:gd name="connsiteX169" fmla="*/ 2896810 w 4876809"/>
              <a:gd name="connsiteY169" fmla="*/ 4876800 h 4876800"/>
              <a:gd name="connsiteX170" fmla="*/ 1982409 w 4876809"/>
              <a:gd name="connsiteY170" fmla="*/ 4876800 h 4876800"/>
              <a:gd name="connsiteX171" fmla="*/ 1887159 w 4876809"/>
              <a:gd name="connsiteY171" fmla="*/ 4781550 h 4876800"/>
              <a:gd name="connsiteX172" fmla="*/ 1887159 w 4876809"/>
              <a:gd name="connsiteY172" fmla="*/ 2952569 h 4876800"/>
              <a:gd name="connsiteX173" fmla="*/ 1790662 w 4876809"/>
              <a:gd name="connsiteY173" fmla="*/ 2926118 h 4876800"/>
              <a:gd name="connsiteX174" fmla="*/ 1490300 w 4876809"/>
              <a:gd name="connsiteY174" fmla="*/ 3224908 h 4876800"/>
              <a:gd name="connsiteX175" fmla="*/ 1409014 w 4876809"/>
              <a:gd name="connsiteY175" fmla="*/ 3224908 h 4876800"/>
              <a:gd name="connsiteX176" fmla="*/ 1409014 w 4876809"/>
              <a:gd name="connsiteY176" fmla="*/ 4781550 h 4876800"/>
              <a:gd name="connsiteX177" fmla="*/ 1313764 w 4876809"/>
              <a:gd name="connsiteY177" fmla="*/ 4876800 h 4876800"/>
              <a:gd name="connsiteX178" fmla="*/ 895255 w 4876809"/>
              <a:gd name="connsiteY178" fmla="*/ 4876800 h 4876800"/>
              <a:gd name="connsiteX179" fmla="*/ 894664 w 4876809"/>
              <a:gd name="connsiteY179" fmla="*/ 4876772 h 4876800"/>
              <a:gd name="connsiteX180" fmla="*/ 894073 w 4876809"/>
              <a:gd name="connsiteY180" fmla="*/ 4876800 h 4876800"/>
              <a:gd name="connsiteX181" fmla="*/ 475564 w 4876809"/>
              <a:gd name="connsiteY181" fmla="*/ 4876800 h 4876800"/>
              <a:gd name="connsiteX182" fmla="*/ 380314 w 4876809"/>
              <a:gd name="connsiteY182" fmla="*/ 4781550 h 4876800"/>
              <a:gd name="connsiteX183" fmla="*/ 380314 w 4876809"/>
              <a:gd name="connsiteY183" fmla="*/ 3224908 h 4876800"/>
              <a:gd name="connsiteX184" fmla="*/ 300409 w 4876809"/>
              <a:gd name="connsiteY184" fmla="*/ 3224908 h 4876800"/>
              <a:gd name="connsiteX185" fmla="*/ 0 w 4876809"/>
              <a:gd name="connsiteY185" fmla="*/ 2924499 h 4876800"/>
              <a:gd name="connsiteX186" fmla="*/ 0 w 4876809"/>
              <a:gd name="connsiteY186" fmla="*/ 2144916 h 4876800"/>
              <a:gd name="connsiteX187" fmla="*/ 552135 w 4876809"/>
              <a:gd name="connsiteY187" fmla="*/ 1420301 h 4876800"/>
              <a:gd name="connsiteX188" fmla="*/ 452513 w 4876809"/>
              <a:gd name="connsiteY188" fmla="*/ 1140838 h 4876800"/>
              <a:gd name="connsiteX189" fmla="*/ 452513 w 4876809"/>
              <a:gd name="connsiteY189" fmla="*/ 1053941 h 4876800"/>
              <a:gd name="connsiteX190" fmla="*/ 895359 w 4876809"/>
              <a:gd name="connsiteY190" fmla="*/ 611095 h 4876800"/>
              <a:gd name="connsiteX191" fmla="*/ 1338205 w 4876809"/>
              <a:gd name="connsiteY191" fmla="*/ 1053941 h 4876800"/>
              <a:gd name="connsiteX192" fmla="*/ 1338205 w 4876809"/>
              <a:gd name="connsiteY192" fmla="*/ 1140838 h 4876800"/>
              <a:gd name="connsiteX193" fmla="*/ 1238507 w 4876809"/>
              <a:gd name="connsiteY193" fmla="*/ 1420387 h 4876800"/>
              <a:gd name="connsiteX194" fmla="*/ 1454839 w 4876809"/>
              <a:gd name="connsiteY194" fmla="*/ 1519056 h 4876800"/>
              <a:gd name="connsiteX195" fmla="*/ 1454839 w 4876809"/>
              <a:gd name="connsiteY195" fmla="*/ 1448333 h 4876800"/>
              <a:gd name="connsiteX196" fmla="*/ 1976066 w 4876809"/>
              <a:gd name="connsiteY196" fmla="*/ 927097 h 4876800"/>
              <a:gd name="connsiteX197" fmla="*/ 2037569 w 4876809"/>
              <a:gd name="connsiteY197" fmla="*/ 927097 h 4876800"/>
              <a:gd name="connsiteX198" fmla="*/ 1919440 w 4876809"/>
              <a:gd name="connsiteY198" fmla="*/ 597436 h 4876800"/>
              <a:gd name="connsiteX199" fmla="*/ 1919440 w 4876809"/>
              <a:gd name="connsiteY199" fmla="*/ 520179 h 4876800"/>
              <a:gd name="connsiteX200" fmla="*/ 2439610 w 4876809"/>
              <a:gd name="connsiteY20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4876809" h="4876800">
                <a:moveTo>
                  <a:pt x="2896839" y="3388233"/>
                </a:moveTo>
                <a:cubicBezTo>
                  <a:pt x="2921890" y="3388233"/>
                  <a:pt x="2946464" y="3398329"/>
                  <a:pt x="2964181" y="3416141"/>
                </a:cubicBezTo>
                <a:cubicBezTo>
                  <a:pt x="2981897" y="3433858"/>
                  <a:pt x="2992089" y="3458432"/>
                  <a:pt x="2992089" y="3483483"/>
                </a:cubicBezTo>
                <a:cubicBezTo>
                  <a:pt x="2992089" y="3508534"/>
                  <a:pt x="2981897" y="3533108"/>
                  <a:pt x="2964181" y="3550825"/>
                </a:cubicBezTo>
                <a:cubicBezTo>
                  <a:pt x="2946369" y="3568541"/>
                  <a:pt x="2921890" y="3578733"/>
                  <a:pt x="2896839" y="3578733"/>
                </a:cubicBezTo>
                <a:cubicBezTo>
                  <a:pt x="2871788" y="3578733"/>
                  <a:pt x="2847214" y="3568531"/>
                  <a:pt x="2829497" y="3550825"/>
                </a:cubicBezTo>
                <a:cubicBezTo>
                  <a:pt x="2811685" y="3533108"/>
                  <a:pt x="2801589" y="3508534"/>
                  <a:pt x="2801589" y="3483483"/>
                </a:cubicBezTo>
                <a:cubicBezTo>
                  <a:pt x="2801589" y="3458432"/>
                  <a:pt x="2811685" y="3433858"/>
                  <a:pt x="2829497" y="3416141"/>
                </a:cubicBezTo>
                <a:cubicBezTo>
                  <a:pt x="2847214" y="3398339"/>
                  <a:pt x="2871788" y="3388233"/>
                  <a:pt x="2896839" y="3388233"/>
                </a:cubicBezTo>
                <a:close/>
                <a:moveTo>
                  <a:pt x="3658286" y="2847918"/>
                </a:moveTo>
                <a:lnTo>
                  <a:pt x="3658286" y="4686300"/>
                </a:lnTo>
                <a:lnTo>
                  <a:pt x="3886295" y="4686300"/>
                </a:lnTo>
                <a:lnTo>
                  <a:pt x="3886295" y="3219450"/>
                </a:lnTo>
                <a:cubicBezTo>
                  <a:pt x="3886295" y="3166853"/>
                  <a:pt x="3928939" y="3124200"/>
                  <a:pt x="3981545" y="3124200"/>
                </a:cubicBezTo>
                <a:cubicBezTo>
                  <a:pt x="4034152" y="3124200"/>
                  <a:pt x="4076795" y="3166853"/>
                  <a:pt x="4076795" y="3219450"/>
                </a:cubicBezTo>
                <a:lnTo>
                  <a:pt x="4076795" y="3319462"/>
                </a:lnTo>
                <a:cubicBezTo>
                  <a:pt x="4077500" y="3324139"/>
                  <a:pt x="4077986" y="3328883"/>
                  <a:pt x="4077986" y="3333750"/>
                </a:cubicBezTo>
                <a:lnTo>
                  <a:pt x="4077986" y="4686300"/>
                </a:lnTo>
                <a:lnTo>
                  <a:pt x="4305986" y="4686300"/>
                </a:lnTo>
                <a:lnTo>
                  <a:pt x="4305986" y="2847918"/>
                </a:lnTo>
                <a:close/>
                <a:moveTo>
                  <a:pt x="570814" y="2847918"/>
                </a:moveTo>
                <a:lnTo>
                  <a:pt x="570814" y="4686300"/>
                </a:lnTo>
                <a:lnTo>
                  <a:pt x="798814" y="4686300"/>
                </a:lnTo>
                <a:lnTo>
                  <a:pt x="798814" y="3333750"/>
                </a:lnTo>
                <a:cubicBezTo>
                  <a:pt x="798814" y="3328883"/>
                  <a:pt x="799300" y="3324130"/>
                  <a:pt x="800005" y="3319462"/>
                </a:cubicBezTo>
                <a:lnTo>
                  <a:pt x="800005" y="3219450"/>
                </a:lnTo>
                <a:cubicBezTo>
                  <a:pt x="800005" y="3166853"/>
                  <a:pt x="842648" y="3124200"/>
                  <a:pt x="895255" y="3124200"/>
                </a:cubicBezTo>
                <a:cubicBezTo>
                  <a:pt x="947861" y="3124200"/>
                  <a:pt x="990505" y="3166853"/>
                  <a:pt x="990505" y="3219450"/>
                </a:cubicBezTo>
                <a:lnTo>
                  <a:pt x="990505" y="4686300"/>
                </a:lnTo>
                <a:lnTo>
                  <a:pt x="1218514" y="4686300"/>
                </a:lnTo>
                <a:lnTo>
                  <a:pt x="1218514" y="2847918"/>
                </a:lnTo>
                <a:close/>
                <a:moveTo>
                  <a:pt x="2436400" y="1638586"/>
                </a:moveTo>
                <a:cubicBezTo>
                  <a:pt x="2461546" y="1638586"/>
                  <a:pt x="2486025" y="1648778"/>
                  <a:pt x="2503741" y="1666494"/>
                </a:cubicBezTo>
                <a:cubicBezTo>
                  <a:pt x="2521553" y="1684201"/>
                  <a:pt x="2531650" y="1708776"/>
                  <a:pt x="2531650" y="1733836"/>
                </a:cubicBezTo>
                <a:cubicBezTo>
                  <a:pt x="2531650" y="1758887"/>
                  <a:pt x="2521553" y="1783461"/>
                  <a:pt x="2503741" y="1801168"/>
                </a:cubicBezTo>
                <a:cubicBezTo>
                  <a:pt x="2486025" y="1818894"/>
                  <a:pt x="2461546" y="1829086"/>
                  <a:pt x="2436400" y="1829086"/>
                </a:cubicBezTo>
                <a:cubicBezTo>
                  <a:pt x="2411349" y="1829086"/>
                  <a:pt x="2386775" y="1818884"/>
                  <a:pt x="2369058" y="1801168"/>
                </a:cubicBezTo>
                <a:cubicBezTo>
                  <a:pt x="2351342" y="1783461"/>
                  <a:pt x="2341150" y="1758887"/>
                  <a:pt x="2341150" y="1733836"/>
                </a:cubicBezTo>
                <a:cubicBezTo>
                  <a:pt x="2341150" y="1708776"/>
                  <a:pt x="2351342" y="1684201"/>
                  <a:pt x="2369058" y="1666494"/>
                </a:cubicBezTo>
                <a:cubicBezTo>
                  <a:pt x="2386775" y="1648768"/>
                  <a:pt x="2411349" y="1638586"/>
                  <a:pt x="2436400" y="1638586"/>
                </a:cubicBezTo>
                <a:close/>
                <a:moveTo>
                  <a:pt x="3837832" y="1583684"/>
                </a:moveTo>
                <a:cubicBezTo>
                  <a:pt x="3680965" y="1583684"/>
                  <a:pt x="3530508" y="1649949"/>
                  <a:pt x="3424380" y="1765506"/>
                </a:cubicBezTo>
                <a:lnTo>
                  <a:pt x="3424380" y="2439095"/>
                </a:lnTo>
                <a:cubicBezTo>
                  <a:pt x="3424380" y="2580170"/>
                  <a:pt x="3367954" y="2708253"/>
                  <a:pt x="3276590" y="2802188"/>
                </a:cubicBezTo>
                <a:lnTo>
                  <a:pt x="3276590" y="2924508"/>
                </a:lnTo>
                <a:cubicBezTo>
                  <a:pt x="3276590" y="2985106"/>
                  <a:pt x="3325901" y="3034417"/>
                  <a:pt x="3386499" y="3034417"/>
                </a:cubicBezTo>
                <a:lnTo>
                  <a:pt x="3467786" y="3034417"/>
                </a:lnTo>
                <a:lnTo>
                  <a:pt x="3467786" y="2527439"/>
                </a:lnTo>
                <a:cubicBezTo>
                  <a:pt x="3467786" y="2474842"/>
                  <a:pt x="3510429" y="2432190"/>
                  <a:pt x="3563036" y="2432190"/>
                </a:cubicBezTo>
                <a:cubicBezTo>
                  <a:pt x="3615642" y="2432190"/>
                  <a:pt x="3658286" y="2474842"/>
                  <a:pt x="3658286" y="2527439"/>
                </a:cubicBezTo>
                <a:lnTo>
                  <a:pt x="3658286" y="2657418"/>
                </a:lnTo>
                <a:lnTo>
                  <a:pt x="4305986" y="2657418"/>
                </a:lnTo>
                <a:lnTo>
                  <a:pt x="4305986" y="2224249"/>
                </a:lnTo>
                <a:cubicBezTo>
                  <a:pt x="4305986" y="2171652"/>
                  <a:pt x="4348629" y="2128999"/>
                  <a:pt x="4401236" y="2128999"/>
                </a:cubicBezTo>
                <a:cubicBezTo>
                  <a:pt x="4453842" y="2128999"/>
                  <a:pt x="4496486" y="2171652"/>
                  <a:pt x="4496486" y="2224249"/>
                </a:cubicBezTo>
                <a:lnTo>
                  <a:pt x="4496486" y="3034408"/>
                </a:lnTo>
                <a:lnTo>
                  <a:pt x="4576391" y="3034408"/>
                </a:lnTo>
                <a:cubicBezTo>
                  <a:pt x="4636999" y="3034408"/>
                  <a:pt x="4686300" y="2985097"/>
                  <a:pt x="4686300" y="2924499"/>
                </a:cubicBezTo>
                <a:lnTo>
                  <a:pt x="4686290" y="2924499"/>
                </a:lnTo>
                <a:lnTo>
                  <a:pt x="4686290" y="2144925"/>
                </a:lnTo>
                <a:cubicBezTo>
                  <a:pt x="4686290" y="1835458"/>
                  <a:pt x="4434516" y="1583684"/>
                  <a:pt x="4125049" y="1583684"/>
                </a:cubicBezTo>
                <a:close/>
                <a:moveTo>
                  <a:pt x="751732" y="1583664"/>
                </a:moveTo>
                <a:cubicBezTo>
                  <a:pt x="442265" y="1583664"/>
                  <a:pt x="190490" y="1835439"/>
                  <a:pt x="190490" y="2144906"/>
                </a:cubicBezTo>
                <a:lnTo>
                  <a:pt x="190490" y="2924489"/>
                </a:lnTo>
                <a:cubicBezTo>
                  <a:pt x="190490" y="2985087"/>
                  <a:pt x="239801" y="3034398"/>
                  <a:pt x="300399" y="3034398"/>
                </a:cubicBezTo>
                <a:lnTo>
                  <a:pt x="380304" y="3034398"/>
                </a:lnTo>
                <a:lnTo>
                  <a:pt x="380304" y="2224240"/>
                </a:lnTo>
                <a:cubicBezTo>
                  <a:pt x="380304" y="2171643"/>
                  <a:pt x="422948" y="2128990"/>
                  <a:pt x="475554" y="2128990"/>
                </a:cubicBezTo>
                <a:cubicBezTo>
                  <a:pt x="528161" y="2128990"/>
                  <a:pt x="570804" y="2171643"/>
                  <a:pt x="570804" y="2224240"/>
                </a:cubicBezTo>
                <a:lnTo>
                  <a:pt x="570804" y="2657408"/>
                </a:lnTo>
                <a:lnTo>
                  <a:pt x="1218505" y="2657408"/>
                </a:lnTo>
                <a:lnTo>
                  <a:pt x="1218505" y="2527430"/>
                </a:lnTo>
                <a:cubicBezTo>
                  <a:pt x="1218505" y="2474833"/>
                  <a:pt x="1261148" y="2432180"/>
                  <a:pt x="1313755" y="2432180"/>
                </a:cubicBezTo>
                <a:cubicBezTo>
                  <a:pt x="1366361" y="2432180"/>
                  <a:pt x="1409005" y="2474833"/>
                  <a:pt x="1409005" y="2527430"/>
                </a:cubicBezTo>
                <a:lnTo>
                  <a:pt x="1409005" y="3034408"/>
                </a:lnTo>
                <a:lnTo>
                  <a:pt x="1490291" y="3034408"/>
                </a:lnTo>
                <a:cubicBezTo>
                  <a:pt x="1550898" y="3034408"/>
                  <a:pt x="1600200" y="2985097"/>
                  <a:pt x="1600190" y="2924489"/>
                </a:cubicBezTo>
                <a:lnTo>
                  <a:pt x="1600190" y="2799635"/>
                </a:lnTo>
                <a:cubicBezTo>
                  <a:pt x="1510265" y="2705929"/>
                  <a:pt x="1454820" y="2578894"/>
                  <a:pt x="1454820" y="2439076"/>
                </a:cubicBezTo>
                <a:lnTo>
                  <a:pt x="1454820" y="1768011"/>
                </a:lnTo>
                <a:cubicBezTo>
                  <a:pt x="1454772" y="1767964"/>
                  <a:pt x="1454725" y="1767925"/>
                  <a:pt x="1454686" y="1767878"/>
                </a:cubicBezTo>
                <a:cubicBezTo>
                  <a:pt x="1348454" y="1650806"/>
                  <a:pt x="1196921" y="1583664"/>
                  <a:pt x="1038949" y="1583664"/>
                </a:cubicBezTo>
                <a:close/>
                <a:moveTo>
                  <a:pt x="1976056" y="1117597"/>
                </a:moveTo>
                <a:cubicBezTo>
                  <a:pt x="1793691" y="1117597"/>
                  <a:pt x="1645329" y="1265968"/>
                  <a:pt x="1645329" y="1448333"/>
                </a:cubicBezTo>
                <a:lnTo>
                  <a:pt x="1645329" y="2439086"/>
                </a:lnTo>
                <a:cubicBezTo>
                  <a:pt x="1645329" y="2590657"/>
                  <a:pt x="1747847" y="2718644"/>
                  <a:pt x="1887159" y="2757583"/>
                </a:cubicBezTo>
                <a:lnTo>
                  <a:pt x="1887159" y="1448333"/>
                </a:lnTo>
                <a:cubicBezTo>
                  <a:pt x="1887159" y="1395736"/>
                  <a:pt x="1929803" y="1353083"/>
                  <a:pt x="1982409" y="1353083"/>
                </a:cubicBezTo>
                <a:cubicBezTo>
                  <a:pt x="2035016" y="1353083"/>
                  <a:pt x="2077659" y="1395736"/>
                  <a:pt x="2077659" y="1448333"/>
                </a:cubicBezTo>
                <a:lnTo>
                  <a:pt x="2077659" y="2472271"/>
                </a:lnTo>
                <a:lnTo>
                  <a:pt x="2801560" y="2472271"/>
                </a:lnTo>
                <a:lnTo>
                  <a:pt x="2801560" y="1448333"/>
                </a:lnTo>
                <a:cubicBezTo>
                  <a:pt x="2801560" y="1395736"/>
                  <a:pt x="2844203" y="1353083"/>
                  <a:pt x="2896810" y="1353083"/>
                </a:cubicBezTo>
                <a:cubicBezTo>
                  <a:pt x="2949416" y="1353083"/>
                  <a:pt x="2992060" y="1395727"/>
                  <a:pt x="2992050" y="1448333"/>
                </a:cubicBezTo>
                <a:lnTo>
                  <a:pt x="2992050" y="2757592"/>
                </a:lnTo>
                <a:cubicBezTo>
                  <a:pt x="3131363" y="2718654"/>
                  <a:pt x="3233880" y="2590666"/>
                  <a:pt x="3233880" y="2439095"/>
                </a:cubicBezTo>
                <a:lnTo>
                  <a:pt x="3233880" y="1448333"/>
                </a:lnTo>
                <a:cubicBezTo>
                  <a:pt x="3233880" y="1265958"/>
                  <a:pt x="3085519" y="1117597"/>
                  <a:pt x="2903153" y="1117597"/>
                </a:cubicBezTo>
                <a:lnTo>
                  <a:pt x="2531678" y="1117597"/>
                </a:lnTo>
                <a:lnTo>
                  <a:pt x="2531678" y="1377886"/>
                </a:lnTo>
                <a:cubicBezTo>
                  <a:pt x="2531678" y="1430483"/>
                  <a:pt x="2489035" y="1473136"/>
                  <a:pt x="2436428" y="1473136"/>
                </a:cubicBezTo>
                <a:cubicBezTo>
                  <a:pt x="2383822" y="1473136"/>
                  <a:pt x="2341178" y="1430483"/>
                  <a:pt x="2341178" y="1377886"/>
                </a:cubicBezTo>
                <a:lnTo>
                  <a:pt x="2341178" y="1117597"/>
                </a:lnTo>
                <a:close/>
                <a:moveTo>
                  <a:pt x="3981450" y="801586"/>
                </a:moveTo>
                <a:cubicBezTo>
                  <a:pt x="3842309" y="801586"/>
                  <a:pt x="3729104" y="914790"/>
                  <a:pt x="3729104" y="1053932"/>
                </a:cubicBezTo>
                <a:lnTo>
                  <a:pt x="3729104" y="1140828"/>
                </a:lnTo>
                <a:cubicBezTo>
                  <a:pt x="3729104" y="1279969"/>
                  <a:pt x="3842309" y="1393174"/>
                  <a:pt x="3981450" y="1393174"/>
                </a:cubicBezTo>
                <a:cubicBezTo>
                  <a:pt x="4120591" y="1393174"/>
                  <a:pt x="4233796" y="1279969"/>
                  <a:pt x="4233796" y="1140828"/>
                </a:cubicBezTo>
                <a:lnTo>
                  <a:pt x="4233796" y="1053932"/>
                </a:lnTo>
                <a:cubicBezTo>
                  <a:pt x="4233796" y="914790"/>
                  <a:pt x="4120591" y="801586"/>
                  <a:pt x="3981450" y="801586"/>
                </a:cubicBezTo>
                <a:close/>
                <a:moveTo>
                  <a:pt x="895350" y="801586"/>
                </a:moveTo>
                <a:cubicBezTo>
                  <a:pt x="756209" y="801586"/>
                  <a:pt x="643004" y="914790"/>
                  <a:pt x="643004" y="1053932"/>
                </a:cubicBezTo>
                <a:lnTo>
                  <a:pt x="643004" y="1140828"/>
                </a:lnTo>
                <a:cubicBezTo>
                  <a:pt x="643004" y="1279969"/>
                  <a:pt x="756209" y="1393174"/>
                  <a:pt x="895350" y="1393174"/>
                </a:cubicBezTo>
                <a:cubicBezTo>
                  <a:pt x="1034491" y="1393174"/>
                  <a:pt x="1147696" y="1279969"/>
                  <a:pt x="1147696" y="1140828"/>
                </a:cubicBezTo>
                <a:lnTo>
                  <a:pt x="1147696" y="1053932"/>
                </a:lnTo>
                <a:cubicBezTo>
                  <a:pt x="1147696" y="914790"/>
                  <a:pt x="1034491" y="801586"/>
                  <a:pt x="895350" y="801586"/>
                </a:cubicBezTo>
                <a:close/>
                <a:moveTo>
                  <a:pt x="2439610" y="190500"/>
                </a:moveTo>
                <a:cubicBezTo>
                  <a:pt x="2257825" y="190500"/>
                  <a:pt x="2109940" y="338385"/>
                  <a:pt x="2109940" y="520170"/>
                </a:cubicBezTo>
                <a:lnTo>
                  <a:pt x="2109940" y="597427"/>
                </a:lnTo>
                <a:cubicBezTo>
                  <a:pt x="2109940" y="779202"/>
                  <a:pt x="2257825" y="927087"/>
                  <a:pt x="2439610" y="927087"/>
                </a:cubicBezTo>
                <a:cubicBezTo>
                  <a:pt x="2621394" y="927087"/>
                  <a:pt x="2769279" y="779202"/>
                  <a:pt x="2769279" y="597427"/>
                </a:cubicBezTo>
                <a:lnTo>
                  <a:pt x="2769279" y="520170"/>
                </a:lnTo>
                <a:cubicBezTo>
                  <a:pt x="2769279" y="338385"/>
                  <a:pt x="2621394" y="190500"/>
                  <a:pt x="2439610" y="190500"/>
                </a:cubicBezTo>
                <a:close/>
                <a:moveTo>
                  <a:pt x="2439610" y="0"/>
                </a:moveTo>
                <a:cubicBezTo>
                  <a:pt x="2726436" y="0"/>
                  <a:pt x="2959779" y="233362"/>
                  <a:pt x="2959789" y="520170"/>
                </a:cubicBezTo>
                <a:lnTo>
                  <a:pt x="2959789" y="597427"/>
                </a:lnTo>
                <a:cubicBezTo>
                  <a:pt x="2959789" y="722442"/>
                  <a:pt x="2915431" y="837285"/>
                  <a:pt x="2841660" y="927087"/>
                </a:cubicBezTo>
                <a:lnTo>
                  <a:pt x="2903163" y="927087"/>
                </a:lnTo>
                <a:cubicBezTo>
                  <a:pt x="3190570" y="927087"/>
                  <a:pt x="3424390" y="1160916"/>
                  <a:pt x="3424390" y="1448324"/>
                </a:cubicBezTo>
                <a:lnTo>
                  <a:pt x="3424390" y="1517399"/>
                </a:lnTo>
                <a:cubicBezTo>
                  <a:pt x="3490207" y="1474098"/>
                  <a:pt x="3562416" y="1441332"/>
                  <a:pt x="3638302" y="1420377"/>
                </a:cubicBezTo>
                <a:cubicBezTo>
                  <a:pt x="3576028" y="1344092"/>
                  <a:pt x="3538604" y="1246756"/>
                  <a:pt x="3538604" y="1140828"/>
                </a:cubicBezTo>
                <a:lnTo>
                  <a:pt x="3538604" y="1053932"/>
                </a:lnTo>
                <a:cubicBezTo>
                  <a:pt x="3538604" y="809739"/>
                  <a:pt x="3737258" y="611086"/>
                  <a:pt x="3981450" y="611086"/>
                </a:cubicBezTo>
                <a:cubicBezTo>
                  <a:pt x="4225642" y="611086"/>
                  <a:pt x="4424296" y="809739"/>
                  <a:pt x="4424296" y="1053932"/>
                </a:cubicBezTo>
                <a:lnTo>
                  <a:pt x="4424296" y="1140828"/>
                </a:lnTo>
                <a:cubicBezTo>
                  <a:pt x="4424296" y="1246718"/>
                  <a:pt x="4386901" y="1344015"/>
                  <a:pt x="4324674" y="1420292"/>
                </a:cubicBezTo>
                <a:cubicBezTo>
                  <a:pt x="4642571" y="1507979"/>
                  <a:pt x="4876800" y="1799520"/>
                  <a:pt x="4876809" y="2144916"/>
                </a:cubicBezTo>
                <a:lnTo>
                  <a:pt x="4876809" y="2924499"/>
                </a:lnTo>
                <a:cubicBezTo>
                  <a:pt x="4876809" y="3090148"/>
                  <a:pt x="4742050" y="3224908"/>
                  <a:pt x="4576401" y="3224908"/>
                </a:cubicBezTo>
                <a:lnTo>
                  <a:pt x="4496495" y="3224908"/>
                </a:lnTo>
                <a:lnTo>
                  <a:pt x="4496495" y="4781550"/>
                </a:lnTo>
                <a:cubicBezTo>
                  <a:pt x="4496495" y="4834147"/>
                  <a:pt x="4453852" y="4876800"/>
                  <a:pt x="4401245" y="4876800"/>
                </a:cubicBezTo>
                <a:lnTo>
                  <a:pt x="3982736" y="4876800"/>
                </a:lnTo>
                <a:cubicBezTo>
                  <a:pt x="3982536" y="4876800"/>
                  <a:pt x="3982345" y="4876772"/>
                  <a:pt x="3982145" y="4876772"/>
                </a:cubicBezTo>
                <a:cubicBezTo>
                  <a:pt x="3981945" y="4876772"/>
                  <a:pt x="3981755" y="4876800"/>
                  <a:pt x="3981555" y="4876800"/>
                </a:cubicBezTo>
                <a:lnTo>
                  <a:pt x="3563045" y="4876800"/>
                </a:lnTo>
                <a:cubicBezTo>
                  <a:pt x="3510439" y="4876800"/>
                  <a:pt x="3467795" y="4834147"/>
                  <a:pt x="3467795" y="4781550"/>
                </a:cubicBezTo>
                <a:lnTo>
                  <a:pt x="3467795" y="3224908"/>
                </a:lnTo>
                <a:lnTo>
                  <a:pt x="3386509" y="3224908"/>
                </a:lnTo>
                <a:cubicBezTo>
                  <a:pt x="3221726" y="3224908"/>
                  <a:pt x="3087557" y="3091529"/>
                  <a:pt x="3086166" y="2927070"/>
                </a:cubicBezTo>
                <a:cubicBezTo>
                  <a:pt x="3056020" y="2938415"/>
                  <a:pt x="3024540" y="2946968"/>
                  <a:pt x="2992060" y="2952578"/>
                </a:cubicBezTo>
                <a:lnTo>
                  <a:pt x="2992060" y="3121523"/>
                </a:lnTo>
                <a:cubicBezTo>
                  <a:pt x="2992060" y="3174120"/>
                  <a:pt x="2949416" y="3216773"/>
                  <a:pt x="2896810" y="3216773"/>
                </a:cubicBezTo>
                <a:cubicBezTo>
                  <a:pt x="2844203" y="3216773"/>
                  <a:pt x="2801560" y="3174120"/>
                  <a:pt x="2801560" y="3121523"/>
                </a:cubicBezTo>
                <a:lnTo>
                  <a:pt x="2801560" y="2662771"/>
                </a:lnTo>
                <a:lnTo>
                  <a:pt x="2077659" y="2662771"/>
                </a:lnTo>
                <a:lnTo>
                  <a:pt x="2077659" y="4686300"/>
                </a:lnTo>
                <a:lnTo>
                  <a:pt x="2344360" y="4686300"/>
                </a:lnTo>
                <a:lnTo>
                  <a:pt x="2344360" y="3079490"/>
                </a:lnTo>
                <a:cubicBezTo>
                  <a:pt x="2344360" y="3026892"/>
                  <a:pt x="2387003" y="2984240"/>
                  <a:pt x="2439610" y="2984240"/>
                </a:cubicBezTo>
                <a:cubicBezTo>
                  <a:pt x="2492216" y="2984240"/>
                  <a:pt x="2534860" y="3026892"/>
                  <a:pt x="2534860" y="3079490"/>
                </a:cubicBezTo>
                <a:lnTo>
                  <a:pt x="2534860" y="4686300"/>
                </a:lnTo>
                <a:lnTo>
                  <a:pt x="2801560" y="4686300"/>
                </a:lnTo>
                <a:lnTo>
                  <a:pt x="2801560" y="3858120"/>
                </a:lnTo>
                <a:cubicBezTo>
                  <a:pt x="2801560" y="3805523"/>
                  <a:pt x="2844203" y="3762870"/>
                  <a:pt x="2896810" y="3762870"/>
                </a:cubicBezTo>
                <a:cubicBezTo>
                  <a:pt x="2949416" y="3762870"/>
                  <a:pt x="2992060" y="3805523"/>
                  <a:pt x="2992060" y="3858120"/>
                </a:cubicBezTo>
                <a:lnTo>
                  <a:pt x="2992060" y="4781550"/>
                </a:lnTo>
                <a:cubicBezTo>
                  <a:pt x="2992060" y="4834147"/>
                  <a:pt x="2949416" y="4876800"/>
                  <a:pt x="2896810" y="4876800"/>
                </a:cubicBezTo>
                <a:lnTo>
                  <a:pt x="1982409" y="4876800"/>
                </a:lnTo>
                <a:cubicBezTo>
                  <a:pt x="1929803" y="4876800"/>
                  <a:pt x="1887159" y="4834147"/>
                  <a:pt x="1887159" y="4781550"/>
                </a:cubicBezTo>
                <a:lnTo>
                  <a:pt x="1887159" y="2952569"/>
                </a:lnTo>
                <a:cubicBezTo>
                  <a:pt x="1853813" y="2946816"/>
                  <a:pt x="1821542" y="2937910"/>
                  <a:pt x="1790662" y="2926118"/>
                </a:cubicBezTo>
                <a:cubicBezTo>
                  <a:pt x="1789785" y="3091024"/>
                  <a:pt x="1655397" y="3224908"/>
                  <a:pt x="1490300" y="3224908"/>
                </a:cubicBezTo>
                <a:lnTo>
                  <a:pt x="1409014" y="3224908"/>
                </a:lnTo>
                <a:lnTo>
                  <a:pt x="1409014" y="4781550"/>
                </a:lnTo>
                <a:cubicBezTo>
                  <a:pt x="1409014" y="4834147"/>
                  <a:pt x="1366371" y="4876800"/>
                  <a:pt x="1313764" y="4876800"/>
                </a:cubicBezTo>
                <a:lnTo>
                  <a:pt x="895255" y="4876800"/>
                </a:lnTo>
                <a:cubicBezTo>
                  <a:pt x="895055" y="4876800"/>
                  <a:pt x="894864" y="4876772"/>
                  <a:pt x="894664" y="4876772"/>
                </a:cubicBezTo>
                <a:cubicBezTo>
                  <a:pt x="894464" y="4876772"/>
                  <a:pt x="894273" y="4876800"/>
                  <a:pt x="894073" y="4876800"/>
                </a:cubicBezTo>
                <a:lnTo>
                  <a:pt x="475564" y="4876800"/>
                </a:lnTo>
                <a:cubicBezTo>
                  <a:pt x="422957" y="4876800"/>
                  <a:pt x="380314" y="4834147"/>
                  <a:pt x="380314" y="4781550"/>
                </a:cubicBezTo>
                <a:lnTo>
                  <a:pt x="380314" y="3224908"/>
                </a:lnTo>
                <a:lnTo>
                  <a:pt x="300409" y="3224908"/>
                </a:lnTo>
                <a:cubicBezTo>
                  <a:pt x="134759" y="3224908"/>
                  <a:pt x="0" y="3090148"/>
                  <a:pt x="0" y="2924499"/>
                </a:cubicBezTo>
                <a:lnTo>
                  <a:pt x="0" y="2144916"/>
                </a:lnTo>
                <a:cubicBezTo>
                  <a:pt x="0" y="1799520"/>
                  <a:pt x="234229" y="1507979"/>
                  <a:pt x="552135" y="1420301"/>
                </a:cubicBezTo>
                <a:cubicBezTo>
                  <a:pt x="489909" y="1344015"/>
                  <a:pt x="452513" y="1246727"/>
                  <a:pt x="452513" y="1140838"/>
                </a:cubicBezTo>
                <a:lnTo>
                  <a:pt x="452513" y="1053941"/>
                </a:lnTo>
                <a:cubicBezTo>
                  <a:pt x="452513" y="809749"/>
                  <a:pt x="651167" y="611095"/>
                  <a:pt x="895359" y="611095"/>
                </a:cubicBezTo>
                <a:cubicBezTo>
                  <a:pt x="1139552" y="611095"/>
                  <a:pt x="1338205" y="809749"/>
                  <a:pt x="1338205" y="1053941"/>
                </a:cubicBezTo>
                <a:lnTo>
                  <a:pt x="1338205" y="1140838"/>
                </a:lnTo>
                <a:cubicBezTo>
                  <a:pt x="1338205" y="1246765"/>
                  <a:pt x="1300772" y="1344092"/>
                  <a:pt x="1238507" y="1420387"/>
                </a:cubicBezTo>
                <a:cubicBezTo>
                  <a:pt x="1315326" y="1441599"/>
                  <a:pt x="1388373" y="1474956"/>
                  <a:pt x="1454839" y="1519056"/>
                </a:cubicBezTo>
                <a:lnTo>
                  <a:pt x="1454839" y="1448333"/>
                </a:lnTo>
                <a:cubicBezTo>
                  <a:pt x="1454839" y="1160926"/>
                  <a:pt x="1688659" y="927097"/>
                  <a:pt x="1976066" y="927097"/>
                </a:cubicBezTo>
                <a:lnTo>
                  <a:pt x="2037569" y="927097"/>
                </a:lnTo>
                <a:cubicBezTo>
                  <a:pt x="1963798" y="837295"/>
                  <a:pt x="1919440" y="722452"/>
                  <a:pt x="1919440" y="597436"/>
                </a:cubicBezTo>
                <a:lnTo>
                  <a:pt x="1919440" y="520179"/>
                </a:lnTo>
                <a:cubicBezTo>
                  <a:pt x="1919440" y="233362"/>
                  <a:pt x="2152783" y="0"/>
                  <a:pt x="24396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8923DD2-D385-42C0-9B93-11E02054F151}"/>
              </a:ext>
            </a:extLst>
          </p:cNvPr>
          <p:cNvSpPr>
            <a:spLocks noChangeAspect="1"/>
          </p:cNvSpPr>
          <p:nvPr/>
        </p:nvSpPr>
        <p:spPr>
          <a:xfrm>
            <a:off x="8580124" y="10050670"/>
            <a:ext cx="763438" cy="853440"/>
          </a:xfrm>
          <a:custGeom>
            <a:avLst/>
            <a:gdLst>
              <a:gd name="connsiteX0" fmla="*/ 2181279 w 4362534"/>
              <a:gd name="connsiteY0" fmla="*/ 2664666 h 4876829"/>
              <a:gd name="connsiteX1" fmla="*/ 2117128 w 4362534"/>
              <a:gd name="connsiteY1" fmla="*/ 2728817 h 4876829"/>
              <a:gd name="connsiteX2" fmla="*/ 2181279 w 4362534"/>
              <a:gd name="connsiteY2" fmla="*/ 2792968 h 4876829"/>
              <a:gd name="connsiteX3" fmla="*/ 2245430 w 4362534"/>
              <a:gd name="connsiteY3" fmla="*/ 2728817 h 4876829"/>
              <a:gd name="connsiteX4" fmla="*/ 2181279 w 4362534"/>
              <a:gd name="connsiteY4" fmla="*/ 2664666 h 4876829"/>
              <a:gd name="connsiteX5" fmla="*/ 1597917 w 4362534"/>
              <a:gd name="connsiteY5" fmla="*/ 2037457 h 4876829"/>
              <a:gd name="connsiteX6" fmla="*/ 1674339 w 4362534"/>
              <a:gd name="connsiteY6" fmla="*/ 2069096 h 4876829"/>
              <a:gd name="connsiteX7" fmla="*/ 2091468 w 4362534"/>
              <a:gd name="connsiteY7" fmla="*/ 2486244 h 4876829"/>
              <a:gd name="connsiteX8" fmla="*/ 2181279 w 4362534"/>
              <a:gd name="connsiteY8" fmla="*/ 2470137 h 4876829"/>
              <a:gd name="connsiteX9" fmla="*/ 2271024 w 4362534"/>
              <a:gd name="connsiteY9" fmla="*/ 2486206 h 4876829"/>
              <a:gd name="connsiteX10" fmla="*/ 2473963 w 4362534"/>
              <a:gd name="connsiteY10" fmla="*/ 2283266 h 4876829"/>
              <a:gd name="connsiteX11" fmla="*/ 2626840 w 4362534"/>
              <a:gd name="connsiteY11" fmla="*/ 2283257 h 4876829"/>
              <a:gd name="connsiteX12" fmla="*/ 2626849 w 4362534"/>
              <a:gd name="connsiteY12" fmla="*/ 2436114 h 4876829"/>
              <a:gd name="connsiteX13" fmla="*/ 2423909 w 4362534"/>
              <a:gd name="connsiteY13" fmla="*/ 2639054 h 4876829"/>
              <a:gd name="connsiteX14" fmla="*/ 2439988 w 4362534"/>
              <a:gd name="connsiteY14" fmla="*/ 2728836 h 4876829"/>
              <a:gd name="connsiteX15" fmla="*/ 2181298 w 4362534"/>
              <a:gd name="connsiteY15" fmla="*/ 2987526 h 4876829"/>
              <a:gd name="connsiteX16" fmla="*/ 1922609 w 4362534"/>
              <a:gd name="connsiteY16" fmla="*/ 2728836 h 4876829"/>
              <a:gd name="connsiteX17" fmla="*/ 1938668 w 4362534"/>
              <a:gd name="connsiteY17" fmla="*/ 2639130 h 4876829"/>
              <a:gd name="connsiteX18" fmla="*/ 1521501 w 4362534"/>
              <a:gd name="connsiteY18" fmla="*/ 2221954 h 4876829"/>
              <a:gd name="connsiteX19" fmla="*/ 1521501 w 4362534"/>
              <a:gd name="connsiteY19" fmla="*/ 2069096 h 4876829"/>
              <a:gd name="connsiteX20" fmla="*/ 1597917 w 4362534"/>
              <a:gd name="connsiteY20" fmla="*/ 2037457 h 4876829"/>
              <a:gd name="connsiteX21" fmla="*/ 2073180 w 4362534"/>
              <a:gd name="connsiteY21" fmla="*/ 1399737 h 4876829"/>
              <a:gd name="connsiteX22" fmla="*/ 1318352 w 4362534"/>
              <a:gd name="connsiteY22" fmla="*/ 1713062 h 4876829"/>
              <a:gd name="connsiteX23" fmla="*/ 1391380 w 4362534"/>
              <a:gd name="connsiteY23" fmla="*/ 1786090 h 4876829"/>
              <a:gd name="connsiteX24" fmla="*/ 1391380 w 4362534"/>
              <a:gd name="connsiteY24" fmla="*/ 1938947 h 4876829"/>
              <a:gd name="connsiteX25" fmla="*/ 1314961 w 4362534"/>
              <a:gd name="connsiteY25" fmla="*/ 1970599 h 4876829"/>
              <a:gd name="connsiteX26" fmla="*/ 1238542 w 4362534"/>
              <a:gd name="connsiteY26" fmla="*/ 1938947 h 4876829"/>
              <a:gd name="connsiteX27" fmla="*/ 1165514 w 4362534"/>
              <a:gd name="connsiteY27" fmla="*/ 1865919 h 4876829"/>
              <a:gd name="connsiteX28" fmla="*/ 852189 w 4362534"/>
              <a:gd name="connsiteY28" fmla="*/ 2620747 h 4876829"/>
              <a:gd name="connsiteX29" fmla="*/ 956126 w 4362534"/>
              <a:gd name="connsiteY29" fmla="*/ 2620747 h 4876829"/>
              <a:gd name="connsiteX30" fmla="*/ 1064206 w 4362534"/>
              <a:gd name="connsiteY30" fmla="*/ 2728827 h 4876829"/>
              <a:gd name="connsiteX31" fmla="*/ 956126 w 4362534"/>
              <a:gd name="connsiteY31" fmla="*/ 2836907 h 4876829"/>
              <a:gd name="connsiteX32" fmla="*/ 852189 w 4362534"/>
              <a:gd name="connsiteY32" fmla="*/ 2836907 h 4876829"/>
              <a:gd name="connsiteX33" fmla="*/ 1165514 w 4362534"/>
              <a:gd name="connsiteY33" fmla="*/ 3591735 h 4876829"/>
              <a:gd name="connsiteX34" fmla="*/ 1238542 w 4362534"/>
              <a:gd name="connsiteY34" fmla="*/ 3518707 h 4876829"/>
              <a:gd name="connsiteX35" fmla="*/ 1391399 w 4362534"/>
              <a:gd name="connsiteY35" fmla="*/ 3518707 h 4876829"/>
              <a:gd name="connsiteX36" fmla="*/ 1391399 w 4362534"/>
              <a:gd name="connsiteY36" fmla="*/ 3671545 h 4876829"/>
              <a:gd name="connsiteX37" fmla="*/ 1318371 w 4362534"/>
              <a:gd name="connsiteY37" fmla="*/ 3744573 h 4876829"/>
              <a:gd name="connsiteX38" fmla="*/ 2073199 w 4362534"/>
              <a:gd name="connsiteY38" fmla="*/ 4057898 h 4876829"/>
              <a:gd name="connsiteX39" fmla="*/ 2073199 w 4362534"/>
              <a:gd name="connsiteY39" fmla="*/ 3953961 h 4876829"/>
              <a:gd name="connsiteX40" fmla="*/ 2181279 w 4362534"/>
              <a:gd name="connsiteY40" fmla="*/ 3845881 h 4876829"/>
              <a:gd name="connsiteX41" fmla="*/ 2289359 w 4362534"/>
              <a:gd name="connsiteY41" fmla="*/ 3953961 h 4876829"/>
              <a:gd name="connsiteX42" fmla="*/ 2289359 w 4362534"/>
              <a:gd name="connsiteY42" fmla="*/ 4057898 h 4876829"/>
              <a:gd name="connsiteX43" fmla="*/ 3044177 w 4362534"/>
              <a:gd name="connsiteY43" fmla="*/ 3744573 h 4876829"/>
              <a:gd name="connsiteX44" fmla="*/ 2971158 w 4362534"/>
              <a:gd name="connsiteY44" fmla="*/ 3671545 h 4876829"/>
              <a:gd name="connsiteX45" fmla="*/ 2971158 w 4362534"/>
              <a:gd name="connsiteY45" fmla="*/ 3518707 h 4876829"/>
              <a:gd name="connsiteX46" fmla="*/ 3123997 w 4362534"/>
              <a:gd name="connsiteY46" fmla="*/ 3518707 h 4876829"/>
              <a:gd name="connsiteX47" fmla="*/ 3197025 w 4362534"/>
              <a:gd name="connsiteY47" fmla="*/ 3591725 h 4876829"/>
              <a:gd name="connsiteX48" fmla="*/ 3510331 w 4362534"/>
              <a:gd name="connsiteY48" fmla="*/ 2836907 h 4876829"/>
              <a:gd name="connsiteX49" fmla="*/ 3406394 w 4362534"/>
              <a:gd name="connsiteY49" fmla="*/ 2836907 h 4876829"/>
              <a:gd name="connsiteX50" fmla="*/ 3298304 w 4362534"/>
              <a:gd name="connsiteY50" fmla="*/ 2728827 h 4876829"/>
              <a:gd name="connsiteX51" fmla="*/ 3406384 w 4362534"/>
              <a:gd name="connsiteY51" fmla="*/ 2620747 h 4876829"/>
              <a:gd name="connsiteX52" fmla="*/ 3510321 w 4362534"/>
              <a:gd name="connsiteY52" fmla="*/ 2620747 h 4876829"/>
              <a:gd name="connsiteX53" fmla="*/ 3197006 w 4362534"/>
              <a:gd name="connsiteY53" fmla="*/ 1865928 h 4876829"/>
              <a:gd name="connsiteX54" fmla="*/ 3123978 w 4362534"/>
              <a:gd name="connsiteY54" fmla="*/ 1938947 h 4876829"/>
              <a:gd name="connsiteX55" fmla="*/ 3047559 w 4362534"/>
              <a:gd name="connsiteY55" fmla="*/ 1970599 h 4876829"/>
              <a:gd name="connsiteX56" fmla="*/ 2971140 w 4362534"/>
              <a:gd name="connsiteY56" fmla="*/ 1938947 h 4876829"/>
              <a:gd name="connsiteX57" fmla="*/ 2971140 w 4362534"/>
              <a:gd name="connsiteY57" fmla="*/ 1786090 h 4876829"/>
              <a:gd name="connsiteX58" fmla="*/ 3044158 w 4362534"/>
              <a:gd name="connsiteY58" fmla="*/ 1713062 h 4876829"/>
              <a:gd name="connsiteX59" fmla="*/ 2289340 w 4362534"/>
              <a:gd name="connsiteY59" fmla="*/ 1399737 h 4876829"/>
              <a:gd name="connsiteX60" fmla="*/ 2289340 w 4362534"/>
              <a:gd name="connsiteY60" fmla="*/ 1503683 h 4876829"/>
              <a:gd name="connsiteX61" fmla="*/ 2181260 w 4362534"/>
              <a:gd name="connsiteY61" fmla="*/ 1611763 h 4876829"/>
              <a:gd name="connsiteX62" fmla="*/ 2073180 w 4362534"/>
              <a:gd name="connsiteY62" fmla="*/ 1503683 h 4876829"/>
              <a:gd name="connsiteX63" fmla="*/ 2181279 w 4362534"/>
              <a:gd name="connsiteY63" fmla="*/ 1200817 h 4876829"/>
              <a:gd name="connsiteX64" fmla="*/ 3709279 w 4362534"/>
              <a:gd name="connsiteY64" fmla="*/ 2728827 h 4876829"/>
              <a:gd name="connsiteX65" fmla="*/ 2181279 w 4362534"/>
              <a:gd name="connsiteY65" fmla="*/ 4256837 h 4876829"/>
              <a:gd name="connsiteX66" fmla="*/ 653269 w 4362534"/>
              <a:gd name="connsiteY66" fmla="*/ 2728827 h 4876829"/>
              <a:gd name="connsiteX67" fmla="*/ 2181279 w 4362534"/>
              <a:gd name="connsiteY67" fmla="*/ 1200817 h 4876829"/>
              <a:gd name="connsiteX68" fmla="*/ 2181280 w 4362534"/>
              <a:gd name="connsiteY68" fmla="*/ 867280 h 4876829"/>
              <a:gd name="connsiteX69" fmla="*/ 319723 w 4362534"/>
              <a:gd name="connsiteY69" fmla="*/ 2728827 h 4876829"/>
              <a:gd name="connsiteX70" fmla="*/ 2181280 w 4362534"/>
              <a:gd name="connsiteY70" fmla="*/ 4590384 h 4876829"/>
              <a:gd name="connsiteX71" fmla="*/ 4042836 w 4362534"/>
              <a:gd name="connsiteY71" fmla="*/ 2728827 h 4876829"/>
              <a:gd name="connsiteX72" fmla="*/ 2181280 w 4362534"/>
              <a:gd name="connsiteY72" fmla="*/ 867280 h 4876829"/>
              <a:gd name="connsiteX73" fmla="*/ 3628210 w 4362534"/>
              <a:gd name="connsiteY73" fmla="*/ 218118 h 4876829"/>
              <a:gd name="connsiteX74" fmla="*/ 3185119 w 4362534"/>
              <a:gd name="connsiteY74" fmla="*/ 375200 h 4876829"/>
              <a:gd name="connsiteX75" fmla="*/ 4097605 w 4362534"/>
              <a:gd name="connsiteY75" fmla="*/ 1014117 h 4876829"/>
              <a:gd name="connsiteX76" fmla="*/ 3904762 w 4362534"/>
              <a:gd name="connsiteY76" fmla="*/ 318478 h 4876829"/>
              <a:gd name="connsiteX77" fmla="*/ 3628210 w 4362534"/>
              <a:gd name="connsiteY77" fmla="*/ 218118 h 4876829"/>
              <a:gd name="connsiteX78" fmla="*/ 782390 w 4362534"/>
              <a:gd name="connsiteY78" fmla="*/ 216084 h 4876829"/>
              <a:gd name="connsiteX79" fmla="*/ 457807 w 4362534"/>
              <a:gd name="connsiteY79" fmla="*/ 318488 h 4876829"/>
              <a:gd name="connsiteX80" fmla="*/ 264964 w 4362534"/>
              <a:gd name="connsiteY80" fmla="*/ 1014127 h 4876829"/>
              <a:gd name="connsiteX81" fmla="*/ 1177440 w 4362534"/>
              <a:gd name="connsiteY81" fmla="*/ 375209 h 4876829"/>
              <a:gd name="connsiteX82" fmla="*/ 782390 w 4362534"/>
              <a:gd name="connsiteY82" fmla="*/ 216084 h 4876829"/>
              <a:gd name="connsiteX83" fmla="*/ 3593313 w 4362534"/>
              <a:gd name="connsiteY83" fmla="*/ 104 h 4876829"/>
              <a:gd name="connsiteX84" fmla="*/ 4028729 w 4362534"/>
              <a:gd name="connsiteY84" fmla="*/ 141437 h 4876829"/>
              <a:gd name="connsiteX85" fmla="*/ 4221116 w 4362534"/>
              <a:gd name="connsiteY85" fmla="*/ 1232573 h 4876829"/>
              <a:gd name="connsiteX86" fmla="*/ 4151355 w 4362534"/>
              <a:gd name="connsiteY86" fmla="*/ 1277017 h 4876829"/>
              <a:gd name="connsiteX87" fmla="*/ 4132590 w 4362534"/>
              <a:gd name="connsiteY87" fmla="*/ 1278655 h 4876829"/>
              <a:gd name="connsiteX88" fmla="*/ 4070601 w 4362534"/>
              <a:gd name="connsiteY88" fmla="*/ 1259100 h 4876829"/>
              <a:gd name="connsiteX89" fmla="*/ 3579673 w 4362534"/>
              <a:gd name="connsiteY89" fmla="*/ 915343 h 4876829"/>
              <a:gd name="connsiteX90" fmla="*/ 3457220 w 4362534"/>
              <a:gd name="connsiteY90" fmla="*/ 1090222 h 4876829"/>
              <a:gd name="connsiteX91" fmla="*/ 4258949 w 4362534"/>
              <a:gd name="connsiteY91" fmla="*/ 2728856 h 4876829"/>
              <a:gd name="connsiteX92" fmla="*/ 3325223 w 4362534"/>
              <a:gd name="connsiteY92" fmla="*/ 4462368 h 4876829"/>
              <a:gd name="connsiteX93" fmla="*/ 3496339 w 4362534"/>
              <a:gd name="connsiteY93" fmla="*/ 4706751 h 4876829"/>
              <a:gd name="connsiteX94" fmla="*/ 3469803 w 4362534"/>
              <a:gd name="connsiteY94" fmla="*/ 4857265 h 4876829"/>
              <a:gd name="connsiteX95" fmla="*/ 3407909 w 4362534"/>
              <a:gd name="connsiteY95" fmla="*/ 4876829 h 4876829"/>
              <a:gd name="connsiteX96" fmla="*/ 3319288 w 4362534"/>
              <a:gd name="connsiteY96" fmla="*/ 4830718 h 4876829"/>
              <a:gd name="connsiteX97" fmla="*/ 3138485 w 4362534"/>
              <a:gd name="connsiteY97" fmla="*/ 4572496 h 4876829"/>
              <a:gd name="connsiteX98" fmla="*/ 2181261 w 4362534"/>
              <a:gd name="connsiteY98" fmla="*/ 4806554 h 4876829"/>
              <a:gd name="connsiteX99" fmla="*/ 1223941 w 4362534"/>
              <a:gd name="connsiteY99" fmla="*/ 4572439 h 4876829"/>
              <a:gd name="connsiteX100" fmla="*/ 1043099 w 4362534"/>
              <a:gd name="connsiteY100" fmla="*/ 4830709 h 4876829"/>
              <a:gd name="connsiteX101" fmla="*/ 954479 w 4362534"/>
              <a:gd name="connsiteY101" fmla="*/ 4876810 h 4876829"/>
              <a:gd name="connsiteX102" fmla="*/ 892585 w 4362534"/>
              <a:gd name="connsiteY102" fmla="*/ 4857246 h 4876829"/>
              <a:gd name="connsiteX103" fmla="*/ 866048 w 4362534"/>
              <a:gd name="connsiteY103" fmla="*/ 4706731 h 4876829"/>
              <a:gd name="connsiteX104" fmla="*/ 1037213 w 4362534"/>
              <a:gd name="connsiteY104" fmla="*/ 4462282 h 4876829"/>
              <a:gd name="connsiteX105" fmla="*/ 103572 w 4362534"/>
              <a:gd name="connsiteY105" fmla="*/ 2728827 h 4876829"/>
              <a:gd name="connsiteX106" fmla="*/ 905311 w 4362534"/>
              <a:gd name="connsiteY106" fmla="*/ 1090203 h 4876829"/>
              <a:gd name="connsiteX107" fmla="*/ 782857 w 4362534"/>
              <a:gd name="connsiteY107" fmla="*/ 915324 h 4876829"/>
              <a:gd name="connsiteX108" fmla="*/ 291929 w 4362534"/>
              <a:gd name="connsiteY108" fmla="*/ 1259081 h 4876829"/>
              <a:gd name="connsiteX109" fmla="*/ 229940 w 4362534"/>
              <a:gd name="connsiteY109" fmla="*/ 1278636 h 4876829"/>
              <a:gd name="connsiteX110" fmla="*/ 211176 w 4362534"/>
              <a:gd name="connsiteY110" fmla="*/ 1276998 h 4876829"/>
              <a:gd name="connsiteX111" fmla="*/ 141415 w 4362534"/>
              <a:gd name="connsiteY111" fmla="*/ 1232554 h 4876829"/>
              <a:gd name="connsiteX112" fmla="*/ 333820 w 4362534"/>
              <a:gd name="connsiteY112" fmla="*/ 141427 h 4876829"/>
              <a:gd name="connsiteX113" fmla="*/ 1424947 w 4362534"/>
              <a:gd name="connsiteY113" fmla="*/ 333823 h 4876829"/>
              <a:gd name="connsiteX114" fmla="*/ 1398401 w 4362534"/>
              <a:gd name="connsiteY114" fmla="*/ 484337 h 4876829"/>
              <a:gd name="connsiteX115" fmla="*/ 959927 w 4362534"/>
              <a:gd name="connsiteY115" fmla="*/ 791366 h 4876829"/>
              <a:gd name="connsiteX116" fmla="*/ 1082418 w 4362534"/>
              <a:gd name="connsiteY116" fmla="*/ 966292 h 4876829"/>
              <a:gd name="connsiteX117" fmla="*/ 2181280 w 4362534"/>
              <a:gd name="connsiteY117" fmla="*/ 651129 h 4876829"/>
              <a:gd name="connsiteX118" fmla="*/ 3280141 w 4362534"/>
              <a:gd name="connsiteY118" fmla="*/ 966292 h 4876829"/>
              <a:gd name="connsiteX119" fmla="*/ 3402623 w 4362534"/>
              <a:gd name="connsiteY119" fmla="*/ 791366 h 4876829"/>
              <a:gd name="connsiteX120" fmla="*/ 2964149 w 4362534"/>
              <a:gd name="connsiteY120" fmla="*/ 484337 h 4876829"/>
              <a:gd name="connsiteX121" fmla="*/ 2937612 w 4362534"/>
              <a:gd name="connsiteY121" fmla="*/ 333823 h 4876829"/>
              <a:gd name="connsiteX122" fmla="*/ 3593313 w 4362534"/>
              <a:gd name="connsiteY122" fmla="*/ 104 h 4876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4362534" h="4876829">
                <a:moveTo>
                  <a:pt x="2181279" y="2664666"/>
                </a:moveTo>
                <a:cubicBezTo>
                  <a:pt x="2145913" y="2664666"/>
                  <a:pt x="2117128" y="2693451"/>
                  <a:pt x="2117128" y="2728817"/>
                </a:cubicBezTo>
                <a:cubicBezTo>
                  <a:pt x="2117128" y="2764183"/>
                  <a:pt x="2145903" y="2792968"/>
                  <a:pt x="2181279" y="2792968"/>
                </a:cubicBezTo>
                <a:cubicBezTo>
                  <a:pt x="2216645" y="2792968"/>
                  <a:pt x="2245420" y="2764193"/>
                  <a:pt x="2245430" y="2728817"/>
                </a:cubicBezTo>
                <a:cubicBezTo>
                  <a:pt x="2245430" y="2693451"/>
                  <a:pt x="2216655" y="2664666"/>
                  <a:pt x="2181279" y="2664666"/>
                </a:cubicBezTo>
                <a:close/>
                <a:moveTo>
                  <a:pt x="1597917" y="2037457"/>
                </a:moveTo>
                <a:cubicBezTo>
                  <a:pt x="1625576" y="2037457"/>
                  <a:pt x="1653237" y="2048003"/>
                  <a:pt x="1674339" y="2069096"/>
                </a:cubicBezTo>
                <a:lnTo>
                  <a:pt x="2091468" y="2486244"/>
                </a:lnTo>
                <a:cubicBezTo>
                  <a:pt x="2119462" y="2475843"/>
                  <a:pt x="2149713" y="2470137"/>
                  <a:pt x="2181279" y="2470137"/>
                </a:cubicBezTo>
                <a:cubicBezTo>
                  <a:pt x="2212826" y="2470137"/>
                  <a:pt x="2243049" y="2475833"/>
                  <a:pt x="2271024" y="2486206"/>
                </a:cubicBezTo>
                <a:lnTo>
                  <a:pt x="2473963" y="2283266"/>
                </a:lnTo>
                <a:cubicBezTo>
                  <a:pt x="2516169" y="2241070"/>
                  <a:pt x="2584606" y="2241070"/>
                  <a:pt x="2626840" y="2283257"/>
                </a:cubicBezTo>
                <a:cubicBezTo>
                  <a:pt x="2669045" y="2325471"/>
                  <a:pt x="2669045" y="2393908"/>
                  <a:pt x="2626849" y="2436114"/>
                </a:cubicBezTo>
                <a:lnTo>
                  <a:pt x="2423909" y="2639054"/>
                </a:lnTo>
                <a:cubicBezTo>
                  <a:pt x="2434292" y="2667047"/>
                  <a:pt x="2439988" y="2697289"/>
                  <a:pt x="2439988" y="2728836"/>
                </a:cubicBezTo>
                <a:cubicBezTo>
                  <a:pt x="2439988" y="2871482"/>
                  <a:pt x="2323945" y="2987526"/>
                  <a:pt x="2181298" y="2987526"/>
                </a:cubicBezTo>
                <a:cubicBezTo>
                  <a:pt x="2038652" y="2987526"/>
                  <a:pt x="1922609" y="2871473"/>
                  <a:pt x="1922609" y="2728836"/>
                </a:cubicBezTo>
                <a:cubicBezTo>
                  <a:pt x="1922609" y="2697308"/>
                  <a:pt x="1928295" y="2667086"/>
                  <a:pt x="1938668" y="2639130"/>
                </a:cubicBezTo>
                <a:lnTo>
                  <a:pt x="1521501" y="2221954"/>
                </a:lnTo>
                <a:cubicBezTo>
                  <a:pt x="1479287" y="2179739"/>
                  <a:pt x="1479296" y="2111302"/>
                  <a:pt x="1521501" y="2069096"/>
                </a:cubicBezTo>
                <a:cubicBezTo>
                  <a:pt x="1542599" y="2048003"/>
                  <a:pt x="1570257" y="2037457"/>
                  <a:pt x="1597917" y="2037457"/>
                </a:cubicBezTo>
                <a:close/>
                <a:moveTo>
                  <a:pt x="2073180" y="1399737"/>
                </a:moveTo>
                <a:cubicBezTo>
                  <a:pt x="1786591" y="1422835"/>
                  <a:pt x="1525340" y="1536954"/>
                  <a:pt x="1318352" y="1713062"/>
                </a:cubicBezTo>
                <a:lnTo>
                  <a:pt x="1391380" y="1786090"/>
                </a:lnTo>
                <a:cubicBezTo>
                  <a:pt x="1433585" y="1828305"/>
                  <a:pt x="1433585" y="1896742"/>
                  <a:pt x="1391380" y="1938947"/>
                </a:cubicBezTo>
                <a:cubicBezTo>
                  <a:pt x="1370282" y="1960035"/>
                  <a:pt x="1342612" y="1970599"/>
                  <a:pt x="1314961" y="1970599"/>
                </a:cubicBezTo>
                <a:cubicBezTo>
                  <a:pt x="1287310" y="1970599"/>
                  <a:pt x="1259649" y="1960045"/>
                  <a:pt x="1238542" y="1938947"/>
                </a:cubicBezTo>
                <a:lnTo>
                  <a:pt x="1165514" y="1865919"/>
                </a:lnTo>
                <a:cubicBezTo>
                  <a:pt x="989406" y="2072916"/>
                  <a:pt x="875287" y="2334158"/>
                  <a:pt x="852189" y="2620747"/>
                </a:cubicBezTo>
                <a:lnTo>
                  <a:pt x="956126" y="2620747"/>
                </a:lnTo>
                <a:cubicBezTo>
                  <a:pt x="1015819" y="2620747"/>
                  <a:pt x="1064206" y="2669134"/>
                  <a:pt x="1064206" y="2728827"/>
                </a:cubicBezTo>
                <a:cubicBezTo>
                  <a:pt x="1064206" y="2788520"/>
                  <a:pt x="1015819" y="2836907"/>
                  <a:pt x="956126" y="2836907"/>
                </a:cubicBezTo>
                <a:lnTo>
                  <a:pt x="852189" y="2836907"/>
                </a:lnTo>
                <a:cubicBezTo>
                  <a:pt x="875287" y="3123495"/>
                  <a:pt x="989406" y="3384747"/>
                  <a:pt x="1165514" y="3591735"/>
                </a:cubicBezTo>
                <a:lnTo>
                  <a:pt x="1238542" y="3518707"/>
                </a:lnTo>
                <a:cubicBezTo>
                  <a:pt x="1280757" y="3476511"/>
                  <a:pt x="1349194" y="3476511"/>
                  <a:pt x="1391399" y="3518707"/>
                </a:cubicBezTo>
                <a:cubicBezTo>
                  <a:pt x="1433604" y="3560902"/>
                  <a:pt x="1433604" y="3629339"/>
                  <a:pt x="1391399" y="3671545"/>
                </a:cubicBezTo>
                <a:lnTo>
                  <a:pt x="1318371" y="3744573"/>
                </a:lnTo>
                <a:cubicBezTo>
                  <a:pt x="1525368" y="3920681"/>
                  <a:pt x="1786610" y="4034800"/>
                  <a:pt x="2073199" y="4057898"/>
                </a:cubicBezTo>
                <a:lnTo>
                  <a:pt x="2073199" y="3953961"/>
                </a:lnTo>
                <a:cubicBezTo>
                  <a:pt x="2073199" y="3894277"/>
                  <a:pt x="2121586" y="3845881"/>
                  <a:pt x="2181279" y="3845881"/>
                </a:cubicBezTo>
                <a:cubicBezTo>
                  <a:pt x="2240972" y="3845881"/>
                  <a:pt x="2289359" y="3894277"/>
                  <a:pt x="2289359" y="3953961"/>
                </a:cubicBezTo>
                <a:lnTo>
                  <a:pt x="2289359" y="4057898"/>
                </a:lnTo>
                <a:cubicBezTo>
                  <a:pt x="2575938" y="4034800"/>
                  <a:pt x="2837190" y="3920681"/>
                  <a:pt x="3044177" y="3744573"/>
                </a:cubicBezTo>
                <a:lnTo>
                  <a:pt x="2971158" y="3671545"/>
                </a:lnTo>
                <a:cubicBezTo>
                  <a:pt x="2928953" y="3629349"/>
                  <a:pt x="2928953" y="3560912"/>
                  <a:pt x="2971158" y="3518707"/>
                </a:cubicBezTo>
                <a:cubicBezTo>
                  <a:pt x="3013354" y="3476511"/>
                  <a:pt x="3081791" y="3476511"/>
                  <a:pt x="3123997" y="3518707"/>
                </a:cubicBezTo>
                <a:lnTo>
                  <a:pt x="3197025" y="3591725"/>
                </a:lnTo>
                <a:cubicBezTo>
                  <a:pt x="3373133" y="3384737"/>
                  <a:pt x="3487252" y="3123495"/>
                  <a:pt x="3510331" y="2836907"/>
                </a:cubicBezTo>
                <a:lnTo>
                  <a:pt x="3406394" y="2836907"/>
                </a:lnTo>
                <a:cubicBezTo>
                  <a:pt x="3346710" y="2836907"/>
                  <a:pt x="3298304" y="2788520"/>
                  <a:pt x="3298304" y="2728827"/>
                </a:cubicBezTo>
                <a:cubicBezTo>
                  <a:pt x="3298304" y="2669134"/>
                  <a:pt x="3346691" y="2620747"/>
                  <a:pt x="3406384" y="2620747"/>
                </a:cubicBezTo>
                <a:lnTo>
                  <a:pt x="3510321" y="2620747"/>
                </a:lnTo>
                <a:cubicBezTo>
                  <a:pt x="3487223" y="2334158"/>
                  <a:pt x="3373114" y="2072916"/>
                  <a:pt x="3197006" y="1865928"/>
                </a:cubicBezTo>
                <a:lnTo>
                  <a:pt x="3123978" y="1938947"/>
                </a:lnTo>
                <a:cubicBezTo>
                  <a:pt x="3102880" y="1960035"/>
                  <a:pt x="3075210" y="1970599"/>
                  <a:pt x="3047559" y="1970599"/>
                </a:cubicBezTo>
                <a:cubicBezTo>
                  <a:pt x="3019907" y="1970599"/>
                  <a:pt x="2992247" y="1960045"/>
                  <a:pt x="2971140" y="1938947"/>
                </a:cubicBezTo>
                <a:cubicBezTo>
                  <a:pt x="2928934" y="1896732"/>
                  <a:pt x="2928934" y="1828295"/>
                  <a:pt x="2971140" y="1786090"/>
                </a:cubicBezTo>
                <a:lnTo>
                  <a:pt x="3044158" y="1713062"/>
                </a:lnTo>
                <a:cubicBezTo>
                  <a:pt x="2837170" y="1536954"/>
                  <a:pt x="2575928" y="1422835"/>
                  <a:pt x="2289340" y="1399737"/>
                </a:cubicBezTo>
                <a:lnTo>
                  <a:pt x="2289340" y="1503683"/>
                </a:lnTo>
                <a:cubicBezTo>
                  <a:pt x="2289340" y="1563367"/>
                  <a:pt x="2240953" y="1611763"/>
                  <a:pt x="2181260" y="1611763"/>
                </a:cubicBezTo>
                <a:cubicBezTo>
                  <a:pt x="2121567" y="1611763"/>
                  <a:pt x="2073180" y="1563367"/>
                  <a:pt x="2073180" y="1503683"/>
                </a:cubicBezTo>
                <a:close/>
                <a:moveTo>
                  <a:pt x="2181279" y="1200817"/>
                </a:moveTo>
                <a:cubicBezTo>
                  <a:pt x="3023822" y="1200817"/>
                  <a:pt x="3709279" y="1886283"/>
                  <a:pt x="3709279" y="2728827"/>
                </a:cubicBezTo>
                <a:cubicBezTo>
                  <a:pt x="3709279" y="3571370"/>
                  <a:pt x="3023822" y="4256837"/>
                  <a:pt x="2181279" y="4256837"/>
                </a:cubicBezTo>
                <a:cubicBezTo>
                  <a:pt x="1338735" y="4256837"/>
                  <a:pt x="653269" y="3571370"/>
                  <a:pt x="653269" y="2728827"/>
                </a:cubicBezTo>
                <a:cubicBezTo>
                  <a:pt x="653269" y="1886283"/>
                  <a:pt x="1338735" y="1200817"/>
                  <a:pt x="2181279" y="1200817"/>
                </a:cubicBezTo>
                <a:close/>
                <a:moveTo>
                  <a:pt x="2181280" y="867280"/>
                </a:moveTo>
                <a:cubicBezTo>
                  <a:pt x="1154808" y="867280"/>
                  <a:pt x="319723" y="1702356"/>
                  <a:pt x="319723" y="2728827"/>
                </a:cubicBezTo>
                <a:cubicBezTo>
                  <a:pt x="319723" y="3755298"/>
                  <a:pt x="1154808" y="4590384"/>
                  <a:pt x="2181280" y="4590384"/>
                </a:cubicBezTo>
                <a:cubicBezTo>
                  <a:pt x="3207741" y="4590384"/>
                  <a:pt x="4042836" y="3755289"/>
                  <a:pt x="4042836" y="2728827"/>
                </a:cubicBezTo>
                <a:cubicBezTo>
                  <a:pt x="4042836" y="1702365"/>
                  <a:pt x="3207751" y="867280"/>
                  <a:pt x="2181280" y="867280"/>
                </a:cubicBezTo>
                <a:close/>
                <a:moveTo>
                  <a:pt x="3628210" y="218118"/>
                </a:moveTo>
                <a:cubicBezTo>
                  <a:pt x="3467650" y="204516"/>
                  <a:pt x="3304706" y="259560"/>
                  <a:pt x="3185119" y="375200"/>
                </a:cubicBezTo>
                <a:lnTo>
                  <a:pt x="4097605" y="1014117"/>
                </a:lnTo>
                <a:cubicBezTo>
                  <a:pt x="4206028" y="771049"/>
                  <a:pt x="4130733" y="476717"/>
                  <a:pt x="3904762" y="318478"/>
                </a:cubicBezTo>
                <a:cubicBezTo>
                  <a:pt x="3820023" y="259153"/>
                  <a:pt x="3724545" y="226279"/>
                  <a:pt x="3628210" y="218118"/>
                </a:cubicBezTo>
                <a:close/>
                <a:moveTo>
                  <a:pt x="782390" y="216084"/>
                </a:moveTo>
                <a:cubicBezTo>
                  <a:pt x="670024" y="216084"/>
                  <a:pt x="556629" y="249298"/>
                  <a:pt x="457807" y="318488"/>
                </a:cubicBezTo>
                <a:cubicBezTo>
                  <a:pt x="231826" y="476717"/>
                  <a:pt x="156531" y="771058"/>
                  <a:pt x="264964" y="1014127"/>
                </a:cubicBezTo>
                <a:lnTo>
                  <a:pt x="1177440" y="375209"/>
                </a:lnTo>
                <a:cubicBezTo>
                  <a:pt x="1069788" y="271091"/>
                  <a:pt x="926951" y="216084"/>
                  <a:pt x="782390" y="216084"/>
                </a:cubicBezTo>
                <a:close/>
                <a:moveTo>
                  <a:pt x="3593313" y="104"/>
                </a:moveTo>
                <a:cubicBezTo>
                  <a:pt x="3744258" y="2567"/>
                  <a:pt x="3896030" y="48507"/>
                  <a:pt x="4028729" y="141437"/>
                </a:cubicBezTo>
                <a:cubicBezTo>
                  <a:pt x="4382583" y="389230"/>
                  <a:pt x="4468889" y="878710"/>
                  <a:pt x="4221116" y="1232573"/>
                </a:cubicBezTo>
                <a:cubicBezTo>
                  <a:pt x="4204676" y="1256062"/>
                  <a:pt x="4179587" y="1272045"/>
                  <a:pt x="4151355" y="1277017"/>
                </a:cubicBezTo>
                <a:cubicBezTo>
                  <a:pt x="4145115" y="1278112"/>
                  <a:pt x="4138838" y="1278655"/>
                  <a:pt x="4132590" y="1278655"/>
                </a:cubicBezTo>
                <a:cubicBezTo>
                  <a:pt x="4110568" y="1278655"/>
                  <a:pt x="4088889" y="1271921"/>
                  <a:pt x="4070601" y="1259100"/>
                </a:cubicBezTo>
                <a:lnTo>
                  <a:pt x="3579673" y="915343"/>
                </a:lnTo>
                <a:lnTo>
                  <a:pt x="3457220" y="1090222"/>
                </a:lnTo>
                <a:cubicBezTo>
                  <a:pt x="3944852" y="1470775"/>
                  <a:pt x="4258977" y="2063773"/>
                  <a:pt x="4258949" y="2728856"/>
                </a:cubicBezTo>
                <a:cubicBezTo>
                  <a:pt x="4258949" y="3452118"/>
                  <a:pt x="3887398" y="4090140"/>
                  <a:pt x="3325223" y="4462368"/>
                </a:cubicBezTo>
                <a:lnTo>
                  <a:pt x="3496339" y="4706751"/>
                </a:lnTo>
                <a:cubicBezTo>
                  <a:pt x="3530572" y="4755642"/>
                  <a:pt x="3518694" y="4823022"/>
                  <a:pt x="3469803" y="4857265"/>
                </a:cubicBezTo>
                <a:cubicBezTo>
                  <a:pt x="3450943" y="4870485"/>
                  <a:pt x="3429312" y="4876829"/>
                  <a:pt x="3407909" y="4876829"/>
                </a:cubicBezTo>
                <a:cubicBezTo>
                  <a:pt x="3373848" y="4876829"/>
                  <a:pt x="3340310" y="4860741"/>
                  <a:pt x="3319288" y="4830718"/>
                </a:cubicBezTo>
                <a:lnTo>
                  <a:pt x="3138485" y="4572496"/>
                </a:lnTo>
                <a:cubicBezTo>
                  <a:pt x="2851840" y="4721915"/>
                  <a:pt x="2526266" y="4806554"/>
                  <a:pt x="2181261" y="4806554"/>
                </a:cubicBezTo>
                <a:cubicBezTo>
                  <a:pt x="1836217" y="4806554"/>
                  <a:pt x="1510615" y="4721895"/>
                  <a:pt x="1223941" y="4572439"/>
                </a:cubicBezTo>
                <a:lnTo>
                  <a:pt x="1043099" y="4830709"/>
                </a:lnTo>
                <a:cubicBezTo>
                  <a:pt x="1022077" y="4860741"/>
                  <a:pt x="988540" y="4876810"/>
                  <a:pt x="954479" y="4876810"/>
                </a:cubicBezTo>
                <a:cubicBezTo>
                  <a:pt x="933066" y="4876810"/>
                  <a:pt x="911454" y="4870466"/>
                  <a:pt x="892585" y="4857246"/>
                </a:cubicBezTo>
                <a:cubicBezTo>
                  <a:pt x="843703" y="4823013"/>
                  <a:pt x="831806" y="4755614"/>
                  <a:pt x="866048" y="4706731"/>
                </a:cubicBezTo>
                <a:lnTo>
                  <a:pt x="1037213" y="4462282"/>
                </a:lnTo>
                <a:cubicBezTo>
                  <a:pt x="475085" y="4090045"/>
                  <a:pt x="103572" y="3452051"/>
                  <a:pt x="103572" y="2728827"/>
                </a:cubicBezTo>
                <a:cubicBezTo>
                  <a:pt x="103572" y="2063773"/>
                  <a:pt x="417707" y="1470775"/>
                  <a:pt x="905311" y="1090203"/>
                </a:cubicBezTo>
                <a:lnTo>
                  <a:pt x="782857" y="915324"/>
                </a:lnTo>
                <a:lnTo>
                  <a:pt x="291929" y="1259081"/>
                </a:lnTo>
                <a:cubicBezTo>
                  <a:pt x="273651" y="1271893"/>
                  <a:pt x="251962" y="1278636"/>
                  <a:pt x="229940" y="1278636"/>
                </a:cubicBezTo>
                <a:cubicBezTo>
                  <a:pt x="223692" y="1278636"/>
                  <a:pt x="217415" y="1278112"/>
                  <a:pt x="211176" y="1276998"/>
                </a:cubicBezTo>
                <a:cubicBezTo>
                  <a:pt x="182954" y="1272026"/>
                  <a:pt x="157855" y="1256043"/>
                  <a:pt x="141415" y="1232554"/>
                </a:cubicBezTo>
                <a:cubicBezTo>
                  <a:pt x="-106359" y="878682"/>
                  <a:pt x="-20043" y="389201"/>
                  <a:pt x="333820" y="141427"/>
                </a:cubicBezTo>
                <a:cubicBezTo>
                  <a:pt x="687693" y="-106356"/>
                  <a:pt x="1177173" y="-20050"/>
                  <a:pt x="1424947" y="333823"/>
                </a:cubicBezTo>
                <a:cubicBezTo>
                  <a:pt x="1459180" y="382715"/>
                  <a:pt x="1447292" y="450095"/>
                  <a:pt x="1398401" y="484337"/>
                </a:cubicBezTo>
                <a:lnTo>
                  <a:pt x="959927" y="791366"/>
                </a:lnTo>
                <a:lnTo>
                  <a:pt x="1082418" y="966292"/>
                </a:lnTo>
                <a:cubicBezTo>
                  <a:pt x="1401401" y="766706"/>
                  <a:pt x="1778067" y="651129"/>
                  <a:pt x="2181280" y="651129"/>
                </a:cubicBezTo>
                <a:cubicBezTo>
                  <a:pt x="2584492" y="651129"/>
                  <a:pt x="2961168" y="766706"/>
                  <a:pt x="3280141" y="966292"/>
                </a:cubicBezTo>
                <a:lnTo>
                  <a:pt x="3402623" y="791366"/>
                </a:lnTo>
                <a:lnTo>
                  <a:pt x="2964149" y="484337"/>
                </a:lnTo>
                <a:cubicBezTo>
                  <a:pt x="2915267" y="450104"/>
                  <a:pt x="2903370" y="382715"/>
                  <a:pt x="2937612" y="333823"/>
                </a:cubicBezTo>
                <a:cubicBezTo>
                  <a:pt x="3092459" y="112659"/>
                  <a:pt x="3341737" y="-4003"/>
                  <a:pt x="3593313" y="10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3C27F59-29D1-45F7-B4BB-2AD9DF8F7041}"/>
              </a:ext>
            </a:extLst>
          </p:cNvPr>
          <p:cNvSpPr>
            <a:spLocks noChangeAspect="1"/>
          </p:cNvSpPr>
          <p:nvPr/>
        </p:nvSpPr>
        <p:spPr>
          <a:xfrm>
            <a:off x="11766865" y="2103282"/>
            <a:ext cx="853440" cy="853440"/>
          </a:xfrm>
          <a:custGeom>
            <a:avLst/>
            <a:gdLst>
              <a:gd name="connsiteX0" fmla="*/ 1200150 w 4876800"/>
              <a:gd name="connsiteY0" fmla="*/ 2914650 h 4876800"/>
              <a:gd name="connsiteX1" fmla="*/ 1200150 w 4876800"/>
              <a:gd name="connsiteY1" fmla="*/ 4248150 h 4876800"/>
              <a:gd name="connsiteX2" fmla="*/ 1771650 w 4876800"/>
              <a:gd name="connsiteY2" fmla="*/ 4248150 h 4876800"/>
              <a:gd name="connsiteX3" fmla="*/ 1771650 w 4876800"/>
              <a:gd name="connsiteY3" fmla="*/ 2914650 h 4876800"/>
              <a:gd name="connsiteX4" fmla="*/ 2533650 w 4876800"/>
              <a:gd name="connsiteY4" fmla="*/ 1771650 h 4876800"/>
              <a:gd name="connsiteX5" fmla="*/ 2533650 w 4876800"/>
              <a:gd name="connsiteY5" fmla="*/ 4248150 h 4876800"/>
              <a:gd name="connsiteX6" fmla="*/ 3105150 w 4876800"/>
              <a:gd name="connsiteY6" fmla="*/ 4248150 h 4876800"/>
              <a:gd name="connsiteX7" fmla="*/ 3105150 w 4876800"/>
              <a:gd name="connsiteY7" fmla="*/ 1771650 h 4876800"/>
              <a:gd name="connsiteX8" fmla="*/ 4152900 w 4876800"/>
              <a:gd name="connsiteY8" fmla="*/ 1581150 h 4876800"/>
              <a:gd name="connsiteX9" fmla="*/ 4248150 w 4876800"/>
              <a:gd name="connsiteY9" fmla="*/ 1676400 h 4876800"/>
              <a:gd name="connsiteX10" fmla="*/ 4248150 w 4876800"/>
              <a:gd name="connsiteY10" fmla="*/ 2247900 h 4876800"/>
              <a:gd name="connsiteX11" fmla="*/ 4152900 w 4876800"/>
              <a:gd name="connsiteY11" fmla="*/ 2343150 h 4876800"/>
              <a:gd name="connsiteX12" fmla="*/ 4057650 w 4876800"/>
              <a:gd name="connsiteY12" fmla="*/ 2247900 h 4876800"/>
              <a:gd name="connsiteX13" fmla="*/ 4057650 w 4876800"/>
              <a:gd name="connsiteY13" fmla="*/ 1676400 h 4876800"/>
              <a:gd name="connsiteX14" fmla="*/ 4152900 w 4876800"/>
              <a:gd name="connsiteY14" fmla="*/ 1581150 h 4876800"/>
              <a:gd name="connsiteX15" fmla="*/ 4152900 w 4876800"/>
              <a:gd name="connsiteY15" fmla="*/ 1200150 h 4876800"/>
              <a:gd name="connsiteX16" fmla="*/ 4248150 w 4876800"/>
              <a:gd name="connsiteY16" fmla="*/ 1295400 h 4876800"/>
              <a:gd name="connsiteX17" fmla="*/ 4152900 w 4876800"/>
              <a:gd name="connsiteY17" fmla="*/ 1390650 h 4876800"/>
              <a:gd name="connsiteX18" fmla="*/ 4057650 w 4876800"/>
              <a:gd name="connsiteY18" fmla="*/ 1295400 h 4876800"/>
              <a:gd name="connsiteX19" fmla="*/ 4152900 w 4876800"/>
              <a:gd name="connsiteY19" fmla="*/ 1200150 h 4876800"/>
              <a:gd name="connsiteX20" fmla="*/ 3867150 w 4876800"/>
              <a:gd name="connsiteY20" fmla="*/ 628650 h 4876800"/>
              <a:gd name="connsiteX21" fmla="*/ 3867150 w 4876800"/>
              <a:gd name="connsiteY21" fmla="*/ 4248150 h 4876800"/>
              <a:gd name="connsiteX22" fmla="*/ 4438650 w 4876800"/>
              <a:gd name="connsiteY22" fmla="*/ 4248150 h 4876800"/>
              <a:gd name="connsiteX23" fmla="*/ 4438650 w 4876800"/>
              <a:gd name="connsiteY23" fmla="*/ 628650 h 4876800"/>
              <a:gd name="connsiteX24" fmla="*/ 533400 w 4876800"/>
              <a:gd name="connsiteY24" fmla="*/ 0 h 4876800"/>
              <a:gd name="connsiteX25" fmla="*/ 628650 w 4876800"/>
              <a:gd name="connsiteY25" fmla="*/ 95250 h 4876800"/>
              <a:gd name="connsiteX26" fmla="*/ 628650 w 4876800"/>
              <a:gd name="connsiteY26" fmla="*/ 4248150 h 4876800"/>
              <a:gd name="connsiteX27" fmla="*/ 1009650 w 4876800"/>
              <a:gd name="connsiteY27" fmla="*/ 4248150 h 4876800"/>
              <a:gd name="connsiteX28" fmla="*/ 1009650 w 4876800"/>
              <a:gd name="connsiteY28" fmla="*/ 2819400 h 4876800"/>
              <a:gd name="connsiteX29" fmla="*/ 1104900 w 4876800"/>
              <a:gd name="connsiteY29" fmla="*/ 2724150 h 4876800"/>
              <a:gd name="connsiteX30" fmla="*/ 1866900 w 4876800"/>
              <a:gd name="connsiteY30" fmla="*/ 2724150 h 4876800"/>
              <a:gd name="connsiteX31" fmla="*/ 1962150 w 4876800"/>
              <a:gd name="connsiteY31" fmla="*/ 2819400 h 4876800"/>
              <a:gd name="connsiteX32" fmla="*/ 1962150 w 4876800"/>
              <a:gd name="connsiteY32" fmla="*/ 4248150 h 4876800"/>
              <a:gd name="connsiteX33" fmla="*/ 2343150 w 4876800"/>
              <a:gd name="connsiteY33" fmla="*/ 4248150 h 4876800"/>
              <a:gd name="connsiteX34" fmla="*/ 2343150 w 4876800"/>
              <a:gd name="connsiteY34" fmla="*/ 1676400 h 4876800"/>
              <a:gd name="connsiteX35" fmla="*/ 2438400 w 4876800"/>
              <a:gd name="connsiteY35" fmla="*/ 1581150 h 4876800"/>
              <a:gd name="connsiteX36" fmla="*/ 3200400 w 4876800"/>
              <a:gd name="connsiteY36" fmla="*/ 1581150 h 4876800"/>
              <a:gd name="connsiteX37" fmla="*/ 3295650 w 4876800"/>
              <a:gd name="connsiteY37" fmla="*/ 1676400 h 4876800"/>
              <a:gd name="connsiteX38" fmla="*/ 3295650 w 4876800"/>
              <a:gd name="connsiteY38" fmla="*/ 4248150 h 4876800"/>
              <a:gd name="connsiteX39" fmla="*/ 3676650 w 4876800"/>
              <a:gd name="connsiteY39" fmla="*/ 4248150 h 4876800"/>
              <a:gd name="connsiteX40" fmla="*/ 3676650 w 4876800"/>
              <a:gd name="connsiteY40" fmla="*/ 533400 h 4876800"/>
              <a:gd name="connsiteX41" fmla="*/ 3771900 w 4876800"/>
              <a:gd name="connsiteY41" fmla="*/ 438150 h 4876800"/>
              <a:gd name="connsiteX42" fmla="*/ 4533900 w 4876800"/>
              <a:gd name="connsiteY42" fmla="*/ 438150 h 4876800"/>
              <a:gd name="connsiteX43" fmla="*/ 4629150 w 4876800"/>
              <a:gd name="connsiteY43" fmla="*/ 533400 h 4876800"/>
              <a:gd name="connsiteX44" fmla="*/ 4629150 w 4876800"/>
              <a:gd name="connsiteY44" fmla="*/ 4248150 h 4876800"/>
              <a:gd name="connsiteX45" fmla="*/ 4781550 w 4876800"/>
              <a:gd name="connsiteY45" fmla="*/ 4248150 h 4876800"/>
              <a:gd name="connsiteX46" fmla="*/ 4876800 w 4876800"/>
              <a:gd name="connsiteY46" fmla="*/ 4343400 h 4876800"/>
              <a:gd name="connsiteX47" fmla="*/ 4781550 w 4876800"/>
              <a:gd name="connsiteY47" fmla="*/ 4438650 h 4876800"/>
              <a:gd name="connsiteX48" fmla="*/ 4438650 w 4876800"/>
              <a:gd name="connsiteY48" fmla="*/ 4438650 h 4876800"/>
              <a:gd name="connsiteX49" fmla="*/ 4438650 w 4876800"/>
              <a:gd name="connsiteY49" fmla="*/ 4781550 h 4876800"/>
              <a:gd name="connsiteX50" fmla="*/ 4343400 w 4876800"/>
              <a:gd name="connsiteY50" fmla="*/ 4876800 h 4876800"/>
              <a:gd name="connsiteX51" fmla="*/ 4248150 w 4876800"/>
              <a:gd name="connsiteY51" fmla="*/ 4781550 h 4876800"/>
              <a:gd name="connsiteX52" fmla="*/ 4248150 w 4876800"/>
              <a:gd name="connsiteY52" fmla="*/ 4438650 h 4876800"/>
              <a:gd name="connsiteX53" fmla="*/ 3867150 w 4876800"/>
              <a:gd name="connsiteY53" fmla="*/ 4438650 h 4876800"/>
              <a:gd name="connsiteX54" fmla="*/ 3867150 w 4876800"/>
              <a:gd name="connsiteY54" fmla="*/ 4781550 h 4876800"/>
              <a:gd name="connsiteX55" fmla="*/ 3771900 w 4876800"/>
              <a:gd name="connsiteY55" fmla="*/ 4876800 h 4876800"/>
              <a:gd name="connsiteX56" fmla="*/ 3676650 w 4876800"/>
              <a:gd name="connsiteY56" fmla="*/ 4781550 h 4876800"/>
              <a:gd name="connsiteX57" fmla="*/ 3676650 w 4876800"/>
              <a:gd name="connsiteY57" fmla="*/ 4438650 h 4876800"/>
              <a:gd name="connsiteX58" fmla="*/ 3295650 w 4876800"/>
              <a:gd name="connsiteY58" fmla="*/ 4438650 h 4876800"/>
              <a:gd name="connsiteX59" fmla="*/ 3295650 w 4876800"/>
              <a:gd name="connsiteY59" fmla="*/ 4781550 h 4876800"/>
              <a:gd name="connsiteX60" fmla="*/ 3200400 w 4876800"/>
              <a:gd name="connsiteY60" fmla="*/ 4876800 h 4876800"/>
              <a:gd name="connsiteX61" fmla="*/ 3105150 w 4876800"/>
              <a:gd name="connsiteY61" fmla="*/ 4781550 h 4876800"/>
              <a:gd name="connsiteX62" fmla="*/ 3105150 w 4876800"/>
              <a:gd name="connsiteY62" fmla="*/ 4438650 h 4876800"/>
              <a:gd name="connsiteX63" fmla="*/ 2724150 w 4876800"/>
              <a:gd name="connsiteY63" fmla="*/ 4438650 h 4876800"/>
              <a:gd name="connsiteX64" fmla="*/ 2724150 w 4876800"/>
              <a:gd name="connsiteY64" fmla="*/ 4781550 h 4876800"/>
              <a:gd name="connsiteX65" fmla="*/ 2628900 w 4876800"/>
              <a:gd name="connsiteY65" fmla="*/ 4876800 h 4876800"/>
              <a:gd name="connsiteX66" fmla="*/ 2533650 w 4876800"/>
              <a:gd name="connsiteY66" fmla="*/ 4781550 h 4876800"/>
              <a:gd name="connsiteX67" fmla="*/ 2533650 w 4876800"/>
              <a:gd name="connsiteY67" fmla="*/ 4438650 h 4876800"/>
              <a:gd name="connsiteX68" fmla="*/ 2152650 w 4876800"/>
              <a:gd name="connsiteY68" fmla="*/ 4438650 h 4876800"/>
              <a:gd name="connsiteX69" fmla="*/ 2152650 w 4876800"/>
              <a:gd name="connsiteY69" fmla="*/ 4781550 h 4876800"/>
              <a:gd name="connsiteX70" fmla="*/ 2057400 w 4876800"/>
              <a:gd name="connsiteY70" fmla="*/ 4876800 h 4876800"/>
              <a:gd name="connsiteX71" fmla="*/ 1962150 w 4876800"/>
              <a:gd name="connsiteY71" fmla="*/ 4781550 h 4876800"/>
              <a:gd name="connsiteX72" fmla="*/ 1962150 w 4876800"/>
              <a:gd name="connsiteY72" fmla="*/ 4438650 h 4876800"/>
              <a:gd name="connsiteX73" fmla="*/ 1581150 w 4876800"/>
              <a:gd name="connsiteY73" fmla="*/ 4438650 h 4876800"/>
              <a:gd name="connsiteX74" fmla="*/ 1581150 w 4876800"/>
              <a:gd name="connsiteY74" fmla="*/ 4781550 h 4876800"/>
              <a:gd name="connsiteX75" fmla="*/ 1485900 w 4876800"/>
              <a:gd name="connsiteY75" fmla="*/ 4876800 h 4876800"/>
              <a:gd name="connsiteX76" fmla="*/ 1390650 w 4876800"/>
              <a:gd name="connsiteY76" fmla="*/ 4781550 h 4876800"/>
              <a:gd name="connsiteX77" fmla="*/ 1390650 w 4876800"/>
              <a:gd name="connsiteY77" fmla="*/ 4438650 h 4876800"/>
              <a:gd name="connsiteX78" fmla="*/ 1009650 w 4876800"/>
              <a:gd name="connsiteY78" fmla="*/ 4438650 h 4876800"/>
              <a:gd name="connsiteX79" fmla="*/ 1009650 w 4876800"/>
              <a:gd name="connsiteY79" fmla="*/ 4781550 h 4876800"/>
              <a:gd name="connsiteX80" fmla="*/ 914400 w 4876800"/>
              <a:gd name="connsiteY80" fmla="*/ 4876800 h 4876800"/>
              <a:gd name="connsiteX81" fmla="*/ 819150 w 4876800"/>
              <a:gd name="connsiteY81" fmla="*/ 4781550 h 4876800"/>
              <a:gd name="connsiteX82" fmla="*/ 819150 w 4876800"/>
              <a:gd name="connsiteY82" fmla="*/ 4438650 h 4876800"/>
              <a:gd name="connsiteX83" fmla="*/ 533400 w 4876800"/>
              <a:gd name="connsiteY83" fmla="*/ 4438650 h 4876800"/>
              <a:gd name="connsiteX84" fmla="*/ 438150 w 4876800"/>
              <a:gd name="connsiteY84" fmla="*/ 4343400 h 4876800"/>
              <a:gd name="connsiteX85" fmla="*/ 438150 w 4876800"/>
              <a:gd name="connsiteY85" fmla="*/ 4057650 h 4876800"/>
              <a:gd name="connsiteX86" fmla="*/ 95250 w 4876800"/>
              <a:gd name="connsiteY86" fmla="*/ 4057650 h 4876800"/>
              <a:gd name="connsiteX87" fmla="*/ 0 w 4876800"/>
              <a:gd name="connsiteY87" fmla="*/ 3962400 h 4876800"/>
              <a:gd name="connsiteX88" fmla="*/ 95250 w 4876800"/>
              <a:gd name="connsiteY88" fmla="*/ 3867150 h 4876800"/>
              <a:gd name="connsiteX89" fmla="*/ 438150 w 4876800"/>
              <a:gd name="connsiteY89" fmla="*/ 3867150 h 4876800"/>
              <a:gd name="connsiteX90" fmla="*/ 438150 w 4876800"/>
              <a:gd name="connsiteY90" fmla="*/ 3486150 h 4876800"/>
              <a:gd name="connsiteX91" fmla="*/ 95250 w 4876800"/>
              <a:gd name="connsiteY91" fmla="*/ 3486150 h 4876800"/>
              <a:gd name="connsiteX92" fmla="*/ 0 w 4876800"/>
              <a:gd name="connsiteY92" fmla="*/ 3390900 h 4876800"/>
              <a:gd name="connsiteX93" fmla="*/ 95250 w 4876800"/>
              <a:gd name="connsiteY93" fmla="*/ 3295650 h 4876800"/>
              <a:gd name="connsiteX94" fmla="*/ 438150 w 4876800"/>
              <a:gd name="connsiteY94" fmla="*/ 3295650 h 4876800"/>
              <a:gd name="connsiteX95" fmla="*/ 438150 w 4876800"/>
              <a:gd name="connsiteY95" fmla="*/ 2914650 h 4876800"/>
              <a:gd name="connsiteX96" fmla="*/ 95250 w 4876800"/>
              <a:gd name="connsiteY96" fmla="*/ 2914650 h 4876800"/>
              <a:gd name="connsiteX97" fmla="*/ 0 w 4876800"/>
              <a:gd name="connsiteY97" fmla="*/ 2819400 h 4876800"/>
              <a:gd name="connsiteX98" fmla="*/ 95250 w 4876800"/>
              <a:gd name="connsiteY98" fmla="*/ 2724150 h 4876800"/>
              <a:gd name="connsiteX99" fmla="*/ 438150 w 4876800"/>
              <a:gd name="connsiteY99" fmla="*/ 2724150 h 4876800"/>
              <a:gd name="connsiteX100" fmla="*/ 438150 w 4876800"/>
              <a:gd name="connsiteY100" fmla="*/ 2343150 h 4876800"/>
              <a:gd name="connsiteX101" fmla="*/ 95250 w 4876800"/>
              <a:gd name="connsiteY101" fmla="*/ 2343150 h 4876800"/>
              <a:gd name="connsiteX102" fmla="*/ 0 w 4876800"/>
              <a:gd name="connsiteY102" fmla="*/ 2247900 h 4876800"/>
              <a:gd name="connsiteX103" fmla="*/ 95250 w 4876800"/>
              <a:gd name="connsiteY103" fmla="*/ 2152650 h 4876800"/>
              <a:gd name="connsiteX104" fmla="*/ 438150 w 4876800"/>
              <a:gd name="connsiteY104" fmla="*/ 2152650 h 4876800"/>
              <a:gd name="connsiteX105" fmla="*/ 438150 w 4876800"/>
              <a:gd name="connsiteY105" fmla="*/ 1771650 h 4876800"/>
              <a:gd name="connsiteX106" fmla="*/ 95250 w 4876800"/>
              <a:gd name="connsiteY106" fmla="*/ 1771650 h 4876800"/>
              <a:gd name="connsiteX107" fmla="*/ 0 w 4876800"/>
              <a:gd name="connsiteY107" fmla="*/ 1676400 h 4876800"/>
              <a:gd name="connsiteX108" fmla="*/ 95250 w 4876800"/>
              <a:gd name="connsiteY108" fmla="*/ 1581150 h 4876800"/>
              <a:gd name="connsiteX109" fmla="*/ 438150 w 4876800"/>
              <a:gd name="connsiteY109" fmla="*/ 1581150 h 4876800"/>
              <a:gd name="connsiteX110" fmla="*/ 438150 w 4876800"/>
              <a:gd name="connsiteY110" fmla="*/ 1200150 h 4876800"/>
              <a:gd name="connsiteX111" fmla="*/ 95250 w 4876800"/>
              <a:gd name="connsiteY111" fmla="*/ 1200150 h 4876800"/>
              <a:gd name="connsiteX112" fmla="*/ 0 w 4876800"/>
              <a:gd name="connsiteY112" fmla="*/ 1104900 h 4876800"/>
              <a:gd name="connsiteX113" fmla="*/ 95250 w 4876800"/>
              <a:gd name="connsiteY113" fmla="*/ 1009650 h 4876800"/>
              <a:gd name="connsiteX114" fmla="*/ 438150 w 4876800"/>
              <a:gd name="connsiteY114" fmla="*/ 1009650 h 4876800"/>
              <a:gd name="connsiteX115" fmla="*/ 438150 w 4876800"/>
              <a:gd name="connsiteY115" fmla="*/ 628650 h 4876800"/>
              <a:gd name="connsiteX116" fmla="*/ 95250 w 4876800"/>
              <a:gd name="connsiteY116" fmla="*/ 628650 h 4876800"/>
              <a:gd name="connsiteX117" fmla="*/ 0 w 4876800"/>
              <a:gd name="connsiteY117" fmla="*/ 533400 h 4876800"/>
              <a:gd name="connsiteX118" fmla="*/ 95250 w 4876800"/>
              <a:gd name="connsiteY118" fmla="*/ 438150 h 4876800"/>
              <a:gd name="connsiteX119" fmla="*/ 438150 w 4876800"/>
              <a:gd name="connsiteY119" fmla="*/ 438150 h 4876800"/>
              <a:gd name="connsiteX120" fmla="*/ 438150 w 4876800"/>
              <a:gd name="connsiteY120" fmla="*/ 95250 h 4876800"/>
              <a:gd name="connsiteX121" fmla="*/ 533400 w 4876800"/>
              <a:gd name="connsiteY12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876800" h="4876800">
                <a:moveTo>
                  <a:pt x="1200150" y="2914650"/>
                </a:moveTo>
                <a:lnTo>
                  <a:pt x="1200150" y="4248150"/>
                </a:lnTo>
                <a:lnTo>
                  <a:pt x="1771650" y="4248150"/>
                </a:lnTo>
                <a:lnTo>
                  <a:pt x="1771650" y="2914650"/>
                </a:lnTo>
                <a:close/>
                <a:moveTo>
                  <a:pt x="2533650" y="1771650"/>
                </a:moveTo>
                <a:lnTo>
                  <a:pt x="2533650" y="4248150"/>
                </a:lnTo>
                <a:lnTo>
                  <a:pt x="3105150" y="4248150"/>
                </a:lnTo>
                <a:lnTo>
                  <a:pt x="3105150" y="1771650"/>
                </a:lnTo>
                <a:close/>
                <a:moveTo>
                  <a:pt x="4152900" y="1581150"/>
                </a:moveTo>
                <a:cubicBezTo>
                  <a:pt x="4205511" y="1581150"/>
                  <a:pt x="4248150" y="1623789"/>
                  <a:pt x="4248150" y="1676400"/>
                </a:cubicBezTo>
                <a:lnTo>
                  <a:pt x="4248150" y="2247900"/>
                </a:lnTo>
                <a:cubicBezTo>
                  <a:pt x="4248150" y="2300511"/>
                  <a:pt x="4205511" y="2343150"/>
                  <a:pt x="4152900" y="2343150"/>
                </a:cubicBezTo>
                <a:cubicBezTo>
                  <a:pt x="4100289" y="2343150"/>
                  <a:pt x="4057650" y="2300511"/>
                  <a:pt x="4057650" y="2247900"/>
                </a:cubicBezTo>
                <a:lnTo>
                  <a:pt x="4057650" y="1676400"/>
                </a:lnTo>
                <a:cubicBezTo>
                  <a:pt x="4057650" y="1623789"/>
                  <a:pt x="4100289" y="1581150"/>
                  <a:pt x="4152900" y="1581150"/>
                </a:cubicBezTo>
                <a:close/>
                <a:moveTo>
                  <a:pt x="4152900" y="1200150"/>
                </a:moveTo>
                <a:cubicBezTo>
                  <a:pt x="4205473" y="1200150"/>
                  <a:pt x="4248150" y="1242826"/>
                  <a:pt x="4248150" y="1295400"/>
                </a:cubicBezTo>
                <a:cubicBezTo>
                  <a:pt x="4248150" y="1347973"/>
                  <a:pt x="4205473" y="1390650"/>
                  <a:pt x="4152900" y="1390650"/>
                </a:cubicBezTo>
                <a:cubicBezTo>
                  <a:pt x="4100326" y="1390650"/>
                  <a:pt x="4057650" y="1347973"/>
                  <a:pt x="4057650" y="1295400"/>
                </a:cubicBezTo>
                <a:cubicBezTo>
                  <a:pt x="4057650" y="1242826"/>
                  <a:pt x="4100326" y="1200150"/>
                  <a:pt x="4152900" y="1200150"/>
                </a:cubicBezTo>
                <a:close/>
                <a:moveTo>
                  <a:pt x="3867150" y="628650"/>
                </a:moveTo>
                <a:lnTo>
                  <a:pt x="3867150" y="4248150"/>
                </a:lnTo>
                <a:lnTo>
                  <a:pt x="4438650" y="4248150"/>
                </a:lnTo>
                <a:lnTo>
                  <a:pt x="4438650" y="628650"/>
                </a:lnTo>
                <a:close/>
                <a:moveTo>
                  <a:pt x="533400" y="0"/>
                </a:moveTo>
                <a:cubicBezTo>
                  <a:pt x="586011" y="0"/>
                  <a:pt x="628650" y="42639"/>
                  <a:pt x="628650" y="95250"/>
                </a:cubicBezTo>
                <a:lnTo>
                  <a:pt x="628650" y="4248150"/>
                </a:lnTo>
                <a:lnTo>
                  <a:pt x="1009650" y="4248150"/>
                </a:lnTo>
                <a:lnTo>
                  <a:pt x="1009650" y="2819400"/>
                </a:lnTo>
                <a:cubicBezTo>
                  <a:pt x="1009650" y="2766789"/>
                  <a:pt x="1052289" y="2724150"/>
                  <a:pt x="1104900" y="2724150"/>
                </a:cubicBezTo>
                <a:lnTo>
                  <a:pt x="1866900" y="2724150"/>
                </a:lnTo>
                <a:cubicBezTo>
                  <a:pt x="1919511" y="2724150"/>
                  <a:pt x="1962150" y="2766789"/>
                  <a:pt x="1962150" y="2819400"/>
                </a:cubicBezTo>
                <a:lnTo>
                  <a:pt x="1962150" y="4248150"/>
                </a:lnTo>
                <a:lnTo>
                  <a:pt x="2343150" y="4248150"/>
                </a:lnTo>
                <a:lnTo>
                  <a:pt x="2343150" y="1676400"/>
                </a:lnTo>
                <a:cubicBezTo>
                  <a:pt x="2343150" y="1623789"/>
                  <a:pt x="2385789" y="1581150"/>
                  <a:pt x="2438400" y="1581150"/>
                </a:cubicBezTo>
                <a:lnTo>
                  <a:pt x="3200400" y="1581150"/>
                </a:lnTo>
                <a:cubicBezTo>
                  <a:pt x="3253011" y="1581150"/>
                  <a:pt x="3295650" y="1623789"/>
                  <a:pt x="3295650" y="1676400"/>
                </a:cubicBezTo>
                <a:lnTo>
                  <a:pt x="3295650" y="4248150"/>
                </a:lnTo>
                <a:lnTo>
                  <a:pt x="3676650" y="4248150"/>
                </a:lnTo>
                <a:lnTo>
                  <a:pt x="3676650" y="533400"/>
                </a:lnTo>
                <a:cubicBezTo>
                  <a:pt x="3676650" y="480789"/>
                  <a:pt x="3719289" y="438150"/>
                  <a:pt x="3771900" y="438150"/>
                </a:cubicBezTo>
                <a:lnTo>
                  <a:pt x="4533900" y="438150"/>
                </a:lnTo>
                <a:cubicBezTo>
                  <a:pt x="4586511" y="438150"/>
                  <a:pt x="4629150" y="480789"/>
                  <a:pt x="4629150" y="533400"/>
                </a:cubicBezTo>
                <a:lnTo>
                  <a:pt x="4629150" y="4248150"/>
                </a:lnTo>
                <a:lnTo>
                  <a:pt x="4781550" y="4248150"/>
                </a:lnTo>
                <a:cubicBezTo>
                  <a:pt x="4834161" y="4248150"/>
                  <a:pt x="4876800" y="4290789"/>
                  <a:pt x="4876800" y="4343400"/>
                </a:cubicBezTo>
                <a:cubicBezTo>
                  <a:pt x="4876800" y="4396011"/>
                  <a:pt x="4834161" y="4438650"/>
                  <a:pt x="4781550" y="4438650"/>
                </a:cubicBezTo>
                <a:lnTo>
                  <a:pt x="4438650" y="4438650"/>
                </a:lnTo>
                <a:lnTo>
                  <a:pt x="4438650" y="4781550"/>
                </a:lnTo>
                <a:cubicBezTo>
                  <a:pt x="4438650" y="4834161"/>
                  <a:pt x="4396011" y="4876800"/>
                  <a:pt x="4343400" y="4876800"/>
                </a:cubicBezTo>
                <a:cubicBezTo>
                  <a:pt x="4290789" y="4876800"/>
                  <a:pt x="4248150" y="4834161"/>
                  <a:pt x="4248150" y="4781550"/>
                </a:cubicBezTo>
                <a:lnTo>
                  <a:pt x="4248150" y="4438650"/>
                </a:lnTo>
                <a:lnTo>
                  <a:pt x="3867150" y="4438650"/>
                </a:lnTo>
                <a:lnTo>
                  <a:pt x="3867150" y="4781550"/>
                </a:lnTo>
                <a:cubicBezTo>
                  <a:pt x="3867150" y="4834161"/>
                  <a:pt x="3824511" y="4876800"/>
                  <a:pt x="3771900" y="4876800"/>
                </a:cubicBezTo>
                <a:cubicBezTo>
                  <a:pt x="3719289" y="4876800"/>
                  <a:pt x="3676650" y="4834161"/>
                  <a:pt x="3676650" y="4781550"/>
                </a:cubicBezTo>
                <a:lnTo>
                  <a:pt x="3676650" y="4438650"/>
                </a:lnTo>
                <a:lnTo>
                  <a:pt x="3295650" y="4438650"/>
                </a:lnTo>
                <a:lnTo>
                  <a:pt x="3295650" y="4781550"/>
                </a:lnTo>
                <a:cubicBezTo>
                  <a:pt x="3295650" y="4834161"/>
                  <a:pt x="3253011" y="4876800"/>
                  <a:pt x="3200400" y="4876800"/>
                </a:cubicBezTo>
                <a:cubicBezTo>
                  <a:pt x="3147789" y="4876800"/>
                  <a:pt x="3105150" y="4834161"/>
                  <a:pt x="3105150" y="4781550"/>
                </a:cubicBezTo>
                <a:lnTo>
                  <a:pt x="3105150" y="4438650"/>
                </a:lnTo>
                <a:lnTo>
                  <a:pt x="2724150" y="4438650"/>
                </a:lnTo>
                <a:lnTo>
                  <a:pt x="2724150" y="4781550"/>
                </a:lnTo>
                <a:cubicBezTo>
                  <a:pt x="2724150" y="4834161"/>
                  <a:pt x="2681511" y="4876800"/>
                  <a:pt x="2628900" y="4876800"/>
                </a:cubicBezTo>
                <a:cubicBezTo>
                  <a:pt x="2576289" y="4876800"/>
                  <a:pt x="2533650" y="4834161"/>
                  <a:pt x="2533650" y="4781550"/>
                </a:cubicBezTo>
                <a:lnTo>
                  <a:pt x="2533650" y="4438650"/>
                </a:lnTo>
                <a:lnTo>
                  <a:pt x="2152650" y="4438650"/>
                </a:lnTo>
                <a:lnTo>
                  <a:pt x="2152650" y="4781550"/>
                </a:lnTo>
                <a:cubicBezTo>
                  <a:pt x="2152650" y="4834161"/>
                  <a:pt x="2110011" y="4876800"/>
                  <a:pt x="2057400" y="4876800"/>
                </a:cubicBezTo>
                <a:cubicBezTo>
                  <a:pt x="2004789" y="4876800"/>
                  <a:pt x="1962150" y="4834161"/>
                  <a:pt x="1962150" y="4781550"/>
                </a:cubicBezTo>
                <a:lnTo>
                  <a:pt x="1962150" y="4438650"/>
                </a:lnTo>
                <a:lnTo>
                  <a:pt x="1581150" y="4438650"/>
                </a:lnTo>
                <a:lnTo>
                  <a:pt x="1581150" y="4781550"/>
                </a:lnTo>
                <a:cubicBezTo>
                  <a:pt x="1581150" y="4834161"/>
                  <a:pt x="1538511" y="4876800"/>
                  <a:pt x="1485900" y="4876800"/>
                </a:cubicBezTo>
                <a:cubicBezTo>
                  <a:pt x="1433289" y="4876800"/>
                  <a:pt x="1390650" y="4834161"/>
                  <a:pt x="1390650" y="4781550"/>
                </a:cubicBezTo>
                <a:lnTo>
                  <a:pt x="1390650" y="4438650"/>
                </a:lnTo>
                <a:lnTo>
                  <a:pt x="1009650" y="4438650"/>
                </a:lnTo>
                <a:lnTo>
                  <a:pt x="1009650" y="4781550"/>
                </a:lnTo>
                <a:cubicBezTo>
                  <a:pt x="1009650" y="4834161"/>
                  <a:pt x="967011" y="4876800"/>
                  <a:pt x="914400" y="4876800"/>
                </a:cubicBezTo>
                <a:cubicBezTo>
                  <a:pt x="861789" y="4876800"/>
                  <a:pt x="819150" y="4834161"/>
                  <a:pt x="819150" y="4781550"/>
                </a:cubicBezTo>
                <a:lnTo>
                  <a:pt x="819150" y="4438650"/>
                </a:lnTo>
                <a:lnTo>
                  <a:pt x="533400" y="4438650"/>
                </a:lnTo>
                <a:cubicBezTo>
                  <a:pt x="480789" y="4438650"/>
                  <a:pt x="438150" y="4396011"/>
                  <a:pt x="438150" y="4343400"/>
                </a:cubicBezTo>
                <a:lnTo>
                  <a:pt x="438150" y="4057650"/>
                </a:lnTo>
                <a:lnTo>
                  <a:pt x="95250" y="4057650"/>
                </a:lnTo>
                <a:cubicBezTo>
                  <a:pt x="42639" y="4057650"/>
                  <a:pt x="0" y="4015011"/>
                  <a:pt x="0" y="3962400"/>
                </a:cubicBezTo>
                <a:cubicBezTo>
                  <a:pt x="0" y="3909789"/>
                  <a:pt x="42639" y="3867150"/>
                  <a:pt x="95250" y="3867150"/>
                </a:cubicBezTo>
                <a:lnTo>
                  <a:pt x="438150" y="3867150"/>
                </a:lnTo>
                <a:lnTo>
                  <a:pt x="438150" y="3486150"/>
                </a:lnTo>
                <a:lnTo>
                  <a:pt x="95250" y="3486150"/>
                </a:lnTo>
                <a:cubicBezTo>
                  <a:pt x="42639" y="3486150"/>
                  <a:pt x="0" y="3443511"/>
                  <a:pt x="0" y="3390900"/>
                </a:cubicBezTo>
                <a:cubicBezTo>
                  <a:pt x="0" y="3338289"/>
                  <a:pt x="42639" y="3295650"/>
                  <a:pt x="95250" y="3295650"/>
                </a:cubicBezTo>
                <a:lnTo>
                  <a:pt x="438150" y="3295650"/>
                </a:lnTo>
                <a:lnTo>
                  <a:pt x="438150" y="2914650"/>
                </a:lnTo>
                <a:lnTo>
                  <a:pt x="95250" y="2914650"/>
                </a:lnTo>
                <a:cubicBezTo>
                  <a:pt x="42639" y="2914650"/>
                  <a:pt x="0" y="2872011"/>
                  <a:pt x="0" y="2819400"/>
                </a:cubicBezTo>
                <a:cubicBezTo>
                  <a:pt x="0" y="2766789"/>
                  <a:pt x="42639" y="2724150"/>
                  <a:pt x="95250" y="2724150"/>
                </a:cubicBezTo>
                <a:lnTo>
                  <a:pt x="438150" y="2724150"/>
                </a:lnTo>
                <a:lnTo>
                  <a:pt x="438150" y="2343150"/>
                </a:lnTo>
                <a:lnTo>
                  <a:pt x="95250" y="2343150"/>
                </a:lnTo>
                <a:cubicBezTo>
                  <a:pt x="42639" y="2343150"/>
                  <a:pt x="0" y="2300511"/>
                  <a:pt x="0" y="2247900"/>
                </a:cubicBezTo>
                <a:cubicBezTo>
                  <a:pt x="0" y="2195289"/>
                  <a:pt x="42639" y="2152650"/>
                  <a:pt x="95250" y="2152650"/>
                </a:cubicBezTo>
                <a:lnTo>
                  <a:pt x="438150" y="2152650"/>
                </a:lnTo>
                <a:lnTo>
                  <a:pt x="438150" y="1771650"/>
                </a:lnTo>
                <a:lnTo>
                  <a:pt x="95250" y="1771650"/>
                </a:lnTo>
                <a:cubicBezTo>
                  <a:pt x="42639" y="1771650"/>
                  <a:pt x="0" y="1729011"/>
                  <a:pt x="0" y="1676400"/>
                </a:cubicBezTo>
                <a:cubicBezTo>
                  <a:pt x="0" y="1623789"/>
                  <a:pt x="42639" y="1581150"/>
                  <a:pt x="95250" y="1581150"/>
                </a:cubicBezTo>
                <a:lnTo>
                  <a:pt x="438150" y="1581150"/>
                </a:lnTo>
                <a:lnTo>
                  <a:pt x="438150" y="1200150"/>
                </a:lnTo>
                <a:lnTo>
                  <a:pt x="95250" y="1200150"/>
                </a:lnTo>
                <a:cubicBezTo>
                  <a:pt x="42639" y="1200150"/>
                  <a:pt x="0" y="1157511"/>
                  <a:pt x="0" y="1104900"/>
                </a:cubicBezTo>
                <a:cubicBezTo>
                  <a:pt x="0" y="1052289"/>
                  <a:pt x="42639" y="1009650"/>
                  <a:pt x="95250" y="1009650"/>
                </a:cubicBezTo>
                <a:lnTo>
                  <a:pt x="438150" y="1009650"/>
                </a:lnTo>
                <a:lnTo>
                  <a:pt x="438150" y="628650"/>
                </a:lnTo>
                <a:lnTo>
                  <a:pt x="95250" y="628650"/>
                </a:lnTo>
                <a:cubicBezTo>
                  <a:pt x="42639" y="628650"/>
                  <a:pt x="0" y="586011"/>
                  <a:pt x="0" y="533400"/>
                </a:cubicBezTo>
                <a:cubicBezTo>
                  <a:pt x="0" y="480789"/>
                  <a:pt x="42639" y="438150"/>
                  <a:pt x="95250" y="438150"/>
                </a:cubicBezTo>
                <a:lnTo>
                  <a:pt x="438150" y="438150"/>
                </a:lnTo>
                <a:lnTo>
                  <a:pt x="438150" y="95250"/>
                </a:lnTo>
                <a:cubicBezTo>
                  <a:pt x="438150" y="42639"/>
                  <a:pt x="480789" y="0"/>
                  <a:pt x="533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9DB914-F610-4E4D-A6A1-F1B90A4D683C}"/>
              </a:ext>
            </a:extLst>
          </p:cNvPr>
          <p:cNvSpPr>
            <a:spLocks noChangeAspect="1"/>
          </p:cNvSpPr>
          <p:nvPr/>
        </p:nvSpPr>
        <p:spPr>
          <a:xfrm>
            <a:off x="11808643" y="4842149"/>
            <a:ext cx="853440" cy="853430"/>
          </a:xfrm>
          <a:custGeom>
            <a:avLst/>
            <a:gdLst>
              <a:gd name="connsiteX0" fmla="*/ 3645359 w 4876801"/>
              <a:gd name="connsiteY0" fmla="*/ 3396146 h 4876744"/>
              <a:gd name="connsiteX1" fmla="*/ 3391123 w 4876801"/>
              <a:gd name="connsiteY1" fmla="*/ 3650382 h 4876744"/>
              <a:gd name="connsiteX2" fmla="*/ 3735363 w 4876801"/>
              <a:gd name="connsiteY2" fmla="*/ 4112009 h 4876744"/>
              <a:gd name="connsiteX3" fmla="*/ 4018359 w 4876801"/>
              <a:gd name="connsiteY3" fmla="*/ 4555517 h 4876744"/>
              <a:gd name="connsiteX4" fmla="*/ 4607161 w 4876801"/>
              <a:gd name="connsiteY4" fmla="*/ 4538476 h 4876744"/>
              <a:gd name="connsiteX5" fmla="*/ 4555815 w 4876801"/>
              <a:gd name="connsiteY5" fmla="*/ 4017801 h 4876744"/>
              <a:gd name="connsiteX6" fmla="*/ 4092327 w 4876801"/>
              <a:gd name="connsiteY6" fmla="*/ 3722266 h 4876744"/>
              <a:gd name="connsiteX7" fmla="*/ 3645359 w 4876801"/>
              <a:gd name="connsiteY7" fmla="*/ 3396146 h 4876744"/>
              <a:gd name="connsiteX8" fmla="*/ 3186261 w 4876801"/>
              <a:gd name="connsiteY8" fmla="*/ 2989994 h 4876744"/>
              <a:gd name="connsiteX9" fmla="*/ 2979204 w 4876801"/>
              <a:gd name="connsiteY9" fmla="*/ 3195303 h 4876744"/>
              <a:gd name="connsiteX10" fmla="*/ 3266852 w 4876801"/>
              <a:gd name="connsiteY10" fmla="*/ 3505200 h 4876744"/>
              <a:gd name="connsiteX11" fmla="*/ 3498168 w 4876801"/>
              <a:gd name="connsiteY11" fmla="*/ 3273921 h 4876744"/>
              <a:gd name="connsiteX12" fmla="*/ 3186261 w 4876801"/>
              <a:gd name="connsiteY12" fmla="*/ 2989994 h 4876744"/>
              <a:gd name="connsiteX13" fmla="*/ 952500 w 4876801"/>
              <a:gd name="connsiteY13" fmla="*/ 2105025 h 4876744"/>
              <a:gd name="connsiteX14" fmla="*/ 952500 w 4876801"/>
              <a:gd name="connsiteY14" fmla="*/ 2485988 h 4876744"/>
              <a:gd name="connsiteX15" fmla="*/ 1333500 w 4876801"/>
              <a:gd name="connsiteY15" fmla="*/ 2485988 h 4876744"/>
              <a:gd name="connsiteX16" fmla="*/ 1333500 w 4876801"/>
              <a:gd name="connsiteY16" fmla="*/ 2105025 h 4876744"/>
              <a:gd name="connsiteX17" fmla="*/ 1524000 w 4876801"/>
              <a:gd name="connsiteY17" fmla="*/ 1533525 h 4876744"/>
              <a:gd name="connsiteX18" fmla="*/ 1524000 w 4876801"/>
              <a:gd name="connsiteY18" fmla="*/ 2485988 h 4876744"/>
              <a:gd name="connsiteX19" fmla="*/ 1904963 w 4876801"/>
              <a:gd name="connsiteY19" fmla="*/ 2485988 h 4876744"/>
              <a:gd name="connsiteX20" fmla="*/ 1904963 w 4876801"/>
              <a:gd name="connsiteY20" fmla="*/ 1533525 h 4876744"/>
              <a:gd name="connsiteX21" fmla="*/ 476250 w 4876801"/>
              <a:gd name="connsiteY21" fmla="*/ 1459594 h 4876744"/>
              <a:gd name="connsiteX22" fmla="*/ 547688 w 4876801"/>
              <a:gd name="connsiteY22" fmla="*/ 1531031 h 4876744"/>
              <a:gd name="connsiteX23" fmla="*/ 476250 w 4876801"/>
              <a:gd name="connsiteY23" fmla="*/ 1602469 h 4876744"/>
              <a:gd name="connsiteX24" fmla="*/ 404813 w 4876801"/>
              <a:gd name="connsiteY24" fmla="*/ 1531031 h 4876744"/>
              <a:gd name="connsiteX25" fmla="*/ 476250 w 4876801"/>
              <a:gd name="connsiteY25" fmla="*/ 1459594 h 4876744"/>
              <a:gd name="connsiteX26" fmla="*/ 2095463 w 4876801"/>
              <a:gd name="connsiteY26" fmla="*/ 962025 h 4876744"/>
              <a:gd name="connsiteX27" fmla="*/ 2095463 w 4876801"/>
              <a:gd name="connsiteY27" fmla="*/ 2485988 h 4876744"/>
              <a:gd name="connsiteX28" fmla="*/ 2476463 w 4876801"/>
              <a:gd name="connsiteY28" fmla="*/ 2485988 h 4876744"/>
              <a:gd name="connsiteX29" fmla="*/ 2476463 w 4876801"/>
              <a:gd name="connsiteY29" fmla="*/ 962025 h 4876744"/>
              <a:gd name="connsiteX30" fmla="*/ 2000213 w 4876801"/>
              <a:gd name="connsiteY30" fmla="*/ 771525 h 4876744"/>
              <a:gd name="connsiteX31" fmla="*/ 2571713 w 4876801"/>
              <a:gd name="connsiteY31" fmla="*/ 771525 h 4876744"/>
              <a:gd name="connsiteX32" fmla="*/ 2666963 w 4876801"/>
              <a:gd name="connsiteY32" fmla="*/ 866775 h 4876744"/>
              <a:gd name="connsiteX33" fmla="*/ 2666963 w 4876801"/>
              <a:gd name="connsiteY33" fmla="*/ 2485988 h 4876744"/>
              <a:gd name="connsiteX34" fmla="*/ 2762213 w 4876801"/>
              <a:gd name="connsiteY34" fmla="*/ 2485988 h 4876744"/>
              <a:gd name="connsiteX35" fmla="*/ 2857463 w 4876801"/>
              <a:gd name="connsiteY35" fmla="*/ 2581238 h 4876744"/>
              <a:gd name="connsiteX36" fmla="*/ 2762213 w 4876801"/>
              <a:gd name="connsiteY36" fmla="*/ 2676488 h 4876744"/>
              <a:gd name="connsiteX37" fmla="*/ 666750 w 4876801"/>
              <a:gd name="connsiteY37" fmla="*/ 2676488 h 4876744"/>
              <a:gd name="connsiteX38" fmla="*/ 571500 w 4876801"/>
              <a:gd name="connsiteY38" fmla="*/ 2581238 h 4876744"/>
              <a:gd name="connsiteX39" fmla="*/ 666750 w 4876801"/>
              <a:gd name="connsiteY39" fmla="*/ 2485988 h 4876744"/>
              <a:gd name="connsiteX40" fmla="*/ 762000 w 4876801"/>
              <a:gd name="connsiteY40" fmla="*/ 2485988 h 4876744"/>
              <a:gd name="connsiteX41" fmla="*/ 762000 w 4876801"/>
              <a:gd name="connsiteY41" fmla="*/ 2009775 h 4876744"/>
              <a:gd name="connsiteX42" fmla="*/ 857250 w 4876801"/>
              <a:gd name="connsiteY42" fmla="*/ 1914525 h 4876744"/>
              <a:gd name="connsiteX43" fmla="*/ 1333500 w 4876801"/>
              <a:gd name="connsiteY43" fmla="*/ 1914525 h 4876744"/>
              <a:gd name="connsiteX44" fmla="*/ 1333500 w 4876801"/>
              <a:gd name="connsiteY44" fmla="*/ 1438275 h 4876744"/>
              <a:gd name="connsiteX45" fmla="*/ 1428750 w 4876801"/>
              <a:gd name="connsiteY45" fmla="*/ 1343025 h 4876744"/>
              <a:gd name="connsiteX46" fmla="*/ 1904963 w 4876801"/>
              <a:gd name="connsiteY46" fmla="*/ 1343025 h 4876744"/>
              <a:gd name="connsiteX47" fmla="*/ 1904963 w 4876801"/>
              <a:gd name="connsiteY47" fmla="*/ 866775 h 4876744"/>
              <a:gd name="connsiteX48" fmla="*/ 2000213 w 4876801"/>
              <a:gd name="connsiteY48" fmla="*/ 771525 h 4876744"/>
              <a:gd name="connsiteX49" fmla="*/ 1809713 w 4876801"/>
              <a:gd name="connsiteY49" fmla="*/ 381000 h 4876744"/>
              <a:gd name="connsiteX50" fmla="*/ 1904963 w 4876801"/>
              <a:gd name="connsiteY50" fmla="*/ 476250 h 4876744"/>
              <a:gd name="connsiteX51" fmla="*/ 1809713 w 4876801"/>
              <a:gd name="connsiteY51" fmla="*/ 571500 h 4876744"/>
              <a:gd name="connsiteX52" fmla="*/ 706301 w 4876801"/>
              <a:gd name="connsiteY52" fmla="*/ 1248147 h 4876744"/>
              <a:gd name="connsiteX53" fmla="*/ 578160 w 4876801"/>
              <a:gd name="connsiteY53" fmla="*/ 1289633 h 4876744"/>
              <a:gd name="connsiteX54" fmla="*/ 536674 w 4876801"/>
              <a:gd name="connsiteY54" fmla="*/ 1161454 h 4876744"/>
              <a:gd name="connsiteX55" fmla="*/ 1809713 w 4876801"/>
              <a:gd name="connsiteY55" fmla="*/ 381000 h 4876744"/>
              <a:gd name="connsiteX56" fmla="*/ 1809713 w 4876801"/>
              <a:gd name="connsiteY56" fmla="*/ 190500 h 4876744"/>
              <a:gd name="connsiteX57" fmla="*/ 190500 w 4876801"/>
              <a:gd name="connsiteY57" fmla="*/ 1809713 h 4876744"/>
              <a:gd name="connsiteX58" fmla="*/ 1813545 w 4876801"/>
              <a:gd name="connsiteY58" fmla="*/ 3431418 h 4876744"/>
              <a:gd name="connsiteX59" fmla="*/ 2779663 w 4876801"/>
              <a:gd name="connsiteY59" fmla="*/ 3110880 h 4876744"/>
              <a:gd name="connsiteX60" fmla="*/ 3432758 w 4876801"/>
              <a:gd name="connsiteY60" fmla="*/ 1812205 h 4876744"/>
              <a:gd name="connsiteX61" fmla="*/ 1809713 w 4876801"/>
              <a:gd name="connsiteY61" fmla="*/ 190500 h 4876744"/>
              <a:gd name="connsiteX62" fmla="*/ 1809713 w 4876801"/>
              <a:gd name="connsiteY62" fmla="*/ 0 h 4876744"/>
              <a:gd name="connsiteX63" fmla="*/ 3623258 w 4876801"/>
              <a:gd name="connsiteY63" fmla="*/ 1812205 h 4876744"/>
              <a:gd name="connsiteX64" fmla="*/ 3303612 w 4876801"/>
              <a:gd name="connsiteY64" fmla="*/ 2838227 h 4876744"/>
              <a:gd name="connsiteX65" fmla="*/ 4194721 w 4876801"/>
              <a:gd name="connsiteY65" fmla="*/ 3561643 h 4876744"/>
              <a:gd name="connsiteX66" fmla="*/ 4663901 w 4876801"/>
              <a:gd name="connsiteY66" fmla="*/ 3860825 h 4876744"/>
              <a:gd name="connsiteX67" fmla="*/ 4674171 w 4876801"/>
              <a:gd name="connsiteY67" fmla="*/ 3868378 h 4876744"/>
              <a:gd name="connsiteX68" fmla="*/ 4757142 w 4876801"/>
              <a:gd name="connsiteY68" fmla="*/ 4655902 h 4876744"/>
              <a:gd name="connsiteX69" fmla="*/ 3868973 w 4876801"/>
              <a:gd name="connsiteY69" fmla="*/ 4673947 h 4876744"/>
              <a:gd name="connsiteX70" fmla="*/ 3861383 w 4876801"/>
              <a:gd name="connsiteY70" fmla="*/ 4663678 h 4876744"/>
              <a:gd name="connsiteX71" fmla="*/ 3574777 w 4876801"/>
              <a:gd name="connsiteY71" fmla="*/ 4214478 h 4876744"/>
              <a:gd name="connsiteX72" fmla="*/ 2826209 w 4876801"/>
              <a:gd name="connsiteY72" fmla="*/ 3311426 h 4876744"/>
              <a:gd name="connsiteX73" fmla="*/ 1813545 w 4876801"/>
              <a:gd name="connsiteY73" fmla="*/ 3621918 h 4876744"/>
              <a:gd name="connsiteX74" fmla="*/ 0 w 4876801"/>
              <a:gd name="connsiteY74" fmla="*/ 1809713 h 4876744"/>
              <a:gd name="connsiteX75" fmla="*/ 1809713 w 4876801"/>
              <a:gd name="connsiteY75" fmla="*/ 0 h 487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876801" h="4876744">
                <a:moveTo>
                  <a:pt x="3645359" y="3396146"/>
                </a:moveTo>
                <a:lnTo>
                  <a:pt x="3391123" y="3650382"/>
                </a:lnTo>
                <a:cubicBezTo>
                  <a:pt x="3530501" y="3817813"/>
                  <a:pt x="3648707" y="3976204"/>
                  <a:pt x="3735363" y="4112009"/>
                </a:cubicBezTo>
                <a:lnTo>
                  <a:pt x="4018359" y="4555517"/>
                </a:lnTo>
                <a:cubicBezTo>
                  <a:pt x="4176117" y="4736195"/>
                  <a:pt x="4458221" y="4728753"/>
                  <a:pt x="4607161" y="4538476"/>
                </a:cubicBezTo>
                <a:cubicBezTo>
                  <a:pt x="4729981" y="4381649"/>
                  <a:pt x="4706615" y="4149440"/>
                  <a:pt x="4555815" y="4017801"/>
                </a:cubicBezTo>
                <a:lnTo>
                  <a:pt x="4092327" y="3722266"/>
                </a:lnTo>
                <a:cubicBezTo>
                  <a:pt x="3957675" y="3636392"/>
                  <a:pt x="3804382" y="3524510"/>
                  <a:pt x="3645359" y="3396146"/>
                </a:cubicBezTo>
                <a:close/>
                <a:moveTo>
                  <a:pt x="3186261" y="2989994"/>
                </a:moveTo>
                <a:cubicBezTo>
                  <a:pt x="3122749" y="3063924"/>
                  <a:pt x="3053544" y="3132534"/>
                  <a:pt x="2979204" y="3195303"/>
                </a:cubicBezTo>
                <a:cubicBezTo>
                  <a:pt x="3075087" y="3292897"/>
                  <a:pt x="3173685" y="3399123"/>
                  <a:pt x="3266852" y="3505200"/>
                </a:cubicBezTo>
                <a:lnTo>
                  <a:pt x="3498168" y="3273921"/>
                </a:lnTo>
                <a:cubicBezTo>
                  <a:pt x="3387105" y="3179080"/>
                  <a:pt x="3280209" y="3081784"/>
                  <a:pt x="3186261" y="2989994"/>
                </a:cubicBezTo>
                <a:close/>
                <a:moveTo>
                  <a:pt x="952500" y="2105025"/>
                </a:moveTo>
                <a:lnTo>
                  <a:pt x="952500" y="2485988"/>
                </a:lnTo>
                <a:lnTo>
                  <a:pt x="1333500" y="2485988"/>
                </a:lnTo>
                <a:lnTo>
                  <a:pt x="1333500" y="2105025"/>
                </a:lnTo>
                <a:close/>
                <a:moveTo>
                  <a:pt x="1524000" y="1533525"/>
                </a:moveTo>
                <a:cubicBezTo>
                  <a:pt x="1524000" y="1685553"/>
                  <a:pt x="1524000" y="2227882"/>
                  <a:pt x="1524000" y="2485988"/>
                </a:cubicBezTo>
                <a:lnTo>
                  <a:pt x="1904963" y="2485988"/>
                </a:lnTo>
                <a:lnTo>
                  <a:pt x="1904963" y="1533525"/>
                </a:lnTo>
                <a:close/>
                <a:moveTo>
                  <a:pt x="476250" y="1459594"/>
                </a:moveTo>
                <a:cubicBezTo>
                  <a:pt x="515690" y="1459594"/>
                  <a:pt x="547688" y="1491592"/>
                  <a:pt x="547688" y="1531031"/>
                </a:cubicBezTo>
                <a:cubicBezTo>
                  <a:pt x="547688" y="1570508"/>
                  <a:pt x="515690" y="1602469"/>
                  <a:pt x="476250" y="1602469"/>
                </a:cubicBezTo>
                <a:cubicBezTo>
                  <a:pt x="436774" y="1602469"/>
                  <a:pt x="404813" y="1570508"/>
                  <a:pt x="404813" y="1531031"/>
                </a:cubicBezTo>
                <a:cubicBezTo>
                  <a:pt x="404813" y="1491592"/>
                  <a:pt x="436774" y="1459594"/>
                  <a:pt x="476250" y="1459594"/>
                </a:cubicBezTo>
                <a:close/>
                <a:moveTo>
                  <a:pt x="2095463" y="962025"/>
                </a:moveTo>
                <a:cubicBezTo>
                  <a:pt x="2095463" y="1146497"/>
                  <a:pt x="2095463" y="2301478"/>
                  <a:pt x="2095463" y="2485988"/>
                </a:cubicBezTo>
                <a:lnTo>
                  <a:pt x="2476463" y="2485988"/>
                </a:lnTo>
                <a:lnTo>
                  <a:pt x="2476463" y="962025"/>
                </a:lnTo>
                <a:close/>
                <a:moveTo>
                  <a:pt x="2000213" y="771525"/>
                </a:moveTo>
                <a:lnTo>
                  <a:pt x="2571713" y="771525"/>
                </a:lnTo>
                <a:cubicBezTo>
                  <a:pt x="2624323" y="771525"/>
                  <a:pt x="2666963" y="814164"/>
                  <a:pt x="2666963" y="866775"/>
                </a:cubicBezTo>
                <a:lnTo>
                  <a:pt x="2666963" y="2485988"/>
                </a:lnTo>
                <a:lnTo>
                  <a:pt x="2762213" y="2485988"/>
                </a:lnTo>
                <a:cubicBezTo>
                  <a:pt x="2814823" y="2485988"/>
                  <a:pt x="2857463" y="2528664"/>
                  <a:pt x="2857463" y="2581238"/>
                </a:cubicBezTo>
                <a:cubicBezTo>
                  <a:pt x="2857463" y="2633848"/>
                  <a:pt x="2814823" y="2676488"/>
                  <a:pt x="2762213" y="2676488"/>
                </a:cubicBezTo>
                <a:lnTo>
                  <a:pt x="666750" y="2676488"/>
                </a:lnTo>
                <a:cubicBezTo>
                  <a:pt x="614139" y="2676488"/>
                  <a:pt x="571500" y="2633848"/>
                  <a:pt x="571500" y="2581238"/>
                </a:cubicBezTo>
                <a:cubicBezTo>
                  <a:pt x="571500" y="2528664"/>
                  <a:pt x="614139" y="2485988"/>
                  <a:pt x="666750" y="2485988"/>
                </a:cubicBezTo>
                <a:lnTo>
                  <a:pt x="762000" y="2485988"/>
                </a:lnTo>
                <a:lnTo>
                  <a:pt x="762000" y="2009775"/>
                </a:lnTo>
                <a:cubicBezTo>
                  <a:pt x="762000" y="1957164"/>
                  <a:pt x="804639" y="1914525"/>
                  <a:pt x="857250" y="1914525"/>
                </a:cubicBezTo>
                <a:lnTo>
                  <a:pt x="1333500" y="1914525"/>
                </a:lnTo>
                <a:lnTo>
                  <a:pt x="1333500" y="1438275"/>
                </a:lnTo>
                <a:cubicBezTo>
                  <a:pt x="1333500" y="1385664"/>
                  <a:pt x="1376139" y="1343025"/>
                  <a:pt x="1428750" y="1343025"/>
                </a:cubicBezTo>
                <a:lnTo>
                  <a:pt x="1904963" y="1343025"/>
                </a:lnTo>
                <a:lnTo>
                  <a:pt x="1904963" y="866775"/>
                </a:lnTo>
                <a:cubicBezTo>
                  <a:pt x="1904963" y="814164"/>
                  <a:pt x="1947602" y="771525"/>
                  <a:pt x="2000213" y="771525"/>
                </a:cubicBezTo>
                <a:close/>
                <a:moveTo>
                  <a:pt x="1809713" y="381000"/>
                </a:moveTo>
                <a:cubicBezTo>
                  <a:pt x="1862324" y="381000"/>
                  <a:pt x="1904963" y="423639"/>
                  <a:pt x="1904963" y="476250"/>
                </a:cubicBezTo>
                <a:cubicBezTo>
                  <a:pt x="1904963" y="528861"/>
                  <a:pt x="1862324" y="571500"/>
                  <a:pt x="1809713" y="571500"/>
                </a:cubicBezTo>
                <a:cubicBezTo>
                  <a:pt x="1342430" y="571500"/>
                  <a:pt x="919646" y="830796"/>
                  <a:pt x="706301" y="1248147"/>
                </a:cubicBezTo>
                <a:cubicBezTo>
                  <a:pt x="682377" y="1294991"/>
                  <a:pt x="624967" y="1313557"/>
                  <a:pt x="578160" y="1289633"/>
                </a:cubicBezTo>
                <a:cubicBezTo>
                  <a:pt x="531317" y="1265671"/>
                  <a:pt x="512750" y="1208298"/>
                  <a:pt x="536674" y="1161454"/>
                </a:cubicBezTo>
                <a:cubicBezTo>
                  <a:pt x="775320" y="694543"/>
                  <a:pt x="1259421" y="381000"/>
                  <a:pt x="1809713" y="381000"/>
                </a:cubicBezTo>
                <a:close/>
                <a:moveTo>
                  <a:pt x="1809713" y="190500"/>
                </a:moveTo>
                <a:cubicBezTo>
                  <a:pt x="916893" y="190500"/>
                  <a:pt x="190500" y="916893"/>
                  <a:pt x="190500" y="1809713"/>
                </a:cubicBezTo>
                <a:cubicBezTo>
                  <a:pt x="190500" y="2703946"/>
                  <a:pt x="918604" y="3431418"/>
                  <a:pt x="1813545" y="3431418"/>
                </a:cubicBezTo>
                <a:cubicBezTo>
                  <a:pt x="2164370" y="3431418"/>
                  <a:pt x="2498452" y="3320579"/>
                  <a:pt x="2779663" y="3110880"/>
                </a:cubicBezTo>
                <a:cubicBezTo>
                  <a:pt x="3172643" y="2817763"/>
                  <a:pt x="3432758" y="2348247"/>
                  <a:pt x="3432758" y="1812205"/>
                </a:cubicBezTo>
                <a:cubicBezTo>
                  <a:pt x="3432758" y="917972"/>
                  <a:pt x="2704691" y="190500"/>
                  <a:pt x="1809713" y="190500"/>
                </a:cubicBezTo>
                <a:close/>
                <a:moveTo>
                  <a:pt x="1809713" y="0"/>
                </a:moveTo>
                <a:cubicBezTo>
                  <a:pt x="2809726" y="0"/>
                  <a:pt x="3623258" y="812936"/>
                  <a:pt x="3623258" y="1812205"/>
                </a:cubicBezTo>
                <a:cubicBezTo>
                  <a:pt x="3623258" y="2182676"/>
                  <a:pt x="3512976" y="2535622"/>
                  <a:pt x="3303612" y="2838227"/>
                </a:cubicBezTo>
                <a:cubicBezTo>
                  <a:pt x="3552453" y="3083644"/>
                  <a:pt x="3905510" y="3377208"/>
                  <a:pt x="4194721" y="3561643"/>
                </a:cubicBezTo>
                <a:lnTo>
                  <a:pt x="4663901" y="3860825"/>
                </a:lnTo>
                <a:cubicBezTo>
                  <a:pt x="4667510" y="3863094"/>
                  <a:pt x="4670933" y="3865624"/>
                  <a:pt x="4674171" y="3868378"/>
                </a:cubicBezTo>
                <a:cubicBezTo>
                  <a:pt x="4916388" y="4073016"/>
                  <a:pt x="4938154" y="4424809"/>
                  <a:pt x="4757142" y="4655902"/>
                </a:cubicBezTo>
                <a:cubicBezTo>
                  <a:pt x="4531072" y="4944703"/>
                  <a:pt x="4102336" y="4949763"/>
                  <a:pt x="3868973" y="4673947"/>
                </a:cubicBezTo>
                <a:cubicBezTo>
                  <a:pt x="3866220" y="4670673"/>
                  <a:pt x="3863690" y="4667250"/>
                  <a:pt x="3861383" y="4663678"/>
                </a:cubicBezTo>
                <a:lnTo>
                  <a:pt x="3574777" y="4214478"/>
                </a:lnTo>
                <a:cubicBezTo>
                  <a:pt x="3386621" y="3919612"/>
                  <a:pt x="3074715" y="3562573"/>
                  <a:pt x="2826209" y="3311426"/>
                </a:cubicBezTo>
                <a:cubicBezTo>
                  <a:pt x="2526432" y="3514799"/>
                  <a:pt x="2178099" y="3621918"/>
                  <a:pt x="1813545" y="3621918"/>
                </a:cubicBezTo>
                <a:cubicBezTo>
                  <a:pt x="813532" y="3621918"/>
                  <a:pt x="0" y="2808982"/>
                  <a:pt x="0" y="1809713"/>
                </a:cubicBezTo>
                <a:cubicBezTo>
                  <a:pt x="0" y="811857"/>
                  <a:pt x="811820" y="0"/>
                  <a:pt x="180971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C034A16-C716-46D8-B40A-8A73B249F343}"/>
              </a:ext>
            </a:extLst>
          </p:cNvPr>
          <p:cNvSpPr>
            <a:spLocks noChangeAspect="1"/>
          </p:cNvSpPr>
          <p:nvPr/>
        </p:nvSpPr>
        <p:spPr>
          <a:xfrm>
            <a:off x="18317121" y="2103282"/>
            <a:ext cx="700088" cy="853440"/>
          </a:xfrm>
          <a:custGeom>
            <a:avLst/>
            <a:gdLst>
              <a:gd name="connsiteX0" fmla="*/ 1651806 w 5336606"/>
              <a:gd name="connsiteY0" fmla="*/ 5743203 h 6505576"/>
              <a:gd name="connsiteX1" fmla="*/ 4193048 w 5336606"/>
              <a:gd name="connsiteY1" fmla="*/ 5743203 h 6505576"/>
              <a:gd name="connsiteX2" fmla="*/ 4320110 w 5336606"/>
              <a:gd name="connsiteY2" fmla="*/ 5870265 h 6505576"/>
              <a:gd name="connsiteX3" fmla="*/ 4193048 w 5336606"/>
              <a:gd name="connsiteY3" fmla="*/ 5997327 h 6505576"/>
              <a:gd name="connsiteX4" fmla="*/ 1651806 w 5336606"/>
              <a:gd name="connsiteY4" fmla="*/ 5997327 h 6505576"/>
              <a:gd name="connsiteX5" fmla="*/ 1524744 w 5336606"/>
              <a:gd name="connsiteY5" fmla="*/ 5870265 h 6505576"/>
              <a:gd name="connsiteX6" fmla="*/ 1651806 w 5336606"/>
              <a:gd name="connsiteY6" fmla="*/ 5743203 h 6505576"/>
              <a:gd name="connsiteX7" fmla="*/ 1143558 w 5336606"/>
              <a:gd name="connsiteY7" fmla="*/ 5743203 h 6505576"/>
              <a:gd name="connsiteX8" fmla="*/ 1270620 w 5336606"/>
              <a:gd name="connsiteY8" fmla="*/ 5870265 h 6505576"/>
              <a:gd name="connsiteX9" fmla="*/ 1143558 w 5336606"/>
              <a:gd name="connsiteY9" fmla="*/ 5997327 h 6505576"/>
              <a:gd name="connsiteX10" fmla="*/ 1016496 w 5336606"/>
              <a:gd name="connsiteY10" fmla="*/ 5870265 h 6505576"/>
              <a:gd name="connsiteX11" fmla="*/ 1143558 w 5336606"/>
              <a:gd name="connsiteY11" fmla="*/ 5743203 h 6505576"/>
              <a:gd name="connsiteX12" fmla="*/ 635310 w 5336606"/>
              <a:gd name="connsiteY12" fmla="*/ 5488931 h 6505576"/>
              <a:gd name="connsiteX13" fmla="*/ 254124 w 5336606"/>
              <a:gd name="connsiteY13" fmla="*/ 5870266 h 6505576"/>
              <a:gd name="connsiteX14" fmla="*/ 635310 w 5336606"/>
              <a:gd name="connsiteY14" fmla="*/ 6251452 h 6505576"/>
              <a:gd name="connsiteX15" fmla="*/ 4900476 w 5336606"/>
              <a:gd name="connsiteY15" fmla="*/ 6251452 h 6505576"/>
              <a:gd name="connsiteX16" fmla="*/ 4828358 w 5336606"/>
              <a:gd name="connsiteY16" fmla="*/ 5870266 h 6505576"/>
              <a:gd name="connsiteX17" fmla="*/ 4900476 w 5336606"/>
              <a:gd name="connsiteY17" fmla="*/ 5488931 h 6505576"/>
              <a:gd name="connsiteX18" fmla="*/ 2804596 w 5336606"/>
              <a:gd name="connsiteY18" fmla="*/ 2617479 h 6505576"/>
              <a:gd name="connsiteX19" fmla="*/ 3557738 w 5336606"/>
              <a:gd name="connsiteY19" fmla="*/ 3370619 h 6505576"/>
              <a:gd name="connsiteX20" fmla="*/ 3557738 w 5336606"/>
              <a:gd name="connsiteY20" fmla="*/ 2617479 h 6505576"/>
              <a:gd name="connsiteX21" fmla="*/ 2032992 w 5336606"/>
              <a:gd name="connsiteY21" fmla="*/ 2617479 h 6505576"/>
              <a:gd name="connsiteX22" fmla="*/ 2032992 w 5336606"/>
              <a:gd name="connsiteY22" fmla="*/ 4142223 h 6505576"/>
              <a:gd name="connsiteX23" fmla="*/ 3557738 w 5336606"/>
              <a:gd name="connsiteY23" fmla="*/ 4142223 h 6505576"/>
              <a:gd name="connsiteX24" fmla="*/ 3557738 w 5336606"/>
              <a:gd name="connsiteY24" fmla="*/ 3626877 h 6505576"/>
              <a:gd name="connsiteX25" fmla="*/ 2548338 w 5336606"/>
              <a:gd name="connsiteY25" fmla="*/ 2617479 h 6505576"/>
              <a:gd name="connsiteX26" fmla="*/ 3684800 w 5336606"/>
              <a:gd name="connsiteY26" fmla="*/ 1600981 h 6505576"/>
              <a:gd name="connsiteX27" fmla="*/ 2804596 w 5336606"/>
              <a:gd name="connsiteY27" fmla="*/ 2363355 h 6505576"/>
              <a:gd name="connsiteX28" fmla="*/ 3684800 w 5336606"/>
              <a:gd name="connsiteY28" fmla="*/ 2363355 h 6505576"/>
              <a:gd name="connsiteX29" fmla="*/ 3811862 w 5336606"/>
              <a:gd name="connsiteY29" fmla="*/ 2490417 h 6505576"/>
              <a:gd name="connsiteX30" fmla="*/ 3811862 w 5336606"/>
              <a:gd name="connsiteY30" fmla="*/ 3370619 h 6505576"/>
              <a:gd name="connsiteX31" fmla="*/ 4574234 w 5336606"/>
              <a:gd name="connsiteY31" fmla="*/ 2490417 h 6505576"/>
              <a:gd name="connsiteX32" fmla="*/ 3684800 w 5336606"/>
              <a:gd name="connsiteY32" fmla="*/ 1600981 h 6505576"/>
              <a:gd name="connsiteX33" fmla="*/ 3684800 w 5336606"/>
              <a:gd name="connsiteY33" fmla="*/ 1346857 h 6505576"/>
              <a:gd name="connsiteX34" fmla="*/ 4828358 w 5336606"/>
              <a:gd name="connsiteY34" fmla="*/ 2490417 h 6505576"/>
              <a:gd name="connsiteX35" fmla="*/ 3811862 w 5336606"/>
              <a:gd name="connsiteY35" fmla="*/ 3626877 h 6505576"/>
              <a:gd name="connsiteX36" fmla="*/ 3811862 w 5336606"/>
              <a:gd name="connsiteY36" fmla="*/ 4269285 h 6505576"/>
              <a:gd name="connsiteX37" fmla="*/ 3684800 w 5336606"/>
              <a:gd name="connsiteY37" fmla="*/ 4396347 h 6505576"/>
              <a:gd name="connsiteX38" fmla="*/ 1905930 w 5336606"/>
              <a:gd name="connsiteY38" fmla="*/ 4396347 h 6505576"/>
              <a:gd name="connsiteX39" fmla="*/ 1778868 w 5336606"/>
              <a:gd name="connsiteY39" fmla="*/ 4269285 h 6505576"/>
              <a:gd name="connsiteX40" fmla="*/ 1778868 w 5336606"/>
              <a:gd name="connsiteY40" fmla="*/ 2490417 h 6505576"/>
              <a:gd name="connsiteX41" fmla="*/ 1905930 w 5336606"/>
              <a:gd name="connsiteY41" fmla="*/ 2363355 h 6505576"/>
              <a:gd name="connsiteX42" fmla="*/ 2548338 w 5336606"/>
              <a:gd name="connsiteY42" fmla="*/ 2363355 h 6505576"/>
              <a:gd name="connsiteX43" fmla="*/ 3684800 w 5336606"/>
              <a:gd name="connsiteY43" fmla="*/ 1346857 h 6505576"/>
              <a:gd name="connsiteX44" fmla="*/ 508248 w 5336606"/>
              <a:gd name="connsiteY44" fmla="*/ 275963 h 6505576"/>
              <a:gd name="connsiteX45" fmla="*/ 254124 w 5336606"/>
              <a:gd name="connsiteY45" fmla="*/ 635310 h 6505576"/>
              <a:gd name="connsiteX46" fmla="*/ 254124 w 5336606"/>
              <a:gd name="connsiteY46" fmla="*/ 5362067 h 6505576"/>
              <a:gd name="connsiteX47" fmla="*/ 508248 w 5336606"/>
              <a:gd name="connsiteY47" fmla="*/ 5247662 h 6505576"/>
              <a:gd name="connsiteX48" fmla="*/ 1524745 w 5336606"/>
              <a:gd name="connsiteY48" fmla="*/ 254124 h 6505576"/>
              <a:gd name="connsiteX49" fmla="*/ 1524745 w 5336606"/>
              <a:gd name="connsiteY49" fmla="*/ 1167184 h 6505576"/>
              <a:gd name="connsiteX50" fmla="*/ 1816095 w 5336606"/>
              <a:gd name="connsiteY50" fmla="*/ 875835 h 6505576"/>
              <a:gd name="connsiteX51" fmla="*/ 1995768 w 5336606"/>
              <a:gd name="connsiteY51" fmla="*/ 875835 h 6505576"/>
              <a:gd name="connsiteX52" fmla="*/ 2287118 w 5336606"/>
              <a:gd name="connsiteY52" fmla="*/ 1167184 h 6505576"/>
              <a:gd name="connsiteX53" fmla="*/ 2287118 w 5336606"/>
              <a:gd name="connsiteY53" fmla="*/ 254124 h 6505576"/>
              <a:gd name="connsiteX54" fmla="*/ 762373 w 5336606"/>
              <a:gd name="connsiteY54" fmla="*/ 254124 h 6505576"/>
              <a:gd name="connsiteX55" fmla="*/ 762373 w 5336606"/>
              <a:gd name="connsiteY55" fmla="*/ 5234956 h 6505576"/>
              <a:gd name="connsiteX56" fmla="*/ 5082482 w 5336606"/>
              <a:gd name="connsiteY56" fmla="*/ 5234956 h 6505576"/>
              <a:gd name="connsiteX57" fmla="*/ 5082482 w 5336606"/>
              <a:gd name="connsiteY57" fmla="*/ 254124 h 6505576"/>
              <a:gd name="connsiteX58" fmla="*/ 2541242 w 5336606"/>
              <a:gd name="connsiteY58" fmla="*/ 254124 h 6505576"/>
              <a:gd name="connsiteX59" fmla="*/ 2541242 w 5336606"/>
              <a:gd name="connsiteY59" fmla="*/ 1473920 h 6505576"/>
              <a:gd name="connsiteX60" fmla="*/ 2324343 w 5336606"/>
              <a:gd name="connsiteY60" fmla="*/ 1563757 h 6505576"/>
              <a:gd name="connsiteX61" fmla="*/ 1905932 w 5336606"/>
              <a:gd name="connsiteY61" fmla="*/ 1145345 h 6505576"/>
              <a:gd name="connsiteX62" fmla="*/ 1487519 w 5336606"/>
              <a:gd name="connsiteY62" fmla="*/ 1563757 h 6505576"/>
              <a:gd name="connsiteX63" fmla="*/ 1270621 w 5336606"/>
              <a:gd name="connsiteY63" fmla="*/ 1473920 h 6505576"/>
              <a:gd name="connsiteX64" fmla="*/ 1270621 w 5336606"/>
              <a:gd name="connsiteY64" fmla="*/ 254124 h 6505576"/>
              <a:gd name="connsiteX65" fmla="*/ 635310 w 5336606"/>
              <a:gd name="connsiteY65" fmla="*/ 0 h 6505576"/>
              <a:gd name="connsiteX66" fmla="*/ 5209544 w 5336606"/>
              <a:gd name="connsiteY66" fmla="*/ 0 h 6505576"/>
              <a:gd name="connsiteX67" fmla="*/ 5336606 w 5336606"/>
              <a:gd name="connsiteY67" fmla="*/ 127062 h 6505576"/>
              <a:gd name="connsiteX68" fmla="*/ 5336606 w 5336606"/>
              <a:gd name="connsiteY68" fmla="*/ 5362018 h 6505576"/>
              <a:gd name="connsiteX69" fmla="*/ 5209544 w 5336606"/>
              <a:gd name="connsiteY69" fmla="*/ 5489080 h 6505576"/>
              <a:gd name="connsiteX70" fmla="*/ 5143482 w 5336606"/>
              <a:gd name="connsiteY70" fmla="*/ 5567699 h 6505576"/>
              <a:gd name="connsiteX71" fmla="*/ 5082482 w 5336606"/>
              <a:gd name="connsiteY71" fmla="*/ 5870266 h 6505576"/>
              <a:gd name="connsiteX72" fmla="*/ 5143482 w 5336606"/>
              <a:gd name="connsiteY72" fmla="*/ 6172832 h 6505576"/>
              <a:gd name="connsiteX73" fmla="*/ 5209544 w 5336606"/>
              <a:gd name="connsiteY73" fmla="*/ 6251452 h 6505576"/>
              <a:gd name="connsiteX74" fmla="*/ 5336606 w 5336606"/>
              <a:gd name="connsiteY74" fmla="*/ 6378514 h 6505576"/>
              <a:gd name="connsiteX75" fmla="*/ 5209544 w 5336606"/>
              <a:gd name="connsiteY75" fmla="*/ 6505576 h 6505576"/>
              <a:gd name="connsiteX76" fmla="*/ 635310 w 5336606"/>
              <a:gd name="connsiteY76" fmla="*/ 6505576 h 6505576"/>
              <a:gd name="connsiteX77" fmla="*/ 0 w 5336606"/>
              <a:gd name="connsiteY77" fmla="*/ 5870266 h 6505576"/>
              <a:gd name="connsiteX78" fmla="*/ 0 w 5336606"/>
              <a:gd name="connsiteY78" fmla="*/ 635310 h 6505576"/>
              <a:gd name="connsiteX79" fmla="*/ 635310 w 5336606"/>
              <a:gd name="connsiteY79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336606" h="6505576">
                <a:moveTo>
                  <a:pt x="1651806" y="5743203"/>
                </a:moveTo>
                <a:lnTo>
                  <a:pt x="4193048" y="5743203"/>
                </a:lnTo>
                <a:cubicBezTo>
                  <a:pt x="4263230" y="5743203"/>
                  <a:pt x="4320110" y="5800084"/>
                  <a:pt x="4320110" y="5870265"/>
                </a:cubicBezTo>
                <a:cubicBezTo>
                  <a:pt x="4320110" y="5940447"/>
                  <a:pt x="4263230" y="5997327"/>
                  <a:pt x="4193048" y="5997327"/>
                </a:cubicBezTo>
                <a:lnTo>
                  <a:pt x="1651806" y="5997327"/>
                </a:lnTo>
                <a:cubicBezTo>
                  <a:pt x="1581625" y="5997327"/>
                  <a:pt x="1524744" y="5940447"/>
                  <a:pt x="1524744" y="5870265"/>
                </a:cubicBezTo>
                <a:cubicBezTo>
                  <a:pt x="1524744" y="5800084"/>
                  <a:pt x="1581625" y="5743203"/>
                  <a:pt x="1651806" y="5743203"/>
                </a:cubicBezTo>
                <a:close/>
                <a:moveTo>
                  <a:pt x="1143558" y="5743203"/>
                </a:moveTo>
                <a:cubicBezTo>
                  <a:pt x="1213691" y="5743203"/>
                  <a:pt x="1270620" y="5800133"/>
                  <a:pt x="1270620" y="5870265"/>
                </a:cubicBezTo>
                <a:cubicBezTo>
                  <a:pt x="1270620" y="5940398"/>
                  <a:pt x="1213691" y="5997327"/>
                  <a:pt x="1143558" y="5997327"/>
                </a:cubicBezTo>
                <a:cubicBezTo>
                  <a:pt x="1073426" y="5997327"/>
                  <a:pt x="1016496" y="5940398"/>
                  <a:pt x="1016496" y="5870265"/>
                </a:cubicBezTo>
                <a:cubicBezTo>
                  <a:pt x="1016496" y="5800133"/>
                  <a:pt x="1073426" y="5743203"/>
                  <a:pt x="1143558" y="5743203"/>
                </a:cubicBezTo>
                <a:close/>
                <a:moveTo>
                  <a:pt x="635310" y="5488931"/>
                </a:moveTo>
                <a:cubicBezTo>
                  <a:pt x="424765" y="5488931"/>
                  <a:pt x="254124" y="5659720"/>
                  <a:pt x="254124" y="5870266"/>
                </a:cubicBezTo>
                <a:cubicBezTo>
                  <a:pt x="254124" y="6080464"/>
                  <a:pt x="425112" y="6251452"/>
                  <a:pt x="635310" y="6251452"/>
                </a:cubicBezTo>
                <a:lnTo>
                  <a:pt x="4900476" y="6251452"/>
                </a:lnTo>
                <a:cubicBezTo>
                  <a:pt x="4854813" y="6146675"/>
                  <a:pt x="4828358" y="6015692"/>
                  <a:pt x="4828358" y="5870266"/>
                </a:cubicBezTo>
                <a:cubicBezTo>
                  <a:pt x="4828358" y="5724839"/>
                  <a:pt x="4854813" y="5593757"/>
                  <a:pt x="4900476" y="5488931"/>
                </a:cubicBezTo>
                <a:close/>
                <a:moveTo>
                  <a:pt x="2804596" y="2617479"/>
                </a:moveTo>
                <a:cubicBezTo>
                  <a:pt x="2860484" y="3006407"/>
                  <a:pt x="3168808" y="3314731"/>
                  <a:pt x="3557738" y="3370619"/>
                </a:cubicBezTo>
                <a:lnTo>
                  <a:pt x="3557738" y="2617479"/>
                </a:lnTo>
                <a:close/>
                <a:moveTo>
                  <a:pt x="2032992" y="2617479"/>
                </a:moveTo>
                <a:lnTo>
                  <a:pt x="2032992" y="4142223"/>
                </a:lnTo>
                <a:lnTo>
                  <a:pt x="3557738" y="4142223"/>
                </a:lnTo>
                <a:lnTo>
                  <a:pt x="3557738" y="3626877"/>
                </a:lnTo>
                <a:cubicBezTo>
                  <a:pt x="3028494" y="3568111"/>
                  <a:pt x="2607104" y="3146722"/>
                  <a:pt x="2548338" y="2617479"/>
                </a:cubicBezTo>
                <a:close/>
                <a:moveTo>
                  <a:pt x="3684800" y="1600981"/>
                </a:moveTo>
                <a:cubicBezTo>
                  <a:pt x="3237502" y="1600981"/>
                  <a:pt x="2866440" y="1932932"/>
                  <a:pt x="2804596" y="2363355"/>
                </a:cubicBezTo>
                <a:lnTo>
                  <a:pt x="3684800" y="2363355"/>
                </a:lnTo>
                <a:cubicBezTo>
                  <a:pt x="3754982" y="2363355"/>
                  <a:pt x="3811862" y="2420235"/>
                  <a:pt x="3811862" y="2490417"/>
                </a:cubicBezTo>
                <a:lnTo>
                  <a:pt x="3811862" y="3370619"/>
                </a:lnTo>
                <a:cubicBezTo>
                  <a:pt x="4242334" y="3308775"/>
                  <a:pt x="4574234" y="2937715"/>
                  <a:pt x="4574234" y="2490417"/>
                </a:cubicBezTo>
                <a:cubicBezTo>
                  <a:pt x="4574234" y="1999987"/>
                  <a:pt x="4175229" y="1600981"/>
                  <a:pt x="3684800" y="1600981"/>
                </a:cubicBezTo>
                <a:close/>
                <a:moveTo>
                  <a:pt x="3684800" y="1346857"/>
                </a:moveTo>
                <a:cubicBezTo>
                  <a:pt x="4315345" y="1346857"/>
                  <a:pt x="4828358" y="1859870"/>
                  <a:pt x="4828358" y="2490417"/>
                </a:cubicBezTo>
                <a:cubicBezTo>
                  <a:pt x="4828358" y="3078029"/>
                  <a:pt x="4382847" y="3563445"/>
                  <a:pt x="3811862" y="3626877"/>
                </a:cubicBezTo>
                <a:lnTo>
                  <a:pt x="3811862" y="4269285"/>
                </a:lnTo>
                <a:cubicBezTo>
                  <a:pt x="3811862" y="4339467"/>
                  <a:pt x="3754982" y="4396347"/>
                  <a:pt x="3684800" y="4396347"/>
                </a:cubicBezTo>
                <a:lnTo>
                  <a:pt x="1905930" y="4396347"/>
                </a:lnTo>
                <a:cubicBezTo>
                  <a:pt x="1835749" y="4396347"/>
                  <a:pt x="1778868" y="4339467"/>
                  <a:pt x="1778868" y="4269285"/>
                </a:cubicBezTo>
                <a:lnTo>
                  <a:pt x="1778868" y="2490417"/>
                </a:lnTo>
                <a:cubicBezTo>
                  <a:pt x="1778868" y="2420235"/>
                  <a:pt x="1835749" y="2363355"/>
                  <a:pt x="1905930" y="2363355"/>
                </a:cubicBezTo>
                <a:lnTo>
                  <a:pt x="2548338" y="2363355"/>
                </a:lnTo>
                <a:cubicBezTo>
                  <a:pt x="2611770" y="1792369"/>
                  <a:pt x="3097186" y="1346857"/>
                  <a:pt x="3684800" y="1346857"/>
                </a:cubicBezTo>
                <a:close/>
                <a:moveTo>
                  <a:pt x="508248" y="275963"/>
                </a:moveTo>
                <a:cubicBezTo>
                  <a:pt x="360340" y="328426"/>
                  <a:pt x="254124" y="469683"/>
                  <a:pt x="254124" y="635310"/>
                </a:cubicBezTo>
                <a:lnTo>
                  <a:pt x="254124" y="5362067"/>
                </a:lnTo>
                <a:cubicBezTo>
                  <a:pt x="329617" y="5305187"/>
                  <a:pt x="416079" y="5266274"/>
                  <a:pt x="508248" y="5247662"/>
                </a:cubicBezTo>
                <a:close/>
                <a:moveTo>
                  <a:pt x="1524745" y="254124"/>
                </a:moveTo>
                <a:lnTo>
                  <a:pt x="1524745" y="1167184"/>
                </a:lnTo>
                <a:lnTo>
                  <a:pt x="1816095" y="875835"/>
                </a:lnTo>
                <a:cubicBezTo>
                  <a:pt x="1865728" y="826201"/>
                  <a:pt x="1946135" y="826201"/>
                  <a:pt x="1995768" y="875835"/>
                </a:cubicBezTo>
                <a:lnTo>
                  <a:pt x="2287118" y="1167184"/>
                </a:lnTo>
                <a:lnTo>
                  <a:pt x="2287118" y="254124"/>
                </a:lnTo>
                <a:close/>
                <a:moveTo>
                  <a:pt x="762373" y="254124"/>
                </a:moveTo>
                <a:lnTo>
                  <a:pt x="762373" y="5234956"/>
                </a:lnTo>
                <a:lnTo>
                  <a:pt x="5082482" y="5234956"/>
                </a:lnTo>
                <a:lnTo>
                  <a:pt x="5082482" y="254124"/>
                </a:lnTo>
                <a:lnTo>
                  <a:pt x="2541242" y="254124"/>
                </a:lnTo>
                <a:lnTo>
                  <a:pt x="2541242" y="1473920"/>
                </a:lnTo>
                <a:cubicBezTo>
                  <a:pt x="2541242" y="1587481"/>
                  <a:pt x="2403856" y="1643270"/>
                  <a:pt x="2324343" y="1563757"/>
                </a:cubicBezTo>
                <a:lnTo>
                  <a:pt x="1905932" y="1145345"/>
                </a:lnTo>
                <a:lnTo>
                  <a:pt x="1487519" y="1563757"/>
                </a:lnTo>
                <a:cubicBezTo>
                  <a:pt x="1407560" y="1643716"/>
                  <a:pt x="1270621" y="1586737"/>
                  <a:pt x="1270621" y="1473920"/>
                </a:cubicBezTo>
                <a:lnTo>
                  <a:pt x="1270621" y="254124"/>
                </a:lnTo>
                <a:close/>
                <a:moveTo>
                  <a:pt x="635310" y="0"/>
                </a:moveTo>
                <a:lnTo>
                  <a:pt x="5209544" y="0"/>
                </a:lnTo>
                <a:cubicBezTo>
                  <a:pt x="5279726" y="0"/>
                  <a:pt x="5336606" y="56881"/>
                  <a:pt x="5336606" y="127062"/>
                </a:cubicBezTo>
                <a:lnTo>
                  <a:pt x="5336606" y="5362018"/>
                </a:lnTo>
                <a:cubicBezTo>
                  <a:pt x="5336606" y="5432199"/>
                  <a:pt x="5279726" y="5489080"/>
                  <a:pt x="5209544" y="5489080"/>
                </a:cubicBezTo>
                <a:cubicBezTo>
                  <a:pt x="5205127" y="5489080"/>
                  <a:pt x="5175942" y="5502729"/>
                  <a:pt x="5143482" y="5567699"/>
                </a:cubicBezTo>
                <a:cubicBezTo>
                  <a:pt x="5104718" y="5645227"/>
                  <a:pt x="5082482" y="5755513"/>
                  <a:pt x="5082482" y="5870266"/>
                </a:cubicBezTo>
                <a:cubicBezTo>
                  <a:pt x="5082482" y="5985018"/>
                  <a:pt x="5104718" y="6095304"/>
                  <a:pt x="5143482" y="6172832"/>
                </a:cubicBezTo>
                <a:cubicBezTo>
                  <a:pt x="5175942" y="6237802"/>
                  <a:pt x="5205127" y="6251452"/>
                  <a:pt x="5209544" y="6251452"/>
                </a:cubicBezTo>
                <a:cubicBezTo>
                  <a:pt x="5279726" y="6251452"/>
                  <a:pt x="5336606" y="6308332"/>
                  <a:pt x="5336606" y="6378514"/>
                </a:cubicBezTo>
                <a:cubicBezTo>
                  <a:pt x="5336606" y="6448696"/>
                  <a:pt x="5279726" y="6505576"/>
                  <a:pt x="5209544" y="6505576"/>
                </a:cubicBezTo>
                <a:lnTo>
                  <a:pt x="635310" y="6505576"/>
                </a:lnTo>
                <a:cubicBezTo>
                  <a:pt x="284997" y="6505576"/>
                  <a:pt x="0" y="6220580"/>
                  <a:pt x="0" y="5870266"/>
                </a:cubicBezTo>
                <a:lnTo>
                  <a:pt x="0" y="635310"/>
                </a:lnTo>
                <a:cubicBezTo>
                  <a:pt x="0" y="284997"/>
                  <a:pt x="284997" y="0"/>
                  <a:pt x="6353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24B894A-2D6E-485F-9E37-0C45B6555785}"/>
              </a:ext>
            </a:extLst>
          </p:cNvPr>
          <p:cNvSpPr>
            <a:spLocks noChangeAspect="1"/>
          </p:cNvSpPr>
          <p:nvPr/>
        </p:nvSpPr>
        <p:spPr>
          <a:xfrm>
            <a:off x="18243369" y="4728767"/>
            <a:ext cx="853440" cy="853438"/>
          </a:xfrm>
          <a:custGeom>
            <a:avLst/>
            <a:gdLst>
              <a:gd name="connsiteX0" fmla="*/ 436904 w 4876815"/>
              <a:gd name="connsiteY0" fmla="*/ 4035819 h 4876809"/>
              <a:gd name="connsiteX1" fmla="*/ 369582 w 4876815"/>
              <a:gd name="connsiteY1" fmla="*/ 4103198 h 4876809"/>
              <a:gd name="connsiteX2" fmla="*/ 369515 w 4876815"/>
              <a:gd name="connsiteY2" fmla="*/ 4507192 h 4876809"/>
              <a:gd name="connsiteX3" fmla="*/ 773546 w 4876815"/>
              <a:gd name="connsiteY3" fmla="*/ 4507259 h 4876809"/>
              <a:gd name="connsiteX4" fmla="*/ 840974 w 4876815"/>
              <a:gd name="connsiteY4" fmla="*/ 4439888 h 4876809"/>
              <a:gd name="connsiteX5" fmla="*/ 381069 w 4876815"/>
              <a:gd name="connsiteY5" fmla="*/ 3283448 h 4876809"/>
              <a:gd name="connsiteX6" fmla="*/ 369563 w 4876815"/>
              <a:gd name="connsiteY6" fmla="*/ 3294964 h 4876809"/>
              <a:gd name="connsiteX7" fmla="*/ 369544 w 4876815"/>
              <a:gd name="connsiteY7" fmla="*/ 3699053 h 4876809"/>
              <a:gd name="connsiteX8" fmla="*/ 1177730 w 4876815"/>
              <a:gd name="connsiteY8" fmla="*/ 4507239 h 4876809"/>
              <a:gd name="connsiteX9" fmla="*/ 1581819 w 4876815"/>
              <a:gd name="connsiteY9" fmla="*/ 4507259 h 4876809"/>
              <a:gd name="connsiteX10" fmla="*/ 1593344 w 4876815"/>
              <a:gd name="connsiteY10" fmla="*/ 4495724 h 4876809"/>
              <a:gd name="connsiteX11" fmla="*/ 380926 w 4876815"/>
              <a:gd name="connsiteY11" fmla="*/ 2554078 h 4876809"/>
              <a:gd name="connsiteX12" fmla="*/ 246462 w 4876815"/>
              <a:gd name="connsiteY12" fmla="*/ 2609888 h 4876809"/>
              <a:gd name="connsiteX13" fmla="*/ 246404 w 4876815"/>
              <a:gd name="connsiteY13" fmla="*/ 2879379 h 4876809"/>
              <a:gd name="connsiteX14" fmla="*/ 1997423 w 4876815"/>
              <a:gd name="connsiteY14" fmla="*/ 4630398 h 4876809"/>
              <a:gd name="connsiteX15" fmla="*/ 2266857 w 4876815"/>
              <a:gd name="connsiteY15" fmla="*/ 4630398 h 4876809"/>
              <a:gd name="connsiteX16" fmla="*/ 2266876 w 4876815"/>
              <a:gd name="connsiteY16" fmla="*/ 4361088 h 4876809"/>
              <a:gd name="connsiteX17" fmla="*/ 515733 w 4876815"/>
              <a:gd name="connsiteY17" fmla="*/ 2609945 h 4876809"/>
              <a:gd name="connsiteX18" fmla="*/ 380926 w 4876815"/>
              <a:gd name="connsiteY18" fmla="*/ 2554078 h 4876809"/>
              <a:gd name="connsiteX19" fmla="*/ 2688806 w 4876815"/>
              <a:gd name="connsiteY19" fmla="*/ 2092742 h 4876809"/>
              <a:gd name="connsiteX20" fmla="*/ 2756165 w 4876815"/>
              <a:gd name="connsiteY20" fmla="*/ 2120645 h 4876809"/>
              <a:gd name="connsiteX21" fmla="*/ 2756156 w 4876815"/>
              <a:gd name="connsiteY21" fmla="*/ 2255357 h 4876809"/>
              <a:gd name="connsiteX22" fmla="*/ 1985898 w 4876815"/>
              <a:gd name="connsiteY22" fmla="*/ 3025616 h 4876809"/>
              <a:gd name="connsiteX23" fmla="*/ 1851195 w 4876815"/>
              <a:gd name="connsiteY23" fmla="*/ 3025616 h 4876809"/>
              <a:gd name="connsiteX24" fmla="*/ 1851195 w 4876815"/>
              <a:gd name="connsiteY24" fmla="*/ 2890903 h 4876809"/>
              <a:gd name="connsiteX25" fmla="*/ 2621453 w 4876815"/>
              <a:gd name="connsiteY25" fmla="*/ 2120645 h 4876809"/>
              <a:gd name="connsiteX26" fmla="*/ 2688806 w 4876815"/>
              <a:gd name="connsiteY26" fmla="*/ 2092742 h 4876809"/>
              <a:gd name="connsiteX27" fmla="*/ 2958222 w 4876815"/>
              <a:gd name="connsiteY27" fmla="*/ 1823342 h 4876809"/>
              <a:gd name="connsiteX28" fmla="*/ 3025599 w 4876815"/>
              <a:gd name="connsiteY28" fmla="*/ 1851202 h 4876809"/>
              <a:gd name="connsiteX29" fmla="*/ 3025599 w 4876815"/>
              <a:gd name="connsiteY29" fmla="*/ 1985876 h 4876809"/>
              <a:gd name="connsiteX30" fmla="*/ 2890916 w 4876815"/>
              <a:gd name="connsiteY30" fmla="*/ 1985876 h 4876809"/>
              <a:gd name="connsiteX31" fmla="*/ 2890916 w 4876815"/>
              <a:gd name="connsiteY31" fmla="*/ 1851202 h 4876809"/>
              <a:gd name="connsiteX32" fmla="*/ 2958222 w 4876815"/>
              <a:gd name="connsiteY32" fmla="*/ 1823342 h 4876809"/>
              <a:gd name="connsiteX33" fmla="*/ 3148758 w 4876815"/>
              <a:gd name="connsiteY33" fmla="*/ 1323946 h 4876809"/>
              <a:gd name="connsiteX34" fmla="*/ 1323958 w 4876815"/>
              <a:gd name="connsiteY34" fmla="*/ 3148746 h 4876809"/>
              <a:gd name="connsiteX35" fmla="*/ 1728056 w 4876815"/>
              <a:gd name="connsiteY35" fmla="*/ 3552844 h 4876809"/>
              <a:gd name="connsiteX36" fmla="*/ 3552856 w 4876815"/>
              <a:gd name="connsiteY36" fmla="*/ 1728054 h 4876809"/>
              <a:gd name="connsiteX37" fmla="*/ 4305027 w 4876815"/>
              <a:gd name="connsiteY37" fmla="*/ 285733 h 4876809"/>
              <a:gd name="connsiteX38" fmla="*/ 4103258 w 4876815"/>
              <a:gd name="connsiteY38" fmla="*/ 369532 h 4876809"/>
              <a:gd name="connsiteX39" fmla="*/ 4035831 w 4876815"/>
              <a:gd name="connsiteY39" fmla="*/ 436902 h 4876809"/>
              <a:gd name="connsiteX40" fmla="*/ 4439900 w 4876815"/>
              <a:gd name="connsiteY40" fmla="*/ 840972 h 4876809"/>
              <a:gd name="connsiteX41" fmla="*/ 4507223 w 4876815"/>
              <a:gd name="connsiteY41" fmla="*/ 773592 h 4876809"/>
              <a:gd name="connsiteX42" fmla="*/ 4507289 w 4876815"/>
              <a:gd name="connsiteY42" fmla="*/ 369598 h 4876809"/>
              <a:gd name="connsiteX43" fmla="*/ 4305027 w 4876815"/>
              <a:gd name="connsiteY43" fmla="*/ 285733 h 4876809"/>
              <a:gd name="connsiteX44" fmla="*/ 3497005 w 4876815"/>
              <a:gd name="connsiteY44" fmla="*/ 285727 h 4876809"/>
              <a:gd name="connsiteX45" fmla="*/ 3294985 w 4876815"/>
              <a:gd name="connsiteY45" fmla="*/ 369532 h 4876809"/>
              <a:gd name="connsiteX46" fmla="*/ 3283451 w 4876815"/>
              <a:gd name="connsiteY46" fmla="*/ 381066 h 4876809"/>
              <a:gd name="connsiteX47" fmla="*/ 4495736 w 4876815"/>
              <a:gd name="connsiteY47" fmla="*/ 1593342 h 4876809"/>
              <a:gd name="connsiteX48" fmla="*/ 4507242 w 4876815"/>
              <a:gd name="connsiteY48" fmla="*/ 1581826 h 4876809"/>
              <a:gd name="connsiteX49" fmla="*/ 4507261 w 4876815"/>
              <a:gd name="connsiteY49" fmla="*/ 1177738 h 4876809"/>
              <a:gd name="connsiteX50" fmla="*/ 3699074 w 4876815"/>
              <a:gd name="connsiteY50" fmla="*/ 369551 h 4876809"/>
              <a:gd name="connsiteX51" fmla="*/ 3497005 w 4876815"/>
              <a:gd name="connsiteY51" fmla="*/ 285727 h 4876809"/>
              <a:gd name="connsiteX52" fmla="*/ 2744777 w 4876815"/>
              <a:gd name="connsiteY52" fmla="*/ 190534 h 4876809"/>
              <a:gd name="connsiteX53" fmla="*/ 2609957 w 4876815"/>
              <a:gd name="connsiteY53" fmla="*/ 246402 h 4876809"/>
              <a:gd name="connsiteX54" fmla="*/ 2609928 w 4876815"/>
              <a:gd name="connsiteY54" fmla="*/ 515712 h 4876809"/>
              <a:gd name="connsiteX55" fmla="*/ 4361071 w 4876815"/>
              <a:gd name="connsiteY55" fmla="*/ 2266845 h 4876809"/>
              <a:gd name="connsiteX56" fmla="*/ 4630343 w 4876815"/>
              <a:gd name="connsiteY56" fmla="*/ 2266902 h 4876809"/>
              <a:gd name="connsiteX57" fmla="*/ 4630400 w 4876815"/>
              <a:gd name="connsiteY57" fmla="*/ 1997421 h 4876809"/>
              <a:gd name="connsiteX58" fmla="*/ 2879391 w 4876815"/>
              <a:gd name="connsiteY58" fmla="*/ 246402 h 4876809"/>
              <a:gd name="connsiteX59" fmla="*/ 2744777 w 4876815"/>
              <a:gd name="connsiteY59" fmla="*/ 190534 h 4876809"/>
              <a:gd name="connsiteX60" fmla="*/ 2744699 w 4876815"/>
              <a:gd name="connsiteY60" fmla="*/ 0 h 4876809"/>
              <a:gd name="connsiteX61" fmla="*/ 3014074 w 4876815"/>
              <a:gd name="connsiteY61" fmla="*/ 111699 h 4876809"/>
              <a:gd name="connsiteX62" fmla="*/ 3148739 w 4876815"/>
              <a:gd name="connsiteY62" fmla="*/ 246364 h 4876809"/>
              <a:gd name="connsiteX63" fmla="*/ 3160254 w 4876815"/>
              <a:gd name="connsiteY63" fmla="*/ 234848 h 4876809"/>
              <a:gd name="connsiteX64" fmla="*/ 3833796 w 4876815"/>
              <a:gd name="connsiteY64" fmla="*/ 234867 h 4876809"/>
              <a:gd name="connsiteX65" fmla="*/ 3901128 w 4876815"/>
              <a:gd name="connsiteY65" fmla="*/ 302199 h 4876809"/>
              <a:gd name="connsiteX66" fmla="*/ 3968555 w 4876815"/>
              <a:gd name="connsiteY66" fmla="*/ 234820 h 4876809"/>
              <a:gd name="connsiteX67" fmla="*/ 4641954 w 4876815"/>
              <a:gd name="connsiteY67" fmla="*/ 234877 h 4876809"/>
              <a:gd name="connsiteX68" fmla="*/ 4641887 w 4876815"/>
              <a:gd name="connsiteY68" fmla="*/ 908304 h 4876809"/>
              <a:gd name="connsiteX69" fmla="*/ 4574584 w 4876815"/>
              <a:gd name="connsiteY69" fmla="*/ 975665 h 4876809"/>
              <a:gd name="connsiteX70" fmla="*/ 4641935 w 4876815"/>
              <a:gd name="connsiteY70" fmla="*/ 1043016 h 4876809"/>
              <a:gd name="connsiteX71" fmla="*/ 4781486 w 4876815"/>
              <a:gd name="connsiteY71" fmla="*/ 1379772 h 4876809"/>
              <a:gd name="connsiteX72" fmla="*/ 4630429 w 4876815"/>
              <a:gd name="connsiteY72" fmla="*/ 1728044 h 4876809"/>
              <a:gd name="connsiteX73" fmla="*/ 4765112 w 4876815"/>
              <a:gd name="connsiteY73" fmla="*/ 1862718 h 4876809"/>
              <a:gd name="connsiteX74" fmla="*/ 4765084 w 4876815"/>
              <a:gd name="connsiteY74" fmla="*/ 2401605 h 4876809"/>
              <a:gd name="connsiteX75" fmla="*/ 4226321 w 4876815"/>
              <a:gd name="connsiteY75" fmla="*/ 2401519 h 4876809"/>
              <a:gd name="connsiteX76" fmla="*/ 3687577 w 4876815"/>
              <a:gd name="connsiteY76" fmla="*/ 1862775 h 4876809"/>
              <a:gd name="connsiteX77" fmla="*/ 1862778 w 4876815"/>
              <a:gd name="connsiteY77" fmla="*/ 3687575 h 4876809"/>
              <a:gd name="connsiteX78" fmla="*/ 2401579 w 4876815"/>
              <a:gd name="connsiteY78" fmla="*/ 4226376 h 4876809"/>
              <a:gd name="connsiteX79" fmla="*/ 2401550 w 4876815"/>
              <a:gd name="connsiteY79" fmla="*/ 4765139 h 4876809"/>
              <a:gd name="connsiteX80" fmla="*/ 1862740 w 4876815"/>
              <a:gd name="connsiteY80" fmla="*/ 4765110 h 4876809"/>
              <a:gd name="connsiteX81" fmla="*/ 1728075 w 4876815"/>
              <a:gd name="connsiteY81" fmla="*/ 4630436 h 4876809"/>
              <a:gd name="connsiteX82" fmla="*/ 1716569 w 4876815"/>
              <a:gd name="connsiteY82" fmla="*/ 4641942 h 4876809"/>
              <a:gd name="connsiteX83" fmla="*/ 1043028 w 4876815"/>
              <a:gd name="connsiteY83" fmla="*/ 4641923 h 4876809"/>
              <a:gd name="connsiteX84" fmla="*/ 975696 w 4876815"/>
              <a:gd name="connsiteY84" fmla="*/ 4574591 h 4876809"/>
              <a:gd name="connsiteX85" fmla="*/ 908268 w 4876815"/>
              <a:gd name="connsiteY85" fmla="*/ 4641971 h 4876809"/>
              <a:gd name="connsiteX86" fmla="*/ 234851 w 4876815"/>
              <a:gd name="connsiteY86" fmla="*/ 4641923 h 4876809"/>
              <a:gd name="connsiteX87" fmla="*/ 234917 w 4876815"/>
              <a:gd name="connsiteY87" fmla="*/ 3968486 h 4876809"/>
              <a:gd name="connsiteX88" fmla="*/ 302221 w 4876815"/>
              <a:gd name="connsiteY88" fmla="*/ 3901125 h 4876809"/>
              <a:gd name="connsiteX89" fmla="*/ 234870 w 4876815"/>
              <a:gd name="connsiteY89" fmla="*/ 3833774 h 4876809"/>
              <a:gd name="connsiteX90" fmla="*/ 234889 w 4876815"/>
              <a:gd name="connsiteY90" fmla="*/ 3160233 h 4876809"/>
              <a:gd name="connsiteX91" fmla="*/ 246376 w 4876815"/>
              <a:gd name="connsiteY91" fmla="*/ 3148746 h 4876809"/>
              <a:gd name="connsiteX92" fmla="*/ 111711 w 4876815"/>
              <a:gd name="connsiteY92" fmla="*/ 3014081 h 4876809"/>
              <a:gd name="connsiteX93" fmla="*/ 111730 w 4876815"/>
              <a:gd name="connsiteY93" fmla="*/ 2475204 h 4876809"/>
              <a:gd name="connsiteX94" fmla="*/ 650493 w 4876815"/>
              <a:gd name="connsiteY94" fmla="*/ 2475290 h 4876809"/>
              <a:gd name="connsiteX95" fmla="*/ 1189237 w 4876815"/>
              <a:gd name="connsiteY95" fmla="*/ 3014034 h 4876809"/>
              <a:gd name="connsiteX96" fmla="*/ 3014046 w 4876815"/>
              <a:gd name="connsiteY96" fmla="*/ 1189234 h 4876809"/>
              <a:gd name="connsiteX97" fmla="*/ 2475245 w 4876815"/>
              <a:gd name="connsiteY97" fmla="*/ 650433 h 4876809"/>
              <a:gd name="connsiteX98" fmla="*/ 2475274 w 4876815"/>
              <a:gd name="connsiteY98" fmla="*/ 111671 h 4876809"/>
              <a:gd name="connsiteX99" fmla="*/ 2744699 w 4876815"/>
              <a:gd name="connsiteY99" fmla="*/ 0 h 487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4876815" h="4876809">
                <a:moveTo>
                  <a:pt x="436904" y="4035819"/>
                </a:moveTo>
                <a:lnTo>
                  <a:pt x="369582" y="4103198"/>
                </a:lnTo>
                <a:cubicBezTo>
                  <a:pt x="257758" y="4214879"/>
                  <a:pt x="257882" y="4395721"/>
                  <a:pt x="369515" y="4507192"/>
                </a:cubicBezTo>
                <a:cubicBezTo>
                  <a:pt x="481529" y="4619301"/>
                  <a:pt x="662190" y="4618701"/>
                  <a:pt x="773546" y="4507259"/>
                </a:cubicBezTo>
                <a:lnTo>
                  <a:pt x="840974" y="4439888"/>
                </a:lnTo>
                <a:close/>
                <a:moveTo>
                  <a:pt x="381069" y="3283448"/>
                </a:moveTo>
                <a:lnTo>
                  <a:pt x="369563" y="3294964"/>
                </a:lnTo>
                <a:cubicBezTo>
                  <a:pt x="257768" y="3406664"/>
                  <a:pt x="257834" y="3587420"/>
                  <a:pt x="369544" y="3699053"/>
                </a:cubicBezTo>
                <a:lnTo>
                  <a:pt x="1177730" y="4507239"/>
                </a:lnTo>
                <a:cubicBezTo>
                  <a:pt x="1289430" y="4619034"/>
                  <a:pt x="1470186" y="4618968"/>
                  <a:pt x="1581819" y="4507259"/>
                </a:cubicBezTo>
                <a:lnTo>
                  <a:pt x="1593344" y="4495724"/>
                </a:lnTo>
                <a:close/>
                <a:moveTo>
                  <a:pt x="380926" y="2554078"/>
                </a:moveTo>
                <a:cubicBezTo>
                  <a:pt x="332189" y="2554122"/>
                  <a:pt x="283509" y="2572779"/>
                  <a:pt x="246462" y="2609888"/>
                </a:cubicBezTo>
                <a:cubicBezTo>
                  <a:pt x="171290" y="2685002"/>
                  <a:pt x="172557" y="2805532"/>
                  <a:pt x="246404" y="2879379"/>
                </a:cubicBezTo>
                <a:cubicBezTo>
                  <a:pt x="333558" y="2966533"/>
                  <a:pt x="1917794" y="4550769"/>
                  <a:pt x="1997423" y="4630398"/>
                </a:cubicBezTo>
                <a:cubicBezTo>
                  <a:pt x="2071775" y="4704741"/>
                  <a:pt x="2192219" y="4705036"/>
                  <a:pt x="2266857" y="4630398"/>
                </a:cubicBezTo>
                <a:cubicBezTo>
                  <a:pt x="2341381" y="4555941"/>
                  <a:pt x="2341323" y="4435450"/>
                  <a:pt x="2266876" y="4361088"/>
                </a:cubicBezTo>
                <a:lnTo>
                  <a:pt x="515733" y="2609945"/>
                </a:lnTo>
                <a:cubicBezTo>
                  <a:pt x="478457" y="2572603"/>
                  <a:pt x="429663" y="2554034"/>
                  <a:pt x="380926" y="2554078"/>
                </a:cubicBezTo>
                <a:close/>
                <a:moveTo>
                  <a:pt x="2688806" y="2092742"/>
                </a:moveTo>
                <a:cubicBezTo>
                  <a:pt x="2713184" y="2092742"/>
                  <a:pt x="2737563" y="2102043"/>
                  <a:pt x="2756165" y="2120645"/>
                </a:cubicBezTo>
                <a:cubicBezTo>
                  <a:pt x="2793360" y="2157850"/>
                  <a:pt x="2793360" y="2218153"/>
                  <a:pt x="2756156" y="2255357"/>
                </a:cubicBezTo>
                <a:lnTo>
                  <a:pt x="1985898" y="3025616"/>
                </a:lnTo>
                <a:cubicBezTo>
                  <a:pt x="1948703" y="3062811"/>
                  <a:pt x="1888390" y="3062811"/>
                  <a:pt x="1851195" y="3025616"/>
                </a:cubicBezTo>
                <a:cubicBezTo>
                  <a:pt x="1814000" y="2988411"/>
                  <a:pt x="1814000" y="2928098"/>
                  <a:pt x="1851195" y="2890903"/>
                </a:cubicBezTo>
                <a:lnTo>
                  <a:pt x="2621453" y="2120645"/>
                </a:lnTo>
                <a:cubicBezTo>
                  <a:pt x="2640050" y="2102043"/>
                  <a:pt x="2664427" y="2092742"/>
                  <a:pt x="2688806" y="2092742"/>
                </a:cubicBezTo>
                <a:close/>
                <a:moveTo>
                  <a:pt x="2958222" y="1823342"/>
                </a:moveTo>
                <a:cubicBezTo>
                  <a:pt x="2982594" y="1823342"/>
                  <a:pt x="3006978" y="1832629"/>
                  <a:pt x="3025599" y="1851202"/>
                </a:cubicBezTo>
                <a:cubicBezTo>
                  <a:pt x="3062747" y="1888445"/>
                  <a:pt x="3062747" y="1948729"/>
                  <a:pt x="3025599" y="1985876"/>
                </a:cubicBezTo>
                <a:cubicBezTo>
                  <a:pt x="2988357" y="2023119"/>
                  <a:pt x="2928063" y="2023119"/>
                  <a:pt x="2890916" y="1985876"/>
                </a:cubicBezTo>
                <a:cubicBezTo>
                  <a:pt x="2853673" y="1948738"/>
                  <a:pt x="2853673" y="1888445"/>
                  <a:pt x="2890916" y="1851202"/>
                </a:cubicBezTo>
                <a:cubicBezTo>
                  <a:pt x="2909490" y="1832629"/>
                  <a:pt x="2933850" y="1823342"/>
                  <a:pt x="2958222" y="1823342"/>
                </a:cubicBezTo>
                <a:close/>
                <a:moveTo>
                  <a:pt x="3148758" y="1323946"/>
                </a:moveTo>
                <a:lnTo>
                  <a:pt x="1323958" y="3148746"/>
                </a:lnTo>
                <a:lnTo>
                  <a:pt x="1728056" y="3552844"/>
                </a:lnTo>
                <a:lnTo>
                  <a:pt x="3552856" y="1728054"/>
                </a:lnTo>
                <a:close/>
                <a:moveTo>
                  <a:pt x="4305027" y="285733"/>
                </a:moveTo>
                <a:cubicBezTo>
                  <a:pt x="4231941" y="285800"/>
                  <a:pt x="4158936" y="313810"/>
                  <a:pt x="4103258" y="369532"/>
                </a:cubicBezTo>
                <a:lnTo>
                  <a:pt x="4035831" y="436902"/>
                </a:lnTo>
                <a:lnTo>
                  <a:pt x="4439900" y="840972"/>
                </a:lnTo>
                <a:lnTo>
                  <a:pt x="4507223" y="773592"/>
                </a:lnTo>
                <a:cubicBezTo>
                  <a:pt x="4619046" y="661911"/>
                  <a:pt x="4618922" y="481069"/>
                  <a:pt x="4507289" y="369598"/>
                </a:cubicBezTo>
                <a:cubicBezTo>
                  <a:pt x="4451282" y="313543"/>
                  <a:pt x="4378114" y="285666"/>
                  <a:pt x="4305027" y="285733"/>
                </a:cubicBezTo>
                <a:close/>
                <a:moveTo>
                  <a:pt x="3497005" y="285727"/>
                </a:moveTo>
                <a:cubicBezTo>
                  <a:pt x="3423899" y="285733"/>
                  <a:pt x="3350801" y="313677"/>
                  <a:pt x="3294985" y="369532"/>
                </a:cubicBezTo>
                <a:lnTo>
                  <a:pt x="3283451" y="381066"/>
                </a:lnTo>
                <a:lnTo>
                  <a:pt x="4495736" y="1593342"/>
                </a:lnTo>
                <a:lnTo>
                  <a:pt x="4507242" y="1581826"/>
                </a:lnTo>
                <a:cubicBezTo>
                  <a:pt x="4619037" y="1470126"/>
                  <a:pt x="4618970" y="1289370"/>
                  <a:pt x="4507261" y="1177738"/>
                </a:cubicBezTo>
                <a:lnTo>
                  <a:pt x="3699074" y="369551"/>
                </a:lnTo>
                <a:cubicBezTo>
                  <a:pt x="3643225" y="313653"/>
                  <a:pt x="3570111" y="285721"/>
                  <a:pt x="3497005" y="285727"/>
                </a:cubicBezTo>
                <a:close/>
                <a:moveTo>
                  <a:pt x="2744777" y="190534"/>
                </a:moveTo>
                <a:cubicBezTo>
                  <a:pt x="2696044" y="190497"/>
                  <a:pt x="2647276" y="209083"/>
                  <a:pt x="2609957" y="246402"/>
                </a:cubicBezTo>
                <a:cubicBezTo>
                  <a:pt x="2535434" y="320859"/>
                  <a:pt x="2535491" y="441350"/>
                  <a:pt x="2609928" y="515712"/>
                </a:cubicBezTo>
                <a:lnTo>
                  <a:pt x="4361071" y="2266845"/>
                </a:lnTo>
                <a:cubicBezTo>
                  <a:pt x="4435623" y="2341531"/>
                  <a:pt x="4556248" y="2341121"/>
                  <a:pt x="4630343" y="2266902"/>
                </a:cubicBezTo>
                <a:cubicBezTo>
                  <a:pt x="4705514" y="2191798"/>
                  <a:pt x="4704248" y="2071259"/>
                  <a:pt x="4630400" y="1997421"/>
                </a:cubicBezTo>
                <a:cubicBezTo>
                  <a:pt x="4552047" y="1919059"/>
                  <a:pt x="2966554" y="333565"/>
                  <a:pt x="2879391" y="246402"/>
                </a:cubicBezTo>
                <a:cubicBezTo>
                  <a:pt x="2842210" y="209230"/>
                  <a:pt x="2793511" y="190571"/>
                  <a:pt x="2744777" y="190534"/>
                </a:cubicBezTo>
                <a:close/>
                <a:moveTo>
                  <a:pt x="2744699" y="0"/>
                </a:moveTo>
                <a:cubicBezTo>
                  <a:pt x="2842170" y="16"/>
                  <a:pt x="2939632" y="37261"/>
                  <a:pt x="3014074" y="111699"/>
                </a:cubicBezTo>
                <a:lnTo>
                  <a:pt x="3148739" y="246364"/>
                </a:lnTo>
                <a:lnTo>
                  <a:pt x="3160254" y="234848"/>
                </a:lnTo>
                <a:cubicBezTo>
                  <a:pt x="3346392" y="48596"/>
                  <a:pt x="3647725" y="48663"/>
                  <a:pt x="3833796" y="234867"/>
                </a:cubicBezTo>
                <a:lnTo>
                  <a:pt x="3901128" y="302199"/>
                </a:lnTo>
                <a:lnTo>
                  <a:pt x="3968555" y="234820"/>
                </a:lnTo>
                <a:cubicBezTo>
                  <a:pt x="4154655" y="48587"/>
                  <a:pt x="4455902" y="48701"/>
                  <a:pt x="4641954" y="234877"/>
                </a:cubicBezTo>
                <a:cubicBezTo>
                  <a:pt x="4828206" y="420871"/>
                  <a:pt x="4828015" y="722442"/>
                  <a:pt x="4641887" y="908304"/>
                </a:cubicBezTo>
                <a:lnTo>
                  <a:pt x="4574584" y="975665"/>
                </a:lnTo>
                <a:lnTo>
                  <a:pt x="4641935" y="1043016"/>
                </a:lnTo>
                <a:cubicBezTo>
                  <a:pt x="4731918" y="1132941"/>
                  <a:pt x="4781486" y="1252537"/>
                  <a:pt x="4781486" y="1379772"/>
                </a:cubicBezTo>
                <a:cubicBezTo>
                  <a:pt x="4781486" y="1601819"/>
                  <a:pt x="4635391" y="1720786"/>
                  <a:pt x="4630429" y="1728044"/>
                </a:cubicBezTo>
                <a:lnTo>
                  <a:pt x="4765112" y="1862718"/>
                </a:lnTo>
                <a:cubicBezTo>
                  <a:pt x="4914064" y="2011680"/>
                  <a:pt x="4914045" y="2252739"/>
                  <a:pt x="4765084" y="2401605"/>
                </a:cubicBezTo>
                <a:cubicBezTo>
                  <a:pt x="4616322" y="2550614"/>
                  <a:pt x="4374959" y="2550395"/>
                  <a:pt x="4226321" y="2401519"/>
                </a:cubicBezTo>
                <a:lnTo>
                  <a:pt x="3687577" y="1862775"/>
                </a:lnTo>
                <a:lnTo>
                  <a:pt x="1862778" y="3687575"/>
                </a:lnTo>
                <a:lnTo>
                  <a:pt x="2401579" y="4226376"/>
                </a:lnTo>
                <a:cubicBezTo>
                  <a:pt x="2550549" y="4375232"/>
                  <a:pt x="2550473" y="4616329"/>
                  <a:pt x="2401550" y="4765139"/>
                </a:cubicBezTo>
                <a:cubicBezTo>
                  <a:pt x="2252608" y="4914081"/>
                  <a:pt x="2011635" y="4913995"/>
                  <a:pt x="1862740" y="4765110"/>
                </a:cubicBezTo>
                <a:lnTo>
                  <a:pt x="1728075" y="4630436"/>
                </a:lnTo>
                <a:lnTo>
                  <a:pt x="1716569" y="4641942"/>
                </a:lnTo>
                <a:cubicBezTo>
                  <a:pt x="1530432" y="4828203"/>
                  <a:pt x="1229099" y="4828127"/>
                  <a:pt x="1043028" y="4641923"/>
                </a:cubicBezTo>
                <a:lnTo>
                  <a:pt x="975696" y="4574591"/>
                </a:lnTo>
                <a:lnTo>
                  <a:pt x="908268" y="4641971"/>
                </a:lnTo>
                <a:cubicBezTo>
                  <a:pt x="722131" y="4828223"/>
                  <a:pt x="420902" y="4828080"/>
                  <a:pt x="234851" y="4641923"/>
                </a:cubicBezTo>
                <a:cubicBezTo>
                  <a:pt x="48599" y="4455919"/>
                  <a:pt x="48789" y="4154348"/>
                  <a:pt x="234917" y="3968486"/>
                </a:cubicBezTo>
                <a:lnTo>
                  <a:pt x="302221" y="3901125"/>
                </a:lnTo>
                <a:lnTo>
                  <a:pt x="234870" y="3833774"/>
                </a:lnTo>
                <a:cubicBezTo>
                  <a:pt x="48618" y="3647637"/>
                  <a:pt x="48684" y="3346304"/>
                  <a:pt x="234889" y="3160233"/>
                </a:cubicBezTo>
                <a:lnTo>
                  <a:pt x="246376" y="3148746"/>
                </a:lnTo>
                <a:lnTo>
                  <a:pt x="111711" y="3014081"/>
                </a:lnTo>
                <a:cubicBezTo>
                  <a:pt x="-37250" y="2865110"/>
                  <a:pt x="-37231" y="2624052"/>
                  <a:pt x="111730" y="2475204"/>
                </a:cubicBezTo>
                <a:cubicBezTo>
                  <a:pt x="260492" y="2326195"/>
                  <a:pt x="501855" y="2326414"/>
                  <a:pt x="650493" y="2475290"/>
                </a:cubicBezTo>
                <a:lnTo>
                  <a:pt x="1189237" y="3014034"/>
                </a:lnTo>
                <a:lnTo>
                  <a:pt x="3014046" y="1189234"/>
                </a:lnTo>
                <a:lnTo>
                  <a:pt x="2475245" y="650433"/>
                </a:lnTo>
                <a:cubicBezTo>
                  <a:pt x="2326274" y="501577"/>
                  <a:pt x="2326350" y="260480"/>
                  <a:pt x="2475274" y="111671"/>
                </a:cubicBezTo>
                <a:cubicBezTo>
                  <a:pt x="2549750" y="37195"/>
                  <a:pt x="2647229" y="-17"/>
                  <a:pt x="274469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75F8135-FFA6-42AA-AD7C-0FC685DF594E}"/>
              </a:ext>
            </a:extLst>
          </p:cNvPr>
          <p:cNvSpPr>
            <a:spLocks noChangeAspect="1"/>
          </p:cNvSpPr>
          <p:nvPr/>
        </p:nvSpPr>
        <p:spPr>
          <a:xfrm>
            <a:off x="15006177" y="7389719"/>
            <a:ext cx="853440" cy="853146"/>
          </a:xfrm>
          <a:custGeom>
            <a:avLst/>
            <a:gdLst>
              <a:gd name="connsiteX0" fmla="*/ 3589810 w 4876811"/>
              <a:gd name="connsiteY0" fmla="*/ 4341873 h 4875130"/>
              <a:gd name="connsiteX1" fmla="*/ 3418408 w 4876811"/>
              <a:gd name="connsiteY1" fmla="*/ 4513275 h 4875130"/>
              <a:gd name="connsiteX2" fmla="*/ 3589810 w 4876811"/>
              <a:gd name="connsiteY2" fmla="*/ 4684678 h 4875130"/>
              <a:gd name="connsiteX3" fmla="*/ 3761213 w 4876811"/>
              <a:gd name="connsiteY3" fmla="*/ 4513275 h 4875130"/>
              <a:gd name="connsiteX4" fmla="*/ 3589810 w 4876811"/>
              <a:gd name="connsiteY4" fmla="*/ 4341873 h 4875130"/>
              <a:gd name="connsiteX5" fmla="*/ 1843193 w 4876811"/>
              <a:gd name="connsiteY5" fmla="*/ 4341873 h 4875130"/>
              <a:gd name="connsiteX6" fmla="*/ 1671790 w 4876811"/>
              <a:gd name="connsiteY6" fmla="*/ 4513275 h 4875130"/>
              <a:gd name="connsiteX7" fmla="*/ 1843193 w 4876811"/>
              <a:gd name="connsiteY7" fmla="*/ 4684678 h 4875130"/>
              <a:gd name="connsiteX8" fmla="*/ 2014595 w 4876811"/>
              <a:gd name="connsiteY8" fmla="*/ 4513275 h 4875130"/>
              <a:gd name="connsiteX9" fmla="*/ 1843193 w 4876811"/>
              <a:gd name="connsiteY9" fmla="*/ 4341873 h 4875130"/>
              <a:gd name="connsiteX10" fmla="*/ 3589810 w 4876811"/>
              <a:gd name="connsiteY10" fmla="*/ 4151421 h 4875130"/>
              <a:gd name="connsiteX11" fmla="*/ 3951665 w 4876811"/>
              <a:gd name="connsiteY11" fmla="*/ 4513275 h 4875130"/>
              <a:gd name="connsiteX12" fmla="*/ 3589810 w 4876811"/>
              <a:gd name="connsiteY12" fmla="*/ 4875130 h 4875130"/>
              <a:gd name="connsiteX13" fmla="*/ 3227956 w 4876811"/>
              <a:gd name="connsiteY13" fmla="*/ 4513275 h 4875130"/>
              <a:gd name="connsiteX14" fmla="*/ 3589810 w 4876811"/>
              <a:gd name="connsiteY14" fmla="*/ 4151421 h 4875130"/>
              <a:gd name="connsiteX15" fmla="*/ 1843193 w 4876811"/>
              <a:gd name="connsiteY15" fmla="*/ 4151421 h 4875130"/>
              <a:gd name="connsiteX16" fmla="*/ 2205047 w 4876811"/>
              <a:gd name="connsiteY16" fmla="*/ 4513275 h 4875130"/>
              <a:gd name="connsiteX17" fmla="*/ 1843193 w 4876811"/>
              <a:gd name="connsiteY17" fmla="*/ 4875130 h 4875130"/>
              <a:gd name="connsiteX18" fmla="*/ 1481338 w 4876811"/>
              <a:gd name="connsiteY18" fmla="*/ 4513275 h 4875130"/>
              <a:gd name="connsiteX19" fmla="*/ 1843193 w 4876811"/>
              <a:gd name="connsiteY19" fmla="*/ 4151421 h 4875130"/>
              <a:gd name="connsiteX20" fmla="*/ 4162091 w 4876811"/>
              <a:gd name="connsiteY20" fmla="*/ 3846707 h 4875130"/>
              <a:gd name="connsiteX21" fmla="*/ 4229414 w 4876811"/>
              <a:gd name="connsiteY21" fmla="*/ 3874606 h 4875130"/>
              <a:gd name="connsiteX22" fmla="*/ 4257313 w 4876811"/>
              <a:gd name="connsiteY22" fmla="*/ 3941928 h 4875130"/>
              <a:gd name="connsiteX23" fmla="*/ 4229414 w 4876811"/>
              <a:gd name="connsiteY23" fmla="*/ 4009242 h 4875130"/>
              <a:gd name="connsiteX24" fmla="*/ 4162091 w 4876811"/>
              <a:gd name="connsiteY24" fmla="*/ 4037150 h 4875130"/>
              <a:gd name="connsiteX25" fmla="*/ 4094769 w 4876811"/>
              <a:gd name="connsiteY25" fmla="*/ 4009242 h 4875130"/>
              <a:gd name="connsiteX26" fmla="*/ 4066870 w 4876811"/>
              <a:gd name="connsiteY26" fmla="*/ 3941928 h 4875130"/>
              <a:gd name="connsiteX27" fmla="*/ 4094769 w 4876811"/>
              <a:gd name="connsiteY27" fmla="*/ 3874606 h 4875130"/>
              <a:gd name="connsiteX28" fmla="*/ 4162091 w 4876811"/>
              <a:gd name="connsiteY28" fmla="*/ 3846707 h 4875130"/>
              <a:gd name="connsiteX29" fmla="*/ 3896411 w 4876811"/>
              <a:gd name="connsiteY29" fmla="*/ 1526417 h 4875130"/>
              <a:gd name="connsiteX30" fmla="*/ 3839204 w 4876811"/>
              <a:gd name="connsiteY30" fmla="*/ 1583624 h 4875130"/>
              <a:gd name="connsiteX31" fmla="*/ 3896411 w 4876811"/>
              <a:gd name="connsiteY31" fmla="*/ 1640831 h 4875130"/>
              <a:gd name="connsiteX32" fmla="*/ 3953618 w 4876811"/>
              <a:gd name="connsiteY32" fmla="*/ 1583624 h 4875130"/>
              <a:gd name="connsiteX33" fmla="*/ 3896411 w 4876811"/>
              <a:gd name="connsiteY33" fmla="*/ 1526417 h 4875130"/>
              <a:gd name="connsiteX34" fmla="*/ 3896411 w 4876811"/>
              <a:gd name="connsiteY34" fmla="*/ 1335955 h 4875130"/>
              <a:gd name="connsiteX35" fmla="*/ 4144071 w 4876811"/>
              <a:gd name="connsiteY35" fmla="*/ 1583614 h 4875130"/>
              <a:gd name="connsiteX36" fmla="*/ 3896411 w 4876811"/>
              <a:gd name="connsiteY36" fmla="*/ 1831274 h 4875130"/>
              <a:gd name="connsiteX37" fmla="*/ 3648752 w 4876811"/>
              <a:gd name="connsiteY37" fmla="*/ 1583614 h 4875130"/>
              <a:gd name="connsiteX38" fmla="*/ 3896411 w 4876811"/>
              <a:gd name="connsiteY38" fmla="*/ 1335955 h 4875130"/>
              <a:gd name="connsiteX39" fmla="*/ 95221 w 4876811"/>
              <a:gd name="connsiteY39" fmla="*/ 913797 h 4875130"/>
              <a:gd name="connsiteX40" fmla="*/ 564146 w 4876811"/>
              <a:gd name="connsiteY40" fmla="*/ 913797 h 4875130"/>
              <a:gd name="connsiteX41" fmla="*/ 842553 w 4876811"/>
              <a:gd name="connsiteY41" fmla="*/ 1135463 h 4875130"/>
              <a:gd name="connsiteX42" fmla="*/ 944118 w 4876811"/>
              <a:gd name="connsiteY42" fmla="*/ 1577194 h 4875130"/>
              <a:gd name="connsiteX43" fmla="*/ 1967141 w 4876811"/>
              <a:gd name="connsiteY43" fmla="*/ 1577194 h 4875130"/>
              <a:gd name="connsiteX44" fmla="*/ 2062362 w 4876811"/>
              <a:gd name="connsiteY44" fmla="*/ 1672415 h 4875130"/>
              <a:gd name="connsiteX45" fmla="*/ 1967141 w 4876811"/>
              <a:gd name="connsiteY45" fmla="*/ 1767637 h 4875130"/>
              <a:gd name="connsiteX46" fmla="*/ 987914 w 4876811"/>
              <a:gd name="connsiteY46" fmla="*/ 1767637 h 4875130"/>
              <a:gd name="connsiteX47" fmla="*/ 1360856 w 4876811"/>
              <a:gd name="connsiteY47" fmla="*/ 3389621 h 4875130"/>
              <a:gd name="connsiteX48" fmla="*/ 4108780 w 4876811"/>
              <a:gd name="connsiteY48" fmla="*/ 3389621 h 4875130"/>
              <a:gd name="connsiteX49" fmla="*/ 4202287 w 4876811"/>
              <a:gd name="connsiteY49" fmla="*/ 3312411 h 4875130"/>
              <a:gd name="connsiteX50" fmla="*/ 4340685 w 4876811"/>
              <a:gd name="connsiteY50" fmla="*/ 2593931 h 4875130"/>
              <a:gd name="connsiteX51" fmla="*/ 4452204 w 4876811"/>
              <a:gd name="connsiteY51" fmla="*/ 2518435 h 4875130"/>
              <a:gd name="connsiteX52" fmla="*/ 4527690 w 4876811"/>
              <a:gd name="connsiteY52" fmla="*/ 2629973 h 4875130"/>
              <a:gd name="connsiteX53" fmla="*/ 4389291 w 4876811"/>
              <a:gd name="connsiteY53" fmla="*/ 3348453 h 4875130"/>
              <a:gd name="connsiteX54" fmla="*/ 4108780 w 4876811"/>
              <a:gd name="connsiteY54" fmla="*/ 3580083 h 4875130"/>
              <a:gd name="connsiteX55" fmla="*/ 1404652 w 4876811"/>
              <a:gd name="connsiteY55" fmla="*/ 3580083 h 4875130"/>
              <a:gd name="connsiteX56" fmla="*/ 1465955 w 4876811"/>
              <a:gd name="connsiteY56" fmla="*/ 3846706 h 4875130"/>
              <a:gd name="connsiteX57" fmla="*/ 3819001 w 4876811"/>
              <a:gd name="connsiteY57" fmla="*/ 3846706 h 4875130"/>
              <a:gd name="connsiteX58" fmla="*/ 3914222 w 4876811"/>
              <a:gd name="connsiteY58" fmla="*/ 3941928 h 4875130"/>
              <a:gd name="connsiteX59" fmla="*/ 3819001 w 4876811"/>
              <a:gd name="connsiteY59" fmla="*/ 4037149 h 4875130"/>
              <a:gd name="connsiteX60" fmla="*/ 1390145 w 4876811"/>
              <a:gd name="connsiteY60" fmla="*/ 4037149 h 4875130"/>
              <a:gd name="connsiteX61" fmla="*/ 1297343 w 4876811"/>
              <a:gd name="connsiteY61" fmla="*/ 3963264 h 4875130"/>
              <a:gd name="connsiteX62" fmla="*/ 656958 w 4876811"/>
              <a:gd name="connsiteY62" fmla="*/ 1178125 h 4875130"/>
              <a:gd name="connsiteX63" fmla="*/ 564156 w 4876811"/>
              <a:gd name="connsiteY63" fmla="*/ 1104240 h 4875130"/>
              <a:gd name="connsiteX64" fmla="*/ 95221 w 4876811"/>
              <a:gd name="connsiteY64" fmla="*/ 1104240 h 4875130"/>
              <a:gd name="connsiteX65" fmla="*/ 0 w 4876811"/>
              <a:gd name="connsiteY65" fmla="*/ 1009018 h 4875130"/>
              <a:gd name="connsiteX66" fmla="*/ 95221 w 4876811"/>
              <a:gd name="connsiteY66" fmla="*/ 913797 h 4875130"/>
              <a:gd name="connsiteX67" fmla="*/ 3322415 w 4876811"/>
              <a:gd name="connsiteY67" fmla="*/ 893376 h 4875130"/>
              <a:gd name="connsiteX68" fmla="*/ 3265207 w 4876811"/>
              <a:gd name="connsiteY68" fmla="*/ 950583 h 4875130"/>
              <a:gd name="connsiteX69" fmla="*/ 3322415 w 4876811"/>
              <a:gd name="connsiteY69" fmla="*/ 1007790 h 4875130"/>
              <a:gd name="connsiteX70" fmla="*/ 3379622 w 4876811"/>
              <a:gd name="connsiteY70" fmla="*/ 950583 h 4875130"/>
              <a:gd name="connsiteX71" fmla="*/ 3322415 w 4876811"/>
              <a:gd name="connsiteY71" fmla="*/ 893376 h 4875130"/>
              <a:gd name="connsiteX72" fmla="*/ 3793729 w 4876811"/>
              <a:gd name="connsiteY72" fmla="*/ 824011 h 4875130"/>
              <a:gd name="connsiteX73" fmla="*/ 3829688 w 4876811"/>
              <a:gd name="connsiteY73" fmla="*/ 835721 h 4875130"/>
              <a:gd name="connsiteX74" fmla="*/ 3865807 w 4876811"/>
              <a:gd name="connsiteY74" fmla="*/ 965451 h 4875130"/>
              <a:gd name="connsiteX75" fmla="*/ 3424181 w 4876811"/>
              <a:gd name="connsiteY75" fmla="*/ 1747739 h 4875130"/>
              <a:gd name="connsiteX76" fmla="*/ 3341170 w 4876811"/>
              <a:gd name="connsiteY76" fmla="*/ 1796174 h 4875130"/>
              <a:gd name="connsiteX77" fmla="*/ 3294441 w 4876811"/>
              <a:gd name="connsiteY77" fmla="*/ 1783849 h 4875130"/>
              <a:gd name="connsiteX78" fmla="*/ 3258331 w 4876811"/>
              <a:gd name="connsiteY78" fmla="*/ 1654118 h 4875130"/>
              <a:gd name="connsiteX79" fmla="*/ 3699958 w 4876811"/>
              <a:gd name="connsiteY79" fmla="*/ 871830 h 4875130"/>
              <a:gd name="connsiteX80" fmla="*/ 3793729 w 4876811"/>
              <a:gd name="connsiteY80" fmla="*/ 824011 h 4875130"/>
              <a:gd name="connsiteX81" fmla="*/ 3322424 w 4876811"/>
              <a:gd name="connsiteY81" fmla="*/ 702914 h 4875130"/>
              <a:gd name="connsiteX82" fmla="*/ 3570084 w 4876811"/>
              <a:gd name="connsiteY82" fmla="*/ 950573 h 4875130"/>
              <a:gd name="connsiteX83" fmla="*/ 3322424 w 4876811"/>
              <a:gd name="connsiteY83" fmla="*/ 1198233 h 4875130"/>
              <a:gd name="connsiteX84" fmla="*/ 3074765 w 4876811"/>
              <a:gd name="connsiteY84" fmla="*/ 950573 h 4875130"/>
              <a:gd name="connsiteX85" fmla="*/ 3322424 w 4876811"/>
              <a:gd name="connsiteY85" fmla="*/ 702914 h 4875130"/>
              <a:gd name="connsiteX86" fmla="*/ 3609425 w 4876811"/>
              <a:gd name="connsiteY86" fmla="*/ 190144 h 4875130"/>
              <a:gd name="connsiteX87" fmla="*/ 3574371 w 4876811"/>
              <a:gd name="connsiteY87" fmla="*/ 202442 h 4875130"/>
              <a:gd name="connsiteX88" fmla="*/ 3472653 w 4876811"/>
              <a:gd name="connsiteY88" fmla="*/ 284566 h 4875130"/>
              <a:gd name="connsiteX89" fmla="*/ 3270552 w 4876811"/>
              <a:gd name="connsiteY89" fmla="*/ 334601 h 4875130"/>
              <a:gd name="connsiteX90" fmla="*/ 3142774 w 4876811"/>
              <a:gd name="connsiteY90" fmla="*/ 309531 h 4875130"/>
              <a:gd name="connsiteX91" fmla="*/ 3132192 w 4876811"/>
              <a:gd name="connsiteY91" fmla="*/ 308503 h 4875130"/>
              <a:gd name="connsiteX92" fmla="*/ 3080833 w 4876811"/>
              <a:gd name="connsiteY92" fmla="*/ 342088 h 4875130"/>
              <a:gd name="connsiteX93" fmla="*/ 3028103 w 4876811"/>
              <a:gd name="connsiteY93" fmla="*/ 463722 h 4875130"/>
              <a:gd name="connsiteX94" fmla="*/ 2873264 w 4876811"/>
              <a:gd name="connsiteY94" fmla="*/ 601520 h 4875130"/>
              <a:gd name="connsiteX95" fmla="*/ 2747353 w 4876811"/>
              <a:gd name="connsiteY95" fmla="*/ 639477 h 4875130"/>
              <a:gd name="connsiteX96" fmla="*/ 2707815 w 4876811"/>
              <a:gd name="connsiteY96" fmla="*/ 696856 h 4875130"/>
              <a:gd name="connsiteX97" fmla="*/ 2717340 w 4876811"/>
              <a:gd name="connsiteY97" fmla="*/ 830673 h 4875130"/>
              <a:gd name="connsiteX98" fmla="*/ 2644531 w 4876811"/>
              <a:gd name="connsiteY98" fmla="*/ 1023582 h 4875130"/>
              <a:gd name="connsiteX99" fmla="*/ 2549424 w 4876811"/>
              <a:gd name="connsiteY99" fmla="*/ 1117270 h 4875130"/>
              <a:gd name="connsiteX100" fmla="*/ 2541061 w 4876811"/>
              <a:gd name="connsiteY100" fmla="*/ 1186250 h 4875130"/>
              <a:gd name="connsiteX101" fmla="*/ 2611384 w 4876811"/>
              <a:gd name="connsiteY101" fmla="*/ 1300531 h 4875130"/>
              <a:gd name="connsiteX102" fmla="*/ 2636082 w 4876811"/>
              <a:gd name="connsiteY102" fmla="*/ 1504957 h 4875130"/>
              <a:gd name="connsiteX103" fmla="*/ 2594934 w 4876811"/>
              <a:gd name="connsiteY103" fmla="*/ 1632906 h 4875130"/>
              <a:gd name="connsiteX104" fmla="*/ 2619556 w 4876811"/>
              <a:gd name="connsiteY104" fmla="*/ 1697962 h 4875130"/>
              <a:gd name="connsiteX105" fmla="*/ 2733542 w 4876811"/>
              <a:gd name="connsiteY105" fmla="*/ 1765628 h 4875130"/>
              <a:gd name="connsiteX106" fmla="*/ 2850576 w 4876811"/>
              <a:gd name="connsiteY106" fmla="*/ 1935973 h 4875130"/>
              <a:gd name="connsiteX107" fmla="*/ 2872998 w 4876811"/>
              <a:gd name="connsiteY107" fmla="*/ 2067551 h 4875130"/>
              <a:gd name="connsiteX108" fmla="*/ 2925233 w 4876811"/>
              <a:gd name="connsiteY108" fmla="*/ 2113900 h 4875130"/>
              <a:gd name="connsiteX109" fmla="*/ 3055763 w 4876811"/>
              <a:gd name="connsiteY109" fmla="*/ 2120386 h 4875130"/>
              <a:gd name="connsiteX110" fmla="*/ 3239586 w 4876811"/>
              <a:gd name="connsiteY110" fmla="*/ 2217313 h 4875130"/>
              <a:gd name="connsiteX111" fmla="*/ 3319187 w 4876811"/>
              <a:gd name="connsiteY111" fmla="*/ 2322050 h 4875130"/>
              <a:gd name="connsiteX112" fmla="*/ 3387214 w 4876811"/>
              <a:gd name="connsiteY112" fmla="*/ 2338842 h 4875130"/>
              <a:gd name="connsiteX113" fmla="*/ 3505220 w 4876811"/>
              <a:gd name="connsiteY113" fmla="*/ 2283740 h 4875130"/>
              <a:gd name="connsiteX114" fmla="*/ 3713607 w 4876811"/>
              <a:gd name="connsiteY114" fmla="*/ 2283740 h 4875130"/>
              <a:gd name="connsiteX115" fmla="*/ 3831603 w 4876811"/>
              <a:gd name="connsiteY115" fmla="*/ 2338842 h 4875130"/>
              <a:gd name="connsiteX116" fmla="*/ 3899640 w 4876811"/>
              <a:gd name="connsiteY116" fmla="*/ 2322050 h 4875130"/>
              <a:gd name="connsiteX117" fmla="*/ 3979203 w 4876811"/>
              <a:gd name="connsiteY117" fmla="*/ 2217351 h 4875130"/>
              <a:gd name="connsiteX118" fmla="*/ 4163035 w 4876811"/>
              <a:gd name="connsiteY118" fmla="*/ 2120405 h 4875130"/>
              <a:gd name="connsiteX119" fmla="*/ 4293604 w 4876811"/>
              <a:gd name="connsiteY119" fmla="*/ 2113909 h 4875130"/>
              <a:gd name="connsiteX120" fmla="*/ 4345839 w 4876811"/>
              <a:gd name="connsiteY120" fmla="*/ 2067561 h 4875130"/>
              <a:gd name="connsiteX121" fmla="*/ 4368260 w 4876811"/>
              <a:gd name="connsiteY121" fmla="*/ 1935992 h 4875130"/>
              <a:gd name="connsiteX122" fmla="*/ 4485304 w 4876811"/>
              <a:gd name="connsiteY122" fmla="*/ 1765637 h 4875130"/>
              <a:gd name="connsiteX123" fmla="*/ 4599280 w 4876811"/>
              <a:gd name="connsiteY123" fmla="*/ 1697972 h 4875130"/>
              <a:gd name="connsiteX124" fmla="*/ 4623902 w 4876811"/>
              <a:gd name="connsiteY124" fmla="*/ 1632916 h 4875130"/>
              <a:gd name="connsiteX125" fmla="*/ 4582754 w 4876811"/>
              <a:gd name="connsiteY125" fmla="*/ 1504966 h 4875130"/>
              <a:gd name="connsiteX126" fmla="*/ 4607452 w 4876811"/>
              <a:gd name="connsiteY126" fmla="*/ 1300550 h 4875130"/>
              <a:gd name="connsiteX127" fmla="*/ 4677776 w 4876811"/>
              <a:gd name="connsiteY127" fmla="*/ 1186269 h 4875130"/>
              <a:gd name="connsiteX128" fmla="*/ 4669403 w 4876811"/>
              <a:gd name="connsiteY128" fmla="*/ 1117280 h 4875130"/>
              <a:gd name="connsiteX129" fmla="*/ 4574306 w 4876811"/>
              <a:gd name="connsiteY129" fmla="*/ 1023602 h 4875130"/>
              <a:gd name="connsiteX130" fmla="*/ 4501496 w 4876811"/>
              <a:gd name="connsiteY130" fmla="*/ 830682 h 4875130"/>
              <a:gd name="connsiteX131" fmla="*/ 4511021 w 4876811"/>
              <a:gd name="connsiteY131" fmla="*/ 696875 h 4875130"/>
              <a:gd name="connsiteX132" fmla="*/ 4471474 w 4876811"/>
              <a:gd name="connsiteY132" fmla="*/ 639496 h 4875130"/>
              <a:gd name="connsiteX133" fmla="*/ 4345544 w 4876811"/>
              <a:gd name="connsiteY133" fmla="*/ 601530 h 4875130"/>
              <a:gd name="connsiteX134" fmla="*/ 4190686 w 4876811"/>
              <a:gd name="connsiteY134" fmla="*/ 463703 h 4875130"/>
              <a:gd name="connsiteX135" fmla="*/ 4137975 w 4876811"/>
              <a:gd name="connsiteY135" fmla="*/ 342097 h 4875130"/>
              <a:gd name="connsiteX136" fmla="*/ 4076053 w 4876811"/>
              <a:gd name="connsiteY136" fmla="*/ 309541 h 4875130"/>
              <a:gd name="connsiteX137" fmla="*/ 3948284 w 4876811"/>
              <a:gd name="connsiteY137" fmla="*/ 334611 h 4875130"/>
              <a:gd name="connsiteX138" fmla="*/ 3746183 w 4876811"/>
              <a:gd name="connsiteY138" fmla="*/ 284566 h 4875130"/>
              <a:gd name="connsiteX139" fmla="*/ 3644465 w 4876811"/>
              <a:gd name="connsiteY139" fmla="*/ 202442 h 4875130"/>
              <a:gd name="connsiteX140" fmla="*/ 3609425 w 4876811"/>
              <a:gd name="connsiteY140" fmla="*/ 190144 h 4875130"/>
              <a:gd name="connsiteX141" fmla="*/ 3609402 w 4876811"/>
              <a:gd name="connsiteY141" fmla="*/ 0 h 4875130"/>
              <a:gd name="connsiteX142" fmla="*/ 3764080 w 4876811"/>
              <a:gd name="connsiteY142" fmla="*/ 54271 h 4875130"/>
              <a:gd name="connsiteX143" fmla="*/ 3865798 w 4876811"/>
              <a:gd name="connsiteY143" fmla="*/ 136395 h 4875130"/>
              <a:gd name="connsiteX144" fmla="*/ 3911585 w 4876811"/>
              <a:gd name="connsiteY144" fmla="*/ 147740 h 4875130"/>
              <a:gd name="connsiteX145" fmla="*/ 4039362 w 4876811"/>
              <a:gd name="connsiteY145" fmla="*/ 122660 h 4875130"/>
              <a:gd name="connsiteX146" fmla="*/ 4312711 w 4876811"/>
              <a:gd name="connsiteY146" fmla="*/ 266364 h 4875130"/>
              <a:gd name="connsiteX147" fmla="*/ 4365422 w 4876811"/>
              <a:gd name="connsiteY147" fmla="*/ 387970 h 4875130"/>
              <a:gd name="connsiteX148" fmla="*/ 4400512 w 4876811"/>
              <a:gd name="connsiteY148" fmla="*/ 419193 h 4875130"/>
              <a:gd name="connsiteX149" fmla="*/ 4526442 w 4876811"/>
              <a:gd name="connsiteY149" fmla="*/ 457159 h 4875130"/>
              <a:gd name="connsiteX150" fmla="*/ 4700988 w 4876811"/>
              <a:gd name="connsiteY150" fmla="*/ 710410 h 4875130"/>
              <a:gd name="connsiteX151" fmla="*/ 4691463 w 4876811"/>
              <a:gd name="connsiteY151" fmla="*/ 844217 h 4875130"/>
              <a:gd name="connsiteX152" fmla="*/ 4707970 w 4876811"/>
              <a:gd name="connsiteY152" fmla="*/ 887937 h 4875130"/>
              <a:gd name="connsiteX153" fmla="*/ 4803067 w 4876811"/>
              <a:gd name="connsiteY153" fmla="*/ 981615 h 4875130"/>
              <a:gd name="connsiteX154" fmla="*/ 4839977 w 4876811"/>
              <a:gd name="connsiteY154" fmla="*/ 1286082 h 4875130"/>
              <a:gd name="connsiteX155" fmla="*/ 4769596 w 4876811"/>
              <a:gd name="connsiteY155" fmla="*/ 1400344 h 4875130"/>
              <a:gd name="connsiteX156" fmla="*/ 4764005 w 4876811"/>
              <a:gd name="connsiteY156" fmla="*/ 1446664 h 4875130"/>
              <a:gd name="connsiteX157" fmla="*/ 4805153 w 4876811"/>
              <a:gd name="connsiteY157" fmla="*/ 1574613 h 4875130"/>
              <a:gd name="connsiteX158" fmla="*/ 4696435 w 4876811"/>
              <a:gd name="connsiteY158" fmla="*/ 1861725 h 4875130"/>
              <a:gd name="connsiteX159" fmla="*/ 4582449 w 4876811"/>
              <a:gd name="connsiteY159" fmla="*/ 1929391 h 4875130"/>
              <a:gd name="connsiteX160" fmla="*/ 4555941 w 4876811"/>
              <a:gd name="connsiteY160" fmla="*/ 1967986 h 4875130"/>
              <a:gd name="connsiteX161" fmla="*/ 4533519 w 4876811"/>
              <a:gd name="connsiteY161" fmla="*/ 2099565 h 4875130"/>
              <a:gd name="connsiteX162" fmla="*/ 4303005 w 4876811"/>
              <a:gd name="connsiteY162" fmla="*/ 2304114 h 4875130"/>
              <a:gd name="connsiteX163" fmla="*/ 4172446 w 4876811"/>
              <a:gd name="connsiteY163" fmla="*/ 2310610 h 4875130"/>
              <a:gd name="connsiteX164" fmla="*/ 4130783 w 4876811"/>
              <a:gd name="connsiteY164" fmla="*/ 2332575 h 4875130"/>
              <a:gd name="connsiteX165" fmla="*/ 4051221 w 4876811"/>
              <a:gd name="connsiteY165" fmla="*/ 2437274 h 4875130"/>
              <a:gd name="connsiteX166" fmla="*/ 3750983 w 4876811"/>
              <a:gd name="connsiteY166" fmla="*/ 2511407 h 4875130"/>
              <a:gd name="connsiteX167" fmla="*/ 3632988 w 4876811"/>
              <a:gd name="connsiteY167" fmla="*/ 2456304 h 4875130"/>
              <a:gd name="connsiteX168" fmla="*/ 3585772 w 4876811"/>
              <a:gd name="connsiteY168" fmla="*/ 2456304 h 4875130"/>
              <a:gd name="connsiteX169" fmla="*/ 3467758 w 4876811"/>
              <a:gd name="connsiteY169" fmla="*/ 2511407 h 4875130"/>
              <a:gd name="connsiteX170" fmla="*/ 3364411 w 4876811"/>
              <a:gd name="connsiteY170" fmla="*/ 2534257 h 4875130"/>
              <a:gd name="connsiteX171" fmla="*/ 3167530 w 4876811"/>
              <a:gd name="connsiteY171" fmla="*/ 2437302 h 4875130"/>
              <a:gd name="connsiteX172" fmla="*/ 3087929 w 4876811"/>
              <a:gd name="connsiteY172" fmla="*/ 2332565 h 4875130"/>
              <a:gd name="connsiteX173" fmla="*/ 3046276 w 4876811"/>
              <a:gd name="connsiteY173" fmla="*/ 2310610 h 4875130"/>
              <a:gd name="connsiteX174" fmla="*/ 2915746 w 4876811"/>
              <a:gd name="connsiteY174" fmla="*/ 2304124 h 4875130"/>
              <a:gd name="connsiteX175" fmla="*/ 2685231 w 4876811"/>
              <a:gd name="connsiteY175" fmla="*/ 2099574 h 4875130"/>
              <a:gd name="connsiteX176" fmla="*/ 2662809 w 4876811"/>
              <a:gd name="connsiteY176" fmla="*/ 1967996 h 4875130"/>
              <a:gd name="connsiteX177" fmla="*/ 2636301 w 4876811"/>
              <a:gd name="connsiteY177" fmla="*/ 1929400 h 4875130"/>
              <a:gd name="connsiteX178" fmla="*/ 2522316 w 4876811"/>
              <a:gd name="connsiteY178" fmla="*/ 1861725 h 4875130"/>
              <a:gd name="connsiteX179" fmla="*/ 2413607 w 4876811"/>
              <a:gd name="connsiteY179" fmla="*/ 1574613 h 4875130"/>
              <a:gd name="connsiteX180" fmla="*/ 2454755 w 4876811"/>
              <a:gd name="connsiteY180" fmla="*/ 1446664 h 4875130"/>
              <a:gd name="connsiteX181" fmla="*/ 2449154 w 4876811"/>
              <a:gd name="connsiteY181" fmla="*/ 1400334 h 4875130"/>
              <a:gd name="connsiteX182" fmla="*/ 2378840 w 4876811"/>
              <a:gd name="connsiteY182" fmla="*/ 1286063 h 4875130"/>
              <a:gd name="connsiteX183" fmla="*/ 2415750 w 4876811"/>
              <a:gd name="connsiteY183" fmla="*/ 981596 h 4875130"/>
              <a:gd name="connsiteX184" fmla="*/ 2510847 w 4876811"/>
              <a:gd name="connsiteY184" fmla="*/ 887918 h 4875130"/>
              <a:gd name="connsiteX185" fmla="*/ 2527345 w 4876811"/>
              <a:gd name="connsiteY185" fmla="*/ 844208 h 4875130"/>
              <a:gd name="connsiteX186" fmla="*/ 2517820 w 4876811"/>
              <a:gd name="connsiteY186" fmla="*/ 710391 h 4875130"/>
              <a:gd name="connsiteX187" fmla="*/ 2692356 w 4876811"/>
              <a:gd name="connsiteY187" fmla="*/ 457140 h 4875130"/>
              <a:gd name="connsiteX188" fmla="*/ 2818267 w 4876811"/>
              <a:gd name="connsiteY188" fmla="*/ 419183 h 4875130"/>
              <a:gd name="connsiteX189" fmla="*/ 2853347 w 4876811"/>
              <a:gd name="connsiteY189" fmla="*/ 387960 h 4875130"/>
              <a:gd name="connsiteX190" fmla="*/ 2906078 w 4876811"/>
              <a:gd name="connsiteY190" fmla="*/ 266326 h 4875130"/>
              <a:gd name="connsiteX191" fmla="*/ 3179417 w 4876811"/>
              <a:gd name="connsiteY191" fmla="*/ 122651 h 4875130"/>
              <a:gd name="connsiteX192" fmla="*/ 3307204 w 4876811"/>
              <a:gd name="connsiteY192" fmla="*/ 147730 h 4875130"/>
              <a:gd name="connsiteX193" fmla="*/ 3353000 w 4876811"/>
              <a:gd name="connsiteY193" fmla="*/ 136395 h 4875130"/>
              <a:gd name="connsiteX194" fmla="*/ 3454718 w 4876811"/>
              <a:gd name="connsiteY194" fmla="*/ 54271 h 4875130"/>
              <a:gd name="connsiteX195" fmla="*/ 3609402 w 4876811"/>
              <a:gd name="connsiteY195" fmla="*/ 0 h 4875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4876811" h="4875130">
                <a:moveTo>
                  <a:pt x="3589810" y="4341873"/>
                </a:moveTo>
                <a:cubicBezTo>
                  <a:pt x="3495303" y="4341873"/>
                  <a:pt x="3418408" y="4418768"/>
                  <a:pt x="3418408" y="4513275"/>
                </a:cubicBezTo>
                <a:cubicBezTo>
                  <a:pt x="3418408" y="4607782"/>
                  <a:pt x="3495303" y="4684678"/>
                  <a:pt x="3589810" y="4684678"/>
                </a:cubicBezTo>
                <a:cubicBezTo>
                  <a:pt x="3684337" y="4684678"/>
                  <a:pt x="3761213" y="4607782"/>
                  <a:pt x="3761213" y="4513275"/>
                </a:cubicBezTo>
                <a:cubicBezTo>
                  <a:pt x="3761213" y="4418768"/>
                  <a:pt x="3684317" y="4341873"/>
                  <a:pt x="3589810" y="4341873"/>
                </a:cubicBezTo>
                <a:close/>
                <a:moveTo>
                  <a:pt x="1843193" y="4341873"/>
                </a:moveTo>
                <a:cubicBezTo>
                  <a:pt x="1748686" y="4341873"/>
                  <a:pt x="1671790" y="4418768"/>
                  <a:pt x="1671790" y="4513275"/>
                </a:cubicBezTo>
                <a:cubicBezTo>
                  <a:pt x="1671790" y="4607782"/>
                  <a:pt x="1748686" y="4684678"/>
                  <a:pt x="1843193" y="4684678"/>
                </a:cubicBezTo>
                <a:cubicBezTo>
                  <a:pt x="1937700" y="4684678"/>
                  <a:pt x="2014595" y="4607782"/>
                  <a:pt x="2014595" y="4513275"/>
                </a:cubicBezTo>
                <a:cubicBezTo>
                  <a:pt x="2014595" y="4418768"/>
                  <a:pt x="1937700" y="4341873"/>
                  <a:pt x="1843193" y="4341873"/>
                </a:cubicBezTo>
                <a:close/>
                <a:moveTo>
                  <a:pt x="3589810" y="4151421"/>
                </a:moveTo>
                <a:cubicBezTo>
                  <a:pt x="3789340" y="4151421"/>
                  <a:pt x="3951665" y="4313746"/>
                  <a:pt x="3951665" y="4513275"/>
                </a:cubicBezTo>
                <a:cubicBezTo>
                  <a:pt x="3951665" y="4712805"/>
                  <a:pt x="3789331" y="4875130"/>
                  <a:pt x="3589810" y="4875130"/>
                </a:cubicBezTo>
                <a:cubicBezTo>
                  <a:pt x="3390281" y="4875130"/>
                  <a:pt x="3227956" y="4712796"/>
                  <a:pt x="3227956" y="4513275"/>
                </a:cubicBezTo>
                <a:cubicBezTo>
                  <a:pt x="3227956" y="4313746"/>
                  <a:pt x="3390290" y="4151421"/>
                  <a:pt x="3589810" y="4151421"/>
                </a:cubicBezTo>
                <a:close/>
                <a:moveTo>
                  <a:pt x="1843193" y="4151421"/>
                </a:moveTo>
                <a:cubicBezTo>
                  <a:pt x="2042713" y="4151421"/>
                  <a:pt x="2205047" y="4313746"/>
                  <a:pt x="2205047" y="4513275"/>
                </a:cubicBezTo>
                <a:cubicBezTo>
                  <a:pt x="2205047" y="4712805"/>
                  <a:pt x="2042713" y="4875130"/>
                  <a:pt x="1843193" y="4875130"/>
                </a:cubicBezTo>
                <a:cubicBezTo>
                  <a:pt x="1643663" y="4875130"/>
                  <a:pt x="1481338" y="4712796"/>
                  <a:pt x="1481338" y="4513275"/>
                </a:cubicBezTo>
                <a:cubicBezTo>
                  <a:pt x="1481338" y="4313746"/>
                  <a:pt x="1643672" y="4151421"/>
                  <a:pt x="1843193" y="4151421"/>
                </a:cubicBezTo>
                <a:close/>
                <a:moveTo>
                  <a:pt x="4162091" y="3846707"/>
                </a:moveTo>
                <a:cubicBezTo>
                  <a:pt x="4187132" y="3846707"/>
                  <a:pt x="4211707" y="3856889"/>
                  <a:pt x="4229414" y="3874606"/>
                </a:cubicBezTo>
                <a:cubicBezTo>
                  <a:pt x="4247226" y="3892313"/>
                  <a:pt x="4257313" y="3916887"/>
                  <a:pt x="4257313" y="3941928"/>
                </a:cubicBezTo>
                <a:cubicBezTo>
                  <a:pt x="4257313" y="3966969"/>
                  <a:pt x="4247226" y="3991535"/>
                  <a:pt x="4229414" y="4009242"/>
                </a:cubicBezTo>
                <a:cubicBezTo>
                  <a:pt x="4211707" y="4026958"/>
                  <a:pt x="4187132" y="4037150"/>
                  <a:pt x="4162091" y="4037150"/>
                </a:cubicBezTo>
                <a:cubicBezTo>
                  <a:pt x="4137050" y="4037150"/>
                  <a:pt x="4112476" y="4026948"/>
                  <a:pt x="4094769" y="4009242"/>
                </a:cubicBezTo>
                <a:cubicBezTo>
                  <a:pt x="4077062" y="3991544"/>
                  <a:pt x="4066870" y="3966969"/>
                  <a:pt x="4066870" y="3941928"/>
                </a:cubicBezTo>
                <a:cubicBezTo>
                  <a:pt x="4066870" y="3916887"/>
                  <a:pt x="4077062" y="3892313"/>
                  <a:pt x="4094769" y="3874606"/>
                </a:cubicBezTo>
                <a:cubicBezTo>
                  <a:pt x="4112476" y="3856889"/>
                  <a:pt x="4137050" y="3846707"/>
                  <a:pt x="4162091" y="3846707"/>
                </a:cubicBezTo>
                <a:close/>
                <a:moveTo>
                  <a:pt x="3896411" y="1526417"/>
                </a:moveTo>
                <a:cubicBezTo>
                  <a:pt x="3864864" y="1526417"/>
                  <a:pt x="3839204" y="1552077"/>
                  <a:pt x="3839204" y="1583624"/>
                </a:cubicBezTo>
                <a:cubicBezTo>
                  <a:pt x="3839204" y="1615171"/>
                  <a:pt x="3864864" y="1640831"/>
                  <a:pt x="3896411" y="1640831"/>
                </a:cubicBezTo>
                <a:cubicBezTo>
                  <a:pt x="3927958" y="1640831"/>
                  <a:pt x="3953618" y="1615171"/>
                  <a:pt x="3953618" y="1583624"/>
                </a:cubicBezTo>
                <a:cubicBezTo>
                  <a:pt x="3953618" y="1552077"/>
                  <a:pt x="3927958" y="1526417"/>
                  <a:pt x="3896411" y="1526417"/>
                </a:cubicBezTo>
                <a:close/>
                <a:moveTo>
                  <a:pt x="3896411" y="1335955"/>
                </a:moveTo>
                <a:cubicBezTo>
                  <a:pt x="4032961" y="1335955"/>
                  <a:pt x="4144071" y="1447054"/>
                  <a:pt x="4144071" y="1583614"/>
                </a:cubicBezTo>
                <a:cubicBezTo>
                  <a:pt x="4144071" y="1720174"/>
                  <a:pt x="4032971" y="1831274"/>
                  <a:pt x="3896411" y="1831274"/>
                </a:cubicBezTo>
                <a:cubicBezTo>
                  <a:pt x="3759851" y="1831274"/>
                  <a:pt x="3648752" y="1720174"/>
                  <a:pt x="3648752" y="1583614"/>
                </a:cubicBezTo>
                <a:cubicBezTo>
                  <a:pt x="3648752" y="1447054"/>
                  <a:pt x="3759851" y="1335955"/>
                  <a:pt x="3896411" y="1335955"/>
                </a:cubicBezTo>
                <a:close/>
                <a:moveTo>
                  <a:pt x="95221" y="913797"/>
                </a:moveTo>
                <a:lnTo>
                  <a:pt x="564146" y="913797"/>
                </a:lnTo>
                <a:cubicBezTo>
                  <a:pt x="698068" y="913797"/>
                  <a:pt x="812558" y="1004951"/>
                  <a:pt x="842553" y="1135463"/>
                </a:cubicBezTo>
                <a:lnTo>
                  <a:pt x="944118" y="1577194"/>
                </a:lnTo>
                <a:lnTo>
                  <a:pt x="1967141" y="1577194"/>
                </a:lnTo>
                <a:cubicBezTo>
                  <a:pt x="2019728" y="1577194"/>
                  <a:pt x="2062362" y="1619828"/>
                  <a:pt x="2062362" y="1672415"/>
                </a:cubicBezTo>
                <a:cubicBezTo>
                  <a:pt x="2062362" y="1725003"/>
                  <a:pt x="2019738" y="1767637"/>
                  <a:pt x="1967141" y="1767637"/>
                </a:cubicBezTo>
                <a:lnTo>
                  <a:pt x="987914" y="1767637"/>
                </a:lnTo>
                <a:lnTo>
                  <a:pt x="1360856" y="3389621"/>
                </a:lnTo>
                <a:lnTo>
                  <a:pt x="4108780" y="3389621"/>
                </a:lnTo>
                <a:cubicBezTo>
                  <a:pt x="4154338" y="3389621"/>
                  <a:pt x="4193667" y="3357150"/>
                  <a:pt x="4202287" y="3312411"/>
                </a:cubicBezTo>
                <a:lnTo>
                  <a:pt x="4340685" y="2593931"/>
                </a:lnTo>
                <a:cubicBezTo>
                  <a:pt x="4350630" y="2542276"/>
                  <a:pt x="4400598" y="2508482"/>
                  <a:pt x="4452204" y="2518435"/>
                </a:cubicBezTo>
                <a:cubicBezTo>
                  <a:pt x="4503849" y="2528389"/>
                  <a:pt x="4537643" y="2578310"/>
                  <a:pt x="4527690" y="2629973"/>
                </a:cubicBezTo>
                <a:lnTo>
                  <a:pt x="4389291" y="3348453"/>
                </a:lnTo>
                <a:cubicBezTo>
                  <a:pt x="4363450" y="3482670"/>
                  <a:pt x="4245464" y="3580083"/>
                  <a:pt x="4108780" y="3580083"/>
                </a:cubicBezTo>
                <a:lnTo>
                  <a:pt x="1404652" y="3580083"/>
                </a:lnTo>
                <a:lnTo>
                  <a:pt x="1465955" y="3846706"/>
                </a:lnTo>
                <a:lnTo>
                  <a:pt x="3819001" y="3846706"/>
                </a:lnTo>
                <a:cubicBezTo>
                  <a:pt x="3871589" y="3846706"/>
                  <a:pt x="3914222" y="3889340"/>
                  <a:pt x="3914222" y="3941928"/>
                </a:cubicBezTo>
                <a:cubicBezTo>
                  <a:pt x="3914222" y="3994506"/>
                  <a:pt x="3871598" y="4037149"/>
                  <a:pt x="3819001" y="4037149"/>
                </a:cubicBezTo>
                <a:lnTo>
                  <a:pt x="1390145" y="4037149"/>
                </a:lnTo>
                <a:cubicBezTo>
                  <a:pt x="1345778" y="4037149"/>
                  <a:pt x="1307287" y="4006507"/>
                  <a:pt x="1297343" y="3963264"/>
                </a:cubicBezTo>
                <a:lnTo>
                  <a:pt x="656958" y="1178125"/>
                </a:lnTo>
                <a:cubicBezTo>
                  <a:pt x="646957" y="1134615"/>
                  <a:pt x="608800" y="1104240"/>
                  <a:pt x="564156" y="1104240"/>
                </a:cubicBezTo>
                <a:lnTo>
                  <a:pt x="95221" y="1104240"/>
                </a:lnTo>
                <a:cubicBezTo>
                  <a:pt x="42634" y="1104240"/>
                  <a:pt x="0" y="1061615"/>
                  <a:pt x="0" y="1009018"/>
                </a:cubicBezTo>
                <a:cubicBezTo>
                  <a:pt x="0" y="956421"/>
                  <a:pt x="42634" y="913787"/>
                  <a:pt x="95221" y="913797"/>
                </a:cubicBezTo>
                <a:close/>
                <a:moveTo>
                  <a:pt x="3322415" y="893376"/>
                </a:moveTo>
                <a:cubicBezTo>
                  <a:pt x="3290868" y="893376"/>
                  <a:pt x="3265207" y="919036"/>
                  <a:pt x="3265207" y="950583"/>
                </a:cubicBezTo>
                <a:cubicBezTo>
                  <a:pt x="3265207" y="982130"/>
                  <a:pt x="3290868" y="1007790"/>
                  <a:pt x="3322415" y="1007790"/>
                </a:cubicBezTo>
                <a:cubicBezTo>
                  <a:pt x="3353962" y="1007790"/>
                  <a:pt x="3379622" y="982120"/>
                  <a:pt x="3379622" y="950583"/>
                </a:cubicBezTo>
                <a:cubicBezTo>
                  <a:pt x="3379622" y="919036"/>
                  <a:pt x="3353962" y="893376"/>
                  <a:pt x="3322415" y="893376"/>
                </a:cubicBezTo>
                <a:close/>
                <a:moveTo>
                  <a:pt x="3793729" y="824011"/>
                </a:moveTo>
                <a:cubicBezTo>
                  <a:pt x="3806019" y="825417"/>
                  <a:pt x="3818237" y="829256"/>
                  <a:pt x="3829688" y="835721"/>
                </a:cubicBezTo>
                <a:cubicBezTo>
                  <a:pt x="3875475" y="861572"/>
                  <a:pt x="3891649" y="919645"/>
                  <a:pt x="3865807" y="965451"/>
                </a:cubicBezTo>
                <a:lnTo>
                  <a:pt x="3424181" y="1747739"/>
                </a:lnTo>
                <a:cubicBezTo>
                  <a:pt x="3406674" y="1778743"/>
                  <a:pt x="3374403" y="1796174"/>
                  <a:pt x="3341170" y="1796174"/>
                </a:cubicBezTo>
                <a:cubicBezTo>
                  <a:pt x="3325302" y="1796174"/>
                  <a:pt x="3309243" y="1792202"/>
                  <a:pt x="3294441" y="1783849"/>
                </a:cubicBezTo>
                <a:cubicBezTo>
                  <a:pt x="3248635" y="1757998"/>
                  <a:pt x="3232481" y="1699924"/>
                  <a:pt x="3258331" y="1654118"/>
                </a:cubicBezTo>
                <a:lnTo>
                  <a:pt x="3699958" y="871830"/>
                </a:lnTo>
                <a:cubicBezTo>
                  <a:pt x="3719346" y="837475"/>
                  <a:pt x="3756860" y="819795"/>
                  <a:pt x="3793729" y="824011"/>
                </a:cubicBezTo>
                <a:close/>
                <a:moveTo>
                  <a:pt x="3322424" y="702914"/>
                </a:moveTo>
                <a:cubicBezTo>
                  <a:pt x="3458984" y="702914"/>
                  <a:pt x="3570084" y="814013"/>
                  <a:pt x="3570084" y="950573"/>
                </a:cubicBezTo>
                <a:cubicBezTo>
                  <a:pt x="3570084" y="1087133"/>
                  <a:pt x="3458984" y="1198233"/>
                  <a:pt x="3322424" y="1198233"/>
                </a:cubicBezTo>
                <a:cubicBezTo>
                  <a:pt x="3185864" y="1198233"/>
                  <a:pt x="3074765" y="1087133"/>
                  <a:pt x="3074765" y="950573"/>
                </a:cubicBezTo>
                <a:cubicBezTo>
                  <a:pt x="3074765" y="814013"/>
                  <a:pt x="3185864" y="702914"/>
                  <a:pt x="3322424" y="702914"/>
                </a:cubicBezTo>
                <a:close/>
                <a:moveTo>
                  <a:pt x="3609425" y="190144"/>
                </a:moveTo>
                <a:cubicBezTo>
                  <a:pt x="3596979" y="190143"/>
                  <a:pt x="3584529" y="194241"/>
                  <a:pt x="3574371" y="202442"/>
                </a:cubicBezTo>
                <a:lnTo>
                  <a:pt x="3472653" y="284566"/>
                </a:lnTo>
                <a:cubicBezTo>
                  <a:pt x="3415846" y="330429"/>
                  <a:pt x="3342189" y="348689"/>
                  <a:pt x="3270552" y="334601"/>
                </a:cubicBezTo>
                <a:lnTo>
                  <a:pt x="3142774" y="309531"/>
                </a:lnTo>
                <a:cubicBezTo>
                  <a:pt x="3139240" y="308846"/>
                  <a:pt x="3135707" y="308503"/>
                  <a:pt x="3132192" y="308503"/>
                </a:cubicBezTo>
                <a:cubicBezTo>
                  <a:pt x="3110322" y="308503"/>
                  <a:pt x="3089758" y="321523"/>
                  <a:pt x="3080833" y="342088"/>
                </a:cubicBezTo>
                <a:lnTo>
                  <a:pt x="3028103" y="463722"/>
                </a:lnTo>
                <a:cubicBezTo>
                  <a:pt x="2999213" y="530330"/>
                  <a:pt x="2942778" y="580565"/>
                  <a:pt x="2873264" y="601520"/>
                </a:cubicBezTo>
                <a:lnTo>
                  <a:pt x="2747353" y="639477"/>
                </a:lnTo>
                <a:cubicBezTo>
                  <a:pt x="2722217" y="647059"/>
                  <a:pt x="2705948" y="670662"/>
                  <a:pt x="2707815" y="696856"/>
                </a:cubicBezTo>
                <a:lnTo>
                  <a:pt x="2717340" y="830673"/>
                </a:lnTo>
                <a:cubicBezTo>
                  <a:pt x="2722464" y="902634"/>
                  <a:pt x="2695928" y="972948"/>
                  <a:pt x="2644531" y="1023582"/>
                </a:cubicBezTo>
                <a:lnTo>
                  <a:pt x="2549424" y="1117270"/>
                </a:lnTo>
                <a:cubicBezTo>
                  <a:pt x="2530793" y="1135616"/>
                  <a:pt x="2527354" y="1163991"/>
                  <a:pt x="2541061" y="1186250"/>
                </a:cubicBezTo>
                <a:lnTo>
                  <a:pt x="2611384" y="1300531"/>
                </a:lnTo>
                <a:cubicBezTo>
                  <a:pt x="2649131" y="1361882"/>
                  <a:pt x="2658123" y="1436386"/>
                  <a:pt x="2636082" y="1504957"/>
                </a:cubicBezTo>
                <a:lnTo>
                  <a:pt x="2594934" y="1632906"/>
                </a:lnTo>
                <a:cubicBezTo>
                  <a:pt x="2586914" y="1657843"/>
                  <a:pt x="2597039" y="1684589"/>
                  <a:pt x="2619556" y="1697962"/>
                </a:cubicBezTo>
                <a:lnTo>
                  <a:pt x="2733542" y="1765628"/>
                </a:lnTo>
                <a:cubicBezTo>
                  <a:pt x="2795759" y="1802556"/>
                  <a:pt x="2838412" y="1864650"/>
                  <a:pt x="2850576" y="1935973"/>
                </a:cubicBezTo>
                <a:lnTo>
                  <a:pt x="2872998" y="2067551"/>
                </a:lnTo>
                <a:cubicBezTo>
                  <a:pt x="2877427" y="2093535"/>
                  <a:pt x="2898915" y="2112595"/>
                  <a:pt x="2925233" y="2113900"/>
                </a:cubicBezTo>
                <a:lnTo>
                  <a:pt x="3055763" y="2120386"/>
                </a:lnTo>
                <a:cubicBezTo>
                  <a:pt x="3128515" y="2124006"/>
                  <a:pt x="3195514" y="2159334"/>
                  <a:pt x="3239586" y="2217313"/>
                </a:cubicBezTo>
                <a:lnTo>
                  <a:pt x="3319187" y="2322050"/>
                </a:lnTo>
                <a:cubicBezTo>
                  <a:pt x="3334969" y="2342814"/>
                  <a:pt x="3363583" y="2349891"/>
                  <a:pt x="3387214" y="2338842"/>
                </a:cubicBezTo>
                <a:lnTo>
                  <a:pt x="3505220" y="2283740"/>
                </a:lnTo>
                <a:cubicBezTo>
                  <a:pt x="3571428" y="2252822"/>
                  <a:pt x="3647390" y="2252812"/>
                  <a:pt x="3713607" y="2283740"/>
                </a:cubicBezTo>
                <a:lnTo>
                  <a:pt x="3831603" y="2338842"/>
                </a:lnTo>
                <a:cubicBezTo>
                  <a:pt x="3855244" y="2349872"/>
                  <a:pt x="3883848" y="2342805"/>
                  <a:pt x="3899640" y="2322050"/>
                </a:cubicBezTo>
                <a:lnTo>
                  <a:pt x="3979203" y="2217351"/>
                </a:lnTo>
                <a:cubicBezTo>
                  <a:pt x="4023284" y="2159353"/>
                  <a:pt x="4090283" y="2124025"/>
                  <a:pt x="4163035" y="2120405"/>
                </a:cubicBezTo>
                <a:lnTo>
                  <a:pt x="4293604" y="2113909"/>
                </a:lnTo>
                <a:cubicBezTo>
                  <a:pt x="4319940" y="2112595"/>
                  <a:pt x="4341409" y="2093535"/>
                  <a:pt x="4345839" y="2067561"/>
                </a:cubicBezTo>
                <a:lnTo>
                  <a:pt x="4368260" y="1935992"/>
                </a:lnTo>
                <a:cubicBezTo>
                  <a:pt x="4380434" y="1864659"/>
                  <a:pt x="4423086" y="1802575"/>
                  <a:pt x="4485304" y="1765637"/>
                </a:cubicBezTo>
                <a:lnTo>
                  <a:pt x="4599280" y="1697972"/>
                </a:lnTo>
                <a:cubicBezTo>
                  <a:pt x="4621787" y="1684608"/>
                  <a:pt x="4631922" y="1657852"/>
                  <a:pt x="4623902" y="1632916"/>
                </a:cubicBezTo>
                <a:lnTo>
                  <a:pt x="4582754" y="1504966"/>
                </a:lnTo>
                <a:cubicBezTo>
                  <a:pt x="4560704" y="1436406"/>
                  <a:pt x="4569715" y="1361891"/>
                  <a:pt x="4607452" y="1300550"/>
                </a:cubicBezTo>
                <a:lnTo>
                  <a:pt x="4677776" y="1186269"/>
                </a:lnTo>
                <a:cubicBezTo>
                  <a:pt x="4691472" y="1163991"/>
                  <a:pt x="4688034" y="1135625"/>
                  <a:pt x="4669403" y="1117280"/>
                </a:cubicBezTo>
                <a:lnTo>
                  <a:pt x="4574306" y="1023602"/>
                </a:lnTo>
                <a:cubicBezTo>
                  <a:pt x="4522909" y="972957"/>
                  <a:pt x="4496372" y="902644"/>
                  <a:pt x="4501496" y="830682"/>
                </a:cubicBezTo>
                <a:lnTo>
                  <a:pt x="4511021" y="696875"/>
                </a:lnTo>
                <a:cubicBezTo>
                  <a:pt x="4512888" y="670672"/>
                  <a:pt x="4496620" y="647078"/>
                  <a:pt x="4471474" y="639496"/>
                </a:cubicBezTo>
                <a:lnTo>
                  <a:pt x="4345544" y="601530"/>
                </a:lnTo>
                <a:cubicBezTo>
                  <a:pt x="4276011" y="580575"/>
                  <a:pt x="4219566" y="530340"/>
                  <a:pt x="4190686" y="463703"/>
                </a:cubicBezTo>
                <a:lnTo>
                  <a:pt x="4137975" y="342097"/>
                </a:lnTo>
                <a:cubicBezTo>
                  <a:pt x="4127640" y="318228"/>
                  <a:pt x="4101608" y="304493"/>
                  <a:pt x="4076053" y="309541"/>
                </a:cubicBezTo>
                <a:lnTo>
                  <a:pt x="3948284" y="334611"/>
                </a:lnTo>
                <a:cubicBezTo>
                  <a:pt x="3876618" y="348650"/>
                  <a:pt x="3802980" y="330420"/>
                  <a:pt x="3746183" y="284566"/>
                </a:cubicBezTo>
                <a:lnTo>
                  <a:pt x="3644465" y="202442"/>
                </a:lnTo>
                <a:cubicBezTo>
                  <a:pt x="3634317" y="194245"/>
                  <a:pt x="3621872" y="190145"/>
                  <a:pt x="3609425" y="190144"/>
                </a:cubicBezTo>
                <a:close/>
                <a:moveTo>
                  <a:pt x="3609402" y="0"/>
                </a:moveTo>
                <a:cubicBezTo>
                  <a:pt x="3664337" y="2"/>
                  <a:pt x="3719270" y="18095"/>
                  <a:pt x="3764080" y="54271"/>
                </a:cubicBezTo>
                <a:lnTo>
                  <a:pt x="3865798" y="136395"/>
                </a:lnTo>
                <a:cubicBezTo>
                  <a:pt x="3878666" y="146787"/>
                  <a:pt x="3895335" y="150911"/>
                  <a:pt x="3911585" y="147740"/>
                </a:cubicBezTo>
                <a:lnTo>
                  <a:pt x="4039362" y="122660"/>
                </a:lnTo>
                <a:cubicBezTo>
                  <a:pt x="4152062" y="100562"/>
                  <a:pt x="4267029" y="160979"/>
                  <a:pt x="4312711" y="266364"/>
                </a:cubicBezTo>
                <a:lnTo>
                  <a:pt x="4365422" y="387970"/>
                </a:lnTo>
                <a:cubicBezTo>
                  <a:pt x="4371975" y="403057"/>
                  <a:pt x="4384758" y="414440"/>
                  <a:pt x="4400512" y="419193"/>
                </a:cubicBezTo>
                <a:lnTo>
                  <a:pt x="4526442" y="457159"/>
                </a:lnTo>
                <a:cubicBezTo>
                  <a:pt x="4637456" y="490621"/>
                  <a:pt x="4709227" y="594757"/>
                  <a:pt x="4700988" y="710410"/>
                </a:cubicBezTo>
                <a:lnTo>
                  <a:pt x="4691463" y="844217"/>
                </a:lnTo>
                <a:cubicBezTo>
                  <a:pt x="4690310" y="860534"/>
                  <a:pt x="4696321" y="876459"/>
                  <a:pt x="4707970" y="887937"/>
                </a:cubicBezTo>
                <a:lnTo>
                  <a:pt x="4803067" y="981615"/>
                </a:lnTo>
                <a:cubicBezTo>
                  <a:pt x="4885287" y="1062587"/>
                  <a:pt x="4900461" y="1187803"/>
                  <a:pt x="4839977" y="1286082"/>
                </a:cubicBezTo>
                <a:lnTo>
                  <a:pt x="4769596" y="1400344"/>
                </a:lnTo>
                <a:cubicBezTo>
                  <a:pt x="4761043" y="1414241"/>
                  <a:pt x="4759005" y="1431119"/>
                  <a:pt x="4764005" y="1446664"/>
                </a:cubicBezTo>
                <a:lnTo>
                  <a:pt x="4805153" y="1574613"/>
                </a:lnTo>
                <a:cubicBezTo>
                  <a:pt x="4840529" y="1684656"/>
                  <a:pt x="4795819" y="1802727"/>
                  <a:pt x="4696435" y="1861725"/>
                </a:cubicBezTo>
                <a:lnTo>
                  <a:pt x="4582449" y="1929391"/>
                </a:lnTo>
                <a:cubicBezTo>
                  <a:pt x="4568362" y="1937763"/>
                  <a:pt x="4558694" y="1951822"/>
                  <a:pt x="4555941" y="1967986"/>
                </a:cubicBezTo>
                <a:lnTo>
                  <a:pt x="4533519" y="2099565"/>
                </a:lnTo>
                <a:cubicBezTo>
                  <a:pt x="4513974" y="2214236"/>
                  <a:pt x="4419181" y="2298342"/>
                  <a:pt x="4303005" y="2304114"/>
                </a:cubicBezTo>
                <a:lnTo>
                  <a:pt x="4172446" y="2310610"/>
                </a:lnTo>
                <a:cubicBezTo>
                  <a:pt x="4155958" y="2311429"/>
                  <a:pt x="4140775" y="2319430"/>
                  <a:pt x="4130783" y="2332575"/>
                </a:cubicBezTo>
                <a:lnTo>
                  <a:pt x="4051221" y="2437274"/>
                </a:lnTo>
                <a:cubicBezTo>
                  <a:pt x="3981565" y="2528942"/>
                  <a:pt x="3855301" y="2560108"/>
                  <a:pt x="3750983" y="2511407"/>
                </a:cubicBezTo>
                <a:lnTo>
                  <a:pt x="3632988" y="2456304"/>
                </a:lnTo>
                <a:cubicBezTo>
                  <a:pt x="3617976" y="2449294"/>
                  <a:pt x="3600774" y="2449294"/>
                  <a:pt x="3585772" y="2456304"/>
                </a:cubicBezTo>
                <a:lnTo>
                  <a:pt x="3467758" y="2511407"/>
                </a:lnTo>
                <a:cubicBezTo>
                  <a:pt x="3434687" y="2526847"/>
                  <a:pt x="3399397" y="2534257"/>
                  <a:pt x="3364411" y="2534257"/>
                </a:cubicBezTo>
                <a:cubicBezTo>
                  <a:pt x="3289068" y="2534257"/>
                  <a:pt x="3215107" y="2499881"/>
                  <a:pt x="3167530" y="2437302"/>
                </a:cubicBezTo>
                <a:lnTo>
                  <a:pt x="3087929" y="2332565"/>
                </a:lnTo>
                <a:cubicBezTo>
                  <a:pt x="3077947" y="2319440"/>
                  <a:pt x="3062764" y="2311429"/>
                  <a:pt x="3046276" y="2310610"/>
                </a:cubicBezTo>
                <a:lnTo>
                  <a:pt x="2915746" y="2304124"/>
                </a:lnTo>
                <a:cubicBezTo>
                  <a:pt x="2799579" y="2298351"/>
                  <a:pt x="2704776" y="2214246"/>
                  <a:pt x="2685231" y="2099574"/>
                </a:cubicBezTo>
                <a:lnTo>
                  <a:pt x="2662809" y="1967996"/>
                </a:lnTo>
                <a:cubicBezTo>
                  <a:pt x="2660057" y="1951832"/>
                  <a:pt x="2650398" y="1937763"/>
                  <a:pt x="2636301" y="1929400"/>
                </a:cubicBezTo>
                <a:lnTo>
                  <a:pt x="2522316" y="1861725"/>
                </a:lnTo>
                <a:cubicBezTo>
                  <a:pt x="2422932" y="1802727"/>
                  <a:pt x="2378221" y="1684656"/>
                  <a:pt x="2413607" y="1574613"/>
                </a:cubicBezTo>
                <a:lnTo>
                  <a:pt x="2454755" y="1446664"/>
                </a:lnTo>
                <a:cubicBezTo>
                  <a:pt x="2459746" y="1431119"/>
                  <a:pt x="2457708" y="1414241"/>
                  <a:pt x="2449154" y="1400334"/>
                </a:cubicBezTo>
                <a:lnTo>
                  <a:pt x="2378840" y="1286063"/>
                </a:lnTo>
                <a:cubicBezTo>
                  <a:pt x="2318357" y="1187784"/>
                  <a:pt x="2333530" y="1062578"/>
                  <a:pt x="2415750" y="981596"/>
                </a:cubicBezTo>
                <a:lnTo>
                  <a:pt x="2510847" y="887918"/>
                </a:lnTo>
                <a:cubicBezTo>
                  <a:pt x="2522487" y="876440"/>
                  <a:pt x="2528507" y="860514"/>
                  <a:pt x="2527345" y="844208"/>
                </a:cubicBezTo>
                <a:lnTo>
                  <a:pt x="2517820" y="710391"/>
                </a:lnTo>
                <a:cubicBezTo>
                  <a:pt x="2509581" y="594748"/>
                  <a:pt x="2581351" y="490611"/>
                  <a:pt x="2692356" y="457140"/>
                </a:cubicBezTo>
                <a:lnTo>
                  <a:pt x="2818267" y="419183"/>
                </a:lnTo>
                <a:cubicBezTo>
                  <a:pt x="2834021" y="414430"/>
                  <a:pt x="2846804" y="403057"/>
                  <a:pt x="2853347" y="387960"/>
                </a:cubicBezTo>
                <a:lnTo>
                  <a:pt x="2906078" y="266326"/>
                </a:lnTo>
                <a:cubicBezTo>
                  <a:pt x="2951750" y="160960"/>
                  <a:pt x="3066707" y="100524"/>
                  <a:pt x="3179417" y="122651"/>
                </a:cubicBezTo>
                <a:lnTo>
                  <a:pt x="3307204" y="147730"/>
                </a:lnTo>
                <a:cubicBezTo>
                  <a:pt x="3323454" y="150931"/>
                  <a:pt x="3340123" y="146787"/>
                  <a:pt x="3353000" y="136395"/>
                </a:cubicBezTo>
                <a:lnTo>
                  <a:pt x="3454718" y="54271"/>
                </a:lnTo>
                <a:cubicBezTo>
                  <a:pt x="3499533" y="18085"/>
                  <a:pt x="3554468" y="-3"/>
                  <a:pt x="360940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73D1814-E12F-44F5-97B4-30B7730A8254}"/>
              </a:ext>
            </a:extLst>
          </p:cNvPr>
          <p:cNvSpPr>
            <a:spLocks noChangeAspect="1"/>
          </p:cNvSpPr>
          <p:nvPr/>
        </p:nvSpPr>
        <p:spPr>
          <a:xfrm>
            <a:off x="21476541" y="4842149"/>
            <a:ext cx="853440" cy="766762"/>
          </a:xfrm>
          <a:custGeom>
            <a:avLst/>
            <a:gdLst>
              <a:gd name="connsiteX0" fmla="*/ 965671 w 6505576"/>
              <a:gd name="connsiteY0" fmla="*/ 4828355 h 5844853"/>
              <a:gd name="connsiteX1" fmla="*/ 5616141 w 6505576"/>
              <a:gd name="connsiteY1" fmla="*/ 4828355 h 5844853"/>
              <a:gd name="connsiteX2" fmla="*/ 5743203 w 6505576"/>
              <a:gd name="connsiteY2" fmla="*/ 4955417 h 5844853"/>
              <a:gd name="connsiteX3" fmla="*/ 5616141 w 6505576"/>
              <a:gd name="connsiteY3" fmla="*/ 5082479 h 5844853"/>
              <a:gd name="connsiteX4" fmla="*/ 965671 w 6505576"/>
              <a:gd name="connsiteY4" fmla="*/ 5082479 h 5844853"/>
              <a:gd name="connsiteX5" fmla="*/ 838609 w 6505576"/>
              <a:gd name="connsiteY5" fmla="*/ 4955417 h 5844853"/>
              <a:gd name="connsiteX6" fmla="*/ 965671 w 6505576"/>
              <a:gd name="connsiteY6" fmla="*/ 4828355 h 5844853"/>
              <a:gd name="connsiteX7" fmla="*/ 4269283 w 6505576"/>
              <a:gd name="connsiteY7" fmla="*/ 4065983 h 5844853"/>
              <a:gd name="connsiteX8" fmla="*/ 5616142 w 6505576"/>
              <a:gd name="connsiteY8" fmla="*/ 4065983 h 5844853"/>
              <a:gd name="connsiteX9" fmla="*/ 5743204 w 6505576"/>
              <a:gd name="connsiteY9" fmla="*/ 4193045 h 5844853"/>
              <a:gd name="connsiteX10" fmla="*/ 5616142 w 6505576"/>
              <a:gd name="connsiteY10" fmla="*/ 4320107 h 5844853"/>
              <a:gd name="connsiteX11" fmla="*/ 4269283 w 6505576"/>
              <a:gd name="connsiteY11" fmla="*/ 4320107 h 5844853"/>
              <a:gd name="connsiteX12" fmla="*/ 4142221 w 6505576"/>
              <a:gd name="connsiteY12" fmla="*/ 4193045 h 5844853"/>
              <a:gd name="connsiteX13" fmla="*/ 4269283 w 6505576"/>
              <a:gd name="connsiteY13" fmla="*/ 4065983 h 5844853"/>
              <a:gd name="connsiteX14" fmla="*/ 4269283 w 6505576"/>
              <a:gd name="connsiteY14" fmla="*/ 3303611 h 5844853"/>
              <a:gd name="connsiteX15" fmla="*/ 5616142 w 6505576"/>
              <a:gd name="connsiteY15" fmla="*/ 3303611 h 5844853"/>
              <a:gd name="connsiteX16" fmla="*/ 5743204 w 6505576"/>
              <a:gd name="connsiteY16" fmla="*/ 3430673 h 5844853"/>
              <a:gd name="connsiteX17" fmla="*/ 5616142 w 6505576"/>
              <a:gd name="connsiteY17" fmla="*/ 3557735 h 5844853"/>
              <a:gd name="connsiteX18" fmla="*/ 4269283 w 6505576"/>
              <a:gd name="connsiteY18" fmla="*/ 3557735 h 5844853"/>
              <a:gd name="connsiteX19" fmla="*/ 4142221 w 6505576"/>
              <a:gd name="connsiteY19" fmla="*/ 3430673 h 5844853"/>
              <a:gd name="connsiteX20" fmla="*/ 4269283 w 6505576"/>
              <a:gd name="connsiteY20" fmla="*/ 3303611 h 5844853"/>
              <a:gd name="connsiteX21" fmla="*/ 4269283 w 6505576"/>
              <a:gd name="connsiteY21" fmla="*/ 2541239 h 5844853"/>
              <a:gd name="connsiteX22" fmla="*/ 5616142 w 6505576"/>
              <a:gd name="connsiteY22" fmla="*/ 2541239 h 5844853"/>
              <a:gd name="connsiteX23" fmla="*/ 5743204 w 6505576"/>
              <a:gd name="connsiteY23" fmla="*/ 2668301 h 5844853"/>
              <a:gd name="connsiteX24" fmla="*/ 5616142 w 6505576"/>
              <a:gd name="connsiteY24" fmla="*/ 2795363 h 5844853"/>
              <a:gd name="connsiteX25" fmla="*/ 4269283 w 6505576"/>
              <a:gd name="connsiteY25" fmla="*/ 2795363 h 5844853"/>
              <a:gd name="connsiteX26" fmla="*/ 4142221 w 6505576"/>
              <a:gd name="connsiteY26" fmla="*/ 2668301 h 5844853"/>
              <a:gd name="connsiteX27" fmla="*/ 4269283 w 6505576"/>
              <a:gd name="connsiteY27" fmla="*/ 2541239 h 5844853"/>
              <a:gd name="connsiteX28" fmla="*/ 1092733 w 6505576"/>
              <a:gd name="connsiteY28" fmla="*/ 2032991 h 5844853"/>
              <a:gd name="connsiteX29" fmla="*/ 1092733 w 6505576"/>
              <a:gd name="connsiteY29" fmla="*/ 2361516 h 5844853"/>
              <a:gd name="connsiteX30" fmla="*/ 1129959 w 6505576"/>
              <a:gd name="connsiteY30" fmla="*/ 2324341 h 5844853"/>
              <a:gd name="connsiteX31" fmla="*/ 1219795 w 6505576"/>
              <a:gd name="connsiteY31" fmla="*/ 2287116 h 5844853"/>
              <a:gd name="connsiteX32" fmla="*/ 1982168 w 6505576"/>
              <a:gd name="connsiteY32" fmla="*/ 2287116 h 5844853"/>
              <a:gd name="connsiteX33" fmla="*/ 2109230 w 6505576"/>
              <a:gd name="connsiteY33" fmla="*/ 2414177 h 5844853"/>
              <a:gd name="connsiteX34" fmla="*/ 2109230 w 6505576"/>
              <a:gd name="connsiteY34" fmla="*/ 3938923 h 5844853"/>
              <a:gd name="connsiteX35" fmla="*/ 2072004 w 6505576"/>
              <a:gd name="connsiteY35" fmla="*/ 4028760 h 5844853"/>
              <a:gd name="connsiteX36" fmla="*/ 2034779 w 6505576"/>
              <a:gd name="connsiteY36" fmla="*/ 4065985 h 5844853"/>
              <a:gd name="connsiteX37" fmla="*/ 2437804 w 6505576"/>
              <a:gd name="connsiteY37" fmla="*/ 4065985 h 5844853"/>
              <a:gd name="connsiteX38" fmla="*/ 2400579 w 6505576"/>
              <a:gd name="connsiteY38" fmla="*/ 4028760 h 5844853"/>
              <a:gd name="connsiteX39" fmla="*/ 2363354 w 6505576"/>
              <a:gd name="connsiteY39" fmla="*/ 3938923 h 5844853"/>
              <a:gd name="connsiteX40" fmla="*/ 2363354 w 6505576"/>
              <a:gd name="connsiteY40" fmla="*/ 2414177 h 5844853"/>
              <a:gd name="connsiteX41" fmla="*/ 2490416 w 6505576"/>
              <a:gd name="connsiteY41" fmla="*/ 2287116 h 5844853"/>
              <a:gd name="connsiteX42" fmla="*/ 3252789 w 6505576"/>
              <a:gd name="connsiteY42" fmla="*/ 2287116 h 5844853"/>
              <a:gd name="connsiteX43" fmla="*/ 3342626 w 6505576"/>
              <a:gd name="connsiteY43" fmla="*/ 2324341 h 5844853"/>
              <a:gd name="connsiteX44" fmla="*/ 3379851 w 6505576"/>
              <a:gd name="connsiteY44" fmla="*/ 2361516 h 5844853"/>
              <a:gd name="connsiteX45" fmla="*/ 3379851 w 6505576"/>
              <a:gd name="connsiteY45" fmla="*/ 2032991 h 5844853"/>
              <a:gd name="connsiteX46" fmla="*/ 4269283 w 6505576"/>
              <a:gd name="connsiteY46" fmla="*/ 1778867 h 5844853"/>
              <a:gd name="connsiteX47" fmla="*/ 5616142 w 6505576"/>
              <a:gd name="connsiteY47" fmla="*/ 1778867 h 5844853"/>
              <a:gd name="connsiteX48" fmla="*/ 5743204 w 6505576"/>
              <a:gd name="connsiteY48" fmla="*/ 1905929 h 5844853"/>
              <a:gd name="connsiteX49" fmla="*/ 5616142 w 6505576"/>
              <a:gd name="connsiteY49" fmla="*/ 2032991 h 5844853"/>
              <a:gd name="connsiteX50" fmla="*/ 4269283 w 6505576"/>
              <a:gd name="connsiteY50" fmla="*/ 2032991 h 5844853"/>
              <a:gd name="connsiteX51" fmla="*/ 4142221 w 6505576"/>
              <a:gd name="connsiteY51" fmla="*/ 1905929 h 5844853"/>
              <a:gd name="connsiteX52" fmla="*/ 4269283 w 6505576"/>
              <a:gd name="connsiteY52" fmla="*/ 1778867 h 5844853"/>
              <a:gd name="connsiteX53" fmla="*/ 965671 w 6505576"/>
              <a:gd name="connsiteY53" fmla="*/ 1778867 h 5844853"/>
              <a:gd name="connsiteX54" fmla="*/ 3506913 w 6505576"/>
              <a:gd name="connsiteY54" fmla="*/ 1778867 h 5844853"/>
              <a:gd name="connsiteX55" fmla="*/ 3633975 w 6505576"/>
              <a:gd name="connsiteY55" fmla="*/ 1905929 h 5844853"/>
              <a:gd name="connsiteX56" fmla="*/ 3633975 w 6505576"/>
              <a:gd name="connsiteY56" fmla="*/ 2668303 h 5844853"/>
              <a:gd name="connsiteX57" fmla="*/ 3555554 w 6505576"/>
              <a:gd name="connsiteY57" fmla="*/ 2785686 h 5844853"/>
              <a:gd name="connsiteX58" fmla="*/ 3417076 w 6505576"/>
              <a:gd name="connsiteY58" fmla="*/ 2758139 h 5844853"/>
              <a:gd name="connsiteX59" fmla="*/ 3200177 w 6505576"/>
              <a:gd name="connsiteY59" fmla="*/ 2541241 h 5844853"/>
              <a:gd name="connsiteX60" fmla="*/ 2617479 w 6505576"/>
              <a:gd name="connsiteY60" fmla="*/ 2541241 h 5844853"/>
              <a:gd name="connsiteX61" fmla="*/ 2617479 w 6505576"/>
              <a:gd name="connsiteY61" fmla="*/ 3886261 h 5844853"/>
              <a:gd name="connsiteX62" fmla="*/ 2834427 w 6505576"/>
              <a:gd name="connsiteY62" fmla="*/ 4103210 h 5844853"/>
              <a:gd name="connsiteX63" fmla="*/ 2861924 w 6505576"/>
              <a:gd name="connsiteY63" fmla="*/ 4241638 h 5844853"/>
              <a:gd name="connsiteX64" fmla="*/ 2744541 w 6505576"/>
              <a:gd name="connsiteY64" fmla="*/ 4320109 h 5844853"/>
              <a:gd name="connsiteX65" fmla="*/ 1728044 w 6505576"/>
              <a:gd name="connsiteY65" fmla="*/ 4320109 h 5844853"/>
              <a:gd name="connsiteX66" fmla="*/ 1610660 w 6505576"/>
              <a:gd name="connsiteY66" fmla="*/ 4241638 h 5844853"/>
              <a:gd name="connsiteX67" fmla="*/ 1638207 w 6505576"/>
              <a:gd name="connsiteY67" fmla="*/ 4103210 h 5844853"/>
              <a:gd name="connsiteX68" fmla="*/ 1855106 w 6505576"/>
              <a:gd name="connsiteY68" fmla="*/ 3886261 h 5844853"/>
              <a:gd name="connsiteX69" fmla="*/ 1855106 w 6505576"/>
              <a:gd name="connsiteY69" fmla="*/ 2541241 h 5844853"/>
              <a:gd name="connsiteX70" fmla="*/ 1272407 w 6505576"/>
              <a:gd name="connsiteY70" fmla="*/ 2541241 h 5844853"/>
              <a:gd name="connsiteX71" fmla="*/ 1055508 w 6505576"/>
              <a:gd name="connsiteY71" fmla="*/ 2758139 h 5844853"/>
              <a:gd name="connsiteX72" fmla="*/ 917030 w 6505576"/>
              <a:gd name="connsiteY72" fmla="*/ 2785686 h 5844853"/>
              <a:gd name="connsiteX73" fmla="*/ 838609 w 6505576"/>
              <a:gd name="connsiteY73" fmla="*/ 2668303 h 5844853"/>
              <a:gd name="connsiteX74" fmla="*/ 838609 w 6505576"/>
              <a:gd name="connsiteY74" fmla="*/ 1905929 h 5844853"/>
              <a:gd name="connsiteX75" fmla="*/ 965671 w 6505576"/>
              <a:gd name="connsiteY75" fmla="*/ 1778867 h 5844853"/>
              <a:gd name="connsiteX76" fmla="*/ 254124 w 6505576"/>
              <a:gd name="connsiteY76" fmla="*/ 1270620 h 5844853"/>
              <a:gd name="connsiteX77" fmla="*/ 254124 w 6505576"/>
              <a:gd name="connsiteY77" fmla="*/ 5463667 h 5844853"/>
              <a:gd name="connsiteX78" fmla="*/ 381186 w 6505576"/>
              <a:gd name="connsiteY78" fmla="*/ 5590729 h 5844853"/>
              <a:gd name="connsiteX79" fmla="*/ 6124390 w 6505576"/>
              <a:gd name="connsiteY79" fmla="*/ 5590729 h 5844853"/>
              <a:gd name="connsiteX80" fmla="*/ 6251452 w 6505576"/>
              <a:gd name="connsiteY80" fmla="*/ 5463667 h 5844853"/>
              <a:gd name="connsiteX81" fmla="*/ 6251452 w 6505576"/>
              <a:gd name="connsiteY81" fmla="*/ 1270620 h 5844853"/>
              <a:gd name="connsiteX82" fmla="*/ 5616141 w 6505576"/>
              <a:gd name="connsiteY82" fmla="*/ 508247 h 5844853"/>
              <a:gd name="connsiteX83" fmla="*/ 5743203 w 6505576"/>
              <a:gd name="connsiteY83" fmla="*/ 635309 h 5844853"/>
              <a:gd name="connsiteX84" fmla="*/ 5616141 w 6505576"/>
              <a:gd name="connsiteY84" fmla="*/ 762371 h 5844853"/>
              <a:gd name="connsiteX85" fmla="*/ 5489079 w 6505576"/>
              <a:gd name="connsiteY85" fmla="*/ 635309 h 5844853"/>
              <a:gd name="connsiteX86" fmla="*/ 5616141 w 6505576"/>
              <a:gd name="connsiteY86" fmla="*/ 508247 h 5844853"/>
              <a:gd name="connsiteX87" fmla="*/ 4269283 w 6505576"/>
              <a:gd name="connsiteY87" fmla="*/ 508247 h 5844853"/>
              <a:gd name="connsiteX88" fmla="*/ 5107894 w 6505576"/>
              <a:gd name="connsiteY88" fmla="*/ 508247 h 5844853"/>
              <a:gd name="connsiteX89" fmla="*/ 5234956 w 6505576"/>
              <a:gd name="connsiteY89" fmla="*/ 635309 h 5844853"/>
              <a:gd name="connsiteX90" fmla="*/ 5107894 w 6505576"/>
              <a:gd name="connsiteY90" fmla="*/ 762371 h 5844853"/>
              <a:gd name="connsiteX91" fmla="*/ 4269283 w 6505576"/>
              <a:gd name="connsiteY91" fmla="*/ 762371 h 5844853"/>
              <a:gd name="connsiteX92" fmla="*/ 4142221 w 6505576"/>
              <a:gd name="connsiteY92" fmla="*/ 635309 h 5844853"/>
              <a:gd name="connsiteX93" fmla="*/ 4269283 w 6505576"/>
              <a:gd name="connsiteY93" fmla="*/ 508247 h 5844853"/>
              <a:gd name="connsiteX94" fmla="*/ 1982167 w 6505576"/>
              <a:gd name="connsiteY94" fmla="*/ 508247 h 5844853"/>
              <a:gd name="connsiteX95" fmla="*/ 2109229 w 6505576"/>
              <a:gd name="connsiteY95" fmla="*/ 635309 h 5844853"/>
              <a:gd name="connsiteX96" fmla="*/ 1982167 w 6505576"/>
              <a:gd name="connsiteY96" fmla="*/ 762371 h 5844853"/>
              <a:gd name="connsiteX97" fmla="*/ 1855105 w 6505576"/>
              <a:gd name="connsiteY97" fmla="*/ 635309 h 5844853"/>
              <a:gd name="connsiteX98" fmla="*/ 1982167 w 6505576"/>
              <a:gd name="connsiteY98" fmla="*/ 508247 h 5844853"/>
              <a:gd name="connsiteX99" fmla="*/ 1473919 w 6505576"/>
              <a:gd name="connsiteY99" fmla="*/ 508247 h 5844853"/>
              <a:gd name="connsiteX100" fmla="*/ 1600981 w 6505576"/>
              <a:gd name="connsiteY100" fmla="*/ 635309 h 5844853"/>
              <a:gd name="connsiteX101" fmla="*/ 1473919 w 6505576"/>
              <a:gd name="connsiteY101" fmla="*/ 762371 h 5844853"/>
              <a:gd name="connsiteX102" fmla="*/ 1346857 w 6505576"/>
              <a:gd name="connsiteY102" fmla="*/ 635309 h 5844853"/>
              <a:gd name="connsiteX103" fmla="*/ 1473919 w 6505576"/>
              <a:gd name="connsiteY103" fmla="*/ 508247 h 5844853"/>
              <a:gd name="connsiteX104" fmla="*/ 965671 w 6505576"/>
              <a:gd name="connsiteY104" fmla="*/ 508247 h 5844853"/>
              <a:gd name="connsiteX105" fmla="*/ 1092733 w 6505576"/>
              <a:gd name="connsiteY105" fmla="*/ 635309 h 5844853"/>
              <a:gd name="connsiteX106" fmla="*/ 965671 w 6505576"/>
              <a:gd name="connsiteY106" fmla="*/ 762371 h 5844853"/>
              <a:gd name="connsiteX107" fmla="*/ 838609 w 6505576"/>
              <a:gd name="connsiteY107" fmla="*/ 635309 h 5844853"/>
              <a:gd name="connsiteX108" fmla="*/ 965671 w 6505576"/>
              <a:gd name="connsiteY108" fmla="*/ 508247 h 5844853"/>
              <a:gd name="connsiteX109" fmla="*/ 381186 w 6505576"/>
              <a:gd name="connsiteY109" fmla="*/ 254123 h 5844853"/>
              <a:gd name="connsiteX110" fmla="*/ 254124 w 6505576"/>
              <a:gd name="connsiteY110" fmla="*/ 381185 h 5844853"/>
              <a:gd name="connsiteX111" fmla="*/ 254124 w 6505576"/>
              <a:gd name="connsiteY111" fmla="*/ 1016496 h 5844853"/>
              <a:gd name="connsiteX112" fmla="*/ 6251452 w 6505576"/>
              <a:gd name="connsiteY112" fmla="*/ 1016496 h 5844853"/>
              <a:gd name="connsiteX113" fmla="*/ 6251452 w 6505576"/>
              <a:gd name="connsiteY113" fmla="*/ 381185 h 5844853"/>
              <a:gd name="connsiteX114" fmla="*/ 6124390 w 6505576"/>
              <a:gd name="connsiteY114" fmla="*/ 254123 h 5844853"/>
              <a:gd name="connsiteX115" fmla="*/ 381186 w 6505576"/>
              <a:gd name="connsiteY115" fmla="*/ 0 h 5844853"/>
              <a:gd name="connsiteX116" fmla="*/ 6124390 w 6505576"/>
              <a:gd name="connsiteY116" fmla="*/ 0 h 5844853"/>
              <a:gd name="connsiteX117" fmla="*/ 6505576 w 6505576"/>
              <a:gd name="connsiteY117" fmla="*/ 381185 h 5844853"/>
              <a:gd name="connsiteX118" fmla="*/ 6505576 w 6505576"/>
              <a:gd name="connsiteY118" fmla="*/ 5463667 h 5844853"/>
              <a:gd name="connsiteX119" fmla="*/ 6124390 w 6505576"/>
              <a:gd name="connsiteY119" fmla="*/ 5844853 h 5844853"/>
              <a:gd name="connsiteX120" fmla="*/ 381186 w 6505576"/>
              <a:gd name="connsiteY120" fmla="*/ 5844853 h 5844853"/>
              <a:gd name="connsiteX121" fmla="*/ 0 w 6505576"/>
              <a:gd name="connsiteY121" fmla="*/ 5463667 h 5844853"/>
              <a:gd name="connsiteX122" fmla="*/ 0 w 6505576"/>
              <a:gd name="connsiteY122" fmla="*/ 381185 h 5844853"/>
              <a:gd name="connsiteX123" fmla="*/ 381186 w 6505576"/>
              <a:gd name="connsiteY123" fmla="*/ 0 h 584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6505576" h="5844853">
                <a:moveTo>
                  <a:pt x="965671" y="4828355"/>
                </a:moveTo>
                <a:lnTo>
                  <a:pt x="5616141" y="4828355"/>
                </a:lnTo>
                <a:cubicBezTo>
                  <a:pt x="5686323" y="4828355"/>
                  <a:pt x="5743203" y="4885236"/>
                  <a:pt x="5743203" y="4955417"/>
                </a:cubicBezTo>
                <a:cubicBezTo>
                  <a:pt x="5743203" y="5025599"/>
                  <a:pt x="5686323" y="5082479"/>
                  <a:pt x="5616141" y="5082479"/>
                </a:cubicBezTo>
                <a:lnTo>
                  <a:pt x="965671" y="5082479"/>
                </a:lnTo>
                <a:cubicBezTo>
                  <a:pt x="895490" y="5082479"/>
                  <a:pt x="838609" y="5025599"/>
                  <a:pt x="838609" y="4955417"/>
                </a:cubicBezTo>
                <a:cubicBezTo>
                  <a:pt x="838609" y="4885236"/>
                  <a:pt x="895490" y="4828355"/>
                  <a:pt x="965671" y="4828355"/>
                </a:cubicBezTo>
                <a:close/>
                <a:moveTo>
                  <a:pt x="4269283" y="4065983"/>
                </a:moveTo>
                <a:lnTo>
                  <a:pt x="5616142" y="4065983"/>
                </a:lnTo>
                <a:cubicBezTo>
                  <a:pt x="5686324" y="4065983"/>
                  <a:pt x="5743204" y="4122864"/>
                  <a:pt x="5743204" y="4193045"/>
                </a:cubicBezTo>
                <a:cubicBezTo>
                  <a:pt x="5743204" y="4263227"/>
                  <a:pt x="5686324" y="4320107"/>
                  <a:pt x="5616142" y="4320107"/>
                </a:cubicBezTo>
                <a:lnTo>
                  <a:pt x="4269283" y="4320107"/>
                </a:lnTo>
                <a:cubicBezTo>
                  <a:pt x="4199102" y="4320107"/>
                  <a:pt x="4142221" y="4263227"/>
                  <a:pt x="4142221" y="4193045"/>
                </a:cubicBezTo>
                <a:cubicBezTo>
                  <a:pt x="4142221" y="4122864"/>
                  <a:pt x="4199102" y="4065983"/>
                  <a:pt x="4269283" y="4065983"/>
                </a:cubicBezTo>
                <a:close/>
                <a:moveTo>
                  <a:pt x="4269283" y="3303611"/>
                </a:moveTo>
                <a:lnTo>
                  <a:pt x="5616142" y="3303611"/>
                </a:lnTo>
                <a:cubicBezTo>
                  <a:pt x="5686324" y="3303611"/>
                  <a:pt x="5743204" y="3360492"/>
                  <a:pt x="5743204" y="3430673"/>
                </a:cubicBezTo>
                <a:cubicBezTo>
                  <a:pt x="5743204" y="3500855"/>
                  <a:pt x="5686324" y="3557735"/>
                  <a:pt x="5616142" y="3557735"/>
                </a:cubicBezTo>
                <a:lnTo>
                  <a:pt x="4269283" y="3557735"/>
                </a:lnTo>
                <a:cubicBezTo>
                  <a:pt x="4199102" y="3557735"/>
                  <a:pt x="4142221" y="3500855"/>
                  <a:pt x="4142221" y="3430673"/>
                </a:cubicBezTo>
                <a:cubicBezTo>
                  <a:pt x="4142221" y="3360492"/>
                  <a:pt x="4199102" y="3303611"/>
                  <a:pt x="4269283" y="3303611"/>
                </a:cubicBezTo>
                <a:close/>
                <a:moveTo>
                  <a:pt x="4269283" y="2541239"/>
                </a:moveTo>
                <a:lnTo>
                  <a:pt x="5616142" y="2541239"/>
                </a:lnTo>
                <a:cubicBezTo>
                  <a:pt x="5686324" y="2541239"/>
                  <a:pt x="5743204" y="2598120"/>
                  <a:pt x="5743204" y="2668301"/>
                </a:cubicBezTo>
                <a:cubicBezTo>
                  <a:pt x="5743204" y="2738483"/>
                  <a:pt x="5686324" y="2795363"/>
                  <a:pt x="5616142" y="2795363"/>
                </a:cubicBezTo>
                <a:lnTo>
                  <a:pt x="4269283" y="2795363"/>
                </a:lnTo>
                <a:cubicBezTo>
                  <a:pt x="4199102" y="2795363"/>
                  <a:pt x="4142221" y="2738483"/>
                  <a:pt x="4142221" y="2668301"/>
                </a:cubicBezTo>
                <a:cubicBezTo>
                  <a:pt x="4142221" y="2598120"/>
                  <a:pt x="4199102" y="2541239"/>
                  <a:pt x="4269283" y="2541239"/>
                </a:cubicBezTo>
                <a:close/>
                <a:moveTo>
                  <a:pt x="1092733" y="2032991"/>
                </a:moveTo>
                <a:lnTo>
                  <a:pt x="1092733" y="2361516"/>
                </a:lnTo>
                <a:lnTo>
                  <a:pt x="1129959" y="2324341"/>
                </a:lnTo>
                <a:cubicBezTo>
                  <a:pt x="1153783" y="2300517"/>
                  <a:pt x="1186094" y="2287116"/>
                  <a:pt x="1219795" y="2287116"/>
                </a:cubicBezTo>
                <a:lnTo>
                  <a:pt x="1982168" y="2287116"/>
                </a:lnTo>
                <a:cubicBezTo>
                  <a:pt x="2052349" y="2287116"/>
                  <a:pt x="2109230" y="2343996"/>
                  <a:pt x="2109230" y="2414177"/>
                </a:cubicBezTo>
                <a:lnTo>
                  <a:pt x="2109230" y="3938923"/>
                </a:lnTo>
                <a:cubicBezTo>
                  <a:pt x="2109230" y="3972624"/>
                  <a:pt x="2095829" y="4004935"/>
                  <a:pt x="2072004" y="4028760"/>
                </a:cubicBezTo>
                <a:lnTo>
                  <a:pt x="2034779" y="4065985"/>
                </a:lnTo>
                <a:lnTo>
                  <a:pt x="2437804" y="4065985"/>
                </a:lnTo>
                <a:lnTo>
                  <a:pt x="2400579" y="4028760"/>
                </a:lnTo>
                <a:cubicBezTo>
                  <a:pt x="2376755" y="4004935"/>
                  <a:pt x="2363354" y="3972624"/>
                  <a:pt x="2363354" y="3938923"/>
                </a:cubicBezTo>
                <a:lnTo>
                  <a:pt x="2363354" y="2414177"/>
                </a:lnTo>
                <a:cubicBezTo>
                  <a:pt x="2363354" y="2343996"/>
                  <a:pt x="2420234" y="2287116"/>
                  <a:pt x="2490416" y="2287116"/>
                </a:cubicBezTo>
                <a:lnTo>
                  <a:pt x="3252789" y="2287116"/>
                </a:lnTo>
                <a:cubicBezTo>
                  <a:pt x="3286490" y="2287116"/>
                  <a:pt x="3318801" y="2300517"/>
                  <a:pt x="3342626" y="2324341"/>
                </a:cubicBezTo>
                <a:lnTo>
                  <a:pt x="3379851" y="2361516"/>
                </a:lnTo>
                <a:lnTo>
                  <a:pt x="3379851" y="2032991"/>
                </a:lnTo>
                <a:close/>
                <a:moveTo>
                  <a:pt x="4269283" y="1778867"/>
                </a:moveTo>
                <a:lnTo>
                  <a:pt x="5616142" y="1778867"/>
                </a:lnTo>
                <a:cubicBezTo>
                  <a:pt x="5686324" y="1778867"/>
                  <a:pt x="5743204" y="1835748"/>
                  <a:pt x="5743204" y="1905929"/>
                </a:cubicBezTo>
                <a:cubicBezTo>
                  <a:pt x="5743204" y="1976111"/>
                  <a:pt x="5686324" y="2032991"/>
                  <a:pt x="5616142" y="2032991"/>
                </a:cubicBezTo>
                <a:lnTo>
                  <a:pt x="4269283" y="2032991"/>
                </a:lnTo>
                <a:cubicBezTo>
                  <a:pt x="4199102" y="2032991"/>
                  <a:pt x="4142221" y="1976111"/>
                  <a:pt x="4142221" y="1905929"/>
                </a:cubicBezTo>
                <a:cubicBezTo>
                  <a:pt x="4142221" y="1835748"/>
                  <a:pt x="4199102" y="1778867"/>
                  <a:pt x="4269283" y="1778867"/>
                </a:cubicBezTo>
                <a:close/>
                <a:moveTo>
                  <a:pt x="965671" y="1778867"/>
                </a:moveTo>
                <a:lnTo>
                  <a:pt x="3506913" y="1778867"/>
                </a:lnTo>
                <a:cubicBezTo>
                  <a:pt x="3577095" y="1778867"/>
                  <a:pt x="3633975" y="1835748"/>
                  <a:pt x="3633975" y="1905929"/>
                </a:cubicBezTo>
                <a:lnTo>
                  <a:pt x="3633975" y="2668303"/>
                </a:lnTo>
                <a:cubicBezTo>
                  <a:pt x="3633975" y="2719723"/>
                  <a:pt x="3603003" y="2766031"/>
                  <a:pt x="3555554" y="2785686"/>
                </a:cubicBezTo>
                <a:cubicBezTo>
                  <a:pt x="3508054" y="2805341"/>
                  <a:pt x="3453408" y="2794471"/>
                  <a:pt x="3417076" y="2758139"/>
                </a:cubicBezTo>
                <a:lnTo>
                  <a:pt x="3200177" y="2541241"/>
                </a:lnTo>
                <a:lnTo>
                  <a:pt x="2617479" y="2541241"/>
                </a:lnTo>
                <a:lnTo>
                  <a:pt x="2617479" y="3886261"/>
                </a:lnTo>
                <a:lnTo>
                  <a:pt x="2834427" y="4103210"/>
                </a:lnTo>
                <a:cubicBezTo>
                  <a:pt x="2870759" y="4139542"/>
                  <a:pt x="2881629" y="4194188"/>
                  <a:pt x="2861924" y="4241638"/>
                </a:cubicBezTo>
                <a:cubicBezTo>
                  <a:pt x="2842269" y="4289137"/>
                  <a:pt x="2795961" y="4320109"/>
                  <a:pt x="2744541" y="4320109"/>
                </a:cubicBezTo>
                <a:lnTo>
                  <a:pt x="1728044" y="4320109"/>
                </a:lnTo>
                <a:cubicBezTo>
                  <a:pt x="1676673" y="4320109"/>
                  <a:pt x="1630315" y="4289137"/>
                  <a:pt x="1610660" y="4241638"/>
                </a:cubicBezTo>
                <a:cubicBezTo>
                  <a:pt x="1591005" y="4194188"/>
                  <a:pt x="1601875" y="4139542"/>
                  <a:pt x="1638207" y="4103210"/>
                </a:cubicBezTo>
                <a:lnTo>
                  <a:pt x="1855106" y="3886261"/>
                </a:lnTo>
                <a:lnTo>
                  <a:pt x="1855106" y="2541241"/>
                </a:lnTo>
                <a:lnTo>
                  <a:pt x="1272407" y="2541241"/>
                </a:lnTo>
                <a:lnTo>
                  <a:pt x="1055508" y="2758139"/>
                </a:lnTo>
                <a:cubicBezTo>
                  <a:pt x="1019176" y="2794471"/>
                  <a:pt x="964530" y="2805341"/>
                  <a:pt x="917030" y="2785686"/>
                </a:cubicBezTo>
                <a:cubicBezTo>
                  <a:pt x="869581" y="2766031"/>
                  <a:pt x="838609" y="2719723"/>
                  <a:pt x="838609" y="2668303"/>
                </a:cubicBezTo>
                <a:lnTo>
                  <a:pt x="838609" y="1905929"/>
                </a:lnTo>
                <a:cubicBezTo>
                  <a:pt x="838609" y="1835748"/>
                  <a:pt x="895490" y="1778867"/>
                  <a:pt x="965671" y="1778867"/>
                </a:cubicBezTo>
                <a:close/>
                <a:moveTo>
                  <a:pt x="254124" y="1270620"/>
                </a:moveTo>
                <a:lnTo>
                  <a:pt x="254124" y="5463667"/>
                </a:lnTo>
                <a:cubicBezTo>
                  <a:pt x="254124" y="5533750"/>
                  <a:pt x="311104" y="5590729"/>
                  <a:pt x="381186" y="5590729"/>
                </a:cubicBezTo>
                <a:lnTo>
                  <a:pt x="6124390" y="5590729"/>
                </a:lnTo>
                <a:cubicBezTo>
                  <a:pt x="6194472" y="5590729"/>
                  <a:pt x="6251452" y="5533750"/>
                  <a:pt x="6251452" y="5463667"/>
                </a:cubicBezTo>
                <a:lnTo>
                  <a:pt x="6251452" y="1270620"/>
                </a:lnTo>
                <a:close/>
                <a:moveTo>
                  <a:pt x="5616141" y="508247"/>
                </a:moveTo>
                <a:cubicBezTo>
                  <a:pt x="5686274" y="508247"/>
                  <a:pt x="5743203" y="565177"/>
                  <a:pt x="5743203" y="635309"/>
                </a:cubicBezTo>
                <a:cubicBezTo>
                  <a:pt x="5743203" y="705442"/>
                  <a:pt x="5686274" y="762371"/>
                  <a:pt x="5616141" y="762371"/>
                </a:cubicBezTo>
                <a:cubicBezTo>
                  <a:pt x="5546009" y="762371"/>
                  <a:pt x="5489079" y="705442"/>
                  <a:pt x="5489079" y="635309"/>
                </a:cubicBezTo>
                <a:cubicBezTo>
                  <a:pt x="5489079" y="565177"/>
                  <a:pt x="5546009" y="508247"/>
                  <a:pt x="5616141" y="508247"/>
                </a:cubicBezTo>
                <a:close/>
                <a:moveTo>
                  <a:pt x="4269283" y="508247"/>
                </a:moveTo>
                <a:lnTo>
                  <a:pt x="5107894" y="508247"/>
                </a:lnTo>
                <a:cubicBezTo>
                  <a:pt x="5178076" y="508247"/>
                  <a:pt x="5234956" y="565128"/>
                  <a:pt x="5234956" y="635309"/>
                </a:cubicBezTo>
                <a:cubicBezTo>
                  <a:pt x="5234956" y="705491"/>
                  <a:pt x="5178076" y="762371"/>
                  <a:pt x="5107894" y="762371"/>
                </a:cubicBezTo>
                <a:lnTo>
                  <a:pt x="4269283" y="762371"/>
                </a:lnTo>
                <a:cubicBezTo>
                  <a:pt x="4199102" y="762371"/>
                  <a:pt x="4142221" y="705491"/>
                  <a:pt x="4142221" y="635309"/>
                </a:cubicBezTo>
                <a:cubicBezTo>
                  <a:pt x="4142221" y="565128"/>
                  <a:pt x="4199102" y="508247"/>
                  <a:pt x="4269283" y="508247"/>
                </a:cubicBezTo>
                <a:close/>
                <a:moveTo>
                  <a:pt x="1982167" y="508247"/>
                </a:moveTo>
                <a:cubicBezTo>
                  <a:pt x="2052300" y="508247"/>
                  <a:pt x="2109229" y="565177"/>
                  <a:pt x="2109229" y="635309"/>
                </a:cubicBezTo>
                <a:cubicBezTo>
                  <a:pt x="2109229" y="705442"/>
                  <a:pt x="2052300" y="762371"/>
                  <a:pt x="1982167" y="762371"/>
                </a:cubicBezTo>
                <a:cubicBezTo>
                  <a:pt x="1912035" y="762371"/>
                  <a:pt x="1855105" y="705442"/>
                  <a:pt x="1855105" y="635309"/>
                </a:cubicBezTo>
                <a:cubicBezTo>
                  <a:pt x="1855105" y="565177"/>
                  <a:pt x="1912035" y="508247"/>
                  <a:pt x="1982167" y="508247"/>
                </a:cubicBezTo>
                <a:close/>
                <a:moveTo>
                  <a:pt x="1473919" y="508247"/>
                </a:moveTo>
                <a:cubicBezTo>
                  <a:pt x="1544052" y="508247"/>
                  <a:pt x="1600981" y="565177"/>
                  <a:pt x="1600981" y="635309"/>
                </a:cubicBezTo>
                <a:cubicBezTo>
                  <a:pt x="1600981" y="705442"/>
                  <a:pt x="1544052" y="762371"/>
                  <a:pt x="1473919" y="762371"/>
                </a:cubicBezTo>
                <a:cubicBezTo>
                  <a:pt x="1403787" y="762371"/>
                  <a:pt x="1346857" y="705442"/>
                  <a:pt x="1346857" y="635309"/>
                </a:cubicBezTo>
                <a:cubicBezTo>
                  <a:pt x="1346857" y="565177"/>
                  <a:pt x="1403787" y="508247"/>
                  <a:pt x="1473919" y="508247"/>
                </a:cubicBezTo>
                <a:close/>
                <a:moveTo>
                  <a:pt x="965671" y="508247"/>
                </a:moveTo>
                <a:cubicBezTo>
                  <a:pt x="1035804" y="508247"/>
                  <a:pt x="1092733" y="565177"/>
                  <a:pt x="1092733" y="635309"/>
                </a:cubicBezTo>
                <a:cubicBezTo>
                  <a:pt x="1092733" y="705442"/>
                  <a:pt x="1035804" y="762371"/>
                  <a:pt x="965671" y="762371"/>
                </a:cubicBezTo>
                <a:cubicBezTo>
                  <a:pt x="895539" y="762371"/>
                  <a:pt x="838609" y="705442"/>
                  <a:pt x="838609" y="635309"/>
                </a:cubicBezTo>
                <a:cubicBezTo>
                  <a:pt x="838609" y="565177"/>
                  <a:pt x="895539" y="508247"/>
                  <a:pt x="965671" y="508247"/>
                </a:cubicBezTo>
                <a:close/>
                <a:moveTo>
                  <a:pt x="381186" y="254123"/>
                </a:moveTo>
                <a:cubicBezTo>
                  <a:pt x="311104" y="254123"/>
                  <a:pt x="254124" y="311103"/>
                  <a:pt x="254124" y="381185"/>
                </a:cubicBezTo>
                <a:lnTo>
                  <a:pt x="254124" y="1016496"/>
                </a:lnTo>
                <a:lnTo>
                  <a:pt x="6251452" y="1016496"/>
                </a:lnTo>
                <a:lnTo>
                  <a:pt x="6251452" y="381185"/>
                </a:lnTo>
                <a:cubicBezTo>
                  <a:pt x="6251452" y="311103"/>
                  <a:pt x="6194472" y="254123"/>
                  <a:pt x="6124390" y="254123"/>
                </a:cubicBezTo>
                <a:close/>
                <a:moveTo>
                  <a:pt x="381186" y="0"/>
                </a:moveTo>
                <a:lnTo>
                  <a:pt x="6124390" y="0"/>
                </a:lnTo>
                <a:cubicBezTo>
                  <a:pt x="6334588" y="0"/>
                  <a:pt x="6505576" y="170988"/>
                  <a:pt x="6505576" y="381185"/>
                </a:cubicBezTo>
                <a:lnTo>
                  <a:pt x="6505576" y="5463667"/>
                </a:lnTo>
                <a:cubicBezTo>
                  <a:pt x="6505576" y="5673865"/>
                  <a:pt x="6334588" y="5844853"/>
                  <a:pt x="6124390" y="5844853"/>
                </a:cubicBezTo>
                <a:lnTo>
                  <a:pt x="381186" y="5844853"/>
                </a:lnTo>
                <a:cubicBezTo>
                  <a:pt x="170988" y="5844853"/>
                  <a:pt x="0" y="5673865"/>
                  <a:pt x="0" y="5463667"/>
                </a:cubicBezTo>
                <a:lnTo>
                  <a:pt x="0" y="381185"/>
                </a:lnTo>
                <a:cubicBezTo>
                  <a:pt x="0" y="170988"/>
                  <a:pt x="170988" y="0"/>
                  <a:pt x="38118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92C7D61-8508-4DD6-A788-285F091CE0CB}"/>
              </a:ext>
            </a:extLst>
          </p:cNvPr>
          <p:cNvSpPr>
            <a:spLocks noChangeAspect="1"/>
          </p:cNvSpPr>
          <p:nvPr/>
        </p:nvSpPr>
        <p:spPr>
          <a:xfrm>
            <a:off x="18235909" y="7485195"/>
            <a:ext cx="853440" cy="733434"/>
          </a:xfrm>
          <a:custGeom>
            <a:avLst/>
            <a:gdLst>
              <a:gd name="connsiteX0" fmla="*/ 2247900 w 4876800"/>
              <a:gd name="connsiteY0" fmla="*/ 2857500 h 4191049"/>
              <a:gd name="connsiteX1" fmla="*/ 4210050 w 4876800"/>
              <a:gd name="connsiteY1" fmla="*/ 2857500 h 4191049"/>
              <a:gd name="connsiteX2" fmla="*/ 4305300 w 4876800"/>
              <a:gd name="connsiteY2" fmla="*/ 2952750 h 4191049"/>
              <a:gd name="connsiteX3" fmla="*/ 4210050 w 4876800"/>
              <a:gd name="connsiteY3" fmla="*/ 3048000 h 4191049"/>
              <a:gd name="connsiteX4" fmla="*/ 2247900 w 4876800"/>
              <a:gd name="connsiteY4" fmla="*/ 3048000 h 4191049"/>
              <a:gd name="connsiteX5" fmla="*/ 2152650 w 4876800"/>
              <a:gd name="connsiteY5" fmla="*/ 2952750 h 4191049"/>
              <a:gd name="connsiteX6" fmla="*/ 2247900 w 4876800"/>
              <a:gd name="connsiteY6" fmla="*/ 2857500 h 4191049"/>
              <a:gd name="connsiteX7" fmla="*/ 2247900 w 4876800"/>
              <a:gd name="connsiteY7" fmla="*/ 2286000 h 4191049"/>
              <a:gd name="connsiteX8" fmla="*/ 4210050 w 4876800"/>
              <a:gd name="connsiteY8" fmla="*/ 2286000 h 4191049"/>
              <a:gd name="connsiteX9" fmla="*/ 4305300 w 4876800"/>
              <a:gd name="connsiteY9" fmla="*/ 2381250 h 4191049"/>
              <a:gd name="connsiteX10" fmla="*/ 4210050 w 4876800"/>
              <a:gd name="connsiteY10" fmla="*/ 2476500 h 4191049"/>
              <a:gd name="connsiteX11" fmla="*/ 2247900 w 4876800"/>
              <a:gd name="connsiteY11" fmla="*/ 2476500 h 4191049"/>
              <a:gd name="connsiteX12" fmla="*/ 2152650 w 4876800"/>
              <a:gd name="connsiteY12" fmla="*/ 2381250 h 4191049"/>
              <a:gd name="connsiteX13" fmla="*/ 2247900 w 4876800"/>
              <a:gd name="connsiteY13" fmla="*/ 2286000 h 4191049"/>
              <a:gd name="connsiteX14" fmla="*/ 4210050 w 4876800"/>
              <a:gd name="connsiteY14" fmla="*/ 1714500 h 4191049"/>
              <a:gd name="connsiteX15" fmla="*/ 4305300 w 4876800"/>
              <a:gd name="connsiteY15" fmla="*/ 1809750 h 4191049"/>
              <a:gd name="connsiteX16" fmla="*/ 4210050 w 4876800"/>
              <a:gd name="connsiteY16" fmla="*/ 1905000 h 4191049"/>
              <a:gd name="connsiteX17" fmla="*/ 4114800 w 4876800"/>
              <a:gd name="connsiteY17" fmla="*/ 1809750 h 4191049"/>
              <a:gd name="connsiteX18" fmla="*/ 4210050 w 4876800"/>
              <a:gd name="connsiteY18" fmla="*/ 1714500 h 4191049"/>
              <a:gd name="connsiteX19" fmla="*/ 2247900 w 4876800"/>
              <a:gd name="connsiteY19" fmla="*/ 1714500 h 4191049"/>
              <a:gd name="connsiteX20" fmla="*/ 3829050 w 4876800"/>
              <a:gd name="connsiteY20" fmla="*/ 1714500 h 4191049"/>
              <a:gd name="connsiteX21" fmla="*/ 3924300 w 4876800"/>
              <a:gd name="connsiteY21" fmla="*/ 1809750 h 4191049"/>
              <a:gd name="connsiteX22" fmla="*/ 3829050 w 4876800"/>
              <a:gd name="connsiteY22" fmla="*/ 1905000 h 4191049"/>
              <a:gd name="connsiteX23" fmla="*/ 2247900 w 4876800"/>
              <a:gd name="connsiteY23" fmla="*/ 1905000 h 4191049"/>
              <a:gd name="connsiteX24" fmla="*/ 2152650 w 4876800"/>
              <a:gd name="connsiteY24" fmla="*/ 1809750 h 4191049"/>
              <a:gd name="connsiteX25" fmla="*/ 2247900 w 4876800"/>
              <a:gd name="connsiteY25" fmla="*/ 1714500 h 4191049"/>
              <a:gd name="connsiteX26" fmla="*/ 1866900 w 4876800"/>
              <a:gd name="connsiteY26" fmla="*/ 1333500 h 4191049"/>
              <a:gd name="connsiteX27" fmla="*/ 1771650 w 4876800"/>
              <a:gd name="connsiteY27" fmla="*/ 1428750 h 4191049"/>
              <a:gd name="connsiteX28" fmla="*/ 1771650 w 4876800"/>
              <a:gd name="connsiteY28" fmla="*/ 3333750 h 4191049"/>
              <a:gd name="connsiteX29" fmla="*/ 1866900 w 4876800"/>
              <a:gd name="connsiteY29" fmla="*/ 3429000 h 4191049"/>
              <a:gd name="connsiteX30" fmla="*/ 3638550 w 4876800"/>
              <a:gd name="connsiteY30" fmla="*/ 3429000 h 4191049"/>
              <a:gd name="connsiteX31" fmla="*/ 3705895 w 4876800"/>
              <a:gd name="connsiteY31" fmla="*/ 3456905 h 4191049"/>
              <a:gd name="connsiteX32" fmla="*/ 4114800 w 4876800"/>
              <a:gd name="connsiteY32" fmla="*/ 3865773 h 4191049"/>
              <a:gd name="connsiteX33" fmla="*/ 4114800 w 4876800"/>
              <a:gd name="connsiteY33" fmla="*/ 3524250 h 4191049"/>
              <a:gd name="connsiteX34" fmla="*/ 4210050 w 4876800"/>
              <a:gd name="connsiteY34" fmla="*/ 3429000 h 4191049"/>
              <a:gd name="connsiteX35" fmla="*/ 4591050 w 4876800"/>
              <a:gd name="connsiteY35" fmla="*/ 3429000 h 4191049"/>
              <a:gd name="connsiteX36" fmla="*/ 4686300 w 4876800"/>
              <a:gd name="connsiteY36" fmla="*/ 3333750 h 4191049"/>
              <a:gd name="connsiteX37" fmla="*/ 4686300 w 4876800"/>
              <a:gd name="connsiteY37" fmla="*/ 1428750 h 4191049"/>
              <a:gd name="connsiteX38" fmla="*/ 4591050 w 4876800"/>
              <a:gd name="connsiteY38" fmla="*/ 1333500 h 4191049"/>
              <a:gd name="connsiteX39" fmla="*/ 2628900 w 4876800"/>
              <a:gd name="connsiteY39" fmla="*/ 571500 h 4191049"/>
              <a:gd name="connsiteX40" fmla="*/ 2724150 w 4876800"/>
              <a:gd name="connsiteY40" fmla="*/ 666750 h 4191049"/>
              <a:gd name="connsiteX41" fmla="*/ 2628900 w 4876800"/>
              <a:gd name="connsiteY41" fmla="*/ 762000 h 4191049"/>
              <a:gd name="connsiteX42" fmla="*/ 2533650 w 4876800"/>
              <a:gd name="connsiteY42" fmla="*/ 666750 h 4191049"/>
              <a:gd name="connsiteX43" fmla="*/ 2628900 w 4876800"/>
              <a:gd name="connsiteY43" fmla="*/ 571500 h 4191049"/>
              <a:gd name="connsiteX44" fmla="*/ 666750 w 4876800"/>
              <a:gd name="connsiteY44" fmla="*/ 571500 h 4191049"/>
              <a:gd name="connsiteX45" fmla="*/ 2247900 w 4876800"/>
              <a:gd name="connsiteY45" fmla="*/ 571500 h 4191049"/>
              <a:gd name="connsiteX46" fmla="*/ 2343150 w 4876800"/>
              <a:gd name="connsiteY46" fmla="*/ 666750 h 4191049"/>
              <a:gd name="connsiteX47" fmla="*/ 2247900 w 4876800"/>
              <a:gd name="connsiteY47" fmla="*/ 762000 h 4191049"/>
              <a:gd name="connsiteX48" fmla="*/ 666750 w 4876800"/>
              <a:gd name="connsiteY48" fmla="*/ 762000 h 4191049"/>
              <a:gd name="connsiteX49" fmla="*/ 571500 w 4876800"/>
              <a:gd name="connsiteY49" fmla="*/ 666750 h 4191049"/>
              <a:gd name="connsiteX50" fmla="*/ 666750 w 4876800"/>
              <a:gd name="connsiteY50" fmla="*/ 571500 h 4191049"/>
              <a:gd name="connsiteX51" fmla="*/ 285750 w 4876800"/>
              <a:gd name="connsiteY51" fmla="*/ 190500 h 4191049"/>
              <a:gd name="connsiteX52" fmla="*/ 190500 w 4876800"/>
              <a:gd name="connsiteY52" fmla="*/ 285750 h 4191049"/>
              <a:gd name="connsiteX53" fmla="*/ 190500 w 4876800"/>
              <a:gd name="connsiteY53" fmla="*/ 2190750 h 4191049"/>
              <a:gd name="connsiteX54" fmla="*/ 285750 w 4876800"/>
              <a:gd name="connsiteY54" fmla="*/ 2286000 h 4191049"/>
              <a:gd name="connsiteX55" fmla="*/ 666750 w 4876800"/>
              <a:gd name="connsiteY55" fmla="*/ 2286000 h 4191049"/>
              <a:gd name="connsiteX56" fmla="*/ 762000 w 4876800"/>
              <a:gd name="connsiteY56" fmla="*/ 2381250 h 4191049"/>
              <a:gd name="connsiteX57" fmla="*/ 762000 w 4876800"/>
              <a:gd name="connsiteY57" fmla="*/ 2722773 h 4191049"/>
              <a:gd name="connsiteX58" fmla="*/ 1170905 w 4876800"/>
              <a:gd name="connsiteY58" fmla="*/ 2313905 h 4191049"/>
              <a:gd name="connsiteX59" fmla="*/ 1238250 w 4876800"/>
              <a:gd name="connsiteY59" fmla="*/ 2286000 h 4191049"/>
              <a:gd name="connsiteX60" fmla="*/ 1581150 w 4876800"/>
              <a:gd name="connsiteY60" fmla="*/ 2286000 h 4191049"/>
              <a:gd name="connsiteX61" fmla="*/ 1581150 w 4876800"/>
              <a:gd name="connsiteY61" fmla="*/ 1905000 h 4191049"/>
              <a:gd name="connsiteX62" fmla="*/ 666750 w 4876800"/>
              <a:gd name="connsiteY62" fmla="*/ 1905000 h 4191049"/>
              <a:gd name="connsiteX63" fmla="*/ 571500 w 4876800"/>
              <a:gd name="connsiteY63" fmla="*/ 1809750 h 4191049"/>
              <a:gd name="connsiteX64" fmla="*/ 666750 w 4876800"/>
              <a:gd name="connsiteY64" fmla="*/ 1714500 h 4191049"/>
              <a:gd name="connsiteX65" fmla="*/ 1581150 w 4876800"/>
              <a:gd name="connsiteY65" fmla="*/ 1714500 h 4191049"/>
              <a:gd name="connsiteX66" fmla="*/ 1581150 w 4876800"/>
              <a:gd name="connsiteY66" fmla="*/ 1428638 h 4191049"/>
              <a:gd name="connsiteX67" fmla="*/ 1597521 w 4876800"/>
              <a:gd name="connsiteY67" fmla="*/ 1333388 h 4191049"/>
              <a:gd name="connsiteX68" fmla="*/ 666750 w 4876800"/>
              <a:gd name="connsiteY68" fmla="*/ 1333388 h 4191049"/>
              <a:gd name="connsiteX69" fmla="*/ 571500 w 4876800"/>
              <a:gd name="connsiteY69" fmla="*/ 1238250 h 4191049"/>
              <a:gd name="connsiteX70" fmla="*/ 666750 w 4876800"/>
              <a:gd name="connsiteY70" fmla="*/ 1143000 h 4191049"/>
              <a:gd name="connsiteX71" fmla="*/ 3105150 w 4876800"/>
              <a:gd name="connsiteY71" fmla="*/ 1143000 h 4191049"/>
              <a:gd name="connsiteX72" fmla="*/ 3105150 w 4876800"/>
              <a:gd name="connsiteY72" fmla="*/ 285750 h 4191049"/>
              <a:gd name="connsiteX73" fmla="*/ 3009900 w 4876800"/>
              <a:gd name="connsiteY73" fmla="*/ 190500 h 4191049"/>
              <a:gd name="connsiteX74" fmla="*/ 285750 w 4876800"/>
              <a:gd name="connsiteY74" fmla="*/ 0 h 4191049"/>
              <a:gd name="connsiteX75" fmla="*/ 3009900 w 4876800"/>
              <a:gd name="connsiteY75" fmla="*/ 0 h 4191049"/>
              <a:gd name="connsiteX76" fmla="*/ 3295650 w 4876800"/>
              <a:gd name="connsiteY76" fmla="*/ 285750 h 4191049"/>
              <a:gd name="connsiteX77" fmla="*/ 3295650 w 4876800"/>
              <a:gd name="connsiteY77" fmla="*/ 1143000 h 4191049"/>
              <a:gd name="connsiteX78" fmla="*/ 4591050 w 4876800"/>
              <a:gd name="connsiteY78" fmla="*/ 1143000 h 4191049"/>
              <a:gd name="connsiteX79" fmla="*/ 4876800 w 4876800"/>
              <a:gd name="connsiteY79" fmla="*/ 1428750 h 4191049"/>
              <a:gd name="connsiteX80" fmla="*/ 4876800 w 4876800"/>
              <a:gd name="connsiteY80" fmla="*/ 3333750 h 4191049"/>
              <a:gd name="connsiteX81" fmla="*/ 4591050 w 4876800"/>
              <a:gd name="connsiteY81" fmla="*/ 3619500 h 4191049"/>
              <a:gd name="connsiteX82" fmla="*/ 4305300 w 4876800"/>
              <a:gd name="connsiteY82" fmla="*/ 3619500 h 4191049"/>
              <a:gd name="connsiteX83" fmla="*/ 4305300 w 4876800"/>
              <a:gd name="connsiteY83" fmla="*/ 4095750 h 4191049"/>
              <a:gd name="connsiteX84" fmla="*/ 4142705 w 4876800"/>
              <a:gd name="connsiteY84" fmla="*/ 4163095 h 4191049"/>
              <a:gd name="connsiteX85" fmla="*/ 3599110 w 4876800"/>
              <a:gd name="connsiteY85" fmla="*/ 3619500 h 4191049"/>
              <a:gd name="connsiteX86" fmla="*/ 1866900 w 4876800"/>
              <a:gd name="connsiteY86" fmla="*/ 3619500 h 4191049"/>
              <a:gd name="connsiteX87" fmla="*/ 1581150 w 4876800"/>
              <a:gd name="connsiteY87" fmla="*/ 3333750 h 4191049"/>
              <a:gd name="connsiteX88" fmla="*/ 1581150 w 4876800"/>
              <a:gd name="connsiteY88" fmla="*/ 2476500 h 4191049"/>
              <a:gd name="connsiteX89" fmla="*/ 1277689 w 4876800"/>
              <a:gd name="connsiteY89" fmla="*/ 2476500 h 4191049"/>
              <a:gd name="connsiteX90" fmla="*/ 734095 w 4876800"/>
              <a:gd name="connsiteY90" fmla="*/ 3020095 h 4191049"/>
              <a:gd name="connsiteX91" fmla="*/ 571500 w 4876800"/>
              <a:gd name="connsiteY91" fmla="*/ 2952750 h 4191049"/>
              <a:gd name="connsiteX92" fmla="*/ 571500 w 4876800"/>
              <a:gd name="connsiteY92" fmla="*/ 2476500 h 4191049"/>
              <a:gd name="connsiteX93" fmla="*/ 285750 w 4876800"/>
              <a:gd name="connsiteY93" fmla="*/ 2476500 h 4191049"/>
              <a:gd name="connsiteX94" fmla="*/ 0 w 4876800"/>
              <a:gd name="connsiteY94" fmla="*/ 2190750 h 4191049"/>
              <a:gd name="connsiteX95" fmla="*/ 0 w 4876800"/>
              <a:gd name="connsiteY95" fmla="*/ 285750 h 4191049"/>
              <a:gd name="connsiteX96" fmla="*/ 285750 w 4876800"/>
              <a:gd name="connsiteY96" fmla="*/ 0 h 4191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876800" h="4191049">
                <a:moveTo>
                  <a:pt x="2247900" y="2857500"/>
                </a:moveTo>
                <a:lnTo>
                  <a:pt x="4210050" y="2857500"/>
                </a:lnTo>
                <a:cubicBezTo>
                  <a:pt x="4262661" y="2857500"/>
                  <a:pt x="4305300" y="2900139"/>
                  <a:pt x="4305300" y="2952750"/>
                </a:cubicBezTo>
                <a:cubicBezTo>
                  <a:pt x="4305300" y="3005361"/>
                  <a:pt x="4262661" y="3048000"/>
                  <a:pt x="4210050" y="3048000"/>
                </a:cubicBezTo>
                <a:lnTo>
                  <a:pt x="2247900" y="3048000"/>
                </a:lnTo>
                <a:cubicBezTo>
                  <a:pt x="2195289" y="3048000"/>
                  <a:pt x="2152650" y="3005361"/>
                  <a:pt x="2152650" y="2952750"/>
                </a:cubicBezTo>
                <a:cubicBezTo>
                  <a:pt x="2152650" y="2900139"/>
                  <a:pt x="2195289" y="2857500"/>
                  <a:pt x="2247900" y="2857500"/>
                </a:cubicBezTo>
                <a:close/>
                <a:moveTo>
                  <a:pt x="2247900" y="2286000"/>
                </a:moveTo>
                <a:lnTo>
                  <a:pt x="4210050" y="2286000"/>
                </a:lnTo>
                <a:cubicBezTo>
                  <a:pt x="4262661" y="2286000"/>
                  <a:pt x="4305300" y="2328639"/>
                  <a:pt x="4305300" y="2381250"/>
                </a:cubicBezTo>
                <a:cubicBezTo>
                  <a:pt x="4305300" y="2433861"/>
                  <a:pt x="4262661" y="2476500"/>
                  <a:pt x="4210050" y="2476500"/>
                </a:cubicBezTo>
                <a:lnTo>
                  <a:pt x="2247900" y="2476500"/>
                </a:lnTo>
                <a:cubicBezTo>
                  <a:pt x="2195289" y="2476500"/>
                  <a:pt x="2152650" y="2433861"/>
                  <a:pt x="2152650" y="2381250"/>
                </a:cubicBezTo>
                <a:cubicBezTo>
                  <a:pt x="2152650" y="2328639"/>
                  <a:pt x="2195289" y="2286000"/>
                  <a:pt x="2247900" y="2286000"/>
                </a:cubicBezTo>
                <a:close/>
                <a:moveTo>
                  <a:pt x="4210050" y="1714500"/>
                </a:moveTo>
                <a:cubicBezTo>
                  <a:pt x="4262623" y="1714500"/>
                  <a:pt x="4305300" y="1757176"/>
                  <a:pt x="4305300" y="1809750"/>
                </a:cubicBezTo>
                <a:cubicBezTo>
                  <a:pt x="4305300" y="1862323"/>
                  <a:pt x="4262623" y="1905000"/>
                  <a:pt x="4210050" y="1905000"/>
                </a:cubicBezTo>
                <a:cubicBezTo>
                  <a:pt x="4157476" y="1905000"/>
                  <a:pt x="4114800" y="1862323"/>
                  <a:pt x="4114800" y="1809750"/>
                </a:cubicBezTo>
                <a:cubicBezTo>
                  <a:pt x="4114800" y="1757176"/>
                  <a:pt x="4157476" y="1714500"/>
                  <a:pt x="4210050" y="1714500"/>
                </a:cubicBezTo>
                <a:close/>
                <a:moveTo>
                  <a:pt x="2247900" y="1714500"/>
                </a:moveTo>
                <a:lnTo>
                  <a:pt x="3829050" y="1714500"/>
                </a:lnTo>
                <a:cubicBezTo>
                  <a:pt x="3881661" y="1714500"/>
                  <a:pt x="3924300" y="1757139"/>
                  <a:pt x="3924300" y="1809750"/>
                </a:cubicBezTo>
                <a:cubicBezTo>
                  <a:pt x="3924300" y="1862361"/>
                  <a:pt x="3881661" y="1905000"/>
                  <a:pt x="3829050" y="1905000"/>
                </a:cubicBezTo>
                <a:lnTo>
                  <a:pt x="2247900" y="1905000"/>
                </a:lnTo>
                <a:cubicBezTo>
                  <a:pt x="2195289" y="1905000"/>
                  <a:pt x="2152650" y="1862361"/>
                  <a:pt x="2152650" y="1809750"/>
                </a:cubicBezTo>
                <a:cubicBezTo>
                  <a:pt x="2152650" y="1757139"/>
                  <a:pt x="2195289" y="1714500"/>
                  <a:pt x="2247900" y="1714500"/>
                </a:cubicBezTo>
                <a:close/>
                <a:moveTo>
                  <a:pt x="1866900" y="1333500"/>
                </a:moveTo>
                <a:cubicBezTo>
                  <a:pt x="1814363" y="1333500"/>
                  <a:pt x="1771650" y="1376213"/>
                  <a:pt x="1771650" y="1428750"/>
                </a:cubicBezTo>
                <a:lnTo>
                  <a:pt x="1771650" y="3333750"/>
                </a:lnTo>
                <a:cubicBezTo>
                  <a:pt x="1771650" y="3386249"/>
                  <a:pt x="1814363" y="3429000"/>
                  <a:pt x="1866900" y="3429000"/>
                </a:cubicBezTo>
                <a:lnTo>
                  <a:pt x="3638550" y="3429000"/>
                </a:lnTo>
                <a:cubicBezTo>
                  <a:pt x="3663813" y="3429000"/>
                  <a:pt x="3688035" y="3439046"/>
                  <a:pt x="3705895" y="3456905"/>
                </a:cubicBezTo>
                <a:lnTo>
                  <a:pt x="4114800" y="3865773"/>
                </a:lnTo>
                <a:lnTo>
                  <a:pt x="4114800" y="3524250"/>
                </a:lnTo>
                <a:cubicBezTo>
                  <a:pt x="4114800" y="3471639"/>
                  <a:pt x="4157439" y="3429000"/>
                  <a:pt x="4210050" y="3429000"/>
                </a:cubicBezTo>
                <a:lnTo>
                  <a:pt x="4591050" y="3429000"/>
                </a:lnTo>
                <a:cubicBezTo>
                  <a:pt x="4643586" y="3429000"/>
                  <a:pt x="4686300" y="3386286"/>
                  <a:pt x="4686300" y="3333750"/>
                </a:cubicBezTo>
                <a:lnTo>
                  <a:pt x="4686300" y="1428750"/>
                </a:lnTo>
                <a:cubicBezTo>
                  <a:pt x="4686300" y="1376213"/>
                  <a:pt x="4643586" y="1333500"/>
                  <a:pt x="4591050" y="1333500"/>
                </a:cubicBezTo>
                <a:close/>
                <a:moveTo>
                  <a:pt x="2628900" y="571500"/>
                </a:moveTo>
                <a:cubicBezTo>
                  <a:pt x="2681473" y="571500"/>
                  <a:pt x="2724150" y="614176"/>
                  <a:pt x="2724150" y="666750"/>
                </a:cubicBezTo>
                <a:cubicBezTo>
                  <a:pt x="2724150" y="719323"/>
                  <a:pt x="2681473" y="762000"/>
                  <a:pt x="2628900" y="762000"/>
                </a:cubicBezTo>
                <a:cubicBezTo>
                  <a:pt x="2576326" y="762000"/>
                  <a:pt x="2533650" y="719323"/>
                  <a:pt x="2533650" y="666750"/>
                </a:cubicBezTo>
                <a:cubicBezTo>
                  <a:pt x="2533650" y="614176"/>
                  <a:pt x="2576326" y="571500"/>
                  <a:pt x="2628900" y="571500"/>
                </a:cubicBezTo>
                <a:close/>
                <a:moveTo>
                  <a:pt x="666750" y="571500"/>
                </a:moveTo>
                <a:lnTo>
                  <a:pt x="2247900" y="571500"/>
                </a:lnTo>
                <a:cubicBezTo>
                  <a:pt x="2300511" y="571500"/>
                  <a:pt x="2343150" y="614139"/>
                  <a:pt x="2343150" y="666750"/>
                </a:cubicBezTo>
                <a:cubicBezTo>
                  <a:pt x="2343150" y="719361"/>
                  <a:pt x="2300511" y="762000"/>
                  <a:pt x="2247900" y="762000"/>
                </a:cubicBezTo>
                <a:lnTo>
                  <a:pt x="666750" y="762000"/>
                </a:lnTo>
                <a:cubicBezTo>
                  <a:pt x="614139" y="762000"/>
                  <a:pt x="571500" y="719361"/>
                  <a:pt x="571500" y="666750"/>
                </a:cubicBezTo>
                <a:cubicBezTo>
                  <a:pt x="571500" y="614139"/>
                  <a:pt x="614139" y="571500"/>
                  <a:pt x="666750" y="571500"/>
                </a:cubicBezTo>
                <a:close/>
                <a:moveTo>
                  <a:pt x="285750" y="190500"/>
                </a:moveTo>
                <a:cubicBezTo>
                  <a:pt x="233213" y="190500"/>
                  <a:pt x="190500" y="233213"/>
                  <a:pt x="190500" y="285750"/>
                </a:cubicBezTo>
                <a:lnTo>
                  <a:pt x="190500" y="2190750"/>
                </a:lnTo>
                <a:cubicBezTo>
                  <a:pt x="190500" y="2243286"/>
                  <a:pt x="233213" y="2286000"/>
                  <a:pt x="285750" y="2286000"/>
                </a:cubicBezTo>
                <a:lnTo>
                  <a:pt x="666750" y="2286000"/>
                </a:lnTo>
                <a:cubicBezTo>
                  <a:pt x="719361" y="2286000"/>
                  <a:pt x="762000" y="2328639"/>
                  <a:pt x="762000" y="2381250"/>
                </a:cubicBezTo>
                <a:lnTo>
                  <a:pt x="762000" y="2722773"/>
                </a:lnTo>
                <a:lnTo>
                  <a:pt x="1170905" y="2313905"/>
                </a:lnTo>
                <a:cubicBezTo>
                  <a:pt x="1188764" y="2296046"/>
                  <a:pt x="1212986" y="2286000"/>
                  <a:pt x="1238250" y="2286000"/>
                </a:cubicBezTo>
                <a:lnTo>
                  <a:pt x="1581150" y="2286000"/>
                </a:lnTo>
                <a:lnTo>
                  <a:pt x="1581150" y="1905000"/>
                </a:lnTo>
                <a:lnTo>
                  <a:pt x="666750" y="1905000"/>
                </a:lnTo>
                <a:cubicBezTo>
                  <a:pt x="614139" y="1905000"/>
                  <a:pt x="571500" y="1862361"/>
                  <a:pt x="571500" y="1809750"/>
                </a:cubicBezTo>
                <a:cubicBezTo>
                  <a:pt x="571500" y="1757139"/>
                  <a:pt x="614139" y="1714500"/>
                  <a:pt x="666750" y="1714500"/>
                </a:cubicBezTo>
                <a:lnTo>
                  <a:pt x="1581150" y="1714500"/>
                </a:lnTo>
                <a:lnTo>
                  <a:pt x="1581150" y="1428638"/>
                </a:lnTo>
                <a:cubicBezTo>
                  <a:pt x="1581150" y="1395263"/>
                  <a:pt x="1586954" y="1363228"/>
                  <a:pt x="1597521" y="1333388"/>
                </a:cubicBezTo>
                <a:lnTo>
                  <a:pt x="666750" y="1333388"/>
                </a:lnTo>
                <a:cubicBezTo>
                  <a:pt x="614139" y="1333388"/>
                  <a:pt x="571500" y="1290861"/>
                  <a:pt x="571500" y="1238250"/>
                </a:cubicBezTo>
                <a:cubicBezTo>
                  <a:pt x="571500" y="1185639"/>
                  <a:pt x="614139" y="1143000"/>
                  <a:pt x="666750" y="1143000"/>
                </a:cubicBezTo>
                <a:cubicBezTo>
                  <a:pt x="800956" y="1143000"/>
                  <a:pt x="2971130" y="1143000"/>
                  <a:pt x="3105150" y="1143000"/>
                </a:cubicBezTo>
                <a:lnTo>
                  <a:pt x="3105150" y="285750"/>
                </a:lnTo>
                <a:cubicBezTo>
                  <a:pt x="3105150" y="233213"/>
                  <a:pt x="3062436" y="190500"/>
                  <a:pt x="3009900" y="190500"/>
                </a:cubicBezTo>
                <a:close/>
                <a:moveTo>
                  <a:pt x="285750" y="0"/>
                </a:moveTo>
                <a:lnTo>
                  <a:pt x="3009900" y="0"/>
                </a:lnTo>
                <a:cubicBezTo>
                  <a:pt x="3167472" y="0"/>
                  <a:pt x="3295650" y="128178"/>
                  <a:pt x="3295650" y="285750"/>
                </a:cubicBezTo>
                <a:lnTo>
                  <a:pt x="3295650" y="1143000"/>
                </a:lnTo>
                <a:lnTo>
                  <a:pt x="4591050" y="1143000"/>
                </a:lnTo>
                <a:cubicBezTo>
                  <a:pt x="4748622" y="1143000"/>
                  <a:pt x="4876800" y="1271178"/>
                  <a:pt x="4876800" y="1428750"/>
                </a:cubicBezTo>
                <a:lnTo>
                  <a:pt x="4876800" y="3333750"/>
                </a:lnTo>
                <a:cubicBezTo>
                  <a:pt x="4876800" y="3491322"/>
                  <a:pt x="4748622" y="3619500"/>
                  <a:pt x="4591050" y="3619500"/>
                </a:cubicBezTo>
                <a:lnTo>
                  <a:pt x="4305300" y="3619500"/>
                </a:lnTo>
                <a:lnTo>
                  <a:pt x="4305300" y="4095750"/>
                </a:lnTo>
                <a:cubicBezTo>
                  <a:pt x="4305300" y="4180880"/>
                  <a:pt x="4202274" y="4222663"/>
                  <a:pt x="4142705" y="4163095"/>
                </a:cubicBezTo>
                <a:lnTo>
                  <a:pt x="3599110" y="3619500"/>
                </a:lnTo>
                <a:lnTo>
                  <a:pt x="1866900" y="3619500"/>
                </a:lnTo>
                <a:cubicBezTo>
                  <a:pt x="1709328" y="3619500"/>
                  <a:pt x="1581150" y="3491322"/>
                  <a:pt x="1581150" y="3333750"/>
                </a:cubicBezTo>
                <a:lnTo>
                  <a:pt x="1581150" y="2476500"/>
                </a:lnTo>
                <a:lnTo>
                  <a:pt x="1277689" y="2476500"/>
                </a:lnTo>
                <a:lnTo>
                  <a:pt x="734095" y="3020095"/>
                </a:lnTo>
                <a:cubicBezTo>
                  <a:pt x="674600" y="3079589"/>
                  <a:pt x="571500" y="3038066"/>
                  <a:pt x="571500" y="2952750"/>
                </a:cubicBezTo>
                <a:lnTo>
                  <a:pt x="571500" y="2476500"/>
                </a:lnTo>
                <a:lnTo>
                  <a:pt x="285750" y="2476500"/>
                </a:lnTo>
                <a:cubicBezTo>
                  <a:pt x="128178" y="2476500"/>
                  <a:pt x="0" y="2348322"/>
                  <a:pt x="0" y="2190750"/>
                </a:cubicBezTo>
                <a:lnTo>
                  <a:pt x="0" y="285750"/>
                </a:lnTo>
                <a:cubicBezTo>
                  <a:pt x="0" y="128178"/>
                  <a:pt x="128178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A16BED1F-37F8-4EEE-B454-C3203D70AA43}"/>
              </a:ext>
            </a:extLst>
          </p:cNvPr>
          <p:cNvSpPr>
            <a:spLocks noChangeAspect="1"/>
          </p:cNvSpPr>
          <p:nvPr/>
        </p:nvSpPr>
        <p:spPr>
          <a:xfrm>
            <a:off x="2040425" y="10050673"/>
            <a:ext cx="853440" cy="750578"/>
          </a:xfrm>
          <a:custGeom>
            <a:avLst/>
            <a:gdLst>
              <a:gd name="connsiteX0" fmla="*/ 4368712 w 4876795"/>
              <a:gd name="connsiteY0" fmla="*/ 406292 h 4289013"/>
              <a:gd name="connsiteX1" fmla="*/ 4193553 w 4876795"/>
              <a:gd name="connsiteY1" fmla="*/ 478737 h 4289013"/>
              <a:gd name="connsiteX2" fmla="*/ 2296982 w 4876795"/>
              <a:gd name="connsiteY2" fmla="*/ 2375327 h 4289013"/>
              <a:gd name="connsiteX3" fmla="*/ 2131809 w 4876795"/>
              <a:gd name="connsiteY3" fmla="*/ 2443736 h 4289013"/>
              <a:gd name="connsiteX4" fmla="*/ 1966655 w 4876795"/>
              <a:gd name="connsiteY4" fmla="*/ 2375337 h 4289013"/>
              <a:gd name="connsiteX5" fmla="*/ 1281979 w 4876795"/>
              <a:gd name="connsiteY5" fmla="*/ 1690660 h 4289013"/>
              <a:gd name="connsiteX6" fmla="*/ 1106814 w 4876795"/>
              <a:gd name="connsiteY6" fmla="*/ 1618213 h 4289013"/>
              <a:gd name="connsiteX7" fmla="*/ 931650 w 4876795"/>
              <a:gd name="connsiteY7" fmla="*/ 1690660 h 4289013"/>
              <a:gd name="connsiteX8" fmla="*/ 931650 w 4876795"/>
              <a:gd name="connsiteY8" fmla="*/ 2040999 h 4289013"/>
              <a:gd name="connsiteX9" fmla="*/ 2077898 w 4876795"/>
              <a:gd name="connsiteY9" fmla="*/ 3187257 h 4289013"/>
              <a:gd name="connsiteX10" fmla="*/ 2185721 w 4876795"/>
              <a:gd name="connsiteY10" fmla="*/ 3187257 h 4289013"/>
              <a:gd name="connsiteX11" fmla="*/ 4543892 w 4876795"/>
              <a:gd name="connsiteY11" fmla="*/ 829076 h 4289013"/>
              <a:gd name="connsiteX12" fmla="*/ 4543892 w 4876795"/>
              <a:gd name="connsiteY12" fmla="*/ 478737 h 4289013"/>
              <a:gd name="connsiteX13" fmla="*/ 4368712 w 4876795"/>
              <a:gd name="connsiteY13" fmla="*/ 406292 h 4289013"/>
              <a:gd name="connsiteX14" fmla="*/ 4368717 w 4876795"/>
              <a:gd name="connsiteY14" fmla="*/ 145827 h 4289013"/>
              <a:gd name="connsiteX15" fmla="*/ 4728162 w 4876795"/>
              <a:gd name="connsiteY15" fmla="*/ 294467 h 4289013"/>
              <a:gd name="connsiteX16" fmla="*/ 4728162 w 4876795"/>
              <a:gd name="connsiteY16" fmla="*/ 1013338 h 4289013"/>
              <a:gd name="connsiteX17" fmla="*/ 2370001 w 4876795"/>
              <a:gd name="connsiteY17" fmla="*/ 3371499 h 4289013"/>
              <a:gd name="connsiteX18" fmla="*/ 2131800 w 4876795"/>
              <a:gd name="connsiteY18" fmla="*/ 3470007 h 4289013"/>
              <a:gd name="connsiteX19" fmla="*/ 1893608 w 4876795"/>
              <a:gd name="connsiteY19" fmla="*/ 3371499 h 4289013"/>
              <a:gd name="connsiteX20" fmla="*/ 747360 w 4876795"/>
              <a:gd name="connsiteY20" fmla="*/ 2225251 h 4289013"/>
              <a:gd name="connsiteX21" fmla="*/ 747360 w 4876795"/>
              <a:gd name="connsiteY21" fmla="*/ 1506361 h 4289013"/>
              <a:gd name="connsiteX22" fmla="*/ 1466250 w 4876795"/>
              <a:gd name="connsiteY22" fmla="*/ 1506361 h 4289013"/>
              <a:gd name="connsiteX23" fmla="*/ 2131800 w 4876795"/>
              <a:gd name="connsiteY23" fmla="*/ 2171920 h 4289013"/>
              <a:gd name="connsiteX24" fmla="*/ 4009272 w 4876795"/>
              <a:gd name="connsiteY24" fmla="*/ 294467 h 4289013"/>
              <a:gd name="connsiteX25" fmla="*/ 4368717 w 4876795"/>
              <a:gd name="connsiteY25" fmla="*/ 145827 h 4289013"/>
              <a:gd name="connsiteX26" fmla="*/ 2144515 w 4876795"/>
              <a:gd name="connsiteY26" fmla="*/ 1 h 4289013"/>
              <a:gd name="connsiteX27" fmla="*/ 3430943 w 4876795"/>
              <a:gd name="connsiteY27" fmla="*/ 428740 h 4289013"/>
              <a:gd name="connsiteX28" fmla="*/ 3456822 w 4876795"/>
              <a:gd name="connsiteY28" fmla="*/ 611182 h 4289013"/>
              <a:gd name="connsiteX29" fmla="*/ 3274381 w 4876795"/>
              <a:gd name="connsiteY29" fmla="*/ 637071 h 4289013"/>
              <a:gd name="connsiteX30" fmla="*/ 2144525 w 4876795"/>
              <a:gd name="connsiteY30" fmla="*/ 260595 h 4289013"/>
              <a:gd name="connsiteX31" fmla="*/ 260604 w 4876795"/>
              <a:gd name="connsiteY31" fmla="*/ 2144507 h 4289013"/>
              <a:gd name="connsiteX32" fmla="*/ 2144515 w 4876795"/>
              <a:gd name="connsiteY32" fmla="*/ 4028428 h 4289013"/>
              <a:gd name="connsiteX33" fmla="*/ 4028427 w 4876795"/>
              <a:gd name="connsiteY33" fmla="*/ 2144507 h 4289013"/>
              <a:gd name="connsiteX34" fmla="*/ 4023607 w 4876795"/>
              <a:gd name="connsiteY34" fmla="*/ 2009338 h 4289013"/>
              <a:gd name="connsiteX35" fmla="*/ 4144213 w 4876795"/>
              <a:gd name="connsiteY35" fmla="*/ 1870006 h 4289013"/>
              <a:gd name="connsiteX36" fmla="*/ 4283545 w 4876795"/>
              <a:gd name="connsiteY36" fmla="*/ 1990602 h 4289013"/>
              <a:gd name="connsiteX37" fmla="*/ 4289031 w 4876795"/>
              <a:gd name="connsiteY37" fmla="*/ 2144507 h 4289013"/>
              <a:gd name="connsiteX38" fmla="*/ 2144525 w 4876795"/>
              <a:gd name="connsiteY38" fmla="*/ 4289013 h 4289013"/>
              <a:gd name="connsiteX39" fmla="*/ 0 w 4876795"/>
              <a:gd name="connsiteY39" fmla="*/ 2144507 h 4289013"/>
              <a:gd name="connsiteX40" fmla="*/ 2144515 w 4876795"/>
              <a:gd name="connsiteY40" fmla="*/ 1 h 428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876795" h="4289013">
                <a:moveTo>
                  <a:pt x="4368712" y="406292"/>
                </a:moveTo>
                <a:cubicBezTo>
                  <a:pt x="4305272" y="406292"/>
                  <a:pt x="4241835" y="430441"/>
                  <a:pt x="4193553" y="478737"/>
                </a:cubicBezTo>
                <a:lnTo>
                  <a:pt x="2296982" y="2375327"/>
                </a:lnTo>
                <a:cubicBezTo>
                  <a:pt x="2252872" y="2419437"/>
                  <a:pt x="2194208" y="2443736"/>
                  <a:pt x="2131809" y="2443736"/>
                </a:cubicBezTo>
                <a:cubicBezTo>
                  <a:pt x="2069440" y="2443736"/>
                  <a:pt x="2010775" y="2419447"/>
                  <a:pt x="1966655" y="2375337"/>
                </a:cubicBezTo>
                <a:lnTo>
                  <a:pt x="1281979" y="1690660"/>
                </a:lnTo>
                <a:cubicBezTo>
                  <a:pt x="1233697" y="1642359"/>
                  <a:pt x="1170260" y="1618213"/>
                  <a:pt x="1106814" y="1618213"/>
                </a:cubicBezTo>
                <a:cubicBezTo>
                  <a:pt x="1043368" y="1618213"/>
                  <a:pt x="979941" y="1642350"/>
                  <a:pt x="931650" y="1690660"/>
                </a:cubicBezTo>
                <a:cubicBezTo>
                  <a:pt x="835057" y="1787253"/>
                  <a:pt x="835057" y="1944406"/>
                  <a:pt x="931650" y="2040999"/>
                </a:cubicBezTo>
                <a:lnTo>
                  <a:pt x="2077898" y="3187257"/>
                </a:lnTo>
                <a:cubicBezTo>
                  <a:pt x="2107616" y="3216975"/>
                  <a:pt x="2156003" y="3216975"/>
                  <a:pt x="2185721" y="3187257"/>
                </a:cubicBezTo>
                <a:lnTo>
                  <a:pt x="4543892" y="829076"/>
                </a:lnTo>
                <a:cubicBezTo>
                  <a:pt x="4640475" y="732483"/>
                  <a:pt x="4640475" y="575330"/>
                  <a:pt x="4543892" y="478737"/>
                </a:cubicBezTo>
                <a:cubicBezTo>
                  <a:pt x="4495595" y="430441"/>
                  <a:pt x="4432152" y="406292"/>
                  <a:pt x="4368712" y="406292"/>
                </a:cubicBezTo>
                <a:close/>
                <a:moveTo>
                  <a:pt x="4368717" y="145827"/>
                </a:moveTo>
                <a:cubicBezTo>
                  <a:pt x="4498891" y="145827"/>
                  <a:pt x="4629064" y="195374"/>
                  <a:pt x="4728162" y="294467"/>
                </a:cubicBezTo>
                <a:cubicBezTo>
                  <a:pt x="4926340" y="492673"/>
                  <a:pt x="4926340" y="815151"/>
                  <a:pt x="4728162" y="1013338"/>
                </a:cubicBezTo>
                <a:lnTo>
                  <a:pt x="2370001" y="3371499"/>
                </a:lnTo>
                <a:cubicBezTo>
                  <a:pt x="2304326" y="3437174"/>
                  <a:pt x="2218068" y="3470007"/>
                  <a:pt x="2131800" y="3470007"/>
                </a:cubicBezTo>
                <a:cubicBezTo>
                  <a:pt x="2045541" y="3470007"/>
                  <a:pt x="1959283" y="3437174"/>
                  <a:pt x="1893608" y="3371499"/>
                </a:cubicBezTo>
                <a:lnTo>
                  <a:pt x="747360" y="2225251"/>
                </a:lnTo>
                <a:cubicBezTo>
                  <a:pt x="549164" y="2027055"/>
                  <a:pt x="549164" y="1704557"/>
                  <a:pt x="747360" y="1506361"/>
                </a:cubicBezTo>
                <a:cubicBezTo>
                  <a:pt x="945556" y="1308174"/>
                  <a:pt x="1268054" y="1308174"/>
                  <a:pt x="1466250" y="1506361"/>
                </a:cubicBezTo>
                <a:lnTo>
                  <a:pt x="2131800" y="2171920"/>
                </a:lnTo>
                <a:lnTo>
                  <a:pt x="4009272" y="294467"/>
                </a:lnTo>
                <a:cubicBezTo>
                  <a:pt x="4108371" y="195374"/>
                  <a:pt x="4238544" y="145827"/>
                  <a:pt x="4368717" y="145827"/>
                </a:cubicBezTo>
                <a:close/>
                <a:moveTo>
                  <a:pt x="2144515" y="1"/>
                </a:moveTo>
                <a:cubicBezTo>
                  <a:pt x="2612831" y="1"/>
                  <a:pt x="3057668" y="148257"/>
                  <a:pt x="3430943" y="428740"/>
                </a:cubicBezTo>
                <a:cubicBezTo>
                  <a:pt x="3488474" y="471965"/>
                  <a:pt x="3500066" y="553651"/>
                  <a:pt x="3456822" y="611182"/>
                </a:cubicBezTo>
                <a:cubicBezTo>
                  <a:pt x="3413588" y="668703"/>
                  <a:pt x="3331921" y="680295"/>
                  <a:pt x="3274381" y="637071"/>
                </a:cubicBezTo>
                <a:cubicBezTo>
                  <a:pt x="2946625" y="390783"/>
                  <a:pt x="2555919" y="260595"/>
                  <a:pt x="2144525" y="260595"/>
                </a:cubicBezTo>
                <a:cubicBezTo>
                  <a:pt x="1105719" y="260595"/>
                  <a:pt x="260604" y="1105710"/>
                  <a:pt x="260604" y="2144507"/>
                </a:cubicBezTo>
                <a:cubicBezTo>
                  <a:pt x="260604" y="3183303"/>
                  <a:pt x="1105719" y="4028428"/>
                  <a:pt x="2144515" y="4028428"/>
                </a:cubicBezTo>
                <a:cubicBezTo>
                  <a:pt x="3183312" y="4028428"/>
                  <a:pt x="4028427" y="3183313"/>
                  <a:pt x="4028427" y="2144507"/>
                </a:cubicBezTo>
                <a:cubicBezTo>
                  <a:pt x="4028427" y="2099168"/>
                  <a:pt x="4026817" y="2053677"/>
                  <a:pt x="4023607" y="2009338"/>
                </a:cubicBezTo>
                <a:cubicBezTo>
                  <a:pt x="4018445" y="1937557"/>
                  <a:pt x="4072433" y="1875178"/>
                  <a:pt x="4144213" y="1870006"/>
                </a:cubicBezTo>
                <a:cubicBezTo>
                  <a:pt x="4216089" y="1864958"/>
                  <a:pt x="4278373" y="1918831"/>
                  <a:pt x="4283545" y="1990602"/>
                </a:cubicBezTo>
                <a:cubicBezTo>
                  <a:pt x="4287174" y="2041161"/>
                  <a:pt x="4289031" y="2092939"/>
                  <a:pt x="4289031" y="2144507"/>
                </a:cubicBezTo>
                <a:cubicBezTo>
                  <a:pt x="4289031" y="3326998"/>
                  <a:pt x="3327016" y="4289013"/>
                  <a:pt x="2144525" y="4289013"/>
                </a:cubicBezTo>
                <a:cubicBezTo>
                  <a:pt x="962034" y="4289013"/>
                  <a:pt x="0" y="3326988"/>
                  <a:pt x="0" y="2144507"/>
                </a:cubicBezTo>
                <a:cubicBezTo>
                  <a:pt x="0" y="962026"/>
                  <a:pt x="962034" y="-9"/>
                  <a:pt x="2144515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2B29D8-25D1-44B8-8840-4E2A30BDF14F}"/>
              </a:ext>
            </a:extLst>
          </p:cNvPr>
          <p:cNvSpPr>
            <a:spLocks noChangeAspect="1"/>
          </p:cNvSpPr>
          <p:nvPr/>
        </p:nvSpPr>
        <p:spPr>
          <a:xfrm>
            <a:off x="2111402" y="4728764"/>
            <a:ext cx="700086" cy="853440"/>
          </a:xfrm>
          <a:custGeom>
            <a:avLst/>
            <a:gdLst>
              <a:gd name="connsiteX0" fmla="*/ 3799900 w 5336606"/>
              <a:gd name="connsiteY0" fmla="*/ 4650470 h 6505586"/>
              <a:gd name="connsiteX1" fmla="*/ 4182079 w 5336606"/>
              <a:gd name="connsiteY1" fmla="*/ 5531764 h 6505586"/>
              <a:gd name="connsiteX2" fmla="*/ 4711074 w 5336606"/>
              <a:gd name="connsiteY2" fmla="*/ 5689252 h 6505586"/>
              <a:gd name="connsiteX3" fmla="*/ 4862605 w 5336606"/>
              <a:gd name="connsiteY3" fmla="*/ 5188002 h 6505586"/>
              <a:gd name="connsiteX4" fmla="*/ 4860868 w 5336606"/>
              <a:gd name="connsiteY4" fmla="*/ 5184379 h 6505586"/>
              <a:gd name="connsiteX5" fmla="*/ 4614487 w 5336606"/>
              <a:gd name="connsiteY5" fmla="*/ 4650470 h 6505586"/>
              <a:gd name="connsiteX6" fmla="*/ 722120 w 5336606"/>
              <a:gd name="connsiteY6" fmla="*/ 4650470 h 6505586"/>
              <a:gd name="connsiteX7" fmla="*/ 475738 w 5336606"/>
              <a:gd name="connsiteY7" fmla="*/ 5184379 h 6505586"/>
              <a:gd name="connsiteX8" fmla="*/ 474001 w 5336606"/>
              <a:gd name="connsiteY8" fmla="*/ 5188002 h 6505586"/>
              <a:gd name="connsiteX9" fmla="*/ 625781 w 5336606"/>
              <a:gd name="connsiteY9" fmla="*/ 5689401 h 6505586"/>
              <a:gd name="connsiteX10" fmla="*/ 1154528 w 5336606"/>
              <a:gd name="connsiteY10" fmla="*/ 5531764 h 6505586"/>
              <a:gd name="connsiteX11" fmla="*/ 1536706 w 5336606"/>
              <a:gd name="connsiteY11" fmla="*/ 4650470 h 6505586"/>
              <a:gd name="connsiteX12" fmla="*/ 1550156 w 5336606"/>
              <a:gd name="connsiteY12" fmla="*/ 3633973 h 6505586"/>
              <a:gd name="connsiteX13" fmla="*/ 1677218 w 5336606"/>
              <a:gd name="connsiteY13" fmla="*/ 3761035 h 6505586"/>
              <a:gd name="connsiteX14" fmla="*/ 1550156 w 5336606"/>
              <a:gd name="connsiteY14" fmla="*/ 3888097 h 6505586"/>
              <a:gd name="connsiteX15" fmla="*/ 1423094 w 5336606"/>
              <a:gd name="connsiteY15" fmla="*/ 3761035 h 6505586"/>
              <a:gd name="connsiteX16" fmla="*/ 1550156 w 5336606"/>
              <a:gd name="connsiteY16" fmla="*/ 3633973 h 6505586"/>
              <a:gd name="connsiteX17" fmla="*/ 2668304 w 5336606"/>
              <a:gd name="connsiteY17" fmla="*/ 2679719 h 6505586"/>
              <a:gd name="connsiteX18" fmla="*/ 1923899 w 5336606"/>
              <a:gd name="connsiteY18" fmla="*/ 4396346 h 6505586"/>
              <a:gd name="connsiteX19" fmla="*/ 2541242 w 5336606"/>
              <a:gd name="connsiteY19" fmla="*/ 4396346 h 6505586"/>
              <a:gd name="connsiteX20" fmla="*/ 2541242 w 5336606"/>
              <a:gd name="connsiteY20" fmla="*/ 4269284 h 6505586"/>
              <a:gd name="connsiteX21" fmla="*/ 2668304 w 5336606"/>
              <a:gd name="connsiteY21" fmla="*/ 4142222 h 6505586"/>
              <a:gd name="connsiteX22" fmla="*/ 2795366 w 5336606"/>
              <a:gd name="connsiteY22" fmla="*/ 4269284 h 6505586"/>
              <a:gd name="connsiteX23" fmla="*/ 2795366 w 5336606"/>
              <a:gd name="connsiteY23" fmla="*/ 4396346 h 6505586"/>
              <a:gd name="connsiteX24" fmla="*/ 3412708 w 5336606"/>
              <a:gd name="connsiteY24" fmla="*/ 4396346 h 6505586"/>
              <a:gd name="connsiteX25" fmla="*/ 1989342 w 5336606"/>
              <a:gd name="connsiteY25" fmla="*/ 2617446 h 6505586"/>
              <a:gd name="connsiteX26" fmla="*/ 2038651 w 5336606"/>
              <a:gd name="connsiteY26" fmla="*/ 2628099 h 6505586"/>
              <a:gd name="connsiteX27" fmla="*/ 2104167 w 5336606"/>
              <a:gd name="connsiteY27" fmla="*/ 2795414 h 6505586"/>
              <a:gd name="connsiteX28" fmla="*/ 1864536 w 5336606"/>
              <a:gd name="connsiteY28" fmla="*/ 3343815 h 6505586"/>
              <a:gd name="connsiteX29" fmla="*/ 1697221 w 5336606"/>
              <a:gd name="connsiteY29" fmla="*/ 3409332 h 6505586"/>
              <a:gd name="connsiteX30" fmla="*/ 1631705 w 5336606"/>
              <a:gd name="connsiteY30" fmla="*/ 3242067 h 6505586"/>
              <a:gd name="connsiteX31" fmla="*/ 1871336 w 5336606"/>
              <a:gd name="connsiteY31" fmla="*/ 2693665 h 6505586"/>
              <a:gd name="connsiteX32" fmla="*/ 1989342 w 5336606"/>
              <a:gd name="connsiteY32" fmla="*/ 2617446 h 6505586"/>
              <a:gd name="connsiteX33" fmla="*/ 3456039 w 5336606"/>
              <a:gd name="connsiteY33" fmla="*/ 2139903 h 6505586"/>
              <a:gd name="connsiteX34" fmla="*/ 2904410 w 5336606"/>
              <a:gd name="connsiteY34" fmla="*/ 2585415 h 6505586"/>
              <a:gd name="connsiteX35" fmla="*/ 3689714 w 5336606"/>
              <a:gd name="connsiteY35" fmla="*/ 4396346 h 6505586"/>
              <a:gd name="connsiteX36" fmla="*/ 4497252 w 5336606"/>
              <a:gd name="connsiteY36" fmla="*/ 4396346 h 6505586"/>
              <a:gd name="connsiteX37" fmla="*/ 1880569 w 5336606"/>
              <a:gd name="connsiteY37" fmla="*/ 2139903 h 6505586"/>
              <a:gd name="connsiteX38" fmla="*/ 839354 w 5336606"/>
              <a:gd name="connsiteY38" fmla="*/ 4396346 h 6505586"/>
              <a:gd name="connsiteX39" fmla="*/ 1646893 w 5336606"/>
              <a:gd name="connsiteY39" fmla="*/ 4396346 h 6505586"/>
              <a:gd name="connsiteX40" fmla="*/ 2432147 w 5336606"/>
              <a:gd name="connsiteY40" fmla="*/ 2585464 h 6505586"/>
              <a:gd name="connsiteX41" fmla="*/ 1880569 w 5336606"/>
              <a:gd name="connsiteY41" fmla="*/ 2139903 h 6505586"/>
              <a:gd name="connsiteX42" fmla="*/ 2668302 w 5336606"/>
              <a:gd name="connsiteY42" fmla="*/ 1600981 h 6505586"/>
              <a:gd name="connsiteX43" fmla="*/ 2541240 w 5336606"/>
              <a:gd name="connsiteY43" fmla="*/ 1728043 h 6505586"/>
              <a:gd name="connsiteX44" fmla="*/ 2668302 w 5336606"/>
              <a:gd name="connsiteY44" fmla="*/ 1855105 h 6505586"/>
              <a:gd name="connsiteX45" fmla="*/ 2795364 w 5336606"/>
              <a:gd name="connsiteY45" fmla="*/ 1728043 h 6505586"/>
              <a:gd name="connsiteX46" fmla="*/ 2668302 w 5336606"/>
              <a:gd name="connsiteY46" fmla="*/ 1600981 h 6505586"/>
              <a:gd name="connsiteX47" fmla="*/ 2668302 w 5336606"/>
              <a:gd name="connsiteY47" fmla="*/ 1346857 h 6505586"/>
              <a:gd name="connsiteX48" fmla="*/ 3049489 w 5336606"/>
              <a:gd name="connsiteY48" fmla="*/ 1728043 h 6505586"/>
              <a:gd name="connsiteX49" fmla="*/ 2668302 w 5336606"/>
              <a:gd name="connsiteY49" fmla="*/ 2109230 h 6505586"/>
              <a:gd name="connsiteX50" fmla="*/ 2287116 w 5336606"/>
              <a:gd name="connsiteY50" fmla="*/ 1728043 h 6505586"/>
              <a:gd name="connsiteX51" fmla="*/ 2668302 w 5336606"/>
              <a:gd name="connsiteY51" fmla="*/ 1346857 h 6505586"/>
              <a:gd name="connsiteX52" fmla="*/ 2668304 w 5336606"/>
              <a:gd name="connsiteY52" fmla="*/ 1092734 h 6505586"/>
              <a:gd name="connsiteX53" fmla="*/ 2032994 w 5336606"/>
              <a:gd name="connsiteY53" fmla="*/ 1728044 h 6505586"/>
              <a:gd name="connsiteX54" fmla="*/ 2621846 w 5336606"/>
              <a:gd name="connsiteY54" fmla="*/ 2361666 h 6505586"/>
              <a:gd name="connsiteX55" fmla="*/ 3303614 w 5336606"/>
              <a:gd name="connsiteY55" fmla="*/ 1728044 h 6505586"/>
              <a:gd name="connsiteX56" fmla="*/ 2668304 w 5336606"/>
              <a:gd name="connsiteY56" fmla="*/ 1092734 h 6505586"/>
              <a:gd name="connsiteX57" fmla="*/ 2668304 w 5336606"/>
              <a:gd name="connsiteY57" fmla="*/ 254124 h 6505586"/>
              <a:gd name="connsiteX58" fmla="*/ 2414180 w 5336606"/>
              <a:gd name="connsiteY58" fmla="*/ 508248 h 6505586"/>
              <a:gd name="connsiteX59" fmla="*/ 2414180 w 5336606"/>
              <a:gd name="connsiteY59" fmla="*/ 875686 h 6505586"/>
              <a:gd name="connsiteX60" fmla="*/ 2668304 w 5336606"/>
              <a:gd name="connsiteY60" fmla="*/ 838610 h 6505586"/>
              <a:gd name="connsiteX61" fmla="*/ 2922428 w 5336606"/>
              <a:gd name="connsiteY61" fmla="*/ 875686 h 6505586"/>
              <a:gd name="connsiteX62" fmla="*/ 2922428 w 5336606"/>
              <a:gd name="connsiteY62" fmla="*/ 508248 h 6505586"/>
              <a:gd name="connsiteX63" fmla="*/ 2668304 w 5336606"/>
              <a:gd name="connsiteY63" fmla="*/ 254124 h 6505586"/>
              <a:gd name="connsiteX64" fmla="*/ 2668304 w 5336606"/>
              <a:gd name="connsiteY64" fmla="*/ 0 h 6505586"/>
              <a:gd name="connsiteX65" fmla="*/ 3176552 w 5336606"/>
              <a:gd name="connsiteY65" fmla="*/ 508248 h 6505586"/>
              <a:gd name="connsiteX66" fmla="*/ 3176552 w 5336606"/>
              <a:gd name="connsiteY66" fmla="*/ 998231 h 6505586"/>
              <a:gd name="connsiteX67" fmla="*/ 3557291 w 5336606"/>
              <a:gd name="connsiteY67" fmla="*/ 1752861 h 6505586"/>
              <a:gd name="connsiteX68" fmla="*/ 4777136 w 5336606"/>
              <a:gd name="connsiteY68" fmla="*/ 4396346 h 6505586"/>
              <a:gd name="connsiteX69" fmla="*/ 5209544 w 5336606"/>
              <a:gd name="connsiteY69" fmla="*/ 4396346 h 6505586"/>
              <a:gd name="connsiteX70" fmla="*/ 5336606 w 5336606"/>
              <a:gd name="connsiteY70" fmla="*/ 4523408 h 6505586"/>
              <a:gd name="connsiteX71" fmla="*/ 5209544 w 5336606"/>
              <a:gd name="connsiteY71" fmla="*/ 4650470 h 6505586"/>
              <a:gd name="connsiteX72" fmla="*/ 4894371 w 5336606"/>
              <a:gd name="connsiteY72" fmla="*/ 4650470 h 6505586"/>
              <a:gd name="connsiteX73" fmla="*/ 5090821 w 5336606"/>
              <a:gd name="connsiteY73" fmla="*/ 5076178 h 6505586"/>
              <a:gd name="connsiteX74" fmla="*/ 4913678 w 5336606"/>
              <a:gd name="connsiteY74" fmla="*/ 5858453 h 6505586"/>
              <a:gd name="connsiteX75" fmla="*/ 5145269 w 5336606"/>
              <a:gd name="connsiteY75" fmla="*/ 6321634 h 6505586"/>
              <a:gd name="connsiteX76" fmla="*/ 5088438 w 5336606"/>
              <a:gd name="connsiteY76" fmla="*/ 6492125 h 6505586"/>
              <a:gd name="connsiteX77" fmla="*/ 4917996 w 5336606"/>
              <a:gd name="connsiteY77" fmla="*/ 6435294 h 6505586"/>
              <a:gd name="connsiteX78" fmla="*/ 4686356 w 5336606"/>
              <a:gd name="connsiteY78" fmla="*/ 5972064 h 6505586"/>
              <a:gd name="connsiteX79" fmla="*/ 3953367 w 5336606"/>
              <a:gd name="connsiteY79" fmla="*/ 5642596 h 6505586"/>
              <a:gd name="connsiteX80" fmla="*/ 3950389 w 5336606"/>
              <a:gd name="connsiteY80" fmla="*/ 5636293 h 6505586"/>
              <a:gd name="connsiteX81" fmla="*/ 3522895 w 5336606"/>
              <a:gd name="connsiteY81" fmla="*/ 4650470 h 6505586"/>
              <a:gd name="connsiteX82" fmla="*/ 2795366 w 5336606"/>
              <a:gd name="connsiteY82" fmla="*/ 4650470 h 6505586"/>
              <a:gd name="connsiteX83" fmla="*/ 2795366 w 5336606"/>
              <a:gd name="connsiteY83" fmla="*/ 5031656 h 6505586"/>
              <a:gd name="connsiteX84" fmla="*/ 2668304 w 5336606"/>
              <a:gd name="connsiteY84" fmla="*/ 5158718 h 6505586"/>
              <a:gd name="connsiteX85" fmla="*/ 2541242 w 5336606"/>
              <a:gd name="connsiteY85" fmla="*/ 5031656 h 6505586"/>
              <a:gd name="connsiteX86" fmla="*/ 2541242 w 5336606"/>
              <a:gd name="connsiteY86" fmla="*/ 4650470 h 6505586"/>
              <a:gd name="connsiteX87" fmla="*/ 1813712 w 5336606"/>
              <a:gd name="connsiteY87" fmla="*/ 4650470 h 6505586"/>
              <a:gd name="connsiteX88" fmla="*/ 1386168 w 5336606"/>
              <a:gd name="connsiteY88" fmla="*/ 5636293 h 6505586"/>
              <a:gd name="connsiteX89" fmla="*/ 1383239 w 5336606"/>
              <a:gd name="connsiteY89" fmla="*/ 5642596 h 6505586"/>
              <a:gd name="connsiteX90" fmla="*/ 650250 w 5336606"/>
              <a:gd name="connsiteY90" fmla="*/ 5972064 h 6505586"/>
              <a:gd name="connsiteX91" fmla="*/ 418610 w 5336606"/>
              <a:gd name="connsiteY91" fmla="*/ 6435344 h 6505586"/>
              <a:gd name="connsiteX92" fmla="*/ 248119 w 5336606"/>
              <a:gd name="connsiteY92" fmla="*/ 6492125 h 6505586"/>
              <a:gd name="connsiteX93" fmla="*/ 191288 w 5336606"/>
              <a:gd name="connsiteY93" fmla="*/ 6321683 h 6505586"/>
              <a:gd name="connsiteX94" fmla="*/ 422928 w 5336606"/>
              <a:gd name="connsiteY94" fmla="*/ 5858403 h 6505586"/>
              <a:gd name="connsiteX95" fmla="*/ 245786 w 5336606"/>
              <a:gd name="connsiteY95" fmla="*/ 5076178 h 6505586"/>
              <a:gd name="connsiteX96" fmla="*/ 442236 w 5336606"/>
              <a:gd name="connsiteY96" fmla="*/ 4650470 h 6505586"/>
              <a:gd name="connsiteX97" fmla="*/ 127062 w 5336606"/>
              <a:gd name="connsiteY97" fmla="*/ 4650470 h 6505586"/>
              <a:gd name="connsiteX98" fmla="*/ 0 w 5336606"/>
              <a:gd name="connsiteY98" fmla="*/ 4523408 h 6505586"/>
              <a:gd name="connsiteX99" fmla="*/ 127062 w 5336606"/>
              <a:gd name="connsiteY99" fmla="*/ 4396346 h 6505586"/>
              <a:gd name="connsiteX100" fmla="*/ 559470 w 5336606"/>
              <a:gd name="connsiteY100" fmla="*/ 4396346 h 6505586"/>
              <a:gd name="connsiteX101" fmla="*/ 1779267 w 5336606"/>
              <a:gd name="connsiteY101" fmla="*/ 1752861 h 6505586"/>
              <a:gd name="connsiteX102" fmla="*/ 2160056 w 5336606"/>
              <a:gd name="connsiteY102" fmla="*/ 998231 h 6505586"/>
              <a:gd name="connsiteX103" fmla="*/ 2160056 w 5336606"/>
              <a:gd name="connsiteY103" fmla="*/ 508248 h 6505586"/>
              <a:gd name="connsiteX104" fmla="*/ 2668304 w 5336606"/>
              <a:gd name="connsiteY104" fmla="*/ 0 h 650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5336606" h="6505586">
                <a:moveTo>
                  <a:pt x="3799900" y="4650470"/>
                </a:moveTo>
                <a:lnTo>
                  <a:pt x="4182079" y="5531764"/>
                </a:lnTo>
                <a:cubicBezTo>
                  <a:pt x="4280354" y="5724244"/>
                  <a:pt x="4519687" y="5798198"/>
                  <a:pt x="4711074" y="5689252"/>
                </a:cubicBezTo>
                <a:cubicBezTo>
                  <a:pt x="4886380" y="5589091"/>
                  <a:pt x="4953087" y="5368817"/>
                  <a:pt x="4862605" y="5188002"/>
                </a:cubicBezTo>
                <a:cubicBezTo>
                  <a:pt x="4862010" y="5186761"/>
                  <a:pt x="4861414" y="5185570"/>
                  <a:pt x="4860868" y="5184379"/>
                </a:cubicBezTo>
                <a:lnTo>
                  <a:pt x="4614487" y="4650470"/>
                </a:lnTo>
                <a:close/>
                <a:moveTo>
                  <a:pt x="722120" y="4650470"/>
                </a:moveTo>
                <a:lnTo>
                  <a:pt x="475738" y="5184379"/>
                </a:lnTo>
                <a:cubicBezTo>
                  <a:pt x="475192" y="5185570"/>
                  <a:pt x="474597" y="5186811"/>
                  <a:pt x="474001" y="5188002"/>
                </a:cubicBezTo>
                <a:cubicBezTo>
                  <a:pt x="383519" y="5368817"/>
                  <a:pt x="450227" y="5589091"/>
                  <a:pt x="625781" y="5689401"/>
                </a:cubicBezTo>
                <a:cubicBezTo>
                  <a:pt x="817913" y="5798744"/>
                  <a:pt x="1056749" y="5723251"/>
                  <a:pt x="1154528" y="5531764"/>
                </a:cubicBezTo>
                <a:lnTo>
                  <a:pt x="1536706" y="4650470"/>
                </a:lnTo>
                <a:close/>
                <a:moveTo>
                  <a:pt x="1550156" y="3633973"/>
                </a:moveTo>
                <a:cubicBezTo>
                  <a:pt x="1620289" y="3633973"/>
                  <a:pt x="1677218" y="3690903"/>
                  <a:pt x="1677218" y="3761035"/>
                </a:cubicBezTo>
                <a:cubicBezTo>
                  <a:pt x="1677218" y="3831168"/>
                  <a:pt x="1620289" y="3888097"/>
                  <a:pt x="1550156" y="3888097"/>
                </a:cubicBezTo>
                <a:cubicBezTo>
                  <a:pt x="1480024" y="3888097"/>
                  <a:pt x="1423094" y="3831168"/>
                  <a:pt x="1423094" y="3761035"/>
                </a:cubicBezTo>
                <a:cubicBezTo>
                  <a:pt x="1423094" y="3690903"/>
                  <a:pt x="1480024" y="3633973"/>
                  <a:pt x="1550156" y="3633973"/>
                </a:cubicBezTo>
                <a:close/>
                <a:moveTo>
                  <a:pt x="2668304" y="2679719"/>
                </a:moveTo>
                <a:lnTo>
                  <a:pt x="1923899" y="4396346"/>
                </a:lnTo>
                <a:lnTo>
                  <a:pt x="2541242" y="4396346"/>
                </a:lnTo>
                <a:lnTo>
                  <a:pt x="2541242" y="4269284"/>
                </a:lnTo>
                <a:cubicBezTo>
                  <a:pt x="2541242" y="4199102"/>
                  <a:pt x="2598122" y="4142222"/>
                  <a:pt x="2668304" y="4142222"/>
                </a:cubicBezTo>
                <a:cubicBezTo>
                  <a:pt x="2738486" y="4142222"/>
                  <a:pt x="2795366" y="4199102"/>
                  <a:pt x="2795366" y="4269284"/>
                </a:cubicBezTo>
                <a:lnTo>
                  <a:pt x="2795366" y="4396346"/>
                </a:lnTo>
                <a:lnTo>
                  <a:pt x="3412708" y="4396346"/>
                </a:lnTo>
                <a:close/>
                <a:moveTo>
                  <a:pt x="1989342" y="2617446"/>
                </a:moveTo>
                <a:cubicBezTo>
                  <a:pt x="2005846" y="2617641"/>
                  <a:pt x="2022582" y="2621076"/>
                  <a:pt x="2038651" y="2628099"/>
                </a:cubicBezTo>
                <a:cubicBezTo>
                  <a:pt x="2102926" y="2656191"/>
                  <a:pt x="2132309" y="2731089"/>
                  <a:pt x="2104167" y="2795414"/>
                </a:cubicBezTo>
                <a:lnTo>
                  <a:pt x="1864536" y="3343815"/>
                </a:lnTo>
                <a:cubicBezTo>
                  <a:pt x="1836295" y="3408538"/>
                  <a:pt x="1761100" y="3437275"/>
                  <a:pt x="1697221" y="3409332"/>
                </a:cubicBezTo>
                <a:cubicBezTo>
                  <a:pt x="1632946" y="3381239"/>
                  <a:pt x="1603563" y="3306342"/>
                  <a:pt x="1631705" y="3242067"/>
                </a:cubicBezTo>
                <a:lnTo>
                  <a:pt x="1871336" y="2693665"/>
                </a:lnTo>
                <a:cubicBezTo>
                  <a:pt x="1892406" y="2645421"/>
                  <a:pt x="1939831" y="2616860"/>
                  <a:pt x="1989342" y="2617446"/>
                </a:cubicBezTo>
                <a:close/>
                <a:moveTo>
                  <a:pt x="3456039" y="2139903"/>
                </a:moveTo>
                <a:cubicBezTo>
                  <a:pt x="3342725" y="2355363"/>
                  <a:pt x="3143496" y="2519303"/>
                  <a:pt x="2904410" y="2585415"/>
                </a:cubicBezTo>
                <a:lnTo>
                  <a:pt x="3689714" y="4396346"/>
                </a:lnTo>
                <a:lnTo>
                  <a:pt x="4497252" y="4396346"/>
                </a:lnTo>
                <a:close/>
                <a:moveTo>
                  <a:pt x="1880569" y="2139903"/>
                </a:moveTo>
                <a:lnTo>
                  <a:pt x="839354" y="4396346"/>
                </a:lnTo>
                <a:lnTo>
                  <a:pt x="1646893" y="4396346"/>
                </a:lnTo>
                <a:lnTo>
                  <a:pt x="2432147" y="2585464"/>
                </a:lnTo>
                <a:cubicBezTo>
                  <a:pt x="2193161" y="2519501"/>
                  <a:pt x="1993882" y="2355512"/>
                  <a:pt x="1880569" y="2139903"/>
                </a:cubicBezTo>
                <a:close/>
                <a:moveTo>
                  <a:pt x="2668302" y="1600981"/>
                </a:moveTo>
                <a:cubicBezTo>
                  <a:pt x="2598220" y="1600981"/>
                  <a:pt x="2541240" y="1657961"/>
                  <a:pt x="2541240" y="1728043"/>
                </a:cubicBezTo>
                <a:cubicBezTo>
                  <a:pt x="2541240" y="1798076"/>
                  <a:pt x="2598220" y="1855105"/>
                  <a:pt x="2668302" y="1855105"/>
                </a:cubicBezTo>
                <a:cubicBezTo>
                  <a:pt x="2738335" y="1855105"/>
                  <a:pt x="2795364" y="1798076"/>
                  <a:pt x="2795364" y="1728043"/>
                </a:cubicBezTo>
                <a:cubicBezTo>
                  <a:pt x="2795364" y="1657961"/>
                  <a:pt x="2738335" y="1600981"/>
                  <a:pt x="2668302" y="1600981"/>
                </a:cubicBezTo>
                <a:close/>
                <a:moveTo>
                  <a:pt x="2668302" y="1346857"/>
                </a:moveTo>
                <a:cubicBezTo>
                  <a:pt x="2878501" y="1346857"/>
                  <a:pt x="3049489" y="1517845"/>
                  <a:pt x="3049489" y="1728043"/>
                </a:cubicBezTo>
                <a:cubicBezTo>
                  <a:pt x="3049489" y="1938242"/>
                  <a:pt x="2878501" y="2109230"/>
                  <a:pt x="2668302" y="2109230"/>
                </a:cubicBezTo>
                <a:cubicBezTo>
                  <a:pt x="2458104" y="2109230"/>
                  <a:pt x="2287116" y="1938242"/>
                  <a:pt x="2287116" y="1728043"/>
                </a:cubicBezTo>
                <a:cubicBezTo>
                  <a:pt x="2287116" y="1517845"/>
                  <a:pt x="2458104" y="1346857"/>
                  <a:pt x="2668302" y="1346857"/>
                </a:cubicBezTo>
                <a:close/>
                <a:moveTo>
                  <a:pt x="2668304" y="1092734"/>
                </a:moveTo>
                <a:cubicBezTo>
                  <a:pt x="2313572" y="1092734"/>
                  <a:pt x="2032994" y="1381849"/>
                  <a:pt x="2032994" y="1728044"/>
                </a:cubicBezTo>
                <a:cubicBezTo>
                  <a:pt x="2032994" y="2062326"/>
                  <a:pt x="2293570" y="2338090"/>
                  <a:pt x="2621846" y="2361666"/>
                </a:cubicBezTo>
                <a:cubicBezTo>
                  <a:pt x="2985214" y="2389412"/>
                  <a:pt x="3303614" y="2098956"/>
                  <a:pt x="3303614" y="1728044"/>
                </a:cubicBezTo>
                <a:cubicBezTo>
                  <a:pt x="3303614" y="1381998"/>
                  <a:pt x="3022936" y="1092734"/>
                  <a:pt x="2668304" y="1092734"/>
                </a:cubicBezTo>
                <a:close/>
                <a:moveTo>
                  <a:pt x="2668304" y="254124"/>
                </a:moveTo>
                <a:cubicBezTo>
                  <a:pt x="2528188" y="254124"/>
                  <a:pt x="2414180" y="368133"/>
                  <a:pt x="2414180" y="508248"/>
                </a:cubicBezTo>
                <a:lnTo>
                  <a:pt x="2414180" y="875686"/>
                </a:lnTo>
                <a:cubicBezTo>
                  <a:pt x="2496224" y="851266"/>
                  <a:pt x="2581892" y="838610"/>
                  <a:pt x="2668304" y="838610"/>
                </a:cubicBezTo>
                <a:cubicBezTo>
                  <a:pt x="2754716" y="838610"/>
                  <a:pt x="2840334" y="851266"/>
                  <a:pt x="2922428" y="875686"/>
                </a:cubicBezTo>
                <a:lnTo>
                  <a:pt x="2922428" y="508248"/>
                </a:lnTo>
                <a:cubicBezTo>
                  <a:pt x="2922428" y="368133"/>
                  <a:pt x="2808418" y="254124"/>
                  <a:pt x="2668304" y="254124"/>
                </a:cubicBezTo>
                <a:close/>
                <a:moveTo>
                  <a:pt x="2668304" y="0"/>
                </a:moveTo>
                <a:cubicBezTo>
                  <a:pt x="2948534" y="0"/>
                  <a:pt x="3176552" y="228017"/>
                  <a:pt x="3176552" y="508248"/>
                </a:cubicBezTo>
                <a:lnTo>
                  <a:pt x="3176552" y="998231"/>
                </a:lnTo>
                <a:cubicBezTo>
                  <a:pt x="3420253" y="1168425"/>
                  <a:pt x="3565828" y="1452528"/>
                  <a:pt x="3557291" y="1752861"/>
                </a:cubicBezTo>
                <a:lnTo>
                  <a:pt x="4777136" y="4396346"/>
                </a:lnTo>
                <a:lnTo>
                  <a:pt x="5209544" y="4396346"/>
                </a:lnTo>
                <a:cubicBezTo>
                  <a:pt x="5279676" y="4396346"/>
                  <a:pt x="5336606" y="4453226"/>
                  <a:pt x="5336606" y="4523408"/>
                </a:cubicBezTo>
                <a:cubicBezTo>
                  <a:pt x="5336606" y="4593590"/>
                  <a:pt x="5279676" y="4650470"/>
                  <a:pt x="5209544" y="4650470"/>
                </a:cubicBezTo>
                <a:lnTo>
                  <a:pt x="4894371" y="4650470"/>
                </a:lnTo>
                <a:lnTo>
                  <a:pt x="5090821" y="5076178"/>
                </a:lnTo>
                <a:cubicBezTo>
                  <a:pt x="5226320" y="5349212"/>
                  <a:pt x="5147403" y="5675553"/>
                  <a:pt x="4913678" y="5858453"/>
                </a:cubicBezTo>
                <a:lnTo>
                  <a:pt x="5145269" y="6321634"/>
                </a:lnTo>
                <a:cubicBezTo>
                  <a:pt x="5176637" y="6384420"/>
                  <a:pt x="5151225" y="6460757"/>
                  <a:pt x="5088438" y="6492125"/>
                </a:cubicBezTo>
                <a:cubicBezTo>
                  <a:pt x="5025850" y="6523444"/>
                  <a:pt x="4949414" y="6498180"/>
                  <a:pt x="4917996" y="6435294"/>
                </a:cubicBezTo>
                <a:lnTo>
                  <a:pt x="4686356" y="5972064"/>
                </a:lnTo>
                <a:cubicBezTo>
                  <a:pt x="4399077" y="6049890"/>
                  <a:pt x="4090306" y="5916375"/>
                  <a:pt x="3953367" y="5642596"/>
                </a:cubicBezTo>
                <a:cubicBezTo>
                  <a:pt x="3952325" y="5640512"/>
                  <a:pt x="3951332" y="5638427"/>
                  <a:pt x="3950389" y="5636293"/>
                </a:cubicBezTo>
                <a:lnTo>
                  <a:pt x="3522895" y="4650470"/>
                </a:lnTo>
                <a:lnTo>
                  <a:pt x="2795366" y="4650470"/>
                </a:lnTo>
                <a:lnTo>
                  <a:pt x="2795366" y="5031656"/>
                </a:lnTo>
                <a:cubicBezTo>
                  <a:pt x="2795366" y="5101789"/>
                  <a:pt x="2738486" y="5158718"/>
                  <a:pt x="2668304" y="5158718"/>
                </a:cubicBezTo>
                <a:cubicBezTo>
                  <a:pt x="2598122" y="5158718"/>
                  <a:pt x="2541242" y="5101789"/>
                  <a:pt x="2541242" y="5031656"/>
                </a:cubicBezTo>
                <a:lnTo>
                  <a:pt x="2541242" y="4650470"/>
                </a:lnTo>
                <a:lnTo>
                  <a:pt x="1813712" y="4650470"/>
                </a:lnTo>
                <a:lnTo>
                  <a:pt x="1386168" y="5636293"/>
                </a:lnTo>
                <a:cubicBezTo>
                  <a:pt x="1385274" y="5638427"/>
                  <a:pt x="1384282" y="5640512"/>
                  <a:pt x="1383239" y="5642596"/>
                </a:cubicBezTo>
                <a:cubicBezTo>
                  <a:pt x="1247243" y="5914489"/>
                  <a:pt x="939664" y="6050485"/>
                  <a:pt x="650250" y="5972064"/>
                </a:cubicBezTo>
                <a:lnTo>
                  <a:pt x="418610" y="6435344"/>
                </a:lnTo>
                <a:cubicBezTo>
                  <a:pt x="387242" y="6498081"/>
                  <a:pt x="310905" y="6523543"/>
                  <a:pt x="248119" y="6492125"/>
                </a:cubicBezTo>
                <a:cubicBezTo>
                  <a:pt x="185382" y="6460757"/>
                  <a:pt x="159920" y="6384420"/>
                  <a:pt x="191288" y="6321683"/>
                </a:cubicBezTo>
                <a:lnTo>
                  <a:pt x="422928" y="5858403"/>
                </a:lnTo>
                <a:cubicBezTo>
                  <a:pt x="189154" y="5675404"/>
                  <a:pt x="110336" y="5349162"/>
                  <a:pt x="245786" y="5076178"/>
                </a:cubicBezTo>
                <a:lnTo>
                  <a:pt x="442236" y="4650470"/>
                </a:lnTo>
                <a:lnTo>
                  <a:pt x="127062" y="4650470"/>
                </a:lnTo>
                <a:cubicBezTo>
                  <a:pt x="56881" y="4650470"/>
                  <a:pt x="0" y="4593590"/>
                  <a:pt x="0" y="4523408"/>
                </a:cubicBezTo>
                <a:cubicBezTo>
                  <a:pt x="0" y="4453226"/>
                  <a:pt x="56881" y="4396346"/>
                  <a:pt x="127062" y="4396346"/>
                </a:cubicBezTo>
                <a:lnTo>
                  <a:pt x="559470" y="4396346"/>
                </a:lnTo>
                <a:lnTo>
                  <a:pt x="1779267" y="1752861"/>
                </a:lnTo>
                <a:cubicBezTo>
                  <a:pt x="1770730" y="1452131"/>
                  <a:pt x="1916653" y="1168226"/>
                  <a:pt x="2160056" y="998231"/>
                </a:cubicBezTo>
                <a:lnTo>
                  <a:pt x="2160056" y="508248"/>
                </a:lnTo>
                <a:cubicBezTo>
                  <a:pt x="2160056" y="228017"/>
                  <a:pt x="2388072" y="0"/>
                  <a:pt x="266830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630816D-5E1C-49EB-9C8D-1FD9BA292B6B}"/>
              </a:ext>
            </a:extLst>
          </p:cNvPr>
          <p:cNvSpPr>
            <a:spLocks noChangeAspect="1"/>
          </p:cNvSpPr>
          <p:nvPr/>
        </p:nvSpPr>
        <p:spPr>
          <a:xfrm>
            <a:off x="2069111" y="2061310"/>
            <a:ext cx="853440" cy="853440"/>
          </a:xfrm>
          <a:custGeom>
            <a:avLst/>
            <a:gdLst>
              <a:gd name="connsiteX0" fmla="*/ 4777531 w 6505576"/>
              <a:gd name="connsiteY0" fmla="*/ 5412841 h 6505576"/>
              <a:gd name="connsiteX1" fmla="*/ 4904593 w 6505576"/>
              <a:gd name="connsiteY1" fmla="*/ 5539903 h 6505576"/>
              <a:gd name="connsiteX2" fmla="*/ 4777531 w 6505576"/>
              <a:gd name="connsiteY2" fmla="*/ 5666965 h 6505576"/>
              <a:gd name="connsiteX3" fmla="*/ 4650469 w 6505576"/>
              <a:gd name="connsiteY3" fmla="*/ 5539903 h 6505576"/>
              <a:gd name="connsiteX4" fmla="*/ 4777531 w 6505576"/>
              <a:gd name="connsiteY4" fmla="*/ 5412841 h 6505576"/>
              <a:gd name="connsiteX5" fmla="*/ 3252787 w 6505576"/>
              <a:gd name="connsiteY5" fmla="*/ 5412841 h 6505576"/>
              <a:gd name="connsiteX6" fmla="*/ 3379849 w 6505576"/>
              <a:gd name="connsiteY6" fmla="*/ 5539903 h 6505576"/>
              <a:gd name="connsiteX7" fmla="*/ 3252787 w 6505576"/>
              <a:gd name="connsiteY7" fmla="*/ 5666965 h 6505576"/>
              <a:gd name="connsiteX8" fmla="*/ 3125725 w 6505576"/>
              <a:gd name="connsiteY8" fmla="*/ 5539903 h 6505576"/>
              <a:gd name="connsiteX9" fmla="*/ 3252787 w 6505576"/>
              <a:gd name="connsiteY9" fmla="*/ 5412841 h 6505576"/>
              <a:gd name="connsiteX10" fmla="*/ 1728043 w 6505576"/>
              <a:gd name="connsiteY10" fmla="*/ 5412841 h 6505576"/>
              <a:gd name="connsiteX11" fmla="*/ 1855105 w 6505576"/>
              <a:gd name="connsiteY11" fmla="*/ 5539903 h 6505576"/>
              <a:gd name="connsiteX12" fmla="*/ 1728043 w 6505576"/>
              <a:gd name="connsiteY12" fmla="*/ 5666965 h 6505576"/>
              <a:gd name="connsiteX13" fmla="*/ 1600981 w 6505576"/>
              <a:gd name="connsiteY13" fmla="*/ 5539903 h 6505576"/>
              <a:gd name="connsiteX14" fmla="*/ 1728043 w 6505576"/>
              <a:gd name="connsiteY14" fmla="*/ 5412841 h 6505576"/>
              <a:gd name="connsiteX15" fmla="*/ 4777531 w 6505576"/>
              <a:gd name="connsiteY15" fmla="*/ 3633973 h 6505576"/>
              <a:gd name="connsiteX16" fmla="*/ 4904593 w 6505576"/>
              <a:gd name="connsiteY16" fmla="*/ 3761035 h 6505576"/>
              <a:gd name="connsiteX17" fmla="*/ 4777531 w 6505576"/>
              <a:gd name="connsiteY17" fmla="*/ 3888097 h 6505576"/>
              <a:gd name="connsiteX18" fmla="*/ 4650469 w 6505576"/>
              <a:gd name="connsiteY18" fmla="*/ 3761035 h 6505576"/>
              <a:gd name="connsiteX19" fmla="*/ 4777531 w 6505576"/>
              <a:gd name="connsiteY19" fmla="*/ 3633973 h 6505576"/>
              <a:gd name="connsiteX20" fmla="*/ 1728043 w 6505576"/>
              <a:gd name="connsiteY20" fmla="*/ 3633973 h 6505576"/>
              <a:gd name="connsiteX21" fmla="*/ 1855105 w 6505576"/>
              <a:gd name="connsiteY21" fmla="*/ 3761035 h 6505576"/>
              <a:gd name="connsiteX22" fmla="*/ 1728043 w 6505576"/>
              <a:gd name="connsiteY22" fmla="*/ 3888097 h 6505576"/>
              <a:gd name="connsiteX23" fmla="*/ 1600981 w 6505576"/>
              <a:gd name="connsiteY23" fmla="*/ 3761035 h 6505576"/>
              <a:gd name="connsiteX24" fmla="*/ 1728043 w 6505576"/>
              <a:gd name="connsiteY24" fmla="*/ 3633973 h 6505576"/>
              <a:gd name="connsiteX25" fmla="*/ 4777532 w 6505576"/>
              <a:gd name="connsiteY25" fmla="*/ 3379850 h 6505576"/>
              <a:gd name="connsiteX26" fmla="*/ 4396345 w 6505576"/>
              <a:gd name="connsiteY26" fmla="*/ 3761037 h 6505576"/>
              <a:gd name="connsiteX27" fmla="*/ 4777532 w 6505576"/>
              <a:gd name="connsiteY27" fmla="*/ 4142223 h 6505576"/>
              <a:gd name="connsiteX28" fmla="*/ 5158719 w 6505576"/>
              <a:gd name="connsiteY28" fmla="*/ 3761037 h 6505576"/>
              <a:gd name="connsiteX29" fmla="*/ 4777532 w 6505576"/>
              <a:gd name="connsiteY29" fmla="*/ 3379850 h 6505576"/>
              <a:gd name="connsiteX30" fmla="*/ 1728043 w 6505576"/>
              <a:gd name="connsiteY30" fmla="*/ 3379850 h 6505576"/>
              <a:gd name="connsiteX31" fmla="*/ 1346857 w 6505576"/>
              <a:gd name="connsiteY31" fmla="*/ 3761037 h 6505576"/>
              <a:gd name="connsiteX32" fmla="*/ 1728043 w 6505576"/>
              <a:gd name="connsiteY32" fmla="*/ 4142223 h 6505576"/>
              <a:gd name="connsiteX33" fmla="*/ 2109231 w 6505576"/>
              <a:gd name="connsiteY33" fmla="*/ 3761037 h 6505576"/>
              <a:gd name="connsiteX34" fmla="*/ 1728043 w 6505576"/>
              <a:gd name="connsiteY34" fmla="*/ 3379850 h 6505576"/>
              <a:gd name="connsiteX35" fmla="*/ 3252787 w 6505576"/>
              <a:gd name="connsiteY35" fmla="*/ 2109229 h 6505576"/>
              <a:gd name="connsiteX36" fmla="*/ 3379849 w 6505576"/>
              <a:gd name="connsiteY36" fmla="*/ 2236291 h 6505576"/>
              <a:gd name="connsiteX37" fmla="*/ 3252787 w 6505576"/>
              <a:gd name="connsiteY37" fmla="*/ 2363353 h 6505576"/>
              <a:gd name="connsiteX38" fmla="*/ 3125725 w 6505576"/>
              <a:gd name="connsiteY38" fmla="*/ 2236291 h 6505576"/>
              <a:gd name="connsiteX39" fmla="*/ 3252787 w 6505576"/>
              <a:gd name="connsiteY39" fmla="*/ 2109229 h 6505576"/>
              <a:gd name="connsiteX40" fmla="*/ 3252788 w 6505576"/>
              <a:gd name="connsiteY40" fmla="*/ 1855106 h 6505576"/>
              <a:gd name="connsiteX41" fmla="*/ 2871601 w 6505576"/>
              <a:gd name="connsiteY41" fmla="*/ 2236292 h 6505576"/>
              <a:gd name="connsiteX42" fmla="*/ 3252788 w 6505576"/>
              <a:gd name="connsiteY42" fmla="*/ 2617478 h 6505576"/>
              <a:gd name="connsiteX43" fmla="*/ 3633975 w 6505576"/>
              <a:gd name="connsiteY43" fmla="*/ 2236292 h 6505576"/>
              <a:gd name="connsiteX44" fmla="*/ 3252788 w 6505576"/>
              <a:gd name="connsiteY44" fmla="*/ 1855106 h 6505576"/>
              <a:gd name="connsiteX45" fmla="*/ 4777532 w 6505576"/>
              <a:gd name="connsiteY45" fmla="*/ 838609 h 6505576"/>
              <a:gd name="connsiteX46" fmla="*/ 4904595 w 6505576"/>
              <a:gd name="connsiteY46" fmla="*/ 965671 h 6505576"/>
              <a:gd name="connsiteX47" fmla="*/ 4904595 w 6505576"/>
              <a:gd name="connsiteY47" fmla="*/ 3138531 h 6505576"/>
              <a:gd name="connsiteX48" fmla="*/ 5412843 w 6505576"/>
              <a:gd name="connsiteY48" fmla="*/ 3761037 h 6505576"/>
              <a:gd name="connsiteX49" fmla="*/ 4904595 w 6505576"/>
              <a:gd name="connsiteY49" fmla="*/ 4383541 h 6505576"/>
              <a:gd name="connsiteX50" fmla="*/ 4904595 w 6505576"/>
              <a:gd name="connsiteY50" fmla="*/ 5031657 h 6505576"/>
              <a:gd name="connsiteX51" fmla="*/ 4777532 w 6505576"/>
              <a:gd name="connsiteY51" fmla="*/ 5158719 h 6505576"/>
              <a:gd name="connsiteX52" fmla="*/ 4650469 w 6505576"/>
              <a:gd name="connsiteY52" fmla="*/ 5031657 h 6505576"/>
              <a:gd name="connsiteX53" fmla="*/ 4650469 w 6505576"/>
              <a:gd name="connsiteY53" fmla="*/ 4383541 h 6505576"/>
              <a:gd name="connsiteX54" fmla="*/ 4142221 w 6505576"/>
              <a:gd name="connsiteY54" fmla="*/ 3761037 h 6505576"/>
              <a:gd name="connsiteX55" fmla="*/ 4650469 w 6505576"/>
              <a:gd name="connsiteY55" fmla="*/ 3138531 h 6505576"/>
              <a:gd name="connsiteX56" fmla="*/ 4650469 w 6505576"/>
              <a:gd name="connsiteY56" fmla="*/ 965671 h 6505576"/>
              <a:gd name="connsiteX57" fmla="*/ 4777532 w 6505576"/>
              <a:gd name="connsiteY57" fmla="*/ 838609 h 6505576"/>
              <a:gd name="connsiteX58" fmla="*/ 3252788 w 6505576"/>
              <a:gd name="connsiteY58" fmla="*/ 838609 h 6505576"/>
              <a:gd name="connsiteX59" fmla="*/ 3379851 w 6505576"/>
              <a:gd name="connsiteY59" fmla="*/ 965671 h 6505576"/>
              <a:gd name="connsiteX60" fmla="*/ 3379851 w 6505576"/>
              <a:gd name="connsiteY60" fmla="*/ 1613787 h 6505576"/>
              <a:gd name="connsiteX61" fmla="*/ 3888099 w 6505576"/>
              <a:gd name="connsiteY61" fmla="*/ 2236292 h 6505576"/>
              <a:gd name="connsiteX62" fmla="*/ 3379851 w 6505576"/>
              <a:gd name="connsiteY62" fmla="*/ 2858796 h 6505576"/>
              <a:gd name="connsiteX63" fmla="*/ 3379851 w 6505576"/>
              <a:gd name="connsiteY63" fmla="*/ 5031657 h 6505576"/>
              <a:gd name="connsiteX64" fmla="*/ 3252788 w 6505576"/>
              <a:gd name="connsiteY64" fmla="*/ 5158719 h 6505576"/>
              <a:gd name="connsiteX65" fmla="*/ 3125725 w 6505576"/>
              <a:gd name="connsiteY65" fmla="*/ 5031657 h 6505576"/>
              <a:gd name="connsiteX66" fmla="*/ 3125725 w 6505576"/>
              <a:gd name="connsiteY66" fmla="*/ 2858796 h 6505576"/>
              <a:gd name="connsiteX67" fmla="*/ 2617477 w 6505576"/>
              <a:gd name="connsiteY67" fmla="*/ 2236292 h 6505576"/>
              <a:gd name="connsiteX68" fmla="*/ 3125725 w 6505576"/>
              <a:gd name="connsiteY68" fmla="*/ 1613787 h 6505576"/>
              <a:gd name="connsiteX69" fmla="*/ 3125725 w 6505576"/>
              <a:gd name="connsiteY69" fmla="*/ 965671 h 6505576"/>
              <a:gd name="connsiteX70" fmla="*/ 3252788 w 6505576"/>
              <a:gd name="connsiteY70" fmla="*/ 838609 h 6505576"/>
              <a:gd name="connsiteX71" fmla="*/ 1728043 w 6505576"/>
              <a:gd name="connsiteY71" fmla="*/ 838609 h 6505576"/>
              <a:gd name="connsiteX72" fmla="*/ 1855106 w 6505576"/>
              <a:gd name="connsiteY72" fmla="*/ 965671 h 6505576"/>
              <a:gd name="connsiteX73" fmla="*/ 1855106 w 6505576"/>
              <a:gd name="connsiteY73" fmla="*/ 3138531 h 6505576"/>
              <a:gd name="connsiteX74" fmla="*/ 2363355 w 6505576"/>
              <a:gd name="connsiteY74" fmla="*/ 3761037 h 6505576"/>
              <a:gd name="connsiteX75" fmla="*/ 1855106 w 6505576"/>
              <a:gd name="connsiteY75" fmla="*/ 4383541 h 6505576"/>
              <a:gd name="connsiteX76" fmla="*/ 1855106 w 6505576"/>
              <a:gd name="connsiteY76" fmla="*/ 5031657 h 6505576"/>
              <a:gd name="connsiteX77" fmla="*/ 1728043 w 6505576"/>
              <a:gd name="connsiteY77" fmla="*/ 5158719 h 6505576"/>
              <a:gd name="connsiteX78" fmla="*/ 1600981 w 6505576"/>
              <a:gd name="connsiteY78" fmla="*/ 5031657 h 6505576"/>
              <a:gd name="connsiteX79" fmla="*/ 1600981 w 6505576"/>
              <a:gd name="connsiteY79" fmla="*/ 4383541 h 6505576"/>
              <a:gd name="connsiteX80" fmla="*/ 1092733 w 6505576"/>
              <a:gd name="connsiteY80" fmla="*/ 3761037 h 6505576"/>
              <a:gd name="connsiteX81" fmla="*/ 1600981 w 6505576"/>
              <a:gd name="connsiteY81" fmla="*/ 3138531 h 6505576"/>
              <a:gd name="connsiteX82" fmla="*/ 1600981 w 6505576"/>
              <a:gd name="connsiteY82" fmla="*/ 965671 h 6505576"/>
              <a:gd name="connsiteX83" fmla="*/ 1728043 w 6505576"/>
              <a:gd name="connsiteY83" fmla="*/ 838609 h 6505576"/>
              <a:gd name="connsiteX84" fmla="*/ 381186 w 6505576"/>
              <a:gd name="connsiteY84" fmla="*/ 254124 h 6505576"/>
              <a:gd name="connsiteX85" fmla="*/ 254124 w 6505576"/>
              <a:gd name="connsiteY85" fmla="*/ 381186 h 6505576"/>
              <a:gd name="connsiteX86" fmla="*/ 254124 w 6505576"/>
              <a:gd name="connsiteY86" fmla="*/ 6124390 h 6505576"/>
              <a:gd name="connsiteX87" fmla="*/ 381186 w 6505576"/>
              <a:gd name="connsiteY87" fmla="*/ 6251452 h 6505576"/>
              <a:gd name="connsiteX88" fmla="*/ 6124390 w 6505576"/>
              <a:gd name="connsiteY88" fmla="*/ 6251452 h 6505576"/>
              <a:gd name="connsiteX89" fmla="*/ 6251452 w 6505576"/>
              <a:gd name="connsiteY89" fmla="*/ 6124390 h 6505576"/>
              <a:gd name="connsiteX90" fmla="*/ 6251452 w 6505576"/>
              <a:gd name="connsiteY90" fmla="*/ 381186 h 6505576"/>
              <a:gd name="connsiteX91" fmla="*/ 6124390 w 6505576"/>
              <a:gd name="connsiteY91" fmla="*/ 254124 h 6505576"/>
              <a:gd name="connsiteX92" fmla="*/ 381186 w 6505576"/>
              <a:gd name="connsiteY92" fmla="*/ 0 h 6505576"/>
              <a:gd name="connsiteX93" fmla="*/ 6124390 w 6505576"/>
              <a:gd name="connsiteY93" fmla="*/ 0 h 6505576"/>
              <a:gd name="connsiteX94" fmla="*/ 6505576 w 6505576"/>
              <a:gd name="connsiteY94" fmla="*/ 381186 h 6505576"/>
              <a:gd name="connsiteX95" fmla="*/ 6505576 w 6505576"/>
              <a:gd name="connsiteY95" fmla="*/ 6124390 h 6505576"/>
              <a:gd name="connsiteX96" fmla="*/ 6124390 w 6505576"/>
              <a:gd name="connsiteY96" fmla="*/ 6505576 h 6505576"/>
              <a:gd name="connsiteX97" fmla="*/ 381186 w 6505576"/>
              <a:gd name="connsiteY97" fmla="*/ 6505576 h 6505576"/>
              <a:gd name="connsiteX98" fmla="*/ 0 w 6505576"/>
              <a:gd name="connsiteY98" fmla="*/ 6124390 h 6505576"/>
              <a:gd name="connsiteX99" fmla="*/ 0 w 6505576"/>
              <a:gd name="connsiteY99" fmla="*/ 381186 h 6505576"/>
              <a:gd name="connsiteX100" fmla="*/ 381186 w 6505576"/>
              <a:gd name="connsiteY100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6505576" h="6505576">
                <a:moveTo>
                  <a:pt x="4777531" y="5412841"/>
                </a:moveTo>
                <a:cubicBezTo>
                  <a:pt x="4847664" y="5412841"/>
                  <a:pt x="4904593" y="5469771"/>
                  <a:pt x="4904593" y="5539903"/>
                </a:cubicBezTo>
                <a:cubicBezTo>
                  <a:pt x="4904593" y="5610036"/>
                  <a:pt x="4847664" y="5666965"/>
                  <a:pt x="4777531" y="5666965"/>
                </a:cubicBezTo>
                <a:cubicBezTo>
                  <a:pt x="4707399" y="5666965"/>
                  <a:pt x="4650469" y="5610036"/>
                  <a:pt x="4650469" y="5539903"/>
                </a:cubicBezTo>
                <a:cubicBezTo>
                  <a:pt x="4650469" y="5469771"/>
                  <a:pt x="4707399" y="5412841"/>
                  <a:pt x="4777531" y="5412841"/>
                </a:cubicBezTo>
                <a:close/>
                <a:moveTo>
                  <a:pt x="3252787" y="5412841"/>
                </a:moveTo>
                <a:cubicBezTo>
                  <a:pt x="3322920" y="5412841"/>
                  <a:pt x="3379849" y="5469771"/>
                  <a:pt x="3379849" y="5539903"/>
                </a:cubicBezTo>
                <a:cubicBezTo>
                  <a:pt x="3379849" y="5610036"/>
                  <a:pt x="3322920" y="5666965"/>
                  <a:pt x="3252787" y="5666965"/>
                </a:cubicBezTo>
                <a:cubicBezTo>
                  <a:pt x="3182655" y="5666965"/>
                  <a:pt x="3125725" y="5610036"/>
                  <a:pt x="3125725" y="5539903"/>
                </a:cubicBezTo>
                <a:cubicBezTo>
                  <a:pt x="3125725" y="5469771"/>
                  <a:pt x="3182655" y="5412841"/>
                  <a:pt x="3252787" y="5412841"/>
                </a:cubicBezTo>
                <a:close/>
                <a:moveTo>
                  <a:pt x="1728043" y="5412841"/>
                </a:moveTo>
                <a:cubicBezTo>
                  <a:pt x="1798176" y="5412841"/>
                  <a:pt x="1855105" y="5469771"/>
                  <a:pt x="1855105" y="5539903"/>
                </a:cubicBezTo>
                <a:cubicBezTo>
                  <a:pt x="1855105" y="5610036"/>
                  <a:pt x="1798176" y="5666965"/>
                  <a:pt x="1728043" y="5666965"/>
                </a:cubicBezTo>
                <a:cubicBezTo>
                  <a:pt x="1657911" y="5666965"/>
                  <a:pt x="1600981" y="5610036"/>
                  <a:pt x="1600981" y="5539903"/>
                </a:cubicBezTo>
                <a:cubicBezTo>
                  <a:pt x="1600981" y="5469771"/>
                  <a:pt x="1657911" y="5412841"/>
                  <a:pt x="1728043" y="5412841"/>
                </a:cubicBezTo>
                <a:close/>
                <a:moveTo>
                  <a:pt x="4777531" y="3633973"/>
                </a:moveTo>
                <a:cubicBezTo>
                  <a:pt x="4847664" y="3633973"/>
                  <a:pt x="4904593" y="3690903"/>
                  <a:pt x="4904593" y="3761035"/>
                </a:cubicBezTo>
                <a:cubicBezTo>
                  <a:pt x="4904593" y="3831168"/>
                  <a:pt x="4847664" y="3888097"/>
                  <a:pt x="4777531" y="3888097"/>
                </a:cubicBezTo>
                <a:cubicBezTo>
                  <a:pt x="4707399" y="3888097"/>
                  <a:pt x="4650469" y="3831168"/>
                  <a:pt x="4650469" y="3761035"/>
                </a:cubicBezTo>
                <a:cubicBezTo>
                  <a:pt x="4650469" y="3690903"/>
                  <a:pt x="4707399" y="3633973"/>
                  <a:pt x="4777531" y="3633973"/>
                </a:cubicBezTo>
                <a:close/>
                <a:moveTo>
                  <a:pt x="1728043" y="3633973"/>
                </a:moveTo>
                <a:cubicBezTo>
                  <a:pt x="1798176" y="3633973"/>
                  <a:pt x="1855105" y="3690903"/>
                  <a:pt x="1855105" y="3761035"/>
                </a:cubicBezTo>
                <a:cubicBezTo>
                  <a:pt x="1855105" y="3831168"/>
                  <a:pt x="1798176" y="3888097"/>
                  <a:pt x="1728043" y="3888097"/>
                </a:cubicBezTo>
                <a:cubicBezTo>
                  <a:pt x="1657911" y="3888097"/>
                  <a:pt x="1600981" y="3831168"/>
                  <a:pt x="1600981" y="3761035"/>
                </a:cubicBezTo>
                <a:cubicBezTo>
                  <a:pt x="1600981" y="3690903"/>
                  <a:pt x="1657911" y="3633973"/>
                  <a:pt x="1728043" y="3633973"/>
                </a:cubicBezTo>
                <a:close/>
                <a:moveTo>
                  <a:pt x="4777532" y="3379850"/>
                </a:moveTo>
                <a:cubicBezTo>
                  <a:pt x="4567333" y="3379850"/>
                  <a:pt x="4396345" y="3550839"/>
                  <a:pt x="4396345" y="3761037"/>
                </a:cubicBezTo>
                <a:cubicBezTo>
                  <a:pt x="4396345" y="3971235"/>
                  <a:pt x="4567333" y="4142223"/>
                  <a:pt x="4777532" y="4142223"/>
                </a:cubicBezTo>
                <a:cubicBezTo>
                  <a:pt x="4987731" y="4142223"/>
                  <a:pt x="5158719" y="3971235"/>
                  <a:pt x="5158719" y="3761037"/>
                </a:cubicBezTo>
                <a:cubicBezTo>
                  <a:pt x="5158719" y="3550839"/>
                  <a:pt x="4987731" y="3379850"/>
                  <a:pt x="4777532" y="3379850"/>
                </a:cubicBezTo>
                <a:close/>
                <a:moveTo>
                  <a:pt x="1728043" y="3379850"/>
                </a:moveTo>
                <a:cubicBezTo>
                  <a:pt x="1517845" y="3379850"/>
                  <a:pt x="1346857" y="3550839"/>
                  <a:pt x="1346857" y="3761037"/>
                </a:cubicBezTo>
                <a:cubicBezTo>
                  <a:pt x="1346857" y="3971235"/>
                  <a:pt x="1517845" y="4142223"/>
                  <a:pt x="1728043" y="4142223"/>
                </a:cubicBezTo>
                <a:cubicBezTo>
                  <a:pt x="1938242" y="4142223"/>
                  <a:pt x="2109231" y="3971235"/>
                  <a:pt x="2109231" y="3761037"/>
                </a:cubicBezTo>
                <a:cubicBezTo>
                  <a:pt x="2109231" y="3550839"/>
                  <a:pt x="1938242" y="3379850"/>
                  <a:pt x="1728043" y="3379850"/>
                </a:cubicBezTo>
                <a:close/>
                <a:moveTo>
                  <a:pt x="3252787" y="2109229"/>
                </a:moveTo>
                <a:cubicBezTo>
                  <a:pt x="3322920" y="2109229"/>
                  <a:pt x="3379849" y="2166159"/>
                  <a:pt x="3379849" y="2236291"/>
                </a:cubicBezTo>
                <a:cubicBezTo>
                  <a:pt x="3379849" y="2306424"/>
                  <a:pt x="3322920" y="2363353"/>
                  <a:pt x="3252787" y="2363353"/>
                </a:cubicBezTo>
                <a:cubicBezTo>
                  <a:pt x="3182655" y="2363353"/>
                  <a:pt x="3125725" y="2306424"/>
                  <a:pt x="3125725" y="2236291"/>
                </a:cubicBezTo>
                <a:cubicBezTo>
                  <a:pt x="3125725" y="2166159"/>
                  <a:pt x="3182655" y="2109229"/>
                  <a:pt x="3252787" y="2109229"/>
                </a:cubicBezTo>
                <a:close/>
                <a:moveTo>
                  <a:pt x="3252788" y="1855106"/>
                </a:moveTo>
                <a:cubicBezTo>
                  <a:pt x="3042589" y="1855106"/>
                  <a:pt x="2871601" y="2026093"/>
                  <a:pt x="2871601" y="2236292"/>
                </a:cubicBezTo>
                <a:cubicBezTo>
                  <a:pt x="2871601" y="2446490"/>
                  <a:pt x="3042589" y="2617478"/>
                  <a:pt x="3252788" y="2617478"/>
                </a:cubicBezTo>
                <a:cubicBezTo>
                  <a:pt x="3462987" y="2617478"/>
                  <a:pt x="3633975" y="2446490"/>
                  <a:pt x="3633975" y="2236292"/>
                </a:cubicBezTo>
                <a:cubicBezTo>
                  <a:pt x="3633975" y="2026093"/>
                  <a:pt x="3462987" y="1855106"/>
                  <a:pt x="3252788" y="1855106"/>
                </a:cubicBezTo>
                <a:close/>
                <a:moveTo>
                  <a:pt x="4777532" y="838609"/>
                </a:moveTo>
                <a:cubicBezTo>
                  <a:pt x="4847714" y="838609"/>
                  <a:pt x="4904595" y="895490"/>
                  <a:pt x="4904595" y="965671"/>
                </a:cubicBezTo>
                <a:lnTo>
                  <a:pt x="4904595" y="3138531"/>
                </a:lnTo>
                <a:cubicBezTo>
                  <a:pt x="5194256" y="3197546"/>
                  <a:pt x="5412843" y="3454201"/>
                  <a:pt x="5412843" y="3761037"/>
                </a:cubicBezTo>
                <a:cubicBezTo>
                  <a:pt x="5412843" y="4067872"/>
                  <a:pt x="5194256" y="4324527"/>
                  <a:pt x="4904595" y="4383541"/>
                </a:cubicBezTo>
                <a:lnTo>
                  <a:pt x="4904595" y="5031657"/>
                </a:lnTo>
                <a:cubicBezTo>
                  <a:pt x="4904595" y="5101839"/>
                  <a:pt x="4847714" y="5158719"/>
                  <a:pt x="4777532" y="5158719"/>
                </a:cubicBezTo>
                <a:cubicBezTo>
                  <a:pt x="4707350" y="5158719"/>
                  <a:pt x="4650469" y="5101839"/>
                  <a:pt x="4650469" y="5031657"/>
                </a:cubicBezTo>
                <a:lnTo>
                  <a:pt x="4650469" y="4383541"/>
                </a:lnTo>
                <a:cubicBezTo>
                  <a:pt x="4360808" y="4324527"/>
                  <a:pt x="4142221" y="4067872"/>
                  <a:pt x="4142221" y="3761037"/>
                </a:cubicBezTo>
                <a:cubicBezTo>
                  <a:pt x="4142221" y="3454201"/>
                  <a:pt x="4360808" y="3197546"/>
                  <a:pt x="4650469" y="3138531"/>
                </a:cubicBezTo>
                <a:lnTo>
                  <a:pt x="4650469" y="965671"/>
                </a:lnTo>
                <a:cubicBezTo>
                  <a:pt x="4650469" y="895490"/>
                  <a:pt x="4707350" y="838609"/>
                  <a:pt x="4777532" y="838609"/>
                </a:cubicBezTo>
                <a:close/>
                <a:moveTo>
                  <a:pt x="3252788" y="838609"/>
                </a:moveTo>
                <a:cubicBezTo>
                  <a:pt x="3322970" y="838609"/>
                  <a:pt x="3379851" y="895490"/>
                  <a:pt x="3379851" y="965671"/>
                </a:cubicBezTo>
                <a:lnTo>
                  <a:pt x="3379851" y="1613787"/>
                </a:lnTo>
                <a:cubicBezTo>
                  <a:pt x="3669512" y="1672801"/>
                  <a:pt x="3888099" y="1929457"/>
                  <a:pt x="3888099" y="2236292"/>
                </a:cubicBezTo>
                <a:cubicBezTo>
                  <a:pt x="3888099" y="2543127"/>
                  <a:pt x="3669512" y="2799782"/>
                  <a:pt x="3379851" y="2858796"/>
                </a:cubicBezTo>
                <a:lnTo>
                  <a:pt x="3379851" y="5031657"/>
                </a:lnTo>
                <a:cubicBezTo>
                  <a:pt x="3379851" y="5101839"/>
                  <a:pt x="3322970" y="5158719"/>
                  <a:pt x="3252788" y="5158719"/>
                </a:cubicBezTo>
                <a:cubicBezTo>
                  <a:pt x="3182606" y="5158719"/>
                  <a:pt x="3125725" y="5101839"/>
                  <a:pt x="3125725" y="5031657"/>
                </a:cubicBezTo>
                <a:lnTo>
                  <a:pt x="3125725" y="2858796"/>
                </a:lnTo>
                <a:cubicBezTo>
                  <a:pt x="2836064" y="2799782"/>
                  <a:pt x="2617477" y="2543127"/>
                  <a:pt x="2617477" y="2236292"/>
                </a:cubicBezTo>
                <a:cubicBezTo>
                  <a:pt x="2617477" y="1929457"/>
                  <a:pt x="2836064" y="1672801"/>
                  <a:pt x="3125725" y="1613787"/>
                </a:cubicBezTo>
                <a:lnTo>
                  <a:pt x="3125725" y="965671"/>
                </a:lnTo>
                <a:cubicBezTo>
                  <a:pt x="3125725" y="895490"/>
                  <a:pt x="3182606" y="838609"/>
                  <a:pt x="3252788" y="838609"/>
                </a:cubicBezTo>
                <a:close/>
                <a:moveTo>
                  <a:pt x="1728043" y="838609"/>
                </a:moveTo>
                <a:cubicBezTo>
                  <a:pt x="1798225" y="838609"/>
                  <a:pt x="1855106" y="895490"/>
                  <a:pt x="1855106" y="965671"/>
                </a:cubicBezTo>
                <a:lnTo>
                  <a:pt x="1855106" y="3138531"/>
                </a:lnTo>
                <a:cubicBezTo>
                  <a:pt x="2144768" y="3197546"/>
                  <a:pt x="2363355" y="3454201"/>
                  <a:pt x="2363355" y="3761037"/>
                </a:cubicBezTo>
                <a:cubicBezTo>
                  <a:pt x="2363355" y="4067872"/>
                  <a:pt x="2144768" y="4324527"/>
                  <a:pt x="1855106" y="4383541"/>
                </a:cubicBezTo>
                <a:lnTo>
                  <a:pt x="1855106" y="5031657"/>
                </a:lnTo>
                <a:cubicBezTo>
                  <a:pt x="1855106" y="5101839"/>
                  <a:pt x="1798225" y="5158719"/>
                  <a:pt x="1728043" y="5158719"/>
                </a:cubicBezTo>
                <a:cubicBezTo>
                  <a:pt x="1657862" y="5158719"/>
                  <a:pt x="1600981" y="5101839"/>
                  <a:pt x="1600981" y="5031657"/>
                </a:cubicBezTo>
                <a:lnTo>
                  <a:pt x="1600981" y="4383541"/>
                </a:lnTo>
                <a:cubicBezTo>
                  <a:pt x="1311320" y="4324527"/>
                  <a:pt x="1092733" y="4067872"/>
                  <a:pt x="1092733" y="3761037"/>
                </a:cubicBezTo>
                <a:cubicBezTo>
                  <a:pt x="1092733" y="3454201"/>
                  <a:pt x="1311320" y="3197546"/>
                  <a:pt x="1600981" y="3138531"/>
                </a:cubicBezTo>
                <a:lnTo>
                  <a:pt x="1600981" y="965671"/>
                </a:lnTo>
                <a:cubicBezTo>
                  <a:pt x="1600981" y="895490"/>
                  <a:pt x="1657862" y="838609"/>
                  <a:pt x="1728043" y="838609"/>
                </a:cubicBezTo>
                <a:close/>
                <a:moveTo>
                  <a:pt x="381186" y="254124"/>
                </a:moveTo>
                <a:cubicBezTo>
                  <a:pt x="311104" y="254124"/>
                  <a:pt x="254124" y="311104"/>
                  <a:pt x="254124" y="381186"/>
                </a:cubicBezTo>
                <a:lnTo>
                  <a:pt x="254124" y="6124390"/>
                </a:lnTo>
                <a:cubicBezTo>
                  <a:pt x="254124" y="6194472"/>
                  <a:pt x="311104" y="6251452"/>
                  <a:pt x="381186" y="6251452"/>
                </a:cubicBezTo>
                <a:lnTo>
                  <a:pt x="6124390" y="6251452"/>
                </a:lnTo>
                <a:cubicBezTo>
                  <a:pt x="6194472" y="6251452"/>
                  <a:pt x="6251452" y="6194472"/>
                  <a:pt x="6251452" y="6124390"/>
                </a:cubicBezTo>
                <a:lnTo>
                  <a:pt x="6251452" y="381186"/>
                </a:lnTo>
                <a:cubicBezTo>
                  <a:pt x="6251452" y="311104"/>
                  <a:pt x="6194472" y="254124"/>
                  <a:pt x="6124390" y="254124"/>
                </a:cubicBezTo>
                <a:close/>
                <a:moveTo>
                  <a:pt x="381186" y="0"/>
                </a:moveTo>
                <a:lnTo>
                  <a:pt x="6124390" y="0"/>
                </a:lnTo>
                <a:cubicBezTo>
                  <a:pt x="6334588" y="0"/>
                  <a:pt x="6505576" y="170988"/>
                  <a:pt x="6505576" y="381186"/>
                </a:cubicBezTo>
                <a:lnTo>
                  <a:pt x="6505576" y="6124390"/>
                </a:lnTo>
                <a:cubicBezTo>
                  <a:pt x="6505576" y="6334588"/>
                  <a:pt x="6334588" y="6505576"/>
                  <a:pt x="6124390" y="6505576"/>
                </a:cubicBezTo>
                <a:lnTo>
                  <a:pt x="381186" y="6505576"/>
                </a:lnTo>
                <a:cubicBezTo>
                  <a:pt x="170988" y="6505576"/>
                  <a:pt x="0" y="6334588"/>
                  <a:pt x="0" y="6124390"/>
                </a:cubicBezTo>
                <a:lnTo>
                  <a:pt x="0" y="381186"/>
                </a:lnTo>
                <a:cubicBezTo>
                  <a:pt x="0" y="170988"/>
                  <a:pt x="170988" y="0"/>
                  <a:pt x="38118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9669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Link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Coupon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Goal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Edit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Hierarchy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Like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Files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Crop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Bulb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Inbox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Gamepad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442995" y="8618404"/>
            <a:ext cx="20942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Illustrator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Photoshop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Favorites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Delivery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7066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Mail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Umbrella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Layers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Download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Laptop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Headphone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333226" y="11279358"/>
            <a:ext cx="22000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Design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7066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Funnel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Desk lamp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59EF75E-DD18-4E76-99E0-21D29036E6C2}"/>
              </a:ext>
            </a:extLst>
          </p:cNvPr>
          <p:cNvSpPr>
            <a:spLocks noChangeAspect="1"/>
          </p:cNvSpPr>
          <p:nvPr/>
        </p:nvSpPr>
        <p:spPr>
          <a:xfrm>
            <a:off x="5303377" y="2151322"/>
            <a:ext cx="853440" cy="673416"/>
          </a:xfrm>
          <a:custGeom>
            <a:avLst/>
            <a:gdLst>
              <a:gd name="connsiteX0" fmla="*/ 4695835 w 4876809"/>
              <a:gd name="connsiteY0" fmla="*/ 3657600 h 3848100"/>
              <a:gd name="connsiteX1" fmla="*/ 4781560 w 4876809"/>
              <a:gd name="connsiteY1" fmla="*/ 3657600 h 3848100"/>
              <a:gd name="connsiteX2" fmla="*/ 4876809 w 4876809"/>
              <a:gd name="connsiteY2" fmla="*/ 3752850 h 3848100"/>
              <a:gd name="connsiteX3" fmla="*/ 4781560 w 4876809"/>
              <a:gd name="connsiteY3" fmla="*/ 3848100 h 3848100"/>
              <a:gd name="connsiteX4" fmla="*/ 4695835 w 4876809"/>
              <a:gd name="connsiteY4" fmla="*/ 3848100 h 3848100"/>
              <a:gd name="connsiteX5" fmla="*/ 4600585 w 4876809"/>
              <a:gd name="connsiteY5" fmla="*/ 3752850 h 3848100"/>
              <a:gd name="connsiteX6" fmla="*/ 4695835 w 4876809"/>
              <a:gd name="connsiteY6" fmla="*/ 3657600 h 3848100"/>
              <a:gd name="connsiteX7" fmla="*/ 4219585 w 4876809"/>
              <a:gd name="connsiteY7" fmla="*/ 3657600 h 3848100"/>
              <a:gd name="connsiteX8" fmla="*/ 4305310 w 4876809"/>
              <a:gd name="connsiteY8" fmla="*/ 3657600 h 3848100"/>
              <a:gd name="connsiteX9" fmla="*/ 4400560 w 4876809"/>
              <a:gd name="connsiteY9" fmla="*/ 3752850 h 3848100"/>
              <a:gd name="connsiteX10" fmla="*/ 4305310 w 4876809"/>
              <a:gd name="connsiteY10" fmla="*/ 3848100 h 3848100"/>
              <a:gd name="connsiteX11" fmla="*/ 4219585 w 4876809"/>
              <a:gd name="connsiteY11" fmla="*/ 3848100 h 3848100"/>
              <a:gd name="connsiteX12" fmla="*/ 4124335 w 4876809"/>
              <a:gd name="connsiteY12" fmla="*/ 3752850 h 3848100"/>
              <a:gd name="connsiteX13" fmla="*/ 4219585 w 4876809"/>
              <a:gd name="connsiteY13" fmla="*/ 3657600 h 3848100"/>
              <a:gd name="connsiteX14" fmla="*/ 3743335 w 4876809"/>
              <a:gd name="connsiteY14" fmla="*/ 3657600 h 3848100"/>
              <a:gd name="connsiteX15" fmla="*/ 3829060 w 4876809"/>
              <a:gd name="connsiteY15" fmla="*/ 3657600 h 3848100"/>
              <a:gd name="connsiteX16" fmla="*/ 3924310 w 4876809"/>
              <a:gd name="connsiteY16" fmla="*/ 3752850 h 3848100"/>
              <a:gd name="connsiteX17" fmla="*/ 3829060 w 4876809"/>
              <a:gd name="connsiteY17" fmla="*/ 3848100 h 3848100"/>
              <a:gd name="connsiteX18" fmla="*/ 3743335 w 4876809"/>
              <a:gd name="connsiteY18" fmla="*/ 3848100 h 3848100"/>
              <a:gd name="connsiteX19" fmla="*/ 3648085 w 4876809"/>
              <a:gd name="connsiteY19" fmla="*/ 3752850 h 3848100"/>
              <a:gd name="connsiteX20" fmla="*/ 3743335 w 4876809"/>
              <a:gd name="connsiteY20" fmla="*/ 3657600 h 3848100"/>
              <a:gd name="connsiteX21" fmla="*/ 3267085 w 4876809"/>
              <a:gd name="connsiteY21" fmla="*/ 3657600 h 3848100"/>
              <a:gd name="connsiteX22" fmla="*/ 3352810 w 4876809"/>
              <a:gd name="connsiteY22" fmla="*/ 3657600 h 3848100"/>
              <a:gd name="connsiteX23" fmla="*/ 3448060 w 4876809"/>
              <a:gd name="connsiteY23" fmla="*/ 3752850 h 3848100"/>
              <a:gd name="connsiteX24" fmla="*/ 3352810 w 4876809"/>
              <a:gd name="connsiteY24" fmla="*/ 3848100 h 3848100"/>
              <a:gd name="connsiteX25" fmla="*/ 3267085 w 4876809"/>
              <a:gd name="connsiteY25" fmla="*/ 3848100 h 3848100"/>
              <a:gd name="connsiteX26" fmla="*/ 3171835 w 4876809"/>
              <a:gd name="connsiteY26" fmla="*/ 3752850 h 3848100"/>
              <a:gd name="connsiteX27" fmla="*/ 3267085 w 4876809"/>
              <a:gd name="connsiteY27" fmla="*/ 3657600 h 3848100"/>
              <a:gd name="connsiteX28" fmla="*/ 2790835 w 4876809"/>
              <a:gd name="connsiteY28" fmla="*/ 3657600 h 3848100"/>
              <a:gd name="connsiteX29" fmla="*/ 2876560 w 4876809"/>
              <a:gd name="connsiteY29" fmla="*/ 3657600 h 3848100"/>
              <a:gd name="connsiteX30" fmla="*/ 2971810 w 4876809"/>
              <a:gd name="connsiteY30" fmla="*/ 3752850 h 3848100"/>
              <a:gd name="connsiteX31" fmla="*/ 2876560 w 4876809"/>
              <a:gd name="connsiteY31" fmla="*/ 3848100 h 3848100"/>
              <a:gd name="connsiteX32" fmla="*/ 2790835 w 4876809"/>
              <a:gd name="connsiteY32" fmla="*/ 3848100 h 3848100"/>
              <a:gd name="connsiteX33" fmla="*/ 2695585 w 4876809"/>
              <a:gd name="connsiteY33" fmla="*/ 3752850 h 3848100"/>
              <a:gd name="connsiteX34" fmla="*/ 2790835 w 4876809"/>
              <a:gd name="connsiteY34" fmla="*/ 3657600 h 3848100"/>
              <a:gd name="connsiteX35" fmla="*/ 2314585 w 4876809"/>
              <a:gd name="connsiteY35" fmla="*/ 3657600 h 3848100"/>
              <a:gd name="connsiteX36" fmla="*/ 2400310 w 4876809"/>
              <a:gd name="connsiteY36" fmla="*/ 3657600 h 3848100"/>
              <a:gd name="connsiteX37" fmla="*/ 2495560 w 4876809"/>
              <a:gd name="connsiteY37" fmla="*/ 3752850 h 3848100"/>
              <a:gd name="connsiteX38" fmla="*/ 2400310 w 4876809"/>
              <a:gd name="connsiteY38" fmla="*/ 3848100 h 3848100"/>
              <a:gd name="connsiteX39" fmla="*/ 2314585 w 4876809"/>
              <a:gd name="connsiteY39" fmla="*/ 3848100 h 3848100"/>
              <a:gd name="connsiteX40" fmla="*/ 2219335 w 4876809"/>
              <a:gd name="connsiteY40" fmla="*/ 3752850 h 3848100"/>
              <a:gd name="connsiteX41" fmla="*/ 2314585 w 4876809"/>
              <a:gd name="connsiteY41" fmla="*/ 3657600 h 3848100"/>
              <a:gd name="connsiteX42" fmla="*/ 1838335 w 4876809"/>
              <a:gd name="connsiteY42" fmla="*/ 3657600 h 3848100"/>
              <a:gd name="connsiteX43" fmla="*/ 1924060 w 4876809"/>
              <a:gd name="connsiteY43" fmla="*/ 3657600 h 3848100"/>
              <a:gd name="connsiteX44" fmla="*/ 2019310 w 4876809"/>
              <a:gd name="connsiteY44" fmla="*/ 3752850 h 3848100"/>
              <a:gd name="connsiteX45" fmla="*/ 1924060 w 4876809"/>
              <a:gd name="connsiteY45" fmla="*/ 3848100 h 3848100"/>
              <a:gd name="connsiteX46" fmla="*/ 1838335 w 4876809"/>
              <a:gd name="connsiteY46" fmla="*/ 3848100 h 3848100"/>
              <a:gd name="connsiteX47" fmla="*/ 1743085 w 4876809"/>
              <a:gd name="connsiteY47" fmla="*/ 3752850 h 3848100"/>
              <a:gd name="connsiteX48" fmla="*/ 1838335 w 4876809"/>
              <a:gd name="connsiteY48" fmla="*/ 3657600 h 3848100"/>
              <a:gd name="connsiteX49" fmla="*/ 1362085 w 4876809"/>
              <a:gd name="connsiteY49" fmla="*/ 3657600 h 3848100"/>
              <a:gd name="connsiteX50" fmla="*/ 1447810 w 4876809"/>
              <a:gd name="connsiteY50" fmla="*/ 3657600 h 3848100"/>
              <a:gd name="connsiteX51" fmla="*/ 1543060 w 4876809"/>
              <a:gd name="connsiteY51" fmla="*/ 3752850 h 3848100"/>
              <a:gd name="connsiteX52" fmla="*/ 1447810 w 4876809"/>
              <a:gd name="connsiteY52" fmla="*/ 3848100 h 3848100"/>
              <a:gd name="connsiteX53" fmla="*/ 1362085 w 4876809"/>
              <a:gd name="connsiteY53" fmla="*/ 3848100 h 3848100"/>
              <a:gd name="connsiteX54" fmla="*/ 1266835 w 4876809"/>
              <a:gd name="connsiteY54" fmla="*/ 3752850 h 3848100"/>
              <a:gd name="connsiteX55" fmla="*/ 1362085 w 4876809"/>
              <a:gd name="connsiteY55" fmla="*/ 3657600 h 3848100"/>
              <a:gd name="connsiteX56" fmla="*/ 885835 w 4876809"/>
              <a:gd name="connsiteY56" fmla="*/ 3657600 h 3848100"/>
              <a:gd name="connsiteX57" fmla="*/ 971560 w 4876809"/>
              <a:gd name="connsiteY57" fmla="*/ 3657600 h 3848100"/>
              <a:gd name="connsiteX58" fmla="*/ 1066810 w 4876809"/>
              <a:gd name="connsiteY58" fmla="*/ 3752850 h 3848100"/>
              <a:gd name="connsiteX59" fmla="*/ 971560 w 4876809"/>
              <a:gd name="connsiteY59" fmla="*/ 3848100 h 3848100"/>
              <a:gd name="connsiteX60" fmla="*/ 885835 w 4876809"/>
              <a:gd name="connsiteY60" fmla="*/ 3848100 h 3848100"/>
              <a:gd name="connsiteX61" fmla="*/ 790585 w 4876809"/>
              <a:gd name="connsiteY61" fmla="*/ 3752850 h 3848100"/>
              <a:gd name="connsiteX62" fmla="*/ 885835 w 4876809"/>
              <a:gd name="connsiteY62" fmla="*/ 3657600 h 3848100"/>
              <a:gd name="connsiteX63" fmla="*/ 409585 w 4876809"/>
              <a:gd name="connsiteY63" fmla="*/ 3657600 h 3848100"/>
              <a:gd name="connsiteX64" fmla="*/ 495310 w 4876809"/>
              <a:gd name="connsiteY64" fmla="*/ 3657600 h 3848100"/>
              <a:gd name="connsiteX65" fmla="*/ 590560 w 4876809"/>
              <a:gd name="connsiteY65" fmla="*/ 3752850 h 3848100"/>
              <a:gd name="connsiteX66" fmla="*/ 495310 w 4876809"/>
              <a:gd name="connsiteY66" fmla="*/ 3848100 h 3848100"/>
              <a:gd name="connsiteX67" fmla="*/ 409585 w 4876809"/>
              <a:gd name="connsiteY67" fmla="*/ 3848100 h 3848100"/>
              <a:gd name="connsiteX68" fmla="*/ 314335 w 4876809"/>
              <a:gd name="connsiteY68" fmla="*/ 3752850 h 3848100"/>
              <a:gd name="connsiteX69" fmla="*/ 409585 w 4876809"/>
              <a:gd name="connsiteY69" fmla="*/ 3657600 h 3848100"/>
              <a:gd name="connsiteX70" fmla="*/ 95403 w 4876809"/>
              <a:gd name="connsiteY70" fmla="*/ 3571875 h 3848100"/>
              <a:gd name="connsiteX71" fmla="*/ 190653 w 4876809"/>
              <a:gd name="connsiteY71" fmla="*/ 3667125 h 3848100"/>
              <a:gd name="connsiteX72" fmla="*/ 190653 w 4876809"/>
              <a:gd name="connsiteY72" fmla="*/ 3752850 h 3848100"/>
              <a:gd name="connsiteX73" fmla="*/ 95403 w 4876809"/>
              <a:gd name="connsiteY73" fmla="*/ 3848100 h 3848100"/>
              <a:gd name="connsiteX74" fmla="*/ 153 w 4876809"/>
              <a:gd name="connsiteY74" fmla="*/ 3752850 h 3848100"/>
              <a:gd name="connsiteX75" fmla="*/ 153 w 4876809"/>
              <a:gd name="connsiteY75" fmla="*/ 3667125 h 3848100"/>
              <a:gd name="connsiteX76" fmla="*/ 95403 w 4876809"/>
              <a:gd name="connsiteY76" fmla="*/ 3571875 h 3848100"/>
              <a:gd name="connsiteX77" fmla="*/ 4781560 w 4876809"/>
              <a:gd name="connsiteY77" fmla="*/ 3236681 h 3848100"/>
              <a:gd name="connsiteX78" fmla="*/ 4876809 w 4876809"/>
              <a:gd name="connsiteY78" fmla="*/ 3331931 h 3848100"/>
              <a:gd name="connsiteX79" fmla="*/ 4876809 w 4876809"/>
              <a:gd name="connsiteY79" fmla="*/ 3417656 h 3848100"/>
              <a:gd name="connsiteX80" fmla="*/ 4781560 w 4876809"/>
              <a:gd name="connsiteY80" fmla="*/ 3512906 h 3848100"/>
              <a:gd name="connsiteX81" fmla="*/ 4686310 w 4876809"/>
              <a:gd name="connsiteY81" fmla="*/ 3417656 h 3848100"/>
              <a:gd name="connsiteX82" fmla="*/ 4686310 w 4876809"/>
              <a:gd name="connsiteY82" fmla="*/ 3331931 h 3848100"/>
              <a:gd name="connsiteX83" fmla="*/ 4781560 w 4876809"/>
              <a:gd name="connsiteY83" fmla="*/ 3236681 h 3848100"/>
              <a:gd name="connsiteX84" fmla="*/ 95403 w 4876809"/>
              <a:gd name="connsiteY84" fmla="*/ 3095625 h 3848100"/>
              <a:gd name="connsiteX85" fmla="*/ 190653 w 4876809"/>
              <a:gd name="connsiteY85" fmla="*/ 3190875 h 3848100"/>
              <a:gd name="connsiteX86" fmla="*/ 190653 w 4876809"/>
              <a:gd name="connsiteY86" fmla="*/ 3276600 h 3848100"/>
              <a:gd name="connsiteX87" fmla="*/ 95403 w 4876809"/>
              <a:gd name="connsiteY87" fmla="*/ 3371850 h 3848100"/>
              <a:gd name="connsiteX88" fmla="*/ 153 w 4876809"/>
              <a:gd name="connsiteY88" fmla="*/ 3276600 h 3848100"/>
              <a:gd name="connsiteX89" fmla="*/ 153 w 4876809"/>
              <a:gd name="connsiteY89" fmla="*/ 3190875 h 3848100"/>
              <a:gd name="connsiteX90" fmla="*/ 95403 w 4876809"/>
              <a:gd name="connsiteY90" fmla="*/ 3095625 h 3848100"/>
              <a:gd name="connsiteX91" fmla="*/ 2714482 w 4876809"/>
              <a:gd name="connsiteY91" fmla="*/ 2909059 h 3848100"/>
              <a:gd name="connsiteX92" fmla="*/ 3399891 w 4876809"/>
              <a:gd name="connsiteY92" fmla="*/ 2909059 h 3848100"/>
              <a:gd name="connsiteX93" fmla="*/ 3495141 w 4876809"/>
              <a:gd name="connsiteY93" fmla="*/ 3004309 h 3848100"/>
              <a:gd name="connsiteX94" fmla="*/ 3399891 w 4876809"/>
              <a:gd name="connsiteY94" fmla="*/ 3099559 h 3848100"/>
              <a:gd name="connsiteX95" fmla="*/ 2714482 w 4876809"/>
              <a:gd name="connsiteY95" fmla="*/ 3099559 h 3848100"/>
              <a:gd name="connsiteX96" fmla="*/ 2619232 w 4876809"/>
              <a:gd name="connsiteY96" fmla="*/ 3004309 h 3848100"/>
              <a:gd name="connsiteX97" fmla="*/ 2714482 w 4876809"/>
              <a:gd name="connsiteY97" fmla="*/ 2909059 h 3848100"/>
              <a:gd name="connsiteX98" fmla="*/ 3744668 w 4876809"/>
              <a:gd name="connsiteY98" fmla="*/ 2909031 h 3848100"/>
              <a:gd name="connsiteX99" fmla="*/ 3812105 w 4876809"/>
              <a:gd name="connsiteY99" fmla="*/ 2936939 h 3848100"/>
              <a:gd name="connsiteX100" fmla="*/ 3840013 w 4876809"/>
              <a:gd name="connsiteY100" fmla="*/ 3004281 h 3848100"/>
              <a:gd name="connsiteX101" fmla="*/ 3812105 w 4876809"/>
              <a:gd name="connsiteY101" fmla="*/ 3071613 h 3848100"/>
              <a:gd name="connsiteX102" fmla="*/ 3744668 w 4876809"/>
              <a:gd name="connsiteY102" fmla="*/ 3099531 h 3848100"/>
              <a:gd name="connsiteX103" fmla="*/ 3677326 w 4876809"/>
              <a:gd name="connsiteY103" fmla="*/ 3071613 h 3848100"/>
              <a:gd name="connsiteX104" fmla="*/ 3649418 w 4876809"/>
              <a:gd name="connsiteY104" fmla="*/ 3004281 h 3848100"/>
              <a:gd name="connsiteX105" fmla="*/ 3677326 w 4876809"/>
              <a:gd name="connsiteY105" fmla="*/ 2936939 h 3848100"/>
              <a:gd name="connsiteX106" fmla="*/ 3744668 w 4876809"/>
              <a:gd name="connsiteY106" fmla="*/ 2909031 h 3848100"/>
              <a:gd name="connsiteX107" fmla="*/ 1861842 w 4876809"/>
              <a:gd name="connsiteY107" fmla="*/ 2769422 h 3848100"/>
              <a:gd name="connsiteX108" fmla="*/ 1766592 w 4876809"/>
              <a:gd name="connsiteY108" fmla="*/ 2864672 h 3848100"/>
              <a:gd name="connsiteX109" fmla="*/ 1861842 w 4876809"/>
              <a:gd name="connsiteY109" fmla="*/ 2959922 h 3848100"/>
              <a:gd name="connsiteX110" fmla="*/ 1957092 w 4876809"/>
              <a:gd name="connsiteY110" fmla="*/ 2864672 h 3848100"/>
              <a:gd name="connsiteX111" fmla="*/ 1861842 w 4876809"/>
              <a:gd name="connsiteY111" fmla="*/ 2769422 h 3848100"/>
              <a:gd name="connsiteX112" fmla="*/ 4781560 w 4876809"/>
              <a:gd name="connsiteY112" fmla="*/ 2760440 h 3848100"/>
              <a:gd name="connsiteX113" fmla="*/ 4876809 w 4876809"/>
              <a:gd name="connsiteY113" fmla="*/ 2855690 h 3848100"/>
              <a:gd name="connsiteX114" fmla="*/ 4876809 w 4876809"/>
              <a:gd name="connsiteY114" fmla="*/ 2941415 h 3848100"/>
              <a:gd name="connsiteX115" fmla="*/ 4781560 w 4876809"/>
              <a:gd name="connsiteY115" fmla="*/ 3036665 h 3848100"/>
              <a:gd name="connsiteX116" fmla="*/ 4686310 w 4876809"/>
              <a:gd name="connsiteY116" fmla="*/ 2941415 h 3848100"/>
              <a:gd name="connsiteX117" fmla="*/ 4686310 w 4876809"/>
              <a:gd name="connsiteY117" fmla="*/ 2855690 h 3848100"/>
              <a:gd name="connsiteX118" fmla="*/ 4781560 w 4876809"/>
              <a:gd name="connsiteY118" fmla="*/ 2760440 h 3848100"/>
              <a:gd name="connsiteX119" fmla="*/ 95403 w 4876809"/>
              <a:gd name="connsiteY119" fmla="*/ 2619375 h 3848100"/>
              <a:gd name="connsiteX120" fmla="*/ 190653 w 4876809"/>
              <a:gd name="connsiteY120" fmla="*/ 2714625 h 3848100"/>
              <a:gd name="connsiteX121" fmla="*/ 190653 w 4876809"/>
              <a:gd name="connsiteY121" fmla="*/ 2800350 h 3848100"/>
              <a:gd name="connsiteX122" fmla="*/ 95403 w 4876809"/>
              <a:gd name="connsiteY122" fmla="*/ 2895600 h 3848100"/>
              <a:gd name="connsiteX123" fmla="*/ 153 w 4876809"/>
              <a:gd name="connsiteY123" fmla="*/ 2800350 h 3848100"/>
              <a:gd name="connsiteX124" fmla="*/ 153 w 4876809"/>
              <a:gd name="connsiteY124" fmla="*/ 2714625 h 3848100"/>
              <a:gd name="connsiteX125" fmla="*/ 95403 w 4876809"/>
              <a:gd name="connsiteY125" fmla="*/ 2619375 h 3848100"/>
              <a:gd name="connsiteX126" fmla="*/ 1861842 w 4876809"/>
              <a:gd name="connsiteY126" fmla="*/ 2578922 h 3848100"/>
              <a:gd name="connsiteX127" fmla="*/ 2147592 w 4876809"/>
              <a:gd name="connsiteY127" fmla="*/ 2864672 h 3848100"/>
              <a:gd name="connsiteX128" fmla="*/ 1861842 w 4876809"/>
              <a:gd name="connsiteY128" fmla="*/ 3150422 h 3848100"/>
              <a:gd name="connsiteX129" fmla="*/ 1576092 w 4876809"/>
              <a:gd name="connsiteY129" fmla="*/ 2864672 h 3848100"/>
              <a:gd name="connsiteX130" fmla="*/ 1861842 w 4876809"/>
              <a:gd name="connsiteY130" fmla="*/ 2578922 h 3848100"/>
              <a:gd name="connsiteX131" fmla="*/ 2714997 w 4876809"/>
              <a:gd name="connsiteY131" fmla="*/ 2451859 h 3848100"/>
              <a:gd name="connsiteX132" fmla="*/ 4273211 w 4876809"/>
              <a:gd name="connsiteY132" fmla="*/ 2451859 h 3848100"/>
              <a:gd name="connsiteX133" fmla="*/ 4368461 w 4876809"/>
              <a:gd name="connsiteY133" fmla="*/ 2547109 h 3848100"/>
              <a:gd name="connsiteX134" fmla="*/ 4273211 w 4876809"/>
              <a:gd name="connsiteY134" fmla="*/ 2642359 h 3848100"/>
              <a:gd name="connsiteX135" fmla="*/ 2714997 w 4876809"/>
              <a:gd name="connsiteY135" fmla="*/ 2642359 h 3848100"/>
              <a:gd name="connsiteX136" fmla="*/ 2619747 w 4876809"/>
              <a:gd name="connsiteY136" fmla="*/ 2547109 h 3848100"/>
              <a:gd name="connsiteX137" fmla="*/ 2714997 w 4876809"/>
              <a:gd name="connsiteY137" fmla="*/ 2451859 h 3848100"/>
              <a:gd name="connsiteX138" fmla="*/ 4781560 w 4876809"/>
              <a:gd name="connsiteY138" fmla="*/ 2284190 h 3848100"/>
              <a:gd name="connsiteX139" fmla="*/ 4876809 w 4876809"/>
              <a:gd name="connsiteY139" fmla="*/ 2379440 h 3848100"/>
              <a:gd name="connsiteX140" fmla="*/ 4876809 w 4876809"/>
              <a:gd name="connsiteY140" fmla="*/ 2465165 h 3848100"/>
              <a:gd name="connsiteX141" fmla="*/ 4781560 w 4876809"/>
              <a:gd name="connsiteY141" fmla="*/ 2560415 h 3848100"/>
              <a:gd name="connsiteX142" fmla="*/ 4686310 w 4876809"/>
              <a:gd name="connsiteY142" fmla="*/ 2465165 h 3848100"/>
              <a:gd name="connsiteX143" fmla="*/ 4686310 w 4876809"/>
              <a:gd name="connsiteY143" fmla="*/ 2379440 h 3848100"/>
              <a:gd name="connsiteX144" fmla="*/ 4781560 w 4876809"/>
              <a:gd name="connsiteY144" fmla="*/ 2284190 h 3848100"/>
              <a:gd name="connsiteX145" fmla="*/ 95403 w 4876809"/>
              <a:gd name="connsiteY145" fmla="*/ 2145688 h 3848100"/>
              <a:gd name="connsiteX146" fmla="*/ 190653 w 4876809"/>
              <a:gd name="connsiteY146" fmla="*/ 2240938 h 3848100"/>
              <a:gd name="connsiteX147" fmla="*/ 190653 w 4876809"/>
              <a:gd name="connsiteY147" fmla="*/ 2324100 h 3848100"/>
              <a:gd name="connsiteX148" fmla="*/ 95403 w 4876809"/>
              <a:gd name="connsiteY148" fmla="*/ 2419350 h 3848100"/>
              <a:gd name="connsiteX149" fmla="*/ 153 w 4876809"/>
              <a:gd name="connsiteY149" fmla="*/ 2324100 h 3848100"/>
              <a:gd name="connsiteX150" fmla="*/ 153 w 4876809"/>
              <a:gd name="connsiteY150" fmla="*/ 2240938 h 3848100"/>
              <a:gd name="connsiteX151" fmla="*/ 95403 w 4876809"/>
              <a:gd name="connsiteY151" fmla="*/ 2145688 h 3848100"/>
              <a:gd name="connsiteX152" fmla="*/ 1196207 w 4876809"/>
              <a:gd name="connsiteY152" fmla="*/ 2035293 h 3848100"/>
              <a:gd name="connsiteX153" fmla="*/ 1100957 w 4876809"/>
              <a:gd name="connsiteY153" fmla="*/ 2130543 h 3848100"/>
              <a:gd name="connsiteX154" fmla="*/ 1196207 w 4876809"/>
              <a:gd name="connsiteY154" fmla="*/ 2225793 h 3848100"/>
              <a:gd name="connsiteX155" fmla="*/ 1291457 w 4876809"/>
              <a:gd name="connsiteY155" fmla="*/ 2130543 h 3848100"/>
              <a:gd name="connsiteX156" fmla="*/ 1196207 w 4876809"/>
              <a:gd name="connsiteY156" fmla="*/ 2035293 h 3848100"/>
              <a:gd name="connsiteX157" fmla="*/ 1741039 w 4876809"/>
              <a:gd name="connsiteY157" fmla="*/ 1998856 h 3848100"/>
              <a:gd name="connsiteX158" fmla="*/ 1777003 w 4876809"/>
              <a:gd name="connsiteY158" fmla="*/ 2010565 h 3848100"/>
              <a:gd name="connsiteX159" fmla="*/ 1813122 w 4876809"/>
              <a:gd name="connsiteY159" fmla="*/ 2140334 h 3848100"/>
              <a:gd name="connsiteX160" fmla="*/ 1300972 w 4876809"/>
              <a:gd name="connsiteY160" fmla="*/ 3047533 h 3848100"/>
              <a:gd name="connsiteX161" fmla="*/ 1217942 w 4876809"/>
              <a:gd name="connsiteY161" fmla="*/ 3095977 h 3848100"/>
              <a:gd name="connsiteX162" fmla="*/ 1171203 w 4876809"/>
              <a:gd name="connsiteY162" fmla="*/ 3083652 h 3848100"/>
              <a:gd name="connsiteX163" fmla="*/ 1135084 w 4876809"/>
              <a:gd name="connsiteY163" fmla="*/ 2953883 h 3848100"/>
              <a:gd name="connsiteX164" fmla="*/ 1647234 w 4876809"/>
              <a:gd name="connsiteY164" fmla="*/ 2046684 h 3848100"/>
              <a:gd name="connsiteX165" fmla="*/ 1741039 w 4876809"/>
              <a:gd name="connsiteY165" fmla="*/ 1998856 h 3848100"/>
              <a:gd name="connsiteX166" fmla="*/ 2714349 w 4876809"/>
              <a:gd name="connsiteY166" fmla="*/ 1994659 h 3848100"/>
              <a:gd name="connsiteX167" fmla="*/ 4272562 w 4876809"/>
              <a:gd name="connsiteY167" fmla="*/ 1994659 h 3848100"/>
              <a:gd name="connsiteX168" fmla="*/ 4367812 w 4876809"/>
              <a:gd name="connsiteY168" fmla="*/ 2089909 h 3848100"/>
              <a:gd name="connsiteX169" fmla="*/ 4272562 w 4876809"/>
              <a:gd name="connsiteY169" fmla="*/ 2185159 h 3848100"/>
              <a:gd name="connsiteX170" fmla="*/ 2714349 w 4876809"/>
              <a:gd name="connsiteY170" fmla="*/ 2185159 h 3848100"/>
              <a:gd name="connsiteX171" fmla="*/ 2619099 w 4876809"/>
              <a:gd name="connsiteY171" fmla="*/ 2089909 h 3848100"/>
              <a:gd name="connsiteX172" fmla="*/ 2714349 w 4876809"/>
              <a:gd name="connsiteY172" fmla="*/ 1994659 h 3848100"/>
              <a:gd name="connsiteX173" fmla="*/ 1196207 w 4876809"/>
              <a:gd name="connsiteY173" fmla="*/ 1844793 h 3848100"/>
              <a:gd name="connsiteX174" fmla="*/ 1481957 w 4876809"/>
              <a:gd name="connsiteY174" fmla="*/ 2130543 h 3848100"/>
              <a:gd name="connsiteX175" fmla="*/ 1196207 w 4876809"/>
              <a:gd name="connsiteY175" fmla="*/ 2416293 h 3848100"/>
              <a:gd name="connsiteX176" fmla="*/ 910457 w 4876809"/>
              <a:gd name="connsiteY176" fmla="*/ 2130543 h 3848100"/>
              <a:gd name="connsiteX177" fmla="*/ 1196207 w 4876809"/>
              <a:gd name="connsiteY177" fmla="*/ 1844793 h 3848100"/>
              <a:gd name="connsiteX178" fmla="*/ 4781560 w 4876809"/>
              <a:gd name="connsiteY178" fmla="*/ 1807940 h 3848100"/>
              <a:gd name="connsiteX179" fmla="*/ 4876809 w 4876809"/>
              <a:gd name="connsiteY179" fmla="*/ 1903190 h 3848100"/>
              <a:gd name="connsiteX180" fmla="*/ 4876809 w 4876809"/>
              <a:gd name="connsiteY180" fmla="*/ 1988915 h 3848100"/>
              <a:gd name="connsiteX181" fmla="*/ 4781560 w 4876809"/>
              <a:gd name="connsiteY181" fmla="*/ 2084165 h 3848100"/>
              <a:gd name="connsiteX182" fmla="*/ 4686310 w 4876809"/>
              <a:gd name="connsiteY182" fmla="*/ 1988915 h 3848100"/>
              <a:gd name="connsiteX183" fmla="*/ 4686310 w 4876809"/>
              <a:gd name="connsiteY183" fmla="*/ 1903190 h 3848100"/>
              <a:gd name="connsiteX184" fmla="*/ 4781560 w 4876809"/>
              <a:gd name="connsiteY184" fmla="*/ 1807940 h 3848100"/>
              <a:gd name="connsiteX185" fmla="*/ 4781560 w 4876809"/>
              <a:gd name="connsiteY185" fmla="*/ 1331690 h 3848100"/>
              <a:gd name="connsiteX186" fmla="*/ 4876809 w 4876809"/>
              <a:gd name="connsiteY186" fmla="*/ 1426940 h 3848100"/>
              <a:gd name="connsiteX187" fmla="*/ 4876809 w 4876809"/>
              <a:gd name="connsiteY187" fmla="*/ 1512665 h 3848100"/>
              <a:gd name="connsiteX188" fmla="*/ 4781560 w 4876809"/>
              <a:gd name="connsiteY188" fmla="*/ 1607915 h 3848100"/>
              <a:gd name="connsiteX189" fmla="*/ 4686310 w 4876809"/>
              <a:gd name="connsiteY189" fmla="*/ 1512665 h 3848100"/>
              <a:gd name="connsiteX190" fmla="*/ 4686310 w 4876809"/>
              <a:gd name="connsiteY190" fmla="*/ 1426940 h 3848100"/>
              <a:gd name="connsiteX191" fmla="*/ 4781560 w 4876809"/>
              <a:gd name="connsiteY191" fmla="*/ 1331690 h 3848100"/>
              <a:gd name="connsiteX192" fmla="*/ 476250 w 4876809"/>
              <a:gd name="connsiteY192" fmla="*/ 1133475 h 3848100"/>
              <a:gd name="connsiteX193" fmla="*/ 190500 w 4876809"/>
              <a:gd name="connsiteY193" fmla="*/ 1419225 h 3848100"/>
              <a:gd name="connsiteX194" fmla="*/ 476250 w 4876809"/>
              <a:gd name="connsiteY194" fmla="*/ 1704975 h 3848100"/>
              <a:gd name="connsiteX195" fmla="*/ 762000 w 4876809"/>
              <a:gd name="connsiteY195" fmla="*/ 1419225 h 3848100"/>
              <a:gd name="connsiteX196" fmla="*/ 476250 w 4876809"/>
              <a:gd name="connsiteY196" fmla="*/ 1133475 h 3848100"/>
              <a:gd name="connsiteX197" fmla="*/ 2242975 w 4876809"/>
              <a:gd name="connsiteY197" fmla="*/ 1041787 h 3848100"/>
              <a:gd name="connsiteX198" fmla="*/ 1840763 w 4876809"/>
              <a:gd name="connsiteY198" fmla="*/ 1173004 h 3848100"/>
              <a:gd name="connsiteX199" fmla="*/ 2566787 w 4876809"/>
              <a:gd name="connsiteY199" fmla="*/ 1402118 h 3848100"/>
              <a:gd name="connsiteX200" fmla="*/ 3390528 w 4876809"/>
              <a:gd name="connsiteY200" fmla="*/ 1426959 h 3848100"/>
              <a:gd name="connsiteX201" fmla="*/ 1529058 w 4876809"/>
              <a:gd name="connsiteY201" fmla="*/ 855450 h 3848100"/>
              <a:gd name="connsiteX202" fmla="*/ 1596399 w 4876809"/>
              <a:gd name="connsiteY202" fmla="*/ 883358 h 3848100"/>
              <a:gd name="connsiteX203" fmla="*/ 1624308 w 4876809"/>
              <a:gd name="connsiteY203" fmla="*/ 950700 h 3848100"/>
              <a:gd name="connsiteX204" fmla="*/ 1596399 w 4876809"/>
              <a:gd name="connsiteY204" fmla="*/ 1018041 h 3848100"/>
              <a:gd name="connsiteX205" fmla="*/ 1529058 w 4876809"/>
              <a:gd name="connsiteY205" fmla="*/ 1045950 h 3848100"/>
              <a:gd name="connsiteX206" fmla="*/ 1461716 w 4876809"/>
              <a:gd name="connsiteY206" fmla="*/ 1018041 h 3848100"/>
              <a:gd name="connsiteX207" fmla="*/ 1433808 w 4876809"/>
              <a:gd name="connsiteY207" fmla="*/ 950700 h 3848100"/>
              <a:gd name="connsiteX208" fmla="*/ 1461716 w 4876809"/>
              <a:gd name="connsiteY208" fmla="*/ 883358 h 3848100"/>
              <a:gd name="connsiteX209" fmla="*/ 1529058 w 4876809"/>
              <a:gd name="connsiteY209" fmla="*/ 855450 h 3848100"/>
              <a:gd name="connsiteX210" fmla="*/ 4705360 w 4876809"/>
              <a:gd name="connsiteY210" fmla="*/ 855440 h 3848100"/>
              <a:gd name="connsiteX211" fmla="*/ 4781560 w 4876809"/>
              <a:gd name="connsiteY211" fmla="*/ 855440 h 3848100"/>
              <a:gd name="connsiteX212" fmla="*/ 4876809 w 4876809"/>
              <a:gd name="connsiteY212" fmla="*/ 950690 h 3848100"/>
              <a:gd name="connsiteX213" fmla="*/ 4876809 w 4876809"/>
              <a:gd name="connsiteY213" fmla="*/ 1036415 h 3848100"/>
              <a:gd name="connsiteX214" fmla="*/ 4781560 w 4876809"/>
              <a:gd name="connsiteY214" fmla="*/ 1131665 h 3848100"/>
              <a:gd name="connsiteX215" fmla="*/ 4686700 w 4876809"/>
              <a:gd name="connsiteY215" fmla="*/ 1044082 h 3848100"/>
              <a:gd name="connsiteX216" fmla="*/ 4610110 w 4876809"/>
              <a:gd name="connsiteY216" fmla="*/ 950690 h 3848100"/>
              <a:gd name="connsiteX217" fmla="*/ 4705360 w 4876809"/>
              <a:gd name="connsiteY217" fmla="*/ 855440 h 3848100"/>
              <a:gd name="connsiteX218" fmla="*/ 4229110 w 4876809"/>
              <a:gd name="connsiteY218" fmla="*/ 855440 h 3848100"/>
              <a:gd name="connsiteX219" fmla="*/ 4314835 w 4876809"/>
              <a:gd name="connsiteY219" fmla="*/ 855440 h 3848100"/>
              <a:gd name="connsiteX220" fmla="*/ 4410085 w 4876809"/>
              <a:gd name="connsiteY220" fmla="*/ 950690 h 3848100"/>
              <a:gd name="connsiteX221" fmla="*/ 4314835 w 4876809"/>
              <a:gd name="connsiteY221" fmla="*/ 1045940 h 3848100"/>
              <a:gd name="connsiteX222" fmla="*/ 4229110 w 4876809"/>
              <a:gd name="connsiteY222" fmla="*/ 1045940 h 3848100"/>
              <a:gd name="connsiteX223" fmla="*/ 4133860 w 4876809"/>
              <a:gd name="connsiteY223" fmla="*/ 950690 h 3848100"/>
              <a:gd name="connsiteX224" fmla="*/ 4229110 w 4876809"/>
              <a:gd name="connsiteY224" fmla="*/ 855440 h 3848100"/>
              <a:gd name="connsiteX225" fmla="*/ 3752860 w 4876809"/>
              <a:gd name="connsiteY225" fmla="*/ 855440 h 3848100"/>
              <a:gd name="connsiteX226" fmla="*/ 3838585 w 4876809"/>
              <a:gd name="connsiteY226" fmla="*/ 855440 h 3848100"/>
              <a:gd name="connsiteX227" fmla="*/ 3933835 w 4876809"/>
              <a:gd name="connsiteY227" fmla="*/ 950690 h 3848100"/>
              <a:gd name="connsiteX228" fmla="*/ 3838585 w 4876809"/>
              <a:gd name="connsiteY228" fmla="*/ 1045940 h 3848100"/>
              <a:gd name="connsiteX229" fmla="*/ 3752860 w 4876809"/>
              <a:gd name="connsiteY229" fmla="*/ 1045940 h 3848100"/>
              <a:gd name="connsiteX230" fmla="*/ 3657610 w 4876809"/>
              <a:gd name="connsiteY230" fmla="*/ 950690 h 3848100"/>
              <a:gd name="connsiteX231" fmla="*/ 3752860 w 4876809"/>
              <a:gd name="connsiteY231" fmla="*/ 855440 h 3848100"/>
              <a:gd name="connsiteX232" fmla="*/ 3276610 w 4876809"/>
              <a:gd name="connsiteY232" fmla="*/ 855440 h 3848100"/>
              <a:gd name="connsiteX233" fmla="*/ 3362335 w 4876809"/>
              <a:gd name="connsiteY233" fmla="*/ 855440 h 3848100"/>
              <a:gd name="connsiteX234" fmla="*/ 3457585 w 4876809"/>
              <a:gd name="connsiteY234" fmla="*/ 950690 h 3848100"/>
              <a:gd name="connsiteX235" fmla="*/ 3362335 w 4876809"/>
              <a:gd name="connsiteY235" fmla="*/ 1045940 h 3848100"/>
              <a:gd name="connsiteX236" fmla="*/ 3276610 w 4876809"/>
              <a:gd name="connsiteY236" fmla="*/ 1045940 h 3848100"/>
              <a:gd name="connsiteX237" fmla="*/ 3181360 w 4876809"/>
              <a:gd name="connsiteY237" fmla="*/ 950690 h 3848100"/>
              <a:gd name="connsiteX238" fmla="*/ 3276610 w 4876809"/>
              <a:gd name="connsiteY238" fmla="*/ 855440 h 3848100"/>
              <a:gd name="connsiteX239" fmla="*/ 935421 w 4876809"/>
              <a:gd name="connsiteY239" fmla="*/ 602913 h 3848100"/>
              <a:gd name="connsiteX240" fmla="*/ 744360 w 4876809"/>
              <a:gd name="connsiteY240" fmla="*/ 869728 h 3848100"/>
              <a:gd name="connsiteX241" fmla="*/ 1252556 w 4876809"/>
              <a:gd name="connsiteY241" fmla="*/ 709355 h 3848100"/>
              <a:gd name="connsiteX242" fmla="*/ 2976123 w 4876809"/>
              <a:gd name="connsiteY242" fmla="*/ 424789 h 3848100"/>
              <a:gd name="connsiteX243" fmla="*/ 2566787 w 4876809"/>
              <a:gd name="connsiteY243" fmla="*/ 494376 h 3848100"/>
              <a:gd name="connsiteX244" fmla="*/ 784679 w 4876809"/>
              <a:gd name="connsiteY244" fmla="*/ 1056770 h 3848100"/>
              <a:gd name="connsiteX245" fmla="*/ 928497 w 4876809"/>
              <a:gd name="connsiteY245" fmla="*/ 1270225 h 3848100"/>
              <a:gd name="connsiteX246" fmla="*/ 3386195 w 4876809"/>
              <a:gd name="connsiteY246" fmla="*/ 468458 h 3848100"/>
              <a:gd name="connsiteX247" fmla="*/ 2976123 w 4876809"/>
              <a:gd name="connsiteY247" fmla="*/ 424789 h 3848100"/>
              <a:gd name="connsiteX248" fmla="*/ 476402 w 4876809"/>
              <a:gd name="connsiteY248" fmla="*/ 190500 h 3848100"/>
              <a:gd name="connsiteX249" fmla="*/ 190652 w 4876809"/>
              <a:gd name="connsiteY249" fmla="*/ 476250 h 3848100"/>
              <a:gd name="connsiteX250" fmla="*/ 476402 w 4876809"/>
              <a:gd name="connsiteY250" fmla="*/ 762000 h 3848100"/>
              <a:gd name="connsiteX251" fmla="*/ 762152 w 4876809"/>
              <a:gd name="connsiteY251" fmla="*/ 476250 h 3848100"/>
              <a:gd name="connsiteX252" fmla="*/ 476402 w 4876809"/>
              <a:gd name="connsiteY252" fmla="*/ 190500 h 3848100"/>
              <a:gd name="connsiteX253" fmla="*/ 476402 w 4876809"/>
              <a:gd name="connsiteY253" fmla="*/ 0 h 3848100"/>
              <a:gd name="connsiteX254" fmla="*/ 947433 w 4876809"/>
              <a:gd name="connsiteY254" fmla="*/ 406003 h 3848100"/>
              <a:gd name="connsiteX255" fmla="*/ 1547184 w 4876809"/>
              <a:gd name="connsiteY255" fmla="*/ 607304 h 3848100"/>
              <a:gd name="connsiteX256" fmla="*/ 1559452 w 4876809"/>
              <a:gd name="connsiteY256" fmla="*/ 612514 h 3848100"/>
              <a:gd name="connsiteX257" fmla="*/ 2509466 w 4876809"/>
              <a:gd name="connsiteY257" fmla="*/ 312715 h 3848100"/>
              <a:gd name="connsiteX258" fmla="*/ 3723551 w 4876809"/>
              <a:gd name="connsiteY258" fmla="*/ 384572 h 3848100"/>
              <a:gd name="connsiteX259" fmla="*/ 3779482 w 4876809"/>
              <a:gd name="connsiteY259" fmla="*/ 476555 h 3848100"/>
              <a:gd name="connsiteX260" fmla="*/ 3713912 w 4876809"/>
              <a:gd name="connsiteY260" fmla="*/ 561937 h 3848100"/>
              <a:gd name="connsiteX261" fmla="*/ 2546575 w 4876809"/>
              <a:gd name="connsiteY261" fmla="*/ 942746 h 3848100"/>
              <a:gd name="connsiteX262" fmla="*/ 3714674 w 4876809"/>
              <a:gd name="connsiteY262" fmla="*/ 1334814 h 3848100"/>
              <a:gd name="connsiteX263" fmla="*/ 3779491 w 4876809"/>
              <a:gd name="connsiteY263" fmla="*/ 1420349 h 3848100"/>
              <a:gd name="connsiteX264" fmla="*/ 3723541 w 4876809"/>
              <a:gd name="connsiteY264" fmla="*/ 1511932 h 3848100"/>
              <a:gd name="connsiteX265" fmla="*/ 3022663 w 4876809"/>
              <a:gd name="connsiteY265" fmla="*/ 1662960 h 3848100"/>
              <a:gd name="connsiteX266" fmla="*/ 2509456 w 4876809"/>
              <a:gd name="connsiteY266" fmla="*/ 1583788 h 3848100"/>
              <a:gd name="connsiteX267" fmla="*/ 1529505 w 4876809"/>
              <a:gd name="connsiteY267" fmla="*/ 1274540 h 3848100"/>
              <a:gd name="connsiteX268" fmla="*/ 950366 w 4876809"/>
              <a:gd name="connsiteY268" fmla="*/ 1463468 h 3848100"/>
              <a:gd name="connsiteX269" fmla="*/ 476250 w 4876809"/>
              <a:gd name="connsiteY269" fmla="*/ 1895475 h 3848100"/>
              <a:gd name="connsiteX270" fmla="*/ 0 w 4876809"/>
              <a:gd name="connsiteY270" fmla="*/ 1419225 h 3848100"/>
              <a:gd name="connsiteX271" fmla="*/ 409660 w 4876809"/>
              <a:gd name="connsiteY271" fmla="*/ 947728 h 3848100"/>
              <a:gd name="connsiteX272" fmla="*/ 152 w 4876809"/>
              <a:gd name="connsiteY272" fmla="*/ 476250 h 3848100"/>
              <a:gd name="connsiteX273" fmla="*/ 476402 w 4876809"/>
              <a:gd name="connsiteY273" fmla="*/ 0 h 384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</a:cxnLst>
            <a:rect l="l" t="t" r="r" b="b"/>
            <a:pathLst>
              <a:path w="4876809" h="3848100">
                <a:moveTo>
                  <a:pt x="4695835" y="3657600"/>
                </a:moveTo>
                <a:lnTo>
                  <a:pt x="4781560" y="3657600"/>
                </a:lnTo>
                <a:cubicBezTo>
                  <a:pt x="4834166" y="3657600"/>
                  <a:pt x="4876809" y="3700253"/>
                  <a:pt x="4876809" y="3752850"/>
                </a:cubicBezTo>
                <a:cubicBezTo>
                  <a:pt x="4876809" y="3805447"/>
                  <a:pt x="4834166" y="3848100"/>
                  <a:pt x="4781560" y="3848100"/>
                </a:cubicBezTo>
                <a:lnTo>
                  <a:pt x="4695835" y="3848100"/>
                </a:lnTo>
                <a:cubicBezTo>
                  <a:pt x="4643228" y="3848100"/>
                  <a:pt x="4600585" y="3805447"/>
                  <a:pt x="4600585" y="3752850"/>
                </a:cubicBezTo>
                <a:cubicBezTo>
                  <a:pt x="4600585" y="3700253"/>
                  <a:pt x="4643228" y="3657600"/>
                  <a:pt x="4695835" y="3657600"/>
                </a:cubicBezTo>
                <a:close/>
                <a:moveTo>
                  <a:pt x="4219585" y="3657600"/>
                </a:moveTo>
                <a:lnTo>
                  <a:pt x="4305310" y="3657600"/>
                </a:lnTo>
                <a:cubicBezTo>
                  <a:pt x="4357916" y="3657600"/>
                  <a:pt x="4400560" y="3700253"/>
                  <a:pt x="4400560" y="3752850"/>
                </a:cubicBezTo>
                <a:cubicBezTo>
                  <a:pt x="4400560" y="3805447"/>
                  <a:pt x="4357916" y="3848100"/>
                  <a:pt x="4305310" y="3848100"/>
                </a:cubicBezTo>
                <a:lnTo>
                  <a:pt x="4219585" y="3848100"/>
                </a:lnTo>
                <a:cubicBezTo>
                  <a:pt x="4166978" y="3848100"/>
                  <a:pt x="4124335" y="3805447"/>
                  <a:pt x="4124335" y="3752850"/>
                </a:cubicBezTo>
                <a:cubicBezTo>
                  <a:pt x="4124335" y="3700253"/>
                  <a:pt x="4166978" y="3657600"/>
                  <a:pt x="4219585" y="3657600"/>
                </a:cubicBezTo>
                <a:close/>
                <a:moveTo>
                  <a:pt x="3743335" y="3657600"/>
                </a:moveTo>
                <a:lnTo>
                  <a:pt x="3829060" y="3657600"/>
                </a:lnTo>
                <a:cubicBezTo>
                  <a:pt x="3881666" y="3657600"/>
                  <a:pt x="3924310" y="3700253"/>
                  <a:pt x="3924310" y="3752850"/>
                </a:cubicBezTo>
                <a:cubicBezTo>
                  <a:pt x="3924310" y="3805447"/>
                  <a:pt x="3881666" y="3848100"/>
                  <a:pt x="3829060" y="3848100"/>
                </a:cubicBezTo>
                <a:lnTo>
                  <a:pt x="3743335" y="3848100"/>
                </a:lnTo>
                <a:cubicBezTo>
                  <a:pt x="3690728" y="3848100"/>
                  <a:pt x="3648085" y="3805447"/>
                  <a:pt x="3648085" y="3752850"/>
                </a:cubicBezTo>
                <a:cubicBezTo>
                  <a:pt x="3648085" y="3700253"/>
                  <a:pt x="3690728" y="3657600"/>
                  <a:pt x="3743335" y="3657600"/>
                </a:cubicBezTo>
                <a:close/>
                <a:moveTo>
                  <a:pt x="3267085" y="3657600"/>
                </a:moveTo>
                <a:lnTo>
                  <a:pt x="3352810" y="3657600"/>
                </a:lnTo>
                <a:cubicBezTo>
                  <a:pt x="3405416" y="3657600"/>
                  <a:pt x="3448060" y="3700253"/>
                  <a:pt x="3448060" y="3752850"/>
                </a:cubicBezTo>
                <a:cubicBezTo>
                  <a:pt x="3448060" y="3805447"/>
                  <a:pt x="3405416" y="3848100"/>
                  <a:pt x="3352810" y="3848100"/>
                </a:cubicBezTo>
                <a:lnTo>
                  <a:pt x="3267085" y="3848100"/>
                </a:lnTo>
                <a:cubicBezTo>
                  <a:pt x="3214478" y="3848100"/>
                  <a:pt x="3171835" y="3805447"/>
                  <a:pt x="3171835" y="3752850"/>
                </a:cubicBezTo>
                <a:cubicBezTo>
                  <a:pt x="3171835" y="3700253"/>
                  <a:pt x="3214478" y="3657600"/>
                  <a:pt x="3267085" y="3657600"/>
                </a:cubicBezTo>
                <a:close/>
                <a:moveTo>
                  <a:pt x="2790835" y="3657600"/>
                </a:moveTo>
                <a:lnTo>
                  <a:pt x="2876560" y="3657600"/>
                </a:lnTo>
                <a:cubicBezTo>
                  <a:pt x="2929166" y="3657600"/>
                  <a:pt x="2971810" y="3700253"/>
                  <a:pt x="2971810" y="3752850"/>
                </a:cubicBezTo>
                <a:cubicBezTo>
                  <a:pt x="2971810" y="3805447"/>
                  <a:pt x="2929166" y="3848100"/>
                  <a:pt x="2876560" y="3848100"/>
                </a:cubicBezTo>
                <a:lnTo>
                  <a:pt x="2790835" y="3848100"/>
                </a:lnTo>
                <a:cubicBezTo>
                  <a:pt x="2738228" y="3848100"/>
                  <a:pt x="2695585" y="3805447"/>
                  <a:pt x="2695585" y="3752850"/>
                </a:cubicBezTo>
                <a:cubicBezTo>
                  <a:pt x="2695585" y="3700253"/>
                  <a:pt x="2738228" y="3657600"/>
                  <a:pt x="2790835" y="3657600"/>
                </a:cubicBezTo>
                <a:close/>
                <a:moveTo>
                  <a:pt x="2314585" y="3657600"/>
                </a:moveTo>
                <a:lnTo>
                  <a:pt x="2400310" y="3657600"/>
                </a:lnTo>
                <a:cubicBezTo>
                  <a:pt x="2452916" y="3657600"/>
                  <a:pt x="2495560" y="3700253"/>
                  <a:pt x="2495560" y="3752850"/>
                </a:cubicBezTo>
                <a:cubicBezTo>
                  <a:pt x="2495560" y="3805447"/>
                  <a:pt x="2452916" y="3848100"/>
                  <a:pt x="2400310" y="3848100"/>
                </a:cubicBezTo>
                <a:lnTo>
                  <a:pt x="2314585" y="3848100"/>
                </a:lnTo>
                <a:cubicBezTo>
                  <a:pt x="2261978" y="3848100"/>
                  <a:pt x="2219335" y="3805447"/>
                  <a:pt x="2219335" y="3752850"/>
                </a:cubicBezTo>
                <a:cubicBezTo>
                  <a:pt x="2219335" y="3700253"/>
                  <a:pt x="2261978" y="3657600"/>
                  <a:pt x="2314585" y="3657600"/>
                </a:cubicBezTo>
                <a:close/>
                <a:moveTo>
                  <a:pt x="1838335" y="3657600"/>
                </a:moveTo>
                <a:lnTo>
                  <a:pt x="1924060" y="3657600"/>
                </a:lnTo>
                <a:cubicBezTo>
                  <a:pt x="1976666" y="3657600"/>
                  <a:pt x="2019310" y="3700253"/>
                  <a:pt x="2019310" y="3752850"/>
                </a:cubicBezTo>
                <a:cubicBezTo>
                  <a:pt x="2019310" y="3805447"/>
                  <a:pt x="1976666" y="3848100"/>
                  <a:pt x="1924060" y="3848100"/>
                </a:cubicBezTo>
                <a:lnTo>
                  <a:pt x="1838335" y="3848100"/>
                </a:lnTo>
                <a:cubicBezTo>
                  <a:pt x="1785728" y="3848100"/>
                  <a:pt x="1743085" y="3805447"/>
                  <a:pt x="1743085" y="3752850"/>
                </a:cubicBezTo>
                <a:cubicBezTo>
                  <a:pt x="1743085" y="3700253"/>
                  <a:pt x="1785728" y="3657600"/>
                  <a:pt x="1838335" y="3657600"/>
                </a:cubicBezTo>
                <a:close/>
                <a:moveTo>
                  <a:pt x="1362085" y="3657600"/>
                </a:moveTo>
                <a:lnTo>
                  <a:pt x="1447810" y="3657600"/>
                </a:lnTo>
                <a:cubicBezTo>
                  <a:pt x="1500416" y="3657600"/>
                  <a:pt x="1543060" y="3700253"/>
                  <a:pt x="1543060" y="3752850"/>
                </a:cubicBezTo>
                <a:cubicBezTo>
                  <a:pt x="1543060" y="3805447"/>
                  <a:pt x="1500416" y="3848100"/>
                  <a:pt x="1447810" y="3848100"/>
                </a:cubicBezTo>
                <a:lnTo>
                  <a:pt x="1362085" y="3848100"/>
                </a:lnTo>
                <a:cubicBezTo>
                  <a:pt x="1309478" y="3848100"/>
                  <a:pt x="1266835" y="3805447"/>
                  <a:pt x="1266835" y="3752850"/>
                </a:cubicBezTo>
                <a:cubicBezTo>
                  <a:pt x="1266835" y="3700253"/>
                  <a:pt x="1309478" y="3657600"/>
                  <a:pt x="1362085" y="3657600"/>
                </a:cubicBezTo>
                <a:close/>
                <a:moveTo>
                  <a:pt x="885835" y="3657600"/>
                </a:moveTo>
                <a:lnTo>
                  <a:pt x="971560" y="3657600"/>
                </a:lnTo>
                <a:cubicBezTo>
                  <a:pt x="1024166" y="3657600"/>
                  <a:pt x="1066810" y="3700253"/>
                  <a:pt x="1066810" y="3752850"/>
                </a:cubicBezTo>
                <a:cubicBezTo>
                  <a:pt x="1066810" y="3805447"/>
                  <a:pt x="1024166" y="3848100"/>
                  <a:pt x="971560" y="3848100"/>
                </a:cubicBezTo>
                <a:lnTo>
                  <a:pt x="885835" y="3848100"/>
                </a:lnTo>
                <a:cubicBezTo>
                  <a:pt x="833228" y="3848100"/>
                  <a:pt x="790585" y="3805447"/>
                  <a:pt x="790585" y="3752850"/>
                </a:cubicBezTo>
                <a:cubicBezTo>
                  <a:pt x="790585" y="3700253"/>
                  <a:pt x="833228" y="3657600"/>
                  <a:pt x="885835" y="3657600"/>
                </a:cubicBezTo>
                <a:close/>
                <a:moveTo>
                  <a:pt x="409585" y="3657600"/>
                </a:moveTo>
                <a:lnTo>
                  <a:pt x="495310" y="3657600"/>
                </a:lnTo>
                <a:cubicBezTo>
                  <a:pt x="547916" y="3657600"/>
                  <a:pt x="590560" y="3700253"/>
                  <a:pt x="590560" y="3752850"/>
                </a:cubicBezTo>
                <a:cubicBezTo>
                  <a:pt x="590560" y="3805447"/>
                  <a:pt x="547916" y="3848100"/>
                  <a:pt x="495310" y="3848100"/>
                </a:cubicBezTo>
                <a:lnTo>
                  <a:pt x="409585" y="3848100"/>
                </a:lnTo>
                <a:cubicBezTo>
                  <a:pt x="356978" y="3848100"/>
                  <a:pt x="314335" y="3805447"/>
                  <a:pt x="314335" y="3752850"/>
                </a:cubicBezTo>
                <a:cubicBezTo>
                  <a:pt x="314335" y="3700253"/>
                  <a:pt x="356978" y="3657600"/>
                  <a:pt x="409585" y="3657600"/>
                </a:cubicBezTo>
                <a:close/>
                <a:moveTo>
                  <a:pt x="95403" y="3571875"/>
                </a:moveTo>
                <a:cubicBezTo>
                  <a:pt x="148009" y="3571875"/>
                  <a:pt x="190653" y="3614528"/>
                  <a:pt x="190653" y="3667125"/>
                </a:cubicBezTo>
                <a:lnTo>
                  <a:pt x="190653" y="3752850"/>
                </a:lnTo>
                <a:cubicBezTo>
                  <a:pt x="190653" y="3805447"/>
                  <a:pt x="148009" y="3848100"/>
                  <a:pt x="95403" y="3848100"/>
                </a:cubicBezTo>
                <a:cubicBezTo>
                  <a:pt x="42796" y="3848100"/>
                  <a:pt x="153" y="3805447"/>
                  <a:pt x="153" y="3752850"/>
                </a:cubicBezTo>
                <a:lnTo>
                  <a:pt x="153" y="3667125"/>
                </a:lnTo>
                <a:cubicBezTo>
                  <a:pt x="153" y="3614528"/>
                  <a:pt x="42796" y="3571875"/>
                  <a:pt x="95403" y="3571875"/>
                </a:cubicBezTo>
                <a:close/>
                <a:moveTo>
                  <a:pt x="4781560" y="3236681"/>
                </a:moveTo>
                <a:cubicBezTo>
                  <a:pt x="4834166" y="3236681"/>
                  <a:pt x="4876809" y="3279334"/>
                  <a:pt x="4876809" y="3331931"/>
                </a:cubicBezTo>
                <a:lnTo>
                  <a:pt x="4876809" y="3417656"/>
                </a:lnTo>
                <a:cubicBezTo>
                  <a:pt x="4876809" y="3470253"/>
                  <a:pt x="4834166" y="3512906"/>
                  <a:pt x="4781560" y="3512906"/>
                </a:cubicBezTo>
                <a:cubicBezTo>
                  <a:pt x="4728953" y="3512906"/>
                  <a:pt x="4686310" y="3470253"/>
                  <a:pt x="4686310" y="3417656"/>
                </a:cubicBezTo>
                <a:lnTo>
                  <a:pt x="4686310" y="3331931"/>
                </a:lnTo>
                <a:cubicBezTo>
                  <a:pt x="4686310" y="3279334"/>
                  <a:pt x="4728953" y="3236681"/>
                  <a:pt x="4781560" y="3236681"/>
                </a:cubicBezTo>
                <a:close/>
                <a:moveTo>
                  <a:pt x="95403" y="3095625"/>
                </a:moveTo>
                <a:cubicBezTo>
                  <a:pt x="148009" y="3095625"/>
                  <a:pt x="190653" y="3138278"/>
                  <a:pt x="190653" y="3190875"/>
                </a:cubicBezTo>
                <a:lnTo>
                  <a:pt x="190653" y="3276600"/>
                </a:lnTo>
                <a:cubicBezTo>
                  <a:pt x="190653" y="3329197"/>
                  <a:pt x="148009" y="3371850"/>
                  <a:pt x="95403" y="3371850"/>
                </a:cubicBezTo>
                <a:cubicBezTo>
                  <a:pt x="42796" y="3371850"/>
                  <a:pt x="153" y="3329197"/>
                  <a:pt x="153" y="3276600"/>
                </a:cubicBezTo>
                <a:lnTo>
                  <a:pt x="153" y="3190875"/>
                </a:lnTo>
                <a:cubicBezTo>
                  <a:pt x="153" y="3138278"/>
                  <a:pt x="42796" y="3095625"/>
                  <a:pt x="95403" y="3095625"/>
                </a:cubicBezTo>
                <a:close/>
                <a:moveTo>
                  <a:pt x="2714482" y="2909059"/>
                </a:moveTo>
                <a:lnTo>
                  <a:pt x="3399891" y="2909059"/>
                </a:lnTo>
                <a:cubicBezTo>
                  <a:pt x="3452498" y="2909059"/>
                  <a:pt x="3495141" y="2951712"/>
                  <a:pt x="3495141" y="3004309"/>
                </a:cubicBezTo>
                <a:cubicBezTo>
                  <a:pt x="3495141" y="3056906"/>
                  <a:pt x="3452498" y="3099559"/>
                  <a:pt x="3399891" y="3099559"/>
                </a:cubicBezTo>
                <a:lnTo>
                  <a:pt x="2714482" y="3099559"/>
                </a:lnTo>
                <a:cubicBezTo>
                  <a:pt x="2661875" y="3099559"/>
                  <a:pt x="2619232" y="3056906"/>
                  <a:pt x="2619232" y="3004309"/>
                </a:cubicBezTo>
                <a:cubicBezTo>
                  <a:pt x="2619232" y="2951712"/>
                  <a:pt x="2661875" y="2909059"/>
                  <a:pt x="2714482" y="2909059"/>
                </a:cubicBezTo>
                <a:close/>
                <a:moveTo>
                  <a:pt x="3744668" y="2909031"/>
                </a:moveTo>
                <a:cubicBezTo>
                  <a:pt x="3769814" y="2909031"/>
                  <a:pt x="3794293" y="2919223"/>
                  <a:pt x="3812105" y="2936939"/>
                </a:cubicBezTo>
                <a:cubicBezTo>
                  <a:pt x="3829821" y="2954665"/>
                  <a:pt x="3840013" y="2979230"/>
                  <a:pt x="3840013" y="3004281"/>
                </a:cubicBezTo>
                <a:cubicBezTo>
                  <a:pt x="3840013" y="3029332"/>
                  <a:pt x="3829821" y="3053906"/>
                  <a:pt x="3812105" y="3071613"/>
                </a:cubicBezTo>
                <a:cubicBezTo>
                  <a:pt x="3794293" y="3089425"/>
                  <a:pt x="3769814" y="3099531"/>
                  <a:pt x="3744668" y="3099531"/>
                </a:cubicBezTo>
                <a:cubicBezTo>
                  <a:pt x="3719617" y="3099531"/>
                  <a:pt x="3695138" y="3089425"/>
                  <a:pt x="3677326" y="3071613"/>
                </a:cubicBezTo>
                <a:cubicBezTo>
                  <a:pt x="3659610" y="3053906"/>
                  <a:pt x="3649418" y="3029332"/>
                  <a:pt x="3649418" y="3004281"/>
                </a:cubicBezTo>
                <a:cubicBezTo>
                  <a:pt x="3649418" y="2979230"/>
                  <a:pt x="3659610" y="2954656"/>
                  <a:pt x="3677326" y="2936939"/>
                </a:cubicBezTo>
                <a:cubicBezTo>
                  <a:pt x="3695138" y="2919223"/>
                  <a:pt x="3719617" y="2909040"/>
                  <a:pt x="3744668" y="2909031"/>
                </a:cubicBezTo>
                <a:close/>
                <a:moveTo>
                  <a:pt x="1861842" y="2769422"/>
                </a:moveTo>
                <a:cubicBezTo>
                  <a:pt x="1809321" y="2769422"/>
                  <a:pt x="1766592" y="2812151"/>
                  <a:pt x="1766592" y="2864672"/>
                </a:cubicBezTo>
                <a:cubicBezTo>
                  <a:pt x="1766592" y="2917193"/>
                  <a:pt x="1809321" y="2959922"/>
                  <a:pt x="1861842" y="2959922"/>
                </a:cubicBezTo>
                <a:cubicBezTo>
                  <a:pt x="1914363" y="2959922"/>
                  <a:pt x="1957092" y="2917193"/>
                  <a:pt x="1957092" y="2864672"/>
                </a:cubicBezTo>
                <a:cubicBezTo>
                  <a:pt x="1957092" y="2812151"/>
                  <a:pt x="1914363" y="2769422"/>
                  <a:pt x="1861842" y="2769422"/>
                </a:cubicBezTo>
                <a:close/>
                <a:moveTo>
                  <a:pt x="4781560" y="2760440"/>
                </a:moveTo>
                <a:cubicBezTo>
                  <a:pt x="4834166" y="2760440"/>
                  <a:pt x="4876809" y="2803093"/>
                  <a:pt x="4876809" y="2855690"/>
                </a:cubicBezTo>
                <a:lnTo>
                  <a:pt x="4876809" y="2941415"/>
                </a:lnTo>
                <a:cubicBezTo>
                  <a:pt x="4876809" y="2994012"/>
                  <a:pt x="4834166" y="3036665"/>
                  <a:pt x="4781560" y="3036665"/>
                </a:cubicBezTo>
                <a:cubicBezTo>
                  <a:pt x="4728953" y="3036665"/>
                  <a:pt x="4686310" y="2994012"/>
                  <a:pt x="4686310" y="2941415"/>
                </a:cubicBezTo>
                <a:lnTo>
                  <a:pt x="4686310" y="2855690"/>
                </a:lnTo>
                <a:cubicBezTo>
                  <a:pt x="4686310" y="2803093"/>
                  <a:pt x="4728953" y="2760440"/>
                  <a:pt x="4781560" y="2760440"/>
                </a:cubicBezTo>
                <a:close/>
                <a:moveTo>
                  <a:pt x="95403" y="2619375"/>
                </a:moveTo>
                <a:cubicBezTo>
                  <a:pt x="148009" y="2619375"/>
                  <a:pt x="190653" y="2662028"/>
                  <a:pt x="190653" y="2714625"/>
                </a:cubicBezTo>
                <a:lnTo>
                  <a:pt x="190653" y="2800350"/>
                </a:lnTo>
                <a:cubicBezTo>
                  <a:pt x="190653" y="2852947"/>
                  <a:pt x="148009" y="2895600"/>
                  <a:pt x="95403" y="2895600"/>
                </a:cubicBezTo>
                <a:cubicBezTo>
                  <a:pt x="42796" y="2895600"/>
                  <a:pt x="153" y="2852947"/>
                  <a:pt x="153" y="2800350"/>
                </a:cubicBezTo>
                <a:lnTo>
                  <a:pt x="153" y="2714625"/>
                </a:lnTo>
                <a:cubicBezTo>
                  <a:pt x="153" y="2662028"/>
                  <a:pt x="42796" y="2619375"/>
                  <a:pt x="95403" y="2619375"/>
                </a:cubicBezTo>
                <a:close/>
                <a:moveTo>
                  <a:pt x="1861842" y="2578922"/>
                </a:moveTo>
                <a:cubicBezTo>
                  <a:pt x="2019404" y="2578922"/>
                  <a:pt x="2147592" y="2707109"/>
                  <a:pt x="2147592" y="2864672"/>
                </a:cubicBezTo>
                <a:cubicBezTo>
                  <a:pt x="2147592" y="3022235"/>
                  <a:pt x="2019404" y="3150422"/>
                  <a:pt x="1861842" y="3150422"/>
                </a:cubicBezTo>
                <a:cubicBezTo>
                  <a:pt x="1704279" y="3150422"/>
                  <a:pt x="1576092" y="3022235"/>
                  <a:pt x="1576092" y="2864672"/>
                </a:cubicBezTo>
                <a:cubicBezTo>
                  <a:pt x="1576092" y="2707109"/>
                  <a:pt x="1704279" y="2578922"/>
                  <a:pt x="1861842" y="2578922"/>
                </a:cubicBezTo>
                <a:close/>
                <a:moveTo>
                  <a:pt x="2714997" y="2451859"/>
                </a:moveTo>
                <a:lnTo>
                  <a:pt x="4273211" y="2451859"/>
                </a:lnTo>
                <a:cubicBezTo>
                  <a:pt x="4325817" y="2451859"/>
                  <a:pt x="4368461" y="2494512"/>
                  <a:pt x="4368461" y="2547109"/>
                </a:cubicBezTo>
                <a:cubicBezTo>
                  <a:pt x="4368461" y="2599706"/>
                  <a:pt x="4325817" y="2642359"/>
                  <a:pt x="4273211" y="2642359"/>
                </a:cubicBezTo>
                <a:lnTo>
                  <a:pt x="2714997" y="2642359"/>
                </a:lnTo>
                <a:cubicBezTo>
                  <a:pt x="2662390" y="2642359"/>
                  <a:pt x="2619747" y="2599706"/>
                  <a:pt x="2619747" y="2547109"/>
                </a:cubicBezTo>
                <a:cubicBezTo>
                  <a:pt x="2619747" y="2494512"/>
                  <a:pt x="2662390" y="2451859"/>
                  <a:pt x="2714997" y="2451859"/>
                </a:cubicBezTo>
                <a:close/>
                <a:moveTo>
                  <a:pt x="4781560" y="2284190"/>
                </a:moveTo>
                <a:cubicBezTo>
                  <a:pt x="4834166" y="2284190"/>
                  <a:pt x="4876809" y="2326843"/>
                  <a:pt x="4876809" y="2379440"/>
                </a:cubicBezTo>
                <a:lnTo>
                  <a:pt x="4876809" y="2465165"/>
                </a:lnTo>
                <a:cubicBezTo>
                  <a:pt x="4876809" y="2517762"/>
                  <a:pt x="4834166" y="2560415"/>
                  <a:pt x="4781560" y="2560415"/>
                </a:cubicBezTo>
                <a:cubicBezTo>
                  <a:pt x="4728953" y="2560415"/>
                  <a:pt x="4686310" y="2517762"/>
                  <a:pt x="4686310" y="2465165"/>
                </a:cubicBezTo>
                <a:lnTo>
                  <a:pt x="4686310" y="2379440"/>
                </a:lnTo>
                <a:cubicBezTo>
                  <a:pt x="4686310" y="2326843"/>
                  <a:pt x="4728953" y="2284190"/>
                  <a:pt x="4781560" y="2284190"/>
                </a:cubicBezTo>
                <a:close/>
                <a:moveTo>
                  <a:pt x="95403" y="2145688"/>
                </a:moveTo>
                <a:cubicBezTo>
                  <a:pt x="148009" y="2145688"/>
                  <a:pt x="190653" y="2188341"/>
                  <a:pt x="190653" y="2240938"/>
                </a:cubicBezTo>
                <a:lnTo>
                  <a:pt x="190653" y="2324100"/>
                </a:lnTo>
                <a:cubicBezTo>
                  <a:pt x="190653" y="2376697"/>
                  <a:pt x="148009" y="2419350"/>
                  <a:pt x="95403" y="2419350"/>
                </a:cubicBezTo>
                <a:cubicBezTo>
                  <a:pt x="42796" y="2419350"/>
                  <a:pt x="153" y="2376697"/>
                  <a:pt x="153" y="2324100"/>
                </a:cubicBezTo>
                <a:lnTo>
                  <a:pt x="153" y="2240938"/>
                </a:lnTo>
                <a:cubicBezTo>
                  <a:pt x="153" y="2188341"/>
                  <a:pt x="42796" y="2145688"/>
                  <a:pt x="95403" y="2145688"/>
                </a:cubicBezTo>
                <a:close/>
                <a:moveTo>
                  <a:pt x="1196207" y="2035293"/>
                </a:moveTo>
                <a:cubicBezTo>
                  <a:pt x="1143686" y="2035293"/>
                  <a:pt x="1100957" y="2078022"/>
                  <a:pt x="1100957" y="2130543"/>
                </a:cubicBezTo>
                <a:cubicBezTo>
                  <a:pt x="1100957" y="2183064"/>
                  <a:pt x="1143686" y="2225793"/>
                  <a:pt x="1196207" y="2225793"/>
                </a:cubicBezTo>
                <a:cubicBezTo>
                  <a:pt x="1248728" y="2225793"/>
                  <a:pt x="1291457" y="2183064"/>
                  <a:pt x="1291457" y="2130543"/>
                </a:cubicBezTo>
                <a:cubicBezTo>
                  <a:pt x="1291457" y="2078022"/>
                  <a:pt x="1248728" y="2035293"/>
                  <a:pt x="1196207" y="2035293"/>
                </a:cubicBezTo>
                <a:close/>
                <a:moveTo>
                  <a:pt x="1741039" y="1998856"/>
                </a:moveTo>
                <a:cubicBezTo>
                  <a:pt x="1753331" y="2000262"/>
                  <a:pt x="1765552" y="2004100"/>
                  <a:pt x="1777003" y="2010565"/>
                </a:cubicBezTo>
                <a:cubicBezTo>
                  <a:pt x="1822818" y="2036426"/>
                  <a:pt x="1838982" y="2094519"/>
                  <a:pt x="1813122" y="2140334"/>
                </a:cubicBezTo>
                <a:lnTo>
                  <a:pt x="1300972" y="3047533"/>
                </a:lnTo>
                <a:cubicBezTo>
                  <a:pt x="1283474" y="3078546"/>
                  <a:pt x="1251185" y="3095977"/>
                  <a:pt x="1217942" y="3095977"/>
                </a:cubicBezTo>
                <a:cubicBezTo>
                  <a:pt x="1202074" y="3095977"/>
                  <a:pt x="1186005" y="3092005"/>
                  <a:pt x="1171203" y="3083652"/>
                </a:cubicBezTo>
                <a:cubicBezTo>
                  <a:pt x="1125388" y="3057792"/>
                  <a:pt x="1109224" y="2999698"/>
                  <a:pt x="1135084" y="2953883"/>
                </a:cubicBezTo>
                <a:lnTo>
                  <a:pt x="1647234" y="2046684"/>
                </a:lnTo>
                <a:cubicBezTo>
                  <a:pt x="1666629" y="2012323"/>
                  <a:pt x="1704161" y="1994640"/>
                  <a:pt x="1741039" y="1998856"/>
                </a:cubicBezTo>
                <a:close/>
                <a:moveTo>
                  <a:pt x="2714349" y="1994659"/>
                </a:moveTo>
                <a:lnTo>
                  <a:pt x="4272562" y="1994659"/>
                </a:lnTo>
                <a:cubicBezTo>
                  <a:pt x="4325169" y="1994659"/>
                  <a:pt x="4367812" y="2037312"/>
                  <a:pt x="4367812" y="2089909"/>
                </a:cubicBezTo>
                <a:cubicBezTo>
                  <a:pt x="4367812" y="2142506"/>
                  <a:pt x="4325169" y="2185159"/>
                  <a:pt x="4272562" y="2185159"/>
                </a:cubicBezTo>
                <a:lnTo>
                  <a:pt x="2714349" y="2185159"/>
                </a:lnTo>
                <a:cubicBezTo>
                  <a:pt x="2661742" y="2185159"/>
                  <a:pt x="2619099" y="2142506"/>
                  <a:pt x="2619099" y="2089909"/>
                </a:cubicBezTo>
                <a:cubicBezTo>
                  <a:pt x="2619099" y="2037312"/>
                  <a:pt x="2661742" y="1994659"/>
                  <a:pt x="2714349" y="1994659"/>
                </a:cubicBezTo>
                <a:close/>
                <a:moveTo>
                  <a:pt x="1196207" y="1844793"/>
                </a:moveTo>
                <a:cubicBezTo>
                  <a:pt x="1353769" y="1844793"/>
                  <a:pt x="1481957" y="1972980"/>
                  <a:pt x="1481957" y="2130543"/>
                </a:cubicBezTo>
                <a:cubicBezTo>
                  <a:pt x="1481957" y="2288105"/>
                  <a:pt x="1353769" y="2416293"/>
                  <a:pt x="1196207" y="2416293"/>
                </a:cubicBezTo>
                <a:cubicBezTo>
                  <a:pt x="1038644" y="2416293"/>
                  <a:pt x="910457" y="2288105"/>
                  <a:pt x="910457" y="2130543"/>
                </a:cubicBezTo>
                <a:cubicBezTo>
                  <a:pt x="910457" y="1972980"/>
                  <a:pt x="1038644" y="1844793"/>
                  <a:pt x="1196207" y="1844793"/>
                </a:cubicBezTo>
                <a:close/>
                <a:moveTo>
                  <a:pt x="4781560" y="1807940"/>
                </a:moveTo>
                <a:cubicBezTo>
                  <a:pt x="4834166" y="1807940"/>
                  <a:pt x="4876809" y="1850583"/>
                  <a:pt x="4876809" y="1903190"/>
                </a:cubicBezTo>
                <a:lnTo>
                  <a:pt x="4876809" y="1988915"/>
                </a:lnTo>
                <a:cubicBezTo>
                  <a:pt x="4876809" y="2041512"/>
                  <a:pt x="4834166" y="2084165"/>
                  <a:pt x="4781560" y="2084165"/>
                </a:cubicBezTo>
                <a:cubicBezTo>
                  <a:pt x="4728953" y="2084165"/>
                  <a:pt x="4686310" y="2041512"/>
                  <a:pt x="4686310" y="1988915"/>
                </a:cubicBezTo>
                <a:lnTo>
                  <a:pt x="4686310" y="1903190"/>
                </a:lnTo>
                <a:cubicBezTo>
                  <a:pt x="4686310" y="1850583"/>
                  <a:pt x="4728953" y="1807940"/>
                  <a:pt x="4781560" y="1807940"/>
                </a:cubicBezTo>
                <a:close/>
                <a:moveTo>
                  <a:pt x="4781560" y="1331690"/>
                </a:moveTo>
                <a:cubicBezTo>
                  <a:pt x="4834166" y="1331690"/>
                  <a:pt x="4876809" y="1374333"/>
                  <a:pt x="4876809" y="1426940"/>
                </a:cubicBezTo>
                <a:lnTo>
                  <a:pt x="4876809" y="1512665"/>
                </a:lnTo>
                <a:cubicBezTo>
                  <a:pt x="4876809" y="1565271"/>
                  <a:pt x="4834166" y="1607915"/>
                  <a:pt x="4781560" y="1607915"/>
                </a:cubicBezTo>
                <a:cubicBezTo>
                  <a:pt x="4728953" y="1607915"/>
                  <a:pt x="4686310" y="1565271"/>
                  <a:pt x="4686310" y="1512665"/>
                </a:cubicBezTo>
                <a:lnTo>
                  <a:pt x="4686310" y="1426940"/>
                </a:lnTo>
                <a:cubicBezTo>
                  <a:pt x="4686310" y="1374333"/>
                  <a:pt x="4728953" y="1331690"/>
                  <a:pt x="4781560" y="1331690"/>
                </a:cubicBezTo>
                <a:close/>
                <a:moveTo>
                  <a:pt x="476250" y="1133475"/>
                </a:moveTo>
                <a:cubicBezTo>
                  <a:pt x="318687" y="1133475"/>
                  <a:pt x="190500" y="1261662"/>
                  <a:pt x="190500" y="1419225"/>
                </a:cubicBezTo>
                <a:cubicBezTo>
                  <a:pt x="190500" y="1576787"/>
                  <a:pt x="318687" y="1704975"/>
                  <a:pt x="476250" y="1704975"/>
                </a:cubicBezTo>
                <a:cubicBezTo>
                  <a:pt x="633812" y="1704975"/>
                  <a:pt x="762000" y="1576787"/>
                  <a:pt x="762000" y="1419225"/>
                </a:cubicBezTo>
                <a:cubicBezTo>
                  <a:pt x="762000" y="1261662"/>
                  <a:pt x="633812" y="1133475"/>
                  <a:pt x="476250" y="1133475"/>
                </a:cubicBezTo>
                <a:close/>
                <a:moveTo>
                  <a:pt x="2242975" y="1041787"/>
                </a:moveTo>
                <a:lnTo>
                  <a:pt x="1840763" y="1173004"/>
                </a:lnTo>
                <a:lnTo>
                  <a:pt x="2566787" y="1402118"/>
                </a:lnTo>
                <a:cubicBezTo>
                  <a:pt x="2835849" y="1487043"/>
                  <a:pt x="3120638" y="1494691"/>
                  <a:pt x="3390528" y="1426959"/>
                </a:cubicBezTo>
                <a:close/>
                <a:moveTo>
                  <a:pt x="1529058" y="855450"/>
                </a:moveTo>
                <a:cubicBezTo>
                  <a:pt x="1554108" y="855450"/>
                  <a:pt x="1578683" y="865641"/>
                  <a:pt x="1596399" y="883358"/>
                </a:cubicBezTo>
                <a:cubicBezTo>
                  <a:pt x="1614116" y="901084"/>
                  <a:pt x="1624308" y="925649"/>
                  <a:pt x="1624308" y="950700"/>
                </a:cubicBezTo>
                <a:cubicBezTo>
                  <a:pt x="1624308" y="975750"/>
                  <a:pt x="1614116" y="1000325"/>
                  <a:pt x="1596399" y="1018041"/>
                </a:cubicBezTo>
                <a:cubicBezTo>
                  <a:pt x="1578683" y="1035758"/>
                  <a:pt x="1554108" y="1045950"/>
                  <a:pt x="1529058" y="1045950"/>
                </a:cubicBezTo>
                <a:cubicBezTo>
                  <a:pt x="1503912" y="1045950"/>
                  <a:pt x="1479432" y="1035748"/>
                  <a:pt x="1461716" y="1018041"/>
                </a:cubicBezTo>
                <a:cubicBezTo>
                  <a:pt x="1443999" y="1000325"/>
                  <a:pt x="1433808" y="975750"/>
                  <a:pt x="1433808" y="950700"/>
                </a:cubicBezTo>
                <a:cubicBezTo>
                  <a:pt x="1433808" y="925554"/>
                  <a:pt x="1443999" y="901074"/>
                  <a:pt x="1461716" y="883358"/>
                </a:cubicBezTo>
                <a:cubicBezTo>
                  <a:pt x="1479432" y="865641"/>
                  <a:pt x="1504007" y="855450"/>
                  <a:pt x="1529058" y="855450"/>
                </a:cubicBezTo>
                <a:close/>
                <a:moveTo>
                  <a:pt x="4705360" y="855440"/>
                </a:moveTo>
                <a:lnTo>
                  <a:pt x="4781560" y="855440"/>
                </a:lnTo>
                <a:cubicBezTo>
                  <a:pt x="4834166" y="855440"/>
                  <a:pt x="4876809" y="898083"/>
                  <a:pt x="4876809" y="950690"/>
                </a:cubicBezTo>
                <a:lnTo>
                  <a:pt x="4876809" y="1036415"/>
                </a:lnTo>
                <a:cubicBezTo>
                  <a:pt x="4876809" y="1089021"/>
                  <a:pt x="4834166" y="1131665"/>
                  <a:pt x="4781560" y="1131665"/>
                </a:cubicBezTo>
                <a:cubicBezTo>
                  <a:pt x="4731544" y="1131665"/>
                  <a:pt x="4690615" y="1093088"/>
                  <a:pt x="4686700" y="1044082"/>
                </a:cubicBezTo>
                <a:cubicBezTo>
                  <a:pt x="4643028" y="1035405"/>
                  <a:pt x="4610110" y="996905"/>
                  <a:pt x="4610110" y="950690"/>
                </a:cubicBezTo>
                <a:cubicBezTo>
                  <a:pt x="4610110" y="898083"/>
                  <a:pt x="4652753" y="855440"/>
                  <a:pt x="4705360" y="855440"/>
                </a:cubicBezTo>
                <a:close/>
                <a:moveTo>
                  <a:pt x="4229110" y="855440"/>
                </a:moveTo>
                <a:lnTo>
                  <a:pt x="4314835" y="855440"/>
                </a:lnTo>
                <a:cubicBezTo>
                  <a:pt x="4367441" y="855440"/>
                  <a:pt x="4410085" y="898083"/>
                  <a:pt x="4410085" y="950690"/>
                </a:cubicBezTo>
                <a:cubicBezTo>
                  <a:pt x="4410085" y="1003296"/>
                  <a:pt x="4367441" y="1045940"/>
                  <a:pt x="4314835" y="1045940"/>
                </a:cubicBezTo>
                <a:lnTo>
                  <a:pt x="4229110" y="1045940"/>
                </a:lnTo>
                <a:cubicBezTo>
                  <a:pt x="4176503" y="1045940"/>
                  <a:pt x="4133860" y="1003296"/>
                  <a:pt x="4133860" y="950690"/>
                </a:cubicBezTo>
                <a:cubicBezTo>
                  <a:pt x="4133860" y="898083"/>
                  <a:pt x="4176503" y="855440"/>
                  <a:pt x="4229110" y="855440"/>
                </a:cubicBezTo>
                <a:close/>
                <a:moveTo>
                  <a:pt x="3752860" y="855440"/>
                </a:moveTo>
                <a:lnTo>
                  <a:pt x="3838585" y="855440"/>
                </a:lnTo>
                <a:cubicBezTo>
                  <a:pt x="3891191" y="855440"/>
                  <a:pt x="3933835" y="898083"/>
                  <a:pt x="3933835" y="950690"/>
                </a:cubicBezTo>
                <a:cubicBezTo>
                  <a:pt x="3933835" y="1003296"/>
                  <a:pt x="3891191" y="1045940"/>
                  <a:pt x="3838585" y="1045940"/>
                </a:cubicBezTo>
                <a:lnTo>
                  <a:pt x="3752860" y="1045940"/>
                </a:lnTo>
                <a:cubicBezTo>
                  <a:pt x="3700253" y="1045940"/>
                  <a:pt x="3657610" y="1003296"/>
                  <a:pt x="3657610" y="950690"/>
                </a:cubicBezTo>
                <a:cubicBezTo>
                  <a:pt x="3657610" y="898083"/>
                  <a:pt x="3700253" y="855440"/>
                  <a:pt x="3752860" y="855440"/>
                </a:cubicBezTo>
                <a:close/>
                <a:moveTo>
                  <a:pt x="3276610" y="855440"/>
                </a:moveTo>
                <a:lnTo>
                  <a:pt x="3362335" y="855440"/>
                </a:lnTo>
                <a:cubicBezTo>
                  <a:pt x="3414941" y="855440"/>
                  <a:pt x="3457585" y="898083"/>
                  <a:pt x="3457585" y="950690"/>
                </a:cubicBezTo>
                <a:cubicBezTo>
                  <a:pt x="3457585" y="1003296"/>
                  <a:pt x="3414941" y="1045940"/>
                  <a:pt x="3362335" y="1045940"/>
                </a:cubicBezTo>
                <a:lnTo>
                  <a:pt x="3276610" y="1045940"/>
                </a:lnTo>
                <a:cubicBezTo>
                  <a:pt x="3224003" y="1045940"/>
                  <a:pt x="3181360" y="1003296"/>
                  <a:pt x="3181360" y="950690"/>
                </a:cubicBezTo>
                <a:cubicBezTo>
                  <a:pt x="3181360" y="898083"/>
                  <a:pt x="3224003" y="855440"/>
                  <a:pt x="3276610" y="855440"/>
                </a:cubicBezTo>
                <a:close/>
                <a:moveTo>
                  <a:pt x="935421" y="602913"/>
                </a:moveTo>
                <a:cubicBezTo>
                  <a:pt x="905046" y="712841"/>
                  <a:pt x="836257" y="806948"/>
                  <a:pt x="744360" y="869728"/>
                </a:cubicBezTo>
                <a:lnTo>
                  <a:pt x="1252556" y="709355"/>
                </a:lnTo>
                <a:close/>
                <a:moveTo>
                  <a:pt x="2976123" y="424789"/>
                </a:moveTo>
                <a:cubicBezTo>
                  <a:pt x="2838302" y="429032"/>
                  <a:pt x="2700604" y="452152"/>
                  <a:pt x="2566787" y="494376"/>
                </a:cubicBezTo>
                <a:lnTo>
                  <a:pt x="784679" y="1056770"/>
                </a:lnTo>
                <a:cubicBezTo>
                  <a:pt x="850449" y="1112825"/>
                  <a:pt x="900808" y="1186386"/>
                  <a:pt x="928497" y="1270225"/>
                </a:cubicBezTo>
                <a:lnTo>
                  <a:pt x="3386195" y="468458"/>
                </a:lnTo>
                <a:cubicBezTo>
                  <a:pt x="3251888" y="435178"/>
                  <a:pt x="3113944" y="420545"/>
                  <a:pt x="2976123" y="424789"/>
                </a:cubicBezTo>
                <a:close/>
                <a:moveTo>
                  <a:pt x="476402" y="190500"/>
                </a:moveTo>
                <a:cubicBezTo>
                  <a:pt x="318840" y="190500"/>
                  <a:pt x="190652" y="318687"/>
                  <a:pt x="190652" y="476250"/>
                </a:cubicBezTo>
                <a:cubicBezTo>
                  <a:pt x="190652" y="633812"/>
                  <a:pt x="318840" y="762000"/>
                  <a:pt x="476402" y="762000"/>
                </a:cubicBezTo>
                <a:cubicBezTo>
                  <a:pt x="633965" y="762000"/>
                  <a:pt x="762152" y="633812"/>
                  <a:pt x="762152" y="476250"/>
                </a:cubicBezTo>
                <a:cubicBezTo>
                  <a:pt x="762152" y="318687"/>
                  <a:pt x="633965" y="190500"/>
                  <a:pt x="476402" y="190500"/>
                </a:cubicBezTo>
                <a:close/>
                <a:moveTo>
                  <a:pt x="476402" y="0"/>
                </a:moveTo>
                <a:cubicBezTo>
                  <a:pt x="715137" y="0"/>
                  <a:pt x="913362" y="176593"/>
                  <a:pt x="947433" y="406003"/>
                </a:cubicBezTo>
                <a:lnTo>
                  <a:pt x="1547184" y="607304"/>
                </a:lnTo>
                <a:cubicBezTo>
                  <a:pt x="1551470" y="608743"/>
                  <a:pt x="1555518" y="610552"/>
                  <a:pt x="1559452" y="612514"/>
                </a:cubicBezTo>
                <a:lnTo>
                  <a:pt x="2509466" y="312715"/>
                </a:lnTo>
                <a:cubicBezTo>
                  <a:pt x="2909773" y="186394"/>
                  <a:pt x="3340941" y="211912"/>
                  <a:pt x="3723551" y="384572"/>
                </a:cubicBezTo>
                <a:cubicBezTo>
                  <a:pt x="3759394" y="400745"/>
                  <a:pt x="3781615" y="437293"/>
                  <a:pt x="3779482" y="476555"/>
                </a:cubicBezTo>
                <a:cubicBezTo>
                  <a:pt x="3777348" y="515817"/>
                  <a:pt x="3751297" y="549745"/>
                  <a:pt x="3713912" y="561937"/>
                </a:cubicBezTo>
                <a:lnTo>
                  <a:pt x="2546575" y="942746"/>
                </a:lnTo>
                <a:lnTo>
                  <a:pt x="3714674" y="1334814"/>
                </a:lnTo>
                <a:cubicBezTo>
                  <a:pt x="3751812" y="1347283"/>
                  <a:pt x="3777529" y="1381220"/>
                  <a:pt x="3779491" y="1420349"/>
                </a:cubicBezTo>
                <a:cubicBezTo>
                  <a:pt x="3781453" y="1459477"/>
                  <a:pt x="3759251" y="1495815"/>
                  <a:pt x="3723541" y="1511932"/>
                </a:cubicBezTo>
                <a:cubicBezTo>
                  <a:pt x="3501133" y="1612306"/>
                  <a:pt x="3262303" y="1662950"/>
                  <a:pt x="3022663" y="1662960"/>
                </a:cubicBezTo>
                <a:cubicBezTo>
                  <a:pt x="2850061" y="1662960"/>
                  <a:pt x="2677058" y="1636690"/>
                  <a:pt x="2509456" y="1583788"/>
                </a:cubicBezTo>
                <a:lnTo>
                  <a:pt x="1529505" y="1274540"/>
                </a:lnTo>
                <a:lnTo>
                  <a:pt x="950366" y="1463468"/>
                </a:lnTo>
                <a:cubicBezTo>
                  <a:pt x="927973" y="1705403"/>
                  <a:pt x="723938" y="1895475"/>
                  <a:pt x="476250" y="1895475"/>
                </a:cubicBezTo>
                <a:cubicBezTo>
                  <a:pt x="213646" y="1895475"/>
                  <a:pt x="0" y="1681829"/>
                  <a:pt x="0" y="1419225"/>
                </a:cubicBezTo>
                <a:cubicBezTo>
                  <a:pt x="0" y="1179223"/>
                  <a:pt x="178479" y="980237"/>
                  <a:pt x="409660" y="947728"/>
                </a:cubicBezTo>
                <a:cubicBezTo>
                  <a:pt x="178555" y="915162"/>
                  <a:pt x="152" y="716204"/>
                  <a:pt x="152" y="476250"/>
                </a:cubicBezTo>
                <a:cubicBezTo>
                  <a:pt x="152" y="213646"/>
                  <a:pt x="213798" y="0"/>
                  <a:pt x="47640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B29CD9F8-7B54-41AC-99B3-C3D8BD3CEE49}"/>
              </a:ext>
            </a:extLst>
          </p:cNvPr>
          <p:cNvSpPr>
            <a:spLocks noChangeAspect="1"/>
          </p:cNvSpPr>
          <p:nvPr/>
        </p:nvSpPr>
        <p:spPr>
          <a:xfrm>
            <a:off x="8537645" y="4728764"/>
            <a:ext cx="853440" cy="853440"/>
          </a:xfrm>
          <a:custGeom>
            <a:avLst/>
            <a:gdLst>
              <a:gd name="connsiteX0" fmla="*/ 476250 w 4876800"/>
              <a:gd name="connsiteY0" fmla="*/ 3486150 h 4876800"/>
              <a:gd name="connsiteX1" fmla="*/ 571500 w 4876800"/>
              <a:gd name="connsiteY1" fmla="*/ 3581400 h 4876800"/>
              <a:gd name="connsiteX2" fmla="*/ 571500 w 4876800"/>
              <a:gd name="connsiteY2" fmla="*/ 4400550 h 4876800"/>
              <a:gd name="connsiteX3" fmla="*/ 476250 w 4876800"/>
              <a:gd name="connsiteY3" fmla="*/ 4495800 h 4876800"/>
              <a:gd name="connsiteX4" fmla="*/ 381000 w 4876800"/>
              <a:gd name="connsiteY4" fmla="*/ 4400550 h 4876800"/>
              <a:gd name="connsiteX5" fmla="*/ 381000 w 4876800"/>
              <a:gd name="connsiteY5" fmla="*/ 3581400 h 4876800"/>
              <a:gd name="connsiteX6" fmla="*/ 476250 w 4876800"/>
              <a:gd name="connsiteY6" fmla="*/ 3486150 h 4876800"/>
              <a:gd name="connsiteX7" fmla="*/ 3771900 w 4876800"/>
              <a:gd name="connsiteY7" fmla="*/ 3390900 h 4876800"/>
              <a:gd name="connsiteX8" fmla="*/ 3771900 w 4876800"/>
              <a:gd name="connsiteY8" fmla="*/ 3581400 h 4876800"/>
              <a:gd name="connsiteX9" fmla="*/ 4210050 w 4876800"/>
              <a:gd name="connsiteY9" fmla="*/ 3581400 h 4876800"/>
              <a:gd name="connsiteX10" fmla="*/ 4210050 w 4876800"/>
              <a:gd name="connsiteY10" fmla="*/ 3390900 h 4876800"/>
              <a:gd name="connsiteX11" fmla="*/ 476250 w 4876800"/>
              <a:gd name="connsiteY11" fmla="*/ 3105150 h 4876800"/>
              <a:gd name="connsiteX12" fmla="*/ 571500 w 4876800"/>
              <a:gd name="connsiteY12" fmla="*/ 3200400 h 4876800"/>
              <a:gd name="connsiteX13" fmla="*/ 476250 w 4876800"/>
              <a:gd name="connsiteY13" fmla="*/ 3295650 h 4876800"/>
              <a:gd name="connsiteX14" fmla="*/ 381000 w 4876800"/>
              <a:gd name="connsiteY14" fmla="*/ 3200400 h 4876800"/>
              <a:gd name="connsiteX15" fmla="*/ 476250 w 4876800"/>
              <a:gd name="connsiteY15" fmla="*/ 3105150 h 4876800"/>
              <a:gd name="connsiteX16" fmla="*/ 3200400 w 4876800"/>
              <a:gd name="connsiteY16" fmla="*/ 1811126 h 4876800"/>
              <a:gd name="connsiteX17" fmla="*/ 1811126 w 4876800"/>
              <a:gd name="connsiteY17" fmla="*/ 3200400 h 4876800"/>
              <a:gd name="connsiteX18" fmla="*/ 3200400 w 4876800"/>
              <a:gd name="connsiteY18" fmla="*/ 3200400 h 4876800"/>
              <a:gd name="connsiteX19" fmla="*/ 1676400 w 4876800"/>
              <a:gd name="connsiteY19" fmla="*/ 1676400 h 4876800"/>
              <a:gd name="connsiteX20" fmla="*/ 1676400 w 4876800"/>
              <a:gd name="connsiteY20" fmla="*/ 3065673 h 4876800"/>
              <a:gd name="connsiteX21" fmla="*/ 3065673 w 4876800"/>
              <a:gd name="connsiteY21" fmla="*/ 1676400 h 4876800"/>
              <a:gd name="connsiteX22" fmla="*/ 3581400 w 4876800"/>
              <a:gd name="connsiteY22" fmla="*/ 1430126 h 4876800"/>
              <a:gd name="connsiteX23" fmla="*/ 3390900 w 4876800"/>
              <a:gd name="connsiteY23" fmla="*/ 1620626 h 4876800"/>
              <a:gd name="connsiteX24" fmla="*/ 3390900 w 4876800"/>
              <a:gd name="connsiteY24" fmla="*/ 4210050 h 4876800"/>
              <a:gd name="connsiteX25" fmla="*/ 3581400 w 4876800"/>
              <a:gd name="connsiteY25" fmla="*/ 4210050 h 4876800"/>
              <a:gd name="connsiteX26" fmla="*/ 1676400 w 4876800"/>
              <a:gd name="connsiteY26" fmla="*/ 1295400 h 4876800"/>
              <a:gd name="connsiteX27" fmla="*/ 1676400 w 4876800"/>
              <a:gd name="connsiteY27" fmla="*/ 1485900 h 4876800"/>
              <a:gd name="connsiteX28" fmla="*/ 3256173 w 4876800"/>
              <a:gd name="connsiteY28" fmla="*/ 1485900 h 4876800"/>
              <a:gd name="connsiteX29" fmla="*/ 3446673 w 4876800"/>
              <a:gd name="connsiteY29" fmla="*/ 1295400 h 4876800"/>
              <a:gd name="connsiteX30" fmla="*/ 666750 w 4876800"/>
              <a:gd name="connsiteY30" fmla="*/ 1295400 h 4876800"/>
              <a:gd name="connsiteX31" fmla="*/ 666750 w 4876800"/>
              <a:gd name="connsiteY31" fmla="*/ 1485900 h 4876800"/>
              <a:gd name="connsiteX32" fmla="*/ 1104900 w 4876800"/>
              <a:gd name="connsiteY32" fmla="*/ 1485900 h 4876800"/>
              <a:gd name="connsiteX33" fmla="*/ 1104900 w 4876800"/>
              <a:gd name="connsiteY33" fmla="*/ 1295400 h 4876800"/>
              <a:gd name="connsiteX34" fmla="*/ 1295400 w 4876800"/>
              <a:gd name="connsiteY34" fmla="*/ 666750 h 4876800"/>
              <a:gd name="connsiteX35" fmla="*/ 1295400 w 4876800"/>
              <a:gd name="connsiteY35" fmla="*/ 3581400 h 4876800"/>
              <a:gd name="connsiteX36" fmla="*/ 3200400 w 4876800"/>
              <a:gd name="connsiteY36" fmla="*/ 3581400 h 4876800"/>
              <a:gd name="connsiteX37" fmla="*/ 3200400 w 4876800"/>
              <a:gd name="connsiteY37" fmla="*/ 3390900 h 4876800"/>
              <a:gd name="connsiteX38" fmla="*/ 1581150 w 4876800"/>
              <a:gd name="connsiteY38" fmla="*/ 3390900 h 4876800"/>
              <a:gd name="connsiteX39" fmla="*/ 1485900 w 4876800"/>
              <a:gd name="connsiteY39" fmla="*/ 3295613 h 4876800"/>
              <a:gd name="connsiteX40" fmla="*/ 1485900 w 4876800"/>
              <a:gd name="connsiteY40" fmla="*/ 666750 h 4876800"/>
              <a:gd name="connsiteX41" fmla="*/ 1200150 w 4876800"/>
              <a:gd name="connsiteY41" fmla="*/ 476250 h 4876800"/>
              <a:gd name="connsiteX42" fmla="*/ 1581150 w 4876800"/>
              <a:gd name="connsiteY42" fmla="*/ 476250 h 4876800"/>
              <a:gd name="connsiteX43" fmla="*/ 1676400 w 4876800"/>
              <a:gd name="connsiteY43" fmla="*/ 571500 h 4876800"/>
              <a:gd name="connsiteX44" fmla="*/ 1676400 w 4876800"/>
              <a:gd name="connsiteY44" fmla="*/ 1104900 h 4876800"/>
              <a:gd name="connsiteX45" fmla="*/ 3637173 w 4876800"/>
              <a:gd name="connsiteY45" fmla="*/ 1104900 h 4876800"/>
              <a:gd name="connsiteX46" fmla="*/ 4047455 w 4876800"/>
              <a:gd name="connsiteY46" fmla="*/ 694655 h 4876800"/>
              <a:gd name="connsiteX47" fmla="*/ 4182145 w 4876800"/>
              <a:gd name="connsiteY47" fmla="*/ 694655 h 4876800"/>
              <a:gd name="connsiteX48" fmla="*/ 4182145 w 4876800"/>
              <a:gd name="connsiteY48" fmla="*/ 829344 h 4876800"/>
              <a:gd name="connsiteX49" fmla="*/ 3771900 w 4876800"/>
              <a:gd name="connsiteY49" fmla="*/ 1239626 h 4876800"/>
              <a:gd name="connsiteX50" fmla="*/ 3771900 w 4876800"/>
              <a:gd name="connsiteY50" fmla="*/ 3200400 h 4876800"/>
              <a:gd name="connsiteX51" fmla="*/ 4305300 w 4876800"/>
              <a:gd name="connsiteY51" fmla="*/ 3200400 h 4876800"/>
              <a:gd name="connsiteX52" fmla="*/ 4400550 w 4876800"/>
              <a:gd name="connsiteY52" fmla="*/ 3295650 h 4876800"/>
              <a:gd name="connsiteX53" fmla="*/ 4400550 w 4876800"/>
              <a:gd name="connsiteY53" fmla="*/ 3676650 h 4876800"/>
              <a:gd name="connsiteX54" fmla="*/ 4305300 w 4876800"/>
              <a:gd name="connsiteY54" fmla="*/ 3771900 h 4876800"/>
              <a:gd name="connsiteX55" fmla="*/ 3771900 w 4876800"/>
              <a:gd name="connsiteY55" fmla="*/ 3771900 h 4876800"/>
              <a:gd name="connsiteX56" fmla="*/ 3771900 w 4876800"/>
              <a:gd name="connsiteY56" fmla="*/ 4305300 h 4876800"/>
              <a:gd name="connsiteX57" fmla="*/ 3676650 w 4876800"/>
              <a:gd name="connsiteY57" fmla="*/ 4400550 h 4876800"/>
              <a:gd name="connsiteX58" fmla="*/ 3295650 w 4876800"/>
              <a:gd name="connsiteY58" fmla="*/ 4400550 h 4876800"/>
              <a:gd name="connsiteX59" fmla="*/ 3200400 w 4876800"/>
              <a:gd name="connsiteY59" fmla="*/ 4305300 h 4876800"/>
              <a:gd name="connsiteX60" fmla="*/ 3200400 w 4876800"/>
              <a:gd name="connsiteY60" fmla="*/ 3771900 h 4876800"/>
              <a:gd name="connsiteX61" fmla="*/ 1200150 w 4876800"/>
              <a:gd name="connsiteY61" fmla="*/ 3771900 h 4876800"/>
              <a:gd name="connsiteX62" fmla="*/ 1104900 w 4876800"/>
              <a:gd name="connsiteY62" fmla="*/ 3676650 h 4876800"/>
              <a:gd name="connsiteX63" fmla="*/ 1104900 w 4876800"/>
              <a:gd name="connsiteY63" fmla="*/ 1676400 h 4876800"/>
              <a:gd name="connsiteX64" fmla="*/ 571500 w 4876800"/>
              <a:gd name="connsiteY64" fmla="*/ 1676400 h 4876800"/>
              <a:gd name="connsiteX65" fmla="*/ 476250 w 4876800"/>
              <a:gd name="connsiteY65" fmla="*/ 1581150 h 4876800"/>
              <a:gd name="connsiteX66" fmla="*/ 476250 w 4876800"/>
              <a:gd name="connsiteY66" fmla="*/ 1200150 h 4876800"/>
              <a:gd name="connsiteX67" fmla="*/ 571500 w 4876800"/>
              <a:gd name="connsiteY67" fmla="*/ 1104900 h 4876800"/>
              <a:gd name="connsiteX68" fmla="*/ 1104900 w 4876800"/>
              <a:gd name="connsiteY68" fmla="*/ 1104900 h 4876800"/>
              <a:gd name="connsiteX69" fmla="*/ 1104900 w 4876800"/>
              <a:gd name="connsiteY69" fmla="*/ 571500 h 4876800"/>
              <a:gd name="connsiteX70" fmla="*/ 1200150 w 4876800"/>
              <a:gd name="connsiteY70" fmla="*/ 476250 h 4876800"/>
              <a:gd name="connsiteX71" fmla="*/ 285750 w 4876800"/>
              <a:gd name="connsiteY71" fmla="*/ 190500 h 4876800"/>
              <a:gd name="connsiteX72" fmla="*/ 190500 w 4876800"/>
              <a:gd name="connsiteY72" fmla="*/ 285750 h 4876800"/>
              <a:gd name="connsiteX73" fmla="*/ 190500 w 4876800"/>
              <a:gd name="connsiteY73" fmla="*/ 4591050 h 4876800"/>
              <a:gd name="connsiteX74" fmla="*/ 285750 w 4876800"/>
              <a:gd name="connsiteY74" fmla="*/ 4686300 h 4876800"/>
              <a:gd name="connsiteX75" fmla="*/ 4591050 w 4876800"/>
              <a:gd name="connsiteY75" fmla="*/ 4686300 h 4876800"/>
              <a:gd name="connsiteX76" fmla="*/ 4686300 w 4876800"/>
              <a:gd name="connsiteY76" fmla="*/ 4591050 h 4876800"/>
              <a:gd name="connsiteX77" fmla="*/ 4686300 w 4876800"/>
              <a:gd name="connsiteY77" fmla="*/ 285750 h 4876800"/>
              <a:gd name="connsiteX78" fmla="*/ 4591050 w 4876800"/>
              <a:gd name="connsiteY78" fmla="*/ 190500 h 4876800"/>
              <a:gd name="connsiteX79" fmla="*/ 285750 w 4876800"/>
              <a:gd name="connsiteY79" fmla="*/ 0 h 4876800"/>
              <a:gd name="connsiteX80" fmla="*/ 4591050 w 4876800"/>
              <a:gd name="connsiteY80" fmla="*/ 0 h 4876800"/>
              <a:gd name="connsiteX81" fmla="*/ 4876800 w 4876800"/>
              <a:gd name="connsiteY81" fmla="*/ 285750 h 4876800"/>
              <a:gd name="connsiteX82" fmla="*/ 4876800 w 4876800"/>
              <a:gd name="connsiteY82" fmla="*/ 4591050 h 4876800"/>
              <a:gd name="connsiteX83" fmla="*/ 4591050 w 4876800"/>
              <a:gd name="connsiteY83" fmla="*/ 4876800 h 4876800"/>
              <a:gd name="connsiteX84" fmla="*/ 285750 w 4876800"/>
              <a:gd name="connsiteY84" fmla="*/ 4876800 h 4876800"/>
              <a:gd name="connsiteX85" fmla="*/ 0 w 4876800"/>
              <a:gd name="connsiteY85" fmla="*/ 4591050 h 4876800"/>
              <a:gd name="connsiteX86" fmla="*/ 0 w 4876800"/>
              <a:gd name="connsiteY86" fmla="*/ 285750 h 4876800"/>
              <a:gd name="connsiteX87" fmla="*/ 285750 w 4876800"/>
              <a:gd name="connsiteY8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4876800" h="4876800">
                <a:moveTo>
                  <a:pt x="476250" y="3486150"/>
                </a:moveTo>
                <a:cubicBezTo>
                  <a:pt x="528861" y="3486150"/>
                  <a:pt x="571500" y="3528789"/>
                  <a:pt x="571500" y="3581400"/>
                </a:cubicBezTo>
                <a:lnTo>
                  <a:pt x="571500" y="4400550"/>
                </a:lnTo>
                <a:cubicBezTo>
                  <a:pt x="571500" y="4453161"/>
                  <a:pt x="528861" y="4495800"/>
                  <a:pt x="476250" y="4495800"/>
                </a:cubicBezTo>
                <a:cubicBezTo>
                  <a:pt x="423639" y="4495800"/>
                  <a:pt x="381000" y="4453161"/>
                  <a:pt x="381000" y="4400550"/>
                </a:cubicBezTo>
                <a:lnTo>
                  <a:pt x="381000" y="3581400"/>
                </a:lnTo>
                <a:cubicBezTo>
                  <a:pt x="381000" y="3528789"/>
                  <a:pt x="423639" y="3486150"/>
                  <a:pt x="476250" y="3486150"/>
                </a:cubicBezTo>
                <a:close/>
                <a:moveTo>
                  <a:pt x="3771900" y="3390900"/>
                </a:moveTo>
                <a:lnTo>
                  <a:pt x="3771900" y="3581400"/>
                </a:lnTo>
                <a:lnTo>
                  <a:pt x="4210050" y="3581400"/>
                </a:lnTo>
                <a:lnTo>
                  <a:pt x="4210050" y="3390900"/>
                </a:lnTo>
                <a:close/>
                <a:moveTo>
                  <a:pt x="476250" y="3105150"/>
                </a:moveTo>
                <a:cubicBezTo>
                  <a:pt x="528823" y="3105150"/>
                  <a:pt x="571500" y="3147826"/>
                  <a:pt x="571500" y="3200400"/>
                </a:cubicBezTo>
                <a:cubicBezTo>
                  <a:pt x="571500" y="3252973"/>
                  <a:pt x="528823" y="3295650"/>
                  <a:pt x="476250" y="3295650"/>
                </a:cubicBezTo>
                <a:cubicBezTo>
                  <a:pt x="423676" y="3295650"/>
                  <a:pt x="381000" y="3252973"/>
                  <a:pt x="381000" y="3200400"/>
                </a:cubicBezTo>
                <a:cubicBezTo>
                  <a:pt x="381000" y="3147826"/>
                  <a:pt x="423676" y="3105150"/>
                  <a:pt x="476250" y="3105150"/>
                </a:cubicBezTo>
                <a:close/>
                <a:moveTo>
                  <a:pt x="3200400" y="1811126"/>
                </a:moveTo>
                <a:lnTo>
                  <a:pt x="1811126" y="3200400"/>
                </a:lnTo>
                <a:lnTo>
                  <a:pt x="3200400" y="3200400"/>
                </a:lnTo>
                <a:close/>
                <a:moveTo>
                  <a:pt x="1676400" y="1676400"/>
                </a:moveTo>
                <a:lnTo>
                  <a:pt x="1676400" y="3065673"/>
                </a:lnTo>
                <a:lnTo>
                  <a:pt x="3065673" y="1676400"/>
                </a:lnTo>
                <a:close/>
                <a:moveTo>
                  <a:pt x="3581400" y="1430126"/>
                </a:moveTo>
                <a:lnTo>
                  <a:pt x="3390900" y="1620626"/>
                </a:lnTo>
                <a:lnTo>
                  <a:pt x="3390900" y="4210050"/>
                </a:lnTo>
                <a:lnTo>
                  <a:pt x="3581400" y="4210050"/>
                </a:lnTo>
                <a:close/>
                <a:moveTo>
                  <a:pt x="1676400" y="1295400"/>
                </a:moveTo>
                <a:lnTo>
                  <a:pt x="1676400" y="1485900"/>
                </a:lnTo>
                <a:lnTo>
                  <a:pt x="3256173" y="1485900"/>
                </a:lnTo>
                <a:lnTo>
                  <a:pt x="3446673" y="1295400"/>
                </a:lnTo>
                <a:close/>
                <a:moveTo>
                  <a:pt x="666750" y="1295400"/>
                </a:moveTo>
                <a:lnTo>
                  <a:pt x="666750" y="1485900"/>
                </a:lnTo>
                <a:lnTo>
                  <a:pt x="1104900" y="1485900"/>
                </a:lnTo>
                <a:lnTo>
                  <a:pt x="1104900" y="1295400"/>
                </a:lnTo>
                <a:close/>
                <a:moveTo>
                  <a:pt x="1295400" y="666750"/>
                </a:moveTo>
                <a:lnTo>
                  <a:pt x="1295400" y="3581400"/>
                </a:lnTo>
                <a:lnTo>
                  <a:pt x="3200400" y="3581400"/>
                </a:lnTo>
                <a:lnTo>
                  <a:pt x="3200400" y="3390900"/>
                </a:lnTo>
                <a:lnTo>
                  <a:pt x="1581150" y="3390900"/>
                </a:lnTo>
                <a:cubicBezTo>
                  <a:pt x="1528837" y="3390900"/>
                  <a:pt x="1485863" y="3348186"/>
                  <a:pt x="1485900" y="3295613"/>
                </a:cubicBezTo>
                <a:lnTo>
                  <a:pt x="1485900" y="666750"/>
                </a:lnTo>
                <a:close/>
                <a:moveTo>
                  <a:pt x="1200150" y="476250"/>
                </a:moveTo>
                <a:lnTo>
                  <a:pt x="1581150" y="476250"/>
                </a:lnTo>
                <a:cubicBezTo>
                  <a:pt x="1633761" y="476250"/>
                  <a:pt x="1676400" y="518889"/>
                  <a:pt x="1676400" y="571500"/>
                </a:cubicBezTo>
                <a:lnTo>
                  <a:pt x="1676400" y="1104900"/>
                </a:lnTo>
                <a:lnTo>
                  <a:pt x="3637173" y="1104900"/>
                </a:lnTo>
                <a:lnTo>
                  <a:pt x="4047455" y="694655"/>
                </a:lnTo>
                <a:cubicBezTo>
                  <a:pt x="4084662" y="657448"/>
                  <a:pt x="4144938" y="657448"/>
                  <a:pt x="4182145" y="694655"/>
                </a:cubicBezTo>
                <a:cubicBezTo>
                  <a:pt x="4219352" y="731862"/>
                  <a:pt x="4219352" y="792175"/>
                  <a:pt x="4182145" y="829344"/>
                </a:cubicBezTo>
                <a:lnTo>
                  <a:pt x="3771900" y="1239626"/>
                </a:lnTo>
                <a:lnTo>
                  <a:pt x="3771900" y="3200400"/>
                </a:lnTo>
                <a:lnTo>
                  <a:pt x="4305300" y="3200400"/>
                </a:lnTo>
                <a:cubicBezTo>
                  <a:pt x="4357911" y="3200400"/>
                  <a:pt x="4400550" y="3243039"/>
                  <a:pt x="4400550" y="3295650"/>
                </a:cubicBezTo>
                <a:lnTo>
                  <a:pt x="4400550" y="3676650"/>
                </a:lnTo>
                <a:cubicBezTo>
                  <a:pt x="4400550" y="3729261"/>
                  <a:pt x="4357911" y="3771900"/>
                  <a:pt x="4305300" y="3771900"/>
                </a:cubicBezTo>
                <a:lnTo>
                  <a:pt x="3771900" y="3771900"/>
                </a:lnTo>
                <a:lnTo>
                  <a:pt x="3771900" y="4305300"/>
                </a:lnTo>
                <a:cubicBezTo>
                  <a:pt x="3771900" y="4357911"/>
                  <a:pt x="3729261" y="4400550"/>
                  <a:pt x="3676650" y="4400550"/>
                </a:cubicBezTo>
                <a:lnTo>
                  <a:pt x="3295650" y="4400550"/>
                </a:lnTo>
                <a:cubicBezTo>
                  <a:pt x="3243039" y="4400550"/>
                  <a:pt x="3200400" y="4357911"/>
                  <a:pt x="3200400" y="4305300"/>
                </a:cubicBezTo>
                <a:lnTo>
                  <a:pt x="3200400" y="3771900"/>
                </a:lnTo>
                <a:lnTo>
                  <a:pt x="1200150" y="3771900"/>
                </a:lnTo>
                <a:cubicBezTo>
                  <a:pt x="1147539" y="3771900"/>
                  <a:pt x="1104900" y="3729261"/>
                  <a:pt x="1104900" y="3676650"/>
                </a:cubicBezTo>
                <a:lnTo>
                  <a:pt x="1104900" y="1676400"/>
                </a:lnTo>
                <a:lnTo>
                  <a:pt x="571500" y="1676400"/>
                </a:lnTo>
                <a:cubicBezTo>
                  <a:pt x="518889" y="1676400"/>
                  <a:pt x="476250" y="1633761"/>
                  <a:pt x="476250" y="1581150"/>
                </a:cubicBezTo>
                <a:lnTo>
                  <a:pt x="476250" y="1200150"/>
                </a:lnTo>
                <a:cubicBezTo>
                  <a:pt x="476250" y="1147539"/>
                  <a:pt x="518889" y="1104900"/>
                  <a:pt x="571500" y="1104900"/>
                </a:cubicBezTo>
                <a:lnTo>
                  <a:pt x="1104900" y="1104900"/>
                </a:lnTo>
                <a:lnTo>
                  <a:pt x="1104900" y="571500"/>
                </a:lnTo>
                <a:cubicBezTo>
                  <a:pt x="1104900" y="518889"/>
                  <a:pt x="1147539" y="476250"/>
                  <a:pt x="1200150" y="476250"/>
                </a:cubicBezTo>
                <a:close/>
                <a:moveTo>
                  <a:pt x="285750" y="190500"/>
                </a:moveTo>
                <a:cubicBezTo>
                  <a:pt x="233213" y="190500"/>
                  <a:pt x="190500" y="233213"/>
                  <a:pt x="190500" y="285750"/>
                </a:cubicBezTo>
                <a:lnTo>
                  <a:pt x="190500" y="4591050"/>
                </a:lnTo>
                <a:cubicBezTo>
                  <a:pt x="190500" y="4643586"/>
                  <a:pt x="233213" y="4686300"/>
                  <a:pt x="285750" y="4686300"/>
                </a:cubicBezTo>
                <a:lnTo>
                  <a:pt x="4591050" y="4686300"/>
                </a:lnTo>
                <a:cubicBezTo>
                  <a:pt x="4643586" y="4686300"/>
                  <a:pt x="4686300" y="4643586"/>
                  <a:pt x="4686300" y="4591050"/>
                </a:cubicBezTo>
                <a:lnTo>
                  <a:pt x="4686300" y="285750"/>
                </a:lnTo>
                <a:cubicBezTo>
                  <a:pt x="4686300" y="233213"/>
                  <a:pt x="4643586" y="190500"/>
                  <a:pt x="4591050" y="190500"/>
                </a:cubicBezTo>
                <a:close/>
                <a:moveTo>
                  <a:pt x="285750" y="0"/>
                </a:moveTo>
                <a:lnTo>
                  <a:pt x="4591050" y="0"/>
                </a:lnTo>
                <a:cubicBezTo>
                  <a:pt x="4748622" y="0"/>
                  <a:pt x="4876800" y="128178"/>
                  <a:pt x="4876800" y="285750"/>
                </a:cubicBezTo>
                <a:lnTo>
                  <a:pt x="4876800" y="4591050"/>
                </a:lnTo>
                <a:cubicBezTo>
                  <a:pt x="4876800" y="4748622"/>
                  <a:pt x="4748622" y="4876800"/>
                  <a:pt x="4591050" y="4876800"/>
                </a:cubicBezTo>
                <a:lnTo>
                  <a:pt x="285750" y="4876800"/>
                </a:lnTo>
                <a:cubicBezTo>
                  <a:pt x="128178" y="4876800"/>
                  <a:pt x="0" y="4748622"/>
                  <a:pt x="0" y="4591050"/>
                </a:cubicBezTo>
                <a:lnTo>
                  <a:pt x="0" y="285750"/>
                </a:lnTo>
                <a:cubicBezTo>
                  <a:pt x="0" y="128178"/>
                  <a:pt x="128178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19E801D-ADF4-4EE9-869E-57F66B1308BE}"/>
              </a:ext>
            </a:extLst>
          </p:cNvPr>
          <p:cNvSpPr>
            <a:spLocks noChangeAspect="1"/>
          </p:cNvSpPr>
          <p:nvPr/>
        </p:nvSpPr>
        <p:spPr>
          <a:xfrm>
            <a:off x="11766865" y="7413106"/>
            <a:ext cx="853440" cy="806664"/>
          </a:xfrm>
          <a:custGeom>
            <a:avLst/>
            <a:gdLst>
              <a:gd name="connsiteX0" fmla="*/ 2439496 w 4876800"/>
              <a:gd name="connsiteY0" fmla="*/ 4419009 h 4609509"/>
              <a:gd name="connsiteX1" fmla="*/ 2440734 w 4876800"/>
              <a:gd name="connsiteY1" fmla="*/ 4419009 h 4609509"/>
              <a:gd name="connsiteX2" fmla="*/ 2535984 w 4876800"/>
              <a:gd name="connsiteY2" fmla="*/ 4514259 h 4609509"/>
              <a:gd name="connsiteX3" fmla="*/ 2440734 w 4876800"/>
              <a:gd name="connsiteY3" fmla="*/ 4609509 h 4609509"/>
              <a:gd name="connsiteX4" fmla="*/ 2439496 w 4876800"/>
              <a:gd name="connsiteY4" fmla="*/ 4609509 h 4609509"/>
              <a:gd name="connsiteX5" fmla="*/ 2344246 w 4876800"/>
              <a:gd name="connsiteY5" fmla="*/ 4514259 h 4609509"/>
              <a:gd name="connsiteX6" fmla="*/ 2439496 w 4876800"/>
              <a:gd name="connsiteY6" fmla="*/ 4419009 h 4609509"/>
              <a:gd name="connsiteX7" fmla="*/ 955148 w 4876800"/>
              <a:gd name="connsiteY7" fmla="*/ 3923709 h 4609509"/>
              <a:gd name="connsiteX8" fmla="*/ 707498 w 4876800"/>
              <a:gd name="connsiteY8" fmla="*/ 4171359 h 4609509"/>
              <a:gd name="connsiteX9" fmla="*/ 955148 w 4876800"/>
              <a:gd name="connsiteY9" fmla="*/ 4419009 h 4609509"/>
              <a:gd name="connsiteX10" fmla="*/ 1202798 w 4876800"/>
              <a:gd name="connsiteY10" fmla="*/ 4171359 h 4609509"/>
              <a:gd name="connsiteX11" fmla="*/ 955148 w 4876800"/>
              <a:gd name="connsiteY11" fmla="*/ 3923709 h 4609509"/>
              <a:gd name="connsiteX12" fmla="*/ 3733800 w 4876800"/>
              <a:gd name="connsiteY12" fmla="*/ 3923700 h 4609509"/>
              <a:gd name="connsiteX13" fmla="*/ 3486150 w 4876800"/>
              <a:gd name="connsiteY13" fmla="*/ 4171350 h 4609509"/>
              <a:gd name="connsiteX14" fmla="*/ 3733619 w 4876800"/>
              <a:gd name="connsiteY14" fmla="*/ 4419000 h 4609509"/>
              <a:gd name="connsiteX15" fmla="*/ 3733981 w 4876800"/>
              <a:gd name="connsiteY15" fmla="*/ 4419000 h 4609509"/>
              <a:gd name="connsiteX16" fmla="*/ 3981450 w 4876800"/>
              <a:gd name="connsiteY16" fmla="*/ 4171350 h 4609509"/>
              <a:gd name="connsiteX17" fmla="*/ 3733800 w 4876800"/>
              <a:gd name="connsiteY17" fmla="*/ 3923700 h 4609509"/>
              <a:gd name="connsiteX18" fmla="*/ 1200150 w 4876800"/>
              <a:gd name="connsiteY18" fmla="*/ 2800054 h 4609509"/>
              <a:gd name="connsiteX19" fmla="*/ 2330920 w 4876800"/>
              <a:gd name="connsiteY19" fmla="*/ 2800054 h 4609509"/>
              <a:gd name="connsiteX20" fmla="*/ 2426170 w 4876800"/>
              <a:gd name="connsiteY20" fmla="*/ 2895304 h 4609509"/>
              <a:gd name="connsiteX21" fmla="*/ 2330920 w 4876800"/>
              <a:gd name="connsiteY21" fmla="*/ 2990554 h 4609509"/>
              <a:gd name="connsiteX22" fmla="*/ 1200150 w 4876800"/>
              <a:gd name="connsiteY22" fmla="*/ 2990554 h 4609509"/>
              <a:gd name="connsiteX23" fmla="*/ 1104900 w 4876800"/>
              <a:gd name="connsiteY23" fmla="*/ 2895304 h 4609509"/>
              <a:gd name="connsiteX24" fmla="*/ 1200150 w 4876800"/>
              <a:gd name="connsiteY24" fmla="*/ 2800054 h 4609509"/>
              <a:gd name="connsiteX25" fmla="*/ 836390 w 4876800"/>
              <a:gd name="connsiteY25" fmla="*/ 2800054 h 4609509"/>
              <a:gd name="connsiteX26" fmla="*/ 903732 w 4876800"/>
              <a:gd name="connsiteY26" fmla="*/ 2827962 h 4609509"/>
              <a:gd name="connsiteX27" fmla="*/ 931640 w 4876800"/>
              <a:gd name="connsiteY27" fmla="*/ 2895304 h 4609509"/>
              <a:gd name="connsiteX28" fmla="*/ 903732 w 4876800"/>
              <a:gd name="connsiteY28" fmla="*/ 2962646 h 4609509"/>
              <a:gd name="connsiteX29" fmla="*/ 836390 w 4876800"/>
              <a:gd name="connsiteY29" fmla="*/ 2990554 h 4609509"/>
              <a:gd name="connsiteX30" fmla="*/ 769048 w 4876800"/>
              <a:gd name="connsiteY30" fmla="*/ 2962646 h 4609509"/>
              <a:gd name="connsiteX31" fmla="*/ 741140 w 4876800"/>
              <a:gd name="connsiteY31" fmla="*/ 2895304 h 4609509"/>
              <a:gd name="connsiteX32" fmla="*/ 769048 w 4876800"/>
              <a:gd name="connsiteY32" fmla="*/ 2827962 h 4609509"/>
              <a:gd name="connsiteX33" fmla="*/ 836390 w 4876800"/>
              <a:gd name="connsiteY33" fmla="*/ 2800054 h 4609509"/>
              <a:gd name="connsiteX34" fmla="*/ 4392939 w 4876800"/>
              <a:gd name="connsiteY34" fmla="*/ 2403891 h 4609509"/>
              <a:gd name="connsiteX35" fmla="*/ 4054183 w 4876800"/>
              <a:gd name="connsiteY35" fmla="*/ 2742647 h 4609509"/>
              <a:gd name="connsiteX36" fmla="*/ 4072423 w 4876800"/>
              <a:gd name="connsiteY36" fmla="*/ 2743571 h 4609509"/>
              <a:gd name="connsiteX37" fmla="*/ 4686300 w 4876800"/>
              <a:gd name="connsiteY37" fmla="*/ 2743571 h 4609509"/>
              <a:gd name="connsiteX38" fmla="*/ 4686300 w 4876800"/>
              <a:gd name="connsiteY38" fmla="*/ 2697194 h 4609509"/>
              <a:gd name="connsiteX39" fmla="*/ 3429000 w 4876800"/>
              <a:gd name="connsiteY39" fmla="*/ 1905400 h 4609509"/>
              <a:gd name="connsiteX40" fmla="*/ 3429000 w 4876800"/>
              <a:gd name="connsiteY40" fmla="*/ 3439830 h 4609509"/>
              <a:gd name="connsiteX41" fmla="*/ 4686300 w 4876800"/>
              <a:gd name="connsiteY41" fmla="*/ 3439830 h 4609509"/>
              <a:gd name="connsiteX42" fmla="*/ 4686300 w 4876800"/>
              <a:gd name="connsiteY42" fmla="*/ 2934071 h 4609509"/>
              <a:gd name="connsiteX43" fmla="*/ 4072423 w 4876800"/>
              <a:gd name="connsiteY43" fmla="*/ 2934071 h 4609509"/>
              <a:gd name="connsiteX44" fmla="*/ 3700710 w 4876800"/>
              <a:gd name="connsiteY44" fmla="*/ 2562358 h 4609509"/>
              <a:gd name="connsiteX45" fmla="*/ 3700710 w 4876800"/>
              <a:gd name="connsiteY45" fmla="*/ 1905400 h 4609509"/>
              <a:gd name="connsiteX46" fmla="*/ 3891210 w 4876800"/>
              <a:gd name="connsiteY46" fmla="*/ 1905390 h 4609509"/>
              <a:gd name="connsiteX47" fmla="*/ 3891210 w 4876800"/>
              <a:gd name="connsiteY47" fmla="*/ 2562349 h 4609509"/>
              <a:gd name="connsiteX48" fmla="*/ 3902554 w 4876800"/>
              <a:gd name="connsiteY48" fmla="*/ 2624852 h 4609509"/>
              <a:gd name="connsiteX49" fmla="*/ 4258218 w 4876800"/>
              <a:gd name="connsiteY49" fmla="*/ 2269188 h 4609509"/>
              <a:gd name="connsiteX50" fmla="*/ 3894363 w 4876800"/>
              <a:gd name="connsiteY50" fmla="*/ 1905390 h 4609509"/>
              <a:gd name="connsiteX51" fmla="*/ 341223 w 4876800"/>
              <a:gd name="connsiteY51" fmla="*/ 1070162 h 4609509"/>
              <a:gd name="connsiteX52" fmla="*/ 190500 w 4876800"/>
              <a:gd name="connsiteY52" fmla="*/ 1220886 h 4609509"/>
              <a:gd name="connsiteX53" fmla="*/ 190500 w 4876800"/>
              <a:gd name="connsiteY53" fmla="*/ 3439830 h 4609509"/>
              <a:gd name="connsiteX54" fmla="*/ 3238500 w 4876800"/>
              <a:gd name="connsiteY54" fmla="*/ 3439830 h 4609509"/>
              <a:gd name="connsiteX55" fmla="*/ 3238500 w 4876800"/>
              <a:gd name="connsiteY55" fmla="*/ 1220886 h 4609509"/>
              <a:gd name="connsiteX56" fmla="*/ 3087776 w 4876800"/>
              <a:gd name="connsiteY56" fmla="*/ 1070162 h 4609509"/>
              <a:gd name="connsiteX57" fmla="*/ 2876550 w 4876800"/>
              <a:gd name="connsiteY57" fmla="*/ 1070162 h 4609509"/>
              <a:gd name="connsiteX58" fmla="*/ 2876550 w 4876800"/>
              <a:gd name="connsiteY58" fmla="*/ 2133600 h 4609509"/>
              <a:gd name="connsiteX59" fmla="*/ 2476500 w 4876800"/>
              <a:gd name="connsiteY59" fmla="*/ 2533650 h 4609509"/>
              <a:gd name="connsiteX60" fmla="*/ 952500 w 4876800"/>
              <a:gd name="connsiteY60" fmla="*/ 2533650 h 4609509"/>
              <a:gd name="connsiteX61" fmla="*/ 552450 w 4876800"/>
              <a:gd name="connsiteY61" fmla="*/ 2133600 h 4609509"/>
              <a:gd name="connsiteX62" fmla="*/ 552450 w 4876800"/>
              <a:gd name="connsiteY62" fmla="*/ 1070162 h 4609509"/>
              <a:gd name="connsiteX63" fmla="*/ 1257300 w 4876800"/>
              <a:gd name="connsiteY63" fmla="*/ 462867 h 4609509"/>
              <a:gd name="connsiteX64" fmla="*/ 1352550 w 4876800"/>
              <a:gd name="connsiteY64" fmla="*/ 558117 h 4609509"/>
              <a:gd name="connsiteX65" fmla="*/ 1352550 w 4876800"/>
              <a:gd name="connsiteY65" fmla="*/ 876299 h 4609509"/>
              <a:gd name="connsiteX66" fmla="*/ 1714500 w 4876800"/>
              <a:gd name="connsiteY66" fmla="*/ 1238249 h 4609509"/>
              <a:gd name="connsiteX67" fmla="*/ 2076450 w 4876800"/>
              <a:gd name="connsiteY67" fmla="*/ 876299 h 4609509"/>
              <a:gd name="connsiteX68" fmla="*/ 2076450 w 4876800"/>
              <a:gd name="connsiteY68" fmla="*/ 558117 h 4609509"/>
              <a:gd name="connsiteX69" fmla="*/ 2171700 w 4876800"/>
              <a:gd name="connsiteY69" fmla="*/ 462867 h 4609509"/>
              <a:gd name="connsiteX70" fmla="*/ 2266950 w 4876800"/>
              <a:gd name="connsiteY70" fmla="*/ 558117 h 4609509"/>
              <a:gd name="connsiteX71" fmla="*/ 2266950 w 4876800"/>
              <a:gd name="connsiteY71" fmla="*/ 876299 h 4609509"/>
              <a:gd name="connsiteX72" fmla="*/ 1714500 w 4876800"/>
              <a:gd name="connsiteY72" fmla="*/ 1428749 h 4609509"/>
              <a:gd name="connsiteX73" fmla="*/ 1162050 w 4876800"/>
              <a:gd name="connsiteY73" fmla="*/ 876299 h 4609509"/>
              <a:gd name="connsiteX74" fmla="*/ 1162050 w 4876800"/>
              <a:gd name="connsiteY74" fmla="*/ 558117 h 4609509"/>
              <a:gd name="connsiteX75" fmla="*/ 1257300 w 4876800"/>
              <a:gd name="connsiteY75" fmla="*/ 462867 h 4609509"/>
              <a:gd name="connsiteX76" fmla="*/ 742950 w 4876800"/>
              <a:gd name="connsiteY76" fmla="*/ 190500 h 4609509"/>
              <a:gd name="connsiteX77" fmla="*/ 742950 w 4876800"/>
              <a:gd name="connsiteY77" fmla="*/ 2133600 h 4609509"/>
              <a:gd name="connsiteX78" fmla="*/ 952500 w 4876800"/>
              <a:gd name="connsiteY78" fmla="*/ 2343150 h 4609509"/>
              <a:gd name="connsiteX79" fmla="*/ 2476500 w 4876800"/>
              <a:gd name="connsiteY79" fmla="*/ 2343150 h 4609509"/>
              <a:gd name="connsiteX80" fmla="*/ 2686050 w 4876800"/>
              <a:gd name="connsiteY80" fmla="*/ 2133600 h 4609509"/>
              <a:gd name="connsiteX81" fmla="*/ 2686050 w 4876800"/>
              <a:gd name="connsiteY81" fmla="*/ 190500 h 4609509"/>
              <a:gd name="connsiteX82" fmla="*/ 647700 w 4876800"/>
              <a:gd name="connsiteY82" fmla="*/ 0 h 4609509"/>
              <a:gd name="connsiteX83" fmla="*/ 2781300 w 4876800"/>
              <a:gd name="connsiteY83" fmla="*/ 0 h 4609509"/>
              <a:gd name="connsiteX84" fmla="*/ 2876550 w 4876800"/>
              <a:gd name="connsiteY84" fmla="*/ 95250 h 4609509"/>
              <a:gd name="connsiteX85" fmla="*/ 2876550 w 4876800"/>
              <a:gd name="connsiteY85" fmla="*/ 879653 h 4609509"/>
              <a:gd name="connsiteX86" fmla="*/ 3087776 w 4876800"/>
              <a:gd name="connsiteY86" fmla="*/ 879653 h 4609509"/>
              <a:gd name="connsiteX87" fmla="*/ 3429000 w 4876800"/>
              <a:gd name="connsiteY87" fmla="*/ 1220876 h 4609509"/>
              <a:gd name="connsiteX88" fmla="*/ 3429000 w 4876800"/>
              <a:gd name="connsiteY88" fmla="*/ 1714890 h 4609509"/>
              <a:gd name="connsiteX89" fmla="*/ 3933815 w 4876800"/>
              <a:gd name="connsiteY89" fmla="*/ 1714890 h 4609509"/>
              <a:gd name="connsiteX90" fmla="*/ 4001157 w 4876800"/>
              <a:gd name="connsiteY90" fmla="*/ 1742780 h 4609509"/>
              <a:gd name="connsiteX91" fmla="*/ 4460281 w 4876800"/>
              <a:gd name="connsiteY91" fmla="*/ 2201818 h 4609509"/>
              <a:gd name="connsiteX92" fmla="*/ 4460291 w 4876800"/>
              <a:gd name="connsiteY92" fmla="*/ 2201827 h 4609509"/>
              <a:gd name="connsiteX93" fmla="*/ 4460291 w 4876800"/>
              <a:gd name="connsiteY93" fmla="*/ 2201837 h 4609509"/>
              <a:gd name="connsiteX94" fmla="*/ 4848892 w 4876800"/>
              <a:gd name="connsiteY94" fmla="*/ 2590371 h 4609509"/>
              <a:gd name="connsiteX95" fmla="*/ 4876800 w 4876800"/>
              <a:gd name="connsiteY95" fmla="*/ 2657732 h 4609509"/>
              <a:gd name="connsiteX96" fmla="*/ 4876800 w 4876800"/>
              <a:gd name="connsiteY96" fmla="*/ 4057059 h 4609509"/>
              <a:gd name="connsiteX97" fmla="*/ 4781550 w 4876800"/>
              <a:gd name="connsiteY97" fmla="*/ 4152309 h 4609509"/>
              <a:gd name="connsiteX98" fmla="*/ 4171464 w 4876800"/>
              <a:gd name="connsiteY98" fmla="*/ 4152309 h 4609509"/>
              <a:gd name="connsiteX99" fmla="*/ 4171950 w 4876800"/>
              <a:gd name="connsiteY99" fmla="*/ 4171359 h 4609509"/>
              <a:gd name="connsiteX100" fmla="*/ 4094997 w 4876800"/>
              <a:gd name="connsiteY100" fmla="*/ 4419009 h 4609509"/>
              <a:gd name="connsiteX101" fmla="*/ 4371975 w 4876800"/>
              <a:gd name="connsiteY101" fmla="*/ 4419009 h 4609509"/>
              <a:gd name="connsiteX102" fmla="*/ 4467225 w 4876800"/>
              <a:gd name="connsiteY102" fmla="*/ 4514259 h 4609509"/>
              <a:gd name="connsiteX103" fmla="*/ 4371975 w 4876800"/>
              <a:gd name="connsiteY103" fmla="*/ 4609509 h 4609509"/>
              <a:gd name="connsiteX104" fmla="*/ 3733971 w 4876800"/>
              <a:gd name="connsiteY104" fmla="*/ 4609509 h 4609509"/>
              <a:gd name="connsiteX105" fmla="*/ 3733790 w 4876800"/>
              <a:gd name="connsiteY105" fmla="*/ 4609509 h 4609509"/>
              <a:gd name="connsiteX106" fmla="*/ 3733609 w 4876800"/>
              <a:gd name="connsiteY106" fmla="*/ 4609509 h 4609509"/>
              <a:gd name="connsiteX107" fmla="*/ 2764079 w 4876800"/>
              <a:gd name="connsiteY107" fmla="*/ 4609509 h 4609509"/>
              <a:gd name="connsiteX108" fmla="*/ 2668829 w 4876800"/>
              <a:gd name="connsiteY108" fmla="*/ 4514259 h 4609509"/>
              <a:gd name="connsiteX109" fmla="*/ 2764079 w 4876800"/>
              <a:gd name="connsiteY109" fmla="*/ 4419009 h 4609509"/>
              <a:gd name="connsiteX110" fmla="*/ 3372602 w 4876800"/>
              <a:gd name="connsiteY110" fmla="*/ 4419009 h 4609509"/>
              <a:gd name="connsiteX111" fmla="*/ 3295650 w 4876800"/>
              <a:gd name="connsiteY111" fmla="*/ 4171359 h 4609509"/>
              <a:gd name="connsiteX112" fmla="*/ 3296136 w 4876800"/>
              <a:gd name="connsiteY112" fmla="*/ 4152309 h 4609509"/>
              <a:gd name="connsiteX113" fmla="*/ 1768478 w 4876800"/>
              <a:gd name="connsiteY113" fmla="*/ 4152309 h 4609509"/>
              <a:gd name="connsiteX114" fmla="*/ 1673228 w 4876800"/>
              <a:gd name="connsiteY114" fmla="*/ 4057059 h 4609509"/>
              <a:gd name="connsiteX115" fmla="*/ 1768478 w 4876800"/>
              <a:gd name="connsiteY115" fmla="*/ 3961809 h 4609509"/>
              <a:gd name="connsiteX116" fmla="*/ 3333740 w 4876800"/>
              <a:gd name="connsiteY116" fmla="*/ 3961809 h 4609509"/>
              <a:gd name="connsiteX117" fmla="*/ 3348418 w 4876800"/>
              <a:gd name="connsiteY117" fmla="*/ 3963057 h 4609509"/>
              <a:gd name="connsiteX118" fmla="*/ 3733800 w 4876800"/>
              <a:gd name="connsiteY118" fmla="*/ 3733209 h 4609509"/>
              <a:gd name="connsiteX119" fmla="*/ 4118486 w 4876800"/>
              <a:gd name="connsiteY119" fmla="*/ 3961809 h 4609509"/>
              <a:gd name="connsiteX120" fmla="*/ 4686300 w 4876800"/>
              <a:gd name="connsiteY120" fmla="*/ 3961809 h 4609509"/>
              <a:gd name="connsiteX121" fmla="*/ 4686300 w 4876800"/>
              <a:gd name="connsiteY121" fmla="*/ 3637959 h 4609509"/>
              <a:gd name="connsiteX122" fmla="*/ 190500 w 4876800"/>
              <a:gd name="connsiteY122" fmla="*/ 3637959 h 4609509"/>
              <a:gd name="connsiteX123" fmla="*/ 190500 w 4876800"/>
              <a:gd name="connsiteY123" fmla="*/ 3961809 h 4609509"/>
              <a:gd name="connsiteX124" fmla="*/ 570462 w 4876800"/>
              <a:gd name="connsiteY124" fmla="*/ 3961809 h 4609509"/>
              <a:gd name="connsiteX125" fmla="*/ 955148 w 4876800"/>
              <a:gd name="connsiteY125" fmla="*/ 3733209 h 4609509"/>
              <a:gd name="connsiteX126" fmla="*/ 1393298 w 4876800"/>
              <a:gd name="connsiteY126" fmla="*/ 4171359 h 4609509"/>
              <a:gd name="connsiteX127" fmla="*/ 1316336 w 4876800"/>
              <a:gd name="connsiteY127" fmla="*/ 4419009 h 4609509"/>
              <a:gd name="connsiteX128" fmla="*/ 1590551 w 4876800"/>
              <a:gd name="connsiteY128" fmla="*/ 4419009 h 4609509"/>
              <a:gd name="connsiteX129" fmla="*/ 1685801 w 4876800"/>
              <a:gd name="connsiteY129" fmla="*/ 4514259 h 4609509"/>
              <a:gd name="connsiteX130" fmla="*/ 1590551 w 4876800"/>
              <a:gd name="connsiteY130" fmla="*/ 4609509 h 4609509"/>
              <a:gd name="connsiteX131" fmla="*/ 95250 w 4876800"/>
              <a:gd name="connsiteY131" fmla="*/ 4609509 h 4609509"/>
              <a:gd name="connsiteX132" fmla="*/ 0 w 4876800"/>
              <a:gd name="connsiteY132" fmla="*/ 4514259 h 4609509"/>
              <a:gd name="connsiteX133" fmla="*/ 95250 w 4876800"/>
              <a:gd name="connsiteY133" fmla="*/ 4419009 h 4609509"/>
              <a:gd name="connsiteX134" fmla="*/ 593960 w 4876800"/>
              <a:gd name="connsiteY134" fmla="*/ 4419009 h 4609509"/>
              <a:gd name="connsiteX135" fmla="*/ 516998 w 4876800"/>
              <a:gd name="connsiteY135" fmla="*/ 4171359 h 4609509"/>
              <a:gd name="connsiteX136" fmla="*/ 517483 w 4876800"/>
              <a:gd name="connsiteY136" fmla="*/ 4152309 h 4609509"/>
              <a:gd name="connsiteX137" fmla="*/ 95250 w 4876800"/>
              <a:gd name="connsiteY137" fmla="*/ 4152309 h 4609509"/>
              <a:gd name="connsiteX138" fmla="*/ 0 w 4876800"/>
              <a:gd name="connsiteY138" fmla="*/ 4057059 h 4609509"/>
              <a:gd name="connsiteX139" fmla="*/ 0 w 4876800"/>
              <a:gd name="connsiteY139" fmla="*/ 1220886 h 4609509"/>
              <a:gd name="connsiteX140" fmla="*/ 341223 w 4876800"/>
              <a:gd name="connsiteY140" fmla="*/ 879662 h 4609509"/>
              <a:gd name="connsiteX141" fmla="*/ 552450 w 4876800"/>
              <a:gd name="connsiteY141" fmla="*/ 879662 h 4609509"/>
              <a:gd name="connsiteX142" fmla="*/ 552450 w 4876800"/>
              <a:gd name="connsiteY142" fmla="*/ 95250 h 4609509"/>
              <a:gd name="connsiteX143" fmla="*/ 647700 w 4876800"/>
              <a:gd name="connsiteY143" fmla="*/ 0 h 460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876800" h="4609509">
                <a:moveTo>
                  <a:pt x="2439496" y="4419009"/>
                </a:moveTo>
                <a:lnTo>
                  <a:pt x="2440734" y="4419009"/>
                </a:lnTo>
                <a:cubicBezTo>
                  <a:pt x="2493341" y="4419009"/>
                  <a:pt x="2535984" y="4461652"/>
                  <a:pt x="2535984" y="4514259"/>
                </a:cubicBezTo>
                <a:cubicBezTo>
                  <a:pt x="2535984" y="4566865"/>
                  <a:pt x="2493341" y="4609509"/>
                  <a:pt x="2440734" y="4609509"/>
                </a:cubicBezTo>
                <a:lnTo>
                  <a:pt x="2439496" y="4609509"/>
                </a:lnTo>
                <a:cubicBezTo>
                  <a:pt x="2386889" y="4609509"/>
                  <a:pt x="2344246" y="4566865"/>
                  <a:pt x="2344246" y="4514259"/>
                </a:cubicBezTo>
                <a:cubicBezTo>
                  <a:pt x="2344246" y="4461652"/>
                  <a:pt x="2386889" y="4419009"/>
                  <a:pt x="2439496" y="4419009"/>
                </a:cubicBezTo>
                <a:close/>
                <a:moveTo>
                  <a:pt x="955148" y="3923709"/>
                </a:moveTo>
                <a:cubicBezTo>
                  <a:pt x="818588" y="3923709"/>
                  <a:pt x="707498" y="4034809"/>
                  <a:pt x="707498" y="4171359"/>
                </a:cubicBezTo>
                <a:cubicBezTo>
                  <a:pt x="707498" y="4307910"/>
                  <a:pt x="818597" y="4419009"/>
                  <a:pt x="955148" y="4419009"/>
                </a:cubicBezTo>
                <a:cubicBezTo>
                  <a:pt x="1091698" y="4419009"/>
                  <a:pt x="1202798" y="4307910"/>
                  <a:pt x="1202798" y="4171359"/>
                </a:cubicBezTo>
                <a:cubicBezTo>
                  <a:pt x="1202798" y="4034809"/>
                  <a:pt x="1091698" y="3923709"/>
                  <a:pt x="955148" y="3923709"/>
                </a:cubicBezTo>
                <a:close/>
                <a:moveTo>
                  <a:pt x="3733800" y="3923700"/>
                </a:moveTo>
                <a:cubicBezTo>
                  <a:pt x="3597249" y="3923700"/>
                  <a:pt x="3486150" y="4034799"/>
                  <a:pt x="3486150" y="4171350"/>
                </a:cubicBezTo>
                <a:cubicBezTo>
                  <a:pt x="3486150" y="4307843"/>
                  <a:pt x="3597145" y="4418905"/>
                  <a:pt x="3733619" y="4419000"/>
                </a:cubicBezTo>
                <a:lnTo>
                  <a:pt x="3733981" y="4419000"/>
                </a:lnTo>
                <a:cubicBezTo>
                  <a:pt x="3870455" y="4418895"/>
                  <a:pt x="3981450" y="4307843"/>
                  <a:pt x="3981450" y="4171350"/>
                </a:cubicBezTo>
                <a:cubicBezTo>
                  <a:pt x="3981450" y="4034799"/>
                  <a:pt x="3870350" y="3923700"/>
                  <a:pt x="3733800" y="3923700"/>
                </a:cubicBezTo>
                <a:close/>
                <a:moveTo>
                  <a:pt x="1200150" y="2800054"/>
                </a:moveTo>
                <a:lnTo>
                  <a:pt x="2330920" y="2800054"/>
                </a:lnTo>
                <a:cubicBezTo>
                  <a:pt x="2383526" y="2800054"/>
                  <a:pt x="2426170" y="2842697"/>
                  <a:pt x="2426170" y="2895304"/>
                </a:cubicBezTo>
                <a:cubicBezTo>
                  <a:pt x="2426170" y="2947910"/>
                  <a:pt x="2383526" y="2990554"/>
                  <a:pt x="2330920" y="2990554"/>
                </a:cubicBezTo>
                <a:lnTo>
                  <a:pt x="1200150" y="2990554"/>
                </a:lnTo>
                <a:cubicBezTo>
                  <a:pt x="1147543" y="2990554"/>
                  <a:pt x="1104900" y="2947910"/>
                  <a:pt x="1104900" y="2895304"/>
                </a:cubicBezTo>
                <a:cubicBezTo>
                  <a:pt x="1104900" y="2842697"/>
                  <a:pt x="1147543" y="2800054"/>
                  <a:pt x="1200150" y="2800054"/>
                </a:cubicBezTo>
                <a:close/>
                <a:moveTo>
                  <a:pt x="836390" y="2800054"/>
                </a:moveTo>
                <a:cubicBezTo>
                  <a:pt x="861441" y="2800054"/>
                  <a:pt x="886015" y="2810246"/>
                  <a:pt x="903732" y="2827962"/>
                </a:cubicBezTo>
                <a:cubicBezTo>
                  <a:pt x="921448" y="2845679"/>
                  <a:pt x="931640" y="2870253"/>
                  <a:pt x="931640" y="2895304"/>
                </a:cubicBezTo>
                <a:cubicBezTo>
                  <a:pt x="931640" y="2920355"/>
                  <a:pt x="921448" y="2944929"/>
                  <a:pt x="903732" y="2962646"/>
                </a:cubicBezTo>
                <a:cubicBezTo>
                  <a:pt x="886015" y="2980362"/>
                  <a:pt x="861441" y="2990554"/>
                  <a:pt x="836390" y="2990554"/>
                </a:cubicBezTo>
                <a:cubicBezTo>
                  <a:pt x="811244" y="2990554"/>
                  <a:pt x="786765" y="2980362"/>
                  <a:pt x="769048" y="2962646"/>
                </a:cubicBezTo>
                <a:cubicBezTo>
                  <a:pt x="751236" y="2944929"/>
                  <a:pt x="741140" y="2920355"/>
                  <a:pt x="741140" y="2895304"/>
                </a:cubicBezTo>
                <a:cubicBezTo>
                  <a:pt x="741140" y="2870253"/>
                  <a:pt x="751236" y="2845679"/>
                  <a:pt x="769048" y="2827962"/>
                </a:cubicBezTo>
                <a:cubicBezTo>
                  <a:pt x="786765" y="2810246"/>
                  <a:pt x="811339" y="2800054"/>
                  <a:pt x="836390" y="2800054"/>
                </a:cubicBezTo>
                <a:close/>
                <a:moveTo>
                  <a:pt x="4392939" y="2403891"/>
                </a:moveTo>
                <a:lnTo>
                  <a:pt x="4054183" y="2742647"/>
                </a:lnTo>
                <a:cubicBezTo>
                  <a:pt x="4060183" y="2743248"/>
                  <a:pt x="4066270" y="2743571"/>
                  <a:pt x="4072423" y="2743571"/>
                </a:cubicBezTo>
                <a:lnTo>
                  <a:pt x="4686300" y="2743571"/>
                </a:lnTo>
                <a:lnTo>
                  <a:pt x="4686300" y="2697194"/>
                </a:lnTo>
                <a:close/>
                <a:moveTo>
                  <a:pt x="3429000" y="1905400"/>
                </a:moveTo>
                <a:lnTo>
                  <a:pt x="3429000" y="3439830"/>
                </a:lnTo>
                <a:lnTo>
                  <a:pt x="4686300" y="3439830"/>
                </a:lnTo>
                <a:lnTo>
                  <a:pt x="4686300" y="2934071"/>
                </a:lnTo>
                <a:lnTo>
                  <a:pt x="4072423" y="2934071"/>
                </a:lnTo>
                <a:cubicBezTo>
                  <a:pt x="3867455" y="2934071"/>
                  <a:pt x="3700710" y="2767327"/>
                  <a:pt x="3700710" y="2562358"/>
                </a:cubicBezTo>
                <a:lnTo>
                  <a:pt x="3700710" y="1905400"/>
                </a:lnTo>
                <a:close/>
                <a:moveTo>
                  <a:pt x="3891210" y="1905390"/>
                </a:moveTo>
                <a:lnTo>
                  <a:pt x="3891210" y="2562349"/>
                </a:lnTo>
                <a:cubicBezTo>
                  <a:pt x="3891210" y="2584342"/>
                  <a:pt x="3895344" y="2605335"/>
                  <a:pt x="3902554" y="2624852"/>
                </a:cubicBezTo>
                <a:lnTo>
                  <a:pt x="4258218" y="2269188"/>
                </a:lnTo>
                <a:lnTo>
                  <a:pt x="3894363" y="1905390"/>
                </a:lnTo>
                <a:close/>
                <a:moveTo>
                  <a:pt x="341223" y="1070162"/>
                </a:moveTo>
                <a:cubicBezTo>
                  <a:pt x="258118" y="1070162"/>
                  <a:pt x="190500" y="1137780"/>
                  <a:pt x="190500" y="1220886"/>
                </a:cubicBezTo>
                <a:lnTo>
                  <a:pt x="190500" y="3439830"/>
                </a:lnTo>
                <a:lnTo>
                  <a:pt x="3238500" y="3439830"/>
                </a:lnTo>
                <a:lnTo>
                  <a:pt x="3238500" y="1220886"/>
                </a:lnTo>
                <a:cubicBezTo>
                  <a:pt x="3238500" y="1137780"/>
                  <a:pt x="3170882" y="1070162"/>
                  <a:pt x="3087776" y="1070162"/>
                </a:cubicBezTo>
                <a:lnTo>
                  <a:pt x="2876550" y="1070162"/>
                </a:lnTo>
                <a:lnTo>
                  <a:pt x="2876550" y="2133600"/>
                </a:lnTo>
                <a:cubicBezTo>
                  <a:pt x="2876550" y="2354189"/>
                  <a:pt x="2697089" y="2533650"/>
                  <a:pt x="2476500" y="2533650"/>
                </a:cubicBezTo>
                <a:lnTo>
                  <a:pt x="952500" y="2533650"/>
                </a:lnTo>
                <a:cubicBezTo>
                  <a:pt x="731910" y="2533650"/>
                  <a:pt x="552450" y="2354189"/>
                  <a:pt x="552450" y="2133600"/>
                </a:cubicBezTo>
                <a:lnTo>
                  <a:pt x="552450" y="1070162"/>
                </a:lnTo>
                <a:close/>
                <a:moveTo>
                  <a:pt x="1257300" y="462867"/>
                </a:moveTo>
                <a:cubicBezTo>
                  <a:pt x="1309906" y="462867"/>
                  <a:pt x="1352550" y="505510"/>
                  <a:pt x="1352550" y="558117"/>
                </a:cubicBezTo>
                <a:lnTo>
                  <a:pt x="1352550" y="876299"/>
                </a:lnTo>
                <a:cubicBezTo>
                  <a:pt x="1352550" y="1075877"/>
                  <a:pt x="1514922" y="1238249"/>
                  <a:pt x="1714500" y="1238249"/>
                </a:cubicBezTo>
                <a:cubicBezTo>
                  <a:pt x="1914077" y="1238249"/>
                  <a:pt x="2076450" y="1075877"/>
                  <a:pt x="2076450" y="876299"/>
                </a:cubicBezTo>
                <a:lnTo>
                  <a:pt x="2076450" y="558117"/>
                </a:lnTo>
                <a:cubicBezTo>
                  <a:pt x="2076450" y="505510"/>
                  <a:pt x="2119093" y="462867"/>
                  <a:pt x="2171700" y="462867"/>
                </a:cubicBezTo>
                <a:cubicBezTo>
                  <a:pt x="2224306" y="462867"/>
                  <a:pt x="2266950" y="505510"/>
                  <a:pt x="2266950" y="558117"/>
                </a:cubicBezTo>
                <a:lnTo>
                  <a:pt x="2266950" y="876299"/>
                </a:lnTo>
                <a:cubicBezTo>
                  <a:pt x="2266950" y="1180918"/>
                  <a:pt x="2019119" y="1428749"/>
                  <a:pt x="1714500" y="1428749"/>
                </a:cubicBezTo>
                <a:cubicBezTo>
                  <a:pt x="1409881" y="1428749"/>
                  <a:pt x="1162050" y="1180928"/>
                  <a:pt x="1162050" y="876299"/>
                </a:cubicBezTo>
                <a:lnTo>
                  <a:pt x="1162050" y="558117"/>
                </a:lnTo>
                <a:cubicBezTo>
                  <a:pt x="1162050" y="505510"/>
                  <a:pt x="1204693" y="462867"/>
                  <a:pt x="1257300" y="462867"/>
                </a:cubicBezTo>
                <a:close/>
                <a:moveTo>
                  <a:pt x="742950" y="190500"/>
                </a:moveTo>
                <a:lnTo>
                  <a:pt x="742950" y="2133600"/>
                </a:lnTo>
                <a:cubicBezTo>
                  <a:pt x="742950" y="2249148"/>
                  <a:pt x="836952" y="2343150"/>
                  <a:pt x="952500" y="2343150"/>
                </a:cubicBezTo>
                <a:lnTo>
                  <a:pt x="2476500" y="2343150"/>
                </a:lnTo>
                <a:cubicBezTo>
                  <a:pt x="2592048" y="2343150"/>
                  <a:pt x="2686050" y="2249148"/>
                  <a:pt x="2686050" y="2133600"/>
                </a:cubicBezTo>
                <a:lnTo>
                  <a:pt x="2686050" y="190500"/>
                </a:lnTo>
                <a:close/>
                <a:moveTo>
                  <a:pt x="647700" y="0"/>
                </a:moveTo>
                <a:lnTo>
                  <a:pt x="2781300" y="0"/>
                </a:lnTo>
                <a:cubicBezTo>
                  <a:pt x="2833907" y="0"/>
                  <a:pt x="2876550" y="42643"/>
                  <a:pt x="2876550" y="95250"/>
                </a:cubicBezTo>
                <a:lnTo>
                  <a:pt x="2876550" y="879653"/>
                </a:lnTo>
                <a:lnTo>
                  <a:pt x="3087776" y="879653"/>
                </a:lnTo>
                <a:cubicBezTo>
                  <a:pt x="3275933" y="879653"/>
                  <a:pt x="3429000" y="1032729"/>
                  <a:pt x="3429000" y="1220876"/>
                </a:cubicBezTo>
                <a:lnTo>
                  <a:pt x="3429000" y="1714890"/>
                </a:lnTo>
                <a:lnTo>
                  <a:pt x="3933815" y="1714890"/>
                </a:lnTo>
                <a:cubicBezTo>
                  <a:pt x="3959076" y="1714890"/>
                  <a:pt x="3983298" y="1724920"/>
                  <a:pt x="4001157" y="1742780"/>
                </a:cubicBezTo>
                <a:lnTo>
                  <a:pt x="4460281" y="2201818"/>
                </a:lnTo>
                <a:lnTo>
                  <a:pt x="4460291" y="2201827"/>
                </a:lnTo>
                <a:cubicBezTo>
                  <a:pt x="4460291" y="2201837"/>
                  <a:pt x="4460291" y="2201837"/>
                  <a:pt x="4460291" y="2201837"/>
                </a:cubicBezTo>
                <a:lnTo>
                  <a:pt x="4848892" y="2590371"/>
                </a:lnTo>
                <a:cubicBezTo>
                  <a:pt x="4866761" y="2608240"/>
                  <a:pt x="4876800" y="2632472"/>
                  <a:pt x="4876800" y="2657732"/>
                </a:cubicBezTo>
                <a:lnTo>
                  <a:pt x="4876800" y="4057059"/>
                </a:lnTo>
                <a:cubicBezTo>
                  <a:pt x="4876800" y="4109666"/>
                  <a:pt x="4834157" y="4152309"/>
                  <a:pt x="4781550" y="4152309"/>
                </a:cubicBezTo>
                <a:lnTo>
                  <a:pt x="4171464" y="4152309"/>
                </a:lnTo>
                <a:cubicBezTo>
                  <a:pt x="4171740" y="4158634"/>
                  <a:pt x="4171950" y="4164968"/>
                  <a:pt x="4171950" y="4171359"/>
                </a:cubicBezTo>
                <a:cubicBezTo>
                  <a:pt x="4171950" y="4263209"/>
                  <a:pt x="4143489" y="4348505"/>
                  <a:pt x="4094997" y="4419009"/>
                </a:cubicBezTo>
                <a:lnTo>
                  <a:pt x="4371975" y="4419009"/>
                </a:lnTo>
                <a:cubicBezTo>
                  <a:pt x="4424582" y="4419009"/>
                  <a:pt x="4467225" y="4461653"/>
                  <a:pt x="4467225" y="4514259"/>
                </a:cubicBezTo>
                <a:cubicBezTo>
                  <a:pt x="4467225" y="4566866"/>
                  <a:pt x="4424582" y="4609509"/>
                  <a:pt x="4371975" y="4609509"/>
                </a:cubicBezTo>
                <a:lnTo>
                  <a:pt x="3733971" y="4609509"/>
                </a:lnTo>
                <a:cubicBezTo>
                  <a:pt x="3733914" y="4609509"/>
                  <a:pt x="3733848" y="4609509"/>
                  <a:pt x="3733790" y="4609509"/>
                </a:cubicBezTo>
                <a:cubicBezTo>
                  <a:pt x="3733733" y="4609509"/>
                  <a:pt x="3733676" y="4609509"/>
                  <a:pt x="3733609" y="4609509"/>
                </a:cubicBezTo>
                <a:lnTo>
                  <a:pt x="2764079" y="4609509"/>
                </a:lnTo>
                <a:cubicBezTo>
                  <a:pt x="2711472" y="4609509"/>
                  <a:pt x="2668829" y="4566866"/>
                  <a:pt x="2668829" y="4514259"/>
                </a:cubicBezTo>
                <a:cubicBezTo>
                  <a:pt x="2668829" y="4461653"/>
                  <a:pt x="2711472" y="4419009"/>
                  <a:pt x="2764079" y="4419009"/>
                </a:cubicBezTo>
                <a:lnTo>
                  <a:pt x="3372602" y="4419009"/>
                </a:lnTo>
                <a:cubicBezTo>
                  <a:pt x="3324111" y="4348505"/>
                  <a:pt x="3295650" y="4263209"/>
                  <a:pt x="3295650" y="4171359"/>
                </a:cubicBezTo>
                <a:cubicBezTo>
                  <a:pt x="3295650" y="4164968"/>
                  <a:pt x="3295859" y="4158634"/>
                  <a:pt x="3296136" y="4152309"/>
                </a:cubicBezTo>
                <a:lnTo>
                  <a:pt x="1768478" y="4152309"/>
                </a:lnTo>
                <a:cubicBezTo>
                  <a:pt x="1715871" y="4152309"/>
                  <a:pt x="1673228" y="4109666"/>
                  <a:pt x="1673228" y="4057059"/>
                </a:cubicBezTo>
                <a:cubicBezTo>
                  <a:pt x="1673228" y="4004453"/>
                  <a:pt x="1715871" y="3961809"/>
                  <a:pt x="1768478" y="3961809"/>
                </a:cubicBezTo>
                <a:lnTo>
                  <a:pt x="3333740" y="3961809"/>
                </a:lnTo>
                <a:cubicBezTo>
                  <a:pt x="3338741" y="3961809"/>
                  <a:pt x="3343618" y="3962314"/>
                  <a:pt x="3348418" y="3963057"/>
                </a:cubicBezTo>
                <a:cubicBezTo>
                  <a:pt x="3422647" y="3826288"/>
                  <a:pt x="3567550" y="3733209"/>
                  <a:pt x="3733800" y="3733209"/>
                </a:cubicBezTo>
                <a:cubicBezTo>
                  <a:pt x="3899535" y="3733209"/>
                  <a:pt x="4044058" y="3825726"/>
                  <a:pt x="4118486" y="3961809"/>
                </a:cubicBezTo>
                <a:lnTo>
                  <a:pt x="4686300" y="3961809"/>
                </a:lnTo>
                <a:lnTo>
                  <a:pt x="4686300" y="3637959"/>
                </a:lnTo>
                <a:lnTo>
                  <a:pt x="190500" y="3637959"/>
                </a:lnTo>
                <a:lnTo>
                  <a:pt x="190500" y="3961809"/>
                </a:lnTo>
                <a:lnTo>
                  <a:pt x="570462" y="3961809"/>
                </a:lnTo>
                <a:cubicBezTo>
                  <a:pt x="644890" y="3825726"/>
                  <a:pt x="789413" y="3733209"/>
                  <a:pt x="955148" y="3733209"/>
                </a:cubicBezTo>
                <a:cubicBezTo>
                  <a:pt x="1196740" y="3733209"/>
                  <a:pt x="1393298" y="3929767"/>
                  <a:pt x="1393298" y="4171359"/>
                </a:cubicBezTo>
                <a:cubicBezTo>
                  <a:pt x="1393298" y="4263209"/>
                  <a:pt x="1364828" y="4348505"/>
                  <a:pt x="1316336" y="4419009"/>
                </a:cubicBezTo>
                <a:lnTo>
                  <a:pt x="1590551" y="4419009"/>
                </a:lnTo>
                <a:cubicBezTo>
                  <a:pt x="1643158" y="4419009"/>
                  <a:pt x="1685801" y="4461653"/>
                  <a:pt x="1685801" y="4514259"/>
                </a:cubicBezTo>
                <a:cubicBezTo>
                  <a:pt x="1685801" y="4566866"/>
                  <a:pt x="1643158" y="4609509"/>
                  <a:pt x="1590551" y="4609509"/>
                </a:cubicBezTo>
                <a:lnTo>
                  <a:pt x="95250" y="4609509"/>
                </a:lnTo>
                <a:cubicBezTo>
                  <a:pt x="42643" y="4609509"/>
                  <a:pt x="0" y="4566866"/>
                  <a:pt x="0" y="4514259"/>
                </a:cubicBezTo>
                <a:cubicBezTo>
                  <a:pt x="0" y="4461653"/>
                  <a:pt x="42643" y="4419009"/>
                  <a:pt x="95250" y="4419009"/>
                </a:cubicBezTo>
                <a:lnTo>
                  <a:pt x="593960" y="4419009"/>
                </a:lnTo>
                <a:cubicBezTo>
                  <a:pt x="545458" y="4348505"/>
                  <a:pt x="516998" y="4263209"/>
                  <a:pt x="516998" y="4171359"/>
                </a:cubicBezTo>
                <a:cubicBezTo>
                  <a:pt x="516998" y="4164968"/>
                  <a:pt x="517207" y="4158634"/>
                  <a:pt x="517483" y="4152309"/>
                </a:cubicBezTo>
                <a:lnTo>
                  <a:pt x="95250" y="4152309"/>
                </a:lnTo>
                <a:cubicBezTo>
                  <a:pt x="42643" y="4152309"/>
                  <a:pt x="0" y="4109666"/>
                  <a:pt x="0" y="4057059"/>
                </a:cubicBezTo>
                <a:lnTo>
                  <a:pt x="0" y="1220886"/>
                </a:lnTo>
                <a:cubicBezTo>
                  <a:pt x="0" y="1032729"/>
                  <a:pt x="153067" y="879662"/>
                  <a:pt x="341223" y="879662"/>
                </a:cubicBezTo>
                <a:lnTo>
                  <a:pt x="552450" y="879662"/>
                </a:lnTo>
                <a:lnTo>
                  <a:pt x="552450" y="95250"/>
                </a:lnTo>
                <a:cubicBezTo>
                  <a:pt x="552450" y="42643"/>
                  <a:pt x="595093" y="0"/>
                  <a:pt x="6477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5A0F491-F042-4C9F-B3E5-E1DD8A063DAC}"/>
              </a:ext>
            </a:extLst>
          </p:cNvPr>
          <p:cNvSpPr>
            <a:spLocks noChangeAspect="1"/>
          </p:cNvSpPr>
          <p:nvPr/>
        </p:nvSpPr>
        <p:spPr>
          <a:xfrm>
            <a:off x="15082854" y="10050670"/>
            <a:ext cx="700090" cy="853440"/>
          </a:xfrm>
          <a:custGeom>
            <a:avLst/>
            <a:gdLst>
              <a:gd name="connsiteX0" fmla="*/ 204713 w 4000508"/>
              <a:gd name="connsiteY0" fmla="*/ 3971925 h 4876800"/>
              <a:gd name="connsiteX1" fmla="*/ 476250 w 4000508"/>
              <a:gd name="connsiteY1" fmla="*/ 4555703 h 4876800"/>
              <a:gd name="connsiteX2" fmla="*/ 747787 w 4000508"/>
              <a:gd name="connsiteY2" fmla="*/ 3971925 h 4876800"/>
              <a:gd name="connsiteX3" fmla="*/ 3333750 w 4000508"/>
              <a:gd name="connsiteY3" fmla="*/ 3486150 h 4876800"/>
              <a:gd name="connsiteX4" fmla="*/ 3429000 w 4000508"/>
              <a:gd name="connsiteY4" fmla="*/ 3581400 h 4876800"/>
              <a:gd name="connsiteX5" fmla="*/ 3333750 w 4000508"/>
              <a:gd name="connsiteY5" fmla="*/ 3676650 h 4876800"/>
              <a:gd name="connsiteX6" fmla="*/ 3238500 w 4000508"/>
              <a:gd name="connsiteY6" fmla="*/ 3581400 h 4876800"/>
              <a:gd name="connsiteX7" fmla="*/ 3333750 w 4000508"/>
              <a:gd name="connsiteY7" fmla="*/ 3486150 h 4876800"/>
              <a:gd name="connsiteX8" fmla="*/ 3106861 w 4000508"/>
              <a:gd name="connsiteY8" fmla="*/ 3295650 h 4876800"/>
              <a:gd name="connsiteX9" fmla="*/ 2870113 w 4000508"/>
              <a:gd name="connsiteY9" fmla="*/ 3769147 h 4876800"/>
              <a:gd name="connsiteX10" fmla="*/ 3238500 w 4000508"/>
              <a:gd name="connsiteY10" fmla="*/ 4419898 h 4876800"/>
              <a:gd name="connsiteX11" fmla="*/ 3238500 w 4000508"/>
              <a:gd name="connsiteY11" fmla="*/ 3962400 h 4876800"/>
              <a:gd name="connsiteX12" fmla="*/ 3333750 w 4000508"/>
              <a:gd name="connsiteY12" fmla="*/ 3867150 h 4876800"/>
              <a:gd name="connsiteX13" fmla="*/ 3429000 w 4000508"/>
              <a:gd name="connsiteY13" fmla="*/ 3962400 h 4876800"/>
              <a:gd name="connsiteX14" fmla="*/ 3429000 w 4000508"/>
              <a:gd name="connsiteY14" fmla="*/ 4419898 h 4876800"/>
              <a:gd name="connsiteX15" fmla="*/ 3797387 w 4000508"/>
              <a:gd name="connsiteY15" fmla="*/ 3769147 h 4876800"/>
              <a:gd name="connsiteX16" fmla="*/ 3560638 w 4000508"/>
              <a:gd name="connsiteY16" fmla="*/ 3295650 h 4876800"/>
              <a:gd name="connsiteX17" fmla="*/ 3048000 w 4000508"/>
              <a:gd name="connsiteY17" fmla="*/ 2914650 h 4876800"/>
              <a:gd name="connsiteX18" fmla="*/ 2952750 w 4000508"/>
              <a:gd name="connsiteY18" fmla="*/ 3009900 h 4876800"/>
              <a:gd name="connsiteX19" fmla="*/ 3048000 w 4000508"/>
              <a:gd name="connsiteY19" fmla="*/ 3105150 h 4876800"/>
              <a:gd name="connsiteX20" fmla="*/ 3619500 w 4000508"/>
              <a:gd name="connsiteY20" fmla="*/ 3105150 h 4876800"/>
              <a:gd name="connsiteX21" fmla="*/ 3714750 w 4000508"/>
              <a:gd name="connsiteY21" fmla="*/ 3009900 h 4876800"/>
              <a:gd name="connsiteX22" fmla="*/ 3619500 w 4000508"/>
              <a:gd name="connsiteY22" fmla="*/ 2914650 h 4876800"/>
              <a:gd name="connsiteX23" fmla="*/ 476250 w 4000508"/>
              <a:gd name="connsiteY23" fmla="*/ 2158827 h 4876800"/>
              <a:gd name="connsiteX24" fmla="*/ 571500 w 4000508"/>
              <a:gd name="connsiteY24" fmla="*/ 2254077 h 4876800"/>
              <a:gd name="connsiteX25" fmla="*/ 571500 w 4000508"/>
              <a:gd name="connsiteY25" fmla="*/ 2825577 h 4876800"/>
              <a:gd name="connsiteX26" fmla="*/ 476250 w 4000508"/>
              <a:gd name="connsiteY26" fmla="*/ 2920827 h 4876800"/>
              <a:gd name="connsiteX27" fmla="*/ 381000 w 4000508"/>
              <a:gd name="connsiteY27" fmla="*/ 2825577 h 4876800"/>
              <a:gd name="connsiteX28" fmla="*/ 381000 w 4000508"/>
              <a:gd name="connsiteY28" fmla="*/ 2254077 h 4876800"/>
              <a:gd name="connsiteX29" fmla="*/ 476250 w 4000508"/>
              <a:gd name="connsiteY29" fmla="*/ 2158827 h 4876800"/>
              <a:gd name="connsiteX30" fmla="*/ 472046 w 4000508"/>
              <a:gd name="connsiteY30" fmla="*/ 1777827 h 4876800"/>
              <a:gd name="connsiteX31" fmla="*/ 567296 w 4000508"/>
              <a:gd name="connsiteY31" fmla="*/ 1873077 h 4876800"/>
              <a:gd name="connsiteX32" fmla="*/ 472046 w 4000508"/>
              <a:gd name="connsiteY32" fmla="*/ 1968327 h 4876800"/>
              <a:gd name="connsiteX33" fmla="*/ 376796 w 4000508"/>
              <a:gd name="connsiteY33" fmla="*/ 1873077 h 4876800"/>
              <a:gd name="connsiteX34" fmla="*/ 472046 w 4000508"/>
              <a:gd name="connsiteY34" fmla="*/ 1777827 h 4876800"/>
              <a:gd name="connsiteX35" fmla="*/ 190500 w 4000508"/>
              <a:gd name="connsiteY35" fmla="*/ 1209675 h 4876800"/>
              <a:gd name="connsiteX36" fmla="*/ 190500 w 4000508"/>
              <a:gd name="connsiteY36" fmla="*/ 3781425 h 4876800"/>
              <a:gd name="connsiteX37" fmla="*/ 762000 w 4000508"/>
              <a:gd name="connsiteY37" fmla="*/ 3781425 h 4876800"/>
              <a:gd name="connsiteX38" fmla="*/ 762000 w 4000508"/>
              <a:gd name="connsiteY38" fmla="*/ 1209675 h 4876800"/>
              <a:gd name="connsiteX39" fmla="*/ 190500 w 4000508"/>
              <a:gd name="connsiteY39" fmla="*/ 828675 h 4876800"/>
              <a:gd name="connsiteX40" fmla="*/ 190500 w 4000508"/>
              <a:gd name="connsiteY40" fmla="*/ 1019175 h 4876800"/>
              <a:gd name="connsiteX41" fmla="*/ 762000 w 4000508"/>
              <a:gd name="connsiteY41" fmla="*/ 1019175 h 4876800"/>
              <a:gd name="connsiteX42" fmla="*/ 762000 w 4000508"/>
              <a:gd name="connsiteY42" fmla="*/ 828675 h 4876800"/>
              <a:gd name="connsiteX43" fmla="*/ 3333750 w 4000508"/>
              <a:gd name="connsiteY43" fmla="*/ 190500 h 4876800"/>
              <a:gd name="connsiteX44" fmla="*/ 3143250 w 4000508"/>
              <a:gd name="connsiteY44" fmla="*/ 381000 h 4876800"/>
              <a:gd name="connsiteX45" fmla="*/ 3143250 w 4000508"/>
              <a:gd name="connsiteY45" fmla="*/ 2724150 h 4876800"/>
              <a:gd name="connsiteX46" fmla="*/ 3524250 w 4000508"/>
              <a:gd name="connsiteY46" fmla="*/ 2724150 h 4876800"/>
              <a:gd name="connsiteX47" fmla="*/ 3524250 w 4000508"/>
              <a:gd name="connsiteY47" fmla="*/ 381000 h 4876800"/>
              <a:gd name="connsiteX48" fmla="*/ 3468439 w 4000508"/>
              <a:gd name="connsiteY48" fmla="*/ 246310 h 4876800"/>
              <a:gd name="connsiteX49" fmla="*/ 3333750 w 4000508"/>
              <a:gd name="connsiteY49" fmla="*/ 190500 h 4876800"/>
              <a:gd name="connsiteX50" fmla="*/ 1524000 w 4000508"/>
              <a:gd name="connsiteY50" fmla="*/ 190500 h 4876800"/>
              <a:gd name="connsiteX51" fmla="*/ 1524000 w 4000508"/>
              <a:gd name="connsiteY51" fmla="*/ 4686300 h 4876800"/>
              <a:gd name="connsiteX52" fmla="*/ 2286000 w 4000508"/>
              <a:gd name="connsiteY52" fmla="*/ 4686300 h 4876800"/>
              <a:gd name="connsiteX53" fmla="*/ 2286000 w 4000508"/>
              <a:gd name="connsiteY53" fmla="*/ 4248150 h 4876800"/>
              <a:gd name="connsiteX54" fmla="*/ 2000250 w 4000508"/>
              <a:gd name="connsiteY54" fmla="*/ 4248150 h 4876800"/>
              <a:gd name="connsiteX55" fmla="*/ 1905000 w 4000508"/>
              <a:gd name="connsiteY55" fmla="*/ 4152900 h 4876800"/>
              <a:gd name="connsiteX56" fmla="*/ 2000250 w 4000508"/>
              <a:gd name="connsiteY56" fmla="*/ 4057650 h 4876800"/>
              <a:gd name="connsiteX57" fmla="*/ 2286000 w 4000508"/>
              <a:gd name="connsiteY57" fmla="*/ 4057650 h 4876800"/>
              <a:gd name="connsiteX58" fmla="*/ 2286000 w 4000508"/>
              <a:gd name="connsiteY58" fmla="*/ 3676650 h 4876800"/>
              <a:gd name="connsiteX59" fmla="*/ 2000250 w 4000508"/>
              <a:gd name="connsiteY59" fmla="*/ 3676650 h 4876800"/>
              <a:gd name="connsiteX60" fmla="*/ 1905000 w 4000508"/>
              <a:gd name="connsiteY60" fmla="*/ 3581400 h 4876800"/>
              <a:gd name="connsiteX61" fmla="*/ 2000250 w 4000508"/>
              <a:gd name="connsiteY61" fmla="*/ 3486150 h 4876800"/>
              <a:gd name="connsiteX62" fmla="*/ 2286000 w 4000508"/>
              <a:gd name="connsiteY62" fmla="*/ 3486150 h 4876800"/>
              <a:gd name="connsiteX63" fmla="*/ 2286000 w 4000508"/>
              <a:gd name="connsiteY63" fmla="*/ 3105150 h 4876800"/>
              <a:gd name="connsiteX64" fmla="*/ 2000250 w 4000508"/>
              <a:gd name="connsiteY64" fmla="*/ 3105150 h 4876800"/>
              <a:gd name="connsiteX65" fmla="*/ 1905000 w 4000508"/>
              <a:gd name="connsiteY65" fmla="*/ 3009900 h 4876800"/>
              <a:gd name="connsiteX66" fmla="*/ 2000250 w 4000508"/>
              <a:gd name="connsiteY66" fmla="*/ 2914650 h 4876800"/>
              <a:gd name="connsiteX67" fmla="*/ 2286000 w 4000508"/>
              <a:gd name="connsiteY67" fmla="*/ 2914650 h 4876800"/>
              <a:gd name="connsiteX68" fmla="*/ 2286000 w 4000508"/>
              <a:gd name="connsiteY68" fmla="*/ 2533650 h 4876800"/>
              <a:gd name="connsiteX69" fmla="*/ 2000250 w 4000508"/>
              <a:gd name="connsiteY69" fmla="*/ 2533650 h 4876800"/>
              <a:gd name="connsiteX70" fmla="*/ 1905000 w 4000508"/>
              <a:gd name="connsiteY70" fmla="*/ 2438400 h 4876800"/>
              <a:gd name="connsiteX71" fmla="*/ 2000250 w 4000508"/>
              <a:gd name="connsiteY71" fmla="*/ 2343150 h 4876800"/>
              <a:gd name="connsiteX72" fmla="*/ 2286000 w 4000508"/>
              <a:gd name="connsiteY72" fmla="*/ 2343150 h 4876800"/>
              <a:gd name="connsiteX73" fmla="*/ 2286000 w 4000508"/>
              <a:gd name="connsiteY73" fmla="*/ 1962150 h 4876800"/>
              <a:gd name="connsiteX74" fmla="*/ 2000250 w 4000508"/>
              <a:gd name="connsiteY74" fmla="*/ 1962150 h 4876800"/>
              <a:gd name="connsiteX75" fmla="*/ 1905000 w 4000508"/>
              <a:gd name="connsiteY75" fmla="*/ 1866900 h 4876800"/>
              <a:gd name="connsiteX76" fmla="*/ 2000250 w 4000508"/>
              <a:gd name="connsiteY76" fmla="*/ 1771650 h 4876800"/>
              <a:gd name="connsiteX77" fmla="*/ 2286000 w 4000508"/>
              <a:gd name="connsiteY77" fmla="*/ 1771650 h 4876800"/>
              <a:gd name="connsiteX78" fmla="*/ 2286000 w 4000508"/>
              <a:gd name="connsiteY78" fmla="*/ 1390650 h 4876800"/>
              <a:gd name="connsiteX79" fmla="*/ 2000250 w 4000508"/>
              <a:gd name="connsiteY79" fmla="*/ 1390650 h 4876800"/>
              <a:gd name="connsiteX80" fmla="*/ 1905000 w 4000508"/>
              <a:gd name="connsiteY80" fmla="*/ 1295400 h 4876800"/>
              <a:gd name="connsiteX81" fmla="*/ 2000250 w 4000508"/>
              <a:gd name="connsiteY81" fmla="*/ 1200150 h 4876800"/>
              <a:gd name="connsiteX82" fmla="*/ 2286000 w 4000508"/>
              <a:gd name="connsiteY82" fmla="*/ 1200150 h 4876800"/>
              <a:gd name="connsiteX83" fmla="*/ 2286000 w 4000508"/>
              <a:gd name="connsiteY83" fmla="*/ 819150 h 4876800"/>
              <a:gd name="connsiteX84" fmla="*/ 2000250 w 4000508"/>
              <a:gd name="connsiteY84" fmla="*/ 819150 h 4876800"/>
              <a:gd name="connsiteX85" fmla="*/ 1905000 w 4000508"/>
              <a:gd name="connsiteY85" fmla="*/ 723900 h 4876800"/>
              <a:gd name="connsiteX86" fmla="*/ 2000250 w 4000508"/>
              <a:gd name="connsiteY86" fmla="*/ 628650 h 4876800"/>
              <a:gd name="connsiteX87" fmla="*/ 2286000 w 4000508"/>
              <a:gd name="connsiteY87" fmla="*/ 628650 h 4876800"/>
              <a:gd name="connsiteX88" fmla="*/ 2286000 w 4000508"/>
              <a:gd name="connsiteY88" fmla="*/ 190500 h 4876800"/>
              <a:gd name="connsiteX89" fmla="*/ 285750 w 4000508"/>
              <a:gd name="connsiteY89" fmla="*/ 190500 h 4876800"/>
              <a:gd name="connsiteX90" fmla="*/ 190500 w 4000508"/>
              <a:gd name="connsiteY90" fmla="*/ 285750 h 4876800"/>
              <a:gd name="connsiteX91" fmla="*/ 190500 w 4000508"/>
              <a:gd name="connsiteY91" fmla="*/ 638175 h 4876800"/>
              <a:gd name="connsiteX92" fmla="*/ 762000 w 4000508"/>
              <a:gd name="connsiteY92" fmla="*/ 638175 h 4876800"/>
              <a:gd name="connsiteX93" fmla="*/ 762000 w 4000508"/>
              <a:gd name="connsiteY93" fmla="*/ 285750 h 4876800"/>
              <a:gd name="connsiteX94" fmla="*/ 666750 w 4000508"/>
              <a:gd name="connsiteY94" fmla="*/ 190500 h 4876800"/>
              <a:gd name="connsiteX95" fmla="*/ 3333750 w 4000508"/>
              <a:gd name="connsiteY95" fmla="*/ 0 h 4876800"/>
              <a:gd name="connsiteX96" fmla="*/ 3603129 w 4000508"/>
              <a:gd name="connsiteY96" fmla="*/ 111621 h 4876800"/>
              <a:gd name="connsiteX97" fmla="*/ 3714750 w 4000508"/>
              <a:gd name="connsiteY97" fmla="*/ 381000 h 4876800"/>
              <a:gd name="connsiteX98" fmla="*/ 3714750 w 4000508"/>
              <a:gd name="connsiteY98" fmla="*/ 2740521 h 4876800"/>
              <a:gd name="connsiteX99" fmla="*/ 3905250 w 4000508"/>
              <a:gd name="connsiteY99" fmla="*/ 3009900 h 4876800"/>
              <a:gd name="connsiteX100" fmla="*/ 3756236 w 4000508"/>
              <a:gd name="connsiteY100" fmla="*/ 3260899 h 4876800"/>
              <a:gd name="connsiteX101" fmla="*/ 3990454 w 4000508"/>
              <a:gd name="connsiteY101" fmla="*/ 3729298 h 4876800"/>
              <a:gd name="connsiteX102" fmla="*/ 3988147 w 4000508"/>
              <a:gd name="connsiteY102" fmla="*/ 3818818 h 4876800"/>
              <a:gd name="connsiteX103" fmla="*/ 3417540 w 4000508"/>
              <a:gd name="connsiteY103" fmla="*/ 4826943 h 4876800"/>
              <a:gd name="connsiteX104" fmla="*/ 3417466 w 4000508"/>
              <a:gd name="connsiteY104" fmla="*/ 4827017 h 4876800"/>
              <a:gd name="connsiteX105" fmla="*/ 3390491 w 4000508"/>
              <a:gd name="connsiteY105" fmla="*/ 4857936 h 4876800"/>
              <a:gd name="connsiteX106" fmla="*/ 3333750 w 4000508"/>
              <a:gd name="connsiteY106" fmla="*/ 4876800 h 4876800"/>
              <a:gd name="connsiteX107" fmla="*/ 3250853 w 4000508"/>
              <a:gd name="connsiteY107" fmla="*/ 4828468 h 4876800"/>
              <a:gd name="connsiteX108" fmla="*/ 2679353 w 4000508"/>
              <a:gd name="connsiteY108" fmla="*/ 3818818 h 4876800"/>
              <a:gd name="connsiteX109" fmla="*/ 2677046 w 4000508"/>
              <a:gd name="connsiteY109" fmla="*/ 3729298 h 4876800"/>
              <a:gd name="connsiteX110" fmla="*/ 2911339 w 4000508"/>
              <a:gd name="connsiteY110" fmla="*/ 3260787 h 4876800"/>
              <a:gd name="connsiteX111" fmla="*/ 2762250 w 4000508"/>
              <a:gd name="connsiteY111" fmla="*/ 3009900 h 4876800"/>
              <a:gd name="connsiteX112" fmla="*/ 2952750 w 4000508"/>
              <a:gd name="connsiteY112" fmla="*/ 2740372 h 4876800"/>
              <a:gd name="connsiteX113" fmla="*/ 2952750 w 4000508"/>
              <a:gd name="connsiteY113" fmla="*/ 381000 h 4876800"/>
              <a:gd name="connsiteX114" fmla="*/ 3333750 w 4000508"/>
              <a:gd name="connsiteY114" fmla="*/ 0 h 4876800"/>
              <a:gd name="connsiteX115" fmla="*/ 1428750 w 4000508"/>
              <a:gd name="connsiteY115" fmla="*/ 0 h 4876800"/>
              <a:gd name="connsiteX116" fmla="*/ 2381250 w 4000508"/>
              <a:gd name="connsiteY116" fmla="*/ 0 h 4876800"/>
              <a:gd name="connsiteX117" fmla="*/ 2476500 w 4000508"/>
              <a:gd name="connsiteY117" fmla="*/ 95250 h 4876800"/>
              <a:gd name="connsiteX118" fmla="*/ 2476500 w 4000508"/>
              <a:gd name="connsiteY118" fmla="*/ 4781550 h 4876800"/>
              <a:gd name="connsiteX119" fmla="*/ 2381250 w 4000508"/>
              <a:gd name="connsiteY119" fmla="*/ 4876800 h 4876800"/>
              <a:gd name="connsiteX120" fmla="*/ 1428750 w 4000508"/>
              <a:gd name="connsiteY120" fmla="*/ 4876800 h 4876800"/>
              <a:gd name="connsiteX121" fmla="*/ 1333500 w 4000508"/>
              <a:gd name="connsiteY121" fmla="*/ 4781550 h 4876800"/>
              <a:gd name="connsiteX122" fmla="*/ 1333500 w 4000508"/>
              <a:gd name="connsiteY122" fmla="*/ 95250 h 4876800"/>
              <a:gd name="connsiteX123" fmla="*/ 1428750 w 4000508"/>
              <a:gd name="connsiteY123" fmla="*/ 0 h 4876800"/>
              <a:gd name="connsiteX124" fmla="*/ 285750 w 4000508"/>
              <a:gd name="connsiteY124" fmla="*/ 0 h 4876800"/>
              <a:gd name="connsiteX125" fmla="*/ 666750 w 4000508"/>
              <a:gd name="connsiteY125" fmla="*/ 0 h 4876800"/>
              <a:gd name="connsiteX126" fmla="*/ 952500 w 4000508"/>
              <a:gd name="connsiteY126" fmla="*/ 285750 h 4876800"/>
              <a:gd name="connsiteX127" fmla="*/ 952500 w 4000508"/>
              <a:gd name="connsiteY127" fmla="*/ 3962400 h 4876800"/>
              <a:gd name="connsiteX128" fmla="*/ 943607 w 4000508"/>
              <a:gd name="connsiteY128" fmla="*/ 4002583 h 4876800"/>
              <a:gd name="connsiteX129" fmla="*/ 562607 w 4000508"/>
              <a:gd name="connsiteY129" fmla="*/ 4821734 h 4876800"/>
              <a:gd name="connsiteX130" fmla="*/ 476250 w 4000508"/>
              <a:gd name="connsiteY130" fmla="*/ 4876800 h 4876800"/>
              <a:gd name="connsiteX131" fmla="*/ 389892 w 4000508"/>
              <a:gd name="connsiteY131" fmla="*/ 4821734 h 4876800"/>
              <a:gd name="connsiteX132" fmla="*/ 8892 w 4000508"/>
              <a:gd name="connsiteY132" fmla="*/ 4002583 h 4876800"/>
              <a:gd name="connsiteX133" fmla="*/ 0 w 4000508"/>
              <a:gd name="connsiteY133" fmla="*/ 3962400 h 4876800"/>
              <a:gd name="connsiteX134" fmla="*/ 0 w 4000508"/>
              <a:gd name="connsiteY134" fmla="*/ 285750 h 4876800"/>
              <a:gd name="connsiteX135" fmla="*/ 285750 w 4000508"/>
              <a:gd name="connsiteY13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4000508" h="4876800">
                <a:moveTo>
                  <a:pt x="204713" y="3971925"/>
                </a:moveTo>
                <a:lnTo>
                  <a:pt x="476250" y="4555703"/>
                </a:lnTo>
                <a:lnTo>
                  <a:pt x="747787" y="3971925"/>
                </a:lnTo>
                <a:close/>
                <a:moveTo>
                  <a:pt x="3333750" y="3486150"/>
                </a:moveTo>
                <a:cubicBezTo>
                  <a:pt x="3386323" y="3486150"/>
                  <a:pt x="3429000" y="3528826"/>
                  <a:pt x="3429000" y="3581400"/>
                </a:cubicBezTo>
                <a:cubicBezTo>
                  <a:pt x="3429000" y="3633973"/>
                  <a:pt x="3386323" y="3676650"/>
                  <a:pt x="3333750" y="3676650"/>
                </a:cubicBezTo>
                <a:cubicBezTo>
                  <a:pt x="3281176" y="3676650"/>
                  <a:pt x="3238500" y="3633973"/>
                  <a:pt x="3238500" y="3581400"/>
                </a:cubicBezTo>
                <a:cubicBezTo>
                  <a:pt x="3238500" y="3528826"/>
                  <a:pt x="3281176" y="3486150"/>
                  <a:pt x="3333750" y="3486150"/>
                </a:cubicBezTo>
                <a:close/>
                <a:moveTo>
                  <a:pt x="3106861" y="3295650"/>
                </a:moveTo>
                <a:lnTo>
                  <a:pt x="2870113" y="3769147"/>
                </a:lnTo>
                <a:lnTo>
                  <a:pt x="3238500" y="4419898"/>
                </a:lnTo>
                <a:lnTo>
                  <a:pt x="3238500" y="3962400"/>
                </a:lnTo>
                <a:cubicBezTo>
                  <a:pt x="3238500" y="3909789"/>
                  <a:pt x="3281139" y="3867150"/>
                  <a:pt x="3333750" y="3867150"/>
                </a:cubicBezTo>
                <a:cubicBezTo>
                  <a:pt x="3386361" y="3867150"/>
                  <a:pt x="3429000" y="3909789"/>
                  <a:pt x="3429000" y="3962400"/>
                </a:cubicBezTo>
                <a:lnTo>
                  <a:pt x="3429000" y="4419898"/>
                </a:lnTo>
                <a:lnTo>
                  <a:pt x="3797387" y="3769147"/>
                </a:lnTo>
                <a:lnTo>
                  <a:pt x="3560638" y="3295650"/>
                </a:lnTo>
                <a:close/>
                <a:moveTo>
                  <a:pt x="3048000" y="2914650"/>
                </a:moveTo>
                <a:cubicBezTo>
                  <a:pt x="2995426" y="2914650"/>
                  <a:pt x="2952750" y="2957326"/>
                  <a:pt x="2952750" y="3009900"/>
                </a:cubicBezTo>
                <a:cubicBezTo>
                  <a:pt x="2952750" y="3062436"/>
                  <a:pt x="2995464" y="3105150"/>
                  <a:pt x="3048000" y="3105150"/>
                </a:cubicBezTo>
                <a:lnTo>
                  <a:pt x="3619500" y="3105150"/>
                </a:lnTo>
                <a:cubicBezTo>
                  <a:pt x="3672074" y="3105150"/>
                  <a:pt x="3714750" y="3062473"/>
                  <a:pt x="3714750" y="3009900"/>
                </a:cubicBezTo>
                <a:cubicBezTo>
                  <a:pt x="3714750" y="2957364"/>
                  <a:pt x="3672036" y="2914650"/>
                  <a:pt x="3619500" y="2914650"/>
                </a:cubicBezTo>
                <a:close/>
                <a:moveTo>
                  <a:pt x="476250" y="2158827"/>
                </a:moveTo>
                <a:cubicBezTo>
                  <a:pt x="528861" y="2158827"/>
                  <a:pt x="571500" y="2201503"/>
                  <a:pt x="571500" y="2254077"/>
                </a:cubicBezTo>
                <a:lnTo>
                  <a:pt x="571500" y="2825577"/>
                </a:lnTo>
                <a:cubicBezTo>
                  <a:pt x="571500" y="2878188"/>
                  <a:pt x="528861" y="2920827"/>
                  <a:pt x="476250" y="2920827"/>
                </a:cubicBezTo>
                <a:cubicBezTo>
                  <a:pt x="423639" y="2920827"/>
                  <a:pt x="381000" y="2878188"/>
                  <a:pt x="381000" y="2825577"/>
                </a:cubicBezTo>
                <a:lnTo>
                  <a:pt x="381000" y="2254077"/>
                </a:lnTo>
                <a:cubicBezTo>
                  <a:pt x="381000" y="2201503"/>
                  <a:pt x="423639" y="2158827"/>
                  <a:pt x="476250" y="2158827"/>
                </a:cubicBezTo>
                <a:close/>
                <a:moveTo>
                  <a:pt x="472046" y="1777827"/>
                </a:moveTo>
                <a:cubicBezTo>
                  <a:pt x="524619" y="1777827"/>
                  <a:pt x="567296" y="1820503"/>
                  <a:pt x="567296" y="1873077"/>
                </a:cubicBezTo>
                <a:cubicBezTo>
                  <a:pt x="567296" y="1925688"/>
                  <a:pt x="524619" y="1968327"/>
                  <a:pt x="472046" y="1968327"/>
                </a:cubicBezTo>
                <a:cubicBezTo>
                  <a:pt x="419472" y="1968327"/>
                  <a:pt x="376796" y="1925688"/>
                  <a:pt x="376796" y="1873077"/>
                </a:cubicBezTo>
                <a:cubicBezTo>
                  <a:pt x="376796" y="1820503"/>
                  <a:pt x="419472" y="1777827"/>
                  <a:pt x="472046" y="1777827"/>
                </a:cubicBezTo>
                <a:close/>
                <a:moveTo>
                  <a:pt x="190500" y="1209675"/>
                </a:moveTo>
                <a:lnTo>
                  <a:pt x="190500" y="3781425"/>
                </a:lnTo>
                <a:lnTo>
                  <a:pt x="762000" y="3781425"/>
                </a:lnTo>
                <a:lnTo>
                  <a:pt x="762000" y="1209675"/>
                </a:lnTo>
                <a:close/>
                <a:moveTo>
                  <a:pt x="190500" y="828675"/>
                </a:moveTo>
                <a:lnTo>
                  <a:pt x="190500" y="1019175"/>
                </a:lnTo>
                <a:lnTo>
                  <a:pt x="762000" y="1019175"/>
                </a:lnTo>
                <a:lnTo>
                  <a:pt x="762000" y="828675"/>
                </a:lnTo>
                <a:close/>
                <a:moveTo>
                  <a:pt x="3333750" y="190500"/>
                </a:moveTo>
                <a:cubicBezTo>
                  <a:pt x="3228715" y="190500"/>
                  <a:pt x="3143250" y="275964"/>
                  <a:pt x="3143250" y="381000"/>
                </a:cubicBezTo>
                <a:lnTo>
                  <a:pt x="3143250" y="2724150"/>
                </a:lnTo>
                <a:lnTo>
                  <a:pt x="3524250" y="2724150"/>
                </a:lnTo>
                <a:lnTo>
                  <a:pt x="3524250" y="381000"/>
                </a:lnTo>
                <a:cubicBezTo>
                  <a:pt x="3524250" y="330138"/>
                  <a:pt x="3504419" y="282327"/>
                  <a:pt x="3468439" y="246310"/>
                </a:cubicBezTo>
                <a:cubicBezTo>
                  <a:pt x="3432423" y="210331"/>
                  <a:pt x="3384612" y="190500"/>
                  <a:pt x="3333750" y="190500"/>
                </a:cubicBezTo>
                <a:close/>
                <a:moveTo>
                  <a:pt x="1524000" y="190500"/>
                </a:moveTo>
                <a:lnTo>
                  <a:pt x="1524000" y="4686300"/>
                </a:lnTo>
                <a:lnTo>
                  <a:pt x="2286000" y="4686300"/>
                </a:lnTo>
                <a:lnTo>
                  <a:pt x="2286000" y="4248150"/>
                </a:lnTo>
                <a:lnTo>
                  <a:pt x="2000250" y="4248150"/>
                </a:lnTo>
                <a:cubicBezTo>
                  <a:pt x="1947639" y="4248150"/>
                  <a:pt x="1905000" y="4205511"/>
                  <a:pt x="1905000" y="4152900"/>
                </a:cubicBezTo>
                <a:cubicBezTo>
                  <a:pt x="1905000" y="4100289"/>
                  <a:pt x="1947639" y="4057650"/>
                  <a:pt x="2000250" y="4057650"/>
                </a:cubicBezTo>
                <a:lnTo>
                  <a:pt x="2286000" y="4057650"/>
                </a:lnTo>
                <a:lnTo>
                  <a:pt x="2286000" y="3676650"/>
                </a:lnTo>
                <a:lnTo>
                  <a:pt x="2000250" y="3676650"/>
                </a:lnTo>
                <a:cubicBezTo>
                  <a:pt x="1947639" y="3676650"/>
                  <a:pt x="1905000" y="3634011"/>
                  <a:pt x="1905000" y="3581400"/>
                </a:cubicBezTo>
                <a:cubicBezTo>
                  <a:pt x="1905000" y="3528789"/>
                  <a:pt x="1947639" y="3486150"/>
                  <a:pt x="2000250" y="3486150"/>
                </a:cubicBezTo>
                <a:lnTo>
                  <a:pt x="2286000" y="3486150"/>
                </a:lnTo>
                <a:lnTo>
                  <a:pt x="2286000" y="3105150"/>
                </a:lnTo>
                <a:lnTo>
                  <a:pt x="2000250" y="3105150"/>
                </a:lnTo>
                <a:cubicBezTo>
                  <a:pt x="1947639" y="3105150"/>
                  <a:pt x="1905000" y="3062511"/>
                  <a:pt x="1905000" y="3009900"/>
                </a:cubicBezTo>
                <a:cubicBezTo>
                  <a:pt x="1905000" y="2957289"/>
                  <a:pt x="1947639" y="2914650"/>
                  <a:pt x="2000250" y="2914650"/>
                </a:cubicBezTo>
                <a:lnTo>
                  <a:pt x="2286000" y="2914650"/>
                </a:lnTo>
                <a:lnTo>
                  <a:pt x="2286000" y="2533650"/>
                </a:lnTo>
                <a:lnTo>
                  <a:pt x="2000250" y="2533650"/>
                </a:lnTo>
                <a:cubicBezTo>
                  <a:pt x="1947639" y="2533650"/>
                  <a:pt x="1905000" y="2491011"/>
                  <a:pt x="1905000" y="2438400"/>
                </a:cubicBezTo>
                <a:cubicBezTo>
                  <a:pt x="1905000" y="2385789"/>
                  <a:pt x="1947639" y="2343150"/>
                  <a:pt x="2000250" y="2343150"/>
                </a:cubicBezTo>
                <a:lnTo>
                  <a:pt x="2286000" y="2343150"/>
                </a:lnTo>
                <a:lnTo>
                  <a:pt x="2286000" y="1962150"/>
                </a:lnTo>
                <a:lnTo>
                  <a:pt x="2000250" y="1962150"/>
                </a:lnTo>
                <a:cubicBezTo>
                  <a:pt x="1947639" y="1962150"/>
                  <a:pt x="1905000" y="1919511"/>
                  <a:pt x="1905000" y="1866900"/>
                </a:cubicBezTo>
                <a:cubicBezTo>
                  <a:pt x="1905000" y="1814289"/>
                  <a:pt x="1947639" y="1771650"/>
                  <a:pt x="2000250" y="1771650"/>
                </a:cubicBezTo>
                <a:lnTo>
                  <a:pt x="2286000" y="1771650"/>
                </a:lnTo>
                <a:lnTo>
                  <a:pt x="2286000" y="1390650"/>
                </a:lnTo>
                <a:lnTo>
                  <a:pt x="2000250" y="1390650"/>
                </a:lnTo>
                <a:cubicBezTo>
                  <a:pt x="1947639" y="1390650"/>
                  <a:pt x="1905000" y="1348011"/>
                  <a:pt x="1905000" y="1295400"/>
                </a:cubicBezTo>
                <a:cubicBezTo>
                  <a:pt x="1905000" y="1242789"/>
                  <a:pt x="1947639" y="1200150"/>
                  <a:pt x="2000250" y="1200150"/>
                </a:cubicBezTo>
                <a:lnTo>
                  <a:pt x="2286000" y="1200150"/>
                </a:lnTo>
                <a:lnTo>
                  <a:pt x="2286000" y="819150"/>
                </a:lnTo>
                <a:lnTo>
                  <a:pt x="2000250" y="819150"/>
                </a:lnTo>
                <a:cubicBezTo>
                  <a:pt x="1947639" y="819150"/>
                  <a:pt x="1905000" y="776511"/>
                  <a:pt x="1905000" y="723900"/>
                </a:cubicBezTo>
                <a:cubicBezTo>
                  <a:pt x="1905000" y="671289"/>
                  <a:pt x="1947639" y="628650"/>
                  <a:pt x="2000250" y="628650"/>
                </a:cubicBezTo>
                <a:lnTo>
                  <a:pt x="2286000" y="628650"/>
                </a:lnTo>
                <a:lnTo>
                  <a:pt x="2286000" y="190500"/>
                </a:lnTo>
                <a:close/>
                <a:moveTo>
                  <a:pt x="285750" y="190500"/>
                </a:moveTo>
                <a:cubicBezTo>
                  <a:pt x="233213" y="190500"/>
                  <a:pt x="190500" y="233213"/>
                  <a:pt x="190500" y="285750"/>
                </a:cubicBezTo>
                <a:lnTo>
                  <a:pt x="190500" y="638175"/>
                </a:lnTo>
                <a:lnTo>
                  <a:pt x="762000" y="638175"/>
                </a:lnTo>
                <a:lnTo>
                  <a:pt x="762000" y="285750"/>
                </a:lnTo>
                <a:cubicBezTo>
                  <a:pt x="762000" y="233213"/>
                  <a:pt x="719286" y="190500"/>
                  <a:pt x="666750" y="190500"/>
                </a:cubicBezTo>
                <a:close/>
                <a:moveTo>
                  <a:pt x="3333750" y="0"/>
                </a:moveTo>
                <a:cubicBezTo>
                  <a:pt x="3435474" y="0"/>
                  <a:pt x="3531133" y="39625"/>
                  <a:pt x="3603129" y="111621"/>
                </a:cubicBezTo>
                <a:cubicBezTo>
                  <a:pt x="3675124" y="183579"/>
                  <a:pt x="3714750" y="279276"/>
                  <a:pt x="3714750" y="381000"/>
                </a:cubicBezTo>
                <a:lnTo>
                  <a:pt x="3714750" y="2740521"/>
                </a:lnTo>
                <a:cubicBezTo>
                  <a:pt x="3825627" y="2779849"/>
                  <a:pt x="3905250" y="2885740"/>
                  <a:pt x="3905250" y="3009900"/>
                </a:cubicBezTo>
                <a:cubicBezTo>
                  <a:pt x="3905250" y="3119177"/>
                  <a:pt x="3844342" y="3212678"/>
                  <a:pt x="3756236" y="3260899"/>
                </a:cubicBezTo>
                <a:lnTo>
                  <a:pt x="3990454" y="3729298"/>
                </a:lnTo>
                <a:cubicBezTo>
                  <a:pt x="4004630" y="3757687"/>
                  <a:pt x="4003774" y="3791248"/>
                  <a:pt x="3988147" y="3818818"/>
                </a:cubicBezTo>
                <a:lnTo>
                  <a:pt x="3417540" y="4826943"/>
                </a:lnTo>
                <a:cubicBezTo>
                  <a:pt x="3417503" y="4826943"/>
                  <a:pt x="3417503" y="4826980"/>
                  <a:pt x="3417466" y="4827017"/>
                </a:cubicBezTo>
                <a:cubicBezTo>
                  <a:pt x="3413671" y="4832449"/>
                  <a:pt x="3407792" y="4845062"/>
                  <a:pt x="3390491" y="4857936"/>
                </a:cubicBezTo>
                <a:cubicBezTo>
                  <a:pt x="3373301" y="4870698"/>
                  <a:pt x="3352912" y="4876800"/>
                  <a:pt x="3333750" y="4876800"/>
                </a:cubicBezTo>
                <a:cubicBezTo>
                  <a:pt x="3299073" y="4876800"/>
                  <a:pt x="3267335" y="4857564"/>
                  <a:pt x="3250853" y="4828468"/>
                </a:cubicBezTo>
                <a:cubicBezTo>
                  <a:pt x="3109057" y="4577953"/>
                  <a:pt x="2817800" y="4063417"/>
                  <a:pt x="2679353" y="3818818"/>
                </a:cubicBezTo>
                <a:cubicBezTo>
                  <a:pt x="2663726" y="3791248"/>
                  <a:pt x="2662870" y="3757687"/>
                  <a:pt x="2677046" y="3729298"/>
                </a:cubicBezTo>
                <a:lnTo>
                  <a:pt x="2911339" y="3260787"/>
                </a:lnTo>
                <a:cubicBezTo>
                  <a:pt x="2822600" y="3212232"/>
                  <a:pt x="2762250" y="3117986"/>
                  <a:pt x="2762250" y="3009900"/>
                </a:cubicBezTo>
                <a:cubicBezTo>
                  <a:pt x="2762250" y="2882912"/>
                  <a:pt x="2844254" y="2778658"/>
                  <a:pt x="2952750" y="2740372"/>
                </a:cubicBezTo>
                <a:lnTo>
                  <a:pt x="2952750" y="381000"/>
                </a:lnTo>
                <a:cubicBezTo>
                  <a:pt x="2952750" y="170929"/>
                  <a:pt x="3123679" y="0"/>
                  <a:pt x="3333750" y="0"/>
                </a:cubicBezTo>
                <a:close/>
                <a:moveTo>
                  <a:pt x="1428750" y="0"/>
                </a:moveTo>
                <a:lnTo>
                  <a:pt x="2381250" y="0"/>
                </a:lnTo>
                <a:cubicBezTo>
                  <a:pt x="2433861" y="0"/>
                  <a:pt x="2476500" y="42639"/>
                  <a:pt x="2476500" y="95250"/>
                </a:cubicBezTo>
                <a:lnTo>
                  <a:pt x="2476500" y="4781550"/>
                </a:lnTo>
                <a:cubicBezTo>
                  <a:pt x="2476500" y="4834161"/>
                  <a:pt x="2433861" y="4876800"/>
                  <a:pt x="2381250" y="4876800"/>
                </a:cubicBezTo>
                <a:lnTo>
                  <a:pt x="1428750" y="4876800"/>
                </a:lnTo>
                <a:cubicBezTo>
                  <a:pt x="1376139" y="4876800"/>
                  <a:pt x="1333500" y="4834161"/>
                  <a:pt x="1333500" y="4781550"/>
                </a:cubicBezTo>
                <a:lnTo>
                  <a:pt x="1333500" y="95250"/>
                </a:lnTo>
                <a:cubicBezTo>
                  <a:pt x="1333500" y="42639"/>
                  <a:pt x="1376139" y="0"/>
                  <a:pt x="1428750" y="0"/>
                </a:cubicBezTo>
                <a:close/>
                <a:moveTo>
                  <a:pt x="285750" y="0"/>
                </a:moveTo>
                <a:lnTo>
                  <a:pt x="666750" y="0"/>
                </a:lnTo>
                <a:cubicBezTo>
                  <a:pt x="824322" y="0"/>
                  <a:pt x="952500" y="128178"/>
                  <a:pt x="952500" y="285750"/>
                </a:cubicBezTo>
                <a:lnTo>
                  <a:pt x="952500" y="3962400"/>
                </a:lnTo>
                <a:cubicBezTo>
                  <a:pt x="952500" y="3976278"/>
                  <a:pt x="949449" y="3990007"/>
                  <a:pt x="943607" y="4002583"/>
                </a:cubicBezTo>
                <a:lnTo>
                  <a:pt x="562607" y="4821734"/>
                </a:lnTo>
                <a:cubicBezTo>
                  <a:pt x="546980" y="4855294"/>
                  <a:pt x="513308" y="4876800"/>
                  <a:pt x="476250" y="4876800"/>
                </a:cubicBezTo>
                <a:cubicBezTo>
                  <a:pt x="439192" y="4876800"/>
                  <a:pt x="405519" y="4855294"/>
                  <a:pt x="389892" y="4821734"/>
                </a:cubicBezTo>
                <a:lnTo>
                  <a:pt x="8892" y="4002583"/>
                </a:lnTo>
                <a:cubicBezTo>
                  <a:pt x="3014" y="3989970"/>
                  <a:pt x="0" y="3976278"/>
                  <a:pt x="0" y="3962400"/>
                </a:cubicBezTo>
                <a:lnTo>
                  <a:pt x="0" y="285750"/>
                </a:lnTo>
                <a:cubicBezTo>
                  <a:pt x="0" y="128178"/>
                  <a:pt x="128178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9F61C09-465F-4AF0-994B-869ACFA6EFAA}"/>
              </a:ext>
            </a:extLst>
          </p:cNvPr>
          <p:cNvSpPr>
            <a:spLocks noChangeAspect="1"/>
          </p:cNvSpPr>
          <p:nvPr/>
        </p:nvSpPr>
        <p:spPr>
          <a:xfrm>
            <a:off x="21474711" y="2061312"/>
            <a:ext cx="853440" cy="853436"/>
          </a:xfrm>
          <a:custGeom>
            <a:avLst/>
            <a:gdLst>
              <a:gd name="connsiteX0" fmla="*/ 4451970 w 4876792"/>
              <a:gd name="connsiteY0" fmla="*/ 2899213 h 4876766"/>
              <a:gd name="connsiteX1" fmla="*/ 4047864 w 4876792"/>
              <a:gd name="connsiteY1" fmla="*/ 3303356 h 4876766"/>
              <a:gd name="connsiteX2" fmla="*/ 4254252 w 4876792"/>
              <a:gd name="connsiteY2" fmla="*/ 3509743 h 4876766"/>
              <a:gd name="connsiteX3" fmla="*/ 4389016 w 4876792"/>
              <a:gd name="connsiteY3" fmla="*/ 3509743 h 4876766"/>
              <a:gd name="connsiteX4" fmla="*/ 4658357 w 4876792"/>
              <a:gd name="connsiteY4" fmla="*/ 3240364 h 4876766"/>
              <a:gd name="connsiteX5" fmla="*/ 4658320 w 4876792"/>
              <a:gd name="connsiteY5" fmla="*/ 3105601 h 4876766"/>
              <a:gd name="connsiteX6" fmla="*/ 4182591 w 4876792"/>
              <a:gd name="connsiteY6" fmla="*/ 2629871 h 4876766"/>
              <a:gd name="connsiteX7" fmla="*/ 3778448 w 4876792"/>
              <a:gd name="connsiteY7" fmla="*/ 3033940 h 4876766"/>
              <a:gd name="connsiteX8" fmla="*/ 3913138 w 4876792"/>
              <a:gd name="connsiteY8" fmla="*/ 3168666 h 4876766"/>
              <a:gd name="connsiteX9" fmla="*/ 4317280 w 4876792"/>
              <a:gd name="connsiteY9" fmla="*/ 2764524 h 4876766"/>
              <a:gd name="connsiteX10" fmla="*/ 1009650 w 4876792"/>
              <a:gd name="connsiteY10" fmla="*/ 2277743 h 4876766"/>
              <a:gd name="connsiteX11" fmla="*/ 1009650 w 4876792"/>
              <a:gd name="connsiteY11" fmla="*/ 3867154 h 4876766"/>
              <a:gd name="connsiteX12" fmla="*/ 2599060 w 4876792"/>
              <a:gd name="connsiteY12" fmla="*/ 3867154 h 4876766"/>
              <a:gd name="connsiteX13" fmla="*/ 3320160 w 4876792"/>
              <a:gd name="connsiteY13" fmla="*/ 2070324 h 4876766"/>
              <a:gd name="connsiteX14" fmla="*/ 3387477 w 4876792"/>
              <a:gd name="connsiteY14" fmla="*/ 2098257 h 4876766"/>
              <a:gd name="connsiteX15" fmla="*/ 3387477 w 4876792"/>
              <a:gd name="connsiteY15" fmla="*/ 2232946 h 4876766"/>
              <a:gd name="connsiteX16" fmla="*/ 3252787 w 4876792"/>
              <a:gd name="connsiteY16" fmla="*/ 2232946 h 4876766"/>
              <a:gd name="connsiteX17" fmla="*/ 3252787 w 4876792"/>
              <a:gd name="connsiteY17" fmla="*/ 2098257 h 4876766"/>
              <a:gd name="connsiteX18" fmla="*/ 3320160 w 4876792"/>
              <a:gd name="connsiteY18" fmla="*/ 2070324 h 4876766"/>
              <a:gd name="connsiteX19" fmla="*/ 905348 w 4876792"/>
              <a:gd name="connsiteY19" fmla="*/ 1952953 h 4876766"/>
              <a:gd name="connsiteX20" fmla="*/ 981744 w 4876792"/>
              <a:gd name="connsiteY20" fmla="*/ 1980422 h 4876766"/>
              <a:gd name="connsiteX21" fmla="*/ 2896381 w 4876792"/>
              <a:gd name="connsiteY21" fmla="*/ 3895022 h 4876766"/>
              <a:gd name="connsiteX22" fmla="*/ 2917031 w 4876792"/>
              <a:gd name="connsiteY22" fmla="*/ 3998829 h 4876766"/>
              <a:gd name="connsiteX23" fmla="*/ 2828999 w 4876792"/>
              <a:gd name="connsiteY23" fmla="*/ 4057616 h 4876766"/>
              <a:gd name="connsiteX24" fmla="*/ 914400 w 4876792"/>
              <a:gd name="connsiteY24" fmla="*/ 4057616 h 4876766"/>
              <a:gd name="connsiteX25" fmla="*/ 819150 w 4876792"/>
              <a:gd name="connsiteY25" fmla="*/ 3962366 h 4876766"/>
              <a:gd name="connsiteX26" fmla="*/ 819150 w 4876792"/>
              <a:gd name="connsiteY26" fmla="*/ 2047767 h 4876766"/>
              <a:gd name="connsiteX27" fmla="*/ 877937 w 4876792"/>
              <a:gd name="connsiteY27" fmla="*/ 1959772 h 4876766"/>
              <a:gd name="connsiteX28" fmla="*/ 905348 w 4876792"/>
              <a:gd name="connsiteY28" fmla="*/ 1952953 h 4876766"/>
              <a:gd name="connsiteX29" fmla="*/ 2646625 w 4876792"/>
              <a:gd name="connsiteY29" fmla="*/ 1396830 h 4876766"/>
              <a:gd name="connsiteX30" fmla="*/ 2713955 w 4876792"/>
              <a:gd name="connsiteY30" fmla="*/ 1424735 h 4876766"/>
              <a:gd name="connsiteX31" fmla="*/ 3118135 w 4876792"/>
              <a:gd name="connsiteY31" fmla="*/ 1828878 h 4876766"/>
              <a:gd name="connsiteX32" fmla="*/ 3118135 w 4876792"/>
              <a:gd name="connsiteY32" fmla="*/ 1963567 h 4876766"/>
              <a:gd name="connsiteX33" fmla="*/ 2983409 w 4876792"/>
              <a:gd name="connsiteY33" fmla="*/ 1963567 h 4876766"/>
              <a:gd name="connsiteX34" fmla="*/ 2579266 w 4876792"/>
              <a:gd name="connsiteY34" fmla="*/ 1559424 h 4876766"/>
              <a:gd name="connsiteX35" fmla="*/ 2579266 w 4876792"/>
              <a:gd name="connsiteY35" fmla="*/ 1424735 h 4876766"/>
              <a:gd name="connsiteX36" fmla="*/ 2646625 w 4876792"/>
              <a:gd name="connsiteY36" fmla="*/ 1396830 h 4876766"/>
              <a:gd name="connsiteX37" fmla="*/ 2115108 w 4876792"/>
              <a:gd name="connsiteY37" fmla="*/ 562351 h 4876766"/>
              <a:gd name="connsiteX38" fmla="*/ 1710965 w 4876792"/>
              <a:gd name="connsiteY38" fmla="*/ 966457 h 4876766"/>
              <a:gd name="connsiteX39" fmla="*/ 3643759 w 4876792"/>
              <a:gd name="connsiteY39" fmla="*/ 2899250 h 4876766"/>
              <a:gd name="connsiteX40" fmla="*/ 4047864 w 4876792"/>
              <a:gd name="connsiteY40" fmla="*/ 2495108 h 4876766"/>
              <a:gd name="connsiteX41" fmla="*/ 190500 w 4876792"/>
              <a:gd name="connsiteY41" fmla="*/ 325192 h 4876766"/>
              <a:gd name="connsiteX42" fmla="*/ 190500 w 4876792"/>
              <a:gd name="connsiteY42" fmla="*/ 4686266 h 4876766"/>
              <a:gd name="connsiteX43" fmla="*/ 4551573 w 4876792"/>
              <a:gd name="connsiteY43" fmla="*/ 4686266 h 4876766"/>
              <a:gd name="connsiteX44" fmla="*/ 3785443 w 4876792"/>
              <a:gd name="connsiteY44" fmla="*/ 3920136 h 4876766"/>
              <a:gd name="connsiteX45" fmla="*/ 3583446 w 4876792"/>
              <a:gd name="connsiteY45" fmla="*/ 4122245 h 4876766"/>
              <a:gd name="connsiteX46" fmla="*/ 3448720 w 4876792"/>
              <a:gd name="connsiteY46" fmla="*/ 4122245 h 4876766"/>
              <a:gd name="connsiteX47" fmla="*/ 3448682 w 4876792"/>
              <a:gd name="connsiteY47" fmla="*/ 3987555 h 4876766"/>
              <a:gd name="connsiteX48" fmla="*/ 3650717 w 4876792"/>
              <a:gd name="connsiteY48" fmla="*/ 3785446 h 4876766"/>
              <a:gd name="connsiteX49" fmla="*/ 3246611 w 4876792"/>
              <a:gd name="connsiteY49" fmla="*/ 3381341 h 4876766"/>
              <a:gd name="connsiteX50" fmla="*/ 3044614 w 4876792"/>
              <a:gd name="connsiteY50" fmla="*/ 3583412 h 4876766"/>
              <a:gd name="connsiteX51" fmla="*/ 2909887 w 4876792"/>
              <a:gd name="connsiteY51" fmla="*/ 3583450 h 4876766"/>
              <a:gd name="connsiteX52" fmla="*/ 2909887 w 4876792"/>
              <a:gd name="connsiteY52" fmla="*/ 3448723 h 4876766"/>
              <a:gd name="connsiteX53" fmla="*/ 3111922 w 4876792"/>
              <a:gd name="connsiteY53" fmla="*/ 3246614 h 4876766"/>
              <a:gd name="connsiteX54" fmla="*/ 2707816 w 4876792"/>
              <a:gd name="connsiteY54" fmla="*/ 2842546 h 4876766"/>
              <a:gd name="connsiteX55" fmla="*/ 2505745 w 4876792"/>
              <a:gd name="connsiteY55" fmla="*/ 3044580 h 4876766"/>
              <a:gd name="connsiteX56" fmla="*/ 2371055 w 4876792"/>
              <a:gd name="connsiteY56" fmla="*/ 3044580 h 4876766"/>
              <a:gd name="connsiteX57" fmla="*/ 2371055 w 4876792"/>
              <a:gd name="connsiteY57" fmla="*/ 2909891 h 4876766"/>
              <a:gd name="connsiteX58" fmla="*/ 2573089 w 4876792"/>
              <a:gd name="connsiteY58" fmla="*/ 2707819 h 4876766"/>
              <a:gd name="connsiteX59" fmla="*/ 2168984 w 4876792"/>
              <a:gd name="connsiteY59" fmla="*/ 2303676 h 4876766"/>
              <a:gd name="connsiteX60" fmla="*/ 1966912 w 4876792"/>
              <a:gd name="connsiteY60" fmla="*/ 2505748 h 4876766"/>
              <a:gd name="connsiteX61" fmla="*/ 1832223 w 4876792"/>
              <a:gd name="connsiteY61" fmla="*/ 2505748 h 4876766"/>
              <a:gd name="connsiteX62" fmla="*/ 1832223 w 4876792"/>
              <a:gd name="connsiteY62" fmla="*/ 2371058 h 4876766"/>
              <a:gd name="connsiteX63" fmla="*/ 2034257 w 4876792"/>
              <a:gd name="connsiteY63" fmla="*/ 2168987 h 4876766"/>
              <a:gd name="connsiteX64" fmla="*/ 1630189 w 4876792"/>
              <a:gd name="connsiteY64" fmla="*/ 1764881 h 4876766"/>
              <a:gd name="connsiteX65" fmla="*/ 1428080 w 4876792"/>
              <a:gd name="connsiteY65" fmla="*/ 1966916 h 4876766"/>
              <a:gd name="connsiteX66" fmla="*/ 1293353 w 4876792"/>
              <a:gd name="connsiteY66" fmla="*/ 1966916 h 4876766"/>
              <a:gd name="connsiteX67" fmla="*/ 1293391 w 4876792"/>
              <a:gd name="connsiteY67" fmla="*/ 1832189 h 4876766"/>
              <a:gd name="connsiteX68" fmla="*/ 1495462 w 4876792"/>
              <a:gd name="connsiteY68" fmla="*/ 1630192 h 4876766"/>
              <a:gd name="connsiteX69" fmla="*/ 1091356 w 4876792"/>
              <a:gd name="connsiteY69" fmla="*/ 1226049 h 4876766"/>
              <a:gd name="connsiteX70" fmla="*/ 889248 w 4876792"/>
              <a:gd name="connsiteY70" fmla="*/ 1428083 h 4876766"/>
              <a:gd name="connsiteX71" fmla="*/ 754558 w 4876792"/>
              <a:gd name="connsiteY71" fmla="*/ 1428083 h 4876766"/>
              <a:gd name="connsiteX72" fmla="*/ 754558 w 4876792"/>
              <a:gd name="connsiteY72" fmla="*/ 1293357 h 4876766"/>
              <a:gd name="connsiteX73" fmla="*/ 956667 w 4876792"/>
              <a:gd name="connsiteY73" fmla="*/ 1091360 h 4876766"/>
              <a:gd name="connsiteX74" fmla="*/ 1394445 w 4876792"/>
              <a:gd name="connsiteY74" fmla="*/ 245831 h 4876766"/>
              <a:gd name="connsiteX75" fmla="*/ 1586359 w 4876792"/>
              <a:gd name="connsiteY75" fmla="*/ 821610 h 4876766"/>
              <a:gd name="connsiteX76" fmla="*/ 1970261 w 4876792"/>
              <a:gd name="connsiteY76" fmla="*/ 437745 h 4876766"/>
              <a:gd name="connsiteX77" fmla="*/ 86198 w 4876792"/>
              <a:gd name="connsiteY77" fmla="*/ 433 h 4876766"/>
              <a:gd name="connsiteX78" fmla="*/ 162594 w 4876792"/>
              <a:gd name="connsiteY78" fmla="*/ 27908 h 4876766"/>
              <a:gd name="connsiteX79" fmla="*/ 4848895 w 4876792"/>
              <a:gd name="connsiteY79" fmla="*/ 4714171 h 4876766"/>
              <a:gd name="connsiteX80" fmla="*/ 4869545 w 4876792"/>
              <a:gd name="connsiteY80" fmla="*/ 4817979 h 4876766"/>
              <a:gd name="connsiteX81" fmla="*/ 4781550 w 4876792"/>
              <a:gd name="connsiteY81" fmla="*/ 4876766 h 4876766"/>
              <a:gd name="connsiteX82" fmla="*/ 95250 w 4876792"/>
              <a:gd name="connsiteY82" fmla="*/ 4876766 h 4876766"/>
              <a:gd name="connsiteX83" fmla="*/ 0 w 4876792"/>
              <a:gd name="connsiteY83" fmla="*/ 4781516 h 4876766"/>
              <a:gd name="connsiteX84" fmla="*/ 0 w 4876792"/>
              <a:gd name="connsiteY84" fmla="*/ 95253 h 4876766"/>
              <a:gd name="connsiteX85" fmla="*/ 58787 w 4876792"/>
              <a:gd name="connsiteY85" fmla="*/ 7258 h 4876766"/>
              <a:gd name="connsiteX86" fmla="*/ 86198 w 4876792"/>
              <a:gd name="connsiteY86" fmla="*/ 433 h 4876766"/>
              <a:gd name="connsiteX87" fmla="*/ 1247901 w 4876792"/>
              <a:gd name="connsiteY87" fmla="*/ 84 h 4876766"/>
              <a:gd name="connsiteX88" fmla="*/ 1273968 w 4876792"/>
              <a:gd name="connsiteY88" fmla="*/ 4878 h 4876766"/>
              <a:gd name="connsiteX89" fmla="*/ 2082180 w 4876792"/>
              <a:gd name="connsiteY89" fmla="*/ 274257 h 4876766"/>
              <a:gd name="connsiteX90" fmla="*/ 2119424 w 4876792"/>
              <a:gd name="connsiteY90" fmla="*/ 297251 h 4876766"/>
              <a:gd name="connsiteX91" fmla="*/ 4793084 w 4876792"/>
              <a:gd name="connsiteY91" fmla="*/ 2970911 h 4876766"/>
              <a:gd name="connsiteX92" fmla="*/ 4793084 w 4876792"/>
              <a:gd name="connsiteY92" fmla="*/ 3375091 h 4876766"/>
              <a:gd name="connsiteX93" fmla="*/ 4523705 w 4876792"/>
              <a:gd name="connsiteY93" fmla="*/ 3644433 h 4876766"/>
              <a:gd name="connsiteX94" fmla="*/ 4119562 w 4876792"/>
              <a:gd name="connsiteY94" fmla="*/ 3644433 h 4876766"/>
              <a:gd name="connsiteX95" fmla="*/ 1445865 w 4876792"/>
              <a:gd name="connsiteY95" fmla="*/ 970773 h 4876766"/>
              <a:gd name="connsiteX96" fmla="*/ 1422871 w 4876792"/>
              <a:gd name="connsiteY96" fmla="*/ 933566 h 4876766"/>
              <a:gd name="connsiteX97" fmla="*/ 1153492 w 4876792"/>
              <a:gd name="connsiteY97" fmla="*/ 125354 h 4876766"/>
              <a:gd name="connsiteX98" fmla="*/ 1176523 w 4876792"/>
              <a:gd name="connsiteY98" fmla="*/ 27909 h 4876766"/>
              <a:gd name="connsiteX99" fmla="*/ 1247901 w 4876792"/>
              <a:gd name="connsiteY99" fmla="*/ 84 h 4876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4876792" h="4876766">
                <a:moveTo>
                  <a:pt x="4451970" y="2899213"/>
                </a:moveTo>
                <a:lnTo>
                  <a:pt x="4047864" y="3303356"/>
                </a:lnTo>
                <a:lnTo>
                  <a:pt x="4254252" y="3509743"/>
                </a:lnTo>
                <a:cubicBezTo>
                  <a:pt x="4291496" y="3546988"/>
                  <a:pt x="4351809" y="3546950"/>
                  <a:pt x="4389016" y="3509743"/>
                </a:cubicBezTo>
                <a:lnTo>
                  <a:pt x="4658357" y="3240364"/>
                </a:lnTo>
                <a:cubicBezTo>
                  <a:pt x="4695490" y="3203269"/>
                  <a:pt x="4695490" y="3142770"/>
                  <a:pt x="4658320" y="3105601"/>
                </a:cubicBezTo>
                <a:close/>
                <a:moveTo>
                  <a:pt x="4182591" y="2629871"/>
                </a:moveTo>
                <a:lnTo>
                  <a:pt x="3778448" y="3033940"/>
                </a:lnTo>
                <a:lnTo>
                  <a:pt x="3913138" y="3168666"/>
                </a:lnTo>
                <a:lnTo>
                  <a:pt x="4317280" y="2764524"/>
                </a:lnTo>
                <a:close/>
                <a:moveTo>
                  <a:pt x="1009650" y="2277743"/>
                </a:moveTo>
                <a:lnTo>
                  <a:pt x="1009650" y="3867154"/>
                </a:lnTo>
                <a:lnTo>
                  <a:pt x="2599060" y="3867154"/>
                </a:lnTo>
                <a:close/>
                <a:moveTo>
                  <a:pt x="3320160" y="2070324"/>
                </a:moveTo>
                <a:cubicBezTo>
                  <a:pt x="3344531" y="2070324"/>
                  <a:pt x="3368892" y="2079635"/>
                  <a:pt x="3387477" y="2098257"/>
                </a:cubicBezTo>
                <a:cubicBezTo>
                  <a:pt x="3424721" y="2135390"/>
                  <a:pt x="3424721" y="2195777"/>
                  <a:pt x="3387477" y="2232946"/>
                </a:cubicBezTo>
                <a:cubicBezTo>
                  <a:pt x="3350307" y="2270191"/>
                  <a:pt x="3290031" y="2270191"/>
                  <a:pt x="3252787" y="2232946"/>
                </a:cubicBezTo>
                <a:cubicBezTo>
                  <a:pt x="3215617" y="2195777"/>
                  <a:pt x="3215617" y="2135390"/>
                  <a:pt x="3252787" y="2098257"/>
                </a:cubicBezTo>
                <a:cubicBezTo>
                  <a:pt x="3271409" y="2079635"/>
                  <a:pt x="3295789" y="2070324"/>
                  <a:pt x="3320160" y="2070324"/>
                </a:cubicBezTo>
                <a:close/>
                <a:moveTo>
                  <a:pt x="905348" y="1952953"/>
                </a:moveTo>
                <a:cubicBezTo>
                  <a:pt x="933168" y="1950305"/>
                  <a:pt x="961318" y="1959996"/>
                  <a:pt x="981744" y="1980422"/>
                </a:cubicBezTo>
                <a:lnTo>
                  <a:pt x="2896381" y="3895022"/>
                </a:lnTo>
                <a:cubicBezTo>
                  <a:pt x="2923580" y="3922257"/>
                  <a:pt x="2931765" y="3963259"/>
                  <a:pt x="2917031" y="3998829"/>
                </a:cubicBezTo>
                <a:cubicBezTo>
                  <a:pt x="2902260" y="4034436"/>
                  <a:pt x="2867546" y="4057616"/>
                  <a:pt x="2828999" y="4057616"/>
                </a:cubicBezTo>
                <a:lnTo>
                  <a:pt x="914400" y="4057616"/>
                </a:lnTo>
                <a:cubicBezTo>
                  <a:pt x="861789" y="4057616"/>
                  <a:pt x="819150" y="4014977"/>
                  <a:pt x="819150" y="3962366"/>
                </a:cubicBezTo>
                <a:lnTo>
                  <a:pt x="819150" y="2047767"/>
                </a:lnTo>
                <a:cubicBezTo>
                  <a:pt x="819150" y="2009258"/>
                  <a:pt x="842367" y="1974506"/>
                  <a:pt x="877937" y="1959772"/>
                </a:cubicBezTo>
                <a:cubicBezTo>
                  <a:pt x="886839" y="1956088"/>
                  <a:pt x="896075" y="1953835"/>
                  <a:pt x="905348" y="1952953"/>
                </a:cubicBezTo>
                <a:close/>
                <a:moveTo>
                  <a:pt x="2646625" y="1396830"/>
                </a:moveTo>
                <a:cubicBezTo>
                  <a:pt x="2671000" y="1396830"/>
                  <a:pt x="2695370" y="1406131"/>
                  <a:pt x="2713955" y="1424735"/>
                </a:cubicBezTo>
                <a:lnTo>
                  <a:pt x="3118135" y="1828878"/>
                </a:lnTo>
                <a:cubicBezTo>
                  <a:pt x="3155305" y="1866085"/>
                  <a:pt x="3155305" y="1926397"/>
                  <a:pt x="3118135" y="1963567"/>
                </a:cubicBezTo>
                <a:cubicBezTo>
                  <a:pt x="3080891" y="2000774"/>
                  <a:pt x="3020616" y="2000774"/>
                  <a:pt x="2983409" y="1963567"/>
                </a:cubicBezTo>
                <a:lnTo>
                  <a:pt x="2579266" y="1559424"/>
                </a:lnTo>
                <a:cubicBezTo>
                  <a:pt x="2542059" y="1522217"/>
                  <a:pt x="2542059" y="1461905"/>
                  <a:pt x="2579266" y="1424735"/>
                </a:cubicBezTo>
                <a:cubicBezTo>
                  <a:pt x="2597869" y="1406131"/>
                  <a:pt x="2622249" y="1396830"/>
                  <a:pt x="2646625" y="1396830"/>
                </a:cubicBezTo>
                <a:close/>
                <a:moveTo>
                  <a:pt x="2115108" y="562351"/>
                </a:moveTo>
                <a:lnTo>
                  <a:pt x="1710965" y="966457"/>
                </a:lnTo>
                <a:lnTo>
                  <a:pt x="3643759" y="2899250"/>
                </a:lnTo>
                <a:lnTo>
                  <a:pt x="4047864" y="2495108"/>
                </a:lnTo>
                <a:close/>
                <a:moveTo>
                  <a:pt x="190500" y="325192"/>
                </a:moveTo>
                <a:lnTo>
                  <a:pt x="190500" y="4686266"/>
                </a:lnTo>
                <a:lnTo>
                  <a:pt x="4551573" y="4686266"/>
                </a:lnTo>
                <a:lnTo>
                  <a:pt x="3785443" y="3920136"/>
                </a:lnTo>
                <a:lnTo>
                  <a:pt x="3583446" y="4122245"/>
                </a:lnTo>
                <a:cubicBezTo>
                  <a:pt x="3546239" y="4159452"/>
                  <a:pt x="3485889" y="4159452"/>
                  <a:pt x="3448720" y="4122245"/>
                </a:cubicBezTo>
                <a:cubicBezTo>
                  <a:pt x="3411513" y="4085075"/>
                  <a:pt x="3411513" y="4024762"/>
                  <a:pt x="3448682" y="3987555"/>
                </a:cubicBezTo>
                <a:lnTo>
                  <a:pt x="3650717" y="3785446"/>
                </a:lnTo>
                <a:lnTo>
                  <a:pt x="3246611" y="3381341"/>
                </a:lnTo>
                <a:lnTo>
                  <a:pt x="3044614" y="3583412"/>
                </a:lnTo>
                <a:cubicBezTo>
                  <a:pt x="3007407" y="3620619"/>
                  <a:pt x="2947094" y="3620619"/>
                  <a:pt x="2909887" y="3583450"/>
                </a:cubicBezTo>
                <a:cubicBezTo>
                  <a:pt x="2872680" y="3546242"/>
                  <a:pt x="2872680" y="3485930"/>
                  <a:pt x="2909887" y="3448723"/>
                </a:cubicBezTo>
                <a:lnTo>
                  <a:pt x="3111922" y="3246614"/>
                </a:lnTo>
                <a:lnTo>
                  <a:pt x="2707816" y="2842546"/>
                </a:lnTo>
                <a:lnTo>
                  <a:pt x="2505745" y="3044580"/>
                </a:lnTo>
                <a:cubicBezTo>
                  <a:pt x="2468538" y="3081787"/>
                  <a:pt x="2408262" y="3081787"/>
                  <a:pt x="2371055" y="3044580"/>
                </a:cubicBezTo>
                <a:cubicBezTo>
                  <a:pt x="2333848" y="3007373"/>
                  <a:pt x="2333848" y="2947060"/>
                  <a:pt x="2371055" y="2909891"/>
                </a:cubicBezTo>
                <a:lnTo>
                  <a:pt x="2573089" y="2707819"/>
                </a:lnTo>
                <a:lnTo>
                  <a:pt x="2168984" y="2303676"/>
                </a:lnTo>
                <a:lnTo>
                  <a:pt x="1966912" y="2505748"/>
                </a:lnTo>
                <a:cubicBezTo>
                  <a:pt x="1929705" y="2542955"/>
                  <a:pt x="1869430" y="2542955"/>
                  <a:pt x="1832223" y="2505748"/>
                </a:cubicBezTo>
                <a:cubicBezTo>
                  <a:pt x="1795016" y="2468541"/>
                  <a:pt x="1795016" y="2408228"/>
                  <a:pt x="1832223" y="2371058"/>
                </a:cubicBezTo>
                <a:lnTo>
                  <a:pt x="2034257" y="2168987"/>
                </a:lnTo>
                <a:lnTo>
                  <a:pt x="1630189" y="1764881"/>
                </a:lnTo>
                <a:lnTo>
                  <a:pt x="1428080" y="1966916"/>
                </a:lnTo>
                <a:cubicBezTo>
                  <a:pt x="1390873" y="2004160"/>
                  <a:pt x="1330523" y="2004085"/>
                  <a:pt x="1293353" y="1966916"/>
                </a:cubicBezTo>
                <a:cubicBezTo>
                  <a:pt x="1256184" y="1929709"/>
                  <a:pt x="1256184" y="1869396"/>
                  <a:pt x="1293391" y="1832189"/>
                </a:cubicBezTo>
                <a:lnTo>
                  <a:pt x="1495462" y="1630192"/>
                </a:lnTo>
                <a:lnTo>
                  <a:pt x="1091356" y="1226049"/>
                </a:lnTo>
                <a:lnTo>
                  <a:pt x="889248" y="1428083"/>
                </a:lnTo>
                <a:cubicBezTo>
                  <a:pt x="852041" y="1465328"/>
                  <a:pt x="791691" y="1465253"/>
                  <a:pt x="754558" y="1428083"/>
                </a:cubicBezTo>
                <a:cubicBezTo>
                  <a:pt x="717351" y="1390876"/>
                  <a:pt x="717351" y="1330564"/>
                  <a:pt x="754558" y="1293357"/>
                </a:cubicBezTo>
                <a:lnTo>
                  <a:pt x="956667" y="1091360"/>
                </a:lnTo>
                <a:close/>
                <a:moveTo>
                  <a:pt x="1394445" y="245831"/>
                </a:moveTo>
                <a:lnTo>
                  <a:pt x="1586359" y="821610"/>
                </a:lnTo>
                <a:lnTo>
                  <a:pt x="1970261" y="437745"/>
                </a:lnTo>
                <a:close/>
                <a:moveTo>
                  <a:pt x="86198" y="433"/>
                </a:moveTo>
                <a:cubicBezTo>
                  <a:pt x="114018" y="-2223"/>
                  <a:pt x="142168" y="7454"/>
                  <a:pt x="162594" y="27908"/>
                </a:cubicBezTo>
                <a:lnTo>
                  <a:pt x="4848895" y="4714171"/>
                </a:lnTo>
                <a:cubicBezTo>
                  <a:pt x="4876130" y="4741407"/>
                  <a:pt x="4884279" y="4782372"/>
                  <a:pt x="4869545" y="4817979"/>
                </a:cubicBezTo>
                <a:cubicBezTo>
                  <a:pt x="4854811" y="4853586"/>
                  <a:pt x="4820059" y="4876766"/>
                  <a:pt x="4781550" y="4876766"/>
                </a:cubicBezTo>
                <a:lnTo>
                  <a:pt x="95250" y="4876766"/>
                </a:lnTo>
                <a:cubicBezTo>
                  <a:pt x="42639" y="4876766"/>
                  <a:pt x="0" y="4834127"/>
                  <a:pt x="0" y="4781516"/>
                </a:cubicBezTo>
                <a:lnTo>
                  <a:pt x="0" y="95253"/>
                </a:lnTo>
                <a:cubicBezTo>
                  <a:pt x="0" y="56707"/>
                  <a:pt x="23217" y="21992"/>
                  <a:pt x="58787" y="7258"/>
                </a:cubicBezTo>
                <a:cubicBezTo>
                  <a:pt x="67689" y="3574"/>
                  <a:pt x="76925" y="1319"/>
                  <a:pt x="86198" y="433"/>
                </a:cubicBezTo>
                <a:close/>
                <a:moveTo>
                  <a:pt x="1247901" y="84"/>
                </a:moveTo>
                <a:cubicBezTo>
                  <a:pt x="1256648" y="453"/>
                  <a:pt x="1265420" y="2032"/>
                  <a:pt x="1273968" y="4878"/>
                </a:cubicBezTo>
                <a:lnTo>
                  <a:pt x="2082180" y="274257"/>
                </a:lnTo>
                <a:cubicBezTo>
                  <a:pt x="2096207" y="278908"/>
                  <a:pt x="2108969" y="286796"/>
                  <a:pt x="2119424" y="297251"/>
                </a:cubicBezTo>
                <a:lnTo>
                  <a:pt x="4793084" y="2970911"/>
                </a:lnTo>
                <a:cubicBezTo>
                  <a:pt x="4904445" y="3082421"/>
                  <a:pt x="4904445" y="3263730"/>
                  <a:pt x="4793084" y="3375091"/>
                </a:cubicBezTo>
                <a:lnTo>
                  <a:pt x="4523705" y="3644433"/>
                </a:lnTo>
                <a:cubicBezTo>
                  <a:pt x="4412010" y="3756128"/>
                  <a:pt x="4231183" y="3756128"/>
                  <a:pt x="4119562" y="3644433"/>
                </a:cubicBezTo>
                <a:lnTo>
                  <a:pt x="1445865" y="970773"/>
                </a:lnTo>
                <a:cubicBezTo>
                  <a:pt x="1435410" y="960317"/>
                  <a:pt x="1427559" y="947593"/>
                  <a:pt x="1422871" y="933566"/>
                </a:cubicBezTo>
                <a:lnTo>
                  <a:pt x="1153492" y="125354"/>
                </a:lnTo>
                <a:cubicBezTo>
                  <a:pt x="1142107" y="91124"/>
                  <a:pt x="1150999" y="53396"/>
                  <a:pt x="1176523" y="27909"/>
                </a:cubicBezTo>
                <a:cubicBezTo>
                  <a:pt x="1195638" y="8766"/>
                  <a:pt x="1221660" y="-1022"/>
                  <a:pt x="1247901" y="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B48BE669-74C8-41BE-B401-CDF8E213FC06}"/>
              </a:ext>
            </a:extLst>
          </p:cNvPr>
          <p:cNvSpPr>
            <a:spLocks noChangeAspect="1"/>
          </p:cNvSpPr>
          <p:nvPr/>
        </p:nvSpPr>
        <p:spPr>
          <a:xfrm>
            <a:off x="21474711" y="10050670"/>
            <a:ext cx="853440" cy="853440"/>
          </a:xfrm>
          <a:custGeom>
            <a:avLst/>
            <a:gdLst>
              <a:gd name="connsiteX0" fmla="*/ 2414178 w 6505576"/>
              <a:gd name="connsiteY0" fmla="*/ 5743203 h 6505576"/>
              <a:gd name="connsiteX1" fmla="*/ 2541240 w 6505576"/>
              <a:gd name="connsiteY1" fmla="*/ 5870265 h 6505576"/>
              <a:gd name="connsiteX2" fmla="*/ 2414178 w 6505576"/>
              <a:gd name="connsiteY2" fmla="*/ 5997327 h 6505576"/>
              <a:gd name="connsiteX3" fmla="*/ 2287116 w 6505576"/>
              <a:gd name="connsiteY3" fmla="*/ 5870265 h 6505576"/>
              <a:gd name="connsiteX4" fmla="*/ 2414178 w 6505576"/>
              <a:gd name="connsiteY4" fmla="*/ 5743203 h 6505576"/>
              <a:gd name="connsiteX5" fmla="*/ 1143558 w 6505576"/>
              <a:gd name="connsiteY5" fmla="*/ 5743203 h 6505576"/>
              <a:gd name="connsiteX6" fmla="*/ 1905931 w 6505576"/>
              <a:gd name="connsiteY6" fmla="*/ 5743203 h 6505576"/>
              <a:gd name="connsiteX7" fmla="*/ 2032993 w 6505576"/>
              <a:gd name="connsiteY7" fmla="*/ 5870265 h 6505576"/>
              <a:gd name="connsiteX8" fmla="*/ 1905931 w 6505576"/>
              <a:gd name="connsiteY8" fmla="*/ 5997327 h 6505576"/>
              <a:gd name="connsiteX9" fmla="*/ 1143558 w 6505576"/>
              <a:gd name="connsiteY9" fmla="*/ 5997327 h 6505576"/>
              <a:gd name="connsiteX10" fmla="*/ 1016496 w 6505576"/>
              <a:gd name="connsiteY10" fmla="*/ 5870265 h 6505576"/>
              <a:gd name="connsiteX11" fmla="*/ 1143558 w 6505576"/>
              <a:gd name="connsiteY11" fmla="*/ 5743203 h 6505576"/>
              <a:gd name="connsiteX12" fmla="*/ 635310 w 6505576"/>
              <a:gd name="connsiteY12" fmla="*/ 5489080 h 6505576"/>
              <a:gd name="connsiteX13" fmla="*/ 254124 w 6505576"/>
              <a:gd name="connsiteY13" fmla="*/ 5870266 h 6505576"/>
              <a:gd name="connsiteX14" fmla="*/ 254124 w 6505576"/>
              <a:gd name="connsiteY14" fmla="*/ 6251452 h 6505576"/>
              <a:gd name="connsiteX15" fmla="*/ 3303613 w 6505576"/>
              <a:gd name="connsiteY15" fmla="*/ 6251452 h 6505576"/>
              <a:gd name="connsiteX16" fmla="*/ 3303613 w 6505576"/>
              <a:gd name="connsiteY16" fmla="*/ 5870266 h 6505576"/>
              <a:gd name="connsiteX17" fmla="*/ 2922427 w 6505576"/>
              <a:gd name="connsiteY17" fmla="*/ 5489080 h 6505576"/>
              <a:gd name="connsiteX18" fmla="*/ 2414179 w 6505576"/>
              <a:gd name="connsiteY18" fmla="*/ 4980832 h 6505576"/>
              <a:gd name="connsiteX19" fmla="*/ 2287117 w 6505576"/>
              <a:gd name="connsiteY19" fmla="*/ 5107894 h 6505576"/>
              <a:gd name="connsiteX20" fmla="*/ 2287117 w 6505576"/>
              <a:gd name="connsiteY20" fmla="*/ 5234956 h 6505576"/>
              <a:gd name="connsiteX21" fmla="*/ 2541241 w 6505576"/>
              <a:gd name="connsiteY21" fmla="*/ 5234956 h 6505576"/>
              <a:gd name="connsiteX22" fmla="*/ 2541241 w 6505576"/>
              <a:gd name="connsiteY22" fmla="*/ 5107894 h 6505576"/>
              <a:gd name="connsiteX23" fmla="*/ 2414179 w 6505576"/>
              <a:gd name="connsiteY23" fmla="*/ 4980832 h 6505576"/>
              <a:gd name="connsiteX24" fmla="*/ 4853768 w 6505576"/>
              <a:gd name="connsiteY24" fmla="*/ 3811860 h 6505576"/>
              <a:gd name="connsiteX25" fmla="*/ 4980830 w 6505576"/>
              <a:gd name="connsiteY25" fmla="*/ 3938922 h 6505576"/>
              <a:gd name="connsiteX26" fmla="*/ 4980830 w 6505576"/>
              <a:gd name="connsiteY26" fmla="*/ 4447170 h 6505576"/>
              <a:gd name="connsiteX27" fmla="*/ 4853768 w 6505576"/>
              <a:gd name="connsiteY27" fmla="*/ 4574233 h 6505576"/>
              <a:gd name="connsiteX28" fmla="*/ 4726706 w 6505576"/>
              <a:gd name="connsiteY28" fmla="*/ 4447170 h 6505576"/>
              <a:gd name="connsiteX29" fmla="*/ 4726706 w 6505576"/>
              <a:gd name="connsiteY29" fmla="*/ 3938922 h 6505576"/>
              <a:gd name="connsiteX30" fmla="*/ 4853768 w 6505576"/>
              <a:gd name="connsiteY30" fmla="*/ 3811860 h 6505576"/>
              <a:gd name="connsiteX31" fmla="*/ 5600446 w 6505576"/>
              <a:gd name="connsiteY31" fmla="*/ 3726541 h 6505576"/>
              <a:gd name="connsiteX32" fmla="*/ 5726178 w 6505576"/>
              <a:gd name="connsiteY32" fmla="*/ 3789128 h 6505576"/>
              <a:gd name="connsiteX33" fmla="*/ 5980302 w 6505576"/>
              <a:gd name="connsiteY33" fmla="*/ 4229278 h 6505576"/>
              <a:gd name="connsiteX34" fmla="*/ 5933796 w 6505576"/>
              <a:gd name="connsiteY34" fmla="*/ 4402847 h 6505576"/>
              <a:gd name="connsiteX35" fmla="*/ 5760227 w 6505576"/>
              <a:gd name="connsiteY35" fmla="*/ 4356341 h 6505576"/>
              <a:gd name="connsiteX36" fmla="*/ 5506103 w 6505576"/>
              <a:gd name="connsiteY36" fmla="*/ 3916190 h 6505576"/>
              <a:gd name="connsiteX37" fmla="*/ 5552610 w 6505576"/>
              <a:gd name="connsiteY37" fmla="*/ 3742621 h 6505576"/>
              <a:gd name="connsiteX38" fmla="*/ 5600446 w 6505576"/>
              <a:gd name="connsiteY38" fmla="*/ 3726541 h 6505576"/>
              <a:gd name="connsiteX39" fmla="*/ 4107092 w 6505576"/>
              <a:gd name="connsiteY39" fmla="*/ 3726541 h 6505576"/>
              <a:gd name="connsiteX40" fmla="*/ 4154928 w 6505576"/>
              <a:gd name="connsiteY40" fmla="*/ 3742621 h 6505576"/>
              <a:gd name="connsiteX41" fmla="*/ 4201434 w 6505576"/>
              <a:gd name="connsiteY41" fmla="*/ 3916190 h 6505576"/>
              <a:gd name="connsiteX42" fmla="*/ 3947310 w 6505576"/>
              <a:gd name="connsiteY42" fmla="*/ 4356341 h 6505576"/>
              <a:gd name="connsiteX43" fmla="*/ 3773742 w 6505576"/>
              <a:gd name="connsiteY43" fmla="*/ 4402847 h 6505576"/>
              <a:gd name="connsiteX44" fmla="*/ 3727235 w 6505576"/>
              <a:gd name="connsiteY44" fmla="*/ 4229278 h 6505576"/>
              <a:gd name="connsiteX45" fmla="*/ 3981359 w 6505576"/>
              <a:gd name="connsiteY45" fmla="*/ 3789128 h 6505576"/>
              <a:gd name="connsiteX46" fmla="*/ 4107092 w 6505576"/>
              <a:gd name="connsiteY46" fmla="*/ 3726541 h 6505576"/>
              <a:gd name="connsiteX47" fmla="*/ 1270621 w 6505576"/>
              <a:gd name="connsiteY47" fmla="*/ 2782460 h 6505576"/>
              <a:gd name="connsiteX48" fmla="*/ 1270621 w 6505576"/>
              <a:gd name="connsiteY48" fmla="*/ 5234956 h 6505576"/>
              <a:gd name="connsiteX49" fmla="*/ 1524745 w 6505576"/>
              <a:gd name="connsiteY49" fmla="*/ 5234956 h 6505576"/>
              <a:gd name="connsiteX50" fmla="*/ 1524745 w 6505576"/>
              <a:gd name="connsiteY50" fmla="*/ 2782460 h 6505576"/>
              <a:gd name="connsiteX51" fmla="*/ 1397683 w 6505576"/>
              <a:gd name="connsiteY51" fmla="*/ 2795365 h 6505576"/>
              <a:gd name="connsiteX52" fmla="*/ 1270621 w 6505576"/>
              <a:gd name="connsiteY52" fmla="*/ 2782460 h 6505576"/>
              <a:gd name="connsiteX53" fmla="*/ 3837273 w 6505576"/>
              <a:gd name="connsiteY53" fmla="*/ 2541241 h 6505576"/>
              <a:gd name="connsiteX54" fmla="*/ 3456087 w 6505576"/>
              <a:gd name="connsiteY54" fmla="*/ 2922427 h 6505576"/>
              <a:gd name="connsiteX55" fmla="*/ 3456087 w 6505576"/>
              <a:gd name="connsiteY55" fmla="*/ 3049489 h 6505576"/>
              <a:gd name="connsiteX56" fmla="*/ 6251452 w 6505576"/>
              <a:gd name="connsiteY56" fmla="*/ 3049489 h 6505576"/>
              <a:gd name="connsiteX57" fmla="*/ 6251452 w 6505576"/>
              <a:gd name="connsiteY57" fmla="*/ 2922427 h 6505576"/>
              <a:gd name="connsiteX58" fmla="*/ 5870266 w 6505576"/>
              <a:gd name="connsiteY58" fmla="*/ 2541241 h 6505576"/>
              <a:gd name="connsiteX59" fmla="*/ 1397682 w 6505576"/>
              <a:gd name="connsiteY59" fmla="*/ 2032992 h 6505576"/>
              <a:gd name="connsiteX60" fmla="*/ 1524744 w 6505576"/>
              <a:gd name="connsiteY60" fmla="*/ 2160054 h 6505576"/>
              <a:gd name="connsiteX61" fmla="*/ 1397682 w 6505576"/>
              <a:gd name="connsiteY61" fmla="*/ 2287116 h 6505576"/>
              <a:gd name="connsiteX62" fmla="*/ 1270620 w 6505576"/>
              <a:gd name="connsiteY62" fmla="*/ 2160054 h 6505576"/>
              <a:gd name="connsiteX63" fmla="*/ 1397682 w 6505576"/>
              <a:gd name="connsiteY63" fmla="*/ 2032992 h 6505576"/>
              <a:gd name="connsiteX64" fmla="*/ 1397683 w 6505576"/>
              <a:gd name="connsiteY64" fmla="*/ 1778869 h 6505576"/>
              <a:gd name="connsiteX65" fmla="*/ 1016497 w 6505576"/>
              <a:gd name="connsiteY65" fmla="*/ 2160055 h 6505576"/>
              <a:gd name="connsiteX66" fmla="*/ 1397683 w 6505576"/>
              <a:gd name="connsiteY66" fmla="*/ 2541241 h 6505576"/>
              <a:gd name="connsiteX67" fmla="*/ 1778869 w 6505576"/>
              <a:gd name="connsiteY67" fmla="*/ 2160055 h 6505576"/>
              <a:gd name="connsiteX68" fmla="*/ 1397683 w 6505576"/>
              <a:gd name="connsiteY68" fmla="*/ 1778869 h 6505576"/>
              <a:gd name="connsiteX69" fmla="*/ 3206033 w 6505576"/>
              <a:gd name="connsiteY69" fmla="*/ 1468808 h 6505576"/>
              <a:gd name="connsiteX70" fmla="*/ 1950551 w 6505576"/>
              <a:gd name="connsiteY70" fmla="*/ 1847611 h 6505576"/>
              <a:gd name="connsiteX71" fmla="*/ 2028923 w 6505576"/>
              <a:gd name="connsiteY71" fmla="*/ 2088930 h 6505576"/>
              <a:gd name="connsiteX72" fmla="*/ 3284405 w 6505576"/>
              <a:gd name="connsiteY72" fmla="*/ 1710176 h 6505576"/>
              <a:gd name="connsiteX73" fmla="*/ 3206033 w 6505576"/>
              <a:gd name="connsiteY73" fmla="*/ 1468808 h 6505576"/>
              <a:gd name="connsiteX74" fmla="*/ 3837272 w 6505576"/>
              <a:gd name="connsiteY74" fmla="*/ 1270620 h 6505576"/>
              <a:gd name="connsiteX75" fmla="*/ 3964334 w 6505576"/>
              <a:gd name="connsiteY75" fmla="*/ 1397682 h 6505576"/>
              <a:gd name="connsiteX76" fmla="*/ 3837272 w 6505576"/>
              <a:gd name="connsiteY76" fmla="*/ 1524744 h 6505576"/>
              <a:gd name="connsiteX77" fmla="*/ 3710210 w 6505576"/>
              <a:gd name="connsiteY77" fmla="*/ 1397682 h 6505576"/>
              <a:gd name="connsiteX78" fmla="*/ 3837272 w 6505576"/>
              <a:gd name="connsiteY78" fmla="*/ 1270620 h 6505576"/>
              <a:gd name="connsiteX79" fmla="*/ 3861445 w 6505576"/>
              <a:gd name="connsiteY79" fmla="*/ 1017291 h 6505576"/>
              <a:gd name="connsiteX80" fmla="*/ 3463731 w 6505576"/>
              <a:gd name="connsiteY80" fmla="*/ 1321197 h 6505576"/>
              <a:gd name="connsiteX81" fmla="*/ 3837273 w 6505576"/>
              <a:gd name="connsiteY81" fmla="*/ 1778869 h 6505576"/>
              <a:gd name="connsiteX82" fmla="*/ 4218459 w 6505576"/>
              <a:gd name="connsiteY82" fmla="*/ 1397683 h 6505576"/>
              <a:gd name="connsiteX83" fmla="*/ 3861445 w 6505576"/>
              <a:gd name="connsiteY83" fmla="*/ 1017291 h 6505576"/>
              <a:gd name="connsiteX84" fmla="*/ 4853770 w 6505576"/>
              <a:gd name="connsiteY84" fmla="*/ 254124 h 6505576"/>
              <a:gd name="connsiteX85" fmla="*/ 4035609 w 6505576"/>
              <a:gd name="connsiteY85" fmla="*/ 794188 h 6505576"/>
              <a:gd name="connsiteX86" fmla="*/ 4472583 w 6505576"/>
              <a:gd name="connsiteY86" fmla="*/ 1397683 h 6505576"/>
              <a:gd name="connsiteX87" fmla="*/ 3964335 w 6505576"/>
              <a:gd name="connsiteY87" fmla="*/ 2020187 h 6505576"/>
              <a:gd name="connsiteX88" fmla="*/ 3964335 w 6505576"/>
              <a:gd name="connsiteY88" fmla="*/ 2287117 h 6505576"/>
              <a:gd name="connsiteX89" fmla="*/ 5743204 w 6505576"/>
              <a:gd name="connsiteY89" fmla="*/ 2287117 h 6505576"/>
              <a:gd name="connsiteX90" fmla="*/ 5743204 w 6505576"/>
              <a:gd name="connsiteY90" fmla="*/ 1143559 h 6505576"/>
              <a:gd name="connsiteX91" fmla="*/ 4853770 w 6505576"/>
              <a:gd name="connsiteY91" fmla="*/ 254124 h 6505576"/>
              <a:gd name="connsiteX92" fmla="*/ 4853770 w 6505576"/>
              <a:gd name="connsiteY92" fmla="*/ 0 h 6505576"/>
              <a:gd name="connsiteX93" fmla="*/ 5997328 w 6505576"/>
              <a:gd name="connsiteY93" fmla="*/ 1143559 h 6505576"/>
              <a:gd name="connsiteX94" fmla="*/ 5997328 w 6505576"/>
              <a:gd name="connsiteY94" fmla="*/ 2299922 h 6505576"/>
              <a:gd name="connsiteX95" fmla="*/ 6505576 w 6505576"/>
              <a:gd name="connsiteY95" fmla="*/ 2922427 h 6505576"/>
              <a:gd name="connsiteX96" fmla="*/ 6505576 w 6505576"/>
              <a:gd name="connsiteY96" fmla="*/ 3176551 h 6505576"/>
              <a:gd name="connsiteX97" fmla="*/ 6378514 w 6505576"/>
              <a:gd name="connsiteY97" fmla="*/ 3303613 h 6505576"/>
              <a:gd name="connsiteX98" fmla="*/ 3329025 w 6505576"/>
              <a:gd name="connsiteY98" fmla="*/ 3303613 h 6505576"/>
              <a:gd name="connsiteX99" fmla="*/ 3201963 w 6505576"/>
              <a:gd name="connsiteY99" fmla="*/ 3176551 h 6505576"/>
              <a:gd name="connsiteX100" fmla="*/ 3201963 w 6505576"/>
              <a:gd name="connsiteY100" fmla="*/ 2922427 h 6505576"/>
              <a:gd name="connsiteX101" fmla="*/ 3710211 w 6505576"/>
              <a:gd name="connsiteY101" fmla="*/ 2299922 h 6505576"/>
              <a:gd name="connsiteX102" fmla="*/ 3710211 w 6505576"/>
              <a:gd name="connsiteY102" fmla="*/ 2020038 h 6505576"/>
              <a:gd name="connsiteX103" fmla="*/ 3473806 w 6505576"/>
              <a:gd name="connsiteY103" fmla="*/ 1918438 h 6505576"/>
              <a:gd name="connsiteX104" fmla="*/ 1999490 w 6505576"/>
              <a:gd name="connsiteY104" fmla="*/ 2363255 h 6505576"/>
              <a:gd name="connsiteX105" fmla="*/ 1778869 w 6505576"/>
              <a:gd name="connsiteY105" fmla="*/ 2668154 h 6505576"/>
              <a:gd name="connsiteX106" fmla="*/ 1778869 w 6505576"/>
              <a:gd name="connsiteY106" fmla="*/ 5234956 h 6505576"/>
              <a:gd name="connsiteX107" fmla="*/ 2032993 w 6505576"/>
              <a:gd name="connsiteY107" fmla="*/ 5234956 h 6505576"/>
              <a:gd name="connsiteX108" fmla="*/ 2032993 w 6505576"/>
              <a:gd name="connsiteY108" fmla="*/ 5107894 h 6505576"/>
              <a:gd name="connsiteX109" fmla="*/ 2414179 w 6505576"/>
              <a:gd name="connsiteY109" fmla="*/ 4726707 h 6505576"/>
              <a:gd name="connsiteX110" fmla="*/ 2795365 w 6505576"/>
              <a:gd name="connsiteY110" fmla="*/ 5107894 h 6505576"/>
              <a:gd name="connsiteX111" fmla="*/ 2795365 w 6505576"/>
              <a:gd name="connsiteY111" fmla="*/ 5234956 h 6505576"/>
              <a:gd name="connsiteX112" fmla="*/ 2922427 w 6505576"/>
              <a:gd name="connsiteY112" fmla="*/ 5234956 h 6505576"/>
              <a:gd name="connsiteX113" fmla="*/ 3557737 w 6505576"/>
              <a:gd name="connsiteY113" fmla="*/ 5870266 h 6505576"/>
              <a:gd name="connsiteX114" fmla="*/ 3557737 w 6505576"/>
              <a:gd name="connsiteY114" fmla="*/ 6378514 h 6505576"/>
              <a:gd name="connsiteX115" fmla="*/ 3430675 w 6505576"/>
              <a:gd name="connsiteY115" fmla="*/ 6505576 h 6505576"/>
              <a:gd name="connsiteX116" fmla="*/ 127062 w 6505576"/>
              <a:gd name="connsiteY116" fmla="*/ 6505576 h 6505576"/>
              <a:gd name="connsiteX117" fmla="*/ 0 w 6505576"/>
              <a:gd name="connsiteY117" fmla="*/ 6378514 h 6505576"/>
              <a:gd name="connsiteX118" fmla="*/ 0 w 6505576"/>
              <a:gd name="connsiteY118" fmla="*/ 5870266 h 6505576"/>
              <a:gd name="connsiteX119" fmla="*/ 635310 w 6505576"/>
              <a:gd name="connsiteY119" fmla="*/ 5234956 h 6505576"/>
              <a:gd name="connsiteX120" fmla="*/ 1016497 w 6505576"/>
              <a:gd name="connsiteY120" fmla="*/ 5234956 h 6505576"/>
              <a:gd name="connsiteX121" fmla="*/ 1016497 w 6505576"/>
              <a:gd name="connsiteY121" fmla="*/ 2668055 h 6505576"/>
              <a:gd name="connsiteX122" fmla="*/ 762373 w 6505576"/>
              <a:gd name="connsiteY122" fmla="*/ 2160055 h 6505576"/>
              <a:gd name="connsiteX123" fmla="*/ 1397683 w 6505576"/>
              <a:gd name="connsiteY123" fmla="*/ 1524745 h 6505576"/>
              <a:gd name="connsiteX124" fmla="*/ 1761149 w 6505576"/>
              <a:gd name="connsiteY124" fmla="*/ 1639299 h 6505576"/>
              <a:gd name="connsiteX125" fmla="*/ 3235267 w 6505576"/>
              <a:gd name="connsiteY125" fmla="*/ 1194532 h 6505576"/>
              <a:gd name="connsiteX126" fmla="*/ 3774090 w 6505576"/>
              <a:gd name="connsiteY126" fmla="*/ 765648 h 6505576"/>
              <a:gd name="connsiteX127" fmla="*/ 4853770 w 6505576"/>
              <a:gd name="connsiteY127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505576" h="6505576">
                <a:moveTo>
                  <a:pt x="2414178" y="5743203"/>
                </a:moveTo>
                <a:cubicBezTo>
                  <a:pt x="2484311" y="5743203"/>
                  <a:pt x="2541240" y="5800133"/>
                  <a:pt x="2541240" y="5870265"/>
                </a:cubicBezTo>
                <a:cubicBezTo>
                  <a:pt x="2541240" y="5940398"/>
                  <a:pt x="2484311" y="5997327"/>
                  <a:pt x="2414178" y="5997327"/>
                </a:cubicBezTo>
                <a:cubicBezTo>
                  <a:pt x="2344046" y="5997327"/>
                  <a:pt x="2287116" y="5940398"/>
                  <a:pt x="2287116" y="5870265"/>
                </a:cubicBezTo>
                <a:cubicBezTo>
                  <a:pt x="2287116" y="5800133"/>
                  <a:pt x="2344046" y="5743203"/>
                  <a:pt x="2414178" y="5743203"/>
                </a:cubicBezTo>
                <a:close/>
                <a:moveTo>
                  <a:pt x="1143558" y="5743203"/>
                </a:moveTo>
                <a:lnTo>
                  <a:pt x="1905931" y="5743203"/>
                </a:lnTo>
                <a:cubicBezTo>
                  <a:pt x="1976112" y="5743203"/>
                  <a:pt x="2032993" y="5800084"/>
                  <a:pt x="2032993" y="5870265"/>
                </a:cubicBezTo>
                <a:cubicBezTo>
                  <a:pt x="2032993" y="5940447"/>
                  <a:pt x="1976112" y="5997327"/>
                  <a:pt x="1905931" y="5997327"/>
                </a:cubicBezTo>
                <a:lnTo>
                  <a:pt x="1143558" y="5997327"/>
                </a:lnTo>
                <a:cubicBezTo>
                  <a:pt x="1073377" y="5997327"/>
                  <a:pt x="1016496" y="5940447"/>
                  <a:pt x="1016496" y="5870265"/>
                </a:cubicBezTo>
                <a:cubicBezTo>
                  <a:pt x="1016496" y="5800084"/>
                  <a:pt x="1073377" y="5743203"/>
                  <a:pt x="1143558" y="5743203"/>
                </a:cubicBezTo>
                <a:close/>
                <a:moveTo>
                  <a:pt x="635310" y="5489080"/>
                </a:moveTo>
                <a:cubicBezTo>
                  <a:pt x="425112" y="5489080"/>
                  <a:pt x="254124" y="5660067"/>
                  <a:pt x="254124" y="5870266"/>
                </a:cubicBezTo>
                <a:lnTo>
                  <a:pt x="254124" y="6251452"/>
                </a:lnTo>
                <a:lnTo>
                  <a:pt x="3303613" y="6251452"/>
                </a:lnTo>
                <a:lnTo>
                  <a:pt x="3303613" y="5870266"/>
                </a:lnTo>
                <a:cubicBezTo>
                  <a:pt x="3303613" y="5660067"/>
                  <a:pt x="3132625" y="5489080"/>
                  <a:pt x="2922427" y="5489080"/>
                </a:cubicBezTo>
                <a:close/>
                <a:moveTo>
                  <a:pt x="2414179" y="4980832"/>
                </a:moveTo>
                <a:cubicBezTo>
                  <a:pt x="2344096" y="4980832"/>
                  <a:pt x="2287117" y="5037811"/>
                  <a:pt x="2287117" y="5107894"/>
                </a:cubicBezTo>
                <a:lnTo>
                  <a:pt x="2287117" y="5234956"/>
                </a:lnTo>
                <a:lnTo>
                  <a:pt x="2541241" y="5234956"/>
                </a:lnTo>
                <a:lnTo>
                  <a:pt x="2541241" y="5107894"/>
                </a:lnTo>
                <a:cubicBezTo>
                  <a:pt x="2541241" y="5037761"/>
                  <a:pt x="2484311" y="4980832"/>
                  <a:pt x="2414179" y="4980832"/>
                </a:cubicBezTo>
                <a:close/>
                <a:moveTo>
                  <a:pt x="4853768" y="3811860"/>
                </a:moveTo>
                <a:cubicBezTo>
                  <a:pt x="4923950" y="3811860"/>
                  <a:pt x="4980830" y="3868741"/>
                  <a:pt x="4980830" y="3938922"/>
                </a:cubicBezTo>
                <a:lnTo>
                  <a:pt x="4980830" y="4447170"/>
                </a:lnTo>
                <a:cubicBezTo>
                  <a:pt x="4980830" y="4517352"/>
                  <a:pt x="4923950" y="4574233"/>
                  <a:pt x="4853768" y="4574233"/>
                </a:cubicBezTo>
                <a:cubicBezTo>
                  <a:pt x="4783587" y="4574233"/>
                  <a:pt x="4726706" y="4517352"/>
                  <a:pt x="4726706" y="4447170"/>
                </a:cubicBezTo>
                <a:lnTo>
                  <a:pt x="4726706" y="3938922"/>
                </a:lnTo>
                <a:cubicBezTo>
                  <a:pt x="4726706" y="3868741"/>
                  <a:pt x="4783587" y="3811860"/>
                  <a:pt x="4853768" y="3811860"/>
                </a:cubicBezTo>
                <a:close/>
                <a:moveTo>
                  <a:pt x="5600446" y="3726541"/>
                </a:moveTo>
                <a:cubicBezTo>
                  <a:pt x="5649587" y="3720447"/>
                  <a:pt x="5699860" y="3743564"/>
                  <a:pt x="5726178" y="3789128"/>
                </a:cubicBezTo>
                <a:lnTo>
                  <a:pt x="5980302" y="4229278"/>
                </a:lnTo>
                <a:cubicBezTo>
                  <a:pt x="6015393" y="4290030"/>
                  <a:pt x="5994547" y="4367707"/>
                  <a:pt x="5933796" y="4402847"/>
                </a:cubicBezTo>
                <a:cubicBezTo>
                  <a:pt x="5873193" y="4437839"/>
                  <a:pt x="5795417" y="4417291"/>
                  <a:pt x="5760227" y="4356341"/>
                </a:cubicBezTo>
                <a:lnTo>
                  <a:pt x="5506103" y="3916190"/>
                </a:lnTo>
                <a:cubicBezTo>
                  <a:pt x="5471012" y="3855389"/>
                  <a:pt x="5491858" y="3777712"/>
                  <a:pt x="5552610" y="3742621"/>
                </a:cubicBezTo>
                <a:cubicBezTo>
                  <a:pt x="5567810" y="3733849"/>
                  <a:pt x="5584065" y="3728572"/>
                  <a:pt x="5600446" y="3726541"/>
                </a:cubicBezTo>
                <a:close/>
                <a:moveTo>
                  <a:pt x="4107092" y="3726541"/>
                </a:moveTo>
                <a:cubicBezTo>
                  <a:pt x="4123473" y="3728572"/>
                  <a:pt x="4139728" y="3733849"/>
                  <a:pt x="4154928" y="3742621"/>
                </a:cubicBezTo>
                <a:cubicBezTo>
                  <a:pt x="4215679" y="3777712"/>
                  <a:pt x="4236525" y="3855389"/>
                  <a:pt x="4201434" y="3916190"/>
                </a:cubicBezTo>
                <a:lnTo>
                  <a:pt x="3947310" y="4356341"/>
                </a:lnTo>
                <a:cubicBezTo>
                  <a:pt x="3912120" y="4417241"/>
                  <a:pt x="3834394" y="4437839"/>
                  <a:pt x="3773742" y="4402847"/>
                </a:cubicBezTo>
                <a:cubicBezTo>
                  <a:pt x="3712990" y="4367707"/>
                  <a:pt x="3692144" y="4290030"/>
                  <a:pt x="3727235" y="4229278"/>
                </a:cubicBezTo>
                <a:lnTo>
                  <a:pt x="3981359" y="3789128"/>
                </a:lnTo>
                <a:cubicBezTo>
                  <a:pt x="4007677" y="3743564"/>
                  <a:pt x="4057950" y="3720447"/>
                  <a:pt x="4107092" y="3726541"/>
                </a:cubicBezTo>
                <a:close/>
                <a:moveTo>
                  <a:pt x="1270621" y="2782460"/>
                </a:moveTo>
                <a:lnTo>
                  <a:pt x="1270621" y="5234956"/>
                </a:lnTo>
                <a:lnTo>
                  <a:pt x="1524745" y="5234956"/>
                </a:lnTo>
                <a:lnTo>
                  <a:pt x="1524745" y="2782460"/>
                </a:lnTo>
                <a:cubicBezTo>
                  <a:pt x="1483052" y="2790947"/>
                  <a:pt x="1440516" y="2795365"/>
                  <a:pt x="1397683" y="2795365"/>
                </a:cubicBezTo>
                <a:cubicBezTo>
                  <a:pt x="1354849" y="2795365"/>
                  <a:pt x="1312313" y="2790947"/>
                  <a:pt x="1270621" y="2782460"/>
                </a:cubicBezTo>
                <a:close/>
                <a:moveTo>
                  <a:pt x="3837273" y="2541241"/>
                </a:moveTo>
                <a:cubicBezTo>
                  <a:pt x="3627075" y="2541241"/>
                  <a:pt x="3456087" y="2712229"/>
                  <a:pt x="3456087" y="2922427"/>
                </a:cubicBezTo>
                <a:lnTo>
                  <a:pt x="3456087" y="3049489"/>
                </a:lnTo>
                <a:lnTo>
                  <a:pt x="6251452" y="3049489"/>
                </a:lnTo>
                <a:lnTo>
                  <a:pt x="6251452" y="2922427"/>
                </a:lnTo>
                <a:cubicBezTo>
                  <a:pt x="6251452" y="2712229"/>
                  <a:pt x="6080464" y="2541241"/>
                  <a:pt x="5870266" y="2541241"/>
                </a:cubicBezTo>
                <a:close/>
                <a:moveTo>
                  <a:pt x="1397682" y="2032992"/>
                </a:moveTo>
                <a:cubicBezTo>
                  <a:pt x="1467815" y="2032992"/>
                  <a:pt x="1524744" y="2089922"/>
                  <a:pt x="1524744" y="2160054"/>
                </a:cubicBezTo>
                <a:cubicBezTo>
                  <a:pt x="1524744" y="2230187"/>
                  <a:pt x="1467815" y="2287116"/>
                  <a:pt x="1397682" y="2287116"/>
                </a:cubicBezTo>
                <a:cubicBezTo>
                  <a:pt x="1327550" y="2287116"/>
                  <a:pt x="1270620" y="2230187"/>
                  <a:pt x="1270620" y="2160054"/>
                </a:cubicBezTo>
                <a:cubicBezTo>
                  <a:pt x="1270620" y="2089922"/>
                  <a:pt x="1327550" y="2032992"/>
                  <a:pt x="1397682" y="2032992"/>
                </a:cubicBezTo>
                <a:close/>
                <a:moveTo>
                  <a:pt x="1397683" y="1778869"/>
                </a:moveTo>
                <a:cubicBezTo>
                  <a:pt x="1187484" y="1778869"/>
                  <a:pt x="1016497" y="1949856"/>
                  <a:pt x="1016497" y="2160055"/>
                </a:cubicBezTo>
                <a:cubicBezTo>
                  <a:pt x="1016497" y="2366431"/>
                  <a:pt x="1183464" y="2541241"/>
                  <a:pt x="1397683" y="2541241"/>
                </a:cubicBezTo>
                <a:cubicBezTo>
                  <a:pt x="1606938" y="2541241"/>
                  <a:pt x="1778869" y="2371990"/>
                  <a:pt x="1778869" y="2160055"/>
                </a:cubicBezTo>
                <a:cubicBezTo>
                  <a:pt x="1778869" y="1949360"/>
                  <a:pt x="1607434" y="1778869"/>
                  <a:pt x="1397683" y="1778869"/>
                </a:cubicBezTo>
                <a:close/>
                <a:moveTo>
                  <a:pt x="3206033" y="1468808"/>
                </a:moveTo>
                <a:lnTo>
                  <a:pt x="1950551" y="1847611"/>
                </a:lnTo>
                <a:cubicBezTo>
                  <a:pt x="1992392" y="1921615"/>
                  <a:pt x="2019294" y="2003610"/>
                  <a:pt x="2028923" y="2088930"/>
                </a:cubicBezTo>
                <a:lnTo>
                  <a:pt x="3284405" y="1710176"/>
                </a:lnTo>
                <a:cubicBezTo>
                  <a:pt x="3242564" y="1636172"/>
                  <a:pt x="3215662" y="1554128"/>
                  <a:pt x="3206033" y="1468808"/>
                </a:cubicBezTo>
                <a:close/>
                <a:moveTo>
                  <a:pt x="3837272" y="1270620"/>
                </a:moveTo>
                <a:cubicBezTo>
                  <a:pt x="3907405" y="1270620"/>
                  <a:pt x="3964334" y="1327550"/>
                  <a:pt x="3964334" y="1397682"/>
                </a:cubicBezTo>
                <a:cubicBezTo>
                  <a:pt x="3964334" y="1467815"/>
                  <a:pt x="3907405" y="1524744"/>
                  <a:pt x="3837272" y="1524744"/>
                </a:cubicBezTo>
                <a:cubicBezTo>
                  <a:pt x="3767140" y="1524744"/>
                  <a:pt x="3710210" y="1467815"/>
                  <a:pt x="3710210" y="1397682"/>
                </a:cubicBezTo>
                <a:cubicBezTo>
                  <a:pt x="3710210" y="1327550"/>
                  <a:pt x="3767140" y="1270620"/>
                  <a:pt x="3837272" y="1270620"/>
                </a:cubicBezTo>
                <a:close/>
                <a:moveTo>
                  <a:pt x="3861445" y="1017291"/>
                </a:moveTo>
                <a:cubicBezTo>
                  <a:pt x="3666434" y="1005528"/>
                  <a:pt x="3500460" y="1140432"/>
                  <a:pt x="3463731" y="1321197"/>
                </a:cubicBezTo>
                <a:cubicBezTo>
                  <a:pt x="3415537" y="1561076"/>
                  <a:pt x="3599429" y="1778869"/>
                  <a:pt x="3837273" y="1778869"/>
                </a:cubicBezTo>
                <a:cubicBezTo>
                  <a:pt x="4047472" y="1778869"/>
                  <a:pt x="4218459" y="1607881"/>
                  <a:pt x="4218459" y="1397683"/>
                </a:cubicBezTo>
                <a:cubicBezTo>
                  <a:pt x="4218459" y="1196766"/>
                  <a:pt x="4061617" y="1029749"/>
                  <a:pt x="3861445" y="1017291"/>
                </a:cubicBezTo>
                <a:close/>
                <a:moveTo>
                  <a:pt x="4853770" y="254124"/>
                </a:moveTo>
                <a:cubicBezTo>
                  <a:pt x="4492884" y="254124"/>
                  <a:pt x="4173342" y="470577"/>
                  <a:pt x="4035609" y="794188"/>
                </a:cubicBezTo>
                <a:cubicBezTo>
                  <a:pt x="4290180" y="877920"/>
                  <a:pt x="4472583" y="1118097"/>
                  <a:pt x="4472583" y="1397683"/>
                </a:cubicBezTo>
                <a:cubicBezTo>
                  <a:pt x="4472583" y="1704518"/>
                  <a:pt x="4253997" y="1961173"/>
                  <a:pt x="3964335" y="2020187"/>
                </a:cubicBezTo>
                <a:lnTo>
                  <a:pt x="3964335" y="2287117"/>
                </a:lnTo>
                <a:lnTo>
                  <a:pt x="5743204" y="2287117"/>
                </a:lnTo>
                <a:lnTo>
                  <a:pt x="5743204" y="1143559"/>
                </a:lnTo>
                <a:cubicBezTo>
                  <a:pt x="5743204" y="653129"/>
                  <a:pt x="5344199" y="254124"/>
                  <a:pt x="4853770" y="254124"/>
                </a:cubicBezTo>
                <a:close/>
                <a:moveTo>
                  <a:pt x="4853770" y="0"/>
                </a:moveTo>
                <a:cubicBezTo>
                  <a:pt x="5484315" y="0"/>
                  <a:pt x="5997328" y="513013"/>
                  <a:pt x="5997328" y="1143559"/>
                </a:cubicBezTo>
                <a:lnTo>
                  <a:pt x="5997328" y="2299922"/>
                </a:lnTo>
                <a:cubicBezTo>
                  <a:pt x="6286989" y="2358937"/>
                  <a:pt x="6505576" y="2615642"/>
                  <a:pt x="6505576" y="2922427"/>
                </a:cubicBezTo>
                <a:lnTo>
                  <a:pt x="6505576" y="3176551"/>
                </a:lnTo>
                <a:cubicBezTo>
                  <a:pt x="6505576" y="3246733"/>
                  <a:pt x="6448696" y="3303613"/>
                  <a:pt x="6378514" y="3303613"/>
                </a:cubicBezTo>
                <a:lnTo>
                  <a:pt x="3329025" y="3303613"/>
                </a:lnTo>
                <a:cubicBezTo>
                  <a:pt x="3258843" y="3303613"/>
                  <a:pt x="3201963" y="3246733"/>
                  <a:pt x="3201963" y="3176551"/>
                </a:cubicBezTo>
                <a:lnTo>
                  <a:pt x="3201963" y="2922427"/>
                </a:lnTo>
                <a:cubicBezTo>
                  <a:pt x="3201963" y="2615592"/>
                  <a:pt x="3420550" y="2358937"/>
                  <a:pt x="3710211" y="2299922"/>
                </a:cubicBezTo>
                <a:lnTo>
                  <a:pt x="3710211" y="2020038"/>
                </a:lnTo>
                <a:cubicBezTo>
                  <a:pt x="3625437" y="2002716"/>
                  <a:pt x="3545031" y="1968270"/>
                  <a:pt x="3473806" y="1918438"/>
                </a:cubicBezTo>
                <a:lnTo>
                  <a:pt x="1999490" y="2363255"/>
                </a:lnTo>
                <a:cubicBezTo>
                  <a:pt x="1958443" y="2484708"/>
                  <a:pt x="1881511" y="2591023"/>
                  <a:pt x="1778869" y="2668154"/>
                </a:cubicBezTo>
                <a:lnTo>
                  <a:pt x="1778869" y="5234956"/>
                </a:lnTo>
                <a:lnTo>
                  <a:pt x="2032993" y="5234956"/>
                </a:lnTo>
                <a:lnTo>
                  <a:pt x="2032993" y="5107894"/>
                </a:lnTo>
                <a:cubicBezTo>
                  <a:pt x="2032993" y="4897695"/>
                  <a:pt x="2203980" y="4726707"/>
                  <a:pt x="2414179" y="4726707"/>
                </a:cubicBezTo>
                <a:cubicBezTo>
                  <a:pt x="2624774" y="4726707"/>
                  <a:pt x="2795365" y="4897298"/>
                  <a:pt x="2795365" y="5107894"/>
                </a:cubicBezTo>
                <a:lnTo>
                  <a:pt x="2795365" y="5234956"/>
                </a:lnTo>
                <a:lnTo>
                  <a:pt x="2922427" y="5234956"/>
                </a:lnTo>
                <a:cubicBezTo>
                  <a:pt x="3272741" y="5234956"/>
                  <a:pt x="3557737" y="5519952"/>
                  <a:pt x="3557737" y="5870266"/>
                </a:cubicBezTo>
                <a:lnTo>
                  <a:pt x="3557737" y="6378514"/>
                </a:lnTo>
                <a:cubicBezTo>
                  <a:pt x="3557737" y="6448696"/>
                  <a:pt x="3500857" y="6505576"/>
                  <a:pt x="3430675" y="6505576"/>
                </a:cubicBezTo>
                <a:lnTo>
                  <a:pt x="127062" y="6505576"/>
                </a:lnTo>
                <a:cubicBezTo>
                  <a:pt x="56881" y="6505576"/>
                  <a:pt x="0" y="6448696"/>
                  <a:pt x="0" y="6378514"/>
                </a:cubicBezTo>
                <a:lnTo>
                  <a:pt x="0" y="5870266"/>
                </a:lnTo>
                <a:cubicBezTo>
                  <a:pt x="0" y="5519952"/>
                  <a:pt x="284997" y="5234956"/>
                  <a:pt x="635310" y="5234956"/>
                </a:cubicBezTo>
                <a:lnTo>
                  <a:pt x="1016497" y="5234956"/>
                </a:lnTo>
                <a:lnTo>
                  <a:pt x="1016497" y="2668055"/>
                </a:lnTo>
                <a:cubicBezTo>
                  <a:pt x="858165" y="2548835"/>
                  <a:pt x="762373" y="2360525"/>
                  <a:pt x="762373" y="2160055"/>
                </a:cubicBezTo>
                <a:cubicBezTo>
                  <a:pt x="762373" y="1809741"/>
                  <a:pt x="1047369" y="1524745"/>
                  <a:pt x="1397683" y="1524745"/>
                </a:cubicBezTo>
                <a:cubicBezTo>
                  <a:pt x="1528517" y="1524745"/>
                  <a:pt x="1655082" y="1565097"/>
                  <a:pt x="1761149" y="1639299"/>
                </a:cubicBezTo>
                <a:lnTo>
                  <a:pt x="3235267" y="1194532"/>
                </a:lnTo>
                <a:cubicBezTo>
                  <a:pt x="3314681" y="959666"/>
                  <a:pt x="3526468" y="790515"/>
                  <a:pt x="3774090" y="765648"/>
                </a:cubicBezTo>
                <a:cubicBezTo>
                  <a:pt x="3932868" y="310310"/>
                  <a:pt x="4363836" y="0"/>
                  <a:pt x="485377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896D389-E678-4CD8-AF27-A91A59E280B2}"/>
              </a:ext>
            </a:extLst>
          </p:cNvPr>
          <p:cNvSpPr>
            <a:spLocks noChangeAspect="1"/>
          </p:cNvSpPr>
          <p:nvPr/>
        </p:nvSpPr>
        <p:spPr>
          <a:xfrm>
            <a:off x="5303377" y="10050670"/>
            <a:ext cx="853440" cy="853440"/>
          </a:xfrm>
          <a:custGeom>
            <a:avLst/>
            <a:gdLst>
              <a:gd name="connsiteX0" fmla="*/ 2247900 w 4876800"/>
              <a:gd name="connsiteY0" fmla="*/ 2286000 h 4876800"/>
              <a:gd name="connsiteX1" fmla="*/ 2247900 w 4876800"/>
              <a:gd name="connsiteY1" fmla="*/ 3638550 h 4876800"/>
              <a:gd name="connsiteX2" fmla="*/ 2152650 w 4876800"/>
              <a:gd name="connsiteY2" fmla="*/ 3733800 h 4876800"/>
              <a:gd name="connsiteX3" fmla="*/ 1854361 w 4876800"/>
              <a:gd name="connsiteY3" fmla="*/ 3733800 h 4876800"/>
              <a:gd name="connsiteX4" fmla="*/ 2438400 w 4876800"/>
              <a:gd name="connsiteY4" fmla="*/ 4609840 h 4876800"/>
              <a:gd name="connsiteX5" fmla="*/ 3022439 w 4876800"/>
              <a:gd name="connsiteY5" fmla="*/ 3733800 h 4876800"/>
              <a:gd name="connsiteX6" fmla="*/ 2724150 w 4876800"/>
              <a:gd name="connsiteY6" fmla="*/ 3733800 h 4876800"/>
              <a:gd name="connsiteX7" fmla="*/ 2628900 w 4876800"/>
              <a:gd name="connsiteY7" fmla="*/ 3638550 h 4876800"/>
              <a:gd name="connsiteX8" fmla="*/ 2628900 w 4876800"/>
              <a:gd name="connsiteY8" fmla="*/ 2286000 h 4876800"/>
              <a:gd name="connsiteX9" fmla="*/ 2847975 w 4876800"/>
              <a:gd name="connsiteY9" fmla="*/ 1524000 h 4876800"/>
              <a:gd name="connsiteX10" fmla="*/ 2943225 w 4876800"/>
              <a:gd name="connsiteY10" fmla="*/ 1619250 h 4876800"/>
              <a:gd name="connsiteX11" fmla="*/ 2847975 w 4876800"/>
              <a:gd name="connsiteY11" fmla="*/ 1714500 h 4876800"/>
              <a:gd name="connsiteX12" fmla="*/ 2752725 w 4876800"/>
              <a:gd name="connsiteY12" fmla="*/ 1619250 h 4876800"/>
              <a:gd name="connsiteX13" fmla="*/ 2847975 w 4876800"/>
              <a:gd name="connsiteY13" fmla="*/ 1524000 h 4876800"/>
              <a:gd name="connsiteX14" fmla="*/ 2628900 w 4876800"/>
              <a:gd name="connsiteY14" fmla="*/ 190500 h 4876800"/>
              <a:gd name="connsiteX15" fmla="*/ 1433066 w 4876800"/>
              <a:gd name="connsiteY15" fmla="*/ 1015119 h 4876800"/>
              <a:gd name="connsiteX16" fmla="*/ 1816931 w 4876800"/>
              <a:gd name="connsiteY16" fmla="*/ 1259644 h 4876800"/>
              <a:gd name="connsiteX17" fmla="*/ 1816931 w 4876800"/>
              <a:gd name="connsiteY17" fmla="*/ 1394371 h 4876800"/>
              <a:gd name="connsiteX18" fmla="*/ 1682204 w 4876800"/>
              <a:gd name="connsiteY18" fmla="*/ 1394371 h 4876800"/>
              <a:gd name="connsiteX19" fmla="*/ 1076325 w 4876800"/>
              <a:gd name="connsiteY19" fmla="*/ 1143000 h 4876800"/>
              <a:gd name="connsiteX20" fmla="*/ 190500 w 4876800"/>
              <a:gd name="connsiteY20" fmla="*/ 2000250 h 4876800"/>
              <a:gd name="connsiteX21" fmla="*/ 1076325 w 4876800"/>
              <a:gd name="connsiteY21" fmla="*/ 2857500 h 4876800"/>
              <a:gd name="connsiteX22" fmla="*/ 2057400 w 4876800"/>
              <a:gd name="connsiteY22" fmla="*/ 2857500 h 4876800"/>
              <a:gd name="connsiteX23" fmla="*/ 2057400 w 4876800"/>
              <a:gd name="connsiteY23" fmla="*/ 2190750 h 4876800"/>
              <a:gd name="connsiteX24" fmla="*/ 2152650 w 4876800"/>
              <a:gd name="connsiteY24" fmla="*/ 2095500 h 4876800"/>
              <a:gd name="connsiteX25" fmla="*/ 2724150 w 4876800"/>
              <a:gd name="connsiteY25" fmla="*/ 2095500 h 4876800"/>
              <a:gd name="connsiteX26" fmla="*/ 2819400 w 4876800"/>
              <a:gd name="connsiteY26" fmla="*/ 2190750 h 4876800"/>
              <a:gd name="connsiteX27" fmla="*/ 2819400 w 4876800"/>
              <a:gd name="connsiteY27" fmla="*/ 2857500 h 4876800"/>
              <a:gd name="connsiteX28" fmla="*/ 3800475 w 4876800"/>
              <a:gd name="connsiteY28" fmla="*/ 2857500 h 4876800"/>
              <a:gd name="connsiteX29" fmla="*/ 4686300 w 4876800"/>
              <a:gd name="connsiteY29" fmla="*/ 2000250 h 4876800"/>
              <a:gd name="connsiteX30" fmla="*/ 3921956 w 4876800"/>
              <a:gd name="connsiteY30" fmla="*/ 1151595 h 4876800"/>
              <a:gd name="connsiteX31" fmla="*/ 3194596 w 4876800"/>
              <a:gd name="connsiteY31" fmla="*/ 1394371 h 4876800"/>
              <a:gd name="connsiteX32" fmla="*/ 3059869 w 4876800"/>
              <a:gd name="connsiteY32" fmla="*/ 1394333 h 4876800"/>
              <a:gd name="connsiteX33" fmla="*/ 3059906 w 4876800"/>
              <a:gd name="connsiteY33" fmla="*/ 1259644 h 4876800"/>
              <a:gd name="connsiteX34" fmla="*/ 3800103 w 4876800"/>
              <a:gd name="connsiteY34" fmla="*/ 952500 h 4876800"/>
              <a:gd name="connsiteX35" fmla="*/ 2628900 w 4876800"/>
              <a:gd name="connsiteY35" fmla="*/ 190500 h 4876800"/>
              <a:gd name="connsiteX36" fmla="*/ 2628900 w 4876800"/>
              <a:gd name="connsiteY36" fmla="*/ 0 h 4876800"/>
              <a:gd name="connsiteX37" fmla="*/ 4012183 w 4876800"/>
              <a:gd name="connsiteY37" fmla="*/ 974080 h 4876800"/>
              <a:gd name="connsiteX38" fmla="*/ 4876800 w 4876800"/>
              <a:gd name="connsiteY38" fmla="*/ 2000250 h 4876800"/>
              <a:gd name="connsiteX39" fmla="*/ 3800475 w 4876800"/>
              <a:gd name="connsiteY39" fmla="*/ 3048000 h 4876800"/>
              <a:gd name="connsiteX40" fmla="*/ 2819400 w 4876800"/>
              <a:gd name="connsiteY40" fmla="*/ 3048000 h 4876800"/>
              <a:gd name="connsiteX41" fmla="*/ 2819400 w 4876800"/>
              <a:gd name="connsiteY41" fmla="*/ 3543300 h 4876800"/>
              <a:gd name="connsiteX42" fmla="*/ 3200400 w 4876800"/>
              <a:gd name="connsiteY42" fmla="*/ 3543300 h 4876800"/>
              <a:gd name="connsiteX43" fmla="*/ 3284376 w 4876800"/>
              <a:gd name="connsiteY43" fmla="*/ 3593604 h 4876800"/>
              <a:gd name="connsiteX44" fmla="*/ 3279651 w 4876800"/>
              <a:gd name="connsiteY44" fmla="*/ 3691384 h 4876800"/>
              <a:gd name="connsiteX45" fmla="*/ 2517651 w 4876800"/>
              <a:gd name="connsiteY45" fmla="*/ 4834384 h 4876800"/>
              <a:gd name="connsiteX46" fmla="*/ 2438400 w 4876800"/>
              <a:gd name="connsiteY46" fmla="*/ 4876800 h 4876800"/>
              <a:gd name="connsiteX47" fmla="*/ 2359149 w 4876800"/>
              <a:gd name="connsiteY47" fmla="*/ 4834384 h 4876800"/>
              <a:gd name="connsiteX48" fmla="*/ 1597149 w 4876800"/>
              <a:gd name="connsiteY48" fmla="*/ 3691384 h 4876800"/>
              <a:gd name="connsiteX49" fmla="*/ 1592424 w 4876800"/>
              <a:gd name="connsiteY49" fmla="*/ 3593604 h 4876800"/>
              <a:gd name="connsiteX50" fmla="*/ 1676400 w 4876800"/>
              <a:gd name="connsiteY50" fmla="*/ 3543300 h 4876800"/>
              <a:gd name="connsiteX51" fmla="*/ 2057400 w 4876800"/>
              <a:gd name="connsiteY51" fmla="*/ 3543300 h 4876800"/>
              <a:gd name="connsiteX52" fmla="*/ 2057400 w 4876800"/>
              <a:gd name="connsiteY52" fmla="*/ 3048000 h 4876800"/>
              <a:gd name="connsiteX53" fmla="*/ 1076325 w 4876800"/>
              <a:gd name="connsiteY53" fmla="*/ 3048000 h 4876800"/>
              <a:gd name="connsiteX54" fmla="*/ 0 w 4876800"/>
              <a:gd name="connsiteY54" fmla="*/ 2000250 h 4876800"/>
              <a:gd name="connsiteX55" fmla="*/ 1076325 w 4876800"/>
              <a:gd name="connsiteY55" fmla="*/ 952500 h 4876800"/>
              <a:gd name="connsiteX56" fmla="*/ 1248184 w 4876800"/>
              <a:gd name="connsiteY56" fmla="*/ 966713 h 4876800"/>
              <a:gd name="connsiteX57" fmla="*/ 2628900 w 4876800"/>
              <a:gd name="connsiteY5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876800" h="4876800">
                <a:moveTo>
                  <a:pt x="2247900" y="2286000"/>
                </a:moveTo>
                <a:lnTo>
                  <a:pt x="2247900" y="3638550"/>
                </a:lnTo>
                <a:cubicBezTo>
                  <a:pt x="2247900" y="3691161"/>
                  <a:pt x="2205261" y="3733800"/>
                  <a:pt x="2152650" y="3733800"/>
                </a:cubicBezTo>
                <a:lnTo>
                  <a:pt x="1854361" y="3733800"/>
                </a:lnTo>
                <a:lnTo>
                  <a:pt x="2438400" y="4609840"/>
                </a:lnTo>
                <a:lnTo>
                  <a:pt x="3022439" y="3733800"/>
                </a:lnTo>
                <a:lnTo>
                  <a:pt x="2724150" y="3733800"/>
                </a:lnTo>
                <a:cubicBezTo>
                  <a:pt x="2671539" y="3733800"/>
                  <a:pt x="2628900" y="3691161"/>
                  <a:pt x="2628900" y="3638550"/>
                </a:cubicBezTo>
                <a:lnTo>
                  <a:pt x="2628900" y="2286000"/>
                </a:lnTo>
                <a:close/>
                <a:moveTo>
                  <a:pt x="2847975" y="1524000"/>
                </a:moveTo>
                <a:cubicBezTo>
                  <a:pt x="2900548" y="1524000"/>
                  <a:pt x="2943225" y="1566676"/>
                  <a:pt x="2943225" y="1619250"/>
                </a:cubicBezTo>
                <a:cubicBezTo>
                  <a:pt x="2943225" y="1671823"/>
                  <a:pt x="2900548" y="1714500"/>
                  <a:pt x="2847975" y="1714500"/>
                </a:cubicBezTo>
                <a:cubicBezTo>
                  <a:pt x="2795401" y="1714500"/>
                  <a:pt x="2752725" y="1671823"/>
                  <a:pt x="2752725" y="1619250"/>
                </a:cubicBezTo>
                <a:cubicBezTo>
                  <a:pt x="2752725" y="1566676"/>
                  <a:pt x="2795401" y="1524000"/>
                  <a:pt x="2847975" y="1524000"/>
                </a:cubicBezTo>
                <a:close/>
                <a:moveTo>
                  <a:pt x="2628900" y="190500"/>
                </a:moveTo>
                <a:cubicBezTo>
                  <a:pt x="2094607" y="190500"/>
                  <a:pt x="1606265" y="532321"/>
                  <a:pt x="1433066" y="1015119"/>
                </a:cubicBezTo>
                <a:cubicBezTo>
                  <a:pt x="1576648" y="1067321"/>
                  <a:pt x="1707914" y="1150664"/>
                  <a:pt x="1816931" y="1259644"/>
                </a:cubicBezTo>
                <a:cubicBezTo>
                  <a:pt x="1854101" y="1296851"/>
                  <a:pt x="1854101" y="1357163"/>
                  <a:pt x="1816931" y="1394371"/>
                </a:cubicBezTo>
                <a:cubicBezTo>
                  <a:pt x="1779724" y="1431578"/>
                  <a:pt x="1719411" y="1431578"/>
                  <a:pt x="1682204" y="1394371"/>
                </a:cubicBezTo>
                <a:cubicBezTo>
                  <a:pt x="1524297" y="1236464"/>
                  <a:pt x="1308832" y="1143000"/>
                  <a:pt x="1076325" y="1143000"/>
                </a:cubicBezTo>
                <a:cubicBezTo>
                  <a:pt x="596168" y="1143000"/>
                  <a:pt x="190500" y="1535571"/>
                  <a:pt x="190500" y="2000250"/>
                </a:cubicBezTo>
                <a:cubicBezTo>
                  <a:pt x="190500" y="2464928"/>
                  <a:pt x="596168" y="2857500"/>
                  <a:pt x="1076325" y="2857500"/>
                </a:cubicBezTo>
                <a:lnTo>
                  <a:pt x="2057400" y="2857500"/>
                </a:lnTo>
                <a:lnTo>
                  <a:pt x="2057400" y="2190750"/>
                </a:lnTo>
                <a:cubicBezTo>
                  <a:pt x="2057400" y="2138139"/>
                  <a:pt x="2100039" y="2095500"/>
                  <a:pt x="2152650" y="2095500"/>
                </a:cubicBezTo>
                <a:lnTo>
                  <a:pt x="2724150" y="2095500"/>
                </a:lnTo>
                <a:cubicBezTo>
                  <a:pt x="2776761" y="2095500"/>
                  <a:pt x="2819400" y="2138139"/>
                  <a:pt x="2819400" y="2190750"/>
                </a:cubicBezTo>
                <a:lnTo>
                  <a:pt x="2819400" y="2857500"/>
                </a:lnTo>
                <a:lnTo>
                  <a:pt x="3800475" y="2857500"/>
                </a:lnTo>
                <a:cubicBezTo>
                  <a:pt x="4280632" y="2857500"/>
                  <a:pt x="4686300" y="2464928"/>
                  <a:pt x="4686300" y="2000250"/>
                </a:cubicBezTo>
                <a:cubicBezTo>
                  <a:pt x="4686300" y="1577429"/>
                  <a:pt x="4357687" y="1212614"/>
                  <a:pt x="3921956" y="1151595"/>
                </a:cubicBezTo>
                <a:cubicBezTo>
                  <a:pt x="3662623" y="1114685"/>
                  <a:pt x="3393207" y="1195871"/>
                  <a:pt x="3194596" y="1394371"/>
                </a:cubicBezTo>
                <a:cubicBezTo>
                  <a:pt x="3157389" y="1431578"/>
                  <a:pt x="3097076" y="1431540"/>
                  <a:pt x="3059869" y="1394333"/>
                </a:cubicBezTo>
                <a:cubicBezTo>
                  <a:pt x="3022699" y="1357126"/>
                  <a:pt x="3022699" y="1296814"/>
                  <a:pt x="3059906" y="1259644"/>
                </a:cubicBezTo>
                <a:cubicBezTo>
                  <a:pt x="3257996" y="1061665"/>
                  <a:pt x="3520864" y="952611"/>
                  <a:pt x="3800103" y="952500"/>
                </a:cubicBezTo>
                <a:cubicBezTo>
                  <a:pt x="3608189" y="504229"/>
                  <a:pt x="3135883" y="190500"/>
                  <a:pt x="2628900" y="190500"/>
                </a:cubicBezTo>
                <a:close/>
                <a:moveTo>
                  <a:pt x="2628900" y="0"/>
                </a:moveTo>
                <a:cubicBezTo>
                  <a:pt x="3250406" y="0"/>
                  <a:pt x="3817739" y="400273"/>
                  <a:pt x="4012183" y="974080"/>
                </a:cubicBezTo>
                <a:cubicBezTo>
                  <a:pt x="4500637" y="1072753"/>
                  <a:pt x="4876800" y="1499778"/>
                  <a:pt x="4876800" y="2000250"/>
                </a:cubicBezTo>
                <a:cubicBezTo>
                  <a:pt x="4876800" y="2588195"/>
                  <a:pt x="4367733" y="3048000"/>
                  <a:pt x="3800475" y="3048000"/>
                </a:cubicBezTo>
                <a:lnTo>
                  <a:pt x="2819400" y="3048000"/>
                </a:lnTo>
                <a:lnTo>
                  <a:pt x="2819400" y="3543300"/>
                </a:lnTo>
                <a:lnTo>
                  <a:pt x="3200400" y="3543300"/>
                </a:lnTo>
                <a:cubicBezTo>
                  <a:pt x="3235523" y="3543300"/>
                  <a:pt x="3267819" y="3562648"/>
                  <a:pt x="3284376" y="3593604"/>
                </a:cubicBezTo>
                <a:cubicBezTo>
                  <a:pt x="3300970" y="3624560"/>
                  <a:pt x="3299147" y="3662176"/>
                  <a:pt x="3279651" y="3691384"/>
                </a:cubicBezTo>
                <a:lnTo>
                  <a:pt x="2517651" y="4834384"/>
                </a:lnTo>
                <a:cubicBezTo>
                  <a:pt x="2499978" y="4860875"/>
                  <a:pt x="2470249" y="4876800"/>
                  <a:pt x="2438400" y="4876800"/>
                </a:cubicBezTo>
                <a:cubicBezTo>
                  <a:pt x="2406551" y="4876800"/>
                  <a:pt x="2376822" y="4860875"/>
                  <a:pt x="2359149" y="4834384"/>
                </a:cubicBezTo>
                <a:lnTo>
                  <a:pt x="1597149" y="3691384"/>
                </a:lnTo>
                <a:cubicBezTo>
                  <a:pt x="1577652" y="3662139"/>
                  <a:pt x="1575829" y="3624560"/>
                  <a:pt x="1592424" y="3593604"/>
                </a:cubicBezTo>
                <a:cubicBezTo>
                  <a:pt x="1608981" y="3562648"/>
                  <a:pt x="1641276" y="3543300"/>
                  <a:pt x="1676400" y="3543300"/>
                </a:cubicBezTo>
                <a:lnTo>
                  <a:pt x="2057400" y="3543300"/>
                </a:lnTo>
                <a:lnTo>
                  <a:pt x="2057400" y="3048000"/>
                </a:lnTo>
                <a:lnTo>
                  <a:pt x="1076325" y="3048000"/>
                </a:lnTo>
                <a:cubicBezTo>
                  <a:pt x="509066" y="3048000"/>
                  <a:pt x="0" y="2588233"/>
                  <a:pt x="0" y="2000250"/>
                </a:cubicBezTo>
                <a:cubicBezTo>
                  <a:pt x="0" y="1412304"/>
                  <a:pt x="509066" y="952500"/>
                  <a:pt x="1076325" y="952500"/>
                </a:cubicBezTo>
                <a:cubicBezTo>
                  <a:pt x="1134033" y="952500"/>
                  <a:pt x="1191555" y="957337"/>
                  <a:pt x="1248184" y="966713"/>
                </a:cubicBezTo>
                <a:cubicBezTo>
                  <a:pt x="1445642" y="395213"/>
                  <a:pt x="2011375" y="0"/>
                  <a:pt x="26289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62C6648-F126-4C4F-A864-3B007AA8894C}"/>
              </a:ext>
            </a:extLst>
          </p:cNvPr>
          <p:cNvSpPr>
            <a:spLocks noChangeAspect="1"/>
          </p:cNvSpPr>
          <p:nvPr/>
        </p:nvSpPr>
        <p:spPr>
          <a:xfrm>
            <a:off x="15012760" y="2061310"/>
            <a:ext cx="830414" cy="853440"/>
          </a:xfrm>
          <a:custGeom>
            <a:avLst/>
            <a:gdLst>
              <a:gd name="connsiteX0" fmla="*/ 1789024 w 4745216"/>
              <a:gd name="connsiteY0" fmla="*/ 3407541 h 4876800"/>
              <a:gd name="connsiteX1" fmla="*/ 1692945 w 4745216"/>
              <a:gd name="connsiteY1" fmla="*/ 3753546 h 4876800"/>
              <a:gd name="connsiteX2" fmla="*/ 2038960 w 4745216"/>
              <a:gd name="connsiteY2" fmla="*/ 3657477 h 4876800"/>
              <a:gd name="connsiteX3" fmla="*/ 3778663 w 4745216"/>
              <a:gd name="connsiteY3" fmla="*/ 1299048 h 4876800"/>
              <a:gd name="connsiteX4" fmla="*/ 1896066 w 4745216"/>
              <a:gd name="connsiteY4" fmla="*/ 3181646 h 4876800"/>
              <a:gd name="connsiteX5" fmla="*/ 2264884 w 4745216"/>
              <a:gd name="connsiteY5" fmla="*/ 3550463 h 4876800"/>
              <a:gd name="connsiteX6" fmla="*/ 4147490 w 4745216"/>
              <a:gd name="connsiteY6" fmla="*/ 1667866 h 4876800"/>
              <a:gd name="connsiteX7" fmla="*/ 4208626 w 4745216"/>
              <a:gd name="connsiteY7" fmla="*/ 936607 h 4876800"/>
              <a:gd name="connsiteX8" fmla="*/ 4093446 w 4745216"/>
              <a:gd name="connsiteY8" fmla="*/ 984238 h 4876800"/>
              <a:gd name="connsiteX9" fmla="*/ 3945132 w 4745216"/>
              <a:gd name="connsiteY9" fmla="*/ 1132551 h 4876800"/>
              <a:gd name="connsiteX10" fmla="*/ 4313959 w 4745216"/>
              <a:gd name="connsiteY10" fmla="*/ 1501379 h 4876800"/>
              <a:gd name="connsiteX11" fmla="*/ 4462272 w 4745216"/>
              <a:gd name="connsiteY11" fmla="*/ 1353065 h 4876800"/>
              <a:gd name="connsiteX12" fmla="*/ 4462272 w 4745216"/>
              <a:gd name="connsiteY12" fmla="*/ 1122741 h 4876800"/>
              <a:gd name="connsiteX13" fmla="*/ 4323770 w 4745216"/>
              <a:gd name="connsiteY13" fmla="*/ 984238 h 4876800"/>
              <a:gd name="connsiteX14" fmla="*/ 4208626 w 4745216"/>
              <a:gd name="connsiteY14" fmla="*/ 936607 h 4876800"/>
              <a:gd name="connsiteX15" fmla="*/ 4208610 w 4745216"/>
              <a:gd name="connsiteY15" fmla="*/ 701324 h 4876800"/>
              <a:gd name="connsiteX16" fmla="*/ 4490248 w 4745216"/>
              <a:gd name="connsiteY16" fmla="*/ 817788 h 4876800"/>
              <a:gd name="connsiteX17" fmla="*/ 4628750 w 4745216"/>
              <a:gd name="connsiteY17" fmla="*/ 956272 h 4876800"/>
              <a:gd name="connsiteX18" fmla="*/ 4628760 w 4745216"/>
              <a:gd name="connsiteY18" fmla="*/ 1519524 h 4876800"/>
              <a:gd name="connsiteX19" fmla="*/ 2348113 w 4745216"/>
              <a:gd name="connsiteY19" fmla="*/ 3800142 h 4876800"/>
              <a:gd name="connsiteX20" fmla="*/ 2296364 w 4745216"/>
              <a:gd name="connsiteY20" fmla="*/ 3830327 h 4876800"/>
              <a:gd name="connsiteX21" fmla="*/ 1553442 w 4745216"/>
              <a:gd name="connsiteY21" fmla="*/ 4036467 h 4876800"/>
              <a:gd name="connsiteX22" fmla="*/ 1523848 w 4745216"/>
              <a:gd name="connsiteY22" fmla="*/ 4040372 h 4876800"/>
              <a:gd name="connsiteX23" fmla="*/ 920611 w 4745216"/>
              <a:gd name="connsiteY23" fmla="*/ 4040372 h 4876800"/>
              <a:gd name="connsiteX24" fmla="*/ 802901 w 4745216"/>
              <a:gd name="connsiteY24" fmla="*/ 3922662 h 4876800"/>
              <a:gd name="connsiteX25" fmla="*/ 920611 w 4745216"/>
              <a:gd name="connsiteY25" fmla="*/ 3804952 h 4876800"/>
              <a:gd name="connsiteX26" fmla="*/ 1434351 w 4745216"/>
              <a:gd name="connsiteY26" fmla="*/ 3804952 h 4876800"/>
              <a:gd name="connsiteX27" fmla="*/ 1616164 w 4745216"/>
              <a:gd name="connsiteY27" fmla="*/ 3150137 h 4876800"/>
              <a:gd name="connsiteX28" fmla="*/ 1646349 w 4745216"/>
              <a:gd name="connsiteY28" fmla="*/ 3098388 h 4876800"/>
              <a:gd name="connsiteX29" fmla="*/ 1648245 w 4745216"/>
              <a:gd name="connsiteY29" fmla="*/ 3096492 h 4876800"/>
              <a:gd name="connsiteX30" fmla="*/ 920611 w 4745216"/>
              <a:gd name="connsiteY30" fmla="*/ 3096492 h 4876800"/>
              <a:gd name="connsiteX31" fmla="*/ 802901 w 4745216"/>
              <a:gd name="connsiteY31" fmla="*/ 2978782 h 4876800"/>
              <a:gd name="connsiteX32" fmla="*/ 920611 w 4745216"/>
              <a:gd name="connsiteY32" fmla="*/ 2861072 h 4876800"/>
              <a:gd name="connsiteX33" fmla="*/ 1883674 w 4745216"/>
              <a:gd name="connsiteY33" fmla="*/ 2861072 h 4876800"/>
              <a:gd name="connsiteX34" fmla="*/ 2592134 w 4745216"/>
              <a:gd name="connsiteY34" fmla="*/ 2152612 h 4876800"/>
              <a:gd name="connsiteX35" fmla="*/ 920611 w 4745216"/>
              <a:gd name="connsiteY35" fmla="*/ 2152612 h 4876800"/>
              <a:gd name="connsiteX36" fmla="*/ 802901 w 4745216"/>
              <a:gd name="connsiteY36" fmla="*/ 2034902 h 4876800"/>
              <a:gd name="connsiteX37" fmla="*/ 920611 w 4745216"/>
              <a:gd name="connsiteY37" fmla="*/ 1917192 h 4876800"/>
              <a:gd name="connsiteX38" fmla="*/ 2827554 w 4745216"/>
              <a:gd name="connsiteY38" fmla="*/ 1917192 h 4876800"/>
              <a:gd name="connsiteX39" fmla="*/ 3926958 w 4745216"/>
              <a:gd name="connsiteY39" fmla="*/ 817788 h 4876800"/>
              <a:gd name="connsiteX40" fmla="*/ 4208610 w 4745216"/>
              <a:gd name="connsiteY40" fmla="*/ 701324 h 4876800"/>
              <a:gd name="connsiteX41" fmla="*/ 975150 w 4745216"/>
              <a:gd name="connsiteY41" fmla="*/ 401917 h 4876800"/>
              <a:gd name="connsiteX42" fmla="*/ 401955 w 4745216"/>
              <a:gd name="connsiteY42" fmla="*/ 975131 h 4876800"/>
              <a:gd name="connsiteX43" fmla="*/ 953243 w 4745216"/>
              <a:gd name="connsiteY43" fmla="*/ 975131 h 4876800"/>
              <a:gd name="connsiteX44" fmla="*/ 975150 w 4745216"/>
              <a:gd name="connsiteY44" fmla="*/ 953214 h 4876800"/>
              <a:gd name="connsiteX45" fmla="*/ 1092841 w 4745216"/>
              <a:gd name="connsiteY45" fmla="*/ 0 h 4876800"/>
              <a:gd name="connsiteX46" fmla="*/ 3583048 w 4745216"/>
              <a:gd name="connsiteY46" fmla="*/ 0 h 4876800"/>
              <a:gd name="connsiteX47" fmla="*/ 3840356 w 4745216"/>
              <a:gd name="connsiteY47" fmla="*/ 257432 h 4876800"/>
              <a:gd name="connsiteX48" fmla="*/ 3840356 w 4745216"/>
              <a:gd name="connsiteY48" fmla="*/ 628840 h 4876800"/>
              <a:gd name="connsiteX49" fmla="*/ 3722646 w 4745216"/>
              <a:gd name="connsiteY49" fmla="*/ 746550 h 4876800"/>
              <a:gd name="connsiteX50" fmla="*/ 3604927 w 4745216"/>
              <a:gd name="connsiteY50" fmla="*/ 628840 h 4876800"/>
              <a:gd name="connsiteX51" fmla="*/ 3604927 w 4745216"/>
              <a:gd name="connsiteY51" fmla="*/ 257432 h 4876800"/>
              <a:gd name="connsiteX52" fmla="*/ 3583048 w 4745216"/>
              <a:gd name="connsiteY52" fmla="*/ 235420 h 4876800"/>
              <a:gd name="connsiteX53" fmla="*/ 1210570 w 4745216"/>
              <a:gd name="connsiteY53" fmla="*/ 235420 h 4876800"/>
              <a:gd name="connsiteX54" fmla="*/ 1210570 w 4745216"/>
              <a:gd name="connsiteY54" fmla="*/ 953224 h 4876800"/>
              <a:gd name="connsiteX55" fmla="*/ 953243 w 4745216"/>
              <a:gd name="connsiteY55" fmla="*/ 1210561 h 4876800"/>
              <a:gd name="connsiteX56" fmla="*/ 235439 w 4745216"/>
              <a:gd name="connsiteY56" fmla="*/ 1210561 h 4876800"/>
              <a:gd name="connsiteX57" fmla="*/ 235439 w 4745216"/>
              <a:gd name="connsiteY57" fmla="*/ 4619368 h 4876800"/>
              <a:gd name="connsiteX58" fmla="*/ 257451 w 4745216"/>
              <a:gd name="connsiteY58" fmla="*/ 4641380 h 4876800"/>
              <a:gd name="connsiteX59" fmla="*/ 3583057 w 4745216"/>
              <a:gd name="connsiteY59" fmla="*/ 4641380 h 4876800"/>
              <a:gd name="connsiteX60" fmla="*/ 3604936 w 4745216"/>
              <a:gd name="connsiteY60" fmla="*/ 4619368 h 4876800"/>
              <a:gd name="connsiteX61" fmla="*/ 3604936 w 4745216"/>
              <a:gd name="connsiteY61" fmla="*/ 2822153 h 4876800"/>
              <a:gd name="connsiteX62" fmla="*/ 3722646 w 4745216"/>
              <a:gd name="connsiteY62" fmla="*/ 2704443 h 4876800"/>
              <a:gd name="connsiteX63" fmla="*/ 3840346 w 4745216"/>
              <a:gd name="connsiteY63" fmla="*/ 2822153 h 4876800"/>
              <a:gd name="connsiteX64" fmla="*/ 3840346 w 4745216"/>
              <a:gd name="connsiteY64" fmla="*/ 4619368 h 4876800"/>
              <a:gd name="connsiteX65" fmla="*/ 3583038 w 4745216"/>
              <a:gd name="connsiteY65" fmla="*/ 4876800 h 4876800"/>
              <a:gd name="connsiteX66" fmla="*/ 257441 w 4745216"/>
              <a:gd name="connsiteY66" fmla="*/ 4876800 h 4876800"/>
              <a:gd name="connsiteX67" fmla="*/ 0 w 4745216"/>
              <a:gd name="connsiteY67" fmla="*/ 4619358 h 4876800"/>
              <a:gd name="connsiteX68" fmla="*/ 0 w 4745216"/>
              <a:gd name="connsiteY68" fmla="*/ 1092832 h 4876800"/>
              <a:gd name="connsiteX69" fmla="*/ 34480 w 4745216"/>
              <a:gd name="connsiteY69" fmla="*/ 1009602 h 4876800"/>
              <a:gd name="connsiteX70" fmla="*/ 1009602 w 4745216"/>
              <a:gd name="connsiteY70" fmla="*/ 34480 h 4876800"/>
              <a:gd name="connsiteX71" fmla="*/ 1092841 w 4745216"/>
              <a:gd name="connsiteY71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745216" h="4876800">
                <a:moveTo>
                  <a:pt x="1789024" y="3407541"/>
                </a:moveTo>
                <a:lnTo>
                  <a:pt x="1692945" y="3753546"/>
                </a:lnTo>
                <a:lnTo>
                  <a:pt x="2038960" y="3657477"/>
                </a:lnTo>
                <a:close/>
                <a:moveTo>
                  <a:pt x="3778663" y="1299048"/>
                </a:moveTo>
                <a:lnTo>
                  <a:pt x="1896066" y="3181646"/>
                </a:lnTo>
                <a:lnTo>
                  <a:pt x="2264884" y="3550463"/>
                </a:lnTo>
                <a:lnTo>
                  <a:pt x="4147490" y="1667866"/>
                </a:lnTo>
                <a:close/>
                <a:moveTo>
                  <a:pt x="4208626" y="936607"/>
                </a:moveTo>
                <a:cubicBezTo>
                  <a:pt x="4166919" y="936606"/>
                  <a:pt x="4125207" y="952482"/>
                  <a:pt x="4093446" y="984238"/>
                </a:cubicBezTo>
                <a:lnTo>
                  <a:pt x="3945132" y="1132551"/>
                </a:lnTo>
                <a:lnTo>
                  <a:pt x="4313959" y="1501379"/>
                </a:lnTo>
                <a:lnTo>
                  <a:pt x="4462272" y="1353065"/>
                </a:lnTo>
                <a:cubicBezTo>
                  <a:pt x="4525776" y="1289571"/>
                  <a:pt x="4525776" y="1186244"/>
                  <a:pt x="4462272" y="1122741"/>
                </a:cubicBezTo>
                <a:lnTo>
                  <a:pt x="4323770" y="984238"/>
                </a:lnTo>
                <a:cubicBezTo>
                  <a:pt x="4292033" y="952487"/>
                  <a:pt x="4250332" y="936608"/>
                  <a:pt x="4208626" y="936607"/>
                </a:cubicBezTo>
                <a:close/>
                <a:moveTo>
                  <a:pt x="4208610" y="701324"/>
                </a:moveTo>
                <a:cubicBezTo>
                  <a:pt x="4310606" y="701322"/>
                  <a:pt x="4412600" y="740141"/>
                  <a:pt x="4490248" y="817788"/>
                </a:cubicBezTo>
                <a:lnTo>
                  <a:pt x="4628750" y="956272"/>
                </a:lnTo>
                <a:cubicBezTo>
                  <a:pt x="4784037" y="1111568"/>
                  <a:pt x="4784037" y="1364247"/>
                  <a:pt x="4628760" y="1519524"/>
                </a:cubicBezTo>
                <a:lnTo>
                  <a:pt x="2348113" y="3800142"/>
                </a:lnTo>
                <a:cubicBezTo>
                  <a:pt x="2333759" y="3814496"/>
                  <a:pt x="2315928" y="3824898"/>
                  <a:pt x="2296364" y="3830327"/>
                </a:cubicBezTo>
                <a:cubicBezTo>
                  <a:pt x="2296364" y="3830327"/>
                  <a:pt x="1554061" y="4036305"/>
                  <a:pt x="1553442" y="4036467"/>
                </a:cubicBezTo>
                <a:cubicBezTo>
                  <a:pt x="1549651" y="4037458"/>
                  <a:pt x="1523858" y="4040372"/>
                  <a:pt x="1523848" y="4040372"/>
                </a:cubicBezTo>
                <a:lnTo>
                  <a:pt x="920611" y="4040372"/>
                </a:lnTo>
                <a:cubicBezTo>
                  <a:pt x="855603" y="4040372"/>
                  <a:pt x="802901" y="3987670"/>
                  <a:pt x="802901" y="3922662"/>
                </a:cubicBezTo>
                <a:cubicBezTo>
                  <a:pt x="802901" y="3857654"/>
                  <a:pt x="855603" y="3804952"/>
                  <a:pt x="920611" y="3804952"/>
                </a:cubicBezTo>
                <a:lnTo>
                  <a:pt x="1434351" y="3804952"/>
                </a:lnTo>
                <a:lnTo>
                  <a:pt x="1616164" y="3150137"/>
                </a:lnTo>
                <a:cubicBezTo>
                  <a:pt x="1621603" y="3130573"/>
                  <a:pt x="1631985" y="3112751"/>
                  <a:pt x="1646349" y="3098388"/>
                </a:cubicBezTo>
                <a:lnTo>
                  <a:pt x="1648245" y="3096492"/>
                </a:lnTo>
                <a:lnTo>
                  <a:pt x="920611" y="3096492"/>
                </a:lnTo>
                <a:cubicBezTo>
                  <a:pt x="855603" y="3096492"/>
                  <a:pt x="802901" y="3043791"/>
                  <a:pt x="802901" y="2978782"/>
                </a:cubicBezTo>
                <a:cubicBezTo>
                  <a:pt x="802901" y="2913774"/>
                  <a:pt x="855603" y="2861072"/>
                  <a:pt x="920611" y="2861072"/>
                </a:cubicBezTo>
                <a:lnTo>
                  <a:pt x="1883674" y="2861072"/>
                </a:lnTo>
                <a:lnTo>
                  <a:pt x="2592134" y="2152612"/>
                </a:lnTo>
                <a:lnTo>
                  <a:pt x="920611" y="2152612"/>
                </a:lnTo>
                <a:cubicBezTo>
                  <a:pt x="855603" y="2152612"/>
                  <a:pt x="802901" y="2099910"/>
                  <a:pt x="802901" y="2034902"/>
                </a:cubicBezTo>
                <a:cubicBezTo>
                  <a:pt x="802901" y="1969894"/>
                  <a:pt x="855603" y="1917192"/>
                  <a:pt x="920611" y="1917192"/>
                </a:cubicBezTo>
                <a:lnTo>
                  <a:pt x="2827554" y="1917192"/>
                </a:lnTo>
                <a:lnTo>
                  <a:pt x="3926958" y="817788"/>
                </a:lnTo>
                <a:cubicBezTo>
                  <a:pt x="4004616" y="740150"/>
                  <a:pt x="4106614" y="701326"/>
                  <a:pt x="4208610" y="701324"/>
                </a:cubicBezTo>
                <a:close/>
                <a:moveTo>
                  <a:pt x="975150" y="401917"/>
                </a:moveTo>
                <a:lnTo>
                  <a:pt x="401955" y="975131"/>
                </a:lnTo>
                <a:lnTo>
                  <a:pt x="953243" y="975131"/>
                </a:lnTo>
                <a:cubicBezTo>
                  <a:pt x="965320" y="975131"/>
                  <a:pt x="975150" y="965301"/>
                  <a:pt x="975150" y="953214"/>
                </a:cubicBezTo>
                <a:close/>
                <a:moveTo>
                  <a:pt x="1092841" y="0"/>
                </a:moveTo>
                <a:lnTo>
                  <a:pt x="3583048" y="0"/>
                </a:lnTo>
                <a:cubicBezTo>
                  <a:pt x="3724942" y="0"/>
                  <a:pt x="3840356" y="115490"/>
                  <a:pt x="3840356" y="257432"/>
                </a:cubicBezTo>
                <a:lnTo>
                  <a:pt x="3840356" y="628840"/>
                </a:lnTo>
                <a:cubicBezTo>
                  <a:pt x="3840356" y="693848"/>
                  <a:pt x="3787645" y="746550"/>
                  <a:pt x="3722646" y="746550"/>
                </a:cubicBezTo>
                <a:cubicBezTo>
                  <a:pt x="3657638" y="746550"/>
                  <a:pt x="3604927" y="693848"/>
                  <a:pt x="3604927" y="628840"/>
                </a:cubicBezTo>
                <a:lnTo>
                  <a:pt x="3604927" y="257432"/>
                </a:lnTo>
                <a:cubicBezTo>
                  <a:pt x="3604927" y="245297"/>
                  <a:pt x="3595116" y="235420"/>
                  <a:pt x="3583048" y="235420"/>
                </a:cubicBezTo>
                <a:lnTo>
                  <a:pt x="1210570" y="235420"/>
                </a:lnTo>
                <a:lnTo>
                  <a:pt x="1210570" y="953224"/>
                </a:lnTo>
                <a:cubicBezTo>
                  <a:pt x="1210570" y="1095118"/>
                  <a:pt x="1095146" y="1210561"/>
                  <a:pt x="953243" y="1210561"/>
                </a:cubicBezTo>
                <a:lnTo>
                  <a:pt x="235439" y="1210561"/>
                </a:lnTo>
                <a:lnTo>
                  <a:pt x="235439" y="4619368"/>
                </a:lnTo>
                <a:cubicBezTo>
                  <a:pt x="235439" y="4631503"/>
                  <a:pt x="245316" y="4641380"/>
                  <a:pt x="257451" y="4641380"/>
                </a:cubicBezTo>
                <a:lnTo>
                  <a:pt x="3583057" y="4641380"/>
                </a:lnTo>
                <a:cubicBezTo>
                  <a:pt x="3595116" y="4641380"/>
                  <a:pt x="3604936" y="4631503"/>
                  <a:pt x="3604936" y="4619368"/>
                </a:cubicBezTo>
                <a:lnTo>
                  <a:pt x="3604936" y="2822153"/>
                </a:lnTo>
                <a:cubicBezTo>
                  <a:pt x="3604936" y="2757144"/>
                  <a:pt x="3657647" y="2704443"/>
                  <a:pt x="3722646" y="2704443"/>
                </a:cubicBezTo>
                <a:cubicBezTo>
                  <a:pt x="3787654" y="2704443"/>
                  <a:pt x="3840356" y="2757154"/>
                  <a:pt x="3840346" y="2822153"/>
                </a:cubicBezTo>
                <a:lnTo>
                  <a:pt x="3840346" y="4619368"/>
                </a:lnTo>
                <a:cubicBezTo>
                  <a:pt x="3840346" y="4761309"/>
                  <a:pt x="3724932" y="4876800"/>
                  <a:pt x="3583038" y="4876800"/>
                </a:cubicBezTo>
                <a:lnTo>
                  <a:pt x="257441" y="4876800"/>
                </a:lnTo>
                <a:cubicBezTo>
                  <a:pt x="115490" y="4876800"/>
                  <a:pt x="9" y="4761309"/>
                  <a:pt x="0" y="4619358"/>
                </a:cubicBezTo>
                <a:lnTo>
                  <a:pt x="0" y="1092832"/>
                </a:lnTo>
                <a:cubicBezTo>
                  <a:pt x="0" y="1061618"/>
                  <a:pt x="12411" y="1031672"/>
                  <a:pt x="34480" y="1009602"/>
                </a:cubicBezTo>
                <a:lnTo>
                  <a:pt x="1009602" y="34480"/>
                </a:lnTo>
                <a:cubicBezTo>
                  <a:pt x="1031691" y="12411"/>
                  <a:pt x="1061628" y="0"/>
                  <a:pt x="109284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B3B95CF-9C87-46D0-8E74-3ADBA7F8A7BE}"/>
              </a:ext>
            </a:extLst>
          </p:cNvPr>
          <p:cNvSpPr>
            <a:spLocks noChangeAspect="1"/>
          </p:cNvSpPr>
          <p:nvPr/>
        </p:nvSpPr>
        <p:spPr>
          <a:xfrm>
            <a:off x="18240445" y="7556913"/>
            <a:ext cx="853440" cy="519050"/>
          </a:xfrm>
          <a:custGeom>
            <a:avLst/>
            <a:gdLst>
              <a:gd name="connsiteX0" fmla="*/ 4880572 w 4886325"/>
              <a:gd name="connsiteY0" fmla="*/ 256594 h 2971800"/>
              <a:gd name="connsiteX1" fmla="*/ 4630760 w 4886325"/>
              <a:gd name="connsiteY1" fmla="*/ 7144 h 2971800"/>
              <a:gd name="connsiteX2" fmla="*/ 4630436 w 4886325"/>
              <a:gd name="connsiteY2" fmla="*/ 7144 h 2971800"/>
              <a:gd name="connsiteX3" fmla="*/ 256604 w 4886325"/>
              <a:gd name="connsiteY3" fmla="*/ 13154 h 2971800"/>
              <a:gd name="connsiteX4" fmla="*/ 80058 w 4886325"/>
              <a:gd name="connsiteY4" fmla="*/ 86554 h 2971800"/>
              <a:gd name="connsiteX5" fmla="*/ 7144 w 4886325"/>
              <a:gd name="connsiteY5" fmla="*/ 263290 h 2971800"/>
              <a:gd name="connsiteX6" fmla="*/ 10525 w 4886325"/>
              <a:gd name="connsiteY6" fmla="*/ 2721016 h 2971800"/>
              <a:gd name="connsiteX7" fmla="*/ 83925 w 4886325"/>
              <a:gd name="connsiteY7" fmla="*/ 2897562 h 2971800"/>
              <a:gd name="connsiteX8" fmla="*/ 260318 w 4886325"/>
              <a:gd name="connsiteY8" fmla="*/ 2970476 h 2971800"/>
              <a:gd name="connsiteX9" fmla="*/ 260652 w 4886325"/>
              <a:gd name="connsiteY9" fmla="*/ 2970476 h 2971800"/>
              <a:gd name="connsiteX10" fmla="*/ 4634475 w 4886325"/>
              <a:gd name="connsiteY10" fmla="*/ 2964466 h 2971800"/>
              <a:gd name="connsiteX11" fmla="*/ 4883935 w 4886325"/>
              <a:gd name="connsiteY11" fmla="*/ 2714330 h 2971800"/>
              <a:gd name="connsiteX12" fmla="*/ 4880572 w 4886325"/>
              <a:gd name="connsiteY12" fmla="*/ 256594 h 2971800"/>
              <a:gd name="connsiteX13" fmla="*/ 4356364 w 4886325"/>
              <a:gd name="connsiteY13" fmla="*/ 257318 h 2971800"/>
              <a:gd name="connsiteX14" fmla="*/ 2445734 w 4886325"/>
              <a:gd name="connsiteY14" fmla="*/ 1585522 h 2971800"/>
              <a:gd name="connsiteX15" fmla="*/ 531400 w 4886325"/>
              <a:gd name="connsiteY15" fmla="*/ 262576 h 2971800"/>
              <a:gd name="connsiteX16" fmla="*/ 4356364 w 4886325"/>
              <a:gd name="connsiteY16" fmla="*/ 257318 h 2971800"/>
              <a:gd name="connsiteX17" fmla="*/ 3253702 w 4886325"/>
              <a:gd name="connsiteY17" fmla="*/ 1836192 h 2971800"/>
              <a:gd name="connsiteX18" fmla="*/ 4386901 w 4886325"/>
              <a:gd name="connsiteY18" fmla="*/ 2715016 h 2971800"/>
              <a:gd name="connsiteX19" fmla="*/ 500968 w 4886325"/>
              <a:gd name="connsiteY19" fmla="*/ 2720350 h 2971800"/>
              <a:gd name="connsiteX20" fmla="*/ 1641072 w 4886325"/>
              <a:gd name="connsiteY20" fmla="*/ 1836192 h 2971800"/>
              <a:gd name="connsiteX21" fmla="*/ 1663227 w 4886325"/>
              <a:gd name="connsiteY21" fmla="*/ 1660941 h 2971800"/>
              <a:gd name="connsiteX22" fmla="*/ 1487977 w 4886325"/>
              <a:gd name="connsiteY22" fmla="*/ 1638786 h 2971800"/>
              <a:gd name="connsiteX23" fmla="*/ 260138 w 4886325"/>
              <a:gd name="connsiteY23" fmla="*/ 2590991 h 2971800"/>
              <a:gd name="connsiteX24" fmla="*/ 257089 w 4886325"/>
              <a:gd name="connsiteY24" fmla="*/ 376666 h 2971800"/>
              <a:gd name="connsiteX25" fmla="*/ 2374916 w 4886325"/>
              <a:gd name="connsiteY25" fmla="*/ 1840249 h 2971800"/>
              <a:gd name="connsiteX26" fmla="*/ 2445925 w 4886325"/>
              <a:gd name="connsiteY26" fmla="*/ 1862395 h 2971800"/>
              <a:gd name="connsiteX27" fmla="*/ 2517220 w 4886325"/>
              <a:gd name="connsiteY27" fmla="*/ 1840049 h 2971800"/>
              <a:gd name="connsiteX28" fmla="*/ 4630932 w 4886325"/>
              <a:gd name="connsiteY28" fmla="*/ 370684 h 2971800"/>
              <a:gd name="connsiteX29" fmla="*/ 4634132 w 4886325"/>
              <a:gd name="connsiteY29" fmla="*/ 2590638 h 2971800"/>
              <a:gd name="connsiteX30" fmla="*/ 3406778 w 4886325"/>
              <a:gd name="connsiteY30" fmla="*/ 1638795 h 2971800"/>
              <a:gd name="connsiteX31" fmla="*/ 3231547 w 4886325"/>
              <a:gd name="connsiteY31" fmla="*/ 1660950 h 2971800"/>
              <a:gd name="connsiteX32" fmla="*/ 3253702 w 4886325"/>
              <a:gd name="connsiteY32" fmla="*/ 1836192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886325" h="2971800">
                <a:moveTo>
                  <a:pt x="4880572" y="256594"/>
                </a:moveTo>
                <a:cubicBezTo>
                  <a:pt x="4880372" y="118967"/>
                  <a:pt x="4768349" y="7144"/>
                  <a:pt x="4630760" y="7144"/>
                </a:cubicBezTo>
                <a:cubicBezTo>
                  <a:pt x="4630646" y="7144"/>
                  <a:pt x="4630531" y="7144"/>
                  <a:pt x="4630436" y="7144"/>
                </a:cubicBezTo>
                <a:lnTo>
                  <a:pt x="256604" y="13154"/>
                </a:lnTo>
                <a:cubicBezTo>
                  <a:pt x="189881" y="13240"/>
                  <a:pt x="127178" y="39310"/>
                  <a:pt x="80058" y="86554"/>
                </a:cubicBezTo>
                <a:cubicBezTo>
                  <a:pt x="32947" y="133807"/>
                  <a:pt x="7058" y="196586"/>
                  <a:pt x="7144" y="263290"/>
                </a:cubicBezTo>
                <a:lnTo>
                  <a:pt x="10525" y="2721016"/>
                </a:lnTo>
                <a:cubicBezTo>
                  <a:pt x="10611" y="2787739"/>
                  <a:pt x="36681" y="2850442"/>
                  <a:pt x="83925" y="2897562"/>
                </a:cubicBezTo>
                <a:cubicBezTo>
                  <a:pt x="131083" y="2944597"/>
                  <a:pt x="193710" y="2970476"/>
                  <a:pt x="260318" y="2970476"/>
                </a:cubicBezTo>
                <a:cubicBezTo>
                  <a:pt x="260433" y="2970476"/>
                  <a:pt x="260557" y="2970476"/>
                  <a:pt x="260652" y="2970476"/>
                </a:cubicBezTo>
                <a:lnTo>
                  <a:pt x="4634475" y="2964466"/>
                </a:lnTo>
                <a:cubicBezTo>
                  <a:pt x="4772187" y="2964275"/>
                  <a:pt x="4884097" y="2852080"/>
                  <a:pt x="4883935" y="2714330"/>
                </a:cubicBezTo>
                <a:lnTo>
                  <a:pt x="4880572" y="256594"/>
                </a:lnTo>
                <a:close/>
                <a:moveTo>
                  <a:pt x="4356364" y="257318"/>
                </a:moveTo>
                <a:lnTo>
                  <a:pt x="2445734" y="1585522"/>
                </a:lnTo>
                <a:lnTo>
                  <a:pt x="531400" y="262576"/>
                </a:lnTo>
                <a:lnTo>
                  <a:pt x="4356364" y="257318"/>
                </a:lnTo>
                <a:close/>
                <a:moveTo>
                  <a:pt x="3253702" y="1836192"/>
                </a:moveTo>
                <a:lnTo>
                  <a:pt x="4386901" y="2715016"/>
                </a:lnTo>
                <a:lnTo>
                  <a:pt x="500968" y="2720350"/>
                </a:lnTo>
                <a:lnTo>
                  <a:pt x="1641072" y="1836192"/>
                </a:lnTo>
                <a:cubicBezTo>
                  <a:pt x="1695574" y="1793910"/>
                  <a:pt x="1705499" y="1715462"/>
                  <a:pt x="1663227" y="1660941"/>
                </a:cubicBezTo>
                <a:cubicBezTo>
                  <a:pt x="1620946" y="1606439"/>
                  <a:pt x="1542498" y="1596514"/>
                  <a:pt x="1487977" y="1638786"/>
                </a:cubicBezTo>
                <a:lnTo>
                  <a:pt x="260138" y="2590991"/>
                </a:lnTo>
                <a:lnTo>
                  <a:pt x="257089" y="376666"/>
                </a:lnTo>
                <a:lnTo>
                  <a:pt x="2374916" y="1840249"/>
                </a:lnTo>
                <a:cubicBezTo>
                  <a:pt x="2396290" y="1855022"/>
                  <a:pt x="2421103" y="1862395"/>
                  <a:pt x="2445925" y="1862395"/>
                </a:cubicBezTo>
                <a:cubicBezTo>
                  <a:pt x="2470852" y="1862395"/>
                  <a:pt x="2495798" y="1854937"/>
                  <a:pt x="2517220" y="1840049"/>
                </a:cubicBezTo>
                <a:lnTo>
                  <a:pt x="4630932" y="370684"/>
                </a:lnTo>
                <a:lnTo>
                  <a:pt x="4634132" y="2590638"/>
                </a:lnTo>
                <a:lnTo>
                  <a:pt x="3406778" y="1638795"/>
                </a:lnTo>
                <a:cubicBezTo>
                  <a:pt x="3352305" y="1596533"/>
                  <a:pt x="3273819" y="1606449"/>
                  <a:pt x="3231547" y="1660950"/>
                </a:cubicBezTo>
                <a:cubicBezTo>
                  <a:pt x="3189266" y="1715453"/>
                  <a:pt x="3199181" y="1793919"/>
                  <a:pt x="3253702" y="183619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DF3BCD5-1E30-4905-8E03-C67978DD42AE}"/>
              </a:ext>
            </a:extLst>
          </p:cNvPr>
          <p:cNvSpPr>
            <a:spLocks noChangeAspect="1"/>
          </p:cNvSpPr>
          <p:nvPr/>
        </p:nvSpPr>
        <p:spPr>
          <a:xfrm>
            <a:off x="8530077" y="7402418"/>
            <a:ext cx="853440" cy="840740"/>
          </a:xfrm>
          <a:custGeom>
            <a:avLst/>
            <a:gdLst>
              <a:gd name="connsiteX0" fmla="*/ 2438446 w 4876795"/>
              <a:gd name="connsiteY0" fmla="*/ 4314597 h 4804220"/>
              <a:gd name="connsiteX1" fmla="*/ 2567090 w 4876795"/>
              <a:gd name="connsiteY1" fmla="*/ 4443241 h 4804220"/>
              <a:gd name="connsiteX2" fmla="*/ 2567090 w 4876795"/>
              <a:gd name="connsiteY2" fmla="*/ 4675575 h 4804220"/>
              <a:gd name="connsiteX3" fmla="*/ 2438446 w 4876795"/>
              <a:gd name="connsiteY3" fmla="*/ 4804220 h 4804220"/>
              <a:gd name="connsiteX4" fmla="*/ 2309801 w 4876795"/>
              <a:gd name="connsiteY4" fmla="*/ 4675575 h 4804220"/>
              <a:gd name="connsiteX5" fmla="*/ 2309801 w 4876795"/>
              <a:gd name="connsiteY5" fmla="*/ 4443241 h 4804220"/>
              <a:gd name="connsiteX6" fmla="*/ 2438446 w 4876795"/>
              <a:gd name="connsiteY6" fmla="*/ 4314597 h 4804220"/>
              <a:gd name="connsiteX7" fmla="*/ 4516181 w 4876795"/>
              <a:gd name="connsiteY7" fmla="*/ 2797995 h 4804220"/>
              <a:gd name="connsiteX8" fmla="*/ 4566921 w 4876795"/>
              <a:gd name="connsiteY8" fmla="*/ 2803846 h 4804220"/>
              <a:gd name="connsiteX9" fmla="*/ 4787872 w 4876795"/>
              <a:gd name="connsiteY9" fmla="*/ 2875645 h 4804220"/>
              <a:gd name="connsiteX10" fmla="*/ 4870464 w 4876795"/>
              <a:gd name="connsiteY10" fmla="*/ 3037742 h 4804220"/>
              <a:gd name="connsiteX11" fmla="*/ 4748134 w 4876795"/>
              <a:gd name="connsiteY11" fmla="*/ 3126677 h 4804220"/>
              <a:gd name="connsiteX12" fmla="*/ 4708358 w 4876795"/>
              <a:gd name="connsiteY12" fmla="*/ 3120352 h 4804220"/>
              <a:gd name="connsiteX13" fmla="*/ 4487406 w 4876795"/>
              <a:gd name="connsiteY13" fmla="*/ 3048553 h 4804220"/>
              <a:gd name="connsiteX14" fmla="*/ 4404815 w 4876795"/>
              <a:gd name="connsiteY14" fmla="*/ 2886447 h 4804220"/>
              <a:gd name="connsiteX15" fmla="*/ 4516181 w 4876795"/>
              <a:gd name="connsiteY15" fmla="*/ 2797995 h 4804220"/>
              <a:gd name="connsiteX16" fmla="*/ 360627 w 4876795"/>
              <a:gd name="connsiteY16" fmla="*/ 2797807 h 4804220"/>
              <a:gd name="connsiteX17" fmla="*/ 471981 w 4876795"/>
              <a:gd name="connsiteY17" fmla="*/ 2886257 h 4804220"/>
              <a:gd name="connsiteX18" fmla="*/ 389389 w 4876795"/>
              <a:gd name="connsiteY18" fmla="*/ 3048362 h 4804220"/>
              <a:gd name="connsiteX19" fmla="*/ 168438 w 4876795"/>
              <a:gd name="connsiteY19" fmla="*/ 3120162 h 4804220"/>
              <a:gd name="connsiteX20" fmla="*/ 128652 w 4876795"/>
              <a:gd name="connsiteY20" fmla="*/ 3126506 h 4804220"/>
              <a:gd name="connsiteX21" fmla="*/ 6332 w 4876795"/>
              <a:gd name="connsiteY21" fmla="*/ 3037571 h 4804220"/>
              <a:gd name="connsiteX22" fmla="*/ 88923 w 4876795"/>
              <a:gd name="connsiteY22" fmla="*/ 2875465 h 4804220"/>
              <a:gd name="connsiteX23" fmla="*/ 309875 w 4876795"/>
              <a:gd name="connsiteY23" fmla="*/ 2803665 h 4804220"/>
              <a:gd name="connsiteX24" fmla="*/ 360627 w 4876795"/>
              <a:gd name="connsiteY24" fmla="*/ 2797807 h 4804220"/>
              <a:gd name="connsiteX25" fmla="*/ 2438445 w 4876795"/>
              <a:gd name="connsiteY25" fmla="*/ 257289 h 4804220"/>
              <a:gd name="connsiteX26" fmla="*/ 2380762 w 4876795"/>
              <a:gd name="connsiteY26" fmla="*/ 293141 h 4804220"/>
              <a:gd name="connsiteX27" fmla="*/ 1903550 w 4876795"/>
              <a:gd name="connsiteY27" fmla="*/ 1260081 h 4804220"/>
              <a:gd name="connsiteX28" fmla="*/ 1661386 w 4876795"/>
              <a:gd name="connsiteY28" fmla="*/ 1436017 h 4804220"/>
              <a:gd name="connsiteX29" fmla="*/ 594329 w 4876795"/>
              <a:gd name="connsiteY29" fmla="*/ 1591075 h 4804220"/>
              <a:gd name="connsiteX30" fmla="*/ 542408 w 4876795"/>
              <a:gd name="connsiteY30" fmla="*/ 1634852 h 4804220"/>
              <a:gd name="connsiteX31" fmla="*/ 558677 w 4876795"/>
              <a:gd name="connsiteY31" fmla="*/ 1700793 h 4804220"/>
              <a:gd name="connsiteX32" fmla="*/ 1330821 w 4876795"/>
              <a:gd name="connsiteY32" fmla="*/ 2453450 h 4804220"/>
              <a:gd name="connsiteX33" fmla="*/ 1423318 w 4876795"/>
              <a:gd name="connsiteY33" fmla="*/ 2738114 h 4804220"/>
              <a:gd name="connsiteX34" fmla="*/ 1241039 w 4876795"/>
              <a:gd name="connsiteY34" fmla="*/ 3800875 h 4804220"/>
              <a:gd name="connsiteX35" fmla="*/ 1266623 w 4876795"/>
              <a:gd name="connsiteY35" fmla="*/ 3863778 h 4804220"/>
              <a:gd name="connsiteX36" fmla="*/ 1334365 w 4876795"/>
              <a:gd name="connsiteY36" fmla="*/ 3868664 h 4804220"/>
              <a:gd name="connsiteX37" fmla="*/ 2288779 w 4876795"/>
              <a:gd name="connsiteY37" fmla="*/ 3366906 h 4804220"/>
              <a:gd name="connsiteX38" fmla="*/ 2438436 w 4876795"/>
              <a:gd name="connsiteY38" fmla="*/ 3329968 h 4804220"/>
              <a:gd name="connsiteX39" fmla="*/ 2588093 w 4876795"/>
              <a:gd name="connsiteY39" fmla="*/ 3366916 h 4804220"/>
              <a:gd name="connsiteX40" fmla="*/ 3542517 w 4876795"/>
              <a:gd name="connsiteY40" fmla="*/ 3868683 h 4804220"/>
              <a:gd name="connsiteX41" fmla="*/ 3610259 w 4876795"/>
              <a:gd name="connsiteY41" fmla="*/ 3863797 h 4804220"/>
              <a:gd name="connsiteX42" fmla="*/ 3635843 w 4876795"/>
              <a:gd name="connsiteY42" fmla="*/ 3800894 h 4804220"/>
              <a:gd name="connsiteX43" fmla="*/ 3453563 w 4876795"/>
              <a:gd name="connsiteY43" fmla="*/ 2738114 h 4804220"/>
              <a:gd name="connsiteX44" fmla="*/ 3546051 w 4876795"/>
              <a:gd name="connsiteY44" fmla="*/ 2453459 h 4804220"/>
              <a:gd name="connsiteX45" fmla="*/ 4318195 w 4876795"/>
              <a:gd name="connsiteY45" fmla="*/ 1700803 h 4804220"/>
              <a:gd name="connsiteX46" fmla="*/ 4334473 w 4876795"/>
              <a:gd name="connsiteY46" fmla="*/ 1634861 h 4804220"/>
              <a:gd name="connsiteX47" fmla="*/ 4282552 w 4876795"/>
              <a:gd name="connsiteY47" fmla="*/ 1591084 h 4804220"/>
              <a:gd name="connsiteX48" fmla="*/ 3215476 w 4876795"/>
              <a:gd name="connsiteY48" fmla="*/ 1436027 h 4804220"/>
              <a:gd name="connsiteX49" fmla="*/ 2973331 w 4876795"/>
              <a:gd name="connsiteY49" fmla="*/ 1260091 h 4804220"/>
              <a:gd name="connsiteX50" fmla="*/ 2496119 w 4876795"/>
              <a:gd name="connsiteY50" fmla="*/ 293151 h 4804220"/>
              <a:gd name="connsiteX51" fmla="*/ 2496119 w 4876795"/>
              <a:gd name="connsiteY51" fmla="*/ 293141 h 4804220"/>
              <a:gd name="connsiteX52" fmla="*/ 2438445 w 4876795"/>
              <a:gd name="connsiteY52" fmla="*/ 257289 h 4804220"/>
              <a:gd name="connsiteX53" fmla="*/ 3845536 w 4876795"/>
              <a:gd name="connsiteY53" fmla="*/ 156232 h 4804220"/>
              <a:gd name="connsiteX54" fmla="*/ 3941281 w 4876795"/>
              <a:gd name="connsiteY54" fmla="*/ 179214 h 4804220"/>
              <a:gd name="connsiteX55" fmla="*/ 3969742 w 4876795"/>
              <a:gd name="connsiteY55" fmla="*/ 358912 h 4804220"/>
              <a:gd name="connsiteX56" fmla="*/ 3833182 w 4876795"/>
              <a:gd name="connsiteY56" fmla="*/ 546859 h 4804220"/>
              <a:gd name="connsiteX57" fmla="*/ 3729007 w 4876795"/>
              <a:gd name="connsiteY57" fmla="*/ 599885 h 4804220"/>
              <a:gd name="connsiteX58" fmla="*/ 3653493 w 4876795"/>
              <a:gd name="connsiteY58" fmla="*/ 575311 h 4804220"/>
              <a:gd name="connsiteX59" fmla="*/ 3625032 w 4876795"/>
              <a:gd name="connsiteY59" fmla="*/ 395622 h 4804220"/>
              <a:gd name="connsiteX60" fmla="*/ 3761592 w 4876795"/>
              <a:gd name="connsiteY60" fmla="*/ 207674 h 4804220"/>
              <a:gd name="connsiteX61" fmla="*/ 3845536 w 4876795"/>
              <a:gd name="connsiteY61" fmla="*/ 156232 h 4804220"/>
              <a:gd name="connsiteX62" fmla="*/ 1030702 w 4876795"/>
              <a:gd name="connsiteY62" fmla="*/ 155484 h 4804220"/>
              <a:gd name="connsiteX63" fmla="*/ 1114642 w 4876795"/>
              <a:gd name="connsiteY63" fmla="*/ 206912 h 4804220"/>
              <a:gd name="connsiteX64" fmla="*/ 1251202 w 4876795"/>
              <a:gd name="connsiteY64" fmla="*/ 394859 h 4804220"/>
              <a:gd name="connsiteX65" fmla="*/ 1222751 w 4876795"/>
              <a:gd name="connsiteY65" fmla="*/ 574548 h 4804220"/>
              <a:gd name="connsiteX66" fmla="*/ 1147246 w 4876795"/>
              <a:gd name="connsiteY66" fmla="*/ 599132 h 4804220"/>
              <a:gd name="connsiteX67" fmla="*/ 1043052 w 4876795"/>
              <a:gd name="connsiteY67" fmla="*/ 546087 h 4804220"/>
              <a:gd name="connsiteX68" fmla="*/ 906492 w 4876795"/>
              <a:gd name="connsiteY68" fmla="*/ 358140 h 4804220"/>
              <a:gd name="connsiteX69" fmla="*/ 934953 w 4876795"/>
              <a:gd name="connsiteY69" fmla="*/ 178451 h 4804220"/>
              <a:gd name="connsiteX70" fmla="*/ 1030702 w 4876795"/>
              <a:gd name="connsiteY70" fmla="*/ 155484 h 4804220"/>
              <a:gd name="connsiteX71" fmla="*/ 2438417 w 4876795"/>
              <a:gd name="connsiteY71" fmla="*/ 0 h 4804220"/>
              <a:gd name="connsiteX72" fmla="*/ 2726815 w 4876795"/>
              <a:gd name="connsiteY72" fmla="*/ 179279 h 4804220"/>
              <a:gd name="connsiteX73" fmla="*/ 3204027 w 4876795"/>
              <a:gd name="connsiteY73" fmla="*/ 1146210 h 4804220"/>
              <a:gd name="connsiteX74" fmla="*/ 3252452 w 4876795"/>
              <a:gd name="connsiteY74" fmla="*/ 1181395 h 4804220"/>
              <a:gd name="connsiteX75" fmla="*/ 4319538 w 4876795"/>
              <a:gd name="connsiteY75" fmla="*/ 1336453 h 4804220"/>
              <a:gd name="connsiteX76" fmla="*/ 4579161 w 4876795"/>
              <a:gd name="connsiteY76" fmla="*/ 1555328 h 4804220"/>
              <a:gd name="connsiteX77" fmla="*/ 4497779 w 4876795"/>
              <a:gd name="connsiteY77" fmla="*/ 1885016 h 4804220"/>
              <a:gd name="connsiteX78" fmla="*/ 3725625 w 4876795"/>
              <a:gd name="connsiteY78" fmla="*/ 2637663 h 4804220"/>
              <a:gd name="connsiteX79" fmla="*/ 3707128 w 4876795"/>
              <a:gd name="connsiteY79" fmla="*/ 2694603 h 4804220"/>
              <a:gd name="connsiteX80" fmla="*/ 3889408 w 4876795"/>
              <a:gd name="connsiteY80" fmla="*/ 3757365 h 4804220"/>
              <a:gd name="connsiteX81" fmla="*/ 3761468 w 4876795"/>
              <a:gd name="connsiteY81" fmla="*/ 4071918 h 4804220"/>
              <a:gd name="connsiteX82" fmla="*/ 3572749 w 4876795"/>
              <a:gd name="connsiteY82" fmla="*/ 4133707 h 4804220"/>
              <a:gd name="connsiteX83" fmla="*/ 3422787 w 4876795"/>
              <a:gd name="connsiteY83" fmla="*/ 4096426 h 4804220"/>
              <a:gd name="connsiteX84" fmla="*/ 2468363 w 4876795"/>
              <a:gd name="connsiteY84" fmla="*/ 3594659 h 4804220"/>
              <a:gd name="connsiteX85" fmla="*/ 2408489 w 4876795"/>
              <a:gd name="connsiteY85" fmla="*/ 3594659 h 4804220"/>
              <a:gd name="connsiteX86" fmla="*/ 1454075 w 4876795"/>
              <a:gd name="connsiteY86" fmla="*/ 4096426 h 4804220"/>
              <a:gd name="connsiteX87" fmla="*/ 1115366 w 4876795"/>
              <a:gd name="connsiteY87" fmla="*/ 4071928 h 4804220"/>
              <a:gd name="connsiteX88" fmla="*/ 987426 w 4876795"/>
              <a:gd name="connsiteY88" fmla="*/ 3757374 h 4804220"/>
              <a:gd name="connsiteX89" fmla="*/ 1169706 w 4876795"/>
              <a:gd name="connsiteY89" fmla="*/ 2694613 h 4804220"/>
              <a:gd name="connsiteX90" fmla="*/ 1151208 w 4876795"/>
              <a:gd name="connsiteY90" fmla="*/ 2637672 h 4804220"/>
              <a:gd name="connsiteX91" fmla="*/ 379064 w 4876795"/>
              <a:gd name="connsiteY91" fmla="*/ 1885016 h 4804220"/>
              <a:gd name="connsiteX92" fmla="*/ 297682 w 4876795"/>
              <a:gd name="connsiteY92" fmla="*/ 1555328 h 4804220"/>
              <a:gd name="connsiteX93" fmla="*/ 557305 w 4876795"/>
              <a:gd name="connsiteY93" fmla="*/ 1336453 h 4804220"/>
              <a:gd name="connsiteX94" fmla="*/ 1624372 w 4876795"/>
              <a:gd name="connsiteY94" fmla="*/ 1181405 h 4804220"/>
              <a:gd name="connsiteX95" fmla="*/ 1672807 w 4876795"/>
              <a:gd name="connsiteY95" fmla="*/ 1146219 h 4804220"/>
              <a:gd name="connsiteX96" fmla="*/ 2150019 w 4876795"/>
              <a:gd name="connsiteY96" fmla="*/ 179279 h 4804220"/>
              <a:gd name="connsiteX97" fmla="*/ 2438417 w 4876795"/>
              <a:gd name="connsiteY97" fmla="*/ 0 h 480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876795" h="4804220">
                <a:moveTo>
                  <a:pt x="2438446" y="4314597"/>
                </a:moveTo>
                <a:cubicBezTo>
                  <a:pt x="2509502" y="4314597"/>
                  <a:pt x="2567090" y="4372185"/>
                  <a:pt x="2567090" y="4443241"/>
                </a:cubicBezTo>
                <a:lnTo>
                  <a:pt x="2567090" y="4675575"/>
                </a:lnTo>
                <a:cubicBezTo>
                  <a:pt x="2567090" y="4746622"/>
                  <a:pt x="2509492" y="4804220"/>
                  <a:pt x="2438446" y="4804220"/>
                </a:cubicBezTo>
                <a:cubicBezTo>
                  <a:pt x="2367399" y="4804220"/>
                  <a:pt x="2309801" y="4746622"/>
                  <a:pt x="2309801" y="4675575"/>
                </a:cubicBezTo>
                <a:lnTo>
                  <a:pt x="2309801" y="4443241"/>
                </a:lnTo>
                <a:cubicBezTo>
                  <a:pt x="2309801" y="4372194"/>
                  <a:pt x="2367399" y="4314597"/>
                  <a:pt x="2438446" y="4314597"/>
                </a:cubicBezTo>
                <a:close/>
                <a:moveTo>
                  <a:pt x="4516181" y="2797995"/>
                </a:moveTo>
                <a:cubicBezTo>
                  <a:pt x="4532830" y="2796559"/>
                  <a:pt x="4550033" y="2798362"/>
                  <a:pt x="4566921" y="2803846"/>
                </a:cubicBezTo>
                <a:lnTo>
                  <a:pt x="4787872" y="2875645"/>
                </a:lnTo>
                <a:cubicBezTo>
                  <a:pt x="4855443" y="2897600"/>
                  <a:pt x="4892419" y="2970171"/>
                  <a:pt x="4870464" y="3037742"/>
                </a:cubicBezTo>
                <a:cubicBezTo>
                  <a:pt x="4852804" y="3092110"/>
                  <a:pt x="4802369" y="3126677"/>
                  <a:pt x="4748134" y="3126677"/>
                </a:cubicBezTo>
                <a:cubicBezTo>
                  <a:pt x="4734961" y="3126677"/>
                  <a:pt x="4721569" y="3124638"/>
                  <a:pt x="4708358" y="3120352"/>
                </a:cubicBezTo>
                <a:lnTo>
                  <a:pt x="4487406" y="3048553"/>
                </a:lnTo>
                <a:cubicBezTo>
                  <a:pt x="4419826" y="3026597"/>
                  <a:pt x="4382860" y="2954026"/>
                  <a:pt x="4404815" y="2886447"/>
                </a:cubicBezTo>
                <a:cubicBezTo>
                  <a:pt x="4421281" y="2835762"/>
                  <a:pt x="4466235" y="2802303"/>
                  <a:pt x="4516181" y="2797995"/>
                </a:cubicBezTo>
                <a:close/>
                <a:moveTo>
                  <a:pt x="360627" y="2797807"/>
                </a:moveTo>
                <a:cubicBezTo>
                  <a:pt x="410577" y="2802114"/>
                  <a:pt x="455515" y="2835586"/>
                  <a:pt x="471981" y="2886257"/>
                </a:cubicBezTo>
                <a:cubicBezTo>
                  <a:pt x="493936" y="2953837"/>
                  <a:pt x="456960" y="3026407"/>
                  <a:pt x="389389" y="3048362"/>
                </a:cubicBezTo>
                <a:lnTo>
                  <a:pt x="168438" y="3120162"/>
                </a:lnTo>
                <a:cubicBezTo>
                  <a:pt x="155227" y="3124458"/>
                  <a:pt x="141825" y="3126506"/>
                  <a:pt x="128652" y="3126506"/>
                </a:cubicBezTo>
                <a:cubicBezTo>
                  <a:pt x="74426" y="3126506"/>
                  <a:pt x="23991" y="3091949"/>
                  <a:pt x="6332" y="3037571"/>
                </a:cubicBezTo>
                <a:cubicBezTo>
                  <a:pt x="-15623" y="2970010"/>
                  <a:pt x="21343" y="2897420"/>
                  <a:pt x="88923" y="2875465"/>
                </a:cubicBezTo>
                <a:lnTo>
                  <a:pt x="309875" y="2803665"/>
                </a:lnTo>
                <a:cubicBezTo>
                  <a:pt x="326770" y="2798177"/>
                  <a:pt x="343977" y="2796372"/>
                  <a:pt x="360627" y="2797807"/>
                </a:cubicBezTo>
                <a:close/>
                <a:moveTo>
                  <a:pt x="2438445" y="257289"/>
                </a:moveTo>
                <a:cubicBezTo>
                  <a:pt x="2426415" y="257289"/>
                  <a:pt x="2396736" y="260785"/>
                  <a:pt x="2380762" y="293141"/>
                </a:cubicBezTo>
                <a:lnTo>
                  <a:pt x="1903550" y="1260081"/>
                </a:lnTo>
                <a:cubicBezTo>
                  <a:pt x="1856687" y="1355036"/>
                  <a:pt x="1766152" y="1420796"/>
                  <a:pt x="1661386" y="1436017"/>
                </a:cubicBezTo>
                <a:lnTo>
                  <a:pt x="594329" y="1591075"/>
                </a:lnTo>
                <a:cubicBezTo>
                  <a:pt x="558620" y="1596256"/>
                  <a:pt x="546114" y="1623412"/>
                  <a:pt x="542408" y="1634852"/>
                </a:cubicBezTo>
                <a:cubicBezTo>
                  <a:pt x="538684" y="1646282"/>
                  <a:pt x="532836" y="1675590"/>
                  <a:pt x="558677" y="1700793"/>
                </a:cubicBezTo>
                <a:lnTo>
                  <a:pt x="1330821" y="2453450"/>
                </a:lnTo>
                <a:cubicBezTo>
                  <a:pt x="1406650" y="2527354"/>
                  <a:pt x="1441216" y="2633767"/>
                  <a:pt x="1423318" y="2738114"/>
                </a:cubicBezTo>
                <a:lnTo>
                  <a:pt x="1241039" y="3800875"/>
                </a:lnTo>
                <a:cubicBezTo>
                  <a:pt x="1234933" y="3836441"/>
                  <a:pt x="1256898" y="3856720"/>
                  <a:pt x="1266623" y="3863778"/>
                </a:cubicBezTo>
                <a:cubicBezTo>
                  <a:pt x="1276348" y="3870836"/>
                  <a:pt x="1302418" y="3885457"/>
                  <a:pt x="1334365" y="3868664"/>
                </a:cubicBezTo>
                <a:lnTo>
                  <a:pt x="2288779" y="3366906"/>
                </a:lnTo>
                <a:cubicBezTo>
                  <a:pt x="2335623" y="3342294"/>
                  <a:pt x="2387029" y="3329968"/>
                  <a:pt x="2438436" y="3329968"/>
                </a:cubicBezTo>
                <a:cubicBezTo>
                  <a:pt x="2489842" y="3329968"/>
                  <a:pt x="2541239" y="3342294"/>
                  <a:pt x="2588093" y="3366916"/>
                </a:cubicBezTo>
                <a:lnTo>
                  <a:pt x="3542517" y="3868683"/>
                </a:lnTo>
                <a:cubicBezTo>
                  <a:pt x="3574444" y="3885485"/>
                  <a:pt x="3600524" y="3870846"/>
                  <a:pt x="3610259" y="3863797"/>
                </a:cubicBezTo>
                <a:cubicBezTo>
                  <a:pt x="3619984" y="3856739"/>
                  <a:pt x="3641939" y="3836460"/>
                  <a:pt x="3635843" y="3800894"/>
                </a:cubicBezTo>
                <a:lnTo>
                  <a:pt x="3453563" y="2738114"/>
                </a:lnTo>
                <a:cubicBezTo>
                  <a:pt x="3435665" y="2633767"/>
                  <a:pt x="3470232" y="2527354"/>
                  <a:pt x="3546051" y="2453459"/>
                </a:cubicBezTo>
                <a:lnTo>
                  <a:pt x="4318195" y="1700803"/>
                </a:lnTo>
                <a:cubicBezTo>
                  <a:pt x="4344045" y="1675619"/>
                  <a:pt x="4338188" y="1646301"/>
                  <a:pt x="4334473" y="1634861"/>
                </a:cubicBezTo>
                <a:cubicBezTo>
                  <a:pt x="4330758" y="1623422"/>
                  <a:pt x="4318261" y="1596266"/>
                  <a:pt x="4282552" y="1591084"/>
                </a:cubicBezTo>
                <a:lnTo>
                  <a:pt x="3215476" y="1436027"/>
                </a:lnTo>
                <a:cubicBezTo>
                  <a:pt x="3110711" y="1420806"/>
                  <a:pt x="3020185" y="1355045"/>
                  <a:pt x="2973331" y="1260091"/>
                </a:cubicBezTo>
                <a:lnTo>
                  <a:pt x="2496119" y="293151"/>
                </a:lnTo>
                <a:lnTo>
                  <a:pt x="2496119" y="293141"/>
                </a:lnTo>
                <a:cubicBezTo>
                  <a:pt x="2480136" y="260775"/>
                  <a:pt x="2450456" y="257289"/>
                  <a:pt x="2438445" y="257289"/>
                </a:cubicBezTo>
                <a:close/>
                <a:moveTo>
                  <a:pt x="3845536" y="156232"/>
                </a:moveTo>
                <a:cubicBezTo>
                  <a:pt x="3878052" y="151082"/>
                  <a:pt x="3912535" y="158335"/>
                  <a:pt x="3941281" y="179214"/>
                </a:cubicBezTo>
                <a:cubicBezTo>
                  <a:pt x="3998765" y="220971"/>
                  <a:pt x="4011500" y="301429"/>
                  <a:pt x="3969742" y="358912"/>
                </a:cubicBezTo>
                <a:lnTo>
                  <a:pt x="3833182" y="546859"/>
                </a:lnTo>
                <a:cubicBezTo>
                  <a:pt x="3808017" y="581492"/>
                  <a:pt x="3768793" y="599885"/>
                  <a:pt x="3729007" y="599885"/>
                </a:cubicBezTo>
                <a:cubicBezTo>
                  <a:pt x="3702794" y="599885"/>
                  <a:pt x="3676343" y="591894"/>
                  <a:pt x="3653493" y="575311"/>
                </a:cubicBezTo>
                <a:cubicBezTo>
                  <a:pt x="3596010" y="533553"/>
                  <a:pt x="3583275" y="453095"/>
                  <a:pt x="3625032" y="395622"/>
                </a:cubicBezTo>
                <a:lnTo>
                  <a:pt x="3761592" y="207674"/>
                </a:lnTo>
                <a:cubicBezTo>
                  <a:pt x="3782471" y="178937"/>
                  <a:pt x="3813020" y="161383"/>
                  <a:pt x="3845536" y="156232"/>
                </a:cubicBezTo>
                <a:close/>
                <a:moveTo>
                  <a:pt x="1030702" y="155484"/>
                </a:moveTo>
                <a:cubicBezTo>
                  <a:pt x="1063219" y="160635"/>
                  <a:pt x="1093768" y="178185"/>
                  <a:pt x="1114642" y="206912"/>
                </a:cubicBezTo>
                <a:lnTo>
                  <a:pt x="1251202" y="394859"/>
                </a:lnTo>
                <a:cubicBezTo>
                  <a:pt x="1292969" y="452342"/>
                  <a:pt x="1280225" y="532800"/>
                  <a:pt x="1222751" y="574548"/>
                </a:cubicBezTo>
                <a:cubicBezTo>
                  <a:pt x="1199929" y="591141"/>
                  <a:pt x="1173469" y="599132"/>
                  <a:pt x="1147246" y="599132"/>
                </a:cubicBezTo>
                <a:cubicBezTo>
                  <a:pt x="1107451" y="599132"/>
                  <a:pt x="1068227" y="580749"/>
                  <a:pt x="1043052" y="546087"/>
                </a:cubicBezTo>
                <a:lnTo>
                  <a:pt x="906492" y="358140"/>
                </a:lnTo>
                <a:cubicBezTo>
                  <a:pt x="864735" y="300666"/>
                  <a:pt x="877479" y="220208"/>
                  <a:pt x="934953" y="178451"/>
                </a:cubicBezTo>
                <a:cubicBezTo>
                  <a:pt x="963700" y="157582"/>
                  <a:pt x="998185" y="150333"/>
                  <a:pt x="1030702" y="155484"/>
                </a:cubicBezTo>
                <a:close/>
                <a:moveTo>
                  <a:pt x="2438417" y="0"/>
                </a:moveTo>
                <a:cubicBezTo>
                  <a:pt x="2561737" y="0"/>
                  <a:pt x="2672246" y="68694"/>
                  <a:pt x="2726815" y="179279"/>
                </a:cubicBezTo>
                <a:lnTo>
                  <a:pt x="3204027" y="1146210"/>
                </a:lnTo>
                <a:cubicBezTo>
                  <a:pt x="3213399" y="1165203"/>
                  <a:pt x="3231506" y="1178357"/>
                  <a:pt x="3252452" y="1181395"/>
                </a:cubicBezTo>
                <a:lnTo>
                  <a:pt x="4319538" y="1336453"/>
                </a:lnTo>
                <a:cubicBezTo>
                  <a:pt x="4441572" y="1354179"/>
                  <a:pt x="4541051" y="1438046"/>
                  <a:pt x="4579161" y="1555328"/>
                </a:cubicBezTo>
                <a:cubicBezTo>
                  <a:pt x="4617261" y="1672609"/>
                  <a:pt x="4586085" y="1798939"/>
                  <a:pt x="4497779" y="1885016"/>
                </a:cubicBezTo>
                <a:lnTo>
                  <a:pt x="3725625" y="2637663"/>
                </a:lnTo>
                <a:cubicBezTo>
                  <a:pt x="3710471" y="2652446"/>
                  <a:pt x="3703556" y="2673734"/>
                  <a:pt x="3707128" y="2694603"/>
                </a:cubicBezTo>
                <a:lnTo>
                  <a:pt x="3889408" y="3757365"/>
                </a:lnTo>
                <a:cubicBezTo>
                  <a:pt x="3910258" y="3878894"/>
                  <a:pt x="3861233" y="3999423"/>
                  <a:pt x="3761468" y="4071918"/>
                </a:cubicBezTo>
                <a:cubicBezTo>
                  <a:pt x="3705109" y="4112904"/>
                  <a:pt x="3639138" y="4133707"/>
                  <a:pt x="3572749" y="4133707"/>
                </a:cubicBezTo>
                <a:cubicBezTo>
                  <a:pt x="3521628" y="4133716"/>
                  <a:pt x="3470260" y="4121382"/>
                  <a:pt x="3422787" y="4096426"/>
                </a:cubicBezTo>
                <a:lnTo>
                  <a:pt x="2468363" y="3594659"/>
                </a:lnTo>
                <a:cubicBezTo>
                  <a:pt x="2449609" y="3584800"/>
                  <a:pt x="2427235" y="3584800"/>
                  <a:pt x="2408489" y="3594659"/>
                </a:cubicBezTo>
                <a:lnTo>
                  <a:pt x="1454075" y="4096426"/>
                </a:lnTo>
                <a:cubicBezTo>
                  <a:pt x="1344937" y="4153795"/>
                  <a:pt x="1215130" y="4144432"/>
                  <a:pt x="1115366" y="4071928"/>
                </a:cubicBezTo>
                <a:cubicBezTo>
                  <a:pt x="1015601" y="3999443"/>
                  <a:pt x="966585" y="3878923"/>
                  <a:pt x="987426" y="3757374"/>
                </a:cubicBezTo>
                <a:lnTo>
                  <a:pt x="1169706" y="2694613"/>
                </a:lnTo>
                <a:cubicBezTo>
                  <a:pt x="1173287" y="2673744"/>
                  <a:pt x="1166363" y="2652455"/>
                  <a:pt x="1151208" y="2637672"/>
                </a:cubicBezTo>
                <a:lnTo>
                  <a:pt x="379064" y="1885016"/>
                </a:lnTo>
                <a:cubicBezTo>
                  <a:pt x="290748" y="1798939"/>
                  <a:pt x="259563" y="1672609"/>
                  <a:pt x="297682" y="1555328"/>
                </a:cubicBezTo>
                <a:cubicBezTo>
                  <a:pt x="335802" y="1438046"/>
                  <a:pt x="435271" y="1354179"/>
                  <a:pt x="557305" y="1336453"/>
                </a:cubicBezTo>
                <a:lnTo>
                  <a:pt x="1624372" y="1181405"/>
                </a:lnTo>
                <a:cubicBezTo>
                  <a:pt x="1645327" y="1178357"/>
                  <a:pt x="1663425" y="1165203"/>
                  <a:pt x="1672807" y="1146219"/>
                </a:cubicBezTo>
                <a:lnTo>
                  <a:pt x="2150019" y="179279"/>
                </a:lnTo>
                <a:cubicBezTo>
                  <a:pt x="2204588" y="68694"/>
                  <a:pt x="2315097" y="0"/>
                  <a:pt x="24384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B562360-3EEC-4D12-91F8-53B9CA088799}"/>
              </a:ext>
            </a:extLst>
          </p:cNvPr>
          <p:cNvSpPr>
            <a:spLocks noChangeAspect="1"/>
          </p:cNvSpPr>
          <p:nvPr/>
        </p:nvSpPr>
        <p:spPr>
          <a:xfrm>
            <a:off x="5393866" y="4728764"/>
            <a:ext cx="666750" cy="853440"/>
          </a:xfrm>
          <a:custGeom>
            <a:avLst/>
            <a:gdLst>
              <a:gd name="connsiteX0" fmla="*/ 666750 w 3810000"/>
              <a:gd name="connsiteY0" fmla="*/ 3429000 h 4876800"/>
              <a:gd name="connsiteX1" fmla="*/ 2571750 w 3810000"/>
              <a:gd name="connsiteY1" fmla="*/ 3429000 h 4876800"/>
              <a:gd name="connsiteX2" fmla="*/ 2667000 w 3810000"/>
              <a:gd name="connsiteY2" fmla="*/ 3524250 h 4876800"/>
              <a:gd name="connsiteX3" fmla="*/ 2571750 w 3810000"/>
              <a:gd name="connsiteY3" fmla="*/ 3619500 h 4876800"/>
              <a:gd name="connsiteX4" fmla="*/ 666750 w 3810000"/>
              <a:gd name="connsiteY4" fmla="*/ 3619500 h 4876800"/>
              <a:gd name="connsiteX5" fmla="*/ 571500 w 3810000"/>
              <a:gd name="connsiteY5" fmla="*/ 3524250 h 4876800"/>
              <a:gd name="connsiteX6" fmla="*/ 666750 w 3810000"/>
              <a:gd name="connsiteY6" fmla="*/ 3429000 h 4876800"/>
              <a:gd name="connsiteX7" fmla="*/ 666750 w 3810000"/>
              <a:gd name="connsiteY7" fmla="*/ 2857500 h 4876800"/>
              <a:gd name="connsiteX8" fmla="*/ 2571750 w 3810000"/>
              <a:gd name="connsiteY8" fmla="*/ 2857500 h 4876800"/>
              <a:gd name="connsiteX9" fmla="*/ 2667000 w 3810000"/>
              <a:gd name="connsiteY9" fmla="*/ 2952750 h 4876800"/>
              <a:gd name="connsiteX10" fmla="*/ 2571750 w 3810000"/>
              <a:gd name="connsiteY10" fmla="*/ 3048000 h 4876800"/>
              <a:gd name="connsiteX11" fmla="*/ 666750 w 3810000"/>
              <a:gd name="connsiteY11" fmla="*/ 3048000 h 4876800"/>
              <a:gd name="connsiteX12" fmla="*/ 571500 w 3810000"/>
              <a:gd name="connsiteY12" fmla="*/ 2952750 h 4876800"/>
              <a:gd name="connsiteX13" fmla="*/ 666750 w 3810000"/>
              <a:gd name="connsiteY13" fmla="*/ 2857500 h 4876800"/>
              <a:gd name="connsiteX14" fmla="*/ 666750 w 3810000"/>
              <a:gd name="connsiteY14" fmla="*/ 2286000 h 4876800"/>
              <a:gd name="connsiteX15" fmla="*/ 2571750 w 3810000"/>
              <a:gd name="connsiteY15" fmla="*/ 2286000 h 4876800"/>
              <a:gd name="connsiteX16" fmla="*/ 2667000 w 3810000"/>
              <a:gd name="connsiteY16" fmla="*/ 2381250 h 4876800"/>
              <a:gd name="connsiteX17" fmla="*/ 2571750 w 3810000"/>
              <a:gd name="connsiteY17" fmla="*/ 2476500 h 4876800"/>
              <a:gd name="connsiteX18" fmla="*/ 666750 w 3810000"/>
              <a:gd name="connsiteY18" fmla="*/ 2476500 h 4876800"/>
              <a:gd name="connsiteX19" fmla="*/ 571500 w 3810000"/>
              <a:gd name="connsiteY19" fmla="*/ 2381250 h 4876800"/>
              <a:gd name="connsiteX20" fmla="*/ 666750 w 3810000"/>
              <a:gd name="connsiteY20" fmla="*/ 2286000 h 4876800"/>
              <a:gd name="connsiteX21" fmla="*/ 1047750 w 3810000"/>
              <a:gd name="connsiteY21" fmla="*/ 1714500 h 4876800"/>
              <a:gd name="connsiteX22" fmla="*/ 2571750 w 3810000"/>
              <a:gd name="connsiteY22" fmla="*/ 1714500 h 4876800"/>
              <a:gd name="connsiteX23" fmla="*/ 2667000 w 3810000"/>
              <a:gd name="connsiteY23" fmla="*/ 1809750 h 4876800"/>
              <a:gd name="connsiteX24" fmla="*/ 2571750 w 3810000"/>
              <a:gd name="connsiteY24" fmla="*/ 1905000 h 4876800"/>
              <a:gd name="connsiteX25" fmla="*/ 1047750 w 3810000"/>
              <a:gd name="connsiteY25" fmla="*/ 1905000 h 4876800"/>
              <a:gd name="connsiteX26" fmla="*/ 952500 w 3810000"/>
              <a:gd name="connsiteY26" fmla="*/ 1809750 h 4876800"/>
              <a:gd name="connsiteX27" fmla="*/ 1047750 w 3810000"/>
              <a:gd name="connsiteY27" fmla="*/ 1714500 h 4876800"/>
              <a:gd name="connsiteX28" fmla="*/ 666750 w 3810000"/>
              <a:gd name="connsiteY28" fmla="*/ 1714500 h 4876800"/>
              <a:gd name="connsiteX29" fmla="*/ 762000 w 3810000"/>
              <a:gd name="connsiteY29" fmla="*/ 1809750 h 4876800"/>
              <a:gd name="connsiteX30" fmla="*/ 666750 w 3810000"/>
              <a:gd name="connsiteY30" fmla="*/ 1905000 h 4876800"/>
              <a:gd name="connsiteX31" fmla="*/ 571500 w 3810000"/>
              <a:gd name="connsiteY31" fmla="*/ 1809750 h 4876800"/>
              <a:gd name="connsiteX32" fmla="*/ 666750 w 3810000"/>
              <a:gd name="connsiteY32" fmla="*/ 1714500 h 4876800"/>
              <a:gd name="connsiteX33" fmla="*/ 3238500 w 3810000"/>
              <a:gd name="connsiteY33" fmla="*/ 762000 h 4876800"/>
              <a:gd name="connsiteX34" fmla="*/ 3238500 w 3810000"/>
              <a:gd name="connsiteY34" fmla="*/ 3962400 h 4876800"/>
              <a:gd name="connsiteX35" fmla="*/ 2952750 w 3810000"/>
              <a:gd name="connsiteY35" fmla="*/ 4248150 h 4876800"/>
              <a:gd name="connsiteX36" fmla="*/ 762000 w 3810000"/>
              <a:gd name="connsiteY36" fmla="*/ 4248150 h 4876800"/>
              <a:gd name="connsiteX37" fmla="*/ 762000 w 3810000"/>
              <a:gd name="connsiteY37" fmla="*/ 4591050 h 4876800"/>
              <a:gd name="connsiteX38" fmla="*/ 857250 w 3810000"/>
              <a:gd name="connsiteY38" fmla="*/ 4686300 h 4876800"/>
              <a:gd name="connsiteX39" fmla="*/ 3524250 w 3810000"/>
              <a:gd name="connsiteY39" fmla="*/ 4686300 h 4876800"/>
              <a:gd name="connsiteX40" fmla="*/ 3619500 w 3810000"/>
              <a:gd name="connsiteY40" fmla="*/ 4591050 h 4876800"/>
              <a:gd name="connsiteX41" fmla="*/ 3619500 w 3810000"/>
              <a:gd name="connsiteY41" fmla="*/ 857250 h 4876800"/>
              <a:gd name="connsiteX42" fmla="*/ 3524250 w 3810000"/>
              <a:gd name="connsiteY42" fmla="*/ 762000 h 4876800"/>
              <a:gd name="connsiteX43" fmla="*/ 1905000 w 3810000"/>
              <a:gd name="connsiteY43" fmla="*/ 762000 h 4876800"/>
              <a:gd name="connsiteX44" fmla="*/ 1905000 w 3810000"/>
              <a:gd name="connsiteY44" fmla="*/ 1143000 h 4876800"/>
              <a:gd name="connsiteX45" fmla="*/ 2476500 w 3810000"/>
              <a:gd name="connsiteY45" fmla="*/ 1143000 h 4876800"/>
              <a:gd name="connsiteX46" fmla="*/ 2476500 w 3810000"/>
              <a:gd name="connsiteY46" fmla="*/ 762000 h 4876800"/>
              <a:gd name="connsiteX47" fmla="*/ 1809750 w 3810000"/>
              <a:gd name="connsiteY47" fmla="*/ 571500 h 4876800"/>
              <a:gd name="connsiteX48" fmla="*/ 2571750 w 3810000"/>
              <a:gd name="connsiteY48" fmla="*/ 571500 h 4876800"/>
              <a:gd name="connsiteX49" fmla="*/ 2667000 w 3810000"/>
              <a:gd name="connsiteY49" fmla="*/ 666750 h 4876800"/>
              <a:gd name="connsiteX50" fmla="*/ 2667000 w 3810000"/>
              <a:gd name="connsiteY50" fmla="*/ 1238250 h 4876800"/>
              <a:gd name="connsiteX51" fmla="*/ 2571750 w 3810000"/>
              <a:gd name="connsiteY51" fmla="*/ 1333500 h 4876800"/>
              <a:gd name="connsiteX52" fmla="*/ 1809750 w 3810000"/>
              <a:gd name="connsiteY52" fmla="*/ 1333500 h 4876800"/>
              <a:gd name="connsiteX53" fmla="*/ 1714500 w 3810000"/>
              <a:gd name="connsiteY53" fmla="*/ 1238250 h 4876800"/>
              <a:gd name="connsiteX54" fmla="*/ 1714500 w 3810000"/>
              <a:gd name="connsiteY54" fmla="*/ 666750 h 4876800"/>
              <a:gd name="connsiteX55" fmla="*/ 1809750 w 3810000"/>
              <a:gd name="connsiteY55" fmla="*/ 571500 h 4876800"/>
              <a:gd name="connsiteX56" fmla="*/ 1143000 w 3810000"/>
              <a:gd name="connsiteY56" fmla="*/ 325226 h 4876800"/>
              <a:gd name="connsiteX57" fmla="*/ 325189 w 3810000"/>
              <a:gd name="connsiteY57" fmla="*/ 1143000 h 4876800"/>
              <a:gd name="connsiteX58" fmla="*/ 1143000 w 3810000"/>
              <a:gd name="connsiteY58" fmla="*/ 1143000 h 4876800"/>
              <a:gd name="connsiteX59" fmla="*/ 1333500 w 3810000"/>
              <a:gd name="connsiteY59" fmla="*/ 190500 h 4876800"/>
              <a:gd name="connsiteX60" fmla="*/ 1333500 w 3810000"/>
              <a:gd name="connsiteY60" fmla="*/ 1238250 h 4876800"/>
              <a:gd name="connsiteX61" fmla="*/ 1238250 w 3810000"/>
              <a:gd name="connsiteY61" fmla="*/ 1333500 h 4876800"/>
              <a:gd name="connsiteX62" fmla="*/ 190500 w 3810000"/>
              <a:gd name="connsiteY62" fmla="*/ 1333500 h 4876800"/>
              <a:gd name="connsiteX63" fmla="*/ 190500 w 3810000"/>
              <a:gd name="connsiteY63" fmla="*/ 3962400 h 4876800"/>
              <a:gd name="connsiteX64" fmla="*/ 285750 w 3810000"/>
              <a:gd name="connsiteY64" fmla="*/ 4057650 h 4876800"/>
              <a:gd name="connsiteX65" fmla="*/ 2952750 w 3810000"/>
              <a:gd name="connsiteY65" fmla="*/ 4057650 h 4876800"/>
              <a:gd name="connsiteX66" fmla="*/ 3048000 w 3810000"/>
              <a:gd name="connsiteY66" fmla="*/ 3962400 h 4876800"/>
              <a:gd name="connsiteX67" fmla="*/ 3048000 w 3810000"/>
              <a:gd name="connsiteY67" fmla="*/ 285750 h 4876800"/>
              <a:gd name="connsiteX68" fmla="*/ 2952750 w 3810000"/>
              <a:gd name="connsiteY68" fmla="*/ 190500 h 4876800"/>
              <a:gd name="connsiteX69" fmla="*/ 1317129 w 3810000"/>
              <a:gd name="connsiteY69" fmla="*/ 0 h 4876800"/>
              <a:gd name="connsiteX70" fmla="*/ 2952750 w 3810000"/>
              <a:gd name="connsiteY70" fmla="*/ 0 h 4876800"/>
              <a:gd name="connsiteX71" fmla="*/ 3238500 w 3810000"/>
              <a:gd name="connsiteY71" fmla="*/ 285750 h 4876800"/>
              <a:gd name="connsiteX72" fmla="*/ 3238500 w 3810000"/>
              <a:gd name="connsiteY72" fmla="*/ 571500 h 4876800"/>
              <a:gd name="connsiteX73" fmla="*/ 3524250 w 3810000"/>
              <a:gd name="connsiteY73" fmla="*/ 571500 h 4876800"/>
              <a:gd name="connsiteX74" fmla="*/ 3810000 w 3810000"/>
              <a:gd name="connsiteY74" fmla="*/ 857250 h 4876800"/>
              <a:gd name="connsiteX75" fmla="*/ 3810000 w 3810000"/>
              <a:gd name="connsiteY75" fmla="*/ 4591050 h 4876800"/>
              <a:gd name="connsiteX76" fmla="*/ 3524250 w 3810000"/>
              <a:gd name="connsiteY76" fmla="*/ 4876800 h 4876800"/>
              <a:gd name="connsiteX77" fmla="*/ 857250 w 3810000"/>
              <a:gd name="connsiteY77" fmla="*/ 4876800 h 4876800"/>
              <a:gd name="connsiteX78" fmla="*/ 571500 w 3810000"/>
              <a:gd name="connsiteY78" fmla="*/ 4591050 h 4876800"/>
              <a:gd name="connsiteX79" fmla="*/ 571500 w 3810000"/>
              <a:gd name="connsiteY79" fmla="*/ 4248150 h 4876800"/>
              <a:gd name="connsiteX80" fmla="*/ 285750 w 3810000"/>
              <a:gd name="connsiteY80" fmla="*/ 4248150 h 4876800"/>
              <a:gd name="connsiteX81" fmla="*/ 0 w 3810000"/>
              <a:gd name="connsiteY81" fmla="*/ 3962400 h 4876800"/>
              <a:gd name="connsiteX82" fmla="*/ 0 w 3810000"/>
              <a:gd name="connsiteY82" fmla="*/ 1317129 h 4876800"/>
              <a:gd name="connsiteX83" fmla="*/ 83716 w 3810000"/>
              <a:gd name="connsiteY83" fmla="*/ 1115057 h 4876800"/>
              <a:gd name="connsiteX84" fmla="*/ 1115095 w 3810000"/>
              <a:gd name="connsiteY84" fmla="*/ 83716 h 4876800"/>
              <a:gd name="connsiteX85" fmla="*/ 1317129 w 3810000"/>
              <a:gd name="connsiteY8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810000" h="4876800">
                <a:moveTo>
                  <a:pt x="666750" y="3429000"/>
                </a:moveTo>
                <a:lnTo>
                  <a:pt x="2571750" y="3429000"/>
                </a:lnTo>
                <a:cubicBezTo>
                  <a:pt x="2624361" y="3429000"/>
                  <a:pt x="2667000" y="3471639"/>
                  <a:pt x="2667000" y="3524250"/>
                </a:cubicBezTo>
                <a:cubicBezTo>
                  <a:pt x="2667000" y="3576861"/>
                  <a:pt x="2624361" y="3619500"/>
                  <a:pt x="2571750" y="3619500"/>
                </a:cubicBezTo>
                <a:lnTo>
                  <a:pt x="666750" y="3619500"/>
                </a:lnTo>
                <a:cubicBezTo>
                  <a:pt x="614139" y="3619500"/>
                  <a:pt x="571500" y="3576861"/>
                  <a:pt x="571500" y="3524250"/>
                </a:cubicBezTo>
                <a:cubicBezTo>
                  <a:pt x="571500" y="3471639"/>
                  <a:pt x="614139" y="3429000"/>
                  <a:pt x="666750" y="3429000"/>
                </a:cubicBezTo>
                <a:close/>
                <a:moveTo>
                  <a:pt x="666750" y="2857500"/>
                </a:moveTo>
                <a:lnTo>
                  <a:pt x="2571750" y="2857500"/>
                </a:lnTo>
                <a:cubicBezTo>
                  <a:pt x="2624361" y="2857500"/>
                  <a:pt x="2667000" y="2900139"/>
                  <a:pt x="2667000" y="2952750"/>
                </a:cubicBezTo>
                <a:cubicBezTo>
                  <a:pt x="2667000" y="3005361"/>
                  <a:pt x="2624361" y="3048000"/>
                  <a:pt x="2571750" y="3048000"/>
                </a:cubicBezTo>
                <a:lnTo>
                  <a:pt x="666750" y="3048000"/>
                </a:lnTo>
                <a:cubicBezTo>
                  <a:pt x="614139" y="3048000"/>
                  <a:pt x="571500" y="3005361"/>
                  <a:pt x="571500" y="2952750"/>
                </a:cubicBezTo>
                <a:cubicBezTo>
                  <a:pt x="571500" y="2900139"/>
                  <a:pt x="614139" y="2857500"/>
                  <a:pt x="666750" y="2857500"/>
                </a:cubicBezTo>
                <a:close/>
                <a:moveTo>
                  <a:pt x="666750" y="2286000"/>
                </a:moveTo>
                <a:lnTo>
                  <a:pt x="2571750" y="2286000"/>
                </a:lnTo>
                <a:cubicBezTo>
                  <a:pt x="2624361" y="2286000"/>
                  <a:pt x="2667000" y="2328639"/>
                  <a:pt x="2667000" y="2381250"/>
                </a:cubicBezTo>
                <a:cubicBezTo>
                  <a:pt x="2667000" y="2433861"/>
                  <a:pt x="2624361" y="2476500"/>
                  <a:pt x="2571750" y="2476500"/>
                </a:cubicBezTo>
                <a:lnTo>
                  <a:pt x="666750" y="2476500"/>
                </a:lnTo>
                <a:cubicBezTo>
                  <a:pt x="614139" y="2476500"/>
                  <a:pt x="571500" y="2433861"/>
                  <a:pt x="571500" y="2381250"/>
                </a:cubicBezTo>
                <a:cubicBezTo>
                  <a:pt x="571500" y="2328639"/>
                  <a:pt x="614139" y="2286000"/>
                  <a:pt x="666750" y="2286000"/>
                </a:cubicBezTo>
                <a:close/>
                <a:moveTo>
                  <a:pt x="1047750" y="1714500"/>
                </a:moveTo>
                <a:lnTo>
                  <a:pt x="2571750" y="1714500"/>
                </a:lnTo>
                <a:cubicBezTo>
                  <a:pt x="2624361" y="1714500"/>
                  <a:pt x="2667000" y="1757139"/>
                  <a:pt x="2667000" y="1809750"/>
                </a:cubicBezTo>
                <a:cubicBezTo>
                  <a:pt x="2667000" y="1862361"/>
                  <a:pt x="2624361" y="1905000"/>
                  <a:pt x="2571750" y="1905000"/>
                </a:cubicBezTo>
                <a:lnTo>
                  <a:pt x="1047750" y="1905000"/>
                </a:lnTo>
                <a:cubicBezTo>
                  <a:pt x="995139" y="1905000"/>
                  <a:pt x="952500" y="1862361"/>
                  <a:pt x="952500" y="1809750"/>
                </a:cubicBezTo>
                <a:cubicBezTo>
                  <a:pt x="952500" y="1757139"/>
                  <a:pt x="995139" y="1714500"/>
                  <a:pt x="1047750" y="1714500"/>
                </a:cubicBezTo>
                <a:close/>
                <a:moveTo>
                  <a:pt x="666750" y="1714500"/>
                </a:moveTo>
                <a:cubicBezTo>
                  <a:pt x="719323" y="1714500"/>
                  <a:pt x="762000" y="1757176"/>
                  <a:pt x="762000" y="1809750"/>
                </a:cubicBezTo>
                <a:cubicBezTo>
                  <a:pt x="762000" y="1862323"/>
                  <a:pt x="719323" y="1905000"/>
                  <a:pt x="666750" y="1905000"/>
                </a:cubicBezTo>
                <a:cubicBezTo>
                  <a:pt x="614176" y="1905000"/>
                  <a:pt x="571500" y="1862323"/>
                  <a:pt x="571500" y="1809750"/>
                </a:cubicBezTo>
                <a:cubicBezTo>
                  <a:pt x="571500" y="1757176"/>
                  <a:pt x="614176" y="1714500"/>
                  <a:pt x="666750" y="1714500"/>
                </a:cubicBezTo>
                <a:close/>
                <a:moveTo>
                  <a:pt x="3238500" y="762000"/>
                </a:moveTo>
                <a:lnTo>
                  <a:pt x="3238500" y="3962400"/>
                </a:lnTo>
                <a:cubicBezTo>
                  <a:pt x="3238500" y="4119972"/>
                  <a:pt x="3110322" y="4248150"/>
                  <a:pt x="2952750" y="4248150"/>
                </a:cubicBezTo>
                <a:lnTo>
                  <a:pt x="762000" y="4248150"/>
                </a:lnTo>
                <a:lnTo>
                  <a:pt x="762000" y="4591050"/>
                </a:lnTo>
                <a:cubicBezTo>
                  <a:pt x="762000" y="4643586"/>
                  <a:pt x="804713" y="4686300"/>
                  <a:pt x="857250" y="4686300"/>
                </a:cubicBezTo>
                <a:lnTo>
                  <a:pt x="3524250" y="4686300"/>
                </a:lnTo>
                <a:cubicBezTo>
                  <a:pt x="3576786" y="4686300"/>
                  <a:pt x="3619500" y="4643586"/>
                  <a:pt x="3619500" y="4591050"/>
                </a:cubicBezTo>
                <a:lnTo>
                  <a:pt x="3619500" y="857250"/>
                </a:lnTo>
                <a:cubicBezTo>
                  <a:pt x="3619500" y="804713"/>
                  <a:pt x="3576786" y="762000"/>
                  <a:pt x="3524250" y="762000"/>
                </a:cubicBezTo>
                <a:close/>
                <a:moveTo>
                  <a:pt x="1905000" y="762000"/>
                </a:moveTo>
                <a:lnTo>
                  <a:pt x="1905000" y="1143000"/>
                </a:lnTo>
                <a:lnTo>
                  <a:pt x="2476500" y="1143000"/>
                </a:lnTo>
                <a:lnTo>
                  <a:pt x="2476500" y="762000"/>
                </a:lnTo>
                <a:close/>
                <a:moveTo>
                  <a:pt x="1809750" y="571500"/>
                </a:moveTo>
                <a:lnTo>
                  <a:pt x="2571750" y="571500"/>
                </a:lnTo>
                <a:cubicBezTo>
                  <a:pt x="2624361" y="571500"/>
                  <a:pt x="2667000" y="614139"/>
                  <a:pt x="2667000" y="666750"/>
                </a:cubicBezTo>
                <a:lnTo>
                  <a:pt x="2667000" y="1238250"/>
                </a:lnTo>
                <a:cubicBezTo>
                  <a:pt x="2667000" y="1290861"/>
                  <a:pt x="2624361" y="1333500"/>
                  <a:pt x="2571750" y="1333500"/>
                </a:cubicBezTo>
                <a:lnTo>
                  <a:pt x="1809750" y="1333500"/>
                </a:lnTo>
                <a:cubicBezTo>
                  <a:pt x="1757139" y="1333500"/>
                  <a:pt x="1714500" y="1290861"/>
                  <a:pt x="1714500" y="1238250"/>
                </a:cubicBezTo>
                <a:lnTo>
                  <a:pt x="1714500" y="666750"/>
                </a:lnTo>
                <a:cubicBezTo>
                  <a:pt x="1714500" y="614139"/>
                  <a:pt x="1757139" y="571500"/>
                  <a:pt x="1809750" y="571500"/>
                </a:cubicBezTo>
                <a:close/>
                <a:moveTo>
                  <a:pt x="1143000" y="325226"/>
                </a:moveTo>
                <a:lnTo>
                  <a:pt x="325189" y="1143000"/>
                </a:lnTo>
                <a:lnTo>
                  <a:pt x="1143000" y="1143000"/>
                </a:lnTo>
                <a:close/>
                <a:moveTo>
                  <a:pt x="1333500" y="190500"/>
                </a:moveTo>
                <a:lnTo>
                  <a:pt x="1333500" y="1238250"/>
                </a:lnTo>
                <a:cubicBezTo>
                  <a:pt x="1333500" y="1290861"/>
                  <a:pt x="1290861" y="1333500"/>
                  <a:pt x="1238250" y="1333500"/>
                </a:cubicBezTo>
                <a:lnTo>
                  <a:pt x="190500" y="1333500"/>
                </a:lnTo>
                <a:lnTo>
                  <a:pt x="190500" y="3962400"/>
                </a:lnTo>
                <a:cubicBezTo>
                  <a:pt x="190500" y="4014936"/>
                  <a:pt x="233213" y="4057650"/>
                  <a:pt x="285750" y="4057650"/>
                </a:cubicBezTo>
                <a:lnTo>
                  <a:pt x="2952750" y="4057650"/>
                </a:lnTo>
                <a:cubicBezTo>
                  <a:pt x="3005286" y="4057650"/>
                  <a:pt x="3048000" y="4014936"/>
                  <a:pt x="3048000" y="3962400"/>
                </a:cubicBezTo>
                <a:lnTo>
                  <a:pt x="3048000" y="285750"/>
                </a:lnTo>
                <a:cubicBezTo>
                  <a:pt x="3048000" y="233213"/>
                  <a:pt x="3005286" y="190500"/>
                  <a:pt x="2952750" y="190500"/>
                </a:cubicBezTo>
                <a:close/>
                <a:moveTo>
                  <a:pt x="1317129" y="0"/>
                </a:moveTo>
                <a:lnTo>
                  <a:pt x="2952750" y="0"/>
                </a:lnTo>
                <a:cubicBezTo>
                  <a:pt x="3110322" y="0"/>
                  <a:pt x="3238500" y="128178"/>
                  <a:pt x="3238500" y="285750"/>
                </a:cubicBezTo>
                <a:lnTo>
                  <a:pt x="3238500" y="571500"/>
                </a:lnTo>
                <a:lnTo>
                  <a:pt x="3524250" y="571500"/>
                </a:lnTo>
                <a:cubicBezTo>
                  <a:pt x="3681822" y="571500"/>
                  <a:pt x="3810000" y="699678"/>
                  <a:pt x="3810000" y="857250"/>
                </a:cubicBezTo>
                <a:lnTo>
                  <a:pt x="3810000" y="4591050"/>
                </a:lnTo>
                <a:cubicBezTo>
                  <a:pt x="3810000" y="4748622"/>
                  <a:pt x="3681822" y="4876800"/>
                  <a:pt x="3524250" y="4876800"/>
                </a:cubicBezTo>
                <a:lnTo>
                  <a:pt x="857250" y="4876800"/>
                </a:lnTo>
                <a:cubicBezTo>
                  <a:pt x="699678" y="4876800"/>
                  <a:pt x="571500" y="4748622"/>
                  <a:pt x="571500" y="4591050"/>
                </a:cubicBezTo>
                <a:lnTo>
                  <a:pt x="571500" y="4248150"/>
                </a:lnTo>
                <a:lnTo>
                  <a:pt x="285750" y="4248150"/>
                </a:lnTo>
                <a:cubicBezTo>
                  <a:pt x="128178" y="4248150"/>
                  <a:pt x="0" y="4119972"/>
                  <a:pt x="0" y="3962400"/>
                </a:cubicBezTo>
                <a:lnTo>
                  <a:pt x="0" y="1317129"/>
                </a:lnTo>
                <a:cubicBezTo>
                  <a:pt x="0" y="1240482"/>
                  <a:pt x="31216" y="1167556"/>
                  <a:pt x="83716" y="1115057"/>
                </a:cubicBezTo>
                <a:lnTo>
                  <a:pt x="1115095" y="83716"/>
                </a:lnTo>
                <a:cubicBezTo>
                  <a:pt x="1168301" y="30510"/>
                  <a:pt x="1241412" y="0"/>
                  <a:pt x="131712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4EE86ED-AE4A-44C0-89CD-46A42C95BE21}"/>
              </a:ext>
            </a:extLst>
          </p:cNvPr>
          <p:cNvSpPr>
            <a:spLocks noChangeAspect="1"/>
          </p:cNvSpPr>
          <p:nvPr/>
        </p:nvSpPr>
        <p:spPr>
          <a:xfrm>
            <a:off x="18240445" y="10094009"/>
            <a:ext cx="853440" cy="766766"/>
          </a:xfrm>
          <a:custGeom>
            <a:avLst/>
            <a:gdLst>
              <a:gd name="connsiteX0" fmla="*/ 2152650 w 4876800"/>
              <a:gd name="connsiteY0" fmla="*/ 2667000 h 4381527"/>
              <a:gd name="connsiteX1" fmla="*/ 2152650 w 4876800"/>
              <a:gd name="connsiteY1" fmla="*/ 4172434 h 4381527"/>
              <a:gd name="connsiteX2" fmla="*/ 2484909 w 4876800"/>
              <a:gd name="connsiteY2" fmla="*/ 4012108 h 4381527"/>
              <a:gd name="connsiteX3" fmla="*/ 2724150 w 4876800"/>
              <a:gd name="connsiteY3" fmla="*/ 3695886 h 4381527"/>
              <a:gd name="connsiteX4" fmla="*/ 2724150 w 4876800"/>
              <a:gd name="connsiteY4" fmla="*/ 2667000 h 4381527"/>
              <a:gd name="connsiteX5" fmla="*/ 3314774 w 4876800"/>
              <a:gd name="connsiteY5" fmla="*/ 1234915 h 4381527"/>
              <a:gd name="connsiteX6" fmla="*/ 3384798 w 4876800"/>
              <a:gd name="connsiteY6" fmla="*/ 1255216 h 4381527"/>
              <a:gd name="connsiteX7" fmla="*/ 3399643 w 4876800"/>
              <a:gd name="connsiteY7" fmla="*/ 1389087 h 4381527"/>
              <a:gd name="connsiteX8" fmla="*/ 2710606 w 4876800"/>
              <a:gd name="connsiteY8" fmla="*/ 2250244 h 4381527"/>
              <a:gd name="connsiteX9" fmla="*/ 2576698 w 4876800"/>
              <a:gd name="connsiteY9" fmla="*/ 2265127 h 4381527"/>
              <a:gd name="connsiteX10" fmla="*/ 2561853 w 4876800"/>
              <a:gd name="connsiteY10" fmla="*/ 2131219 h 4381527"/>
              <a:gd name="connsiteX11" fmla="*/ 3250890 w 4876800"/>
              <a:gd name="connsiteY11" fmla="*/ 1270062 h 4381527"/>
              <a:gd name="connsiteX12" fmla="*/ 3314774 w 4876800"/>
              <a:gd name="connsiteY12" fmla="*/ 1234915 h 4381527"/>
              <a:gd name="connsiteX13" fmla="*/ 3581400 w 4876800"/>
              <a:gd name="connsiteY13" fmla="*/ 952500 h 4381527"/>
              <a:gd name="connsiteX14" fmla="*/ 3676650 w 4876800"/>
              <a:gd name="connsiteY14" fmla="*/ 1047750 h 4381527"/>
              <a:gd name="connsiteX15" fmla="*/ 3581400 w 4876800"/>
              <a:gd name="connsiteY15" fmla="*/ 1143000 h 4381527"/>
              <a:gd name="connsiteX16" fmla="*/ 3486150 w 4876800"/>
              <a:gd name="connsiteY16" fmla="*/ 1047750 h 4381527"/>
              <a:gd name="connsiteX17" fmla="*/ 3581400 w 4876800"/>
              <a:gd name="connsiteY17" fmla="*/ 952500 h 4381527"/>
              <a:gd name="connsiteX18" fmla="*/ 731564 w 4876800"/>
              <a:gd name="connsiteY18" fmla="*/ 762000 h 4381527"/>
              <a:gd name="connsiteX19" fmla="*/ 2103165 w 4876800"/>
              <a:gd name="connsiteY19" fmla="*/ 2476500 h 4381527"/>
              <a:gd name="connsiteX20" fmla="*/ 2773598 w 4876800"/>
              <a:gd name="connsiteY20" fmla="*/ 2476500 h 4381527"/>
              <a:gd name="connsiteX21" fmla="*/ 4145198 w 4876800"/>
              <a:gd name="connsiteY21" fmla="*/ 762000 h 4381527"/>
              <a:gd name="connsiteX22" fmla="*/ 190500 w 4876800"/>
              <a:gd name="connsiteY22" fmla="*/ 190500 h 4381527"/>
              <a:gd name="connsiteX23" fmla="*/ 190500 w 4876800"/>
              <a:gd name="connsiteY23" fmla="*/ 325487 h 4381527"/>
              <a:gd name="connsiteX24" fmla="*/ 436513 w 4876800"/>
              <a:gd name="connsiteY24" fmla="*/ 571500 h 4381527"/>
              <a:gd name="connsiteX25" fmla="*/ 4400550 w 4876800"/>
              <a:gd name="connsiteY25" fmla="*/ 571500 h 4381527"/>
              <a:gd name="connsiteX26" fmla="*/ 4686300 w 4876800"/>
              <a:gd name="connsiteY26" fmla="*/ 285750 h 4381527"/>
              <a:gd name="connsiteX27" fmla="*/ 4686300 w 4876800"/>
              <a:gd name="connsiteY27" fmla="*/ 190500 h 4381527"/>
              <a:gd name="connsiteX28" fmla="*/ 95250 w 4876800"/>
              <a:gd name="connsiteY28" fmla="*/ 0 h 4381527"/>
              <a:gd name="connsiteX29" fmla="*/ 4781550 w 4876800"/>
              <a:gd name="connsiteY29" fmla="*/ 0 h 4381527"/>
              <a:gd name="connsiteX30" fmla="*/ 4876800 w 4876800"/>
              <a:gd name="connsiteY30" fmla="*/ 95250 h 4381527"/>
              <a:gd name="connsiteX31" fmla="*/ 4876800 w 4876800"/>
              <a:gd name="connsiteY31" fmla="*/ 285750 h 4381527"/>
              <a:gd name="connsiteX32" fmla="*/ 4400550 w 4876800"/>
              <a:gd name="connsiteY32" fmla="*/ 762000 h 4381527"/>
              <a:gd name="connsiteX33" fmla="*/ 4389165 w 4876800"/>
              <a:gd name="connsiteY33" fmla="*/ 762000 h 4381527"/>
              <a:gd name="connsiteX34" fmla="*/ 2914650 w 4876800"/>
              <a:gd name="connsiteY34" fmla="*/ 2605162 h 4381527"/>
              <a:gd name="connsiteX35" fmla="*/ 2914650 w 4876800"/>
              <a:gd name="connsiteY35" fmla="*/ 3714750 h 4381527"/>
              <a:gd name="connsiteX36" fmla="*/ 2604343 w 4876800"/>
              <a:gd name="connsiteY36" fmla="*/ 4160527 h 4381527"/>
              <a:gd name="connsiteX37" fmla="*/ 2138586 w 4876800"/>
              <a:gd name="connsiteY37" fmla="*/ 4369259 h 4381527"/>
              <a:gd name="connsiteX38" fmla="*/ 2073101 w 4876800"/>
              <a:gd name="connsiteY38" fmla="*/ 4380198 h 4381527"/>
              <a:gd name="connsiteX39" fmla="*/ 1962150 w 4876800"/>
              <a:gd name="connsiteY39" fmla="*/ 4286250 h 4381527"/>
              <a:gd name="connsiteX40" fmla="*/ 1962150 w 4876800"/>
              <a:gd name="connsiteY40" fmla="*/ 2605162 h 4381527"/>
              <a:gd name="connsiteX41" fmla="*/ 487635 w 4876800"/>
              <a:gd name="connsiteY41" fmla="*/ 762000 h 4381527"/>
              <a:gd name="connsiteX42" fmla="*/ 436513 w 4876800"/>
              <a:gd name="connsiteY42" fmla="*/ 762000 h 4381527"/>
              <a:gd name="connsiteX43" fmla="*/ 0 w 4876800"/>
              <a:gd name="connsiteY43" fmla="*/ 325487 h 4381527"/>
              <a:gd name="connsiteX44" fmla="*/ 0 w 4876800"/>
              <a:gd name="connsiteY44" fmla="*/ 95250 h 4381527"/>
              <a:gd name="connsiteX45" fmla="*/ 95250 w 4876800"/>
              <a:gd name="connsiteY45" fmla="*/ 0 h 438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876800" h="4381527">
                <a:moveTo>
                  <a:pt x="2152650" y="2667000"/>
                </a:moveTo>
                <a:lnTo>
                  <a:pt x="2152650" y="4172434"/>
                </a:lnTo>
                <a:cubicBezTo>
                  <a:pt x="2273833" y="4145049"/>
                  <a:pt x="2387873" y="4090132"/>
                  <a:pt x="2484909" y="4012108"/>
                </a:cubicBezTo>
                <a:cubicBezTo>
                  <a:pt x="2589237" y="3928132"/>
                  <a:pt x="2671688" y="3819078"/>
                  <a:pt x="2724150" y="3695886"/>
                </a:cubicBezTo>
                <a:lnTo>
                  <a:pt x="2724150" y="2667000"/>
                </a:lnTo>
                <a:close/>
                <a:moveTo>
                  <a:pt x="3314774" y="1234915"/>
                </a:moveTo>
                <a:cubicBezTo>
                  <a:pt x="3339005" y="1232232"/>
                  <a:pt x="3364259" y="1238790"/>
                  <a:pt x="3384798" y="1255216"/>
                </a:cubicBezTo>
                <a:cubicBezTo>
                  <a:pt x="3425874" y="1288070"/>
                  <a:pt x="3432497" y="1348011"/>
                  <a:pt x="3399643" y="1389087"/>
                </a:cubicBezTo>
                <a:lnTo>
                  <a:pt x="2710606" y="2250244"/>
                </a:lnTo>
                <a:cubicBezTo>
                  <a:pt x="2677641" y="2291432"/>
                  <a:pt x="2617700" y="2297906"/>
                  <a:pt x="2576698" y="2265127"/>
                </a:cubicBezTo>
                <a:cubicBezTo>
                  <a:pt x="2535659" y="2232236"/>
                  <a:pt x="2528999" y="2172295"/>
                  <a:pt x="2561853" y="2131219"/>
                </a:cubicBezTo>
                <a:lnTo>
                  <a:pt x="3250890" y="1270062"/>
                </a:lnTo>
                <a:cubicBezTo>
                  <a:pt x="3267336" y="1249524"/>
                  <a:pt x="3290543" y="1237599"/>
                  <a:pt x="3314774" y="1234915"/>
                </a:cubicBezTo>
                <a:close/>
                <a:moveTo>
                  <a:pt x="3581400" y="952500"/>
                </a:moveTo>
                <a:cubicBezTo>
                  <a:pt x="3633973" y="952500"/>
                  <a:pt x="3676650" y="995176"/>
                  <a:pt x="3676650" y="1047750"/>
                </a:cubicBezTo>
                <a:cubicBezTo>
                  <a:pt x="3676650" y="1100323"/>
                  <a:pt x="3633973" y="1143000"/>
                  <a:pt x="3581400" y="1143000"/>
                </a:cubicBezTo>
                <a:cubicBezTo>
                  <a:pt x="3528826" y="1143000"/>
                  <a:pt x="3486150" y="1100323"/>
                  <a:pt x="3486150" y="1047750"/>
                </a:cubicBezTo>
                <a:cubicBezTo>
                  <a:pt x="3486150" y="995176"/>
                  <a:pt x="3528826" y="952500"/>
                  <a:pt x="3581400" y="952500"/>
                </a:cubicBezTo>
                <a:close/>
                <a:moveTo>
                  <a:pt x="731564" y="762000"/>
                </a:moveTo>
                <a:lnTo>
                  <a:pt x="2103165" y="2476500"/>
                </a:lnTo>
                <a:lnTo>
                  <a:pt x="2773598" y="2476500"/>
                </a:lnTo>
                <a:lnTo>
                  <a:pt x="4145198" y="762000"/>
                </a:lnTo>
                <a:close/>
                <a:moveTo>
                  <a:pt x="190500" y="190500"/>
                </a:moveTo>
                <a:lnTo>
                  <a:pt x="190500" y="325487"/>
                </a:lnTo>
                <a:cubicBezTo>
                  <a:pt x="190500" y="461144"/>
                  <a:pt x="300856" y="571500"/>
                  <a:pt x="436513" y="571500"/>
                </a:cubicBezTo>
                <a:lnTo>
                  <a:pt x="4400550" y="571500"/>
                </a:lnTo>
                <a:cubicBezTo>
                  <a:pt x="4558122" y="571500"/>
                  <a:pt x="4686300" y="443322"/>
                  <a:pt x="4686300" y="285750"/>
                </a:cubicBezTo>
                <a:lnTo>
                  <a:pt x="4686300" y="190500"/>
                </a:lnTo>
                <a:close/>
                <a:moveTo>
                  <a:pt x="95250" y="0"/>
                </a:moveTo>
                <a:lnTo>
                  <a:pt x="4781550" y="0"/>
                </a:lnTo>
                <a:cubicBezTo>
                  <a:pt x="4834161" y="0"/>
                  <a:pt x="4876800" y="42639"/>
                  <a:pt x="4876800" y="95250"/>
                </a:cubicBezTo>
                <a:lnTo>
                  <a:pt x="4876800" y="285750"/>
                </a:lnTo>
                <a:cubicBezTo>
                  <a:pt x="4876800" y="548357"/>
                  <a:pt x="4663157" y="762000"/>
                  <a:pt x="4400550" y="762000"/>
                </a:cubicBezTo>
                <a:lnTo>
                  <a:pt x="4389165" y="762000"/>
                </a:lnTo>
                <a:lnTo>
                  <a:pt x="2914650" y="2605162"/>
                </a:lnTo>
                <a:lnTo>
                  <a:pt x="2914650" y="3714750"/>
                </a:lnTo>
                <a:cubicBezTo>
                  <a:pt x="2914650" y="3770932"/>
                  <a:pt x="2802768" y="4000798"/>
                  <a:pt x="2604343" y="4160527"/>
                </a:cubicBezTo>
                <a:cubicBezTo>
                  <a:pt x="2469803" y="4268688"/>
                  <a:pt x="2308771" y="4340870"/>
                  <a:pt x="2138586" y="4369259"/>
                </a:cubicBezTo>
                <a:lnTo>
                  <a:pt x="2073101" y="4380198"/>
                </a:lnTo>
                <a:cubicBezTo>
                  <a:pt x="2015133" y="4389909"/>
                  <a:pt x="1962150" y="4345186"/>
                  <a:pt x="1962150" y="4286250"/>
                </a:cubicBezTo>
                <a:lnTo>
                  <a:pt x="1962150" y="2605162"/>
                </a:lnTo>
                <a:lnTo>
                  <a:pt x="487635" y="762000"/>
                </a:lnTo>
                <a:lnTo>
                  <a:pt x="436513" y="762000"/>
                </a:lnTo>
                <a:cubicBezTo>
                  <a:pt x="195820" y="762000"/>
                  <a:pt x="0" y="566179"/>
                  <a:pt x="0" y="325487"/>
                </a:cubicBezTo>
                <a:lnTo>
                  <a:pt x="0" y="95250"/>
                </a:lnTo>
                <a:cubicBezTo>
                  <a:pt x="0" y="42639"/>
                  <a:pt x="42639" y="0"/>
                  <a:pt x="95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DC729D1-5B3F-4042-849D-272833C842F2}"/>
              </a:ext>
            </a:extLst>
          </p:cNvPr>
          <p:cNvSpPr>
            <a:spLocks noChangeAspect="1"/>
          </p:cNvSpPr>
          <p:nvPr/>
        </p:nvSpPr>
        <p:spPr>
          <a:xfrm>
            <a:off x="21470337" y="4929629"/>
            <a:ext cx="853440" cy="451714"/>
          </a:xfrm>
          <a:custGeom>
            <a:avLst/>
            <a:gdLst>
              <a:gd name="connsiteX0" fmla="*/ 2999683 w 4876789"/>
              <a:gd name="connsiteY0" fmla="*/ 1522454 h 2581215"/>
              <a:gd name="connsiteX1" fmla="*/ 2948162 w 4876789"/>
              <a:gd name="connsiteY1" fmla="*/ 1573975 h 2581215"/>
              <a:gd name="connsiteX2" fmla="*/ 2999683 w 4876789"/>
              <a:gd name="connsiteY2" fmla="*/ 1625505 h 2581215"/>
              <a:gd name="connsiteX3" fmla="*/ 3051203 w 4876789"/>
              <a:gd name="connsiteY3" fmla="*/ 1573975 h 2581215"/>
              <a:gd name="connsiteX4" fmla="*/ 2999683 w 4876789"/>
              <a:gd name="connsiteY4" fmla="*/ 1522454 h 2581215"/>
              <a:gd name="connsiteX5" fmla="*/ 1881382 w 4876789"/>
              <a:gd name="connsiteY5" fmla="*/ 1522454 h 2581215"/>
              <a:gd name="connsiteX6" fmla="*/ 1829861 w 4876789"/>
              <a:gd name="connsiteY6" fmla="*/ 1573975 h 2581215"/>
              <a:gd name="connsiteX7" fmla="*/ 1881382 w 4876789"/>
              <a:gd name="connsiteY7" fmla="*/ 1625505 h 2581215"/>
              <a:gd name="connsiteX8" fmla="*/ 1932912 w 4876789"/>
              <a:gd name="connsiteY8" fmla="*/ 1573975 h 2581215"/>
              <a:gd name="connsiteX9" fmla="*/ 1881382 w 4876789"/>
              <a:gd name="connsiteY9" fmla="*/ 1522454 h 2581215"/>
              <a:gd name="connsiteX10" fmla="*/ 2999683 w 4876789"/>
              <a:gd name="connsiteY10" fmla="*/ 1371940 h 2581215"/>
              <a:gd name="connsiteX11" fmla="*/ 3201717 w 4876789"/>
              <a:gd name="connsiteY11" fmla="*/ 1573975 h 2581215"/>
              <a:gd name="connsiteX12" fmla="*/ 2999683 w 4876789"/>
              <a:gd name="connsiteY12" fmla="*/ 1776019 h 2581215"/>
              <a:gd name="connsiteX13" fmla="*/ 2797648 w 4876789"/>
              <a:gd name="connsiteY13" fmla="*/ 1573975 h 2581215"/>
              <a:gd name="connsiteX14" fmla="*/ 2999683 w 4876789"/>
              <a:gd name="connsiteY14" fmla="*/ 1371940 h 2581215"/>
              <a:gd name="connsiteX15" fmla="*/ 1881382 w 4876789"/>
              <a:gd name="connsiteY15" fmla="*/ 1371940 h 2581215"/>
              <a:gd name="connsiteX16" fmla="*/ 2083426 w 4876789"/>
              <a:gd name="connsiteY16" fmla="*/ 1573975 h 2581215"/>
              <a:gd name="connsiteX17" fmla="*/ 1881382 w 4876789"/>
              <a:gd name="connsiteY17" fmla="*/ 1776019 h 2581215"/>
              <a:gd name="connsiteX18" fmla="*/ 1679347 w 4876789"/>
              <a:gd name="connsiteY18" fmla="*/ 1573975 h 2581215"/>
              <a:gd name="connsiteX19" fmla="*/ 1881382 w 4876789"/>
              <a:gd name="connsiteY19" fmla="*/ 1371940 h 2581215"/>
              <a:gd name="connsiteX20" fmla="*/ 3781066 w 4876789"/>
              <a:gd name="connsiteY20" fmla="*/ 1107288 h 2581215"/>
              <a:gd name="connsiteX21" fmla="*/ 3907853 w 4876789"/>
              <a:gd name="connsiteY21" fmla="*/ 1234075 h 2581215"/>
              <a:gd name="connsiteX22" fmla="*/ 3781066 w 4876789"/>
              <a:gd name="connsiteY22" fmla="*/ 1360862 h 2581215"/>
              <a:gd name="connsiteX23" fmla="*/ 3654279 w 4876789"/>
              <a:gd name="connsiteY23" fmla="*/ 1234075 h 2581215"/>
              <a:gd name="connsiteX24" fmla="*/ 3781066 w 4876789"/>
              <a:gd name="connsiteY24" fmla="*/ 1107288 h 2581215"/>
              <a:gd name="connsiteX25" fmla="*/ 2671471 w 4876789"/>
              <a:gd name="connsiteY25" fmla="*/ 834387 h 2581215"/>
              <a:gd name="connsiteX26" fmla="*/ 2781237 w 4876789"/>
              <a:gd name="connsiteY26" fmla="*/ 834387 h 2581215"/>
              <a:gd name="connsiteX27" fmla="*/ 2881583 w 4876789"/>
              <a:gd name="connsiteY27" fmla="*/ 934733 h 2581215"/>
              <a:gd name="connsiteX28" fmla="*/ 2781237 w 4876789"/>
              <a:gd name="connsiteY28" fmla="*/ 1035078 h 2581215"/>
              <a:gd name="connsiteX29" fmla="*/ 2671471 w 4876789"/>
              <a:gd name="connsiteY29" fmla="*/ 1035078 h 2581215"/>
              <a:gd name="connsiteX30" fmla="*/ 2571125 w 4876789"/>
              <a:gd name="connsiteY30" fmla="*/ 934733 h 2581215"/>
              <a:gd name="connsiteX31" fmla="*/ 2671471 w 4876789"/>
              <a:gd name="connsiteY31" fmla="*/ 834387 h 2581215"/>
              <a:gd name="connsiteX32" fmla="*/ 2100352 w 4876789"/>
              <a:gd name="connsiteY32" fmla="*/ 834387 h 2581215"/>
              <a:gd name="connsiteX33" fmla="*/ 2210118 w 4876789"/>
              <a:gd name="connsiteY33" fmla="*/ 834387 h 2581215"/>
              <a:gd name="connsiteX34" fmla="*/ 2310464 w 4876789"/>
              <a:gd name="connsiteY34" fmla="*/ 934733 h 2581215"/>
              <a:gd name="connsiteX35" fmla="*/ 2210118 w 4876789"/>
              <a:gd name="connsiteY35" fmla="*/ 1035078 h 2581215"/>
              <a:gd name="connsiteX36" fmla="*/ 2100352 w 4876789"/>
              <a:gd name="connsiteY36" fmla="*/ 1035078 h 2581215"/>
              <a:gd name="connsiteX37" fmla="*/ 2000006 w 4876789"/>
              <a:gd name="connsiteY37" fmla="*/ 934733 h 2581215"/>
              <a:gd name="connsiteX38" fmla="*/ 2100352 w 4876789"/>
              <a:gd name="connsiteY38" fmla="*/ 834387 h 2581215"/>
              <a:gd name="connsiteX39" fmla="*/ 4080399 w 4876789"/>
              <a:gd name="connsiteY39" fmla="*/ 807964 h 2581215"/>
              <a:gd name="connsiteX40" fmla="*/ 4207186 w 4876789"/>
              <a:gd name="connsiteY40" fmla="*/ 934751 h 2581215"/>
              <a:gd name="connsiteX41" fmla="*/ 4080399 w 4876789"/>
              <a:gd name="connsiteY41" fmla="*/ 1061538 h 2581215"/>
              <a:gd name="connsiteX42" fmla="*/ 3953612 w 4876789"/>
              <a:gd name="connsiteY42" fmla="*/ 934751 h 2581215"/>
              <a:gd name="connsiteX43" fmla="*/ 4080399 w 4876789"/>
              <a:gd name="connsiteY43" fmla="*/ 807964 h 2581215"/>
              <a:gd name="connsiteX44" fmla="*/ 3481743 w 4876789"/>
              <a:gd name="connsiteY44" fmla="*/ 807964 h 2581215"/>
              <a:gd name="connsiteX45" fmla="*/ 3608530 w 4876789"/>
              <a:gd name="connsiteY45" fmla="*/ 934751 h 2581215"/>
              <a:gd name="connsiteX46" fmla="*/ 3481743 w 4876789"/>
              <a:gd name="connsiteY46" fmla="*/ 1061538 h 2581215"/>
              <a:gd name="connsiteX47" fmla="*/ 3354956 w 4876789"/>
              <a:gd name="connsiteY47" fmla="*/ 934751 h 2581215"/>
              <a:gd name="connsiteX48" fmla="*/ 3481743 w 4876789"/>
              <a:gd name="connsiteY48" fmla="*/ 807964 h 2581215"/>
              <a:gd name="connsiteX49" fmla="*/ 1123848 w 4876789"/>
              <a:gd name="connsiteY49" fmla="*/ 556371 h 2581215"/>
              <a:gd name="connsiteX50" fmla="*/ 1224194 w 4876789"/>
              <a:gd name="connsiteY50" fmla="*/ 656717 h 2581215"/>
              <a:gd name="connsiteX51" fmla="*/ 1224194 w 4876789"/>
              <a:gd name="connsiteY51" fmla="*/ 834386 h 2581215"/>
              <a:gd name="connsiteX52" fmla="*/ 1401864 w 4876789"/>
              <a:gd name="connsiteY52" fmla="*/ 834386 h 2581215"/>
              <a:gd name="connsiteX53" fmla="*/ 1502210 w 4876789"/>
              <a:gd name="connsiteY53" fmla="*/ 934732 h 2581215"/>
              <a:gd name="connsiteX54" fmla="*/ 1401864 w 4876789"/>
              <a:gd name="connsiteY54" fmla="*/ 1035078 h 2581215"/>
              <a:gd name="connsiteX55" fmla="*/ 1224194 w 4876789"/>
              <a:gd name="connsiteY55" fmla="*/ 1035078 h 2581215"/>
              <a:gd name="connsiteX56" fmla="*/ 1224194 w 4876789"/>
              <a:gd name="connsiteY56" fmla="*/ 1212748 h 2581215"/>
              <a:gd name="connsiteX57" fmla="*/ 1123848 w 4876789"/>
              <a:gd name="connsiteY57" fmla="*/ 1313094 h 2581215"/>
              <a:gd name="connsiteX58" fmla="*/ 1023502 w 4876789"/>
              <a:gd name="connsiteY58" fmla="*/ 1212748 h 2581215"/>
              <a:gd name="connsiteX59" fmla="*/ 1023502 w 4876789"/>
              <a:gd name="connsiteY59" fmla="*/ 1035078 h 2581215"/>
              <a:gd name="connsiteX60" fmla="*/ 845833 w 4876789"/>
              <a:gd name="connsiteY60" fmla="*/ 1035078 h 2581215"/>
              <a:gd name="connsiteX61" fmla="*/ 745487 w 4876789"/>
              <a:gd name="connsiteY61" fmla="*/ 934732 h 2581215"/>
              <a:gd name="connsiteX62" fmla="*/ 845833 w 4876789"/>
              <a:gd name="connsiteY62" fmla="*/ 834386 h 2581215"/>
              <a:gd name="connsiteX63" fmla="*/ 1023502 w 4876789"/>
              <a:gd name="connsiteY63" fmla="*/ 834386 h 2581215"/>
              <a:gd name="connsiteX64" fmla="*/ 1023502 w 4876789"/>
              <a:gd name="connsiteY64" fmla="*/ 656717 h 2581215"/>
              <a:gd name="connsiteX65" fmla="*/ 1123848 w 4876789"/>
              <a:gd name="connsiteY65" fmla="*/ 556371 h 2581215"/>
              <a:gd name="connsiteX66" fmla="*/ 3781067 w 4876789"/>
              <a:gd name="connsiteY66" fmla="*/ 508651 h 2581215"/>
              <a:gd name="connsiteX67" fmla="*/ 3907844 w 4876789"/>
              <a:gd name="connsiteY67" fmla="*/ 635429 h 2581215"/>
              <a:gd name="connsiteX68" fmla="*/ 3781067 w 4876789"/>
              <a:gd name="connsiteY68" fmla="*/ 762206 h 2581215"/>
              <a:gd name="connsiteX69" fmla="*/ 3654289 w 4876789"/>
              <a:gd name="connsiteY69" fmla="*/ 635429 h 2581215"/>
              <a:gd name="connsiteX70" fmla="*/ 3781067 w 4876789"/>
              <a:gd name="connsiteY70" fmla="*/ 508651 h 2581215"/>
              <a:gd name="connsiteX71" fmla="*/ 1109589 w 4876789"/>
              <a:gd name="connsiteY71" fmla="*/ 199917 h 2581215"/>
              <a:gd name="connsiteX72" fmla="*/ 840032 w 4876789"/>
              <a:gd name="connsiteY72" fmla="*/ 265173 h 2581215"/>
              <a:gd name="connsiteX73" fmla="*/ 535222 w 4876789"/>
              <a:gd name="connsiteY73" fmla="*/ 636762 h 2581215"/>
              <a:gd name="connsiteX74" fmla="*/ 224145 w 4876789"/>
              <a:gd name="connsiteY74" fmla="*/ 1747606 h 2581215"/>
              <a:gd name="connsiteX75" fmla="*/ 482835 w 4876789"/>
              <a:gd name="connsiteY75" fmla="*/ 2348319 h 2581215"/>
              <a:gd name="connsiteX76" fmla="*/ 1153404 w 4876789"/>
              <a:gd name="connsiteY76" fmla="*/ 2096116 h 2581215"/>
              <a:gd name="connsiteX77" fmla="*/ 1361583 w 4876789"/>
              <a:gd name="connsiteY77" fmla="*/ 1660461 h 2581215"/>
              <a:gd name="connsiteX78" fmla="*/ 1486903 w 4876789"/>
              <a:gd name="connsiteY78" fmla="*/ 1586014 h 2581215"/>
              <a:gd name="connsiteX79" fmla="*/ 1603279 w 4876789"/>
              <a:gd name="connsiteY79" fmla="*/ 1672815 h 2581215"/>
              <a:gd name="connsiteX80" fmla="*/ 1881381 w 4876789"/>
              <a:gd name="connsiteY80" fmla="*/ 1869163 h 2581215"/>
              <a:gd name="connsiteX81" fmla="*/ 2170941 w 4876789"/>
              <a:gd name="connsiteY81" fmla="*/ 1631362 h 2581215"/>
              <a:gd name="connsiteX82" fmla="*/ 2299557 w 4876789"/>
              <a:gd name="connsiteY82" fmla="*/ 1525359 h 2581215"/>
              <a:gd name="connsiteX83" fmla="*/ 2581659 w 4876789"/>
              <a:gd name="connsiteY83" fmla="*/ 1525359 h 2581215"/>
              <a:gd name="connsiteX84" fmla="*/ 2710256 w 4876789"/>
              <a:gd name="connsiteY84" fmla="*/ 1631343 h 2581215"/>
              <a:gd name="connsiteX85" fmla="*/ 2999702 w 4876789"/>
              <a:gd name="connsiteY85" fmla="*/ 1869163 h 2581215"/>
              <a:gd name="connsiteX86" fmla="*/ 3277822 w 4876789"/>
              <a:gd name="connsiteY86" fmla="*/ 1672748 h 2581215"/>
              <a:gd name="connsiteX87" fmla="*/ 3394141 w 4876789"/>
              <a:gd name="connsiteY87" fmla="*/ 1585928 h 2581215"/>
              <a:gd name="connsiteX88" fmla="*/ 3519490 w 4876789"/>
              <a:gd name="connsiteY88" fmla="*/ 1660271 h 2581215"/>
              <a:gd name="connsiteX89" fmla="*/ 3728126 w 4876789"/>
              <a:gd name="connsiteY89" fmla="*/ 2095935 h 2581215"/>
              <a:gd name="connsiteX90" fmla="*/ 3991407 w 4876789"/>
              <a:gd name="connsiteY90" fmla="*/ 2343775 h 2581215"/>
              <a:gd name="connsiteX91" fmla="*/ 4352823 w 4876789"/>
              <a:gd name="connsiteY91" fmla="*/ 2348319 h 2581215"/>
              <a:gd name="connsiteX92" fmla="*/ 4622095 w 4876789"/>
              <a:gd name="connsiteY92" fmla="*/ 2107250 h 2581215"/>
              <a:gd name="connsiteX93" fmla="*/ 4657557 w 4876789"/>
              <a:gd name="connsiteY93" fmla="*/ 1747567 h 2581215"/>
              <a:gd name="connsiteX94" fmla="*/ 4346499 w 4876789"/>
              <a:gd name="connsiteY94" fmla="*/ 636762 h 2581215"/>
              <a:gd name="connsiteX95" fmla="*/ 4041651 w 4876789"/>
              <a:gd name="connsiteY95" fmla="*/ 265154 h 2581215"/>
              <a:gd name="connsiteX96" fmla="*/ 3561724 w 4876789"/>
              <a:gd name="connsiteY96" fmla="*/ 238483 h 2581215"/>
              <a:gd name="connsiteX97" fmla="*/ 3281280 w 4876789"/>
              <a:gd name="connsiteY97" fmla="*/ 456254 h 2581215"/>
              <a:gd name="connsiteX98" fmla="*/ 3115211 w 4876789"/>
              <a:gd name="connsiteY98" fmla="*/ 542693 h 2581215"/>
              <a:gd name="connsiteX99" fmla="*/ 1766414 w 4876789"/>
              <a:gd name="connsiteY99" fmla="*/ 542693 h 2581215"/>
              <a:gd name="connsiteX100" fmla="*/ 1600298 w 4876789"/>
              <a:gd name="connsiteY100" fmla="*/ 456187 h 2581215"/>
              <a:gd name="connsiteX101" fmla="*/ 1319958 w 4876789"/>
              <a:gd name="connsiteY101" fmla="*/ 238483 h 2581215"/>
              <a:gd name="connsiteX102" fmla="*/ 1109589 w 4876789"/>
              <a:gd name="connsiteY102" fmla="*/ 199917 h 2581215"/>
              <a:gd name="connsiteX103" fmla="*/ 3733449 w 4876789"/>
              <a:gd name="connsiteY103" fmla="*/ 885 h 2581215"/>
              <a:gd name="connsiteX104" fmla="*/ 4132472 w 4876789"/>
              <a:gd name="connsiteY104" fmla="*/ 86226 h 2581215"/>
              <a:gd name="connsiteX105" fmla="*/ 4539761 w 4876789"/>
              <a:gd name="connsiteY105" fmla="*/ 582688 h 2581215"/>
              <a:gd name="connsiteX106" fmla="*/ 4850828 w 4876789"/>
              <a:gd name="connsiteY106" fmla="*/ 1693494 h 2581215"/>
              <a:gd name="connsiteX107" fmla="*/ 4801089 w 4876789"/>
              <a:gd name="connsiteY107" fmla="*/ 2198033 h 2581215"/>
              <a:gd name="connsiteX108" fmla="*/ 4423299 w 4876789"/>
              <a:gd name="connsiteY108" fmla="*/ 2536228 h 2581215"/>
              <a:gd name="connsiteX109" fmla="*/ 3916264 w 4876789"/>
              <a:gd name="connsiteY109" fmla="*/ 2529865 h 2581215"/>
              <a:gd name="connsiteX110" fmla="*/ 3547037 w 4876789"/>
              <a:gd name="connsiteY110" fmla="*/ 2182431 h 2581215"/>
              <a:gd name="connsiteX111" fmla="*/ 3397418 w 4876789"/>
              <a:gd name="connsiteY111" fmla="*/ 1870011 h 2581215"/>
              <a:gd name="connsiteX112" fmla="*/ 2999692 w 4876789"/>
              <a:gd name="connsiteY112" fmla="*/ 2069846 h 2581215"/>
              <a:gd name="connsiteX113" fmla="*/ 2527747 w 4876789"/>
              <a:gd name="connsiteY113" fmla="*/ 1726050 h 2581215"/>
              <a:gd name="connsiteX114" fmla="*/ 2353421 w 4876789"/>
              <a:gd name="connsiteY114" fmla="*/ 1726050 h 2581215"/>
              <a:gd name="connsiteX115" fmla="*/ 1881371 w 4876789"/>
              <a:gd name="connsiteY115" fmla="*/ 2069846 h 2581215"/>
              <a:gd name="connsiteX116" fmla="*/ 1483779 w 4876789"/>
              <a:gd name="connsiteY116" fmla="*/ 1870183 h 2581215"/>
              <a:gd name="connsiteX117" fmla="*/ 1334522 w 4876789"/>
              <a:gd name="connsiteY117" fmla="*/ 2182546 h 2581215"/>
              <a:gd name="connsiteX118" fmla="*/ 664876 w 4876789"/>
              <a:gd name="connsiteY118" fmla="*/ 2581215 h 2581215"/>
              <a:gd name="connsiteX119" fmla="*/ 412340 w 4876789"/>
              <a:gd name="connsiteY119" fmla="*/ 2536237 h 2581215"/>
              <a:gd name="connsiteX120" fmla="*/ 30883 w 4876789"/>
              <a:gd name="connsiteY120" fmla="*/ 1693484 h 2581215"/>
              <a:gd name="connsiteX121" fmla="*/ 341950 w 4876789"/>
              <a:gd name="connsiteY121" fmla="*/ 582669 h 2581215"/>
              <a:gd name="connsiteX122" fmla="*/ 749182 w 4876789"/>
              <a:gd name="connsiteY122" fmla="*/ 86236 h 2581215"/>
              <a:gd name="connsiteX123" fmla="*/ 1390415 w 4876789"/>
              <a:gd name="connsiteY123" fmla="*/ 50593 h 2581215"/>
              <a:gd name="connsiteX124" fmla="*/ 1765138 w 4876789"/>
              <a:gd name="connsiteY124" fmla="*/ 341744 h 2581215"/>
              <a:gd name="connsiteX125" fmla="*/ 1766414 w 4876789"/>
              <a:gd name="connsiteY125" fmla="*/ 342030 h 2581215"/>
              <a:gd name="connsiteX126" fmla="*/ 3115221 w 4876789"/>
              <a:gd name="connsiteY126" fmla="*/ 342030 h 2581215"/>
              <a:gd name="connsiteX127" fmla="*/ 3116554 w 4876789"/>
              <a:gd name="connsiteY127" fmla="*/ 341677 h 2581215"/>
              <a:gd name="connsiteX128" fmla="*/ 3491249 w 4876789"/>
              <a:gd name="connsiteY128" fmla="*/ 50612 h 2581215"/>
              <a:gd name="connsiteX129" fmla="*/ 3733449 w 4876789"/>
              <a:gd name="connsiteY129" fmla="*/ 885 h 258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789" h="2581215">
                <a:moveTo>
                  <a:pt x="2999683" y="1522454"/>
                </a:moveTo>
                <a:cubicBezTo>
                  <a:pt x="2971269" y="1522454"/>
                  <a:pt x="2948162" y="1545571"/>
                  <a:pt x="2948162" y="1573975"/>
                </a:cubicBezTo>
                <a:cubicBezTo>
                  <a:pt x="2948162" y="1602397"/>
                  <a:pt x="2971279" y="1625505"/>
                  <a:pt x="2999683" y="1625505"/>
                </a:cubicBezTo>
                <a:cubicBezTo>
                  <a:pt x="3028096" y="1625505"/>
                  <a:pt x="3051203" y="1602388"/>
                  <a:pt x="3051203" y="1573975"/>
                </a:cubicBezTo>
                <a:cubicBezTo>
                  <a:pt x="3051203" y="1545561"/>
                  <a:pt x="3028096" y="1522454"/>
                  <a:pt x="2999683" y="1522454"/>
                </a:cubicBezTo>
                <a:close/>
                <a:moveTo>
                  <a:pt x="1881382" y="1522454"/>
                </a:moveTo>
                <a:cubicBezTo>
                  <a:pt x="1852968" y="1522454"/>
                  <a:pt x="1829861" y="1545571"/>
                  <a:pt x="1829861" y="1573975"/>
                </a:cubicBezTo>
                <a:cubicBezTo>
                  <a:pt x="1829861" y="1602397"/>
                  <a:pt x="1852978" y="1625505"/>
                  <a:pt x="1881382" y="1625505"/>
                </a:cubicBezTo>
                <a:cubicBezTo>
                  <a:pt x="1909795" y="1625505"/>
                  <a:pt x="1932902" y="1602388"/>
                  <a:pt x="1932912" y="1573975"/>
                </a:cubicBezTo>
                <a:cubicBezTo>
                  <a:pt x="1932912" y="1545561"/>
                  <a:pt x="1909795" y="1522454"/>
                  <a:pt x="1881382" y="1522454"/>
                </a:cubicBezTo>
                <a:close/>
                <a:moveTo>
                  <a:pt x="2999683" y="1371940"/>
                </a:moveTo>
                <a:cubicBezTo>
                  <a:pt x="3111087" y="1371940"/>
                  <a:pt x="3201717" y="1462570"/>
                  <a:pt x="3201717" y="1573975"/>
                </a:cubicBezTo>
                <a:cubicBezTo>
                  <a:pt x="3201717" y="1685389"/>
                  <a:pt x="3111087" y="1776019"/>
                  <a:pt x="2999683" y="1776019"/>
                </a:cubicBezTo>
                <a:cubicBezTo>
                  <a:pt x="2888278" y="1776019"/>
                  <a:pt x="2797648" y="1685389"/>
                  <a:pt x="2797648" y="1573975"/>
                </a:cubicBezTo>
                <a:cubicBezTo>
                  <a:pt x="2797648" y="1462570"/>
                  <a:pt x="2888278" y="1371940"/>
                  <a:pt x="2999683" y="1371940"/>
                </a:cubicBezTo>
                <a:close/>
                <a:moveTo>
                  <a:pt x="1881382" y="1371940"/>
                </a:moveTo>
                <a:cubicBezTo>
                  <a:pt x="1992786" y="1371940"/>
                  <a:pt x="2083416" y="1462570"/>
                  <a:pt x="2083426" y="1573975"/>
                </a:cubicBezTo>
                <a:cubicBezTo>
                  <a:pt x="2083426" y="1685389"/>
                  <a:pt x="1992795" y="1776019"/>
                  <a:pt x="1881382" y="1776019"/>
                </a:cubicBezTo>
                <a:cubicBezTo>
                  <a:pt x="1769977" y="1776019"/>
                  <a:pt x="1679347" y="1685389"/>
                  <a:pt x="1679347" y="1573975"/>
                </a:cubicBezTo>
                <a:cubicBezTo>
                  <a:pt x="1679347" y="1462570"/>
                  <a:pt x="1769977" y="1371940"/>
                  <a:pt x="1881382" y="1371940"/>
                </a:cubicBezTo>
                <a:close/>
                <a:moveTo>
                  <a:pt x="3781066" y="1107288"/>
                </a:moveTo>
                <a:cubicBezTo>
                  <a:pt x="3851089" y="1107288"/>
                  <a:pt x="3907853" y="1164052"/>
                  <a:pt x="3907853" y="1234075"/>
                </a:cubicBezTo>
                <a:cubicBezTo>
                  <a:pt x="3907853" y="1304098"/>
                  <a:pt x="3851089" y="1360862"/>
                  <a:pt x="3781066" y="1360862"/>
                </a:cubicBezTo>
                <a:cubicBezTo>
                  <a:pt x="3711043" y="1360862"/>
                  <a:pt x="3654279" y="1304098"/>
                  <a:pt x="3654279" y="1234075"/>
                </a:cubicBezTo>
                <a:cubicBezTo>
                  <a:pt x="3654279" y="1164052"/>
                  <a:pt x="3711043" y="1107288"/>
                  <a:pt x="3781066" y="1107288"/>
                </a:cubicBezTo>
                <a:close/>
                <a:moveTo>
                  <a:pt x="2671471" y="834387"/>
                </a:moveTo>
                <a:lnTo>
                  <a:pt x="2781237" y="834387"/>
                </a:lnTo>
                <a:cubicBezTo>
                  <a:pt x="2836653" y="834387"/>
                  <a:pt x="2881583" y="879307"/>
                  <a:pt x="2881583" y="934733"/>
                </a:cubicBezTo>
                <a:cubicBezTo>
                  <a:pt x="2881583" y="990158"/>
                  <a:pt x="2836653" y="1035078"/>
                  <a:pt x="2781237" y="1035078"/>
                </a:cubicBezTo>
                <a:lnTo>
                  <a:pt x="2671471" y="1035078"/>
                </a:lnTo>
                <a:cubicBezTo>
                  <a:pt x="2616045" y="1035078"/>
                  <a:pt x="2571125" y="990149"/>
                  <a:pt x="2571125" y="934733"/>
                </a:cubicBezTo>
                <a:cubicBezTo>
                  <a:pt x="2571125" y="879307"/>
                  <a:pt x="2616054" y="834387"/>
                  <a:pt x="2671471" y="834387"/>
                </a:cubicBezTo>
                <a:close/>
                <a:moveTo>
                  <a:pt x="2100352" y="834387"/>
                </a:moveTo>
                <a:lnTo>
                  <a:pt x="2210118" y="834387"/>
                </a:lnTo>
                <a:cubicBezTo>
                  <a:pt x="2265534" y="834387"/>
                  <a:pt x="2310454" y="879307"/>
                  <a:pt x="2310464" y="934733"/>
                </a:cubicBezTo>
                <a:cubicBezTo>
                  <a:pt x="2310464" y="990158"/>
                  <a:pt x="2265534" y="1035078"/>
                  <a:pt x="2210118" y="1035078"/>
                </a:cubicBezTo>
                <a:lnTo>
                  <a:pt x="2100352" y="1035078"/>
                </a:lnTo>
                <a:cubicBezTo>
                  <a:pt x="2044926" y="1035078"/>
                  <a:pt x="2000006" y="990149"/>
                  <a:pt x="2000006" y="934733"/>
                </a:cubicBezTo>
                <a:cubicBezTo>
                  <a:pt x="2000006" y="879307"/>
                  <a:pt x="2044935" y="834387"/>
                  <a:pt x="2100352" y="834387"/>
                </a:cubicBezTo>
                <a:close/>
                <a:moveTo>
                  <a:pt x="4080399" y="807964"/>
                </a:moveTo>
                <a:cubicBezTo>
                  <a:pt x="4150422" y="807964"/>
                  <a:pt x="4207186" y="864728"/>
                  <a:pt x="4207186" y="934751"/>
                </a:cubicBezTo>
                <a:cubicBezTo>
                  <a:pt x="4207186" y="1004774"/>
                  <a:pt x="4150422" y="1061538"/>
                  <a:pt x="4080399" y="1061538"/>
                </a:cubicBezTo>
                <a:cubicBezTo>
                  <a:pt x="4010376" y="1061538"/>
                  <a:pt x="3953612" y="1004774"/>
                  <a:pt x="3953612" y="934751"/>
                </a:cubicBezTo>
                <a:cubicBezTo>
                  <a:pt x="3953612" y="864728"/>
                  <a:pt x="4010376" y="807964"/>
                  <a:pt x="4080399" y="807964"/>
                </a:cubicBezTo>
                <a:close/>
                <a:moveTo>
                  <a:pt x="3481743" y="807964"/>
                </a:moveTo>
                <a:cubicBezTo>
                  <a:pt x="3551766" y="807964"/>
                  <a:pt x="3608530" y="864728"/>
                  <a:pt x="3608530" y="934751"/>
                </a:cubicBezTo>
                <a:cubicBezTo>
                  <a:pt x="3608530" y="1004774"/>
                  <a:pt x="3551766" y="1061538"/>
                  <a:pt x="3481743" y="1061538"/>
                </a:cubicBezTo>
                <a:cubicBezTo>
                  <a:pt x="3411720" y="1061538"/>
                  <a:pt x="3354956" y="1004774"/>
                  <a:pt x="3354956" y="934751"/>
                </a:cubicBezTo>
                <a:cubicBezTo>
                  <a:pt x="3354956" y="864728"/>
                  <a:pt x="3411720" y="807964"/>
                  <a:pt x="3481743" y="807964"/>
                </a:cubicBezTo>
                <a:close/>
                <a:moveTo>
                  <a:pt x="1123848" y="556371"/>
                </a:moveTo>
                <a:cubicBezTo>
                  <a:pt x="1179274" y="556371"/>
                  <a:pt x="1224194" y="601300"/>
                  <a:pt x="1224194" y="656717"/>
                </a:cubicBezTo>
                <a:lnTo>
                  <a:pt x="1224194" y="834386"/>
                </a:lnTo>
                <a:lnTo>
                  <a:pt x="1401864" y="834386"/>
                </a:lnTo>
                <a:cubicBezTo>
                  <a:pt x="1457280" y="834386"/>
                  <a:pt x="1502200" y="879306"/>
                  <a:pt x="1502210" y="934732"/>
                </a:cubicBezTo>
                <a:cubicBezTo>
                  <a:pt x="1502210" y="990158"/>
                  <a:pt x="1457280" y="1035078"/>
                  <a:pt x="1401864" y="1035078"/>
                </a:cubicBezTo>
                <a:lnTo>
                  <a:pt x="1224194" y="1035078"/>
                </a:lnTo>
                <a:lnTo>
                  <a:pt x="1224194" y="1212748"/>
                </a:lnTo>
                <a:cubicBezTo>
                  <a:pt x="1224194" y="1268174"/>
                  <a:pt x="1179265" y="1313094"/>
                  <a:pt x="1123848" y="1313094"/>
                </a:cubicBezTo>
                <a:cubicBezTo>
                  <a:pt x="1068422" y="1313094"/>
                  <a:pt x="1023502" y="1268165"/>
                  <a:pt x="1023502" y="1212748"/>
                </a:cubicBezTo>
                <a:lnTo>
                  <a:pt x="1023502" y="1035078"/>
                </a:lnTo>
                <a:lnTo>
                  <a:pt x="845833" y="1035078"/>
                </a:lnTo>
                <a:cubicBezTo>
                  <a:pt x="790407" y="1035078"/>
                  <a:pt x="745487" y="990149"/>
                  <a:pt x="745487" y="934732"/>
                </a:cubicBezTo>
                <a:cubicBezTo>
                  <a:pt x="745487" y="879306"/>
                  <a:pt x="790416" y="834386"/>
                  <a:pt x="845833" y="834386"/>
                </a:cubicBezTo>
                <a:lnTo>
                  <a:pt x="1023502" y="834386"/>
                </a:lnTo>
                <a:lnTo>
                  <a:pt x="1023502" y="656717"/>
                </a:lnTo>
                <a:cubicBezTo>
                  <a:pt x="1023502" y="601291"/>
                  <a:pt x="1068432" y="556371"/>
                  <a:pt x="1123848" y="556371"/>
                </a:cubicBezTo>
                <a:close/>
                <a:moveTo>
                  <a:pt x="3781067" y="508651"/>
                </a:moveTo>
                <a:cubicBezTo>
                  <a:pt x="3851084" y="508651"/>
                  <a:pt x="3907844" y="565411"/>
                  <a:pt x="3907844" y="635429"/>
                </a:cubicBezTo>
                <a:cubicBezTo>
                  <a:pt x="3907844" y="705446"/>
                  <a:pt x="3851084" y="762206"/>
                  <a:pt x="3781067" y="762206"/>
                </a:cubicBezTo>
                <a:cubicBezTo>
                  <a:pt x="3711049" y="762206"/>
                  <a:pt x="3654289" y="705446"/>
                  <a:pt x="3654289" y="635429"/>
                </a:cubicBezTo>
                <a:cubicBezTo>
                  <a:pt x="3654289" y="565411"/>
                  <a:pt x="3711049" y="508651"/>
                  <a:pt x="3781067" y="508651"/>
                </a:cubicBezTo>
                <a:close/>
                <a:moveTo>
                  <a:pt x="1109589" y="199917"/>
                </a:moveTo>
                <a:cubicBezTo>
                  <a:pt x="1017292" y="199917"/>
                  <a:pt x="925538" y="221777"/>
                  <a:pt x="840032" y="265173"/>
                </a:cubicBezTo>
                <a:cubicBezTo>
                  <a:pt x="689089" y="341782"/>
                  <a:pt x="580847" y="473741"/>
                  <a:pt x="535222" y="636762"/>
                </a:cubicBezTo>
                <a:lnTo>
                  <a:pt x="224145" y="1747606"/>
                </a:lnTo>
                <a:cubicBezTo>
                  <a:pt x="148983" y="2015944"/>
                  <a:pt x="255339" y="2262965"/>
                  <a:pt x="482835" y="2348319"/>
                </a:cubicBezTo>
                <a:cubicBezTo>
                  <a:pt x="731628" y="2441597"/>
                  <a:pt x="1044962" y="2323754"/>
                  <a:pt x="1153404" y="2096116"/>
                </a:cubicBezTo>
                <a:lnTo>
                  <a:pt x="1361583" y="1660461"/>
                </a:lnTo>
                <a:cubicBezTo>
                  <a:pt x="1384519" y="1612446"/>
                  <a:pt x="1433801" y="1583166"/>
                  <a:pt x="1486903" y="1586014"/>
                </a:cubicBezTo>
                <a:cubicBezTo>
                  <a:pt x="1539891" y="1588805"/>
                  <a:pt x="1585573" y="1622876"/>
                  <a:pt x="1603279" y="1672815"/>
                </a:cubicBezTo>
                <a:cubicBezTo>
                  <a:pt x="1644932" y="1790258"/>
                  <a:pt x="1756689" y="1869163"/>
                  <a:pt x="1881381" y="1869163"/>
                </a:cubicBezTo>
                <a:cubicBezTo>
                  <a:pt x="2022151" y="1869163"/>
                  <a:pt x="2143938" y="1769151"/>
                  <a:pt x="2170941" y="1631362"/>
                </a:cubicBezTo>
                <a:cubicBezTo>
                  <a:pt x="2182990" y="1569936"/>
                  <a:pt x="2237073" y="1525359"/>
                  <a:pt x="2299557" y="1525359"/>
                </a:cubicBezTo>
                <a:lnTo>
                  <a:pt x="2581659" y="1525359"/>
                </a:lnTo>
                <a:cubicBezTo>
                  <a:pt x="2644133" y="1525359"/>
                  <a:pt x="2698216" y="1569936"/>
                  <a:pt x="2710256" y="1631343"/>
                </a:cubicBezTo>
                <a:cubicBezTo>
                  <a:pt x="2737259" y="1769151"/>
                  <a:pt x="2858998" y="1869163"/>
                  <a:pt x="2999702" y="1869163"/>
                </a:cubicBezTo>
                <a:cubicBezTo>
                  <a:pt x="3124422" y="1869163"/>
                  <a:pt x="3236198" y="1790230"/>
                  <a:pt x="3277822" y="1672748"/>
                </a:cubicBezTo>
                <a:cubicBezTo>
                  <a:pt x="3295510" y="1622819"/>
                  <a:pt x="3341173" y="1588738"/>
                  <a:pt x="3394141" y="1585928"/>
                </a:cubicBezTo>
                <a:cubicBezTo>
                  <a:pt x="3447310" y="1583242"/>
                  <a:pt x="3496516" y="1612293"/>
                  <a:pt x="3519490" y="1660271"/>
                </a:cubicBezTo>
                <a:lnTo>
                  <a:pt x="3728126" y="2095935"/>
                </a:lnTo>
                <a:cubicBezTo>
                  <a:pt x="3781990" y="2209006"/>
                  <a:pt x="3875459" y="2296951"/>
                  <a:pt x="3991407" y="2343775"/>
                </a:cubicBezTo>
                <a:cubicBezTo>
                  <a:pt x="4107364" y="2390591"/>
                  <a:pt x="4235723" y="2392201"/>
                  <a:pt x="4352823" y="2348319"/>
                </a:cubicBezTo>
                <a:cubicBezTo>
                  <a:pt x="4469885" y="2304399"/>
                  <a:pt x="4565517" y="2218779"/>
                  <a:pt x="4622095" y="2107250"/>
                </a:cubicBezTo>
                <a:cubicBezTo>
                  <a:pt x="4678654" y="1995732"/>
                  <a:pt x="4691266" y="1868002"/>
                  <a:pt x="4657557" y="1747567"/>
                </a:cubicBezTo>
                <a:lnTo>
                  <a:pt x="4346499" y="636762"/>
                </a:lnTo>
                <a:cubicBezTo>
                  <a:pt x="4300874" y="473732"/>
                  <a:pt x="4192613" y="341763"/>
                  <a:pt x="4041651" y="265154"/>
                </a:cubicBezTo>
                <a:cubicBezTo>
                  <a:pt x="3890661" y="188534"/>
                  <a:pt x="3720220" y="179067"/>
                  <a:pt x="3561724" y="238483"/>
                </a:cubicBezTo>
                <a:cubicBezTo>
                  <a:pt x="3447472" y="281365"/>
                  <a:pt x="3350479" y="356670"/>
                  <a:pt x="3281280" y="456254"/>
                </a:cubicBezTo>
                <a:cubicBezTo>
                  <a:pt x="3243675" y="510384"/>
                  <a:pt x="3181591" y="542693"/>
                  <a:pt x="3115211" y="542693"/>
                </a:cubicBezTo>
                <a:lnTo>
                  <a:pt x="1766414" y="542693"/>
                </a:lnTo>
                <a:cubicBezTo>
                  <a:pt x="1700025" y="542693"/>
                  <a:pt x="1637922" y="510356"/>
                  <a:pt x="1600298" y="456187"/>
                </a:cubicBezTo>
                <a:cubicBezTo>
                  <a:pt x="1531204" y="356660"/>
                  <a:pt x="1434258" y="281384"/>
                  <a:pt x="1319958" y="238483"/>
                </a:cubicBezTo>
                <a:cubicBezTo>
                  <a:pt x="1251236" y="212718"/>
                  <a:pt x="1180246" y="199917"/>
                  <a:pt x="1109589" y="199917"/>
                </a:cubicBezTo>
                <a:close/>
                <a:moveTo>
                  <a:pt x="3733449" y="885"/>
                </a:moveTo>
                <a:cubicBezTo>
                  <a:pt x="3870348" y="-5550"/>
                  <a:pt x="4008230" y="23171"/>
                  <a:pt x="4132472" y="86226"/>
                </a:cubicBezTo>
                <a:cubicBezTo>
                  <a:pt x="4331249" y="187106"/>
                  <a:pt x="4479696" y="368052"/>
                  <a:pt x="4539761" y="582688"/>
                </a:cubicBezTo>
                <a:lnTo>
                  <a:pt x="4850828" y="1693494"/>
                </a:lnTo>
                <a:cubicBezTo>
                  <a:pt x="4898091" y="1862439"/>
                  <a:pt x="4880423" y="2041614"/>
                  <a:pt x="4801089" y="2198033"/>
                </a:cubicBezTo>
                <a:cubicBezTo>
                  <a:pt x="4721736" y="2354491"/>
                  <a:pt x="4587567" y="2474601"/>
                  <a:pt x="4423299" y="2536228"/>
                </a:cubicBezTo>
                <a:cubicBezTo>
                  <a:pt x="4258993" y="2597817"/>
                  <a:pt x="4078932" y="2595550"/>
                  <a:pt x="3916264" y="2529865"/>
                </a:cubicBezTo>
                <a:cubicBezTo>
                  <a:pt x="3753606" y="2464190"/>
                  <a:pt x="3622475" y="2340794"/>
                  <a:pt x="3547037" y="2182431"/>
                </a:cubicBezTo>
                <a:lnTo>
                  <a:pt x="3397418" y="1870011"/>
                </a:lnTo>
                <a:cubicBezTo>
                  <a:pt x="3305464" y="1993312"/>
                  <a:pt x="3158845" y="2069846"/>
                  <a:pt x="2999692" y="2069846"/>
                </a:cubicBezTo>
                <a:cubicBezTo>
                  <a:pt x="2782798" y="2069846"/>
                  <a:pt x="2592737" y="1928323"/>
                  <a:pt x="2527747" y="1726050"/>
                </a:cubicBezTo>
                <a:lnTo>
                  <a:pt x="2353421" y="1726050"/>
                </a:lnTo>
                <a:cubicBezTo>
                  <a:pt x="2288422" y="1928323"/>
                  <a:pt x="2098303" y="2069846"/>
                  <a:pt x="1881371" y="2069846"/>
                </a:cubicBezTo>
                <a:cubicBezTo>
                  <a:pt x="1722304" y="2069846"/>
                  <a:pt x="1575752" y="1993398"/>
                  <a:pt x="1483779" y="1870183"/>
                </a:cubicBezTo>
                <a:lnTo>
                  <a:pt x="1334522" y="2182546"/>
                </a:lnTo>
                <a:cubicBezTo>
                  <a:pt x="1217336" y="2428567"/>
                  <a:pt x="942664" y="2581205"/>
                  <a:pt x="664876" y="2581215"/>
                </a:cubicBezTo>
                <a:cubicBezTo>
                  <a:pt x="579485" y="2581215"/>
                  <a:pt x="493836" y="2566794"/>
                  <a:pt x="412340" y="2536237"/>
                </a:cubicBezTo>
                <a:cubicBezTo>
                  <a:pt x="88538" y="2414737"/>
                  <a:pt x="-71882" y="2060321"/>
                  <a:pt x="30883" y="1693484"/>
                </a:cubicBezTo>
                <a:lnTo>
                  <a:pt x="341950" y="582669"/>
                </a:lnTo>
                <a:cubicBezTo>
                  <a:pt x="402015" y="368052"/>
                  <a:pt x="550453" y="187106"/>
                  <a:pt x="749182" y="86236"/>
                </a:cubicBezTo>
                <a:cubicBezTo>
                  <a:pt x="947950" y="-14653"/>
                  <a:pt x="1181674" y="-27616"/>
                  <a:pt x="1390415" y="50593"/>
                </a:cubicBezTo>
                <a:cubicBezTo>
                  <a:pt x="1543120" y="107896"/>
                  <a:pt x="1672679" y="208575"/>
                  <a:pt x="1765138" y="341744"/>
                </a:cubicBezTo>
                <a:cubicBezTo>
                  <a:pt x="1765176" y="341744"/>
                  <a:pt x="1765605" y="342030"/>
                  <a:pt x="1766414" y="342030"/>
                </a:cubicBezTo>
                <a:lnTo>
                  <a:pt x="3115221" y="342030"/>
                </a:lnTo>
                <a:cubicBezTo>
                  <a:pt x="3116116" y="342030"/>
                  <a:pt x="3116554" y="341677"/>
                  <a:pt x="3116554" y="341677"/>
                </a:cubicBezTo>
                <a:cubicBezTo>
                  <a:pt x="3209042" y="208566"/>
                  <a:pt x="3338639" y="107886"/>
                  <a:pt x="3491249" y="50612"/>
                </a:cubicBezTo>
                <a:cubicBezTo>
                  <a:pt x="3569523" y="21262"/>
                  <a:pt x="3651309" y="4745"/>
                  <a:pt x="3733449" y="88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07FB386-67BD-497C-9AF3-275C1AE5D06F}"/>
              </a:ext>
            </a:extLst>
          </p:cNvPr>
          <p:cNvSpPr>
            <a:spLocks noChangeAspect="1"/>
          </p:cNvSpPr>
          <p:nvPr/>
        </p:nvSpPr>
        <p:spPr>
          <a:xfrm>
            <a:off x="8540935" y="2151324"/>
            <a:ext cx="853440" cy="670084"/>
          </a:xfrm>
          <a:custGeom>
            <a:avLst/>
            <a:gdLst>
              <a:gd name="connsiteX0" fmla="*/ 2438400 w 4876800"/>
              <a:gd name="connsiteY0" fmla="*/ 3257550 h 3829050"/>
              <a:gd name="connsiteX1" fmla="*/ 2819400 w 4876800"/>
              <a:gd name="connsiteY1" fmla="*/ 3257550 h 3829050"/>
              <a:gd name="connsiteX2" fmla="*/ 2914650 w 4876800"/>
              <a:gd name="connsiteY2" fmla="*/ 3352800 h 3829050"/>
              <a:gd name="connsiteX3" fmla="*/ 2819400 w 4876800"/>
              <a:gd name="connsiteY3" fmla="*/ 3448050 h 3829050"/>
              <a:gd name="connsiteX4" fmla="*/ 2438400 w 4876800"/>
              <a:gd name="connsiteY4" fmla="*/ 3448050 h 3829050"/>
              <a:gd name="connsiteX5" fmla="*/ 2343150 w 4876800"/>
              <a:gd name="connsiteY5" fmla="*/ 3352800 h 3829050"/>
              <a:gd name="connsiteX6" fmla="*/ 2438400 w 4876800"/>
              <a:gd name="connsiteY6" fmla="*/ 3257550 h 3829050"/>
              <a:gd name="connsiteX7" fmla="*/ 2057400 w 4876800"/>
              <a:gd name="connsiteY7" fmla="*/ 3257550 h 3829050"/>
              <a:gd name="connsiteX8" fmla="*/ 2152650 w 4876800"/>
              <a:gd name="connsiteY8" fmla="*/ 3352800 h 3829050"/>
              <a:gd name="connsiteX9" fmla="*/ 2057400 w 4876800"/>
              <a:gd name="connsiteY9" fmla="*/ 3448050 h 3829050"/>
              <a:gd name="connsiteX10" fmla="*/ 1962150 w 4876800"/>
              <a:gd name="connsiteY10" fmla="*/ 3352800 h 3829050"/>
              <a:gd name="connsiteX11" fmla="*/ 2057400 w 4876800"/>
              <a:gd name="connsiteY11" fmla="*/ 3257550 h 3829050"/>
              <a:gd name="connsiteX12" fmla="*/ 3621137 w 4876800"/>
              <a:gd name="connsiteY12" fmla="*/ 2610668 h 3829050"/>
              <a:gd name="connsiteX13" fmla="*/ 3260303 w 4876800"/>
              <a:gd name="connsiteY13" fmla="*/ 2842729 h 3829050"/>
              <a:gd name="connsiteX14" fmla="*/ 3806168 w 4876800"/>
              <a:gd name="connsiteY14" fmla="*/ 3638550 h 3829050"/>
              <a:gd name="connsiteX15" fmla="*/ 4326210 w 4876800"/>
              <a:gd name="connsiteY15" fmla="*/ 3638550 h 3829050"/>
              <a:gd name="connsiteX16" fmla="*/ 2602148 w 4876800"/>
              <a:gd name="connsiteY16" fmla="*/ 2219995 h 3829050"/>
              <a:gd name="connsiteX17" fmla="*/ 2093379 w 4876800"/>
              <a:gd name="connsiteY17" fmla="*/ 2484797 h 3829050"/>
              <a:gd name="connsiteX18" fmla="*/ 2049400 w 4876800"/>
              <a:gd name="connsiteY18" fmla="*/ 2495550 h 3829050"/>
              <a:gd name="connsiteX19" fmla="*/ 2005422 w 4876800"/>
              <a:gd name="connsiteY19" fmla="*/ 2484797 h 3829050"/>
              <a:gd name="connsiteX20" fmla="*/ 1504094 w 4876800"/>
              <a:gd name="connsiteY20" fmla="*/ 2223827 h 3829050"/>
              <a:gd name="connsiteX21" fmla="*/ 524693 w 4876800"/>
              <a:gd name="connsiteY21" fmla="*/ 3638550 h 3829050"/>
              <a:gd name="connsiteX22" fmla="*/ 3575149 w 4876800"/>
              <a:gd name="connsiteY22" fmla="*/ 3638550 h 3829050"/>
              <a:gd name="connsiteX23" fmla="*/ 3199842 w 4876800"/>
              <a:gd name="connsiteY23" fmla="*/ 2069232 h 3829050"/>
              <a:gd name="connsiteX24" fmla="*/ 3121372 w 4876800"/>
              <a:gd name="connsiteY24" fmla="*/ 2110271 h 3829050"/>
              <a:gd name="connsiteX25" fmla="*/ 2938797 w 4876800"/>
              <a:gd name="connsiteY25" fmla="*/ 2373957 h 3829050"/>
              <a:gd name="connsiteX26" fmla="*/ 3152514 w 4876800"/>
              <a:gd name="connsiteY26" fmla="*/ 2685566 h 3829050"/>
              <a:gd name="connsiteX27" fmla="*/ 3513348 w 4876800"/>
              <a:gd name="connsiteY27" fmla="*/ 2453469 h 3829050"/>
              <a:gd name="connsiteX28" fmla="*/ 3278163 w 4876800"/>
              <a:gd name="connsiteY28" fmla="*/ 2110606 h 3829050"/>
              <a:gd name="connsiteX29" fmla="*/ 3199842 w 4876800"/>
              <a:gd name="connsiteY29" fmla="*/ 2069232 h 3829050"/>
              <a:gd name="connsiteX30" fmla="*/ 2056656 w 4876800"/>
              <a:gd name="connsiteY30" fmla="*/ 1497732 h 3829050"/>
              <a:gd name="connsiteX31" fmla="*/ 1978372 w 4876800"/>
              <a:gd name="connsiteY31" fmla="*/ 1538734 h 3829050"/>
              <a:gd name="connsiteX32" fmla="*/ 1613408 w 4876800"/>
              <a:gd name="connsiteY32" fmla="*/ 2065920 h 3829050"/>
              <a:gd name="connsiteX33" fmla="*/ 2049400 w 4876800"/>
              <a:gd name="connsiteY33" fmla="*/ 2292920 h 3829050"/>
              <a:gd name="connsiteX34" fmla="*/ 2493615 w 4876800"/>
              <a:gd name="connsiteY34" fmla="*/ 2061716 h 3829050"/>
              <a:gd name="connsiteX35" fmla="*/ 2135163 w 4876800"/>
              <a:gd name="connsiteY35" fmla="*/ 1539106 h 3829050"/>
              <a:gd name="connsiteX36" fmla="*/ 2057660 w 4876800"/>
              <a:gd name="connsiteY36" fmla="*/ 1497732 h 3829050"/>
              <a:gd name="connsiteX37" fmla="*/ 2057400 w 4876800"/>
              <a:gd name="connsiteY37" fmla="*/ 1497769 h 3829050"/>
              <a:gd name="connsiteX38" fmla="*/ 2056656 w 4876800"/>
              <a:gd name="connsiteY38" fmla="*/ 1497732 h 3829050"/>
              <a:gd name="connsiteX39" fmla="*/ 2151682 w 4876800"/>
              <a:gd name="connsiteY39" fmla="*/ 190500 h 3829050"/>
              <a:gd name="connsiteX40" fmla="*/ 2151682 w 4876800"/>
              <a:gd name="connsiteY40" fmla="*/ 762000 h 3829050"/>
              <a:gd name="connsiteX41" fmla="*/ 2970460 w 4876800"/>
              <a:gd name="connsiteY41" fmla="*/ 762000 h 3829050"/>
              <a:gd name="connsiteX42" fmla="*/ 2752055 w 4876800"/>
              <a:gd name="connsiteY42" fmla="*/ 543595 h 3829050"/>
              <a:gd name="connsiteX43" fmla="*/ 2752055 w 4876800"/>
              <a:gd name="connsiteY43" fmla="*/ 408905 h 3829050"/>
              <a:gd name="connsiteX44" fmla="*/ 2970460 w 4876800"/>
              <a:gd name="connsiteY44" fmla="*/ 190500 h 3829050"/>
              <a:gd name="connsiteX45" fmla="*/ 2057400 w 4876800"/>
              <a:gd name="connsiteY45" fmla="*/ 0 h 3829050"/>
              <a:gd name="connsiteX46" fmla="*/ 3200400 w 4876800"/>
              <a:gd name="connsiteY46" fmla="*/ 0 h 3829050"/>
              <a:gd name="connsiteX47" fmla="*/ 3288395 w 4876800"/>
              <a:gd name="connsiteY47" fmla="*/ 58787 h 3829050"/>
              <a:gd name="connsiteX48" fmla="*/ 3267745 w 4876800"/>
              <a:gd name="connsiteY48" fmla="*/ 162594 h 3829050"/>
              <a:gd name="connsiteX49" fmla="*/ 2954089 w 4876800"/>
              <a:gd name="connsiteY49" fmla="*/ 476250 h 3829050"/>
              <a:gd name="connsiteX50" fmla="*/ 3267745 w 4876800"/>
              <a:gd name="connsiteY50" fmla="*/ 789905 h 3829050"/>
              <a:gd name="connsiteX51" fmla="*/ 3288395 w 4876800"/>
              <a:gd name="connsiteY51" fmla="*/ 893713 h 3829050"/>
              <a:gd name="connsiteX52" fmla="*/ 3200400 w 4876800"/>
              <a:gd name="connsiteY52" fmla="*/ 952500 h 3829050"/>
              <a:gd name="connsiteX53" fmla="*/ 2151682 w 4876800"/>
              <a:gd name="connsiteY53" fmla="*/ 952500 h 3829050"/>
              <a:gd name="connsiteX54" fmla="*/ 2151682 w 4876800"/>
              <a:gd name="connsiteY54" fmla="*/ 1323938 h 3829050"/>
              <a:gd name="connsiteX55" fmla="*/ 2292288 w 4876800"/>
              <a:gd name="connsiteY55" fmla="*/ 1431429 h 3829050"/>
              <a:gd name="connsiteX56" fmla="*/ 2823493 w 4876800"/>
              <a:gd name="connsiteY56" fmla="*/ 2205856 h 3829050"/>
              <a:gd name="connsiteX57" fmla="*/ 2964731 w 4876800"/>
              <a:gd name="connsiteY57" fmla="*/ 2001850 h 3829050"/>
              <a:gd name="connsiteX58" fmla="*/ 3199619 w 4876800"/>
              <a:gd name="connsiteY58" fmla="*/ 1878732 h 3829050"/>
              <a:gd name="connsiteX59" fmla="*/ 3200214 w 4876800"/>
              <a:gd name="connsiteY59" fmla="*/ 1878732 h 3829050"/>
              <a:gd name="connsiteX60" fmla="*/ 3435251 w 4876800"/>
              <a:gd name="connsiteY60" fmla="*/ 2002854 h 3829050"/>
              <a:gd name="connsiteX61" fmla="*/ 4557192 w 4876800"/>
              <a:gd name="connsiteY61" fmla="*/ 3638550 h 3829050"/>
              <a:gd name="connsiteX62" fmla="*/ 4781550 w 4876800"/>
              <a:gd name="connsiteY62" fmla="*/ 3638550 h 3829050"/>
              <a:gd name="connsiteX63" fmla="*/ 4876800 w 4876800"/>
              <a:gd name="connsiteY63" fmla="*/ 3733800 h 3829050"/>
              <a:gd name="connsiteX64" fmla="*/ 4781550 w 4876800"/>
              <a:gd name="connsiteY64" fmla="*/ 3829050 h 3829050"/>
              <a:gd name="connsiteX65" fmla="*/ 95250 w 4876800"/>
              <a:gd name="connsiteY65" fmla="*/ 3829050 h 3829050"/>
              <a:gd name="connsiteX66" fmla="*/ 0 w 4876800"/>
              <a:gd name="connsiteY66" fmla="*/ 3733800 h 3829050"/>
              <a:gd name="connsiteX67" fmla="*/ 95250 w 4876800"/>
              <a:gd name="connsiteY67" fmla="*/ 3638550 h 3829050"/>
              <a:gd name="connsiteX68" fmla="*/ 293005 w 4876800"/>
              <a:gd name="connsiteY68" fmla="*/ 3638550 h 3829050"/>
              <a:gd name="connsiteX69" fmla="*/ 1394184 w 4876800"/>
              <a:gd name="connsiteY69" fmla="*/ 2047912 h 3829050"/>
              <a:gd name="connsiteX70" fmla="*/ 1395301 w 4876800"/>
              <a:gd name="connsiteY70" fmla="*/ 2046312 h 3829050"/>
              <a:gd name="connsiteX71" fmla="*/ 1821730 w 4876800"/>
              <a:gd name="connsiteY71" fmla="*/ 1430350 h 3829050"/>
              <a:gd name="connsiteX72" fmla="*/ 1962150 w 4876800"/>
              <a:gd name="connsiteY72" fmla="*/ 1323454 h 3829050"/>
              <a:gd name="connsiteX73" fmla="*/ 1962150 w 4876800"/>
              <a:gd name="connsiteY73" fmla="*/ 95250 h 3829050"/>
              <a:gd name="connsiteX74" fmla="*/ 2057400 w 4876800"/>
              <a:gd name="connsiteY74" fmla="*/ 0 h 382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876800" h="3829050">
                <a:moveTo>
                  <a:pt x="2438400" y="3257550"/>
                </a:moveTo>
                <a:lnTo>
                  <a:pt x="2819400" y="3257550"/>
                </a:lnTo>
                <a:cubicBezTo>
                  <a:pt x="2872011" y="3257550"/>
                  <a:pt x="2914650" y="3300189"/>
                  <a:pt x="2914650" y="3352800"/>
                </a:cubicBezTo>
                <a:cubicBezTo>
                  <a:pt x="2914650" y="3405411"/>
                  <a:pt x="2872011" y="3448050"/>
                  <a:pt x="2819400" y="3448050"/>
                </a:cubicBezTo>
                <a:lnTo>
                  <a:pt x="2438400" y="3448050"/>
                </a:lnTo>
                <a:cubicBezTo>
                  <a:pt x="2385789" y="3448050"/>
                  <a:pt x="2343150" y="3405411"/>
                  <a:pt x="2343150" y="3352800"/>
                </a:cubicBezTo>
                <a:cubicBezTo>
                  <a:pt x="2343150" y="3300189"/>
                  <a:pt x="2385789" y="3257550"/>
                  <a:pt x="2438400" y="3257550"/>
                </a:cubicBezTo>
                <a:close/>
                <a:moveTo>
                  <a:pt x="2057400" y="3257550"/>
                </a:moveTo>
                <a:cubicBezTo>
                  <a:pt x="2109973" y="3257550"/>
                  <a:pt x="2152650" y="3300226"/>
                  <a:pt x="2152650" y="3352800"/>
                </a:cubicBezTo>
                <a:cubicBezTo>
                  <a:pt x="2152650" y="3405373"/>
                  <a:pt x="2109973" y="3448050"/>
                  <a:pt x="2057400" y="3448050"/>
                </a:cubicBezTo>
                <a:cubicBezTo>
                  <a:pt x="2004715" y="3448050"/>
                  <a:pt x="1962150" y="3405373"/>
                  <a:pt x="1962150" y="3352800"/>
                </a:cubicBezTo>
                <a:cubicBezTo>
                  <a:pt x="1962150" y="3300226"/>
                  <a:pt x="2004715" y="3257550"/>
                  <a:pt x="2057400" y="3257550"/>
                </a:cubicBezTo>
                <a:close/>
                <a:moveTo>
                  <a:pt x="3621137" y="2610668"/>
                </a:moveTo>
                <a:lnTo>
                  <a:pt x="3260303" y="2842729"/>
                </a:lnTo>
                <a:lnTo>
                  <a:pt x="3806168" y="3638550"/>
                </a:lnTo>
                <a:lnTo>
                  <a:pt x="4326210" y="3638550"/>
                </a:lnTo>
                <a:close/>
                <a:moveTo>
                  <a:pt x="2602148" y="2219995"/>
                </a:moveTo>
                <a:lnTo>
                  <a:pt x="2093379" y="2484797"/>
                </a:lnTo>
                <a:cubicBezTo>
                  <a:pt x="2079575" y="2491978"/>
                  <a:pt x="2064506" y="2495550"/>
                  <a:pt x="2049400" y="2495550"/>
                </a:cubicBezTo>
                <a:cubicBezTo>
                  <a:pt x="2034294" y="2495550"/>
                  <a:pt x="2019188" y="2491941"/>
                  <a:pt x="2005422" y="2484797"/>
                </a:cubicBezTo>
                <a:lnTo>
                  <a:pt x="1504094" y="2223827"/>
                </a:lnTo>
                <a:lnTo>
                  <a:pt x="524693" y="3638550"/>
                </a:lnTo>
                <a:lnTo>
                  <a:pt x="3575149" y="3638550"/>
                </a:lnTo>
                <a:close/>
                <a:moveTo>
                  <a:pt x="3199842" y="2069232"/>
                </a:moveTo>
                <a:cubicBezTo>
                  <a:pt x="3168402" y="2069232"/>
                  <a:pt x="3139455" y="2084114"/>
                  <a:pt x="3121372" y="2110271"/>
                </a:cubicBezTo>
                <a:lnTo>
                  <a:pt x="2938797" y="2373957"/>
                </a:lnTo>
                <a:lnTo>
                  <a:pt x="3152514" y="2685566"/>
                </a:lnTo>
                <a:lnTo>
                  <a:pt x="3513348" y="2453469"/>
                </a:lnTo>
                <a:lnTo>
                  <a:pt x="3278163" y="2110606"/>
                </a:lnTo>
                <a:cubicBezTo>
                  <a:pt x="3260192" y="2084375"/>
                  <a:pt x="3231617" y="2069306"/>
                  <a:pt x="3199842" y="2069232"/>
                </a:cubicBezTo>
                <a:close/>
                <a:moveTo>
                  <a:pt x="2056656" y="1497732"/>
                </a:moveTo>
                <a:cubicBezTo>
                  <a:pt x="2024918" y="1497769"/>
                  <a:pt x="1996417" y="1512689"/>
                  <a:pt x="1978372" y="1538734"/>
                </a:cubicBezTo>
                <a:lnTo>
                  <a:pt x="1613408" y="2065920"/>
                </a:lnTo>
                <a:lnTo>
                  <a:pt x="2049400" y="2292920"/>
                </a:lnTo>
                <a:lnTo>
                  <a:pt x="2493615" y="2061716"/>
                </a:lnTo>
                <a:lnTo>
                  <a:pt x="2135163" y="1539106"/>
                </a:lnTo>
                <a:cubicBezTo>
                  <a:pt x="2117303" y="1513024"/>
                  <a:pt x="2089100" y="1498029"/>
                  <a:pt x="2057660" y="1497732"/>
                </a:cubicBezTo>
                <a:cubicBezTo>
                  <a:pt x="2057549" y="1497732"/>
                  <a:pt x="2057474" y="1497769"/>
                  <a:pt x="2057400" y="1497769"/>
                </a:cubicBezTo>
                <a:cubicBezTo>
                  <a:pt x="2057139" y="1497769"/>
                  <a:pt x="2056879" y="1497732"/>
                  <a:pt x="2056656" y="1497732"/>
                </a:cubicBezTo>
                <a:close/>
                <a:moveTo>
                  <a:pt x="2151682" y="190500"/>
                </a:moveTo>
                <a:lnTo>
                  <a:pt x="2151682" y="762000"/>
                </a:lnTo>
                <a:lnTo>
                  <a:pt x="2970460" y="762000"/>
                </a:lnTo>
                <a:lnTo>
                  <a:pt x="2752055" y="543595"/>
                </a:lnTo>
                <a:cubicBezTo>
                  <a:pt x="2714848" y="506387"/>
                  <a:pt x="2714848" y="446112"/>
                  <a:pt x="2752055" y="408905"/>
                </a:cubicBezTo>
                <a:lnTo>
                  <a:pt x="2970460" y="190500"/>
                </a:lnTo>
                <a:close/>
                <a:moveTo>
                  <a:pt x="2057400" y="0"/>
                </a:moveTo>
                <a:lnTo>
                  <a:pt x="3200400" y="0"/>
                </a:lnTo>
                <a:cubicBezTo>
                  <a:pt x="3238909" y="0"/>
                  <a:pt x="3273661" y="23217"/>
                  <a:pt x="3288395" y="58787"/>
                </a:cubicBezTo>
                <a:cubicBezTo>
                  <a:pt x="3303128" y="94394"/>
                  <a:pt x="3294980" y="135359"/>
                  <a:pt x="3267745" y="162594"/>
                </a:cubicBezTo>
                <a:lnTo>
                  <a:pt x="2954089" y="476250"/>
                </a:lnTo>
                <a:lnTo>
                  <a:pt x="3267745" y="789905"/>
                </a:lnTo>
                <a:cubicBezTo>
                  <a:pt x="3294980" y="817141"/>
                  <a:pt x="3303128" y="858106"/>
                  <a:pt x="3288395" y="893713"/>
                </a:cubicBezTo>
                <a:cubicBezTo>
                  <a:pt x="3273661" y="929283"/>
                  <a:pt x="3238909" y="952500"/>
                  <a:pt x="3200400" y="952500"/>
                </a:cubicBezTo>
                <a:lnTo>
                  <a:pt x="2151682" y="952500"/>
                </a:lnTo>
                <a:lnTo>
                  <a:pt x="2151682" y="1323938"/>
                </a:lnTo>
                <a:cubicBezTo>
                  <a:pt x="2207679" y="1343918"/>
                  <a:pt x="2257797" y="1381050"/>
                  <a:pt x="2292288" y="1431429"/>
                </a:cubicBezTo>
                <a:lnTo>
                  <a:pt x="2823493" y="2205856"/>
                </a:lnTo>
                <a:lnTo>
                  <a:pt x="2964731" y="2001850"/>
                </a:lnTo>
                <a:cubicBezTo>
                  <a:pt x="3018085" y="1924757"/>
                  <a:pt x="3105857" y="1878732"/>
                  <a:pt x="3199619" y="1878732"/>
                </a:cubicBezTo>
                <a:cubicBezTo>
                  <a:pt x="3199842" y="1878732"/>
                  <a:pt x="3200028" y="1878732"/>
                  <a:pt x="3200214" y="1878732"/>
                </a:cubicBezTo>
                <a:cubicBezTo>
                  <a:pt x="3294236" y="1878955"/>
                  <a:pt x="3382082" y="1925352"/>
                  <a:pt x="3435251" y="2002854"/>
                </a:cubicBezTo>
                <a:lnTo>
                  <a:pt x="4557192" y="3638550"/>
                </a:lnTo>
                <a:lnTo>
                  <a:pt x="4781550" y="3638550"/>
                </a:lnTo>
                <a:cubicBezTo>
                  <a:pt x="4834161" y="3638550"/>
                  <a:pt x="4876800" y="3681189"/>
                  <a:pt x="4876800" y="3733800"/>
                </a:cubicBezTo>
                <a:cubicBezTo>
                  <a:pt x="4876800" y="3786411"/>
                  <a:pt x="4834161" y="3829050"/>
                  <a:pt x="4781550" y="3829050"/>
                </a:cubicBezTo>
                <a:lnTo>
                  <a:pt x="95250" y="3829050"/>
                </a:lnTo>
                <a:cubicBezTo>
                  <a:pt x="42639" y="3829050"/>
                  <a:pt x="0" y="3786411"/>
                  <a:pt x="0" y="3733800"/>
                </a:cubicBezTo>
                <a:cubicBezTo>
                  <a:pt x="0" y="3681189"/>
                  <a:pt x="42639" y="3638550"/>
                  <a:pt x="95250" y="3638550"/>
                </a:cubicBezTo>
                <a:lnTo>
                  <a:pt x="293005" y="3638550"/>
                </a:lnTo>
                <a:lnTo>
                  <a:pt x="1394184" y="2047912"/>
                </a:lnTo>
                <a:cubicBezTo>
                  <a:pt x="1394557" y="2047391"/>
                  <a:pt x="1394929" y="2046833"/>
                  <a:pt x="1395301" y="2046312"/>
                </a:cubicBezTo>
                <a:lnTo>
                  <a:pt x="1821730" y="1430350"/>
                </a:lnTo>
                <a:cubicBezTo>
                  <a:pt x="1856482" y="1380083"/>
                  <a:pt x="1905967" y="1343136"/>
                  <a:pt x="1962150" y="1323454"/>
                </a:cubicBezTo>
                <a:lnTo>
                  <a:pt x="1962150" y="95250"/>
                </a:lnTo>
                <a:cubicBezTo>
                  <a:pt x="1962150" y="42639"/>
                  <a:pt x="2004789" y="0"/>
                  <a:pt x="2057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98456ADB-9621-4399-8BE1-1900C44B6243}"/>
              </a:ext>
            </a:extLst>
          </p:cNvPr>
          <p:cNvSpPr>
            <a:spLocks noChangeAspect="1"/>
          </p:cNvSpPr>
          <p:nvPr/>
        </p:nvSpPr>
        <p:spPr>
          <a:xfrm>
            <a:off x="11766865" y="4728764"/>
            <a:ext cx="853440" cy="853440"/>
          </a:xfrm>
          <a:custGeom>
            <a:avLst/>
            <a:gdLst>
              <a:gd name="connsiteX0" fmla="*/ 1619250 w 4876800"/>
              <a:gd name="connsiteY0" fmla="*/ 3352800 h 4876800"/>
              <a:gd name="connsiteX1" fmla="*/ 1714500 w 4876800"/>
              <a:gd name="connsiteY1" fmla="*/ 3448050 h 4876800"/>
              <a:gd name="connsiteX2" fmla="*/ 1619250 w 4876800"/>
              <a:gd name="connsiteY2" fmla="*/ 3543300 h 4876800"/>
              <a:gd name="connsiteX3" fmla="*/ 1524000 w 4876800"/>
              <a:gd name="connsiteY3" fmla="*/ 3448050 h 4876800"/>
              <a:gd name="connsiteX4" fmla="*/ 1619250 w 4876800"/>
              <a:gd name="connsiteY4" fmla="*/ 3352800 h 4876800"/>
              <a:gd name="connsiteX5" fmla="*/ 476250 w 4876800"/>
              <a:gd name="connsiteY5" fmla="*/ 3352800 h 4876800"/>
              <a:gd name="connsiteX6" fmla="*/ 571500 w 4876800"/>
              <a:gd name="connsiteY6" fmla="*/ 3448050 h 4876800"/>
              <a:gd name="connsiteX7" fmla="*/ 571500 w 4876800"/>
              <a:gd name="connsiteY7" fmla="*/ 3829050 h 4876800"/>
              <a:gd name="connsiteX8" fmla="*/ 476250 w 4876800"/>
              <a:gd name="connsiteY8" fmla="*/ 3924300 h 4876800"/>
              <a:gd name="connsiteX9" fmla="*/ 381000 w 4876800"/>
              <a:gd name="connsiteY9" fmla="*/ 3829050 h 4876800"/>
              <a:gd name="connsiteX10" fmla="*/ 381000 w 4876800"/>
              <a:gd name="connsiteY10" fmla="*/ 3448050 h 4876800"/>
              <a:gd name="connsiteX11" fmla="*/ 476250 w 4876800"/>
              <a:gd name="connsiteY11" fmla="*/ 3352800 h 4876800"/>
              <a:gd name="connsiteX12" fmla="*/ 476250 w 4876800"/>
              <a:gd name="connsiteY12" fmla="*/ 2971800 h 4876800"/>
              <a:gd name="connsiteX13" fmla="*/ 571500 w 4876800"/>
              <a:gd name="connsiteY13" fmla="*/ 3067050 h 4876800"/>
              <a:gd name="connsiteX14" fmla="*/ 476250 w 4876800"/>
              <a:gd name="connsiteY14" fmla="*/ 3162300 h 4876800"/>
              <a:gd name="connsiteX15" fmla="*/ 381000 w 4876800"/>
              <a:gd name="connsiteY15" fmla="*/ 3067050 h 4876800"/>
              <a:gd name="connsiteX16" fmla="*/ 476250 w 4876800"/>
              <a:gd name="connsiteY16" fmla="*/ 2971800 h 4876800"/>
              <a:gd name="connsiteX17" fmla="*/ 2641327 w 4876800"/>
              <a:gd name="connsiteY17" fmla="*/ 2876550 h 4876800"/>
              <a:gd name="connsiteX18" fmla="*/ 2648954 w 4876800"/>
              <a:gd name="connsiteY18" fmla="*/ 2894074 h 4876800"/>
              <a:gd name="connsiteX19" fmla="*/ 2819400 w 4876800"/>
              <a:gd name="connsiteY19" fmla="*/ 3235040 h 4876800"/>
              <a:gd name="connsiteX20" fmla="*/ 2989771 w 4876800"/>
              <a:gd name="connsiteY20" fmla="*/ 2894260 h 4876800"/>
              <a:gd name="connsiteX21" fmla="*/ 2997473 w 4876800"/>
              <a:gd name="connsiteY21" fmla="*/ 2876550 h 4876800"/>
              <a:gd name="connsiteX22" fmla="*/ 476250 w 4876800"/>
              <a:gd name="connsiteY22" fmla="*/ 2209800 h 4876800"/>
              <a:gd name="connsiteX23" fmla="*/ 571500 w 4876800"/>
              <a:gd name="connsiteY23" fmla="*/ 2305050 h 4876800"/>
              <a:gd name="connsiteX24" fmla="*/ 571500 w 4876800"/>
              <a:gd name="connsiteY24" fmla="*/ 2686050 h 4876800"/>
              <a:gd name="connsiteX25" fmla="*/ 476250 w 4876800"/>
              <a:gd name="connsiteY25" fmla="*/ 2781300 h 4876800"/>
              <a:gd name="connsiteX26" fmla="*/ 381000 w 4876800"/>
              <a:gd name="connsiteY26" fmla="*/ 2686050 h 4876800"/>
              <a:gd name="connsiteX27" fmla="*/ 381000 w 4876800"/>
              <a:gd name="connsiteY27" fmla="*/ 2305050 h 4876800"/>
              <a:gd name="connsiteX28" fmla="*/ 476250 w 4876800"/>
              <a:gd name="connsiteY28" fmla="*/ 2209800 h 4876800"/>
              <a:gd name="connsiteX29" fmla="*/ 952500 w 4876800"/>
              <a:gd name="connsiteY29" fmla="*/ 1828800 h 4876800"/>
              <a:gd name="connsiteX30" fmla="*/ 952500 w 4876800"/>
              <a:gd name="connsiteY30" fmla="*/ 4305300 h 4876800"/>
              <a:gd name="connsiteX31" fmla="*/ 4305300 w 4876800"/>
              <a:gd name="connsiteY31" fmla="*/ 4305300 h 4876800"/>
              <a:gd name="connsiteX32" fmla="*/ 4305300 w 4876800"/>
              <a:gd name="connsiteY32" fmla="*/ 1828800 h 4876800"/>
              <a:gd name="connsiteX33" fmla="*/ 3200400 w 4876800"/>
              <a:gd name="connsiteY33" fmla="*/ 1828800 h 4876800"/>
              <a:gd name="connsiteX34" fmla="*/ 3200400 w 4876800"/>
              <a:gd name="connsiteY34" fmla="*/ 2809131 h 4876800"/>
              <a:gd name="connsiteX35" fmla="*/ 3160067 w 4876800"/>
              <a:gd name="connsiteY35" fmla="*/ 2979613 h 4876800"/>
              <a:gd name="connsiteX36" fmla="*/ 2973511 w 4876800"/>
              <a:gd name="connsiteY36" fmla="*/ 3352800 h 4876800"/>
              <a:gd name="connsiteX37" fmla="*/ 3581400 w 4876800"/>
              <a:gd name="connsiteY37" fmla="*/ 3352800 h 4876800"/>
              <a:gd name="connsiteX38" fmla="*/ 3676650 w 4876800"/>
              <a:gd name="connsiteY38" fmla="*/ 3448050 h 4876800"/>
              <a:gd name="connsiteX39" fmla="*/ 3581400 w 4876800"/>
              <a:gd name="connsiteY39" fmla="*/ 3543300 h 4876800"/>
              <a:gd name="connsiteX40" fmla="*/ 2000250 w 4876800"/>
              <a:gd name="connsiteY40" fmla="*/ 3543300 h 4876800"/>
              <a:gd name="connsiteX41" fmla="*/ 1905000 w 4876800"/>
              <a:gd name="connsiteY41" fmla="*/ 3448050 h 4876800"/>
              <a:gd name="connsiteX42" fmla="*/ 2000250 w 4876800"/>
              <a:gd name="connsiteY42" fmla="*/ 3352800 h 4876800"/>
              <a:gd name="connsiteX43" fmla="*/ 2665288 w 4876800"/>
              <a:gd name="connsiteY43" fmla="*/ 3352800 h 4876800"/>
              <a:gd name="connsiteX44" fmla="*/ 2478658 w 4876800"/>
              <a:gd name="connsiteY44" fmla="*/ 2979427 h 4876800"/>
              <a:gd name="connsiteX45" fmla="*/ 2438400 w 4876800"/>
              <a:gd name="connsiteY45" fmla="*/ 2809131 h 4876800"/>
              <a:gd name="connsiteX46" fmla="*/ 2438400 w 4876800"/>
              <a:gd name="connsiteY46" fmla="*/ 1828800 h 4876800"/>
              <a:gd name="connsiteX47" fmla="*/ 3200400 w 4876800"/>
              <a:gd name="connsiteY47" fmla="*/ 1447800 h 4876800"/>
              <a:gd name="connsiteX48" fmla="*/ 3200400 w 4876800"/>
              <a:gd name="connsiteY48" fmla="*/ 1638300 h 4876800"/>
              <a:gd name="connsiteX49" fmla="*/ 4400550 w 4876800"/>
              <a:gd name="connsiteY49" fmla="*/ 1638300 h 4876800"/>
              <a:gd name="connsiteX50" fmla="*/ 4495800 w 4876800"/>
              <a:gd name="connsiteY50" fmla="*/ 1733550 h 4876800"/>
              <a:gd name="connsiteX51" fmla="*/ 4495800 w 4876800"/>
              <a:gd name="connsiteY51" fmla="*/ 4400550 h 4876800"/>
              <a:gd name="connsiteX52" fmla="*/ 4400550 w 4876800"/>
              <a:gd name="connsiteY52" fmla="*/ 4495800 h 4876800"/>
              <a:gd name="connsiteX53" fmla="*/ 952500 w 4876800"/>
              <a:gd name="connsiteY53" fmla="*/ 4495800 h 4876800"/>
              <a:gd name="connsiteX54" fmla="*/ 952500 w 4876800"/>
              <a:gd name="connsiteY54" fmla="*/ 4686300 h 4876800"/>
              <a:gd name="connsiteX55" fmla="*/ 4400550 w 4876800"/>
              <a:gd name="connsiteY55" fmla="*/ 4686300 h 4876800"/>
              <a:gd name="connsiteX56" fmla="*/ 4686300 w 4876800"/>
              <a:gd name="connsiteY56" fmla="*/ 4400550 h 4876800"/>
              <a:gd name="connsiteX57" fmla="*/ 4686300 w 4876800"/>
              <a:gd name="connsiteY57" fmla="*/ 1733550 h 4876800"/>
              <a:gd name="connsiteX58" fmla="*/ 4400550 w 4876800"/>
              <a:gd name="connsiteY58" fmla="*/ 1447800 h 4876800"/>
              <a:gd name="connsiteX59" fmla="*/ 952500 w 4876800"/>
              <a:gd name="connsiteY59" fmla="*/ 1447800 h 4876800"/>
              <a:gd name="connsiteX60" fmla="*/ 952500 w 4876800"/>
              <a:gd name="connsiteY60" fmla="*/ 1638300 h 4876800"/>
              <a:gd name="connsiteX61" fmla="*/ 2438400 w 4876800"/>
              <a:gd name="connsiteY61" fmla="*/ 1638300 h 4876800"/>
              <a:gd name="connsiteX62" fmla="*/ 2438400 w 4876800"/>
              <a:gd name="connsiteY62" fmla="*/ 1447800 h 4876800"/>
              <a:gd name="connsiteX63" fmla="*/ 476250 w 4876800"/>
              <a:gd name="connsiteY63" fmla="*/ 1447800 h 4876800"/>
              <a:gd name="connsiteX64" fmla="*/ 190500 w 4876800"/>
              <a:gd name="connsiteY64" fmla="*/ 1733550 h 4876800"/>
              <a:gd name="connsiteX65" fmla="*/ 190500 w 4876800"/>
              <a:gd name="connsiteY65" fmla="*/ 4400550 h 4876800"/>
              <a:gd name="connsiteX66" fmla="*/ 476250 w 4876800"/>
              <a:gd name="connsiteY66" fmla="*/ 4686300 h 4876800"/>
              <a:gd name="connsiteX67" fmla="*/ 762000 w 4876800"/>
              <a:gd name="connsiteY67" fmla="*/ 4686300 h 4876800"/>
              <a:gd name="connsiteX68" fmla="*/ 762000 w 4876800"/>
              <a:gd name="connsiteY68" fmla="*/ 1447800 h 4876800"/>
              <a:gd name="connsiteX69" fmla="*/ 2628900 w 4876800"/>
              <a:gd name="connsiteY69" fmla="*/ 666750 h 4876800"/>
              <a:gd name="connsiteX70" fmla="*/ 2628900 w 4876800"/>
              <a:gd name="connsiteY70" fmla="*/ 2686050 h 4876800"/>
              <a:gd name="connsiteX71" fmla="*/ 3009900 w 4876800"/>
              <a:gd name="connsiteY71" fmla="*/ 2686050 h 4876800"/>
              <a:gd name="connsiteX72" fmla="*/ 3009900 w 4876800"/>
              <a:gd name="connsiteY72" fmla="*/ 666750 h 4876800"/>
              <a:gd name="connsiteX73" fmla="*/ 2819400 w 4876800"/>
              <a:gd name="connsiteY73" fmla="*/ 190500 h 4876800"/>
              <a:gd name="connsiteX74" fmla="*/ 2628900 w 4876800"/>
              <a:gd name="connsiteY74" fmla="*/ 381000 h 4876800"/>
              <a:gd name="connsiteX75" fmla="*/ 2628900 w 4876800"/>
              <a:gd name="connsiteY75" fmla="*/ 476250 h 4876800"/>
              <a:gd name="connsiteX76" fmla="*/ 3009900 w 4876800"/>
              <a:gd name="connsiteY76" fmla="*/ 476250 h 4876800"/>
              <a:gd name="connsiteX77" fmla="*/ 3009900 w 4876800"/>
              <a:gd name="connsiteY77" fmla="*/ 381000 h 4876800"/>
              <a:gd name="connsiteX78" fmla="*/ 2819400 w 4876800"/>
              <a:gd name="connsiteY78" fmla="*/ 190500 h 4876800"/>
              <a:gd name="connsiteX79" fmla="*/ 2819400 w 4876800"/>
              <a:gd name="connsiteY79" fmla="*/ 0 h 4876800"/>
              <a:gd name="connsiteX80" fmla="*/ 3200400 w 4876800"/>
              <a:gd name="connsiteY80" fmla="*/ 381000 h 4876800"/>
              <a:gd name="connsiteX81" fmla="*/ 3200400 w 4876800"/>
              <a:gd name="connsiteY81" fmla="*/ 1257300 h 4876800"/>
              <a:gd name="connsiteX82" fmla="*/ 4400550 w 4876800"/>
              <a:gd name="connsiteY82" fmla="*/ 1257300 h 4876800"/>
              <a:gd name="connsiteX83" fmla="*/ 4876800 w 4876800"/>
              <a:gd name="connsiteY83" fmla="*/ 1733550 h 4876800"/>
              <a:gd name="connsiteX84" fmla="*/ 4876800 w 4876800"/>
              <a:gd name="connsiteY84" fmla="*/ 4400550 h 4876800"/>
              <a:gd name="connsiteX85" fmla="*/ 4400550 w 4876800"/>
              <a:gd name="connsiteY85" fmla="*/ 4876800 h 4876800"/>
              <a:gd name="connsiteX86" fmla="*/ 476250 w 4876800"/>
              <a:gd name="connsiteY86" fmla="*/ 4876800 h 4876800"/>
              <a:gd name="connsiteX87" fmla="*/ 0 w 4876800"/>
              <a:gd name="connsiteY87" fmla="*/ 4400550 h 4876800"/>
              <a:gd name="connsiteX88" fmla="*/ 0 w 4876800"/>
              <a:gd name="connsiteY88" fmla="*/ 1733550 h 4876800"/>
              <a:gd name="connsiteX89" fmla="*/ 476250 w 4876800"/>
              <a:gd name="connsiteY89" fmla="*/ 1257300 h 4876800"/>
              <a:gd name="connsiteX90" fmla="*/ 2438400 w 4876800"/>
              <a:gd name="connsiteY90" fmla="*/ 1257300 h 4876800"/>
              <a:gd name="connsiteX91" fmla="*/ 2438400 w 4876800"/>
              <a:gd name="connsiteY91" fmla="*/ 381000 h 4876800"/>
              <a:gd name="connsiteX92" fmla="*/ 2819400 w 4876800"/>
              <a:gd name="connsiteY92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4876800" h="4876800">
                <a:moveTo>
                  <a:pt x="1619250" y="3352800"/>
                </a:moveTo>
                <a:cubicBezTo>
                  <a:pt x="1671823" y="3352800"/>
                  <a:pt x="1714500" y="3395476"/>
                  <a:pt x="1714500" y="3448050"/>
                </a:cubicBezTo>
                <a:cubicBezTo>
                  <a:pt x="1714500" y="3500623"/>
                  <a:pt x="1671823" y="3543300"/>
                  <a:pt x="1619250" y="3543300"/>
                </a:cubicBezTo>
                <a:cubicBezTo>
                  <a:pt x="1566676" y="3543300"/>
                  <a:pt x="1524000" y="3500623"/>
                  <a:pt x="1524000" y="3448050"/>
                </a:cubicBezTo>
                <a:cubicBezTo>
                  <a:pt x="1524000" y="3395476"/>
                  <a:pt x="1566676" y="3352800"/>
                  <a:pt x="1619250" y="3352800"/>
                </a:cubicBezTo>
                <a:close/>
                <a:moveTo>
                  <a:pt x="476250" y="3352800"/>
                </a:moveTo>
                <a:cubicBezTo>
                  <a:pt x="528861" y="3352800"/>
                  <a:pt x="571500" y="3395439"/>
                  <a:pt x="571500" y="3448050"/>
                </a:cubicBezTo>
                <a:lnTo>
                  <a:pt x="571500" y="3829050"/>
                </a:lnTo>
                <a:cubicBezTo>
                  <a:pt x="571500" y="3881661"/>
                  <a:pt x="528861" y="3924300"/>
                  <a:pt x="476250" y="3924300"/>
                </a:cubicBezTo>
                <a:cubicBezTo>
                  <a:pt x="423639" y="3924300"/>
                  <a:pt x="381000" y="3881661"/>
                  <a:pt x="381000" y="3829050"/>
                </a:cubicBezTo>
                <a:lnTo>
                  <a:pt x="381000" y="3448050"/>
                </a:lnTo>
                <a:cubicBezTo>
                  <a:pt x="381000" y="3395439"/>
                  <a:pt x="423639" y="3352800"/>
                  <a:pt x="476250" y="3352800"/>
                </a:cubicBezTo>
                <a:close/>
                <a:moveTo>
                  <a:pt x="476250" y="2971800"/>
                </a:moveTo>
                <a:cubicBezTo>
                  <a:pt x="528823" y="2971800"/>
                  <a:pt x="571500" y="3014476"/>
                  <a:pt x="571500" y="3067050"/>
                </a:cubicBezTo>
                <a:cubicBezTo>
                  <a:pt x="571500" y="3119623"/>
                  <a:pt x="528823" y="3162300"/>
                  <a:pt x="476250" y="3162300"/>
                </a:cubicBezTo>
                <a:cubicBezTo>
                  <a:pt x="423676" y="3162300"/>
                  <a:pt x="381000" y="3119623"/>
                  <a:pt x="381000" y="3067050"/>
                </a:cubicBezTo>
                <a:cubicBezTo>
                  <a:pt x="381000" y="3014476"/>
                  <a:pt x="423676" y="2971800"/>
                  <a:pt x="476250" y="2971800"/>
                </a:cubicBezTo>
                <a:close/>
                <a:moveTo>
                  <a:pt x="2641327" y="2876550"/>
                </a:moveTo>
                <a:cubicBezTo>
                  <a:pt x="2643597" y="2882540"/>
                  <a:pt x="2646090" y="2888382"/>
                  <a:pt x="2648954" y="2894074"/>
                </a:cubicBezTo>
                <a:lnTo>
                  <a:pt x="2819400" y="3235040"/>
                </a:lnTo>
                <a:lnTo>
                  <a:pt x="2989771" y="2894260"/>
                </a:lnTo>
                <a:cubicBezTo>
                  <a:pt x="2992636" y="2888493"/>
                  <a:pt x="2995166" y="2882577"/>
                  <a:pt x="2997473" y="2876550"/>
                </a:cubicBezTo>
                <a:close/>
                <a:moveTo>
                  <a:pt x="476250" y="2209800"/>
                </a:moveTo>
                <a:cubicBezTo>
                  <a:pt x="528861" y="2209800"/>
                  <a:pt x="571500" y="2252439"/>
                  <a:pt x="571500" y="2305050"/>
                </a:cubicBezTo>
                <a:lnTo>
                  <a:pt x="571500" y="2686050"/>
                </a:lnTo>
                <a:cubicBezTo>
                  <a:pt x="571500" y="2738661"/>
                  <a:pt x="528861" y="2781300"/>
                  <a:pt x="476250" y="2781300"/>
                </a:cubicBezTo>
                <a:cubicBezTo>
                  <a:pt x="423639" y="2781300"/>
                  <a:pt x="381000" y="2738661"/>
                  <a:pt x="381000" y="2686050"/>
                </a:cubicBezTo>
                <a:lnTo>
                  <a:pt x="381000" y="2305050"/>
                </a:lnTo>
                <a:cubicBezTo>
                  <a:pt x="381000" y="2252439"/>
                  <a:pt x="423639" y="2209800"/>
                  <a:pt x="476250" y="2209800"/>
                </a:cubicBezTo>
                <a:close/>
                <a:moveTo>
                  <a:pt x="952500" y="1828800"/>
                </a:moveTo>
                <a:lnTo>
                  <a:pt x="952500" y="4305300"/>
                </a:lnTo>
                <a:lnTo>
                  <a:pt x="4305300" y="4305300"/>
                </a:lnTo>
                <a:lnTo>
                  <a:pt x="4305300" y="1828800"/>
                </a:lnTo>
                <a:lnTo>
                  <a:pt x="3200400" y="1828800"/>
                </a:lnTo>
                <a:lnTo>
                  <a:pt x="3200400" y="2809131"/>
                </a:lnTo>
                <a:cubicBezTo>
                  <a:pt x="3200400" y="2868104"/>
                  <a:pt x="3186447" y="2927077"/>
                  <a:pt x="3160067" y="2979613"/>
                </a:cubicBezTo>
                <a:lnTo>
                  <a:pt x="2973511" y="3352800"/>
                </a:lnTo>
                <a:lnTo>
                  <a:pt x="3581400" y="3352800"/>
                </a:lnTo>
                <a:cubicBezTo>
                  <a:pt x="3634011" y="3352800"/>
                  <a:pt x="3676650" y="3395439"/>
                  <a:pt x="3676650" y="3448050"/>
                </a:cubicBezTo>
                <a:cubicBezTo>
                  <a:pt x="3676650" y="3500661"/>
                  <a:pt x="3634011" y="3543300"/>
                  <a:pt x="3581400" y="3543300"/>
                </a:cubicBezTo>
                <a:lnTo>
                  <a:pt x="2000250" y="3543300"/>
                </a:lnTo>
                <a:cubicBezTo>
                  <a:pt x="1947639" y="3543300"/>
                  <a:pt x="1905000" y="3500661"/>
                  <a:pt x="1905000" y="3448050"/>
                </a:cubicBezTo>
                <a:cubicBezTo>
                  <a:pt x="1905000" y="3395439"/>
                  <a:pt x="1947639" y="3352800"/>
                  <a:pt x="2000250" y="3352800"/>
                </a:cubicBezTo>
                <a:lnTo>
                  <a:pt x="2665288" y="3352800"/>
                </a:lnTo>
                <a:lnTo>
                  <a:pt x="2478658" y="2979427"/>
                </a:lnTo>
                <a:cubicBezTo>
                  <a:pt x="2452353" y="2927077"/>
                  <a:pt x="2438400" y="2868104"/>
                  <a:pt x="2438400" y="2809131"/>
                </a:cubicBezTo>
                <a:lnTo>
                  <a:pt x="2438400" y="1828800"/>
                </a:lnTo>
                <a:close/>
                <a:moveTo>
                  <a:pt x="3200400" y="1447800"/>
                </a:moveTo>
                <a:lnTo>
                  <a:pt x="3200400" y="1638300"/>
                </a:lnTo>
                <a:lnTo>
                  <a:pt x="4400550" y="1638300"/>
                </a:lnTo>
                <a:cubicBezTo>
                  <a:pt x="4453161" y="1638300"/>
                  <a:pt x="4495800" y="1680939"/>
                  <a:pt x="4495800" y="1733550"/>
                </a:cubicBezTo>
                <a:lnTo>
                  <a:pt x="4495800" y="4400550"/>
                </a:lnTo>
                <a:cubicBezTo>
                  <a:pt x="4495800" y="4453161"/>
                  <a:pt x="4453161" y="4495800"/>
                  <a:pt x="4400550" y="4495800"/>
                </a:cubicBezTo>
                <a:lnTo>
                  <a:pt x="952500" y="4495800"/>
                </a:lnTo>
                <a:lnTo>
                  <a:pt x="952500" y="4686300"/>
                </a:lnTo>
                <a:lnTo>
                  <a:pt x="4400550" y="4686300"/>
                </a:lnTo>
                <a:cubicBezTo>
                  <a:pt x="4558122" y="4686300"/>
                  <a:pt x="4686300" y="4558122"/>
                  <a:pt x="4686300" y="4400550"/>
                </a:cubicBezTo>
                <a:lnTo>
                  <a:pt x="4686300" y="1733550"/>
                </a:lnTo>
                <a:cubicBezTo>
                  <a:pt x="4686300" y="1575978"/>
                  <a:pt x="4558122" y="1447800"/>
                  <a:pt x="4400550" y="1447800"/>
                </a:cubicBezTo>
                <a:close/>
                <a:moveTo>
                  <a:pt x="952500" y="1447800"/>
                </a:moveTo>
                <a:lnTo>
                  <a:pt x="952500" y="1638300"/>
                </a:lnTo>
                <a:lnTo>
                  <a:pt x="2438400" y="1638300"/>
                </a:lnTo>
                <a:lnTo>
                  <a:pt x="2438400" y="1447800"/>
                </a:lnTo>
                <a:close/>
                <a:moveTo>
                  <a:pt x="476250" y="1447800"/>
                </a:moveTo>
                <a:cubicBezTo>
                  <a:pt x="318678" y="1447800"/>
                  <a:pt x="190500" y="1575978"/>
                  <a:pt x="190500" y="1733550"/>
                </a:cubicBezTo>
                <a:lnTo>
                  <a:pt x="190500" y="4400550"/>
                </a:lnTo>
                <a:cubicBezTo>
                  <a:pt x="190500" y="4558122"/>
                  <a:pt x="318678" y="4686300"/>
                  <a:pt x="476250" y="4686300"/>
                </a:cubicBezTo>
                <a:lnTo>
                  <a:pt x="762000" y="4686300"/>
                </a:lnTo>
                <a:lnTo>
                  <a:pt x="762000" y="1447800"/>
                </a:lnTo>
                <a:close/>
                <a:moveTo>
                  <a:pt x="2628900" y="666750"/>
                </a:moveTo>
                <a:lnTo>
                  <a:pt x="2628900" y="2686050"/>
                </a:lnTo>
                <a:lnTo>
                  <a:pt x="3009900" y="2686050"/>
                </a:lnTo>
                <a:lnTo>
                  <a:pt x="3009900" y="666750"/>
                </a:lnTo>
                <a:close/>
                <a:moveTo>
                  <a:pt x="2819400" y="190500"/>
                </a:moveTo>
                <a:cubicBezTo>
                  <a:pt x="2714364" y="190500"/>
                  <a:pt x="2628900" y="275964"/>
                  <a:pt x="2628900" y="381000"/>
                </a:cubicBezTo>
                <a:lnTo>
                  <a:pt x="2628900" y="476250"/>
                </a:lnTo>
                <a:lnTo>
                  <a:pt x="3009900" y="476250"/>
                </a:lnTo>
                <a:lnTo>
                  <a:pt x="3009900" y="381000"/>
                </a:lnTo>
                <a:cubicBezTo>
                  <a:pt x="3009900" y="275964"/>
                  <a:pt x="2924435" y="190500"/>
                  <a:pt x="2819400" y="190500"/>
                </a:cubicBezTo>
                <a:close/>
                <a:moveTo>
                  <a:pt x="2819400" y="0"/>
                </a:moveTo>
                <a:cubicBezTo>
                  <a:pt x="3029471" y="0"/>
                  <a:pt x="3200400" y="170929"/>
                  <a:pt x="3200400" y="381000"/>
                </a:cubicBezTo>
                <a:lnTo>
                  <a:pt x="3200400" y="1257300"/>
                </a:lnTo>
                <a:lnTo>
                  <a:pt x="4400550" y="1257300"/>
                </a:lnTo>
                <a:cubicBezTo>
                  <a:pt x="4663157" y="1257300"/>
                  <a:pt x="4876800" y="1470943"/>
                  <a:pt x="4876800" y="1733550"/>
                </a:cubicBezTo>
                <a:lnTo>
                  <a:pt x="4876800" y="4400550"/>
                </a:lnTo>
                <a:cubicBezTo>
                  <a:pt x="4876800" y="4663157"/>
                  <a:pt x="4663157" y="4876800"/>
                  <a:pt x="4400550" y="4876800"/>
                </a:cubicBezTo>
                <a:lnTo>
                  <a:pt x="476250" y="4876800"/>
                </a:lnTo>
                <a:cubicBezTo>
                  <a:pt x="213643" y="4876800"/>
                  <a:pt x="0" y="4663157"/>
                  <a:pt x="0" y="4400550"/>
                </a:cubicBezTo>
                <a:lnTo>
                  <a:pt x="0" y="1733550"/>
                </a:lnTo>
                <a:cubicBezTo>
                  <a:pt x="0" y="1470943"/>
                  <a:pt x="213643" y="1257300"/>
                  <a:pt x="476250" y="1257300"/>
                </a:cubicBezTo>
                <a:lnTo>
                  <a:pt x="2438400" y="1257300"/>
                </a:lnTo>
                <a:lnTo>
                  <a:pt x="2438400" y="381000"/>
                </a:lnTo>
                <a:cubicBezTo>
                  <a:pt x="2438400" y="170929"/>
                  <a:pt x="2609329" y="0"/>
                  <a:pt x="2819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BCC8BEC-D3D6-4712-97D6-9BE854049B7D}"/>
              </a:ext>
            </a:extLst>
          </p:cNvPr>
          <p:cNvSpPr>
            <a:spLocks noChangeAspect="1"/>
          </p:cNvSpPr>
          <p:nvPr/>
        </p:nvSpPr>
        <p:spPr>
          <a:xfrm>
            <a:off x="15012760" y="7402418"/>
            <a:ext cx="805422" cy="853440"/>
          </a:xfrm>
          <a:custGeom>
            <a:avLst/>
            <a:gdLst>
              <a:gd name="connsiteX0" fmla="*/ 2110678 w 4602408"/>
              <a:gd name="connsiteY0" fmla="*/ 3543300 h 4876800"/>
              <a:gd name="connsiteX1" fmla="*/ 2110678 w 4602408"/>
              <a:gd name="connsiteY1" fmla="*/ 3924300 h 4876800"/>
              <a:gd name="connsiteX2" fmla="*/ 2301178 w 4602408"/>
              <a:gd name="connsiteY2" fmla="*/ 4114800 h 4876800"/>
              <a:gd name="connsiteX3" fmla="*/ 2491678 w 4602408"/>
              <a:gd name="connsiteY3" fmla="*/ 3924300 h 4876800"/>
              <a:gd name="connsiteX4" fmla="*/ 2491678 w 4602408"/>
              <a:gd name="connsiteY4" fmla="*/ 3543300 h 4876800"/>
              <a:gd name="connsiteX5" fmla="*/ 235592 w 4602408"/>
              <a:gd name="connsiteY5" fmla="*/ 3512604 h 4876800"/>
              <a:gd name="connsiteX6" fmla="*/ 193846 w 4602408"/>
              <a:gd name="connsiteY6" fmla="*/ 3952726 h 4876800"/>
              <a:gd name="connsiteX7" fmla="*/ 362878 w 4602408"/>
              <a:gd name="connsiteY7" fmla="*/ 4466965 h 4876800"/>
              <a:gd name="connsiteX8" fmla="*/ 857210 w 4602408"/>
              <a:gd name="connsiteY8" fmla="*/ 4686300 h 4876800"/>
              <a:gd name="connsiteX9" fmla="*/ 3745183 w 4602408"/>
              <a:gd name="connsiteY9" fmla="*/ 4686300 h 4876800"/>
              <a:gd name="connsiteX10" fmla="*/ 4239516 w 4602408"/>
              <a:gd name="connsiteY10" fmla="*/ 4466965 h 4876800"/>
              <a:gd name="connsiteX11" fmla="*/ 4408584 w 4602408"/>
              <a:gd name="connsiteY11" fmla="*/ 3953210 h 4876800"/>
              <a:gd name="connsiteX12" fmla="*/ 4366801 w 4602408"/>
              <a:gd name="connsiteY12" fmla="*/ 3512604 h 4876800"/>
              <a:gd name="connsiteX13" fmla="*/ 3634678 w 4602408"/>
              <a:gd name="connsiteY13" fmla="*/ 3924300 h 4876800"/>
              <a:gd name="connsiteX14" fmla="*/ 2682178 w 4602408"/>
              <a:gd name="connsiteY14" fmla="*/ 3924300 h 4876800"/>
              <a:gd name="connsiteX15" fmla="*/ 2301178 w 4602408"/>
              <a:gd name="connsiteY15" fmla="*/ 4305300 h 4876800"/>
              <a:gd name="connsiteX16" fmla="*/ 1920178 w 4602408"/>
              <a:gd name="connsiteY16" fmla="*/ 3924300 h 4876800"/>
              <a:gd name="connsiteX17" fmla="*/ 967678 w 4602408"/>
              <a:gd name="connsiteY17" fmla="*/ 3924300 h 4876800"/>
              <a:gd name="connsiteX18" fmla="*/ 235592 w 4602408"/>
              <a:gd name="connsiteY18" fmla="*/ 3512604 h 4876800"/>
              <a:gd name="connsiteX19" fmla="*/ 4015678 w 4602408"/>
              <a:gd name="connsiteY19" fmla="*/ 2667000 h 4876800"/>
              <a:gd name="connsiteX20" fmla="*/ 4110928 w 4602408"/>
              <a:gd name="connsiteY20" fmla="*/ 2762250 h 4876800"/>
              <a:gd name="connsiteX21" fmla="*/ 4110928 w 4602408"/>
              <a:gd name="connsiteY21" fmla="*/ 3067050 h 4876800"/>
              <a:gd name="connsiteX22" fmla="*/ 3634678 w 4602408"/>
              <a:gd name="connsiteY22" fmla="*/ 3543300 h 4876800"/>
              <a:gd name="connsiteX23" fmla="*/ 3539428 w 4602408"/>
              <a:gd name="connsiteY23" fmla="*/ 3448050 h 4876800"/>
              <a:gd name="connsiteX24" fmla="*/ 3634678 w 4602408"/>
              <a:gd name="connsiteY24" fmla="*/ 3352800 h 4876800"/>
              <a:gd name="connsiteX25" fmla="*/ 3920428 w 4602408"/>
              <a:gd name="connsiteY25" fmla="*/ 3067050 h 4876800"/>
              <a:gd name="connsiteX26" fmla="*/ 3920428 w 4602408"/>
              <a:gd name="connsiteY26" fmla="*/ 2762250 h 4876800"/>
              <a:gd name="connsiteX27" fmla="*/ 4015678 w 4602408"/>
              <a:gd name="connsiteY27" fmla="*/ 2667000 h 4876800"/>
              <a:gd name="connsiteX28" fmla="*/ 4015678 w 4602408"/>
              <a:gd name="connsiteY28" fmla="*/ 2286000 h 4876800"/>
              <a:gd name="connsiteX29" fmla="*/ 4110928 w 4602408"/>
              <a:gd name="connsiteY29" fmla="*/ 2381250 h 4876800"/>
              <a:gd name="connsiteX30" fmla="*/ 4015678 w 4602408"/>
              <a:gd name="connsiteY30" fmla="*/ 2476500 h 4876800"/>
              <a:gd name="connsiteX31" fmla="*/ 3920428 w 4602408"/>
              <a:gd name="connsiteY31" fmla="*/ 2381250 h 4876800"/>
              <a:gd name="connsiteX32" fmla="*/ 4015678 w 4602408"/>
              <a:gd name="connsiteY32" fmla="*/ 2286000 h 4876800"/>
              <a:gd name="connsiteX33" fmla="*/ 2301178 w 4602408"/>
              <a:gd name="connsiteY33" fmla="*/ 2207046 h 4876800"/>
              <a:gd name="connsiteX34" fmla="*/ 2031761 w 4602408"/>
              <a:gd name="connsiteY34" fmla="*/ 2476500 h 4876800"/>
              <a:gd name="connsiteX35" fmla="*/ 2301178 w 4602408"/>
              <a:gd name="connsiteY35" fmla="*/ 2745953 h 4876800"/>
              <a:gd name="connsiteX36" fmla="*/ 2570631 w 4602408"/>
              <a:gd name="connsiteY36" fmla="*/ 2476500 h 4876800"/>
              <a:gd name="connsiteX37" fmla="*/ 2301196 w 4602408"/>
              <a:gd name="connsiteY37" fmla="*/ 1977107 h 4876800"/>
              <a:gd name="connsiteX38" fmla="*/ 2368559 w 4602408"/>
              <a:gd name="connsiteY38" fmla="*/ 2005012 h 4876800"/>
              <a:gd name="connsiteX39" fmla="*/ 2772702 w 4602408"/>
              <a:gd name="connsiteY39" fmla="*/ 2409155 h 4876800"/>
              <a:gd name="connsiteX40" fmla="*/ 2772702 w 4602408"/>
              <a:gd name="connsiteY40" fmla="*/ 2543844 h 4876800"/>
              <a:gd name="connsiteX41" fmla="*/ 2368522 w 4602408"/>
              <a:gd name="connsiteY41" fmla="*/ 2948024 h 4876800"/>
              <a:gd name="connsiteX42" fmla="*/ 2301178 w 4602408"/>
              <a:gd name="connsiteY42" fmla="*/ 2975892 h 4876800"/>
              <a:gd name="connsiteX43" fmla="*/ 2233833 w 4602408"/>
              <a:gd name="connsiteY43" fmla="*/ 2948024 h 4876800"/>
              <a:gd name="connsiteX44" fmla="*/ 1829690 w 4602408"/>
              <a:gd name="connsiteY44" fmla="*/ 2543844 h 4876800"/>
              <a:gd name="connsiteX45" fmla="*/ 1829690 w 4602408"/>
              <a:gd name="connsiteY45" fmla="*/ 2409155 h 4876800"/>
              <a:gd name="connsiteX46" fmla="*/ 2233833 w 4602408"/>
              <a:gd name="connsiteY46" fmla="*/ 2005012 h 4876800"/>
              <a:gd name="connsiteX47" fmla="*/ 2301196 w 4602408"/>
              <a:gd name="connsiteY47" fmla="*/ 1977107 h 4876800"/>
              <a:gd name="connsiteX48" fmla="*/ 586678 w 4602408"/>
              <a:gd name="connsiteY48" fmla="*/ 1714500 h 4876800"/>
              <a:gd name="connsiteX49" fmla="*/ 300928 w 4602408"/>
              <a:gd name="connsiteY49" fmla="*/ 2000250 h 4876800"/>
              <a:gd name="connsiteX50" fmla="*/ 300928 w 4602408"/>
              <a:gd name="connsiteY50" fmla="*/ 3067050 h 4876800"/>
              <a:gd name="connsiteX51" fmla="*/ 967678 w 4602408"/>
              <a:gd name="connsiteY51" fmla="*/ 3733800 h 4876800"/>
              <a:gd name="connsiteX52" fmla="*/ 1920178 w 4602408"/>
              <a:gd name="connsiteY52" fmla="*/ 3733800 h 4876800"/>
              <a:gd name="connsiteX53" fmla="*/ 1920178 w 4602408"/>
              <a:gd name="connsiteY53" fmla="*/ 3448050 h 4876800"/>
              <a:gd name="connsiteX54" fmla="*/ 2015428 w 4602408"/>
              <a:gd name="connsiteY54" fmla="*/ 3352800 h 4876800"/>
              <a:gd name="connsiteX55" fmla="*/ 2586928 w 4602408"/>
              <a:gd name="connsiteY55" fmla="*/ 3352800 h 4876800"/>
              <a:gd name="connsiteX56" fmla="*/ 2682178 w 4602408"/>
              <a:gd name="connsiteY56" fmla="*/ 3448050 h 4876800"/>
              <a:gd name="connsiteX57" fmla="*/ 2682178 w 4602408"/>
              <a:gd name="connsiteY57" fmla="*/ 3733800 h 4876800"/>
              <a:gd name="connsiteX58" fmla="*/ 3634678 w 4602408"/>
              <a:gd name="connsiteY58" fmla="*/ 3733800 h 4876800"/>
              <a:gd name="connsiteX59" fmla="*/ 4301428 w 4602408"/>
              <a:gd name="connsiteY59" fmla="*/ 3067050 h 4876800"/>
              <a:gd name="connsiteX60" fmla="*/ 4301428 w 4602408"/>
              <a:gd name="connsiteY60" fmla="*/ 2000250 h 4876800"/>
              <a:gd name="connsiteX61" fmla="*/ 4015678 w 4602408"/>
              <a:gd name="connsiteY61" fmla="*/ 1714500 h 4876800"/>
              <a:gd name="connsiteX62" fmla="*/ 3444066 w 4602408"/>
              <a:gd name="connsiteY62" fmla="*/ 1333500 h 4876800"/>
              <a:gd name="connsiteX63" fmla="*/ 3348928 w 4602408"/>
              <a:gd name="connsiteY63" fmla="*/ 1428750 h 4876800"/>
              <a:gd name="connsiteX64" fmla="*/ 3348928 w 4602408"/>
              <a:gd name="connsiteY64" fmla="*/ 1524000 h 4876800"/>
              <a:gd name="connsiteX65" fmla="*/ 3920428 w 4602408"/>
              <a:gd name="connsiteY65" fmla="*/ 1524000 h 4876800"/>
              <a:gd name="connsiteX66" fmla="*/ 3920428 w 4602408"/>
              <a:gd name="connsiteY66" fmla="*/ 1428750 h 4876800"/>
              <a:gd name="connsiteX67" fmla="*/ 3825178 w 4602408"/>
              <a:gd name="connsiteY67" fmla="*/ 1333500 h 4876800"/>
              <a:gd name="connsiteX68" fmla="*/ 3444587 w 4602408"/>
              <a:gd name="connsiteY68" fmla="*/ 1333500 h 4876800"/>
              <a:gd name="connsiteX69" fmla="*/ 3444252 w 4602408"/>
              <a:gd name="connsiteY69" fmla="*/ 1333537 h 4876800"/>
              <a:gd name="connsiteX70" fmla="*/ 3444066 w 4602408"/>
              <a:gd name="connsiteY70" fmla="*/ 1333500 h 4876800"/>
              <a:gd name="connsiteX71" fmla="*/ 777178 w 4602408"/>
              <a:gd name="connsiteY71" fmla="*/ 1333500 h 4876800"/>
              <a:gd name="connsiteX72" fmla="*/ 681928 w 4602408"/>
              <a:gd name="connsiteY72" fmla="*/ 1428750 h 4876800"/>
              <a:gd name="connsiteX73" fmla="*/ 681928 w 4602408"/>
              <a:gd name="connsiteY73" fmla="*/ 1524000 h 4876800"/>
              <a:gd name="connsiteX74" fmla="*/ 1253428 w 4602408"/>
              <a:gd name="connsiteY74" fmla="*/ 1524000 h 4876800"/>
              <a:gd name="connsiteX75" fmla="*/ 1253428 w 4602408"/>
              <a:gd name="connsiteY75" fmla="*/ 1428750 h 4876800"/>
              <a:gd name="connsiteX76" fmla="*/ 1158178 w 4602408"/>
              <a:gd name="connsiteY76" fmla="*/ 1333500 h 4876800"/>
              <a:gd name="connsiteX77" fmla="*/ 2301178 w 4602408"/>
              <a:gd name="connsiteY77" fmla="*/ 571500 h 4876800"/>
              <a:gd name="connsiteX78" fmla="*/ 1295211 w 4602408"/>
              <a:gd name="connsiteY78" fmla="*/ 1178086 h 4876800"/>
              <a:gd name="connsiteX79" fmla="*/ 1443928 w 4602408"/>
              <a:gd name="connsiteY79" fmla="*/ 1428750 h 4876800"/>
              <a:gd name="connsiteX80" fmla="*/ 1443928 w 4602408"/>
              <a:gd name="connsiteY80" fmla="*/ 1524000 h 4876800"/>
              <a:gd name="connsiteX81" fmla="*/ 3158428 w 4602408"/>
              <a:gd name="connsiteY81" fmla="*/ 1524000 h 4876800"/>
              <a:gd name="connsiteX82" fmla="*/ 3158428 w 4602408"/>
              <a:gd name="connsiteY82" fmla="*/ 1428750 h 4876800"/>
              <a:gd name="connsiteX83" fmla="*/ 3307182 w 4602408"/>
              <a:gd name="connsiteY83" fmla="*/ 1178086 h 4876800"/>
              <a:gd name="connsiteX84" fmla="*/ 2301178 w 4602408"/>
              <a:gd name="connsiteY84" fmla="*/ 571500 h 4876800"/>
              <a:gd name="connsiteX85" fmla="*/ 2301178 w 4602408"/>
              <a:gd name="connsiteY85" fmla="*/ 190500 h 4876800"/>
              <a:gd name="connsiteX86" fmla="*/ 942786 w 4602408"/>
              <a:gd name="connsiteY86" fmla="*/ 1030076 h 4876800"/>
              <a:gd name="connsiteX87" fmla="*/ 886269 w 4602408"/>
              <a:gd name="connsiteY87" fmla="*/ 1143000 h 4876800"/>
              <a:gd name="connsiteX88" fmla="*/ 1099279 w 4602408"/>
              <a:gd name="connsiteY88" fmla="*/ 1143000 h 4876800"/>
              <a:gd name="connsiteX89" fmla="*/ 1113157 w 4602408"/>
              <a:gd name="connsiteY89" fmla="*/ 1115206 h 4876800"/>
              <a:gd name="connsiteX90" fmla="*/ 2301178 w 4602408"/>
              <a:gd name="connsiteY90" fmla="*/ 381000 h 4876800"/>
              <a:gd name="connsiteX91" fmla="*/ 3489199 w 4602408"/>
              <a:gd name="connsiteY91" fmla="*/ 1115169 h 4876800"/>
              <a:gd name="connsiteX92" fmla="*/ 3503077 w 4602408"/>
              <a:gd name="connsiteY92" fmla="*/ 1143000 h 4876800"/>
              <a:gd name="connsiteX93" fmla="*/ 3716087 w 4602408"/>
              <a:gd name="connsiteY93" fmla="*/ 1143000 h 4876800"/>
              <a:gd name="connsiteX94" fmla="*/ 3659607 w 4602408"/>
              <a:gd name="connsiteY94" fmla="*/ 1030076 h 4876800"/>
              <a:gd name="connsiteX95" fmla="*/ 2301178 w 4602408"/>
              <a:gd name="connsiteY95" fmla="*/ 190500 h 4876800"/>
              <a:gd name="connsiteX96" fmla="*/ 2301178 w 4602408"/>
              <a:gd name="connsiteY96" fmla="*/ 0 h 4876800"/>
              <a:gd name="connsiteX97" fmla="*/ 3830015 w 4602408"/>
              <a:gd name="connsiteY97" fmla="*/ 944835 h 4876800"/>
              <a:gd name="connsiteX98" fmla="*/ 3941450 w 4602408"/>
              <a:gd name="connsiteY98" fmla="*/ 1167668 h 4876800"/>
              <a:gd name="connsiteX99" fmla="*/ 4110928 w 4602408"/>
              <a:gd name="connsiteY99" fmla="*/ 1428750 h 4876800"/>
              <a:gd name="connsiteX100" fmla="*/ 4110928 w 4602408"/>
              <a:gd name="connsiteY100" fmla="*/ 1533599 h 4876800"/>
              <a:gd name="connsiteX101" fmla="*/ 4491928 w 4602408"/>
              <a:gd name="connsiteY101" fmla="*/ 2000250 h 4876800"/>
              <a:gd name="connsiteX102" fmla="*/ 4491928 w 4602408"/>
              <a:gd name="connsiteY102" fmla="*/ 2814898 h 4876800"/>
              <a:gd name="connsiteX103" fmla="*/ 4598191 w 4602408"/>
              <a:gd name="connsiteY103" fmla="*/ 3934755 h 4876800"/>
              <a:gd name="connsiteX104" fmla="*/ 4380754 w 4602408"/>
              <a:gd name="connsiteY104" fmla="*/ 4594771 h 4876800"/>
              <a:gd name="connsiteX105" fmla="*/ 3745183 w 4602408"/>
              <a:gd name="connsiteY105" fmla="*/ 4876800 h 4876800"/>
              <a:gd name="connsiteX106" fmla="*/ 857210 w 4602408"/>
              <a:gd name="connsiteY106" fmla="*/ 4876800 h 4876800"/>
              <a:gd name="connsiteX107" fmla="*/ 221603 w 4602408"/>
              <a:gd name="connsiteY107" fmla="*/ 4594771 h 4876800"/>
              <a:gd name="connsiteX108" fmla="*/ 4239 w 4602408"/>
              <a:gd name="connsiteY108" fmla="*/ 3934271 h 4876800"/>
              <a:gd name="connsiteX109" fmla="*/ 110428 w 4602408"/>
              <a:gd name="connsiteY109" fmla="*/ 2814898 h 4876800"/>
              <a:gd name="connsiteX110" fmla="*/ 110428 w 4602408"/>
              <a:gd name="connsiteY110" fmla="*/ 2000250 h 4876800"/>
              <a:gd name="connsiteX111" fmla="*/ 491428 w 4602408"/>
              <a:gd name="connsiteY111" fmla="*/ 1533599 h 4876800"/>
              <a:gd name="connsiteX112" fmla="*/ 491428 w 4602408"/>
              <a:gd name="connsiteY112" fmla="*/ 1428750 h 4876800"/>
              <a:gd name="connsiteX113" fmla="*/ 660869 w 4602408"/>
              <a:gd name="connsiteY113" fmla="*/ 1167780 h 4876800"/>
              <a:gd name="connsiteX114" fmla="*/ 772378 w 4602408"/>
              <a:gd name="connsiteY114" fmla="*/ 944835 h 4876800"/>
              <a:gd name="connsiteX115" fmla="*/ 2301178 w 4602408"/>
              <a:gd name="connsiteY11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4602408" h="4876800">
                <a:moveTo>
                  <a:pt x="2110678" y="3543300"/>
                </a:moveTo>
                <a:lnTo>
                  <a:pt x="2110678" y="3924300"/>
                </a:lnTo>
                <a:cubicBezTo>
                  <a:pt x="2110678" y="4029335"/>
                  <a:pt x="2196143" y="4114800"/>
                  <a:pt x="2301178" y="4114800"/>
                </a:cubicBezTo>
                <a:cubicBezTo>
                  <a:pt x="2406213" y="4114800"/>
                  <a:pt x="2491678" y="4029335"/>
                  <a:pt x="2491678" y="3924300"/>
                </a:cubicBezTo>
                <a:lnTo>
                  <a:pt x="2491678" y="3543300"/>
                </a:lnTo>
                <a:close/>
                <a:moveTo>
                  <a:pt x="235592" y="3512604"/>
                </a:moveTo>
                <a:lnTo>
                  <a:pt x="193846" y="3952726"/>
                </a:lnTo>
                <a:cubicBezTo>
                  <a:pt x="175057" y="4140287"/>
                  <a:pt x="236709" y="4327550"/>
                  <a:pt x="362878" y="4466965"/>
                </a:cubicBezTo>
                <a:cubicBezTo>
                  <a:pt x="489009" y="4606342"/>
                  <a:pt x="669203" y="4686300"/>
                  <a:pt x="857210" y="4686300"/>
                </a:cubicBezTo>
                <a:lnTo>
                  <a:pt x="3745183" y="4686300"/>
                </a:lnTo>
                <a:cubicBezTo>
                  <a:pt x="3933190" y="4686300"/>
                  <a:pt x="4113384" y="4606342"/>
                  <a:pt x="4239516" y="4466965"/>
                </a:cubicBezTo>
                <a:cubicBezTo>
                  <a:pt x="4365685" y="4327550"/>
                  <a:pt x="4427300" y="4140287"/>
                  <a:pt x="4408584" y="3953210"/>
                </a:cubicBezTo>
                <a:lnTo>
                  <a:pt x="4366801" y="3512604"/>
                </a:lnTo>
                <a:cubicBezTo>
                  <a:pt x="4216075" y="3759287"/>
                  <a:pt x="3944315" y="3924300"/>
                  <a:pt x="3634678" y="3924300"/>
                </a:cubicBezTo>
                <a:lnTo>
                  <a:pt x="2682178" y="3924300"/>
                </a:lnTo>
                <a:cubicBezTo>
                  <a:pt x="2682178" y="4134371"/>
                  <a:pt x="2511286" y="4305300"/>
                  <a:pt x="2301178" y="4305300"/>
                </a:cubicBezTo>
                <a:cubicBezTo>
                  <a:pt x="2091107" y="4305300"/>
                  <a:pt x="1920178" y="4134371"/>
                  <a:pt x="1920178" y="3924300"/>
                </a:cubicBezTo>
                <a:lnTo>
                  <a:pt x="967678" y="3924300"/>
                </a:lnTo>
                <a:cubicBezTo>
                  <a:pt x="658078" y="3924300"/>
                  <a:pt x="386281" y="3759287"/>
                  <a:pt x="235592" y="3512604"/>
                </a:cubicBezTo>
                <a:close/>
                <a:moveTo>
                  <a:pt x="4015678" y="2667000"/>
                </a:moveTo>
                <a:cubicBezTo>
                  <a:pt x="4068289" y="2667000"/>
                  <a:pt x="4110928" y="2709639"/>
                  <a:pt x="4110928" y="2762250"/>
                </a:cubicBezTo>
                <a:lnTo>
                  <a:pt x="4110928" y="3067050"/>
                </a:lnTo>
                <a:cubicBezTo>
                  <a:pt x="4110928" y="3329657"/>
                  <a:pt x="3897285" y="3543300"/>
                  <a:pt x="3634678" y="3543300"/>
                </a:cubicBezTo>
                <a:cubicBezTo>
                  <a:pt x="3582067" y="3543300"/>
                  <a:pt x="3539428" y="3500661"/>
                  <a:pt x="3539428" y="3448050"/>
                </a:cubicBezTo>
                <a:cubicBezTo>
                  <a:pt x="3539428" y="3395439"/>
                  <a:pt x="3582067" y="3352800"/>
                  <a:pt x="3634678" y="3352800"/>
                </a:cubicBezTo>
                <a:cubicBezTo>
                  <a:pt x="3792250" y="3352800"/>
                  <a:pt x="3920428" y="3224622"/>
                  <a:pt x="3920428" y="3067050"/>
                </a:cubicBezTo>
                <a:lnTo>
                  <a:pt x="3920428" y="2762250"/>
                </a:lnTo>
                <a:cubicBezTo>
                  <a:pt x="3920428" y="2709639"/>
                  <a:pt x="3963067" y="2667000"/>
                  <a:pt x="4015678" y="2667000"/>
                </a:cubicBezTo>
                <a:close/>
                <a:moveTo>
                  <a:pt x="4015678" y="2286000"/>
                </a:moveTo>
                <a:cubicBezTo>
                  <a:pt x="4068251" y="2286000"/>
                  <a:pt x="4110928" y="2328676"/>
                  <a:pt x="4110928" y="2381250"/>
                </a:cubicBezTo>
                <a:cubicBezTo>
                  <a:pt x="4110928" y="2433823"/>
                  <a:pt x="4068251" y="2476500"/>
                  <a:pt x="4015678" y="2476500"/>
                </a:cubicBezTo>
                <a:cubicBezTo>
                  <a:pt x="3963104" y="2476500"/>
                  <a:pt x="3920428" y="2433823"/>
                  <a:pt x="3920428" y="2381250"/>
                </a:cubicBezTo>
                <a:cubicBezTo>
                  <a:pt x="3920428" y="2328676"/>
                  <a:pt x="3963104" y="2286000"/>
                  <a:pt x="4015678" y="2286000"/>
                </a:cubicBezTo>
                <a:close/>
                <a:moveTo>
                  <a:pt x="2301178" y="2207046"/>
                </a:moveTo>
                <a:lnTo>
                  <a:pt x="2031761" y="2476500"/>
                </a:lnTo>
                <a:lnTo>
                  <a:pt x="2301178" y="2745953"/>
                </a:lnTo>
                <a:lnTo>
                  <a:pt x="2570631" y="2476500"/>
                </a:lnTo>
                <a:close/>
                <a:moveTo>
                  <a:pt x="2301196" y="1977107"/>
                </a:moveTo>
                <a:cubicBezTo>
                  <a:pt x="2325576" y="1977107"/>
                  <a:pt x="2349955" y="1986408"/>
                  <a:pt x="2368559" y="2005012"/>
                </a:cubicBezTo>
                <a:lnTo>
                  <a:pt x="2772702" y="2409155"/>
                </a:lnTo>
                <a:cubicBezTo>
                  <a:pt x="2809872" y="2446362"/>
                  <a:pt x="2809872" y="2506674"/>
                  <a:pt x="2772702" y="2543844"/>
                </a:cubicBezTo>
                <a:lnTo>
                  <a:pt x="2368522" y="2948024"/>
                </a:lnTo>
                <a:cubicBezTo>
                  <a:pt x="2349956" y="2966591"/>
                  <a:pt x="2325548" y="2975892"/>
                  <a:pt x="2301178" y="2975892"/>
                </a:cubicBezTo>
                <a:cubicBezTo>
                  <a:pt x="2276807" y="2975892"/>
                  <a:pt x="2252436" y="2966591"/>
                  <a:pt x="2233833" y="2948024"/>
                </a:cubicBezTo>
                <a:lnTo>
                  <a:pt x="1829690" y="2543844"/>
                </a:lnTo>
                <a:cubicBezTo>
                  <a:pt x="1792483" y="2506637"/>
                  <a:pt x="1792483" y="2446362"/>
                  <a:pt x="1829690" y="2409155"/>
                </a:cubicBezTo>
                <a:lnTo>
                  <a:pt x="2233833" y="2005012"/>
                </a:lnTo>
                <a:cubicBezTo>
                  <a:pt x="2252437" y="1986408"/>
                  <a:pt x="2276816" y="1977107"/>
                  <a:pt x="2301196" y="1977107"/>
                </a:cubicBezTo>
                <a:close/>
                <a:moveTo>
                  <a:pt x="586678" y="1714500"/>
                </a:moveTo>
                <a:cubicBezTo>
                  <a:pt x="429106" y="1714500"/>
                  <a:pt x="300928" y="1842678"/>
                  <a:pt x="300928" y="2000250"/>
                </a:cubicBezTo>
                <a:cubicBezTo>
                  <a:pt x="300928" y="2123740"/>
                  <a:pt x="300928" y="2899953"/>
                  <a:pt x="300928" y="3067050"/>
                </a:cubicBezTo>
                <a:cubicBezTo>
                  <a:pt x="300928" y="3434693"/>
                  <a:pt x="600035" y="3733800"/>
                  <a:pt x="967678" y="3733800"/>
                </a:cubicBezTo>
                <a:lnTo>
                  <a:pt x="1920178" y="3733800"/>
                </a:lnTo>
                <a:lnTo>
                  <a:pt x="1920178" y="3448050"/>
                </a:lnTo>
                <a:cubicBezTo>
                  <a:pt x="1920178" y="3395439"/>
                  <a:pt x="1962817" y="3352800"/>
                  <a:pt x="2015428" y="3352800"/>
                </a:cubicBezTo>
                <a:lnTo>
                  <a:pt x="2586928" y="3352800"/>
                </a:lnTo>
                <a:cubicBezTo>
                  <a:pt x="2639539" y="3352800"/>
                  <a:pt x="2682178" y="3395439"/>
                  <a:pt x="2682178" y="3448050"/>
                </a:cubicBezTo>
                <a:lnTo>
                  <a:pt x="2682178" y="3733800"/>
                </a:lnTo>
                <a:lnTo>
                  <a:pt x="3634678" y="3733800"/>
                </a:lnTo>
                <a:cubicBezTo>
                  <a:pt x="4002321" y="3733800"/>
                  <a:pt x="4301428" y="3434693"/>
                  <a:pt x="4301428" y="3067050"/>
                </a:cubicBezTo>
                <a:lnTo>
                  <a:pt x="4301428" y="2000250"/>
                </a:lnTo>
                <a:cubicBezTo>
                  <a:pt x="4301428" y="1842678"/>
                  <a:pt x="4173250" y="1714500"/>
                  <a:pt x="4015678" y="1714500"/>
                </a:cubicBezTo>
                <a:close/>
                <a:moveTo>
                  <a:pt x="3444066" y="1333500"/>
                </a:moveTo>
                <a:cubicBezTo>
                  <a:pt x="3391604" y="1333574"/>
                  <a:pt x="3348928" y="1376251"/>
                  <a:pt x="3348928" y="1428750"/>
                </a:cubicBezTo>
                <a:lnTo>
                  <a:pt x="3348928" y="1524000"/>
                </a:lnTo>
                <a:lnTo>
                  <a:pt x="3920428" y="1524000"/>
                </a:lnTo>
                <a:lnTo>
                  <a:pt x="3920428" y="1428750"/>
                </a:lnTo>
                <a:cubicBezTo>
                  <a:pt x="3920428" y="1375469"/>
                  <a:pt x="3877603" y="1333500"/>
                  <a:pt x="3825178" y="1333500"/>
                </a:cubicBezTo>
                <a:lnTo>
                  <a:pt x="3444587" y="1333500"/>
                </a:lnTo>
                <a:cubicBezTo>
                  <a:pt x="3444476" y="1333500"/>
                  <a:pt x="3444364" y="1333537"/>
                  <a:pt x="3444252" y="1333537"/>
                </a:cubicBezTo>
                <a:cubicBezTo>
                  <a:pt x="3444215" y="1333537"/>
                  <a:pt x="3444141" y="1333500"/>
                  <a:pt x="3444066" y="1333500"/>
                </a:cubicBezTo>
                <a:close/>
                <a:moveTo>
                  <a:pt x="777178" y="1333500"/>
                </a:moveTo>
                <a:cubicBezTo>
                  <a:pt x="725088" y="1333500"/>
                  <a:pt x="681928" y="1375432"/>
                  <a:pt x="681928" y="1428750"/>
                </a:cubicBezTo>
                <a:lnTo>
                  <a:pt x="681928" y="1524000"/>
                </a:lnTo>
                <a:lnTo>
                  <a:pt x="1253428" y="1524000"/>
                </a:lnTo>
                <a:lnTo>
                  <a:pt x="1253428" y="1428750"/>
                </a:lnTo>
                <a:cubicBezTo>
                  <a:pt x="1253428" y="1376213"/>
                  <a:pt x="1210714" y="1333500"/>
                  <a:pt x="1158178" y="1333500"/>
                </a:cubicBezTo>
                <a:close/>
                <a:moveTo>
                  <a:pt x="2301178" y="571500"/>
                </a:moveTo>
                <a:cubicBezTo>
                  <a:pt x="1875902" y="571500"/>
                  <a:pt x="1492855" y="803337"/>
                  <a:pt x="1295211" y="1178086"/>
                </a:cubicBezTo>
                <a:cubicBezTo>
                  <a:pt x="1383764" y="1226678"/>
                  <a:pt x="1443928" y="1320812"/>
                  <a:pt x="1443928" y="1428750"/>
                </a:cubicBezTo>
                <a:lnTo>
                  <a:pt x="1443928" y="1524000"/>
                </a:lnTo>
                <a:lnTo>
                  <a:pt x="3158428" y="1524000"/>
                </a:lnTo>
                <a:lnTo>
                  <a:pt x="3158428" y="1428750"/>
                </a:lnTo>
                <a:cubicBezTo>
                  <a:pt x="3158428" y="1320812"/>
                  <a:pt x="3218629" y="1226678"/>
                  <a:pt x="3307182" y="1178086"/>
                </a:cubicBezTo>
                <a:cubicBezTo>
                  <a:pt x="3110654" y="805644"/>
                  <a:pt x="2723999" y="571500"/>
                  <a:pt x="2301178" y="571500"/>
                </a:cubicBezTo>
                <a:close/>
                <a:moveTo>
                  <a:pt x="2301178" y="190500"/>
                </a:moveTo>
                <a:cubicBezTo>
                  <a:pt x="1722274" y="190500"/>
                  <a:pt x="1201747" y="512192"/>
                  <a:pt x="942786" y="1030076"/>
                </a:cubicBezTo>
                <a:lnTo>
                  <a:pt x="886269" y="1143000"/>
                </a:lnTo>
                <a:lnTo>
                  <a:pt x="1099279" y="1143000"/>
                </a:lnTo>
                <a:lnTo>
                  <a:pt x="1113157" y="1115206"/>
                </a:lnTo>
                <a:cubicBezTo>
                  <a:pt x="1338334" y="664964"/>
                  <a:pt x="1798399" y="381000"/>
                  <a:pt x="2301178" y="381000"/>
                </a:cubicBezTo>
                <a:cubicBezTo>
                  <a:pt x="2813817" y="381000"/>
                  <a:pt x="3268672" y="673968"/>
                  <a:pt x="3489199" y="1115169"/>
                </a:cubicBezTo>
                <a:lnTo>
                  <a:pt x="3503077" y="1143000"/>
                </a:lnTo>
                <a:lnTo>
                  <a:pt x="3716087" y="1143000"/>
                </a:lnTo>
                <a:lnTo>
                  <a:pt x="3659607" y="1030076"/>
                </a:lnTo>
                <a:cubicBezTo>
                  <a:pt x="3400646" y="512192"/>
                  <a:pt x="2880119" y="190500"/>
                  <a:pt x="2301178" y="190500"/>
                </a:cubicBezTo>
                <a:close/>
                <a:moveTo>
                  <a:pt x="2301178" y="0"/>
                </a:moveTo>
                <a:cubicBezTo>
                  <a:pt x="2952748" y="0"/>
                  <a:pt x="3538535" y="362061"/>
                  <a:pt x="3830015" y="944835"/>
                </a:cubicBezTo>
                <a:lnTo>
                  <a:pt x="3941450" y="1167668"/>
                </a:lnTo>
                <a:cubicBezTo>
                  <a:pt x="4043137" y="1212503"/>
                  <a:pt x="4110928" y="1313482"/>
                  <a:pt x="4110928" y="1428750"/>
                </a:cubicBezTo>
                <a:lnTo>
                  <a:pt x="4110928" y="1533599"/>
                </a:lnTo>
                <a:cubicBezTo>
                  <a:pt x="4328068" y="1577838"/>
                  <a:pt x="4491928" y="1770273"/>
                  <a:pt x="4491928" y="2000250"/>
                </a:cubicBezTo>
                <a:lnTo>
                  <a:pt x="4491928" y="2814898"/>
                </a:lnTo>
                <a:lnTo>
                  <a:pt x="4598191" y="3934755"/>
                </a:lnTo>
                <a:cubicBezTo>
                  <a:pt x="4622190" y="4174778"/>
                  <a:pt x="4542976" y="4415544"/>
                  <a:pt x="4380754" y="4594771"/>
                </a:cubicBezTo>
                <a:cubicBezTo>
                  <a:pt x="4218568" y="4773997"/>
                  <a:pt x="3986880" y="4876800"/>
                  <a:pt x="3745183" y="4876800"/>
                </a:cubicBezTo>
                <a:lnTo>
                  <a:pt x="857210" y="4876800"/>
                </a:lnTo>
                <a:cubicBezTo>
                  <a:pt x="615476" y="4876800"/>
                  <a:pt x="383825" y="4773997"/>
                  <a:pt x="221603" y="4594771"/>
                </a:cubicBezTo>
                <a:cubicBezTo>
                  <a:pt x="59417" y="4415507"/>
                  <a:pt x="-19834" y="4174778"/>
                  <a:pt x="4239" y="3934271"/>
                </a:cubicBezTo>
                <a:lnTo>
                  <a:pt x="110428" y="2814898"/>
                </a:lnTo>
                <a:lnTo>
                  <a:pt x="110428" y="2000250"/>
                </a:lnTo>
                <a:cubicBezTo>
                  <a:pt x="110428" y="1770236"/>
                  <a:pt x="274325" y="1577838"/>
                  <a:pt x="491428" y="1533599"/>
                </a:cubicBezTo>
                <a:lnTo>
                  <a:pt x="491428" y="1428750"/>
                </a:lnTo>
                <a:cubicBezTo>
                  <a:pt x="491428" y="1313706"/>
                  <a:pt x="559033" y="1212837"/>
                  <a:pt x="660869" y="1167780"/>
                </a:cubicBezTo>
                <a:lnTo>
                  <a:pt x="772378" y="944835"/>
                </a:lnTo>
                <a:cubicBezTo>
                  <a:pt x="1063858" y="362061"/>
                  <a:pt x="1649646" y="0"/>
                  <a:pt x="230117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18622670-FF97-4782-BC45-1DA9372CD6E8}"/>
              </a:ext>
            </a:extLst>
          </p:cNvPr>
          <p:cNvSpPr>
            <a:spLocks noChangeAspect="1"/>
          </p:cNvSpPr>
          <p:nvPr/>
        </p:nvSpPr>
        <p:spPr>
          <a:xfrm>
            <a:off x="11766865" y="10094009"/>
            <a:ext cx="853440" cy="791106"/>
          </a:xfrm>
          <a:custGeom>
            <a:avLst/>
            <a:gdLst>
              <a:gd name="connsiteX0" fmla="*/ 3793628 w 4876811"/>
              <a:gd name="connsiteY0" fmla="*/ 3172309 h 4520611"/>
              <a:gd name="connsiteX1" fmla="*/ 3831325 w 4876811"/>
              <a:gd name="connsiteY1" fmla="*/ 3174690 h 4520611"/>
              <a:gd name="connsiteX2" fmla="*/ 3898707 w 4876811"/>
              <a:gd name="connsiteY2" fmla="*/ 3291260 h 4520611"/>
              <a:gd name="connsiteX3" fmla="*/ 3782100 w 4876811"/>
              <a:gd name="connsiteY3" fmla="*/ 3358530 h 4520611"/>
              <a:gd name="connsiteX4" fmla="*/ 3714830 w 4876811"/>
              <a:gd name="connsiteY4" fmla="*/ 3241961 h 4520611"/>
              <a:gd name="connsiteX5" fmla="*/ 3793628 w 4876811"/>
              <a:gd name="connsiteY5" fmla="*/ 3172309 h 4520611"/>
              <a:gd name="connsiteX6" fmla="*/ 1083162 w 4876811"/>
              <a:gd name="connsiteY6" fmla="*/ 3172309 h 4520611"/>
              <a:gd name="connsiteX7" fmla="*/ 1161944 w 4876811"/>
              <a:gd name="connsiteY7" fmla="*/ 3241961 h 4520611"/>
              <a:gd name="connsiteX8" fmla="*/ 1094674 w 4876811"/>
              <a:gd name="connsiteY8" fmla="*/ 3358530 h 4520611"/>
              <a:gd name="connsiteX9" fmla="*/ 978105 w 4876811"/>
              <a:gd name="connsiteY9" fmla="*/ 3291260 h 4520611"/>
              <a:gd name="connsiteX10" fmla="*/ 1045486 w 4876811"/>
              <a:gd name="connsiteY10" fmla="*/ 3174690 h 4520611"/>
              <a:gd name="connsiteX11" fmla="*/ 1083162 w 4876811"/>
              <a:gd name="connsiteY11" fmla="*/ 3172309 h 4520611"/>
              <a:gd name="connsiteX12" fmla="*/ 4344113 w 4876811"/>
              <a:gd name="connsiteY12" fmla="*/ 3115010 h 4520611"/>
              <a:gd name="connsiteX13" fmla="*/ 4044671 w 4876811"/>
              <a:gd name="connsiteY13" fmla="*/ 4217008 h 4520611"/>
              <a:gd name="connsiteX14" fmla="*/ 4320449 w 4876811"/>
              <a:gd name="connsiteY14" fmla="*/ 4290975 h 4520611"/>
              <a:gd name="connsiteX15" fmla="*/ 4436945 w 4876811"/>
              <a:gd name="connsiteY15" fmla="*/ 4223668 h 4520611"/>
              <a:gd name="connsiteX16" fmla="*/ 4683330 w 4876811"/>
              <a:gd name="connsiteY16" fmla="*/ 3304394 h 4520611"/>
              <a:gd name="connsiteX17" fmla="*/ 4622757 w 4876811"/>
              <a:gd name="connsiteY17" fmla="*/ 3190019 h 4520611"/>
              <a:gd name="connsiteX18" fmla="*/ 4344113 w 4876811"/>
              <a:gd name="connsiteY18" fmla="*/ 3115010 h 4520611"/>
              <a:gd name="connsiteX19" fmla="*/ 532662 w 4876811"/>
              <a:gd name="connsiteY19" fmla="*/ 3115010 h 4520611"/>
              <a:gd name="connsiteX20" fmla="*/ 260827 w 4876811"/>
              <a:gd name="connsiteY20" fmla="*/ 3187898 h 4520611"/>
              <a:gd name="connsiteX21" fmla="*/ 254762 w 4876811"/>
              <a:gd name="connsiteY21" fmla="*/ 3189759 h 4520611"/>
              <a:gd name="connsiteX22" fmla="*/ 193483 w 4876811"/>
              <a:gd name="connsiteY22" fmla="*/ 3304505 h 4520611"/>
              <a:gd name="connsiteX23" fmla="*/ 439830 w 4876811"/>
              <a:gd name="connsiteY23" fmla="*/ 4223593 h 4520611"/>
              <a:gd name="connsiteX24" fmla="*/ 556437 w 4876811"/>
              <a:gd name="connsiteY24" fmla="*/ 4290938 h 4520611"/>
              <a:gd name="connsiteX25" fmla="*/ 832141 w 4876811"/>
              <a:gd name="connsiteY25" fmla="*/ 4217008 h 4520611"/>
              <a:gd name="connsiteX26" fmla="*/ 532662 w 4876811"/>
              <a:gd name="connsiteY26" fmla="*/ 3115010 h 4520611"/>
              <a:gd name="connsiteX27" fmla="*/ 1168427 w 4876811"/>
              <a:gd name="connsiteY27" fmla="*/ 2755387 h 4520611"/>
              <a:gd name="connsiteX28" fmla="*/ 1130728 w 4876811"/>
              <a:gd name="connsiteY28" fmla="*/ 2757748 h 4520611"/>
              <a:gd name="connsiteX29" fmla="*/ 763085 w 4876811"/>
              <a:gd name="connsiteY29" fmla="*/ 2856272 h 4520611"/>
              <a:gd name="connsiteX30" fmla="*/ 695740 w 4876811"/>
              <a:gd name="connsiteY30" fmla="*/ 2972767 h 4520611"/>
              <a:gd name="connsiteX31" fmla="*/ 1040612 w 4876811"/>
              <a:gd name="connsiteY31" fmla="*/ 4259610 h 4520611"/>
              <a:gd name="connsiteX32" fmla="*/ 1040612 w 4876811"/>
              <a:gd name="connsiteY32" fmla="*/ 4259684 h 4520611"/>
              <a:gd name="connsiteX33" fmla="*/ 1157182 w 4876811"/>
              <a:gd name="connsiteY33" fmla="*/ 4327029 h 4520611"/>
              <a:gd name="connsiteX34" fmla="*/ 1249083 w 4876811"/>
              <a:gd name="connsiteY34" fmla="*/ 4302398 h 4520611"/>
              <a:gd name="connsiteX35" fmla="*/ 1076703 w 4876811"/>
              <a:gd name="connsiteY35" fmla="*/ 3658865 h 4520611"/>
              <a:gd name="connsiteX36" fmla="*/ 1144011 w 4876811"/>
              <a:gd name="connsiteY36" fmla="*/ 3542295 h 4520611"/>
              <a:gd name="connsiteX37" fmla="*/ 1260543 w 4876811"/>
              <a:gd name="connsiteY37" fmla="*/ 3609603 h 4520611"/>
              <a:gd name="connsiteX38" fmla="*/ 1432886 w 4876811"/>
              <a:gd name="connsiteY38" fmla="*/ 4253099 h 4520611"/>
              <a:gd name="connsiteX39" fmla="*/ 1524825 w 4876811"/>
              <a:gd name="connsiteY39" fmla="*/ 4228467 h 4520611"/>
              <a:gd name="connsiteX40" fmla="*/ 1592095 w 4876811"/>
              <a:gd name="connsiteY40" fmla="*/ 4111935 h 4520611"/>
              <a:gd name="connsiteX41" fmla="*/ 1247335 w 4876811"/>
              <a:gd name="connsiteY41" fmla="*/ 2825018 h 4520611"/>
              <a:gd name="connsiteX42" fmla="*/ 1168427 w 4876811"/>
              <a:gd name="connsiteY42" fmla="*/ 2755387 h 4520611"/>
              <a:gd name="connsiteX43" fmla="*/ 3721453 w 4876811"/>
              <a:gd name="connsiteY43" fmla="*/ 2754474 h 4520611"/>
              <a:gd name="connsiteX44" fmla="*/ 3629478 w 4876811"/>
              <a:gd name="connsiteY44" fmla="*/ 2825018 h 4520611"/>
              <a:gd name="connsiteX45" fmla="*/ 3284680 w 4876811"/>
              <a:gd name="connsiteY45" fmla="*/ 4111935 h 4520611"/>
              <a:gd name="connsiteX46" fmla="*/ 3351988 w 4876811"/>
              <a:gd name="connsiteY46" fmla="*/ 4228430 h 4520611"/>
              <a:gd name="connsiteX47" fmla="*/ 3443889 w 4876811"/>
              <a:gd name="connsiteY47" fmla="*/ 4253099 h 4520611"/>
              <a:gd name="connsiteX48" fmla="*/ 3616269 w 4876811"/>
              <a:gd name="connsiteY48" fmla="*/ 3609603 h 4520611"/>
              <a:gd name="connsiteX49" fmla="*/ 3732801 w 4876811"/>
              <a:gd name="connsiteY49" fmla="*/ 3542295 h 4520611"/>
              <a:gd name="connsiteX50" fmla="*/ 3800109 w 4876811"/>
              <a:gd name="connsiteY50" fmla="*/ 3658865 h 4520611"/>
              <a:gd name="connsiteX51" fmla="*/ 3627729 w 4876811"/>
              <a:gd name="connsiteY51" fmla="*/ 4302361 h 4520611"/>
              <a:gd name="connsiteX52" fmla="*/ 3719705 w 4876811"/>
              <a:gd name="connsiteY52" fmla="*/ 4327029 h 4520611"/>
              <a:gd name="connsiteX53" fmla="*/ 3836163 w 4876811"/>
              <a:gd name="connsiteY53" fmla="*/ 4259647 h 4520611"/>
              <a:gd name="connsiteX54" fmla="*/ 3836200 w 4876811"/>
              <a:gd name="connsiteY54" fmla="*/ 4259647 h 4520611"/>
              <a:gd name="connsiteX55" fmla="*/ 4181072 w 4876811"/>
              <a:gd name="connsiteY55" fmla="*/ 2972730 h 4520611"/>
              <a:gd name="connsiteX56" fmla="*/ 4113690 w 4876811"/>
              <a:gd name="connsiteY56" fmla="*/ 2856235 h 4520611"/>
              <a:gd name="connsiteX57" fmla="*/ 3746084 w 4876811"/>
              <a:gd name="connsiteY57" fmla="*/ 2757748 h 4520611"/>
              <a:gd name="connsiteX58" fmla="*/ 3721453 w 4876811"/>
              <a:gd name="connsiteY58" fmla="*/ 2754474 h 4520611"/>
              <a:gd name="connsiteX59" fmla="*/ 4491230 w 4876811"/>
              <a:gd name="connsiteY59" fmla="*/ 2474267 h 4520611"/>
              <a:gd name="connsiteX60" fmla="*/ 4407588 w 4876811"/>
              <a:gd name="connsiteY60" fmla="*/ 2935002 h 4520611"/>
              <a:gd name="connsiteX61" fmla="*/ 4590535 w 4876811"/>
              <a:gd name="connsiteY61" fmla="*/ 2984041 h 4520611"/>
              <a:gd name="connsiteX62" fmla="*/ 4681730 w 4876811"/>
              <a:gd name="connsiteY62" fmla="*/ 2474267 h 4520611"/>
              <a:gd name="connsiteX63" fmla="*/ 195045 w 4876811"/>
              <a:gd name="connsiteY63" fmla="*/ 2474267 h 4520611"/>
              <a:gd name="connsiteX64" fmla="*/ 286277 w 4876811"/>
              <a:gd name="connsiteY64" fmla="*/ 2984041 h 4520611"/>
              <a:gd name="connsiteX65" fmla="*/ 469187 w 4876811"/>
              <a:gd name="connsiteY65" fmla="*/ 2934965 h 4520611"/>
              <a:gd name="connsiteX66" fmla="*/ 385545 w 4876811"/>
              <a:gd name="connsiteY66" fmla="*/ 2474267 h 4520611"/>
              <a:gd name="connsiteX67" fmla="*/ 2438406 w 4876811"/>
              <a:gd name="connsiteY67" fmla="*/ 190314 h 4520611"/>
              <a:gd name="connsiteX68" fmla="*/ 194859 w 4876811"/>
              <a:gd name="connsiteY68" fmla="*/ 2283953 h 4520611"/>
              <a:gd name="connsiteX69" fmla="*/ 488348 w 4876811"/>
              <a:gd name="connsiteY69" fmla="*/ 2283953 h 4520611"/>
              <a:gd name="connsiteX70" fmla="*/ 581701 w 4876811"/>
              <a:gd name="connsiteY70" fmla="*/ 2202396 h 4520611"/>
              <a:gd name="connsiteX71" fmla="*/ 2438406 w 4876811"/>
              <a:gd name="connsiteY71" fmla="*/ 570979 h 4520611"/>
              <a:gd name="connsiteX72" fmla="*/ 4295074 w 4876811"/>
              <a:gd name="connsiteY72" fmla="*/ 2202358 h 4520611"/>
              <a:gd name="connsiteX73" fmla="*/ 4388389 w 4876811"/>
              <a:gd name="connsiteY73" fmla="*/ 2283953 h 4520611"/>
              <a:gd name="connsiteX74" fmla="*/ 4681916 w 4876811"/>
              <a:gd name="connsiteY74" fmla="*/ 2283953 h 4520611"/>
              <a:gd name="connsiteX75" fmla="*/ 2438406 w 4876811"/>
              <a:gd name="connsiteY75" fmla="*/ 190314 h 4520611"/>
              <a:gd name="connsiteX76" fmla="*/ 2438406 w 4876811"/>
              <a:gd name="connsiteY76" fmla="*/ 0 h 4520611"/>
              <a:gd name="connsiteX77" fmla="*/ 4148106 w 4876811"/>
              <a:gd name="connsiteY77" fmla="*/ 695697 h 4520611"/>
              <a:gd name="connsiteX78" fmla="*/ 4874611 w 4876811"/>
              <a:gd name="connsiteY78" fmla="*/ 2379129 h 4520611"/>
              <a:gd name="connsiteX79" fmla="*/ 4767790 w 4876811"/>
              <a:gd name="connsiteY79" fmla="*/ 3055292 h 4520611"/>
              <a:gd name="connsiteX80" fmla="*/ 4867207 w 4876811"/>
              <a:gd name="connsiteY80" fmla="*/ 3353581 h 4520611"/>
              <a:gd name="connsiteX81" fmla="*/ 4620785 w 4876811"/>
              <a:gd name="connsiteY81" fmla="*/ 4272893 h 4520611"/>
              <a:gd name="connsiteX82" fmla="*/ 4271262 w 4876811"/>
              <a:gd name="connsiteY82" fmla="*/ 4474852 h 4520611"/>
              <a:gd name="connsiteX83" fmla="*/ 3979596 w 4876811"/>
              <a:gd name="connsiteY83" fmla="*/ 4396643 h 4520611"/>
              <a:gd name="connsiteX84" fmla="*/ 3670480 w 4876811"/>
              <a:gd name="connsiteY84" fmla="*/ 4510906 h 4520611"/>
              <a:gd name="connsiteX85" fmla="*/ 3302688 w 4876811"/>
              <a:gd name="connsiteY85" fmla="*/ 4412307 h 4520611"/>
              <a:gd name="connsiteX86" fmla="*/ 3100840 w 4876811"/>
              <a:gd name="connsiteY86" fmla="*/ 4062710 h 4520611"/>
              <a:gd name="connsiteX87" fmla="*/ 3445638 w 4876811"/>
              <a:gd name="connsiteY87" fmla="*/ 2775793 h 4520611"/>
              <a:gd name="connsiteX88" fmla="*/ 3795347 w 4876811"/>
              <a:gd name="connsiteY88" fmla="*/ 2573945 h 4520611"/>
              <a:gd name="connsiteX89" fmla="*/ 4162952 w 4876811"/>
              <a:gd name="connsiteY89" fmla="*/ 2672432 h 4520611"/>
              <a:gd name="connsiteX90" fmla="*/ 4265978 w 4876811"/>
              <a:gd name="connsiteY90" fmla="*/ 2724187 h 4520611"/>
              <a:gd name="connsiteX91" fmla="*/ 4301362 w 4876811"/>
              <a:gd name="connsiteY91" fmla="*/ 2460985 h 4520611"/>
              <a:gd name="connsiteX92" fmla="*/ 4105653 w 4876811"/>
              <a:gd name="connsiteY92" fmla="*/ 2220888 h 4520611"/>
              <a:gd name="connsiteX93" fmla="*/ 2438406 w 4876811"/>
              <a:gd name="connsiteY93" fmla="*/ 761330 h 4520611"/>
              <a:gd name="connsiteX94" fmla="*/ 771159 w 4876811"/>
              <a:gd name="connsiteY94" fmla="*/ 2220888 h 4520611"/>
              <a:gd name="connsiteX95" fmla="*/ 575450 w 4876811"/>
              <a:gd name="connsiteY95" fmla="*/ 2460985 h 4520611"/>
              <a:gd name="connsiteX96" fmla="*/ 610834 w 4876811"/>
              <a:gd name="connsiteY96" fmla="*/ 2724187 h 4520611"/>
              <a:gd name="connsiteX97" fmla="*/ 713860 w 4876811"/>
              <a:gd name="connsiteY97" fmla="*/ 2672432 h 4520611"/>
              <a:gd name="connsiteX98" fmla="*/ 1081466 w 4876811"/>
              <a:gd name="connsiteY98" fmla="*/ 2573945 h 4520611"/>
              <a:gd name="connsiteX99" fmla="*/ 1431174 w 4876811"/>
              <a:gd name="connsiteY99" fmla="*/ 2775793 h 4520611"/>
              <a:gd name="connsiteX100" fmla="*/ 1775972 w 4876811"/>
              <a:gd name="connsiteY100" fmla="*/ 4062710 h 4520611"/>
              <a:gd name="connsiteX101" fmla="*/ 1574124 w 4876811"/>
              <a:gd name="connsiteY101" fmla="*/ 4412307 h 4520611"/>
              <a:gd name="connsiteX102" fmla="*/ 1206407 w 4876811"/>
              <a:gd name="connsiteY102" fmla="*/ 4510906 h 4520611"/>
              <a:gd name="connsiteX103" fmla="*/ 897216 w 4876811"/>
              <a:gd name="connsiteY103" fmla="*/ 4396643 h 4520611"/>
              <a:gd name="connsiteX104" fmla="*/ 605625 w 4876811"/>
              <a:gd name="connsiteY104" fmla="*/ 4474815 h 4520611"/>
              <a:gd name="connsiteX105" fmla="*/ 255990 w 4876811"/>
              <a:gd name="connsiteY105" fmla="*/ 4272818 h 4520611"/>
              <a:gd name="connsiteX106" fmla="*/ 9605 w 4876811"/>
              <a:gd name="connsiteY106" fmla="*/ 3353693 h 4520611"/>
              <a:gd name="connsiteX107" fmla="*/ 109060 w 4876811"/>
              <a:gd name="connsiteY107" fmla="*/ 3055441 h 4520611"/>
              <a:gd name="connsiteX108" fmla="*/ 2201 w 4876811"/>
              <a:gd name="connsiteY108" fmla="*/ 2379129 h 4520611"/>
              <a:gd name="connsiteX109" fmla="*/ 2438406 w 4876811"/>
              <a:gd name="connsiteY109" fmla="*/ 0 h 452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876811" h="4520611">
                <a:moveTo>
                  <a:pt x="3793628" y="3172309"/>
                </a:moveTo>
                <a:cubicBezTo>
                  <a:pt x="3805864" y="3170612"/>
                  <a:pt x="3818637" y="3171286"/>
                  <a:pt x="3831325" y="3174690"/>
                </a:cubicBezTo>
                <a:cubicBezTo>
                  <a:pt x="3882150" y="3188308"/>
                  <a:pt x="3912288" y="3240435"/>
                  <a:pt x="3898707" y="3291260"/>
                </a:cubicBezTo>
                <a:cubicBezTo>
                  <a:pt x="3885089" y="3341973"/>
                  <a:pt x="3832851" y="3372148"/>
                  <a:pt x="3782100" y="3358530"/>
                </a:cubicBezTo>
                <a:cubicBezTo>
                  <a:pt x="3731313" y="3344913"/>
                  <a:pt x="3701212" y="3292674"/>
                  <a:pt x="3714830" y="3241961"/>
                </a:cubicBezTo>
                <a:cubicBezTo>
                  <a:pt x="3725044" y="3203843"/>
                  <a:pt x="3756918" y="3177402"/>
                  <a:pt x="3793628" y="3172309"/>
                </a:cubicBezTo>
                <a:close/>
                <a:moveTo>
                  <a:pt x="1083162" y="3172309"/>
                </a:moveTo>
                <a:cubicBezTo>
                  <a:pt x="1119856" y="3177402"/>
                  <a:pt x="1151731" y="3203843"/>
                  <a:pt x="1161944" y="3241961"/>
                </a:cubicBezTo>
                <a:cubicBezTo>
                  <a:pt x="1175562" y="3292674"/>
                  <a:pt x="1145499" y="3344913"/>
                  <a:pt x="1094674" y="3358530"/>
                </a:cubicBezTo>
                <a:cubicBezTo>
                  <a:pt x="1043961" y="3372148"/>
                  <a:pt x="991685" y="3341973"/>
                  <a:pt x="978105" y="3291260"/>
                </a:cubicBezTo>
                <a:cubicBezTo>
                  <a:pt x="964487" y="3240435"/>
                  <a:pt x="994662" y="3188271"/>
                  <a:pt x="1045486" y="3174690"/>
                </a:cubicBezTo>
                <a:cubicBezTo>
                  <a:pt x="1058164" y="3171286"/>
                  <a:pt x="1070931" y="3170612"/>
                  <a:pt x="1083162" y="3172309"/>
                </a:cubicBezTo>
                <a:close/>
                <a:moveTo>
                  <a:pt x="4344113" y="3115010"/>
                </a:moveTo>
                <a:cubicBezTo>
                  <a:pt x="4316357" y="3184364"/>
                  <a:pt x="4367181" y="3025043"/>
                  <a:pt x="4044671" y="4217008"/>
                </a:cubicBezTo>
                <a:lnTo>
                  <a:pt x="4320449" y="4290975"/>
                </a:lnTo>
                <a:cubicBezTo>
                  <a:pt x="4370977" y="4304481"/>
                  <a:pt x="4423327" y="4274641"/>
                  <a:pt x="4436945" y="4223668"/>
                </a:cubicBezTo>
                <a:lnTo>
                  <a:pt x="4683330" y="3304394"/>
                </a:lnTo>
                <a:cubicBezTo>
                  <a:pt x="4696129" y="3256471"/>
                  <a:pt x="4669526" y="3206167"/>
                  <a:pt x="4622757" y="3190019"/>
                </a:cubicBezTo>
                <a:cubicBezTo>
                  <a:pt x="4616803" y="3187898"/>
                  <a:pt x="4633695" y="3192698"/>
                  <a:pt x="4344113" y="3115010"/>
                </a:cubicBezTo>
                <a:close/>
                <a:moveTo>
                  <a:pt x="532662" y="3115010"/>
                </a:moveTo>
                <a:lnTo>
                  <a:pt x="260827" y="3187898"/>
                </a:lnTo>
                <a:cubicBezTo>
                  <a:pt x="259265" y="3188308"/>
                  <a:pt x="256958" y="3188977"/>
                  <a:pt x="254762" y="3189759"/>
                </a:cubicBezTo>
                <a:cubicBezTo>
                  <a:pt x="207249" y="3206167"/>
                  <a:pt x="180683" y="3256434"/>
                  <a:pt x="193483" y="3304505"/>
                </a:cubicBezTo>
                <a:lnTo>
                  <a:pt x="439830" y="4223593"/>
                </a:lnTo>
                <a:cubicBezTo>
                  <a:pt x="453485" y="4274604"/>
                  <a:pt x="505724" y="4304481"/>
                  <a:pt x="556437" y="4290938"/>
                </a:cubicBezTo>
                <a:lnTo>
                  <a:pt x="832141" y="4217008"/>
                </a:lnTo>
                <a:cubicBezTo>
                  <a:pt x="509742" y="3025490"/>
                  <a:pt x="560418" y="3184289"/>
                  <a:pt x="532662" y="3115010"/>
                </a:cubicBezTo>
                <a:close/>
                <a:moveTo>
                  <a:pt x="1168427" y="2755387"/>
                </a:moveTo>
                <a:cubicBezTo>
                  <a:pt x="1156182" y="2753678"/>
                  <a:pt x="1143406" y="2754343"/>
                  <a:pt x="1130728" y="2757748"/>
                </a:cubicBezTo>
                <a:lnTo>
                  <a:pt x="763085" y="2856272"/>
                </a:lnTo>
                <a:cubicBezTo>
                  <a:pt x="712372" y="2869853"/>
                  <a:pt x="682160" y="2922128"/>
                  <a:pt x="695740" y="2972767"/>
                </a:cubicBezTo>
                <a:lnTo>
                  <a:pt x="1040612" y="4259610"/>
                </a:lnTo>
                <a:cubicBezTo>
                  <a:pt x="1040612" y="4259610"/>
                  <a:pt x="1040612" y="4259647"/>
                  <a:pt x="1040612" y="4259684"/>
                </a:cubicBezTo>
                <a:cubicBezTo>
                  <a:pt x="1054230" y="4310360"/>
                  <a:pt x="1106543" y="4340572"/>
                  <a:pt x="1157182" y="4327029"/>
                </a:cubicBezTo>
                <a:lnTo>
                  <a:pt x="1249083" y="4302398"/>
                </a:lnTo>
                <a:lnTo>
                  <a:pt x="1076703" y="3658865"/>
                </a:lnTo>
                <a:cubicBezTo>
                  <a:pt x="1063085" y="3608077"/>
                  <a:pt x="1093223" y="3555913"/>
                  <a:pt x="1144011" y="3542295"/>
                </a:cubicBezTo>
                <a:cubicBezTo>
                  <a:pt x="1194798" y="3528715"/>
                  <a:pt x="1246962" y="3558852"/>
                  <a:pt x="1260543" y="3609603"/>
                </a:cubicBezTo>
                <a:lnTo>
                  <a:pt x="1432886" y="4253099"/>
                </a:lnTo>
                <a:lnTo>
                  <a:pt x="1524825" y="4228467"/>
                </a:lnTo>
                <a:cubicBezTo>
                  <a:pt x="1575501" y="4214850"/>
                  <a:pt x="1605675" y="4162611"/>
                  <a:pt x="1592095" y="4111935"/>
                </a:cubicBezTo>
                <a:lnTo>
                  <a:pt x="1247335" y="2825018"/>
                </a:lnTo>
                <a:cubicBezTo>
                  <a:pt x="1237121" y="2787011"/>
                  <a:pt x="1205163" y="2760515"/>
                  <a:pt x="1168427" y="2755387"/>
                </a:cubicBezTo>
                <a:close/>
                <a:moveTo>
                  <a:pt x="3721453" y="2754474"/>
                </a:moveTo>
                <a:cubicBezTo>
                  <a:pt x="3679409" y="2754474"/>
                  <a:pt x="3640863" y="2782565"/>
                  <a:pt x="3629478" y="2825018"/>
                </a:cubicBezTo>
                <a:lnTo>
                  <a:pt x="3284680" y="4111935"/>
                </a:lnTo>
                <a:cubicBezTo>
                  <a:pt x="3271099" y="4162574"/>
                  <a:pt x="3301312" y="4214850"/>
                  <a:pt x="3351988" y="4228430"/>
                </a:cubicBezTo>
                <a:lnTo>
                  <a:pt x="3443889" y="4253099"/>
                </a:lnTo>
                <a:lnTo>
                  <a:pt x="3616269" y="3609603"/>
                </a:lnTo>
                <a:cubicBezTo>
                  <a:pt x="3629850" y="3558852"/>
                  <a:pt x="3682051" y="3528715"/>
                  <a:pt x="3732801" y="3542295"/>
                </a:cubicBezTo>
                <a:cubicBezTo>
                  <a:pt x="3783589" y="3555913"/>
                  <a:pt x="3813727" y="3608077"/>
                  <a:pt x="3800109" y="3658865"/>
                </a:cubicBezTo>
                <a:lnTo>
                  <a:pt x="3627729" y="4302361"/>
                </a:lnTo>
                <a:lnTo>
                  <a:pt x="3719705" y="4327029"/>
                </a:lnTo>
                <a:cubicBezTo>
                  <a:pt x="3770269" y="4340535"/>
                  <a:pt x="3822582" y="4310323"/>
                  <a:pt x="3836163" y="4259647"/>
                </a:cubicBezTo>
                <a:cubicBezTo>
                  <a:pt x="3836200" y="4259647"/>
                  <a:pt x="3836200" y="4259647"/>
                  <a:pt x="3836200" y="4259647"/>
                </a:cubicBezTo>
                <a:lnTo>
                  <a:pt x="4181072" y="2972730"/>
                </a:lnTo>
                <a:cubicBezTo>
                  <a:pt x="4194652" y="2922091"/>
                  <a:pt x="4164403" y="2869815"/>
                  <a:pt x="4113690" y="2856235"/>
                </a:cubicBezTo>
                <a:lnTo>
                  <a:pt x="3746084" y="2757748"/>
                </a:lnTo>
                <a:cubicBezTo>
                  <a:pt x="3737862" y="2755553"/>
                  <a:pt x="3729564" y="2754474"/>
                  <a:pt x="3721453" y="2754474"/>
                </a:cubicBezTo>
                <a:close/>
                <a:moveTo>
                  <a:pt x="4491230" y="2474267"/>
                </a:moveTo>
                <a:cubicBezTo>
                  <a:pt x="4482933" y="2625923"/>
                  <a:pt x="4454916" y="2780184"/>
                  <a:pt x="4407588" y="2935002"/>
                </a:cubicBezTo>
                <a:lnTo>
                  <a:pt x="4590535" y="2984041"/>
                </a:lnTo>
                <a:cubicBezTo>
                  <a:pt x="4643258" y="2806526"/>
                  <a:pt x="4673321" y="2638350"/>
                  <a:pt x="4681730" y="2474267"/>
                </a:cubicBezTo>
                <a:close/>
                <a:moveTo>
                  <a:pt x="195045" y="2474267"/>
                </a:moveTo>
                <a:cubicBezTo>
                  <a:pt x="203454" y="2638350"/>
                  <a:pt x="233517" y="2806526"/>
                  <a:pt x="286277" y="2984041"/>
                </a:cubicBezTo>
                <a:lnTo>
                  <a:pt x="469187" y="2934965"/>
                </a:lnTo>
                <a:cubicBezTo>
                  <a:pt x="421859" y="2780221"/>
                  <a:pt x="393842" y="2625923"/>
                  <a:pt x="385545" y="2474267"/>
                </a:cubicBezTo>
                <a:close/>
                <a:moveTo>
                  <a:pt x="2438406" y="190314"/>
                </a:moveTo>
                <a:cubicBezTo>
                  <a:pt x="1253697" y="190314"/>
                  <a:pt x="248065" y="1139577"/>
                  <a:pt x="194859" y="2283953"/>
                </a:cubicBezTo>
                <a:lnTo>
                  <a:pt x="488348" y="2283953"/>
                </a:lnTo>
                <a:cubicBezTo>
                  <a:pt x="536271" y="2283953"/>
                  <a:pt x="577236" y="2248123"/>
                  <a:pt x="581701" y="2202396"/>
                </a:cubicBezTo>
                <a:cubicBezTo>
                  <a:pt x="671630" y="1280777"/>
                  <a:pt x="1508044" y="570979"/>
                  <a:pt x="2438406" y="570979"/>
                </a:cubicBezTo>
                <a:cubicBezTo>
                  <a:pt x="3368247" y="570979"/>
                  <a:pt x="4205108" y="1280368"/>
                  <a:pt x="4295074" y="2202358"/>
                </a:cubicBezTo>
                <a:cubicBezTo>
                  <a:pt x="4299539" y="2248123"/>
                  <a:pt x="4340541" y="2283953"/>
                  <a:pt x="4388389" y="2283953"/>
                </a:cubicBezTo>
                <a:lnTo>
                  <a:pt x="4681916" y="2283953"/>
                </a:lnTo>
                <a:cubicBezTo>
                  <a:pt x="4628747" y="1139577"/>
                  <a:pt x="3623078" y="190314"/>
                  <a:pt x="2438406" y="190314"/>
                </a:cubicBezTo>
                <a:close/>
                <a:moveTo>
                  <a:pt x="2438406" y="0"/>
                </a:moveTo>
                <a:cubicBezTo>
                  <a:pt x="3079260" y="0"/>
                  <a:pt x="3691502" y="254347"/>
                  <a:pt x="4148106" y="695697"/>
                </a:cubicBezTo>
                <a:cubicBezTo>
                  <a:pt x="4616617" y="1148544"/>
                  <a:pt x="4874611" y="1746386"/>
                  <a:pt x="4874611" y="2379129"/>
                </a:cubicBezTo>
                <a:cubicBezTo>
                  <a:pt x="4874611" y="2597237"/>
                  <a:pt x="4839525" y="2819214"/>
                  <a:pt x="4767790" y="3055292"/>
                </a:cubicBezTo>
                <a:cubicBezTo>
                  <a:pt x="4854742" y="3123939"/>
                  <a:pt x="4897270" y="3240844"/>
                  <a:pt x="4867207" y="3353581"/>
                </a:cubicBezTo>
                <a:lnTo>
                  <a:pt x="4620785" y="4272893"/>
                </a:lnTo>
                <a:cubicBezTo>
                  <a:pt x="4580527" y="4423693"/>
                  <a:pt x="4425150" y="4515929"/>
                  <a:pt x="4271262" y="4474852"/>
                </a:cubicBezTo>
                <a:lnTo>
                  <a:pt x="3979596" y="4396643"/>
                </a:lnTo>
                <a:cubicBezTo>
                  <a:pt x="3912511" y="4494126"/>
                  <a:pt x="3789505" y="4542718"/>
                  <a:pt x="3670480" y="4510906"/>
                </a:cubicBezTo>
                <a:lnTo>
                  <a:pt x="3302688" y="4412307"/>
                </a:lnTo>
                <a:cubicBezTo>
                  <a:pt x="3150660" y="4371566"/>
                  <a:pt x="3060098" y="4214738"/>
                  <a:pt x="3100840" y="4062710"/>
                </a:cubicBezTo>
                <a:lnTo>
                  <a:pt x="3445638" y="2775793"/>
                </a:lnTo>
                <a:cubicBezTo>
                  <a:pt x="3486379" y="2623728"/>
                  <a:pt x="3643244" y="2533203"/>
                  <a:pt x="3795347" y="2573945"/>
                </a:cubicBezTo>
                <a:lnTo>
                  <a:pt x="4162952" y="2672432"/>
                </a:lnTo>
                <a:cubicBezTo>
                  <a:pt x="4201685" y="2682813"/>
                  <a:pt x="4236362" y="2700747"/>
                  <a:pt x="4265978" y="2724187"/>
                </a:cubicBezTo>
                <a:cubicBezTo>
                  <a:pt x="4284954" y="2635597"/>
                  <a:pt x="4296786" y="2547714"/>
                  <a:pt x="4301362" y="2460985"/>
                </a:cubicBezTo>
                <a:cubicBezTo>
                  <a:pt x="4195731" y="2427759"/>
                  <a:pt x="4116815" y="2335560"/>
                  <a:pt x="4105653" y="2220888"/>
                </a:cubicBezTo>
                <a:cubicBezTo>
                  <a:pt x="4027146" y="1416099"/>
                  <a:pt x="3279211" y="761330"/>
                  <a:pt x="2438406" y="761330"/>
                </a:cubicBezTo>
                <a:cubicBezTo>
                  <a:pt x="1597602" y="761330"/>
                  <a:pt x="849666" y="1416099"/>
                  <a:pt x="771159" y="2220888"/>
                </a:cubicBezTo>
                <a:cubicBezTo>
                  <a:pt x="759960" y="2335560"/>
                  <a:pt x="681081" y="2427759"/>
                  <a:pt x="575450" y="2460985"/>
                </a:cubicBezTo>
                <a:cubicBezTo>
                  <a:pt x="580026" y="2547714"/>
                  <a:pt x="591858" y="2635597"/>
                  <a:pt x="610834" y="2724187"/>
                </a:cubicBezTo>
                <a:cubicBezTo>
                  <a:pt x="640413" y="2700747"/>
                  <a:pt x="675128" y="2682813"/>
                  <a:pt x="713860" y="2672432"/>
                </a:cubicBezTo>
                <a:lnTo>
                  <a:pt x="1081466" y="2573945"/>
                </a:lnTo>
                <a:cubicBezTo>
                  <a:pt x="1233456" y="2533166"/>
                  <a:pt x="1390396" y="2623728"/>
                  <a:pt x="1431174" y="2775793"/>
                </a:cubicBezTo>
                <a:lnTo>
                  <a:pt x="1775972" y="4062710"/>
                </a:lnTo>
                <a:cubicBezTo>
                  <a:pt x="1816714" y="4214701"/>
                  <a:pt x="1726152" y="4371566"/>
                  <a:pt x="1574124" y="4412307"/>
                </a:cubicBezTo>
                <a:lnTo>
                  <a:pt x="1206407" y="4510906"/>
                </a:lnTo>
                <a:cubicBezTo>
                  <a:pt x="1086898" y="4542830"/>
                  <a:pt x="964040" y="4493754"/>
                  <a:pt x="897216" y="4396643"/>
                </a:cubicBezTo>
                <a:lnTo>
                  <a:pt x="605625" y="4474815"/>
                </a:lnTo>
                <a:cubicBezTo>
                  <a:pt x="452257" y="4515780"/>
                  <a:pt x="296472" y="4424400"/>
                  <a:pt x="255990" y="4272818"/>
                </a:cubicBezTo>
                <a:lnTo>
                  <a:pt x="9605" y="3353693"/>
                </a:lnTo>
                <a:cubicBezTo>
                  <a:pt x="-20421" y="3240993"/>
                  <a:pt x="21921" y="3124237"/>
                  <a:pt x="109060" y="3055441"/>
                </a:cubicBezTo>
                <a:cubicBezTo>
                  <a:pt x="37287" y="2819288"/>
                  <a:pt x="2201" y="2597274"/>
                  <a:pt x="2201" y="2379129"/>
                </a:cubicBezTo>
                <a:cubicBezTo>
                  <a:pt x="2201" y="1062261"/>
                  <a:pt x="1125593" y="0"/>
                  <a:pt x="243840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9DB8CE64-6A4B-4D19-855F-D6F4E1FA4D6A}"/>
              </a:ext>
            </a:extLst>
          </p:cNvPr>
          <p:cNvSpPr>
            <a:spLocks noChangeAspect="1"/>
          </p:cNvSpPr>
          <p:nvPr/>
        </p:nvSpPr>
        <p:spPr>
          <a:xfrm>
            <a:off x="18317121" y="2059644"/>
            <a:ext cx="700088" cy="853440"/>
          </a:xfrm>
          <a:custGeom>
            <a:avLst/>
            <a:gdLst>
              <a:gd name="connsiteX0" fmla="*/ 3238500 w 4000500"/>
              <a:gd name="connsiteY0" fmla="*/ 4305300 h 4876800"/>
              <a:gd name="connsiteX1" fmla="*/ 3238500 w 4000500"/>
              <a:gd name="connsiteY1" fmla="*/ 4686300 h 4876800"/>
              <a:gd name="connsiteX2" fmla="*/ 3810000 w 4000500"/>
              <a:gd name="connsiteY2" fmla="*/ 4686300 h 4876800"/>
              <a:gd name="connsiteX3" fmla="*/ 3810000 w 4000500"/>
              <a:gd name="connsiteY3" fmla="*/ 4305300 h 4876800"/>
              <a:gd name="connsiteX4" fmla="*/ 1714500 w 4000500"/>
              <a:gd name="connsiteY4" fmla="*/ 4305300 h 4876800"/>
              <a:gd name="connsiteX5" fmla="*/ 1714500 w 4000500"/>
              <a:gd name="connsiteY5" fmla="*/ 4686300 h 4876800"/>
              <a:gd name="connsiteX6" fmla="*/ 2286000 w 4000500"/>
              <a:gd name="connsiteY6" fmla="*/ 4686300 h 4876800"/>
              <a:gd name="connsiteX7" fmla="*/ 2286000 w 4000500"/>
              <a:gd name="connsiteY7" fmla="*/ 4305300 h 4876800"/>
              <a:gd name="connsiteX8" fmla="*/ 190500 w 4000500"/>
              <a:gd name="connsiteY8" fmla="*/ 4305300 h 4876800"/>
              <a:gd name="connsiteX9" fmla="*/ 190500 w 4000500"/>
              <a:gd name="connsiteY9" fmla="*/ 4686300 h 4876800"/>
              <a:gd name="connsiteX10" fmla="*/ 762000 w 4000500"/>
              <a:gd name="connsiteY10" fmla="*/ 4686300 h 4876800"/>
              <a:gd name="connsiteX11" fmla="*/ 762000 w 4000500"/>
              <a:gd name="connsiteY11" fmla="*/ 4305300 h 4876800"/>
              <a:gd name="connsiteX12" fmla="*/ 1333500 w 4000500"/>
              <a:gd name="connsiteY12" fmla="*/ 3105150 h 4876800"/>
              <a:gd name="connsiteX13" fmla="*/ 1333500 w 4000500"/>
              <a:gd name="connsiteY13" fmla="*/ 3486150 h 4876800"/>
              <a:gd name="connsiteX14" fmla="*/ 2667000 w 4000500"/>
              <a:gd name="connsiteY14" fmla="*/ 3486150 h 4876800"/>
              <a:gd name="connsiteX15" fmla="*/ 2667000 w 4000500"/>
              <a:gd name="connsiteY15" fmla="*/ 3105150 h 4876800"/>
              <a:gd name="connsiteX16" fmla="*/ 1333500 w 4000500"/>
              <a:gd name="connsiteY16" fmla="*/ 1933575 h 4876800"/>
              <a:gd name="connsiteX17" fmla="*/ 1333500 w 4000500"/>
              <a:gd name="connsiteY17" fmla="*/ 2314575 h 4876800"/>
              <a:gd name="connsiteX18" fmla="*/ 2667000 w 4000500"/>
              <a:gd name="connsiteY18" fmla="*/ 2314575 h 4876800"/>
              <a:gd name="connsiteX19" fmla="*/ 2667000 w 4000500"/>
              <a:gd name="connsiteY19" fmla="*/ 1933575 h 4876800"/>
              <a:gd name="connsiteX20" fmla="*/ 2952750 w 4000500"/>
              <a:gd name="connsiteY20" fmla="*/ 571500 h 4876800"/>
              <a:gd name="connsiteX21" fmla="*/ 3048000 w 4000500"/>
              <a:gd name="connsiteY21" fmla="*/ 666750 h 4876800"/>
              <a:gd name="connsiteX22" fmla="*/ 2952750 w 4000500"/>
              <a:gd name="connsiteY22" fmla="*/ 762000 h 4876800"/>
              <a:gd name="connsiteX23" fmla="*/ 2857500 w 4000500"/>
              <a:gd name="connsiteY23" fmla="*/ 666750 h 4876800"/>
              <a:gd name="connsiteX24" fmla="*/ 2952750 w 4000500"/>
              <a:gd name="connsiteY24" fmla="*/ 571500 h 4876800"/>
              <a:gd name="connsiteX25" fmla="*/ 1047750 w 4000500"/>
              <a:gd name="connsiteY25" fmla="*/ 571500 h 4876800"/>
              <a:gd name="connsiteX26" fmla="*/ 2571750 w 4000500"/>
              <a:gd name="connsiteY26" fmla="*/ 571500 h 4876800"/>
              <a:gd name="connsiteX27" fmla="*/ 2667000 w 4000500"/>
              <a:gd name="connsiteY27" fmla="*/ 666750 h 4876800"/>
              <a:gd name="connsiteX28" fmla="*/ 2571750 w 4000500"/>
              <a:gd name="connsiteY28" fmla="*/ 762000 h 4876800"/>
              <a:gd name="connsiteX29" fmla="*/ 1047750 w 4000500"/>
              <a:gd name="connsiteY29" fmla="*/ 762000 h 4876800"/>
              <a:gd name="connsiteX30" fmla="*/ 952500 w 4000500"/>
              <a:gd name="connsiteY30" fmla="*/ 666750 h 4876800"/>
              <a:gd name="connsiteX31" fmla="*/ 1047750 w 4000500"/>
              <a:gd name="connsiteY31" fmla="*/ 571500 h 4876800"/>
              <a:gd name="connsiteX32" fmla="*/ 666750 w 4000500"/>
              <a:gd name="connsiteY32" fmla="*/ 190500 h 4876800"/>
              <a:gd name="connsiteX33" fmla="*/ 571500 w 4000500"/>
              <a:gd name="connsiteY33" fmla="*/ 285750 h 4876800"/>
              <a:gd name="connsiteX34" fmla="*/ 571500 w 4000500"/>
              <a:gd name="connsiteY34" fmla="*/ 1047750 h 4876800"/>
              <a:gd name="connsiteX35" fmla="*/ 666750 w 4000500"/>
              <a:gd name="connsiteY35" fmla="*/ 1143000 h 4876800"/>
              <a:gd name="connsiteX36" fmla="*/ 3333750 w 4000500"/>
              <a:gd name="connsiteY36" fmla="*/ 1143000 h 4876800"/>
              <a:gd name="connsiteX37" fmla="*/ 3429000 w 4000500"/>
              <a:gd name="connsiteY37" fmla="*/ 1047750 h 4876800"/>
              <a:gd name="connsiteX38" fmla="*/ 3429000 w 4000500"/>
              <a:gd name="connsiteY38" fmla="*/ 285750 h 4876800"/>
              <a:gd name="connsiteX39" fmla="*/ 3333750 w 4000500"/>
              <a:gd name="connsiteY39" fmla="*/ 190500 h 4876800"/>
              <a:gd name="connsiteX40" fmla="*/ 666750 w 4000500"/>
              <a:gd name="connsiteY40" fmla="*/ 0 h 4876800"/>
              <a:gd name="connsiteX41" fmla="*/ 3333750 w 4000500"/>
              <a:gd name="connsiteY41" fmla="*/ 0 h 4876800"/>
              <a:gd name="connsiteX42" fmla="*/ 3619500 w 4000500"/>
              <a:gd name="connsiteY42" fmla="*/ 285750 h 4876800"/>
              <a:gd name="connsiteX43" fmla="*/ 3619500 w 4000500"/>
              <a:gd name="connsiteY43" fmla="*/ 1047750 h 4876800"/>
              <a:gd name="connsiteX44" fmla="*/ 3333750 w 4000500"/>
              <a:gd name="connsiteY44" fmla="*/ 1333500 h 4876800"/>
              <a:gd name="connsiteX45" fmla="*/ 2095500 w 4000500"/>
              <a:gd name="connsiteY45" fmla="*/ 1333500 h 4876800"/>
              <a:gd name="connsiteX46" fmla="*/ 2095500 w 4000500"/>
              <a:gd name="connsiteY46" fmla="*/ 1743075 h 4876800"/>
              <a:gd name="connsiteX47" fmla="*/ 2762250 w 4000500"/>
              <a:gd name="connsiteY47" fmla="*/ 1743075 h 4876800"/>
              <a:gd name="connsiteX48" fmla="*/ 2857500 w 4000500"/>
              <a:gd name="connsiteY48" fmla="*/ 1838325 h 4876800"/>
              <a:gd name="connsiteX49" fmla="*/ 2857500 w 4000500"/>
              <a:gd name="connsiteY49" fmla="*/ 2409825 h 4876800"/>
              <a:gd name="connsiteX50" fmla="*/ 2762250 w 4000500"/>
              <a:gd name="connsiteY50" fmla="*/ 2505075 h 4876800"/>
              <a:gd name="connsiteX51" fmla="*/ 2095500 w 4000500"/>
              <a:gd name="connsiteY51" fmla="*/ 2505075 h 4876800"/>
              <a:gd name="connsiteX52" fmla="*/ 2095500 w 4000500"/>
              <a:gd name="connsiteY52" fmla="*/ 2914650 h 4876800"/>
              <a:gd name="connsiteX53" fmla="*/ 2762250 w 4000500"/>
              <a:gd name="connsiteY53" fmla="*/ 2914650 h 4876800"/>
              <a:gd name="connsiteX54" fmla="*/ 2857500 w 4000500"/>
              <a:gd name="connsiteY54" fmla="*/ 3009900 h 4876800"/>
              <a:gd name="connsiteX55" fmla="*/ 2857500 w 4000500"/>
              <a:gd name="connsiteY55" fmla="*/ 3295650 h 4876800"/>
              <a:gd name="connsiteX56" fmla="*/ 3524250 w 4000500"/>
              <a:gd name="connsiteY56" fmla="*/ 3295650 h 4876800"/>
              <a:gd name="connsiteX57" fmla="*/ 3619500 w 4000500"/>
              <a:gd name="connsiteY57" fmla="*/ 3390900 h 4876800"/>
              <a:gd name="connsiteX58" fmla="*/ 3619500 w 4000500"/>
              <a:gd name="connsiteY58" fmla="*/ 4114800 h 4876800"/>
              <a:gd name="connsiteX59" fmla="*/ 3905250 w 4000500"/>
              <a:gd name="connsiteY59" fmla="*/ 4114800 h 4876800"/>
              <a:gd name="connsiteX60" fmla="*/ 4000500 w 4000500"/>
              <a:gd name="connsiteY60" fmla="*/ 4210050 h 4876800"/>
              <a:gd name="connsiteX61" fmla="*/ 4000500 w 4000500"/>
              <a:gd name="connsiteY61" fmla="*/ 4781550 h 4876800"/>
              <a:gd name="connsiteX62" fmla="*/ 3905250 w 4000500"/>
              <a:gd name="connsiteY62" fmla="*/ 4876800 h 4876800"/>
              <a:gd name="connsiteX63" fmla="*/ 3143250 w 4000500"/>
              <a:gd name="connsiteY63" fmla="*/ 4876800 h 4876800"/>
              <a:gd name="connsiteX64" fmla="*/ 3048000 w 4000500"/>
              <a:gd name="connsiteY64" fmla="*/ 4781550 h 4876800"/>
              <a:gd name="connsiteX65" fmla="*/ 3048000 w 4000500"/>
              <a:gd name="connsiteY65" fmla="*/ 4210050 h 4876800"/>
              <a:gd name="connsiteX66" fmla="*/ 3143250 w 4000500"/>
              <a:gd name="connsiteY66" fmla="*/ 4114800 h 4876800"/>
              <a:gd name="connsiteX67" fmla="*/ 3429000 w 4000500"/>
              <a:gd name="connsiteY67" fmla="*/ 4114800 h 4876800"/>
              <a:gd name="connsiteX68" fmla="*/ 3429000 w 4000500"/>
              <a:gd name="connsiteY68" fmla="*/ 3486150 h 4876800"/>
              <a:gd name="connsiteX69" fmla="*/ 2857500 w 4000500"/>
              <a:gd name="connsiteY69" fmla="*/ 3486150 h 4876800"/>
              <a:gd name="connsiteX70" fmla="*/ 2857500 w 4000500"/>
              <a:gd name="connsiteY70" fmla="*/ 3581400 h 4876800"/>
              <a:gd name="connsiteX71" fmla="*/ 2762250 w 4000500"/>
              <a:gd name="connsiteY71" fmla="*/ 3676650 h 4876800"/>
              <a:gd name="connsiteX72" fmla="*/ 2095500 w 4000500"/>
              <a:gd name="connsiteY72" fmla="*/ 3676650 h 4876800"/>
              <a:gd name="connsiteX73" fmla="*/ 2095500 w 4000500"/>
              <a:gd name="connsiteY73" fmla="*/ 4114800 h 4876800"/>
              <a:gd name="connsiteX74" fmla="*/ 2381250 w 4000500"/>
              <a:gd name="connsiteY74" fmla="*/ 4114800 h 4876800"/>
              <a:gd name="connsiteX75" fmla="*/ 2476500 w 4000500"/>
              <a:gd name="connsiteY75" fmla="*/ 4210050 h 4876800"/>
              <a:gd name="connsiteX76" fmla="*/ 2476500 w 4000500"/>
              <a:gd name="connsiteY76" fmla="*/ 4781550 h 4876800"/>
              <a:gd name="connsiteX77" fmla="*/ 2381250 w 4000500"/>
              <a:gd name="connsiteY77" fmla="*/ 4876800 h 4876800"/>
              <a:gd name="connsiteX78" fmla="*/ 1619250 w 4000500"/>
              <a:gd name="connsiteY78" fmla="*/ 4876800 h 4876800"/>
              <a:gd name="connsiteX79" fmla="*/ 1524000 w 4000500"/>
              <a:gd name="connsiteY79" fmla="*/ 4781550 h 4876800"/>
              <a:gd name="connsiteX80" fmla="*/ 1524000 w 4000500"/>
              <a:gd name="connsiteY80" fmla="*/ 4210050 h 4876800"/>
              <a:gd name="connsiteX81" fmla="*/ 1619250 w 4000500"/>
              <a:gd name="connsiteY81" fmla="*/ 4114800 h 4876800"/>
              <a:gd name="connsiteX82" fmla="*/ 1905000 w 4000500"/>
              <a:gd name="connsiteY82" fmla="*/ 4114800 h 4876800"/>
              <a:gd name="connsiteX83" fmla="*/ 1905000 w 4000500"/>
              <a:gd name="connsiteY83" fmla="*/ 3676650 h 4876800"/>
              <a:gd name="connsiteX84" fmla="*/ 1238250 w 4000500"/>
              <a:gd name="connsiteY84" fmla="*/ 3676650 h 4876800"/>
              <a:gd name="connsiteX85" fmla="*/ 1143000 w 4000500"/>
              <a:gd name="connsiteY85" fmla="*/ 3581400 h 4876800"/>
              <a:gd name="connsiteX86" fmla="*/ 1143000 w 4000500"/>
              <a:gd name="connsiteY86" fmla="*/ 3486150 h 4876800"/>
              <a:gd name="connsiteX87" fmla="*/ 571500 w 4000500"/>
              <a:gd name="connsiteY87" fmla="*/ 3486150 h 4876800"/>
              <a:gd name="connsiteX88" fmla="*/ 571500 w 4000500"/>
              <a:gd name="connsiteY88" fmla="*/ 4114800 h 4876800"/>
              <a:gd name="connsiteX89" fmla="*/ 857250 w 4000500"/>
              <a:gd name="connsiteY89" fmla="*/ 4114800 h 4876800"/>
              <a:gd name="connsiteX90" fmla="*/ 952500 w 4000500"/>
              <a:gd name="connsiteY90" fmla="*/ 4210050 h 4876800"/>
              <a:gd name="connsiteX91" fmla="*/ 952500 w 4000500"/>
              <a:gd name="connsiteY91" fmla="*/ 4781550 h 4876800"/>
              <a:gd name="connsiteX92" fmla="*/ 857250 w 4000500"/>
              <a:gd name="connsiteY92" fmla="*/ 4876800 h 4876800"/>
              <a:gd name="connsiteX93" fmla="*/ 95250 w 4000500"/>
              <a:gd name="connsiteY93" fmla="*/ 4876800 h 4876800"/>
              <a:gd name="connsiteX94" fmla="*/ 0 w 4000500"/>
              <a:gd name="connsiteY94" fmla="*/ 4781550 h 4876800"/>
              <a:gd name="connsiteX95" fmla="*/ 0 w 4000500"/>
              <a:gd name="connsiteY95" fmla="*/ 4210050 h 4876800"/>
              <a:gd name="connsiteX96" fmla="*/ 95250 w 4000500"/>
              <a:gd name="connsiteY96" fmla="*/ 4114800 h 4876800"/>
              <a:gd name="connsiteX97" fmla="*/ 381000 w 4000500"/>
              <a:gd name="connsiteY97" fmla="*/ 4114800 h 4876800"/>
              <a:gd name="connsiteX98" fmla="*/ 381000 w 4000500"/>
              <a:gd name="connsiteY98" fmla="*/ 3390900 h 4876800"/>
              <a:gd name="connsiteX99" fmla="*/ 476250 w 4000500"/>
              <a:gd name="connsiteY99" fmla="*/ 3295650 h 4876800"/>
              <a:gd name="connsiteX100" fmla="*/ 1143000 w 4000500"/>
              <a:gd name="connsiteY100" fmla="*/ 3295650 h 4876800"/>
              <a:gd name="connsiteX101" fmla="*/ 1143000 w 4000500"/>
              <a:gd name="connsiteY101" fmla="*/ 3009900 h 4876800"/>
              <a:gd name="connsiteX102" fmla="*/ 1238250 w 4000500"/>
              <a:gd name="connsiteY102" fmla="*/ 2914650 h 4876800"/>
              <a:gd name="connsiteX103" fmla="*/ 1905000 w 4000500"/>
              <a:gd name="connsiteY103" fmla="*/ 2914650 h 4876800"/>
              <a:gd name="connsiteX104" fmla="*/ 1905000 w 4000500"/>
              <a:gd name="connsiteY104" fmla="*/ 2505075 h 4876800"/>
              <a:gd name="connsiteX105" fmla="*/ 1238250 w 4000500"/>
              <a:gd name="connsiteY105" fmla="*/ 2505075 h 4876800"/>
              <a:gd name="connsiteX106" fmla="*/ 1143000 w 4000500"/>
              <a:gd name="connsiteY106" fmla="*/ 2409825 h 4876800"/>
              <a:gd name="connsiteX107" fmla="*/ 1143000 w 4000500"/>
              <a:gd name="connsiteY107" fmla="*/ 1838325 h 4876800"/>
              <a:gd name="connsiteX108" fmla="*/ 1238250 w 4000500"/>
              <a:gd name="connsiteY108" fmla="*/ 1743075 h 4876800"/>
              <a:gd name="connsiteX109" fmla="*/ 1905000 w 4000500"/>
              <a:gd name="connsiteY109" fmla="*/ 1743075 h 4876800"/>
              <a:gd name="connsiteX110" fmla="*/ 1905000 w 4000500"/>
              <a:gd name="connsiteY110" fmla="*/ 1333500 h 4876800"/>
              <a:gd name="connsiteX111" fmla="*/ 666750 w 4000500"/>
              <a:gd name="connsiteY111" fmla="*/ 1333500 h 4876800"/>
              <a:gd name="connsiteX112" fmla="*/ 381000 w 4000500"/>
              <a:gd name="connsiteY112" fmla="*/ 1047750 h 4876800"/>
              <a:gd name="connsiteX113" fmla="*/ 381000 w 4000500"/>
              <a:gd name="connsiteY113" fmla="*/ 285750 h 4876800"/>
              <a:gd name="connsiteX114" fmla="*/ 666750 w 4000500"/>
              <a:gd name="connsiteY114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000500" h="4876800">
                <a:moveTo>
                  <a:pt x="3238500" y="4305300"/>
                </a:moveTo>
                <a:lnTo>
                  <a:pt x="3238500" y="4686300"/>
                </a:lnTo>
                <a:lnTo>
                  <a:pt x="3810000" y="4686300"/>
                </a:lnTo>
                <a:lnTo>
                  <a:pt x="3810000" y="4305300"/>
                </a:lnTo>
                <a:close/>
                <a:moveTo>
                  <a:pt x="1714500" y="4305300"/>
                </a:moveTo>
                <a:lnTo>
                  <a:pt x="1714500" y="4686300"/>
                </a:lnTo>
                <a:lnTo>
                  <a:pt x="2286000" y="4686300"/>
                </a:lnTo>
                <a:lnTo>
                  <a:pt x="2286000" y="4305300"/>
                </a:lnTo>
                <a:close/>
                <a:moveTo>
                  <a:pt x="190500" y="4305300"/>
                </a:moveTo>
                <a:lnTo>
                  <a:pt x="190500" y="4686300"/>
                </a:lnTo>
                <a:lnTo>
                  <a:pt x="762000" y="4686300"/>
                </a:lnTo>
                <a:lnTo>
                  <a:pt x="762000" y="4305300"/>
                </a:lnTo>
                <a:close/>
                <a:moveTo>
                  <a:pt x="1333500" y="3105150"/>
                </a:moveTo>
                <a:lnTo>
                  <a:pt x="1333500" y="3486150"/>
                </a:lnTo>
                <a:lnTo>
                  <a:pt x="2667000" y="3486150"/>
                </a:lnTo>
                <a:lnTo>
                  <a:pt x="2667000" y="3105150"/>
                </a:lnTo>
                <a:close/>
                <a:moveTo>
                  <a:pt x="1333500" y="1933575"/>
                </a:moveTo>
                <a:lnTo>
                  <a:pt x="1333500" y="2314575"/>
                </a:lnTo>
                <a:lnTo>
                  <a:pt x="2667000" y="2314575"/>
                </a:lnTo>
                <a:lnTo>
                  <a:pt x="2667000" y="1933575"/>
                </a:lnTo>
                <a:close/>
                <a:moveTo>
                  <a:pt x="2952750" y="571500"/>
                </a:moveTo>
                <a:cubicBezTo>
                  <a:pt x="3005323" y="571500"/>
                  <a:pt x="3048000" y="614176"/>
                  <a:pt x="3048000" y="666750"/>
                </a:cubicBezTo>
                <a:cubicBezTo>
                  <a:pt x="3048000" y="719323"/>
                  <a:pt x="3005323" y="762000"/>
                  <a:pt x="2952750" y="762000"/>
                </a:cubicBezTo>
                <a:cubicBezTo>
                  <a:pt x="2900176" y="762000"/>
                  <a:pt x="2857500" y="719323"/>
                  <a:pt x="2857500" y="666750"/>
                </a:cubicBezTo>
                <a:cubicBezTo>
                  <a:pt x="2857500" y="614176"/>
                  <a:pt x="2900176" y="571500"/>
                  <a:pt x="2952750" y="571500"/>
                </a:cubicBezTo>
                <a:close/>
                <a:moveTo>
                  <a:pt x="1047750" y="571500"/>
                </a:moveTo>
                <a:lnTo>
                  <a:pt x="2571750" y="571500"/>
                </a:lnTo>
                <a:cubicBezTo>
                  <a:pt x="2624361" y="571500"/>
                  <a:pt x="2667000" y="614139"/>
                  <a:pt x="2667000" y="666750"/>
                </a:cubicBezTo>
                <a:cubicBezTo>
                  <a:pt x="2667000" y="719361"/>
                  <a:pt x="2624361" y="762000"/>
                  <a:pt x="2571750" y="762000"/>
                </a:cubicBezTo>
                <a:lnTo>
                  <a:pt x="1047750" y="762000"/>
                </a:lnTo>
                <a:cubicBezTo>
                  <a:pt x="995139" y="762000"/>
                  <a:pt x="952500" y="719361"/>
                  <a:pt x="952500" y="666750"/>
                </a:cubicBezTo>
                <a:cubicBezTo>
                  <a:pt x="952500" y="614139"/>
                  <a:pt x="995139" y="571500"/>
                  <a:pt x="1047750" y="571500"/>
                </a:cubicBezTo>
                <a:close/>
                <a:moveTo>
                  <a:pt x="666750" y="190500"/>
                </a:moveTo>
                <a:cubicBezTo>
                  <a:pt x="614213" y="190500"/>
                  <a:pt x="571500" y="233213"/>
                  <a:pt x="571500" y="285750"/>
                </a:cubicBezTo>
                <a:lnTo>
                  <a:pt x="571500" y="1047750"/>
                </a:lnTo>
                <a:cubicBezTo>
                  <a:pt x="571500" y="1100286"/>
                  <a:pt x="614213" y="1143000"/>
                  <a:pt x="666750" y="1143000"/>
                </a:cubicBezTo>
                <a:lnTo>
                  <a:pt x="3333750" y="1143000"/>
                </a:lnTo>
                <a:cubicBezTo>
                  <a:pt x="3386286" y="1143000"/>
                  <a:pt x="3429000" y="1100286"/>
                  <a:pt x="3429000" y="1047750"/>
                </a:cubicBezTo>
                <a:lnTo>
                  <a:pt x="3429000" y="285750"/>
                </a:lnTo>
                <a:cubicBezTo>
                  <a:pt x="3429000" y="233213"/>
                  <a:pt x="3386286" y="190500"/>
                  <a:pt x="3333750" y="190500"/>
                </a:cubicBezTo>
                <a:close/>
                <a:moveTo>
                  <a:pt x="666750" y="0"/>
                </a:moveTo>
                <a:lnTo>
                  <a:pt x="3333750" y="0"/>
                </a:lnTo>
                <a:cubicBezTo>
                  <a:pt x="3491322" y="0"/>
                  <a:pt x="3619500" y="128178"/>
                  <a:pt x="3619500" y="285750"/>
                </a:cubicBezTo>
                <a:lnTo>
                  <a:pt x="3619500" y="1047750"/>
                </a:lnTo>
                <a:cubicBezTo>
                  <a:pt x="3619500" y="1205322"/>
                  <a:pt x="3491322" y="1333500"/>
                  <a:pt x="3333750" y="1333500"/>
                </a:cubicBezTo>
                <a:lnTo>
                  <a:pt x="2095500" y="1333500"/>
                </a:lnTo>
                <a:lnTo>
                  <a:pt x="2095500" y="1743075"/>
                </a:lnTo>
                <a:lnTo>
                  <a:pt x="2762250" y="1743075"/>
                </a:lnTo>
                <a:cubicBezTo>
                  <a:pt x="2814861" y="1743075"/>
                  <a:pt x="2857500" y="1785714"/>
                  <a:pt x="2857500" y="1838325"/>
                </a:cubicBezTo>
                <a:lnTo>
                  <a:pt x="2857500" y="2409825"/>
                </a:lnTo>
                <a:cubicBezTo>
                  <a:pt x="2857500" y="2462436"/>
                  <a:pt x="2814861" y="2505075"/>
                  <a:pt x="2762250" y="2505075"/>
                </a:cubicBezTo>
                <a:lnTo>
                  <a:pt x="2095500" y="2505075"/>
                </a:lnTo>
                <a:lnTo>
                  <a:pt x="2095500" y="2914650"/>
                </a:lnTo>
                <a:lnTo>
                  <a:pt x="2762250" y="2914650"/>
                </a:lnTo>
                <a:cubicBezTo>
                  <a:pt x="2814861" y="2914650"/>
                  <a:pt x="2857500" y="2957289"/>
                  <a:pt x="2857500" y="3009900"/>
                </a:cubicBezTo>
                <a:lnTo>
                  <a:pt x="2857500" y="3295650"/>
                </a:lnTo>
                <a:lnTo>
                  <a:pt x="3524250" y="3295650"/>
                </a:lnTo>
                <a:cubicBezTo>
                  <a:pt x="3576861" y="3295650"/>
                  <a:pt x="3619500" y="3338289"/>
                  <a:pt x="3619500" y="3390900"/>
                </a:cubicBezTo>
                <a:lnTo>
                  <a:pt x="3619500" y="4114800"/>
                </a:lnTo>
                <a:lnTo>
                  <a:pt x="3905250" y="4114800"/>
                </a:lnTo>
                <a:cubicBezTo>
                  <a:pt x="3957861" y="4114800"/>
                  <a:pt x="4000500" y="4157439"/>
                  <a:pt x="4000500" y="4210050"/>
                </a:cubicBezTo>
                <a:lnTo>
                  <a:pt x="4000500" y="4781550"/>
                </a:lnTo>
                <a:cubicBezTo>
                  <a:pt x="4000500" y="4834161"/>
                  <a:pt x="3957861" y="4876800"/>
                  <a:pt x="3905250" y="4876800"/>
                </a:cubicBezTo>
                <a:lnTo>
                  <a:pt x="3143250" y="4876800"/>
                </a:lnTo>
                <a:cubicBezTo>
                  <a:pt x="3090639" y="4876800"/>
                  <a:pt x="3048000" y="4834161"/>
                  <a:pt x="3048000" y="4781550"/>
                </a:cubicBezTo>
                <a:lnTo>
                  <a:pt x="3048000" y="4210050"/>
                </a:lnTo>
                <a:cubicBezTo>
                  <a:pt x="3048000" y="4157439"/>
                  <a:pt x="3090639" y="4114800"/>
                  <a:pt x="3143250" y="4114800"/>
                </a:cubicBezTo>
                <a:lnTo>
                  <a:pt x="3429000" y="4114800"/>
                </a:lnTo>
                <a:lnTo>
                  <a:pt x="3429000" y="3486150"/>
                </a:lnTo>
                <a:lnTo>
                  <a:pt x="2857500" y="3486150"/>
                </a:lnTo>
                <a:lnTo>
                  <a:pt x="2857500" y="3581400"/>
                </a:lnTo>
                <a:cubicBezTo>
                  <a:pt x="2857500" y="3634011"/>
                  <a:pt x="2814861" y="3676650"/>
                  <a:pt x="2762250" y="3676650"/>
                </a:cubicBezTo>
                <a:lnTo>
                  <a:pt x="2095500" y="3676650"/>
                </a:lnTo>
                <a:lnTo>
                  <a:pt x="2095500" y="4114800"/>
                </a:lnTo>
                <a:lnTo>
                  <a:pt x="2381250" y="4114800"/>
                </a:lnTo>
                <a:cubicBezTo>
                  <a:pt x="2433861" y="4114800"/>
                  <a:pt x="2476500" y="4157439"/>
                  <a:pt x="2476500" y="4210050"/>
                </a:cubicBezTo>
                <a:lnTo>
                  <a:pt x="2476500" y="4781550"/>
                </a:lnTo>
                <a:cubicBezTo>
                  <a:pt x="2476500" y="4834161"/>
                  <a:pt x="2433861" y="4876800"/>
                  <a:pt x="2381250" y="4876800"/>
                </a:cubicBezTo>
                <a:lnTo>
                  <a:pt x="1619250" y="4876800"/>
                </a:lnTo>
                <a:cubicBezTo>
                  <a:pt x="1566639" y="4876800"/>
                  <a:pt x="1524000" y="4834161"/>
                  <a:pt x="1524000" y="4781550"/>
                </a:cubicBezTo>
                <a:lnTo>
                  <a:pt x="1524000" y="4210050"/>
                </a:lnTo>
                <a:cubicBezTo>
                  <a:pt x="1524000" y="4157439"/>
                  <a:pt x="1566639" y="4114800"/>
                  <a:pt x="1619250" y="4114800"/>
                </a:cubicBezTo>
                <a:lnTo>
                  <a:pt x="1905000" y="4114800"/>
                </a:lnTo>
                <a:lnTo>
                  <a:pt x="1905000" y="3676650"/>
                </a:lnTo>
                <a:lnTo>
                  <a:pt x="1238250" y="3676650"/>
                </a:lnTo>
                <a:cubicBezTo>
                  <a:pt x="1185639" y="3676650"/>
                  <a:pt x="1143000" y="3634011"/>
                  <a:pt x="1143000" y="3581400"/>
                </a:cubicBezTo>
                <a:lnTo>
                  <a:pt x="1143000" y="3486150"/>
                </a:lnTo>
                <a:lnTo>
                  <a:pt x="571500" y="3486150"/>
                </a:lnTo>
                <a:lnTo>
                  <a:pt x="571500" y="4114800"/>
                </a:lnTo>
                <a:lnTo>
                  <a:pt x="857250" y="4114800"/>
                </a:lnTo>
                <a:cubicBezTo>
                  <a:pt x="909861" y="4114800"/>
                  <a:pt x="952500" y="4157439"/>
                  <a:pt x="952500" y="4210050"/>
                </a:cubicBezTo>
                <a:lnTo>
                  <a:pt x="952500" y="4781550"/>
                </a:lnTo>
                <a:cubicBezTo>
                  <a:pt x="952500" y="4834161"/>
                  <a:pt x="909861" y="4876800"/>
                  <a:pt x="857250" y="4876800"/>
                </a:cubicBezTo>
                <a:lnTo>
                  <a:pt x="95250" y="4876800"/>
                </a:lnTo>
                <a:cubicBezTo>
                  <a:pt x="42639" y="4876800"/>
                  <a:pt x="0" y="4834161"/>
                  <a:pt x="0" y="4781550"/>
                </a:cubicBezTo>
                <a:lnTo>
                  <a:pt x="0" y="4210050"/>
                </a:lnTo>
                <a:cubicBezTo>
                  <a:pt x="0" y="4157439"/>
                  <a:pt x="42639" y="4114800"/>
                  <a:pt x="95250" y="4114800"/>
                </a:cubicBezTo>
                <a:lnTo>
                  <a:pt x="381000" y="4114800"/>
                </a:lnTo>
                <a:lnTo>
                  <a:pt x="381000" y="3390900"/>
                </a:lnTo>
                <a:cubicBezTo>
                  <a:pt x="381000" y="3338289"/>
                  <a:pt x="423639" y="3295650"/>
                  <a:pt x="476250" y="3295650"/>
                </a:cubicBezTo>
                <a:lnTo>
                  <a:pt x="1143000" y="3295650"/>
                </a:lnTo>
                <a:lnTo>
                  <a:pt x="1143000" y="3009900"/>
                </a:lnTo>
                <a:cubicBezTo>
                  <a:pt x="1143000" y="2957289"/>
                  <a:pt x="1185639" y="2914650"/>
                  <a:pt x="1238250" y="2914650"/>
                </a:cubicBezTo>
                <a:lnTo>
                  <a:pt x="1905000" y="2914650"/>
                </a:lnTo>
                <a:lnTo>
                  <a:pt x="1905000" y="2505075"/>
                </a:lnTo>
                <a:lnTo>
                  <a:pt x="1238250" y="2505075"/>
                </a:lnTo>
                <a:cubicBezTo>
                  <a:pt x="1185639" y="2505075"/>
                  <a:pt x="1143000" y="2462436"/>
                  <a:pt x="1143000" y="2409825"/>
                </a:cubicBezTo>
                <a:lnTo>
                  <a:pt x="1143000" y="1838325"/>
                </a:lnTo>
                <a:cubicBezTo>
                  <a:pt x="1143000" y="1785714"/>
                  <a:pt x="1185639" y="1743075"/>
                  <a:pt x="1238250" y="1743075"/>
                </a:cubicBezTo>
                <a:lnTo>
                  <a:pt x="1905000" y="1743075"/>
                </a:lnTo>
                <a:lnTo>
                  <a:pt x="1905000" y="1333500"/>
                </a:lnTo>
                <a:lnTo>
                  <a:pt x="666750" y="1333500"/>
                </a:lnTo>
                <a:cubicBezTo>
                  <a:pt x="509178" y="1333500"/>
                  <a:pt x="381000" y="1205322"/>
                  <a:pt x="381000" y="1047750"/>
                </a:cubicBezTo>
                <a:lnTo>
                  <a:pt x="381000" y="285750"/>
                </a:lnTo>
                <a:cubicBezTo>
                  <a:pt x="381000" y="128178"/>
                  <a:pt x="509178" y="0"/>
                  <a:pt x="666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9BE7390-31D6-4B2D-ABA9-D96D112AFAF7}"/>
              </a:ext>
            </a:extLst>
          </p:cNvPr>
          <p:cNvSpPr>
            <a:spLocks noChangeAspect="1"/>
          </p:cNvSpPr>
          <p:nvPr/>
        </p:nvSpPr>
        <p:spPr>
          <a:xfrm>
            <a:off x="11766865" y="2152317"/>
            <a:ext cx="853440" cy="760770"/>
          </a:xfrm>
          <a:custGeom>
            <a:avLst/>
            <a:gdLst>
              <a:gd name="connsiteX0" fmla="*/ 4212400 w 4876809"/>
              <a:gd name="connsiteY0" fmla="*/ 1950201 h 4347262"/>
              <a:gd name="connsiteX1" fmla="*/ 4339120 w 4876809"/>
              <a:gd name="connsiteY1" fmla="*/ 2076921 h 4347262"/>
              <a:gd name="connsiteX2" fmla="*/ 4339120 w 4876809"/>
              <a:gd name="connsiteY2" fmla="*/ 4220551 h 4347262"/>
              <a:gd name="connsiteX3" fmla="*/ 4212409 w 4876809"/>
              <a:gd name="connsiteY3" fmla="*/ 4347262 h 4347262"/>
              <a:gd name="connsiteX4" fmla="*/ 2945308 w 4876809"/>
              <a:gd name="connsiteY4" fmla="*/ 4347262 h 4347262"/>
              <a:gd name="connsiteX5" fmla="*/ 2819092 w 4876809"/>
              <a:gd name="connsiteY5" fmla="*/ 4230305 h 4347262"/>
              <a:gd name="connsiteX6" fmla="*/ 2818597 w 4876809"/>
              <a:gd name="connsiteY6" fmla="*/ 4220551 h 4347262"/>
              <a:gd name="connsiteX7" fmla="*/ 2818597 w 4876809"/>
              <a:gd name="connsiteY7" fmla="*/ 2992874 h 4347262"/>
              <a:gd name="connsiteX8" fmla="*/ 2438416 w 4876809"/>
              <a:gd name="connsiteY8" fmla="*/ 2612693 h 4347262"/>
              <a:gd name="connsiteX9" fmla="*/ 2058235 w 4876809"/>
              <a:gd name="connsiteY9" fmla="*/ 2992874 h 4347262"/>
              <a:gd name="connsiteX10" fmla="*/ 2058235 w 4876809"/>
              <a:gd name="connsiteY10" fmla="*/ 4220551 h 4347262"/>
              <a:gd name="connsiteX11" fmla="*/ 2057740 w 4876809"/>
              <a:gd name="connsiteY11" fmla="*/ 4230419 h 4347262"/>
              <a:gd name="connsiteX12" fmla="*/ 1931524 w 4876809"/>
              <a:gd name="connsiteY12" fmla="*/ 4347262 h 4347262"/>
              <a:gd name="connsiteX13" fmla="*/ 664423 w 4876809"/>
              <a:gd name="connsiteY13" fmla="*/ 4347262 h 4347262"/>
              <a:gd name="connsiteX14" fmla="*/ 537712 w 4876809"/>
              <a:gd name="connsiteY14" fmla="*/ 4220551 h 4347262"/>
              <a:gd name="connsiteX15" fmla="*/ 537712 w 4876809"/>
              <a:gd name="connsiteY15" fmla="*/ 2076921 h 4347262"/>
              <a:gd name="connsiteX16" fmla="*/ 664423 w 4876809"/>
              <a:gd name="connsiteY16" fmla="*/ 1950210 h 4347262"/>
              <a:gd name="connsiteX17" fmla="*/ 791134 w 4876809"/>
              <a:gd name="connsiteY17" fmla="*/ 2076921 h 4347262"/>
              <a:gd name="connsiteX18" fmla="*/ 791134 w 4876809"/>
              <a:gd name="connsiteY18" fmla="*/ 4093831 h 4347262"/>
              <a:gd name="connsiteX19" fmla="*/ 1804813 w 4876809"/>
              <a:gd name="connsiteY19" fmla="*/ 4093831 h 4347262"/>
              <a:gd name="connsiteX20" fmla="*/ 1804813 w 4876809"/>
              <a:gd name="connsiteY20" fmla="*/ 2992864 h 4347262"/>
              <a:gd name="connsiteX21" fmla="*/ 2438416 w 4876809"/>
              <a:gd name="connsiteY21" fmla="*/ 2359262 h 4347262"/>
              <a:gd name="connsiteX22" fmla="*/ 3072019 w 4876809"/>
              <a:gd name="connsiteY22" fmla="*/ 2992864 h 4347262"/>
              <a:gd name="connsiteX23" fmla="*/ 3072019 w 4876809"/>
              <a:gd name="connsiteY23" fmla="*/ 4093821 h 4347262"/>
              <a:gd name="connsiteX24" fmla="*/ 4085689 w 4876809"/>
              <a:gd name="connsiteY24" fmla="*/ 4093821 h 4347262"/>
              <a:gd name="connsiteX25" fmla="*/ 4085689 w 4876809"/>
              <a:gd name="connsiteY25" fmla="*/ 2076912 h 4347262"/>
              <a:gd name="connsiteX26" fmla="*/ 4212400 w 4876809"/>
              <a:gd name="connsiteY26" fmla="*/ 1950201 h 4347262"/>
              <a:gd name="connsiteX27" fmla="*/ 2438409 w 4876809"/>
              <a:gd name="connsiteY27" fmla="*/ 0 h 4347262"/>
              <a:gd name="connsiteX28" fmla="*/ 2513263 w 4876809"/>
              <a:gd name="connsiteY28" fmla="*/ 24474 h 4347262"/>
              <a:gd name="connsiteX29" fmla="*/ 4824943 w 4876809"/>
              <a:gd name="connsiteY29" fmla="*/ 1717038 h 4347262"/>
              <a:gd name="connsiteX30" fmla="*/ 4852318 w 4876809"/>
              <a:gd name="connsiteY30" fmla="*/ 1894127 h 4347262"/>
              <a:gd name="connsiteX31" fmla="*/ 4749981 w 4876809"/>
              <a:gd name="connsiteY31" fmla="*/ 1945991 h 4347262"/>
              <a:gd name="connsiteX32" fmla="*/ 4675229 w 4876809"/>
              <a:gd name="connsiteY32" fmla="*/ 1921511 h 4347262"/>
              <a:gd name="connsiteX33" fmla="*/ 2438406 w 4876809"/>
              <a:gd name="connsiteY33" fmla="*/ 283754 h 4347262"/>
              <a:gd name="connsiteX34" fmla="*/ 201584 w 4876809"/>
              <a:gd name="connsiteY34" fmla="*/ 1921521 h 4347262"/>
              <a:gd name="connsiteX35" fmla="*/ 24486 w 4876809"/>
              <a:gd name="connsiteY35" fmla="*/ 1894137 h 4347262"/>
              <a:gd name="connsiteX36" fmla="*/ 51870 w 4876809"/>
              <a:gd name="connsiteY36" fmla="*/ 1717038 h 4347262"/>
              <a:gd name="connsiteX37" fmla="*/ 2363569 w 4876809"/>
              <a:gd name="connsiteY37" fmla="*/ 24474 h 4347262"/>
              <a:gd name="connsiteX38" fmla="*/ 2438409 w 4876809"/>
              <a:gd name="connsiteY38" fmla="*/ 0 h 434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876809" h="4347262">
                <a:moveTo>
                  <a:pt x="4212400" y="1950201"/>
                </a:moveTo>
                <a:cubicBezTo>
                  <a:pt x="4282380" y="1950201"/>
                  <a:pt x="4339111" y="2006932"/>
                  <a:pt x="4339120" y="2076921"/>
                </a:cubicBezTo>
                <a:lnTo>
                  <a:pt x="4339120" y="4220551"/>
                </a:lnTo>
                <a:cubicBezTo>
                  <a:pt x="4339120" y="4290532"/>
                  <a:pt x="4282389" y="4347262"/>
                  <a:pt x="4212409" y="4347262"/>
                </a:cubicBezTo>
                <a:lnTo>
                  <a:pt x="2945308" y="4347262"/>
                </a:lnTo>
                <a:cubicBezTo>
                  <a:pt x="2878633" y="4347262"/>
                  <a:pt x="2824083" y="4295713"/>
                  <a:pt x="2819092" y="4230305"/>
                </a:cubicBezTo>
                <a:cubicBezTo>
                  <a:pt x="2818787" y="4227381"/>
                  <a:pt x="2818597" y="4224199"/>
                  <a:pt x="2818597" y="4220551"/>
                </a:cubicBezTo>
                <a:lnTo>
                  <a:pt x="2818597" y="2992874"/>
                </a:lnTo>
                <a:cubicBezTo>
                  <a:pt x="2818597" y="2783248"/>
                  <a:pt x="2648052" y="2612693"/>
                  <a:pt x="2438416" y="2612693"/>
                </a:cubicBezTo>
                <a:cubicBezTo>
                  <a:pt x="2228780" y="2612693"/>
                  <a:pt x="2058235" y="2783238"/>
                  <a:pt x="2058235" y="2992874"/>
                </a:cubicBezTo>
                <a:lnTo>
                  <a:pt x="2058235" y="4220551"/>
                </a:lnTo>
                <a:cubicBezTo>
                  <a:pt x="2058235" y="4224218"/>
                  <a:pt x="2058045" y="4227457"/>
                  <a:pt x="2057740" y="4230419"/>
                </a:cubicBezTo>
                <a:cubicBezTo>
                  <a:pt x="2052692" y="4295780"/>
                  <a:pt x="1998161" y="4347262"/>
                  <a:pt x="1931524" y="4347262"/>
                </a:cubicBezTo>
                <a:lnTo>
                  <a:pt x="664423" y="4347262"/>
                </a:lnTo>
                <a:cubicBezTo>
                  <a:pt x="594452" y="4347262"/>
                  <a:pt x="537712" y="4290532"/>
                  <a:pt x="537712" y="4220551"/>
                </a:cubicBezTo>
                <a:lnTo>
                  <a:pt x="537712" y="2076921"/>
                </a:lnTo>
                <a:cubicBezTo>
                  <a:pt x="537712" y="2006941"/>
                  <a:pt x="594452" y="1950210"/>
                  <a:pt x="664423" y="1950210"/>
                </a:cubicBezTo>
                <a:cubicBezTo>
                  <a:pt x="734393" y="1950210"/>
                  <a:pt x="791134" y="2006941"/>
                  <a:pt x="791134" y="2076921"/>
                </a:cubicBezTo>
                <a:lnTo>
                  <a:pt x="791134" y="4093831"/>
                </a:lnTo>
                <a:lnTo>
                  <a:pt x="1804813" y="4093831"/>
                </a:lnTo>
                <a:lnTo>
                  <a:pt x="1804813" y="2992864"/>
                </a:lnTo>
                <a:cubicBezTo>
                  <a:pt x="1804813" y="2643506"/>
                  <a:pt x="2089058" y="2359262"/>
                  <a:pt x="2438416" y="2359262"/>
                </a:cubicBezTo>
                <a:cubicBezTo>
                  <a:pt x="2787774" y="2359262"/>
                  <a:pt x="3072019" y="2643488"/>
                  <a:pt x="3072019" y="2992864"/>
                </a:cubicBezTo>
                <a:lnTo>
                  <a:pt x="3072019" y="4093821"/>
                </a:lnTo>
                <a:lnTo>
                  <a:pt x="4085689" y="4093821"/>
                </a:lnTo>
                <a:lnTo>
                  <a:pt x="4085689" y="2076912"/>
                </a:lnTo>
                <a:cubicBezTo>
                  <a:pt x="4085689" y="2006932"/>
                  <a:pt x="4142429" y="1950201"/>
                  <a:pt x="4212400" y="1950201"/>
                </a:cubicBezTo>
                <a:close/>
                <a:moveTo>
                  <a:pt x="2438409" y="0"/>
                </a:moveTo>
                <a:cubicBezTo>
                  <a:pt x="2464690" y="0"/>
                  <a:pt x="2490975" y="8158"/>
                  <a:pt x="2513263" y="24474"/>
                </a:cubicBezTo>
                <a:lnTo>
                  <a:pt x="4824943" y="1717038"/>
                </a:lnTo>
                <a:cubicBezTo>
                  <a:pt x="4881407" y="1758386"/>
                  <a:pt x="4893675" y="1837672"/>
                  <a:pt x="4852318" y="1894127"/>
                </a:cubicBezTo>
                <a:cubicBezTo>
                  <a:pt x="4827496" y="1928036"/>
                  <a:pt x="4788996" y="1945991"/>
                  <a:pt x="4749981" y="1945991"/>
                </a:cubicBezTo>
                <a:cubicBezTo>
                  <a:pt x="4723997" y="1945991"/>
                  <a:pt x="4697784" y="1938037"/>
                  <a:pt x="4675229" y="1921511"/>
                </a:cubicBezTo>
                <a:lnTo>
                  <a:pt x="2438406" y="283754"/>
                </a:lnTo>
                <a:lnTo>
                  <a:pt x="201584" y="1921521"/>
                </a:lnTo>
                <a:cubicBezTo>
                  <a:pt x="145129" y="1962850"/>
                  <a:pt x="65834" y="1950601"/>
                  <a:pt x="24486" y="1894137"/>
                </a:cubicBezTo>
                <a:cubicBezTo>
                  <a:pt x="-16863" y="1837672"/>
                  <a:pt x="-4594" y="1758386"/>
                  <a:pt x="51870" y="1717038"/>
                </a:cubicBezTo>
                <a:lnTo>
                  <a:pt x="2363569" y="24474"/>
                </a:lnTo>
                <a:cubicBezTo>
                  <a:pt x="2385848" y="8158"/>
                  <a:pt x="2412127" y="0"/>
                  <a:pt x="243840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210F460-CB6C-4993-9136-80055559714B}"/>
              </a:ext>
            </a:extLst>
          </p:cNvPr>
          <p:cNvSpPr>
            <a:spLocks noChangeAspect="1"/>
          </p:cNvSpPr>
          <p:nvPr/>
        </p:nvSpPr>
        <p:spPr>
          <a:xfrm>
            <a:off x="15027460" y="4728762"/>
            <a:ext cx="766762" cy="853440"/>
          </a:xfrm>
          <a:custGeom>
            <a:avLst/>
            <a:gdLst>
              <a:gd name="connsiteX0" fmla="*/ 1714500 w 4381500"/>
              <a:gd name="connsiteY0" fmla="*/ 4248150 h 4876800"/>
              <a:gd name="connsiteX1" fmla="*/ 1714500 w 4381500"/>
              <a:gd name="connsiteY1" fmla="*/ 4400550 h 4876800"/>
              <a:gd name="connsiteX2" fmla="*/ 2000250 w 4381500"/>
              <a:gd name="connsiteY2" fmla="*/ 4686300 h 4876800"/>
              <a:gd name="connsiteX3" fmla="*/ 2381250 w 4381500"/>
              <a:gd name="connsiteY3" fmla="*/ 4686300 h 4876800"/>
              <a:gd name="connsiteX4" fmla="*/ 2667000 w 4381500"/>
              <a:gd name="connsiteY4" fmla="*/ 4400550 h 4876800"/>
              <a:gd name="connsiteX5" fmla="*/ 2667000 w 4381500"/>
              <a:gd name="connsiteY5" fmla="*/ 4248150 h 4876800"/>
              <a:gd name="connsiteX6" fmla="*/ 2095500 w 4381500"/>
              <a:gd name="connsiteY6" fmla="*/ 2724150 h 4876800"/>
              <a:gd name="connsiteX7" fmla="*/ 2095500 w 4381500"/>
              <a:gd name="connsiteY7" fmla="*/ 4057650 h 4876800"/>
              <a:gd name="connsiteX8" fmla="*/ 2286000 w 4381500"/>
              <a:gd name="connsiteY8" fmla="*/ 4057650 h 4876800"/>
              <a:gd name="connsiteX9" fmla="*/ 2286000 w 4381500"/>
              <a:gd name="connsiteY9" fmla="*/ 2724150 h 4876800"/>
              <a:gd name="connsiteX10" fmla="*/ 2571750 w 4381500"/>
              <a:gd name="connsiteY10" fmla="*/ 2343150 h 4876800"/>
              <a:gd name="connsiteX11" fmla="*/ 2476500 w 4381500"/>
              <a:gd name="connsiteY11" fmla="*/ 2438400 h 4876800"/>
              <a:gd name="connsiteX12" fmla="*/ 2571750 w 4381500"/>
              <a:gd name="connsiteY12" fmla="*/ 2533650 h 4876800"/>
              <a:gd name="connsiteX13" fmla="*/ 2667000 w 4381500"/>
              <a:gd name="connsiteY13" fmla="*/ 2438400 h 4876800"/>
              <a:gd name="connsiteX14" fmla="*/ 2571750 w 4381500"/>
              <a:gd name="connsiteY14" fmla="*/ 2343150 h 4876800"/>
              <a:gd name="connsiteX15" fmla="*/ 1809750 w 4381500"/>
              <a:gd name="connsiteY15" fmla="*/ 2343150 h 4876800"/>
              <a:gd name="connsiteX16" fmla="*/ 1714500 w 4381500"/>
              <a:gd name="connsiteY16" fmla="*/ 2438400 h 4876800"/>
              <a:gd name="connsiteX17" fmla="*/ 1809750 w 4381500"/>
              <a:gd name="connsiteY17" fmla="*/ 2533650 h 4876800"/>
              <a:gd name="connsiteX18" fmla="*/ 1905000 w 4381500"/>
              <a:gd name="connsiteY18" fmla="*/ 2438400 h 4876800"/>
              <a:gd name="connsiteX19" fmla="*/ 1809750 w 4381500"/>
              <a:gd name="connsiteY19" fmla="*/ 2343150 h 4876800"/>
              <a:gd name="connsiteX20" fmla="*/ 3905250 w 4381500"/>
              <a:gd name="connsiteY20" fmla="*/ 1962150 h 4876800"/>
              <a:gd name="connsiteX21" fmla="*/ 4286250 w 4381500"/>
              <a:gd name="connsiteY21" fmla="*/ 1962150 h 4876800"/>
              <a:gd name="connsiteX22" fmla="*/ 4381500 w 4381500"/>
              <a:gd name="connsiteY22" fmla="*/ 2057400 h 4876800"/>
              <a:gd name="connsiteX23" fmla="*/ 4286250 w 4381500"/>
              <a:gd name="connsiteY23" fmla="*/ 2152650 h 4876800"/>
              <a:gd name="connsiteX24" fmla="*/ 3905250 w 4381500"/>
              <a:gd name="connsiteY24" fmla="*/ 2152650 h 4876800"/>
              <a:gd name="connsiteX25" fmla="*/ 3810000 w 4381500"/>
              <a:gd name="connsiteY25" fmla="*/ 2057400 h 4876800"/>
              <a:gd name="connsiteX26" fmla="*/ 3905250 w 4381500"/>
              <a:gd name="connsiteY26" fmla="*/ 1962150 h 4876800"/>
              <a:gd name="connsiteX27" fmla="*/ 1333500 w 4381500"/>
              <a:gd name="connsiteY27" fmla="*/ 1962150 h 4876800"/>
              <a:gd name="connsiteX28" fmla="*/ 1428750 w 4381500"/>
              <a:gd name="connsiteY28" fmla="*/ 2057400 h 4876800"/>
              <a:gd name="connsiteX29" fmla="*/ 1333500 w 4381500"/>
              <a:gd name="connsiteY29" fmla="*/ 2152650 h 4876800"/>
              <a:gd name="connsiteX30" fmla="*/ 1238250 w 4381500"/>
              <a:gd name="connsiteY30" fmla="*/ 2057400 h 4876800"/>
              <a:gd name="connsiteX31" fmla="*/ 1333500 w 4381500"/>
              <a:gd name="connsiteY31" fmla="*/ 1962150 h 4876800"/>
              <a:gd name="connsiteX32" fmla="*/ 95250 w 4381500"/>
              <a:gd name="connsiteY32" fmla="*/ 1962150 h 4876800"/>
              <a:gd name="connsiteX33" fmla="*/ 476250 w 4381500"/>
              <a:gd name="connsiteY33" fmla="*/ 1962150 h 4876800"/>
              <a:gd name="connsiteX34" fmla="*/ 571500 w 4381500"/>
              <a:gd name="connsiteY34" fmla="*/ 2057400 h 4876800"/>
              <a:gd name="connsiteX35" fmla="*/ 476250 w 4381500"/>
              <a:gd name="connsiteY35" fmla="*/ 2152650 h 4876800"/>
              <a:gd name="connsiteX36" fmla="*/ 95250 w 4381500"/>
              <a:gd name="connsiteY36" fmla="*/ 2152650 h 4876800"/>
              <a:gd name="connsiteX37" fmla="*/ 0 w 4381500"/>
              <a:gd name="connsiteY37" fmla="*/ 2057400 h 4876800"/>
              <a:gd name="connsiteX38" fmla="*/ 95250 w 4381500"/>
              <a:gd name="connsiteY38" fmla="*/ 1962150 h 4876800"/>
              <a:gd name="connsiteX39" fmla="*/ 2190750 w 4381500"/>
              <a:gd name="connsiteY39" fmla="*/ 1200150 h 4876800"/>
              <a:gd name="connsiteX40" fmla="*/ 2286000 w 4381500"/>
              <a:gd name="connsiteY40" fmla="*/ 1295400 h 4876800"/>
              <a:gd name="connsiteX41" fmla="*/ 2190750 w 4381500"/>
              <a:gd name="connsiteY41" fmla="*/ 1390650 h 4876800"/>
              <a:gd name="connsiteX42" fmla="*/ 1543497 w 4381500"/>
              <a:gd name="connsiteY42" fmla="*/ 1749326 h 4876800"/>
              <a:gd name="connsiteX43" fmla="*/ 1412305 w 4381500"/>
              <a:gd name="connsiteY43" fmla="*/ 1779835 h 4876800"/>
              <a:gd name="connsiteX44" fmla="*/ 1381795 w 4381500"/>
              <a:gd name="connsiteY44" fmla="*/ 1648606 h 4876800"/>
              <a:gd name="connsiteX45" fmla="*/ 2190750 w 4381500"/>
              <a:gd name="connsiteY45" fmla="*/ 1200150 h 4876800"/>
              <a:gd name="connsiteX46" fmla="*/ 2169058 w 4381500"/>
              <a:gd name="connsiteY46" fmla="*/ 1009836 h 4876800"/>
              <a:gd name="connsiteX47" fmla="*/ 953393 w 4381500"/>
              <a:gd name="connsiteY47" fmla="*/ 2201503 h 4876800"/>
              <a:gd name="connsiteX48" fmla="*/ 1306264 w 4381500"/>
              <a:gd name="connsiteY48" fmla="*/ 3111996 h 4876800"/>
              <a:gd name="connsiteX49" fmla="*/ 1714500 w 4381500"/>
              <a:gd name="connsiteY49" fmla="*/ 4056422 h 4876800"/>
              <a:gd name="connsiteX50" fmla="*/ 1714500 w 4381500"/>
              <a:gd name="connsiteY50" fmla="*/ 4057650 h 4876800"/>
              <a:gd name="connsiteX51" fmla="*/ 1905000 w 4381500"/>
              <a:gd name="connsiteY51" fmla="*/ 4057650 h 4876800"/>
              <a:gd name="connsiteX52" fmla="*/ 1905000 w 4381500"/>
              <a:gd name="connsiteY52" fmla="*/ 2724150 h 4876800"/>
              <a:gd name="connsiteX53" fmla="*/ 1809750 w 4381500"/>
              <a:gd name="connsiteY53" fmla="*/ 2724150 h 4876800"/>
              <a:gd name="connsiteX54" fmla="*/ 1524000 w 4381500"/>
              <a:gd name="connsiteY54" fmla="*/ 2438400 h 4876800"/>
              <a:gd name="connsiteX55" fmla="*/ 1809750 w 4381500"/>
              <a:gd name="connsiteY55" fmla="*/ 2152650 h 4876800"/>
              <a:gd name="connsiteX56" fmla="*/ 2095500 w 4381500"/>
              <a:gd name="connsiteY56" fmla="*/ 2438400 h 4876800"/>
              <a:gd name="connsiteX57" fmla="*/ 2079129 w 4381500"/>
              <a:gd name="connsiteY57" fmla="*/ 2533650 h 4876800"/>
              <a:gd name="connsiteX58" fmla="*/ 2302371 w 4381500"/>
              <a:gd name="connsiteY58" fmla="*/ 2533650 h 4876800"/>
              <a:gd name="connsiteX59" fmla="*/ 2286000 w 4381500"/>
              <a:gd name="connsiteY59" fmla="*/ 2438400 h 4876800"/>
              <a:gd name="connsiteX60" fmla="*/ 2571750 w 4381500"/>
              <a:gd name="connsiteY60" fmla="*/ 2152650 h 4876800"/>
              <a:gd name="connsiteX61" fmla="*/ 2857500 w 4381500"/>
              <a:gd name="connsiteY61" fmla="*/ 2438400 h 4876800"/>
              <a:gd name="connsiteX62" fmla="*/ 2571750 w 4381500"/>
              <a:gd name="connsiteY62" fmla="*/ 2724150 h 4876800"/>
              <a:gd name="connsiteX63" fmla="*/ 2476500 w 4381500"/>
              <a:gd name="connsiteY63" fmla="*/ 2724150 h 4876800"/>
              <a:gd name="connsiteX64" fmla="*/ 2476500 w 4381500"/>
              <a:gd name="connsiteY64" fmla="*/ 4057650 h 4876800"/>
              <a:gd name="connsiteX65" fmla="*/ 2667000 w 4381500"/>
              <a:gd name="connsiteY65" fmla="*/ 4057650 h 4876800"/>
              <a:gd name="connsiteX66" fmla="*/ 2667000 w 4381500"/>
              <a:gd name="connsiteY66" fmla="*/ 4055380 h 4876800"/>
              <a:gd name="connsiteX67" fmla="*/ 3063553 w 4381500"/>
              <a:gd name="connsiteY67" fmla="*/ 3123679 h 4876800"/>
              <a:gd name="connsiteX68" fmla="*/ 3429000 w 4381500"/>
              <a:gd name="connsiteY68" fmla="*/ 2247900 h 4876800"/>
              <a:gd name="connsiteX69" fmla="*/ 2169058 w 4381500"/>
              <a:gd name="connsiteY69" fmla="*/ 1009836 h 4876800"/>
              <a:gd name="connsiteX70" fmla="*/ 2165784 w 4381500"/>
              <a:gd name="connsiteY70" fmla="*/ 819336 h 4876800"/>
              <a:gd name="connsiteX71" fmla="*/ 3619500 w 4381500"/>
              <a:gd name="connsiteY71" fmla="*/ 2247900 h 4876800"/>
              <a:gd name="connsiteX72" fmla="*/ 3197796 w 4381500"/>
              <a:gd name="connsiteY72" fmla="*/ 3258852 h 4876800"/>
              <a:gd name="connsiteX73" fmla="*/ 2857500 w 4381500"/>
              <a:gd name="connsiteY73" fmla="*/ 4055380 h 4876800"/>
              <a:gd name="connsiteX74" fmla="*/ 2857500 w 4381500"/>
              <a:gd name="connsiteY74" fmla="*/ 4400550 h 4876800"/>
              <a:gd name="connsiteX75" fmla="*/ 2381250 w 4381500"/>
              <a:gd name="connsiteY75" fmla="*/ 4876800 h 4876800"/>
              <a:gd name="connsiteX76" fmla="*/ 2000250 w 4381500"/>
              <a:gd name="connsiteY76" fmla="*/ 4876800 h 4876800"/>
              <a:gd name="connsiteX77" fmla="*/ 1524000 w 4381500"/>
              <a:gd name="connsiteY77" fmla="*/ 4400550 h 4876800"/>
              <a:gd name="connsiteX78" fmla="*/ 1524000 w 4381500"/>
              <a:gd name="connsiteY78" fmla="*/ 4056422 h 4876800"/>
              <a:gd name="connsiteX79" fmla="*/ 1170236 w 4381500"/>
              <a:gd name="connsiteY79" fmla="*/ 3245383 h 4876800"/>
              <a:gd name="connsiteX80" fmla="*/ 763005 w 4381500"/>
              <a:gd name="connsiteY80" fmla="*/ 2194471 h 4876800"/>
              <a:gd name="connsiteX81" fmla="*/ 2165784 w 4381500"/>
              <a:gd name="connsiteY81" fmla="*/ 819336 h 4876800"/>
              <a:gd name="connsiteX82" fmla="*/ 3658935 w 4381500"/>
              <a:gd name="connsiteY82" fmla="*/ 589211 h 4876800"/>
              <a:gd name="connsiteX83" fmla="*/ 3726284 w 4381500"/>
              <a:gd name="connsiteY83" fmla="*/ 617116 h 4876800"/>
              <a:gd name="connsiteX84" fmla="*/ 3726284 w 4381500"/>
              <a:gd name="connsiteY84" fmla="*/ 751805 h 4876800"/>
              <a:gd name="connsiteX85" fmla="*/ 3456943 w 4381500"/>
              <a:gd name="connsiteY85" fmla="*/ 1021184 h 4876800"/>
              <a:gd name="connsiteX86" fmla="*/ 3322216 w 4381500"/>
              <a:gd name="connsiteY86" fmla="*/ 1021184 h 4876800"/>
              <a:gd name="connsiteX87" fmla="*/ 3322216 w 4381500"/>
              <a:gd name="connsiteY87" fmla="*/ 886495 h 4876800"/>
              <a:gd name="connsiteX88" fmla="*/ 3591558 w 4381500"/>
              <a:gd name="connsiteY88" fmla="*/ 617116 h 4876800"/>
              <a:gd name="connsiteX89" fmla="*/ 3658935 w 4381500"/>
              <a:gd name="connsiteY89" fmla="*/ 589211 h 4876800"/>
              <a:gd name="connsiteX90" fmla="*/ 722579 w 4381500"/>
              <a:gd name="connsiteY90" fmla="*/ 589211 h 4876800"/>
              <a:gd name="connsiteX91" fmla="*/ 789943 w 4381500"/>
              <a:gd name="connsiteY91" fmla="*/ 617116 h 4876800"/>
              <a:gd name="connsiteX92" fmla="*/ 1059284 w 4381500"/>
              <a:gd name="connsiteY92" fmla="*/ 886495 h 4876800"/>
              <a:gd name="connsiteX93" fmla="*/ 1059284 w 4381500"/>
              <a:gd name="connsiteY93" fmla="*/ 1021184 h 4876800"/>
              <a:gd name="connsiteX94" fmla="*/ 924558 w 4381500"/>
              <a:gd name="connsiteY94" fmla="*/ 1021184 h 4876800"/>
              <a:gd name="connsiteX95" fmla="*/ 655216 w 4381500"/>
              <a:gd name="connsiteY95" fmla="*/ 751805 h 4876800"/>
              <a:gd name="connsiteX96" fmla="*/ 655216 w 4381500"/>
              <a:gd name="connsiteY96" fmla="*/ 617116 h 4876800"/>
              <a:gd name="connsiteX97" fmla="*/ 722579 w 4381500"/>
              <a:gd name="connsiteY97" fmla="*/ 589211 h 4876800"/>
              <a:gd name="connsiteX98" fmla="*/ 2190750 w 4381500"/>
              <a:gd name="connsiteY98" fmla="*/ 0 h 4876800"/>
              <a:gd name="connsiteX99" fmla="*/ 2286000 w 4381500"/>
              <a:gd name="connsiteY99" fmla="*/ 95250 h 4876800"/>
              <a:gd name="connsiteX100" fmla="*/ 2286000 w 4381500"/>
              <a:gd name="connsiteY100" fmla="*/ 533400 h 4876800"/>
              <a:gd name="connsiteX101" fmla="*/ 2190750 w 4381500"/>
              <a:gd name="connsiteY101" fmla="*/ 628650 h 4876800"/>
              <a:gd name="connsiteX102" fmla="*/ 2095500 w 4381500"/>
              <a:gd name="connsiteY102" fmla="*/ 533400 h 4876800"/>
              <a:gd name="connsiteX103" fmla="*/ 2095500 w 4381500"/>
              <a:gd name="connsiteY103" fmla="*/ 95250 h 4876800"/>
              <a:gd name="connsiteX104" fmla="*/ 2190750 w 4381500"/>
              <a:gd name="connsiteY104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81500" h="4876800">
                <a:moveTo>
                  <a:pt x="1714500" y="4248150"/>
                </a:moveTo>
                <a:lnTo>
                  <a:pt x="1714500" y="4400550"/>
                </a:lnTo>
                <a:cubicBezTo>
                  <a:pt x="1714500" y="4558122"/>
                  <a:pt x="1842678" y="4686300"/>
                  <a:pt x="2000250" y="4686300"/>
                </a:cubicBezTo>
                <a:lnTo>
                  <a:pt x="2381250" y="4686300"/>
                </a:lnTo>
                <a:cubicBezTo>
                  <a:pt x="2538822" y="4686300"/>
                  <a:pt x="2667000" y="4558122"/>
                  <a:pt x="2667000" y="4400550"/>
                </a:cubicBezTo>
                <a:lnTo>
                  <a:pt x="2667000" y="4248150"/>
                </a:lnTo>
                <a:close/>
                <a:moveTo>
                  <a:pt x="2095500" y="2724150"/>
                </a:moveTo>
                <a:lnTo>
                  <a:pt x="2095500" y="4057650"/>
                </a:lnTo>
                <a:lnTo>
                  <a:pt x="2286000" y="4057650"/>
                </a:lnTo>
                <a:lnTo>
                  <a:pt x="2286000" y="2724150"/>
                </a:lnTo>
                <a:close/>
                <a:moveTo>
                  <a:pt x="2571750" y="2343150"/>
                </a:moveTo>
                <a:cubicBezTo>
                  <a:pt x="2519214" y="2343150"/>
                  <a:pt x="2476500" y="2385864"/>
                  <a:pt x="2476500" y="2438400"/>
                </a:cubicBezTo>
                <a:cubicBezTo>
                  <a:pt x="2476500" y="2490936"/>
                  <a:pt x="2519214" y="2533650"/>
                  <a:pt x="2571750" y="2533650"/>
                </a:cubicBezTo>
                <a:cubicBezTo>
                  <a:pt x="2624286" y="2533650"/>
                  <a:pt x="2667000" y="2490936"/>
                  <a:pt x="2667000" y="2438400"/>
                </a:cubicBezTo>
                <a:cubicBezTo>
                  <a:pt x="2667000" y="2385864"/>
                  <a:pt x="2624286" y="2343150"/>
                  <a:pt x="2571750" y="2343150"/>
                </a:cubicBezTo>
                <a:close/>
                <a:moveTo>
                  <a:pt x="1809750" y="2343150"/>
                </a:moveTo>
                <a:cubicBezTo>
                  <a:pt x="1757214" y="2343150"/>
                  <a:pt x="1714500" y="2385864"/>
                  <a:pt x="1714500" y="2438400"/>
                </a:cubicBezTo>
                <a:cubicBezTo>
                  <a:pt x="1714500" y="2490936"/>
                  <a:pt x="1757214" y="2533650"/>
                  <a:pt x="1809750" y="2533650"/>
                </a:cubicBezTo>
                <a:cubicBezTo>
                  <a:pt x="1862286" y="2533650"/>
                  <a:pt x="1905000" y="2490936"/>
                  <a:pt x="1905000" y="2438400"/>
                </a:cubicBezTo>
                <a:cubicBezTo>
                  <a:pt x="1905000" y="2385864"/>
                  <a:pt x="1862286" y="2343150"/>
                  <a:pt x="1809750" y="2343150"/>
                </a:cubicBezTo>
                <a:close/>
                <a:moveTo>
                  <a:pt x="3905250" y="1962150"/>
                </a:moveTo>
                <a:lnTo>
                  <a:pt x="4286250" y="1962150"/>
                </a:lnTo>
                <a:cubicBezTo>
                  <a:pt x="4338861" y="1962150"/>
                  <a:pt x="4381500" y="2004789"/>
                  <a:pt x="4381500" y="2057400"/>
                </a:cubicBezTo>
                <a:cubicBezTo>
                  <a:pt x="4381500" y="2110011"/>
                  <a:pt x="4338861" y="2152650"/>
                  <a:pt x="4286250" y="2152650"/>
                </a:cubicBezTo>
                <a:lnTo>
                  <a:pt x="3905250" y="2152650"/>
                </a:lnTo>
                <a:cubicBezTo>
                  <a:pt x="3852639" y="2152650"/>
                  <a:pt x="3810000" y="2110011"/>
                  <a:pt x="3810000" y="2057400"/>
                </a:cubicBezTo>
                <a:cubicBezTo>
                  <a:pt x="3810000" y="2004789"/>
                  <a:pt x="3852639" y="1962150"/>
                  <a:pt x="3905250" y="1962150"/>
                </a:cubicBezTo>
                <a:close/>
                <a:moveTo>
                  <a:pt x="1333500" y="1962150"/>
                </a:moveTo>
                <a:cubicBezTo>
                  <a:pt x="1386073" y="1962150"/>
                  <a:pt x="1428750" y="2004826"/>
                  <a:pt x="1428750" y="2057400"/>
                </a:cubicBezTo>
                <a:cubicBezTo>
                  <a:pt x="1428750" y="2109973"/>
                  <a:pt x="1386073" y="2152650"/>
                  <a:pt x="1333500" y="2152650"/>
                </a:cubicBezTo>
                <a:cubicBezTo>
                  <a:pt x="1280926" y="2152650"/>
                  <a:pt x="1238250" y="2109973"/>
                  <a:pt x="1238250" y="2057400"/>
                </a:cubicBezTo>
                <a:cubicBezTo>
                  <a:pt x="1238250" y="2004826"/>
                  <a:pt x="1280926" y="1962150"/>
                  <a:pt x="1333500" y="1962150"/>
                </a:cubicBezTo>
                <a:close/>
                <a:moveTo>
                  <a:pt x="95250" y="1962150"/>
                </a:moveTo>
                <a:lnTo>
                  <a:pt x="476250" y="1962150"/>
                </a:lnTo>
                <a:cubicBezTo>
                  <a:pt x="528861" y="1962150"/>
                  <a:pt x="571500" y="2004789"/>
                  <a:pt x="571500" y="2057400"/>
                </a:cubicBezTo>
                <a:cubicBezTo>
                  <a:pt x="571500" y="2110011"/>
                  <a:pt x="528861" y="2152650"/>
                  <a:pt x="476250" y="2152650"/>
                </a:cubicBezTo>
                <a:lnTo>
                  <a:pt x="95250" y="2152650"/>
                </a:lnTo>
                <a:cubicBezTo>
                  <a:pt x="42639" y="2152650"/>
                  <a:pt x="0" y="2110011"/>
                  <a:pt x="0" y="2057400"/>
                </a:cubicBezTo>
                <a:cubicBezTo>
                  <a:pt x="0" y="2004789"/>
                  <a:pt x="42639" y="1962150"/>
                  <a:pt x="95250" y="1962150"/>
                </a:cubicBezTo>
                <a:close/>
                <a:moveTo>
                  <a:pt x="2190750" y="1200150"/>
                </a:moveTo>
                <a:cubicBezTo>
                  <a:pt x="2243361" y="1200150"/>
                  <a:pt x="2286000" y="1242789"/>
                  <a:pt x="2286000" y="1295400"/>
                </a:cubicBezTo>
                <a:cubicBezTo>
                  <a:pt x="2286000" y="1348011"/>
                  <a:pt x="2243361" y="1390650"/>
                  <a:pt x="2190750" y="1390650"/>
                </a:cubicBezTo>
                <a:cubicBezTo>
                  <a:pt x="1925390" y="1390650"/>
                  <a:pt x="1683395" y="1524744"/>
                  <a:pt x="1543497" y="1749326"/>
                </a:cubicBezTo>
                <a:cubicBezTo>
                  <a:pt x="1515778" y="1793825"/>
                  <a:pt x="1457139" y="1807741"/>
                  <a:pt x="1412305" y="1779835"/>
                </a:cubicBezTo>
                <a:cubicBezTo>
                  <a:pt x="1367656" y="1752004"/>
                  <a:pt x="1354001" y="1693255"/>
                  <a:pt x="1381795" y="1648606"/>
                </a:cubicBezTo>
                <a:cubicBezTo>
                  <a:pt x="1556743" y="1367805"/>
                  <a:pt x="1859161" y="1200150"/>
                  <a:pt x="2190750" y="1200150"/>
                </a:cubicBezTo>
                <a:close/>
                <a:moveTo>
                  <a:pt x="2169058" y="1009836"/>
                </a:moveTo>
                <a:cubicBezTo>
                  <a:pt x="1522474" y="1020886"/>
                  <a:pt x="977131" y="1555477"/>
                  <a:pt x="953393" y="2201503"/>
                </a:cubicBezTo>
                <a:cubicBezTo>
                  <a:pt x="940780" y="2543621"/>
                  <a:pt x="1066093" y="2866988"/>
                  <a:pt x="1306264" y="3111996"/>
                </a:cubicBezTo>
                <a:cubicBezTo>
                  <a:pt x="1569504" y="3380408"/>
                  <a:pt x="1714500" y="3715829"/>
                  <a:pt x="1714500" y="4056422"/>
                </a:cubicBezTo>
                <a:lnTo>
                  <a:pt x="1714500" y="4057650"/>
                </a:lnTo>
                <a:lnTo>
                  <a:pt x="1905000" y="4057650"/>
                </a:lnTo>
                <a:lnTo>
                  <a:pt x="1905000" y="2724150"/>
                </a:lnTo>
                <a:lnTo>
                  <a:pt x="1809750" y="2724150"/>
                </a:lnTo>
                <a:cubicBezTo>
                  <a:pt x="1652178" y="2724150"/>
                  <a:pt x="1524000" y="2595972"/>
                  <a:pt x="1524000" y="2438400"/>
                </a:cubicBezTo>
                <a:cubicBezTo>
                  <a:pt x="1524000" y="2280828"/>
                  <a:pt x="1652178" y="2152650"/>
                  <a:pt x="1809750" y="2152650"/>
                </a:cubicBezTo>
                <a:cubicBezTo>
                  <a:pt x="1967322" y="2152650"/>
                  <a:pt x="2095500" y="2280828"/>
                  <a:pt x="2095500" y="2438400"/>
                </a:cubicBezTo>
                <a:cubicBezTo>
                  <a:pt x="2095500" y="2471812"/>
                  <a:pt x="2089696" y="2503847"/>
                  <a:pt x="2079129" y="2533650"/>
                </a:cubicBezTo>
                <a:lnTo>
                  <a:pt x="2302371" y="2533650"/>
                </a:lnTo>
                <a:cubicBezTo>
                  <a:pt x="2291804" y="2503847"/>
                  <a:pt x="2286000" y="2471812"/>
                  <a:pt x="2286000" y="2438400"/>
                </a:cubicBezTo>
                <a:cubicBezTo>
                  <a:pt x="2286000" y="2280828"/>
                  <a:pt x="2414178" y="2152650"/>
                  <a:pt x="2571750" y="2152650"/>
                </a:cubicBezTo>
                <a:cubicBezTo>
                  <a:pt x="2729322" y="2152650"/>
                  <a:pt x="2857500" y="2280828"/>
                  <a:pt x="2857500" y="2438400"/>
                </a:cubicBezTo>
                <a:cubicBezTo>
                  <a:pt x="2857500" y="2595972"/>
                  <a:pt x="2729322" y="2724150"/>
                  <a:pt x="2571750" y="2724150"/>
                </a:cubicBezTo>
                <a:lnTo>
                  <a:pt x="2476500" y="2724150"/>
                </a:lnTo>
                <a:lnTo>
                  <a:pt x="2476500" y="4057650"/>
                </a:lnTo>
                <a:lnTo>
                  <a:pt x="2667000" y="4057650"/>
                </a:lnTo>
                <a:lnTo>
                  <a:pt x="2667000" y="4055380"/>
                </a:lnTo>
                <a:cubicBezTo>
                  <a:pt x="2667000" y="3708611"/>
                  <a:pt x="2807829" y="3377729"/>
                  <a:pt x="3063553" y="3123679"/>
                </a:cubicBezTo>
                <a:cubicBezTo>
                  <a:pt x="3299222" y="2889684"/>
                  <a:pt x="3429000" y="2578670"/>
                  <a:pt x="3429000" y="2247900"/>
                </a:cubicBezTo>
                <a:cubicBezTo>
                  <a:pt x="3429000" y="1555589"/>
                  <a:pt x="2860402" y="997967"/>
                  <a:pt x="2169058" y="1009836"/>
                </a:cubicBezTo>
                <a:close/>
                <a:moveTo>
                  <a:pt x="2165784" y="819336"/>
                </a:moveTo>
                <a:cubicBezTo>
                  <a:pt x="2967038" y="805755"/>
                  <a:pt x="3619500" y="1452265"/>
                  <a:pt x="3619500" y="2247900"/>
                </a:cubicBezTo>
                <a:cubicBezTo>
                  <a:pt x="3619500" y="2629793"/>
                  <a:pt x="3469742" y="2988804"/>
                  <a:pt x="3197796" y="3258852"/>
                </a:cubicBezTo>
                <a:cubicBezTo>
                  <a:pt x="2978349" y="3476848"/>
                  <a:pt x="2857500" y="3759733"/>
                  <a:pt x="2857500" y="4055380"/>
                </a:cubicBezTo>
                <a:cubicBezTo>
                  <a:pt x="2857500" y="4135264"/>
                  <a:pt x="2857500" y="4319997"/>
                  <a:pt x="2857500" y="4400550"/>
                </a:cubicBezTo>
                <a:cubicBezTo>
                  <a:pt x="2857500" y="4663157"/>
                  <a:pt x="2643857" y="4876800"/>
                  <a:pt x="2381250" y="4876800"/>
                </a:cubicBezTo>
                <a:lnTo>
                  <a:pt x="2000250" y="4876800"/>
                </a:lnTo>
                <a:cubicBezTo>
                  <a:pt x="1737643" y="4876800"/>
                  <a:pt x="1524000" y="4663157"/>
                  <a:pt x="1524000" y="4400550"/>
                </a:cubicBezTo>
                <a:lnTo>
                  <a:pt x="1524000" y="4056422"/>
                </a:lnTo>
                <a:cubicBezTo>
                  <a:pt x="1524000" y="3766021"/>
                  <a:pt x="1398389" y="3477964"/>
                  <a:pt x="1170236" y="3245383"/>
                </a:cubicBezTo>
                <a:cubicBezTo>
                  <a:pt x="893080" y="2962610"/>
                  <a:pt x="748457" y="2589386"/>
                  <a:pt x="763005" y="2194471"/>
                </a:cubicBezTo>
                <a:cubicBezTo>
                  <a:pt x="790389" y="1449028"/>
                  <a:pt x="1419671" y="832135"/>
                  <a:pt x="2165784" y="819336"/>
                </a:cubicBezTo>
                <a:close/>
                <a:moveTo>
                  <a:pt x="3658935" y="589211"/>
                </a:moveTo>
                <a:cubicBezTo>
                  <a:pt x="3683310" y="589211"/>
                  <a:pt x="3707681" y="598512"/>
                  <a:pt x="3726284" y="617116"/>
                </a:cubicBezTo>
                <a:cubicBezTo>
                  <a:pt x="3763491" y="654323"/>
                  <a:pt x="3763491" y="714598"/>
                  <a:pt x="3726284" y="751805"/>
                </a:cubicBezTo>
                <a:lnTo>
                  <a:pt x="3456943" y="1021184"/>
                </a:lnTo>
                <a:cubicBezTo>
                  <a:pt x="3419698" y="1058391"/>
                  <a:pt x="3359423" y="1058391"/>
                  <a:pt x="3322216" y="1021184"/>
                </a:cubicBezTo>
                <a:cubicBezTo>
                  <a:pt x="3285009" y="983977"/>
                  <a:pt x="3285009" y="923665"/>
                  <a:pt x="3322216" y="886495"/>
                </a:cubicBezTo>
                <a:lnTo>
                  <a:pt x="3591558" y="617116"/>
                </a:lnTo>
                <a:cubicBezTo>
                  <a:pt x="3610180" y="598512"/>
                  <a:pt x="3634560" y="589211"/>
                  <a:pt x="3658935" y="589211"/>
                </a:cubicBezTo>
                <a:close/>
                <a:moveTo>
                  <a:pt x="722579" y="589211"/>
                </a:moveTo>
                <a:cubicBezTo>
                  <a:pt x="746959" y="589211"/>
                  <a:pt x="771339" y="598512"/>
                  <a:pt x="789943" y="617116"/>
                </a:cubicBezTo>
                <a:lnTo>
                  <a:pt x="1059284" y="886495"/>
                </a:lnTo>
                <a:cubicBezTo>
                  <a:pt x="1096491" y="923665"/>
                  <a:pt x="1096491" y="983977"/>
                  <a:pt x="1059284" y="1021184"/>
                </a:cubicBezTo>
                <a:cubicBezTo>
                  <a:pt x="1022077" y="1058391"/>
                  <a:pt x="961765" y="1058391"/>
                  <a:pt x="924558" y="1021184"/>
                </a:cubicBezTo>
                <a:lnTo>
                  <a:pt x="655216" y="751805"/>
                </a:lnTo>
                <a:cubicBezTo>
                  <a:pt x="618009" y="714636"/>
                  <a:pt x="618009" y="654323"/>
                  <a:pt x="655216" y="617116"/>
                </a:cubicBezTo>
                <a:cubicBezTo>
                  <a:pt x="673819" y="598512"/>
                  <a:pt x="698199" y="589211"/>
                  <a:pt x="722579" y="589211"/>
                </a:cubicBezTo>
                <a:close/>
                <a:moveTo>
                  <a:pt x="2190750" y="0"/>
                </a:moveTo>
                <a:cubicBezTo>
                  <a:pt x="2243361" y="0"/>
                  <a:pt x="2286000" y="42639"/>
                  <a:pt x="2286000" y="95250"/>
                </a:cubicBezTo>
                <a:lnTo>
                  <a:pt x="2286000" y="533400"/>
                </a:lnTo>
                <a:cubicBezTo>
                  <a:pt x="2286000" y="586011"/>
                  <a:pt x="2243361" y="628650"/>
                  <a:pt x="2190750" y="628650"/>
                </a:cubicBezTo>
                <a:cubicBezTo>
                  <a:pt x="2138139" y="628650"/>
                  <a:pt x="2095500" y="586011"/>
                  <a:pt x="2095500" y="533400"/>
                </a:cubicBezTo>
                <a:lnTo>
                  <a:pt x="2095500" y="95250"/>
                </a:lnTo>
                <a:cubicBezTo>
                  <a:pt x="2095500" y="42639"/>
                  <a:pt x="2138139" y="0"/>
                  <a:pt x="2190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CF1AC59C-5631-4A62-A59C-563A23A3F088}"/>
              </a:ext>
            </a:extLst>
          </p:cNvPr>
          <p:cNvSpPr>
            <a:spLocks noChangeAspect="1"/>
          </p:cNvSpPr>
          <p:nvPr/>
        </p:nvSpPr>
        <p:spPr>
          <a:xfrm>
            <a:off x="2140071" y="7389718"/>
            <a:ext cx="700088" cy="853440"/>
          </a:xfrm>
          <a:custGeom>
            <a:avLst/>
            <a:gdLst>
              <a:gd name="connsiteX0" fmla="*/ 4193046 w 5336606"/>
              <a:gd name="connsiteY0" fmla="*/ 5743203 h 6505576"/>
              <a:gd name="connsiteX1" fmla="*/ 4320108 w 5336606"/>
              <a:gd name="connsiteY1" fmla="*/ 5870265 h 6505576"/>
              <a:gd name="connsiteX2" fmla="*/ 4193046 w 5336606"/>
              <a:gd name="connsiteY2" fmla="*/ 5997327 h 6505576"/>
              <a:gd name="connsiteX3" fmla="*/ 4065984 w 5336606"/>
              <a:gd name="connsiteY3" fmla="*/ 5870265 h 6505576"/>
              <a:gd name="connsiteX4" fmla="*/ 4193046 w 5336606"/>
              <a:gd name="connsiteY4" fmla="*/ 5743203 h 6505576"/>
              <a:gd name="connsiteX5" fmla="*/ 2160054 w 5336606"/>
              <a:gd name="connsiteY5" fmla="*/ 5743203 h 6505576"/>
              <a:gd name="connsiteX6" fmla="*/ 3684800 w 5336606"/>
              <a:gd name="connsiteY6" fmla="*/ 5743203 h 6505576"/>
              <a:gd name="connsiteX7" fmla="*/ 3811862 w 5336606"/>
              <a:gd name="connsiteY7" fmla="*/ 5870265 h 6505576"/>
              <a:gd name="connsiteX8" fmla="*/ 3684800 w 5336606"/>
              <a:gd name="connsiteY8" fmla="*/ 5997327 h 6505576"/>
              <a:gd name="connsiteX9" fmla="*/ 2160054 w 5336606"/>
              <a:gd name="connsiteY9" fmla="*/ 5997327 h 6505576"/>
              <a:gd name="connsiteX10" fmla="*/ 2032992 w 5336606"/>
              <a:gd name="connsiteY10" fmla="*/ 5870265 h 6505576"/>
              <a:gd name="connsiteX11" fmla="*/ 2160054 w 5336606"/>
              <a:gd name="connsiteY11" fmla="*/ 5743203 h 6505576"/>
              <a:gd name="connsiteX12" fmla="*/ 1905930 w 5336606"/>
              <a:gd name="connsiteY12" fmla="*/ 3146274 h 6505576"/>
              <a:gd name="connsiteX13" fmla="*/ 1743380 w 5336606"/>
              <a:gd name="connsiteY13" fmla="*/ 3633974 h 6505576"/>
              <a:gd name="connsiteX14" fmla="*/ 2068480 w 5336606"/>
              <a:gd name="connsiteY14" fmla="*/ 3633974 h 6505576"/>
              <a:gd name="connsiteX15" fmla="*/ 2922426 w 5336606"/>
              <a:gd name="connsiteY15" fmla="*/ 2617477 h 6505576"/>
              <a:gd name="connsiteX16" fmla="*/ 3049488 w 5336606"/>
              <a:gd name="connsiteY16" fmla="*/ 2744539 h 6505576"/>
              <a:gd name="connsiteX17" fmla="*/ 3049488 w 5336606"/>
              <a:gd name="connsiteY17" fmla="*/ 4269285 h 6505576"/>
              <a:gd name="connsiteX18" fmla="*/ 2922426 w 5336606"/>
              <a:gd name="connsiteY18" fmla="*/ 4396347 h 6505576"/>
              <a:gd name="connsiteX19" fmla="*/ 2795364 w 5336606"/>
              <a:gd name="connsiteY19" fmla="*/ 4269285 h 6505576"/>
              <a:gd name="connsiteX20" fmla="*/ 2795364 w 5336606"/>
              <a:gd name="connsiteY20" fmla="*/ 2744539 h 6505576"/>
              <a:gd name="connsiteX21" fmla="*/ 2922426 w 5336606"/>
              <a:gd name="connsiteY21" fmla="*/ 2617477 h 6505576"/>
              <a:gd name="connsiteX22" fmla="*/ 1905930 w 5336606"/>
              <a:gd name="connsiteY22" fmla="*/ 2617477 h 6505576"/>
              <a:gd name="connsiteX23" fmla="*/ 2026490 w 5336606"/>
              <a:gd name="connsiteY23" fmla="*/ 2704336 h 6505576"/>
              <a:gd name="connsiteX24" fmla="*/ 2534739 w 5336606"/>
              <a:gd name="connsiteY24" fmla="*/ 4229131 h 6505576"/>
              <a:gd name="connsiteX25" fmla="*/ 2454333 w 5336606"/>
              <a:gd name="connsiteY25" fmla="*/ 4389845 h 6505576"/>
              <a:gd name="connsiteX26" fmla="*/ 2293619 w 5336606"/>
              <a:gd name="connsiteY26" fmla="*/ 4309438 h 6505576"/>
              <a:gd name="connsiteX27" fmla="*/ 2153205 w 5336606"/>
              <a:gd name="connsiteY27" fmla="*/ 3888099 h 6505576"/>
              <a:gd name="connsiteX28" fmla="*/ 1658656 w 5336606"/>
              <a:gd name="connsiteY28" fmla="*/ 3888099 h 6505576"/>
              <a:gd name="connsiteX29" fmla="*/ 1518242 w 5336606"/>
              <a:gd name="connsiteY29" fmla="*/ 4309438 h 6505576"/>
              <a:gd name="connsiteX30" fmla="*/ 1357528 w 5336606"/>
              <a:gd name="connsiteY30" fmla="*/ 4389845 h 6505576"/>
              <a:gd name="connsiteX31" fmla="*/ 1277122 w 5336606"/>
              <a:gd name="connsiteY31" fmla="*/ 4229131 h 6505576"/>
              <a:gd name="connsiteX32" fmla="*/ 1785370 w 5336606"/>
              <a:gd name="connsiteY32" fmla="*/ 2704336 h 6505576"/>
              <a:gd name="connsiteX33" fmla="*/ 1905930 w 5336606"/>
              <a:gd name="connsiteY33" fmla="*/ 2617477 h 6505576"/>
              <a:gd name="connsiteX34" fmla="*/ 381186 w 5336606"/>
              <a:gd name="connsiteY34" fmla="*/ 2363354 h 6505576"/>
              <a:gd name="connsiteX35" fmla="*/ 254124 w 5336606"/>
              <a:gd name="connsiteY35" fmla="*/ 2490416 h 6505576"/>
              <a:gd name="connsiteX36" fmla="*/ 254124 w 5336606"/>
              <a:gd name="connsiteY36" fmla="*/ 4523408 h 6505576"/>
              <a:gd name="connsiteX37" fmla="*/ 381186 w 5336606"/>
              <a:gd name="connsiteY37" fmla="*/ 4650470 h 6505576"/>
              <a:gd name="connsiteX38" fmla="*/ 4193048 w 5336606"/>
              <a:gd name="connsiteY38" fmla="*/ 4650470 h 6505576"/>
              <a:gd name="connsiteX39" fmla="*/ 4320110 w 5336606"/>
              <a:gd name="connsiteY39" fmla="*/ 4523408 h 6505576"/>
              <a:gd name="connsiteX40" fmla="*/ 4320110 w 5336606"/>
              <a:gd name="connsiteY40" fmla="*/ 2490416 h 6505576"/>
              <a:gd name="connsiteX41" fmla="*/ 4193048 w 5336606"/>
              <a:gd name="connsiteY41" fmla="*/ 2363354 h 6505576"/>
              <a:gd name="connsiteX42" fmla="*/ 4320110 w 5336606"/>
              <a:gd name="connsiteY42" fmla="*/ 433798 h 6505576"/>
              <a:gd name="connsiteX43" fmla="*/ 4320110 w 5336606"/>
              <a:gd name="connsiteY43" fmla="*/ 1016497 h 6505576"/>
              <a:gd name="connsiteX44" fmla="*/ 4902808 w 5336606"/>
              <a:gd name="connsiteY44" fmla="*/ 1016497 h 6505576"/>
              <a:gd name="connsiteX45" fmla="*/ 1270621 w 5336606"/>
              <a:gd name="connsiteY45" fmla="*/ 254124 h 6505576"/>
              <a:gd name="connsiteX46" fmla="*/ 1270621 w 5336606"/>
              <a:gd name="connsiteY46" fmla="*/ 2109230 h 6505576"/>
              <a:gd name="connsiteX47" fmla="*/ 4193048 w 5336606"/>
              <a:gd name="connsiteY47" fmla="*/ 2109230 h 6505576"/>
              <a:gd name="connsiteX48" fmla="*/ 4574234 w 5336606"/>
              <a:gd name="connsiteY48" fmla="*/ 2490416 h 6505576"/>
              <a:gd name="connsiteX49" fmla="*/ 4574234 w 5336606"/>
              <a:gd name="connsiteY49" fmla="*/ 4523408 h 6505576"/>
              <a:gd name="connsiteX50" fmla="*/ 4193048 w 5336606"/>
              <a:gd name="connsiteY50" fmla="*/ 4904594 h 6505576"/>
              <a:gd name="connsiteX51" fmla="*/ 1270621 w 5336606"/>
              <a:gd name="connsiteY51" fmla="*/ 4904594 h 6505576"/>
              <a:gd name="connsiteX52" fmla="*/ 1270621 w 5336606"/>
              <a:gd name="connsiteY52" fmla="*/ 6251452 h 6505576"/>
              <a:gd name="connsiteX53" fmla="*/ 5082482 w 5336606"/>
              <a:gd name="connsiteY53" fmla="*/ 6251452 h 6505576"/>
              <a:gd name="connsiteX54" fmla="*/ 5082482 w 5336606"/>
              <a:gd name="connsiteY54" fmla="*/ 1270621 h 6505576"/>
              <a:gd name="connsiteX55" fmla="*/ 4193048 w 5336606"/>
              <a:gd name="connsiteY55" fmla="*/ 1270621 h 6505576"/>
              <a:gd name="connsiteX56" fmla="*/ 4065986 w 5336606"/>
              <a:gd name="connsiteY56" fmla="*/ 1143559 h 6505576"/>
              <a:gd name="connsiteX57" fmla="*/ 4065986 w 5336606"/>
              <a:gd name="connsiteY57" fmla="*/ 254124 h 6505576"/>
              <a:gd name="connsiteX58" fmla="*/ 1143559 w 5336606"/>
              <a:gd name="connsiteY58" fmla="*/ 0 h 6505576"/>
              <a:gd name="connsiteX59" fmla="*/ 4193048 w 5336606"/>
              <a:gd name="connsiteY59" fmla="*/ 0 h 6505576"/>
              <a:gd name="connsiteX60" fmla="*/ 4282885 w 5336606"/>
              <a:gd name="connsiteY60" fmla="*/ 37226 h 6505576"/>
              <a:gd name="connsiteX61" fmla="*/ 5299381 w 5336606"/>
              <a:gd name="connsiteY61" fmla="*/ 1053722 h 6505576"/>
              <a:gd name="connsiteX62" fmla="*/ 5336606 w 5336606"/>
              <a:gd name="connsiteY62" fmla="*/ 1143559 h 6505576"/>
              <a:gd name="connsiteX63" fmla="*/ 5336606 w 5336606"/>
              <a:gd name="connsiteY63" fmla="*/ 6378514 h 6505576"/>
              <a:gd name="connsiteX64" fmla="*/ 5209544 w 5336606"/>
              <a:gd name="connsiteY64" fmla="*/ 6505576 h 6505576"/>
              <a:gd name="connsiteX65" fmla="*/ 1143559 w 5336606"/>
              <a:gd name="connsiteY65" fmla="*/ 6505576 h 6505576"/>
              <a:gd name="connsiteX66" fmla="*/ 1016497 w 5336606"/>
              <a:gd name="connsiteY66" fmla="*/ 6378514 h 6505576"/>
              <a:gd name="connsiteX67" fmla="*/ 1016497 w 5336606"/>
              <a:gd name="connsiteY67" fmla="*/ 4904594 h 6505576"/>
              <a:gd name="connsiteX68" fmla="*/ 381186 w 5336606"/>
              <a:gd name="connsiteY68" fmla="*/ 4904594 h 6505576"/>
              <a:gd name="connsiteX69" fmla="*/ 0 w 5336606"/>
              <a:gd name="connsiteY69" fmla="*/ 4523408 h 6505576"/>
              <a:gd name="connsiteX70" fmla="*/ 0 w 5336606"/>
              <a:gd name="connsiteY70" fmla="*/ 2490416 h 6505576"/>
              <a:gd name="connsiteX71" fmla="*/ 381186 w 5336606"/>
              <a:gd name="connsiteY71" fmla="*/ 2109230 h 6505576"/>
              <a:gd name="connsiteX72" fmla="*/ 1016497 w 5336606"/>
              <a:gd name="connsiteY72" fmla="*/ 2109230 h 6505576"/>
              <a:gd name="connsiteX73" fmla="*/ 1016497 w 5336606"/>
              <a:gd name="connsiteY73" fmla="*/ 127062 h 6505576"/>
              <a:gd name="connsiteX74" fmla="*/ 1143559 w 5336606"/>
              <a:gd name="connsiteY74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336606" h="6505576">
                <a:moveTo>
                  <a:pt x="4193046" y="5743203"/>
                </a:moveTo>
                <a:cubicBezTo>
                  <a:pt x="4263179" y="5743203"/>
                  <a:pt x="4320108" y="5800133"/>
                  <a:pt x="4320108" y="5870265"/>
                </a:cubicBezTo>
                <a:cubicBezTo>
                  <a:pt x="4320108" y="5940398"/>
                  <a:pt x="4263179" y="5997327"/>
                  <a:pt x="4193046" y="5997327"/>
                </a:cubicBezTo>
                <a:cubicBezTo>
                  <a:pt x="4122914" y="5997327"/>
                  <a:pt x="4065984" y="5940398"/>
                  <a:pt x="4065984" y="5870265"/>
                </a:cubicBezTo>
                <a:cubicBezTo>
                  <a:pt x="4065984" y="5800133"/>
                  <a:pt x="4122914" y="5743203"/>
                  <a:pt x="4193046" y="5743203"/>
                </a:cubicBezTo>
                <a:close/>
                <a:moveTo>
                  <a:pt x="2160054" y="5743203"/>
                </a:moveTo>
                <a:lnTo>
                  <a:pt x="3684800" y="5743203"/>
                </a:lnTo>
                <a:cubicBezTo>
                  <a:pt x="3754982" y="5743203"/>
                  <a:pt x="3811862" y="5800084"/>
                  <a:pt x="3811862" y="5870265"/>
                </a:cubicBezTo>
                <a:cubicBezTo>
                  <a:pt x="3811862" y="5940447"/>
                  <a:pt x="3754982" y="5997327"/>
                  <a:pt x="3684800" y="5997327"/>
                </a:cubicBezTo>
                <a:lnTo>
                  <a:pt x="2160054" y="5997327"/>
                </a:lnTo>
                <a:cubicBezTo>
                  <a:pt x="2089873" y="5997327"/>
                  <a:pt x="2032992" y="5940447"/>
                  <a:pt x="2032992" y="5870265"/>
                </a:cubicBezTo>
                <a:cubicBezTo>
                  <a:pt x="2032992" y="5800084"/>
                  <a:pt x="2089873" y="5743203"/>
                  <a:pt x="2160054" y="5743203"/>
                </a:cubicBezTo>
                <a:close/>
                <a:moveTo>
                  <a:pt x="1905930" y="3146274"/>
                </a:moveTo>
                <a:lnTo>
                  <a:pt x="1743380" y="3633974"/>
                </a:lnTo>
                <a:lnTo>
                  <a:pt x="2068480" y="3633974"/>
                </a:lnTo>
                <a:close/>
                <a:moveTo>
                  <a:pt x="2922426" y="2617477"/>
                </a:moveTo>
                <a:cubicBezTo>
                  <a:pt x="2992608" y="2617477"/>
                  <a:pt x="3049488" y="2674358"/>
                  <a:pt x="3049488" y="2744539"/>
                </a:cubicBezTo>
                <a:lnTo>
                  <a:pt x="3049488" y="4269285"/>
                </a:lnTo>
                <a:cubicBezTo>
                  <a:pt x="3049488" y="4339467"/>
                  <a:pt x="2992608" y="4396347"/>
                  <a:pt x="2922426" y="4396347"/>
                </a:cubicBezTo>
                <a:cubicBezTo>
                  <a:pt x="2852245" y="4396347"/>
                  <a:pt x="2795364" y="4339467"/>
                  <a:pt x="2795364" y="4269285"/>
                </a:cubicBezTo>
                <a:lnTo>
                  <a:pt x="2795364" y="2744539"/>
                </a:lnTo>
                <a:cubicBezTo>
                  <a:pt x="2795364" y="2674358"/>
                  <a:pt x="2852245" y="2617477"/>
                  <a:pt x="2922426" y="2617477"/>
                </a:cubicBezTo>
                <a:close/>
                <a:moveTo>
                  <a:pt x="1905930" y="2617477"/>
                </a:moveTo>
                <a:cubicBezTo>
                  <a:pt x="1960626" y="2617477"/>
                  <a:pt x="2009168" y="2652469"/>
                  <a:pt x="2026490" y="2704336"/>
                </a:cubicBezTo>
                <a:cubicBezTo>
                  <a:pt x="2055724" y="2792188"/>
                  <a:pt x="2504363" y="4138053"/>
                  <a:pt x="2534739" y="4229131"/>
                </a:cubicBezTo>
                <a:cubicBezTo>
                  <a:pt x="2556925" y="4295690"/>
                  <a:pt x="2520941" y="4367658"/>
                  <a:pt x="2454333" y="4389845"/>
                </a:cubicBezTo>
                <a:cubicBezTo>
                  <a:pt x="2387873" y="4411981"/>
                  <a:pt x="2315855" y="4376146"/>
                  <a:pt x="2293619" y="4309438"/>
                </a:cubicBezTo>
                <a:lnTo>
                  <a:pt x="2153205" y="3888099"/>
                </a:lnTo>
                <a:lnTo>
                  <a:pt x="1658656" y="3888099"/>
                </a:lnTo>
                <a:lnTo>
                  <a:pt x="1518242" y="4309438"/>
                </a:lnTo>
                <a:cubicBezTo>
                  <a:pt x="1496056" y="4375997"/>
                  <a:pt x="1424087" y="4411981"/>
                  <a:pt x="1357528" y="4389845"/>
                </a:cubicBezTo>
                <a:cubicBezTo>
                  <a:pt x="1290920" y="4367658"/>
                  <a:pt x="1254936" y="4295690"/>
                  <a:pt x="1277122" y="4229131"/>
                </a:cubicBezTo>
                <a:cubicBezTo>
                  <a:pt x="1307498" y="4138053"/>
                  <a:pt x="1756136" y="2792188"/>
                  <a:pt x="1785370" y="2704336"/>
                </a:cubicBezTo>
                <a:cubicBezTo>
                  <a:pt x="1802692" y="2652469"/>
                  <a:pt x="1851234" y="2617477"/>
                  <a:pt x="1905930" y="2617477"/>
                </a:cubicBezTo>
                <a:close/>
                <a:moveTo>
                  <a:pt x="381186" y="2363354"/>
                </a:moveTo>
                <a:cubicBezTo>
                  <a:pt x="311104" y="2363354"/>
                  <a:pt x="254124" y="2420333"/>
                  <a:pt x="254124" y="2490416"/>
                </a:cubicBezTo>
                <a:lnTo>
                  <a:pt x="254124" y="4523408"/>
                </a:lnTo>
                <a:cubicBezTo>
                  <a:pt x="254124" y="4593491"/>
                  <a:pt x="311104" y="4650470"/>
                  <a:pt x="381186" y="4650470"/>
                </a:cubicBezTo>
                <a:lnTo>
                  <a:pt x="4193048" y="4650470"/>
                </a:lnTo>
                <a:cubicBezTo>
                  <a:pt x="4263131" y="4650470"/>
                  <a:pt x="4320110" y="4593491"/>
                  <a:pt x="4320110" y="4523408"/>
                </a:cubicBezTo>
                <a:lnTo>
                  <a:pt x="4320110" y="2490416"/>
                </a:lnTo>
                <a:cubicBezTo>
                  <a:pt x="4320110" y="2420333"/>
                  <a:pt x="4263131" y="2363354"/>
                  <a:pt x="4193048" y="2363354"/>
                </a:cubicBezTo>
                <a:close/>
                <a:moveTo>
                  <a:pt x="4320110" y="433798"/>
                </a:moveTo>
                <a:lnTo>
                  <a:pt x="4320110" y="1016497"/>
                </a:lnTo>
                <a:lnTo>
                  <a:pt x="4902808" y="1016497"/>
                </a:lnTo>
                <a:close/>
                <a:moveTo>
                  <a:pt x="1270621" y="254124"/>
                </a:moveTo>
                <a:lnTo>
                  <a:pt x="1270621" y="2109230"/>
                </a:lnTo>
                <a:lnTo>
                  <a:pt x="4193048" y="2109230"/>
                </a:lnTo>
                <a:cubicBezTo>
                  <a:pt x="4403246" y="2109230"/>
                  <a:pt x="4574234" y="2280218"/>
                  <a:pt x="4574234" y="2490416"/>
                </a:cubicBezTo>
                <a:lnTo>
                  <a:pt x="4574234" y="4523408"/>
                </a:lnTo>
                <a:cubicBezTo>
                  <a:pt x="4574234" y="4733607"/>
                  <a:pt x="4403246" y="4904594"/>
                  <a:pt x="4193048" y="4904594"/>
                </a:cubicBezTo>
                <a:lnTo>
                  <a:pt x="1270621" y="4904594"/>
                </a:lnTo>
                <a:lnTo>
                  <a:pt x="1270621" y="6251452"/>
                </a:lnTo>
                <a:lnTo>
                  <a:pt x="5082482" y="6251452"/>
                </a:lnTo>
                <a:lnTo>
                  <a:pt x="5082482" y="1270621"/>
                </a:lnTo>
                <a:lnTo>
                  <a:pt x="4193048" y="1270621"/>
                </a:lnTo>
                <a:cubicBezTo>
                  <a:pt x="4122866" y="1270621"/>
                  <a:pt x="4065986" y="1213740"/>
                  <a:pt x="4065986" y="1143559"/>
                </a:cubicBezTo>
                <a:lnTo>
                  <a:pt x="4065986" y="254124"/>
                </a:lnTo>
                <a:close/>
                <a:moveTo>
                  <a:pt x="1143559" y="0"/>
                </a:moveTo>
                <a:lnTo>
                  <a:pt x="4193048" y="0"/>
                </a:lnTo>
                <a:cubicBezTo>
                  <a:pt x="4227742" y="0"/>
                  <a:pt x="4260202" y="14543"/>
                  <a:pt x="4282885" y="37226"/>
                </a:cubicBezTo>
                <a:lnTo>
                  <a:pt x="5299381" y="1053722"/>
                </a:lnTo>
                <a:cubicBezTo>
                  <a:pt x="5322461" y="1076752"/>
                  <a:pt x="5336606" y="1109212"/>
                  <a:pt x="5336606" y="1143559"/>
                </a:cubicBezTo>
                <a:lnTo>
                  <a:pt x="5336606" y="6378514"/>
                </a:lnTo>
                <a:cubicBezTo>
                  <a:pt x="5336606" y="6448696"/>
                  <a:pt x="5279726" y="6505576"/>
                  <a:pt x="5209544" y="6505576"/>
                </a:cubicBezTo>
                <a:lnTo>
                  <a:pt x="1143559" y="6505576"/>
                </a:lnTo>
                <a:cubicBezTo>
                  <a:pt x="1073377" y="6505576"/>
                  <a:pt x="1016497" y="6448696"/>
                  <a:pt x="1016497" y="6378514"/>
                </a:cubicBezTo>
                <a:lnTo>
                  <a:pt x="1016497" y="4904594"/>
                </a:lnTo>
                <a:lnTo>
                  <a:pt x="381186" y="4904594"/>
                </a:lnTo>
                <a:cubicBezTo>
                  <a:pt x="170988" y="4904594"/>
                  <a:pt x="0" y="4733607"/>
                  <a:pt x="0" y="4523408"/>
                </a:cubicBezTo>
                <a:lnTo>
                  <a:pt x="0" y="2490416"/>
                </a:lnTo>
                <a:cubicBezTo>
                  <a:pt x="0" y="2280218"/>
                  <a:pt x="170988" y="2109230"/>
                  <a:pt x="381186" y="2109230"/>
                </a:cubicBezTo>
                <a:lnTo>
                  <a:pt x="1016497" y="2109230"/>
                </a:lnTo>
                <a:lnTo>
                  <a:pt x="1016497" y="127062"/>
                </a:lnTo>
                <a:cubicBezTo>
                  <a:pt x="1016497" y="56881"/>
                  <a:pt x="1073377" y="0"/>
                  <a:pt x="114355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5830697-F6D7-4B47-B158-6618F0C0EB1A}"/>
              </a:ext>
            </a:extLst>
          </p:cNvPr>
          <p:cNvSpPr>
            <a:spLocks noChangeAspect="1"/>
          </p:cNvSpPr>
          <p:nvPr/>
        </p:nvSpPr>
        <p:spPr>
          <a:xfrm>
            <a:off x="5377195" y="7389718"/>
            <a:ext cx="700088" cy="853440"/>
          </a:xfrm>
          <a:custGeom>
            <a:avLst/>
            <a:gdLst>
              <a:gd name="connsiteX0" fmla="*/ 4193046 w 5336606"/>
              <a:gd name="connsiteY0" fmla="*/ 5743203 h 6505576"/>
              <a:gd name="connsiteX1" fmla="*/ 4320108 w 5336606"/>
              <a:gd name="connsiteY1" fmla="*/ 5870265 h 6505576"/>
              <a:gd name="connsiteX2" fmla="*/ 4193046 w 5336606"/>
              <a:gd name="connsiteY2" fmla="*/ 5997327 h 6505576"/>
              <a:gd name="connsiteX3" fmla="*/ 4065984 w 5336606"/>
              <a:gd name="connsiteY3" fmla="*/ 5870265 h 6505576"/>
              <a:gd name="connsiteX4" fmla="*/ 4193046 w 5336606"/>
              <a:gd name="connsiteY4" fmla="*/ 5743203 h 6505576"/>
              <a:gd name="connsiteX5" fmla="*/ 2160054 w 5336606"/>
              <a:gd name="connsiteY5" fmla="*/ 5743203 h 6505576"/>
              <a:gd name="connsiteX6" fmla="*/ 3684800 w 5336606"/>
              <a:gd name="connsiteY6" fmla="*/ 5743203 h 6505576"/>
              <a:gd name="connsiteX7" fmla="*/ 3811862 w 5336606"/>
              <a:gd name="connsiteY7" fmla="*/ 5870265 h 6505576"/>
              <a:gd name="connsiteX8" fmla="*/ 3684800 w 5336606"/>
              <a:gd name="connsiteY8" fmla="*/ 5997327 h 6505576"/>
              <a:gd name="connsiteX9" fmla="*/ 2160054 w 5336606"/>
              <a:gd name="connsiteY9" fmla="*/ 5997327 h 6505576"/>
              <a:gd name="connsiteX10" fmla="*/ 2032992 w 5336606"/>
              <a:gd name="connsiteY10" fmla="*/ 5870265 h 6505576"/>
              <a:gd name="connsiteX11" fmla="*/ 2160054 w 5336606"/>
              <a:gd name="connsiteY11" fmla="*/ 5743203 h 6505576"/>
              <a:gd name="connsiteX12" fmla="*/ 3303612 w 5336606"/>
              <a:gd name="connsiteY12" fmla="*/ 2871601 h 6505576"/>
              <a:gd name="connsiteX13" fmla="*/ 3303612 w 5336606"/>
              <a:gd name="connsiteY13" fmla="*/ 4142223 h 6505576"/>
              <a:gd name="connsiteX14" fmla="*/ 3430674 w 5336606"/>
              <a:gd name="connsiteY14" fmla="*/ 4142223 h 6505576"/>
              <a:gd name="connsiteX15" fmla="*/ 3811861 w 5336606"/>
              <a:gd name="connsiteY15" fmla="*/ 3761036 h 6505576"/>
              <a:gd name="connsiteX16" fmla="*/ 3811861 w 5336606"/>
              <a:gd name="connsiteY16" fmla="*/ 3252787 h 6505576"/>
              <a:gd name="connsiteX17" fmla="*/ 3430674 w 5336606"/>
              <a:gd name="connsiteY17" fmla="*/ 2871601 h 6505576"/>
              <a:gd name="connsiteX18" fmla="*/ 762372 w 5336606"/>
              <a:gd name="connsiteY18" fmla="*/ 2871601 h 6505576"/>
              <a:gd name="connsiteX19" fmla="*/ 762372 w 5336606"/>
              <a:gd name="connsiteY19" fmla="*/ 3379850 h 6505576"/>
              <a:gd name="connsiteX20" fmla="*/ 1016496 w 5336606"/>
              <a:gd name="connsiteY20" fmla="*/ 3379850 h 6505576"/>
              <a:gd name="connsiteX21" fmla="*/ 1270621 w 5336606"/>
              <a:gd name="connsiteY21" fmla="*/ 3125725 h 6505576"/>
              <a:gd name="connsiteX22" fmla="*/ 1016496 w 5336606"/>
              <a:gd name="connsiteY22" fmla="*/ 2871601 h 6505576"/>
              <a:gd name="connsiteX23" fmla="*/ 3176550 w 5336606"/>
              <a:gd name="connsiteY23" fmla="*/ 2617477 h 6505576"/>
              <a:gd name="connsiteX24" fmla="*/ 3430674 w 5336606"/>
              <a:gd name="connsiteY24" fmla="*/ 2617477 h 6505576"/>
              <a:gd name="connsiteX25" fmla="*/ 4065985 w 5336606"/>
              <a:gd name="connsiteY25" fmla="*/ 3252787 h 6505576"/>
              <a:gd name="connsiteX26" fmla="*/ 4065985 w 5336606"/>
              <a:gd name="connsiteY26" fmla="*/ 3761036 h 6505576"/>
              <a:gd name="connsiteX27" fmla="*/ 3430674 w 5336606"/>
              <a:gd name="connsiteY27" fmla="*/ 4396347 h 6505576"/>
              <a:gd name="connsiteX28" fmla="*/ 3176550 w 5336606"/>
              <a:gd name="connsiteY28" fmla="*/ 4396347 h 6505576"/>
              <a:gd name="connsiteX29" fmla="*/ 3049488 w 5336606"/>
              <a:gd name="connsiteY29" fmla="*/ 4269285 h 6505576"/>
              <a:gd name="connsiteX30" fmla="*/ 3049488 w 5336606"/>
              <a:gd name="connsiteY30" fmla="*/ 2744539 h 6505576"/>
              <a:gd name="connsiteX31" fmla="*/ 3176550 w 5336606"/>
              <a:gd name="connsiteY31" fmla="*/ 2617477 h 6505576"/>
              <a:gd name="connsiteX32" fmla="*/ 2287116 w 5336606"/>
              <a:gd name="connsiteY32" fmla="*/ 2617477 h 6505576"/>
              <a:gd name="connsiteX33" fmla="*/ 2795365 w 5336606"/>
              <a:gd name="connsiteY33" fmla="*/ 3125725 h 6505576"/>
              <a:gd name="connsiteX34" fmla="*/ 2668303 w 5336606"/>
              <a:gd name="connsiteY34" fmla="*/ 3252787 h 6505576"/>
              <a:gd name="connsiteX35" fmla="*/ 2541241 w 5336606"/>
              <a:gd name="connsiteY35" fmla="*/ 3125725 h 6505576"/>
              <a:gd name="connsiteX36" fmla="*/ 2287116 w 5336606"/>
              <a:gd name="connsiteY36" fmla="*/ 2871601 h 6505576"/>
              <a:gd name="connsiteX37" fmla="*/ 2032992 w 5336606"/>
              <a:gd name="connsiteY37" fmla="*/ 3125725 h 6505576"/>
              <a:gd name="connsiteX38" fmla="*/ 2287116 w 5336606"/>
              <a:gd name="connsiteY38" fmla="*/ 3379850 h 6505576"/>
              <a:gd name="connsiteX39" fmla="*/ 2795365 w 5336606"/>
              <a:gd name="connsiteY39" fmla="*/ 3888099 h 6505576"/>
              <a:gd name="connsiteX40" fmla="*/ 2287116 w 5336606"/>
              <a:gd name="connsiteY40" fmla="*/ 4396347 h 6505576"/>
              <a:gd name="connsiteX41" fmla="*/ 1778868 w 5336606"/>
              <a:gd name="connsiteY41" fmla="*/ 3888099 h 6505576"/>
              <a:gd name="connsiteX42" fmla="*/ 1905930 w 5336606"/>
              <a:gd name="connsiteY42" fmla="*/ 3761036 h 6505576"/>
              <a:gd name="connsiteX43" fmla="*/ 2032992 w 5336606"/>
              <a:gd name="connsiteY43" fmla="*/ 3888099 h 6505576"/>
              <a:gd name="connsiteX44" fmla="*/ 2287116 w 5336606"/>
              <a:gd name="connsiteY44" fmla="*/ 4142223 h 6505576"/>
              <a:gd name="connsiteX45" fmla="*/ 2541241 w 5336606"/>
              <a:gd name="connsiteY45" fmla="*/ 3888099 h 6505576"/>
              <a:gd name="connsiteX46" fmla="*/ 2287116 w 5336606"/>
              <a:gd name="connsiteY46" fmla="*/ 3633974 h 6505576"/>
              <a:gd name="connsiteX47" fmla="*/ 1778868 w 5336606"/>
              <a:gd name="connsiteY47" fmla="*/ 3125725 h 6505576"/>
              <a:gd name="connsiteX48" fmla="*/ 2287116 w 5336606"/>
              <a:gd name="connsiteY48" fmla="*/ 2617477 h 6505576"/>
              <a:gd name="connsiteX49" fmla="*/ 635310 w 5336606"/>
              <a:gd name="connsiteY49" fmla="*/ 2617477 h 6505576"/>
              <a:gd name="connsiteX50" fmla="*/ 1016496 w 5336606"/>
              <a:gd name="connsiteY50" fmla="*/ 2617477 h 6505576"/>
              <a:gd name="connsiteX51" fmla="*/ 1524745 w 5336606"/>
              <a:gd name="connsiteY51" fmla="*/ 3125725 h 6505576"/>
              <a:gd name="connsiteX52" fmla="*/ 1016496 w 5336606"/>
              <a:gd name="connsiteY52" fmla="*/ 3633974 h 6505576"/>
              <a:gd name="connsiteX53" fmla="*/ 762372 w 5336606"/>
              <a:gd name="connsiteY53" fmla="*/ 3633974 h 6505576"/>
              <a:gd name="connsiteX54" fmla="*/ 762372 w 5336606"/>
              <a:gd name="connsiteY54" fmla="*/ 4269285 h 6505576"/>
              <a:gd name="connsiteX55" fmla="*/ 635310 w 5336606"/>
              <a:gd name="connsiteY55" fmla="*/ 4396347 h 6505576"/>
              <a:gd name="connsiteX56" fmla="*/ 508248 w 5336606"/>
              <a:gd name="connsiteY56" fmla="*/ 4269285 h 6505576"/>
              <a:gd name="connsiteX57" fmla="*/ 508248 w 5336606"/>
              <a:gd name="connsiteY57" fmla="*/ 2744539 h 6505576"/>
              <a:gd name="connsiteX58" fmla="*/ 635310 w 5336606"/>
              <a:gd name="connsiteY58" fmla="*/ 2617477 h 6505576"/>
              <a:gd name="connsiteX59" fmla="*/ 381186 w 5336606"/>
              <a:gd name="connsiteY59" fmla="*/ 2363354 h 6505576"/>
              <a:gd name="connsiteX60" fmla="*/ 254124 w 5336606"/>
              <a:gd name="connsiteY60" fmla="*/ 2490416 h 6505576"/>
              <a:gd name="connsiteX61" fmla="*/ 254124 w 5336606"/>
              <a:gd name="connsiteY61" fmla="*/ 4523408 h 6505576"/>
              <a:gd name="connsiteX62" fmla="*/ 381186 w 5336606"/>
              <a:gd name="connsiteY62" fmla="*/ 4650470 h 6505576"/>
              <a:gd name="connsiteX63" fmla="*/ 4193048 w 5336606"/>
              <a:gd name="connsiteY63" fmla="*/ 4650470 h 6505576"/>
              <a:gd name="connsiteX64" fmla="*/ 4320110 w 5336606"/>
              <a:gd name="connsiteY64" fmla="*/ 4523408 h 6505576"/>
              <a:gd name="connsiteX65" fmla="*/ 4320110 w 5336606"/>
              <a:gd name="connsiteY65" fmla="*/ 2490416 h 6505576"/>
              <a:gd name="connsiteX66" fmla="*/ 4193048 w 5336606"/>
              <a:gd name="connsiteY66" fmla="*/ 2363354 h 6505576"/>
              <a:gd name="connsiteX67" fmla="*/ 4320110 w 5336606"/>
              <a:gd name="connsiteY67" fmla="*/ 433798 h 6505576"/>
              <a:gd name="connsiteX68" fmla="*/ 4320110 w 5336606"/>
              <a:gd name="connsiteY68" fmla="*/ 1016497 h 6505576"/>
              <a:gd name="connsiteX69" fmla="*/ 4902808 w 5336606"/>
              <a:gd name="connsiteY69" fmla="*/ 1016497 h 6505576"/>
              <a:gd name="connsiteX70" fmla="*/ 1270621 w 5336606"/>
              <a:gd name="connsiteY70" fmla="*/ 254124 h 6505576"/>
              <a:gd name="connsiteX71" fmla="*/ 1270621 w 5336606"/>
              <a:gd name="connsiteY71" fmla="*/ 2109230 h 6505576"/>
              <a:gd name="connsiteX72" fmla="*/ 4193048 w 5336606"/>
              <a:gd name="connsiteY72" fmla="*/ 2109230 h 6505576"/>
              <a:gd name="connsiteX73" fmla="*/ 4574234 w 5336606"/>
              <a:gd name="connsiteY73" fmla="*/ 2490416 h 6505576"/>
              <a:gd name="connsiteX74" fmla="*/ 4574234 w 5336606"/>
              <a:gd name="connsiteY74" fmla="*/ 4523408 h 6505576"/>
              <a:gd name="connsiteX75" fmla="*/ 4193048 w 5336606"/>
              <a:gd name="connsiteY75" fmla="*/ 4904594 h 6505576"/>
              <a:gd name="connsiteX76" fmla="*/ 1270621 w 5336606"/>
              <a:gd name="connsiteY76" fmla="*/ 4904594 h 6505576"/>
              <a:gd name="connsiteX77" fmla="*/ 1270621 w 5336606"/>
              <a:gd name="connsiteY77" fmla="*/ 6251452 h 6505576"/>
              <a:gd name="connsiteX78" fmla="*/ 5082482 w 5336606"/>
              <a:gd name="connsiteY78" fmla="*/ 6251452 h 6505576"/>
              <a:gd name="connsiteX79" fmla="*/ 5082482 w 5336606"/>
              <a:gd name="connsiteY79" fmla="*/ 1270621 h 6505576"/>
              <a:gd name="connsiteX80" fmla="*/ 4193048 w 5336606"/>
              <a:gd name="connsiteY80" fmla="*/ 1270621 h 6505576"/>
              <a:gd name="connsiteX81" fmla="*/ 4065986 w 5336606"/>
              <a:gd name="connsiteY81" fmla="*/ 1143559 h 6505576"/>
              <a:gd name="connsiteX82" fmla="*/ 4065986 w 5336606"/>
              <a:gd name="connsiteY82" fmla="*/ 254124 h 6505576"/>
              <a:gd name="connsiteX83" fmla="*/ 1143559 w 5336606"/>
              <a:gd name="connsiteY83" fmla="*/ 0 h 6505576"/>
              <a:gd name="connsiteX84" fmla="*/ 4193048 w 5336606"/>
              <a:gd name="connsiteY84" fmla="*/ 0 h 6505576"/>
              <a:gd name="connsiteX85" fmla="*/ 4282885 w 5336606"/>
              <a:gd name="connsiteY85" fmla="*/ 37227 h 6505576"/>
              <a:gd name="connsiteX86" fmla="*/ 5299381 w 5336606"/>
              <a:gd name="connsiteY86" fmla="*/ 1053722 h 6505576"/>
              <a:gd name="connsiteX87" fmla="*/ 5336606 w 5336606"/>
              <a:gd name="connsiteY87" fmla="*/ 1143559 h 6505576"/>
              <a:gd name="connsiteX88" fmla="*/ 5336606 w 5336606"/>
              <a:gd name="connsiteY88" fmla="*/ 6378514 h 6505576"/>
              <a:gd name="connsiteX89" fmla="*/ 5209544 w 5336606"/>
              <a:gd name="connsiteY89" fmla="*/ 6505576 h 6505576"/>
              <a:gd name="connsiteX90" fmla="*/ 1143559 w 5336606"/>
              <a:gd name="connsiteY90" fmla="*/ 6505576 h 6505576"/>
              <a:gd name="connsiteX91" fmla="*/ 1016497 w 5336606"/>
              <a:gd name="connsiteY91" fmla="*/ 6378514 h 6505576"/>
              <a:gd name="connsiteX92" fmla="*/ 1016497 w 5336606"/>
              <a:gd name="connsiteY92" fmla="*/ 4904594 h 6505576"/>
              <a:gd name="connsiteX93" fmla="*/ 381186 w 5336606"/>
              <a:gd name="connsiteY93" fmla="*/ 4904594 h 6505576"/>
              <a:gd name="connsiteX94" fmla="*/ 0 w 5336606"/>
              <a:gd name="connsiteY94" fmla="*/ 4523408 h 6505576"/>
              <a:gd name="connsiteX95" fmla="*/ 0 w 5336606"/>
              <a:gd name="connsiteY95" fmla="*/ 2490416 h 6505576"/>
              <a:gd name="connsiteX96" fmla="*/ 381186 w 5336606"/>
              <a:gd name="connsiteY96" fmla="*/ 2109230 h 6505576"/>
              <a:gd name="connsiteX97" fmla="*/ 1016497 w 5336606"/>
              <a:gd name="connsiteY97" fmla="*/ 2109230 h 6505576"/>
              <a:gd name="connsiteX98" fmla="*/ 1016497 w 5336606"/>
              <a:gd name="connsiteY98" fmla="*/ 127062 h 6505576"/>
              <a:gd name="connsiteX99" fmla="*/ 1143559 w 5336606"/>
              <a:gd name="connsiteY99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336606" h="6505576">
                <a:moveTo>
                  <a:pt x="4193046" y="5743203"/>
                </a:moveTo>
                <a:cubicBezTo>
                  <a:pt x="4263179" y="5743203"/>
                  <a:pt x="4320108" y="5800133"/>
                  <a:pt x="4320108" y="5870265"/>
                </a:cubicBezTo>
                <a:cubicBezTo>
                  <a:pt x="4320108" y="5940398"/>
                  <a:pt x="4263179" y="5997327"/>
                  <a:pt x="4193046" y="5997327"/>
                </a:cubicBezTo>
                <a:cubicBezTo>
                  <a:pt x="4122914" y="5997327"/>
                  <a:pt x="4065984" y="5940398"/>
                  <a:pt x="4065984" y="5870265"/>
                </a:cubicBezTo>
                <a:cubicBezTo>
                  <a:pt x="4065984" y="5800133"/>
                  <a:pt x="4122914" y="5743203"/>
                  <a:pt x="4193046" y="5743203"/>
                </a:cubicBezTo>
                <a:close/>
                <a:moveTo>
                  <a:pt x="2160054" y="5743203"/>
                </a:moveTo>
                <a:lnTo>
                  <a:pt x="3684800" y="5743203"/>
                </a:lnTo>
                <a:cubicBezTo>
                  <a:pt x="3754982" y="5743203"/>
                  <a:pt x="3811862" y="5800084"/>
                  <a:pt x="3811862" y="5870265"/>
                </a:cubicBezTo>
                <a:cubicBezTo>
                  <a:pt x="3811862" y="5940447"/>
                  <a:pt x="3754982" y="5997327"/>
                  <a:pt x="3684800" y="5997327"/>
                </a:cubicBezTo>
                <a:lnTo>
                  <a:pt x="2160054" y="5997327"/>
                </a:lnTo>
                <a:cubicBezTo>
                  <a:pt x="2089873" y="5997327"/>
                  <a:pt x="2032992" y="5940447"/>
                  <a:pt x="2032992" y="5870265"/>
                </a:cubicBezTo>
                <a:cubicBezTo>
                  <a:pt x="2032992" y="5800084"/>
                  <a:pt x="2089873" y="5743203"/>
                  <a:pt x="2160054" y="5743203"/>
                </a:cubicBezTo>
                <a:close/>
                <a:moveTo>
                  <a:pt x="3303612" y="2871601"/>
                </a:moveTo>
                <a:lnTo>
                  <a:pt x="3303612" y="4142223"/>
                </a:lnTo>
                <a:lnTo>
                  <a:pt x="3430674" y="4142223"/>
                </a:lnTo>
                <a:cubicBezTo>
                  <a:pt x="3640873" y="4142223"/>
                  <a:pt x="3811861" y="3971235"/>
                  <a:pt x="3811861" y="3761036"/>
                </a:cubicBezTo>
                <a:lnTo>
                  <a:pt x="3811861" y="3252787"/>
                </a:lnTo>
                <a:cubicBezTo>
                  <a:pt x="3811861" y="3042589"/>
                  <a:pt x="3640873" y="2871601"/>
                  <a:pt x="3430674" y="2871601"/>
                </a:cubicBezTo>
                <a:close/>
                <a:moveTo>
                  <a:pt x="762372" y="2871601"/>
                </a:moveTo>
                <a:lnTo>
                  <a:pt x="762372" y="3379850"/>
                </a:lnTo>
                <a:lnTo>
                  <a:pt x="1016496" y="3379850"/>
                </a:lnTo>
                <a:cubicBezTo>
                  <a:pt x="1156860" y="3379850"/>
                  <a:pt x="1270621" y="3266089"/>
                  <a:pt x="1270621" y="3125725"/>
                </a:cubicBezTo>
                <a:cubicBezTo>
                  <a:pt x="1270621" y="2985610"/>
                  <a:pt x="1156612" y="2871601"/>
                  <a:pt x="1016496" y="2871601"/>
                </a:cubicBezTo>
                <a:close/>
                <a:moveTo>
                  <a:pt x="3176550" y="2617477"/>
                </a:moveTo>
                <a:lnTo>
                  <a:pt x="3430674" y="2617477"/>
                </a:lnTo>
                <a:cubicBezTo>
                  <a:pt x="3780988" y="2617477"/>
                  <a:pt x="4065985" y="2902474"/>
                  <a:pt x="4065985" y="3252787"/>
                </a:cubicBezTo>
                <a:lnTo>
                  <a:pt x="4065985" y="3761036"/>
                </a:lnTo>
                <a:cubicBezTo>
                  <a:pt x="4065985" y="4111351"/>
                  <a:pt x="3780988" y="4396347"/>
                  <a:pt x="3430674" y="4396347"/>
                </a:cubicBezTo>
                <a:lnTo>
                  <a:pt x="3176550" y="4396347"/>
                </a:lnTo>
                <a:cubicBezTo>
                  <a:pt x="3106369" y="4396347"/>
                  <a:pt x="3049488" y="4339467"/>
                  <a:pt x="3049488" y="4269285"/>
                </a:cubicBezTo>
                <a:lnTo>
                  <a:pt x="3049488" y="2744539"/>
                </a:lnTo>
                <a:cubicBezTo>
                  <a:pt x="3049488" y="2674358"/>
                  <a:pt x="3106369" y="2617477"/>
                  <a:pt x="3176550" y="2617477"/>
                </a:cubicBezTo>
                <a:close/>
                <a:moveTo>
                  <a:pt x="2287116" y="2617477"/>
                </a:moveTo>
                <a:cubicBezTo>
                  <a:pt x="2567348" y="2617477"/>
                  <a:pt x="2795365" y="2845494"/>
                  <a:pt x="2795365" y="3125725"/>
                </a:cubicBezTo>
                <a:cubicBezTo>
                  <a:pt x="2795365" y="3195907"/>
                  <a:pt x="2738484" y="3252787"/>
                  <a:pt x="2668303" y="3252787"/>
                </a:cubicBezTo>
                <a:cubicBezTo>
                  <a:pt x="2598121" y="3252787"/>
                  <a:pt x="2541241" y="3195907"/>
                  <a:pt x="2541241" y="3125725"/>
                </a:cubicBezTo>
                <a:cubicBezTo>
                  <a:pt x="2541241" y="2985610"/>
                  <a:pt x="2427232" y="2871601"/>
                  <a:pt x="2287116" y="2871601"/>
                </a:cubicBezTo>
                <a:cubicBezTo>
                  <a:pt x="2147001" y="2871601"/>
                  <a:pt x="2032992" y="2985610"/>
                  <a:pt x="2032992" y="3125725"/>
                </a:cubicBezTo>
                <a:cubicBezTo>
                  <a:pt x="2032992" y="3265841"/>
                  <a:pt x="2147001" y="3379850"/>
                  <a:pt x="2287116" y="3379850"/>
                </a:cubicBezTo>
                <a:cubicBezTo>
                  <a:pt x="2567348" y="3379850"/>
                  <a:pt x="2795365" y="3607866"/>
                  <a:pt x="2795365" y="3888099"/>
                </a:cubicBezTo>
                <a:cubicBezTo>
                  <a:pt x="2795365" y="4168330"/>
                  <a:pt x="2567348" y="4396347"/>
                  <a:pt x="2287116" y="4396347"/>
                </a:cubicBezTo>
                <a:cubicBezTo>
                  <a:pt x="2006885" y="4396347"/>
                  <a:pt x="1778868" y="4168330"/>
                  <a:pt x="1778868" y="3888099"/>
                </a:cubicBezTo>
                <a:cubicBezTo>
                  <a:pt x="1778868" y="3817916"/>
                  <a:pt x="1835749" y="3761036"/>
                  <a:pt x="1905930" y="3761036"/>
                </a:cubicBezTo>
                <a:cubicBezTo>
                  <a:pt x="1976112" y="3761036"/>
                  <a:pt x="2032992" y="3817916"/>
                  <a:pt x="2032992" y="3888099"/>
                </a:cubicBezTo>
                <a:cubicBezTo>
                  <a:pt x="2032992" y="4028214"/>
                  <a:pt x="2147001" y="4142223"/>
                  <a:pt x="2287116" y="4142223"/>
                </a:cubicBezTo>
                <a:cubicBezTo>
                  <a:pt x="2427232" y="4142223"/>
                  <a:pt x="2541241" y="4028214"/>
                  <a:pt x="2541241" y="3888099"/>
                </a:cubicBezTo>
                <a:cubicBezTo>
                  <a:pt x="2541241" y="3747982"/>
                  <a:pt x="2427232" y="3633974"/>
                  <a:pt x="2287116" y="3633974"/>
                </a:cubicBezTo>
                <a:cubicBezTo>
                  <a:pt x="2006885" y="3633974"/>
                  <a:pt x="1778868" y="3405957"/>
                  <a:pt x="1778868" y="3125725"/>
                </a:cubicBezTo>
                <a:cubicBezTo>
                  <a:pt x="1778868" y="2845494"/>
                  <a:pt x="2006885" y="2617477"/>
                  <a:pt x="2287116" y="2617477"/>
                </a:cubicBezTo>
                <a:close/>
                <a:moveTo>
                  <a:pt x="635310" y="2617477"/>
                </a:moveTo>
                <a:lnTo>
                  <a:pt x="1016496" y="2617477"/>
                </a:lnTo>
                <a:cubicBezTo>
                  <a:pt x="1296728" y="2617477"/>
                  <a:pt x="1524745" y="2845494"/>
                  <a:pt x="1524745" y="3125725"/>
                </a:cubicBezTo>
                <a:cubicBezTo>
                  <a:pt x="1524745" y="3406552"/>
                  <a:pt x="1297274" y="3633974"/>
                  <a:pt x="1016496" y="3633974"/>
                </a:cubicBezTo>
                <a:lnTo>
                  <a:pt x="762372" y="3633974"/>
                </a:lnTo>
                <a:lnTo>
                  <a:pt x="762372" y="4269285"/>
                </a:lnTo>
                <a:cubicBezTo>
                  <a:pt x="762372" y="4339467"/>
                  <a:pt x="705492" y="4396347"/>
                  <a:pt x="635310" y="4396347"/>
                </a:cubicBezTo>
                <a:cubicBezTo>
                  <a:pt x="565129" y="4396347"/>
                  <a:pt x="508248" y="4339467"/>
                  <a:pt x="508248" y="4269285"/>
                </a:cubicBezTo>
                <a:lnTo>
                  <a:pt x="508248" y="2744539"/>
                </a:lnTo>
                <a:cubicBezTo>
                  <a:pt x="508248" y="2674358"/>
                  <a:pt x="565129" y="2617477"/>
                  <a:pt x="635310" y="2617477"/>
                </a:cubicBezTo>
                <a:close/>
                <a:moveTo>
                  <a:pt x="381186" y="2363354"/>
                </a:moveTo>
                <a:cubicBezTo>
                  <a:pt x="311104" y="2363354"/>
                  <a:pt x="254124" y="2420333"/>
                  <a:pt x="254124" y="2490416"/>
                </a:cubicBezTo>
                <a:lnTo>
                  <a:pt x="254124" y="4523408"/>
                </a:lnTo>
                <a:cubicBezTo>
                  <a:pt x="254124" y="4593491"/>
                  <a:pt x="311104" y="4650470"/>
                  <a:pt x="381186" y="4650470"/>
                </a:cubicBezTo>
                <a:lnTo>
                  <a:pt x="4193048" y="4650470"/>
                </a:lnTo>
                <a:cubicBezTo>
                  <a:pt x="4263131" y="4650470"/>
                  <a:pt x="4320110" y="4593491"/>
                  <a:pt x="4320110" y="4523408"/>
                </a:cubicBezTo>
                <a:lnTo>
                  <a:pt x="4320110" y="2490416"/>
                </a:lnTo>
                <a:cubicBezTo>
                  <a:pt x="4320110" y="2420333"/>
                  <a:pt x="4263131" y="2363354"/>
                  <a:pt x="4193048" y="2363354"/>
                </a:cubicBezTo>
                <a:close/>
                <a:moveTo>
                  <a:pt x="4320110" y="433798"/>
                </a:moveTo>
                <a:lnTo>
                  <a:pt x="4320110" y="1016497"/>
                </a:lnTo>
                <a:lnTo>
                  <a:pt x="4902808" y="1016497"/>
                </a:lnTo>
                <a:close/>
                <a:moveTo>
                  <a:pt x="1270621" y="254124"/>
                </a:moveTo>
                <a:lnTo>
                  <a:pt x="1270621" y="2109230"/>
                </a:lnTo>
                <a:lnTo>
                  <a:pt x="4193048" y="2109230"/>
                </a:lnTo>
                <a:cubicBezTo>
                  <a:pt x="4403246" y="2109230"/>
                  <a:pt x="4574234" y="2280218"/>
                  <a:pt x="4574234" y="2490416"/>
                </a:cubicBezTo>
                <a:lnTo>
                  <a:pt x="4574234" y="4523408"/>
                </a:lnTo>
                <a:cubicBezTo>
                  <a:pt x="4574234" y="4733607"/>
                  <a:pt x="4403246" y="4904594"/>
                  <a:pt x="4193048" y="4904594"/>
                </a:cubicBezTo>
                <a:lnTo>
                  <a:pt x="1270621" y="4904594"/>
                </a:lnTo>
                <a:lnTo>
                  <a:pt x="1270621" y="6251452"/>
                </a:lnTo>
                <a:lnTo>
                  <a:pt x="5082482" y="6251452"/>
                </a:lnTo>
                <a:lnTo>
                  <a:pt x="5082482" y="1270621"/>
                </a:lnTo>
                <a:lnTo>
                  <a:pt x="4193048" y="1270621"/>
                </a:lnTo>
                <a:cubicBezTo>
                  <a:pt x="4122866" y="1270621"/>
                  <a:pt x="4065986" y="1213740"/>
                  <a:pt x="4065986" y="1143559"/>
                </a:cubicBezTo>
                <a:lnTo>
                  <a:pt x="4065986" y="254124"/>
                </a:lnTo>
                <a:close/>
                <a:moveTo>
                  <a:pt x="1143559" y="0"/>
                </a:moveTo>
                <a:lnTo>
                  <a:pt x="4193048" y="0"/>
                </a:lnTo>
                <a:cubicBezTo>
                  <a:pt x="4227891" y="0"/>
                  <a:pt x="4260599" y="14940"/>
                  <a:pt x="4282885" y="37227"/>
                </a:cubicBezTo>
                <a:lnTo>
                  <a:pt x="5299381" y="1053722"/>
                </a:lnTo>
                <a:cubicBezTo>
                  <a:pt x="5322560" y="1076901"/>
                  <a:pt x="5336606" y="1109311"/>
                  <a:pt x="5336606" y="1143559"/>
                </a:cubicBezTo>
                <a:lnTo>
                  <a:pt x="5336606" y="6378514"/>
                </a:lnTo>
                <a:cubicBezTo>
                  <a:pt x="5336606" y="6448696"/>
                  <a:pt x="5279726" y="6505576"/>
                  <a:pt x="5209544" y="6505576"/>
                </a:cubicBezTo>
                <a:lnTo>
                  <a:pt x="1143559" y="6505576"/>
                </a:lnTo>
                <a:cubicBezTo>
                  <a:pt x="1073377" y="6505576"/>
                  <a:pt x="1016497" y="6448696"/>
                  <a:pt x="1016497" y="6378514"/>
                </a:cubicBezTo>
                <a:lnTo>
                  <a:pt x="1016497" y="4904594"/>
                </a:lnTo>
                <a:lnTo>
                  <a:pt x="381186" y="4904594"/>
                </a:lnTo>
                <a:cubicBezTo>
                  <a:pt x="170988" y="4904594"/>
                  <a:pt x="0" y="4733607"/>
                  <a:pt x="0" y="4523408"/>
                </a:cubicBezTo>
                <a:lnTo>
                  <a:pt x="0" y="2490416"/>
                </a:lnTo>
                <a:cubicBezTo>
                  <a:pt x="0" y="2280218"/>
                  <a:pt x="170988" y="2109230"/>
                  <a:pt x="381186" y="2109230"/>
                </a:cubicBezTo>
                <a:lnTo>
                  <a:pt x="1016497" y="2109230"/>
                </a:lnTo>
                <a:lnTo>
                  <a:pt x="1016497" y="127062"/>
                </a:lnTo>
                <a:cubicBezTo>
                  <a:pt x="1016497" y="56882"/>
                  <a:pt x="1073377" y="0"/>
                  <a:pt x="114355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3088DDE6-1E6E-4062-8632-6314D5FFBDF3}"/>
              </a:ext>
            </a:extLst>
          </p:cNvPr>
          <p:cNvSpPr>
            <a:spLocks noChangeAspect="1"/>
          </p:cNvSpPr>
          <p:nvPr/>
        </p:nvSpPr>
        <p:spPr>
          <a:xfrm>
            <a:off x="18245249" y="4823610"/>
            <a:ext cx="853440" cy="663744"/>
          </a:xfrm>
          <a:custGeom>
            <a:avLst/>
            <a:gdLst>
              <a:gd name="connsiteX0" fmla="*/ 1942604 w 4876800"/>
              <a:gd name="connsiteY0" fmla="*/ 2816323 h 3792826"/>
              <a:gd name="connsiteX1" fmla="*/ 1942604 w 4876800"/>
              <a:gd name="connsiteY1" fmla="*/ 3062202 h 3792826"/>
              <a:gd name="connsiteX2" fmla="*/ 2934185 w 4876800"/>
              <a:gd name="connsiteY2" fmla="*/ 3062202 h 3792826"/>
              <a:gd name="connsiteX3" fmla="*/ 2934185 w 4876800"/>
              <a:gd name="connsiteY3" fmla="*/ 2816323 h 3792826"/>
              <a:gd name="connsiteX4" fmla="*/ 1900609 w 4876800"/>
              <a:gd name="connsiteY4" fmla="*/ 2627300 h 3792826"/>
              <a:gd name="connsiteX5" fmla="*/ 2976191 w 4876800"/>
              <a:gd name="connsiteY5" fmla="*/ 2627300 h 3792826"/>
              <a:gd name="connsiteX6" fmla="*/ 3123219 w 4876800"/>
              <a:gd name="connsiteY6" fmla="*/ 2774309 h 3792826"/>
              <a:gd name="connsiteX7" fmla="*/ 3123219 w 4876800"/>
              <a:gd name="connsiteY7" fmla="*/ 3104197 h 3792826"/>
              <a:gd name="connsiteX8" fmla="*/ 2976200 w 4876800"/>
              <a:gd name="connsiteY8" fmla="*/ 3251216 h 3792826"/>
              <a:gd name="connsiteX9" fmla="*/ 1900609 w 4876800"/>
              <a:gd name="connsiteY9" fmla="*/ 3251216 h 3792826"/>
              <a:gd name="connsiteX10" fmla="*/ 1753600 w 4876800"/>
              <a:gd name="connsiteY10" fmla="*/ 3104197 h 3792826"/>
              <a:gd name="connsiteX11" fmla="*/ 1753600 w 4876800"/>
              <a:gd name="connsiteY11" fmla="*/ 2774309 h 3792826"/>
              <a:gd name="connsiteX12" fmla="*/ 1900609 w 4876800"/>
              <a:gd name="connsiteY12" fmla="*/ 2627300 h 3792826"/>
              <a:gd name="connsiteX13" fmla="*/ 331013 w 4876800"/>
              <a:gd name="connsiteY13" fmla="*/ 1860575 h 3792826"/>
              <a:gd name="connsiteX14" fmla="*/ 210016 w 4876800"/>
              <a:gd name="connsiteY14" fmla="*/ 1981552 h 3792826"/>
              <a:gd name="connsiteX15" fmla="*/ 210016 w 4876800"/>
              <a:gd name="connsiteY15" fmla="*/ 3461823 h 3792826"/>
              <a:gd name="connsiteX16" fmla="*/ 331013 w 4876800"/>
              <a:gd name="connsiteY16" fmla="*/ 3582800 h 3792826"/>
              <a:gd name="connsiteX17" fmla="*/ 4545797 w 4876800"/>
              <a:gd name="connsiteY17" fmla="*/ 3582800 h 3792826"/>
              <a:gd name="connsiteX18" fmla="*/ 4666774 w 4876800"/>
              <a:gd name="connsiteY18" fmla="*/ 3461823 h 3792826"/>
              <a:gd name="connsiteX19" fmla="*/ 4666764 w 4876800"/>
              <a:gd name="connsiteY19" fmla="*/ 3461823 h 3792826"/>
              <a:gd name="connsiteX20" fmla="*/ 4666764 w 4876800"/>
              <a:gd name="connsiteY20" fmla="*/ 1981552 h 3792826"/>
              <a:gd name="connsiteX21" fmla="*/ 4545787 w 4876800"/>
              <a:gd name="connsiteY21" fmla="*/ 1860575 h 3792826"/>
              <a:gd name="connsiteX22" fmla="*/ 3432334 w 4876800"/>
              <a:gd name="connsiteY22" fmla="*/ 1860575 h 3792826"/>
              <a:gd name="connsiteX23" fmla="*/ 3425057 w 4876800"/>
              <a:gd name="connsiteY23" fmla="*/ 1865281 h 3792826"/>
              <a:gd name="connsiteX24" fmla="*/ 3425057 w 4876800"/>
              <a:gd name="connsiteY24" fmla="*/ 1865290 h 3792826"/>
              <a:gd name="connsiteX25" fmla="*/ 3288887 w 4876800"/>
              <a:gd name="connsiteY25" fmla="*/ 2167318 h 3792826"/>
              <a:gd name="connsiteX26" fmla="*/ 3090148 w 4876800"/>
              <a:gd name="connsiteY26" fmla="*/ 2295715 h 3792826"/>
              <a:gd name="connsiteX27" fmla="*/ 1786652 w 4876800"/>
              <a:gd name="connsiteY27" fmla="*/ 2295715 h 3792826"/>
              <a:gd name="connsiteX28" fmla="*/ 1587913 w 4876800"/>
              <a:gd name="connsiteY28" fmla="*/ 2167309 h 3792826"/>
              <a:gd name="connsiteX29" fmla="*/ 1451753 w 4876800"/>
              <a:gd name="connsiteY29" fmla="*/ 1865290 h 3792826"/>
              <a:gd name="connsiteX30" fmla="*/ 1444466 w 4876800"/>
              <a:gd name="connsiteY30" fmla="*/ 1860575 h 3792826"/>
              <a:gd name="connsiteX31" fmla="*/ 945747 w 4876800"/>
              <a:gd name="connsiteY31" fmla="*/ 1392002 h 3792826"/>
              <a:gd name="connsiteX32" fmla="*/ 945747 w 4876800"/>
              <a:gd name="connsiteY32" fmla="*/ 1650549 h 3792826"/>
              <a:gd name="connsiteX33" fmla="*/ 1444466 w 4876800"/>
              <a:gd name="connsiteY33" fmla="*/ 1650549 h 3792826"/>
              <a:gd name="connsiteX34" fmla="*/ 1643215 w 4876800"/>
              <a:gd name="connsiteY34" fmla="*/ 1778975 h 3792826"/>
              <a:gd name="connsiteX35" fmla="*/ 1779375 w 4876800"/>
              <a:gd name="connsiteY35" fmla="*/ 2080993 h 3792826"/>
              <a:gd name="connsiteX36" fmla="*/ 1786652 w 4876800"/>
              <a:gd name="connsiteY36" fmla="*/ 2085698 h 3792826"/>
              <a:gd name="connsiteX37" fmla="*/ 3090157 w 4876800"/>
              <a:gd name="connsiteY37" fmla="*/ 2085698 h 3792826"/>
              <a:gd name="connsiteX38" fmla="*/ 3097435 w 4876800"/>
              <a:gd name="connsiteY38" fmla="*/ 2081003 h 3792826"/>
              <a:gd name="connsiteX39" fmla="*/ 3233604 w 4876800"/>
              <a:gd name="connsiteY39" fmla="*/ 1778965 h 3792826"/>
              <a:gd name="connsiteX40" fmla="*/ 3432343 w 4876800"/>
              <a:gd name="connsiteY40" fmla="*/ 1650549 h 3792826"/>
              <a:gd name="connsiteX41" fmla="*/ 3931063 w 4876800"/>
              <a:gd name="connsiteY41" fmla="*/ 1650549 h 3792826"/>
              <a:gd name="connsiteX42" fmla="*/ 3931063 w 4876800"/>
              <a:gd name="connsiteY42" fmla="*/ 1392002 h 3792826"/>
              <a:gd name="connsiteX43" fmla="*/ 1157173 w 4876800"/>
              <a:gd name="connsiteY43" fmla="*/ 790508 h 3792826"/>
              <a:gd name="connsiteX44" fmla="*/ 1157173 w 4876800"/>
              <a:gd name="connsiteY44" fmla="*/ 1202988 h 3792826"/>
              <a:gd name="connsiteX45" fmla="*/ 3719627 w 4876800"/>
              <a:gd name="connsiteY45" fmla="*/ 1202988 h 3792826"/>
              <a:gd name="connsiteX46" fmla="*/ 3719627 w 4876800"/>
              <a:gd name="connsiteY46" fmla="*/ 790508 h 3792826"/>
              <a:gd name="connsiteX47" fmla="*/ 3688480 w 4876800"/>
              <a:gd name="connsiteY47" fmla="*/ 434778 h 3792826"/>
              <a:gd name="connsiteX48" fmla="*/ 3688480 w 4876800"/>
              <a:gd name="connsiteY48" fmla="*/ 601504 h 3792826"/>
              <a:gd name="connsiteX49" fmla="*/ 3814134 w 4876800"/>
              <a:gd name="connsiteY49" fmla="*/ 601504 h 3792826"/>
              <a:gd name="connsiteX50" fmla="*/ 3908641 w 4876800"/>
              <a:gd name="connsiteY50" fmla="*/ 696011 h 3792826"/>
              <a:gd name="connsiteX51" fmla="*/ 3908641 w 4876800"/>
              <a:gd name="connsiteY51" fmla="*/ 1202998 h 3792826"/>
              <a:gd name="connsiteX52" fmla="*/ 4025560 w 4876800"/>
              <a:gd name="connsiteY52" fmla="*/ 1202998 h 3792826"/>
              <a:gd name="connsiteX53" fmla="*/ 4120067 w 4876800"/>
              <a:gd name="connsiteY53" fmla="*/ 1297505 h 3792826"/>
              <a:gd name="connsiteX54" fmla="*/ 4120067 w 4876800"/>
              <a:gd name="connsiteY54" fmla="*/ 1650558 h 3792826"/>
              <a:gd name="connsiteX55" fmla="*/ 4514698 w 4876800"/>
              <a:gd name="connsiteY55" fmla="*/ 1650558 h 3792826"/>
              <a:gd name="connsiteX56" fmla="*/ 3934339 w 4876800"/>
              <a:gd name="connsiteY56" fmla="*/ 503158 h 3792826"/>
              <a:gd name="connsiteX57" fmla="*/ 3823173 w 4876800"/>
              <a:gd name="connsiteY57" fmla="*/ 434778 h 3792826"/>
              <a:gd name="connsiteX58" fmla="*/ 1053627 w 4876800"/>
              <a:gd name="connsiteY58" fmla="*/ 434778 h 3792826"/>
              <a:gd name="connsiteX59" fmla="*/ 942460 w 4876800"/>
              <a:gd name="connsiteY59" fmla="*/ 503158 h 3792826"/>
              <a:gd name="connsiteX60" fmla="*/ 362102 w 4876800"/>
              <a:gd name="connsiteY60" fmla="*/ 1650549 h 3792826"/>
              <a:gd name="connsiteX61" fmla="*/ 756732 w 4876800"/>
              <a:gd name="connsiteY61" fmla="*/ 1650549 h 3792826"/>
              <a:gd name="connsiteX62" fmla="*/ 756732 w 4876800"/>
              <a:gd name="connsiteY62" fmla="*/ 1297495 h 3792826"/>
              <a:gd name="connsiteX63" fmla="*/ 851240 w 4876800"/>
              <a:gd name="connsiteY63" fmla="*/ 1202988 h 3792826"/>
              <a:gd name="connsiteX64" fmla="*/ 968159 w 4876800"/>
              <a:gd name="connsiteY64" fmla="*/ 1202988 h 3792826"/>
              <a:gd name="connsiteX65" fmla="*/ 968159 w 4876800"/>
              <a:gd name="connsiteY65" fmla="*/ 696001 h 3792826"/>
              <a:gd name="connsiteX66" fmla="*/ 1062666 w 4876800"/>
              <a:gd name="connsiteY66" fmla="*/ 601494 h 3792826"/>
              <a:gd name="connsiteX67" fmla="*/ 1188320 w 4876800"/>
              <a:gd name="connsiteY67" fmla="*/ 601494 h 3792826"/>
              <a:gd name="connsiteX68" fmla="*/ 1188320 w 4876800"/>
              <a:gd name="connsiteY68" fmla="*/ 434778 h 3792826"/>
              <a:gd name="connsiteX69" fmla="*/ 1377334 w 4876800"/>
              <a:gd name="connsiteY69" fmla="*/ 189014 h 3792826"/>
              <a:gd name="connsiteX70" fmla="*/ 1377334 w 4876800"/>
              <a:gd name="connsiteY70" fmla="*/ 601494 h 3792826"/>
              <a:gd name="connsiteX71" fmla="*/ 3499466 w 4876800"/>
              <a:gd name="connsiteY71" fmla="*/ 601494 h 3792826"/>
              <a:gd name="connsiteX72" fmla="*/ 3499466 w 4876800"/>
              <a:gd name="connsiteY72" fmla="*/ 189014 h 3792826"/>
              <a:gd name="connsiteX73" fmla="*/ 1282827 w 4876800"/>
              <a:gd name="connsiteY73" fmla="*/ 0 h 3792826"/>
              <a:gd name="connsiteX74" fmla="*/ 3593983 w 4876800"/>
              <a:gd name="connsiteY74" fmla="*/ 0 h 3792826"/>
              <a:gd name="connsiteX75" fmla="*/ 3688490 w 4876800"/>
              <a:gd name="connsiteY75" fmla="*/ 94507 h 3792826"/>
              <a:gd name="connsiteX76" fmla="*/ 3688490 w 4876800"/>
              <a:gd name="connsiteY76" fmla="*/ 224761 h 3792826"/>
              <a:gd name="connsiteX77" fmla="*/ 3823183 w 4876800"/>
              <a:gd name="connsiteY77" fmla="*/ 224761 h 3792826"/>
              <a:gd name="connsiteX78" fmla="*/ 4121753 w 4876800"/>
              <a:gd name="connsiteY78" fmla="*/ 408356 h 3792826"/>
              <a:gd name="connsiteX79" fmla="*/ 4830461 w 4876800"/>
              <a:gd name="connsiteY79" fmla="*/ 1809521 h 3792826"/>
              <a:gd name="connsiteX80" fmla="*/ 4828947 w 4876800"/>
              <a:gd name="connsiteY80" fmla="*/ 1810283 h 3792826"/>
              <a:gd name="connsiteX81" fmla="*/ 4876800 w 4876800"/>
              <a:gd name="connsiteY81" fmla="*/ 1981552 h 3792826"/>
              <a:gd name="connsiteX82" fmla="*/ 4876800 w 4876800"/>
              <a:gd name="connsiteY82" fmla="*/ 3461823 h 3792826"/>
              <a:gd name="connsiteX83" fmla="*/ 4545797 w 4876800"/>
              <a:gd name="connsiteY83" fmla="*/ 3792826 h 3792826"/>
              <a:gd name="connsiteX84" fmla="*/ 331013 w 4876800"/>
              <a:gd name="connsiteY84" fmla="*/ 3792826 h 3792826"/>
              <a:gd name="connsiteX85" fmla="*/ 0 w 4876800"/>
              <a:gd name="connsiteY85" fmla="*/ 3461823 h 3792826"/>
              <a:gd name="connsiteX86" fmla="*/ 0 w 4876800"/>
              <a:gd name="connsiteY86" fmla="*/ 1981552 h 3792826"/>
              <a:gd name="connsiteX87" fmla="*/ 47853 w 4876800"/>
              <a:gd name="connsiteY87" fmla="*/ 1810283 h 3792826"/>
              <a:gd name="connsiteX88" fmla="*/ 46339 w 4876800"/>
              <a:gd name="connsiteY88" fmla="*/ 1809521 h 3792826"/>
              <a:gd name="connsiteX89" fmla="*/ 755056 w 4876800"/>
              <a:gd name="connsiteY89" fmla="*/ 408356 h 3792826"/>
              <a:gd name="connsiteX90" fmla="*/ 1053627 w 4876800"/>
              <a:gd name="connsiteY90" fmla="*/ 224761 h 3792826"/>
              <a:gd name="connsiteX91" fmla="*/ 1188320 w 4876800"/>
              <a:gd name="connsiteY91" fmla="*/ 224761 h 3792826"/>
              <a:gd name="connsiteX92" fmla="*/ 1188320 w 4876800"/>
              <a:gd name="connsiteY92" fmla="*/ 94507 h 3792826"/>
              <a:gd name="connsiteX93" fmla="*/ 1282827 w 4876800"/>
              <a:gd name="connsiteY93" fmla="*/ 0 h 3792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4876800" h="3792826">
                <a:moveTo>
                  <a:pt x="1942604" y="2816323"/>
                </a:moveTo>
                <a:lnTo>
                  <a:pt x="1942604" y="3062202"/>
                </a:lnTo>
                <a:lnTo>
                  <a:pt x="2934185" y="3062202"/>
                </a:lnTo>
                <a:lnTo>
                  <a:pt x="2934185" y="2816323"/>
                </a:lnTo>
                <a:close/>
                <a:moveTo>
                  <a:pt x="1900609" y="2627300"/>
                </a:moveTo>
                <a:lnTo>
                  <a:pt x="2976191" y="2627300"/>
                </a:lnTo>
                <a:cubicBezTo>
                  <a:pt x="3057258" y="2627300"/>
                  <a:pt x="3123199" y="2693251"/>
                  <a:pt x="3123219" y="2774309"/>
                </a:cubicBezTo>
                <a:lnTo>
                  <a:pt x="3123219" y="3104197"/>
                </a:lnTo>
                <a:cubicBezTo>
                  <a:pt x="3123219" y="3185274"/>
                  <a:pt x="3057267" y="3251216"/>
                  <a:pt x="2976200" y="3251216"/>
                </a:cubicBezTo>
                <a:lnTo>
                  <a:pt x="1900609" y="3251216"/>
                </a:lnTo>
                <a:cubicBezTo>
                  <a:pt x="1819541" y="3251216"/>
                  <a:pt x="1753600" y="3185265"/>
                  <a:pt x="1753600" y="3104197"/>
                </a:cubicBezTo>
                <a:lnTo>
                  <a:pt x="1753600" y="2774309"/>
                </a:lnTo>
                <a:cubicBezTo>
                  <a:pt x="1753600" y="2693241"/>
                  <a:pt x="1819541" y="2627300"/>
                  <a:pt x="1900609" y="2627300"/>
                </a:cubicBezTo>
                <a:close/>
                <a:moveTo>
                  <a:pt x="331013" y="1860575"/>
                </a:moveTo>
                <a:cubicBezTo>
                  <a:pt x="264290" y="1860575"/>
                  <a:pt x="210016" y="1914849"/>
                  <a:pt x="210016" y="1981552"/>
                </a:cubicBezTo>
                <a:lnTo>
                  <a:pt x="210016" y="3461823"/>
                </a:lnTo>
                <a:cubicBezTo>
                  <a:pt x="210016" y="3528517"/>
                  <a:pt x="264299" y="3582800"/>
                  <a:pt x="331013" y="3582800"/>
                </a:cubicBezTo>
                <a:lnTo>
                  <a:pt x="4545797" y="3582800"/>
                </a:lnTo>
                <a:cubicBezTo>
                  <a:pt x="4612510" y="3582800"/>
                  <a:pt x="4666783" y="3528536"/>
                  <a:pt x="4666774" y="3461823"/>
                </a:cubicBezTo>
                <a:lnTo>
                  <a:pt x="4666764" y="3461823"/>
                </a:lnTo>
                <a:lnTo>
                  <a:pt x="4666764" y="1981552"/>
                </a:lnTo>
                <a:cubicBezTo>
                  <a:pt x="4666764" y="1914858"/>
                  <a:pt x="4612500" y="1860575"/>
                  <a:pt x="4545787" y="1860575"/>
                </a:cubicBezTo>
                <a:lnTo>
                  <a:pt x="3432334" y="1860575"/>
                </a:lnTo>
                <a:cubicBezTo>
                  <a:pt x="3429200" y="1860575"/>
                  <a:pt x="3426352" y="1862423"/>
                  <a:pt x="3425057" y="1865281"/>
                </a:cubicBezTo>
                <a:lnTo>
                  <a:pt x="3425057" y="1865290"/>
                </a:lnTo>
                <a:lnTo>
                  <a:pt x="3288887" y="2167318"/>
                </a:lnTo>
                <a:cubicBezTo>
                  <a:pt x="3253730" y="2245309"/>
                  <a:pt x="3175721" y="2295715"/>
                  <a:pt x="3090148" y="2295715"/>
                </a:cubicBezTo>
                <a:lnTo>
                  <a:pt x="1786652" y="2295715"/>
                </a:lnTo>
                <a:cubicBezTo>
                  <a:pt x="1701079" y="2295715"/>
                  <a:pt x="1623079" y="2245319"/>
                  <a:pt x="1587913" y="2167309"/>
                </a:cubicBezTo>
                <a:lnTo>
                  <a:pt x="1451753" y="1865290"/>
                </a:lnTo>
                <a:cubicBezTo>
                  <a:pt x="1450457" y="1862423"/>
                  <a:pt x="1447590" y="1860575"/>
                  <a:pt x="1444466" y="1860575"/>
                </a:cubicBezTo>
                <a:close/>
                <a:moveTo>
                  <a:pt x="945747" y="1392002"/>
                </a:moveTo>
                <a:lnTo>
                  <a:pt x="945747" y="1650549"/>
                </a:lnTo>
                <a:lnTo>
                  <a:pt x="1444466" y="1650549"/>
                </a:lnTo>
                <a:cubicBezTo>
                  <a:pt x="1530039" y="1650549"/>
                  <a:pt x="1608048" y="1700965"/>
                  <a:pt x="1643215" y="1778975"/>
                </a:cubicBezTo>
                <a:lnTo>
                  <a:pt x="1779375" y="2080993"/>
                </a:lnTo>
                <a:cubicBezTo>
                  <a:pt x="1780670" y="2083851"/>
                  <a:pt x="1783518" y="2085698"/>
                  <a:pt x="1786652" y="2085698"/>
                </a:cubicBezTo>
                <a:lnTo>
                  <a:pt x="3090157" y="2085698"/>
                </a:lnTo>
                <a:cubicBezTo>
                  <a:pt x="3093291" y="2085698"/>
                  <a:pt x="3096139" y="2083851"/>
                  <a:pt x="3097435" y="2081003"/>
                </a:cubicBezTo>
                <a:lnTo>
                  <a:pt x="3233604" y="1778965"/>
                </a:lnTo>
                <a:cubicBezTo>
                  <a:pt x="3268761" y="1700965"/>
                  <a:pt x="3346771" y="1650549"/>
                  <a:pt x="3432343" y="1650549"/>
                </a:cubicBezTo>
                <a:lnTo>
                  <a:pt x="3931063" y="1650549"/>
                </a:lnTo>
                <a:lnTo>
                  <a:pt x="3931063" y="1392002"/>
                </a:lnTo>
                <a:close/>
                <a:moveTo>
                  <a:pt x="1157173" y="790508"/>
                </a:moveTo>
                <a:lnTo>
                  <a:pt x="1157173" y="1202988"/>
                </a:lnTo>
                <a:lnTo>
                  <a:pt x="3719627" y="1202988"/>
                </a:lnTo>
                <a:lnTo>
                  <a:pt x="3719627" y="790508"/>
                </a:lnTo>
                <a:close/>
                <a:moveTo>
                  <a:pt x="3688480" y="434778"/>
                </a:moveTo>
                <a:lnTo>
                  <a:pt x="3688480" y="601504"/>
                </a:lnTo>
                <a:lnTo>
                  <a:pt x="3814134" y="601504"/>
                </a:lnTo>
                <a:cubicBezTo>
                  <a:pt x="3866331" y="601504"/>
                  <a:pt x="3908641" y="643814"/>
                  <a:pt x="3908641" y="696011"/>
                </a:cubicBezTo>
                <a:lnTo>
                  <a:pt x="3908641" y="1202998"/>
                </a:lnTo>
                <a:lnTo>
                  <a:pt x="4025560" y="1202998"/>
                </a:lnTo>
                <a:cubicBezTo>
                  <a:pt x="4077757" y="1202998"/>
                  <a:pt x="4120067" y="1245308"/>
                  <a:pt x="4120067" y="1297505"/>
                </a:cubicBezTo>
                <a:lnTo>
                  <a:pt x="4120067" y="1650558"/>
                </a:lnTo>
                <a:lnTo>
                  <a:pt x="4514698" y="1650558"/>
                </a:lnTo>
                <a:lnTo>
                  <a:pt x="3934339" y="503158"/>
                </a:lnTo>
                <a:cubicBezTo>
                  <a:pt x="3912994" y="460981"/>
                  <a:pt x="3870408" y="434778"/>
                  <a:pt x="3823173" y="434778"/>
                </a:cubicBezTo>
                <a:close/>
                <a:moveTo>
                  <a:pt x="1053627" y="434778"/>
                </a:moveTo>
                <a:cubicBezTo>
                  <a:pt x="1006392" y="434778"/>
                  <a:pt x="963796" y="460972"/>
                  <a:pt x="942460" y="503158"/>
                </a:cubicBezTo>
                <a:lnTo>
                  <a:pt x="362102" y="1650549"/>
                </a:lnTo>
                <a:lnTo>
                  <a:pt x="756732" y="1650549"/>
                </a:lnTo>
                <a:lnTo>
                  <a:pt x="756732" y="1297495"/>
                </a:lnTo>
                <a:cubicBezTo>
                  <a:pt x="756732" y="1245298"/>
                  <a:pt x="799043" y="1202988"/>
                  <a:pt x="851240" y="1202988"/>
                </a:cubicBezTo>
                <a:lnTo>
                  <a:pt x="968159" y="1202988"/>
                </a:lnTo>
                <a:lnTo>
                  <a:pt x="968159" y="696001"/>
                </a:lnTo>
                <a:cubicBezTo>
                  <a:pt x="968159" y="643804"/>
                  <a:pt x="1010469" y="601494"/>
                  <a:pt x="1062666" y="601494"/>
                </a:cubicBezTo>
                <a:lnTo>
                  <a:pt x="1188320" y="601494"/>
                </a:lnTo>
                <a:lnTo>
                  <a:pt x="1188320" y="434778"/>
                </a:lnTo>
                <a:close/>
                <a:moveTo>
                  <a:pt x="1377334" y="189014"/>
                </a:moveTo>
                <a:lnTo>
                  <a:pt x="1377334" y="601494"/>
                </a:lnTo>
                <a:lnTo>
                  <a:pt x="3499466" y="601494"/>
                </a:lnTo>
                <a:lnTo>
                  <a:pt x="3499466" y="189014"/>
                </a:lnTo>
                <a:close/>
                <a:moveTo>
                  <a:pt x="1282827" y="0"/>
                </a:moveTo>
                <a:lnTo>
                  <a:pt x="3593983" y="0"/>
                </a:lnTo>
                <a:cubicBezTo>
                  <a:pt x="3646179" y="0"/>
                  <a:pt x="3688490" y="42310"/>
                  <a:pt x="3688490" y="94507"/>
                </a:cubicBezTo>
                <a:lnTo>
                  <a:pt x="3688490" y="224761"/>
                </a:lnTo>
                <a:lnTo>
                  <a:pt x="3823183" y="224761"/>
                </a:lnTo>
                <a:cubicBezTo>
                  <a:pt x="3950065" y="224761"/>
                  <a:pt x="4064460" y="295103"/>
                  <a:pt x="4121753" y="408356"/>
                </a:cubicBezTo>
                <a:lnTo>
                  <a:pt x="4830461" y="1809521"/>
                </a:lnTo>
                <a:lnTo>
                  <a:pt x="4828947" y="1810283"/>
                </a:lnTo>
                <a:cubicBezTo>
                  <a:pt x="4859303" y="1860280"/>
                  <a:pt x="4876800" y="1918916"/>
                  <a:pt x="4876800" y="1981552"/>
                </a:cubicBezTo>
                <a:lnTo>
                  <a:pt x="4876800" y="3461823"/>
                </a:lnTo>
                <a:cubicBezTo>
                  <a:pt x="4876800" y="3644332"/>
                  <a:pt x="4728315" y="3792826"/>
                  <a:pt x="4545797" y="3792826"/>
                </a:cubicBezTo>
                <a:lnTo>
                  <a:pt x="331013" y="3792826"/>
                </a:lnTo>
                <a:cubicBezTo>
                  <a:pt x="148495" y="3792826"/>
                  <a:pt x="0" y="3644341"/>
                  <a:pt x="0" y="3461823"/>
                </a:cubicBezTo>
                <a:lnTo>
                  <a:pt x="0" y="1981552"/>
                </a:lnTo>
                <a:cubicBezTo>
                  <a:pt x="0" y="1918916"/>
                  <a:pt x="17497" y="1860280"/>
                  <a:pt x="47853" y="1810283"/>
                </a:cubicBezTo>
                <a:lnTo>
                  <a:pt x="46339" y="1809521"/>
                </a:lnTo>
                <a:lnTo>
                  <a:pt x="755056" y="408356"/>
                </a:lnTo>
                <a:cubicBezTo>
                  <a:pt x="812349" y="295103"/>
                  <a:pt x="926744" y="224761"/>
                  <a:pt x="1053627" y="224761"/>
                </a:cubicBezTo>
                <a:lnTo>
                  <a:pt x="1188320" y="224761"/>
                </a:lnTo>
                <a:lnTo>
                  <a:pt x="1188320" y="94507"/>
                </a:lnTo>
                <a:cubicBezTo>
                  <a:pt x="1188320" y="42310"/>
                  <a:pt x="1230630" y="0"/>
                  <a:pt x="128282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6F407B1-92F5-4583-8C75-AD4890A6D07D}"/>
              </a:ext>
            </a:extLst>
          </p:cNvPr>
          <p:cNvSpPr>
            <a:spLocks noChangeAspect="1"/>
          </p:cNvSpPr>
          <p:nvPr/>
        </p:nvSpPr>
        <p:spPr>
          <a:xfrm>
            <a:off x="21470337" y="7402418"/>
            <a:ext cx="853440" cy="853440"/>
          </a:xfrm>
          <a:custGeom>
            <a:avLst/>
            <a:gdLst>
              <a:gd name="connsiteX0" fmla="*/ 2343150 w 4876800"/>
              <a:gd name="connsiteY0" fmla="*/ 3543300 h 4876800"/>
              <a:gd name="connsiteX1" fmla="*/ 2343150 w 4876800"/>
              <a:gd name="connsiteY1" fmla="*/ 4210050 h 4876800"/>
              <a:gd name="connsiteX2" fmla="*/ 2057400 w 4876800"/>
              <a:gd name="connsiteY2" fmla="*/ 4495800 h 4876800"/>
              <a:gd name="connsiteX3" fmla="*/ 1771650 w 4876800"/>
              <a:gd name="connsiteY3" fmla="*/ 4210050 h 4876800"/>
              <a:gd name="connsiteX4" fmla="*/ 1676400 w 4876800"/>
              <a:gd name="connsiteY4" fmla="*/ 4114800 h 4876800"/>
              <a:gd name="connsiteX5" fmla="*/ 1581150 w 4876800"/>
              <a:gd name="connsiteY5" fmla="*/ 4210050 h 4876800"/>
              <a:gd name="connsiteX6" fmla="*/ 2057400 w 4876800"/>
              <a:gd name="connsiteY6" fmla="*/ 4686300 h 4876800"/>
              <a:gd name="connsiteX7" fmla="*/ 2533650 w 4876800"/>
              <a:gd name="connsiteY7" fmla="*/ 4210050 h 4876800"/>
              <a:gd name="connsiteX8" fmla="*/ 2533650 w 4876800"/>
              <a:gd name="connsiteY8" fmla="*/ 3543300 h 4876800"/>
              <a:gd name="connsiteX9" fmla="*/ 2438400 w 4876800"/>
              <a:gd name="connsiteY9" fmla="*/ 1143000 h 4876800"/>
              <a:gd name="connsiteX10" fmla="*/ 2533650 w 4876800"/>
              <a:gd name="connsiteY10" fmla="*/ 1238250 h 4876800"/>
              <a:gd name="connsiteX11" fmla="*/ 2438400 w 4876800"/>
              <a:gd name="connsiteY11" fmla="*/ 1333500 h 4876800"/>
              <a:gd name="connsiteX12" fmla="*/ 2343150 w 4876800"/>
              <a:gd name="connsiteY12" fmla="*/ 1238250 h 4876800"/>
              <a:gd name="connsiteX13" fmla="*/ 2438400 w 4876800"/>
              <a:gd name="connsiteY13" fmla="*/ 1143000 h 4876800"/>
              <a:gd name="connsiteX14" fmla="*/ 3078733 w 4876800"/>
              <a:gd name="connsiteY14" fmla="*/ 645579 h 4876800"/>
              <a:gd name="connsiteX15" fmla="*/ 3684724 w 4876800"/>
              <a:gd name="connsiteY15" fmla="*/ 2066962 h 4876800"/>
              <a:gd name="connsiteX16" fmla="*/ 4195762 w 4876800"/>
              <a:gd name="connsiteY16" fmla="*/ 1905000 h 4876800"/>
              <a:gd name="connsiteX17" fmla="*/ 4606193 w 4876800"/>
              <a:gd name="connsiteY17" fmla="*/ 2001143 h 4876800"/>
              <a:gd name="connsiteX18" fmla="*/ 3078733 w 4876800"/>
              <a:gd name="connsiteY18" fmla="*/ 645579 h 4876800"/>
              <a:gd name="connsiteX19" fmla="*/ 1798067 w 4876800"/>
              <a:gd name="connsiteY19" fmla="*/ 645579 h 4876800"/>
              <a:gd name="connsiteX20" fmla="*/ 270607 w 4876800"/>
              <a:gd name="connsiteY20" fmla="*/ 2001143 h 4876800"/>
              <a:gd name="connsiteX21" fmla="*/ 681037 w 4876800"/>
              <a:gd name="connsiteY21" fmla="*/ 1905000 h 4876800"/>
              <a:gd name="connsiteX22" fmla="*/ 1192113 w 4876800"/>
              <a:gd name="connsiteY22" fmla="*/ 2066999 h 4876800"/>
              <a:gd name="connsiteX23" fmla="*/ 1798067 w 4876800"/>
              <a:gd name="connsiteY23" fmla="*/ 645579 h 4876800"/>
              <a:gd name="connsiteX24" fmla="*/ 2343150 w 4876800"/>
              <a:gd name="connsiteY24" fmla="*/ 578160 h 4876800"/>
              <a:gd name="connsiteX25" fmla="*/ 1388008 w 4876800"/>
              <a:gd name="connsiteY25" fmla="*/ 2033029 h 4876800"/>
              <a:gd name="connsiteX26" fmla="*/ 1408025 w 4876800"/>
              <a:gd name="connsiteY26" fmla="*/ 2020416 h 4876800"/>
              <a:gd name="connsiteX27" fmla="*/ 1852612 w 4876800"/>
              <a:gd name="connsiteY27" fmla="*/ 1905000 h 4876800"/>
              <a:gd name="connsiteX28" fmla="*/ 2343150 w 4876800"/>
              <a:gd name="connsiteY28" fmla="*/ 2051372 h 4876800"/>
              <a:gd name="connsiteX29" fmla="*/ 2343150 w 4876800"/>
              <a:gd name="connsiteY29" fmla="*/ 1619250 h 4876800"/>
              <a:gd name="connsiteX30" fmla="*/ 2438400 w 4876800"/>
              <a:gd name="connsiteY30" fmla="*/ 1524000 h 4876800"/>
              <a:gd name="connsiteX31" fmla="*/ 2533650 w 4876800"/>
              <a:gd name="connsiteY31" fmla="*/ 1619250 h 4876800"/>
              <a:gd name="connsiteX32" fmla="*/ 2533650 w 4876800"/>
              <a:gd name="connsiteY32" fmla="*/ 2051372 h 4876800"/>
              <a:gd name="connsiteX33" fmla="*/ 3024187 w 4876800"/>
              <a:gd name="connsiteY33" fmla="*/ 1905000 h 4876800"/>
              <a:gd name="connsiteX34" fmla="*/ 3468774 w 4876800"/>
              <a:gd name="connsiteY34" fmla="*/ 2020416 h 4876800"/>
              <a:gd name="connsiteX35" fmla="*/ 3488792 w 4876800"/>
              <a:gd name="connsiteY35" fmla="*/ 2033029 h 4876800"/>
              <a:gd name="connsiteX36" fmla="*/ 2533650 w 4876800"/>
              <a:gd name="connsiteY36" fmla="*/ 578160 h 4876800"/>
              <a:gd name="connsiteX37" fmla="*/ 2533650 w 4876800"/>
              <a:gd name="connsiteY37" fmla="*/ 857250 h 4876800"/>
              <a:gd name="connsiteX38" fmla="*/ 2438400 w 4876800"/>
              <a:gd name="connsiteY38" fmla="*/ 952500 h 4876800"/>
              <a:gd name="connsiteX39" fmla="*/ 2343150 w 4876800"/>
              <a:gd name="connsiteY39" fmla="*/ 857250 h 4876800"/>
              <a:gd name="connsiteX40" fmla="*/ 2438400 w 4876800"/>
              <a:gd name="connsiteY40" fmla="*/ 0 h 4876800"/>
              <a:gd name="connsiteX41" fmla="*/ 2533650 w 4876800"/>
              <a:gd name="connsiteY41" fmla="*/ 95250 h 4876800"/>
              <a:gd name="connsiteX42" fmla="*/ 2533650 w 4876800"/>
              <a:gd name="connsiteY42" fmla="*/ 382711 h 4876800"/>
              <a:gd name="connsiteX43" fmla="*/ 4857155 w 4876800"/>
              <a:gd name="connsiteY43" fmla="*/ 2267173 h 4876800"/>
              <a:gd name="connsiteX44" fmla="*/ 4876800 w 4876800"/>
              <a:gd name="connsiteY44" fmla="*/ 2381250 h 4876800"/>
              <a:gd name="connsiteX45" fmla="*/ 4781550 w 4876800"/>
              <a:gd name="connsiteY45" fmla="*/ 2476500 h 4876800"/>
              <a:gd name="connsiteX46" fmla="*/ 4778015 w 4876800"/>
              <a:gd name="connsiteY46" fmla="*/ 2476314 h 4876800"/>
              <a:gd name="connsiteX47" fmla="*/ 4773625 w 4876800"/>
              <a:gd name="connsiteY47" fmla="*/ 2476500 h 4876800"/>
              <a:gd name="connsiteX48" fmla="*/ 4678821 w 4876800"/>
              <a:gd name="connsiteY48" fmla="*/ 2389212 h 4876800"/>
              <a:gd name="connsiteX49" fmla="*/ 4671268 w 4876800"/>
              <a:gd name="connsiteY49" fmla="*/ 2314910 h 4876800"/>
              <a:gd name="connsiteX50" fmla="*/ 4195762 w 4876800"/>
              <a:gd name="connsiteY50" fmla="*/ 2095500 h 4876800"/>
              <a:gd name="connsiteX51" fmla="*/ 3705225 w 4876800"/>
              <a:gd name="connsiteY51" fmla="*/ 2381250 h 4876800"/>
              <a:gd name="connsiteX52" fmla="*/ 3609975 w 4876800"/>
              <a:gd name="connsiteY52" fmla="*/ 2476500 h 4876800"/>
              <a:gd name="connsiteX53" fmla="*/ 3599929 w 4876800"/>
              <a:gd name="connsiteY53" fmla="*/ 2475942 h 4876800"/>
              <a:gd name="connsiteX54" fmla="*/ 3513683 w 4876800"/>
              <a:gd name="connsiteY54" fmla="*/ 2382924 h 4876800"/>
              <a:gd name="connsiteX55" fmla="*/ 3513088 w 4876800"/>
              <a:gd name="connsiteY55" fmla="*/ 2359484 h 4876800"/>
              <a:gd name="connsiteX56" fmla="*/ 3024187 w 4876800"/>
              <a:gd name="connsiteY56" fmla="*/ 2095500 h 4876800"/>
              <a:gd name="connsiteX57" fmla="*/ 2533650 w 4876800"/>
              <a:gd name="connsiteY57" fmla="*/ 2381250 h 4876800"/>
              <a:gd name="connsiteX58" fmla="*/ 2533650 w 4876800"/>
              <a:gd name="connsiteY58" fmla="*/ 3352800 h 4876800"/>
              <a:gd name="connsiteX59" fmla="*/ 2628900 w 4876800"/>
              <a:gd name="connsiteY59" fmla="*/ 3352800 h 4876800"/>
              <a:gd name="connsiteX60" fmla="*/ 2724150 w 4876800"/>
              <a:gd name="connsiteY60" fmla="*/ 3448050 h 4876800"/>
              <a:gd name="connsiteX61" fmla="*/ 2724150 w 4876800"/>
              <a:gd name="connsiteY61" fmla="*/ 4210050 h 4876800"/>
              <a:gd name="connsiteX62" fmla="*/ 2057400 w 4876800"/>
              <a:gd name="connsiteY62" fmla="*/ 4876800 h 4876800"/>
              <a:gd name="connsiteX63" fmla="*/ 1390650 w 4876800"/>
              <a:gd name="connsiteY63" fmla="*/ 4210050 h 4876800"/>
              <a:gd name="connsiteX64" fmla="*/ 1676400 w 4876800"/>
              <a:gd name="connsiteY64" fmla="*/ 3924300 h 4876800"/>
              <a:gd name="connsiteX65" fmla="*/ 1962150 w 4876800"/>
              <a:gd name="connsiteY65" fmla="*/ 4210050 h 4876800"/>
              <a:gd name="connsiteX66" fmla="*/ 2057400 w 4876800"/>
              <a:gd name="connsiteY66" fmla="*/ 4305300 h 4876800"/>
              <a:gd name="connsiteX67" fmla="*/ 2152650 w 4876800"/>
              <a:gd name="connsiteY67" fmla="*/ 4210050 h 4876800"/>
              <a:gd name="connsiteX68" fmla="*/ 2152650 w 4876800"/>
              <a:gd name="connsiteY68" fmla="*/ 3448050 h 4876800"/>
              <a:gd name="connsiteX69" fmla="*/ 2247900 w 4876800"/>
              <a:gd name="connsiteY69" fmla="*/ 3352800 h 4876800"/>
              <a:gd name="connsiteX70" fmla="*/ 2343150 w 4876800"/>
              <a:gd name="connsiteY70" fmla="*/ 3352800 h 4876800"/>
              <a:gd name="connsiteX71" fmla="*/ 2343150 w 4876800"/>
              <a:gd name="connsiteY71" fmla="*/ 2381250 h 4876800"/>
              <a:gd name="connsiteX72" fmla="*/ 1852612 w 4876800"/>
              <a:gd name="connsiteY72" fmla="*/ 2095500 h 4876800"/>
              <a:gd name="connsiteX73" fmla="*/ 1363675 w 4876800"/>
              <a:gd name="connsiteY73" fmla="*/ 2359856 h 4876800"/>
              <a:gd name="connsiteX74" fmla="*/ 1363117 w 4876800"/>
              <a:gd name="connsiteY74" fmla="*/ 2382999 h 4876800"/>
              <a:gd name="connsiteX75" fmla="*/ 1277354 w 4876800"/>
              <a:gd name="connsiteY75" fmla="*/ 2475905 h 4876800"/>
              <a:gd name="connsiteX76" fmla="*/ 1276387 w 4876800"/>
              <a:gd name="connsiteY76" fmla="*/ 2476016 h 4876800"/>
              <a:gd name="connsiteX77" fmla="*/ 1273262 w 4876800"/>
              <a:gd name="connsiteY77" fmla="*/ 2476165 h 4876800"/>
              <a:gd name="connsiteX78" fmla="*/ 1266825 w 4876800"/>
              <a:gd name="connsiteY78" fmla="*/ 2476500 h 4876800"/>
              <a:gd name="connsiteX79" fmla="*/ 1171575 w 4876800"/>
              <a:gd name="connsiteY79" fmla="*/ 2381250 h 4876800"/>
              <a:gd name="connsiteX80" fmla="*/ 681037 w 4876800"/>
              <a:gd name="connsiteY80" fmla="*/ 2095500 h 4876800"/>
              <a:gd name="connsiteX81" fmla="*/ 205531 w 4876800"/>
              <a:gd name="connsiteY81" fmla="*/ 2314910 h 4876800"/>
              <a:gd name="connsiteX82" fmla="*/ 197978 w 4876800"/>
              <a:gd name="connsiteY82" fmla="*/ 2389212 h 4876800"/>
              <a:gd name="connsiteX83" fmla="*/ 103175 w 4876800"/>
              <a:gd name="connsiteY83" fmla="*/ 2476500 h 4876800"/>
              <a:gd name="connsiteX84" fmla="*/ 98784 w 4876800"/>
              <a:gd name="connsiteY84" fmla="*/ 2476314 h 4876800"/>
              <a:gd name="connsiteX85" fmla="*/ 95250 w 4876800"/>
              <a:gd name="connsiteY85" fmla="*/ 2476500 h 4876800"/>
              <a:gd name="connsiteX86" fmla="*/ 0 w 4876800"/>
              <a:gd name="connsiteY86" fmla="*/ 2381250 h 4876800"/>
              <a:gd name="connsiteX87" fmla="*/ 19608 w 4876800"/>
              <a:gd name="connsiteY87" fmla="*/ 2267210 h 4876800"/>
              <a:gd name="connsiteX88" fmla="*/ 2343150 w 4876800"/>
              <a:gd name="connsiteY88" fmla="*/ 382711 h 4876800"/>
              <a:gd name="connsiteX89" fmla="*/ 2343150 w 4876800"/>
              <a:gd name="connsiteY89" fmla="*/ 95250 h 4876800"/>
              <a:gd name="connsiteX90" fmla="*/ 2438400 w 4876800"/>
              <a:gd name="connsiteY9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876800" h="4876800">
                <a:moveTo>
                  <a:pt x="2343150" y="3543300"/>
                </a:moveTo>
                <a:lnTo>
                  <a:pt x="2343150" y="4210050"/>
                </a:lnTo>
                <a:cubicBezTo>
                  <a:pt x="2343150" y="4367622"/>
                  <a:pt x="2214972" y="4495800"/>
                  <a:pt x="2057400" y="4495800"/>
                </a:cubicBezTo>
                <a:cubicBezTo>
                  <a:pt x="1899828" y="4495800"/>
                  <a:pt x="1771650" y="4367622"/>
                  <a:pt x="1771650" y="4210050"/>
                </a:cubicBezTo>
                <a:cubicBezTo>
                  <a:pt x="1771650" y="4157514"/>
                  <a:pt x="1728936" y="4114800"/>
                  <a:pt x="1676400" y="4114800"/>
                </a:cubicBezTo>
                <a:cubicBezTo>
                  <a:pt x="1623863" y="4114800"/>
                  <a:pt x="1581150" y="4157514"/>
                  <a:pt x="1581150" y="4210050"/>
                </a:cubicBezTo>
                <a:cubicBezTo>
                  <a:pt x="1581150" y="4472657"/>
                  <a:pt x="1794793" y="4686300"/>
                  <a:pt x="2057400" y="4686300"/>
                </a:cubicBezTo>
                <a:cubicBezTo>
                  <a:pt x="2320007" y="4686300"/>
                  <a:pt x="2533650" y="4472657"/>
                  <a:pt x="2533650" y="4210050"/>
                </a:cubicBezTo>
                <a:lnTo>
                  <a:pt x="2533650" y="3543300"/>
                </a:lnTo>
                <a:close/>
                <a:moveTo>
                  <a:pt x="2438400" y="1143000"/>
                </a:moveTo>
                <a:cubicBezTo>
                  <a:pt x="2490973" y="1143000"/>
                  <a:pt x="2533650" y="1185676"/>
                  <a:pt x="2533650" y="1238250"/>
                </a:cubicBezTo>
                <a:cubicBezTo>
                  <a:pt x="2533650" y="1290823"/>
                  <a:pt x="2490973" y="1333500"/>
                  <a:pt x="2438400" y="1333500"/>
                </a:cubicBezTo>
                <a:cubicBezTo>
                  <a:pt x="2385826" y="1333500"/>
                  <a:pt x="2343150" y="1290823"/>
                  <a:pt x="2343150" y="1238250"/>
                </a:cubicBezTo>
                <a:cubicBezTo>
                  <a:pt x="2343150" y="1185676"/>
                  <a:pt x="2385826" y="1143000"/>
                  <a:pt x="2438400" y="1143000"/>
                </a:cubicBezTo>
                <a:close/>
                <a:moveTo>
                  <a:pt x="3078733" y="645579"/>
                </a:moveTo>
                <a:cubicBezTo>
                  <a:pt x="3457947" y="989781"/>
                  <a:pt x="3632113" y="1559533"/>
                  <a:pt x="3684724" y="2066962"/>
                </a:cubicBezTo>
                <a:cubicBezTo>
                  <a:pt x="3809628" y="1967768"/>
                  <a:pt x="3992352" y="1905000"/>
                  <a:pt x="4195762" y="1905000"/>
                </a:cubicBezTo>
                <a:cubicBezTo>
                  <a:pt x="4347865" y="1905000"/>
                  <a:pt x="4490814" y="1940384"/>
                  <a:pt x="4606193" y="2001143"/>
                </a:cubicBezTo>
                <a:cubicBezTo>
                  <a:pt x="4404717" y="1327063"/>
                  <a:pt x="3833403" y="826628"/>
                  <a:pt x="3078733" y="645579"/>
                </a:cubicBezTo>
                <a:close/>
                <a:moveTo>
                  <a:pt x="1798067" y="645579"/>
                </a:moveTo>
                <a:cubicBezTo>
                  <a:pt x="1043359" y="826628"/>
                  <a:pt x="472083" y="1327063"/>
                  <a:pt x="270607" y="2001143"/>
                </a:cubicBezTo>
                <a:cubicBezTo>
                  <a:pt x="385948" y="1940384"/>
                  <a:pt x="528935" y="1905000"/>
                  <a:pt x="681037" y="1905000"/>
                </a:cubicBezTo>
                <a:cubicBezTo>
                  <a:pt x="884448" y="1905000"/>
                  <a:pt x="1067209" y="1967768"/>
                  <a:pt x="1192113" y="2066999"/>
                </a:cubicBezTo>
                <a:cubicBezTo>
                  <a:pt x="1244873" y="1558305"/>
                  <a:pt x="1419374" y="989335"/>
                  <a:pt x="1798067" y="645579"/>
                </a:cubicBezTo>
                <a:close/>
                <a:moveTo>
                  <a:pt x="2343150" y="578160"/>
                </a:moveTo>
                <a:cubicBezTo>
                  <a:pt x="1861096" y="646063"/>
                  <a:pt x="1486979" y="1224558"/>
                  <a:pt x="1388008" y="2033029"/>
                </a:cubicBezTo>
                <a:cubicBezTo>
                  <a:pt x="1394557" y="2028750"/>
                  <a:pt x="1401179" y="2024509"/>
                  <a:pt x="1408025" y="2020416"/>
                </a:cubicBezTo>
                <a:cubicBezTo>
                  <a:pt x="1532148" y="1946002"/>
                  <a:pt x="1690055" y="1905000"/>
                  <a:pt x="1852612" y="1905000"/>
                </a:cubicBezTo>
                <a:cubicBezTo>
                  <a:pt x="2045159" y="1905000"/>
                  <a:pt x="2219176" y="1961257"/>
                  <a:pt x="2343150" y="2051372"/>
                </a:cubicBezTo>
                <a:lnTo>
                  <a:pt x="2343150" y="1619250"/>
                </a:lnTo>
                <a:cubicBezTo>
                  <a:pt x="2343150" y="1566639"/>
                  <a:pt x="2385789" y="1524000"/>
                  <a:pt x="2438400" y="1524000"/>
                </a:cubicBezTo>
                <a:cubicBezTo>
                  <a:pt x="2491011" y="1524000"/>
                  <a:pt x="2533650" y="1566639"/>
                  <a:pt x="2533650" y="1619250"/>
                </a:cubicBezTo>
                <a:lnTo>
                  <a:pt x="2533650" y="2051372"/>
                </a:lnTo>
                <a:cubicBezTo>
                  <a:pt x="2657624" y="1961257"/>
                  <a:pt x="2831641" y="1905000"/>
                  <a:pt x="3024187" y="1905000"/>
                </a:cubicBezTo>
                <a:cubicBezTo>
                  <a:pt x="3186745" y="1905000"/>
                  <a:pt x="3344652" y="1946002"/>
                  <a:pt x="3468774" y="2020416"/>
                </a:cubicBezTo>
                <a:cubicBezTo>
                  <a:pt x="3475620" y="2024509"/>
                  <a:pt x="3482243" y="2028750"/>
                  <a:pt x="3488792" y="2033029"/>
                </a:cubicBezTo>
                <a:cubicBezTo>
                  <a:pt x="3389858" y="1224558"/>
                  <a:pt x="3015704" y="645988"/>
                  <a:pt x="2533650" y="578160"/>
                </a:cubicBezTo>
                <a:lnTo>
                  <a:pt x="2533650" y="857250"/>
                </a:lnTo>
                <a:cubicBezTo>
                  <a:pt x="2533650" y="909861"/>
                  <a:pt x="2491011" y="952500"/>
                  <a:pt x="2438400" y="952500"/>
                </a:cubicBezTo>
                <a:cubicBezTo>
                  <a:pt x="2385789" y="952500"/>
                  <a:pt x="2343150" y="909861"/>
                  <a:pt x="2343150" y="857250"/>
                </a:cubicBezTo>
                <a:close/>
                <a:moveTo>
                  <a:pt x="2438400" y="0"/>
                </a:moveTo>
                <a:cubicBezTo>
                  <a:pt x="2491011" y="0"/>
                  <a:pt x="2533650" y="42639"/>
                  <a:pt x="2533650" y="95250"/>
                </a:cubicBezTo>
                <a:lnTo>
                  <a:pt x="2533650" y="382711"/>
                </a:lnTo>
                <a:cubicBezTo>
                  <a:pt x="3699123" y="419732"/>
                  <a:pt x="4707434" y="1130238"/>
                  <a:pt x="4857155" y="2267173"/>
                </a:cubicBezTo>
                <a:cubicBezTo>
                  <a:pt x="4870140" y="2304157"/>
                  <a:pt x="4876800" y="2342517"/>
                  <a:pt x="4876800" y="2381250"/>
                </a:cubicBezTo>
                <a:cubicBezTo>
                  <a:pt x="4876800" y="2433861"/>
                  <a:pt x="4834161" y="2476500"/>
                  <a:pt x="4781550" y="2476500"/>
                </a:cubicBezTo>
                <a:cubicBezTo>
                  <a:pt x="4780359" y="2476500"/>
                  <a:pt x="4779206" y="2476388"/>
                  <a:pt x="4778015" y="2476314"/>
                </a:cubicBezTo>
                <a:cubicBezTo>
                  <a:pt x="4776564" y="2476388"/>
                  <a:pt x="4775076" y="2476500"/>
                  <a:pt x="4773625" y="2476500"/>
                </a:cubicBezTo>
                <a:cubicBezTo>
                  <a:pt x="4724623" y="2476500"/>
                  <a:pt x="4682989" y="2438921"/>
                  <a:pt x="4678821" y="2389212"/>
                </a:cubicBezTo>
                <a:cubicBezTo>
                  <a:pt x="4676701" y="2363725"/>
                  <a:pt x="4674133" y="2338871"/>
                  <a:pt x="4671268" y="2314910"/>
                </a:cubicBezTo>
                <a:cubicBezTo>
                  <a:pt x="4614490" y="2189076"/>
                  <a:pt x="4413163" y="2095500"/>
                  <a:pt x="4195762" y="2095500"/>
                </a:cubicBezTo>
                <a:cubicBezTo>
                  <a:pt x="3934457" y="2095500"/>
                  <a:pt x="3705225" y="2229036"/>
                  <a:pt x="3705225" y="2381250"/>
                </a:cubicBezTo>
                <a:cubicBezTo>
                  <a:pt x="3705225" y="2433861"/>
                  <a:pt x="3662586" y="2476500"/>
                  <a:pt x="3609975" y="2476500"/>
                </a:cubicBezTo>
                <a:cubicBezTo>
                  <a:pt x="3606589" y="2476500"/>
                  <a:pt x="3603203" y="2476314"/>
                  <a:pt x="3599929" y="2475942"/>
                </a:cubicBezTo>
                <a:cubicBezTo>
                  <a:pt x="3552267" y="2471477"/>
                  <a:pt x="3514613" y="2431889"/>
                  <a:pt x="3513683" y="2382924"/>
                </a:cubicBezTo>
                <a:cubicBezTo>
                  <a:pt x="3513534" y="2375074"/>
                  <a:pt x="3513311" y="2367260"/>
                  <a:pt x="3513088" y="2359484"/>
                </a:cubicBezTo>
                <a:cubicBezTo>
                  <a:pt x="3492847" y="2216423"/>
                  <a:pt x="3270089" y="2095500"/>
                  <a:pt x="3024187" y="2095500"/>
                </a:cubicBezTo>
                <a:cubicBezTo>
                  <a:pt x="2762882" y="2095500"/>
                  <a:pt x="2533650" y="2229036"/>
                  <a:pt x="2533650" y="2381250"/>
                </a:cubicBezTo>
                <a:lnTo>
                  <a:pt x="2533650" y="3352800"/>
                </a:lnTo>
                <a:lnTo>
                  <a:pt x="2628900" y="3352800"/>
                </a:lnTo>
                <a:cubicBezTo>
                  <a:pt x="2681511" y="3352800"/>
                  <a:pt x="2724150" y="3395439"/>
                  <a:pt x="2724150" y="3448050"/>
                </a:cubicBezTo>
                <a:lnTo>
                  <a:pt x="2724150" y="4210050"/>
                </a:lnTo>
                <a:cubicBezTo>
                  <a:pt x="2724150" y="4577693"/>
                  <a:pt x="2425043" y="4876800"/>
                  <a:pt x="2057400" y="4876800"/>
                </a:cubicBezTo>
                <a:cubicBezTo>
                  <a:pt x="1689757" y="4876800"/>
                  <a:pt x="1390650" y="4577693"/>
                  <a:pt x="1390650" y="4210050"/>
                </a:cubicBezTo>
                <a:cubicBezTo>
                  <a:pt x="1390650" y="4052478"/>
                  <a:pt x="1518828" y="3924300"/>
                  <a:pt x="1676400" y="3924300"/>
                </a:cubicBezTo>
                <a:cubicBezTo>
                  <a:pt x="1833972" y="3924300"/>
                  <a:pt x="1962150" y="4052478"/>
                  <a:pt x="1962150" y="4210050"/>
                </a:cubicBezTo>
                <a:cubicBezTo>
                  <a:pt x="1962150" y="4262586"/>
                  <a:pt x="2004863" y="4305300"/>
                  <a:pt x="2057400" y="4305300"/>
                </a:cubicBezTo>
                <a:cubicBezTo>
                  <a:pt x="2109936" y="4305300"/>
                  <a:pt x="2152650" y="4262586"/>
                  <a:pt x="2152650" y="4210050"/>
                </a:cubicBezTo>
                <a:lnTo>
                  <a:pt x="2152650" y="3448050"/>
                </a:lnTo>
                <a:cubicBezTo>
                  <a:pt x="2152650" y="3395439"/>
                  <a:pt x="2195289" y="3352800"/>
                  <a:pt x="2247900" y="3352800"/>
                </a:cubicBezTo>
                <a:lnTo>
                  <a:pt x="2343150" y="3352800"/>
                </a:lnTo>
                <a:lnTo>
                  <a:pt x="2343150" y="2381250"/>
                </a:lnTo>
                <a:cubicBezTo>
                  <a:pt x="2343150" y="2229036"/>
                  <a:pt x="2113917" y="2095500"/>
                  <a:pt x="1852612" y="2095500"/>
                </a:cubicBezTo>
                <a:cubicBezTo>
                  <a:pt x="1606897" y="2095500"/>
                  <a:pt x="1384287" y="2216237"/>
                  <a:pt x="1363675" y="2359856"/>
                </a:cubicBezTo>
                <a:cubicBezTo>
                  <a:pt x="1363451" y="2367669"/>
                  <a:pt x="1363228" y="2375371"/>
                  <a:pt x="1363117" y="2382999"/>
                </a:cubicBezTo>
                <a:cubicBezTo>
                  <a:pt x="1362186" y="2431740"/>
                  <a:pt x="1324459" y="2471254"/>
                  <a:pt x="1277354" y="2475905"/>
                </a:cubicBezTo>
                <a:cubicBezTo>
                  <a:pt x="1277020" y="2475942"/>
                  <a:pt x="1276685" y="2475979"/>
                  <a:pt x="1276387" y="2476016"/>
                </a:cubicBezTo>
                <a:cubicBezTo>
                  <a:pt x="1275345" y="2476128"/>
                  <a:pt x="1274303" y="2476128"/>
                  <a:pt x="1273262" y="2476165"/>
                </a:cubicBezTo>
                <a:cubicBezTo>
                  <a:pt x="1271141" y="2476314"/>
                  <a:pt x="1268983" y="2476500"/>
                  <a:pt x="1266825" y="2476500"/>
                </a:cubicBezTo>
                <a:cubicBezTo>
                  <a:pt x="1214214" y="2476500"/>
                  <a:pt x="1171575" y="2433861"/>
                  <a:pt x="1171575" y="2381250"/>
                </a:cubicBezTo>
                <a:cubicBezTo>
                  <a:pt x="1171575" y="2229036"/>
                  <a:pt x="942342" y="2095500"/>
                  <a:pt x="681037" y="2095500"/>
                </a:cubicBezTo>
                <a:cubicBezTo>
                  <a:pt x="463562" y="2095500"/>
                  <a:pt x="262123" y="2189150"/>
                  <a:pt x="205531" y="2314910"/>
                </a:cubicBezTo>
                <a:cubicBezTo>
                  <a:pt x="202666" y="2338871"/>
                  <a:pt x="200099" y="2363725"/>
                  <a:pt x="197978" y="2389212"/>
                </a:cubicBezTo>
                <a:cubicBezTo>
                  <a:pt x="193811" y="2438921"/>
                  <a:pt x="152177" y="2476500"/>
                  <a:pt x="103175" y="2476500"/>
                </a:cubicBezTo>
                <a:cubicBezTo>
                  <a:pt x="101724" y="2476500"/>
                  <a:pt x="100273" y="2476388"/>
                  <a:pt x="98784" y="2476314"/>
                </a:cubicBezTo>
                <a:cubicBezTo>
                  <a:pt x="97594" y="2476351"/>
                  <a:pt x="96440" y="2476500"/>
                  <a:pt x="95250" y="2476500"/>
                </a:cubicBezTo>
                <a:cubicBezTo>
                  <a:pt x="42639" y="2476500"/>
                  <a:pt x="0" y="2433861"/>
                  <a:pt x="0" y="2381250"/>
                </a:cubicBezTo>
                <a:cubicBezTo>
                  <a:pt x="0" y="2342592"/>
                  <a:pt x="6623" y="2304269"/>
                  <a:pt x="19608" y="2267210"/>
                </a:cubicBezTo>
                <a:cubicBezTo>
                  <a:pt x="169515" y="1128898"/>
                  <a:pt x="1179239" y="419695"/>
                  <a:pt x="2343150" y="382711"/>
                </a:cubicBezTo>
                <a:lnTo>
                  <a:pt x="2343150" y="95250"/>
                </a:lnTo>
                <a:cubicBezTo>
                  <a:pt x="2343150" y="42639"/>
                  <a:pt x="2385789" y="0"/>
                  <a:pt x="2438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EA6403F-0F19-43DA-8BF6-C1F6CD1A87A6}"/>
              </a:ext>
            </a:extLst>
          </p:cNvPr>
          <p:cNvSpPr>
            <a:spLocks noChangeAspect="1"/>
          </p:cNvSpPr>
          <p:nvPr/>
        </p:nvSpPr>
        <p:spPr>
          <a:xfrm>
            <a:off x="8537645" y="10160686"/>
            <a:ext cx="853440" cy="700088"/>
          </a:xfrm>
          <a:custGeom>
            <a:avLst/>
            <a:gdLst>
              <a:gd name="connsiteX0" fmla="*/ 2438400 w 4876800"/>
              <a:gd name="connsiteY0" fmla="*/ 3429000 h 4000500"/>
              <a:gd name="connsiteX1" fmla="*/ 2819400 w 4876800"/>
              <a:gd name="connsiteY1" fmla="*/ 3429000 h 4000500"/>
              <a:gd name="connsiteX2" fmla="*/ 2914650 w 4876800"/>
              <a:gd name="connsiteY2" fmla="*/ 3524250 h 4000500"/>
              <a:gd name="connsiteX3" fmla="*/ 2819400 w 4876800"/>
              <a:gd name="connsiteY3" fmla="*/ 3619500 h 4000500"/>
              <a:gd name="connsiteX4" fmla="*/ 2438400 w 4876800"/>
              <a:gd name="connsiteY4" fmla="*/ 3619500 h 4000500"/>
              <a:gd name="connsiteX5" fmla="*/ 2343150 w 4876800"/>
              <a:gd name="connsiteY5" fmla="*/ 3524250 h 4000500"/>
              <a:gd name="connsiteX6" fmla="*/ 2438400 w 4876800"/>
              <a:gd name="connsiteY6" fmla="*/ 3429000 h 4000500"/>
              <a:gd name="connsiteX7" fmla="*/ 2057400 w 4876800"/>
              <a:gd name="connsiteY7" fmla="*/ 3429000 h 4000500"/>
              <a:gd name="connsiteX8" fmla="*/ 2152650 w 4876800"/>
              <a:gd name="connsiteY8" fmla="*/ 3524250 h 4000500"/>
              <a:gd name="connsiteX9" fmla="*/ 2057400 w 4876800"/>
              <a:gd name="connsiteY9" fmla="*/ 3619500 h 4000500"/>
              <a:gd name="connsiteX10" fmla="*/ 1962150 w 4876800"/>
              <a:gd name="connsiteY10" fmla="*/ 3524250 h 4000500"/>
              <a:gd name="connsiteX11" fmla="*/ 2057400 w 4876800"/>
              <a:gd name="connsiteY11" fmla="*/ 3429000 h 4000500"/>
              <a:gd name="connsiteX12" fmla="*/ 190500 w 4876800"/>
              <a:gd name="connsiteY12" fmla="*/ 3238500 h 4000500"/>
              <a:gd name="connsiteX13" fmla="*/ 190500 w 4876800"/>
              <a:gd name="connsiteY13" fmla="*/ 3333750 h 4000500"/>
              <a:gd name="connsiteX14" fmla="*/ 666750 w 4876800"/>
              <a:gd name="connsiteY14" fmla="*/ 3810000 h 4000500"/>
              <a:gd name="connsiteX15" fmla="*/ 4210050 w 4876800"/>
              <a:gd name="connsiteY15" fmla="*/ 3810000 h 4000500"/>
              <a:gd name="connsiteX16" fmla="*/ 4686300 w 4876800"/>
              <a:gd name="connsiteY16" fmla="*/ 3333750 h 4000500"/>
              <a:gd name="connsiteX17" fmla="*/ 4686300 w 4876800"/>
              <a:gd name="connsiteY17" fmla="*/ 3238500 h 4000500"/>
              <a:gd name="connsiteX18" fmla="*/ 1866900 w 4876800"/>
              <a:gd name="connsiteY18" fmla="*/ 2011486 h 4000500"/>
              <a:gd name="connsiteX19" fmla="*/ 1508373 w 4876800"/>
              <a:gd name="connsiteY19" fmla="*/ 2190750 h 4000500"/>
              <a:gd name="connsiteX20" fmla="*/ 2438400 w 4876800"/>
              <a:gd name="connsiteY20" fmla="*/ 2655763 h 4000500"/>
              <a:gd name="connsiteX21" fmla="*/ 3368427 w 4876800"/>
              <a:gd name="connsiteY21" fmla="*/ 2190750 h 4000500"/>
              <a:gd name="connsiteX22" fmla="*/ 3009900 w 4876800"/>
              <a:gd name="connsiteY22" fmla="*/ 2011486 h 4000500"/>
              <a:gd name="connsiteX23" fmla="*/ 2481002 w 4876800"/>
              <a:gd name="connsiteY23" fmla="*/ 2275954 h 4000500"/>
              <a:gd name="connsiteX24" fmla="*/ 2438400 w 4876800"/>
              <a:gd name="connsiteY24" fmla="*/ 2286000 h 4000500"/>
              <a:gd name="connsiteX25" fmla="*/ 2395798 w 4876800"/>
              <a:gd name="connsiteY25" fmla="*/ 2275954 h 4000500"/>
              <a:gd name="connsiteX26" fmla="*/ 1866900 w 4876800"/>
              <a:gd name="connsiteY26" fmla="*/ 1439986 h 4000500"/>
              <a:gd name="connsiteX27" fmla="*/ 1508373 w 4876800"/>
              <a:gd name="connsiteY27" fmla="*/ 1619250 h 4000500"/>
              <a:gd name="connsiteX28" fmla="*/ 2438400 w 4876800"/>
              <a:gd name="connsiteY28" fmla="*/ 2084263 h 4000500"/>
              <a:gd name="connsiteX29" fmla="*/ 3368427 w 4876800"/>
              <a:gd name="connsiteY29" fmla="*/ 1619250 h 4000500"/>
              <a:gd name="connsiteX30" fmla="*/ 3009900 w 4876800"/>
              <a:gd name="connsiteY30" fmla="*/ 1439986 h 4000500"/>
              <a:gd name="connsiteX31" fmla="*/ 2481002 w 4876800"/>
              <a:gd name="connsiteY31" fmla="*/ 1704454 h 4000500"/>
              <a:gd name="connsiteX32" fmla="*/ 2438400 w 4876800"/>
              <a:gd name="connsiteY32" fmla="*/ 1714500 h 4000500"/>
              <a:gd name="connsiteX33" fmla="*/ 2395798 w 4876800"/>
              <a:gd name="connsiteY33" fmla="*/ 1704454 h 4000500"/>
              <a:gd name="connsiteX34" fmla="*/ 2438400 w 4876800"/>
              <a:gd name="connsiteY34" fmla="*/ 582736 h 4000500"/>
              <a:gd name="connsiteX35" fmla="*/ 1508373 w 4876800"/>
              <a:gd name="connsiteY35" fmla="*/ 1047750 h 4000500"/>
              <a:gd name="connsiteX36" fmla="*/ 2438400 w 4876800"/>
              <a:gd name="connsiteY36" fmla="*/ 1512763 h 4000500"/>
              <a:gd name="connsiteX37" fmla="*/ 3368427 w 4876800"/>
              <a:gd name="connsiteY37" fmla="*/ 1047750 h 4000500"/>
              <a:gd name="connsiteX38" fmla="*/ 2438400 w 4876800"/>
              <a:gd name="connsiteY38" fmla="*/ 381000 h 4000500"/>
              <a:gd name="connsiteX39" fmla="*/ 2481002 w 4876800"/>
              <a:gd name="connsiteY39" fmla="*/ 391046 h 4000500"/>
              <a:gd name="connsiteX40" fmla="*/ 3624002 w 4876800"/>
              <a:gd name="connsiteY40" fmla="*/ 962546 h 4000500"/>
              <a:gd name="connsiteX41" fmla="*/ 3676650 w 4876800"/>
              <a:gd name="connsiteY41" fmla="*/ 1047750 h 4000500"/>
              <a:gd name="connsiteX42" fmla="*/ 3624002 w 4876800"/>
              <a:gd name="connsiteY42" fmla="*/ 1132954 h 4000500"/>
              <a:gd name="connsiteX43" fmla="*/ 3222873 w 4876800"/>
              <a:gd name="connsiteY43" fmla="*/ 1333500 h 4000500"/>
              <a:gd name="connsiteX44" fmla="*/ 3624002 w 4876800"/>
              <a:gd name="connsiteY44" fmla="*/ 1534046 h 4000500"/>
              <a:gd name="connsiteX45" fmla="*/ 3676650 w 4876800"/>
              <a:gd name="connsiteY45" fmla="*/ 1619250 h 4000500"/>
              <a:gd name="connsiteX46" fmla="*/ 3624002 w 4876800"/>
              <a:gd name="connsiteY46" fmla="*/ 1704454 h 4000500"/>
              <a:gd name="connsiteX47" fmla="*/ 3222873 w 4876800"/>
              <a:gd name="connsiteY47" fmla="*/ 1905000 h 4000500"/>
              <a:gd name="connsiteX48" fmla="*/ 3624002 w 4876800"/>
              <a:gd name="connsiteY48" fmla="*/ 2105546 h 4000500"/>
              <a:gd name="connsiteX49" fmla="*/ 3676650 w 4876800"/>
              <a:gd name="connsiteY49" fmla="*/ 2190750 h 4000500"/>
              <a:gd name="connsiteX50" fmla="*/ 3624002 w 4876800"/>
              <a:gd name="connsiteY50" fmla="*/ 2275954 h 4000500"/>
              <a:gd name="connsiteX51" fmla="*/ 2481002 w 4876800"/>
              <a:gd name="connsiteY51" fmla="*/ 2847454 h 4000500"/>
              <a:gd name="connsiteX52" fmla="*/ 2438400 w 4876800"/>
              <a:gd name="connsiteY52" fmla="*/ 2857500 h 4000500"/>
              <a:gd name="connsiteX53" fmla="*/ 2395798 w 4876800"/>
              <a:gd name="connsiteY53" fmla="*/ 2847454 h 4000500"/>
              <a:gd name="connsiteX54" fmla="*/ 1252798 w 4876800"/>
              <a:gd name="connsiteY54" fmla="*/ 2275954 h 4000500"/>
              <a:gd name="connsiteX55" fmla="*/ 1200150 w 4876800"/>
              <a:gd name="connsiteY55" fmla="*/ 2190750 h 4000500"/>
              <a:gd name="connsiteX56" fmla="*/ 1252798 w 4876800"/>
              <a:gd name="connsiteY56" fmla="*/ 2105546 h 4000500"/>
              <a:gd name="connsiteX57" fmla="*/ 1653927 w 4876800"/>
              <a:gd name="connsiteY57" fmla="*/ 1905000 h 4000500"/>
              <a:gd name="connsiteX58" fmla="*/ 1252798 w 4876800"/>
              <a:gd name="connsiteY58" fmla="*/ 1704454 h 4000500"/>
              <a:gd name="connsiteX59" fmla="*/ 1200150 w 4876800"/>
              <a:gd name="connsiteY59" fmla="*/ 1619250 h 4000500"/>
              <a:gd name="connsiteX60" fmla="*/ 1252798 w 4876800"/>
              <a:gd name="connsiteY60" fmla="*/ 1534046 h 4000500"/>
              <a:gd name="connsiteX61" fmla="*/ 1653927 w 4876800"/>
              <a:gd name="connsiteY61" fmla="*/ 1333500 h 4000500"/>
              <a:gd name="connsiteX62" fmla="*/ 1252798 w 4876800"/>
              <a:gd name="connsiteY62" fmla="*/ 1132954 h 4000500"/>
              <a:gd name="connsiteX63" fmla="*/ 1200150 w 4876800"/>
              <a:gd name="connsiteY63" fmla="*/ 1047750 h 4000500"/>
              <a:gd name="connsiteX64" fmla="*/ 1252798 w 4876800"/>
              <a:gd name="connsiteY64" fmla="*/ 962546 h 4000500"/>
              <a:gd name="connsiteX65" fmla="*/ 2395798 w 4876800"/>
              <a:gd name="connsiteY65" fmla="*/ 391046 h 4000500"/>
              <a:gd name="connsiteX66" fmla="*/ 2438400 w 4876800"/>
              <a:gd name="connsiteY66" fmla="*/ 381000 h 4000500"/>
              <a:gd name="connsiteX67" fmla="*/ 476250 w 4876800"/>
              <a:gd name="connsiteY67" fmla="*/ 190500 h 4000500"/>
              <a:gd name="connsiteX68" fmla="*/ 381000 w 4876800"/>
              <a:gd name="connsiteY68" fmla="*/ 285750 h 4000500"/>
              <a:gd name="connsiteX69" fmla="*/ 381000 w 4876800"/>
              <a:gd name="connsiteY69" fmla="*/ 3048000 h 4000500"/>
              <a:gd name="connsiteX70" fmla="*/ 4495800 w 4876800"/>
              <a:gd name="connsiteY70" fmla="*/ 3048000 h 4000500"/>
              <a:gd name="connsiteX71" fmla="*/ 4495800 w 4876800"/>
              <a:gd name="connsiteY71" fmla="*/ 285750 h 4000500"/>
              <a:gd name="connsiteX72" fmla="*/ 4400550 w 4876800"/>
              <a:gd name="connsiteY72" fmla="*/ 190500 h 4000500"/>
              <a:gd name="connsiteX73" fmla="*/ 476250 w 4876800"/>
              <a:gd name="connsiteY73" fmla="*/ 0 h 4000500"/>
              <a:gd name="connsiteX74" fmla="*/ 4400550 w 4876800"/>
              <a:gd name="connsiteY74" fmla="*/ 0 h 4000500"/>
              <a:gd name="connsiteX75" fmla="*/ 4686300 w 4876800"/>
              <a:gd name="connsiteY75" fmla="*/ 285750 h 4000500"/>
              <a:gd name="connsiteX76" fmla="*/ 4686300 w 4876800"/>
              <a:gd name="connsiteY76" fmla="*/ 3048000 h 4000500"/>
              <a:gd name="connsiteX77" fmla="*/ 4781550 w 4876800"/>
              <a:gd name="connsiteY77" fmla="*/ 3048000 h 4000500"/>
              <a:gd name="connsiteX78" fmla="*/ 4876800 w 4876800"/>
              <a:gd name="connsiteY78" fmla="*/ 3143250 h 4000500"/>
              <a:gd name="connsiteX79" fmla="*/ 4876800 w 4876800"/>
              <a:gd name="connsiteY79" fmla="*/ 3333750 h 4000500"/>
              <a:gd name="connsiteX80" fmla="*/ 4210050 w 4876800"/>
              <a:gd name="connsiteY80" fmla="*/ 4000500 h 4000500"/>
              <a:gd name="connsiteX81" fmla="*/ 666750 w 4876800"/>
              <a:gd name="connsiteY81" fmla="*/ 4000500 h 4000500"/>
              <a:gd name="connsiteX82" fmla="*/ 0 w 4876800"/>
              <a:gd name="connsiteY82" fmla="*/ 3333750 h 4000500"/>
              <a:gd name="connsiteX83" fmla="*/ 0 w 4876800"/>
              <a:gd name="connsiteY83" fmla="*/ 3143250 h 4000500"/>
              <a:gd name="connsiteX84" fmla="*/ 95250 w 4876800"/>
              <a:gd name="connsiteY84" fmla="*/ 3048000 h 4000500"/>
              <a:gd name="connsiteX85" fmla="*/ 190500 w 4876800"/>
              <a:gd name="connsiteY85" fmla="*/ 3048000 h 4000500"/>
              <a:gd name="connsiteX86" fmla="*/ 190500 w 4876800"/>
              <a:gd name="connsiteY86" fmla="*/ 285750 h 4000500"/>
              <a:gd name="connsiteX87" fmla="*/ 476250 w 4876800"/>
              <a:gd name="connsiteY87" fmla="*/ 0 h 400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4876800" h="4000500">
                <a:moveTo>
                  <a:pt x="2438400" y="3429000"/>
                </a:moveTo>
                <a:lnTo>
                  <a:pt x="2819400" y="3429000"/>
                </a:lnTo>
                <a:cubicBezTo>
                  <a:pt x="2872011" y="3429000"/>
                  <a:pt x="2914650" y="3471639"/>
                  <a:pt x="2914650" y="3524250"/>
                </a:cubicBezTo>
                <a:cubicBezTo>
                  <a:pt x="2914650" y="3576861"/>
                  <a:pt x="2872011" y="3619500"/>
                  <a:pt x="2819400" y="3619500"/>
                </a:cubicBezTo>
                <a:lnTo>
                  <a:pt x="2438400" y="3619500"/>
                </a:lnTo>
                <a:cubicBezTo>
                  <a:pt x="2385789" y="3619500"/>
                  <a:pt x="2343150" y="3576861"/>
                  <a:pt x="2343150" y="3524250"/>
                </a:cubicBezTo>
                <a:cubicBezTo>
                  <a:pt x="2343150" y="3471639"/>
                  <a:pt x="2385789" y="3429000"/>
                  <a:pt x="2438400" y="3429000"/>
                </a:cubicBezTo>
                <a:close/>
                <a:moveTo>
                  <a:pt x="2057400" y="3429000"/>
                </a:moveTo>
                <a:cubicBezTo>
                  <a:pt x="2109973" y="3429000"/>
                  <a:pt x="2152650" y="3471676"/>
                  <a:pt x="2152650" y="3524250"/>
                </a:cubicBezTo>
                <a:cubicBezTo>
                  <a:pt x="2152650" y="3576823"/>
                  <a:pt x="2109973" y="3619500"/>
                  <a:pt x="2057400" y="3619500"/>
                </a:cubicBezTo>
                <a:cubicBezTo>
                  <a:pt x="2004826" y="3619500"/>
                  <a:pt x="1962150" y="3576823"/>
                  <a:pt x="1962150" y="3524250"/>
                </a:cubicBezTo>
                <a:cubicBezTo>
                  <a:pt x="1962150" y="3471676"/>
                  <a:pt x="2004826" y="3429000"/>
                  <a:pt x="2057400" y="3429000"/>
                </a:cubicBezTo>
                <a:close/>
                <a:moveTo>
                  <a:pt x="190500" y="3238500"/>
                </a:moveTo>
                <a:lnTo>
                  <a:pt x="190500" y="3333750"/>
                </a:lnTo>
                <a:cubicBezTo>
                  <a:pt x="190500" y="3596357"/>
                  <a:pt x="404143" y="3810000"/>
                  <a:pt x="666750" y="3810000"/>
                </a:cubicBezTo>
                <a:lnTo>
                  <a:pt x="4210050" y="3810000"/>
                </a:lnTo>
                <a:cubicBezTo>
                  <a:pt x="4472657" y="3810000"/>
                  <a:pt x="4686300" y="3596357"/>
                  <a:pt x="4686300" y="3333750"/>
                </a:cubicBezTo>
                <a:lnTo>
                  <a:pt x="4686300" y="3238500"/>
                </a:lnTo>
                <a:close/>
                <a:moveTo>
                  <a:pt x="1866900" y="2011486"/>
                </a:moveTo>
                <a:lnTo>
                  <a:pt x="1508373" y="2190750"/>
                </a:lnTo>
                <a:lnTo>
                  <a:pt x="2438400" y="2655763"/>
                </a:lnTo>
                <a:lnTo>
                  <a:pt x="3368427" y="2190750"/>
                </a:lnTo>
                <a:lnTo>
                  <a:pt x="3009900" y="2011486"/>
                </a:lnTo>
                <a:lnTo>
                  <a:pt x="2481002" y="2275954"/>
                </a:lnTo>
                <a:cubicBezTo>
                  <a:pt x="2467570" y="2282651"/>
                  <a:pt x="2452985" y="2286000"/>
                  <a:pt x="2438400" y="2286000"/>
                </a:cubicBezTo>
                <a:cubicBezTo>
                  <a:pt x="2423815" y="2286000"/>
                  <a:pt x="2409192" y="2282651"/>
                  <a:pt x="2395798" y="2275954"/>
                </a:cubicBezTo>
                <a:close/>
                <a:moveTo>
                  <a:pt x="1866900" y="1439986"/>
                </a:moveTo>
                <a:lnTo>
                  <a:pt x="1508373" y="1619250"/>
                </a:lnTo>
                <a:lnTo>
                  <a:pt x="2438400" y="2084263"/>
                </a:lnTo>
                <a:lnTo>
                  <a:pt x="3368427" y="1619250"/>
                </a:lnTo>
                <a:lnTo>
                  <a:pt x="3009900" y="1439986"/>
                </a:lnTo>
                <a:lnTo>
                  <a:pt x="2481002" y="1704454"/>
                </a:lnTo>
                <a:cubicBezTo>
                  <a:pt x="2467570" y="1711151"/>
                  <a:pt x="2452985" y="1714500"/>
                  <a:pt x="2438400" y="1714500"/>
                </a:cubicBezTo>
                <a:cubicBezTo>
                  <a:pt x="2423815" y="1714500"/>
                  <a:pt x="2409192" y="1711151"/>
                  <a:pt x="2395798" y="1704454"/>
                </a:cubicBezTo>
                <a:close/>
                <a:moveTo>
                  <a:pt x="2438400" y="582736"/>
                </a:moveTo>
                <a:lnTo>
                  <a:pt x="1508373" y="1047750"/>
                </a:lnTo>
                <a:lnTo>
                  <a:pt x="2438400" y="1512763"/>
                </a:lnTo>
                <a:lnTo>
                  <a:pt x="3368427" y="1047750"/>
                </a:lnTo>
                <a:close/>
                <a:moveTo>
                  <a:pt x="2438400" y="381000"/>
                </a:moveTo>
                <a:cubicBezTo>
                  <a:pt x="2452995" y="381000"/>
                  <a:pt x="2467589" y="384348"/>
                  <a:pt x="2481002" y="391046"/>
                </a:cubicBezTo>
                <a:lnTo>
                  <a:pt x="3624002" y="962546"/>
                </a:lnTo>
                <a:cubicBezTo>
                  <a:pt x="3656260" y="978694"/>
                  <a:pt x="3676650" y="1011659"/>
                  <a:pt x="3676650" y="1047750"/>
                </a:cubicBezTo>
                <a:cubicBezTo>
                  <a:pt x="3676650" y="1083841"/>
                  <a:pt x="3656260" y="1116806"/>
                  <a:pt x="3624002" y="1132954"/>
                </a:cubicBezTo>
                <a:lnTo>
                  <a:pt x="3222873" y="1333500"/>
                </a:lnTo>
                <a:lnTo>
                  <a:pt x="3624002" y="1534046"/>
                </a:lnTo>
                <a:cubicBezTo>
                  <a:pt x="3656260" y="1550194"/>
                  <a:pt x="3676650" y="1583159"/>
                  <a:pt x="3676650" y="1619250"/>
                </a:cubicBezTo>
                <a:cubicBezTo>
                  <a:pt x="3676650" y="1655341"/>
                  <a:pt x="3656260" y="1688306"/>
                  <a:pt x="3624002" y="1704454"/>
                </a:cubicBezTo>
                <a:lnTo>
                  <a:pt x="3222873" y="1905000"/>
                </a:lnTo>
                <a:lnTo>
                  <a:pt x="3624002" y="2105546"/>
                </a:lnTo>
                <a:cubicBezTo>
                  <a:pt x="3656260" y="2121694"/>
                  <a:pt x="3676650" y="2154659"/>
                  <a:pt x="3676650" y="2190750"/>
                </a:cubicBezTo>
                <a:cubicBezTo>
                  <a:pt x="3676650" y="2226841"/>
                  <a:pt x="3656260" y="2259806"/>
                  <a:pt x="3624002" y="2275954"/>
                </a:cubicBezTo>
                <a:lnTo>
                  <a:pt x="2481002" y="2847454"/>
                </a:lnTo>
                <a:cubicBezTo>
                  <a:pt x="2467570" y="2854151"/>
                  <a:pt x="2452985" y="2857500"/>
                  <a:pt x="2438400" y="2857500"/>
                </a:cubicBezTo>
                <a:cubicBezTo>
                  <a:pt x="2423815" y="2857500"/>
                  <a:pt x="2409192" y="2854151"/>
                  <a:pt x="2395798" y="2847454"/>
                </a:cubicBezTo>
                <a:lnTo>
                  <a:pt x="1252798" y="2275954"/>
                </a:lnTo>
                <a:cubicBezTo>
                  <a:pt x="1220539" y="2259806"/>
                  <a:pt x="1200150" y="2226841"/>
                  <a:pt x="1200150" y="2190750"/>
                </a:cubicBezTo>
                <a:cubicBezTo>
                  <a:pt x="1200150" y="2154659"/>
                  <a:pt x="1220539" y="2121694"/>
                  <a:pt x="1252798" y="2105546"/>
                </a:cubicBezTo>
                <a:lnTo>
                  <a:pt x="1653927" y="1905000"/>
                </a:lnTo>
                <a:lnTo>
                  <a:pt x="1252798" y="1704454"/>
                </a:lnTo>
                <a:cubicBezTo>
                  <a:pt x="1220539" y="1688306"/>
                  <a:pt x="1200150" y="1655341"/>
                  <a:pt x="1200150" y="1619250"/>
                </a:cubicBezTo>
                <a:cubicBezTo>
                  <a:pt x="1200150" y="1583159"/>
                  <a:pt x="1220539" y="1550194"/>
                  <a:pt x="1252798" y="1534046"/>
                </a:cubicBezTo>
                <a:lnTo>
                  <a:pt x="1653927" y="1333500"/>
                </a:lnTo>
                <a:lnTo>
                  <a:pt x="1252798" y="1132954"/>
                </a:lnTo>
                <a:cubicBezTo>
                  <a:pt x="1220539" y="1116806"/>
                  <a:pt x="1200150" y="1083841"/>
                  <a:pt x="1200150" y="1047750"/>
                </a:cubicBezTo>
                <a:cubicBezTo>
                  <a:pt x="1200150" y="1011659"/>
                  <a:pt x="1220539" y="978694"/>
                  <a:pt x="1252798" y="962546"/>
                </a:cubicBezTo>
                <a:lnTo>
                  <a:pt x="2395798" y="391046"/>
                </a:lnTo>
                <a:cubicBezTo>
                  <a:pt x="2409211" y="384348"/>
                  <a:pt x="2423806" y="381000"/>
                  <a:pt x="2438400" y="381000"/>
                </a:cubicBezTo>
                <a:close/>
                <a:moveTo>
                  <a:pt x="476250" y="190500"/>
                </a:moveTo>
                <a:cubicBezTo>
                  <a:pt x="423713" y="190500"/>
                  <a:pt x="381000" y="233213"/>
                  <a:pt x="381000" y="285750"/>
                </a:cubicBezTo>
                <a:lnTo>
                  <a:pt x="381000" y="3048000"/>
                </a:lnTo>
                <a:lnTo>
                  <a:pt x="4495800" y="3048000"/>
                </a:lnTo>
                <a:lnTo>
                  <a:pt x="4495800" y="285750"/>
                </a:lnTo>
                <a:cubicBezTo>
                  <a:pt x="4495800" y="233213"/>
                  <a:pt x="4453086" y="190500"/>
                  <a:pt x="4400550" y="190500"/>
                </a:cubicBezTo>
                <a:close/>
                <a:moveTo>
                  <a:pt x="476250" y="0"/>
                </a:moveTo>
                <a:lnTo>
                  <a:pt x="4400550" y="0"/>
                </a:lnTo>
                <a:cubicBezTo>
                  <a:pt x="4558122" y="0"/>
                  <a:pt x="4686300" y="128178"/>
                  <a:pt x="4686300" y="285750"/>
                </a:cubicBezTo>
                <a:lnTo>
                  <a:pt x="4686300" y="3048000"/>
                </a:lnTo>
                <a:lnTo>
                  <a:pt x="4781550" y="3048000"/>
                </a:lnTo>
                <a:cubicBezTo>
                  <a:pt x="4834161" y="3048000"/>
                  <a:pt x="4876800" y="3090639"/>
                  <a:pt x="4876800" y="3143250"/>
                </a:cubicBezTo>
                <a:lnTo>
                  <a:pt x="4876800" y="3333750"/>
                </a:lnTo>
                <a:cubicBezTo>
                  <a:pt x="4876800" y="3701393"/>
                  <a:pt x="4577693" y="4000500"/>
                  <a:pt x="4210050" y="4000500"/>
                </a:cubicBezTo>
                <a:lnTo>
                  <a:pt x="666750" y="4000500"/>
                </a:lnTo>
                <a:cubicBezTo>
                  <a:pt x="299107" y="4000500"/>
                  <a:pt x="0" y="3701393"/>
                  <a:pt x="0" y="3333750"/>
                </a:cubicBezTo>
                <a:lnTo>
                  <a:pt x="0" y="3143250"/>
                </a:lnTo>
                <a:cubicBezTo>
                  <a:pt x="0" y="3090639"/>
                  <a:pt x="42639" y="3048000"/>
                  <a:pt x="95250" y="3048000"/>
                </a:cubicBezTo>
                <a:lnTo>
                  <a:pt x="190500" y="3048000"/>
                </a:lnTo>
                <a:lnTo>
                  <a:pt x="190500" y="285750"/>
                </a:lnTo>
                <a:cubicBezTo>
                  <a:pt x="190500" y="128178"/>
                  <a:pt x="318678" y="0"/>
                  <a:pt x="476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098F396-7A9F-45E0-8671-E0C3284EEB04}"/>
              </a:ext>
            </a:extLst>
          </p:cNvPr>
          <p:cNvSpPr>
            <a:spLocks noChangeAspect="1"/>
          </p:cNvSpPr>
          <p:nvPr/>
        </p:nvSpPr>
        <p:spPr>
          <a:xfrm>
            <a:off x="2074157" y="10166293"/>
            <a:ext cx="853440" cy="700086"/>
          </a:xfrm>
          <a:custGeom>
            <a:avLst/>
            <a:gdLst>
              <a:gd name="connsiteX0" fmla="*/ 3252784 w 6505577"/>
              <a:gd name="connsiteY0" fmla="*/ 4588436 h 5336593"/>
              <a:gd name="connsiteX1" fmla="*/ 3379846 w 6505577"/>
              <a:gd name="connsiteY1" fmla="*/ 4715498 h 5336593"/>
              <a:gd name="connsiteX2" fmla="*/ 3252784 w 6505577"/>
              <a:gd name="connsiteY2" fmla="*/ 4842560 h 5336593"/>
              <a:gd name="connsiteX3" fmla="*/ 3125722 w 6505577"/>
              <a:gd name="connsiteY3" fmla="*/ 4715498 h 5336593"/>
              <a:gd name="connsiteX4" fmla="*/ 3252784 w 6505577"/>
              <a:gd name="connsiteY4" fmla="*/ 4588436 h 5336593"/>
              <a:gd name="connsiteX5" fmla="*/ 3252786 w 6505577"/>
              <a:gd name="connsiteY5" fmla="*/ 3574976 h 5336593"/>
              <a:gd name="connsiteX6" fmla="*/ 3379848 w 6505577"/>
              <a:gd name="connsiteY6" fmla="*/ 3702038 h 5336593"/>
              <a:gd name="connsiteX7" fmla="*/ 3252786 w 6505577"/>
              <a:gd name="connsiteY7" fmla="*/ 3829100 h 5336593"/>
              <a:gd name="connsiteX8" fmla="*/ 3125724 w 6505577"/>
              <a:gd name="connsiteY8" fmla="*/ 3702038 h 5336593"/>
              <a:gd name="connsiteX9" fmla="*/ 3252786 w 6505577"/>
              <a:gd name="connsiteY9" fmla="*/ 3574976 h 5336593"/>
              <a:gd name="connsiteX10" fmla="*/ 1156861 w 6505577"/>
              <a:gd name="connsiteY10" fmla="*/ 3311988 h 5336593"/>
              <a:gd name="connsiteX11" fmla="*/ 413995 w 6505577"/>
              <a:gd name="connsiteY11" fmla="*/ 3683397 h 5336593"/>
              <a:gd name="connsiteX12" fmla="*/ 3252789 w 6505577"/>
              <a:gd name="connsiteY12" fmla="*/ 5068174 h 5336593"/>
              <a:gd name="connsiteX13" fmla="*/ 6091582 w 6505577"/>
              <a:gd name="connsiteY13" fmla="*/ 3683397 h 5336593"/>
              <a:gd name="connsiteX14" fmla="*/ 5348716 w 6505577"/>
              <a:gd name="connsiteY14" fmla="*/ 3312037 h 5336593"/>
              <a:gd name="connsiteX15" fmla="*/ 3308478 w 6505577"/>
              <a:gd name="connsiteY15" fmla="*/ 4307242 h 5336593"/>
              <a:gd name="connsiteX16" fmla="*/ 3252789 w 6505577"/>
              <a:gd name="connsiteY16" fmla="*/ 4320097 h 5336593"/>
              <a:gd name="connsiteX17" fmla="*/ 3197100 w 6505577"/>
              <a:gd name="connsiteY17" fmla="*/ 4307242 h 5336593"/>
              <a:gd name="connsiteX18" fmla="*/ 3252788 w 6505577"/>
              <a:gd name="connsiteY18" fmla="*/ 2477696 h 5336593"/>
              <a:gd name="connsiteX19" fmla="*/ 3379850 w 6505577"/>
              <a:gd name="connsiteY19" fmla="*/ 2604758 h 5336593"/>
              <a:gd name="connsiteX20" fmla="*/ 3252788 w 6505577"/>
              <a:gd name="connsiteY20" fmla="*/ 2731820 h 5336593"/>
              <a:gd name="connsiteX21" fmla="*/ 3125726 w 6505577"/>
              <a:gd name="connsiteY21" fmla="*/ 2604758 h 5336593"/>
              <a:gd name="connsiteX22" fmla="*/ 3252788 w 6505577"/>
              <a:gd name="connsiteY22" fmla="*/ 2477696 h 5336593"/>
              <a:gd name="connsiteX23" fmla="*/ 1156861 w 6505577"/>
              <a:gd name="connsiteY23" fmla="*/ 2295491 h 5336593"/>
              <a:gd name="connsiteX24" fmla="*/ 413995 w 6505577"/>
              <a:gd name="connsiteY24" fmla="*/ 2666900 h 5336593"/>
              <a:gd name="connsiteX25" fmla="*/ 3252789 w 6505577"/>
              <a:gd name="connsiteY25" fmla="*/ 4051678 h 5336593"/>
              <a:gd name="connsiteX26" fmla="*/ 6091582 w 6505577"/>
              <a:gd name="connsiteY26" fmla="*/ 2666900 h 5336593"/>
              <a:gd name="connsiteX27" fmla="*/ 5348766 w 6505577"/>
              <a:gd name="connsiteY27" fmla="*/ 2295541 h 5336593"/>
              <a:gd name="connsiteX28" fmla="*/ 3308478 w 6505577"/>
              <a:gd name="connsiteY28" fmla="*/ 3290744 h 5336593"/>
              <a:gd name="connsiteX29" fmla="*/ 3252789 w 6505577"/>
              <a:gd name="connsiteY29" fmla="*/ 3303599 h 5336593"/>
              <a:gd name="connsiteX30" fmla="*/ 3197100 w 6505577"/>
              <a:gd name="connsiteY30" fmla="*/ 3290744 h 5336593"/>
              <a:gd name="connsiteX31" fmla="*/ 3252789 w 6505577"/>
              <a:gd name="connsiteY31" fmla="*/ 268455 h 5336593"/>
              <a:gd name="connsiteX32" fmla="*/ 416874 w 6505577"/>
              <a:gd name="connsiteY32" fmla="*/ 1651793 h 5336593"/>
              <a:gd name="connsiteX33" fmla="*/ 3252789 w 6505577"/>
              <a:gd name="connsiteY33" fmla="*/ 3035181 h 5336593"/>
              <a:gd name="connsiteX34" fmla="*/ 6088704 w 6505577"/>
              <a:gd name="connsiteY34" fmla="*/ 1651793 h 5336593"/>
              <a:gd name="connsiteX35" fmla="*/ 3252789 w 6505577"/>
              <a:gd name="connsiteY35" fmla="*/ 0 h 5336593"/>
              <a:gd name="connsiteX36" fmla="*/ 3308478 w 6505577"/>
              <a:gd name="connsiteY36" fmla="*/ 12842 h 5336593"/>
              <a:gd name="connsiteX37" fmla="*/ 6434203 w 6505577"/>
              <a:gd name="connsiteY37" fmla="*/ 1537586 h 5336593"/>
              <a:gd name="connsiteX38" fmla="*/ 6505576 w 6505577"/>
              <a:gd name="connsiteY38" fmla="*/ 1651793 h 5336593"/>
              <a:gd name="connsiteX39" fmla="*/ 6434253 w 6505577"/>
              <a:gd name="connsiteY39" fmla="*/ 1766000 h 5336593"/>
              <a:gd name="connsiteX40" fmla="*/ 5636393 w 6505577"/>
              <a:gd name="connsiteY40" fmla="*/ 2155227 h 5336593"/>
              <a:gd name="connsiteX41" fmla="*/ 6435345 w 6505577"/>
              <a:gd name="connsiteY41" fmla="*/ 2554628 h 5336593"/>
              <a:gd name="connsiteX42" fmla="*/ 6505576 w 6505577"/>
              <a:gd name="connsiteY42" fmla="*/ 2668935 h 5336593"/>
              <a:gd name="connsiteX43" fmla="*/ 6434253 w 6505577"/>
              <a:gd name="connsiteY43" fmla="*/ 2782496 h 5336593"/>
              <a:gd name="connsiteX44" fmla="*/ 5636343 w 6505577"/>
              <a:gd name="connsiteY44" fmla="*/ 3171723 h 5336593"/>
              <a:gd name="connsiteX45" fmla="*/ 6435345 w 6505577"/>
              <a:gd name="connsiteY45" fmla="*/ 3571126 h 5336593"/>
              <a:gd name="connsiteX46" fmla="*/ 6505576 w 6505577"/>
              <a:gd name="connsiteY46" fmla="*/ 3685432 h 5336593"/>
              <a:gd name="connsiteX47" fmla="*/ 6434203 w 6505577"/>
              <a:gd name="connsiteY47" fmla="*/ 3798993 h 5336593"/>
              <a:gd name="connsiteX48" fmla="*/ 3308478 w 6505577"/>
              <a:gd name="connsiteY48" fmla="*/ 5323738 h 5336593"/>
              <a:gd name="connsiteX49" fmla="*/ 3252789 w 6505577"/>
              <a:gd name="connsiteY49" fmla="*/ 5336593 h 5336593"/>
              <a:gd name="connsiteX50" fmla="*/ 3197100 w 6505577"/>
              <a:gd name="connsiteY50" fmla="*/ 5323738 h 5336593"/>
              <a:gd name="connsiteX51" fmla="*/ 71374 w 6505577"/>
              <a:gd name="connsiteY51" fmla="*/ 3798993 h 5336593"/>
              <a:gd name="connsiteX52" fmla="*/ 1 w 6505577"/>
              <a:gd name="connsiteY52" fmla="*/ 3685432 h 5336593"/>
              <a:gd name="connsiteX53" fmla="*/ 70233 w 6505577"/>
              <a:gd name="connsiteY53" fmla="*/ 3571126 h 5336593"/>
              <a:gd name="connsiteX54" fmla="*/ 869234 w 6505577"/>
              <a:gd name="connsiteY54" fmla="*/ 3171723 h 5336593"/>
              <a:gd name="connsiteX55" fmla="*/ 71374 w 6505577"/>
              <a:gd name="connsiteY55" fmla="*/ 2782496 h 5336593"/>
              <a:gd name="connsiteX56" fmla="*/ 1 w 6505577"/>
              <a:gd name="connsiteY56" fmla="*/ 2668935 h 5336593"/>
              <a:gd name="connsiteX57" fmla="*/ 70233 w 6505577"/>
              <a:gd name="connsiteY57" fmla="*/ 2554628 h 5336593"/>
              <a:gd name="connsiteX58" fmla="*/ 869234 w 6505577"/>
              <a:gd name="connsiteY58" fmla="*/ 2155177 h 5336593"/>
              <a:gd name="connsiteX59" fmla="*/ 71374 w 6505577"/>
              <a:gd name="connsiteY59" fmla="*/ 1766000 h 5336593"/>
              <a:gd name="connsiteX60" fmla="*/ 1 w 6505577"/>
              <a:gd name="connsiteY60" fmla="*/ 1651793 h 5336593"/>
              <a:gd name="connsiteX61" fmla="*/ 71374 w 6505577"/>
              <a:gd name="connsiteY61" fmla="*/ 1537586 h 5336593"/>
              <a:gd name="connsiteX62" fmla="*/ 3197100 w 6505577"/>
              <a:gd name="connsiteY62" fmla="*/ 12842 h 5336593"/>
              <a:gd name="connsiteX63" fmla="*/ 3252789 w 6505577"/>
              <a:gd name="connsiteY63" fmla="*/ 0 h 5336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505577" h="5336593">
                <a:moveTo>
                  <a:pt x="3252784" y="4588436"/>
                </a:moveTo>
                <a:cubicBezTo>
                  <a:pt x="3322917" y="4588436"/>
                  <a:pt x="3379846" y="4645366"/>
                  <a:pt x="3379846" y="4715498"/>
                </a:cubicBezTo>
                <a:cubicBezTo>
                  <a:pt x="3379846" y="4785631"/>
                  <a:pt x="3322917" y="4842560"/>
                  <a:pt x="3252784" y="4842560"/>
                </a:cubicBezTo>
                <a:cubicBezTo>
                  <a:pt x="3182652" y="4842560"/>
                  <a:pt x="3125722" y="4785631"/>
                  <a:pt x="3125722" y="4715498"/>
                </a:cubicBezTo>
                <a:cubicBezTo>
                  <a:pt x="3125722" y="4645366"/>
                  <a:pt x="3182652" y="4588436"/>
                  <a:pt x="3252784" y="4588436"/>
                </a:cubicBezTo>
                <a:close/>
                <a:moveTo>
                  <a:pt x="3252786" y="3574976"/>
                </a:moveTo>
                <a:cubicBezTo>
                  <a:pt x="3322919" y="3574976"/>
                  <a:pt x="3379848" y="3631906"/>
                  <a:pt x="3379848" y="3702038"/>
                </a:cubicBezTo>
                <a:cubicBezTo>
                  <a:pt x="3379848" y="3772171"/>
                  <a:pt x="3322919" y="3829100"/>
                  <a:pt x="3252786" y="3829100"/>
                </a:cubicBezTo>
                <a:cubicBezTo>
                  <a:pt x="3182654" y="3829100"/>
                  <a:pt x="3125724" y="3772171"/>
                  <a:pt x="3125724" y="3702038"/>
                </a:cubicBezTo>
                <a:cubicBezTo>
                  <a:pt x="3125724" y="3631906"/>
                  <a:pt x="3182654" y="3574976"/>
                  <a:pt x="3252786" y="3574976"/>
                </a:cubicBezTo>
                <a:close/>
                <a:moveTo>
                  <a:pt x="1156861" y="3311988"/>
                </a:moveTo>
                <a:lnTo>
                  <a:pt x="413995" y="3683397"/>
                </a:lnTo>
                <a:lnTo>
                  <a:pt x="3252789" y="5068174"/>
                </a:lnTo>
                <a:lnTo>
                  <a:pt x="6091582" y="3683397"/>
                </a:lnTo>
                <a:lnTo>
                  <a:pt x="5348716" y="3312037"/>
                </a:lnTo>
                <a:lnTo>
                  <a:pt x="3308478" y="4307242"/>
                </a:lnTo>
                <a:cubicBezTo>
                  <a:pt x="3290907" y="4315828"/>
                  <a:pt x="3271848" y="4320097"/>
                  <a:pt x="3252789" y="4320097"/>
                </a:cubicBezTo>
                <a:cubicBezTo>
                  <a:pt x="3233729" y="4320097"/>
                  <a:pt x="3214670" y="4315828"/>
                  <a:pt x="3197100" y="4307242"/>
                </a:cubicBezTo>
                <a:close/>
                <a:moveTo>
                  <a:pt x="3252788" y="2477696"/>
                </a:moveTo>
                <a:cubicBezTo>
                  <a:pt x="3322921" y="2477696"/>
                  <a:pt x="3379850" y="2534626"/>
                  <a:pt x="3379850" y="2604758"/>
                </a:cubicBezTo>
                <a:cubicBezTo>
                  <a:pt x="3379850" y="2674891"/>
                  <a:pt x="3322921" y="2731820"/>
                  <a:pt x="3252788" y="2731820"/>
                </a:cubicBezTo>
                <a:cubicBezTo>
                  <a:pt x="3182656" y="2731820"/>
                  <a:pt x="3125726" y="2674891"/>
                  <a:pt x="3125726" y="2604758"/>
                </a:cubicBezTo>
                <a:cubicBezTo>
                  <a:pt x="3125726" y="2534626"/>
                  <a:pt x="3182656" y="2477696"/>
                  <a:pt x="3252788" y="2477696"/>
                </a:cubicBezTo>
                <a:close/>
                <a:moveTo>
                  <a:pt x="1156861" y="2295491"/>
                </a:moveTo>
                <a:lnTo>
                  <a:pt x="413995" y="2666900"/>
                </a:lnTo>
                <a:lnTo>
                  <a:pt x="3252789" y="4051678"/>
                </a:lnTo>
                <a:lnTo>
                  <a:pt x="6091582" y="2666900"/>
                </a:lnTo>
                <a:lnTo>
                  <a:pt x="5348766" y="2295541"/>
                </a:lnTo>
                <a:lnTo>
                  <a:pt x="3308478" y="3290744"/>
                </a:lnTo>
                <a:cubicBezTo>
                  <a:pt x="3290907" y="3299331"/>
                  <a:pt x="3271848" y="3303599"/>
                  <a:pt x="3252789" y="3303599"/>
                </a:cubicBezTo>
                <a:cubicBezTo>
                  <a:pt x="3233729" y="3303599"/>
                  <a:pt x="3214670" y="3299331"/>
                  <a:pt x="3197100" y="3290744"/>
                </a:cubicBezTo>
                <a:close/>
                <a:moveTo>
                  <a:pt x="3252789" y="268455"/>
                </a:moveTo>
                <a:lnTo>
                  <a:pt x="416874" y="1651793"/>
                </a:lnTo>
                <a:lnTo>
                  <a:pt x="3252789" y="3035181"/>
                </a:lnTo>
                <a:lnTo>
                  <a:pt x="6088704" y="1651793"/>
                </a:lnTo>
                <a:close/>
                <a:moveTo>
                  <a:pt x="3252789" y="0"/>
                </a:moveTo>
                <a:cubicBezTo>
                  <a:pt x="3271848" y="0"/>
                  <a:pt x="3290907" y="4281"/>
                  <a:pt x="3308478" y="12842"/>
                </a:cubicBezTo>
                <a:lnTo>
                  <a:pt x="6434203" y="1537586"/>
                </a:lnTo>
                <a:cubicBezTo>
                  <a:pt x="6477881" y="1558879"/>
                  <a:pt x="6505576" y="1603202"/>
                  <a:pt x="6505576" y="1651793"/>
                </a:cubicBezTo>
                <a:cubicBezTo>
                  <a:pt x="6505576" y="1700385"/>
                  <a:pt x="6477881" y="1744707"/>
                  <a:pt x="6434253" y="1766000"/>
                </a:cubicBezTo>
                <a:lnTo>
                  <a:pt x="5636393" y="2155227"/>
                </a:lnTo>
                <a:lnTo>
                  <a:pt x="6435345" y="2554628"/>
                </a:lnTo>
                <a:cubicBezTo>
                  <a:pt x="6478576" y="2576269"/>
                  <a:pt x="6505825" y="2620542"/>
                  <a:pt x="6505576" y="2668935"/>
                </a:cubicBezTo>
                <a:cubicBezTo>
                  <a:pt x="6505328" y="2717278"/>
                  <a:pt x="6477682" y="2761303"/>
                  <a:pt x="6434253" y="2782496"/>
                </a:cubicBezTo>
                <a:lnTo>
                  <a:pt x="5636343" y="3171723"/>
                </a:lnTo>
                <a:lnTo>
                  <a:pt x="6435345" y="3571126"/>
                </a:lnTo>
                <a:cubicBezTo>
                  <a:pt x="6478576" y="3592766"/>
                  <a:pt x="6505825" y="3637039"/>
                  <a:pt x="6505576" y="3685432"/>
                </a:cubicBezTo>
                <a:cubicBezTo>
                  <a:pt x="6505328" y="3733775"/>
                  <a:pt x="6477682" y="3777800"/>
                  <a:pt x="6434203" y="3798993"/>
                </a:cubicBezTo>
                <a:lnTo>
                  <a:pt x="3308478" y="5323738"/>
                </a:lnTo>
                <a:cubicBezTo>
                  <a:pt x="3290907" y="5332324"/>
                  <a:pt x="3271848" y="5336593"/>
                  <a:pt x="3252789" y="5336593"/>
                </a:cubicBezTo>
                <a:cubicBezTo>
                  <a:pt x="3233729" y="5336593"/>
                  <a:pt x="3214670" y="5332324"/>
                  <a:pt x="3197100" y="5323738"/>
                </a:cubicBezTo>
                <a:lnTo>
                  <a:pt x="71374" y="3798993"/>
                </a:lnTo>
                <a:cubicBezTo>
                  <a:pt x="27895" y="3777800"/>
                  <a:pt x="249" y="3733775"/>
                  <a:pt x="1" y="3685432"/>
                </a:cubicBezTo>
                <a:cubicBezTo>
                  <a:pt x="-247" y="3637039"/>
                  <a:pt x="27002" y="3592766"/>
                  <a:pt x="70233" y="3571126"/>
                </a:cubicBezTo>
                <a:lnTo>
                  <a:pt x="869234" y="3171723"/>
                </a:lnTo>
                <a:lnTo>
                  <a:pt x="71374" y="2782496"/>
                </a:lnTo>
                <a:cubicBezTo>
                  <a:pt x="27895" y="2761303"/>
                  <a:pt x="249" y="2717278"/>
                  <a:pt x="1" y="2668935"/>
                </a:cubicBezTo>
                <a:cubicBezTo>
                  <a:pt x="-247" y="2620591"/>
                  <a:pt x="27002" y="2576269"/>
                  <a:pt x="70233" y="2554628"/>
                </a:cubicBezTo>
                <a:lnTo>
                  <a:pt x="869234" y="2155177"/>
                </a:lnTo>
                <a:lnTo>
                  <a:pt x="71374" y="1766000"/>
                </a:lnTo>
                <a:cubicBezTo>
                  <a:pt x="27697" y="1744707"/>
                  <a:pt x="1" y="1700385"/>
                  <a:pt x="1" y="1651793"/>
                </a:cubicBezTo>
                <a:cubicBezTo>
                  <a:pt x="1" y="1603202"/>
                  <a:pt x="27697" y="1558929"/>
                  <a:pt x="71374" y="1537586"/>
                </a:cubicBezTo>
                <a:lnTo>
                  <a:pt x="3197100" y="12842"/>
                </a:lnTo>
                <a:cubicBezTo>
                  <a:pt x="3214670" y="4281"/>
                  <a:pt x="3233729" y="0"/>
                  <a:pt x="325278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D5E224F4-89CC-4918-B142-B3BBC592AAE6}"/>
              </a:ext>
            </a:extLst>
          </p:cNvPr>
          <p:cNvSpPr>
            <a:spLocks noChangeAspect="1"/>
          </p:cNvSpPr>
          <p:nvPr/>
        </p:nvSpPr>
        <p:spPr>
          <a:xfrm>
            <a:off x="2073547" y="4850443"/>
            <a:ext cx="853440" cy="694030"/>
          </a:xfrm>
          <a:custGeom>
            <a:avLst/>
            <a:gdLst>
              <a:gd name="connsiteX0" fmla="*/ 1049674 w 4876809"/>
              <a:gd name="connsiteY0" fmla="*/ 3138401 h 3965886"/>
              <a:gd name="connsiteX1" fmla="*/ 1214476 w 4876809"/>
              <a:gd name="connsiteY1" fmla="*/ 3303202 h 3965886"/>
              <a:gd name="connsiteX2" fmla="*/ 1049674 w 4876809"/>
              <a:gd name="connsiteY2" fmla="*/ 3468004 h 3965886"/>
              <a:gd name="connsiteX3" fmla="*/ 884873 w 4876809"/>
              <a:gd name="connsiteY3" fmla="*/ 3303202 h 3965886"/>
              <a:gd name="connsiteX4" fmla="*/ 1049674 w 4876809"/>
              <a:gd name="connsiteY4" fmla="*/ 3138401 h 3965886"/>
              <a:gd name="connsiteX5" fmla="*/ 237029 w 4876809"/>
              <a:gd name="connsiteY5" fmla="*/ 1418977 h 3965886"/>
              <a:gd name="connsiteX6" fmla="*/ 237029 w 4876809"/>
              <a:gd name="connsiteY6" fmla="*/ 3728856 h 3965886"/>
              <a:gd name="connsiteX7" fmla="*/ 1411824 w 4876809"/>
              <a:gd name="connsiteY7" fmla="*/ 3728856 h 3965886"/>
              <a:gd name="connsiteX8" fmla="*/ 1411976 w 4876809"/>
              <a:gd name="connsiteY8" fmla="*/ 3728847 h 3965886"/>
              <a:gd name="connsiteX9" fmla="*/ 1411824 w 4876809"/>
              <a:gd name="connsiteY9" fmla="*/ 1418977 h 3965886"/>
              <a:gd name="connsiteX10" fmla="*/ 3284220 w 4876809"/>
              <a:gd name="connsiteY10" fmla="*/ 237029 h 3965886"/>
              <a:gd name="connsiteX11" fmla="*/ 3139526 w 4876809"/>
              <a:gd name="connsiteY11" fmla="*/ 328298 h 3965886"/>
              <a:gd name="connsiteX12" fmla="*/ 3044676 w 4876809"/>
              <a:gd name="connsiteY12" fmla="*/ 604704 h 3965886"/>
              <a:gd name="connsiteX13" fmla="*/ 2544889 w 4876809"/>
              <a:gd name="connsiteY13" fmla="*/ 1330814 h 3965886"/>
              <a:gd name="connsiteX14" fmla="*/ 2040474 w 4876809"/>
              <a:gd name="connsiteY14" fmla="*/ 1752790 h 3965886"/>
              <a:gd name="connsiteX15" fmla="*/ 1964436 w 4876809"/>
              <a:gd name="connsiteY15" fmla="*/ 1780403 h 3965886"/>
              <a:gd name="connsiteX16" fmla="*/ 1648873 w 4876809"/>
              <a:gd name="connsiteY16" fmla="*/ 1780403 h 3965886"/>
              <a:gd name="connsiteX17" fmla="*/ 1648873 w 4876809"/>
              <a:gd name="connsiteY17" fmla="*/ 3306270 h 3965886"/>
              <a:gd name="connsiteX18" fmla="*/ 1824809 w 4876809"/>
              <a:gd name="connsiteY18" fmla="*/ 3306270 h 3965886"/>
              <a:gd name="connsiteX19" fmla="*/ 1876387 w 4876809"/>
              <a:gd name="connsiteY19" fmla="*/ 3318091 h 3965886"/>
              <a:gd name="connsiteX20" fmla="*/ 2048551 w 4876809"/>
              <a:gd name="connsiteY20" fmla="*/ 3401311 h 3965886"/>
              <a:gd name="connsiteX21" fmla="*/ 3072841 w 4876809"/>
              <a:gd name="connsiteY21" fmla="*/ 3635883 h 3965886"/>
              <a:gd name="connsiteX22" fmla="*/ 3613099 w 4876809"/>
              <a:gd name="connsiteY22" fmla="*/ 3635883 h 3965886"/>
              <a:gd name="connsiteX23" fmla="*/ 3777901 w 4876809"/>
              <a:gd name="connsiteY23" fmla="*/ 3635883 h 3965886"/>
              <a:gd name="connsiteX24" fmla="*/ 4193610 w 4876809"/>
              <a:gd name="connsiteY24" fmla="*/ 3635883 h 3965886"/>
              <a:gd name="connsiteX25" fmla="*/ 4343172 w 4876809"/>
              <a:gd name="connsiteY25" fmla="*/ 3486379 h 3965886"/>
              <a:gd name="connsiteX26" fmla="*/ 4193629 w 4876809"/>
              <a:gd name="connsiteY26" fmla="*/ 3336836 h 3965886"/>
              <a:gd name="connsiteX27" fmla="*/ 4123868 w 4876809"/>
              <a:gd name="connsiteY27" fmla="*/ 3336836 h 3965886"/>
              <a:gd name="connsiteX28" fmla="*/ 4005358 w 4876809"/>
              <a:gd name="connsiteY28" fmla="*/ 3218326 h 3965886"/>
              <a:gd name="connsiteX29" fmla="*/ 4123868 w 4876809"/>
              <a:gd name="connsiteY29" fmla="*/ 3099816 h 3965886"/>
              <a:gd name="connsiteX30" fmla="*/ 4292498 w 4876809"/>
              <a:gd name="connsiteY30" fmla="*/ 3099816 h 3965886"/>
              <a:gd name="connsiteX31" fmla="*/ 4442041 w 4876809"/>
              <a:gd name="connsiteY31" fmla="*/ 2950283 h 3965886"/>
              <a:gd name="connsiteX32" fmla="*/ 4292498 w 4876809"/>
              <a:gd name="connsiteY32" fmla="*/ 2800740 h 3965886"/>
              <a:gd name="connsiteX33" fmla="*/ 4222737 w 4876809"/>
              <a:gd name="connsiteY33" fmla="*/ 2800740 h 3965886"/>
              <a:gd name="connsiteX34" fmla="*/ 4104227 w 4876809"/>
              <a:gd name="connsiteY34" fmla="*/ 2682230 h 3965886"/>
              <a:gd name="connsiteX35" fmla="*/ 4222737 w 4876809"/>
              <a:gd name="connsiteY35" fmla="*/ 2563720 h 3965886"/>
              <a:gd name="connsiteX36" fmla="*/ 4391368 w 4876809"/>
              <a:gd name="connsiteY36" fmla="*/ 2563720 h 3965886"/>
              <a:gd name="connsiteX37" fmla="*/ 4540910 w 4876809"/>
              <a:gd name="connsiteY37" fmla="*/ 2414178 h 3965886"/>
              <a:gd name="connsiteX38" fmla="*/ 4391368 w 4876809"/>
              <a:gd name="connsiteY38" fmla="*/ 2264635 h 3965886"/>
              <a:gd name="connsiteX39" fmla="*/ 4321607 w 4876809"/>
              <a:gd name="connsiteY39" fmla="*/ 2264635 h 3965886"/>
              <a:gd name="connsiteX40" fmla="*/ 4203097 w 4876809"/>
              <a:gd name="connsiteY40" fmla="*/ 2146125 h 3965886"/>
              <a:gd name="connsiteX41" fmla="*/ 4321607 w 4876809"/>
              <a:gd name="connsiteY41" fmla="*/ 2027615 h 3965886"/>
              <a:gd name="connsiteX42" fmla="*/ 4490256 w 4876809"/>
              <a:gd name="connsiteY42" fmla="*/ 2027615 h 3965886"/>
              <a:gd name="connsiteX43" fmla="*/ 4639808 w 4876809"/>
              <a:gd name="connsiteY43" fmla="*/ 1878082 h 3965886"/>
              <a:gd name="connsiteX44" fmla="*/ 4490276 w 4876809"/>
              <a:gd name="connsiteY44" fmla="*/ 1728540 h 3965886"/>
              <a:gd name="connsiteX45" fmla="*/ 3292573 w 4876809"/>
              <a:gd name="connsiteY45" fmla="*/ 1728540 h 3965886"/>
              <a:gd name="connsiteX46" fmla="*/ 3178788 w 4876809"/>
              <a:gd name="connsiteY46" fmla="*/ 1642948 h 3965886"/>
              <a:gd name="connsiteX47" fmla="*/ 3183836 w 4876809"/>
              <a:gd name="connsiteY47" fmla="*/ 1560223 h 3965886"/>
              <a:gd name="connsiteX48" fmla="*/ 3321882 w 4876809"/>
              <a:gd name="connsiteY48" fmla="*/ 1250642 h 3965886"/>
              <a:gd name="connsiteX49" fmla="*/ 3443907 w 4876809"/>
              <a:gd name="connsiteY49" fmla="*/ 680390 h 3965886"/>
              <a:gd name="connsiteX50" fmla="*/ 3444488 w 4876809"/>
              <a:gd name="connsiteY50" fmla="*/ 397297 h 3965886"/>
              <a:gd name="connsiteX51" fmla="*/ 3284220 w 4876809"/>
              <a:gd name="connsiteY51" fmla="*/ 237029 h 3965886"/>
              <a:gd name="connsiteX52" fmla="*/ 3284210 w 4876809"/>
              <a:gd name="connsiteY52" fmla="*/ 0 h 3965886"/>
              <a:gd name="connsiteX53" fmla="*/ 3681508 w 4876809"/>
              <a:gd name="connsiteY53" fmla="*/ 397297 h 3965886"/>
              <a:gd name="connsiteX54" fmla="*/ 3680927 w 4876809"/>
              <a:gd name="connsiteY54" fmla="*/ 680885 h 3965886"/>
              <a:gd name="connsiteX55" fmla="*/ 3538356 w 4876809"/>
              <a:gd name="connsiteY55" fmla="*/ 1347168 h 3965886"/>
              <a:gd name="connsiteX56" fmla="*/ 3473986 w 4876809"/>
              <a:gd name="connsiteY56" fmla="*/ 1491491 h 3965886"/>
              <a:gd name="connsiteX57" fmla="*/ 4490256 w 4876809"/>
              <a:gd name="connsiteY57" fmla="*/ 1491491 h 3965886"/>
              <a:gd name="connsiteX58" fmla="*/ 4876809 w 4876809"/>
              <a:gd name="connsiteY58" fmla="*/ 1878063 h 3965886"/>
              <a:gd name="connsiteX59" fmla="*/ 4710093 w 4876809"/>
              <a:gd name="connsiteY59" fmla="*/ 2195760 h 3965886"/>
              <a:gd name="connsiteX60" fmla="*/ 4777921 w 4876809"/>
              <a:gd name="connsiteY60" fmla="*/ 2414159 h 3965886"/>
              <a:gd name="connsiteX61" fmla="*/ 4611214 w 4876809"/>
              <a:gd name="connsiteY61" fmla="*/ 2731875 h 3965886"/>
              <a:gd name="connsiteX62" fmla="*/ 4679042 w 4876809"/>
              <a:gd name="connsiteY62" fmla="*/ 2950273 h 3965886"/>
              <a:gd name="connsiteX63" fmla="*/ 4512326 w 4876809"/>
              <a:gd name="connsiteY63" fmla="*/ 3267970 h 3965886"/>
              <a:gd name="connsiteX64" fmla="*/ 4580153 w 4876809"/>
              <a:gd name="connsiteY64" fmla="*/ 3486369 h 3965886"/>
              <a:gd name="connsiteX65" fmla="*/ 4193581 w 4876809"/>
              <a:gd name="connsiteY65" fmla="*/ 3872922 h 3965886"/>
              <a:gd name="connsiteX66" fmla="*/ 3777872 w 4876809"/>
              <a:gd name="connsiteY66" fmla="*/ 3872922 h 3965886"/>
              <a:gd name="connsiteX67" fmla="*/ 3613071 w 4876809"/>
              <a:gd name="connsiteY67" fmla="*/ 3872922 h 3965886"/>
              <a:gd name="connsiteX68" fmla="*/ 3072813 w 4876809"/>
              <a:gd name="connsiteY68" fmla="*/ 3872922 h 3965886"/>
              <a:gd name="connsiteX69" fmla="*/ 1945367 w 4876809"/>
              <a:gd name="connsiteY69" fmla="*/ 3614718 h 3965886"/>
              <a:gd name="connsiteX70" fmla="*/ 1797644 w 4876809"/>
              <a:gd name="connsiteY70" fmla="*/ 3543309 h 3965886"/>
              <a:gd name="connsiteX71" fmla="*/ 1648854 w 4876809"/>
              <a:gd name="connsiteY71" fmla="*/ 3543309 h 3965886"/>
              <a:gd name="connsiteX72" fmla="*/ 1648854 w 4876809"/>
              <a:gd name="connsiteY72" fmla="*/ 3728856 h 3965886"/>
              <a:gd name="connsiteX73" fmla="*/ 1411824 w 4876809"/>
              <a:gd name="connsiteY73" fmla="*/ 3965886 h 3965886"/>
              <a:gd name="connsiteX74" fmla="*/ 237029 w 4876809"/>
              <a:gd name="connsiteY74" fmla="*/ 3965886 h 3965886"/>
              <a:gd name="connsiteX75" fmla="*/ 0 w 4876809"/>
              <a:gd name="connsiteY75" fmla="*/ 3728856 h 3965886"/>
              <a:gd name="connsiteX76" fmla="*/ 0 w 4876809"/>
              <a:gd name="connsiteY76" fmla="*/ 1418987 h 3965886"/>
              <a:gd name="connsiteX77" fmla="*/ 237029 w 4876809"/>
              <a:gd name="connsiteY77" fmla="*/ 1181957 h 3965886"/>
              <a:gd name="connsiteX78" fmla="*/ 1411843 w 4876809"/>
              <a:gd name="connsiteY78" fmla="*/ 1181957 h 3965886"/>
              <a:gd name="connsiteX79" fmla="*/ 1648873 w 4876809"/>
              <a:gd name="connsiteY79" fmla="*/ 1418987 h 3965886"/>
              <a:gd name="connsiteX80" fmla="*/ 1648873 w 4876809"/>
              <a:gd name="connsiteY80" fmla="*/ 1543393 h 3965886"/>
              <a:gd name="connsiteX81" fmla="*/ 1921402 w 4876809"/>
              <a:gd name="connsiteY81" fmla="*/ 1543393 h 3965886"/>
              <a:gd name="connsiteX82" fmla="*/ 2392813 w 4876809"/>
              <a:gd name="connsiteY82" fmla="*/ 1149029 h 3965886"/>
              <a:gd name="connsiteX83" fmla="*/ 2820562 w 4876809"/>
              <a:gd name="connsiteY83" fmla="*/ 527570 h 3965886"/>
              <a:gd name="connsiteX84" fmla="*/ 2915707 w 4876809"/>
              <a:gd name="connsiteY84" fmla="*/ 248526 h 3965886"/>
              <a:gd name="connsiteX85" fmla="*/ 3284210 w 4876809"/>
              <a:gd name="connsiteY85" fmla="*/ 0 h 396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4876809" h="3965886">
                <a:moveTo>
                  <a:pt x="1049674" y="3138401"/>
                </a:moveTo>
                <a:cubicBezTo>
                  <a:pt x="1140692" y="3138401"/>
                  <a:pt x="1214476" y="3212185"/>
                  <a:pt x="1214476" y="3303202"/>
                </a:cubicBezTo>
                <a:cubicBezTo>
                  <a:pt x="1214476" y="3394220"/>
                  <a:pt x="1140692" y="3468004"/>
                  <a:pt x="1049674" y="3468004"/>
                </a:cubicBezTo>
                <a:cubicBezTo>
                  <a:pt x="958657" y="3468004"/>
                  <a:pt x="884873" y="3394220"/>
                  <a:pt x="884873" y="3303202"/>
                </a:cubicBezTo>
                <a:cubicBezTo>
                  <a:pt x="884873" y="3212185"/>
                  <a:pt x="958657" y="3138401"/>
                  <a:pt x="1049674" y="3138401"/>
                </a:cubicBezTo>
                <a:close/>
                <a:moveTo>
                  <a:pt x="237029" y="1418977"/>
                </a:moveTo>
                <a:lnTo>
                  <a:pt x="237029" y="3728856"/>
                </a:lnTo>
                <a:lnTo>
                  <a:pt x="1411824" y="3728856"/>
                </a:lnTo>
                <a:cubicBezTo>
                  <a:pt x="1411929" y="3728856"/>
                  <a:pt x="1411976" y="3728847"/>
                  <a:pt x="1411976" y="3728847"/>
                </a:cubicBezTo>
                <a:lnTo>
                  <a:pt x="1411824" y="1418977"/>
                </a:lnTo>
                <a:close/>
                <a:moveTo>
                  <a:pt x="3284220" y="237029"/>
                </a:moveTo>
                <a:cubicBezTo>
                  <a:pt x="3221822" y="237029"/>
                  <a:pt x="3166100" y="272558"/>
                  <a:pt x="3139526" y="328298"/>
                </a:cubicBezTo>
                <a:cubicBezTo>
                  <a:pt x="3138973" y="330165"/>
                  <a:pt x="3044676" y="604704"/>
                  <a:pt x="3044676" y="604704"/>
                </a:cubicBezTo>
                <a:cubicBezTo>
                  <a:pt x="2947264" y="887701"/>
                  <a:pt x="2774442" y="1138790"/>
                  <a:pt x="2544889" y="1330814"/>
                </a:cubicBezTo>
                <a:lnTo>
                  <a:pt x="2040474" y="1752790"/>
                </a:lnTo>
                <a:cubicBezTo>
                  <a:pt x="2019157" y="1770631"/>
                  <a:pt x="1992239" y="1780403"/>
                  <a:pt x="1964436" y="1780403"/>
                </a:cubicBezTo>
                <a:lnTo>
                  <a:pt x="1648873" y="1780403"/>
                </a:lnTo>
                <a:lnTo>
                  <a:pt x="1648873" y="3306270"/>
                </a:lnTo>
                <a:lnTo>
                  <a:pt x="1824809" y="3306270"/>
                </a:lnTo>
                <a:cubicBezTo>
                  <a:pt x="1842668" y="3306270"/>
                  <a:pt x="1860308" y="3310318"/>
                  <a:pt x="1876387" y="3318091"/>
                </a:cubicBezTo>
                <a:lnTo>
                  <a:pt x="2048551" y="3401311"/>
                </a:lnTo>
                <a:cubicBezTo>
                  <a:pt x="2366029" y="3554768"/>
                  <a:pt x="2720216" y="3635883"/>
                  <a:pt x="3072841" y="3635883"/>
                </a:cubicBezTo>
                <a:lnTo>
                  <a:pt x="3613099" y="3635883"/>
                </a:lnTo>
                <a:lnTo>
                  <a:pt x="3777901" y="3635883"/>
                </a:lnTo>
                <a:lnTo>
                  <a:pt x="4193610" y="3635883"/>
                </a:lnTo>
                <a:cubicBezTo>
                  <a:pt x="4276068" y="3635883"/>
                  <a:pt x="4343152" y="3568808"/>
                  <a:pt x="4343172" y="3486379"/>
                </a:cubicBezTo>
                <a:cubicBezTo>
                  <a:pt x="4343172" y="3403930"/>
                  <a:pt x="4276087" y="3336836"/>
                  <a:pt x="4193629" y="3336836"/>
                </a:cubicBezTo>
                <a:lnTo>
                  <a:pt x="4123868" y="3336836"/>
                </a:lnTo>
                <a:cubicBezTo>
                  <a:pt x="4058412" y="3336836"/>
                  <a:pt x="4005358" y="3283782"/>
                  <a:pt x="4005358" y="3218326"/>
                </a:cubicBezTo>
                <a:cubicBezTo>
                  <a:pt x="4005358" y="3152870"/>
                  <a:pt x="4058412" y="3099816"/>
                  <a:pt x="4123868" y="3099816"/>
                </a:cubicBezTo>
                <a:lnTo>
                  <a:pt x="4292498" y="3099816"/>
                </a:lnTo>
                <a:cubicBezTo>
                  <a:pt x="4374966" y="3099816"/>
                  <a:pt x="4442041" y="3032731"/>
                  <a:pt x="4442041" y="2950283"/>
                </a:cubicBezTo>
                <a:cubicBezTo>
                  <a:pt x="4442041" y="2867815"/>
                  <a:pt x="4374947" y="2800740"/>
                  <a:pt x="4292498" y="2800740"/>
                </a:cubicBezTo>
                <a:lnTo>
                  <a:pt x="4222737" y="2800740"/>
                </a:lnTo>
                <a:cubicBezTo>
                  <a:pt x="4157281" y="2800740"/>
                  <a:pt x="4104227" y="2747686"/>
                  <a:pt x="4104227" y="2682230"/>
                </a:cubicBezTo>
                <a:cubicBezTo>
                  <a:pt x="4104227" y="2616775"/>
                  <a:pt x="4157281" y="2563720"/>
                  <a:pt x="4222737" y="2563720"/>
                </a:cubicBezTo>
                <a:lnTo>
                  <a:pt x="4391368" y="2563720"/>
                </a:lnTo>
                <a:cubicBezTo>
                  <a:pt x="4473835" y="2563720"/>
                  <a:pt x="4540910" y="2496645"/>
                  <a:pt x="4540910" y="2414178"/>
                </a:cubicBezTo>
                <a:cubicBezTo>
                  <a:pt x="4540910" y="2331710"/>
                  <a:pt x="4473826" y="2264635"/>
                  <a:pt x="4391368" y="2264635"/>
                </a:cubicBezTo>
                <a:lnTo>
                  <a:pt x="4321607" y="2264635"/>
                </a:lnTo>
                <a:cubicBezTo>
                  <a:pt x="4256151" y="2264635"/>
                  <a:pt x="4203097" y="2211581"/>
                  <a:pt x="4203097" y="2146125"/>
                </a:cubicBezTo>
                <a:cubicBezTo>
                  <a:pt x="4203097" y="2080669"/>
                  <a:pt x="4256151" y="2027615"/>
                  <a:pt x="4321607" y="2027615"/>
                </a:cubicBezTo>
                <a:lnTo>
                  <a:pt x="4490256" y="2027615"/>
                </a:lnTo>
                <a:cubicBezTo>
                  <a:pt x="4572705" y="2027615"/>
                  <a:pt x="4639780" y="1960531"/>
                  <a:pt x="4639808" y="1878082"/>
                </a:cubicBezTo>
                <a:cubicBezTo>
                  <a:pt x="4639808" y="1795615"/>
                  <a:pt x="4572724" y="1728540"/>
                  <a:pt x="4490276" y="1728540"/>
                </a:cubicBezTo>
                <a:lnTo>
                  <a:pt x="3292573" y="1728540"/>
                </a:lnTo>
                <a:cubicBezTo>
                  <a:pt x="3205058" y="1728540"/>
                  <a:pt x="3179464" y="1645282"/>
                  <a:pt x="3178788" y="1642948"/>
                </a:cubicBezTo>
                <a:cubicBezTo>
                  <a:pt x="3170748" y="1616592"/>
                  <a:pt x="3171739" y="1587360"/>
                  <a:pt x="3183836" y="1560223"/>
                </a:cubicBezTo>
                <a:lnTo>
                  <a:pt x="3321882" y="1250642"/>
                </a:lnTo>
                <a:cubicBezTo>
                  <a:pt x="3402435" y="1070019"/>
                  <a:pt x="3443487" y="878167"/>
                  <a:pt x="3443907" y="680390"/>
                </a:cubicBezTo>
                <a:cubicBezTo>
                  <a:pt x="3443907" y="680390"/>
                  <a:pt x="3444488" y="398869"/>
                  <a:pt x="3444488" y="397297"/>
                </a:cubicBezTo>
                <a:cubicBezTo>
                  <a:pt x="3444488" y="308924"/>
                  <a:pt x="3372593" y="237029"/>
                  <a:pt x="3284220" y="237029"/>
                </a:cubicBezTo>
                <a:close/>
                <a:moveTo>
                  <a:pt x="3284210" y="0"/>
                </a:moveTo>
                <a:cubicBezTo>
                  <a:pt x="3503285" y="0"/>
                  <a:pt x="3681508" y="178232"/>
                  <a:pt x="3681508" y="397297"/>
                </a:cubicBezTo>
                <a:cubicBezTo>
                  <a:pt x="3681508" y="398878"/>
                  <a:pt x="3680927" y="680885"/>
                  <a:pt x="3680927" y="680885"/>
                </a:cubicBezTo>
                <a:cubicBezTo>
                  <a:pt x="3680431" y="911952"/>
                  <a:pt x="3632463" y="1136132"/>
                  <a:pt x="3538356" y="1347168"/>
                </a:cubicBezTo>
                <a:lnTo>
                  <a:pt x="3473986" y="1491491"/>
                </a:lnTo>
                <a:lnTo>
                  <a:pt x="4490256" y="1491491"/>
                </a:lnTo>
                <a:cubicBezTo>
                  <a:pt x="4703398" y="1491491"/>
                  <a:pt x="4876809" y="1664913"/>
                  <a:pt x="4876809" y="1878063"/>
                </a:cubicBezTo>
                <a:cubicBezTo>
                  <a:pt x="4876809" y="2009575"/>
                  <a:pt x="4810735" y="2125894"/>
                  <a:pt x="4710093" y="2195760"/>
                </a:cubicBezTo>
                <a:cubicBezTo>
                  <a:pt x="4752832" y="2257949"/>
                  <a:pt x="4777921" y="2333168"/>
                  <a:pt x="4777921" y="2414159"/>
                </a:cubicBezTo>
                <a:cubicBezTo>
                  <a:pt x="4777921" y="2545680"/>
                  <a:pt x="4711856" y="2662009"/>
                  <a:pt x="4611214" y="2731875"/>
                </a:cubicBezTo>
                <a:cubicBezTo>
                  <a:pt x="4653953" y="2794063"/>
                  <a:pt x="4679042" y="2869282"/>
                  <a:pt x="4679042" y="2950273"/>
                </a:cubicBezTo>
                <a:cubicBezTo>
                  <a:pt x="4679042" y="3081785"/>
                  <a:pt x="4612967" y="3198104"/>
                  <a:pt x="4512326" y="3267970"/>
                </a:cubicBezTo>
                <a:cubicBezTo>
                  <a:pt x="4555064" y="3330159"/>
                  <a:pt x="4580153" y="3405378"/>
                  <a:pt x="4580153" y="3486369"/>
                </a:cubicBezTo>
                <a:cubicBezTo>
                  <a:pt x="4580153" y="3699510"/>
                  <a:pt x="4406732" y="3872922"/>
                  <a:pt x="4193581" y="3872922"/>
                </a:cubicBezTo>
                <a:lnTo>
                  <a:pt x="3777872" y="3872922"/>
                </a:lnTo>
                <a:lnTo>
                  <a:pt x="3613071" y="3872922"/>
                </a:lnTo>
                <a:lnTo>
                  <a:pt x="3072813" y="3872922"/>
                </a:lnTo>
                <a:cubicBezTo>
                  <a:pt x="2684678" y="3872922"/>
                  <a:pt x="2294820" y="3783635"/>
                  <a:pt x="1945367" y="3614718"/>
                </a:cubicBezTo>
                <a:lnTo>
                  <a:pt x="1797644" y="3543309"/>
                </a:lnTo>
                <a:lnTo>
                  <a:pt x="1648854" y="3543309"/>
                </a:lnTo>
                <a:lnTo>
                  <a:pt x="1648854" y="3728856"/>
                </a:lnTo>
                <a:cubicBezTo>
                  <a:pt x="1648854" y="3859558"/>
                  <a:pt x="1542516" y="3965886"/>
                  <a:pt x="1411824" y="3965886"/>
                </a:cubicBezTo>
                <a:lnTo>
                  <a:pt x="237029" y="3965886"/>
                </a:lnTo>
                <a:cubicBezTo>
                  <a:pt x="106327" y="3965886"/>
                  <a:pt x="0" y="3859549"/>
                  <a:pt x="0" y="3728856"/>
                </a:cubicBezTo>
                <a:lnTo>
                  <a:pt x="0" y="1418987"/>
                </a:lnTo>
                <a:cubicBezTo>
                  <a:pt x="0" y="1288285"/>
                  <a:pt x="106327" y="1181957"/>
                  <a:pt x="237029" y="1181957"/>
                </a:cubicBezTo>
                <a:lnTo>
                  <a:pt x="1411843" y="1181957"/>
                </a:lnTo>
                <a:cubicBezTo>
                  <a:pt x="1542545" y="1181957"/>
                  <a:pt x="1648873" y="1288294"/>
                  <a:pt x="1648873" y="1418987"/>
                </a:cubicBezTo>
                <a:lnTo>
                  <a:pt x="1648873" y="1543393"/>
                </a:lnTo>
                <a:lnTo>
                  <a:pt x="1921402" y="1543393"/>
                </a:lnTo>
                <a:lnTo>
                  <a:pt x="2392813" y="1149029"/>
                </a:lnTo>
                <a:cubicBezTo>
                  <a:pt x="2589266" y="984666"/>
                  <a:pt x="2737189" y="769782"/>
                  <a:pt x="2820562" y="527570"/>
                </a:cubicBezTo>
                <a:cubicBezTo>
                  <a:pt x="2820562" y="527570"/>
                  <a:pt x="2913021" y="255184"/>
                  <a:pt x="2915707" y="248526"/>
                </a:cubicBezTo>
                <a:cubicBezTo>
                  <a:pt x="2976724" y="97545"/>
                  <a:pt x="3121371" y="0"/>
                  <a:pt x="32842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6577D6C-1635-40BF-93AC-77625F0B372E}"/>
              </a:ext>
            </a:extLst>
          </p:cNvPr>
          <p:cNvSpPr>
            <a:spLocks noChangeAspect="1"/>
          </p:cNvSpPr>
          <p:nvPr/>
        </p:nvSpPr>
        <p:spPr>
          <a:xfrm>
            <a:off x="2077447" y="2105981"/>
            <a:ext cx="853440" cy="853438"/>
          </a:xfrm>
          <a:custGeom>
            <a:avLst/>
            <a:gdLst>
              <a:gd name="connsiteX0" fmla="*/ 2914734 w 4876818"/>
              <a:gd name="connsiteY0" fmla="*/ 3606664 h 4876809"/>
              <a:gd name="connsiteX1" fmla="*/ 3010021 w 4876818"/>
              <a:gd name="connsiteY1" fmla="*/ 3701914 h 4876809"/>
              <a:gd name="connsiteX2" fmla="*/ 3010021 w 4876818"/>
              <a:gd name="connsiteY2" fmla="*/ 4273525 h 4876809"/>
              <a:gd name="connsiteX3" fmla="*/ 2914734 w 4876818"/>
              <a:gd name="connsiteY3" fmla="*/ 4368813 h 4876809"/>
              <a:gd name="connsiteX4" fmla="*/ 2819484 w 4876818"/>
              <a:gd name="connsiteY4" fmla="*/ 4273525 h 4876809"/>
              <a:gd name="connsiteX5" fmla="*/ 2819484 w 4876818"/>
              <a:gd name="connsiteY5" fmla="*/ 3701914 h 4876809"/>
              <a:gd name="connsiteX6" fmla="*/ 2914734 w 4876818"/>
              <a:gd name="connsiteY6" fmla="*/ 3606664 h 4876809"/>
              <a:gd name="connsiteX7" fmla="*/ 3381464 w 4876818"/>
              <a:gd name="connsiteY7" fmla="*/ 3286190 h 4876809"/>
              <a:gd name="connsiteX8" fmla="*/ 3448841 w 4876818"/>
              <a:gd name="connsiteY8" fmla="*/ 3314067 h 4876809"/>
              <a:gd name="connsiteX9" fmla="*/ 3853058 w 4876818"/>
              <a:gd name="connsiteY9" fmla="*/ 3718322 h 4876809"/>
              <a:gd name="connsiteX10" fmla="*/ 3853058 w 4876818"/>
              <a:gd name="connsiteY10" fmla="*/ 3853048 h 4876809"/>
              <a:gd name="connsiteX11" fmla="*/ 3718331 w 4876818"/>
              <a:gd name="connsiteY11" fmla="*/ 3853048 h 4876809"/>
              <a:gd name="connsiteX12" fmla="*/ 3314114 w 4876818"/>
              <a:gd name="connsiteY12" fmla="*/ 3448831 h 4876809"/>
              <a:gd name="connsiteX13" fmla="*/ 3314114 w 4876818"/>
              <a:gd name="connsiteY13" fmla="*/ 3314067 h 4876809"/>
              <a:gd name="connsiteX14" fmla="*/ 3381464 w 4876818"/>
              <a:gd name="connsiteY14" fmla="*/ 3286190 h 4876809"/>
              <a:gd name="connsiteX15" fmla="*/ 1384706 w 4876818"/>
              <a:gd name="connsiteY15" fmla="*/ 3087923 h 4876809"/>
              <a:gd name="connsiteX16" fmla="*/ 750214 w 4876818"/>
              <a:gd name="connsiteY16" fmla="*/ 3722526 h 4876809"/>
              <a:gd name="connsiteX17" fmla="*/ 750177 w 4876818"/>
              <a:gd name="connsiteY17" fmla="*/ 4126595 h 4876809"/>
              <a:gd name="connsiteX18" fmla="*/ 1154283 w 4876818"/>
              <a:gd name="connsiteY18" fmla="*/ 4126632 h 4876809"/>
              <a:gd name="connsiteX19" fmla="*/ 1788886 w 4876818"/>
              <a:gd name="connsiteY19" fmla="*/ 3492140 h 4876809"/>
              <a:gd name="connsiteX20" fmla="*/ 1495322 w 4876818"/>
              <a:gd name="connsiteY20" fmla="*/ 3381412 h 4876809"/>
              <a:gd name="connsiteX21" fmla="*/ 1384706 w 4876818"/>
              <a:gd name="connsiteY21" fmla="*/ 3087923 h 4876809"/>
              <a:gd name="connsiteX22" fmla="*/ 3701960 w 4876818"/>
              <a:gd name="connsiteY22" fmla="*/ 2819475 h 4876809"/>
              <a:gd name="connsiteX23" fmla="*/ 4273534 w 4876818"/>
              <a:gd name="connsiteY23" fmla="*/ 2819475 h 4876809"/>
              <a:gd name="connsiteX24" fmla="*/ 4368822 w 4876818"/>
              <a:gd name="connsiteY24" fmla="*/ 2914725 h 4876809"/>
              <a:gd name="connsiteX25" fmla="*/ 4273534 w 4876818"/>
              <a:gd name="connsiteY25" fmla="*/ 3010012 h 4876809"/>
              <a:gd name="connsiteX26" fmla="*/ 3701960 w 4876818"/>
              <a:gd name="connsiteY26" fmla="*/ 3010012 h 4876809"/>
              <a:gd name="connsiteX27" fmla="*/ 3606673 w 4876818"/>
              <a:gd name="connsiteY27" fmla="*/ 2914725 h 4876809"/>
              <a:gd name="connsiteX28" fmla="*/ 3701960 w 4876818"/>
              <a:gd name="connsiteY28" fmla="*/ 2819475 h 4876809"/>
              <a:gd name="connsiteX29" fmla="*/ 1697691 w 4876818"/>
              <a:gd name="connsiteY29" fmla="*/ 2417416 h 4876809"/>
              <a:gd name="connsiteX30" fmla="*/ 1158524 w 4876818"/>
              <a:gd name="connsiteY30" fmla="*/ 2640471 h 4876809"/>
              <a:gd name="connsiteX31" fmla="*/ 413342 w 4876818"/>
              <a:gd name="connsiteY31" fmla="*/ 3385654 h 4876809"/>
              <a:gd name="connsiteX32" fmla="*/ 413342 w 4876818"/>
              <a:gd name="connsiteY32" fmla="*/ 4463467 h 4876809"/>
              <a:gd name="connsiteX33" fmla="*/ 1491155 w 4876818"/>
              <a:gd name="connsiteY33" fmla="*/ 4463467 h 4876809"/>
              <a:gd name="connsiteX34" fmla="*/ 2236338 w 4876818"/>
              <a:gd name="connsiteY34" fmla="*/ 3718322 h 4876809"/>
              <a:gd name="connsiteX35" fmla="*/ 2433647 w 4876818"/>
              <a:gd name="connsiteY35" fmla="*/ 2982069 h 4876809"/>
              <a:gd name="connsiteX36" fmla="*/ 2168695 w 4876818"/>
              <a:gd name="connsiteY36" fmla="*/ 3246983 h 4876809"/>
              <a:gd name="connsiteX37" fmla="*/ 2034229 w 4876818"/>
              <a:gd name="connsiteY37" fmla="*/ 3516288 h 4876809"/>
              <a:gd name="connsiteX38" fmla="*/ 1289047 w 4876818"/>
              <a:gd name="connsiteY38" fmla="*/ 4261358 h 4876809"/>
              <a:gd name="connsiteX39" fmla="*/ 615451 w 4876818"/>
              <a:gd name="connsiteY39" fmla="*/ 4261321 h 4876809"/>
              <a:gd name="connsiteX40" fmla="*/ 615488 w 4876818"/>
              <a:gd name="connsiteY40" fmla="*/ 3587762 h 4876809"/>
              <a:gd name="connsiteX41" fmla="*/ 1360559 w 4876818"/>
              <a:gd name="connsiteY41" fmla="*/ 2842617 h 4876809"/>
              <a:gd name="connsiteX42" fmla="*/ 1629863 w 4876818"/>
              <a:gd name="connsiteY42" fmla="*/ 2708114 h 4876809"/>
              <a:gd name="connsiteX43" fmla="*/ 1894777 w 4876818"/>
              <a:gd name="connsiteY43" fmla="*/ 2443200 h 4876809"/>
              <a:gd name="connsiteX44" fmla="*/ 1697691 w 4876818"/>
              <a:gd name="connsiteY44" fmla="*/ 2417416 h 4876809"/>
              <a:gd name="connsiteX45" fmla="*/ 603284 w 4876818"/>
              <a:gd name="connsiteY45" fmla="*/ 1876314 h 4876809"/>
              <a:gd name="connsiteX46" fmla="*/ 1174895 w 4876818"/>
              <a:gd name="connsiteY46" fmla="*/ 1876314 h 4876809"/>
              <a:gd name="connsiteX47" fmla="*/ 1270145 w 4876818"/>
              <a:gd name="connsiteY47" fmla="*/ 1971601 h 4876809"/>
              <a:gd name="connsiteX48" fmla="*/ 1174895 w 4876818"/>
              <a:gd name="connsiteY48" fmla="*/ 2066851 h 4876809"/>
              <a:gd name="connsiteX49" fmla="*/ 603284 w 4876818"/>
              <a:gd name="connsiteY49" fmla="*/ 2066851 h 4876809"/>
              <a:gd name="connsiteX50" fmla="*/ 508034 w 4876818"/>
              <a:gd name="connsiteY50" fmla="*/ 1971601 h 4876809"/>
              <a:gd name="connsiteX51" fmla="*/ 603284 w 4876818"/>
              <a:gd name="connsiteY51" fmla="*/ 1876314 h 4876809"/>
              <a:gd name="connsiteX52" fmla="*/ 3111921 w 4876818"/>
              <a:gd name="connsiteY52" fmla="*/ 1574341 h 4876809"/>
              <a:gd name="connsiteX53" fmla="*/ 2977353 w 4876818"/>
              <a:gd name="connsiteY53" fmla="*/ 1630077 h 4876809"/>
              <a:gd name="connsiteX54" fmla="*/ 1630086 w 4876818"/>
              <a:gd name="connsiteY54" fmla="*/ 2977344 h 4876809"/>
              <a:gd name="connsiteX55" fmla="*/ 1630049 w 4876818"/>
              <a:gd name="connsiteY55" fmla="*/ 3246685 h 4876809"/>
              <a:gd name="connsiteX56" fmla="*/ 1899465 w 4876818"/>
              <a:gd name="connsiteY56" fmla="*/ 3246723 h 4876809"/>
              <a:gd name="connsiteX57" fmla="*/ 2010193 w 4876818"/>
              <a:gd name="connsiteY57" fmla="*/ 3136032 h 4876809"/>
              <a:gd name="connsiteX58" fmla="*/ 3246732 w 4876818"/>
              <a:gd name="connsiteY58" fmla="*/ 1899456 h 4876809"/>
              <a:gd name="connsiteX59" fmla="*/ 3246769 w 4876818"/>
              <a:gd name="connsiteY59" fmla="*/ 1630114 h 4876809"/>
              <a:gd name="connsiteX60" fmla="*/ 3111921 w 4876818"/>
              <a:gd name="connsiteY60" fmla="*/ 1574341 h 4876809"/>
              <a:gd name="connsiteX61" fmla="*/ 1091142 w 4876818"/>
              <a:gd name="connsiteY61" fmla="*/ 995846 h 4876809"/>
              <a:gd name="connsiteX62" fmla="*/ 1158524 w 4876818"/>
              <a:gd name="connsiteY62" fmla="*/ 1023751 h 4876809"/>
              <a:gd name="connsiteX63" fmla="*/ 1562741 w 4876818"/>
              <a:gd name="connsiteY63" fmla="*/ 1427968 h 4876809"/>
              <a:gd name="connsiteX64" fmla="*/ 1562741 w 4876818"/>
              <a:gd name="connsiteY64" fmla="*/ 1562695 h 4876809"/>
              <a:gd name="connsiteX65" fmla="*/ 1427977 w 4876818"/>
              <a:gd name="connsiteY65" fmla="*/ 1562695 h 4876809"/>
              <a:gd name="connsiteX66" fmla="*/ 1023760 w 4876818"/>
              <a:gd name="connsiteY66" fmla="*/ 1158478 h 4876809"/>
              <a:gd name="connsiteX67" fmla="*/ 1023760 w 4876818"/>
              <a:gd name="connsiteY67" fmla="*/ 1023751 h 4876809"/>
              <a:gd name="connsiteX68" fmla="*/ 1091142 w 4876818"/>
              <a:gd name="connsiteY68" fmla="*/ 995846 h 4876809"/>
              <a:gd name="connsiteX69" fmla="*/ 3453050 w 4876818"/>
              <a:gd name="connsiteY69" fmla="*/ 789580 h 4876809"/>
              <a:gd name="connsiteX70" fmla="*/ 3520353 w 4876818"/>
              <a:gd name="connsiteY70" fmla="*/ 817513 h 4876809"/>
              <a:gd name="connsiteX71" fmla="*/ 3525413 w 4876818"/>
              <a:gd name="connsiteY71" fmla="*/ 823057 h 4876809"/>
              <a:gd name="connsiteX72" fmla="*/ 3520353 w 4876818"/>
              <a:gd name="connsiteY72" fmla="*/ 952240 h 4876809"/>
              <a:gd name="connsiteX73" fmla="*/ 3388900 w 4876818"/>
              <a:gd name="connsiteY73" fmla="*/ 955365 h 4876809"/>
              <a:gd name="connsiteX74" fmla="*/ 3385663 w 4876818"/>
              <a:gd name="connsiteY74" fmla="*/ 952240 h 4876809"/>
              <a:gd name="connsiteX75" fmla="*/ 3385663 w 4876818"/>
              <a:gd name="connsiteY75" fmla="*/ 817513 h 4876809"/>
              <a:gd name="connsiteX76" fmla="*/ 3453050 w 4876818"/>
              <a:gd name="connsiteY76" fmla="*/ 789580 h 4876809"/>
              <a:gd name="connsiteX77" fmla="*/ 1971610 w 4876818"/>
              <a:gd name="connsiteY77" fmla="*/ 507988 h 4876809"/>
              <a:gd name="connsiteX78" fmla="*/ 2066860 w 4876818"/>
              <a:gd name="connsiteY78" fmla="*/ 603275 h 4876809"/>
              <a:gd name="connsiteX79" fmla="*/ 2066860 w 4876818"/>
              <a:gd name="connsiteY79" fmla="*/ 1174887 h 4876809"/>
              <a:gd name="connsiteX80" fmla="*/ 1971610 w 4876818"/>
              <a:gd name="connsiteY80" fmla="*/ 1270137 h 4876809"/>
              <a:gd name="connsiteX81" fmla="*/ 1876323 w 4876818"/>
              <a:gd name="connsiteY81" fmla="*/ 1174887 h 4876809"/>
              <a:gd name="connsiteX82" fmla="*/ 1876323 w 4876818"/>
              <a:gd name="connsiteY82" fmla="*/ 603275 h 4876809"/>
              <a:gd name="connsiteX83" fmla="*/ 1971610 w 4876818"/>
              <a:gd name="connsiteY83" fmla="*/ 507988 h 4876809"/>
              <a:gd name="connsiteX84" fmla="*/ 3924560 w 4876818"/>
              <a:gd name="connsiteY84" fmla="*/ 189923 h 4876809"/>
              <a:gd name="connsiteX85" fmla="*/ 3385663 w 4876818"/>
              <a:gd name="connsiteY85" fmla="*/ 413333 h 4876809"/>
              <a:gd name="connsiteX86" fmla="*/ 2640481 w 4876818"/>
              <a:gd name="connsiteY86" fmla="*/ 1158515 h 4876809"/>
              <a:gd name="connsiteX87" fmla="*/ 2443209 w 4876818"/>
              <a:gd name="connsiteY87" fmla="*/ 1894768 h 4876809"/>
              <a:gd name="connsiteX88" fmla="*/ 2708123 w 4876818"/>
              <a:gd name="connsiteY88" fmla="*/ 1629854 h 4876809"/>
              <a:gd name="connsiteX89" fmla="*/ 2842626 w 4876818"/>
              <a:gd name="connsiteY89" fmla="*/ 1360549 h 4876809"/>
              <a:gd name="connsiteX90" fmla="*/ 3116247 w 4876818"/>
              <a:gd name="connsiteY90" fmla="*/ 1086966 h 4876809"/>
              <a:gd name="connsiteX91" fmla="*/ 3250974 w 4876818"/>
              <a:gd name="connsiteY91" fmla="*/ 1086966 h 4876809"/>
              <a:gd name="connsiteX92" fmla="*/ 3250974 w 4876818"/>
              <a:gd name="connsiteY92" fmla="*/ 1221693 h 4876809"/>
              <a:gd name="connsiteX93" fmla="*/ 3087970 w 4876818"/>
              <a:gd name="connsiteY93" fmla="*/ 1384697 h 4876809"/>
              <a:gd name="connsiteX94" fmla="*/ 3112080 w 4876818"/>
              <a:gd name="connsiteY94" fmla="*/ 1383841 h 4876809"/>
              <a:gd name="connsiteX95" fmla="*/ 3381496 w 4876818"/>
              <a:gd name="connsiteY95" fmla="*/ 1495388 h 4876809"/>
              <a:gd name="connsiteX96" fmla="*/ 3492150 w 4876818"/>
              <a:gd name="connsiteY96" fmla="*/ 1788877 h 4876809"/>
              <a:gd name="connsiteX97" fmla="*/ 4126641 w 4876818"/>
              <a:gd name="connsiteY97" fmla="*/ 1154311 h 4876809"/>
              <a:gd name="connsiteX98" fmla="*/ 4126641 w 4876818"/>
              <a:gd name="connsiteY98" fmla="*/ 750205 h 4876809"/>
              <a:gd name="connsiteX99" fmla="*/ 3779202 w 4876818"/>
              <a:gd name="connsiteY99" fmla="*/ 706115 h 4876809"/>
              <a:gd name="connsiteX100" fmla="*/ 3648754 w 4876818"/>
              <a:gd name="connsiteY100" fmla="*/ 672442 h 4876809"/>
              <a:gd name="connsiteX101" fmla="*/ 3682389 w 4876818"/>
              <a:gd name="connsiteY101" fmla="*/ 541995 h 4876809"/>
              <a:gd name="connsiteX102" fmla="*/ 4261368 w 4876818"/>
              <a:gd name="connsiteY102" fmla="*/ 615478 h 4876809"/>
              <a:gd name="connsiteX103" fmla="*/ 4261331 w 4876818"/>
              <a:gd name="connsiteY103" fmla="*/ 1289037 h 4876809"/>
              <a:gd name="connsiteX104" fmla="*/ 3516260 w 4876818"/>
              <a:gd name="connsiteY104" fmla="*/ 2034183 h 4876809"/>
              <a:gd name="connsiteX105" fmla="*/ 3516185 w 4876818"/>
              <a:gd name="connsiteY105" fmla="*/ 2034294 h 4876809"/>
              <a:gd name="connsiteX106" fmla="*/ 3246992 w 4876818"/>
              <a:gd name="connsiteY106" fmla="*/ 2168686 h 4876809"/>
              <a:gd name="connsiteX107" fmla="*/ 2982078 w 4876818"/>
              <a:gd name="connsiteY107" fmla="*/ 2433600 h 4876809"/>
              <a:gd name="connsiteX108" fmla="*/ 3718331 w 4876818"/>
              <a:gd name="connsiteY108" fmla="*/ 2236328 h 4876809"/>
              <a:gd name="connsiteX109" fmla="*/ 4463514 w 4876818"/>
              <a:gd name="connsiteY109" fmla="*/ 1491183 h 4876809"/>
              <a:gd name="connsiteX110" fmla="*/ 4463514 w 4876818"/>
              <a:gd name="connsiteY110" fmla="*/ 413333 h 4876809"/>
              <a:gd name="connsiteX111" fmla="*/ 3924560 w 4876818"/>
              <a:gd name="connsiteY111" fmla="*/ 189923 h 4876809"/>
              <a:gd name="connsiteX112" fmla="*/ 3924588 w 4876818"/>
              <a:gd name="connsiteY112" fmla="*/ 0 h 4876809"/>
              <a:gd name="connsiteX113" fmla="*/ 4598240 w 4876818"/>
              <a:gd name="connsiteY113" fmla="*/ 278606 h 4876809"/>
              <a:gd name="connsiteX114" fmla="*/ 4598240 w 4876818"/>
              <a:gd name="connsiteY114" fmla="*/ 1625873 h 4876809"/>
              <a:gd name="connsiteX115" fmla="*/ 3853021 w 4876818"/>
              <a:gd name="connsiteY115" fmla="*/ 2371055 h 4876809"/>
              <a:gd name="connsiteX116" fmla="*/ 2831315 w 4876818"/>
              <a:gd name="connsiteY116" fmla="*/ 2584363 h 4876809"/>
              <a:gd name="connsiteX117" fmla="*/ 2584335 w 4876818"/>
              <a:gd name="connsiteY117" fmla="*/ 2831343 h 4876809"/>
              <a:gd name="connsiteX118" fmla="*/ 2371064 w 4876818"/>
              <a:gd name="connsiteY118" fmla="*/ 3853048 h 4876809"/>
              <a:gd name="connsiteX119" fmla="*/ 1625882 w 4876818"/>
              <a:gd name="connsiteY119" fmla="*/ 4598231 h 4876809"/>
              <a:gd name="connsiteX120" fmla="*/ 278578 w 4876818"/>
              <a:gd name="connsiteY120" fmla="*/ 4598231 h 4876809"/>
              <a:gd name="connsiteX121" fmla="*/ 278578 w 4876818"/>
              <a:gd name="connsiteY121" fmla="*/ 3250927 h 4876809"/>
              <a:gd name="connsiteX122" fmla="*/ 1023798 w 4876818"/>
              <a:gd name="connsiteY122" fmla="*/ 2505745 h 4876809"/>
              <a:gd name="connsiteX123" fmla="*/ 2045503 w 4876818"/>
              <a:gd name="connsiteY123" fmla="*/ 2292474 h 4876809"/>
              <a:gd name="connsiteX124" fmla="*/ 2292483 w 4876818"/>
              <a:gd name="connsiteY124" fmla="*/ 2045456 h 4876809"/>
              <a:gd name="connsiteX125" fmla="*/ 2505754 w 4876818"/>
              <a:gd name="connsiteY125" fmla="*/ 1023751 h 4876809"/>
              <a:gd name="connsiteX126" fmla="*/ 3250936 w 4876818"/>
              <a:gd name="connsiteY126" fmla="*/ 278606 h 4876809"/>
              <a:gd name="connsiteX127" fmla="*/ 3924588 w 4876818"/>
              <a:gd name="connsiteY127" fmla="*/ 0 h 487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4876818" h="4876809">
                <a:moveTo>
                  <a:pt x="2914734" y="3606664"/>
                </a:moveTo>
                <a:cubicBezTo>
                  <a:pt x="2967382" y="3606664"/>
                  <a:pt x="3010021" y="3649303"/>
                  <a:pt x="3010021" y="3701914"/>
                </a:cubicBezTo>
                <a:lnTo>
                  <a:pt x="3010021" y="4273525"/>
                </a:lnTo>
                <a:cubicBezTo>
                  <a:pt x="3010021" y="4326136"/>
                  <a:pt x="2967382" y="4368813"/>
                  <a:pt x="2914734" y="4368813"/>
                </a:cubicBezTo>
                <a:cubicBezTo>
                  <a:pt x="2862123" y="4368813"/>
                  <a:pt x="2819484" y="4326136"/>
                  <a:pt x="2819484" y="4273525"/>
                </a:cubicBezTo>
                <a:lnTo>
                  <a:pt x="2819484" y="3701914"/>
                </a:lnTo>
                <a:cubicBezTo>
                  <a:pt x="2819484" y="3649303"/>
                  <a:pt x="2862123" y="3606664"/>
                  <a:pt x="2914734" y="3606664"/>
                </a:cubicBezTo>
                <a:close/>
                <a:moveTo>
                  <a:pt x="3381464" y="3286190"/>
                </a:moveTo>
                <a:cubicBezTo>
                  <a:pt x="3405848" y="3286190"/>
                  <a:pt x="3430238" y="3295482"/>
                  <a:pt x="3448841" y="3314067"/>
                </a:cubicBezTo>
                <a:lnTo>
                  <a:pt x="3853058" y="3718322"/>
                </a:lnTo>
                <a:cubicBezTo>
                  <a:pt x="3890265" y="3755529"/>
                  <a:pt x="3890265" y="3815841"/>
                  <a:pt x="3853058" y="3853048"/>
                </a:cubicBezTo>
                <a:cubicBezTo>
                  <a:pt x="3815851" y="3890255"/>
                  <a:pt x="3755538" y="3890255"/>
                  <a:pt x="3718331" y="3853048"/>
                </a:cubicBezTo>
                <a:lnTo>
                  <a:pt x="3314114" y="3448831"/>
                </a:lnTo>
                <a:cubicBezTo>
                  <a:pt x="3276907" y="3411624"/>
                  <a:pt x="3276907" y="3351274"/>
                  <a:pt x="3314114" y="3314067"/>
                </a:cubicBezTo>
                <a:cubicBezTo>
                  <a:pt x="3332699" y="3295482"/>
                  <a:pt x="3357079" y="3286190"/>
                  <a:pt x="3381464" y="3286190"/>
                </a:cubicBezTo>
                <a:close/>
                <a:moveTo>
                  <a:pt x="1384706" y="3087923"/>
                </a:moveTo>
                <a:lnTo>
                  <a:pt x="750214" y="3722526"/>
                </a:lnTo>
                <a:cubicBezTo>
                  <a:pt x="638668" y="3833998"/>
                  <a:pt x="638742" y="4015234"/>
                  <a:pt x="750177" y="4126595"/>
                </a:cubicBezTo>
                <a:cubicBezTo>
                  <a:pt x="861650" y="4238141"/>
                  <a:pt x="1042885" y="4238104"/>
                  <a:pt x="1154283" y="4126632"/>
                </a:cubicBezTo>
                <a:lnTo>
                  <a:pt x="1788886" y="3492140"/>
                </a:lnTo>
                <a:cubicBezTo>
                  <a:pt x="1676484" y="3499098"/>
                  <a:pt x="1571783" y="3457947"/>
                  <a:pt x="1495322" y="3381412"/>
                </a:cubicBezTo>
                <a:cubicBezTo>
                  <a:pt x="1419457" y="3305621"/>
                  <a:pt x="1377674" y="3201144"/>
                  <a:pt x="1384706" y="3087923"/>
                </a:cubicBezTo>
                <a:close/>
                <a:moveTo>
                  <a:pt x="3701960" y="2819475"/>
                </a:moveTo>
                <a:lnTo>
                  <a:pt x="4273534" y="2819475"/>
                </a:lnTo>
                <a:cubicBezTo>
                  <a:pt x="4326145" y="2819475"/>
                  <a:pt x="4368822" y="2862114"/>
                  <a:pt x="4368822" y="2914725"/>
                </a:cubicBezTo>
                <a:cubicBezTo>
                  <a:pt x="4368822" y="2967336"/>
                  <a:pt x="4326145" y="3010012"/>
                  <a:pt x="4273534" y="3010012"/>
                </a:cubicBezTo>
                <a:lnTo>
                  <a:pt x="3701960" y="3010012"/>
                </a:lnTo>
                <a:cubicBezTo>
                  <a:pt x="3649312" y="3010012"/>
                  <a:pt x="3606673" y="2967336"/>
                  <a:pt x="3606673" y="2914725"/>
                </a:cubicBezTo>
                <a:cubicBezTo>
                  <a:pt x="3606673" y="2862114"/>
                  <a:pt x="3649312" y="2819475"/>
                  <a:pt x="3701960" y="2819475"/>
                </a:cubicBezTo>
                <a:close/>
                <a:moveTo>
                  <a:pt x="1697691" y="2417416"/>
                </a:moveTo>
                <a:cubicBezTo>
                  <a:pt x="1499750" y="2417543"/>
                  <a:pt x="1304441" y="2494527"/>
                  <a:pt x="1158524" y="2640471"/>
                </a:cubicBezTo>
                <a:lnTo>
                  <a:pt x="413342" y="3385654"/>
                </a:lnTo>
                <a:cubicBezTo>
                  <a:pt x="115425" y="3683570"/>
                  <a:pt x="115462" y="4165625"/>
                  <a:pt x="413342" y="4463467"/>
                </a:cubicBezTo>
                <a:cubicBezTo>
                  <a:pt x="711221" y="4761384"/>
                  <a:pt x="1193313" y="4761347"/>
                  <a:pt x="1491155" y="4463467"/>
                </a:cubicBezTo>
                <a:lnTo>
                  <a:pt x="2236338" y="3718322"/>
                </a:lnTo>
                <a:cubicBezTo>
                  <a:pt x="2430931" y="3523729"/>
                  <a:pt x="2502926" y="3241402"/>
                  <a:pt x="2433647" y="2982069"/>
                </a:cubicBezTo>
                <a:lnTo>
                  <a:pt x="2168695" y="3246983"/>
                </a:lnTo>
                <a:cubicBezTo>
                  <a:pt x="2154259" y="3348633"/>
                  <a:pt x="2107341" y="3443139"/>
                  <a:pt x="2034229" y="3516288"/>
                </a:cubicBezTo>
                <a:lnTo>
                  <a:pt x="1289047" y="4261358"/>
                </a:lnTo>
                <a:cubicBezTo>
                  <a:pt x="1103160" y="4447356"/>
                  <a:pt x="801300" y="4447282"/>
                  <a:pt x="615451" y="4261321"/>
                </a:cubicBezTo>
                <a:cubicBezTo>
                  <a:pt x="429490" y="4075472"/>
                  <a:pt x="429527" y="3773611"/>
                  <a:pt x="615488" y="3587762"/>
                </a:cubicBezTo>
                <a:lnTo>
                  <a:pt x="1360559" y="2842617"/>
                </a:lnTo>
                <a:cubicBezTo>
                  <a:pt x="1433670" y="2769468"/>
                  <a:pt x="1528176" y="2722587"/>
                  <a:pt x="1629863" y="2708114"/>
                </a:cubicBezTo>
                <a:lnTo>
                  <a:pt x="1894777" y="2443200"/>
                </a:lnTo>
                <a:cubicBezTo>
                  <a:pt x="1829944" y="2425871"/>
                  <a:pt x="1763671" y="2417374"/>
                  <a:pt x="1697691" y="2417416"/>
                </a:cubicBezTo>
                <a:close/>
                <a:moveTo>
                  <a:pt x="603284" y="1876314"/>
                </a:moveTo>
                <a:lnTo>
                  <a:pt x="1174895" y="1876314"/>
                </a:lnTo>
                <a:cubicBezTo>
                  <a:pt x="1227506" y="1876314"/>
                  <a:pt x="1270145" y="1918990"/>
                  <a:pt x="1270145" y="1971601"/>
                </a:cubicBezTo>
                <a:cubicBezTo>
                  <a:pt x="1270145" y="2024212"/>
                  <a:pt x="1227506" y="2066851"/>
                  <a:pt x="1174895" y="2066851"/>
                </a:cubicBezTo>
                <a:lnTo>
                  <a:pt x="603284" y="2066851"/>
                </a:lnTo>
                <a:cubicBezTo>
                  <a:pt x="550673" y="2066851"/>
                  <a:pt x="508034" y="2024212"/>
                  <a:pt x="508034" y="1971601"/>
                </a:cubicBezTo>
                <a:cubicBezTo>
                  <a:pt x="508034" y="1918990"/>
                  <a:pt x="550673" y="1876314"/>
                  <a:pt x="603284" y="1876314"/>
                </a:cubicBezTo>
                <a:close/>
                <a:moveTo>
                  <a:pt x="3111921" y="1574341"/>
                </a:moveTo>
                <a:cubicBezTo>
                  <a:pt x="3063143" y="1574388"/>
                  <a:pt x="3014411" y="1593019"/>
                  <a:pt x="2977353" y="1630077"/>
                </a:cubicBezTo>
                <a:lnTo>
                  <a:pt x="1630086" y="2977344"/>
                </a:lnTo>
                <a:cubicBezTo>
                  <a:pt x="1555747" y="3051646"/>
                  <a:pt x="1555747" y="3172495"/>
                  <a:pt x="1630049" y="3246685"/>
                </a:cubicBezTo>
                <a:cubicBezTo>
                  <a:pt x="1704538" y="3321248"/>
                  <a:pt x="1825349" y="3320876"/>
                  <a:pt x="1899465" y="3246723"/>
                </a:cubicBezTo>
                <a:lnTo>
                  <a:pt x="2010193" y="3136032"/>
                </a:lnTo>
                <a:lnTo>
                  <a:pt x="3246732" y="1899456"/>
                </a:lnTo>
                <a:cubicBezTo>
                  <a:pt x="3321072" y="1825154"/>
                  <a:pt x="3321072" y="1704342"/>
                  <a:pt x="3246769" y="1630114"/>
                </a:cubicBezTo>
                <a:cubicBezTo>
                  <a:pt x="3209525" y="1592833"/>
                  <a:pt x="3160700" y="1574295"/>
                  <a:pt x="3111921" y="1574341"/>
                </a:cubicBezTo>
                <a:close/>
                <a:moveTo>
                  <a:pt x="1091142" y="995846"/>
                </a:moveTo>
                <a:cubicBezTo>
                  <a:pt x="1115531" y="995846"/>
                  <a:pt x="1139920" y="1005148"/>
                  <a:pt x="1158524" y="1023751"/>
                </a:cubicBezTo>
                <a:lnTo>
                  <a:pt x="1562741" y="1427968"/>
                </a:lnTo>
                <a:cubicBezTo>
                  <a:pt x="1599911" y="1465175"/>
                  <a:pt x="1599911" y="1525525"/>
                  <a:pt x="1562741" y="1562695"/>
                </a:cubicBezTo>
                <a:cubicBezTo>
                  <a:pt x="1525534" y="1599939"/>
                  <a:pt x="1465184" y="1599902"/>
                  <a:pt x="1427977" y="1562695"/>
                </a:cubicBezTo>
                <a:lnTo>
                  <a:pt x="1023760" y="1158478"/>
                </a:lnTo>
                <a:cubicBezTo>
                  <a:pt x="986553" y="1121271"/>
                  <a:pt x="986553" y="1060958"/>
                  <a:pt x="1023760" y="1023751"/>
                </a:cubicBezTo>
                <a:cubicBezTo>
                  <a:pt x="1042363" y="1005148"/>
                  <a:pt x="1066753" y="995846"/>
                  <a:pt x="1091142" y="995846"/>
                </a:cubicBezTo>
                <a:close/>
                <a:moveTo>
                  <a:pt x="3453050" y="789580"/>
                </a:moveTo>
                <a:cubicBezTo>
                  <a:pt x="3477425" y="789580"/>
                  <a:pt x="3501787" y="798891"/>
                  <a:pt x="3520353" y="817513"/>
                </a:cubicBezTo>
                <a:cubicBezTo>
                  <a:pt x="3522176" y="819336"/>
                  <a:pt x="3523887" y="821159"/>
                  <a:pt x="3525413" y="823057"/>
                </a:cubicBezTo>
                <a:cubicBezTo>
                  <a:pt x="3557522" y="860413"/>
                  <a:pt x="3555811" y="916781"/>
                  <a:pt x="3520353" y="952240"/>
                </a:cubicBezTo>
                <a:cubicBezTo>
                  <a:pt x="3484262" y="988442"/>
                  <a:pt x="3426330" y="989484"/>
                  <a:pt x="3388900" y="955365"/>
                </a:cubicBezTo>
                <a:cubicBezTo>
                  <a:pt x="3387858" y="954323"/>
                  <a:pt x="3386705" y="953281"/>
                  <a:pt x="3385663" y="952240"/>
                </a:cubicBezTo>
                <a:cubicBezTo>
                  <a:pt x="3348493" y="914995"/>
                  <a:pt x="3348493" y="854683"/>
                  <a:pt x="3385663" y="817513"/>
                </a:cubicBezTo>
                <a:cubicBezTo>
                  <a:pt x="3404285" y="798891"/>
                  <a:pt x="3428674" y="789580"/>
                  <a:pt x="3453050" y="789580"/>
                </a:cubicBezTo>
                <a:close/>
                <a:moveTo>
                  <a:pt x="1971610" y="507988"/>
                </a:moveTo>
                <a:cubicBezTo>
                  <a:pt x="2024221" y="507988"/>
                  <a:pt x="2066860" y="550664"/>
                  <a:pt x="2066860" y="603275"/>
                </a:cubicBezTo>
                <a:lnTo>
                  <a:pt x="2066860" y="1174887"/>
                </a:lnTo>
                <a:cubicBezTo>
                  <a:pt x="2066860" y="1227497"/>
                  <a:pt x="2024221" y="1270137"/>
                  <a:pt x="1971610" y="1270137"/>
                </a:cubicBezTo>
                <a:cubicBezTo>
                  <a:pt x="1918999" y="1270137"/>
                  <a:pt x="1876323" y="1227497"/>
                  <a:pt x="1876323" y="1174887"/>
                </a:cubicBezTo>
                <a:lnTo>
                  <a:pt x="1876323" y="603275"/>
                </a:lnTo>
                <a:cubicBezTo>
                  <a:pt x="1876323" y="550664"/>
                  <a:pt x="1918999" y="507988"/>
                  <a:pt x="1971610" y="507988"/>
                </a:cubicBezTo>
                <a:close/>
                <a:moveTo>
                  <a:pt x="3924560" y="189923"/>
                </a:moveTo>
                <a:cubicBezTo>
                  <a:pt x="3729568" y="189932"/>
                  <a:pt x="3534584" y="264411"/>
                  <a:pt x="3385663" y="413333"/>
                </a:cubicBezTo>
                <a:lnTo>
                  <a:pt x="2640481" y="1158515"/>
                </a:lnTo>
                <a:cubicBezTo>
                  <a:pt x="2445925" y="1353071"/>
                  <a:pt x="2373892" y="1635435"/>
                  <a:pt x="2443209" y="1894768"/>
                </a:cubicBezTo>
                <a:lnTo>
                  <a:pt x="2708123" y="1629854"/>
                </a:lnTo>
                <a:cubicBezTo>
                  <a:pt x="2722596" y="1528204"/>
                  <a:pt x="2769477" y="1433698"/>
                  <a:pt x="2842626" y="1360549"/>
                </a:cubicBezTo>
                <a:lnTo>
                  <a:pt x="3116247" y="1086966"/>
                </a:lnTo>
                <a:cubicBezTo>
                  <a:pt x="3153454" y="1049759"/>
                  <a:pt x="3213767" y="1049759"/>
                  <a:pt x="3250974" y="1086966"/>
                </a:cubicBezTo>
                <a:cubicBezTo>
                  <a:pt x="3288181" y="1124173"/>
                  <a:pt x="3288181" y="1184486"/>
                  <a:pt x="3250974" y="1221693"/>
                </a:cubicBezTo>
                <a:lnTo>
                  <a:pt x="3087970" y="1384697"/>
                </a:lnTo>
                <a:cubicBezTo>
                  <a:pt x="3095969" y="1384213"/>
                  <a:pt x="3104006" y="1383841"/>
                  <a:pt x="3112080" y="1383841"/>
                </a:cubicBezTo>
                <a:cubicBezTo>
                  <a:pt x="3213990" y="1383841"/>
                  <a:pt x="3309649" y="1423466"/>
                  <a:pt x="3381496" y="1495388"/>
                </a:cubicBezTo>
                <a:cubicBezTo>
                  <a:pt x="3457398" y="1571216"/>
                  <a:pt x="3499144" y="1675693"/>
                  <a:pt x="3492150" y="1788877"/>
                </a:cubicBezTo>
                <a:lnTo>
                  <a:pt x="4126641" y="1154311"/>
                </a:lnTo>
                <a:cubicBezTo>
                  <a:pt x="4238151" y="1042838"/>
                  <a:pt x="4238113" y="861603"/>
                  <a:pt x="4126641" y="750205"/>
                </a:cubicBezTo>
                <a:cubicBezTo>
                  <a:pt x="4034442" y="657932"/>
                  <a:pt x="3891567" y="639812"/>
                  <a:pt x="3779202" y="706115"/>
                </a:cubicBezTo>
                <a:cubicBezTo>
                  <a:pt x="3733921" y="732829"/>
                  <a:pt x="3675506" y="717761"/>
                  <a:pt x="3648754" y="672442"/>
                </a:cubicBezTo>
                <a:cubicBezTo>
                  <a:pt x="3622039" y="627124"/>
                  <a:pt x="3637071" y="568709"/>
                  <a:pt x="3682389" y="541995"/>
                </a:cubicBezTo>
                <a:cubicBezTo>
                  <a:pt x="3869652" y="431527"/>
                  <a:pt x="4107740" y="461739"/>
                  <a:pt x="4261368" y="615478"/>
                </a:cubicBezTo>
                <a:cubicBezTo>
                  <a:pt x="4447366" y="801365"/>
                  <a:pt x="4447254" y="1103225"/>
                  <a:pt x="4261331" y="1289037"/>
                </a:cubicBezTo>
                <a:lnTo>
                  <a:pt x="3516260" y="2034183"/>
                </a:lnTo>
                <a:cubicBezTo>
                  <a:pt x="3516260" y="2034220"/>
                  <a:pt x="3516222" y="2034257"/>
                  <a:pt x="3516185" y="2034294"/>
                </a:cubicBezTo>
                <a:cubicBezTo>
                  <a:pt x="3443073" y="2107369"/>
                  <a:pt x="3348605" y="2154250"/>
                  <a:pt x="3246992" y="2168686"/>
                </a:cubicBezTo>
                <a:lnTo>
                  <a:pt x="2982078" y="2433600"/>
                </a:lnTo>
                <a:cubicBezTo>
                  <a:pt x="3241411" y="2502917"/>
                  <a:pt x="3523738" y="2430884"/>
                  <a:pt x="3718331" y="2236328"/>
                </a:cubicBezTo>
                <a:lnTo>
                  <a:pt x="4463514" y="1491183"/>
                </a:lnTo>
                <a:cubicBezTo>
                  <a:pt x="4761393" y="1193267"/>
                  <a:pt x="4761356" y="711212"/>
                  <a:pt x="4463514" y="413333"/>
                </a:cubicBezTo>
                <a:cubicBezTo>
                  <a:pt x="4314556" y="264374"/>
                  <a:pt x="4119553" y="189914"/>
                  <a:pt x="3924560" y="189923"/>
                </a:cubicBezTo>
                <a:close/>
                <a:moveTo>
                  <a:pt x="3924588" y="0"/>
                </a:moveTo>
                <a:cubicBezTo>
                  <a:pt x="4168545" y="0"/>
                  <a:pt x="4412502" y="92868"/>
                  <a:pt x="4598240" y="278606"/>
                </a:cubicBezTo>
                <a:cubicBezTo>
                  <a:pt x="4969678" y="650044"/>
                  <a:pt x="4969678" y="1254435"/>
                  <a:pt x="4598240" y="1625873"/>
                </a:cubicBezTo>
                <a:lnTo>
                  <a:pt x="3853021" y="2371055"/>
                </a:lnTo>
                <a:cubicBezTo>
                  <a:pt x="3586172" y="2637941"/>
                  <a:pt x="3184075" y="2722736"/>
                  <a:pt x="2831315" y="2584363"/>
                </a:cubicBezTo>
                <a:lnTo>
                  <a:pt x="2584335" y="2831343"/>
                </a:lnTo>
                <a:cubicBezTo>
                  <a:pt x="2721629" y="3181275"/>
                  <a:pt x="2639922" y="3584190"/>
                  <a:pt x="2371064" y="3853048"/>
                </a:cubicBezTo>
                <a:lnTo>
                  <a:pt x="1625882" y="4598231"/>
                </a:lnTo>
                <a:cubicBezTo>
                  <a:pt x="1254407" y="4969669"/>
                  <a:pt x="650053" y="4969669"/>
                  <a:pt x="278578" y="4598231"/>
                </a:cubicBezTo>
                <a:cubicBezTo>
                  <a:pt x="-92860" y="4226756"/>
                  <a:pt x="-92860" y="3622365"/>
                  <a:pt x="278578" y="3250927"/>
                </a:cubicBezTo>
                <a:lnTo>
                  <a:pt x="1023798" y="2505745"/>
                </a:lnTo>
                <a:cubicBezTo>
                  <a:pt x="1292619" y="2236924"/>
                  <a:pt x="1695534" y="2155180"/>
                  <a:pt x="2045503" y="2292474"/>
                </a:cubicBezTo>
                <a:lnTo>
                  <a:pt x="2292483" y="2045456"/>
                </a:lnTo>
                <a:cubicBezTo>
                  <a:pt x="2155189" y="1695524"/>
                  <a:pt x="2236933" y="1292609"/>
                  <a:pt x="2505754" y="1023751"/>
                </a:cubicBezTo>
                <a:lnTo>
                  <a:pt x="3250936" y="278606"/>
                </a:lnTo>
                <a:cubicBezTo>
                  <a:pt x="3436673" y="92868"/>
                  <a:pt x="3680631" y="0"/>
                  <a:pt x="392458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3701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37DFB4-F3A0-4EF0-BB44-90CD49632842}"/>
              </a:ext>
            </a:extLst>
          </p:cNvPr>
          <p:cNvSpPr txBox="1"/>
          <p:nvPr/>
        </p:nvSpPr>
        <p:spPr>
          <a:xfrm>
            <a:off x="15353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5EF5A0-C8F2-48DA-969F-11E45DEFBCAE}"/>
              </a:ext>
            </a:extLst>
          </p:cNvPr>
          <p:cNvSpPr txBox="1"/>
          <p:nvPr/>
        </p:nvSpPr>
        <p:spPr>
          <a:xfrm>
            <a:off x="47695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Loupe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17B7F-8E70-4BFB-BB35-0D8E3C60C41F}"/>
              </a:ext>
            </a:extLst>
          </p:cNvPr>
          <p:cNvSpPr txBox="1"/>
          <p:nvPr/>
        </p:nvSpPr>
        <p:spPr>
          <a:xfrm>
            <a:off x="80038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Spray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1B842C-6AAE-45E7-8631-64241B61BC07}"/>
              </a:ext>
            </a:extLst>
          </p:cNvPr>
          <p:cNvSpPr txBox="1"/>
          <p:nvPr/>
        </p:nvSpPr>
        <p:spPr>
          <a:xfrm>
            <a:off x="112381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Palette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48DE6-33CC-4AD8-A5A9-AD67DFFE82E1}"/>
              </a:ext>
            </a:extLst>
          </p:cNvPr>
          <p:cNvSpPr txBox="1"/>
          <p:nvPr/>
        </p:nvSpPr>
        <p:spPr>
          <a:xfrm>
            <a:off x="14472377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Pantone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631C0-C752-4206-9F8A-90101348A54F}"/>
              </a:ext>
            </a:extLst>
          </p:cNvPr>
          <p:cNvSpPr txBox="1"/>
          <p:nvPr/>
        </p:nvSpPr>
        <p:spPr>
          <a:xfrm>
            <a:off x="17706643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Pencil Case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6A77-C6CB-4CC7-8DBF-F0E32708FB86}"/>
              </a:ext>
            </a:extLst>
          </p:cNvPr>
          <p:cNvSpPr txBox="1"/>
          <p:nvPr/>
        </p:nvSpPr>
        <p:spPr>
          <a:xfrm>
            <a:off x="20940911" y="329649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Web Screen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AB9C5-9FFB-4FF3-9EDF-D8531DF4136E}"/>
              </a:ext>
            </a:extLst>
          </p:cNvPr>
          <p:cNvSpPr txBox="1"/>
          <p:nvPr/>
        </p:nvSpPr>
        <p:spPr>
          <a:xfrm>
            <a:off x="15353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Shield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1F19C-7FD1-41E2-84E6-E0303860A9BD}"/>
              </a:ext>
            </a:extLst>
          </p:cNvPr>
          <p:cNvSpPr txBox="1"/>
          <p:nvPr/>
        </p:nvSpPr>
        <p:spPr>
          <a:xfrm>
            <a:off x="47695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Piggy Bank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7B47B-998A-4B88-8C9F-66364DA260EE}"/>
              </a:ext>
            </a:extLst>
          </p:cNvPr>
          <p:cNvSpPr txBox="1"/>
          <p:nvPr/>
        </p:nvSpPr>
        <p:spPr>
          <a:xfrm>
            <a:off x="7773733" y="5957452"/>
            <a:ext cx="238126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Megaphone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00BAF3-3CF7-49CB-BEC1-9E55B0CBE25D}"/>
              </a:ext>
            </a:extLst>
          </p:cNvPr>
          <p:cNvSpPr txBox="1"/>
          <p:nvPr/>
        </p:nvSpPr>
        <p:spPr>
          <a:xfrm>
            <a:off x="10877648" y="5957452"/>
            <a:ext cx="26318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D8A022-26A2-45B9-A867-1D227E28E5D9}"/>
              </a:ext>
            </a:extLst>
          </p:cNvPr>
          <p:cNvSpPr txBox="1"/>
          <p:nvPr/>
        </p:nvSpPr>
        <p:spPr>
          <a:xfrm>
            <a:off x="14472377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Printer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B9260-0642-4B51-80C1-38798422DC36}"/>
              </a:ext>
            </a:extLst>
          </p:cNvPr>
          <p:cNvSpPr txBox="1"/>
          <p:nvPr/>
        </p:nvSpPr>
        <p:spPr>
          <a:xfrm>
            <a:off x="17617926" y="5957452"/>
            <a:ext cx="20984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Mouse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23E8D-2452-44BB-9A3E-472AA9D708C4}"/>
              </a:ext>
            </a:extLst>
          </p:cNvPr>
          <p:cNvSpPr txBox="1"/>
          <p:nvPr/>
        </p:nvSpPr>
        <p:spPr>
          <a:xfrm>
            <a:off x="20940911" y="5957452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Placeholder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0F474C-4925-4EAE-9EBF-495401CFD1E5}"/>
              </a:ext>
            </a:extLst>
          </p:cNvPr>
          <p:cNvSpPr txBox="1"/>
          <p:nvPr/>
        </p:nvSpPr>
        <p:spPr>
          <a:xfrm>
            <a:off x="1442995" y="8618404"/>
            <a:ext cx="20942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Setting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A34CF0-2972-4A85-A4FF-73400A48C435}"/>
              </a:ext>
            </a:extLst>
          </p:cNvPr>
          <p:cNvSpPr txBox="1"/>
          <p:nvPr/>
        </p:nvSpPr>
        <p:spPr>
          <a:xfrm>
            <a:off x="47695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Scissors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D8CACF-5FFA-4F06-95DD-D506FCDC7556}"/>
              </a:ext>
            </a:extLst>
          </p:cNvPr>
          <p:cNvSpPr txBox="1"/>
          <p:nvPr/>
        </p:nvSpPr>
        <p:spPr>
          <a:xfrm>
            <a:off x="8003843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Planning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1CAC78-D422-4C78-9672-01933E502CF3}"/>
              </a:ext>
            </a:extLst>
          </p:cNvPr>
          <p:cNvSpPr txBox="1"/>
          <p:nvPr/>
        </p:nvSpPr>
        <p:spPr>
          <a:xfrm>
            <a:off x="11118948" y="8618404"/>
            <a:ext cx="21492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Microphone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F2941B-5286-4E7C-91A4-4D352E0E0440}"/>
              </a:ext>
            </a:extLst>
          </p:cNvPr>
          <p:cNvSpPr txBox="1"/>
          <p:nvPr/>
        </p:nvSpPr>
        <p:spPr>
          <a:xfrm>
            <a:off x="14472377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Paint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62E6F-3F79-45E8-B6D9-50761AB8AED6}"/>
              </a:ext>
            </a:extLst>
          </p:cNvPr>
          <p:cNvSpPr txBox="1"/>
          <p:nvPr/>
        </p:nvSpPr>
        <p:spPr>
          <a:xfrm>
            <a:off x="17550193" y="8599338"/>
            <a:ext cx="22339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Paper Plane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079FD8-7D72-4749-8FDA-A6D37DDD2F86}"/>
              </a:ext>
            </a:extLst>
          </p:cNvPr>
          <p:cNvSpPr txBox="1"/>
          <p:nvPr/>
        </p:nvSpPr>
        <p:spPr>
          <a:xfrm>
            <a:off x="20940911" y="8618404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Play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A5FF9-EE7F-4534-977C-D8E214D2E4BA}"/>
              </a:ext>
            </a:extLst>
          </p:cNvPr>
          <p:cNvSpPr txBox="1"/>
          <p:nvPr/>
        </p:nvSpPr>
        <p:spPr>
          <a:xfrm>
            <a:off x="15353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Basket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472062-15D9-4766-A1EE-E9605A834EE9}"/>
              </a:ext>
            </a:extLst>
          </p:cNvPr>
          <p:cNvSpPr txBox="1"/>
          <p:nvPr/>
        </p:nvSpPr>
        <p:spPr>
          <a:xfrm>
            <a:off x="4769577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Promotion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9EB5B9-57BD-42FB-9F17-69A9C883F4FE}"/>
              </a:ext>
            </a:extLst>
          </p:cNvPr>
          <p:cNvSpPr txBox="1"/>
          <p:nvPr/>
        </p:nvSpPr>
        <p:spPr>
          <a:xfrm>
            <a:off x="8003843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Pipette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0A993-FBF2-40A4-8FFA-C8A5B6C72590}"/>
              </a:ext>
            </a:extLst>
          </p:cNvPr>
          <p:cNvSpPr txBox="1"/>
          <p:nvPr/>
        </p:nvSpPr>
        <p:spPr>
          <a:xfrm>
            <a:off x="112381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Shop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8F95E-F581-40DD-9F6D-EFE2B13A461B}"/>
              </a:ext>
            </a:extLst>
          </p:cNvPr>
          <p:cNvSpPr txBox="1"/>
          <p:nvPr/>
        </p:nvSpPr>
        <p:spPr>
          <a:xfrm>
            <a:off x="14333226" y="11279358"/>
            <a:ext cx="2200078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Monitor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027955-0F81-4E15-B2FC-EEAF14535D7C}"/>
              </a:ext>
            </a:extLst>
          </p:cNvPr>
          <p:cNvSpPr txBox="1"/>
          <p:nvPr/>
        </p:nvSpPr>
        <p:spPr>
          <a:xfrm>
            <a:off x="17520341" y="11279358"/>
            <a:ext cx="22339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Presentation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D2F42-2BD5-4F94-AD5B-9F3173FACF37}"/>
              </a:ext>
            </a:extLst>
          </p:cNvPr>
          <p:cNvSpPr txBox="1"/>
          <p:nvPr/>
        </p:nvSpPr>
        <p:spPr>
          <a:xfrm>
            <a:off x="20940911" y="11279358"/>
            <a:ext cx="1921044" cy="3179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66" spc="400" dirty="0">
                <a:ln w="3175">
                  <a:solidFill>
                    <a:schemeClr val="tx1">
                      <a:alpha val="25000"/>
                    </a:schemeClr>
                  </a:solidFill>
                </a:ln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Picture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B3D8B13-2583-4D3A-9D9B-B40BDC29B433}"/>
              </a:ext>
            </a:extLst>
          </p:cNvPr>
          <p:cNvSpPr>
            <a:spLocks noChangeAspect="1"/>
          </p:cNvSpPr>
          <p:nvPr/>
        </p:nvSpPr>
        <p:spPr>
          <a:xfrm>
            <a:off x="5303377" y="2061313"/>
            <a:ext cx="853440" cy="853298"/>
          </a:xfrm>
          <a:custGeom>
            <a:avLst/>
            <a:gdLst>
              <a:gd name="connsiteX0" fmla="*/ 901217 w 4876800"/>
              <a:gd name="connsiteY0" fmla="*/ 3545348 h 4875981"/>
              <a:gd name="connsiteX1" fmla="*/ 339871 w 4876800"/>
              <a:gd name="connsiteY1" fmla="*/ 4106694 h 4875981"/>
              <a:gd name="connsiteX2" fmla="*/ 250926 w 4876800"/>
              <a:gd name="connsiteY2" fmla="*/ 4321407 h 4875981"/>
              <a:gd name="connsiteX3" fmla="*/ 339861 w 4876800"/>
              <a:gd name="connsiteY3" fmla="*/ 4536100 h 4875981"/>
              <a:gd name="connsiteX4" fmla="*/ 554574 w 4876800"/>
              <a:gd name="connsiteY4" fmla="*/ 4625045 h 4875981"/>
              <a:gd name="connsiteX5" fmla="*/ 769286 w 4876800"/>
              <a:gd name="connsiteY5" fmla="*/ 4536110 h 4875981"/>
              <a:gd name="connsiteX6" fmla="*/ 1330642 w 4876800"/>
              <a:gd name="connsiteY6" fmla="*/ 3974754 h 4875981"/>
              <a:gd name="connsiteX7" fmla="*/ 1257109 w 4876800"/>
              <a:gd name="connsiteY7" fmla="*/ 3189446 h 4875981"/>
              <a:gd name="connsiteX8" fmla="*/ 1078668 w 4876800"/>
              <a:gd name="connsiteY8" fmla="*/ 3367888 h 4875981"/>
              <a:gd name="connsiteX9" fmla="*/ 1508093 w 4876800"/>
              <a:gd name="connsiteY9" fmla="*/ 3797313 h 4875981"/>
              <a:gd name="connsiteX10" fmla="*/ 1686534 w 4876800"/>
              <a:gd name="connsiteY10" fmla="*/ 3618881 h 4875981"/>
              <a:gd name="connsiteX11" fmla="*/ 3107728 w 4876800"/>
              <a:gd name="connsiteY11" fmla="*/ 1107845 h 4875981"/>
              <a:gd name="connsiteX12" fmla="*/ 3574933 w 4876800"/>
              <a:gd name="connsiteY12" fmla="*/ 1301047 h 4875981"/>
              <a:gd name="connsiteX13" fmla="*/ 3574933 w 4876800"/>
              <a:gd name="connsiteY13" fmla="*/ 1478498 h 4875981"/>
              <a:gd name="connsiteX14" fmla="*/ 3486217 w 4876800"/>
              <a:gd name="connsiteY14" fmla="*/ 1515246 h 4875981"/>
              <a:gd name="connsiteX15" fmla="*/ 3397501 w 4876800"/>
              <a:gd name="connsiteY15" fmla="*/ 1478498 h 4875981"/>
              <a:gd name="connsiteX16" fmla="*/ 2817981 w 4876800"/>
              <a:gd name="connsiteY16" fmla="*/ 1478498 h 4875981"/>
              <a:gd name="connsiteX17" fmla="*/ 2640530 w 4876800"/>
              <a:gd name="connsiteY17" fmla="*/ 1478498 h 4875981"/>
              <a:gd name="connsiteX18" fmla="*/ 2640530 w 4876800"/>
              <a:gd name="connsiteY18" fmla="*/ 1301047 h 4875981"/>
              <a:gd name="connsiteX19" fmla="*/ 3107728 w 4876800"/>
              <a:gd name="connsiteY19" fmla="*/ 1107845 h 4875981"/>
              <a:gd name="connsiteX20" fmla="*/ 3107732 w 4876800"/>
              <a:gd name="connsiteY20" fmla="*/ 794328 h 4875981"/>
              <a:gd name="connsiteX21" fmla="*/ 2418731 w 4876800"/>
              <a:gd name="connsiteY21" fmla="*/ 1079259 h 4875981"/>
              <a:gd name="connsiteX22" fmla="*/ 2418741 w 4876800"/>
              <a:gd name="connsiteY22" fmla="*/ 2457240 h 4875981"/>
              <a:gd name="connsiteX23" fmla="*/ 3796713 w 4876800"/>
              <a:gd name="connsiteY23" fmla="*/ 2457231 h 4875981"/>
              <a:gd name="connsiteX24" fmla="*/ 3796713 w 4876800"/>
              <a:gd name="connsiteY24" fmla="*/ 1079259 h 4875981"/>
              <a:gd name="connsiteX25" fmla="*/ 3107732 w 4876800"/>
              <a:gd name="connsiteY25" fmla="*/ 794328 h 4875981"/>
              <a:gd name="connsiteX26" fmla="*/ 3107727 w 4876800"/>
              <a:gd name="connsiteY26" fmla="*/ 543499 h 4875981"/>
              <a:gd name="connsiteX27" fmla="*/ 3974154 w 4876800"/>
              <a:gd name="connsiteY27" fmla="*/ 901808 h 4875981"/>
              <a:gd name="connsiteX28" fmla="*/ 3974164 w 4876800"/>
              <a:gd name="connsiteY28" fmla="*/ 2634653 h 4875981"/>
              <a:gd name="connsiteX29" fmla="*/ 3974164 w 4876800"/>
              <a:gd name="connsiteY29" fmla="*/ 2634663 h 4875981"/>
              <a:gd name="connsiteX30" fmla="*/ 3107732 w 4876800"/>
              <a:gd name="connsiteY30" fmla="*/ 2992965 h 4875981"/>
              <a:gd name="connsiteX31" fmla="*/ 2241309 w 4876800"/>
              <a:gd name="connsiteY31" fmla="*/ 2634663 h 4875981"/>
              <a:gd name="connsiteX32" fmla="*/ 2241300 w 4876800"/>
              <a:gd name="connsiteY32" fmla="*/ 901808 h 4875981"/>
              <a:gd name="connsiteX33" fmla="*/ 3107727 w 4876800"/>
              <a:gd name="connsiteY33" fmla="*/ 543499 h 4875981"/>
              <a:gd name="connsiteX34" fmla="*/ 3107741 w 4876800"/>
              <a:gd name="connsiteY34" fmla="*/ 250822 h 4875981"/>
              <a:gd name="connsiteX35" fmla="*/ 2034254 w 4876800"/>
              <a:gd name="connsiteY35" fmla="*/ 694772 h 4875981"/>
              <a:gd name="connsiteX36" fmla="*/ 1589598 w 4876800"/>
              <a:gd name="connsiteY36" fmla="*/ 1768249 h 4875981"/>
              <a:gd name="connsiteX37" fmla="*/ 2034254 w 4876800"/>
              <a:gd name="connsiteY37" fmla="*/ 2841736 h 4875981"/>
              <a:gd name="connsiteX38" fmla="*/ 4181218 w 4876800"/>
              <a:gd name="connsiteY38" fmla="*/ 2841736 h 4875981"/>
              <a:gd name="connsiteX39" fmla="*/ 4625883 w 4876800"/>
              <a:gd name="connsiteY39" fmla="*/ 1768249 h 4875981"/>
              <a:gd name="connsiteX40" fmla="*/ 4181227 w 4876800"/>
              <a:gd name="connsiteY40" fmla="*/ 694772 h 4875981"/>
              <a:gd name="connsiteX41" fmla="*/ 3107741 w 4876800"/>
              <a:gd name="connsiteY41" fmla="*/ 250822 h 4875981"/>
              <a:gd name="connsiteX42" fmla="*/ 3107732 w 4876800"/>
              <a:gd name="connsiteY42" fmla="*/ 0 h 4875981"/>
              <a:gd name="connsiteX43" fmla="*/ 4358659 w 4876800"/>
              <a:gd name="connsiteY43" fmla="*/ 517322 h 4875981"/>
              <a:gd name="connsiteX44" fmla="*/ 4876800 w 4876800"/>
              <a:gd name="connsiteY44" fmla="*/ 1768268 h 4875981"/>
              <a:gd name="connsiteX45" fmla="*/ 4358659 w 4876800"/>
              <a:gd name="connsiteY45" fmla="*/ 3019187 h 4875981"/>
              <a:gd name="connsiteX46" fmla="*/ 3107731 w 4876800"/>
              <a:gd name="connsiteY46" fmla="*/ 3536499 h 4875981"/>
              <a:gd name="connsiteX47" fmla="*/ 1948710 w 4876800"/>
              <a:gd name="connsiteY47" fmla="*/ 3104721 h 4875981"/>
              <a:gd name="connsiteX48" fmla="*/ 1737960 w 4876800"/>
              <a:gd name="connsiteY48" fmla="*/ 3315471 h 4875981"/>
              <a:gd name="connsiteX49" fmla="*/ 1952672 w 4876800"/>
              <a:gd name="connsiteY49" fmla="*/ 3530184 h 4875981"/>
              <a:gd name="connsiteX50" fmla="*/ 1989420 w 4876800"/>
              <a:gd name="connsiteY50" fmla="*/ 3618900 h 4875981"/>
              <a:gd name="connsiteX51" fmla="*/ 1952672 w 4876800"/>
              <a:gd name="connsiteY51" fmla="*/ 3707616 h 4875981"/>
              <a:gd name="connsiteX52" fmla="*/ 946718 w 4876800"/>
              <a:gd name="connsiteY52" fmla="*/ 4713551 h 4875981"/>
              <a:gd name="connsiteX53" fmla="*/ 554574 w 4876800"/>
              <a:gd name="connsiteY53" fmla="*/ 4875981 h 4875981"/>
              <a:gd name="connsiteX54" fmla="*/ 162430 w 4876800"/>
              <a:gd name="connsiteY54" fmla="*/ 4713542 h 4875981"/>
              <a:gd name="connsiteX55" fmla="*/ 0 w 4876800"/>
              <a:gd name="connsiteY55" fmla="*/ 4321397 h 4875981"/>
              <a:gd name="connsiteX56" fmla="*/ 162449 w 4876800"/>
              <a:gd name="connsiteY56" fmla="*/ 3929253 h 4875981"/>
              <a:gd name="connsiteX57" fmla="*/ 1168393 w 4876800"/>
              <a:gd name="connsiteY57" fmla="*/ 2923298 h 4875981"/>
              <a:gd name="connsiteX58" fmla="*/ 1257109 w 4876800"/>
              <a:gd name="connsiteY58" fmla="*/ 2886551 h 4875981"/>
              <a:gd name="connsiteX59" fmla="*/ 1345825 w 4876800"/>
              <a:gd name="connsiteY59" fmla="*/ 2923298 h 4875981"/>
              <a:gd name="connsiteX60" fmla="*/ 1560538 w 4876800"/>
              <a:gd name="connsiteY60" fmla="*/ 3138011 h 4875981"/>
              <a:gd name="connsiteX61" fmla="*/ 1771221 w 4876800"/>
              <a:gd name="connsiteY61" fmla="*/ 2927328 h 4875981"/>
              <a:gd name="connsiteX62" fmla="*/ 1338662 w 4876800"/>
              <a:gd name="connsiteY62" fmla="*/ 1768249 h 4875981"/>
              <a:gd name="connsiteX63" fmla="*/ 1856813 w 4876800"/>
              <a:gd name="connsiteY63" fmla="*/ 517322 h 4875981"/>
              <a:gd name="connsiteX64" fmla="*/ 3107732 w 4876800"/>
              <a:gd name="connsiteY64" fmla="*/ 0 h 487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876800" h="4875981">
                <a:moveTo>
                  <a:pt x="901217" y="3545348"/>
                </a:moveTo>
                <a:lnTo>
                  <a:pt x="339871" y="4106694"/>
                </a:lnTo>
                <a:cubicBezTo>
                  <a:pt x="282521" y="4164044"/>
                  <a:pt x="250926" y="4240311"/>
                  <a:pt x="250926" y="4321407"/>
                </a:cubicBezTo>
                <a:cubicBezTo>
                  <a:pt x="250926" y="4402502"/>
                  <a:pt x="282521" y="4478760"/>
                  <a:pt x="339861" y="4536100"/>
                </a:cubicBezTo>
                <a:cubicBezTo>
                  <a:pt x="397211" y="4593450"/>
                  <a:pt x="473468" y="4625045"/>
                  <a:pt x="554574" y="4625045"/>
                </a:cubicBezTo>
                <a:cubicBezTo>
                  <a:pt x="635689" y="4625045"/>
                  <a:pt x="711936" y="4593460"/>
                  <a:pt x="769286" y="4536110"/>
                </a:cubicBezTo>
                <a:lnTo>
                  <a:pt x="1330642" y="3974754"/>
                </a:lnTo>
                <a:close/>
                <a:moveTo>
                  <a:pt x="1257109" y="3189446"/>
                </a:moveTo>
                <a:lnTo>
                  <a:pt x="1078668" y="3367888"/>
                </a:lnTo>
                <a:lnTo>
                  <a:pt x="1508093" y="3797313"/>
                </a:lnTo>
                <a:lnTo>
                  <a:pt x="1686534" y="3618881"/>
                </a:lnTo>
                <a:close/>
                <a:moveTo>
                  <a:pt x="3107728" y="1107845"/>
                </a:moveTo>
                <a:cubicBezTo>
                  <a:pt x="3276922" y="1107845"/>
                  <a:pt x="3446117" y="1172246"/>
                  <a:pt x="3574933" y="1301047"/>
                </a:cubicBezTo>
                <a:cubicBezTo>
                  <a:pt x="3623929" y="1350054"/>
                  <a:pt x="3623929" y="1429502"/>
                  <a:pt x="3574933" y="1478498"/>
                </a:cubicBezTo>
                <a:cubicBezTo>
                  <a:pt x="3550444" y="1502996"/>
                  <a:pt x="3518326" y="1515246"/>
                  <a:pt x="3486217" y="1515246"/>
                </a:cubicBezTo>
                <a:cubicBezTo>
                  <a:pt x="3454108" y="1515246"/>
                  <a:pt x="3422009" y="1503006"/>
                  <a:pt x="3397501" y="1478498"/>
                </a:cubicBezTo>
                <a:cubicBezTo>
                  <a:pt x="3237729" y="1318726"/>
                  <a:pt x="2977734" y="1318726"/>
                  <a:pt x="2817981" y="1478498"/>
                </a:cubicBezTo>
                <a:cubicBezTo>
                  <a:pt x="2768965" y="1527495"/>
                  <a:pt x="2689527" y="1527495"/>
                  <a:pt x="2640530" y="1478498"/>
                </a:cubicBezTo>
                <a:cubicBezTo>
                  <a:pt x="2591534" y="1429483"/>
                  <a:pt x="2591534" y="1350044"/>
                  <a:pt x="2640530" y="1301047"/>
                </a:cubicBezTo>
                <a:cubicBezTo>
                  <a:pt x="2769342" y="1172246"/>
                  <a:pt x="2938534" y="1107845"/>
                  <a:pt x="3107728" y="1107845"/>
                </a:cubicBezTo>
                <a:close/>
                <a:moveTo>
                  <a:pt x="3107732" y="794328"/>
                </a:moveTo>
                <a:cubicBezTo>
                  <a:pt x="2858177" y="794328"/>
                  <a:pt x="2608707" y="889273"/>
                  <a:pt x="2418731" y="1079259"/>
                </a:cubicBezTo>
                <a:cubicBezTo>
                  <a:pt x="2038827" y="1459173"/>
                  <a:pt x="2038827" y="2077326"/>
                  <a:pt x="2418741" y="2457240"/>
                </a:cubicBezTo>
                <a:cubicBezTo>
                  <a:pt x="2798655" y="2837145"/>
                  <a:pt x="3416799" y="2837145"/>
                  <a:pt x="3796713" y="2457231"/>
                </a:cubicBezTo>
                <a:cubicBezTo>
                  <a:pt x="4176627" y="2077317"/>
                  <a:pt x="4176627" y="1459163"/>
                  <a:pt x="3796713" y="1079259"/>
                </a:cubicBezTo>
                <a:cubicBezTo>
                  <a:pt x="3606785" y="889330"/>
                  <a:pt x="3357220" y="794328"/>
                  <a:pt x="3107732" y="794328"/>
                </a:cubicBezTo>
                <a:close/>
                <a:moveTo>
                  <a:pt x="3107727" y="543499"/>
                </a:moveTo>
                <a:cubicBezTo>
                  <a:pt x="3421502" y="543501"/>
                  <a:pt x="3735277" y="662940"/>
                  <a:pt x="3974154" y="901808"/>
                </a:cubicBezTo>
                <a:cubicBezTo>
                  <a:pt x="4451900" y="1379563"/>
                  <a:pt x="4451900" y="2156917"/>
                  <a:pt x="3974164" y="2634653"/>
                </a:cubicBezTo>
                <a:lnTo>
                  <a:pt x="3974164" y="2634663"/>
                </a:lnTo>
                <a:cubicBezTo>
                  <a:pt x="3735286" y="2873521"/>
                  <a:pt x="3421514" y="2992965"/>
                  <a:pt x="3107732" y="2992965"/>
                </a:cubicBezTo>
                <a:cubicBezTo>
                  <a:pt x="2793950" y="2992965"/>
                  <a:pt x="2480186" y="2873521"/>
                  <a:pt x="2241309" y="2634663"/>
                </a:cubicBezTo>
                <a:cubicBezTo>
                  <a:pt x="1763564" y="2156908"/>
                  <a:pt x="1763564" y="1379563"/>
                  <a:pt x="2241300" y="901808"/>
                </a:cubicBezTo>
                <a:cubicBezTo>
                  <a:pt x="2480177" y="662931"/>
                  <a:pt x="2793952" y="543497"/>
                  <a:pt x="3107727" y="543499"/>
                </a:cubicBezTo>
                <a:close/>
                <a:moveTo>
                  <a:pt x="3107741" y="250822"/>
                </a:moveTo>
                <a:cubicBezTo>
                  <a:pt x="2718978" y="250822"/>
                  <a:pt x="2330215" y="398812"/>
                  <a:pt x="2034254" y="694772"/>
                </a:cubicBezTo>
                <a:cubicBezTo>
                  <a:pt x="1747513" y="981503"/>
                  <a:pt x="1589598" y="1362732"/>
                  <a:pt x="1589598" y="1768249"/>
                </a:cubicBezTo>
                <a:cubicBezTo>
                  <a:pt x="1589598" y="2173767"/>
                  <a:pt x="1747513" y="2554995"/>
                  <a:pt x="2034254" y="2841736"/>
                </a:cubicBezTo>
                <a:cubicBezTo>
                  <a:pt x="2626176" y="3433677"/>
                  <a:pt x="3589296" y="3433677"/>
                  <a:pt x="4181218" y="2841736"/>
                </a:cubicBezTo>
                <a:cubicBezTo>
                  <a:pt x="4467958" y="2554995"/>
                  <a:pt x="4625883" y="2173757"/>
                  <a:pt x="4625883" y="1768249"/>
                </a:cubicBezTo>
                <a:cubicBezTo>
                  <a:pt x="4625883" y="1362742"/>
                  <a:pt x="4467968" y="981503"/>
                  <a:pt x="4181227" y="694772"/>
                </a:cubicBezTo>
                <a:cubicBezTo>
                  <a:pt x="3885267" y="398792"/>
                  <a:pt x="3496494" y="250822"/>
                  <a:pt x="3107741" y="250822"/>
                </a:cubicBezTo>
                <a:close/>
                <a:moveTo>
                  <a:pt x="3107732" y="0"/>
                </a:moveTo>
                <a:cubicBezTo>
                  <a:pt x="3560752" y="0"/>
                  <a:pt x="4013773" y="172441"/>
                  <a:pt x="4358659" y="517322"/>
                </a:cubicBezTo>
                <a:cubicBezTo>
                  <a:pt x="4692796" y="851449"/>
                  <a:pt x="4876800" y="1295705"/>
                  <a:pt x="4876800" y="1768268"/>
                </a:cubicBezTo>
                <a:cubicBezTo>
                  <a:pt x="4876800" y="2240804"/>
                  <a:pt x="4692777" y="2685050"/>
                  <a:pt x="4358659" y="3019187"/>
                </a:cubicBezTo>
                <a:cubicBezTo>
                  <a:pt x="4013778" y="3364058"/>
                  <a:pt x="3560750" y="3536499"/>
                  <a:pt x="3107731" y="3536499"/>
                </a:cubicBezTo>
                <a:cubicBezTo>
                  <a:pt x="2693889" y="3536499"/>
                  <a:pt x="2280113" y="3392519"/>
                  <a:pt x="1948710" y="3104721"/>
                </a:cubicBezTo>
                <a:lnTo>
                  <a:pt x="1737960" y="3315471"/>
                </a:lnTo>
                <a:lnTo>
                  <a:pt x="1952672" y="3530184"/>
                </a:lnTo>
                <a:cubicBezTo>
                  <a:pt x="1976199" y="3553711"/>
                  <a:pt x="1989420" y="3585629"/>
                  <a:pt x="1989420" y="3618900"/>
                </a:cubicBezTo>
                <a:cubicBezTo>
                  <a:pt x="1989420" y="3652171"/>
                  <a:pt x="1976199" y="3684089"/>
                  <a:pt x="1952672" y="3707616"/>
                </a:cubicBezTo>
                <a:lnTo>
                  <a:pt x="946718" y="4713551"/>
                </a:lnTo>
                <a:cubicBezTo>
                  <a:pt x="841981" y="4818288"/>
                  <a:pt x="702697" y="4875981"/>
                  <a:pt x="554574" y="4875981"/>
                </a:cubicBezTo>
                <a:cubicBezTo>
                  <a:pt x="406451" y="4875981"/>
                  <a:pt x="267186" y="4818297"/>
                  <a:pt x="162430" y="4713542"/>
                </a:cubicBezTo>
                <a:cubicBezTo>
                  <a:pt x="57693" y="4608805"/>
                  <a:pt x="0" y="4469530"/>
                  <a:pt x="0" y="4321397"/>
                </a:cubicBezTo>
                <a:cubicBezTo>
                  <a:pt x="0" y="4173255"/>
                  <a:pt x="57693" y="4033990"/>
                  <a:pt x="162449" y="3929253"/>
                </a:cubicBezTo>
                <a:lnTo>
                  <a:pt x="1168393" y="2923298"/>
                </a:lnTo>
                <a:cubicBezTo>
                  <a:pt x="1191920" y="2899772"/>
                  <a:pt x="1223838" y="2886551"/>
                  <a:pt x="1257109" y="2886551"/>
                </a:cubicBezTo>
                <a:cubicBezTo>
                  <a:pt x="1290380" y="2886551"/>
                  <a:pt x="1322298" y="2899772"/>
                  <a:pt x="1345825" y="2923298"/>
                </a:cubicBezTo>
                <a:lnTo>
                  <a:pt x="1560538" y="3138011"/>
                </a:lnTo>
                <a:lnTo>
                  <a:pt x="1771221" y="2927328"/>
                </a:lnTo>
                <a:cubicBezTo>
                  <a:pt x="1491434" y="2605659"/>
                  <a:pt x="1338662" y="2198713"/>
                  <a:pt x="1338662" y="1768249"/>
                </a:cubicBezTo>
                <a:cubicBezTo>
                  <a:pt x="1338662" y="1295714"/>
                  <a:pt x="1522666" y="851449"/>
                  <a:pt x="1856813" y="517322"/>
                </a:cubicBezTo>
                <a:cubicBezTo>
                  <a:pt x="2201694" y="172441"/>
                  <a:pt x="2654713" y="0"/>
                  <a:pt x="310773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86CAB53-B0DF-4871-BC48-948079A31B56}"/>
              </a:ext>
            </a:extLst>
          </p:cNvPr>
          <p:cNvSpPr>
            <a:spLocks noChangeAspect="1"/>
          </p:cNvSpPr>
          <p:nvPr/>
        </p:nvSpPr>
        <p:spPr>
          <a:xfrm>
            <a:off x="8537645" y="4791241"/>
            <a:ext cx="853440" cy="753622"/>
          </a:xfrm>
          <a:custGeom>
            <a:avLst/>
            <a:gdLst>
              <a:gd name="connsiteX0" fmla="*/ 4288736 w 4886325"/>
              <a:gd name="connsiteY0" fmla="*/ 1033133 h 4314825"/>
              <a:gd name="connsiteX1" fmla="*/ 4288736 w 4886325"/>
              <a:gd name="connsiteY1" fmla="*/ 248464 h 4314825"/>
              <a:gd name="connsiteX2" fmla="*/ 4169797 w 4886325"/>
              <a:gd name="connsiteY2" fmla="*/ 40686 h 4314825"/>
              <a:gd name="connsiteX3" fmla="*/ 3929282 w 4886325"/>
              <a:gd name="connsiteY3" fmla="*/ 38333 h 4314825"/>
              <a:gd name="connsiteX4" fmla="*/ 1587989 w 4886325"/>
              <a:gd name="connsiteY4" fmla="*/ 741297 h 4314825"/>
              <a:gd name="connsiteX5" fmla="*/ 831971 w 4886325"/>
              <a:gd name="connsiteY5" fmla="*/ 745040 h 4314825"/>
              <a:gd name="connsiteX6" fmla="*/ 466535 w 4886325"/>
              <a:gd name="connsiteY6" fmla="*/ 1069757 h 4314825"/>
              <a:gd name="connsiteX7" fmla="*/ 312658 w 4886325"/>
              <a:gd name="connsiteY7" fmla="*/ 1069757 h 4314825"/>
              <a:gd name="connsiteX8" fmla="*/ 7144 w 4886325"/>
              <a:gd name="connsiteY8" fmla="*/ 1375262 h 4314825"/>
              <a:gd name="connsiteX9" fmla="*/ 7144 w 4886325"/>
              <a:gd name="connsiteY9" fmla="*/ 2046470 h 4314825"/>
              <a:gd name="connsiteX10" fmla="*/ 312658 w 4886325"/>
              <a:gd name="connsiteY10" fmla="*/ 2351984 h 4314825"/>
              <a:gd name="connsiteX11" fmla="*/ 466515 w 4886325"/>
              <a:gd name="connsiteY11" fmla="*/ 2351984 h 4314825"/>
              <a:gd name="connsiteX12" fmla="*/ 683543 w 4886325"/>
              <a:gd name="connsiteY12" fmla="*/ 2645345 h 4314825"/>
              <a:gd name="connsiteX13" fmla="*/ 1231087 w 4886325"/>
              <a:gd name="connsiteY13" fmla="*/ 4156467 h 4314825"/>
              <a:gd name="connsiteX14" fmla="*/ 1455668 w 4886325"/>
              <a:gd name="connsiteY14" fmla="*/ 4313734 h 4314825"/>
              <a:gd name="connsiteX15" fmla="*/ 2005136 w 4886325"/>
              <a:gd name="connsiteY15" fmla="*/ 4313734 h 4314825"/>
              <a:gd name="connsiteX16" fmla="*/ 2200885 w 4886325"/>
              <a:gd name="connsiteY16" fmla="*/ 4211845 h 4314825"/>
              <a:gd name="connsiteX17" fmla="*/ 2229745 w 4886325"/>
              <a:gd name="connsiteY17" fmla="*/ 3993151 h 4314825"/>
              <a:gd name="connsiteX18" fmla="*/ 1759315 w 4886325"/>
              <a:gd name="connsiteY18" fmla="*/ 2695494 h 4314825"/>
              <a:gd name="connsiteX19" fmla="*/ 3929272 w 4886325"/>
              <a:gd name="connsiteY19" fmla="*/ 3383037 h 4314825"/>
              <a:gd name="connsiteX20" fmla="*/ 4047573 w 4886325"/>
              <a:gd name="connsiteY20" fmla="*/ 3414212 h 4314825"/>
              <a:gd name="connsiteX21" fmla="*/ 4169769 w 4886325"/>
              <a:gd name="connsiteY21" fmla="*/ 3380675 h 4314825"/>
              <a:gd name="connsiteX22" fmla="*/ 4288727 w 4886325"/>
              <a:gd name="connsiteY22" fmla="*/ 3172877 h 4314825"/>
              <a:gd name="connsiteX23" fmla="*/ 4288727 w 4886325"/>
              <a:gd name="connsiteY23" fmla="*/ 2388208 h 4314825"/>
              <a:gd name="connsiteX24" fmla="*/ 4883944 w 4886325"/>
              <a:gd name="connsiteY24" fmla="*/ 1710675 h 4314825"/>
              <a:gd name="connsiteX25" fmla="*/ 4288736 w 4886325"/>
              <a:gd name="connsiteY25" fmla="*/ 1033133 h 4314825"/>
              <a:gd name="connsiteX26" fmla="*/ 463877 w 4886325"/>
              <a:gd name="connsiteY26" fmla="*/ 2116355 h 4314825"/>
              <a:gd name="connsiteX27" fmla="*/ 312658 w 4886325"/>
              <a:gd name="connsiteY27" fmla="*/ 2116355 h 4314825"/>
              <a:gd name="connsiteX28" fmla="*/ 242764 w 4886325"/>
              <a:gd name="connsiteY28" fmla="*/ 2046460 h 4314825"/>
              <a:gd name="connsiteX29" fmla="*/ 242764 w 4886325"/>
              <a:gd name="connsiteY29" fmla="*/ 1375262 h 4314825"/>
              <a:gd name="connsiteX30" fmla="*/ 312658 w 4886325"/>
              <a:gd name="connsiteY30" fmla="*/ 1305377 h 4314825"/>
              <a:gd name="connsiteX31" fmla="*/ 463877 w 4886325"/>
              <a:gd name="connsiteY31" fmla="*/ 1305377 h 4314825"/>
              <a:gd name="connsiteX32" fmla="*/ 463877 w 4886325"/>
              <a:gd name="connsiteY32" fmla="*/ 2116355 h 4314825"/>
              <a:gd name="connsiteX33" fmla="*/ 778002 w 4886325"/>
              <a:gd name="connsiteY33" fmla="*/ 2429470 h 4314825"/>
              <a:gd name="connsiteX34" fmla="*/ 699497 w 4886325"/>
              <a:gd name="connsiteY34" fmla="*/ 2308617 h 4314825"/>
              <a:gd name="connsiteX35" fmla="*/ 699497 w 4886325"/>
              <a:gd name="connsiteY35" fmla="*/ 1113106 h 4314825"/>
              <a:gd name="connsiteX36" fmla="*/ 699507 w 4886325"/>
              <a:gd name="connsiteY36" fmla="*/ 1113106 h 4314825"/>
              <a:gd name="connsiteX37" fmla="*/ 831961 w 4886325"/>
              <a:gd name="connsiteY37" fmla="*/ 980660 h 4314825"/>
              <a:gd name="connsiteX38" fmla="*/ 1473308 w 4886325"/>
              <a:gd name="connsiteY38" fmla="*/ 980660 h 4314825"/>
              <a:gd name="connsiteX39" fmla="*/ 1473308 w 4886325"/>
              <a:gd name="connsiteY39" fmla="*/ 2441072 h 4314825"/>
              <a:gd name="connsiteX40" fmla="*/ 823579 w 4886325"/>
              <a:gd name="connsiteY40" fmla="*/ 2440652 h 4314825"/>
              <a:gd name="connsiteX41" fmla="*/ 778002 w 4886325"/>
              <a:gd name="connsiteY41" fmla="*/ 2429470 h 4314825"/>
              <a:gd name="connsiteX42" fmla="*/ 2008261 w 4886325"/>
              <a:gd name="connsiteY42" fmla="*/ 4073561 h 4314825"/>
              <a:gd name="connsiteX43" fmla="*/ 2007870 w 4886325"/>
              <a:gd name="connsiteY43" fmla="*/ 4076647 h 4314825"/>
              <a:gd name="connsiteX44" fmla="*/ 2005127 w 4886325"/>
              <a:gd name="connsiteY44" fmla="*/ 4078086 h 4314825"/>
              <a:gd name="connsiteX45" fmla="*/ 1455658 w 4886325"/>
              <a:gd name="connsiteY45" fmla="*/ 4078086 h 4314825"/>
              <a:gd name="connsiteX46" fmla="*/ 1452544 w 4886325"/>
              <a:gd name="connsiteY46" fmla="*/ 4076038 h 4314825"/>
              <a:gd name="connsiteX47" fmla="*/ 945499 w 4886325"/>
              <a:gd name="connsiteY47" fmla="*/ 2676682 h 4314825"/>
              <a:gd name="connsiteX48" fmla="*/ 1501864 w 4886325"/>
              <a:gd name="connsiteY48" fmla="*/ 2676682 h 4314825"/>
              <a:gd name="connsiteX49" fmla="*/ 2008261 w 4886325"/>
              <a:gd name="connsiteY49" fmla="*/ 4073561 h 4314825"/>
              <a:gd name="connsiteX50" fmla="*/ 4053116 w 4886325"/>
              <a:gd name="connsiteY50" fmla="*/ 3172887 h 4314825"/>
              <a:gd name="connsiteX51" fmla="*/ 4050573 w 4886325"/>
              <a:gd name="connsiteY51" fmla="*/ 3177449 h 4314825"/>
              <a:gd name="connsiteX52" fmla="*/ 4044286 w 4886325"/>
              <a:gd name="connsiteY52" fmla="*/ 3177392 h 4314825"/>
              <a:gd name="connsiteX53" fmla="*/ 1708928 w 4886325"/>
              <a:gd name="connsiteY53" fmla="*/ 2453873 h 4314825"/>
              <a:gd name="connsiteX54" fmla="*/ 1708928 w 4886325"/>
              <a:gd name="connsiteY54" fmla="*/ 967592 h 4314825"/>
              <a:gd name="connsiteX55" fmla="*/ 4044258 w 4886325"/>
              <a:gd name="connsiteY55" fmla="*/ 243978 h 4314825"/>
              <a:gd name="connsiteX56" fmla="*/ 4050573 w 4886325"/>
              <a:gd name="connsiteY56" fmla="*/ 243921 h 4314825"/>
              <a:gd name="connsiteX57" fmla="*/ 4053116 w 4886325"/>
              <a:gd name="connsiteY57" fmla="*/ 248464 h 4314825"/>
              <a:gd name="connsiteX58" fmla="*/ 4053116 w 4886325"/>
              <a:gd name="connsiteY58" fmla="*/ 3172887 h 4314825"/>
              <a:gd name="connsiteX59" fmla="*/ 4288736 w 4886325"/>
              <a:gd name="connsiteY59" fmla="*/ 2149702 h 4314825"/>
              <a:gd name="connsiteX60" fmla="*/ 4288736 w 4886325"/>
              <a:gd name="connsiteY60" fmla="*/ 1271640 h 4314825"/>
              <a:gd name="connsiteX61" fmla="*/ 4648324 w 4886325"/>
              <a:gd name="connsiteY61" fmla="*/ 1710666 h 4314825"/>
              <a:gd name="connsiteX62" fmla="*/ 4288736 w 4886325"/>
              <a:gd name="connsiteY62" fmla="*/ 2149702 h 431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886325" h="4314825">
                <a:moveTo>
                  <a:pt x="4288736" y="1033133"/>
                </a:moveTo>
                <a:lnTo>
                  <a:pt x="4288736" y="248464"/>
                </a:lnTo>
                <a:cubicBezTo>
                  <a:pt x="4288736" y="162053"/>
                  <a:pt x="4244273" y="84377"/>
                  <a:pt x="4169797" y="40686"/>
                </a:cubicBezTo>
                <a:cubicBezTo>
                  <a:pt x="4095036" y="-3177"/>
                  <a:pt x="4005110" y="-4082"/>
                  <a:pt x="3929282" y="38333"/>
                </a:cubicBezTo>
                <a:cubicBezTo>
                  <a:pt x="3205153" y="443298"/>
                  <a:pt x="2417426" y="679794"/>
                  <a:pt x="1587989" y="741297"/>
                </a:cubicBezTo>
                <a:cubicBezTo>
                  <a:pt x="1581636" y="741764"/>
                  <a:pt x="831971" y="745040"/>
                  <a:pt x="831971" y="745040"/>
                </a:cubicBezTo>
                <a:cubicBezTo>
                  <a:pt x="643690" y="745040"/>
                  <a:pt x="488071" y="887182"/>
                  <a:pt x="466535" y="1069757"/>
                </a:cubicBezTo>
                <a:lnTo>
                  <a:pt x="312658" y="1069757"/>
                </a:lnTo>
                <a:cubicBezTo>
                  <a:pt x="144209" y="1069757"/>
                  <a:pt x="7144" y="1206803"/>
                  <a:pt x="7144" y="1375262"/>
                </a:cubicBezTo>
                <a:lnTo>
                  <a:pt x="7144" y="2046470"/>
                </a:lnTo>
                <a:cubicBezTo>
                  <a:pt x="7144" y="2214929"/>
                  <a:pt x="144209" y="2351984"/>
                  <a:pt x="312658" y="2351984"/>
                </a:cubicBezTo>
                <a:lnTo>
                  <a:pt x="466515" y="2351984"/>
                </a:lnTo>
                <a:cubicBezTo>
                  <a:pt x="482022" y="2483382"/>
                  <a:pt x="566947" y="2593757"/>
                  <a:pt x="683543" y="2645345"/>
                </a:cubicBezTo>
                <a:lnTo>
                  <a:pt x="1231087" y="4156467"/>
                </a:lnTo>
                <a:cubicBezTo>
                  <a:pt x="1265311" y="4250526"/>
                  <a:pt x="1355550" y="4313734"/>
                  <a:pt x="1455668" y="4313734"/>
                </a:cubicBezTo>
                <a:lnTo>
                  <a:pt x="2005136" y="4313734"/>
                </a:lnTo>
                <a:cubicBezTo>
                  <a:pt x="2083032" y="4313734"/>
                  <a:pt x="2156203" y="4275644"/>
                  <a:pt x="2200885" y="4211845"/>
                </a:cubicBezTo>
                <a:cubicBezTo>
                  <a:pt x="2245567" y="4148028"/>
                  <a:pt x="2256339" y="4066237"/>
                  <a:pt x="2229745" y="3993151"/>
                </a:cubicBezTo>
                <a:lnTo>
                  <a:pt x="1759315" y="2695494"/>
                </a:lnTo>
                <a:cubicBezTo>
                  <a:pt x="2525906" y="2775132"/>
                  <a:pt x="3255112" y="3006018"/>
                  <a:pt x="3929272" y="3383037"/>
                </a:cubicBezTo>
                <a:cubicBezTo>
                  <a:pt x="3966467" y="3403839"/>
                  <a:pt x="4007053" y="3414212"/>
                  <a:pt x="4047573" y="3414212"/>
                </a:cubicBezTo>
                <a:cubicBezTo>
                  <a:pt x="4089645" y="3414203"/>
                  <a:pt x="4131678" y="3403020"/>
                  <a:pt x="4169769" y="3380675"/>
                </a:cubicBezTo>
                <a:cubicBezTo>
                  <a:pt x="4244245" y="3336974"/>
                  <a:pt x="4288727" y="3259307"/>
                  <a:pt x="4288727" y="3172877"/>
                </a:cubicBezTo>
                <a:lnTo>
                  <a:pt x="4288727" y="2388208"/>
                </a:lnTo>
                <a:cubicBezTo>
                  <a:pt x="4624016" y="2344774"/>
                  <a:pt x="4883944" y="2057604"/>
                  <a:pt x="4883944" y="1710675"/>
                </a:cubicBezTo>
                <a:cubicBezTo>
                  <a:pt x="4883944" y="1363737"/>
                  <a:pt x="4624016" y="1076558"/>
                  <a:pt x="4288736" y="1033133"/>
                </a:cubicBezTo>
                <a:close/>
                <a:moveTo>
                  <a:pt x="463877" y="2116355"/>
                </a:moveTo>
                <a:lnTo>
                  <a:pt x="312658" y="2116355"/>
                </a:lnTo>
                <a:cubicBezTo>
                  <a:pt x="274110" y="2116355"/>
                  <a:pt x="242764" y="2085008"/>
                  <a:pt x="242764" y="2046460"/>
                </a:cubicBezTo>
                <a:lnTo>
                  <a:pt x="242764" y="1375262"/>
                </a:lnTo>
                <a:cubicBezTo>
                  <a:pt x="242764" y="1336743"/>
                  <a:pt x="274110" y="1305377"/>
                  <a:pt x="312658" y="1305377"/>
                </a:cubicBezTo>
                <a:lnTo>
                  <a:pt x="463877" y="1305377"/>
                </a:lnTo>
                <a:lnTo>
                  <a:pt x="463877" y="2116355"/>
                </a:lnTo>
                <a:close/>
                <a:moveTo>
                  <a:pt x="778002" y="2429470"/>
                </a:moveTo>
                <a:cubicBezTo>
                  <a:pt x="731806" y="2408763"/>
                  <a:pt x="699497" y="2362424"/>
                  <a:pt x="699497" y="2308617"/>
                </a:cubicBezTo>
                <a:lnTo>
                  <a:pt x="699497" y="1113106"/>
                </a:lnTo>
                <a:lnTo>
                  <a:pt x="699507" y="1113106"/>
                </a:lnTo>
                <a:cubicBezTo>
                  <a:pt x="699507" y="1040077"/>
                  <a:pt x="758933" y="980660"/>
                  <a:pt x="831961" y="980660"/>
                </a:cubicBezTo>
                <a:lnTo>
                  <a:pt x="1473308" y="980660"/>
                </a:lnTo>
                <a:lnTo>
                  <a:pt x="1473308" y="2441072"/>
                </a:lnTo>
                <a:cubicBezTo>
                  <a:pt x="1473308" y="2441072"/>
                  <a:pt x="826370" y="2440824"/>
                  <a:pt x="823579" y="2440652"/>
                </a:cubicBezTo>
                <a:cubicBezTo>
                  <a:pt x="799948" y="2437919"/>
                  <a:pt x="794976" y="2436700"/>
                  <a:pt x="778002" y="2429470"/>
                </a:cubicBezTo>
                <a:close/>
                <a:moveTo>
                  <a:pt x="2008261" y="4073561"/>
                </a:moveTo>
                <a:cubicBezTo>
                  <a:pt x="2008642" y="4074523"/>
                  <a:pt x="2008889" y="4075209"/>
                  <a:pt x="2007870" y="4076647"/>
                </a:cubicBezTo>
                <a:cubicBezTo>
                  <a:pt x="2006870" y="4078086"/>
                  <a:pt x="2006127" y="4078086"/>
                  <a:pt x="2005127" y="4078086"/>
                </a:cubicBezTo>
                <a:lnTo>
                  <a:pt x="1455658" y="4078086"/>
                </a:lnTo>
                <a:cubicBezTo>
                  <a:pt x="1454258" y="4078086"/>
                  <a:pt x="1452972" y="4077200"/>
                  <a:pt x="1452544" y="4076038"/>
                </a:cubicBezTo>
                <a:lnTo>
                  <a:pt x="945499" y="2676682"/>
                </a:lnTo>
                <a:lnTo>
                  <a:pt x="1501864" y="2676682"/>
                </a:lnTo>
                <a:lnTo>
                  <a:pt x="2008261" y="4073561"/>
                </a:lnTo>
                <a:close/>
                <a:moveTo>
                  <a:pt x="4053116" y="3172887"/>
                </a:moveTo>
                <a:cubicBezTo>
                  <a:pt x="4053116" y="3174592"/>
                  <a:pt x="4053116" y="3175954"/>
                  <a:pt x="4050573" y="3177449"/>
                </a:cubicBezTo>
                <a:cubicBezTo>
                  <a:pt x="4047544" y="3179202"/>
                  <a:pt x="4045734" y="3178202"/>
                  <a:pt x="4044286" y="3177392"/>
                </a:cubicBezTo>
                <a:cubicBezTo>
                  <a:pt x="3320063" y="2772389"/>
                  <a:pt x="2534869" y="2529263"/>
                  <a:pt x="1708928" y="2453873"/>
                </a:cubicBezTo>
                <a:lnTo>
                  <a:pt x="1708928" y="967592"/>
                </a:lnTo>
                <a:cubicBezTo>
                  <a:pt x="2534936" y="892087"/>
                  <a:pt x="3320129" y="648943"/>
                  <a:pt x="4044258" y="243978"/>
                </a:cubicBezTo>
                <a:cubicBezTo>
                  <a:pt x="4045744" y="243168"/>
                  <a:pt x="4047582" y="242168"/>
                  <a:pt x="4050573" y="243921"/>
                </a:cubicBezTo>
                <a:cubicBezTo>
                  <a:pt x="4053116" y="245416"/>
                  <a:pt x="4053116" y="246759"/>
                  <a:pt x="4053116" y="248464"/>
                </a:cubicBezTo>
                <a:lnTo>
                  <a:pt x="4053116" y="3172887"/>
                </a:lnTo>
                <a:close/>
                <a:moveTo>
                  <a:pt x="4288736" y="2149702"/>
                </a:moveTo>
                <a:lnTo>
                  <a:pt x="4288736" y="1271640"/>
                </a:lnTo>
                <a:cubicBezTo>
                  <a:pt x="4493552" y="1312730"/>
                  <a:pt x="4648324" y="1493943"/>
                  <a:pt x="4648324" y="1710666"/>
                </a:cubicBezTo>
                <a:cubicBezTo>
                  <a:pt x="4648324" y="1927398"/>
                  <a:pt x="4493543" y="2108620"/>
                  <a:pt x="4288736" y="214970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E6281B5-91BB-4C97-A12B-12C47FAD2B29}"/>
              </a:ext>
            </a:extLst>
          </p:cNvPr>
          <p:cNvSpPr>
            <a:spLocks noChangeAspect="1"/>
          </p:cNvSpPr>
          <p:nvPr/>
        </p:nvSpPr>
        <p:spPr>
          <a:xfrm>
            <a:off x="11913333" y="7421350"/>
            <a:ext cx="560504" cy="853440"/>
          </a:xfrm>
          <a:custGeom>
            <a:avLst/>
            <a:gdLst>
              <a:gd name="connsiteX0" fmla="*/ 114490 w 3202886"/>
              <a:gd name="connsiteY0" fmla="*/ 1626356 h 4876810"/>
              <a:gd name="connsiteX1" fmla="*/ 228981 w 3202886"/>
              <a:gd name="connsiteY1" fmla="*/ 1740846 h 4876810"/>
              <a:gd name="connsiteX2" fmla="*/ 228981 w 3202886"/>
              <a:gd name="connsiteY2" fmla="*/ 2456212 h 4876810"/>
              <a:gd name="connsiteX3" fmla="*/ 1601448 w 3202886"/>
              <a:gd name="connsiteY3" fmla="*/ 3828679 h 4876810"/>
              <a:gd name="connsiteX4" fmla="*/ 2973924 w 3202886"/>
              <a:gd name="connsiteY4" fmla="*/ 2456221 h 4876810"/>
              <a:gd name="connsiteX5" fmla="*/ 2973924 w 3202886"/>
              <a:gd name="connsiteY5" fmla="*/ 1740856 h 4876810"/>
              <a:gd name="connsiteX6" fmla="*/ 3088414 w 3202886"/>
              <a:gd name="connsiteY6" fmla="*/ 1626365 h 4876810"/>
              <a:gd name="connsiteX7" fmla="*/ 3202886 w 3202886"/>
              <a:gd name="connsiteY7" fmla="*/ 1740846 h 4876810"/>
              <a:gd name="connsiteX8" fmla="*/ 3202886 w 3202886"/>
              <a:gd name="connsiteY8" fmla="*/ 2456212 h 4876810"/>
              <a:gd name="connsiteX9" fmla="*/ 1715928 w 3202886"/>
              <a:gd name="connsiteY9" fmla="*/ 4053516 h 4876810"/>
              <a:gd name="connsiteX10" fmla="*/ 1715928 w 3202886"/>
              <a:gd name="connsiteY10" fmla="*/ 4647829 h 4876810"/>
              <a:gd name="connsiteX11" fmla="*/ 2308126 w 3202886"/>
              <a:gd name="connsiteY11" fmla="*/ 4647829 h 4876810"/>
              <a:gd name="connsiteX12" fmla="*/ 2422617 w 3202886"/>
              <a:gd name="connsiteY12" fmla="*/ 4762319 h 4876810"/>
              <a:gd name="connsiteX13" fmla="*/ 2308126 w 3202886"/>
              <a:gd name="connsiteY13" fmla="*/ 4876810 h 4876810"/>
              <a:gd name="connsiteX14" fmla="*/ 894750 w 3202886"/>
              <a:gd name="connsiteY14" fmla="*/ 4876810 h 4876810"/>
              <a:gd name="connsiteX15" fmla="*/ 780259 w 3202886"/>
              <a:gd name="connsiteY15" fmla="*/ 4762319 h 4876810"/>
              <a:gd name="connsiteX16" fmla="*/ 894750 w 3202886"/>
              <a:gd name="connsiteY16" fmla="*/ 4647829 h 4876810"/>
              <a:gd name="connsiteX17" fmla="*/ 1486957 w 3202886"/>
              <a:gd name="connsiteY17" fmla="*/ 4647829 h 4876810"/>
              <a:gd name="connsiteX18" fmla="*/ 1486957 w 3202886"/>
              <a:gd name="connsiteY18" fmla="*/ 4053516 h 4876810"/>
              <a:gd name="connsiteX19" fmla="*/ 0 w 3202886"/>
              <a:gd name="connsiteY19" fmla="*/ 2456212 h 4876810"/>
              <a:gd name="connsiteX20" fmla="*/ 0 w 3202886"/>
              <a:gd name="connsiteY20" fmla="*/ 1740846 h 4876810"/>
              <a:gd name="connsiteX21" fmla="*/ 114490 w 3202886"/>
              <a:gd name="connsiteY21" fmla="*/ 1626356 h 4876810"/>
              <a:gd name="connsiteX22" fmla="*/ 1601458 w 3202886"/>
              <a:gd name="connsiteY22" fmla="*/ 231550 h 4876810"/>
              <a:gd name="connsiteX23" fmla="*/ 1442114 w 3202886"/>
              <a:gd name="connsiteY23" fmla="*/ 233915 h 4876810"/>
              <a:gd name="connsiteX24" fmla="*/ 1442114 w 3202886"/>
              <a:gd name="connsiteY24" fmla="*/ 623821 h 4876810"/>
              <a:gd name="connsiteX25" fmla="*/ 1327623 w 3202886"/>
              <a:gd name="connsiteY25" fmla="*/ 738311 h 4876810"/>
              <a:gd name="connsiteX26" fmla="*/ 1213133 w 3202886"/>
              <a:gd name="connsiteY26" fmla="*/ 623821 h 4876810"/>
              <a:gd name="connsiteX27" fmla="*/ 1213133 w 3202886"/>
              <a:gd name="connsiteY27" fmla="*/ 300133 h 4876810"/>
              <a:gd name="connsiteX28" fmla="*/ 804948 w 3202886"/>
              <a:gd name="connsiteY28" fmla="*/ 949195 h 4876810"/>
              <a:gd name="connsiteX29" fmla="*/ 804948 w 3202886"/>
              <a:gd name="connsiteY29" fmla="*/ 1246375 h 4876810"/>
              <a:gd name="connsiteX30" fmla="*/ 1219972 w 3202886"/>
              <a:gd name="connsiteY30" fmla="*/ 1246375 h 4876810"/>
              <a:gd name="connsiteX31" fmla="*/ 1334462 w 3202886"/>
              <a:gd name="connsiteY31" fmla="*/ 1360865 h 4876810"/>
              <a:gd name="connsiteX32" fmla="*/ 1219972 w 3202886"/>
              <a:gd name="connsiteY32" fmla="*/ 1475356 h 4876810"/>
              <a:gd name="connsiteX33" fmla="*/ 804948 w 3202886"/>
              <a:gd name="connsiteY33" fmla="*/ 1475356 h 4876810"/>
              <a:gd name="connsiteX34" fmla="*/ 804948 w 3202886"/>
              <a:gd name="connsiteY34" fmla="*/ 1794043 h 4876810"/>
              <a:gd name="connsiteX35" fmla="*/ 1219972 w 3202886"/>
              <a:gd name="connsiteY35" fmla="*/ 1794043 h 4876810"/>
              <a:gd name="connsiteX36" fmla="*/ 1334462 w 3202886"/>
              <a:gd name="connsiteY36" fmla="*/ 1908534 h 4876810"/>
              <a:gd name="connsiteX37" fmla="*/ 1219972 w 3202886"/>
              <a:gd name="connsiteY37" fmla="*/ 2023024 h 4876810"/>
              <a:gd name="connsiteX38" fmla="*/ 804948 w 3202886"/>
              <a:gd name="connsiteY38" fmla="*/ 2023024 h 4876810"/>
              <a:gd name="connsiteX39" fmla="*/ 804948 w 3202886"/>
              <a:gd name="connsiteY39" fmla="*/ 2341731 h 4876810"/>
              <a:gd name="connsiteX40" fmla="*/ 1219972 w 3202886"/>
              <a:gd name="connsiteY40" fmla="*/ 2341731 h 4876810"/>
              <a:gd name="connsiteX41" fmla="*/ 1334462 w 3202886"/>
              <a:gd name="connsiteY41" fmla="*/ 2456221 h 4876810"/>
              <a:gd name="connsiteX42" fmla="*/ 1219972 w 3202886"/>
              <a:gd name="connsiteY42" fmla="*/ 2570712 h 4876810"/>
              <a:gd name="connsiteX43" fmla="*/ 805977 w 3202886"/>
              <a:gd name="connsiteY43" fmla="*/ 2570712 h 4876810"/>
              <a:gd name="connsiteX44" fmla="*/ 1525162 w 3202886"/>
              <a:gd name="connsiteY44" fmla="*/ 3252730 h 4876810"/>
              <a:gd name="connsiteX45" fmla="*/ 1677753 w 3202886"/>
              <a:gd name="connsiteY45" fmla="*/ 3252730 h 4876810"/>
              <a:gd name="connsiteX46" fmla="*/ 2396938 w 3202886"/>
              <a:gd name="connsiteY46" fmla="*/ 2570712 h 4876810"/>
              <a:gd name="connsiteX47" fmla="*/ 1982943 w 3202886"/>
              <a:gd name="connsiteY47" fmla="*/ 2570712 h 4876810"/>
              <a:gd name="connsiteX48" fmla="*/ 1868453 w 3202886"/>
              <a:gd name="connsiteY48" fmla="*/ 2456221 h 4876810"/>
              <a:gd name="connsiteX49" fmla="*/ 1982943 w 3202886"/>
              <a:gd name="connsiteY49" fmla="*/ 2341731 h 4876810"/>
              <a:gd name="connsiteX50" fmla="*/ 2397967 w 3202886"/>
              <a:gd name="connsiteY50" fmla="*/ 2341731 h 4876810"/>
              <a:gd name="connsiteX51" fmla="*/ 2397967 w 3202886"/>
              <a:gd name="connsiteY51" fmla="*/ 2023024 h 4876810"/>
              <a:gd name="connsiteX52" fmla="*/ 1982943 w 3202886"/>
              <a:gd name="connsiteY52" fmla="*/ 2023024 h 4876810"/>
              <a:gd name="connsiteX53" fmla="*/ 1868453 w 3202886"/>
              <a:gd name="connsiteY53" fmla="*/ 1908534 h 4876810"/>
              <a:gd name="connsiteX54" fmla="*/ 1982943 w 3202886"/>
              <a:gd name="connsiteY54" fmla="*/ 1794043 h 4876810"/>
              <a:gd name="connsiteX55" fmla="*/ 2397967 w 3202886"/>
              <a:gd name="connsiteY55" fmla="*/ 1794043 h 4876810"/>
              <a:gd name="connsiteX56" fmla="*/ 2397967 w 3202886"/>
              <a:gd name="connsiteY56" fmla="*/ 1475356 h 4876810"/>
              <a:gd name="connsiteX57" fmla="*/ 1982943 w 3202886"/>
              <a:gd name="connsiteY57" fmla="*/ 1475356 h 4876810"/>
              <a:gd name="connsiteX58" fmla="*/ 1868453 w 3202886"/>
              <a:gd name="connsiteY58" fmla="*/ 1360865 h 4876810"/>
              <a:gd name="connsiteX59" fmla="*/ 1982943 w 3202886"/>
              <a:gd name="connsiteY59" fmla="*/ 1246375 h 4876810"/>
              <a:gd name="connsiteX60" fmla="*/ 2397967 w 3202886"/>
              <a:gd name="connsiteY60" fmla="*/ 1246375 h 4876810"/>
              <a:gd name="connsiteX61" fmla="*/ 2397967 w 3202886"/>
              <a:gd name="connsiteY61" fmla="*/ 949185 h 4876810"/>
              <a:gd name="connsiteX62" fmla="*/ 1989782 w 3202886"/>
              <a:gd name="connsiteY62" fmla="*/ 300133 h 4876810"/>
              <a:gd name="connsiteX63" fmla="*/ 1989782 w 3202886"/>
              <a:gd name="connsiteY63" fmla="*/ 623821 h 4876810"/>
              <a:gd name="connsiteX64" fmla="*/ 1875292 w 3202886"/>
              <a:gd name="connsiteY64" fmla="*/ 738311 h 4876810"/>
              <a:gd name="connsiteX65" fmla="*/ 1760801 w 3202886"/>
              <a:gd name="connsiteY65" fmla="*/ 623821 h 4876810"/>
              <a:gd name="connsiteX66" fmla="*/ 1760801 w 3202886"/>
              <a:gd name="connsiteY66" fmla="*/ 233915 h 4876810"/>
              <a:gd name="connsiteX67" fmla="*/ 1601458 w 3202886"/>
              <a:gd name="connsiteY67" fmla="*/ 231550 h 4876810"/>
              <a:gd name="connsiteX68" fmla="*/ 1525153 w 3202886"/>
              <a:gd name="connsiteY68" fmla="*/ 0 h 4876810"/>
              <a:gd name="connsiteX69" fmla="*/ 1677743 w 3202886"/>
              <a:gd name="connsiteY69" fmla="*/ 0 h 4876810"/>
              <a:gd name="connsiteX70" fmla="*/ 2626938 w 3202886"/>
              <a:gd name="connsiteY70" fmla="*/ 949195 h 4876810"/>
              <a:gd name="connsiteX71" fmla="*/ 2626938 w 3202886"/>
              <a:gd name="connsiteY71" fmla="*/ 2532507 h 4876810"/>
              <a:gd name="connsiteX72" fmla="*/ 1677743 w 3202886"/>
              <a:gd name="connsiteY72" fmla="*/ 3481702 h 4876810"/>
              <a:gd name="connsiteX73" fmla="*/ 1525153 w 3202886"/>
              <a:gd name="connsiteY73" fmla="*/ 3481702 h 4876810"/>
              <a:gd name="connsiteX74" fmla="*/ 575958 w 3202886"/>
              <a:gd name="connsiteY74" fmla="*/ 2532507 h 4876810"/>
              <a:gd name="connsiteX75" fmla="*/ 575958 w 3202886"/>
              <a:gd name="connsiteY75" fmla="*/ 949195 h 4876810"/>
              <a:gd name="connsiteX76" fmla="*/ 1525153 w 3202886"/>
              <a:gd name="connsiteY76" fmla="*/ 0 h 48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202886" h="4876810">
                <a:moveTo>
                  <a:pt x="114490" y="1626356"/>
                </a:moveTo>
                <a:cubicBezTo>
                  <a:pt x="177708" y="1626356"/>
                  <a:pt x="228981" y="1677610"/>
                  <a:pt x="228981" y="1740846"/>
                </a:cubicBezTo>
                <a:lnTo>
                  <a:pt x="228981" y="2456212"/>
                </a:lnTo>
                <a:cubicBezTo>
                  <a:pt x="228981" y="3212983"/>
                  <a:pt x="844658" y="3828679"/>
                  <a:pt x="1601448" y="3828679"/>
                </a:cubicBezTo>
                <a:cubicBezTo>
                  <a:pt x="2358238" y="3828679"/>
                  <a:pt x="2973924" y="3213002"/>
                  <a:pt x="2973924" y="2456221"/>
                </a:cubicBezTo>
                <a:lnTo>
                  <a:pt x="2973924" y="1740856"/>
                </a:lnTo>
                <a:cubicBezTo>
                  <a:pt x="2973924" y="1677619"/>
                  <a:pt x="3025197" y="1626365"/>
                  <a:pt x="3088414" y="1626365"/>
                </a:cubicBezTo>
                <a:cubicBezTo>
                  <a:pt x="3151632" y="1626365"/>
                  <a:pt x="3202905" y="1677619"/>
                  <a:pt x="3202886" y="1740846"/>
                </a:cubicBezTo>
                <a:lnTo>
                  <a:pt x="3202886" y="2456212"/>
                </a:lnTo>
                <a:cubicBezTo>
                  <a:pt x="3202886" y="3300746"/>
                  <a:pt x="2545737" y="3994614"/>
                  <a:pt x="1715928" y="4053516"/>
                </a:cubicBezTo>
                <a:lnTo>
                  <a:pt x="1715928" y="4647829"/>
                </a:lnTo>
                <a:lnTo>
                  <a:pt x="2308126" y="4647829"/>
                </a:lnTo>
                <a:cubicBezTo>
                  <a:pt x="2371353" y="4647829"/>
                  <a:pt x="2422617" y="4699083"/>
                  <a:pt x="2422617" y="4762319"/>
                </a:cubicBezTo>
                <a:cubicBezTo>
                  <a:pt x="2422617" y="4825556"/>
                  <a:pt x="2371344" y="4876810"/>
                  <a:pt x="2308126" y="4876810"/>
                </a:cubicBezTo>
                <a:lnTo>
                  <a:pt x="894750" y="4876810"/>
                </a:lnTo>
                <a:cubicBezTo>
                  <a:pt x="831523" y="4876810"/>
                  <a:pt x="780259" y="4825556"/>
                  <a:pt x="780259" y="4762319"/>
                </a:cubicBezTo>
                <a:cubicBezTo>
                  <a:pt x="780259" y="4699083"/>
                  <a:pt x="831532" y="4647829"/>
                  <a:pt x="894750" y="4647829"/>
                </a:cubicBezTo>
                <a:lnTo>
                  <a:pt x="1486957" y="4647829"/>
                </a:lnTo>
                <a:lnTo>
                  <a:pt x="1486957" y="4053516"/>
                </a:lnTo>
                <a:cubicBezTo>
                  <a:pt x="657158" y="3994614"/>
                  <a:pt x="0" y="3300756"/>
                  <a:pt x="0" y="2456212"/>
                </a:cubicBezTo>
                <a:lnTo>
                  <a:pt x="0" y="1740846"/>
                </a:lnTo>
                <a:cubicBezTo>
                  <a:pt x="0" y="1677610"/>
                  <a:pt x="51254" y="1626356"/>
                  <a:pt x="114490" y="1626356"/>
                </a:cubicBezTo>
                <a:close/>
                <a:moveTo>
                  <a:pt x="1601458" y="231550"/>
                </a:moveTo>
                <a:cubicBezTo>
                  <a:pt x="1528603" y="231550"/>
                  <a:pt x="1455749" y="232338"/>
                  <a:pt x="1442114" y="233915"/>
                </a:cubicBezTo>
                <a:lnTo>
                  <a:pt x="1442114" y="623821"/>
                </a:lnTo>
                <a:cubicBezTo>
                  <a:pt x="1442114" y="687057"/>
                  <a:pt x="1390850" y="738311"/>
                  <a:pt x="1327623" y="738311"/>
                </a:cubicBezTo>
                <a:cubicBezTo>
                  <a:pt x="1264396" y="738311"/>
                  <a:pt x="1213133" y="687057"/>
                  <a:pt x="1213133" y="623821"/>
                </a:cubicBezTo>
                <a:lnTo>
                  <a:pt x="1213133" y="300133"/>
                </a:lnTo>
                <a:cubicBezTo>
                  <a:pt x="971826" y="416614"/>
                  <a:pt x="804948" y="663788"/>
                  <a:pt x="804948" y="949195"/>
                </a:cubicBezTo>
                <a:lnTo>
                  <a:pt x="804948" y="1246375"/>
                </a:lnTo>
                <a:lnTo>
                  <a:pt x="1219972" y="1246375"/>
                </a:lnTo>
                <a:cubicBezTo>
                  <a:pt x="1283208" y="1246375"/>
                  <a:pt x="1334462" y="1297629"/>
                  <a:pt x="1334462" y="1360865"/>
                </a:cubicBezTo>
                <a:cubicBezTo>
                  <a:pt x="1334462" y="1424102"/>
                  <a:pt x="1283208" y="1475356"/>
                  <a:pt x="1219972" y="1475356"/>
                </a:cubicBezTo>
                <a:lnTo>
                  <a:pt x="804948" y="1475356"/>
                </a:lnTo>
                <a:lnTo>
                  <a:pt x="804948" y="1794043"/>
                </a:lnTo>
                <a:lnTo>
                  <a:pt x="1219972" y="1794043"/>
                </a:lnTo>
                <a:cubicBezTo>
                  <a:pt x="1283208" y="1794043"/>
                  <a:pt x="1334462" y="1845297"/>
                  <a:pt x="1334462" y="1908534"/>
                </a:cubicBezTo>
                <a:cubicBezTo>
                  <a:pt x="1334462" y="1971770"/>
                  <a:pt x="1283208" y="2023024"/>
                  <a:pt x="1219972" y="2023024"/>
                </a:cubicBezTo>
                <a:lnTo>
                  <a:pt x="804948" y="2023024"/>
                </a:lnTo>
                <a:lnTo>
                  <a:pt x="804948" y="2341731"/>
                </a:lnTo>
                <a:lnTo>
                  <a:pt x="1219972" y="2341731"/>
                </a:lnTo>
                <a:cubicBezTo>
                  <a:pt x="1283208" y="2341731"/>
                  <a:pt x="1334462" y="2392985"/>
                  <a:pt x="1334462" y="2456221"/>
                </a:cubicBezTo>
                <a:cubicBezTo>
                  <a:pt x="1334462" y="2519458"/>
                  <a:pt x="1283208" y="2570712"/>
                  <a:pt x="1219972" y="2570712"/>
                </a:cubicBezTo>
                <a:lnTo>
                  <a:pt x="805977" y="2570712"/>
                </a:lnTo>
                <a:cubicBezTo>
                  <a:pt x="825894" y="2950149"/>
                  <a:pt x="1140847" y="3252730"/>
                  <a:pt x="1525162" y="3252730"/>
                </a:cubicBezTo>
                <a:lnTo>
                  <a:pt x="1677753" y="3252730"/>
                </a:lnTo>
                <a:cubicBezTo>
                  <a:pt x="2062067" y="3252730"/>
                  <a:pt x="2377021" y="2950149"/>
                  <a:pt x="2396938" y="2570712"/>
                </a:cubicBezTo>
                <a:lnTo>
                  <a:pt x="1982943" y="2570712"/>
                </a:lnTo>
                <a:cubicBezTo>
                  <a:pt x="1919707" y="2570712"/>
                  <a:pt x="1868453" y="2519458"/>
                  <a:pt x="1868453" y="2456221"/>
                </a:cubicBezTo>
                <a:cubicBezTo>
                  <a:pt x="1868453" y="2392985"/>
                  <a:pt x="1919707" y="2341731"/>
                  <a:pt x="1982943" y="2341731"/>
                </a:cubicBezTo>
                <a:lnTo>
                  <a:pt x="2397967" y="2341731"/>
                </a:lnTo>
                <a:lnTo>
                  <a:pt x="2397967" y="2023024"/>
                </a:lnTo>
                <a:lnTo>
                  <a:pt x="1982943" y="2023024"/>
                </a:lnTo>
                <a:cubicBezTo>
                  <a:pt x="1919707" y="2023024"/>
                  <a:pt x="1868453" y="1971770"/>
                  <a:pt x="1868453" y="1908534"/>
                </a:cubicBezTo>
                <a:cubicBezTo>
                  <a:pt x="1868453" y="1845297"/>
                  <a:pt x="1919707" y="1794043"/>
                  <a:pt x="1982943" y="1794043"/>
                </a:cubicBezTo>
                <a:lnTo>
                  <a:pt x="2397967" y="1794043"/>
                </a:lnTo>
                <a:lnTo>
                  <a:pt x="2397967" y="1475356"/>
                </a:lnTo>
                <a:lnTo>
                  <a:pt x="1982943" y="1475356"/>
                </a:lnTo>
                <a:cubicBezTo>
                  <a:pt x="1919707" y="1475356"/>
                  <a:pt x="1868453" y="1424102"/>
                  <a:pt x="1868453" y="1360865"/>
                </a:cubicBezTo>
                <a:cubicBezTo>
                  <a:pt x="1868453" y="1297629"/>
                  <a:pt x="1919707" y="1246375"/>
                  <a:pt x="1982943" y="1246375"/>
                </a:cubicBezTo>
                <a:lnTo>
                  <a:pt x="2397967" y="1246375"/>
                </a:lnTo>
                <a:lnTo>
                  <a:pt x="2397967" y="949185"/>
                </a:lnTo>
                <a:cubicBezTo>
                  <a:pt x="2397967" y="663768"/>
                  <a:pt x="2231089" y="416614"/>
                  <a:pt x="1989782" y="300133"/>
                </a:cubicBezTo>
                <a:lnTo>
                  <a:pt x="1989782" y="623821"/>
                </a:lnTo>
                <a:cubicBezTo>
                  <a:pt x="1989782" y="687057"/>
                  <a:pt x="1938509" y="738311"/>
                  <a:pt x="1875292" y="738311"/>
                </a:cubicBezTo>
                <a:cubicBezTo>
                  <a:pt x="1812055" y="738311"/>
                  <a:pt x="1760801" y="687057"/>
                  <a:pt x="1760801" y="623821"/>
                </a:cubicBezTo>
                <a:lnTo>
                  <a:pt x="1760801" y="233915"/>
                </a:lnTo>
                <a:cubicBezTo>
                  <a:pt x="1747166" y="232338"/>
                  <a:pt x="1674312" y="231550"/>
                  <a:pt x="1601458" y="231550"/>
                </a:cubicBezTo>
                <a:close/>
                <a:moveTo>
                  <a:pt x="1525153" y="0"/>
                </a:moveTo>
                <a:lnTo>
                  <a:pt x="1677743" y="0"/>
                </a:lnTo>
                <a:cubicBezTo>
                  <a:pt x="2201132" y="0"/>
                  <a:pt x="2626938" y="425805"/>
                  <a:pt x="2626938" y="949195"/>
                </a:cubicBezTo>
                <a:lnTo>
                  <a:pt x="2626938" y="2532507"/>
                </a:lnTo>
                <a:cubicBezTo>
                  <a:pt x="2626938" y="3055896"/>
                  <a:pt x="2201132" y="3481702"/>
                  <a:pt x="1677743" y="3481702"/>
                </a:cubicBezTo>
                <a:lnTo>
                  <a:pt x="1525153" y="3481702"/>
                </a:lnTo>
                <a:cubicBezTo>
                  <a:pt x="1001763" y="3481702"/>
                  <a:pt x="575958" y="3055896"/>
                  <a:pt x="575958" y="2532507"/>
                </a:cubicBezTo>
                <a:lnTo>
                  <a:pt x="575958" y="949195"/>
                </a:lnTo>
                <a:cubicBezTo>
                  <a:pt x="575958" y="425805"/>
                  <a:pt x="1001763" y="0"/>
                  <a:pt x="152515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731451B-099B-4131-9B13-1452DC9F11D8}"/>
              </a:ext>
            </a:extLst>
          </p:cNvPr>
          <p:cNvSpPr>
            <a:spLocks noChangeAspect="1"/>
          </p:cNvSpPr>
          <p:nvPr/>
        </p:nvSpPr>
        <p:spPr>
          <a:xfrm>
            <a:off x="15006177" y="10147938"/>
            <a:ext cx="853440" cy="760304"/>
          </a:xfrm>
          <a:custGeom>
            <a:avLst/>
            <a:gdLst>
              <a:gd name="connsiteX0" fmla="*/ 1988601 w 4876781"/>
              <a:gd name="connsiteY0" fmla="*/ 3549386 h 4344581"/>
              <a:gd name="connsiteX1" fmla="*/ 1988601 w 4876781"/>
              <a:gd name="connsiteY1" fmla="*/ 3763604 h 4344581"/>
              <a:gd name="connsiteX2" fmla="*/ 1866138 w 4876781"/>
              <a:gd name="connsiteY2" fmla="*/ 4119753 h 4344581"/>
              <a:gd name="connsiteX3" fmla="*/ 3010671 w 4876781"/>
              <a:gd name="connsiteY3" fmla="*/ 4119753 h 4344581"/>
              <a:gd name="connsiteX4" fmla="*/ 2888208 w 4876781"/>
              <a:gd name="connsiteY4" fmla="*/ 3763604 h 4344581"/>
              <a:gd name="connsiteX5" fmla="*/ 2888208 w 4876781"/>
              <a:gd name="connsiteY5" fmla="*/ 3549386 h 4344581"/>
              <a:gd name="connsiteX6" fmla="*/ 2438428 w 4876781"/>
              <a:gd name="connsiteY6" fmla="*/ 2873026 h 4344581"/>
              <a:gd name="connsiteX7" fmla="*/ 2559758 w 4876781"/>
              <a:gd name="connsiteY7" fmla="*/ 2994355 h 4344581"/>
              <a:gd name="connsiteX8" fmla="*/ 2438428 w 4876781"/>
              <a:gd name="connsiteY8" fmla="*/ 3115685 h 4344581"/>
              <a:gd name="connsiteX9" fmla="*/ 2317099 w 4876781"/>
              <a:gd name="connsiteY9" fmla="*/ 2994355 h 4344581"/>
              <a:gd name="connsiteX10" fmla="*/ 2438428 w 4876781"/>
              <a:gd name="connsiteY10" fmla="*/ 2873026 h 4344581"/>
              <a:gd name="connsiteX11" fmla="*/ 224837 w 4876781"/>
              <a:gd name="connsiteY11" fmla="*/ 2664104 h 4344581"/>
              <a:gd name="connsiteX12" fmla="*/ 224837 w 4876781"/>
              <a:gd name="connsiteY12" fmla="*/ 3254968 h 4344581"/>
              <a:gd name="connsiteX13" fmla="*/ 294408 w 4876781"/>
              <a:gd name="connsiteY13" fmla="*/ 3324539 h 4344581"/>
              <a:gd name="connsiteX14" fmla="*/ 4582382 w 4876781"/>
              <a:gd name="connsiteY14" fmla="*/ 3324539 h 4344581"/>
              <a:gd name="connsiteX15" fmla="*/ 4651953 w 4876781"/>
              <a:gd name="connsiteY15" fmla="*/ 3254968 h 4344581"/>
              <a:gd name="connsiteX16" fmla="*/ 4651953 w 4876781"/>
              <a:gd name="connsiteY16" fmla="*/ 2664104 h 4344581"/>
              <a:gd name="connsiteX17" fmla="*/ 3022606 w 4876781"/>
              <a:gd name="connsiteY17" fmla="*/ 1202047 h 4344581"/>
              <a:gd name="connsiteX18" fmla="*/ 3102083 w 4876781"/>
              <a:gd name="connsiteY18" fmla="*/ 1234974 h 4344581"/>
              <a:gd name="connsiteX19" fmla="*/ 3102083 w 4876781"/>
              <a:gd name="connsiteY19" fmla="*/ 1393965 h 4344581"/>
              <a:gd name="connsiteX20" fmla="*/ 2785568 w 4876781"/>
              <a:gd name="connsiteY20" fmla="*/ 1710462 h 4344581"/>
              <a:gd name="connsiteX21" fmla="*/ 2706072 w 4876781"/>
              <a:gd name="connsiteY21" fmla="*/ 1743390 h 4344581"/>
              <a:gd name="connsiteX22" fmla="*/ 2626576 w 4876781"/>
              <a:gd name="connsiteY22" fmla="*/ 1710462 h 4344581"/>
              <a:gd name="connsiteX23" fmla="*/ 2626576 w 4876781"/>
              <a:gd name="connsiteY23" fmla="*/ 1551461 h 4344581"/>
              <a:gd name="connsiteX24" fmla="*/ 2943092 w 4876781"/>
              <a:gd name="connsiteY24" fmla="*/ 1234964 h 4344581"/>
              <a:gd name="connsiteX25" fmla="*/ 3022606 w 4876781"/>
              <a:gd name="connsiteY25" fmla="*/ 1202047 h 4344581"/>
              <a:gd name="connsiteX26" fmla="*/ 2551673 w 4876781"/>
              <a:gd name="connsiteY26" fmla="*/ 741619 h 4344581"/>
              <a:gd name="connsiteX27" fmla="*/ 2631167 w 4876781"/>
              <a:gd name="connsiteY27" fmla="*/ 774544 h 4344581"/>
              <a:gd name="connsiteX28" fmla="*/ 2631167 w 4876781"/>
              <a:gd name="connsiteY28" fmla="*/ 933545 h 4344581"/>
              <a:gd name="connsiteX29" fmla="*/ 1836648 w 4876781"/>
              <a:gd name="connsiteY29" fmla="*/ 1728063 h 4344581"/>
              <a:gd name="connsiteX30" fmla="*/ 1757152 w 4876781"/>
              <a:gd name="connsiteY30" fmla="*/ 1760991 h 4344581"/>
              <a:gd name="connsiteX31" fmla="*/ 1677647 w 4876781"/>
              <a:gd name="connsiteY31" fmla="*/ 1728063 h 4344581"/>
              <a:gd name="connsiteX32" fmla="*/ 1677647 w 4876781"/>
              <a:gd name="connsiteY32" fmla="*/ 1569063 h 4344581"/>
              <a:gd name="connsiteX33" fmla="*/ 2472166 w 4876781"/>
              <a:gd name="connsiteY33" fmla="*/ 774544 h 4344581"/>
              <a:gd name="connsiteX34" fmla="*/ 2551673 w 4876781"/>
              <a:gd name="connsiteY34" fmla="*/ 741619 h 4344581"/>
              <a:gd name="connsiteX35" fmla="*/ 294418 w 4876781"/>
              <a:gd name="connsiteY35" fmla="*/ 224837 h 4344581"/>
              <a:gd name="connsiteX36" fmla="*/ 224847 w 4876781"/>
              <a:gd name="connsiteY36" fmla="*/ 294408 h 4344581"/>
              <a:gd name="connsiteX37" fmla="*/ 224847 w 4876781"/>
              <a:gd name="connsiteY37" fmla="*/ 2439248 h 4344581"/>
              <a:gd name="connsiteX38" fmla="*/ 4651953 w 4876781"/>
              <a:gd name="connsiteY38" fmla="*/ 2439248 h 4344581"/>
              <a:gd name="connsiteX39" fmla="*/ 4651962 w 4876781"/>
              <a:gd name="connsiteY39" fmla="*/ 2439248 h 4344581"/>
              <a:gd name="connsiteX40" fmla="*/ 4651962 w 4876781"/>
              <a:gd name="connsiteY40" fmla="*/ 294408 h 4344581"/>
              <a:gd name="connsiteX41" fmla="*/ 4582382 w 4876781"/>
              <a:gd name="connsiteY41" fmla="*/ 224837 h 4344581"/>
              <a:gd name="connsiteX42" fmla="*/ 294408 w 4876781"/>
              <a:gd name="connsiteY42" fmla="*/ 0 h 4344581"/>
              <a:gd name="connsiteX43" fmla="*/ 4582392 w 4876781"/>
              <a:gd name="connsiteY43" fmla="*/ 0 h 4344581"/>
              <a:gd name="connsiteX44" fmla="*/ 4876781 w 4876781"/>
              <a:gd name="connsiteY44" fmla="*/ 294408 h 4344581"/>
              <a:gd name="connsiteX45" fmla="*/ 4876781 w 4876781"/>
              <a:gd name="connsiteY45" fmla="*/ 3254968 h 4344581"/>
              <a:gd name="connsiteX46" fmla="*/ 4582363 w 4876781"/>
              <a:gd name="connsiteY46" fmla="*/ 3549377 h 4344581"/>
              <a:gd name="connsiteX47" fmla="*/ 3113037 w 4876781"/>
              <a:gd name="connsiteY47" fmla="*/ 3549377 h 4344581"/>
              <a:gd name="connsiteX48" fmla="*/ 3113037 w 4876781"/>
              <a:gd name="connsiteY48" fmla="*/ 3763585 h 4344581"/>
              <a:gd name="connsiteX49" fmla="*/ 3469186 w 4876781"/>
              <a:gd name="connsiteY49" fmla="*/ 4119734 h 4344581"/>
              <a:gd name="connsiteX50" fmla="*/ 3793017 w 4876781"/>
              <a:gd name="connsiteY50" fmla="*/ 4119734 h 4344581"/>
              <a:gd name="connsiteX51" fmla="*/ 3905440 w 4876781"/>
              <a:gd name="connsiteY51" fmla="*/ 4232157 h 4344581"/>
              <a:gd name="connsiteX52" fmla="*/ 3793017 w 4876781"/>
              <a:gd name="connsiteY52" fmla="*/ 4344581 h 4344581"/>
              <a:gd name="connsiteX53" fmla="*/ 1083764 w 4876781"/>
              <a:gd name="connsiteY53" fmla="*/ 4344581 h 4344581"/>
              <a:gd name="connsiteX54" fmla="*/ 971340 w 4876781"/>
              <a:gd name="connsiteY54" fmla="*/ 4232157 h 4344581"/>
              <a:gd name="connsiteX55" fmla="*/ 1083764 w 4876781"/>
              <a:gd name="connsiteY55" fmla="*/ 4119734 h 4344581"/>
              <a:gd name="connsiteX56" fmla="*/ 1407585 w 4876781"/>
              <a:gd name="connsiteY56" fmla="*/ 4119734 h 4344581"/>
              <a:gd name="connsiteX57" fmla="*/ 1763735 w 4876781"/>
              <a:gd name="connsiteY57" fmla="*/ 3763585 h 4344581"/>
              <a:gd name="connsiteX58" fmla="*/ 1763735 w 4876781"/>
              <a:gd name="connsiteY58" fmla="*/ 3549367 h 4344581"/>
              <a:gd name="connsiteX59" fmla="*/ 294408 w 4876781"/>
              <a:gd name="connsiteY59" fmla="*/ 3549367 h 4344581"/>
              <a:gd name="connsiteX60" fmla="*/ 0 w 4876781"/>
              <a:gd name="connsiteY60" fmla="*/ 3254959 h 4344581"/>
              <a:gd name="connsiteX61" fmla="*/ 0 w 4876781"/>
              <a:gd name="connsiteY61" fmla="*/ 294408 h 4344581"/>
              <a:gd name="connsiteX62" fmla="*/ 294408 w 4876781"/>
              <a:gd name="connsiteY62" fmla="*/ 0 h 4344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876781" h="4344581">
                <a:moveTo>
                  <a:pt x="1988601" y="3549386"/>
                </a:moveTo>
                <a:lnTo>
                  <a:pt x="1988601" y="3763604"/>
                </a:lnTo>
                <a:cubicBezTo>
                  <a:pt x="1988601" y="3897744"/>
                  <a:pt x="1942776" y="4021302"/>
                  <a:pt x="1866138" y="4119753"/>
                </a:cubicBezTo>
                <a:lnTo>
                  <a:pt x="3010671" y="4119753"/>
                </a:lnTo>
                <a:cubicBezTo>
                  <a:pt x="2934033" y="4021312"/>
                  <a:pt x="2888208" y="3897744"/>
                  <a:pt x="2888208" y="3763604"/>
                </a:cubicBezTo>
                <a:lnTo>
                  <a:pt x="2888208" y="3549386"/>
                </a:lnTo>
                <a:close/>
                <a:moveTo>
                  <a:pt x="2438428" y="2873026"/>
                </a:moveTo>
                <a:cubicBezTo>
                  <a:pt x="2505437" y="2873026"/>
                  <a:pt x="2559758" y="2927347"/>
                  <a:pt x="2559758" y="2994355"/>
                </a:cubicBezTo>
                <a:cubicBezTo>
                  <a:pt x="2559758" y="3061364"/>
                  <a:pt x="2505437" y="3115685"/>
                  <a:pt x="2438428" y="3115685"/>
                </a:cubicBezTo>
                <a:cubicBezTo>
                  <a:pt x="2371420" y="3115685"/>
                  <a:pt x="2317099" y="3061364"/>
                  <a:pt x="2317099" y="2994355"/>
                </a:cubicBezTo>
                <a:cubicBezTo>
                  <a:pt x="2317099" y="2927347"/>
                  <a:pt x="2371420" y="2873026"/>
                  <a:pt x="2438428" y="2873026"/>
                </a:cubicBezTo>
                <a:close/>
                <a:moveTo>
                  <a:pt x="224837" y="2664104"/>
                </a:moveTo>
                <a:lnTo>
                  <a:pt x="224837" y="3254968"/>
                </a:lnTo>
                <a:cubicBezTo>
                  <a:pt x="224837" y="3293335"/>
                  <a:pt x="256051" y="3324539"/>
                  <a:pt x="294408" y="3324539"/>
                </a:cubicBezTo>
                <a:lnTo>
                  <a:pt x="4582382" y="3324539"/>
                </a:lnTo>
                <a:cubicBezTo>
                  <a:pt x="4620749" y="3324539"/>
                  <a:pt x="4651953" y="3293326"/>
                  <a:pt x="4651953" y="3254968"/>
                </a:cubicBezTo>
                <a:lnTo>
                  <a:pt x="4651953" y="2664104"/>
                </a:lnTo>
                <a:close/>
                <a:moveTo>
                  <a:pt x="3022606" y="1202047"/>
                </a:moveTo>
                <a:cubicBezTo>
                  <a:pt x="3051375" y="1202048"/>
                  <a:pt x="3080137" y="1213024"/>
                  <a:pt x="3102083" y="1234974"/>
                </a:cubicBezTo>
                <a:cubicBezTo>
                  <a:pt x="3145984" y="1278874"/>
                  <a:pt x="3145984" y="1350064"/>
                  <a:pt x="3102083" y="1393965"/>
                </a:cubicBezTo>
                <a:lnTo>
                  <a:pt x="2785568" y="1710462"/>
                </a:lnTo>
                <a:cubicBezTo>
                  <a:pt x="2763612" y="1732417"/>
                  <a:pt x="2734837" y="1743390"/>
                  <a:pt x="2706072" y="1743390"/>
                </a:cubicBezTo>
                <a:cubicBezTo>
                  <a:pt x="2677297" y="1743390"/>
                  <a:pt x="2648531" y="1732417"/>
                  <a:pt x="2626576" y="1710462"/>
                </a:cubicBezTo>
                <a:cubicBezTo>
                  <a:pt x="2582676" y="1666561"/>
                  <a:pt x="2582676" y="1595371"/>
                  <a:pt x="2626576" y="1551461"/>
                </a:cubicBezTo>
                <a:lnTo>
                  <a:pt x="2943092" y="1234964"/>
                </a:lnTo>
                <a:cubicBezTo>
                  <a:pt x="2965062" y="1213019"/>
                  <a:pt x="2993837" y="1202046"/>
                  <a:pt x="3022606" y="1202047"/>
                </a:cubicBezTo>
                <a:close/>
                <a:moveTo>
                  <a:pt x="2551673" y="741619"/>
                </a:moveTo>
                <a:cubicBezTo>
                  <a:pt x="2580444" y="741619"/>
                  <a:pt x="2609211" y="752594"/>
                  <a:pt x="2631167" y="774544"/>
                </a:cubicBezTo>
                <a:cubicBezTo>
                  <a:pt x="2675067" y="818455"/>
                  <a:pt x="2675067" y="889644"/>
                  <a:pt x="2631167" y="933545"/>
                </a:cubicBezTo>
                <a:lnTo>
                  <a:pt x="1836648" y="1728063"/>
                </a:lnTo>
                <a:cubicBezTo>
                  <a:pt x="1814693" y="1750019"/>
                  <a:pt x="1785937" y="1760991"/>
                  <a:pt x="1757152" y="1760991"/>
                </a:cubicBezTo>
                <a:cubicBezTo>
                  <a:pt x="1728368" y="1760991"/>
                  <a:pt x="1699612" y="1750019"/>
                  <a:pt x="1677647" y="1728063"/>
                </a:cubicBezTo>
                <a:cubicBezTo>
                  <a:pt x="1633747" y="1684153"/>
                  <a:pt x="1633747" y="1612963"/>
                  <a:pt x="1677647" y="1569063"/>
                </a:cubicBezTo>
                <a:lnTo>
                  <a:pt x="2472166" y="774544"/>
                </a:lnTo>
                <a:cubicBezTo>
                  <a:pt x="2494131" y="752594"/>
                  <a:pt x="2522903" y="741619"/>
                  <a:pt x="2551673" y="741619"/>
                </a:cubicBezTo>
                <a:close/>
                <a:moveTo>
                  <a:pt x="294418" y="224837"/>
                </a:moveTo>
                <a:cubicBezTo>
                  <a:pt x="256051" y="224837"/>
                  <a:pt x="224847" y="256051"/>
                  <a:pt x="224847" y="294408"/>
                </a:cubicBezTo>
                <a:lnTo>
                  <a:pt x="224847" y="2439248"/>
                </a:lnTo>
                <a:lnTo>
                  <a:pt x="4651953" y="2439248"/>
                </a:lnTo>
                <a:lnTo>
                  <a:pt x="4651962" y="2439248"/>
                </a:lnTo>
                <a:lnTo>
                  <a:pt x="4651962" y="294408"/>
                </a:lnTo>
                <a:cubicBezTo>
                  <a:pt x="4651962" y="256041"/>
                  <a:pt x="4620739" y="224837"/>
                  <a:pt x="4582382" y="224837"/>
                </a:cubicBezTo>
                <a:close/>
                <a:moveTo>
                  <a:pt x="294408" y="0"/>
                </a:moveTo>
                <a:lnTo>
                  <a:pt x="4582392" y="0"/>
                </a:lnTo>
                <a:cubicBezTo>
                  <a:pt x="4744726" y="0"/>
                  <a:pt x="4876800" y="132073"/>
                  <a:pt x="4876781" y="294408"/>
                </a:cubicBezTo>
                <a:lnTo>
                  <a:pt x="4876781" y="3254968"/>
                </a:lnTo>
                <a:cubicBezTo>
                  <a:pt x="4876781" y="3417303"/>
                  <a:pt x="4744698" y="3549377"/>
                  <a:pt x="4582363" y="3549377"/>
                </a:cubicBezTo>
                <a:lnTo>
                  <a:pt x="3113037" y="3549377"/>
                </a:lnTo>
                <a:lnTo>
                  <a:pt x="3113037" y="3763585"/>
                </a:lnTo>
                <a:cubicBezTo>
                  <a:pt x="3113037" y="3959961"/>
                  <a:pt x="3272809" y="4119734"/>
                  <a:pt x="3469186" y="4119734"/>
                </a:cubicBezTo>
                <a:lnTo>
                  <a:pt x="3793017" y="4119734"/>
                </a:lnTo>
                <a:cubicBezTo>
                  <a:pt x="3855101" y="4119734"/>
                  <a:pt x="3905440" y="4170064"/>
                  <a:pt x="3905440" y="4232157"/>
                </a:cubicBezTo>
                <a:cubicBezTo>
                  <a:pt x="3905440" y="4294251"/>
                  <a:pt x="3855101" y="4344581"/>
                  <a:pt x="3793017" y="4344581"/>
                </a:cubicBezTo>
                <a:lnTo>
                  <a:pt x="1083764" y="4344581"/>
                </a:lnTo>
                <a:cubicBezTo>
                  <a:pt x="1021680" y="4344581"/>
                  <a:pt x="971340" y="4294251"/>
                  <a:pt x="971340" y="4232157"/>
                </a:cubicBezTo>
                <a:cubicBezTo>
                  <a:pt x="971340" y="4170064"/>
                  <a:pt x="1021680" y="4119734"/>
                  <a:pt x="1083764" y="4119734"/>
                </a:cubicBezTo>
                <a:lnTo>
                  <a:pt x="1407585" y="4119734"/>
                </a:lnTo>
                <a:cubicBezTo>
                  <a:pt x="1603962" y="4119734"/>
                  <a:pt x="1763735" y="3959961"/>
                  <a:pt x="1763735" y="3763585"/>
                </a:cubicBezTo>
                <a:lnTo>
                  <a:pt x="1763735" y="3549367"/>
                </a:lnTo>
                <a:lnTo>
                  <a:pt x="294408" y="3549367"/>
                </a:lnTo>
                <a:cubicBezTo>
                  <a:pt x="132073" y="3549367"/>
                  <a:pt x="0" y="3417294"/>
                  <a:pt x="0" y="3254959"/>
                </a:cubicBezTo>
                <a:lnTo>
                  <a:pt x="0" y="294408"/>
                </a:lnTo>
                <a:cubicBezTo>
                  <a:pt x="0" y="132073"/>
                  <a:pt x="132073" y="0"/>
                  <a:pt x="2944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3C466A6-0FF4-4D2F-879F-45DBF43986A2}"/>
              </a:ext>
            </a:extLst>
          </p:cNvPr>
          <p:cNvSpPr>
            <a:spLocks noChangeAspect="1"/>
          </p:cNvSpPr>
          <p:nvPr/>
        </p:nvSpPr>
        <p:spPr>
          <a:xfrm>
            <a:off x="21474711" y="2061168"/>
            <a:ext cx="853440" cy="853440"/>
          </a:xfrm>
          <a:custGeom>
            <a:avLst/>
            <a:gdLst>
              <a:gd name="connsiteX0" fmla="*/ 1676400 w 4876800"/>
              <a:gd name="connsiteY0" fmla="*/ 4495800 h 4876800"/>
              <a:gd name="connsiteX1" fmla="*/ 1406872 w 4876800"/>
              <a:gd name="connsiteY1" fmla="*/ 4686300 h 4876800"/>
              <a:gd name="connsiteX2" fmla="*/ 3469928 w 4876800"/>
              <a:gd name="connsiteY2" fmla="*/ 4686300 h 4876800"/>
              <a:gd name="connsiteX3" fmla="*/ 3200400 w 4876800"/>
              <a:gd name="connsiteY3" fmla="*/ 4495800 h 4876800"/>
              <a:gd name="connsiteX4" fmla="*/ 2152650 w 4876800"/>
              <a:gd name="connsiteY4" fmla="*/ 3924300 h 4876800"/>
              <a:gd name="connsiteX5" fmla="*/ 2152650 w 4876800"/>
              <a:gd name="connsiteY5" fmla="*/ 4019550 h 4876800"/>
              <a:gd name="connsiteX6" fmla="*/ 2057139 w 4876800"/>
              <a:gd name="connsiteY6" fmla="*/ 4305300 h 4876800"/>
              <a:gd name="connsiteX7" fmla="*/ 2819437 w 4876800"/>
              <a:gd name="connsiteY7" fmla="*/ 4305300 h 4876800"/>
              <a:gd name="connsiteX8" fmla="*/ 2724150 w 4876800"/>
              <a:gd name="connsiteY8" fmla="*/ 4019550 h 4876800"/>
              <a:gd name="connsiteX9" fmla="*/ 2724150 w 4876800"/>
              <a:gd name="connsiteY9" fmla="*/ 3924300 h 4876800"/>
              <a:gd name="connsiteX10" fmla="*/ 2819400 w 4876800"/>
              <a:gd name="connsiteY10" fmla="*/ 3352800 h 4876800"/>
              <a:gd name="connsiteX11" fmla="*/ 2914650 w 4876800"/>
              <a:gd name="connsiteY11" fmla="*/ 3448050 h 4876800"/>
              <a:gd name="connsiteX12" fmla="*/ 2819400 w 4876800"/>
              <a:gd name="connsiteY12" fmla="*/ 3543300 h 4876800"/>
              <a:gd name="connsiteX13" fmla="*/ 2724150 w 4876800"/>
              <a:gd name="connsiteY13" fmla="*/ 3448050 h 4876800"/>
              <a:gd name="connsiteX14" fmla="*/ 2819400 w 4876800"/>
              <a:gd name="connsiteY14" fmla="*/ 3352800 h 4876800"/>
              <a:gd name="connsiteX15" fmla="*/ 2057400 w 4876800"/>
              <a:gd name="connsiteY15" fmla="*/ 3352800 h 4876800"/>
              <a:gd name="connsiteX16" fmla="*/ 2438400 w 4876800"/>
              <a:gd name="connsiteY16" fmla="*/ 3352800 h 4876800"/>
              <a:gd name="connsiteX17" fmla="*/ 2533650 w 4876800"/>
              <a:gd name="connsiteY17" fmla="*/ 3448050 h 4876800"/>
              <a:gd name="connsiteX18" fmla="*/ 2438400 w 4876800"/>
              <a:gd name="connsiteY18" fmla="*/ 3543300 h 4876800"/>
              <a:gd name="connsiteX19" fmla="*/ 2057400 w 4876800"/>
              <a:gd name="connsiteY19" fmla="*/ 3543300 h 4876800"/>
              <a:gd name="connsiteX20" fmla="*/ 1962150 w 4876800"/>
              <a:gd name="connsiteY20" fmla="*/ 3448050 h 4876800"/>
              <a:gd name="connsiteX21" fmla="*/ 2057400 w 4876800"/>
              <a:gd name="connsiteY21" fmla="*/ 3352800 h 4876800"/>
              <a:gd name="connsiteX22" fmla="*/ 190500 w 4876800"/>
              <a:gd name="connsiteY22" fmla="*/ 3162300 h 4876800"/>
              <a:gd name="connsiteX23" fmla="*/ 190500 w 4876800"/>
              <a:gd name="connsiteY23" fmla="*/ 3638550 h 4876800"/>
              <a:gd name="connsiteX24" fmla="*/ 285750 w 4876800"/>
              <a:gd name="connsiteY24" fmla="*/ 3733800 h 4876800"/>
              <a:gd name="connsiteX25" fmla="*/ 4591050 w 4876800"/>
              <a:gd name="connsiteY25" fmla="*/ 3733800 h 4876800"/>
              <a:gd name="connsiteX26" fmla="*/ 4686300 w 4876800"/>
              <a:gd name="connsiteY26" fmla="*/ 3638550 h 4876800"/>
              <a:gd name="connsiteX27" fmla="*/ 4686300 w 4876800"/>
              <a:gd name="connsiteY27" fmla="*/ 3162300 h 4876800"/>
              <a:gd name="connsiteX28" fmla="*/ 3200400 w 4876800"/>
              <a:gd name="connsiteY28" fmla="*/ 2343150 h 4876800"/>
              <a:gd name="connsiteX29" fmla="*/ 3962400 w 4876800"/>
              <a:gd name="connsiteY29" fmla="*/ 2343150 h 4876800"/>
              <a:gd name="connsiteX30" fmla="*/ 4057650 w 4876800"/>
              <a:gd name="connsiteY30" fmla="*/ 2438400 h 4876800"/>
              <a:gd name="connsiteX31" fmla="*/ 3962400 w 4876800"/>
              <a:gd name="connsiteY31" fmla="*/ 2533650 h 4876800"/>
              <a:gd name="connsiteX32" fmla="*/ 3200400 w 4876800"/>
              <a:gd name="connsiteY32" fmla="*/ 2533650 h 4876800"/>
              <a:gd name="connsiteX33" fmla="*/ 3105150 w 4876800"/>
              <a:gd name="connsiteY33" fmla="*/ 2438400 h 4876800"/>
              <a:gd name="connsiteX34" fmla="*/ 3200400 w 4876800"/>
              <a:gd name="connsiteY34" fmla="*/ 2343150 h 4876800"/>
              <a:gd name="connsiteX35" fmla="*/ 2057400 w 4876800"/>
              <a:gd name="connsiteY35" fmla="*/ 2343150 h 4876800"/>
              <a:gd name="connsiteX36" fmla="*/ 2819400 w 4876800"/>
              <a:gd name="connsiteY36" fmla="*/ 2343150 h 4876800"/>
              <a:gd name="connsiteX37" fmla="*/ 2914650 w 4876800"/>
              <a:gd name="connsiteY37" fmla="*/ 2438400 h 4876800"/>
              <a:gd name="connsiteX38" fmla="*/ 2819400 w 4876800"/>
              <a:gd name="connsiteY38" fmla="*/ 2533650 h 4876800"/>
              <a:gd name="connsiteX39" fmla="*/ 2057400 w 4876800"/>
              <a:gd name="connsiteY39" fmla="*/ 2533650 h 4876800"/>
              <a:gd name="connsiteX40" fmla="*/ 1962150 w 4876800"/>
              <a:gd name="connsiteY40" fmla="*/ 2438400 h 4876800"/>
              <a:gd name="connsiteX41" fmla="*/ 2057400 w 4876800"/>
              <a:gd name="connsiteY41" fmla="*/ 2343150 h 4876800"/>
              <a:gd name="connsiteX42" fmla="*/ 914400 w 4876800"/>
              <a:gd name="connsiteY42" fmla="*/ 2343150 h 4876800"/>
              <a:gd name="connsiteX43" fmla="*/ 1676400 w 4876800"/>
              <a:gd name="connsiteY43" fmla="*/ 2343150 h 4876800"/>
              <a:gd name="connsiteX44" fmla="*/ 1771650 w 4876800"/>
              <a:gd name="connsiteY44" fmla="*/ 2438400 h 4876800"/>
              <a:gd name="connsiteX45" fmla="*/ 1676400 w 4876800"/>
              <a:gd name="connsiteY45" fmla="*/ 2533650 h 4876800"/>
              <a:gd name="connsiteX46" fmla="*/ 914400 w 4876800"/>
              <a:gd name="connsiteY46" fmla="*/ 2533650 h 4876800"/>
              <a:gd name="connsiteX47" fmla="*/ 819150 w 4876800"/>
              <a:gd name="connsiteY47" fmla="*/ 2438400 h 4876800"/>
              <a:gd name="connsiteX48" fmla="*/ 914400 w 4876800"/>
              <a:gd name="connsiteY48" fmla="*/ 2343150 h 4876800"/>
              <a:gd name="connsiteX49" fmla="*/ 3295650 w 4876800"/>
              <a:gd name="connsiteY49" fmla="*/ 1200150 h 4876800"/>
              <a:gd name="connsiteX50" fmla="*/ 3295650 w 4876800"/>
              <a:gd name="connsiteY50" fmla="*/ 1962150 h 4876800"/>
              <a:gd name="connsiteX51" fmla="*/ 3867150 w 4876800"/>
              <a:gd name="connsiteY51" fmla="*/ 1962150 h 4876800"/>
              <a:gd name="connsiteX52" fmla="*/ 3867150 w 4876800"/>
              <a:gd name="connsiteY52" fmla="*/ 1200150 h 4876800"/>
              <a:gd name="connsiteX53" fmla="*/ 2152650 w 4876800"/>
              <a:gd name="connsiteY53" fmla="*/ 1200150 h 4876800"/>
              <a:gd name="connsiteX54" fmla="*/ 2152650 w 4876800"/>
              <a:gd name="connsiteY54" fmla="*/ 1962150 h 4876800"/>
              <a:gd name="connsiteX55" fmla="*/ 2724150 w 4876800"/>
              <a:gd name="connsiteY55" fmla="*/ 1962150 h 4876800"/>
              <a:gd name="connsiteX56" fmla="*/ 2724150 w 4876800"/>
              <a:gd name="connsiteY56" fmla="*/ 1200150 h 4876800"/>
              <a:gd name="connsiteX57" fmla="*/ 1009650 w 4876800"/>
              <a:gd name="connsiteY57" fmla="*/ 1200150 h 4876800"/>
              <a:gd name="connsiteX58" fmla="*/ 1009650 w 4876800"/>
              <a:gd name="connsiteY58" fmla="*/ 1962150 h 4876800"/>
              <a:gd name="connsiteX59" fmla="*/ 1581150 w 4876800"/>
              <a:gd name="connsiteY59" fmla="*/ 1962150 h 4876800"/>
              <a:gd name="connsiteX60" fmla="*/ 1581150 w 4876800"/>
              <a:gd name="connsiteY60" fmla="*/ 1200150 h 4876800"/>
              <a:gd name="connsiteX61" fmla="*/ 3200400 w 4876800"/>
              <a:gd name="connsiteY61" fmla="*/ 1009650 h 4876800"/>
              <a:gd name="connsiteX62" fmla="*/ 3962400 w 4876800"/>
              <a:gd name="connsiteY62" fmla="*/ 1009650 h 4876800"/>
              <a:gd name="connsiteX63" fmla="*/ 4057650 w 4876800"/>
              <a:gd name="connsiteY63" fmla="*/ 1104900 h 4876800"/>
              <a:gd name="connsiteX64" fmla="*/ 4057650 w 4876800"/>
              <a:gd name="connsiteY64" fmla="*/ 2057400 h 4876800"/>
              <a:gd name="connsiteX65" fmla="*/ 3962400 w 4876800"/>
              <a:gd name="connsiteY65" fmla="*/ 2152650 h 4876800"/>
              <a:gd name="connsiteX66" fmla="*/ 3200400 w 4876800"/>
              <a:gd name="connsiteY66" fmla="*/ 2152650 h 4876800"/>
              <a:gd name="connsiteX67" fmla="*/ 3105150 w 4876800"/>
              <a:gd name="connsiteY67" fmla="*/ 2057400 h 4876800"/>
              <a:gd name="connsiteX68" fmla="*/ 3105150 w 4876800"/>
              <a:gd name="connsiteY68" fmla="*/ 1104900 h 4876800"/>
              <a:gd name="connsiteX69" fmla="*/ 3200400 w 4876800"/>
              <a:gd name="connsiteY69" fmla="*/ 1009650 h 4876800"/>
              <a:gd name="connsiteX70" fmla="*/ 2057400 w 4876800"/>
              <a:gd name="connsiteY70" fmla="*/ 1009650 h 4876800"/>
              <a:gd name="connsiteX71" fmla="*/ 2819400 w 4876800"/>
              <a:gd name="connsiteY71" fmla="*/ 1009650 h 4876800"/>
              <a:gd name="connsiteX72" fmla="*/ 2914650 w 4876800"/>
              <a:gd name="connsiteY72" fmla="*/ 1104900 h 4876800"/>
              <a:gd name="connsiteX73" fmla="*/ 2914650 w 4876800"/>
              <a:gd name="connsiteY73" fmla="*/ 2057400 h 4876800"/>
              <a:gd name="connsiteX74" fmla="*/ 2819400 w 4876800"/>
              <a:gd name="connsiteY74" fmla="*/ 2152650 h 4876800"/>
              <a:gd name="connsiteX75" fmla="*/ 2057400 w 4876800"/>
              <a:gd name="connsiteY75" fmla="*/ 2152650 h 4876800"/>
              <a:gd name="connsiteX76" fmla="*/ 1962150 w 4876800"/>
              <a:gd name="connsiteY76" fmla="*/ 2057400 h 4876800"/>
              <a:gd name="connsiteX77" fmla="*/ 1962150 w 4876800"/>
              <a:gd name="connsiteY77" fmla="*/ 1104900 h 4876800"/>
              <a:gd name="connsiteX78" fmla="*/ 2057400 w 4876800"/>
              <a:gd name="connsiteY78" fmla="*/ 1009650 h 4876800"/>
              <a:gd name="connsiteX79" fmla="*/ 914400 w 4876800"/>
              <a:gd name="connsiteY79" fmla="*/ 1009650 h 4876800"/>
              <a:gd name="connsiteX80" fmla="*/ 1676400 w 4876800"/>
              <a:gd name="connsiteY80" fmla="*/ 1009650 h 4876800"/>
              <a:gd name="connsiteX81" fmla="*/ 1771650 w 4876800"/>
              <a:gd name="connsiteY81" fmla="*/ 1104900 h 4876800"/>
              <a:gd name="connsiteX82" fmla="*/ 1771650 w 4876800"/>
              <a:gd name="connsiteY82" fmla="*/ 2057400 h 4876800"/>
              <a:gd name="connsiteX83" fmla="*/ 1676400 w 4876800"/>
              <a:gd name="connsiteY83" fmla="*/ 2152650 h 4876800"/>
              <a:gd name="connsiteX84" fmla="*/ 914400 w 4876800"/>
              <a:gd name="connsiteY84" fmla="*/ 2152650 h 4876800"/>
              <a:gd name="connsiteX85" fmla="*/ 819150 w 4876800"/>
              <a:gd name="connsiteY85" fmla="*/ 2057400 h 4876800"/>
              <a:gd name="connsiteX86" fmla="*/ 819150 w 4876800"/>
              <a:gd name="connsiteY86" fmla="*/ 1104900 h 4876800"/>
              <a:gd name="connsiteX87" fmla="*/ 914400 w 4876800"/>
              <a:gd name="connsiteY87" fmla="*/ 1009650 h 4876800"/>
              <a:gd name="connsiteX88" fmla="*/ 600075 w 4876800"/>
              <a:gd name="connsiteY88" fmla="*/ 571500 h 4876800"/>
              <a:gd name="connsiteX89" fmla="*/ 600075 w 4876800"/>
              <a:gd name="connsiteY89" fmla="*/ 2971800 h 4876800"/>
              <a:gd name="connsiteX90" fmla="*/ 4276725 w 4876800"/>
              <a:gd name="connsiteY90" fmla="*/ 2971800 h 4876800"/>
              <a:gd name="connsiteX91" fmla="*/ 4276725 w 4876800"/>
              <a:gd name="connsiteY91" fmla="*/ 571500 h 4876800"/>
              <a:gd name="connsiteX92" fmla="*/ 285750 w 4876800"/>
              <a:gd name="connsiteY92" fmla="*/ 190500 h 4876800"/>
              <a:gd name="connsiteX93" fmla="*/ 190500 w 4876800"/>
              <a:gd name="connsiteY93" fmla="*/ 285750 h 4876800"/>
              <a:gd name="connsiteX94" fmla="*/ 190500 w 4876800"/>
              <a:gd name="connsiteY94" fmla="*/ 2971800 h 4876800"/>
              <a:gd name="connsiteX95" fmla="*/ 409575 w 4876800"/>
              <a:gd name="connsiteY95" fmla="*/ 2971800 h 4876800"/>
              <a:gd name="connsiteX96" fmla="*/ 409575 w 4876800"/>
              <a:gd name="connsiteY96" fmla="*/ 476250 h 4876800"/>
              <a:gd name="connsiteX97" fmla="*/ 504825 w 4876800"/>
              <a:gd name="connsiteY97" fmla="*/ 381000 h 4876800"/>
              <a:gd name="connsiteX98" fmla="*/ 4371975 w 4876800"/>
              <a:gd name="connsiteY98" fmla="*/ 381000 h 4876800"/>
              <a:gd name="connsiteX99" fmla="*/ 4467225 w 4876800"/>
              <a:gd name="connsiteY99" fmla="*/ 476250 h 4876800"/>
              <a:gd name="connsiteX100" fmla="*/ 4467225 w 4876800"/>
              <a:gd name="connsiteY100" fmla="*/ 2971800 h 4876800"/>
              <a:gd name="connsiteX101" fmla="*/ 4686300 w 4876800"/>
              <a:gd name="connsiteY101" fmla="*/ 2971800 h 4876800"/>
              <a:gd name="connsiteX102" fmla="*/ 4686300 w 4876800"/>
              <a:gd name="connsiteY102" fmla="*/ 285750 h 4876800"/>
              <a:gd name="connsiteX103" fmla="*/ 4591050 w 4876800"/>
              <a:gd name="connsiteY103" fmla="*/ 190500 h 4876800"/>
              <a:gd name="connsiteX104" fmla="*/ 285750 w 4876800"/>
              <a:gd name="connsiteY104" fmla="*/ 0 h 4876800"/>
              <a:gd name="connsiteX105" fmla="*/ 4591050 w 4876800"/>
              <a:gd name="connsiteY105" fmla="*/ 0 h 4876800"/>
              <a:gd name="connsiteX106" fmla="*/ 4876800 w 4876800"/>
              <a:gd name="connsiteY106" fmla="*/ 285750 h 4876800"/>
              <a:gd name="connsiteX107" fmla="*/ 4876800 w 4876800"/>
              <a:gd name="connsiteY107" fmla="*/ 3638550 h 4876800"/>
              <a:gd name="connsiteX108" fmla="*/ 4591050 w 4876800"/>
              <a:gd name="connsiteY108" fmla="*/ 3924300 h 4876800"/>
              <a:gd name="connsiteX109" fmla="*/ 2914650 w 4876800"/>
              <a:gd name="connsiteY109" fmla="*/ 3924300 h 4876800"/>
              <a:gd name="connsiteX110" fmla="*/ 2914650 w 4876800"/>
              <a:gd name="connsiteY110" fmla="*/ 4019550 h 4876800"/>
              <a:gd name="connsiteX111" fmla="*/ 2998403 w 4876800"/>
              <a:gd name="connsiteY111" fmla="*/ 4221584 h 4876800"/>
              <a:gd name="connsiteX112" fmla="*/ 3200400 w 4876800"/>
              <a:gd name="connsiteY112" fmla="*/ 4305300 h 4876800"/>
              <a:gd name="connsiteX113" fmla="*/ 3676650 w 4876800"/>
              <a:gd name="connsiteY113" fmla="*/ 4781550 h 4876800"/>
              <a:gd name="connsiteX114" fmla="*/ 3581400 w 4876800"/>
              <a:gd name="connsiteY114" fmla="*/ 4876800 h 4876800"/>
              <a:gd name="connsiteX115" fmla="*/ 1295400 w 4876800"/>
              <a:gd name="connsiteY115" fmla="*/ 4876800 h 4876800"/>
              <a:gd name="connsiteX116" fmla="*/ 1200150 w 4876800"/>
              <a:gd name="connsiteY116" fmla="*/ 4781550 h 4876800"/>
              <a:gd name="connsiteX117" fmla="*/ 1676400 w 4876800"/>
              <a:gd name="connsiteY117" fmla="*/ 4305300 h 4876800"/>
              <a:gd name="connsiteX118" fmla="*/ 1962150 w 4876800"/>
              <a:gd name="connsiteY118" fmla="*/ 4019550 h 4876800"/>
              <a:gd name="connsiteX119" fmla="*/ 1962150 w 4876800"/>
              <a:gd name="connsiteY119" fmla="*/ 3924300 h 4876800"/>
              <a:gd name="connsiteX120" fmla="*/ 285750 w 4876800"/>
              <a:gd name="connsiteY120" fmla="*/ 3924300 h 4876800"/>
              <a:gd name="connsiteX121" fmla="*/ 0 w 4876800"/>
              <a:gd name="connsiteY121" fmla="*/ 3638550 h 4876800"/>
              <a:gd name="connsiteX122" fmla="*/ 0 w 4876800"/>
              <a:gd name="connsiteY122" fmla="*/ 285750 h 4876800"/>
              <a:gd name="connsiteX123" fmla="*/ 285750 w 4876800"/>
              <a:gd name="connsiteY123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876800" h="4876800">
                <a:moveTo>
                  <a:pt x="1676400" y="4495800"/>
                </a:moveTo>
                <a:cubicBezTo>
                  <a:pt x="1549524" y="4495800"/>
                  <a:pt x="1445121" y="4577879"/>
                  <a:pt x="1406872" y="4686300"/>
                </a:cubicBezTo>
                <a:lnTo>
                  <a:pt x="3469928" y="4686300"/>
                </a:lnTo>
                <a:cubicBezTo>
                  <a:pt x="3431642" y="4577804"/>
                  <a:pt x="3327239" y="4495800"/>
                  <a:pt x="3200400" y="4495800"/>
                </a:cubicBezTo>
                <a:close/>
                <a:moveTo>
                  <a:pt x="2152650" y="3924300"/>
                </a:moveTo>
                <a:lnTo>
                  <a:pt x="2152650" y="4019550"/>
                </a:lnTo>
                <a:cubicBezTo>
                  <a:pt x="2152650" y="4126669"/>
                  <a:pt x="2117080" y="4225640"/>
                  <a:pt x="2057139" y="4305300"/>
                </a:cubicBezTo>
                <a:lnTo>
                  <a:pt x="2819437" y="4305300"/>
                </a:lnTo>
                <a:cubicBezTo>
                  <a:pt x="2757636" y="4223296"/>
                  <a:pt x="2724150" y="4123990"/>
                  <a:pt x="2724150" y="4019550"/>
                </a:cubicBezTo>
                <a:lnTo>
                  <a:pt x="2724150" y="3924300"/>
                </a:lnTo>
                <a:close/>
                <a:moveTo>
                  <a:pt x="2819400" y="3352800"/>
                </a:moveTo>
                <a:cubicBezTo>
                  <a:pt x="2871973" y="3352800"/>
                  <a:pt x="2914650" y="3395476"/>
                  <a:pt x="2914650" y="3448050"/>
                </a:cubicBezTo>
                <a:cubicBezTo>
                  <a:pt x="2914650" y="3500623"/>
                  <a:pt x="2871973" y="3543300"/>
                  <a:pt x="2819400" y="3543300"/>
                </a:cubicBezTo>
                <a:cubicBezTo>
                  <a:pt x="2766826" y="3543300"/>
                  <a:pt x="2724150" y="3500623"/>
                  <a:pt x="2724150" y="3448050"/>
                </a:cubicBezTo>
                <a:cubicBezTo>
                  <a:pt x="2724150" y="3395476"/>
                  <a:pt x="2766826" y="3352800"/>
                  <a:pt x="2819400" y="3352800"/>
                </a:cubicBezTo>
                <a:close/>
                <a:moveTo>
                  <a:pt x="2057400" y="3352800"/>
                </a:moveTo>
                <a:lnTo>
                  <a:pt x="2438400" y="3352800"/>
                </a:lnTo>
                <a:cubicBezTo>
                  <a:pt x="2491011" y="3352800"/>
                  <a:pt x="2533650" y="3395439"/>
                  <a:pt x="2533650" y="3448050"/>
                </a:cubicBezTo>
                <a:cubicBezTo>
                  <a:pt x="2533650" y="3500661"/>
                  <a:pt x="2491011" y="3543300"/>
                  <a:pt x="2438400" y="3543300"/>
                </a:cubicBezTo>
                <a:lnTo>
                  <a:pt x="2057400" y="3543300"/>
                </a:lnTo>
                <a:cubicBezTo>
                  <a:pt x="2004789" y="3543300"/>
                  <a:pt x="1962150" y="3500661"/>
                  <a:pt x="1962150" y="3448050"/>
                </a:cubicBezTo>
                <a:cubicBezTo>
                  <a:pt x="1962150" y="3395439"/>
                  <a:pt x="2004789" y="3352800"/>
                  <a:pt x="2057400" y="3352800"/>
                </a:cubicBezTo>
                <a:close/>
                <a:moveTo>
                  <a:pt x="190500" y="3162300"/>
                </a:moveTo>
                <a:lnTo>
                  <a:pt x="190500" y="3638550"/>
                </a:lnTo>
                <a:cubicBezTo>
                  <a:pt x="190500" y="3691086"/>
                  <a:pt x="233213" y="3733800"/>
                  <a:pt x="285750" y="3733800"/>
                </a:cubicBezTo>
                <a:lnTo>
                  <a:pt x="4591050" y="3733800"/>
                </a:lnTo>
                <a:cubicBezTo>
                  <a:pt x="4643586" y="3733800"/>
                  <a:pt x="4686300" y="3691086"/>
                  <a:pt x="4686300" y="3638550"/>
                </a:cubicBezTo>
                <a:lnTo>
                  <a:pt x="4686300" y="3162300"/>
                </a:lnTo>
                <a:close/>
                <a:moveTo>
                  <a:pt x="3200400" y="2343150"/>
                </a:moveTo>
                <a:lnTo>
                  <a:pt x="3962400" y="2343150"/>
                </a:lnTo>
                <a:cubicBezTo>
                  <a:pt x="4015011" y="2343150"/>
                  <a:pt x="4057650" y="2385789"/>
                  <a:pt x="4057650" y="2438400"/>
                </a:cubicBezTo>
                <a:cubicBezTo>
                  <a:pt x="4057650" y="2491011"/>
                  <a:pt x="4015011" y="2533650"/>
                  <a:pt x="3962400" y="2533650"/>
                </a:cubicBezTo>
                <a:lnTo>
                  <a:pt x="3200400" y="2533650"/>
                </a:lnTo>
                <a:cubicBezTo>
                  <a:pt x="3147789" y="2533650"/>
                  <a:pt x="3105150" y="2491011"/>
                  <a:pt x="3105150" y="2438400"/>
                </a:cubicBezTo>
                <a:cubicBezTo>
                  <a:pt x="3105150" y="2385789"/>
                  <a:pt x="3147789" y="2343150"/>
                  <a:pt x="3200400" y="2343150"/>
                </a:cubicBezTo>
                <a:close/>
                <a:moveTo>
                  <a:pt x="2057400" y="2343150"/>
                </a:moveTo>
                <a:lnTo>
                  <a:pt x="2819400" y="2343150"/>
                </a:lnTo>
                <a:cubicBezTo>
                  <a:pt x="2872011" y="2343150"/>
                  <a:pt x="2914650" y="2385789"/>
                  <a:pt x="2914650" y="2438400"/>
                </a:cubicBezTo>
                <a:cubicBezTo>
                  <a:pt x="2914650" y="2491011"/>
                  <a:pt x="2872011" y="2533650"/>
                  <a:pt x="2819400" y="2533650"/>
                </a:cubicBezTo>
                <a:lnTo>
                  <a:pt x="2057400" y="2533650"/>
                </a:lnTo>
                <a:cubicBezTo>
                  <a:pt x="2004789" y="2533650"/>
                  <a:pt x="1962150" y="2491011"/>
                  <a:pt x="1962150" y="2438400"/>
                </a:cubicBezTo>
                <a:cubicBezTo>
                  <a:pt x="1962150" y="2385789"/>
                  <a:pt x="2004789" y="2343150"/>
                  <a:pt x="2057400" y="2343150"/>
                </a:cubicBezTo>
                <a:close/>
                <a:moveTo>
                  <a:pt x="914400" y="2343150"/>
                </a:moveTo>
                <a:lnTo>
                  <a:pt x="1676400" y="2343150"/>
                </a:lnTo>
                <a:cubicBezTo>
                  <a:pt x="1729011" y="2343150"/>
                  <a:pt x="1771650" y="2385789"/>
                  <a:pt x="1771650" y="2438400"/>
                </a:cubicBezTo>
                <a:cubicBezTo>
                  <a:pt x="1771650" y="2491011"/>
                  <a:pt x="1729011" y="2533650"/>
                  <a:pt x="1676400" y="2533650"/>
                </a:cubicBezTo>
                <a:lnTo>
                  <a:pt x="914400" y="2533650"/>
                </a:lnTo>
                <a:cubicBezTo>
                  <a:pt x="861789" y="2533650"/>
                  <a:pt x="819150" y="2491011"/>
                  <a:pt x="819150" y="2438400"/>
                </a:cubicBezTo>
                <a:cubicBezTo>
                  <a:pt x="819150" y="2385789"/>
                  <a:pt x="861789" y="2343150"/>
                  <a:pt x="914400" y="2343150"/>
                </a:cubicBezTo>
                <a:close/>
                <a:moveTo>
                  <a:pt x="3295650" y="1200150"/>
                </a:moveTo>
                <a:lnTo>
                  <a:pt x="3295650" y="1962150"/>
                </a:lnTo>
                <a:lnTo>
                  <a:pt x="3867150" y="1962150"/>
                </a:lnTo>
                <a:lnTo>
                  <a:pt x="3867150" y="1200150"/>
                </a:lnTo>
                <a:close/>
                <a:moveTo>
                  <a:pt x="2152650" y="1200150"/>
                </a:moveTo>
                <a:lnTo>
                  <a:pt x="2152650" y="1962150"/>
                </a:lnTo>
                <a:lnTo>
                  <a:pt x="2724150" y="1962150"/>
                </a:lnTo>
                <a:lnTo>
                  <a:pt x="2724150" y="1200150"/>
                </a:lnTo>
                <a:close/>
                <a:moveTo>
                  <a:pt x="1009650" y="1200150"/>
                </a:moveTo>
                <a:lnTo>
                  <a:pt x="1009650" y="1962150"/>
                </a:lnTo>
                <a:lnTo>
                  <a:pt x="1581150" y="1962150"/>
                </a:lnTo>
                <a:lnTo>
                  <a:pt x="1581150" y="1200150"/>
                </a:lnTo>
                <a:close/>
                <a:moveTo>
                  <a:pt x="3200400" y="1009650"/>
                </a:moveTo>
                <a:lnTo>
                  <a:pt x="3962400" y="1009650"/>
                </a:lnTo>
                <a:cubicBezTo>
                  <a:pt x="4015011" y="1009650"/>
                  <a:pt x="4057650" y="1052289"/>
                  <a:pt x="4057650" y="1104900"/>
                </a:cubicBezTo>
                <a:lnTo>
                  <a:pt x="4057650" y="2057400"/>
                </a:lnTo>
                <a:cubicBezTo>
                  <a:pt x="4057650" y="2110011"/>
                  <a:pt x="4015011" y="2152650"/>
                  <a:pt x="3962400" y="2152650"/>
                </a:cubicBezTo>
                <a:lnTo>
                  <a:pt x="3200400" y="2152650"/>
                </a:lnTo>
                <a:cubicBezTo>
                  <a:pt x="3147789" y="2152650"/>
                  <a:pt x="3105150" y="2110011"/>
                  <a:pt x="3105150" y="2057400"/>
                </a:cubicBezTo>
                <a:lnTo>
                  <a:pt x="3105150" y="1104900"/>
                </a:lnTo>
                <a:cubicBezTo>
                  <a:pt x="3105150" y="1052289"/>
                  <a:pt x="3147789" y="1009650"/>
                  <a:pt x="3200400" y="1009650"/>
                </a:cubicBezTo>
                <a:close/>
                <a:moveTo>
                  <a:pt x="2057400" y="1009650"/>
                </a:moveTo>
                <a:lnTo>
                  <a:pt x="2819400" y="1009650"/>
                </a:lnTo>
                <a:cubicBezTo>
                  <a:pt x="2872011" y="1009650"/>
                  <a:pt x="2914650" y="1052289"/>
                  <a:pt x="2914650" y="1104900"/>
                </a:cubicBezTo>
                <a:lnTo>
                  <a:pt x="2914650" y="2057400"/>
                </a:lnTo>
                <a:cubicBezTo>
                  <a:pt x="2914650" y="2110011"/>
                  <a:pt x="2872011" y="2152650"/>
                  <a:pt x="2819400" y="2152650"/>
                </a:cubicBezTo>
                <a:lnTo>
                  <a:pt x="2057400" y="2152650"/>
                </a:lnTo>
                <a:cubicBezTo>
                  <a:pt x="2004789" y="2152650"/>
                  <a:pt x="1962150" y="2110011"/>
                  <a:pt x="1962150" y="2057400"/>
                </a:cubicBezTo>
                <a:lnTo>
                  <a:pt x="1962150" y="1104900"/>
                </a:lnTo>
                <a:cubicBezTo>
                  <a:pt x="1962150" y="1052289"/>
                  <a:pt x="2004789" y="1009650"/>
                  <a:pt x="2057400" y="1009650"/>
                </a:cubicBezTo>
                <a:close/>
                <a:moveTo>
                  <a:pt x="914400" y="1009650"/>
                </a:moveTo>
                <a:lnTo>
                  <a:pt x="1676400" y="1009650"/>
                </a:lnTo>
                <a:cubicBezTo>
                  <a:pt x="1729011" y="1009650"/>
                  <a:pt x="1771650" y="1052289"/>
                  <a:pt x="1771650" y="1104900"/>
                </a:cubicBezTo>
                <a:lnTo>
                  <a:pt x="1771650" y="2057400"/>
                </a:lnTo>
                <a:cubicBezTo>
                  <a:pt x="1771650" y="2110011"/>
                  <a:pt x="1729011" y="2152650"/>
                  <a:pt x="1676400" y="2152650"/>
                </a:cubicBezTo>
                <a:lnTo>
                  <a:pt x="914400" y="2152650"/>
                </a:lnTo>
                <a:cubicBezTo>
                  <a:pt x="861789" y="2152650"/>
                  <a:pt x="819150" y="2110011"/>
                  <a:pt x="819150" y="2057400"/>
                </a:cubicBezTo>
                <a:lnTo>
                  <a:pt x="819150" y="1104900"/>
                </a:lnTo>
                <a:cubicBezTo>
                  <a:pt x="819150" y="1052289"/>
                  <a:pt x="861789" y="1009650"/>
                  <a:pt x="914400" y="1009650"/>
                </a:cubicBezTo>
                <a:close/>
                <a:moveTo>
                  <a:pt x="600075" y="571500"/>
                </a:moveTo>
                <a:lnTo>
                  <a:pt x="600075" y="2971800"/>
                </a:lnTo>
                <a:lnTo>
                  <a:pt x="4276725" y="2971800"/>
                </a:lnTo>
                <a:lnTo>
                  <a:pt x="4276725" y="571500"/>
                </a:lnTo>
                <a:close/>
                <a:moveTo>
                  <a:pt x="285750" y="190500"/>
                </a:moveTo>
                <a:cubicBezTo>
                  <a:pt x="233213" y="190500"/>
                  <a:pt x="190500" y="233213"/>
                  <a:pt x="190500" y="285750"/>
                </a:cubicBezTo>
                <a:lnTo>
                  <a:pt x="190500" y="2971800"/>
                </a:lnTo>
                <a:lnTo>
                  <a:pt x="409575" y="2971800"/>
                </a:lnTo>
                <a:lnTo>
                  <a:pt x="409575" y="476250"/>
                </a:lnTo>
                <a:cubicBezTo>
                  <a:pt x="409575" y="423639"/>
                  <a:pt x="452214" y="381000"/>
                  <a:pt x="504825" y="381000"/>
                </a:cubicBezTo>
                <a:lnTo>
                  <a:pt x="4371975" y="381000"/>
                </a:lnTo>
                <a:cubicBezTo>
                  <a:pt x="4424586" y="381000"/>
                  <a:pt x="4467225" y="423639"/>
                  <a:pt x="4467225" y="476250"/>
                </a:cubicBezTo>
                <a:lnTo>
                  <a:pt x="4467225" y="2971800"/>
                </a:lnTo>
                <a:lnTo>
                  <a:pt x="4686300" y="2971800"/>
                </a:lnTo>
                <a:lnTo>
                  <a:pt x="4686300" y="285750"/>
                </a:lnTo>
                <a:cubicBezTo>
                  <a:pt x="4686300" y="233213"/>
                  <a:pt x="4643586" y="190500"/>
                  <a:pt x="4591050" y="190500"/>
                </a:cubicBezTo>
                <a:close/>
                <a:moveTo>
                  <a:pt x="285750" y="0"/>
                </a:moveTo>
                <a:lnTo>
                  <a:pt x="4591050" y="0"/>
                </a:lnTo>
                <a:cubicBezTo>
                  <a:pt x="4748622" y="0"/>
                  <a:pt x="4876800" y="128178"/>
                  <a:pt x="4876800" y="285750"/>
                </a:cubicBezTo>
                <a:lnTo>
                  <a:pt x="4876800" y="3638550"/>
                </a:lnTo>
                <a:cubicBezTo>
                  <a:pt x="4876800" y="3796122"/>
                  <a:pt x="4748622" y="3924300"/>
                  <a:pt x="4591050" y="3924300"/>
                </a:cubicBezTo>
                <a:lnTo>
                  <a:pt x="2914650" y="3924300"/>
                </a:lnTo>
                <a:lnTo>
                  <a:pt x="2914650" y="4019550"/>
                </a:lnTo>
                <a:cubicBezTo>
                  <a:pt x="2914650" y="4095824"/>
                  <a:pt x="2944378" y="4167559"/>
                  <a:pt x="2998403" y="4221584"/>
                </a:cubicBezTo>
                <a:cubicBezTo>
                  <a:pt x="3052390" y="4275572"/>
                  <a:pt x="3124125" y="4305300"/>
                  <a:pt x="3200400" y="4305300"/>
                </a:cubicBezTo>
                <a:cubicBezTo>
                  <a:pt x="3463528" y="4305300"/>
                  <a:pt x="3676650" y="4518459"/>
                  <a:pt x="3676650" y="4781550"/>
                </a:cubicBezTo>
                <a:cubicBezTo>
                  <a:pt x="3676650" y="4834161"/>
                  <a:pt x="3634011" y="4876800"/>
                  <a:pt x="3581400" y="4876800"/>
                </a:cubicBezTo>
                <a:lnTo>
                  <a:pt x="1295400" y="4876800"/>
                </a:lnTo>
                <a:cubicBezTo>
                  <a:pt x="1242789" y="4876800"/>
                  <a:pt x="1200150" y="4834161"/>
                  <a:pt x="1200150" y="4781550"/>
                </a:cubicBezTo>
                <a:cubicBezTo>
                  <a:pt x="1200150" y="4518422"/>
                  <a:pt x="1413272" y="4305300"/>
                  <a:pt x="1676400" y="4305300"/>
                </a:cubicBezTo>
                <a:cubicBezTo>
                  <a:pt x="1833972" y="4305300"/>
                  <a:pt x="1962150" y="4177122"/>
                  <a:pt x="1962150" y="4019550"/>
                </a:cubicBezTo>
                <a:lnTo>
                  <a:pt x="1962150" y="3924300"/>
                </a:lnTo>
                <a:lnTo>
                  <a:pt x="285750" y="3924300"/>
                </a:lnTo>
                <a:cubicBezTo>
                  <a:pt x="128178" y="3924300"/>
                  <a:pt x="0" y="3796122"/>
                  <a:pt x="0" y="3638550"/>
                </a:cubicBezTo>
                <a:lnTo>
                  <a:pt x="0" y="285750"/>
                </a:lnTo>
                <a:cubicBezTo>
                  <a:pt x="0" y="128178"/>
                  <a:pt x="128178" y="0"/>
                  <a:pt x="2857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6DBB37A-267C-4339-9895-F8B159E32A49}"/>
              </a:ext>
            </a:extLst>
          </p:cNvPr>
          <p:cNvSpPr>
            <a:spLocks noChangeAspect="1"/>
          </p:cNvSpPr>
          <p:nvPr/>
        </p:nvSpPr>
        <p:spPr>
          <a:xfrm>
            <a:off x="18277372" y="4741330"/>
            <a:ext cx="779586" cy="853440"/>
          </a:xfrm>
          <a:custGeom>
            <a:avLst/>
            <a:gdLst>
              <a:gd name="connsiteX0" fmla="*/ 2095182 w 4454771"/>
              <a:gd name="connsiteY0" fmla="*/ 3727595 h 4876800"/>
              <a:gd name="connsiteX1" fmla="*/ 2132569 w 4454771"/>
              <a:gd name="connsiteY1" fmla="*/ 3733428 h 4876800"/>
              <a:gd name="connsiteX2" fmla="*/ 2188863 w 4454771"/>
              <a:gd name="connsiteY2" fmla="*/ 3855802 h 4876800"/>
              <a:gd name="connsiteX3" fmla="*/ 2129778 w 4454771"/>
              <a:gd name="connsiteY3" fmla="*/ 3984538 h 4876800"/>
              <a:gd name="connsiteX4" fmla="*/ 1525164 w 4454771"/>
              <a:gd name="connsiteY4" fmla="*/ 4469606 h 4876800"/>
              <a:gd name="connsiteX5" fmla="*/ 1409636 w 4454771"/>
              <a:gd name="connsiteY5" fmla="*/ 4400327 h 4876800"/>
              <a:gd name="connsiteX6" fmla="*/ 1478915 w 4454771"/>
              <a:gd name="connsiteY6" fmla="*/ 4284799 h 4876800"/>
              <a:gd name="connsiteX7" fmla="*/ 1962458 w 4454771"/>
              <a:gd name="connsiteY7" fmla="*/ 3893530 h 4876800"/>
              <a:gd name="connsiteX8" fmla="*/ 2010195 w 4454771"/>
              <a:gd name="connsiteY8" fmla="*/ 3789722 h 4876800"/>
              <a:gd name="connsiteX9" fmla="*/ 2095182 w 4454771"/>
              <a:gd name="connsiteY9" fmla="*/ 3727595 h 4876800"/>
              <a:gd name="connsiteX10" fmla="*/ 2168771 w 4454771"/>
              <a:gd name="connsiteY10" fmla="*/ 3352800 h 4876800"/>
              <a:gd name="connsiteX11" fmla="*/ 2264021 w 4454771"/>
              <a:gd name="connsiteY11" fmla="*/ 3448050 h 4876800"/>
              <a:gd name="connsiteX12" fmla="*/ 2168771 w 4454771"/>
              <a:gd name="connsiteY12" fmla="*/ 3543300 h 4876800"/>
              <a:gd name="connsiteX13" fmla="*/ 2073521 w 4454771"/>
              <a:gd name="connsiteY13" fmla="*/ 3448050 h 4876800"/>
              <a:gd name="connsiteX14" fmla="*/ 2168771 w 4454771"/>
              <a:gd name="connsiteY14" fmla="*/ 3352800 h 4876800"/>
              <a:gd name="connsiteX15" fmla="*/ 2352611 w 4454771"/>
              <a:gd name="connsiteY15" fmla="*/ 2853779 h 4876800"/>
              <a:gd name="connsiteX16" fmla="*/ 1311521 w 4454771"/>
              <a:gd name="connsiteY16" fmla="*/ 3352800 h 4876800"/>
              <a:gd name="connsiteX17" fmla="*/ 270989 w 4454771"/>
              <a:gd name="connsiteY17" fmla="*/ 2854300 h 4876800"/>
              <a:gd name="connsiteX18" fmla="*/ 326018 w 4454771"/>
              <a:gd name="connsiteY18" fmla="*/ 4075584 h 4876800"/>
              <a:gd name="connsiteX19" fmla="*/ 1311521 w 4454771"/>
              <a:gd name="connsiteY19" fmla="*/ 4686300 h 4876800"/>
              <a:gd name="connsiteX20" fmla="*/ 2297024 w 4454771"/>
              <a:gd name="connsiteY20" fmla="*/ 4075584 h 4876800"/>
              <a:gd name="connsiteX21" fmla="*/ 2352611 w 4454771"/>
              <a:gd name="connsiteY21" fmla="*/ 2853779 h 4876800"/>
              <a:gd name="connsiteX22" fmla="*/ 1311521 w 4454771"/>
              <a:gd name="connsiteY22" fmla="*/ 1924050 h 4876800"/>
              <a:gd name="connsiteX23" fmla="*/ 1216271 w 4454771"/>
              <a:gd name="connsiteY23" fmla="*/ 2019300 h 4876800"/>
              <a:gd name="connsiteX24" fmla="*/ 1216271 w 4454771"/>
              <a:gd name="connsiteY24" fmla="*/ 2400300 h 4876800"/>
              <a:gd name="connsiteX25" fmla="*/ 1311521 w 4454771"/>
              <a:gd name="connsiteY25" fmla="*/ 2495550 h 4876800"/>
              <a:gd name="connsiteX26" fmla="*/ 1406771 w 4454771"/>
              <a:gd name="connsiteY26" fmla="*/ 2400300 h 4876800"/>
              <a:gd name="connsiteX27" fmla="*/ 1406771 w 4454771"/>
              <a:gd name="connsiteY27" fmla="*/ 2019300 h 4876800"/>
              <a:gd name="connsiteX28" fmla="*/ 1311521 w 4454771"/>
              <a:gd name="connsiteY28" fmla="*/ 1924050 h 4876800"/>
              <a:gd name="connsiteX29" fmla="*/ 1406771 w 4454771"/>
              <a:gd name="connsiteY29" fmla="*/ 1447911 h 4876800"/>
              <a:gd name="connsiteX30" fmla="*/ 1406771 w 4454771"/>
              <a:gd name="connsiteY30" fmla="*/ 1733550 h 4876800"/>
              <a:gd name="connsiteX31" fmla="*/ 1405357 w 4454771"/>
              <a:gd name="connsiteY31" fmla="*/ 1749326 h 4876800"/>
              <a:gd name="connsiteX32" fmla="*/ 1597271 w 4454771"/>
              <a:gd name="connsiteY32" fmla="*/ 2019300 h 4876800"/>
              <a:gd name="connsiteX33" fmla="*/ 1597271 w 4454771"/>
              <a:gd name="connsiteY33" fmla="*/ 2400300 h 4876800"/>
              <a:gd name="connsiteX34" fmla="*/ 1406771 w 4454771"/>
              <a:gd name="connsiteY34" fmla="*/ 2669679 h 4876800"/>
              <a:gd name="connsiteX35" fmla="*/ 1406771 w 4454771"/>
              <a:gd name="connsiteY35" fmla="*/ 3156347 h 4876800"/>
              <a:gd name="connsiteX36" fmla="*/ 2317934 w 4454771"/>
              <a:gd name="connsiteY36" fmla="*/ 2628751 h 4876800"/>
              <a:gd name="connsiteX37" fmla="*/ 2264616 w 4454771"/>
              <a:gd name="connsiteY37" fmla="*/ 2220329 h 4876800"/>
              <a:gd name="connsiteX38" fmla="*/ 1406771 w 4454771"/>
              <a:gd name="connsiteY38" fmla="*/ 1447911 h 4876800"/>
              <a:gd name="connsiteX39" fmla="*/ 1216271 w 4454771"/>
              <a:gd name="connsiteY39" fmla="*/ 1447911 h 4876800"/>
              <a:gd name="connsiteX40" fmla="*/ 358463 w 4454771"/>
              <a:gd name="connsiteY40" fmla="*/ 2220292 h 4876800"/>
              <a:gd name="connsiteX41" fmla="*/ 305889 w 4454771"/>
              <a:gd name="connsiteY41" fmla="*/ 2629532 h 4876800"/>
              <a:gd name="connsiteX42" fmla="*/ 1216271 w 4454771"/>
              <a:gd name="connsiteY42" fmla="*/ 3156347 h 4876800"/>
              <a:gd name="connsiteX43" fmla="*/ 1216271 w 4454771"/>
              <a:gd name="connsiteY43" fmla="*/ 2669679 h 4876800"/>
              <a:gd name="connsiteX44" fmla="*/ 1025771 w 4454771"/>
              <a:gd name="connsiteY44" fmla="*/ 2400300 h 4876800"/>
              <a:gd name="connsiteX45" fmla="*/ 1025771 w 4454771"/>
              <a:gd name="connsiteY45" fmla="*/ 2019300 h 4876800"/>
              <a:gd name="connsiteX46" fmla="*/ 1217722 w 4454771"/>
              <a:gd name="connsiteY46" fmla="*/ 1749437 h 4876800"/>
              <a:gd name="connsiteX47" fmla="*/ 1216271 w 4454771"/>
              <a:gd name="connsiteY47" fmla="*/ 1733550 h 4876800"/>
              <a:gd name="connsiteX48" fmla="*/ 2264021 w 4454771"/>
              <a:gd name="connsiteY48" fmla="*/ 0 h 4876800"/>
              <a:gd name="connsiteX49" fmla="*/ 3311771 w 4454771"/>
              <a:gd name="connsiteY49" fmla="*/ 1047750 h 4876800"/>
              <a:gd name="connsiteX50" fmla="*/ 3311771 w 4454771"/>
              <a:gd name="connsiteY50" fmla="*/ 2438400 h 4876800"/>
              <a:gd name="connsiteX51" fmla="*/ 3788021 w 4454771"/>
              <a:gd name="connsiteY51" fmla="*/ 2914650 h 4876800"/>
              <a:gd name="connsiteX52" fmla="*/ 4264271 w 4454771"/>
              <a:gd name="connsiteY52" fmla="*/ 2438400 h 4876800"/>
              <a:gd name="connsiteX53" fmla="*/ 4264271 w 4454771"/>
              <a:gd name="connsiteY53" fmla="*/ 95250 h 4876800"/>
              <a:gd name="connsiteX54" fmla="*/ 4359521 w 4454771"/>
              <a:gd name="connsiteY54" fmla="*/ 0 h 4876800"/>
              <a:gd name="connsiteX55" fmla="*/ 4454771 w 4454771"/>
              <a:gd name="connsiteY55" fmla="*/ 95250 h 4876800"/>
              <a:gd name="connsiteX56" fmla="*/ 4454771 w 4454771"/>
              <a:gd name="connsiteY56" fmla="*/ 2438400 h 4876800"/>
              <a:gd name="connsiteX57" fmla="*/ 3788021 w 4454771"/>
              <a:gd name="connsiteY57" fmla="*/ 3105150 h 4876800"/>
              <a:gd name="connsiteX58" fmla="*/ 3121271 w 4454771"/>
              <a:gd name="connsiteY58" fmla="*/ 2438400 h 4876800"/>
              <a:gd name="connsiteX59" fmla="*/ 3121271 w 4454771"/>
              <a:gd name="connsiteY59" fmla="*/ 1047750 h 4876800"/>
              <a:gd name="connsiteX60" fmla="*/ 2264021 w 4454771"/>
              <a:gd name="connsiteY60" fmla="*/ 190500 h 4876800"/>
              <a:gd name="connsiteX61" fmla="*/ 1406771 w 4454771"/>
              <a:gd name="connsiteY61" fmla="*/ 1047750 h 4876800"/>
              <a:gd name="connsiteX62" fmla="*/ 1406771 w 4454771"/>
              <a:gd name="connsiteY62" fmla="*/ 1257374 h 4876800"/>
              <a:gd name="connsiteX63" fmla="*/ 2453963 w 4454771"/>
              <a:gd name="connsiteY63" fmla="*/ 2199307 h 4876800"/>
              <a:gd name="connsiteX64" fmla="*/ 2464381 w 4454771"/>
              <a:gd name="connsiteY64" fmla="*/ 4166629 h 4876800"/>
              <a:gd name="connsiteX65" fmla="*/ 1311521 w 4454771"/>
              <a:gd name="connsiteY65" fmla="*/ 4876800 h 4876800"/>
              <a:gd name="connsiteX66" fmla="*/ 158661 w 4454771"/>
              <a:gd name="connsiteY66" fmla="*/ 4166592 h 4876800"/>
              <a:gd name="connsiteX67" fmla="*/ 169079 w 4454771"/>
              <a:gd name="connsiteY67" fmla="*/ 2199717 h 4876800"/>
              <a:gd name="connsiteX68" fmla="*/ 1216271 w 4454771"/>
              <a:gd name="connsiteY68" fmla="*/ 1257374 h 4876800"/>
              <a:gd name="connsiteX69" fmla="*/ 1216271 w 4454771"/>
              <a:gd name="connsiteY69" fmla="*/ 1047750 h 4876800"/>
              <a:gd name="connsiteX70" fmla="*/ 2264021 w 4454771"/>
              <a:gd name="connsiteY7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54771" h="4876800">
                <a:moveTo>
                  <a:pt x="2095182" y="3727595"/>
                </a:moveTo>
                <a:cubicBezTo>
                  <a:pt x="2107545" y="3727026"/>
                  <a:pt x="2120226" y="3728871"/>
                  <a:pt x="2132569" y="3733428"/>
                </a:cubicBezTo>
                <a:cubicBezTo>
                  <a:pt x="2181905" y="3751660"/>
                  <a:pt x="2207131" y="3806428"/>
                  <a:pt x="2188863" y="3855802"/>
                </a:cubicBezTo>
                <a:cubicBezTo>
                  <a:pt x="2173310" y="3897883"/>
                  <a:pt x="2154000" y="3940002"/>
                  <a:pt x="2129778" y="3984538"/>
                </a:cubicBezTo>
                <a:cubicBezTo>
                  <a:pt x="1994158" y="4233714"/>
                  <a:pt x="1779437" y="4405945"/>
                  <a:pt x="1525164" y="4469606"/>
                </a:cubicBezTo>
                <a:cubicBezTo>
                  <a:pt x="1474302" y="4482368"/>
                  <a:pt x="1422435" y="4451524"/>
                  <a:pt x="1409636" y="4400327"/>
                </a:cubicBezTo>
                <a:cubicBezTo>
                  <a:pt x="1396837" y="4349316"/>
                  <a:pt x="1427867" y="4297598"/>
                  <a:pt x="1478915" y="4284799"/>
                </a:cubicBezTo>
                <a:cubicBezTo>
                  <a:pt x="1680875" y="4234235"/>
                  <a:pt x="1852623" y="4095304"/>
                  <a:pt x="1962458" y="3893530"/>
                </a:cubicBezTo>
                <a:cubicBezTo>
                  <a:pt x="1982178" y="3857179"/>
                  <a:pt x="1997842" y="3823209"/>
                  <a:pt x="2010195" y="3789722"/>
                </a:cubicBezTo>
                <a:cubicBezTo>
                  <a:pt x="2023868" y="3752720"/>
                  <a:pt x="2058094" y="3729301"/>
                  <a:pt x="2095182" y="3727595"/>
                </a:cubicBezTo>
                <a:close/>
                <a:moveTo>
                  <a:pt x="2168771" y="3352800"/>
                </a:moveTo>
                <a:cubicBezTo>
                  <a:pt x="2221344" y="3352800"/>
                  <a:pt x="2264021" y="3395476"/>
                  <a:pt x="2264021" y="3448050"/>
                </a:cubicBezTo>
                <a:cubicBezTo>
                  <a:pt x="2264021" y="3500623"/>
                  <a:pt x="2221344" y="3543300"/>
                  <a:pt x="2168771" y="3543300"/>
                </a:cubicBezTo>
                <a:cubicBezTo>
                  <a:pt x="2116197" y="3543300"/>
                  <a:pt x="2073521" y="3500623"/>
                  <a:pt x="2073521" y="3448050"/>
                </a:cubicBezTo>
                <a:cubicBezTo>
                  <a:pt x="2073521" y="3395476"/>
                  <a:pt x="2116197" y="3352800"/>
                  <a:pt x="2168771" y="3352800"/>
                </a:cubicBezTo>
                <a:close/>
                <a:moveTo>
                  <a:pt x="2352611" y="2853779"/>
                </a:moveTo>
                <a:cubicBezTo>
                  <a:pt x="2052871" y="3116498"/>
                  <a:pt x="1703088" y="3352800"/>
                  <a:pt x="1311521" y="3352800"/>
                </a:cubicBezTo>
                <a:cubicBezTo>
                  <a:pt x="920066" y="3352800"/>
                  <a:pt x="570469" y="3116758"/>
                  <a:pt x="270989" y="2854300"/>
                </a:cubicBezTo>
                <a:cubicBezTo>
                  <a:pt x="188873" y="3366380"/>
                  <a:pt x="120115" y="3696965"/>
                  <a:pt x="326018" y="4075584"/>
                </a:cubicBezTo>
                <a:cubicBezTo>
                  <a:pt x="530917" y="4452305"/>
                  <a:pt x="908532" y="4686300"/>
                  <a:pt x="1311521" y="4686300"/>
                </a:cubicBezTo>
                <a:cubicBezTo>
                  <a:pt x="1714548" y="4686300"/>
                  <a:pt x="2092162" y="4452305"/>
                  <a:pt x="2297024" y="4075584"/>
                </a:cubicBezTo>
                <a:cubicBezTo>
                  <a:pt x="2497867" y="3706527"/>
                  <a:pt x="2438708" y="3397411"/>
                  <a:pt x="2352611" y="2853779"/>
                </a:cubicBezTo>
                <a:close/>
                <a:moveTo>
                  <a:pt x="1311521" y="1924050"/>
                </a:moveTo>
                <a:cubicBezTo>
                  <a:pt x="1259022" y="1924050"/>
                  <a:pt x="1216271" y="1966763"/>
                  <a:pt x="1216271" y="2019300"/>
                </a:cubicBezTo>
                <a:lnTo>
                  <a:pt x="1216271" y="2400300"/>
                </a:lnTo>
                <a:cubicBezTo>
                  <a:pt x="1216271" y="2452836"/>
                  <a:pt x="1259022" y="2495550"/>
                  <a:pt x="1311521" y="2495550"/>
                </a:cubicBezTo>
                <a:cubicBezTo>
                  <a:pt x="1364057" y="2495550"/>
                  <a:pt x="1406771" y="2452836"/>
                  <a:pt x="1406771" y="2400300"/>
                </a:cubicBezTo>
                <a:lnTo>
                  <a:pt x="1406771" y="2019300"/>
                </a:lnTo>
                <a:cubicBezTo>
                  <a:pt x="1406771" y="1966689"/>
                  <a:pt x="1364132" y="1924050"/>
                  <a:pt x="1311521" y="1924050"/>
                </a:cubicBezTo>
                <a:close/>
                <a:moveTo>
                  <a:pt x="1406771" y="1447911"/>
                </a:moveTo>
                <a:lnTo>
                  <a:pt x="1406771" y="1733550"/>
                </a:lnTo>
                <a:cubicBezTo>
                  <a:pt x="1406771" y="1738945"/>
                  <a:pt x="1406213" y="1744191"/>
                  <a:pt x="1405357" y="1749326"/>
                </a:cubicBezTo>
                <a:cubicBezTo>
                  <a:pt x="1516309" y="1787798"/>
                  <a:pt x="1597271" y="1893540"/>
                  <a:pt x="1597271" y="2019300"/>
                </a:cubicBezTo>
                <a:lnTo>
                  <a:pt x="1597271" y="2400300"/>
                </a:lnTo>
                <a:cubicBezTo>
                  <a:pt x="1597271" y="2524460"/>
                  <a:pt x="1517648" y="2630351"/>
                  <a:pt x="1406771" y="2669679"/>
                </a:cubicBezTo>
                <a:lnTo>
                  <a:pt x="1406771" y="3156347"/>
                </a:lnTo>
                <a:cubicBezTo>
                  <a:pt x="1739700" y="3116312"/>
                  <a:pt x="2050788" y="2874764"/>
                  <a:pt x="2317934" y="2628751"/>
                </a:cubicBezTo>
                <a:cubicBezTo>
                  <a:pt x="2296354" y="2482825"/>
                  <a:pt x="2279239" y="2351782"/>
                  <a:pt x="2264616" y="2220329"/>
                </a:cubicBezTo>
                <a:cubicBezTo>
                  <a:pt x="2215912" y="1781659"/>
                  <a:pt x="1847563" y="1450553"/>
                  <a:pt x="1406771" y="1447911"/>
                </a:cubicBezTo>
                <a:close/>
                <a:moveTo>
                  <a:pt x="1216271" y="1447911"/>
                </a:moveTo>
                <a:cubicBezTo>
                  <a:pt x="775628" y="1450553"/>
                  <a:pt x="406944" y="1782626"/>
                  <a:pt x="358463" y="2220292"/>
                </a:cubicBezTo>
                <a:cubicBezTo>
                  <a:pt x="344547" y="2350740"/>
                  <a:pt x="327655" y="2482155"/>
                  <a:pt x="305889" y="2629532"/>
                </a:cubicBezTo>
                <a:cubicBezTo>
                  <a:pt x="572775" y="2875173"/>
                  <a:pt x="883566" y="3116386"/>
                  <a:pt x="1216271" y="3156347"/>
                </a:cubicBezTo>
                <a:lnTo>
                  <a:pt x="1216271" y="2669679"/>
                </a:lnTo>
                <a:cubicBezTo>
                  <a:pt x="1105431" y="2630351"/>
                  <a:pt x="1025771" y="2524460"/>
                  <a:pt x="1025771" y="2400300"/>
                </a:cubicBezTo>
                <a:lnTo>
                  <a:pt x="1025771" y="2019300"/>
                </a:lnTo>
                <a:cubicBezTo>
                  <a:pt x="1025771" y="1894582"/>
                  <a:pt x="1106101" y="1788356"/>
                  <a:pt x="1217722" y="1749437"/>
                </a:cubicBezTo>
                <a:cubicBezTo>
                  <a:pt x="1216829" y="1744265"/>
                  <a:pt x="1216271" y="1738982"/>
                  <a:pt x="1216271" y="1733550"/>
                </a:cubicBezTo>
                <a:close/>
                <a:moveTo>
                  <a:pt x="2264021" y="0"/>
                </a:moveTo>
                <a:cubicBezTo>
                  <a:pt x="2843372" y="0"/>
                  <a:pt x="3311771" y="468808"/>
                  <a:pt x="3311771" y="1047750"/>
                </a:cubicBezTo>
                <a:lnTo>
                  <a:pt x="3311771" y="2438400"/>
                </a:lnTo>
                <a:cubicBezTo>
                  <a:pt x="3311771" y="2701007"/>
                  <a:pt x="3525414" y="2914650"/>
                  <a:pt x="3788021" y="2914650"/>
                </a:cubicBezTo>
                <a:cubicBezTo>
                  <a:pt x="4051186" y="2914650"/>
                  <a:pt x="4264271" y="2701751"/>
                  <a:pt x="4264271" y="2438400"/>
                </a:cubicBezTo>
                <a:lnTo>
                  <a:pt x="4264271" y="95250"/>
                </a:lnTo>
                <a:cubicBezTo>
                  <a:pt x="4264271" y="42639"/>
                  <a:pt x="4306910" y="0"/>
                  <a:pt x="4359521" y="0"/>
                </a:cubicBezTo>
                <a:cubicBezTo>
                  <a:pt x="4412132" y="0"/>
                  <a:pt x="4454771" y="42639"/>
                  <a:pt x="4454771" y="95250"/>
                </a:cubicBezTo>
                <a:lnTo>
                  <a:pt x="4454771" y="2438400"/>
                </a:lnTo>
                <a:cubicBezTo>
                  <a:pt x="4454771" y="2806787"/>
                  <a:pt x="4156706" y="3105150"/>
                  <a:pt x="3788021" y="3105150"/>
                </a:cubicBezTo>
                <a:cubicBezTo>
                  <a:pt x="3420378" y="3105150"/>
                  <a:pt x="3121271" y="2806043"/>
                  <a:pt x="3121271" y="2438400"/>
                </a:cubicBezTo>
                <a:lnTo>
                  <a:pt x="3121271" y="1047750"/>
                </a:lnTo>
                <a:cubicBezTo>
                  <a:pt x="3121271" y="573732"/>
                  <a:pt x="2737704" y="190500"/>
                  <a:pt x="2264021" y="190500"/>
                </a:cubicBezTo>
                <a:cubicBezTo>
                  <a:pt x="1791343" y="190500"/>
                  <a:pt x="1406771" y="575072"/>
                  <a:pt x="1406771" y="1047750"/>
                </a:cubicBezTo>
                <a:lnTo>
                  <a:pt x="1406771" y="1257374"/>
                </a:lnTo>
                <a:cubicBezTo>
                  <a:pt x="1944785" y="1259979"/>
                  <a:pt x="2394506" y="1664010"/>
                  <a:pt x="2453963" y="2199307"/>
                </a:cubicBezTo>
                <a:cubicBezTo>
                  <a:pt x="2561938" y="3171267"/>
                  <a:pt x="2765758" y="3612728"/>
                  <a:pt x="2464381" y="4166629"/>
                </a:cubicBezTo>
                <a:cubicBezTo>
                  <a:pt x="2229419" y="4598640"/>
                  <a:pt x="1795547" y="4876800"/>
                  <a:pt x="1311521" y="4876800"/>
                </a:cubicBezTo>
                <a:cubicBezTo>
                  <a:pt x="828425" y="4876800"/>
                  <a:pt x="394107" y="4599496"/>
                  <a:pt x="158661" y="4166592"/>
                </a:cubicBezTo>
                <a:cubicBezTo>
                  <a:pt x="-147664" y="3603352"/>
                  <a:pt x="65644" y="3170634"/>
                  <a:pt x="169079" y="2199717"/>
                </a:cubicBezTo>
                <a:cubicBezTo>
                  <a:pt x="228350" y="1664791"/>
                  <a:pt x="678815" y="1260016"/>
                  <a:pt x="1216271" y="1257374"/>
                </a:cubicBezTo>
                <a:lnTo>
                  <a:pt x="1216271" y="1047750"/>
                </a:lnTo>
                <a:cubicBezTo>
                  <a:pt x="1216271" y="470036"/>
                  <a:pt x="1686307" y="0"/>
                  <a:pt x="226402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65918D1-167A-45B9-9DFD-EA8398B74232}"/>
              </a:ext>
            </a:extLst>
          </p:cNvPr>
          <p:cNvSpPr>
            <a:spLocks noChangeAspect="1"/>
          </p:cNvSpPr>
          <p:nvPr/>
        </p:nvSpPr>
        <p:spPr>
          <a:xfrm>
            <a:off x="11766865" y="10147939"/>
            <a:ext cx="853440" cy="788430"/>
          </a:xfrm>
          <a:custGeom>
            <a:avLst/>
            <a:gdLst>
              <a:gd name="connsiteX0" fmla="*/ 2184369 w 4876809"/>
              <a:gd name="connsiteY0" fmla="*/ 4048125 h 4505325"/>
              <a:gd name="connsiteX1" fmla="*/ 2692451 w 4876809"/>
              <a:gd name="connsiteY1" fmla="*/ 4048125 h 4505325"/>
              <a:gd name="connsiteX2" fmla="*/ 2787701 w 4876809"/>
              <a:gd name="connsiteY2" fmla="*/ 4143375 h 4505325"/>
              <a:gd name="connsiteX3" fmla="*/ 2692451 w 4876809"/>
              <a:gd name="connsiteY3" fmla="*/ 4238625 h 4505325"/>
              <a:gd name="connsiteX4" fmla="*/ 2184369 w 4876809"/>
              <a:gd name="connsiteY4" fmla="*/ 4238625 h 4505325"/>
              <a:gd name="connsiteX5" fmla="*/ 2089119 w 4876809"/>
              <a:gd name="connsiteY5" fmla="*/ 4143375 h 4505325"/>
              <a:gd name="connsiteX6" fmla="*/ 2184369 w 4876809"/>
              <a:gd name="connsiteY6" fmla="*/ 4048125 h 4505325"/>
              <a:gd name="connsiteX7" fmla="*/ 190509 w 4876809"/>
              <a:gd name="connsiteY7" fmla="*/ 3971925 h 4505325"/>
              <a:gd name="connsiteX8" fmla="*/ 190509 w 4876809"/>
              <a:gd name="connsiteY8" fmla="*/ 4038600 h 4505325"/>
              <a:gd name="connsiteX9" fmla="*/ 466734 w 4876809"/>
              <a:gd name="connsiteY9" fmla="*/ 4314825 h 4505325"/>
              <a:gd name="connsiteX10" fmla="*/ 4410085 w 4876809"/>
              <a:gd name="connsiteY10" fmla="*/ 4314825 h 4505325"/>
              <a:gd name="connsiteX11" fmla="*/ 4686310 w 4876809"/>
              <a:gd name="connsiteY11" fmla="*/ 4038600 h 4505325"/>
              <a:gd name="connsiteX12" fmla="*/ 4686310 w 4876809"/>
              <a:gd name="connsiteY12" fmla="*/ 3971925 h 4505325"/>
              <a:gd name="connsiteX13" fmla="*/ 2952560 w 4876809"/>
              <a:gd name="connsiteY13" fmla="*/ 2848270 h 4505325"/>
              <a:gd name="connsiteX14" fmla="*/ 2952560 w 4876809"/>
              <a:gd name="connsiteY14" fmla="*/ 3191170 h 4505325"/>
              <a:gd name="connsiteX15" fmla="*/ 3956619 w 4876809"/>
              <a:gd name="connsiteY15" fmla="*/ 3191170 h 4505325"/>
              <a:gd name="connsiteX16" fmla="*/ 3956619 w 4876809"/>
              <a:gd name="connsiteY16" fmla="*/ 2848270 h 4505325"/>
              <a:gd name="connsiteX17" fmla="*/ 2857310 w 4876809"/>
              <a:gd name="connsiteY17" fmla="*/ 2657770 h 4505325"/>
              <a:gd name="connsiteX18" fmla="*/ 4051878 w 4876809"/>
              <a:gd name="connsiteY18" fmla="*/ 2657770 h 4505325"/>
              <a:gd name="connsiteX19" fmla="*/ 4147119 w 4876809"/>
              <a:gd name="connsiteY19" fmla="*/ 2753020 h 4505325"/>
              <a:gd name="connsiteX20" fmla="*/ 4147119 w 4876809"/>
              <a:gd name="connsiteY20" fmla="*/ 3286420 h 4505325"/>
              <a:gd name="connsiteX21" fmla="*/ 4051869 w 4876809"/>
              <a:gd name="connsiteY21" fmla="*/ 3381670 h 4505325"/>
              <a:gd name="connsiteX22" fmla="*/ 2857310 w 4876809"/>
              <a:gd name="connsiteY22" fmla="*/ 3381670 h 4505325"/>
              <a:gd name="connsiteX23" fmla="*/ 2762060 w 4876809"/>
              <a:gd name="connsiteY23" fmla="*/ 3286420 h 4505325"/>
              <a:gd name="connsiteX24" fmla="*/ 2762060 w 4876809"/>
              <a:gd name="connsiteY24" fmla="*/ 2753020 h 4505325"/>
              <a:gd name="connsiteX25" fmla="*/ 2857310 w 4876809"/>
              <a:gd name="connsiteY25" fmla="*/ 2657770 h 4505325"/>
              <a:gd name="connsiteX26" fmla="*/ 819160 w 4876809"/>
              <a:gd name="connsiteY26" fmla="*/ 2352379 h 4505325"/>
              <a:gd name="connsiteX27" fmla="*/ 819160 w 4876809"/>
              <a:gd name="connsiteY27" fmla="*/ 3381079 h 4505325"/>
              <a:gd name="connsiteX28" fmla="*/ 2000260 w 4876809"/>
              <a:gd name="connsiteY28" fmla="*/ 3381079 h 4505325"/>
              <a:gd name="connsiteX29" fmla="*/ 2000260 w 4876809"/>
              <a:gd name="connsiteY29" fmla="*/ 2352379 h 4505325"/>
              <a:gd name="connsiteX30" fmla="*/ 4051849 w 4876809"/>
              <a:gd name="connsiteY30" fmla="*/ 2161889 h 4505325"/>
              <a:gd name="connsiteX31" fmla="*/ 4119191 w 4876809"/>
              <a:gd name="connsiteY31" fmla="*/ 2189797 h 4505325"/>
              <a:gd name="connsiteX32" fmla="*/ 4147099 w 4876809"/>
              <a:gd name="connsiteY32" fmla="*/ 2257139 h 4505325"/>
              <a:gd name="connsiteX33" fmla="*/ 4119191 w 4876809"/>
              <a:gd name="connsiteY33" fmla="*/ 2324481 h 4505325"/>
              <a:gd name="connsiteX34" fmla="*/ 4051849 w 4876809"/>
              <a:gd name="connsiteY34" fmla="*/ 2352389 h 4505325"/>
              <a:gd name="connsiteX35" fmla="*/ 3984507 w 4876809"/>
              <a:gd name="connsiteY35" fmla="*/ 2324481 h 4505325"/>
              <a:gd name="connsiteX36" fmla="*/ 3956599 w 4876809"/>
              <a:gd name="connsiteY36" fmla="*/ 2257139 h 4505325"/>
              <a:gd name="connsiteX37" fmla="*/ 3984507 w 4876809"/>
              <a:gd name="connsiteY37" fmla="*/ 2189797 h 4505325"/>
              <a:gd name="connsiteX38" fmla="*/ 4051849 w 4876809"/>
              <a:gd name="connsiteY38" fmla="*/ 2161889 h 4505325"/>
              <a:gd name="connsiteX39" fmla="*/ 2857310 w 4876809"/>
              <a:gd name="connsiteY39" fmla="*/ 2161879 h 4505325"/>
              <a:gd name="connsiteX40" fmla="*/ 3678479 w 4876809"/>
              <a:gd name="connsiteY40" fmla="*/ 2161879 h 4505325"/>
              <a:gd name="connsiteX41" fmla="*/ 3773729 w 4876809"/>
              <a:gd name="connsiteY41" fmla="*/ 2257129 h 4505325"/>
              <a:gd name="connsiteX42" fmla="*/ 3678479 w 4876809"/>
              <a:gd name="connsiteY42" fmla="*/ 2352379 h 4505325"/>
              <a:gd name="connsiteX43" fmla="*/ 2857310 w 4876809"/>
              <a:gd name="connsiteY43" fmla="*/ 2352379 h 4505325"/>
              <a:gd name="connsiteX44" fmla="*/ 2762060 w 4876809"/>
              <a:gd name="connsiteY44" fmla="*/ 2257129 h 4505325"/>
              <a:gd name="connsiteX45" fmla="*/ 2857310 w 4876809"/>
              <a:gd name="connsiteY45" fmla="*/ 2161879 h 4505325"/>
              <a:gd name="connsiteX46" fmla="*/ 723910 w 4876809"/>
              <a:gd name="connsiteY46" fmla="*/ 2161879 h 4505325"/>
              <a:gd name="connsiteX47" fmla="*/ 2095510 w 4876809"/>
              <a:gd name="connsiteY47" fmla="*/ 2161879 h 4505325"/>
              <a:gd name="connsiteX48" fmla="*/ 2190760 w 4876809"/>
              <a:gd name="connsiteY48" fmla="*/ 2257129 h 4505325"/>
              <a:gd name="connsiteX49" fmla="*/ 2190760 w 4876809"/>
              <a:gd name="connsiteY49" fmla="*/ 3476329 h 4505325"/>
              <a:gd name="connsiteX50" fmla="*/ 2095510 w 4876809"/>
              <a:gd name="connsiteY50" fmla="*/ 3571579 h 4505325"/>
              <a:gd name="connsiteX51" fmla="*/ 723910 w 4876809"/>
              <a:gd name="connsiteY51" fmla="*/ 3571579 h 4505325"/>
              <a:gd name="connsiteX52" fmla="*/ 628660 w 4876809"/>
              <a:gd name="connsiteY52" fmla="*/ 3476329 h 4505325"/>
              <a:gd name="connsiteX53" fmla="*/ 628660 w 4876809"/>
              <a:gd name="connsiteY53" fmla="*/ 2257129 h 4505325"/>
              <a:gd name="connsiteX54" fmla="*/ 723910 w 4876809"/>
              <a:gd name="connsiteY54" fmla="*/ 2161879 h 4505325"/>
              <a:gd name="connsiteX55" fmla="*/ 876309 w 4876809"/>
              <a:gd name="connsiteY55" fmla="*/ 1678391 h 4505325"/>
              <a:gd name="connsiteX56" fmla="*/ 485784 w 4876809"/>
              <a:gd name="connsiteY56" fmla="*/ 1856984 h 4505325"/>
              <a:gd name="connsiteX57" fmla="*/ 400031 w 4876809"/>
              <a:gd name="connsiteY57" fmla="*/ 1850355 h 4505325"/>
              <a:gd name="connsiteX58" fmla="*/ 400031 w 4876809"/>
              <a:gd name="connsiteY58" fmla="*/ 3781425 h 4505325"/>
              <a:gd name="connsiteX59" fmla="*/ 4476731 w 4876809"/>
              <a:gd name="connsiteY59" fmla="*/ 3781425 h 4505325"/>
              <a:gd name="connsiteX60" fmla="*/ 4476731 w 4876809"/>
              <a:gd name="connsiteY60" fmla="*/ 1850364 h 4505325"/>
              <a:gd name="connsiteX61" fmla="*/ 4391035 w 4876809"/>
              <a:gd name="connsiteY61" fmla="*/ 1856984 h 4505325"/>
              <a:gd name="connsiteX62" fmla="*/ 4000509 w 4876809"/>
              <a:gd name="connsiteY62" fmla="*/ 1678391 h 4505325"/>
              <a:gd name="connsiteX63" fmla="*/ 3609984 w 4876809"/>
              <a:gd name="connsiteY63" fmla="*/ 1856984 h 4505325"/>
              <a:gd name="connsiteX64" fmla="*/ 3219459 w 4876809"/>
              <a:gd name="connsiteY64" fmla="*/ 1678391 h 4505325"/>
              <a:gd name="connsiteX65" fmla="*/ 2828934 w 4876809"/>
              <a:gd name="connsiteY65" fmla="*/ 1856984 h 4505325"/>
              <a:gd name="connsiteX66" fmla="*/ 2438409 w 4876809"/>
              <a:gd name="connsiteY66" fmla="*/ 1678391 h 4505325"/>
              <a:gd name="connsiteX67" fmla="*/ 2047884 w 4876809"/>
              <a:gd name="connsiteY67" fmla="*/ 1856984 h 4505325"/>
              <a:gd name="connsiteX68" fmla="*/ 1657359 w 4876809"/>
              <a:gd name="connsiteY68" fmla="*/ 1678391 h 4505325"/>
              <a:gd name="connsiteX69" fmla="*/ 1266834 w 4876809"/>
              <a:gd name="connsiteY69" fmla="*/ 1856984 h 4505325"/>
              <a:gd name="connsiteX70" fmla="*/ 876309 w 4876809"/>
              <a:gd name="connsiteY70" fmla="*/ 1678391 h 4505325"/>
              <a:gd name="connsiteX71" fmla="*/ 4095759 w 4876809"/>
              <a:gd name="connsiteY71" fmla="*/ 1257300 h 4505325"/>
              <a:gd name="connsiteX72" fmla="*/ 4095759 w 4876809"/>
              <a:gd name="connsiteY72" fmla="*/ 1399775 h 4505325"/>
              <a:gd name="connsiteX73" fmla="*/ 4391035 w 4876809"/>
              <a:gd name="connsiteY73" fmla="*/ 1666475 h 4505325"/>
              <a:gd name="connsiteX74" fmla="*/ 4686310 w 4876809"/>
              <a:gd name="connsiteY74" fmla="*/ 1399775 h 4505325"/>
              <a:gd name="connsiteX75" fmla="*/ 4686310 w 4876809"/>
              <a:gd name="connsiteY75" fmla="*/ 1257300 h 4505325"/>
              <a:gd name="connsiteX76" fmla="*/ 3314709 w 4876809"/>
              <a:gd name="connsiteY76" fmla="*/ 1257300 h 4505325"/>
              <a:gd name="connsiteX77" fmla="*/ 3314709 w 4876809"/>
              <a:gd name="connsiteY77" fmla="*/ 1399775 h 4505325"/>
              <a:gd name="connsiteX78" fmla="*/ 3609984 w 4876809"/>
              <a:gd name="connsiteY78" fmla="*/ 1666475 h 4505325"/>
              <a:gd name="connsiteX79" fmla="*/ 3905259 w 4876809"/>
              <a:gd name="connsiteY79" fmla="*/ 1399775 h 4505325"/>
              <a:gd name="connsiteX80" fmla="*/ 3905259 w 4876809"/>
              <a:gd name="connsiteY80" fmla="*/ 1257300 h 4505325"/>
              <a:gd name="connsiteX81" fmla="*/ 2533659 w 4876809"/>
              <a:gd name="connsiteY81" fmla="*/ 1257300 h 4505325"/>
              <a:gd name="connsiteX82" fmla="*/ 2533659 w 4876809"/>
              <a:gd name="connsiteY82" fmla="*/ 1399775 h 4505325"/>
              <a:gd name="connsiteX83" fmla="*/ 2828934 w 4876809"/>
              <a:gd name="connsiteY83" fmla="*/ 1666475 h 4505325"/>
              <a:gd name="connsiteX84" fmla="*/ 3124209 w 4876809"/>
              <a:gd name="connsiteY84" fmla="*/ 1399775 h 4505325"/>
              <a:gd name="connsiteX85" fmla="*/ 3124209 w 4876809"/>
              <a:gd name="connsiteY85" fmla="*/ 1257300 h 4505325"/>
              <a:gd name="connsiteX86" fmla="*/ 1752609 w 4876809"/>
              <a:gd name="connsiteY86" fmla="*/ 1257300 h 4505325"/>
              <a:gd name="connsiteX87" fmla="*/ 1752609 w 4876809"/>
              <a:gd name="connsiteY87" fmla="*/ 1399775 h 4505325"/>
              <a:gd name="connsiteX88" fmla="*/ 2047884 w 4876809"/>
              <a:gd name="connsiteY88" fmla="*/ 1666475 h 4505325"/>
              <a:gd name="connsiteX89" fmla="*/ 2343159 w 4876809"/>
              <a:gd name="connsiteY89" fmla="*/ 1399775 h 4505325"/>
              <a:gd name="connsiteX90" fmla="*/ 2343159 w 4876809"/>
              <a:gd name="connsiteY90" fmla="*/ 1257300 h 4505325"/>
              <a:gd name="connsiteX91" fmla="*/ 971559 w 4876809"/>
              <a:gd name="connsiteY91" fmla="*/ 1257300 h 4505325"/>
              <a:gd name="connsiteX92" fmla="*/ 971559 w 4876809"/>
              <a:gd name="connsiteY92" fmla="*/ 1399775 h 4505325"/>
              <a:gd name="connsiteX93" fmla="*/ 1266834 w 4876809"/>
              <a:gd name="connsiteY93" fmla="*/ 1666475 h 4505325"/>
              <a:gd name="connsiteX94" fmla="*/ 1562109 w 4876809"/>
              <a:gd name="connsiteY94" fmla="*/ 1399775 h 4505325"/>
              <a:gd name="connsiteX95" fmla="*/ 1562109 w 4876809"/>
              <a:gd name="connsiteY95" fmla="*/ 1257300 h 4505325"/>
              <a:gd name="connsiteX96" fmla="*/ 190509 w 4876809"/>
              <a:gd name="connsiteY96" fmla="*/ 1257300 h 4505325"/>
              <a:gd name="connsiteX97" fmla="*/ 190509 w 4876809"/>
              <a:gd name="connsiteY97" fmla="*/ 1399775 h 4505325"/>
              <a:gd name="connsiteX98" fmla="*/ 485784 w 4876809"/>
              <a:gd name="connsiteY98" fmla="*/ 1666475 h 4505325"/>
              <a:gd name="connsiteX99" fmla="*/ 781059 w 4876809"/>
              <a:gd name="connsiteY99" fmla="*/ 1399775 h 4505325"/>
              <a:gd name="connsiteX100" fmla="*/ 781059 w 4876809"/>
              <a:gd name="connsiteY100" fmla="*/ 1257300 h 4505325"/>
              <a:gd name="connsiteX101" fmla="*/ 369703 w 4876809"/>
              <a:gd name="connsiteY101" fmla="*/ 723900 h 4505325"/>
              <a:gd name="connsiteX102" fmla="*/ 235010 w 4876809"/>
              <a:gd name="connsiteY102" fmla="*/ 1066800 h 4505325"/>
              <a:gd name="connsiteX103" fmla="*/ 876309 w 4876809"/>
              <a:gd name="connsiteY103" fmla="*/ 1066800 h 4505325"/>
              <a:gd name="connsiteX104" fmla="*/ 1657359 w 4876809"/>
              <a:gd name="connsiteY104" fmla="*/ 1066800 h 4505325"/>
              <a:gd name="connsiteX105" fmla="*/ 2438409 w 4876809"/>
              <a:gd name="connsiteY105" fmla="*/ 1066800 h 4505325"/>
              <a:gd name="connsiteX106" fmla="*/ 3219459 w 4876809"/>
              <a:gd name="connsiteY106" fmla="*/ 1066800 h 4505325"/>
              <a:gd name="connsiteX107" fmla="*/ 4000509 w 4876809"/>
              <a:gd name="connsiteY107" fmla="*/ 1066800 h 4505325"/>
              <a:gd name="connsiteX108" fmla="*/ 4641809 w 4876809"/>
              <a:gd name="connsiteY108" fmla="*/ 1066800 h 4505325"/>
              <a:gd name="connsiteX109" fmla="*/ 4507068 w 4876809"/>
              <a:gd name="connsiteY109" fmla="*/ 723900 h 4505325"/>
              <a:gd name="connsiteX110" fmla="*/ 533381 w 4876809"/>
              <a:gd name="connsiteY110" fmla="*/ 190500 h 4505325"/>
              <a:gd name="connsiteX111" fmla="*/ 400031 w 4876809"/>
              <a:gd name="connsiteY111" fmla="*/ 323850 h 4505325"/>
              <a:gd name="connsiteX112" fmla="*/ 400031 w 4876809"/>
              <a:gd name="connsiteY112" fmla="*/ 533400 h 4505325"/>
              <a:gd name="connsiteX113" fmla="*/ 4476731 w 4876809"/>
              <a:gd name="connsiteY113" fmla="*/ 533400 h 4505325"/>
              <a:gd name="connsiteX114" fmla="*/ 4476731 w 4876809"/>
              <a:gd name="connsiteY114" fmla="*/ 323850 h 4505325"/>
              <a:gd name="connsiteX115" fmla="*/ 4343381 w 4876809"/>
              <a:gd name="connsiteY115" fmla="*/ 190500 h 4505325"/>
              <a:gd name="connsiteX116" fmla="*/ 533371 w 4876809"/>
              <a:gd name="connsiteY116" fmla="*/ 0 h 4505325"/>
              <a:gd name="connsiteX117" fmla="*/ 4343372 w 4876809"/>
              <a:gd name="connsiteY117" fmla="*/ 0 h 4505325"/>
              <a:gd name="connsiteX118" fmla="*/ 4667222 w 4876809"/>
              <a:gd name="connsiteY118" fmla="*/ 323850 h 4505325"/>
              <a:gd name="connsiteX119" fmla="*/ 4667222 w 4876809"/>
              <a:gd name="connsiteY119" fmla="*/ 610600 h 4505325"/>
              <a:gd name="connsiteX120" fmla="*/ 4870209 w 4876809"/>
              <a:gd name="connsiteY120" fmla="*/ 1127217 h 4505325"/>
              <a:gd name="connsiteX121" fmla="*/ 4876762 w 4876809"/>
              <a:gd name="connsiteY121" fmla="*/ 1162021 h 4505325"/>
              <a:gd name="connsiteX122" fmla="*/ 4876809 w 4876809"/>
              <a:gd name="connsiteY122" fmla="*/ 1162050 h 4505325"/>
              <a:gd name="connsiteX123" fmla="*/ 4876809 w 4876809"/>
              <a:gd name="connsiteY123" fmla="*/ 1399775 h 4505325"/>
              <a:gd name="connsiteX124" fmla="*/ 4667231 w 4876809"/>
              <a:gd name="connsiteY124" fmla="*/ 1780518 h 4505325"/>
              <a:gd name="connsiteX125" fmla="*/ 4667231 w 4876809"/>
              <a:gd name="connsiteY125" fmla="*/ 3781425 h 4505325"/>
              <a:gd name="connsiteX126" fmla="*/ 4781560 w 4876809"/>
              <a:gd name="connsiteY126" fmla="*/ 3781425 h 4505325"/>
              <a:gd name="connsiteX127" fmla="*/ 4876809 w 4876809"/>
              <a:gd name="connsiteY127" fmla="*/ 3876675 h 4505325"/>
              <a:gd name="connsiteX128" fmla="*/ 4876809 w 4876809"/>
              <a:gd name="connsiteY128" fmla="*/ 4038600 h 4505325"/>
              <a:gd name="connsiteX129" fmla="*/ 4410085 w 4876809"/>
              <a:gd name="connsiteY129" fmla="*/ 4505325 h 4505325"/>
              <a:gd name="connsiteX130" fmla="*/ 466734 w 4876809"/>
              <a:gd name="connsiteY130" fmla="*/ 4505325 h 4505325"/>
              <a:gd name="connsiteX131" fmla="*/ 9 w 4876809"/>
              <a:gd name="connsiteY131" fmla="*/ 4038600 h 4505325"/>
              <a:gd name="connsiteX132" fmla="*/ 9 w 4876809"/>
              <a:gd name="connsiteY132" fmla="*/ 3876675 h 4505325"/>
              <a:gd name="connsiteX133" fmla="*/ 95259 w 4876809"/>
              <a:gd name="connsiteY133" fmla="*/ 3781425 h 4505325"/>
              <a:gd name="connsiteX134" fmla="*/ 209521 w 4876809"/>
              <a:gd name="connsiteY134" fmla="*/ 3781425 h 4505325"/>
              <a:gd name="connsiteX135" fmla="*/ 209521 w 4876809"/>
              <a:gd name="connsiteY135" fmla="*/ 1780480 h 4505325"/>
              <a:gd name="connsiteX136" fmla="*/ 0 w 4876809"/>
              <a:gd name="connsiteY136" fmla="*/ 1399775 h 4505325"/>
              <a:gd name="connsiteX137" fmla="*/ 0 w 4876809"/>
              <a:gd name="connsiteY137" fmla="*/ 1162050 h 4505325"/>
              <a:gd name="connsiteX138" fmla="*/ 47 w 4876809"/>
              <a:gd name="connsiteY138" fmla="*/ 1162050 h 4505325"/>
              <a:gd name="connsiteX139" fmla="*/ 6601 w 4876809"/>
              <a:gd name="connsiteY139" fmla="*/ 1127226 h 4505325"/>
              <a:gd name="connsiteX140" fmla="*/ 209521 w 4876809"/>
              <a:gd name="connsiteY140" fmla="*/ 610609 h 4505325"/>
              <a:gd name="connsiteX141" fmla="*/ 209521 w 4876809"/>
              <a:gd name="connsiteY141" fmla="*/ 323850 h 4505325"/>
              <a:gd name="connsiteX142" fmla="*/ 533371 w 4876809"/>
              <a:gd name="connsiteY142" fmla="*/ 0 h 450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876809" h="4505325">
                <a:moveTo>
                  <a:pt x="2184369" y="4048125"/>
                </a:moveTo>
                <a:lnTo>
                  <a:pt x="2692451" y="4048125"/>
                </a:lnTo>
                <a:cubicBezTo>
                  <a:pt x="2745048" y="4048125"/>
                  <a:pt x="2787701" y="4090768"/>
                  <a:pt x="2787701" y="4143375"/>
                </a:cubicBezTo>
                <a:cubicBezTo>
                  <a:pt x="2787701" y="4195981"/>
                  <a:pt x="2745048" y="4238625"/>
                  <a:pt x="2692451" y="4238625"/>
                </a:cubicBezTo>
                <a:lnTo>
                  <a:pt x="2184369" y="4238625"/>
                </a:lnTo>
                <a:cubicBezTo>
                  <a:pt x="2131772" y="4238625"/>
                  <a:pt x="2089119" y="4195981"/>
                  <a:pt x="2089119" y="4143375"/>
                </a:cubicBezTo>
                <a:cubicBezTo>
                  <a:pt x="2089119" y="4090768"/>
                  <a:pt x="2131772" y="4048125"/>
                  <a:pt x="2184369" y="4048125"/>
                </a:cubicBezTo>
                <a:close/>
                <a:moveTo>
                  <a:pt x="190509" y="3971925"/>
                </a:moveTo>
                <a:lnTo>
                  <a:pt x="190509" y="4038600"/>
                </a:lnTo>
                <a:cubicBezTo>
                  <a:pt x="190509" y="4190914"/>
                  <a:pt x="314430" y="4314825"/>
                  <a:pt x="466734" y="4314825"/>
                </a:cubicBezTo>
                <a:lnTo>
                  <a:pt x="4410085" y="4314825"/>
                </a:lnTo>
                <a:cubicBezTo>
                  <a:pt x="4562389" y="4314825"/>
                  <a:pt x="4686310" y="4190914"/>
                  <a:pt x="4686310" y="4038600"/>
                </a:cubicBezTo>
                <a:lnTo>
                  <a:pt x="4686310" y="3971925"/>
                </a:lnTo>
                <a:close/>
                <a:moveTo>
                  <a:pt x="2952560" y="2848270"/>
                </a:moveTo>
                <a:lnTo>
                  <a:pt x="2952560" y="3191170"/>
                </a:lnTo>
                <a:lnTo>
                  <a:pt x="3956619" y="3191170"/>
                </a:lnTo>
                <a:lnTo>
                  <a:pt x="3956619" y="2848270"/>
                </a:lnTo>
                <a:close/>
                <a:moveTo>
                  <a:pt x="2857310" y="2657770"/>
                </a:moveTo>
                <a:lnTo>
                  <a:pt x="4051878" y="2657770"/>
                </a:lnTo>
                <a:cubicBezTo>
                  <a:pt x="4104475" y="2657770"/>
                  <a:pt x="4147128" y="2700413"/>
                  <a:pt x="4147119" y="2753020"/>
                </a:cubicBezTo>
                <a:lnTo>
                  <a:pt x="4147119" y="3286420"/>
                </a:lnTo>
                <a:cubicBezTo>
                  <a:pt x="4147119" y="3339026"/>
                  <a:pt x="4104466" y="3381670"/>
                  <a:pt x="4051869" y="3381670"/>
                </a:cubicBezTo>
                <a:lnTo>
                  <a:pt x="2857310" y="3381670"/>
                </a:lnTo>
                <a:cubicBezTo>
                  <a:pt x="2804713" y="3381670"/>
                  <a:pt x="2762060" y="3339026"/>
                  <a:pt x="2762060" y="3286420"/>
                </a:cubicBezTo>
                <a:lnTo>
                  <a:pt x="2762060" y="2753020"/>
                </a:lnTo>
                <a:cubicBezTo>
                  <a:pt x="2762060" y="2700413"/>
                  <a:pt x="2804713" y="2657770"/>
                  <a:pt x="2857310" y="2657770"/>
                </a:cubicBezTo>
                <a:close/>
                <a:moveTo>
                  <a:pt x="819160" y="2352379"/>
                </a:moveTo>
                <a:lnTo>
                  <a:pt x="819160" y="3381079"/>
                </a:lnTo>
                <a:lnTo>
                  <a:pt x="2000260" y="3381079"/>
                </a:lnTo>
                <a:lnTo>
                  <a:pt x="2000260" y="2352379"/>
                </a:lnTo>
                <a:close/>
                <a:moveTo>
                  <a:pt x="4051849" y="2161889"/>
                </a:moveTo>
                <a:cubicBezTo>
                  <a:pt x="4076900" y="2161889"/>
                  <a:pt x="4101474" y="2172080"/>
                  <a:pt x="4119191" y="2189797"/>
                </a:cubicBezTo>
                <a:cubicBezTo>
                  <a:pt x="4137002" y="2207513"/>
                  <a:pt x="4147099" y="2232088"/>
                  <a:pt x="4147099" y="2257139"/>
                </a:cubicBezTo>
                <a:cubicBezTo>
                  <a:pt x="4147099" y="2282190"/>
                  <a:pt x="4137002" y="2306764"/>
                  <a:pt x="4119191" y="2324481"/>
                </a:cubicBezTo>
                <a:cubicBezTo>
                  <a:pt x="4101474" y="2342197"/>
                  <a:pt x="4076900" y="2352389"/>
                  <a:pt x="4051849" y="2352389"/>
                </a:cubicBezTo>
                <a:cubicBezTo>
                  <a:pt x="4026798" y="2352389"/>
                  <a:pt x="4002224" y="2342197"/>
                  <a:pt x="3984507" y="2324481"/>
                </a:cubicBezTo>
                <a:cubicBezTo>
                  <a:pt x="3966791" y="2306764"/>
                  <a:pt x="3956599" y="2282190"/>
                  <a:pt x="3956599" y="2257139"/>
                </a:cubicBezTo>
                <a:cubicBezTo>
                  <a:pt x="3956599" y="2231993"/>
                  <a:pt x="3966800" y="2207513"/>
                  <a:pt x="3984507" y="2189797"/>
                </a:cubicBezTo>
                <a:cubicBezTo>
                  <a:pt x="4002224" y="2172080"/>
                  <a:pt x="4026798" y="2161889"/>
                  <a:pt x="4051849" y="2161889"/>
                </a:cubicBezTo>
                <a:close/>
                <a:moveTo>
                  <a:pt x="2857310" y="2161879"/>
                </a:moveTo>
                <a:lnTo>
                  <a:pt x="3678479" y="2161879"/>
                </a:lnTo>
                <a:cubicBezTo>
                  <a:pt x="3731076" y="2161879"/>
                  <a:pt x="3773729" y="2204522"/>
                  <a:pt x="3773729" y="2257129"/>
                </a:cubicBezTo>
                <a:cubicBezTo>
                  <a:pt x="3773729" y="2309735"/>
                  <a:pt x="3731076" y="2352379"/>
                  <a:pt x="3678479" y="2352379"/>
                </a:cubicBezTo>
                <a:lnTo>
                  <a:pt x="2857310" y="2352379"/>
                </a:lnTo>
                <a:cubicBezTo>
                  <a:pt x="2804713" y="2352379"/>
                  <a:pt x="2762060" y="2309735"/>
                  <a:pt x="2762060" y="2257129"/>
                </a:cubicBezTo>
                <a:cubicBezTo>
                  <a:pt x="2762060" y="2204522"/>
                  <a:pt x="2804713" y="2161879"/>
                  <a:pt x="2857310" y="2161879"/>
                </a:cubicBezTo>
                <a:close/>
                <a:moveTo>
                  <a:pt x="723910" y="2161879"/>
                </a:moveTo>
                <a:lnTo>
                  <a:pt x="2095510" y="2161879"/>
                </a:lnTo>
                <a:cubicBezTo>
                  <a:pt x="2148107" y="2161879"/>
                  <a:pt x="2190760" y="2204522"/>
                  <a:pt x="2190760" y="2257129"/>
                </a:cubicBezTo>
                <a:lnTo>
                  <a:pt x="2190760" y="3476329"/>
                </a:lnTo>
                <a:cubicBezTo>
                  <a:pt x="2190760" y="3528935"/>
                  <a:pt x="2148107" y="3571579"/>
                  <a:pt x="2095510" y="3571579"/>
                </a:cubicBezTo>
                <a:lnTo>
                  <a:pt x="723910" y="3571579"/>
                </a:lnTo>
                <a:cubicBezTo>
                  <a:pt x="671313" y="3571579"/>
                  <a:pt x="628660" y="3528935"/>
                  <a:pt x="628660" y="3476329"/>
                </a:cubicBezTo>
                <a:lnTo>
                  <a:pt x="628660" y="2257129"/>
                </a:lnTo>
                <a:cubicBezTo>
                  <a:pt x="628660" y="2204522"/>
                  <a:pt x="671313" y="2161879"/>
                  <a:pt x="723910" y="2161879"/>
                </a:cubicBezTo>
                <a:close/>
                <a:moveTo>
                  <a:pt x="876309" y="1678391"/>
                </a:moveTo>
                <a:cubicBezTo>
                  <a:pt x="789260" y="1788328"/>
                  <a:pt x="649433" y="1856984"/>
                  <a:pt x="485784" y="1856984"/>
                </a:cubicBezTo>
                <a:cubicBezTo>
                  <a:pt x="456352" y="1856984"/>
                  <a:pt x="427748" y="1854632"/>
                  <a:pt x="400031" y="1850355"/>
                </a:cubicBezTo>
                <a:lnTo>
                  <a:pt x="400031" y="3781425"/>
                </a:lnTo>
                <a:lnTo>
                  <a:pt x="4476731" y="3781425"/>
                </a:lnTo>
                <a:lnTo>
                  <a:pt x="4476731" y="1850364"/>
                </a:lnTo>
                <a:cubicBezTo>
                  <a:pt x="4449023" y="1854641"/>
                  <a:pt x="4420448" y="1856984"/>
                  <a:pt x="4391035" y="1856984"/>
                </a:cubicBezTo>
                <a:cubicBezTo>
                  <a:pt x="4227386" y="1856984"/>
                  <a:pt x="4087559" y="1788319"/>
                  <a:pt x="4000509" y="1678391"/>
                </a:cubicBezTo>
                <a:cubicBezTo>
                  <a:pt x="3913460" y="1788328"/>
                  <a:pt x="3773633" y="1856984"/>
                  <a:pt x="3609984" y="1856984"/>
                </a:cubicBezTo>
                <a:cubicBezTo>
                  <a:pt x="3446335" y="1856984"/>
                  <a:pt x="3306509" y="1788319"/>
                  <a:pt x="3219459" y="1678391"/>
                </a:cubicBezTo>
                <a:cubicBezTo>
                  <a:pt x="3132410" y="1788328"/>
                  <a:pt x="2992583" y="1856984"/>
                  <a:pt x="2828934" y="1856984"/>
                </a:cubicBezTo>
                <a:cubicBezTo>
                  <a:pt x="2665285" y="1856984"/>
                  <a:pt x="2525459" y="1788319"/>
                  <a:pt x="2438409" y="1678391"/>
                </a:cubicBezTo>
                <a:cubicBezTo>
                  <a:pt x="2351360" y="1788328"/>
                  <a:pt x="2211533" y="1856984"/>
                  <a:pt x="2047884" y="1856984"/>
                </a:cubicBezTo>
                <a:cubicBezTo>
                  <a:pt x="1884235" y="1856984"/>
                  <a:pt x="1744408" y="1788319"/>
                  <a:pt x="1657359" y="1678391"/>
                </a:cubicBezTo>
                <a:cubicBezTo>
                  <a:pt x="1570310" y="1788328"/>
                  <a:pt x="1430483" y="1856984"/>
                  <a:pt x="1266834" y="1856984"/>
                </a:cubicBezTo>
                <a:cubicBezTo>
                  <a:pt x="1103185" y="1856984"/>
                  <a:pt x="963358" y="1788319"/>
                  <a:pt x="876309" y="1678391"/>
                </a:cubicBezTo>
                <a:close/>
                <a:moveTo>
                  <a:pt x="4095759" y="1257300"/>
                </a:moveTo>
                <a:lnTo>
                  <a:pt x="4095759" y="1399775"/>
                </a:lnTo>
                <a:cubicBezTo>
                  <a:pt x="4095759" y="1554308"/>
                  <a:pt x="4219937" y="1666475"/>
                  <a:pt x="4391035" y="1666475"/>
                </a:cubicBezTo>
                <a:cubicBezTo>
                  <a:pt x="4562132" y="1666475"/>
                  <a:pt x="4686310" y="1554308"/>
                  <a:pt x="4686310" y="1399775"/>
                </a:cubicBezTo>
                <a:lnTo>
                  <a:pt x="4686310" y="1257300"/>
                </a:lnTo>
                <a:close/>
                <a:moveTo>
                  <a:pt x="3314709" y="1257300"/>
                </a:moveTo>
                <a:lnTo>
                  <a:pt x="3314709" y="1399775"/>
                </a:lnTo>
                <a:cubicBezTo>
                  <a:pt x="3314709" y="1554308"/>
                  <a:pt x="3438887" y="1666475"/>
                  <a:pt x="3609984" y="1666475"/>
                </a:cubicBezTo>
                <a:cubicBezTo>
                  <a:pt x="3781082" y="1666475"/>
                  <a:pt x="3905259" y="1554308"/>
                  <a:pt x="3905259" y="1399775"/>
                </a:cubicBezTo>
                <a:lnTo>
                  <a:pt x="3905259" y="1257300"/>
                </a:lnTo>
                <a:close/>
                <a:moveTo>
                  <a:pt x="2533659" y="1257300"/>
                </a:moveTo>
                <a:lnTo>
                  <a:pt x="2533659" y="1399775"/>
                </a:lnTo>
                <a:cubicBezTo>
                  <a:pt x="2533659" y="1554308"/>
                  <a:pt x="2657837" y="1666475"/>
                  <a:pt x="2828934" y="1666475"/>
                </a:cubicBezTo>
                <a:cubicBezTo>
                  <a:pt x="3000032" y="1666475"/>
                  <a:pt x="3124209" y="1554308"/>
                  <a:pt x="3124209" y="1399775"/>
                </a:cubicBezTo>
                <a:lnTo>
                  <a:pt x="3124209" y="1257300"/>
                </a:lnTo>
                <a:close/>
                <a:moveTo>
                  <a:pt x="1752609" y="1257300"/>
                </a:moveTo>
                <a:lnTo>
                  <a:pt x="1752609" y="1399775"/>
                </a:lnTo>
                <a:cubicBezTo>
                  <a:pt x="1752609" y="1554308"/>
                  <a:pt x="1876787" y="1666475"/>
                  <a:pt x="2047884" y="1666475"/>
                </a:cubicBezTo>
                <a:cubicBezTo>
                  <a:pt x="2218982" y="1666475"/>
                  <a:pt x="2343159" y="1554308"/>
                  <a:pt x="2343159" y="1399775"/>
                </a:cubicBezTo>
                <a:lnTo>
                  <a:pt x="2343159" y="1257300"/>
                </a:lnTo>
                <a:close/>
                <a:moveTo>
                  <a:pt x="971559" y="1257300"/>
                </a:moveTo>
                <a:lnTo>
                  <a:pt x="971559" y="1399775"/>
                </a:lnTo>
                <a:cubicBezTo>
                  <a:pt x="971559" y="1554308"/>
                  <a:pt x="1095737" y="1666475"/>
                  <a:pt x="1266834" y="1666475"/>
                </a:cubicBezTo>
                <a:cubicBezTo>
                  <a:pt x="1437932" y="1666475"/>
                  <a:pt x="1562109" y="1554308"/>
                  <a:pt x="1562109" y="1399775"/>
                </a:cubicBezTo>
                <a:lnTo>
                  <a:pt x="1562109" y="1257300"/>
                </a:lnTo>
                <a:close/>
                <a:moveTo>
                  <a:pt x="190509" y="1257300"/>
                </a:moveTo>
                <a:lnTo>
                  <a:pt x="190509" y="1399775"/>
                </a:lnTo>
                <a:cubicBezTo>
                  <a:pt x="190509" y="1554308"/>
                  <a:pt x="314687" y="1666475"/>
                  <a:pt x="485784" y="1666475"/>
                </a:cubicBezTo>
                <a:cubicBezTo>
                  <a:pt x="656882" y="1666475"/>
                  <a:pt x="781059" y="1554308"/>
                  <a:pt x="781059" y="1399775"/>
                </a:cubicBezTo>
                <a:lnTo>
                  <a:pt x="781059" y="1257300"/>
                </a:lnTo>
                <a:close/>
                <a:moveTo>
                  <a:pt x="369703" y="723900"/>
                </a:moveTo>
                <a:lnTo>
                  <a:pt x="235010" y="1066800"/>
                </a:lnTo>
                <a:lnTo>
                  <a:pt x="876309" y="1066800"/>
                </a:lnTo>
                <a:lnTo>
                  <a:pt x="1657359" y="1066800"/>
                </a:lnTo>
                <a:lnTo>
                  <a:pt x="2438409" y="1066800"/>
                </a:lnTo>
                <a:lnTo>
                  <a:pt x="3219459" y="1066800"/>
                </a:lnTo>
                <a:lnTo>
                  <a:pt x="4000509" y="1066800"/>
                </a:lnTo>
                <a:lnTo>
                  <a:pt x="4641809" y="1066800"/>
                </a:lnTo>
                <a:lnTo>
                  <a:pt x="4507068" y="723900"/>
                </a:lnTo>
                <a:close/>
                <a:moveTo>
                  <a:pt x="533381" y="190500"/>
                </a:moveTo>
                <a:cubicBezTo>
                  <a:pt x="459848" y="190500"/>
                  <a:pt x="400031" y="250317"/>
                  <a:pt x="400031" y="323850"/>
                </a:cubicBezTo>
                <a:lnTo>
                  <a:pt x="400031" y="533400"/>
                </a:lnTo>
                <a:lnTo>
                  <a:pt x="4476731" y="533400"/>
                </a:lnTo>
                <a:lnTo>
                  <a:pt x="4476731" y="323850"/>
                </a:lnTo>
                <a:cubicBezTo>
                  <a:pt x="4476731" y="250317"/>
                  <a:pt x="4416914" y="190500"/>
                  <a:pt x="4343381" y="190500"/>
                </a:cubicBezTo>
                <a:close/>
                <a:moveTo>
                  <a:pt x="533371" y="0"/>
                </a:moveTo>
                <a:lnTo>
                  <a:pt x="4343372" y="0"/>
                </a:lnTo>
                <a:cubicBezTo>
                  <a:pt x="4521946" y="0"/>
                  <a:pt x="4667222" y="145275"/>
                  <a:pt x="4667222" y="323850"/>
                </a:cubicBezTo>
                <a:lnTo>
                  <a:pt x="4667222" y="610600"/>
                </a:lnTo>
                <a:lnTo>
                  <a:pt x="4870209" y="1127217"/>
                </a:lnTo>
                <a:cubicBezTo>
                  <a:pt x="4874628" y="1138466"/>
                  <a:pt x="4876762" y="1150267"/>
                  <a:pt x="4876762" y="1162021"/>
                </a:cubicBezTo>
                <a:cubicBezTo>
                  <a:pt x="4876781" y="1162031"/>
                  <a:pt x="4876790" y="1162040"/>
                  <a:pt x="4876809" y="1162050"/>
                </a:cubicBezTo>
                <a:lnTo>
                  <a:pt x="4876809" y="1399775"/>
                </a:lnTo>
                <a:cubicBezTo>
                  <a:pt x="4876809" y="1562338"/>
                  <a:pt x="4795561" y="1699965"/>
                  <a:pt x="4667231" y="1780518"/>
                </a:cubicBezTo>
                <a:lnTo>
                  <a:pt x="4667231" y="3781425"/>
                </a:lnTo>
                <a:lnTo>
                  <a:pt x="4781560" y="3781425"/>
                </a:lnTo>
                <a:cubicBezTo>
                  <a:pt x="4834157" y="3781425"/>
                  <a:pt x="4876809" y="3824068"/>
                  <a:pt x="4876809" y="3876675"/>
                </a:cubicBezTo>
                <a:lnTo>
                  <a:pt x="4876809" y="4038600"/>
                </a:lnTo>
                <a:cubicBezTo>
                  <a:pt x="4876809" y="4295956"/>
                  <a:pt x="4667440" y="4505325"/>
                  <a:pt x="4410085" y="4505325"/>
                </a:cubicBezTo>
                <a:lnTo>
                  <a:pt x="466734" y="4505325"/>
                </a:lnTo>
                <a:cubicBezTo>
                  <a:pt x="209378" y="4505325"/>
                  <a:pt x="9" y="4295956"/>
                  <a:pt x="9" y="4038600"/>
                </a:cubicBezTo>
                <a:lnTo>
                  <a:pt x="9" y="3876675"/>
                </a:lnTo>
                <a:cubicBezTo>
                  <a:pt x="9" y="3824068"/>
                  <a:pt x="42662" y="3781425"/>
                  <a:pt x="95259" y="3781425"/>
                </a:cubicBezTo>
                <a:lnTo>
                  <a:pt x="209521" y="3781425"/>
                </a:lnTo>
                <a:lnTo>
                  <a:pt x="209521" y="1780480"/>
                </a:lnTo>
                <a:cubicBezTo>
                  <a:pt x="81229" y="1699908"/>
                  <a:pt x="0" y="1562309"/>
                  <a:pt x="0" y="1399775"/>
                </a:cubicBezTo>
                <a:lnTo>
                  <a:pt x="0" y="1162050"/>
                </a:lnTo>
                <a:cubicBezTo>
                  <a:pt x="19" y="1162050"/>
                  <a:pt x="28" y="1162050"/>
                  <a:pt x="47" y="1162050"/>
                </a:cubicBezTo>
                <a:cubicBezTo>
                  <a:pt x="47" y="1150296"/>
                  <a:pt x="2181" y="1138485"/>
                  <a:pt x="6601" y="1127226"/>
                </a:cubicBezTo>
                <a:lnTo>
                  <a:pt x="209521" y="610609"/>
                </a:lnTo>
                <a:lnTo>
                  <a:pt x="209521" y="323850"/>
                </a:lnTo>
                <a:cubicBezTo>
                  <a:pt x="209521" y="145275"/>
                  <a:pt x="354796" y="0"/>
                  <a:pt x="53337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05B46BF-F0B1-4851-AACB-733DDA1B9852}"/>
              </a:ext>
            </a:extLst>
          </p:cNvPr>
          <p:cNvSpPr>
            <a:spLocks noChangeAspect="1"/>
          </p:cNvSpPr>
          <p:nvPr/>
        </p:nvSpPr>
        <p:spPr>
          <a:xfrm>
            <a:off x="15065880" y="7421350"/>
            <a:ext cx="734038" cy="853440"/>
          </a:xfrm>
          <a:custGeom>
            <a:avLst/>
            <a:gdLst>
              <a:gd name="connsiteX0" fmla="*/ 2097249 w 4194497"/>
              <a:gd name="connsiteY0" fmla="*/ 4118223 h 4876800"/>
              <a:gd name="connsiteX1" fmla="*/ 2287897 w 4194497"/>
              <a:gd name="connsiteY1" fmla="*/ 4308872 h 4876800"/>
              <a:gd name="connsiteX2" fmla="*/ 2097249 w 4194497"/>
              <a:gd name="connsiteY2" fmla="*/ 4499558 h 4876800"/>
              <a:gd name="connsiteX3" fmla="*/ 1906600 w 4194497"/>
              <a:gd name="connsiteY3" fmla="*/ 4308872 h 4876800"/>
              <a:gd name="connsiteX4" fmla="*/ 2097249 w 4194497"/>
              <a:gd name="connsiteY4" fmla="*/ 4118223 h 4876800"/>
              <a:gd name="connsiteX5" fmla="*/ 3336540 w 4194497"/>
              <a:gd name="connsiteY5" fmla="*/ 2020975 h 4876800"/>
              <a:gd name="connsiteX6" fmla="*/ 3431865 w 4194497"/>
              <a:gd name="connsiteY6" fmla="*/ 2116299 h 4876800"/>
              <a:gd name="connsiteX7" fmla="*/ 3336540 w 4194497"/>
              <a:gd name="connsiteY7" fmla="*/ 2211624 h 4876800"/>
              <a:gd name="connsiteX8" fmla="*/ 3241179 w 4194497"/>
              <a:gd name="connsiteY8" fmla="*/ 2116299 h 4876800"/>
              <a:gd name="connsiteX9" fmla="*/ 3336540 w 4194497"/>
              <a:gd name="connsiteY9" fmla="*/ 2020975 h 4876800"/>
              <a:gd name="connsiteX10" fmla="*/ 2573907 w 4194497"/>
              <a:gd name="connsiteY10" fmla="*/ 2020975 h 4876800"/>
              <a:gd name="connsiteX11" fmla="*/ 2955205 w 4194497"/>
              <a:gd name="connsiteY11" fmla="*/ 2020975 h 4876800"/>
              <a:gd name="connsiteX12" fmla="*/ 3050529 w 4194497"/>
              <a:gd name="connsiteY12" fmla="*/ 2116299 h 4876800"/>
              <a:gd name="connsiteX13" fmla="*/ 2955205 w 4194497"/>
              <a:gd name="connsiteY13" fmla="*/ 2211624 h 4876800"/>
              <a:gd name="connsiteX14" fmla="*/ 2573907 w 4194497"/>
              <a:gd name="connsiteY14" fmla="*/ 2211624 h 4876800"/>
              <a:gd name="connsiteX15" fmla="*/ 2478546 w 4194497"/>
              <a:gd name="connsiteY15" fmla="*/ 2116299 h 4876800"/>
              <a:gd name="connsiteX16" fmla="*/ 2573907 w 4194497"/>
              <a:gd name="connsiteY16" fmla="*/ 2020975 h 4876800"/>
              <a:gd name="connsiteX17" fmla="*/ 667308 w 4194497"/>
              <a:gd name="connsiteY17" fmla="*/ 1830325 h 4876800"/>
              <a:gd name="connsiteX18" fmla="*/ 571983 w 4194497"/>
              <a:gd name="connsiteY18" fmla="*/ 1925650 h 4876800"/>
              <a:gd name="connsiteX19" fmla="*/ 571983 w 4194497"/>
              <a:gd name="connsiteY19" fmla="*/ 2306985 h 4876800"/>
              <a:gd name="connsiteX20" fmla="*/ 667308 w 4194497"/>
              <a:gd name="connsiteY20" fmla="*/ 2402309 h 4876800"/>
              <a:gd name="connsiteX21" fmla="*/ 1667879 w 4194497"/>
              <a:gd name="connsiteY21" fmla="*/ 2402309 h 4876800"/>
              <a:gd name="connsiteX22" fmla="*/ 1953592 w 4194497"/>
              <a:gd name="connsiteY22" fmla="*/ 2685120 h 4876800"/>
              <a:gd name="connsiteX23" fmla="*/ 1953592 w 4194497"/>
              <a:gd name="connsiteY23" fmla="*/ 2686087 h 4876800"/>
              <a:gd name="connsiteX24" fmla="*/ 1953592 w 4194497"/>
              <a:gd name="connsiteY24" fmla="*/ 2689250 h 4876800"/>
              <a:gd name="connsiteX25" fmla="*/ 1778496 w 4194497"/>
              <a:gd name="connsiteY25" fmla="*/ 4006602 h 4876800"/>
              <a:gd name="connsiteX26" fmla="*/ 1719225 w 4194497"/>
              <a:gd name="connsiteY26" fmla="*/ 4277209 h 4876800"/>
              <a:gd name="connsiteX27" fmla="*/ 2147887 w 4194497"/>
              <a:gd name="connsiteY27" fmla="*/ 4683175 h 4876800"/>
              <a:gd name="connsiteX28" fmla="*/ 2479923 w 4194497"/>
              <a:gd name="connsiteY28" fmla="*/ 4277060 h 4876800"/>
              <a:gd name="connsiteX29" fmla="*/ 2417601 w 4194497"/>
              <a:gd name="connsiteY29" fmla="*/ 3993245 h 4876800"/>
              <a:gd name="connsiteX30" fmla="*/ 2244923 w 4194497"/>
              <a:gd name="connsiteY30" fmla="*/ 2687241 h 4876800"/>
              <a:gd name="connsiteX31" fmla="*/ 2244923 w 4194497"/>
              <a:gd name="connsiteY31" fmla="*/ 2684748 h 4876800"/>
              <a:gd name="connsiteX32" fmla="*/ 2529259 w 4194497"/>
              <a:gd name="connsiteY32" fmla="*/ 2402309 h 4876800"/>
              <a:gd name="connsiteX33" fmla="*/ 3527189 w 4194497"/>
              <a:gd name="connsiteY33" fmla="*/ 2402309 h 4876800"/>
              <a:gd name="connsiteX34" fmla="*/ 3622514 w 4194497"/>
              <a:gd name="connsiteY34" fmla="*/ 2306985 h 4876800"/>
              <a:gd name="connsiteX35" fmla="*/ 3622514 w 4194497"/>
              <a:gd name="connsiteY35" fmla="*/ 1925650 h 4876800"/>
              <a:gd name="connsiteX36" fmla="*/ 3527189 w 4194497"/>
              <a:gd name="connsiteY36" fmla="*/ 1830325 h 4876800"/>
              <a:gd name="connsiteX37" fmla="*/ 285973 w 4194497"/>
              <a:gd name="connsiteY37" fmla="*/ 819820 h 4876800"/>
              <a:gd name="connsiteX38" fmla="*/ 190649 w 4194497"/>
              <a:gd name="connsiteY38" fmla="*/ 915144 h 4876800"/>
              <a:gd name="connsiteX39" fmla="*/ 190649 w 4194497"/>
              <a:gd name="connsiteY39" fmla="*/ 1925650 h 4876800"/>
              <a:gd name="connsiteX40" fmla="*/ 285973 w 4194497"/>
              <a:gd name="connsiteY40" fmla="*/ 2020974 h 4876800"/>
              <a:gd name="connsiteX41" fmla="*/ 381297 w 4194497"/>
              <a:gd name="connsiteY41" fmla="*/ 2020974 h 4876800"/>
              <a:gd name="connsiteX42" fmla="*/ 381297 w 4194497"/>
              <a:gd name="connsiteY42" fmla="*/ 1925650 h 4876800"/>
              <a:gd name="connsiteX43" fmla="*/ 667308 w 4194497"/>
              <a:gd name="connsiteY43" fmla="*/ 1639676 h 4876800"/>
              <a:gd name="connsiteX44" fmla="*/ 3527189 w 4194497"/>
              <a:gd name="connsiteY44" fmla="*/ 1639676 h 4876800"/>
              <a:gd name="connsiteX45" fmla="*/ 3813162 w 4194497"/>
              <a:gd name="connsiteY45" fmla="*/ 1925650 h 4876800"/>
              <a:gd name="connsiteX46" fmla="*/ 3813162 w 4194497"/>
              <a:gd name="connsiteY46" fmla="*/ 2020974 h 4876800"/>
              <a:gd name="connsiteX47" fmla="*/ 3908487 w 4194497"/>
              <a:gd name="connsiteY47" fmla="*/ 2020974 h 4876800"/>
              <a:gd name="connsiteX48" fmla="*/ 4003811 w 4194497"/>
              <a:gd name="connsiteY48" fmla="*/ 1925650 h 4876800"/>
              <a:gd name="connsiteX49" fmla="*/ 4003811 w 4194497"/>
              <a:gd name="connsiteY49" fmla="*/ 915144 h 4876800"/>
              <a:gd name="connsiteX50" fmla="*/ 3908487 w 4194497"/>
              <a:gd name="connsiteY50" fmla="*/ 819820 h 4876800"/>
              <a:gd name="connsiteX51" fmla="*/ 3813162 w 4194497"/>
              <a:gd name="connsiteY51" fmla="*/ 819820 h 4876800"/>
              <a:gd name="connsiteX52" fmla="*/ 3813162 w 4194497"/>
              <a:gd name="connsiteY52" fmla="*/ 1163017 h 4876800"/>
              <a:gd name="connsiteX53" fmla="*/ 3527189 w 4194497"/>
              <a:gd name="connsiteY53" fmla="*/ 1448990 h 4876800"/>
              <a:gd name="connsiteX54" fmla="*/ 667308 w 4194497"/>
              <a:gd name="connsiteY54" fmla="*/ 1448990 h 4876800"/>
              <a:gd name="connsiteX55" fmla="*/ 381297 w 4194497"/>
              <a:gd name="connsiteY55" fmla="*/ 1163017 h 4876800"/>
              <a:gd name="connsiteX56" fmla="*/ 381297 w 4194497"/>
              <a:gd name="connsiteY56" fmla="*/ 819820 h 4876800"/>
              <a:gd name="connsiteX57" fmla="*/ 1143967 w 4194497"/>
              <a:gd name="connsiteY57" fmla="*/ 190649 h 4876800"/>
              <a:gd name="connsiteX58" fmla="*/ 1143967 w 4194497"/>
              <a:gd name="connsiteY58" fmla="*/ 287610 h 4876800"/>
              <a:gd name="connsiteX59" fmla="*/ 1237655 w 4194497"/>
              <a:gd name="connsiteY59" fmla="*/ 381335 h 4876800"/>
              <a:gd name="connsiteX60" fmla="*/ 1240892 w 4194497"/>
              <a:gd name="connsiteY60" fmla="*/ 381335 h 4876800"/>
              <a:gd name="connsiteX61" fmla="*/ 1525265 w 4194497"/>
              <a:gd name="connsiteY61" fmla="*/ 665671 h 4876800"/>
              <a:gd name="connsiteX62" fmla="*/ 1525265 w 4194497"/>
              <a:gd name="connsiteY62" fmla="*/ 667308 h 4876800"/>
              <a:gd name="connsiteX63" fmla="*/ 1620589 w 4194497"/>
              <a:gd name="connsiteY63" fmla="*/ 762632 h 4876800"/>
              <a:gd name="connsiteX64" fmla="*/ 1715914 w 4194497"/>
              <a:gd name="connsiteY64" fmla="*/ 667308 h 4876800"/>
              <a:gd name="connsiteX65" fmla="*/ 2001924 w 4194497"/>
              <a:gd name="connsiteY65" fmla="*/ 381335 h 4876800"/>
              <a:gd name="connsiteX66" fmla="*/ 2287897 w 4194497"/>
              <a:gd name="connsiteY66" fmla="*/ 667308 h 4876800"/>
              <a:gd name="connsiteX67" fmla="*/ 2383222 w 4194497"/>
              <a:gd name="connsiteY67" fmla="*/ 762632 h 4876800"/>
              <a:gd name="connsiteX68" fmla="*/ 2478546 w 4194497"/>
              <a:gd name="connsiteY68" fmla="*/ 667308 h 4876800"/>
              <a:gd name="connsiteX69" fmla="*/ 2764557 w 4194497"/>
              <a:gd name="connsiteY69" fmla="*/ 381335 h 4876800"/>
              <a:gd name="connsiteX70" fmla="*/ 2955206 w 4194497"/>
              <a:gd name="connsiteY70" fmla="*/ 381335 h 4876800"/>
              <a:gd name="connsiteX71" fmla="*/ 3050530 w 4194497"/>
              <a:gd name="connsiteY71" fmla="*/ 285973 h 4876800"/>
              <a:gd name="connsiteX72" fmla="*/ 3050530 w 4194497"/>
              <a:gd name="connsiteY72" fmla="*/ 190649 h 4876800"/>
              <a:gd name="connsiteX73" fmla="*/ 667308 w 4194497"/>
              <a:gd name="connsiteY73" fmla="*/ 190649 h 4876800"/>
              <a:gd name="connsiteX74" fmla="*/ 571983 w 4194497"/>
              <a:gd name="connsiteY74" fmla="*/ 285973 h 4876800"/>
              <a:gd name="connsiteX75" fmla="*/ 571983 w 4194497"/>
              <a:gd name="connsiteY75" fmla="*/ 1163017 h 4876800"/>
              <a:gd name="connsiteX76" fmla="*/ 667308 w 4194497"/>
              <a:gd name="connsiteY76" fmla="*/ 1258342 h 4876800"/>
              <a:gd name="connsiteX77" fmla="*/ 3527189 w 4194497"/>
              <a:gd name="connsiteY77" fmla="*/ 1258342 h 4876800"/>
              <a:gd name="connsiteX78" fmla="*/ 3622514 w 4194497"/>
              <a:gd name="connsiteY78" fmla="*/ 1163017 h 4876800"/>
              <a:gd name="connsiteX79" fmla="*/ 3622514 w 4194497"/>
              <a:gd name="connsiteY79" fmla="*/ 285973 h 4876800"/>
              <a:gd name="connsiteX80" fmla="*/ 3527189 w 4194497"/>
              <a:gd name="connsiteY80" fmla="*/ 190649 h 4876800"/>
              <a:gd name="connsiteX81" fmla="*/ 3241179 w 4194497"/>
              <a:gd name="connsiteY81" fmla="*/ 190649 h 4876800"/>
              <a:gd name="connsiteX82" fmla="*/ 3241179 w 4194497"/>
              <a:gd name="connsiteY82" fmla="*/ 285973 h 4876800"/>
              <a:gd name="connsiteX83" fmla="*/ 2955206 w 4194497"/>
              <a:gd name="connsiteY83" fmla="*/ 571983 h 4876800"/>
              <a:gd name="connsiteX84" fmla="*/ 2764557 w 4194497"/>
              <a:gd name="connsiteY84" fmla="*/ 571983 h 4876800"/>
              <a:gd name="connsiteX85" fmla="*/ 2669232 w 4194497"/>
              <a:gd name="connsiteY85" fmla="*/ 667308 h 4876800"/>
              <a:gd name="connsiteX86" fmla="*/ 2383222 w 4194497"/>
              <a:gd name="connsiteY86" fmla="*/ 953281 h 4876800"/>
              <a:gd name="connsiteX87" fmla="*/ 2097249 w 4194497"/>
              <a:gd name="connsiteY87" fmla="*/ 667308 h 4876800"/>
              <a:gd name="connsiteX88" fmla="*/ 2001924 w 4194497"/>
              <a:gd name="connsiteY88" fmla="*/ 571983 h 4876800"/>
              <a:gd name="connsiteX89" fmla="*/ 1906600 w 4194497"/>
              <a:gd name="connsiteY89" fmla="*/ 667308 h 4876800"/>
              <a:gd name="connsiteX90" fmla="*/ 1620589 w 4194497"/>
              <a:gd name="connsiteY90" fmla="*/ 953281 h 4876800"/>
              <a:gd name="connsiteX91" fmla="*/ 1334616 w 4194497"/>
              <a:gd name="connsiteY91" fmla="*/ 667308 h 4876800"/>
              <a:gd name="connsiteX92" fmla="*/ 1334616 w 4194497"/>
              <a:gd name="connsiteY92" fmla="*/ 665671 h 4876800"/>
              <a:gd name="connsiteX93" fmla="*/ 1240892 w 4194497"/>
              <a:gd name="connsiteY93" fmla="*/ 571983 h 4876800"/>
              <a:gd name="connsiteX94" fmla="*/ 1237655 w 4194497"/>
              <a:gd name="connsiteY94" fmla="*/ 571983 h 4876800"/>
              <a:gd name="connsiteX95" fmla="*/ 953281 w 4194497"/>
              <a:gd name="connsiteY95" fmla="*/ 287610 h 4876800"/>
              <a:gd name="connsiteX96" fmla="*/ 953281 w 4194497"/>
              <a:gd name="connsiteY96" fmla="*/ 190649 h 4876800"/>
              <a:gd name="connsiteX97" fmla="*/ 667308 w 4194497"/>
              <a:gd name="connsiteY97" fmla="*/ 0 h 4876800"/>
              <a:gd name="connsiteX98" fmla="*/ 3527189 w 4194497"/>
              <a:gd name="connsiteY98" fmla="*/ 0 h 4876800"/>
              <a:gd name="connsiteX99" fmla="*/ 3813162 w 4194497"/>
              <a:gd name="connsiteY99" fmla="*/ 285973 h 4876800"/>
              <a:gd name="connsiteX100" fmla="*/ 3813162 w 4194497"/>
              <a:gd name="connsiteY100" fmla="*/ 629171 h 4876800"/>
              <a:gd name="connsiteX101" fmla="*/ 3908487 w 4194497"/>
              <a:gd name="connsiteY101" fmla="*/ 629171 h 4876800"/>
              <a:gd name="connsiteX102" fmla="*/ 4194497 w 4194497"/>
              <a:gd name="connsiteY102" fmla="*/ 915144 h 4876800"/>
              <a:gd name="connsiteX103" fmla="*/ 4194497 w 4194497"/>
              <a:gd name="connsiteY103" fmla="*/ 1925650 h 4876800"/>
              <a:gd name="connsiteX104" fmla="*/ 3908487 w 4194497"/>
              <a:gd name="connsiteY104" fmla="*/ 2211623 h 4876800"/>
              <a:gd name="connsiteX105" fmla="*/ 3813162 w 4194497"/>
              <a:gd name="connsiteY105" fmla="*/ 2211623 h 4876800"/>
              <a:gd name="connsiteX106" fmla="*/ 3813162 w 4194497"/>
              <a:gd name="connsiteY106" fmla="*/ 2306985 h 4876800"/>
              <a:gd name="connsiteX107" fmla="*/ 3527189 w 4194497"/>
              <a:gd name="connsiteY107" fmla="*/ 2592958 h 4876800"/>
              <a:gd name="connsiteX108" fmla="*/ 2529259 w 4194497"/>
              <a:gd name="connsiteY108" fmla="*/ 2592958 h 4876800"/>
              <a:gd name="connsiteX109" fmla="*/ 2435572 w 4194497"/>
              <a:gd name="connsiteY109" fmla="*/ 2685641 h 4876800"/>
              <a:gd name="connsiteX110" fmla="*/ 2435572 w 4194497"/>
              <a:gd name="connsiteY110" fmla="*/ 2687054 h 4876800"/>
              <a:gd name="connsiteX111" fmla="*/ 2603301 w 4194497"/>
              <a:gd name="connsiteY111" fmla="*/ 3950047 h 4876800"/>
              <a:gd name="connsiteX112" fmla="*/ 2668191 w 4194497"/>
              <a:gd name="connsiteY112" fmla="*/ 4246587 h 4876800"/>
              <a:gd name="connsiteX113" fmla="*/ 2669530 w 4194497"/>
              <a:gd name="connsiteY113" fmla="*/ 4256373 h 4876800"/>
              <a:gd name="connsiteX114" fmla="*/ 2170881 w 4194497"/>
              <a:gd name="connsiteY114" fmla="*/ 4872447 h 4876800"/>
              <a:gd name="connsiteX115" fmla="*/ 1529581 w 4194497"/>
              <a:gd name="connsiteY115" fmla="*/ 4256633 h 4876800"/>
              <a:gd name="connsiteX116" fmla="*/ 1530920 w 4194497"/>
              <a:gd name="connsiteY116" fmla="*/ 4246811 h 4876800"/>
              <a:gd name="connsiteX117" fmla="*/ 1592758 w 4194497"/>
              <a:gd name="connsiteY117" fmla="*/ 3963591 h 4876800"/>
              <a:gd name="connsiteX118" fmla="*/ 1762906 w 4194497"/>
              <a:gd name="connsiteY118" fmla="*/ 2688580 h 4876800"/>
              <a:gd name="connsiteX119" fmla="*/ 1762906 w 4194497"/>
              <a:gd name="connsiteY119" fmla="*/ 2686720 h 4876800"/>
              <a:gd name="connsiteX120" fmla="*/ 1667879 w 4194497"/>
              <a:gd name="connsiteY120" fmla="*/ 2592958 h 4876800"/>
              <a:gd name="connsiteX121" fmla="*/ 667308 w 4194497"/>
              <a:gd name="connsiteY121" fmla="*/ 2592958 h 4876800"/>
              <a:gd name="connsiteX122" fmla="*/ 381297 w 4194497"/>
              <a:gd name="connsiteY122" fmla="*/ 2306985 h 4876800"/>
              <a:gd name="connsiteX123" fmla="*/ 381297 w 4194497"/>
              <a:gd name="connsiteY123" fmla="*/ 2211623 h 4876800"/>
              <a:gd name="connsiteX124" fmla="*/ 285973 w 4194497"/>
              <a:gd name="connsiteY124" fmla="*/ 2211623 h 4876800"/>
              <a:gd name="connsiteX125" fmla="*/ 0 w 4194497"/>
              <a:gd name="connsiteY125" fmla="*/ 1925650 h 4876800"/>
              <a:gd name="connsiteX126" fmla="*/ 0 w 4194497"/>
              <a:gd name="connsiteY126" fmla="*/ 915144 h 4876800"/>
              <a:gd name="connsiteX127" fmla="*/ 285973 w 4194497"/>
              <a:gd name="connsiteY127" fmla="*/ 629171 h 4876800"/>
              <a:gd name="connsiteX128" fmla="*/ 381297 w 4194497"/>
              <a:gd name="connsiteY128" fmla="*/ 629171 h 4876800"/>
              <a:gd name="connsiteX129" fmla="*/ 381297 w 4194497"/>
              <a:gd name="connsiteY129" fmla="*/ 285973 h 4876800"/>
              <a:gd name="connsiteX130" fmla="*/ 667308 w 4194497"/>
              <a:gd name="connsiteY130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4194497" h="4876800">
                <a:moveTo>
                  <a:pt x="2097249" y="4118223"/>
                </a:moveTo>
                <a:cubicBezTo>
                  <a:pt x="2202582" y="4118223"/>
                  <a:pt x="2287897" y="4203538"/>
                  <a:pt x="2287897" y="4308872"/>
                </a:cubicBezTo>
                <a:cubicBezTo>
                  <a:pt x="2287897" y="4414242"/>
                  <a:pt x="2202582" y="4499558"/>
                  <a:pt x="2097249" y="4499558"/>
                </a:cubicBezTo>
                <a:cubicBezTo>
                  <a:pt x="1991915" y="4499558"/>
                  <a:pt x="1906600" y="4414242"/>
                  <a:pt x="1906600" y="4308872"/>
                </a:cubicBezTo>
                <a:cubicBezTo>
                  <a:pt x="1906600" y="4203538"/>
                  <a:pt x="1991915" y="4118223"/>
                  <a:pt x="2097249" y="4118223"/>
                </a:cubicBezTo>
                <a:close/>
                <a:moveTo>
                  <a:pt x="3336540" y="2020975"/>
                </a:moveTo>
                <a:cubicBezTo>
                  <a:pt x="3389151" y="2020975"/>
                  <a:pt x="3431865" y="2063688"/>
                  <a:pt x="3431865" y="2116299"/>
                </a:cubicBezTo>
                <a:cubicBezTo>
                  <a:pt x="3431865" y="2168947"/>
                  <a:pt x="3389151" y="2211624"/>
                  <a:pt x="3336540" y="2211624"/>
                </a:cubicBezTo>
                <a:cubicBezTo>
                  <a:pt x="3283892" y="2211624"/>
                  <a:pt x="3241179" y="2168947"/>
                  <a:pt x="3241179" y="2116299"/>
                </a:cubicBezTo>
                <a:cubicBezTo>
                  <a:pt x="3241179" y="2063688"/>
                  <a:pt x="3283892" y="2020975"/>
                  <a:pt x="3336540" y="2020975"/>
                </a:cubicBezTo>
                <a:close/>
                <a:moveTo>
                  <a:pt x="2573907" y="2020975"/>
                </a:moveTo>
                <a:lnTo>
                  <a:pt x="2955205" y="2020975"/>
                </a:lnTo>
                <a:cubicBezTo>
                  <a:pt x="3007853" y="2020975"/>
                  <a:pt x="3050529" y="2063688"/>
                  <a:pt x="3050529" y="2116299"/>
                </a:cubicBezTo>
                <a:cubicBezTo>
                  <a:pt x="3050529" y="2168947"/>
                  <a:pt x="3007853" y="2211624"/>
                  <a:pt x="2955205" y="2211624"/>
                </a:cubicBezTo>
                <a:lnTo>
                  <a:pt x="2573907" y="2211624"/>
                </a:lnTo>
                <a:cubicBezTo>
                  <a:pt x="2521222" y="2211624"/>
                  <a:pt x="2478546" y="2168947"/>
                  <a:pt x="2478546" y="2116299"/>
                </a:cubicBezTo>
                <a:cubicBezTo>
                  <a:pt x="2478546" y="2063688"/>
                  <a:pt x="2521222" y="2020975"/>
                  <a:pt x="2573907" y="2020975"/>
                </a:cubicBezTo>
                <a:close/>
                <a:moveTo>
                  <a:pt x="667308" y="1830325"/>
                </a:moveTo>
                <a:cubicBezTo>
                  <a:pt x="614734" y="1830325"/>
                  <a:pt x="571983" y="1873076"/>
                  <a:pt x="571983" y="1925650"/>
                </a:cubicBezTo>
                <a:lnTo>
                  <a:pt x="571983" y="2306985"/>
                </a:lnTo>
                <a:cubicBezTo>
                  <a:pt x="571983" y="2359521"/>
                  <a:pt x="614734" y="2402309"/>
                  <a:pt x="667308" y="2402309"/>
                </a:cubicBezTo>
                <a:lnTo>
                  <a:pt x="1667879" y="2402309"/>
                </a:lnTo>
                <a:cubicBezTo>
                  <a:pt x="1823851" y="2402309"/>
                  <a:pt x="1951992" y="2529185"/>
                  <a:pt x="1953592" y="2685120"/>
                </a:cubicBezTo>
                <a:cubicBezTo>
                  <a:pt x="1953592" y="2685455"/>
                  <a:pt x="1953592" y="2685789"/>
                  <a:pt x="1953592" y="2686087"/>
                </a:cubicBezTo>
                <a:lnTo>
                  <a:pt x="1953592" y="2689250"/>
                </a:lnTo>
                <a:cubicBezTo>
                  <a:pt x="1949723" y="3266852"/>
                  <a:pt x="1854770" y="3677022"/>
                  <a:pt x="1778496" y="4006602"/>
                </a:cubicBezTo>
                <a:cubicBezTo>
                  <a:pt x="1756321" y="4102447"/>
                  <a:pt x="1735336" y="4193121"/>
                  <a:pt x="1719225" y="4277209"/>
                </a:cubicBezTo>
                <a:cubicBezTo>
                  <a:pt x="1702184" y="4516152"/>
                  <a:pt x="1906153" y="4712568"/>
                  <a:pt x="2147887" y="4683175"/>
                </a:cubicBezTo>
                <a:cubicBezTo>
                  <a:pt x="2346201" y="4659064"/>
                  <a:pt x="2494248" y="4477420"/>
                  <a:pt x="2479923" y="4277060"/>
                </a:cubicBezTo>
                <a:cubicBezTo>
                  <a:pt x="2462808" y="4187726"/>
                  <a:pt x="2440856" y="4093183"/>
                  <a:pt x="2417601" y="3993245"/>
                </a:cubicBezTo>
                <a:cubicBezTo>
                  <a:pt x="2341178" y="3664372"/>
                  <a:pt x="2246002" y="3255057"/>
                  <a:pt x="2244923" y="2687241"/>
                </a:cubicBezTo>
                <a:lnTo>
                  <a:pt x="2244923" y="2684748"/>
                </a:lnTo>
                <a:cubicBezTo>
                  <a:pt x="2246337" y="2528627"/>
                  <a:pt x="2373883" y="2402309"/>
                  <a:pt x="2529259" y="2402309"/>
                </a:cubicBezTo>
                <a:lnTo>
                  <a:pt x="3527189" y="2402309"/>
                </a:lnTo>
                <a:cubicBezTo>
                  <a:pt x="3579763" y="2402309"/>
                  <a:pt x="3622514" y="2359521"/>
                  <a:pt x="3622514" y="2306985"/>
                </a:cubicBezTo>
                <a:lnTo>
                  <a:pt x="3622514" y="1925650"/>
                </a:lnTo>
                <a:cubicBezTo>
                  <a:pt x="3622514" y="1873076"/>
                  <a:pt x="3579763" y="1830325"/>
                  <a:pt x="3527189" y="1830325"/>
                </a:cubicBezTo>
                <a:close/>
                <a:moveTo>
                  <a:pt x="285973" y="819820"/>
                </a:moveTo>
                <a:cubicBezTo>
                  <a:pt x="233437" y="819820"/>
                  <a:pt x="190649" y="862608"/>
                  <a:pt x="190649" y="915144"/>
                </a:cubicBezTo>
                <a:lnTo>
                  <a:pt x="190649" y="1925650"/>
                </a:lnTo>
                <a:cubicBezTo>
                  <a:pt x="190649" y="1978223"/>
                  <a:pt x="233437" y="2020974"/>
                  <a:pt x="285973" y="2020974"/>
                </a:cubicBezTo>
                <a:lnTo>
                  <a:pt x="381297" y="2020974"/>
                </a:lnTo>
                <a:lnTo>
                  <a:pt x="381297" y="1925650"/>
                </a:lnTo>
                <a:cubicBezTo>
                  <a:pt x="381297" y="1767966"/>
                  <a:pt x="509624" y="1639676"/>
                  <a:pt x="667308" y="1639676"/>
                </a:cubicBezTo>
                <a:lnTo>
                  <a:pt x="3527189" y="1639676"/>
                </a:lnTo>
                <a:cubicBezTo>
                  <a:pt x="3684873" y="1639676"/>
                  <a:pt x="3813162" y="1767966"/>
                  <a:pt x="3813162" y="1925650"/>
                </a:cubicBezTo>
                <a:lnTo>
                  <a:pt x="3813162" y="2020974"/>
                </a:lnTo>
                <a:lnTo>
                  <a:pt x="3908487" y="2020974"/>
                </a:lnTo>
                <a:cubicBezTo>
                  <a:pt x="3961060" y="2020974"/>
                  <a:pt x="4003811" y="1978223"/>
                  <a:pt x="4003811" y="1925650"/>
                </a:cubicBezTo>
                <a:lnTo>
                  <a:pt x="4003811" y="915144"/>
                </a:lnTo>
                <a:cubicBezTo>
                  <a:pt x="4003811" y="862608"/>
                  <a:pt x="3961060" y="819820"/>
                  <a:pt x="3908487" y="819820"/>
                </a:cubicBezTo>
                <a:lnTo>
                  <a:pt x="3813162" y="819820"/>
                </a:lnTo>
                <a:lnTo>
                  <a:pt x="3813162" y="1163017"/>
                </a:lnTo>
                <a:cubicBezTo>
                  <a:pt x="3813162" y="1320701"/>
                  <a:pt x="3684873" y="1448990"/>
                  <a:pt x="3527189" y="1448990"/>
                </a:cubicBezTo>
                <a:lnTo>
                  <a:pt x="667308" y="1448990"/>
                </a:lnTo>
                <a:cubicBezTo>
                  <a:pt x="509624" y="1448990"/>
                  <a:pt x="381297" y="1320701"/>
                  <a:pt x="381297" y="1163017"/>
                </a:cubicBezTo>
                <a:lnTo>
                  <a:pt x="381297" y="819820"/>
                </a:lnTo>
                <a:close/>
                <a:moveTo>
                  <a:pt x="1143967" y="190649"/>
                </a:moveTo>
                <a:lnTo>
                  <a:pt x="1143967" y="287610"/>
                </a:lnTo>
                <a:cubicBezTo>
                  <a:pt x="1143967" y="339291"/>
                  <a:pt x="1185974" y="381335"/>
                  <a:pt x="1237655" y="381335"/>
                </a:cubicBezTo>
                <a:lnTo>
                  <a:pt x="1240892" y="381335"/>
                </a:lnTo>
                <a:cubicBezTo>
                  <a:pt x="1397682" y="381335"/>
                  <a:pt x="1525265" y="508880"/>
                  <a:pt x="1525265" y="665671"/>
                </a:cubicBezTo>
                <a:lnTo>
                  <a:pt x="1525265" y="667308"/>
                </a:lnTo>
                <a:cubicBezTo>
                  <a:pt x="1525265" y="719919"/>
                  <a:pt x="1567941" y="762632"/>
                  <a:pt x="1620589" y="762632"/>
                </a:cubicBezTo>
                <a:cubicBezTo>
                  <a:pt x="1673237" y="762632"/>
                  <a:pt x="1715914" y="719919"/>
                  <a:pt x="1715914" y="667308"/>
                </a:cubicBezTo>
                <a:cubicBezTo>
                  <a:pt x="1715914" y="509290"/>
                  <a:pt x="1843906" y="381335"/>
                  <a:pt x="2001924" y="381335"/>
                </a:cubicBezTo>
                <a:cubicBezTo>
                  <a:pt x="2159942" y="381335"/>
                  <a:pt x="2287897" y="509290"/>
                  <a:pt x="2287897" y="667308"/>
                </a:cubicBezTo>
                <a:cubicBezTo>
                  <a:pt x="2287897" y="719919"/>
                  <a:pt x="2330574" y="762632"/>
                  <a:pt x="2383222" y="762632"/>
                </a:cubicBezTo>
                <a:cubicBezTo>
                  <a:pt x="2435870" y="762632"/>
                  <a:pt x="2478546" y="719919"/>
                  <a:pt x="2478546" y="667308"/>
                </a:cubicBezTo>
                <a:cubicBezTo>
                  <a:pt x="2478546" y="509624"/>
                  <a:pt x="2606836" y="381335"/>
                  <a:pt x="2764557" y="381335"/>
                </a:cubicBezTo>
                <a:lnTo>
                  <a:pt x="2955206" y="381335"/>
                </a:lnTo>
                <a:cubicBezTo>
                  <a:pt x="3007779" y="381335"/>
                  <a:pt x="3050530" y="338547"/>
                  <a:pt x="3050530" y="285973"/>
                </a:cubicBezTo>
                <a:lnTo>
                  <a:pt x="3050530" y="190649"/>
                </a:lnTo>
                <a:close/>
                <a:moveTo>
                  <a:pt x="667308" y="190649"/>
                </a:moveTo>
                <a:cubicBezTo>
                  <a:pt x="614734" y="190649"/>
                  <a:pt x="571983" y="233437"/>
                  <a:pt x="571983" y="285973"/>
                </a:cubicBezTo>
                <a:lnTo>
                  <a:pt x="571983" y="1163017"/>
                </a:lnTo>
                <a:cubicBezTo>
                  <a:pt x="571983" y="1215591"/>
                  <a:pt x="614734" y="1258342"/>
                  <a:pt x="667308" y="1258342"/>
                </a:cubicBezTo>
                <a:lnTo>
                  <a:pt x="3527189" y="1258342"/>
                </a:lnTo>
                <a:cubicBezTo>
                  <a:pt x="3579763" y="1258342"/>
                  <a:pt x="3622514" y="1215591"/>
                  <a:pt x="3622514" y="1163017"/>
                </a:cubicBezTo>
                <a:lnTo>
                  <a:pt x="3622514" y="285973"/>
                </a:lnTo>
                <a:cubicBezTo>
                  <a:pt x="3622514" y="233437"/>
                  <a:pt x="3579763" y="190649"/>
                  <a:pt x="3527189" y="190649"/>
                </a:cubicBezTo>
                <a:lnTo>
                  <a:pt x="3241179" y="190649"/>
                </a:lnTo>
                <a:lnTo>
                  <a:pt x="3241179" y="285973"/>
                </a:lnTo>
                <a:cubicBezTo>
                  <a:pt x="3241179" y="443694"/>
                  <a:pt x="3112889" y="571983"/>
                  <a:pt x="2955206" y="571983"/>
                </a:cubicBezTo>
                <a:lnTo>
                  <a:pt x="2764557" y="571983"/>
                </a:lnTo>
                <a:cubicBezTo>
                  <a:pt x="2711983" y="571983"/>
                  <a:pt x="2669232" y="614734"/>
                  <a:pt x="2669232" y="667308"/>
                </a:cubicBezTo>
                <a:cubicBezTo>
                  <a:pt x="2669232" y="825326"/>
                  <a:pt x="2541240" y="953281"/>
                  <a:pt x="2383222" y="953281"/>
                </a:cubicBezTo>
                <a:cubicBezTo>
                  <a:pt x="2225204" y="953281"/>
                  <a:pt x="2097249" y="825326"/>
                  <a:pt x="2097249" y="667308"/>
                </a:cubicBezTo>
                <a:cubicBezTo>
                  <a:pt x="2097249" y="614660"/>
                  <a:pt x="2054572" y="571983"/>
                  <a:pt x="2001924" y="571983"/>
                </a:cubicBezTo>
                <a:cubicBezTo>
                  <a:pt x="1949276" y="571983"/>
                  <a:pt x="1906600" y="614660"/>
                  <a:pt x="1906600" y="667308"/>
                </a:cubicBezTo>
                <a:cubicBezTo>
                  <a:pt x="1906600" y="825326"/>
                  <a:pt x="1778608" y="953281"/>
                  <a:pt x="1620589" y="953281"/>
                </a:cubicBezTo>
                <a:cubicBezTo>
                  <a:pt x="1462571" y="953281"/>
                  <a:pt x="1334616" y="825326"/>
                  <a:pt x="1334616" y="667308"/>
                </a:cubicBezTo>
                <a:lnTo>
                  <a:pt x="1334616" y="665671"/>
                </a:lnTo>
                <a:cubicBezTo>
                  <a:pt x="1334616" y="614027"/>
                  <a:pt x="1292572" y="571983"/>
                  <a:pt x="1240892" y="571983"/>
                </a:cubicBezTo>
                <a:lnTo>
                  <a:pt x="1237655" y="571983"/>
                </a:lnTo>
                <a:cubicBezTo>
                  <a:pt x="1080864" y="571983"/>
                  <a:pt x="953281" y="444401"/>
                  <a:pt x="953281" y="287610"/>
                </a:cubicBezTo>
                <a:lnTo>
                  <a:pt x="953281" y="190649"/>
                </a:lnTo>
                <a:close/>
                <a:moveTo>
                  <a:pt x="667308" y="0"/>
                </a:moveTo>
                <a:lnTo>
                  <a:pt x="3527189" y="0"/>
                </a:lnTo>
                <a:cubicBezTo>
                  <a:pt x="3684873" y="0"/>
                  <a:pt x="3813162" y="128290"/>
                  <a:pt x="3813162" y="285973"/>
                </a:cubicBezTo>
                <a:lnTo>
                  <a:pt x="3813162" y="629171"/>
                </a:lnTo>
                <a:lnTo>
                  <a:pt x="3908487" y="629171"/>
                </a:lnTo>
                <a:cubicBezTo>
                  <a:pt x="4066207" y="629171"/>
                  <a:pt x="4194497" y="757461"/>
                  <a:pt x="4194497" y="915144"/>
                </a:cubicBezTo>
                <a:lnTo>
                  <a:pt x="4194497" y="1925650"/>
                </a:lnTo>
                <a:cubicBezTo>
                  <a:pt x="4194497" y="2083333"/>
                  <a:pt x="4066207" y="2211623"/>
                  <a:pt x="3908487" y="2211623"/>
                </a:cubicBezTo>
                <a:lnTo>
                  <a:pt x="3813162" y="2211623"/>
                </a:lnTo>
                <a:lnTo>
                  <a:pt x="3813162" y="2306985"/>
                </a:lnTo>
                <a:cubicBezTo>
                  <a:pt x="3813162" y="2464668"/>
                  <a:pt x="3684873" y="2592958"/>
                  <a:pt x="3527189" y="2592958"/>
                </a:cubicBezTo>
                <a:lnTo>
                  <a:pt x="2529259" y="2592958"/>
                </a:lnTo>
                <a:cubicBezTo>
                  <a:pt x="2478063" y="2592958"/>
                  <a:pt x="2436019" y="2634555"/>
                  <a:pt x="2435572" y="2685641"/>
                </a:cubicBezTo>
                <a:lnTo>
                  <a:pt x="2435572" y="2687054"/>
                </a:lnTo>
                <a:cubicBezTo>
                  <a:pt x="2436614" y="3233030"/>
                  <a:pt x="2529036" y="3630588"/>
                  <a:pt x="2603301" y="3950047"/>
                </a:cubicBezTo>
                <a:cubicBezTo>
                  <a:pt x="2627449" y="4053855"/>
                  <a:pt x="2650257" y="4151932"/>
                  <a:pt x="2668191" y="4246587"/>
                </a:cubicBezTo>
                <a:cubicBezTo>
                  <a:pt x="2668823" y="4249824"/>
                  <a:pt x="2669270" y="4253099"/>
                  <a:pt x="2669530" y="4256373"/>
                </a:cubicBezTo>
                <a:cubicBezTo>
                  <a:pt x="2696059" y="4572074"/>
                  <a:pt x="2463217" y="4836951"/>
                  <a:pt x="2170881" y="4872447"/>
                </a:cubicBezTo>
                <a:cubicBezTo>
                  <a:pt x="1808150" y="4916612"/>
                  <a:pt x="1499369" y="4618658"/>
                  <a:pt x="1529581" y="4256633"/>
                </a:cubicBezTo>
                <a:cubicBezTo>
                  <a:pt x="1529879" y="4253322"/>
                  <a:pt x="1530325" y="4250048"/>
                  <a:pt x="1530920" y="4246811"/>
                </a:cubicBezTo>
                <a:cubicBezTo>
                  <a:pt x="1547850" y="4157514"/>
                  <a:pt x="1569653" y="4063343"/>
                  <a:pt x="1592758" y="3963591"/>
                </a:cubicBezTo>
                <a:cubicBezTo>
                  <a:pt x="1666912" y="3643201"/>
                  <a:pt x="1759185" y="3244453"/>
                  <a:pt x="1762906" y="2688580"/>
                </a:cubicBezTo>
                <a:lnTo>
                  <a:pt x="1762906" y="2686720"/>
                </a:lnTo>
                <a:cubicBezTo>
                  <a:pt x="1762199" y="2634965"/>
                  <a:pt x="1719672" y="2592958"/>
                  <a:pt x="1667879" y="2592958"/>
                </a:cubicBezTo>
                <a:lnTo>
                  <a:pt x="667308" y="2592958"/>
                </a:lnTo>
                <a:cubicBezTo>
                  <a:pt x="509624" y="2592958"/>
                  <a:pt x="381297" y="2464668"/>
                  <a:pt x="381297" y="2306985"/>
                </a:cubicBezTo>
                <a:lnTo>
                  <a:pt x="381297" y="2211623"/>
                </a:lnTo>
                <a:lnTo>
                  <a:pt x="285973" y="2211623"/>
                </a:lnTo>
                <a:cubicBezTo>
                  <a:pt x="128290" y="2211623"/>
                  <a:pt x="0" y="2083333"/>
                  <a:pt x="0" y="1925650"/>
                </a:cubicBezTo>
                <a:lnTo>
                  <a:pt x="0" y="915144"/>
                </a:lnTo>
                <a:cubicBezTo>
                  <a:pt x="0" y="757461"/>
                  <a:pt x="128290" y="629171"/>
                  <a:pt x="285973" y="629171"/>
                </a:cubicBezTo>
                <a:lnTo>
                  <a:pt x="381297" y="629171"/>
                </a:lnTo>
                <a:lnTo>
                  <a:pt x="381297" y="285973"/>
                </a:lnTo>
                <a:cubicBezTo>
                  <a:pt x="381297" y="128290"/>
                  <a:pt x="509624" y="0"/>
                  <a:pt x="6673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D2F6870-4657-48D3-96A4-02ADC1A816D9}"/>
              </a:ext>
            </a:extLst>
          </p:cNvPr>
          <p:cNvSpPr>
            <a:spLocks noChangeAspect="1"/>
          </p:cNvSpPr>
          <p:nvPr/>
        </p:nvSpPr>
        <p:spPr>
          <a:xfrm>
            <a:off x="8736113" y="2061168"/>
            <a:ext cx="634652" cy="853440"/>
          </a:xfrm>
          <a:custGeom>
            <a:avLst/>
            <a:gdLst>
              <a:gd name="connsiteX0" fmla="*/ 253875 w 4823645"/>
              <a:gd name="connsiteY0" fmla="*/ 5979770 h 6486529"/>
              <a:gd name="connsiteX1" fmla="*/ 253875 w 4823645"/>
              <a:gd name="connsiteY1" fmla="*/ 6233149 h 6486529"/>
              <a:gd name="connsiteX2" fmla="*/ 2792634 w 4823645"/>
              <a:gd name="connsiteY2" fmla="*/ 6233149 h 6486529"/>
              <a:gd name="connsiteX3" fmla="*/ 2792634 w 4823645"/>
              <a:gd name="connsiteY3" fmla="*/ 5979770 h 6486529"/>
              <a:gd name="connsiteX4" fmla="*/ 1396316 w 4823645"/>
              <a:gd name="connsiteY4" fmla="*/ 5219630 h 6486529"/>
              <a:gd name="connsiteX5" fmla="*/ 2157945 w 4823645"/>
              <a:gd name="connsiteY5" fmla="*/ 5219630 h 6486529"/>
              <a:gd name="connsiteX6" fmla="*/ 2284883 w 4823645"/>
              <a:gd name="connsiteY6" fmla="*/ 5346321 h 6486529"/>
              <a:gd name="connsiteX7" fmla="*/ 2157945 w 4823645"/>
              <a:gd name="connsiteY7" fmla="*/ 5473011 h 6486529"/>
              <a:gd name="connsiteX8" fmla="*/ 1396316 w 4823645"/>
              <a:gd name="connsiteY8" fmla="*/ 5473011 h 6486529"/>
              <a:gd name="connsiteX9" fmla="*/ 1269379 w 4823645"/>
              <a:gd name="connsiteY9" fmla="*/ 5346321 h 6486529"/>
              <a:gd name="connsiteX10" fmla="*/ 1396316 w 4823645"/>
              <a:gd name="connsiteY10" fmla="*/ 5219630 h 6486529"/>
              <a:gd name="connsiteX11" fmla="*/ 888566 w 4823645"/>
              <a:gd name="connsiteY11" fmla="*/ 5219630 h 6486529"/>
              <a:gd name="connsiteX12" fmla="*/ 1015504 w 4823645"/>
              <a:gd name="connsiteY12" fmla="*/ 5346321 h 6486529"/>
              <a:gd name="connsiteX13" fmla="*/ 888566 w 4823645"/>
              <a:gd name="connsiteY13" fmla="*/ 5473011 h 6486529"/>
              <a:gd name="connsiteX14" fmla="*/ 761628 w 4823645"/>
              <a:gd name="connsiteY14" fmla="*/ 5346321 h 6486529"/>
              <a:gd name="connsiteX15" fmla="*/ 888566 w 4823645"/>
              <a:gd name="connsiteY15" fmla="*/ 5219630 h 6486529"/>
              <a:gd name="connsiteX16" fmla="*/ 1523255 w 4823645"/>
              <a:gd name="connsiteY16" fmla="*/ 3541483 h 6486529"/>
              <a:gd name="connsiteX17" fmla="*/ 1442034 w 4823645"/>
              <a:gd name="connsiteY17" fmla="*/ 3714148 h 6486529"/>
              <a:gd name="connsiteX18" fmla="*/ 1346285 w 4823645"/>
              <a:gd name="connsiteY18" fmla="*/ 3785559 h 6486529"/>
              <a:gd name="connsiteX19" fmla="*/ 1151961 w 4823645"/>
              <a:gd name="connsiteY19" fmla="*/ 3815203 h 6486529"/>
              <a:gd name="connsiteX20" fmla="*/ 1296799 w 4823645"/>
              <a:gd name="connsiteY20" fmla="*/ 3963321 h 6486529"/>
              <a:gd name="connsiteX21" fmla="*/ 1331211 w 4823645"/>
              <a:gd name="connsiteY21" fmla="*/ 4072195 h 6486529"/>
              <a:gd name="connsiteX22" fmla="*/ 1298386 w 4823645"/>
              <a:gd name="connsiteY22" fmla="*/ 4273068 h 6486529"/>
              <a:gd name="connsiteX23" fmla="*/ 1461868 w 4823645"/>
              <a:gd name="connsiteY23" fmla="*/ 4182900 h 6486529"/>
              <a:gd name="connsiteX24" fmla="*/ 1523255 w 4823645"/>
              <a:gd name="connsiteY24" fmla="*/ 4167064 h 6486529"/>
              <a:gd name="connsiteX25" fmla="*/ 1584691 w 4823645"/>
              <a:gd name="connsiteY25" fmla="*/ 4182900 h 6486529"/>
              <a:gd name="connsiteX26" fmla="*/ 1748123 w 4823645"/>
              <a:gd name="connsiteY26" fmla="*/ 4273068 h 6486529"/>
              <a:gd name="connsiteX27" fmla="*/ 1715298 w 4823645"/>
              <a:gd name="connsiteY27" fmla="*/ 4072195 h 6486529"/>
              <a:gd name="connsiteX28" fmla="*/ 1749759 w 4823645"/>
              <a:gd name="connsiteY28" fmla="*/ 3963321 h 6486529"/>
              <a:gd name="connsiteX29" fmla="*/ 1894548 w 4823645"/>
              <a:gd name="connsiteY29" fmla="*/ 3815203 h 6486529"/>
              <a:gd name="connsiteX30" fmla="*/ 1700174 w 4823645"/>
              <a:gd name="connsiteY30" fmla="*/ 3785559 h 6486529"/>
              <a:gd name="connsiteX31" fmla="*/ 1604425 w 4823645"/>
              <a:gd name="connsiteY31" fmla="*/ 3714148 h 6486529"/>
              <a:gd name="connsiteX32" fmla="*/ 1523255 w 4823645"/>
              <a:gd name="connsiteY32" fmla="*/ 3116577 h 6486529"/>
              <a:gd name="connsiteX33" fmla="*/ 1638143 w 4823645"/>
              <a:gd name="connsiteY33" fmla="*/ 3189473 h 6486529"/>
              <a:gd name="connsiteX34" fmla="*/ 1805493 w 4823645"/>
              <a:gd name="connsiteY34" fmla="*/ 3545294 h 6486529"/>
              <a:gd name="connsiteX35" fmla="*/ 2177084 w 4823645"/>
              <a:gd name="connsiteY35" fmla="*/ 3602007 h 6486529"/>
              <a:gd name="connsiteX36" fmla="*/ 2278287 w 4823645"/>
              <a:gd name="connsiteY36" fmla="*/ 3687028 h 6486529"/>
              <a:gd name="connsiteX37" fmla="*/ 2248784 w 4823645"/>
              <a:gd name="connsiteY37" fmla="*/ 3815697 h 6486529"/>
              <a:gd name="connsiteX38" fmla="*/ 1976165 w 4823645"/>
              <a:gd name="connsiteY38" fmla="*/ 4094514 h 6486529"/>
              <a:gd name="connsiteX39" fmla="*/ 2040774 w 4823645"/>
              <a:gd name="connsiteY39" fmla="*/ 4489777 h 6486529"/>
              <a:gd name="connsiteX40" fmla="*/ 1988611 w 4823645"/>
              <a:gd name="connsiteY40" fmla="*/ 4613745 h 6486529"/>
              <a:gd name="connsiteX41" fmla="*/ 1854086 w 4823645"/>
              <a:gd name="connsiteY41" fmla="*/ 4621020 h 6486529"/>
              <a:gd name="connsiteX42" fmla="*/ 1523255 w 4823645"/>
              <a:gd name="connsiteY42" fmla="*/ 4438507 h 6486529"/>
              <a:gd name="connsiteX43" fmla="*/ 1192423 w 4823645"/>
              <a:gd name="connsiteY43" fmla="*/ 4621020 h 6486529"/>
              <a:gd name="connsiteX44" fmla="*/ 1057898 w 4823645"/>
              <a:gd name="connsiteY44" fmla="*/ 4613745 h 6486529"/>
              <a:gd name="connsiteX45" fmla="*/ 1005735 w 4823645"/>
              <a:gd name="connsiteY45" fmla="*/ 4489777 h 6486529"/>
              <a:gd name="connsiteX46" fmla="*/ 1070295 w 4823645"/>
              <a:gd name="connsiteY46" fmla="*/ 4094514 h 6486529"/>
              <a:gd name="connsiteX47" fmla="*/ 797676 w 4823645"/>
              <a:gd name="connsiteY47" fmla="*/ 3815697 h 6486529"/>
              <a:gd name="connsiteX48" fmla="*/ 768173 w 4823645"/>
              <a:gd name="connsiteY48" fmla="*/ 3687028 h 6486529"/>
              <a:gd name="connsiteX49" fmla="*/ 869376 w 4823645"/>
              <a:gd name="connsiteY49" fmla="*/ 3602007 h 6486529"/>
              <a:gd name="connsiteX50" fmla="*/ 1240967 w 4823645"/>
              <a:gd name="connsiteY50" fmla="*/ 3545294 h 6486529"/>
              <a:gd name="connsiteX51" fmla="*/ 1408316 w 4823645"/>
              <a:gd name="connsiteY51" fmla="*/ 3189473 h 6486529"/>
              <a:gd name="connsiteX52" fmla="*/ 1523255 w 4823645"/>
              <a:gd name="connsiteY52" fmla="*/ 3116577 h 6486529"/>
              <a:gd name="connsiteX53" fmla="*/ 253875 w 4823645"/>
              <a:gd name="connsiteY53" fmla="*/ 2787183 h 6486529"/>
              <a:gd name="connsiteX54" fmla="*/ 253875 w 4823645"/>
              <a:gd name="connsiteY54" fmla="*/ 5726390 h 6486529"/>
              <a:gd name="connsiteX55" fmla="*/ 2792634 w 4823645"/>
              <a:gd name="connsiteY55" fmla="*/ 5726390 h 6486529"/>
              <a:gd name="connsiteX56" fmla="*/ 2792634 w 4823645"/>
              <a:gd name="connsiteY56" fmla="*/ 2787183 h 6486529"/>
              <a:gd name="connsiteX57" fmla="*/ 665531 w 4823645"/>
              <a:gd name="connsiteY57" fmla="*/ 2027043 h 6486529"/>
              <a:gd name="connsiteX58" fmla="*/ 264834 w 4823645"/>
              <a:gd name="connsiteY58" fmla="*/ 2533803 h 6486529"/>
              <a:gd name="connsiteX59" fmla="*/ 2781725 w 4823645"/>
              <a:gd name="connsiteY59" fmla="*/ 2533803 h 6486529"/>
              <a:gd name="connsiteX60" fmla="*/ 2380978 w 4823645"/>
              <a:gd name="connsiteY60" fmla="*/ 2027043 h 6486529"/>
              <a:gd name="connsiteX61" fmla="*/ 761627 w 4823645"/>
              <a:gd name="connsiteY61" fmla="*/ 1520283 h 6486529"/>
              <a:gd name="connsiteX62" fmla="*/ 761627 w 4823645"/>
              <a:gd name="connsiteY62" fmla="*/ 1773663 h 6486529"/>
              <a:gd name="connsiteX63" fmla="*/ 2284882 w 4823645"/>
              <a:gd name="connsiteY63" fmla="*/ 1773663 h 6486529"/>
              <a:gd name="connsiteX64" fmla="*/ 2284882 w 4823645"/>
              <a:gd name="connsiteY64" fmla="*/ 1520283 h 6486529"/>
              <a:gd name="connsiteX65" fmla="*/ 3194272 w 4823645"/>
              <a:gd name="connsiteY65" fmla="*/ 1268636 h 6486529"/>
              <a:gd name="connsiteX66" fmla="*/ 4717528 w 4823645"/>
              <a:gd name="connsiteY66" fmla="*/ 1522015 h 6486529"/>
              <a:gd name="connsiteX67" fmla="*/ 4821905 w 4823645"/>
              <a:gd name="connsiteY67" fmla="*/ 1667809 h 6486529"/>
              <a:gd name="connsiteX68" fmla="*/ 4675827 w 4823645"/>
              <a:gd name="connsiteY68" fmla="*/ 1771932 h 6486529"/>
              <a:gd name="connsiteX69" fmla="*/ 3152571 w 4823645"/>
              <a:gd name="connsiteY69" fmla="*/ 1518551 h 6486529"/>
              <a:gd name="connsiteX70" fmla="*/ 3048195 w 4823645"/>
              <a:gd name="connsiteY70" fmla="*/ 1372759 h 6486529"/>
              <a:gd name="connsiteX71" fmla="*/ 3194272 w 4823645"/>
              <a:gd name="connsiteY71" fmla="*/ 1268636 h 6486529"/>
              <a:gd name="connsiteX72" fmla="*/ 3935073 w 4823645"/>
              <a:gd name="connsiteY72" fmla="*/ 760144 h 6486529"/>
              <a:gd name="connsiteX73" fmla="*/ 4442826 w 4823645"/>
              <a:gd name="connsiteY73" fmla="*/ 760144 h 6486529"/>
              <a:gd name="connsiteX74" fmla="*/ 4569764 w 4823645"/>
              <a:gd name="connsiteY74" fmla="*/ 886835 h 6486529"/>
              <a:gd name="connsiteX75" fmla="*/ 4442826 w 4823645"/>
              <a:gd name="connsiteY75" fmla="*/ 1013525 h 6486529"/>
              <a:gd name="connsiteX76" fmla="*/ 3935073 w 4823645"/>
              <a:gd name="connsiteY76" fmla="*/ 1013525 h 6486529"/>
              <a:gd name="connsiteX77" fmla="*/ 3808136 w 4823645"/>
              <a:gd name="connsiteY77" fmla="*/ 886835 h 6486529"/>
              <a:gd name="connsiteX78" fmla="*/ 3935073 w 4823645"/>
              <a:gd name="connsiteY78" fmla="*/ 760144 h 6486529"/>
              <a:gd name="connsiteX79" fmla="*/ 2919570 w 4823645"/>
              <a:gd name="connsiteY79" fmla="*/ 760144 h 6486529"/>
              <a:gd name="connsiteX80" fmla="*/ 3427323 w 4823645"/>
              <a:gd name="connsiteY80" fmla="*/ 760144 h 6486529"/>
              <a:gd name="connsiteX81" fmla="*/ 3554261 w 4823645"/>
              <a:gd name="connsiteY81" fmla="*/ 886835 h 6486529"/>
              <a:gd name="connsiteX82" fmla="*/ 3427323 w 4823645"/>
              <a:gd name="connsiteY82" fmla="*/ 1013525 h 6486529"/>
              <a:gd name="connsiteX83" fmla="*/ 2919570 w 4823645"/>
              <a:gd name="connsiteY83" fmla="*/ 1013525 h 6486529"/>
              <a:gd name="connsiteX84" fmla="*/ 2792633 w 4823645"/>
              <a:gd name="connsiteY84" fmla="*/ 886835 h 6486529"/>
              <a:gd name="connsiteX85" fmla="*/ 2919570 w 4823645"/>
              <a:gd name="connsiteY85" fmla="*/ 760144 h 6486529"/>
              <a:gd name="connsiteX86" fmla="*/ 1269379 w 4823645"/>
              <a:gd name="connsiteY86" fmla="*/ 760144 h 6486529"/>
              <a:gd name="connsiteX87" fmla="*/ 1269379 w 4823645"/>
              <a:gd name="connsiteY87" fmla="*/ 1266903 h 6486529"/>
              <a:gd name="connsiteX88" fmla="*/ 1777131 w 4823645"/>
              <a:gd name="connsiteY88" fmla="*/ 1266903 h 6486529"/>
              <a:gd name="connsiteX89" fmla="*/ 1777131 w 4823645"/>
              <a:gd name="connsiteY89" fmla="*/ 760144 h 6486529"/>
              <a:gd name="connsiteX90" fmla="*/ 1142441 w 4823645"/>
              <a:gd name="connsiteY90" fmla="*/ 506764 h 6486529"/>
              <a:gd name="connsiteX91" fmla="*/ 1904069 w 4823645"/>
              <a:gd name="connsiteY91" fmla="*/ 506764 h 6486529"/>
              <a:gd name="connsiteX92" fmla="*/ 2031007 w 4823645"/>
              <a:gd name="connsiteY92" fmla="*/ 633454 h 6486529"/>
              <a:gd name="connsiteX93" fmla="*/ 2031007 w 4823645"/>
              <a:gd name="connsiteY93" fmla="*/ 1266903 h 6486529"/>
              <a:gd name="connsiteX94" fmla="*/ 2411820 w 4823645"/>
              <a:gd name="connsiteY94" fmla="*/ 1266903 h 6486529"/>
              <a:gd name="connsiteX95" fmla="*/ 2538758 w 4823645"/>
              <a:gd name="connsiteY95" fmla="*/ 1393593 h 6486529"/>
              <a:gd name="connsiteX96" fmla="*/ 2538758 w 4823645"/>
              <a:gd name="connsiteY96" fmla="*/ 1824735 h 6486529"/>
              <a:gd name="connsiteX97" fmla="*/ 3046510 w 4823645"/>
              <a:gd name="connsiteY97" fmla="*/ 2660493 h 6486529"/>
              <a:gd name="connsiteX98" fmla="*/ 3046510 w 4823645"/>
              <a:gd name="connsiteY98" fmla="*/ 6359839 h 6486529"/>
              <a:gd name="connsiteX99" fmla="*/ 2919572 w 4823645"/>
              <a:gd name="connsiteY99" fmla="*/ 6486529 h 6486529"/>
              <a:gd name="connsiteX100" fmla="*/ 126937 w 4823645"/>
              <a:gd name="connsiteY100" fmla="*/ 6486529 h 6486529"/>
              <a:gd name="connsiteX101" fmla="*/ 0 w 4823645"/>
              <a:gd name="connsiteY101" fmla="*/ 6359839 h 6486529"/>
              <a:gd name="connsiteX102" fmla="*/ 0 w 4823645"/>
              <a:gd name="connsiteY102" fmla="*/ 2660493 h 6486529"/>
              <a:gd name="connsiteX103" fmla="*/ 507751 w 4823645"/>
              <a:gd name="connsiteY103" fmla="*/ 1824735 h 6486529"/>
              <a:gd name="connsiteX104" fmla="*/ 507751 w 4823645"/>
              <a:gd name="connsiteY104" fmla="*/ 1393593 h 6486529"/>
              <a:gd name="connsiteX105" fmla="*/ 634689 w 4823645"/>
              <a:gd name="connsiteY105" fmla="*/ 1266903 h 6486529"/>
              <a:gd name="connsiteX106" fmla="*/ 1015504 w 4823645"/>
              <a:gd name="connsiteY106" fmla="*/ 1266903 h 6486529"/>
              <a:gd name="connsiteX107" fmla="*/ 1015504 w 4823645"/>
              <a:gd name="connsiteY107" fmla="*/ 633454 h 6486529"/>
              <a:gd name="connsiteX108" fmla="*/ 1142441 w 4823645"/>
              <a:gd name="connsiteY108" fmla="*/ 506764 h 6486529"/>
              <a:gd name="connsiteX109" fmla="*/ 4675827 w 4823645"/>
              <a:gd name="connsiteY109" fmla="*/ 1737 h 6486529"/>
              <a:gd name="connsiteX110" fmla="*/ 4821905 w 4823645"/>
              <a:gd name="connsiteY110" fmla="*/ 105909 h 6486529"/>
              <a:gd name="connsiteX111" fmla="*/ 4717528 w 4823645"/>
              <a:gd name="connsiteY111" fmla="*/ 251703 h 6486529"/>
              <a:gd name="connsiteX112" fmla="*/ 3194272 w 4823645"/>
              <a:gd name="connsiteY112" fmla="*/ 505083 h 6486529"/>
              <a:gd name="connsiteX113" fmla="*/ 3048195 w 4823645"/>
              <a:gd name="connsiteY113" fmla="*/ 400910 h 6486529"/>
              <a:gd name="connsiteX114" fmla="*/ 3152571 w 4823645"/>
              <a:gd name="connsiteY114" fmla="*/ 255117 h 6486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823645" h="6486529">
                <a:moveTo>
                  <a:pt x="253875" y="5979770"/>
                </a:moveTo>
                <a:lnTo>
                  <a:pt x="253875" y="6233149"/>
                </a:lnTo>
                <a:lnTo>
                  <a:pt x="2792634" y="6233149"/>
                </a:lnTo>
                <a:lnTo>
                  <a:pt x="2792634" y="5979770"/>
                </a:lnTo>
                <a:close/>
                <a:moveTo>
                  <a:pt x="1396316" y="5219630"/>
                </a:moveTo>
                <a:lnTo>
                  <a:pt x="2157945" y="5219630"/>
                </a:lnTo>
                <a:cubicBezTo>
                  <a:pt x="2228008" y="5219630"/>
                  <a:pt x="2284883" y="5276344"/>
                  <a:pt x="2284883" y="5346321"/>
                </a:cubicBezTo>
                <a:cubicBezTo>
                  <a:pt x="2284883" y="5416297"/>
                  <a:pt x="2228008" y="5473011"/>
                  <a:pt x="2157945" y="5473011"/>
                </a:cubicBezTo>
                <a:lnTo>
                  <a:pt x="1396316" y="5473011"/>
                </a:lnTo>
                <a:cubicBezTo>
                  <a:pt x="1326203" y="5473011"/>
                  <a:pt x="1269379" y="5416297"/>
                  <a:pt x="1269379" y="5346321"/>
                </a:cubicBezTo>
                <a:cubicBezTo>
                  <a:pt x="1269379" y="5276344"/>
                  <a:pt x="1326203" y="5219630"/>
                  <a:pt x="1396316" y="5219630"/>
                </a:cubicBezTo>
                <a:close/>
                <a:moveTo>
                  <a:pt x="888566" y="5219630"/>
                </a:moveTo>
                <a:cubicBezTo>
                  <a:pt x="958630" y="5219630"/>
                  <a:pt x="1015504" y="5276394"/>
                  <a:pt x="1015504" y="5346321"/>
                </a:cubicBezTo>
                <a:cubicBezTo>
                  <a:pt x="1015504" y="5416248"/>
                  <a:pt x="958630" y="5473011"/>
                  <a:pt x="888566" y="5473011"/>
                </a:cubicBezTo>
                <a:cubicBezTo>
                  <a:pt x="818503" y="5473011"/>
                  <a:pt x="761628" y="5416248"/>
                  <a:pt x="761628" y="5346321"/>
                </a:cubicBezTo>
                <a:cubicBezTo>
                  <a:pt x="761628" y="5276394"/>
                  <a:pt x="818503" y="5219630"/>
                  <a:pt x="888566" y="5219630"/>
                </a:cubicBezTo>
                <a:close/>
                <a:moveTo>
                  <a:pt x="1523255" y="3541483"/>
                </a:moveTo>
                <a:lnTo>
                  <a:pt x="1442034" y="3714148"/>
                </a:lnTo>
                <a:cubicBezTo>
                  <a:pt x="1424035" y="3752402"/>
                  <a:pt x="1388135" y="3779175"/>
                  <a:pt x="1346285" y="3785559"/>
                </a:cubicBezTo>
                <a:lnTo>
                  <a:pt x="1151961" y="3815203"/>
                </a:lnTo>
                <a:lnTo>
                  <a:pt x="1296799" y="3963321"/>
                </a:lnTo>
                <a:cubicBezTo>
                  <a:pt x="1324914" y="3992074"/>
                  <a:pt x="1337707" y="4032506"/>
                  <a:pt x="1331211" y="4072195"/>
                </a:cubicBezTo>
                <a:lnTo>
                  <a:pt x="1298386" y="4273068"/>
                </a:lnTo>
                <a:lnTo>
                  <a:pt x="1461868" y="4182900"/>
                </a:lnTo>
                <a:cubicBezTo>
                  <a:pt x="1480959" y="4172359"/>
                  <a:pt x="1502131" y="4167064"/>
                  <a:pt x="1523255" y="4167064"/>
                </a:cubicBezTo>
                <a:cubicBezTo>
                  <a:pt x="1544427" y="4167064"/>
                  <a:pt x="1565551" y="4172359"/>
                  <a:pt x="1584691" y="4182900"/>
                </a:cubicBezTo>
                <a:lnTo>
                  <a:pt x="1748123" y="4273068"/>
                </a:lnTo>
                <a:lnTo>
                  <a:pt x="1715298" y="4072195"/>
                </a:lnTo>
                <a:cubicBezTo>
                  <a:pt x="1708852" y="4032506"/>
                  <a:pt x="1721595" y="3992074"/>
                  <a:pt x="1749759" y="3963321"/>
                </a:cubicBezTo>
                <a:lnTo>
                  <a:pt x="1894548" y="3815203"/>
                </a:lnTo>
                <a:lnTo>
                  <a:pt x="1700174" y="3785559"/>
                </a:lnTo>
                <a:cubicBezTo>
                  <a:pt x="1658324" y="3779175"/>
                  <a:pt x="1622425" y="3752402"/>
                  <a:pt x="1604425" y="3714148"/>
                </a:cubicBezTo>
                <a:close/>
                <a:moveTo>
                  <a:pt x="1523255" y="3116577"/>
                </a:moveTo>
                <a:cubicBezTo>
                  <a:pt x="1572443" y="3116577"/>
                  <a:pt x="1617268" y="3144983"/>
                  <a:pt x="1638143" y="3189473"/>
                </a:cubicBezTo>
                <a:lnTo>
                  <a:pt x="1805493" y="3545294"/>
                </a:lnTo>
                <a:lnTo>
                  <a:pt x="2177084" y="3602007"/>
                </a:lnTo>
                <a:cubicBezTo>
                  <a:pt x="2224140" y="3609183"/>
                  <a:pt x="2263213" y="3641994"/>
                  <a:pt x="2278287" y="3687028"/>
                </a:cubicBezTo>
                <a:cubicBezTo>
                  <a:pt x="2293410" y="3732062"/>
                  <a:pt x="2282006" y="3781699"/>
                  <a:pt x="2248784" y="3815697"/>
                </a:cubicBezTo>
                <a:lnTo>
                  <a:pt x="1976165" y="4094514"/>
                </a:lnTo>
                <a:lnTo>
                  <a:pt x="2040774" y="4489777"/>
                </a:lnTo>
                <a:cubicBezTo>
                  <a:pt x="2048609" y="4537632"/>
                  <a:pt x="2028328" y="4585784"/>
                  <a:pt x="1988611" y="4613745"/>
                </a:cubicBezTo>
                <a:cubicBezTo>
                  <a:pt x="1949191" y="4641459"/>
                  <a:pt x="1896928" y="4644675"/>
                  <a:pt x="1854086" y="4621020"/>
                </a:cubicBezTo>
                <a:lnTo>
                  <a:pt x="1523255" y="4438507"/>
                </a:lnTo>
                <a:lnTo>
                  <a:pt x="1192423" y="4621020"/>
                </a:lnTo>
                <a:cubicBezTo>
                  <a:pt x="1149879" y="4644527"/>
                  <a:pt x="1097616" y="4641657"/>
                  <a:pt x="1057898" y="4613745"/>
                </a:cubicBezTo>
                <a:cubicBezTo>
                  <a:pt x="1018181" y="4585784"/>
                  <a:pt x="997900" y="4537632"/>
                  <a:pt x="1005735" y="4489777"/>
                </a:cubicBezTo>
                <a:lnTo>
                  <a:pt x="1070295" y="4094514"/>
                </a:lnTo>
                <a:lnTo>
                  <a:pt x="797676" y="3815697"/>
                </a:lnTo>
                <a:cubicBezTo>
                  <a:pt x="764454" y="3781699"/>
                  <a:pt x="753099" y="3732062"/>
                  <a:pt x="768173" y="3687028"/>
                </a:cubicBezTo>
                <a:cubicBezTo>
                  <a:pt x="783246" y="3641994"/>
                  <a:pt x="822320" y="3609183"/>
                  <a:pt x="869376" y="3602007"/>
                </a:cubicBezTo>
                <a:lnTo>
                  <a:pt x="1240967" y="3545294"/>
                </a:lnTo>
                <a:lnTo>
                  <a:pt x="1408316" y="3189473"/>
                </a:lnTo>
                <a:cubicBezTo>
                  <a:pt x="1429241" y="3144983"/>
                  <a:pt x="1474017" y="3116577"/>
                  <a:pt x="1523255" y="3116577"/>
                </a:cubicBezTo>
                <a:close/>
                <a:moveTo>
                  <a:pt x="253875" y="2787183"/>
                </a:moveTo>
                <a:lnTo>
                  <a:pt x="253875" y="5726390"/>
                </a:lnTo>
                <a:lnTo>
                  <a:pt x="2792634" y="5726390"/>
                </a:lnTo>
                <a:lnTo>
                  <a:pt x="2792634" y="2787183"/>
                </a:lnTo>
                <a:close/>
                <a:moveTo>
                  <a:pt x="665531" y="2027043"/>
                </a:moveTo>
                <a:cubicBezTo>
                  <a:pt x="497437" y="2116617"/>
                  <a:pt x="311146" y="2272703"/>
                  <a:pt x="264834" y="2533803"/>
                </a:cubicBezTo>
                <a:lnTo>
                  <a:pt x="2781725" y="2533803"/>
                </a:lnTo>
                <a:cubicBezTo>
                  <a:pt x="2740817" y="2302742"/>
                  <a:pt x="2587699" y="2136957"/>
                  <a:pt x="2380978" y="2027043"/>
                </a:cubicBezTo>
                <a:close/>
                <a:moveTo>
                  <a:pt x="761627" y="1520283"/>
                </a:moveTo>
                <a:lnTo>
                  <a:pt x="761627" y="1773663"/>
                </a:lnTo>
                <a:lnTo>
                  <a:pt x="2284882" y="1773663"/>
                </a:lnTo>
                <a:lnTo>
                  <a:pt x="2284882" y="1520283"/>
                </a:lnTo>
                <a:close/>
                <a:moveTo>
                  <a:pt x="3194272" y="1268636"/>
                </a:moveTo>
                <a:lnTo>
                  <a:pt x="4717528" y="1522015"/>
                </a:lnTo>
                <a:cubicBezTo>
                  <a:pt x="4786699" y="1533497"/>
                  <a:pt x="4833408" y="1598773"/>
                  <a:pt x="4821905" y="1667809"/>
                </a:cubicBezTo>
                <a:cubicBezTo>
                  <a:pt x="4810351" y="1736845"/>
                  <a:pt x="4744948" y="1783463"/>
                  <a:pt x="4675827" y="1771932"/>
                </a:cubicBezTo>
                <a:lnTo>
                  <a:pt x="3152571" y="1518551"/>
                </a:lnTo>
                <a:cubicBezTo>
                  <a:pt x="3083400" y="1507070"/>
                  <a:pt x="3036691" y="1441795"/>
                  <a:pt x="3048195" y="1372759"/>
                </a:cubicBezTo>
                <a:cubicBezTo>
                  <a:pt x="3059748" y="1303772"/>
                  <a:pt x="3125101" y="1257154"/>
                  <a:pt x="3194272" y="1268636"/>
                </a:cubicBezTo>
                <a:close/>
                <a:moveTo>
                  <a:pt x="3935073" y="760144"/>
                </a:moveTo>
                <a:lnTo>
                  <a:pt x="4442826" y="760144"/>
                </a:lnTo>
                <a:cubicBezTo>
                  <a:pt x="4512890" y="760144"/>
                  <a:pt x="4569764" y="816857"/>
                  <a:pt x="4569764" y="886835"/>
                </a:cubicBezTo>
                <a:cubicBezTo>
                  <a:pt x="4569764" y="956811"/>
                  <a:pt x="4512890" y="1013525"/>
                  <a:pt x="4442826" y="1013525"/>
                </a:cubicBezTo>
                <a:lnTo>
                  <a:pt x="3935073" y="1013525"/>
                </a:lnTo>
                <a:cubicBezTo>
                  <a:pt x="3864960" y="1013525"/>
                  <a:pt x="3808136" y="956811"/>
                  <a:pt x="3808136" y="886835"/>
                </a:cubicBezTo>
                <a:cubicBezTo>
                  <a:pt x="3808136" y="816857"/>
                  <a:pt x="3864960" y="760144"/>
                  <a:pt x="3935073" y="760144"/>
                </a:cubicBezTo>
                <a:close/>
                <a:moveTo>
                  <a:pt x="2919570" y="760144"/>
                </a:moveTo>
                <a:lnTo>
                  <a:pt x="3427323" y="760144"/>
                </a:lnTo>
                <a:cubicBezTo>
                  <a:pt x="3497387" y="760144"/>
                  <a:pt x="3554261" y="816857"/>
                  <a:pt x="3554261" y="886835"/>
                </a:cubicBezTo>
                <a:cubicBezTo>
                  <a:pt x="3554261" y="956811"/>
                  <a:pt x="3497387" y="1013525"/>
                  <a:pt x="3427323" y="1013525"/>
                </a:cubicBezTo>
                <a:lnTo>
                  <a:pt x="2919570" y="1013525"/>
                </a:lnTo>
                <a:cubicBezTo>
                  <a:pt x="2849457" y="1013525"/>
                  <a:pt x="2792633" y="956811"/>
                  <a:pt x="2792633" y="886835"/>
                </a:cubicBezTo>
                <a:cubicBezTo>
                  <a:pt x="2792633" y="816857"/>
                  <a:pt x="2849457" y="760144"/>
                  <a:pt x="2919570" y="760144"/>
                </a:cubicBezTo>
                <a:close/>
                <a:moveTo>
                  <a:pt x="1269379" y="760144"/>
                </a:moveTo>
                <a:lnTo>
                  <a:pt x="1269379" y="1266903"/>
                </a:lnTo>
                <a:lnTo>
                  <a:pt x="1777131" y="1266903"/>
                </a:lnTo>
                <a:lnTo>
                  <a:pt x="1777131" y="760144"/>
                </a:lnTo>
                <a:close/>
                <a:moveTo>
                  <a:pt x="1142441" y="506764"/>
                </a:moveTo>
                <a:lnTo>
                  <a:pt x="1904069" y="506764"/>
                </a:lnTo>
                <a:cubicBezTo>
                  <a:pt x="1974182" y="506764"/>
                  <a:pt x="2031007" y="563477"/>
                  <a:pt x="2031007" y="633454"/>
                </a:cubicBezTo>
                <a:lnTo>
                  <a:pt x="2031007" y="1266903"/>
                </a:lnTo>
                <a:lnTo>
                  <a:pt x="2411820" y="1266903"/>
                </a:lnTo>
                <a:cubicBezTo>
                  <a:pt x="2481884" y="1266903"/>
                  <a:pt x="2538758" y="1323617"/>
                  <a:pt x="2538758" y="1393593"/>
                </a:cubicBezTo>
                <a:lnTo>
                  <a:pt x="2538758" y="1824735"/>
                </a:lnTo>
                <a:cubicBezTo>
                  <a:pt x="2855855" y="2006901"/>
                  <a:pt x="3046510" y="2295418"/>
                  <a:pt x="3046510" y="2660493"/>
                </a:cubicBezTo>
                <a:lnTo>
                  <a:pt x="3046510" y="6359839"/>
                </a:lnTo>
                <a:cubicBezTo>
                  <a:pt x="3046510" y="6429816"/>
                  <a:pt x="2989635" y="6486529"/>
                  <a:pt x="2919572" y="6486529"/>
                </a:cubicBezTo>
                <a:lnTo>
                  <a:pt x="126937" y="6486529"/>
                </a:lnTo>
                <a:cubicBezTo>
                  <a:pt x="56824" y="6486529"/>
                  <a:pt x="0" y="6429816"/>
                  <a:pt x="0" y="6359839"/>
                </a:cubicBezTo>
                <a:lnTo>
                  <a:pt x="0" y="2660493"/>
                </a:lnTo>
                <a:cubicBezTo>
                  <a:pt x="0" y="2307691"/>
                  <a:pt x="179597" y="2013533"/>
                  <a:pt x="507751" y="1824735"/>
                </a:cubicBezTo>
                <a:lnTo>
                  <a:pt x="507751" y="1393593"/>
                </a:lnTo>
                <a:cubicBezTo>
                  <a:pt x="507751" y="1323617"/>
                  <a:pt x="564576" y="1266903"/>
                  <a:pt x="634689" y="1266903"/>
                </a:cubicBezTo>
                <a:lnTo>
                  <a:pt x="1015504" y="1266903"/>
                </a:lnTo>
                <a:lnTo>
                  <a:pt x="1015504" y="633454"/>
                </a:lnTo>
                <a:cubicBezTo>
                  <a:pt x="1015504" y="563477"/>
                  <a:pt x="1072328" y="506764"/>
                  <a:pt x="1142441" y="506764"/>
                </a:cubicBezTo>
                <a:close/>
                <a:moveTo>
                  <a:pt x="4675827" y="1737"/>
                </a:moveTo>
                <a:cubicBezTo>
                  <a:pt x="4744849" y="-9745"/>
                  <a:pt x="4810351" y="36873"/>
                  <a:pt x="4821905" y="105909"/>
                </a:cubicBezTo>
                <a:cubicBezTo>
                  <a:pt x="4833408" y="174897"/>
                  <a:pt x="4786699" y="240171"/>
                  <a:pt x="4717528" y="251703"/>
                </a:cubicBezTo>
                <a:lnTo>
                  <a:pt x="3194272" y="505083"/>
                </a:lnTo>
                <a:cubicBezTo>
                  <a:pt x="3125250" y="516564"/>
                  <a:pt x="3059748" y="470045"/>
                  <a:pt x="3048195" y="400910"/>
                </a:cubicBezTo>
                <a:cubicBezTo>
                  <a:pt x="3036691" y="331923"/>
                  <a:pt x="3083400" y="266647"/>
                  <a:pt x="3152571" y="2551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F6D24DC-F2F2-44CF-8A3A-44F203DE1918}"/>
              </a:ext>
            </a:extLst>
          </p:cNvPr>
          <p:cNvSpPr>
            <a:spLocks noChangeAspect="1"/>
          </p:cNvSpPr>
          <p:nvPr/>
        </p:nvSpPr>
        <p:spPr>
          <a:xfrm>
            <a:off x="11766865" y="2062583"/>
            <a:ext cx="853440" cy="852026"/>
          </a:xfrm>
          <a:custGeom>
            <a:avLst/>
            <a:gdLst>
              <a:gd name="connsiteX0" fmla="*/ 2994842 w 6497285"/>
              <a:gd name="connsiteY0" fmla="*/ 5395359 h 6486521"/>
              <a:gd name="connsiteX1" fmla="*/ 2867953 w 6497285"/>
              <a:gd name="connsiteY1" fmla="*/ 5522049 h 6486521"/>
              <a:gd name="connsiteX2" fmla="*/ 2994842 w 6497285"/>
              <a:gd name="connsiteY2" fmla="*/ 5648689 h 6486521"/>
              <a:gd name="connsiteX3" fmla="*/ 3121730 w 6497285"/>
              <a:gd name="connsiteY3" fmla="*/ 5522049 h 6486521"/>
              <a:gd name="connsiteX4" fmla="*/ 2994842 w 6497285"/>
              <a:gd name="connsiteY4" fmla="*/ 5395359 h 6486521"/>
              <a:gd name="connsiteX5" fmla="*/ 2994842 w 6497285"/>
              <a:gd name="connsiteY5" fmla="*/ 5142077 h 6486521"/>
              <a:gd name="connsiteX6" fmla="*/ 3375556 w 6497285"/>
              <a:gd name="connsiteY6" fmla="*/ 5522049 h 6486521"/>
              <a:gd name="connsiteX7" fmla="*/ 2994842 w 6497285"/>
              <a:gd name="connsiteY7" fmla="*/ 5901970 h 6486521"/>
              <a:gd name="connsiteX8" fmla="*/ 2614127 w 6497285"/>
              <a:gd name="connsiteY8" fmla="*/ 5522049 h 6486521"/>
              <a:gd name="connsiteX9" fmla="*/ 2994842 w 6497285"/>
              <a:gd name="connsiteY9" fmla="*/ 5142077 h 6486521"/>
              <a:gd name="connsiteX10" fmla="*/ 1852747 w 6497285"/>
              <a:gd name="connsiteY10" fmla="*/ 4382184 h 6486521"/>
              <a:gd name="connsiteX11" fmla="*/ 1598921 w 6497285"/>
              <a:gd name="connsiteY11" fmla="*/ 4635466 h 6486521"/>
              <a:gd name="connsiteX12" fmla="*/ 1852747 w 6497285"/>
              <a:gd name="connsiteY12" fmla="*/ 4888747 h 6486521"/>
              <a:gd name="connsiteX13" fmla="*/ 2106525 w 6497285"/>
              <a:gd name="connsiteY13" fmla="*/ 4635466 h 6486521"/>
              <a:gd name="connsiteX14" fmla="*/ 1852747 w 6497285"/>
              <a:gd name="connsiteY14" fmla="*/ 4382184 h 6486521"/>
              <a:gd name="connsiteX15" fmla="*/ 1852747 w 6497285"/>
              <a:gd name="connsiteY15" fmla="*/ 4128854 h 6486521"/>
              <a:gd name="connsiteX16" fmla="*/ 2360351 w 6497285"/>
              <a:gd name="connsiteY16" fmla="*/ 4635466 h 6486521"/>
              <a:gd name="connsiteX17" fmla="*/ 1852747 w 6497285"/>
              <a:gd name="connsiteY17" fmla="*/ 5142077 h 6486521"/>
              <a:gd name="connsiteX18" fmla="*/ 1345145 w 6497285"/>
              <a:gd name="connsiteY18" fmla="*/ 4635466 h 6486521"/>
              <a:gd name="connsiteX19" fmla="*/ 1852747 w 6497285"/>
              <a:gd name="connsiteY19" fmla="*/ 4128854 h 6486521"/>
              <a:gd name="connsiteX20" fmla="*/ 5507765 w 6497285"/>
              <a:gd name="connsiteY20" fmla="*/ 3339567 h 6486521"/>
              <a:gd name="connsiteX21" fmla="*/ 5680718 w 6497285"/>
              <a:gd name="connsiteY21" fmla="*/ 6081315 h 6486521"/>
              <a:gd name="connsiteX22" fmla="*/ 5862794 w 6497285"/>
              <a:gd name="connsiteY22" fmla="*/ 6231265 h 6486521"/>
              <a:gd name="connsiteX23" fmla="*/ 5870777 w 6497285"/>
              <a:gd name="connsiteY23" fmla="*/ 6231265 h 6486521"/>
              <a:gd name="connsiteX24" fmla="*/ 6043185 w 6497285"/>
              <a:gd name="connsiteY24" fmla="*/ 6089332 h 6486521"/>
              <a:gd name="connsiteX25" fmla="*/ 6217675 w 6497285"/>
              <a:gd name="connsiteY25" fmla="*/ 3339567 h 6486521"/>
              <a:gd name="connsiteX26" fmla="*/ 5862794 w 6497285"/>
              <a:gd name="connsiteY26" fmla="*/ 3368963 h 6486521"/>
              <a:gd name="connsiteX27" fmla="*/ 5507765 w 6497285"/>
              <a:gd name="connsiteY27" fmla="*/ 3339567 h 6486521"/>
              <a:gd name="connsiteX28" fmla="*/ 1345145 w 6497285"/>
              <a:gd name="connsiteY28" fmla="*/ 2862350 h 6486521"/>
              <a:gd name="connsiteX29" fmla="*/ 964430 w 6497285"/>
              <a:gd name="connsiteY29" fmla="*/ 3242272 h 6486521"/>
              <a:gd name="connsiteX30" fmla="*/ 1345145 w 6497285"/>
              <a:gd name="connsiteY30" fmla="*/ 3622242 h 6486521"/>
              <a:gd name="connsiteX31" fmla="*/ 1725809 w 6497285"/>
              <a:gd name="connsiteY31" fmla="*/ 3242272 h 6486521"/>
              <a:gd name="connsiteX32" fmla="*/ 1345145 w 6497285"/>
              <a:gd name="connsiteY32" fmla="*/ 2862350 h 6486521"/>
              <a:gd name="connsiteX33" fmla="*/ 3278499 w 6497285"/>
              <a:gd name="connsiteY33" fmla="*/ 2791939 h 6486521"/>
              <a:gd name="connsiteX34" fmla="*/ 3315119 w 6497285"/>
              <a:gd name="connsiteY34" fmla="*/ 2793181 h 6486521"/>
              <a:gd name="connsiteX35" fmla="*/ 3361919 w 6497285"/>
              <a:gd name="connsiteY35" fmla="*/ 2811823 h 6486521"/>
              <a:gd name="connsiteX36" fmla="*/ 3398612 w 6497285"/>
              <a:gd name="connsiteY36" fmla="*/ 2987160 h 6486521"/>
              <a:gd name="connsiteX37" fmla="*/ 3102440 w 6497285"/>
              <a:gd name="connsiteY37" fmla="*/ 3883442 h 6486521"/>
              <a:gd name="connsiteX38" fmla="*/ 3287492 w 6497285"/>
              <a:gd name="connsiteY38" fmla="*/ 4557274 h 6486521"/>
              <a:gd name="connsiteX39" fmla="*/ 3236023 w 6497285"/>
              <a:gd name="connsiteY39" fmla="*/ 4728850 h 6486521"/>
              <a:gd name="connsiteX40" fmla="*/ 3064111 w 6497285"/>
              <a:gd name="connsiteY40" fmla="*/ 4677431 h 6486521"/>
              <a:gd name="connsiteX41" fmla="*/ 2848664 w 6497285"/>
              <a:gd name="connsiteY41" fmla="*/ 3885966 h 6486521"/>
              <a:gd name="connsiteX42" fmla="*/ 3186239 w 6497285"/>
              <a:gd name="connsiteY42" fmla="*/ 2848444 h 6486521"/>
              <a:gd name="connsiteX43" fmla="*/ 3278499 w 6497285"/>
              <a:gd name="connsiteY43" fmla="*/ 2791939 h 6486521"/>
              <a:gd name="connsiteX44" fmla="*/ 1345145 w 6497285"/>
              <a:gd name="connsiteY44" fmla="*/ 2609020 h 6486521"/>
              <a:gd name="connsiteX45" fmla="*/ 1979636 w 6497285"/>
              <a:gd name="connsiteY45" fmla="*/ 3242272 h 6486521"/>
              <a:gd name="connsiteX46" fmla="*/ 1345145 w 6497285"/>
              <a:gd name="connsiteY46" fmla="*/ 3875573 h 6486521"/>
              <a:gd name="connsiteX47" fmla="*/ 710654 w 6497285"/>
              <a:gd name="connsiteY47" fmla="*/ 3242272 h 6486521"/>
              <a:gd name="connsiteX48" fmla="*/ 1345145 w 6497285"/>
              <a:gd name="connsiteY48" fmla="*/ 2609020 h 6486521"/>
              <a:gd name="connsiteX49" fmla="*/ 3578558 w 6497285"/>
              <a:gd name="connsiteY49" fmla="*/ 2355739 h 6486521"/>
              <a:gd name="connsiteX50" fmla="*/ 3705496 w 6497285"/>
              <a:gd name="connsiteY50" fmla="*/ 2482380 h 6486521"/>
              <a:gd name="connsiteX51" fmla="*/ 3578558 w 6497285"/>
              <a:gd name="connsiteY51" fmla="*/ 2609021 h 6486521"/>
              <a:gd name="connsiteX52" fmla="*/ 3451669 w 6497285"/>
              <a:gd name="connsiteY52" fmla="*/ 2482380 h 6486521"/>
              <a:gd name="connsiteX53" fmla="*/ 3578558 w 6497285"/>
              <a:gd name="connsiteY53" fmla="*/ 2355739 h 6486521"/>
              <a:gd name="connsiteX54" fmla="*/ 5715923 w 6497285"/>
              <a:gd name="connsiteY54" fmla="*/ 1827750 h 6486521"/>
              <a:gd name="connsiteX55" fmla="*/ 5527153 w 6497285"/>
              <a:gd name="connsiteY55" fmla="*/ 3085989 h 6486521"/>
              <a:gd name="connsiteX56" fmla="*/ 6198287 w 6497285"/>
              <a:gd name="connsiteY56" fmla="*/ 3085989 h 6486521"/>
              <a:gd name="connsiteX57" fmla="*/ 6010409 w 6497285"/>
              <a:gd name="connsiteY57" fmla="*/ 1831559 h 6486521"/>
              <a:gd name="connsiteX58" fmla="*/ 5862794 w 6497285"/>
              <a:gd name="connsiteY58" fmla="*/ 1849128 h 6486521"/>
              <a:gd name="connsiteX59" fmla="*/ 5715923 w 6497285"/>
              <a:gd name="connsiteY59" fmla="*/ 1827750 h 6486521"/>
              <a:gd name="connsiteX60" fmla="*/ 3832384 w 6497285"/>
              <a:gd name="connsiteY60" fmla="*/ 1342516 h 6486521"/>
              <a:gd name="connsiteX61" fmla="*/ 3705495 w 6497285"/>
              <a:gd name="connsiteY61" fmla="*/ 1469157 h 6486521"/>
              <a:gd name="connsiteX62" fmla="*/ 3832384 w 6497285"/>
              <a:gd name="connsiteY62" fmla="*/ 1595798 h 6486521"/>
              <a:gd name="connsiteX63" fmla="*/ 3959272 w 6497285"/>
              <a:gd name="connsiteY63" fmla="*/ 1469157 h 6486521"/>
              <a:gd name="connsiteX64" fmla="*/ 3832384 w 6497285"/>
              <a:gd name="connsiteY64" fmla="*/ 1342516 h 6486521"/>
              <a:gd name="connsiteX65" fmla="*/ 2233413 w 6497285"/>
              <a:gd name="connsiteY65" fmla="*/ 1342516 h 6486521"/>
              <a:gd name="connsiteX66" fmla="*/ 1852748 w 6497285"/>
              <a:gd name="connsiteY66" fmla="*/ 1722487 h 6486521"/>
              <a:gd name="connsiteX67" fmla="*/ 2233413 w 6497285"/>
              <a:gd name="connsiteY67" fmla="*/ 2102408 h 6486521"/>
              <a:gd name="connsiteX68" fmla="*/ 2614127 w 6497285"/>
              <a:gd name="connsiteY68" fmla="*/ 1722487 h 6486521"/>
              <a:gd name="connsiteX69" fmla="*/ 2233413 w 6497285"/>
              <a:gd name="connsiteY69" fmla="*/ 1342516 h 6486521"/>
              <a:gd name="connsiteX70" fmla="*/ 2233413 w 6497285"/>
              <a:gd name="connsiteY70" fmla="*/ 1089186 h 6486521"/>
              <a:gd name="connsiteX71" fmla="*/ 2867953 w 6497285"/>
              <a:gd name="connsiteY71" fmla="*/ 1722487 h 6486521"/>
              <a:gd name="connsiteX72" fmla="*/ 2233413 w 6497285"/>
              <a:gd name="connsiteY72" fmla="*/ 2355739 h 6486521"/>
              <a:gd name="connsiteX73" fmla="*/ 1598922 w 6497285"/>
              <a:gd name="connsiteY73" fmla="*/ 1722487 h 6486521"/>
              <a:gd name="connsiteX74" fmla="*/ 2233413 w 6497285"/>
              <a:gd name="connsiteY74" fmla="*/ 1089186 h 6486521"/>
              <a:gd name="connsiteX75" fmla="*/ 3832384 w 6497285"/>
              <a:gd name="connsiteY75" fmla="*/ 1089186 h 6486521"/>
              <a:gd name="connsiteX76" fmla="*/ 4213049 w 6497285"/>
              <a:gd name="connsiteY76" fmla="*/ 1469157 h 6486521"/>
              <a:gd name="connsiteX77" fmla="*/ 3832384 w 6497285"/>
              <a:gd name="connsiteY77" fmla="*/ 1849129 h 6486521"/>
              <a:gd name="connsiteX78" fmla="*/ 3451669 w 6497285"/>
              <a:gd name="connsiteY78" fmla="*/ 1469157 h 6486521"/>
              <a:gd name="connsiteX79" fmla="*/ 3832384 w 6497285"/>
              <a:gd name="connsiteY79" fmla="*/ 1089186 h 6486521"/>
              <a:gd name="connsiteX80" fmla="*/ 5862794 w 6497285"/>
              <a:gd name="connsiteY80" fmla="*/ 354978 h 6486521"/>
              <a:gd name="connsiteX81" fmla="*/ 5601629 w 6497285"/>
              <a:gd name="connsiteY81" fmla="*/ 745935 h 6486521"/>
              <a:gd name="connsiteX82" fmla="*/ 5482080 w 6497285"/>
              <a:gd name="connsiteY82" fmla="*/ 1138971 h 6486521"/>
              <a:gd name="connsiteX83" fmla="*/ 5862794 w 6497285"/>
              <a:gd name="connsiteY83" fmla="*/ 1595797 h 6486521"/>
              <a:gd name="connsiteX84" fmla="*/ 6243509 w 6497285"/>
              <a:gd name="connsiteY84" fmla="*/ 1215877 h 6486521"/>
              <a:gd name="connsiteX85" fmla="*/ 6124058 w 6497285"/>
              <a:gd name="connsiteY85" fmla="*/ 746034 h 6486521"/>
              <a:gd name="connsiteX86" fmla="*/ 3248311 w 6497285"/>
              <a:gd name="connsiteY86" fmla="*/ 254209 h 6486521"/>
              <a:gd name="connsiteX87" fmla="*/ 1155432 w 6497285"/>
              <a:gd name="connsiteY87" fmla="*/ 1136794 h 6486521"/>
              <a:gd name="connsiteX88" fmla="*/ 253776 w 6497285"/>
              <a:gd name="connsiteY88" fmla="*/ 3242273 h 6486521"/>
              <a:gd name="connsiteX89" fmla="*/ 1148391 w 6497285"/>
              <a:gd name="connsiteY89" fmla="*/ 5416985 h 6486521"/>
              <a:gd name="connsiteX90" fmla="*/ 2798285 w 6497285"/>
              <a:gd name="connsiteY90" fmla="*/ 6192713 h 6486521"/>
              <a:gd name="connsiteX91" fmla="*/ 4003600 w 6497285"/>
              <a:gd name="connsiteY91" fmla="*/ 6067657 h 6486521"/>
              <a:gd name="connsiteX92" fmla="*/ 4028294 w 6497285"/>
              <a:gd name="connsiteY92" fmla="*/ 5151678 h 6486521"/>
              <a:gd name="connsiteX93" fmla="*/ 3356316 w 6497285"/>
              <a:gd name="connsiteY93" fmla="*/ 3928131 h 6486521"/>
              <a:gd name="connsiteX94" fmla="*/ 4251129 w 6497285"/>
              <a:gd name="connsiteY94" fmla="*/ 2391965 h 6486521"/>
              <a:gd name="connsiteX95" fmla="*/ 4720651 w 6497285"/>
              <a:gd name="connsiteY95" fmla="*/ 1393192 h 6486521"/>
              <a:gd name="connsiteX96" fmla="*/ 4397703 w 6497285"/>
              <a:gd name="connsiteY96" fmla="*/ 577032 h 6486521"/>
              <a:gd name="connsiteX97" fmla="*/ 3405505 w 6497285"/>
              <a:gd name="connsiteY97" fmla="*/ 256843 h 6486521"/>
              <a:gd name="connsiteX98" fmla="*/ 3390728 w 6497285"/>
              <a:gd name="connsiteY98" fmla="*/ 256745 h 6486521"/>
              <a:gd name="connsiteX99" fmla="*/ 3248311 w 6497285"/>
              <a:gd name="connsiteY99" fmla="*/ 254209 h 6486521"/>
              <a:gd name="connsiteX100" fmla="*/ 3234416 w 6497285"/>
              <a:gd name="connsiteY100" fmla="*/ 957 h 6486521"/>
              <a:gd name="connsiteX101" fmla="*/ 3399505 w 6497285"/>
              <a:gd name="connsiteY101" fmla="*/ 3562 h 6486521"/>
              <a:gd name="connsiteX102" fmla="*/ 4573135 w 6497285"/>
              <a:gd name="connsiteY102" fmla="*/ 393926 h 6486521"/>
              <a:gd name="connsiteX103" fmla="*/ 4974477 w 6497285"/>
              <a:gd name="connsiteY103" fmla="*/ 1393192 h 6486521"/>
              <a:gd name="connsiteX104" fmla="*/ 4429735 w 6497285"/>
              <a:gd name="connsiteY104" fmla="*/ 2571954 h 6486521"/>
              <a:gd name="connsiteX105" fmla="*/ 3610093 w 6497285"/>
              <a:gd name="connsiteY105" fmla="*/ 3925557 h 6486521"/>
              <a:gd name="connsiteX106" fmla="*/ 4203775 w 6497285"/>
              <a:gd name="connsiteY106" fmla="*/ 4968671 h 6486521"/>
              <a:gd name="connsiteX107" fmla="*/ 4206503 w 6497285"/>
              <a:gd name="connsiteY107" fmla="*/ 4971343 h 6486521"/>
              <a:gd name="connsiteX108" fmla="*/ 4173826 w 6497285"/>
              <a:gd name="connsiteY108" fmla="*/ 6255563 h 6486521"/>
              <a:gd name="connsiteX109" fmla="*/ 2757527 w 6497285"/>
              <a:gd name="connsiteY109" fmla="*/ 6442778 h 6486521"/>
              <a:gd name="connsiteX110" fmla="*/ 972364 w 6497285"/>
              <a:gd name="connsiteY110" fmla="*/ 5599448 h 6486521"/>
              <a:gd name="connsiteX111" fmla="*/ 0 w 6497285"/>
              <a:gd name="connsiteY111" fmla="*/ 3242273 h 6486521"/>
              <a:gd name="connsiteX112" fmla="*/ 980049 w 6497285"/>
              <a:gd name="connsiteY112" fmla="*/ 953737 h 6486521"/>
              <a:gd name="connsiteX113" fmla="*/ 3234416 w 6497285"/>
              <a:gd name="connsiteY113" fmla="*/ 957 h 6486521"/>
              <a:gd name="connsiteX114" fmla="*/ 5862794 w 6497285"/>
              <a:gd name="connsiteY114" fmla="*/ 0 h 6486521"/>
              <a:gd name="connsiteX115" fmla="*/ 5968361 w 6497285"/>
              <a:gd name="connsiteY115" fmla="*/ 56366 h 6486521"/>
              <a:gd name="connsiteX116" fmla="*/ 6335241 w 6497285"/>
              <a:gd name="connsiteY116" fmla="*/ 605537 h 6486521"/>
              <a:gd name="connsiteX117" fmla="*/ 6497285 w 6497285"/>
              <a:gd name="connsiteY117" fmla="*/ 1215877 h 6486521"/>
              <a:gd name="connsiteX118" fmla="*/ 6246037 w 6497285"/>
              <a:gd name="connsiteY118" fmla="*/ 1720459 h 6486521"/>
              <a:gd name="connsiteX119" fmla="*/ 6292251 w 6497285"/>
              <a:gd name="connsiteY119" fmla="*/ 6138177 h 6486521"/>
              <a:gd name="connsiteX120" fmla="*/ 5870777 w 6497285"/>
              <a:gd name="connsiteY120" fmla="*/ 6484595 h 6486521"/>
              <a:gd name="connsiteX121" fmla="*/ 5862794 w 6497285"/>
              <a:gd name="connsiteY121" fmla="*/ 6484595 h 6486521"/>
              <a:gd name="connsiteX122" fmla="*/ 5431652 w 6497285"/>
              <a:gd name="connsiteY122" fmla="*/ 6129962 h 6486521"/>
              <a:gd name="connsiteX123" fmla="*/ 5484509 w 6497285"/>
              <a:gd name="connsiteY123" fmla="*/ 1697695 h 6486521"/>
              <a:gd name="connsiteX124" fmla="*/ 5228254 w 6497285"/>
              <a:gd name="connsiteY124" fmla="*/ 1139862 h 6486521"/>
              <a:gd name="connsiteX125" fmla="*/ 5390446 w 6497285"/>
              <a:gd name="connsiteY125" fmla="*/ 605438 h 6486521"/>
              <a:gd name="connsiteX126" fmla="*/ 5757178 w 6497285"/>
              <a:gd name="connsiteY126" fmla="*/ 56416 h 6486521"/>
              <a:gd name="connsiteX127" fmla="*/ 5862794 w 6497285"/>
              <a:gd name="connsiteY127" fmla="*/ 0 h 648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497285" h="6486521">
                <a:moveTo>
                  <a:pt x="2994842" y="5395359"/>
                </a:moveTo>
                <a:cubicBezTo>
                  <a:pt x="2924876" y="5395359"/>
                  <a:pt x="2867953" y="5452171"/>
                  <a:pt x="2867953" y="5522049"/>
                </a:cubicBezTo>
                <a:cubicBezTo>
                  <a:pt x="2867953" y="5591877"/>
                  <a:pt x="2924876" y="5648689"/>
                  <a:pt x="2994842" y="5648689"/>
                </a:cubicBezTo>
                <a:cubicBezTo>
                  <a:pt x="3064807" y="5648689"/>
                  <a:pt x="3121730" y="5591877"/>
                  <a:pt x="3121730" y="5522049"/>
                </a:cubicBezTo>
                <a:cubicBezTo>
                  <a:pt x="3121730" y="5452171"/>
                  <a:pt x="3064807" y="5395359"/>
                  <a:pt x="2994842" y="5395359"/>
                </a:cubicBezTo>
                <a:close/>
                <a:moveTo>
                  <a:pt x="2994842" y="5142077"/>
                </a:moveTo>
                <a:cubicBezTo>
                  <a:pt x="3204736" y="5142077"/>
                  <a:pt x="3375556" y="5312514"/>
                  <a:pt x="3375556" y="5522049"/>
                </a:cubicBezTo>
                <a:cubicBezTo>
                  <a:pt x="3375556" y="5731532"/>
                  <a:pt x="3204736" y="5901970"/>
                  <a:pt x="2994842" y="5901970"/>
                </a:cubicBezTo>
                <a:cubicBezTo>
                  <a:pt x="2784898" y="5901970"/>
                  <a:pt x="2614127" y="5731532"/>
                  <a:pt x="2614127" y="5522049"/>
                </a:cubicBezTo>
                <a:cubicBezTo>
                  <a:pt x="2614127" y="5312514"/>
                  <a:pt x="2784898" y="5142077"/>
                  <a:pt x="2994842" y="5142077"/>
                </a:cubicBezTo>
                <a:close/>
                <a:moveTo>
                  <a:pt x="1852747" y="4382184"/>
                </a:moveTo>
                <a:cubicBezTo>
                  <a:pt x="1712769" y="4382184"/>
                  <a:pt x="1598921" y="4495810"/>
                  <a:pt x="1598921" y="4635466"/>
                </a:cubicBezTo>
                <a:cubicBezTo>
                  <a:pt x="1598921" y="4775122"/>
                  <a:pt x="1712769" y="4888747"/>
                  <a:pt x="1852747" y="4888747"/>
                </a:cubicBezTo>
                <a:cubicBezTo>
                  <a:pt x="1992676" y="4888747"/>
                  <a:pt x="2106525" y="4775122"/>
                  <a:pt x="2106525" y="4635466"/>
                </a:cubicBezTo>
                <a:cubicBezTo>
                  <a:pt x="2106525" y="4495810"/>
                  <a:pt x="1992676" y="4382184"/>
                  <a:pt x="1852747" y="4382184"/>
                </a:cubicBezTo>
                <a:close/>
                <a:moveTo>
                  <a:pt x="1852747" y="4128854"/>
                </a:moveTo>
                <a:cubicBezTo>
                  <a:pt x="2132607" y="4128854"/>
                  <a:pt x="2360351" y="4356104"/>
                  <a:pt x="2360351" y="4635466"/>
                </a:cubicBezTo>
                <a:cubicBezTo>
                  <a:pt x="2360351" y="4914827"/>
                  <a:pt x="2132607" y="5142077"/>
                  <a:pt x="1852747" y="5142077"/>
                </a:cubicBezTo>
                <a:cubicBezTo>
                  <a:pt x="1572839" y="5142077"/>
                  <a:pt x="1345145" y="4914827"/>
                  <a:pt x="1345145" y="4635466"/>
                </a:cubicBezTo>
                <a:cubicBezTo>
                  <a:pt x="1345145" y="4356104"/>
                  <a:pt x="1572839" y="4128854"/>
                  <a:pt x="1852747" y="4128854"/>
                </a:cubicBezTo>
                <a:close/>
                <a:moveTo>
                  <a:pt x="5507765" y="3339567"/>
                </a:moveTo>
                <a:cubicBezTo>
                  <a:pt x="5447519" y="4266383"/>
                  <a:pt x="5505533" y="5188052"/>
                  <a:pt x="5680718" y="6081315"/>
                </a:cubicBezTo>
                <a:cubicBezTo>
                  <a:pt x="5697725" y="6168217"/>
                  <a:pt x="5774334" y="6231265"/>
                  <a:pt x="5862794" y="6231265"/>
                </a:cubicBezTo>
                <a:lnTo>
                  <a:pt x="5870777" y="6231265"/>
                </a:lnTo>
                <a:cubicBezTo>
                  <a:pt x="5954527" y="6231265"/>
                  <a:pt x="6027020" y="6171582"/>
                  <a:pt x="6043185" y="6089332"/>
                </a:cubicBezTo>
                <a:cubicBezTo>
                  <a:pt x="6219609" y="5193644"/>
                  <a:pt x="6278119" y="4269303"/>
                  <a:pt x="6217675" y="3339567"/>
                </a:cubicBezTo>
                <a:cubicBezTo>
                  <a:pt x="6100654" y="3358966"/>
                  <a:pt x="5981848" y="3368963"/>
                  <a:pt x="5862794" y="3368963"/>
                </a:cubicBezTo>
                <a:cubicBezTo>
                  <a:pt x="5743691" y="3368963"/>
                  <a:pt x="5624835" y="3358916"/>
                  <a:pt x="5507765" y="3339567"/>
                </a:cubicBezTo>
                <a:close/>
                <a:moveTo>
                  <a:pt x="1345145" y="2862350"/>
                </a:moveTo>
                <a:cubicBezTo>
                  <a:pt x="1135201" y="2862350"/>
                  <a:pt x="964430" y="3032788"/>
                  <a:pt x="964430" y="3242272"/>
                </a:cubicBezTo>
                <a:cubicBezTo>
                  <a:pt x="964430" y="3451805"/>
                  <a:pt x="1135201" y="3622242"/>
                  <a:pt x="1345145" y="3622242"/>
                </a:cubicBezTo>
                <a:cubicBezTo>
                  <a:pt x="1555038" y="3622242"/>
                  <a:pt x="1725809" y="3451805"/>
                  <a:pt x="1725809" y="3242272"/>
                </a:cubicBezTo>
                <a:cubicBezTo>
                  <a:pt x="1725809" y="3032788"/>
                  <a:pt x="1555038" y="2862350"/>
                  <a:pt x="1345145" y="2862350"/>
                </a:cubicBezTo>
                <a:close/>
                <a:moveTo>
                  <a:pt x="3278499" y="2791939"/>
                </a:moveTo>
                <a:cubicBezTo>
                  <a:pt x="3290614" y="2790597"/>
                  <a:pt x="3302953" y="2790984"/>
                  <a:pt x="3315119" y="2793181"/>
                </a:cubicBezTo>
                <a:cubicBezTo>
                  <a:pt x="3331341" y="2796111"/>
                  <a:pt x="3347254" y="2802260"/>
                  <a:pt x="3361919" y="2811823"/>
                </a:cubicBezTo>
                <a:cubicBezTo>
                  <a:pt x="3420529" y="2850127"/>
                  <a:pt x="3436991" y="2928615"/>
                  <a:pt x="3398612" y="2987160"/>
                </a:cubicBezTo>
                <a:cubicBezTo>
                  <a:pt x="3196355" y="3295620"/>
                  <a:pt x="3099515" y="3588789"/>
                  <a:pt x="3102440" y="3883442"/>
                </a:cubicBezTo>
                <a:cubicBezTo>
                  <a:pt x="3104771" y="4110593"/>
                  <a:pt x="3165314" y="4331014"/>
                  <a:pt x="3287492" y="4557274"/>
                </a:cubicBezTo>
                <a:cubicBezTo>
                  <a:pt x="3320764" y="4618837"/>
                  <a:pt x="3297707" y="4695693"/>
                  <a:pt x="3236023" y="4728850"/>
                </a:cubicBezTo>
                <a:cubicBezTo>
                  <a:pt x="3174190" y="4762106"/>
                  <a:pt x="3097284" y="4738945"/>
                  <a:pt x="3064111" y="4677431"/>
                </a:cubicBezTo>
                <a:cubicBezTo>
                  <a:pt x="2923884" y="4417816"/>
                  <a:pt x="2851391" y="4151520"/>
                  <a:pt x="2848664" y="3885966"/>
                </a:cubicBezTo>
                <a:cubicBezTo>
                  <a:pt x="2845193" y="3539548"/>
                  <a:pt x="2955619" y="3200207"/>
                  <a:pt x="3186239" y="2848444"/>
                </a:cubicBezTo>
                <a:cubicBezTo>
                  <a:pt x="3207827" y="2815541"/>
                  <a:pt x="3242155" y="2795963"/>
                  <a:pt x="3278499" y="2791939"/>
                </a:cubicBezTo>
                <a:close/>
                <a:moveTo>
                  <a:pt x="1345145" y="2609020"/>
                </a:moveTo>
                <a:cubicBezTo>
                  <a:pt x="1695017" y="2609020"/>
                  <a:pt x="1979636" y="2893132"/>
                  <a:pt x="1979636" y="3242272"/>
                </a:cubicBezTo>
                <a:cubicBezTo>
                  <a:pt x="1979636" y="3591461"/>
                  <a:pt x="1695017" y="3875573"/>
                  <a:pt x="1345145" y="3875573"/>
                </a:cubicBezTo>
                <a:cubicBezTo>
                  <a:pt x="995272" y="3875573"/>
                  <a:pt x="710654" y="3591461"/>
                  <a:pt x="710654" y="3242272"/>
                </a:cubicBezTo>
                <a:cubicBezTo>
                  <a:pt x="710654" y="2893132"/>
                  <a:pt x="995272" y="2609020"/>
                  <a:pt x="1345145" y="2609020"/>
                </a:cubicBezTo>
                <a:close/>
                <a:moveTo>
                  <a:pt x="3578558" y="2355739"/>
                </a:moveTo>
                <a:cubicBezTo>
                  <a:pt x="3648622" y="2355739"/>
                  <a:pt x="3705496" y="2412453"/>
                  <a:pt x="3705496" y="2482380"/>
                </a:cubicBezTo>
                <a:cubicBezTo>
                  <a:pt x="3705496" y="2552307"/>
                  <a:pt x="3648622" y="2609021"/>
                  <a:pt x="3578558" y="2609021"/>
                </a:cubicBezTo>
                <a:cubicBezTo>
                  <a:pt x="3508543" y="2609021"/>
                  <a:pt x="3451669" y="2552307"/>
                  <a:pt x="3451669" y="2482380"/>
                </a:cubicBezTo>
                <a:cubicBezTo>
                  <a:pt x="3451669" y="2412453"/>
                  <a:pt x="3508543" y="2355739"/>
                  <a:pt x="3578558" y="2355739"/>
                </a:cubicBezTo>
                <a:close/>
                <a:moveTo>
                  <a:pt x="5715923" y="1827750"/>
                </a:moveTo>
                <a:cubicBezTo>
                  <a:pt x="5628356" y="2236621"/>
                  <a:pt x="5564986" y="2658707"/>
                  <a:pt x="5527153" y="3085989"/>
                </a:cubicBezTo>
                <a:cubicBezTo>
                  <a:pt x="5748253" y="3125134"/>
                  <a:pt x="5977385" y="3125134"/>
                  <a:pt x="6198287" y="3085989"/>
                </a:cubicBezTo>
                <a:cubicBezTo>
                  <a:pt x="6160652" y="2660291"/>
                  <a:pt x="6097580" y="2239442"/>
                  <a:pt x="6010409" y="1831559"/>
                </a:cubicBezTo>
                <a:cubicBezTo>
                  <a:pt x="5962163" y="1843042"/>
                  <a:pt x="5912627" y="1849128"/>
                  <a:pt x="5862794" y="1849128"/>
                </a:cubicBezTo>
                <a:cubicBezTo>
                  <a:pt x="5813407" y="1849128"/>
                  <a:pt x="5764070" y="1841803"/>
                  <a:pt x="5715923" y="1827750"/>
                </a:cubicBezTo>
                <a:close/>
                <a:moveTo>
                  <a:pt x="3832384" y="1342516"/>
                </a:moveTo>
                <a:cubicBezTo>
                  <a:pt x="3762418" y="1342516"/>
                  <a:pt x="3705495" y="1399329"/>
                  <a:pt x="3705495" y="1469157"/>
                </a:cubicBezTo>
                <a:cubicBezTo>
                  <a:pt x="3705495" y="1538985"/>
                  <a:pt x="3762418" y="1595798"/>
                  <a:pt x="3832384" y="1595798"/>
                </a:cubicBezTo>
                <a:cubicBezTo>
                  <a:pt x="3902349" y="1595798"/>
                  <a:pt x="3959272" y="1538985"/>
                  <a:pt x="3959272" y="1469157"/>
                </a:cubicBezTo>
                <a:cubicBezTo>
                  <a:pt x="3959272" y="1399329"/>
                  <a:pt x="3902349" y="1342516"/>
                  <a:pt x="3832384" y="1342516"/>
                </a:cubicBezTo>
                <a:close/>
                <a:moveTo>
                  <a:pt x="2233413" y="1342516"/>
                </a:moveTo>
                <a:cubicBezTo>
                  <a:pt x="2023519" y="1342516"/>
                  <a:pt x="1852748" y="1512954"/>
                  <a:pt x="1852748" y="1722487"/>
                </a:cubicBezTo>
                <a:cubicBezTo>
                  <a:pt x="1852748" y="1931971"/>
                  <a:pt x="2023519" y="2102408"/>
                  <a:pt x="2233413" y="2102408"/>
                </a:cubicBezTo>
                <a:cubicBezTo>
                  <a:pt x="2443356" y="2102408"/>
                  <a:pt x="2614127" y="1931971"/>
                  <a:pt x="2614127" y="1722487"/>
                </a:cubicBezTo>
                <a:cubicBezTo>
                  <a:pt x="2614127" y="1512954"/>
                  <a:pt x="2443356" y="1342516"/>
                  <a:pt x="2233413" y="1342516"/>
                </a:cubicBezTo>
                <a:close/>
                <a:moveTo>
                  <a:pt x="2233413" y="1089186"/>
                </a:moveTo>
                <a:cubicBezTo>
                  <a:pt x="2583285" y="1089186"/>
                  <a:pt x="2867953" y="1373298"/>
                  <a:pt x="2867953" y="1722487"/>
                </a:cubicBezTo>
                <a:cubicBezTo>
                  <a:pt x="2867953" y="2071627"/>
                  <a:pt x="2583285" y="2355739"/>
                  <a:pt x="2233413" y="2355739"/>
                </a:cubicBezTo>
                <a:cubicBezTo>
                  <a:pt x="1883590" y="2355739"/>
                  <a:pt x="1598922" y="2071627"/>
                  <a:pt x="1598922" y="1722487"/>
                </a:cubicBezTo>
                <a:cubicBezTo>
                  <a:pt x="1598922" y="1373298"/>
                  <a:pt x="1883590" y="1089186"/>
                  <a:pt x="2233413" y="1089186"/>
                </a:cubicBezTo>
                <a:close/>
                <a:moveTo>
                  <a:pt x="3832384" y="1089186"/>
                </a:moveTo>
                <a:cubicBezTo>
                  <a:pt x="4042278" y="1089186"/>
                  <a:pt x="4213049" y="1259673"/>
                  <a:pt x="4213049" y="1469157"/>
                </a:cubicBezTo>
                <a:cubicBezTo>
                  <a:pt x="4213049" y="1678691"/>
                  <a:pt x="4042278" y="1849129"/>
                  <a:pt x="3832384" y="1849129"/>
                </a:cubicBezTo>
                <a:cubicBezTo>
                  <a:pt x="3622440" y="1849129"/>
                  <a:pt x="3451669" y="1678691"/>
                  <a:pt x="3451669" y="1469157"/>
                </a:cubicBezTo>
                <a:cubicBezTo>
                  <a:pt x="3451669" y="1259673"/>
                  <a:pt x="3622440" y="1089186"/>
                  <a:pt x="3832384" y="1089186"/>
                </a:cubicBezTo>
                <a:close/>
                <a:moveTo>
                  <a:pt x="5862794" y="354978"/>
                </a:moveTo>
                <a:lnTo>
                  <a:pt x="5601629" y="745935"/>
                </a:lnTo>
                <a:cubicBezTo>
                  <a:pt x="5523434" y="863025"/>
                  <a:pt x="5482080" y="998919"/>
                  <a:pt x="5482080" y="1138971"/>
                </a:cubicBezTo>
                <a:cubicBezTo>
                  <a:pt x="5482080" y="1352909"/>
                  <a:pt x="5656867" y="1595797"/>
                  <a:pt x="5862794" y="1595797"/>
                </a:cubicBezTo>
                <a:cubicBezTo>
                  <a:pt x="6073134" y="1595797"/>
                  <a:pt x="6243509" y="1425559"/>
                  <a:pt x="6243509" y="1215877"/>
                </a:cubicBezTo>
                <a:cubicBezTo>
                  <a:pt x="6243509" y="1074834"/>
                  <a:pt x="6201609" y="862234"/>
                  <a:pt x="6124058" y="746034"/>
                </a:cubicBezTo>
                <a:close/>
                <a:moveTo>
                  <a:pt x="3248311" y="254209"/>
                </a:moveTo>
                <a:cubicBezTo>
                  <a:pt x="2530779" y="262340"/>
                  <a:pt x="1737902" y="580933"/>
                  <a:pt x="1155432" y="1136794"/>
                </a:cubicBezTo>
                <a:cubicBezTo>
                  <a:pt x="573997" y="1691806"/>
                  <a:pt x="253776" y="2439573"/>
                  <a:pt x="253776" y="3242273"/>
                </a:cubicBezTo>
                <a:cubicBezTo>
                  <a:pt x="253776" y="4065807"/>
                  <a:pt x="588228" y="4878751"/>
                  <a:pt x="1148391" y="5416985"/>
                </a:cubicBezTo>
                <a:cubicBezTo>
                  <a:pt x="1552559" y="5805369"/>
                  <a:pt x="2153927" y="6088145"/>
                  <a:pt x="2798285" y="6192713"/>
                </a:cubicBezTo>
                <a:cubicBezTo>
                  <a:pt x="3419488" y="6293620"/>
                  <a:pt x="3858564" y="6198602"/>
                  <a:pt x="4003600" y="6067657"/>
                </a:cubicBezTo>
                <a:cubicBezTo>
                  <a:pt x="4273145" y="5824422"/>
                  <a:pt x="4284302" y="5408671"/>
                  <a:pt x="4028294" y="5151678"/>
                </a:cubicBezTo>
                <a:cubicBezTo>
                  <a:pt x="3580243" y="4730236"/>
                  <a:pt x="3360382" y="4329975"/>
                  <a:pt x="3356316" y="3928131"/>
                </a:cubicBezTo>
                <a:cubicBezTo>
                  <a:pt x="3350416" y="3353572"/>
                  <a:pt x="3782897" y="2850276"/>
                  <a:pt x="4251129" y="2391965"/>
                </a:cubicBezTo>
                <a:cubicBezTo>
                  <a:pt x="4452197" y="2191290"/>
                  <a:pt x="4720651" y="1868329"/>
                  <a:pt x="4720651" y="1393192"/>
                </a:cubicBezTo>
                <a:cubicBezTo>
                  <a:pt x="4720651" y="1060780"/>
                  <a:pt x="4608985" y="778548"/>
                  <a:pt x="4397703" y="577032"/>
                </a:cubicBezTo>
                <a:cubicBezTo>
                  <a:pt x="4190437" y="379178"/>
                  <a:pt x="3810863" y="256843"/>
                  <a:pt x="3405505" y="256843"/>
                </a:cubicBezTo>
                <a:cubicBezTo>
                  <a:pt x="3397125" y="256843"/>
                  <a:pt x="3395290" y="256942"/>
                  <a:pt x="3390728" y="256745"/>
                </a:cubicBezTo>
                <a:cubicBezTo>
                  <a:pt x="3343647" y="254505"/>
                  <a:pt x="3296146" y="253667"/>
                  <a:pt x="3248311" y="254209"/>
                </a:cubicBezTo>
                <a:close/>
                <a:moveTo>
                  <a:pt x="3234416" y="957"/>
                </a:moveTo>
                <a:cubicBezTo>
                  <a:pt x="3289525" y="176"/>
                  <a:pt x="3344580" y="1026"/>
                  <a:pt x="3399505" y="3562"/>
                </a:cubicBezTo>
                <a:cubicBezTo>
                  <a:pt x="3807640" y="3562"/>
                  <a:pt x="4286087" y="119958"/>
                  <a:pt x="4573135" y="393926"/>
                </a:cubicBezTo>
                <a:cubicBezTo>
                  <a:pt x="4835688" y="644386"/>
                  <a:pt x="4974477" y="989913"/>
                  <a:pt x="4974477" y="1393192"/>
                </a:cubicBezTo>
                <a:cubicBezTo>
                  <a:pt x="4974477" y="1820474"/>
                  <a:pt x="4796268" y="2206087"/>
                  <a:pt x="4429735" y="2571954"/>
                </a:cubicBezTo>
                <a:cubicBezTo>
                  <a:pt x="3851027" y="3138397"/>
                  <a:pt x="3606176" y="3542963"/>
                  <a:pt x="3610093" y="3925557"/>
                </a:cubicBezTo>
                <a:cubicBezTo>
                  <a:pt x="3613465" y="4255248"/>
                  <a:pt x="3807640" y="4596470"/>
                  <a:pt x="4203775" y="4968671"/>
                </a:cubicBezTo>
                <a:cubicBezTo>
                  <a:pt x="4204717" y="4969562"/>
                  <a:pt x="4205610" y="4970452"/>
                  <a:pt x="4206503" y="4971343"/>
                </a:cubicBezTo>
                <a:cubicBezTo>
                  <a:pt x="4565895" y="5330183"/>
                  <a:pt x="4552359" y="5913946"/>
                  <a:pt x="4173826" y="6255563"/>
                </a:cubicBezTo>
                <a:cubicBezTo>
                  <a:pt x="3866349" y="6533044"/>
                  <a:pt x="3175132" y="6510576"/>
                  <a:pt x="2757527" y="6442778"/>
                </a:cubicBezTo>
                <a:cubicBezTo>
                  <a:pt x="2349639" y="6376562"/>
                  <a:pt x="1575368" y="6178956"/>
                  <a:pt x="972364" y="5599448"/>
                </a:cubicBezTo>
                <a:cubicBezTo>
                  <a:pt x="363508" y="5014447"/>
                  <a:pt x="0" y="4133259"/>
                  <a:pt x="0" y="3242273"/>
                </a:cubicBezTo>
                <a:cubicBezTo>
                  <a:pt x="0" y="2367270"/>
                  <a:pt x="357211" y="1548289"/>
                  <a:pt x="980049" y="953737"/>
                </a:cubicBezTo>
                <a:cubicBezTo>
                  <a:pt x="1569166" y="391473"/>
                  <a:pt x="2407783" y="12673"/>
                  <a:pt x="3234416" y="957"/>
                </a:cubicBezTo>
                <a:close/>
                <a:moveTo>
                  <a:pt x="5862794" y="0"/>
                </a:moveTo>
                <a:cubicBezTo>
                  <a:pt x="5905189" y="0"/>
                  <a:pt x="5944808" y="21180"/>
                  <a:pt x="5968361" y="56366"/>
                </a:cubicBezTo>
                <a:lnTo>
                  <a:pt x="6335241" y="605537"/>
                </a:lnTo>
                <a:cubicBezTo>
                  <a:pt x="6446560" y="772313"/>
                  <a:pt x="6497285" y="1038807"/>
                  <a:pt x="6497285" y="1215877"/>
                </a:cubicBezTo>
                <a:cubicBezTo>
                  <a:pt x="6497285" y="1416155"/>
                  <a:pt x="6402974" y="1601836"/>
                  <a:pt x="6246037" y="1720459"/>
                </a:cubicBezTo>
                <a:cubicBezTo>
                  <a:pt x="6548953" y="3097866"/>
                  <a:pt x="6587084" y="4641058"/>
                  <a:pt x="6292251" y="6138177"/>
                </a:cubicBezTo>
                <a:cubicBezTo>
                  <a:pt x="6252781" y="6338902"/>
                  <a:pt x="6075514" y="6484595"/>
                  <a:pt x="5870777" y="6484595"/>
                </a:cubicBezTo>
                <a:lnTo>
                  <a:pt x="5862794" y="6484595"/>
                </a:lnTo>
                <a:cubicBezTo>
                  <a:pt x="5653198" y="6484595"/>
                  <a:pt x="5471915" y="6335437"/>
                  <a:pt x="5431652" y="6129962"/>
                </a:cubicBezTo>
                <a:cubicBezTo>
                  <a:pt x="5136918" y="4627053"/>
                  <a:pt x="5177379" y="3079209"/>
                  <a:pt x="5484509" y="1697695"/>
                </a:cubicBezTo>
                <a:cubicBezTo>
                  <a:pt x="5328713" y="1560167"/>
                  <a:pt x="5228254" y="1346228"/>
                  <a:pt x="5228254" y="1139862"/>
                </a:cubicBezTo>
                <a:cubicBezTo>
                  <a:pt x="5228254" y="948739"/>
                  <a:pt x="5284334" y="764247"/>
                  <a:pt x="5390446" y="605438"/>
                </a:cubicBezTo>
                <a:lnTo>
                  <a:pt x="5757178" y="56416"/>
                </a:lnTo>
                <a:cubicBezTo>
                  <a:pt x="5780731" y="21180"/>
                  <a:pt x="5820349" y="0"/>
                  <a:pt x="586279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191D1E6-79CA-4006-A0E9-1CB574ADA1CB}"/>
              </a:ext>
            </a:extLst>
          </p:cNvPr>
          <p:cNvSpPr>
            <a:spLocks noChangeAspect="1"/>
          </p:cNvSpPr>
          <p:nvPr/>
        </p:nvSpPr>
        <p:spPr>
          <a:xfrm>
            <a:off x="14946477" y="2061168"/>
            <a:ext cx="853440" cy="853440"/>
          </a:xfrm>
          <a:custGeom>
            <a:avLst/>
            <a:gdLst>
              <a:gd name="connsiteX0" fmla="*/ 1714500 w 4876800"/>
              <a:gd name="connsiteY0" fmla="*/ 4240006 h 4876800"/>
              <a:gd name="connsiteX1" fmla="*/ 1300829 w 4876800"/>
              <a:gd name="connsiteY1" fmla="*/ 4653629 h 4876800"/>
              <a:gd name="connsiteX2" fmla="*/ 1300762 w 4876800"/>
              <a:gd name="connsiteY2" fmla="*/ 4653744 h 4876800"/>
              <a:gd name="connsiteX3" fmla="*/ 1265853 w 4876800"/>
              <a:gd name="connsiteY3" fmla="*/ 4686300 h 4876800"/>
              <a:gd name="connsiteX4" fmla="*/ 1714500 w 4876800"/>
              <a:gd name="connsiteY4" fmla="*/ 4686300 h 4876800"/>
              <a:gd name="connsiteX5" fmla="*/ 762000 w 4876800"/>
              <a:gd name="connsiteY5" fmla="*/ 3924300 h 4876800"/>
              <a:gd name="connsiteX6" fmla="*/ 571500 w 4876800"/>
              <a:gd name="connsiteY6" fmla="*/ 4114800 h 4876800"/>
              <a:gd name="connsiteX7" fmla="*/ 762000 w 4876800"/>
              <a:gd name="connsiteY7" fmla="*/ 4305300 h 4876800"/>
              <a:gd name="connsiteX8" fmla="*/ 952500 w 4876800"/>
              <a:gd name="connsiteY8" fmla="*/ 4114800 h 4876800"/>
              <a:gd name="connsiteX9" fmla="*/ 762000 w 4876800"/>
              <a:gd name="connsiteY9" fmla="*/ 3924300 h 4876800"/>
              <a:gd name="connsiteX10" fmla="*/ 3771900 w 4876800"/>
              <a:gd name="connsiteY10" fmla="*/ 3733800 h 4876800"/>
              <a:gd name="connsiteX11" fmla="*/ 3867150 w 4876800"/>
              <a:gd name="connsiteY11" fmla="*/ 3829050 h 4876800"/>
              <a:gd name="connsiteX12" fmla="*/ 3771900 w 4876800"/>
              <a:gd name="connsiteY12" fmla="*/ 3924300 h 4876800"/>
              <a:gd name="connsiteX13" fmla="*/ 3676650 w 4876800"/>
              <a:gd name="connsiteY13" fmla="*/ 3829050 h 4876800"/>
              <a:gd name="connsiteX14" fmla="*/ 3771900 w 4876800"/>
              <a:gd name="connsiteY14" fmla="*/ 3733800 h 4876800"/>
              <a:gd name="connsiteX15" fmla="*/ 762000 w 4876800"/>
              <a:gd name="connsiteY15" fmla="*/ 3733800 h 4876800"/>
              <a:gd name="connsiteX16" fmla="*/ 1143000 w 4876800"/>
              <a:gd name="connsiteY16" fmla="*/ 4114800 h 4876800"/>
              <a:gd name="connsiteX17" fmla="*/ 762000 w 4876800"/>
              <a:gd name="connsiteY17" fmla="*/ 4495800 h 4876800"/>
              <a:gd name="connsiteX18" fmla="*/ 381000 w 4876800"/>
              <a:gd name="connsiteY18" fmla="*/ 4114800 h 4876800"/>
              <a:gd name="connsiteX19" fmla="*/ 762000 w 4876800"/>
              <a:gd name="connsiteY19" fmla="*/ 3733800 h 4876800"/>
              <a:gd name="connsiteX20" fmla="*/ 2857500 w 4876800"/>
              <a:gd name="connsiteY20" fmla="*/ 3543300 h 4876800"/>
              <a:gd name="connsiteX21" fmla="*/ 2857500 w 4876800"/>
              <a:gd name="connsiteY21" fmla="*/ 4686300 h 4876800"/>
              <a:gd name="connsiteX22" fmla="*/ 3676650 w 4876800"/>
              <a:gd name="connsiteY22" fmla="*/ 4686300 h 4876800"/>
              <a:gd name="connsiteX23" fmla="*/ 3676650 w 4876800"/>
              <a:gd name="connsiteY23" fmla="*/ 4210050 h 4876800"/>
              <a:gd name="connsiteX24" fmla="*/ 3771900 w 4876800"/>
              <a:gd name="connsiteY24" fmla="*/ 4114800 h 4876800"/>
              <a:gd name="connsiteX25" fmla="*/ 3867150 w 4876800"/>
              <a:gd name="connsiteY25" fmla="*/ 4210050 h 4876800"/>
              <a:gd name="connsiteX26" fmla="*/ 3867150 w 4876800"/>
              <a:gd name="connsiteY26" fmla="*/ 4686300 h 4876800"/>
              <a:gd name="connsiteX27" fmla="*/ 4686300 w 4876800"/>
              <a:gd name="connsiteY27" fmla="*/ 4686300 h 4876800"/>
              <a:gd name="connsiteX28" fmla="*/ 4686300 w 4876800"/>
              <a:gd name="connsiteY28" fmla="*/ 3543300 h 4876800"/>
              <a:gd name="connsiteX29" fmla="*/ 2411092 w 4876800"/>
              <a:gd name="connsiteY29" fmla="*/ 3543300 h 4876800"/>
              <a:gd name="connsiteX30" fmla="*/ 1905000 w 4876800"/>
              <a:gd name="connsiteY30" fmla="*/ 4049392 h 4876800"/>
              <a:gd name="connsiteX31" fmla="*/ 1905000 w 4876800"/>
              <a:gd name="connsiteY31" fmla="*/ 4686300 h 4876800"/>
              <a:gd name="connsiteX32" fmla="*/ 2667000 w 4876800"/>
              <a:gd name="connsiteY32" fmla="*/ 4686300 h 4876800"/>
              <a:gd name="connsiteX33" fmla="*/ 2667000 w 4876800"/>
              <a:gd name="connsiteY33" fmla="*/ 3543300 h 4876800"/>
              <a:gd name="connsiteX34" fmla="*/ 190500 w 4876800"/>
              <a:gd name="connsiteY34" fmla="*/ 3162300 h 4876800"/>
              <a:gd name="connsiteX35" fmla="*/ 190500 w 4876800"/>
              <a:gd name="connsiteY35" fmla="*/ 4114800 h 4876800"/>
              <a:gd name="connsiteX36" fmla="*/ 762000 w 4876800"/>
              <a:gd name="connsiteY36" fmla="*/ 4686300 h 4876800"/>
              <a:gd name="connsiteX37" fmla="*/ 1166184 w 4876800"/>
              <a:gd name="connsiteY37" fmla="*/ 4518908 h 4876800"/>
              <a:gd name="connsiteX38" fmla="*/ 1333500 w 4876800"/>
              <a:gd name="connsiteY38" fmla="*/ 4114800 h 4876800"/>
              <a:gd name="connsiteX39" fmla="*/ 1333500 w 4876800"/>
              <a:gd name="connsiteY39" fmla="*/ 3162300 h 4876800"/>
              <a:gd name="connsiteX40" fmla="*/ 190500 w 4876800"/>
              <a:gd name="connsiteY40" fmla="*/ 2209800 h 4876800"/>
              <a:gd name="connsiteX41" fmla="*/ 190500 w 4876800"/>
              <a:gd name="connsiteY41" fmla="*/ 2971800 h 4876800"/>
              <a:gd name="connsiteX42" fmla="*/ 1333500 w 4876800"/>
              <a:gd name="connsiteY42" fmla="*/ 2971800 h 4876800"/>
              <a:gd name="connsiteX43" fmla="*/ 1333500 w 4876800"/>
              <a:gd name="connsiteY43" fmla="*/ 2209800 h 4876800"/>
              <a:gd name="connsiteX44" fmla="*/ 3052019 w 4876800"/>
              <a:gd name="connsiteY44" fmla="*/ 1016603 h 4876800"/>
              <a:gd name="connsiteX45" fmla="*/ 1524000 w 4876800"/>
              <a:gd name="connsiteY45" fmla="*/ 2544623 h 4876800"/>
              <a:gd name="connsiteX46" fmla="*/ 1524000 w 4876800"/>
              <a:gd name="connsiteY46" fmla="*/ 4114800 h 4876800"/>
              <a:gd name="connsiteX47" fmla="*/ 1522362 w 4876800"/>
              <a:gd name="connsiteY47" fmla="*/ 4162720 h 4876800"/>
              <a:gd name="connsiteX48" fmla="*/ 3860197 w 4876800"/>
              <a:gd name="connsiteY48" fmla="*/ 1824780 h 4876800"/>
              <a:gd name="connsiteX49" fmla="*/ 476250 w 4876800"/>
              <a:gd name="connsiteY49" fmla="*/ 952500 h 4876800"/>
              <a:gd name="connsiteX50" fmla="*/ 571500 w 4876800"/>
              <a:gd name="connsiteY50" fmla="*/ 1047750 h 4876800"/>
              <a:gd name="connsiteX51" fmla="*/ 476250 w 4876800"/>
              <a:gd name="connsiteY51" fmla="*/ 1143000 h 4876800"/>
              <a:gd name="connsiteX52" fmla="*/ 381000 w 4876800"/>
              <a:gd name="connsiteY52" fmla="*/ 1047750 h 4876800"/>
              <a:gd name="connsiteX53" fmla="*/ 476250 w 4876800"/>
              <a:gd name="connsiteY53" fmla="*/ 952500 h 4876800"/>
              <a:gd name="connsiteX54" fmla="*/ 190500 w 4876800"/>
              <a:gd name="connsiteY54" fmla="*/ 190500 h 4876800"/>
              <a:gd name="connsiteX55" fmla="*/ 190500 w 4876800"/>
              <a:gd name="connsiteY55" fmla="*/ 2019300 h 4876800"/>
              <a:gd name="connsiteX56" fmla="*/ 1333500 w 4876800"/>
              <a:gd name="connsiteY56" fmla="*/ 2019300 h 4876800"/>
              <a:gd name="connsiteX57" fmla="*/ 1333500 w 4876800"/>
              <a:gd name="connsiteY57" fmla="*/ 1143000 h 4876800"/>
              <a:gd name="connsiteX58" fmla="*/ 857250 w 4876800"/>
              <a:gd name="connsiteY58" fmla="*/ 1143000 h 4876800"/>
              <a:gd name="connsiteX59" fmla="*/ 762000 w 4876800"/>
              <a:gd name="connsiteY59" fmla="*/ 1047750 h 4876800"/>
              <a:gd name="connsiteX60" fmla="*/ 857250 w 4876800"/>
              <a:gd name="connsiteY60" fmla="*/ 952500 h 4876800"/>
              <a:gd name="connsiteX61" fmla="*/ 1333500 w 4876800"/>
              <a:gd name="connsiteY61" fmla="*/ 952500 h 4876800"/>
              <a:gd name="connsiteX62" fmla="*/ 1333500 w 4876800"/>
              <a:gd name="connsiteY62" fmla="*/ 190500 h 4876800"/>
              <a:gd name="connsiteX63" fmla="*/ 95250 w 4876800"/>
              <a:gd name="connsiteY63" fmla="*/ 0 h 4876800"/>
              <a:gd name="connsiteX64" fmla="*/ 1428750 w 4876800"/>
              <a:gd name="connsiteY64" fmla="*/ 0 h 4876800"/>
              <a:gd name="connsiteX65" fmla="*/ 1524000 w 4876800"/>
              <a:gd name="connsiteY65" fmla="*/ 95250 h 4876800"/>
              <a:gd name="connsiteX66" fmla="*/ 1524000 w 4876800"/>
              <a:gd name="connsiteY66" fmla="*/ 2275208 h 4876800"/>
              <a:gd name="connsiteX67" fmla="*/ 2984639 w 4876800"/>
              <a:gd name="connsiteY67" fmla="*/ 814573 h 4876800"/>
              <a:gd name="connsiteX68" fmla="*/ 3119361 w 4876800"/>
              <a:gd name="connsiteY68" fmla="*/ 814573 h 4876800"/>
              <a:gd name="connsiteX69" fmla="*/ 4062222 w 4876800"/>
              <a:gd name="connsiteY69" fmla="*/ 1757438 h 4876800"/>
              <a:gd name="connsiteX70" fmla="*/ 4062222 w 4876800"/>
              <a:gd name="connsiteY70" fmla="*/ 1892160 h 4876800"/>
              <a:gd name="connsiteX71" fmla="*/ 2601668 w 4876800"/>
              <a:gd name="connsiteY71" fmla="*/ 3352800 h 4876800"/>
              <a:gd name="connsiteX72" fmla="*/ 4781550 w 4876800"/>
              <a:gd name="connsiteY72" fmla="*/ 3352800 h 4876800"/>
              <a:gd name="connsiteX73" fmla="*/ 4876800 w 4876800"/>
              <a:gd name="connsiteY73" fmla="*/ 3448050 h 4876800"/>
              <a:gd name="connsiteX74" fmla="*/ 4876800 w 4876800"/>
              <a:gd name="connsiteY74" fmla="*/ 4781550 h 4876800"/>
              <a:gd name="connsiteX75" fmla="*/ 4781550 w 4876800"/>
              <a:gd name="connsiteY75" fmla="*/ 4876800 h 4876800"/>
              <a:gd name="connsiteX76" fmla="*/ 762000 w 4876800"/>
              <a:gd name="connsiteY76" fmla="*/ 4876800 h 4876800"/>
              <a:gd name="connsiteX77" fmla="*/ 0 w 4876800"/>
              <a:gd name="connsiteY77" fmla="*/ 4114800 h 4876800"/>
              <a:gd name="connsiteX78" fmla="*/ 0 w 4876800"/>
              <a:gd name="connsiteY78" fmla="*/ 95250 h 4876800"/>
              <a:gd name="connsiteX79" fmla="*/ 95250 w 4876800"/>
              <a:gd name="connsiteY7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876800" h="4876800">
                <a:moveTo>
                  <a:pt x="1714500" y="4240006"/>
                </a:moveTo>
                <a:lnTo>
                  <a:pt x="1300829" y="4653629"/>
                </a:lnTo>
                <a:cubicBezTo>
                  <a:pt x="1300791" y="4653667"/>
                  <a:pt x="1300762" y="4653705"/>
                  <a:pt x="1300762" y="4653744"/>
                </a:cubicBezTo>
                <a:cubicBezTo>
                  <a:pt x="1289409" y="4665021"/>
                  <a:pt x="1277759" y="4675804"/>
                  <a:pt x="1265853" y="4686300"/>
                </a:cubicBezTo>
                <a:lnTo>
                  <a:pt x="1714500" y="4686300"/>
                </a:lnTo>
                <a:close/>
                <a:moveTo>
                  <a:pt x="762000" y="3924300"/>
                </a:moveTo>
                <a:cubicBezTo>
                  <a:pt x="656965" y="3924300"/>
                  <a:pt x="571500" y="4009768"/>
                  <a:pt x="571500" y="4114800"/>
                </a:cubicBezTo>
                <a:cubicBezTo>
                  <a:pt x="571500" y="4219832"/>
                  <a:pt x="656965" y="4305300"/>
                  <a:pt x="762000" y="4305300"/>
                </a:cubicBezTo>
                <a:cubicBezTo>
                  <a:pt x="867035" y="4305300"/>
                  <a:pt x="952500" y="4219832"/>
                  <a:pt x="952500" y="4114800"/>
                </a:cubicBezTo>
                <a:cubicBezTo>
                  <a:pt x="952500" y="4009768"/>
                  <a:pt x="867035" y="3924300"/>
                  <a:pt x="762000" y="3924300"/>
                </a:cubicBezTo>
                <a:close/>
                <a:moveTo>
                  <a:pt x="3771900" y="3733800"/>
                </a:moveTo>
                <a:cubicBezTo>
                  <a:pt x="3824478" y="3733800"/>
                  <a:pt x="3867150" y="3776472"/>
                  <a:pt x="3867150" y="3829050"/>
                </a:cubicBezTo>
                <a:cubicBezTo>
                  <a:pt x="3867150" y="3881628"/>
                  <a:pt x="3824478" y="3924300"/>
                  <a:pt x="3771900" y="3924300"/>
                </a:cubicBezTo>
                <a:cubicBezTo>
                  <a:pt x="3719322" y="3924300"/>
                  <a:pt x="3676650" y="3881628"/>
                  <a:pt x="3676650" y="3829050"/>
                </a:cubicBezTo>
                <a:cubicBezTo>
                  <a:pt x="3676650" y="3776472"/>
                  <a:pt x="3719322" y="3733800"/>
                  <a:pt x="3771900" y="3733800"/>
                </a:cubicBezTo>
                <a:close/>
                <a:moveTo>
                  <a:pt x="762000" y="3733800"/>
                </a:moveTo>
                <a:cubicBezTo>
                  <a:pt x="972074" y="3733800"/>
                  <a:pt x="1143000" y="3904726"/>
                  <a:pt x="1143000" y="4114800"/>
                </a:cubicBezTo>
                <a:cubicBezTo>
                  <a:pt x="1143000" y="4324874"/>
                  <a:pt x="972074" y="4495800"/>
                  <a:pt x="762000" y="4495800"/>
                </a:cubicBezTo>
                <a:cubicBezTo>
                  <a:pt x="551929" y="4495800"/>
                  <a:pt x="381000" y="4324874"/>
                  <a:pt x="381000" y="4114800"/>
                </a:cubicBezTo>
                <a:cubicBezTo>
                  <a:pt x="381000" y="3904726"/>
                  <a:pt x="551929" y="3733800"/>
                  <a:pt x="762000" y="3733800"/>
                </a:cubicBezTo>
                <a:close/>
                <a:moveTo>
                  <a:pt x="2857500" y="3543300"/>
                </a:moveTo>
                <a:lnTo>
                  <a:pt x="2857500" y="4686300"/>
                </a:lnTo>
                <a:lnTo>
                  <a:pt x="3676650" y="4686300"/>
                </a:lnTo>
                <a:lnTo>
                  <a:pt x="3676650" y="4210050"/>
                </a:lnTo>
                <a:cubicBezTo>
                  <a:pt x="3676650" y="4157443"/>
                  <a:pt x="3719293" y="4114800"/>
                  <a:pt x="3771900" y="4114800"/>
                </a:cubicBezTo>
                <a:cubicBezTo>
                  <a:pt x="3824507" y="4114800"/>
                  <a:pt x="3867150" y="4157443"/>
                  <a:pt x="3867150" y="4210050"/>
                </a:cubicBezTo>
                <a:lnTo>
                  <a:pt x="3867150" y="4686300"/>
                </a:lnTo>
                <a:lnTo>
                  <a:pt x="4686300" y="4686300"/>
                </a:lnTo>
                <a:lnTo>
                  <a:pt x="4686300" y="3543300"/>
                </a:lnTo>
                <a:close/>
                <a:moveTo>
                  <a:pt x="2411092" y="3543300"/>
                </a:moveTo>
                <a:lnTo>
                  <a:pt x="1905000" y="4049392"/>
                </a:lnTo>
                <a:lnTo>
                  <a:pt x="1905000" y="4686300"/>
                </a:lnTo>
                <a:lnTo>
                  <a:pt x="2667000" y="4686300"/>
                </a:lnTo>
                <a:lnTo>
                  <a:pt x="2667000" y="3543300"/>
                </a:lnTo>
                <a:close/>
                <a:moveTo>
                  <a:pt x="190500" y="3162300"/>
                </a:moveTo>
                <a:lnTo>
                  <a:pt x="190500" y="4114800"/>
                </a:lnTo>
                <a:cubicBezTo>
                  <a:pt x="190500" y="4429944"/>
                  <a:pt x="446857" y="4686300"/>
                  <a:pt x="762000" y="4686300"/>
                </a:cubicBezTo>
                <a:cubicBezTo>
                  <a:pt x="909897" y="4686300"/>
                  <a:pt x="1054741" y="4630226"/>
                  <a:pt x="1166184" y="4518908"/>
                </a:cubicBezTo>
                <a:cubicBezTo>
                  <a:pt x="1274045" y="4410932"/>
                  <a:pt x="1333500" y="4267390"/>
                  <a:pt x="1333500" y="4114800"/>
                </a:cubicBezTo>
                <a:lnTo>
                  <a:pt x="1333500" y="3162300"/>
                </a:lnTo>
                <a:close/>
                <a:moveTo>
                  <a:pt x="190500" y="2209800"/>
                </a:moveTo>
                <a:lnTo>
                  <a:pt x="190500" y="2971800"/>
                </a:lnTo>
                <a:lnTo>
                  <a:pt x="1333500" y="2971800"/>
                </a:lnTo>
                <a:lnTo>
                  <a:pt x="1333500" y="2209800"/>
                </a:lnTo>
                <a:close/>
                <a:moveTo>
                  <a:pt x="3052019" y="1016603"/>
                </a:moveTo>
                <a:lnTo>
                  <a:pt x="1524000" y="2544623"/>
                </a:lnTo>
                <a:lnTo>
                  <a:pt x="1524000" y="4114800"/>
                </a:lnTo>
                <a:cubicBezTo>
                  <a:pt x="1524000" y="4130878"/>
                  <a:pt x="1523333" y="4146833"/>
                  <a:pt x="1522362" y="4162720"/>
                </a:cubicBezTo>
                <a:cubicBezTo>
                  <a:pt x="1659655" y="4025427"/>
                  <a:pt x="1346749" y="4338266"/>
                  <a:pt x="3860197" y="1824780"/>
                </a:cubicBezTo>
                <a:close/>
                <a:moveTo>
                  <a:pt x="476250" y="952500"/>
                </a:moveTo>
                <a:cubicBezTo>
                  <a:pt x="528823" y="952500"/>
                  <a:pt x="571500" y="995172"/>
                  <a:pt x="571500" y="1047750"/>
                </a:cubicBezTo>
                <a:cubicBezTo>
                  <a:pt x="571500" y="1100328"/>
                  <a:pt x="528823" y="1143000"/>
                  <a:pt x="476250" y="1143000"/>
                </a:cubicBezTo>
                <a:cubicBezTo>
                  <a:pt x="423677" y="1143000"/>
                  <a:pt x="381000" y="1100328"/>
                  <a:pt x="381000" y="1047750"/>
                </a:cubicBezTo>
                <a:cubicBezTo>
                  <a:pt x="381000" y="995172"/>
                  <a:pt x="423677" y="952500"/>
                  <a:pt x="476250" y="952500"/>
                </a:cubicBezTo>
                <a:close/>
                <a:moveTo>
                  <a:pt x="190500" y="190500"/>
                </a:moveTo>
                <a:lnTo>
                  <a:pt x="190500" y="2019300"/>
                </a:lnTo>
                <a:lnTo>
                  <a:pt x="1333500" y="2019300"/>
                </a:lnTo>
                <a:lnTo>
                  <a:pt x="1333500" y="1143000"/>
                </a:lnTo>
                <a:lnTo>
                  <a:pt x="857250" y="1143000"/>
                </a:lnTo>
                <a:cubicBezTo>
                  <a:pt x="804639" y="1143000"/>
                  <a:pt x="762000" y="1100356"/>
                  <a:pt x="762000" y="1047750"/>
                </a:cubicBezTo>
                <a:cubicBezTo>
                  <a:pt x="762000" y="995143"/>
                  <a:pt x="804639" y="952500"/>
                  <a:pt x="857250" y="952500"/>
                </a:cubicBezTo>
                <a:lnTo>
                  <a:pt x="1333500" y="952500"/>
                </a:lnTo>
                <a:lnTo>
                  <a:pt x="1333500" y="190500"/>
                </a:lnTo>
                <a:close/>
                <a:moveTo>
                  <a:pt x="95250" y="0"/>
                </a:moveTo>
                <a:lnTo>
                  <a:pt x="1428750" y="0"/>
                </a:lnTo>
                <a:cubicBezTo>
                  <a:pt x="1481356" y="0"/>
                  <a:pt x="1524000" y="42639"/>
                  <a:pt x="1524000" y="95250"/>
                </a:cubicBezTo>
                <a:lnTo>
                  <a:pt x="1524000" y="2275208"/>
                </a:lnTo>
                <a:lnTo>
                  <a:pt x="2984639" y="814573"/>
                </a:lnTo>
                <a:cubicBezTo>
                  <a:pt x="3021844" y="777366"/>
                  <a:pt x="3082157" y="777366"/>
                  <a:pt x="3119361" y="814573"/>
                </a:cubicBezTo>
                <a:lnTo>
                  <a:pt x="4062222" y="1757438"/>
                </a:lnTo>
                <a:cubicBezTo>
                  <a:pt x="4099436" y="1794643"/>
                  <a:pt x="4099436" y="1854955"/>
                  <a:pt x="4062222" y="1892160"/>
                </a:cubicBezTo>
                <a:lnTo>
                  <a:pt x="2601668" y="3352800"/>
                </a:lnTo>
                <a:lnTo>
                  <a:pt x="4781550" y="3352800"/>
                </a:lnTo>
                <a:cubicBezTo>
                  <a:pt x="4834157" y="3352800"/>
                  <a:pt x="4876800" y="3395443"/>
                  <a:pt x="4876800" y="3448050"/>
                </a:cubicBezTo>
                <a:lnTo>
                  <a:pt x="4876800" y="4781550"/>
                </a:lnTo>
                <a:cubicBezTo>
                  <a:pt x="4876800" y="4834157"/>
                  <a:pt x="4834157" y="4876800"/>
                  <a:pt x="4781550" y="4876800"/>
                </a:cubicBezTo>
                <a:lnTo>
                  <a:pt x="762000" y="4876800"/>
                </a:lnTo>
                <a:cubicBezTo>
                  <a:pt x="341821" y="4876800"/>
                  <a:pt x="0" y="4534976"/>
                  <a:pt x="0" y="4114800"/>
                </a:cubicBezTo>
                <a:lnTo>
                  <a:pt x="0" y="95250"/>
                </a:lnTo>
                <a:cubicBezTo>
                  <a:pt x="0" y="42639"/>
                  <a:pt x="42639" y="0"/>
                  <a:pt x="95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9853AA7-4CB0-4776-B507-9BFF16DAE764}"/>
              </a:ext>
            </a:extLst>
          </p:cNvPr>
          <p:cNvSpPr>
            <a:spLocks noChangeAspect="1"/>
          </p:cNvSpPr>
          <p:nvPr/>
        </p:nvSpPr>
        <p:spPr>
          <a:xfrm>
            <a:off x="18257110" y="7421350"/>
            <a:ext cx="820110" cy="853440"/>
          </a:xfrm>
          <a:custGeom>
            <a:avLst/>
            <a:gdLst>
              <a:gd name="connsiteX0" fmla="*/ 1676418 w 4686339"/>
              <a:gd name="connsiteY0" fmla="*/ 4057640 h 4876799"/>
              <a:gd name="connsiteX1" fmla="*/ 1743782 w 4686339"/>
              <a:gd name="connsiteY1" fmla="*/ 4085517 h 4876799"/>
              <a:gd name="connsiteX2" fmla="*/ 1743782 w 4686339"/>
              <a:gd name="connsiteY2" fmla="*/ 4220244 h 4876799"/>
              <a:gd name="connsiteX3" fmla="*/ 1115132 w 4686339"/>
              <a:gd name="connsiteY3" fmla="*/ 4848894 h 4876799"/>
              <a:gd name="connsiteX4" fmla="*/ 980405 w 4686339"/>
              <a:gd name="connsiteY4" fmla="*/ 4848894 h 4876799"/>
              <a:gd name="connsiteX5" fmla="*/ 980405 w 4686339"/>
              <a:gd name="connsiteY5" fmla="*/ 4714204 h 4876799"/>
              <a:gd name="connsiteX6" fmla="*/ 1609055 w 4686339"/>
              <a:gd name="connsiteY6" fmla="*/ 4085517 h 4876799"/>
              <a:gd name="connsiteX7" fmla="*/ 1676418 w 4686339"/>
              <a:gd name="connsiteY7" fmla="*/ 4057640 h 4876799"/>
              <a:gd name="connsiteX8" fmla="*/ 723918 w 4686339"/>
              <a:gd name="connsiteY8" fmla="*/ 4057640 h 4876799"/>
              <a:gd name="connsiteX9" fmla="*/ 791282 w 4686339"/>
              <a:gd name="connsiteY9" fmla="*/ 4085517 h 4876799"/>
              <a:gd name="connsiteX10" fmla="*/ 791282 w 4686339"/>
              <a:gd name="connsiteY10" fmla="*/ 4220244 h 4876799"/>
              <a:gd name="connsiteX11" fmla="*/ 162594 w 4686339"/>
              <a:gd name="connsiteY11" fmla="*/ 4848894 h 4876799"/>
              <a:gd name="connsiteX12" fmla="*/ 27905 w 4686339"/>
              <a:gd name="connsiteY12" fmla="*/ 4848894 h 4876799"/>
              <a:gd name="connsiteX13" fmla="*/ 27905 w 4686339"/>
              <a:gd name="connsiteY13" fmla="*/ 4714167 h 4876799"/>
              <a:gd name="connsiteX14" fmla="*/ 656555 w 4686339"/>
              <a:gd name="connsiteY14" fmla="*/ 4085517 h 4876799"/>
              <a:gd name="connsiteX15" fmla="*/ 723918 w 4686339"/>
              <a:gd name="connsiteY15" fmla="*/ 4057640 h 4876799"/>
              <a:gd name="connsiteX16" fmla="*/ 723918 w 4686339"/>
              <a:gd name="connsiteY16" fmla="*/ 3105112 h 4876799"/>
              <a:gd name="connsiteX17" fmla="*/ 791282 w 4686339"/>
              <a:gd name="connsiteY17" fmla="*/ 3133017 h 4876799"/>
              <a:gd name="connsiteX18" fmla="*/ 791282 w 4686339"/>
              <a:gd name="connsiteY18" fmla="*/ 3267744 h 4876799"/>
              <a:gd name="connsiteX19" fmla="*/ 162594 w 4686339"/>
              <a:gd name="connsiteY19" fmla="*/ 3896394 h 4876799"/>
              <a:gd name="connsiteX20" fmla="*/ 27905 w 4686339"/>
              <a:gd name="connsiteY20" fmla="*/ 3896394 h 4876799"/>
              <a:gd name="connsiteX21" fmla="*/ 27905 w 4686339"/>
              <a:gd name="connsiteY21" fmla="*/ 3761667 h 4876799"/>
              <a:gd name="connsiteX22" fmla="*/ 656555 w 4686339"/>
              <a:gd name="connsiteY22" fmla="*/ 3133017 h 4876799"/>
              <a:gd name="connsiteX23" fmla="*/ 723918 w 4686339"/>
              <a:gd name="connsiteY23" fmla="*/ 3105112 h 4876799"/>
              <a:gd name="connsiteX24" fmla="*/ 2254932 w 4686339"/>
              <a:gd name="connsiteY24" fmla="*/ 2409080 h 4876799"/>
              <a:gd name="connsiteX25" fmla="*/ 1764134 w 4686339"/>
              <a:gd name="connsiteY25" fmla="*/ 3145258 h 4876799"/>
              <a:gd name="connsiteX26" fmla="*/ 2535362 w 4686339"/>
              <a:gd name="connsiteY26" fmla="*/ 2759607 h 4876799"/>
              <a:gd name="connsiteX27" fmla="*/ 3716052 w 4686339"/>
              <a:gd name="connsiteY27" fmla="*/ 1956680 h 4876799"/>
              <a:gd name="connsiteX28" fmla="*/ 3796122 w 4686339"/>
              <a:gd name="connsiteY28" fmla="*/ 2065027 h 4876799"/>
              <a:gd name="connsiteX29" fmla="*/ 3610124 w 4686339"/>
              <a:gd name="connsiteY29" fmla="*/ 3305472 h 4876799"/>
              <a:gd name="connsiteX30" fmla="*/ 3501777 w 4686339"/>
              <a:gd name="connsiteY30" fmla="*/ 3385541 h 4876799"/>
              <a:gd name="connsiteX31" fmla="*/ 3421708 w 4686339"/>
              <a:gd name="connsiteY31" fmla="*/ 3277194 h 4876799"/>
              <a:gd name="connsiteX32" fmla="*/ 3607743 w 4686339"/>
              <a:gd name="connsiteY32" fmla="*/ 2036749 h 4876799"/>
              <a:gd name="connsiteX33" fmla="*/ 3716052 w 4686339"/>
              <a:gd name="connsiteY33" fmla="*/ 1956680 h 4876799"/>
              <a:gd name="connsiteX34" fmla="*/ 3771937 w 4686339"/>
              <a:gd name="connsiteY34" fmla="*/ 1581112 h 4876799"/>
              <a:gd name="connsiteX35" fmla="*/ 3867187 w 4686339"/>
              <a:gd name="connsiteY35" fmla="*/ 1676362 h 4876799"/>
              <a:gd name="connsiteX36" fmla="*/ 3771937 w 4686339"/>
              <a:gd name="connsiteY36" fmla="*/ 1771612 h 4876799"/>
              <a:gd name="connsiteX37" fmla="*/ 3676687 w 4686339"/>
              <a:gd name="connsiteY37" fmla="*/ 1676362 h 4876799"/>
              <a:gd name="connsiteX38" fmla="*/ 3771937 w 4686339"/>
              <a:gd name="connsiteY38" fmla="*/ 1581112 h 4876799"/>
              <a:gd name="connsiteX39" fmla="*/ 3596506 w 4686339"/>
              <a:gd name="connsiteY39" fmla="*/ 879573 h 4876799"/>
              <a:gd name="connsiteX40" fmla="*/ 1764730 w 4686339"/>
              <a:gd name="connsiteY40" fmla="*/ 2112763 h 4876799"/>
              <a:gd name="connsiteX41" fmla="*/ 1639602 w 4686339"/>
              <a:gd name="connsiteY41" fmla="*/ 2988654 h 4876799"/>
              <a:gd name="connsiteX42" fmla="*/ 2168686 w 4686339"/>
              <a:gd name="connsiteY42" fmla="*/ 2195065 h 4876799"/>
              <a:gd name="connsiteX43" fmla="*/ 2169691 w 4686339"/>
              <a:gd name="connsiteY43" fmla="*/ 2193688 h 4876799"/>
              <a:gd name="connsiteX44" fmla="*/ 2173151 w 4686339"/>
              <a:gd name="connsiteY44" fmla="*/ 2189037 h 4876799"/>
              <a:gd name="connsiteX45" fmla="*/ 2175718 w 4686339"/>
              <a:gd name="connsiteY45" fmla="*/ 2185875 h 4876799"/>
              <a:gd name="connsiteX46" fmla="*/ 2178881 w 4686339"/>
              <a:gd name="connsiteY46" fmla="*/ 2182377 h 4876799"/>
              <a:gd name="connsiteX47" fmla="*/ 2182453 w 4686339"/>
              <a:gd name="connsiteY47" fmla="*/ 2178768 h 4876799"/>
              <a:gd name="connsiteX48" fmla="*/ 2183495 w 4686339"/>
              <a:gd name="connsiteY48" fmla="*/ 2177727 h 4876799"/>
              <a:gd name="connsiteX49" fmla="*/ 3994733 w 4686339"/>
              <a:gd name="connsiteY49" fmla="*/ 381855 h 4876799"/>
              <a:gd name="connsiteX50" fmla="*/ 445219 w 4686339"/>
              <a:gd name="connsiteY50" fmla="*/ 1493936 h 4876799"/>
              <a:gd name="connsiteX51" fmla="*/ 1663936 w 4686339"/>
              <a:gd name="connsiteY51" fmla="*/ 1950950 h 4876799"/>
              <a:gd name="connsiteX52" fmla="*/ 4439729 w 4686339"/>
              <a:gd name="connsiteY52" fmla="*/ 363586 h 4876799"/>
              <a:gd name="connsiteX53" fmla="*/ 2377864 w 4686339"/>
              <a:gd name="connsiteY53" fmla="*/ 2257833 h 4876799"/>
              <a:gd name="connsiteX54" fmla="*/ 3718917 w 4686339"/>
              <a:gd name="connsiteY54" fmla="*/ 3934159 h 4876799"/>
              <a:gd name="connsiteX55" fmla="*/ 4603515 w 4686339"/>
              <a:gd name="connsiteY55" fmla="*/ 743 h 4876799"/>
              <a:gd name="connsiteX56" fmla="*/ 4663716 w 4686339"/>
              <a:gd name="connsiteY56" fmla="*/ 33522 h 4876799"/>
              <a:gd name="connsiteX57" fmla="*/ 4663716 w 4686339"/>
              <a:gd name="connsiteY57" fmla="*/ 33560 h 4876799"/>
              <a:gd name="connsiteX58" fmla="*/ 4663790 w 4686339"/>
              <a:gd name="connsiteY58" fmla="*/ 33597 h 4876799"/>
              <a:gd name="connsiteX59" fmla="*/ 4684291 w 4686339"/>
              <a:gd name="connsiteY59" fmla="*/ 114894 h 4876799"/>
              <a:gd name="connsiteX60" fmla="*/ 3865327 w 4686339"/>
              <a:gd name="connsiteY60" fmla="*/ 4171726 h 4876799"/>
              <a:gd name="connsiteX61" fmla="*/ 3697560 w 4686339"/>
              <a:gd name="connsiteY61" fmla="*/ 4212393 h 4876799"/>
              <a:gd name="connsiteX62" fmla="*/ 2657066 w 4686339"/>
              <a:gd name="connsiteY62" fmla="*/ 2911747 h 4876799"/>
              <a:gd name="connsiteX63" fmla="*/ 1528539 w 4686339"/>
              <a:gd name="connsiteY63" fmla="*/ 3476066 h 4876799"/>
              <a:gd name="connsiteX64" fmla="*/ 1391543 w 4686339"/>
              <a:gd name="connsiteY64" fmla="*/ 3378770 h 4876799"/>
              <a:gd name="connsiteX65" fmla="*/ 1391617 w 4686339"/>
              <a:gd name="connsiteY65" fmla="*/ 3377393 h 4876799"/>
              <a:gd name="connsiteX66" fmla="*/ 1571290 w 4686339"/>
              <a:gd name="connsiteY66" fmla="*/ 2119684 h 4876799"/>
              <a:gd name="connsiteX67" fmla="*/ 118951 w 4686339"/>
              <a:gd name="connsiteY67" fmla="*/ 1575047 h 4876799"/>
              <a:gd name="connsiteX68" fmla="*/ 123937 w 4686339"/>
              <a:gd name="connsiteY68" fmla="*/ 1394965 h 4876799"/>
              <a:gd name="connsiteX69" fmla="*/ 4560838 w 4686339"/>
              <a:gd name="connsiteY69" fmla="*/ 4873 h 4876799"/>
              <a:gd name="connsiteX70" fmla="*/ 4603515 w 4686339"/>
              <a:gd name="connsiteY70" fmla="*/ 743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686339" h="4876799">
                <a:moveTo>
                  <a:pt x="1676418" y="4057640"/>
                </a:moveTo>
                <a:cubicBezTo>
                  <a:pt x="1700799" y="4057640"/>
                  <a:pt x="1725179" y="4066932"/>
                  <a:pt x="1743782" y="4085517"/>
                </a:cubicBezTo>
                <a:cubicBezTo>
                  <a:pt x="1780989" y="4122724"/>
                  <a:pt x="1780989" y="4183037"/>
                  <a:pt x="1743782" y="4220244"/>
                </a:cubicBezTo>
                <a:lnTo>
                  <a:pt x="1115132" y="4848894"/>
                </a:lnTo>
                <a:cubicBezTo>
                  <a:pt x="1077925" y="4886101"/>
                  <a:pt x="1017612" y="4886101"/>
                  <a:pt x="980405" y="4848894"/>
                </a:cubicBezTo>
                <a:cubicBezTo>
                  <a:pt x="943198" y="4811687"/>
                  <a:pt x="943198" y="4751374"/>
                  <a:pt x="980405" y="4714204"/>
                </a:cubicBezTo>
                <a:lnTo>
                  <a:pt x="1609055" y="4085517"/>
                </a:lnTo>
                <a:cubicBezTo>
                  <a:pt x="1627658" y="4066932"/>
                  <a:pt x="1652038" y="4057640"/>
                  <a:pt x="1676418" y="4057640"/>
                </a:cubicBezTo>
                <a:close/>
                <a:moveTo>
                  <a:pt x="723918" y="4057640"/>
                </a:moveTo>
                <a:cubicBezTo>
                  <a:pt x="748298" y="4057640"/>
                  <a:pt x="772678" y="4066932"/>
                  <a:pt x="791282" y="4085517"/>
                </a:cubicBezTo>
                <a:cubicBezTo>
                  <a:pt x="828452" y="4122724"/>
                  <a:pt x="828452" y="4183037"/>
                  <a:pt x="791282" y="4220244"/>
                </a:cubicBezTo>
                <a:lnTo>
                  <a:pt x="162594" y="4848894"/>
                </a:lnTo>
                <a:cubicBezTo>
                  <a:pt x="125387" y="4886064"/>
                  <a:pt x="65112" y="4886101"/>
                  <a:pt x="27905" y="4848894"/>
                </a:cubicBezTo>
                <a:cubicBezTo>
                  <a:pt x="-9302" y="4811687"/>
                  <a:pt x="-9302" y="4751374"/>
                  <a:pt x="27905" y="4714167"/>
                </a:cubicBezTo>
                <a:lnTo>
                  <a:pt x="656555" y="4085517"/>
                </a:lnTo>
                <a:cubicBezTo>
                  <a:pt x="675158" y="4066932"/>
                  <a:pt x="699538" y="4057640"/>
                  <a:pt x="723918" y="4057640"/>
                </a:cubicBezTo>
                <a:close/>
                <a:moveTo>
                  <a:pt x="723918" y="3105112"/>
                </a:moveTo>
                <a:cubicBezTo>
                  <a:pt x="748298" y="3105112"/>
                  <a:pt x="772678" y="3114414"/>
                  <a:pt x="791282" y="3133017"/>
                </a:cubicBezTo>
                <a:cubicBezTo>
                  <a:pt x="828452" y="3170224"/>
                  <a:pt x="828452" y="3230537"/>
                  <a:pt x="791282" y="3267744"/>
                </a:cubicBezTo>
                <a:lnTo>
                  <a:pt x="162594" y="3896394"/>
                </a:lnTo>
                <a:cubicBezTo>
                  <a:pt x="125387" y="3933564"/>
                  <a:pt x="65112" y="3933564"/>
                  <a:pt x="27905" y="3896394"/>
                </a:cubicBezTo>
                <a:cubicBezTo>
                  <a:pt x="-9302" y="3859187"/>
                  <a:pt x="-9302" y="3798874"/>
                  <a:pt x="27905" y="3761667"/>
                </a:cubicBezTo>
                <a:lnTo>
                  <a:pt x="656555" y="3133017"/>
                </a:lnTo>
                <a:cubicBezTo>
                  <a:pt x="675158" y="3114414"/>
                  <a:pt x="699538" y="3105112"/>
                  <a:pt x="723918" y="3105112"/>
                </a:cubicBezTo>
                <a:close/>
                <a:moveTo>
                  <a:pt x="2254932" y="2409080"/>
                </a:moveTo>
                <a:lnTo>
                  <a:pt x="1764134" y="3145258"/>
                </a:lnTo>
                <a:lnTo>
                  <a:pt x="2535362" y="2759607"/>
                </a:lnTo>
                <a:close/>
                <a:moveTo>
                  <a:pt x="3716052" y="1956680"/>
                </a:moveTo>
                <a:cubicBezTo>
                  <a:pt x="3768105" y="1964493"/>
                  <a:pt x="3803935" y="2013011"/>
                  <a:pt x="3796122" y="2065027"/>
                </a:cubicBezTo>
                <a:lnTo>
                  <a:pt x="3610124" y="3305472"/>
                </a:lnTo>
                <a:cubicBezTo>
                  <a:pt x="3602310" y="3357524"/>
                  <a:pt x="3553793" y="3393318"/>
                  <a:pt x="3501777" y="3385541"/>
                </a:cubicBezTo>
                <a:cubicBezTo>
                  <a:pt x="3449762" y="3377728"/>
                  <a:pt x="3413894" y="3329247"/>
                  <a:pt x="3421708" y="3277194"/>
                </a:cubicBezTo>
                <a:lnTo>
                  <a:pt x="3607743" y="2036749"/>
                </a:lnTo>
                <a:cubicBezTo>
                  <a:pt x="3615556" y="1984734"/>
                  <a:pt x="3664000" y="1948941"/>
                  <a:pt x="3716052" y="1956680"/>
                </a:cubicBezTo>
                <a:close/>
                <a:moveTo>
                  <a:pt x="3771937" y="1581112"/>
                </a:moveTo>
                <a:cubicBezTo>
                  <a:pt x="3824510" y="1581112"/>
                  <a:pt x="3867187" y="1623788"/>
                  <a:pt x="3867187" y="1676362"/>
                </a:cubicBezTo>
                <a:cubicBezTo>
                  <a:pt x="3867187" y="1728935"/>
                  <a:pt x="3824510" y="1771612"/>
                  <a:pt x="3771937" y="1771612"/>
                </a:cubicBezTo>
                <a:cubicBezTo>
                  <a:pt x="3719363" y="1771612"/>
                  <a:pt x="3676687" y="1728935"/>
                  <a:pt x="3676687" y="1676362"/>
                </a:cubicBezTo>
                <a:cubicBezTo>
                  <a:pt x="3676687" y="1623788"/>
                  <a:pt x="3719363" y="1581112"/>
                  <a:pt x="3771937" y="1581112"/>
                </a:cubicBezTo>
                <a:close/>
                <a:moveTo>
                  <a:pt x="3596506" y="879573"/>
                </a:moveTo>
                <a:lnTo>
                  <a:pt x="1764730" y="2112763"/>
                </a:lnTo>
                <a:lnTo>
                  <a:pt x="1639602" y="2988654"/>
                </a:lnTo>
                <a:lnTo>
                  <a:pt x="2168686" y="2195065"/>
                </a:lnTo>
                <a:cubicBezTo>
                  <a:pt x="2168984" y="2194581"/>
                  <a:pt x="2169356" y="2194172"/>
                  <a:pt x="2169691" y="2193688"/>
                </a:cubicBezTo>
                <a:cubicBezTo>
                  <a:pt x="2170770" y="2192088"/>
                  <a:pt x="2171923" y="2190563"/>
                  <a:pt x="2173151" y="2189037"/>
                </a:cubicBezTo>
                <a:cubicBezTo>
                  <a:pt x="2173970" y="2187958"/>
                  <a:pt x="2174826" y="2186917"/>
                  <a:pt x="2175718" y="2185875"/>
                </a:cubicBezTo>
                <a:cubicBezTo>
                  <a:pt x="2176723" y="2184684"/>
                  <a:pt x="2177802" y="2183531"/>
                  <a:pt x="2178881" y="2182377"/>
                </a:cubicBezTo>
                <a:cubicBezTo>
                  <a:pt x="2180072" y="2181150"/>
                  <a:pt x="2181225" y="2179922"/>
                  <a:pt x="2182453" y="2178768"/>
                </a:cubicBezTo>
                <a:cubicBezTo>
                  <a:pt x="2182825" y="2178433"/>
                  <a:pt x="2183123" y="2178061"/>
                  <a:pt x="2183495" y="2177727"/>
                </a:cubicBezTo>
                <a:close/>
                <a:moveTo>
                  <a:pt x="3994733" y="381855"/>
                </a:moveTo>
                <a:lnTo>
                  <a:pt x="445219" y="1493936"/>
                </a:lnTo>
                <a:lnTo>
                  <a:pt x="1663936" y="1950950"/>
                </a:lnTo>
                <a:close/>
                <a:moveTo>
                  <a:pt x="4439729" y="363586"/>
                </a:moveTo>
                <a:lnTo>
                  <a:pt x="2377864" y="2257833"/>
                </a:lnTo>
                <a:cubicBezTo>
                  <a:pt x="2435424" y="2329792"/>
                  <a:pt x="3657749" y="3857661"/>
                  <a:pt x="3718917" y="3934159"/>
                </a:cubicBezTo>
                <a:close/>
                <a:moveTo>
                  <a:pt x="4603515" y="743"/>
                </a:moveTo>
                <a:cubicBezTo>
                  <a:pt x="4604482" y="1710"/>
                  <a:pt x="4638378" y="3720"/>
                  <a:pt x="4663716" y="33522"/>
                </a:cubicBezTo>
                <a:lnTo>
                  <a:pt x="4663716" y="33560"/>
                </a:lnTo>
                <a:cubicBezTo>
                  <a:pt x="4663753" y="33597"/>
                  <a:pt x="4663753" y="33597"/>
                  <a:pt x="4663790" y="33597"/>
                </a:cubicBezTo>
                <a:cubicBezTo>
                  <a:pt x="4682914" y="56182"/>
                  <a:pt x="4690319" y="86170"/>
                  <a:pt x="4684291" y="114894"/>
                </a:cubicBezTo>
                <a:lnTo>
                  <a:pt x="3865327" y="4171726"/>
                </a:lnTo>
                <a:cubicBezTo>
                  <a:pt x="3849254" y="4251200"/>
                  <a:pt x="3747827" y="4275236"/>
                  <a:pt x="3697560" y="4212393"/>
                </a:cubicBezTo>
                <a:lnTo>
                  <a:pt x="2657066" y="2911747"/>
                </a:lnTo>
                <a:lnTo>
                  <a:pt x="1528539" y="3476066"/>
                </a:lnTo>
                <a:cubicBezTo>
                  <a:pt x="1460041" y="3510296"/>
                  <a:pt x="1381981" y="3453816"/>
                  <a:pt x="1391543" y="3378770"/>
                </a:cubicBezTo>
                <a:cubicBezTo>
                  <a:pt x="1391580" y="3378323"/>
                  <a:pt x="1391543" y="3377877"/>
                  <a:pt x="1391617" y="3377393"/>
                </a:cubicBezTo>
                <a:lnTo>
                  <a:pt x="1571290" y="2119684"/>
                </a:lnTo>
                <a:lnTo>
                  <a:pt x="118951" y="1575047"/>
                </a:lnTo>
                <a:cubicBezTo>
                  <a:pt x="34268" y="1543272"/>
                  <a:pt x="37765" y="1421977"/>
                  <a:pt x="123937" y="1394965"/>
                </a:cubicBezTo>
                <a:lnTo>
                  <a:pt x="4560838" y="4873"/>
                </a:lnTo>
                <a:cubicBezTo>
                  <a:pt x="4576167" y="-299"/>
                  <a:pt x="4589190" y="-745"/>
                  <a:pt x="4603515" y="7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8203214-F7A4-438E-9D14-F09B1DFD3582}"/>
              </a:ext>
            </a:extLst>
          </p:cNvPr>
          <p:cNvSpPr>
            <a:spLocks noChangeAspect="1"/>
          </p:cNvSpPr>
          <p:nvPr/>
        </p:nvSpPr>
        <p:spPr>
          <a:xfrm>
            <a:off x="18287269" y="2080378"/>
            <a:ext cx="700088" cy="853440"/>
          </a:xfrm>
          <a:custGeom>
            <a:avLst/>
            <a:gdLst>
              <a:gd name="connsiteX0" fmla="*/ 4320110 w 5336606"/>
              <a:gd name="connsiteY0" fmla="*/ 3303613 h 6505576"/>
              <a:gd name="connsiteX1" fmla="*/ 4320110 w 5336606"/>
              <a:gd name="connsiteY1" fmla="*/ 5234956 h 6505576"/>
              <a:gd name="connsiteX2" fmla="*/ 4701296 w 5336606"/>
              <a:gd name="connsiteY2" fmla="*/ 5234956 h 6505576"/>
              <a:gd name="connsiteX3" fmla="*/ 5082482 w 5336606"/>
              <a:gd name="connsiteY3" fmla="*/ 4853770 h 6505576"/>
              <a:gd name="connsiteX4" fmla="*/ 5082482 w 5336606"/>
              <a:gd name="connsiteY4" fmla="*/ 3684799 h 6505576"/>
              <a:gd name="connsiteX5" fmla="*/ 4701296 w 5336606"/>
              <a:gd name="connsiteY5" fmla="*/ 3303613 h 6505576"/>
              <a:gd name="connsiteX6" fmla="*/ 2922426 w 5336606"/>
              <a:gd name="connsiteY6" fmla="*/ 3049488 h 6505576"/>
              <a:gd name="connsiteX7" fmla="*/ 3049488 w 5336606"/>
              <a:gd name="connsiteY7" fmla="*/ 3176550 h 6505576"/>
              <a:gd name="connsiteX8" fmla="*/ 2922426 w 5336606"/>
              <a:gd name="connsiteY8" fmla="*/ 3303612 h 6505576"/>
              <a:gd name="connsiteX9" fmla="*/ 2795364 w 5336606"/>
              <a:gd name="connsiteY9" fmla="*/ 3176550 h 6505576"/>
              <a:gd name="connsiteX10" fmla="*/ 2922426 w 5336606"/>
              <a:gd name="connsiteY10" fmla="*/ 3049488 h 6505576"/>
              <a:gd name="connsiteX11" fmla="*/ 1397682 w 5336606"/>
              <a:gd name="connsiteY11" fmla="*/ 3049488 h 6505576"/>
              <a:gd name="connsiteX12" fmla="*/ 2414180 w 5336606"/>
              <a:gd name="connsiteY12" fmla="*/ 3049488 h 6505576"/>
              <a:gd name="connsiteX13" fmla="*/ 2541242 w 5336606"/>
              <a:gd name="connsiteY13" fmla="*/ 3176550 h 6505576"/>
              <a:gd name="connsiteX14" fmla="*/ 2414180 w 5336606"/>
              <a:gd name="connsiteY14" fmla="*/ 3303612 h 6505576"/>
              <a:gd name="connsiteX15" fmla="*/ 1397682 w 5336606"/>
              <a:gd name="connsiteY15" fmla="*/ 3303612 h 6505576"/>
              <a:gd name="connsiteX16" fmla="*/ 1270620 w 5336606"/>
              <a:gd name="connsiteY16" fmla="*/ 3176550 h 6505576"/>
              <a:gd name="connsiteX17" fmla="*/ 1397682 w 5336606"/>
              <a:gd name="connsiteY17" fmla="*/ 3049488 h 6505576"/>
              <a:gd name="connsiteX18" fmla="*/ 254124 w 5336606"/>
              <a:gd name="connsiteY18" fmla="*/ 2795365 h 6505576"/>
              <a:gd name="connsiteX19" fmla="*/ 254124 w 5336606"/>
              <a:gd name="connsiteY19" fmla="*/ 5362018 h 6505576"/>
              <a:gd name="connsiteX20" fmla="*/ 1143559 w 5336606"/>
              <a:gd name="connsiteY20" fmla="*/ 6251452 h 6505576"/>
              <a:gd name="connsiteX21" fmla="*/ 3176552 w 5336606"/>
              <a:gd name="connsiteY21" fmla="*/ 6251452 h 6505576"/>
              <a:gd name="connsiteX22" fmla="*/ 4065986 w 5336606"/>
              <a:gd name="connsiteY22" fmla="*/ 5362018 h 6505576"/>
              <a:gd name="connsiteX23" fmla="*/ 4065986 w 5336606"/>
              <a:gd name="connsiteY23" fmla="*/ 2795365 h 6505576"/>
              <a:gd name="connsiteX24" fmla="*/ 2032993 w 5336606"/>
              <a:gd name="connsiteY24" fmla="*/ 1765914 h 6505576"/>
              <a:gd name="connsiteX25" fmla="*/ 2032993 w 5336606"/>
              <a:gd name="connsiteY25" fmla="*/ 2541241 h 6505576"/>
              <a:gd name="connsiteX26" fmla="*/ 2287117 w 5336606"/>
              <a:gd name="connsiteY26" fmla="*/ 2541241 h 6505576"/>
              <a:gd name="connsiteX27" fmla="*/ 2287117 w 5336606"/>
              <a:gd name="connsiteY27" fmla="*/ 1765914 h 6505576"/>
              <a:gd name="connsiteX28" fmla="*/ 2160055 w 5336606"/>
              <a:gd name="connsiteY28" fmla="*/ 1778869 h 6505576"/>
              <a:gd name="connsiteX29" fmla="*/ 2032993 w 5336606"/>
              <a:gd name="connsiteY29" fmla="*/ 1765914 h 6505576"/>
              <a:gd name="connsiteX30" fmla="*/ 762373 w 5336606"/>
              <a:gd name="connsiteY30" fmla="*/ 1270621 h 6505576"/>
              <a:gd name="connsiteX31" fmla="*/ 762373 w 5336606"/>
              <a:gd name="connsiteY31" fmla="*/ 2541241 h 6505576"/>
              <a:gd name="connsiteX32" fmla="*/ 1016497 w 5336606"/>
              <a:gd name="connsiteY32" fmla="*/ 2541241 h 6505576"/>
              <a:gd name="connsiteX33" fmla="*/ 1016497 w 5336606"/>
              <a:gd name="connsiteY33" fmla="*/ 1270621 h 6505576"/>
              <a:gd name="connsiteX34" fmla="*/ 254124 w 5336606"/>
              <a:gd name="connsiteY34" fmla="*/ 1270621 h 6505576"/>
              <a:gd name="connsiteX35" fmla="*/ 254124 w 5336606"/>
              <a:gd name="connsiteY35" fmla="*/ 2541241 h 6505576"/>
              <a:gd name="connsiteX36" fmla="*/ 508248 w 5336606"/>
              <a:gd name="connsiteY36" fmla="*/ 2541241 h 6505576"/>
              <a:gd name="connsiteX37" fmla="*/ 508248 w 5336606"/>
              <a:gd name="connsiteY37" fmla="*/ 1270621 h 6505576"/>
              <a:gd name="connsiteX38" fmla="*/ 635310 w 5336606"/>
              <a:gd name="connsiteY38" fmla="*/ 411165 h 6505576"/>
              <a:gd name="connsiteX39" fmla="*/ 332645 w 5336606"/>
              <a:gd name="connsiteY39" fmla="*/ 1016497 h 6505576"/>
              <a:gd name="connsiteX40" fmla="*/ 937976 w 5336606"/>
              <a:gd name="connsiteY40" fmla="*/ 1016497 h 6505576"/>
              <a:gd name="connsiteX41" fmla="*/ 2160005 w 5336606"/>
              <a:gd name="connsiteY41" fmla="*/ 354881 h 6505576"/>
              <a:gd name="connsiteX42" fmla="*/ 2107989 w 5336606"/>
              <a:gd name="connsiteY42" fmla="*/ 431763 h 6505576"/>
              <a:gd name="connsiteX43" fmla="*/ 1778869 w 5336606"/>
              <a:gd name="connsiteY43" fmla="*/ 1143559 h 6505576"/>
              <a:gd name="connsiteX44" fmla="*/ 2160055 w 5336606"/>
              <a:gd name="connsiteY44" fmla="*/ 1524745 h 6505576"/>
              <a:gd name="connsiteX45" fmla="*/ 2349159 w 5336606"/>
              <a:gd name="connsiteY45" fmla="*/ 1474615 h 6505576"/>
              <a:gd name="connsiteX46" fmla="*/ 2349159 w 5336606"/>
              <a:gd name="connsiteY46" fmla="*/ 1474565 h 6505576"/>
              <a:gd name="connsiteX47" fmla="*/ 2541242 w 5336606"/>
              <a:gd name="connsiteY47" fmla="*/ 1143559 h 6505576"/>
              <a:gd name="connsiteX48" fmla="*/ 2212915 w 5336606"/>
              <a:gd name="connsiteY48" fmla="*/ 433004 h 6505576"/>
              <a:gd name="connsiteX49" fmla="*/ 2160005 w 5336606"/>
              <a:gd name="connsiteY49" fmla="*/ 354881 h 6505576"/>
              <a:gd name="connsiteX50" fmla="*/ 3303614 w 5336606"/>
              <a:gd name="connsiteY50" fmla="*/ 254124 h 6505576"/>
              <a:gd name="connsiteX51" fmla="*/ 3303614 w 5336606"/>
              <a:gd name="connsiteY51" fmla="*/ 508248 h 6505576"/>
              <a:gd name="connsiteX52" fmla="*/ 3557738 w 5336606"/>
              <a:gd name="connsiteY52" fmla="*/ 508248 h 6505576"/>
              <a:gd name="connsiteX53" fmla="*/ 3684800 w 5336606"/>
              <a:gd name="connsiteY53" fmla="*/ 635310 h 6505576"/>
              <a:gd name="connsiteX54" fmla="*/ 3557738 w 5336606"/>
              <a:gd name="connsiteY54" fmla="*/ 762373 h 6505576"/>
              <a:gd name="connsiteX55" fmla="*/ 3303614 w 5336606"/>
              <a:gd name="connsiteY55" fmla="*/ 762373 h 6505576"/>
              <a:gd name="connsiteX56" fmla="*/ 3303614 w 5336606"/>
              <a:gd name="connsiteY56" fmla="*/ 1016497 h 6505576"/>
              <a:gd name="connsiteX57" fmla="*/ 3557738 w 5336606"/>
              <a:gd name="connsiteY57" fmla="*/ 1016497 h 6505576"/>
              <a:gd name="connsiteX58" fmla="*/ 3684800 w 5336606"/>
              <a:gd name="connsiteY58" fmla="*/ 1143559 h 6505576"/>
              <a:gd name="connsiteX59" fmla="*/ 3557738 w 5336606"/>
              <a:gd name="connsiteY59" fmla="*/ 1270621 h 6505576"/>
              <a:gd name="connsiteX60" fmla="*/ 3303614 w 5336606"/>
              <a:gd name="connsiteY60" fmla="*/ 1270621 h 6505576"/>
              <a:gd name="connsiteX61" fmla="*/ 3303614 w 5336606"/>
              <a:gd name="connsiteY61" fmla="*/ 1524745 h 6505576"/>
              <a:gd name="connsiteX62" fmla="*/ 3557738 w 5336606"/>
              <a:gd name="connsiteY62" fmla="*/ 1524745 h 6505576"/>
              <a:gd name="connsiteX63" fmla="*/ 3684800 w 5336606"/>
              <a:gd name="connsiteY63" fmla="*/ 1651807 h 6505576"/>
              <a:gd name="connsiteX64" fmla="*/ 3557738 w 5336606"/>
              <a:gd name="connsiteY64" fmla="*/ 1778869 h 6505576"/>
              <a:gd name="connsiteX65" fmla="*/ 3303614 w 5336606"/>
              <a:gd name="connsiteY65" fmla="*/ 1778869 h 6505576"/>
              <a:gd name="connsiteX66" fmla="*/ 3303614 w 5336606"/>
              <a:gd name="connsiteY66" fmla="*/ 2032993 h 6505576"/>
              <a:gd name="connsiteX67" fmla="*/ 3557738 w 5336606"/>
              <a:gd name="connsiteY67" fmla="*/ 2032993 h 6505576"/>
              <a:gd name="connsiteX68" fmla="*/ 3684800 w 5336606"/>
              <a:gd name="connsiteY68" fmla="*/ 2160055 h 6505576"/>
              <a:gd name="connsiteX69" fmla="*/ 3557738 w 5336606"/>
              <a:gd name="connsiteY69" fmla="*/ 2287117 h 6505576"/>
              <a:gd name="connsiteX70" fmla="*/ 3303614 w 5336606"/>
              <a:gd name="connsiteY70" fmla="*/ 2287117 h 6505576"/>
              <a:gd name="connsiteX71" fmla="*/ 3303614 w 5336606"/>
              <a:gd name="connsiteY71" fmla="*/ 2541241 h 6505576"/>
              <a:gd name="connsiteX72" fmla="*/ 4065986 w 5336606"/>
              <a:gd name="connsiteY72" fmla="*/ 2541241 h 6505576"/>
              <a:gd name="connsiteX73" fmla="*/ 4065986 w 5336606"/>
              <a:gd name="connsiteY73" fmla="*/ 254124 h 6505576"/>
              <a:gd name="connsiteX74" fmla="*/ 635310 w 5336606"/>
              <a:gd name="connsiteY74" fmla="*/ 0 h 6505576"/>
              <a:gd name="connsiteX75" fmla="*/ 748971 w 5336606"/>
              <a:gd name="connsiteY75" fmla="*/ 70232 h 6505576"/>
              <a:gd name="connsiteX76" fmla="*/ 1257220 w 5336606"/>
              <a:gd name="connsiteY76" fmla="*/ 1086728 h 6505576"/>
              <a:gd name="connsiteX77" fmla="*/ 1270621 w 5336606"/>
              <a:gd name="connsiteY77" fmla="*/ 1143559 h 6505576"/>
              <a:gd name="connsiteX78" fmla="*/ 1270621 w 5336606"/>
              <a:gd name="connsiteY78" fmla="*/ 2541241 h 6505576"/>
              <a:gd name="connsiteX79" fmla="*/ 1778869 w 5336606"/>
              <a:gd name="connsiteY79" fmla="*/ 2541241 h 6505576"/>
              <a:gd name="connsiteX80" fmla="*/ 1778869 w 5336606"/>
              <a:gd name="connsiteY80" fmla="*/ 1651558 h 6505576"/>
              <a:gd name="connsiteX81" fmla="*/ 1524745 w 5336606"/>
              <a:gd name="connsiteY81" fmla="*/ 1143559 h 6505576"/>
              <a:gd name="connsiteX82" fmla="*/ 1897642 w 5336606"/>
              <a:gd name="connsiteY82" fmla="*/ 289166 h 6505576"/>
              <a:gd name="connsiteX83" fmla="*/ 2054335 w 5336606"/>
              <a:gd name="connsiteY83" fmla="*/ 56583 h 6505576"/>
              <a:gd name="connsiteX84" fmla="*/ 2160055 w 5336606"/>
              <a:gd name="connsiteY84" fmla="*/ 0 h 6505576"/>
              <a:gd name="connsiteX85" fmla="*/ 2265774 w 5336606"/>
              <a:gd name="connsiteY85" fmla="*/ 56583 h 6505576"/>
              <a:gd name="connsiteX86" fmla="*/ 2423262 w 5336606"/>
              <a:gd name="connsiteY86" fmla="*/ 290407 h 6505576"/>
              <a:gd name="connsiteX87" fmla="*/ 2795366 w 5336606"/>
              <a:gd name="connsiteY87" fmla="*/ 1143559 h 6505576"/>
              <a:gd name="connsiteX88" fmla="*/ 2541242 w 5336606"/>
              <a:gd name="connsiteY88" fmla="*/ 1651558 h 6505576"/>
              <a:gd name="connsiteX89" fmla="*/ 2541242 w 5336606"/>
              <a:gd name="connsiteY89" fmla="*/ 2541241 h 6505576"/>
              <a:gd name="connsiteX90" fmla="*/ 3049490 w 5336606"/>
              <a:gd name="connsiteY90" fmla="*/ 2541241 h 6505576"/>
              <a:gd name="connsiteX91" fmla="*/ 3049490 w 5336606"/>
              <a:gd name="connsiteY91" fmla="*/ 127062 h 6505576"/>
              <a:gd name="connsiteX92" fmla="*/ 3176552 w 5336606"/>
              <a:gd name="connsiteY92" fmla="*/ 0 h 6505576"/>
              <a:gd name="connsiteX93" fmla="*/ 4193048 w 5336606"/>
              <a:gd name="connsiteY93" fmla="*/ 0 h 6505576"/>
              <a:gd name="connsiteX94" fmla="*/ 4320110 w 5336606"/>
              <a:gd name="connsiteY94" fmla="*/ 127062 h 6505576"/>
              <a:gd name="connsiteX95" fmla="*/ 4320110 w 5336606"/>
              <a:gd name="connsiteY95" fmla="*/ 3049489 h 6505576"/>
              <a:gd name="connsiteX96" fmla="*/ 4701296 w 5336606"/>
              <a:gd name="connsiteY96" fmla="*/ 3049489 h 6505576"/>
              <a:gd name="connsiteX97" fmla="*/ 5336606 w 5336606"/>
              <a:gd name="connsiteY97" fmla="*/ 3684799 h 6505576"/>
              <a:gd name="connsiteX98" fmla="*/ 5336606 w 5336606"/>
              <a:gd name="connsiteY98" fmla="*/ 4853770 h 6505576"/>
              <a:gd name="connsiteX99" fmla="*/ 4701296 w 5336606"/>
              <a:gd name="connsiteY99" fmla="*/ 5489080 h 6505576"/>
              <a:gd name="connsiteX100" fmla="*/ 4313012 w 5336606"/>
              <a:gd name="connsiteY100" fmla="*/ 5489080 h 6505576"/>
              <a:gd name="connsiteX101" fmla="*/ 3176552 w 5336606"/>
              <a:gd name="connsiteY101" fmla="*/ 6505576 h 6505576"/>
              <a:gd name="connsiteX102" fmla="*/ 1143559 w 5336606"/>
              <a:gd name="connsiteY102" fmla="*/ 6505576 h 6505576"/>
              <a:gd name="connsiteX103" fmla="*/ 0 w 5336606"/>
              <a:gd name="connsiteY103" fmla="*/ 5362018 h 6505576"/>
              <a:gd name="connsiteX104" fmla="*/ 0 w 5336606"/>
              <a:gd name="connsiteY104" fmla="*/ 1143559 h 6505576"/>
              <a:gd name="connsiteX105" fmla="*/ 13401 w 5336606"/>
              <a:gd name="connsiteY105" fmla="*/ 1086728 h 6505576"/>
              <a:gd name="connsiteX106" fmla="*/ 521650 w 5336606"/>
              <a:gd name="connsiteY106" fmla="*/ 70232 h 6505576"/>
              <a:gd name="connsiteX107" fmla="*/ 635310 w 5336606"/>
              <a:gd name="connsiteY107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5336606" h="6505576">
                <a:moveTo>
                  <a:pt x="4320110" y="3303613"/>
                </a:moveTo>
                <a:lnTo>
                  <a:pt x="4320110" y="5234956"/>
                </a:lnTo>
                <a:lnTo>
                  <a:pt x="4701296" y="5234956"/>
                </a:lnTo>
                <a:cubicBezTo>
                  <a:pt x="4911494" y="5234956"/>
                  <a:pt x="5082482" y="5063968"/>
                  <a:pt x="5082482" y="4853770"/>
                </a:cubicBezTo>
                <a:lnTo>
                  <a:pt x="5082482" y="3684799"/>
                </a:lnTo>
                <a:cubicBezTo>
                  <a:pt x="5082482" y="3474601"/>
                  <a:pt x="4911494" y="3303613"/>
                  <a:pt x="4701296" y="3303613"/>
                </a:cubicBezTo>
                <a:close/>
                <a:moveTo>
                  <a:pt x="2922426" y="3049488"/>
                </a:moveTo>
                <a:cubicBezTo>
                  <a:pt x="2992559" y="3049488"/>
                  <a:pt x="3049488" y="3106418"/>
                  <a:pt x="3049488" y="3176550"/>
                </a:cubicBezTo>
                <a:cubicBezTo>
                  <a:pt x="3049488" y="3246683"/>
                  <a:pt x="2992559" y="3303612"/>
                  <a:pt x="2922426" y="3303612"/>
                </a:cubicBezTo>
                <a:cubicBezTo>
                  <a:pt x="2852294" y="3303612"/>
                  <a:pt x="2795364" y="3246683"/>
                  <a:pt x="2795364" y="3176550"/>
                </a:cubicBezTo>
                <a:cubicBezTo>
                  <a:pt x="2795364" y="3106418"/>
                  <a:pt x="2852294" y="3049488"/>
                  <a:pt x="2922426" y="3049488"/>
                </a:cubicBezTo>
                <a:close/>
                <a:moveTo>
                  <a:pt x="1397682" y="3049488"/>
                </a:moveTo>
                <a:lnTo>
                  <a:pt x="2414180" y="3049488"/>
                </a:lnTo>
                <a:cubicBezTo>
                  <a:pt x="2484361" y="3049488"/>
                  <a:pt x="2541242" y="3106369"/>
                  <a:pt x="2541242" y="3176550"/>
                </a:cubicBezTo>
                <a:cubicBezTo>
                  <a:pt x="2541242" y="3246732"/>
                  <a:pt x="2484361" y="3303612"/>
                  <a:pt x="2414180" y="3303612"/>
                </a:cubicBezTo>
                <a:lnTo>
                  <a:pt x="1397682" y="3303612"/>
                </a:lnTo>
                <a:cubicBezTo>
                  <a:pt x="1327501" y="3303612"/>
                  <a:pt x="1270620" y="3246732"/>
                  <a:pt x="1270620" y="3176550"/>
                </a:cubicBezTo>
                <a:cubicBezTo>
                  <a:pt x="1270620" y="3106369"/>
                  <a:pt x="1327501" y="3049488"/>
                  <a:pt x="1397682" y="3049488"/>
                </a:cubicBezTo>
                <a:close/>
                <a:moveTo>
                  <a:pt x="254124" y="2795365"/>
                </a:moveTo>
                <a:lnTo>
                  <a:pt x="254124" y="5362018"/>
                </a:lnTo>
                <a:cubicBezTo>
                  <a:pt x="254124" y="5852447"/>
                  <a:pt x="653129" y="6251452"/>
                  <a:pt x="1143559" y="6251452"/>
                </a:cubicBezTo>
                <a:lnTo>
                  <a:pt x="3176552" y="6251452"/>
                </a:lnTo>
                <a:cubicBezTo>
                  <a:pt x="3666981" y="6251452"/>
                  <a:pt x="4065986" y="5852447"/>
                  <a:pt x="4065986" y="5362018"/>
                </a:cubicBezTo>
                <a:lnTo>
                  <a:pt x="4065986" y="2795365"/>
                </a:lnTo>
                <a:close/>
                <a:moveTo>
                  <a:pt x="2032993" y="1765914"/>
                </a:moveTo>
                <a:lnTo>
                  <a:pt x="2032993" y="2541241"/>
                </a:lnTo>
                <a:lnTo>
                  <a:pt x="2287117" y="2541241"/>
                </a:lnTo>
                <a:lnTo>
                  <a:pt x="2287117" y="1765914"/>
                </a:lnTo>
                <a:cubicBezTo>
                  <a:pt x="2245425" y="1774402"/>
                  <a:pt x="2202889" y="1778869"/>
                  <a:pt x="2160055" y="1778869"/>
                </a:cubicBezTo>
                <a:cubicBezTo>
                  <a:pt x="2117221" y="1778869"/>
                  <a:pt x="2074685" y="1774402"/>
                  <a:pt x="2032993" y="1765914"/>
                </a:cubicBezTo>
                <a:close/>
                <a:moveTo>
                  <a:pt x="762373" y="1270621"/>
                </a:moveTo>
                <a:lnTo>
                  <a:pt x="762373" y="2541241"/>
                </a:lnTo>
                <a:lnTo>
                  <a:pt x="1016497" y="2541241"/>
                </a:lnTo>
                <a:lnTo>
                  <a:pt x="1016497" y="1270621"/>
                </a:lnTo>
                <a:close/>
                <a:moveTo>
                  <a:pt x="254124" y="1270621"/>
                </a:moveTo>
                <a:lnTo>
                  <a:pt x="254124" y="2541241"/>
                </a:lnTo>
                <a:lnTo>
                  <a:pt x="508248" y="2541241"/>
                </a:lnTo>
                <a:lnTo>
                  <a:pt x="508248" y="1270621"/>
                </a:lnTo>
                <a:close/>
                <a:moveTo>
                  <a:pt x="635310" y="411165"/>
                </a:moveTo>
                <a:lnTo>
                  <a:pt x="332645" y="1016497"/>
                </a:lnTo>
                <a:lnTo>
                  <a:pt x="937976" y="1016497"/>
                </a:lnTo>
                <a:close/>
                <a:moveTo>
                  <a:pt x="2160005" y="354881"/>
                </a:moveTo>
                <a:cubicBezTo>
                  <a:pt x="2141889" y="381683"/>
                  <a:pt x="2124567" y="407294"/>
                  <a:pt x="2107989" y="431763"/>
                </a:cubicBezTo>
                <a:cubicBezTo>
                  <a:pt x="1848604" y="814389"/>
                  <a:pt x="1778869" y="917229"/>
                  <a:pt x="1778869" y="1143559"/>
                </a:cubicBezTo>
                <a:cubicBezTo>
                  <a:pt x="1778869" y="1350382"/>
                  <a:pt x="1946382" y="1524745"/>
                  <a:pt x="2160055" y="1524745"/>
                </a:cubicBezTo>
                <a:cubicBezTo>
                  <a:pt x="2226464" y="1524745"/>
                  <a:pt x="2291832" y="1507422"/>
                  <a:pt x="2349159" y="1474615"/>
                </a:cubicBezTo>
                <a:lnTo>
                  <a:pt x="2349159" y="1474565"/>
                </a:lnTo>
                <a:cubicBezTo>
                  <a:pt x="2467634" y="1406766"/>
                  <a:pt x="2541242" y="1279902"/>
                  <a:pt x="2541242" y="1143559"/>
                </a:cubicBezTo>
                <a:cubicBezTo>
                  <a:pt x="2541242" y="919364"/>
                  <a:pt x="2474136" y="818409"/>
                  <a:pt x="2212915" y="433004"/>
                </a:cubicBezTo>
                <a:cubicBezTo>
                  <a:pt x="2196089" y="408138"/>
                  <a:pt x="2178469" y="382179"/>
                  <a:pt x="2160005" y="354881"/>
                </a:cubicBezTo>
                <a:close/>
                <a:moveTo>
                  <a:pt x="3303614" y="254124"/>
                </a:moveTo>
                <a:lnTo>
                  <a:pt x="3303614" y="508248"/>
                </a:lnTo>
                <a:lnTo>
                  <a:pt x="3557738" y="508248"/>
                </a:lnTo>
                <a:cubicBezTo>
                  <a:pt x="3627920" y="508248"/>
                  <a:pt x="3684800" y="565129"/>
                  <a:pt x="3684800" y="635310"/>
                </a:cubicBezTo>
                <a:cubicBezTo>
                  <a:pt x="3684800" y="705492"/>
                  <a:pt x="3627920" y="762373"/>
                  <a:pt x="3557738" y="762373"/>
                </a:cubicBezTo>
                <a:lnTo>
                  <a:pt x="3303614" y="762373"/>
                </a:lnTo>
                <a:lnTo>
                  <a:pt x="3303614" y="1016497"/>
                </a:lnTo>
                <a:lnTo>
                  <a:pt x="3557738" y="1016497"/>
                </a:lnTo>
                <a:cubicBezTo>
                  <a:pt x="3627920" y="1016497"/>
                  <a:pt x="3684800" y="1073377"/>
                  <a:pt x="3684800" y="1143559"/>
                </a:cubicBezTo>
                <a:cubicBezTo>
                  <a:pt x="3684800" y="1213740"/>
                  <a:pt x="3627920" y="1270621"/>
                  <a:pt x="3557738" y="1270621"/>
                </a:cubicBezTo>
                <a:lnTo>
                  <a:pt x="3303614" y="1270621"/>
                </a:lnTo>
                <a:lnTo>
                  <a:pt x="3303614" y="1524745"/>
                </a:lnTo>
                <a:lnTo>
                  <a:pt x="3557738" y="1524745"/>
                </a:lnTo>
                <a:cubicBezTo>
                  <a:pt x="3627920" y="1524745"/>
                  <a:pt x="3684800" y="1581625"/>
                  <a:pt x="3684800" y="1651807"/>
                </a:cubicBezTo>
                <a:cubicBezTo>
                  <a:pt x="3684800" y="1721989"/>
                  <a:pt x="3627920" y="1778869"/>
                  <a:pt x="3557738" y="1778869"/>
                </a:cubicBezTo>
                <a:lnTo>
                  <a:pt x="3303614" y="1778869"/>
                </a:lnTo>
                <a:lnTo>
                  <a:pt x="3303614" y="2032993"/>
                </a:lnTo>
                <a:lnTo>
                  <a:pt x="3557738" y="2032993"/>
                </a:lnTo>
                <a:cubicBezTo>
                  <a:pt x="3627920" y="2032993"/>
                  <a:pt x="3684800" y="2089873"/>
                  <a:pt x="3684800" y="2160055"/>
                </a:cubicBezTo>
                <a:cubicBezTo>
                  <a:pt x="3684800" y="2230237"/>
                  <a:pt x="3627920" y="2287117"/>
                  <a:pt x="3557738" y="2287117"/>
                </a:cubicBezTo>
                <a:lnTo>
                  <a:pt x="3303614" y="2287117"/>
                </a:lnTo>
                <a:lnTo>
                  <a:pt x="3303614" y="2541241"/>
                </a:lnTo>
                <a:lnTo>
                  <a:pt x="4065986" y="2541241"/>
                </a:lnTo>
                <a:lnTo>
                  <a:pt x="4065986" y="254124"/>
                </a:lnTo>
                <a:close/>
                <a:moveTo>
                  <a:pt x="635310" y="0"/>
                </a:moveTo>
                <a:cubicBezTo>
                  <a:pt x="683455" y="0"/>
                  <a:pt x="727430" y="27200"/>
                  <a:pt x="748971" y="70232"/>
                </a:cubicBezTo>
                <a:lnTo>
                  <a:pt x="1257220" y="1086728"/>
                </a:lnTo>
                <a:cubicBezTo>
                  <a:pt x="1265310" y="1102909"/>
                  <a:pt x="1270621" y="1123656"/>
                  <a:pt x="1270621" y="1143559"/>
                </a:cubicBezTo>
                <a:lnTo>
                  <a:pt x="1270621" y="2541241"/>
                </a:lnTo>
                <a:lnTo>
                  <a:pt x="1778869" y="2541241"/>
                </a:lnTo>
                <a:lnTo>
                  <a:pt x="1778869" y="1651558"/>
                </a:lnTo>
                <a:cubicBezTo>
                  <a:pt x="1620537" y="1532537"/>
                  <a:pt x="1524745" y="1344326"/>
                  <a:pt x="1524745" y="1143559"/>
                </a:cubicBezTo>
                <a:cubicBezTo>
                  <a:pt x="1524745" y="839205"/>
                  <a:pt x="1626295" y="689411"/>
                  <a:pt x="1897642" y="289166"/>
                </a:cubicBezTo>
                <a:cubicBezTo>
                  <a:pt x="1943900" y="220920"/>
                  <a:pt x="1996313" y="143640"/>
                  <a:pt x="2054335" y="56583"/>
                </a:cubicBezTo>
                <a:cubicBezTo>
                  <a:pt x="2077911" y="21244"/>
                  <a:pt x="2117568" y="0"/>
                  <a:pt x="2160055" y="0"/>
                </a:cubicBezTo>
                <a:cubicBezTo>
                  <a:pt x="2202541" y="0"/>
                  <a:pt x="2242248" y="21244"/>
                  <a:pt x="2265774" y="56583"/>
                </a:cubicBezTo>
                <a:cubicBezTo>
                  <a:pt x="2324143" y="144186"/>
                  <a:pt x="2376805" y="221863"/>
                  <a:pt x="2423262" y="290407"/>
                </a:cubicBezTo>
                <a:cubicBezTo>
                  <a:pt x="2677138" y="665041"/>
                  <a:pt x="2795366" y="829130"/>
                  <a:pt x="2795366" y="1143559"/>
                </a:cubicBezTo>
                <a:cubicBezTo>
                  <a:pt x="2795366" y="1344277"/>
                  <a:pt x="2699572" y="1532487"/>
                  <a:pt x="2541242" y="1651558"/>
                </a:cubicBezTo>
                <a:lnTo>
                  <a:pt x="2541242" y="2541241"/>
                </a:lnTo>
                <a:lnTo>
                  <a:pt x="3049490" y="2541241"/>
                </a:lnTo>
                <a:lnTo>
                  <a:pt x="3049490" y="127062"/>
                </a:lnTo>
                <a:cubicBezTo>
                  <a:pt x="3049490" y="56881"/>
                  <a:pt x="3106370" y="0"/>
                  <a:pt x="3176552" y="0"/>
                </a:cubicBezTo>
                <a:lnTo>
                  <a:pt x="4193048" y="0"/>
                </a:lnTo>
                <a:cubicBezTo>
                  <a:pt x="4263230" y="0"/>
                  <a:pt x="4320110" y="56881"/>
                  <a:pt x="4320110" y="127062"/>
                </a:cubicBezTo>
                <a:cubicBezTo>
                  <a:pt x="4320110" y="234172"/>
                  <a:pt x="4320110" y="2941039"/>
                  <a:pt x="4320110" y="3049489"/>
                </a:cubicBezTo>
                <a:lnTo>
                  <a:pt x="4701296" y="3049489"/>
                </a:lnTo>
                <a:cubicBezTo>
                  <a:pt x="5051610" y="3049489"/>
                  <a:pt x="5336606" y="3334485"/>
                  <a:pt x="5336606" y="3684799"/>
                </a:cubicBezTo>
                <a:lnTo>
                  <a:pt x="5336606" y="4853770"/>
                </a:lnTo>
                <a:cubicBezTo>
                  <a:pt x="5336606" y="5204083"/>
                  <a:pt x="5051610" y="5489080"/>
                  <a:pt x="4701296" y="5489080"/>
                </a:cubicBezTo>
                <a:lnTo>
                  <a:pt x="4313012" y="5489080"/>
                </a:lnTo>
                <a:cubicBezTo>
                  <a:pt x="4249581" y="6060064"/>
                  <a:pt x="3764164" y="6505576"/>
                  <a:pt x="3176552" y="6505576"/>
                </a:cubicBezTo>
                <a:lnTo>
                  <a:pt x="1143559" y="6505576"/>
                </a:lnTo>
                <a:cubicBezTo>
                  <a:pt x="513013" y="6505576"/>
                  <a:pt x="0" y="5992563"/>
                  <a:pt x="0" y="5362018"/>
                </a:cubicBezTo>
                <a:lnTo>
                  <a:pt x="0" y="1143559"/>
                </a:lnTo>
                <a:cubicBezTo>
                  <a:pt x="0" y="1124003"/>
                  <a:pt x="5212" y="1103107"/>
                  <a:pt x="13401" y="1086728"/>
                </a:cubicBezTo>
                <a:lnTo>
                  <a:pt x="521650" y="70232"/>
                </a:lnTo>
                <a:cubicBezTo>
                  <a:pt x="543191" y="27200"/>
                  <a:pt x="587166" y="0"/>
                  <a:pt x="63531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BEE108F-A348-4067-A8DE-79AF15285572}"/>
              </a:ext>
            </a:extLst>
          </p:cNvPr>
          <p:cNvSpPr>
            <a:spLocks noChangeAspect="1"/>
          </p:cNvSpPr>
          <p:nvPr/>
        </p:nvSpPr>
        <p:spPr>
          <a:xfrm>
            <a:off x="21474711" y="10115432"/>
            <a:ext cx="853440" cy="853440"/>
          </a:xfrm>
          <a:custGeom>
            <a:avLst/>
            <a:gdLst>
              <a:gd name="connsiteX0" fmla="*/ 1676400 w 4876800"/>
              <a:gd name="connsiteY0" fmla="*/ 3105150 h 4876800"/>
              <a:gd name="connsiteX1" fmla="*/ 1771650 w 4876800"/>
              <a:gd name="connsiteY1" fmla="*/ 3200400 h 4876800"/>
              <a:gd name="connsiteX2" fmla="*/ 1676400 w 4876800"/>
              <a:gd name="connsiteY2" fmla="*/ 3295650 h 4876800"/>
              <a:gd name="connsiteX3" fmla="*/ 1581150 w 4876800"/>
              <a:gd name="connsiteY3" fmla="*/ 3200400 h 4876800"/>
              <a:gd name="connsiteX4" fmla="*/ 1676400 w 4876800"/>
              <a:gd name="connsiteY4" fmla="*/ 3105150 h 4876800"/>
              <a:gd name="connsiteX5" fmla="*/ 3295650 w 4876800"/>
              <a:gd name="connsiteY5" fmla="*/ 2287339 h 4876800"/>
              <a:gd name="connsiteX6" fmla="*/ 2763626 w 4876800"/>
              <a:gd name="connsiteY6" fmla="*/ 2819400 h 4876800"/>
              <a:gd name="connsiteX7" fmla="*/ 3049376 w 4876800"/>
              <a:gd name="connsiteY7" fmla="*/ 3105150 h 4876800"/>
              <a:gd name="connsiteX8" fmla="*/ 3676650 w 4876800"/>
              <a:gd name="connsiteY8" fmla="*/ 3105150 h 4876800"/>
              <a:gd name="connsiteX9" fmla="*/ 3676650 w 4876800"/>
              <a:gd name="connsiteY9" fmla="*/ 2668339 h 4876800"/>
              <a:gd name="connsiteX10" fmla="*/ 1771650 w 4876800"/>
              <a:gd name="connsiteY10" fmla="*/ 2096876 h 4876800"/>
              <a:gd name="connsiteX11" fmla="*/ 1200150 w 4876800"/>
              <a:gd name="connsiteY11" fmla="*/ 2668376 h 4876800"/>
              <a:gd name="connsiteX12" fmla="*/ 1200150 w 4876800"/>
              <a:gd name="connsiteY12" fmla="*/ 3105150 h 4876800"/>
              <a:gd name="connsiteX13" fmla="*/ 1295400 w 4876800"/>
              <a:gd name="connsiteY13" fmla="*/ 3105150 h 4876800"/>
              <a:gd name="connsiteX14" fmla="*/ 1390650 w 4876800"/>
              <a:gd name="connsiteY14" fmla="*/ 3200400 h 4876800"/>
              <a:gd name="connsiteX15" fmla="*/ 1295400 w 4876800"/>
              <a:gd name="connsiteY15" fmla="*/ 3295650 h 4876800"/>
              <a:gd name="connsiteX16" fmla="*/ 1200150 w 4876800"/>
              <a:gd name="connsiteY16" fmla="*/ 3295650 h 4876800"/>
              <a:gd name="connsiteX17" fmla="*/ 1200150 w 4876800"/>
              <a:gd name="connsiteY17" fmla="*/ 3676650 h 4876800"/>
              <a:gd name="connsiteX18" fmla="*/ 3676650 w 4876800"/>
              <a:gd name="connsiteY18" fmla="*/ 3676650 h 4876800"/>
              <a:gd name="connsiteX19" fmla="*/ 3676650 w 4876800"/>
              <a:gd name="connsiteY19" fmla="*/ 3295650 h 4876800"/>
              <a:gd name="connsiteX20" fmla="*/ 2057400 w 4876800"/>
              <a:gd name="connsiteY20" fmla="*/ 3295650 h 4876800"/>
              <a:gd name="connsiteX21" fmla="*/ 1962150 w 4876800"/>
              <a:gd name="connsiteY21" fmla="*/ 3200400 h 4876800"/>
              <a:gd name="connsiteX22" fmla="*/ 2057400 w 4876800"/>
              <a:gd name="connsiteY22" fmla="*/ 3105150 h 4876800"/>
              <a:gd name="connsiteX23" fmla="*/ 2779923 w 4876800"/>
              <a:gd name="connsiteY23" fmla="*/ 3105150 h 4876800"/>
              <a:gd name="connsiteX24" fmla="*/ 1771650 w 4876800"/>
              <a:gd name="connsiteY24" fmla="*/ 2096876 h 4876800"/>
              <a:gd name="connsiteX25" fmla="*/ 2628900 w 4876800"/>
              <a:gd name="connsiteY25" fmla="*/ 1771650 h 4876800"/>
              <a:gd name="connsiteX26" fmla="*/ 2533650 w 4876800"/>
              <a:gd name="connsiteY26" fmla="*/ 1866900 h 4876800"/>
              <a:gd name="connsiteX27" fmla="*/ 2628900 w 4876800"/>
              <a:gd name="connsiteY27" fmla="*/ 1962150 h 4876800"/>
              <a:gd name="connsiteX28" fmla="*/ 2724150 w 4876800"/>
              <a:gd name="connsiteY28" fmla="*/ 1866900 h 4876800"/>
              <a:gd name="connsiteX29" fmla="*/ 2628900 w 4876800"/>
              <a:gd name="connsiteY29" fmla="*/ 1771650 h 4876800"/>
              <a:gd name="connsiteX30" fmla="*/ 2628900 w 4876800"/>
              <a:gd name="connsiteY30" fmla="*/ 1581150 h 4876800"/>
              <a:gd name="connsiteX31" fmla="*/ 2914650 w 4876800"/>
              <a:gd name="connsiteY31" fmla="*/ 1866900 h 4876800"/>
              <a:gd name="connsiteX32" fmla="*/ 2628900 w 4876800"/>
              <a:gd name="connsiteY32" fmla="*/ 2152650 h 4876800"/>
              <a:gd name="connsiteX33" fmla="*/ 2343150 w 4876800"/>
              <a:gd name="connsiteY33" fmla="*/ 1866900 h 4876800"/>
              <a:gd name="connsiteX34" fmla="*/ 2628900 w 4876800"/>
              <a:gd name="connsiteY34" fmla="*/ 1581150 h 4876800"/>
              <a:gd name="connsiteX35" fmla="*/ 1200150 w 4876800"/>
              <a:gd name="connsiteY35" fmla="*/ 1200150 h 4876800"/>
              <a:gd name="connsiteX36" fmla="*/ 1200150 w 4876800"/>
              <a:gd name="connsiteY36" fmla="*/ 2398923 h 4876800"/>
              <a:gd name="connsiteX37" fmla="*/ 1704305 w 4876800"/>
              <a:gd name="connsiteY37" fmla="*/ 1894805 h 4876800"/>
              <a:gd name="connsiteX38" fmla="*/ 1838995 w 4876800"/>
              <a:gd name="connsiteY38" fmla="*/ 1894805 h 4876800"/>
              <a:gd name="connsiteX39" fmla="*/ 2628900 w 4876800"/>
              <a:gd name="connsiteY39" fmla="*/ 2684673 h 4876800"/>
              <a:gd name="connsiteX40" fmla="*/ 3228305 w 4876800"/>
              <a:gd name="connsiteY40" fmla="*/ 2085305 h 4876800"/>
              <a:gd name="connsiteX41" fmla="*/ 3362995 w 4876800"/>
              <a:gd name="connsiteY41" fmla="*/ 2085305 h 4876800"/>
              <a:gd name="connsiteX42" fmla="*/ 3676650 w 4876800"/>
              <a:gd name="connsiteY42" fmla="*/ 2398923 h 4876800"/>
              <a:gd name="connsiteX43" fmla="*/ 3676650 w 4876800"/>
              <a:gd name="connsiteY43" fmla="*/ 1200150 h 4876800"/>
              <a:gd name="connsiteX44" fmla="*/ 1104900 w 4876800"/>
              <a:gd name="connsiteY44" fmla="*/ 1009650 h 4876800"/>
              <a:gd name="connsiteX45" fmla="*/ 3771900 w 4876800"/>
              <a:gd name="connsiteY45" fmla="*/ 1009650 h 4876800"/>
              <a:gd name="connsiteX46" fmla="*/ 3867150 w 4876800"/>
              <a:gd name="connsiteY46" fmla="*/ 1104900 h 4876800"/>
              <a:gd name="connsiteX47" fmla="*/ 3867150 w 4876800"/>
              <a:gd name="connsiteY47" fmla="*/ 3771900 h 4876800"/>
              <a:gd name="connsiteX48" fmla="*/ 3771900 w 4876800"/>
              <a:gd name="connsiteY48" fmla="*/ 3867150 h 4876800"/>
              <a:gd name="connsiteX49" fmla="*/ 1104900 w 4876800"/>
              <a:gd name="connsiteY49" fmla="*/ 3867150 h 4876800"/>
              <a:gd name="connsiteX50" fmla="*/ 1009650 w 4876800"/>
              <a:gd name="connsiteY50" fmla="*/ 3771900 h 4876800"/>
              <a:gd name="connsiteX51" fmla="*/ 1009650 w 4876800"/>
              <a:gd name="connsiteY51" fmla="*/ 1104900 h 4876800"/>
              <a:gd name="connsiteX52" fmla="*/ 1104900 w 4876800"/>
              <a:gd name="connsiteY52" fmla="*/ 1009650 h 4876800"/>
              <a:gd name="connsiteX53" fmla="*/ 571500 w 4876800"/>
              <a:gd name="connsiteY53" fmla="*/ 571500 h 4876800"/>
              <a:gd name="connsiteX54" fmla="*/ 571500 w 4876800"/>
              <a:gd name="connsiteY54" fmla="*/ 4305300 h 4876800"/>
              <a:gd name="connsiteX55" fmla="*/ 4305300 w 4876800"/>
              <a:gd name="connsiteY55" fmla="*/ 4305300 h 4876800"/>
              <a:gd name="connsiteX56" fmla="*/ 4305300 w 4876800"/>
              <a:gd name="connsiteY56" fmla="*/ 571500 h 4876800"/>
              <a:gd name="connsiteX57" fmla="*/ 476250 w 4876800"/>
              <a:gd name="connsiteY57" fmla="*/ 0 h 4876800"/>
              <a:gd name="connsiteX58" fmla="*/ 571500 w 4876800"/>
              <a:gd name="connsiteY58" fmla="*/ 95250 h 4876800"/>
              <a:gd name="connsiteX59" fmla="*/ 571500 w 4876800"/>
              <a:gd name="connsiteY59" fmla="*/ 381000 h 4876800"/>
              <a:gd name="connsiteX60" fmla="*/ 4305300 w 4876800"/>
              <a:gd name="connsiteY60" fmla="*/ 381000 h 4876800"/>
              <a:gd name="connsiteX61" fmla="*/ 4305300 w 4876800"/>
              <a:gd name="connsiteY61" fmla="*/ 95250 h 4876800"/>
              <a:gd name="connsiteX62" fmla="*/ 4400550 w 4876800"/>
              <a:gd name="connsiteY62" fmla="*/ 0 h 4876800"/>
              <a:gd name="connsiteX63" fmla="*/ 4495800 w 4876800"/>
              <a:gd name="connsiteY63" fmla="*/ 95250 h 4876800"/>
              <a:gd name="connsiteX64" fmla="*/ 4495800 w 4876800"/>
              <a:gd name="connsiteY64" fmla="*/ 381000 h 4876800"/>
              <a:gd name="connsiteX65" fmla="*/ 4781550 w 4876800"/>
              <a:gd name="connsiteY65" fmla="*/ 381000 h 4876800"/>
              <a:gd name="connsiteX66" fmla="*/ 4876800 w 4876800"/>
              <a:gd name="connsiteY66" fmla="*/ 476250 h 4876800"/>
              <a:gd name="connsiteX67" fmla="*/ 4781550 w 4876800"/>
              <a:gd name="connsiteY67" fmla="*/ 571500 h 4876800"/>
              <a:gd name="connsiteX68" fmla="*/ 4495800 w 4876800"/>
              <a:gd name="connsiteY68" fmla="*/ 571500 h 4876800"/>
              <a:gd name="connsiteX69" fmla="*/ 4495800 w 4876800"/>
              <a:gd name="connsiteY69" fmla="*/ 4305300 h 4876800"/>
              <a:gd name="connsiteX70" fmla="*/ 4781550 w 4876800"/>
              <a:gd name="connsiteY70" fmla="*/ 4305300 h 4876800"/>
              <a:gd name="connsiteX71" fmla="*/ 4876800 w 4876800"/>
              <a:gd name="connsiteY71" fmla="*/ 4400550 h 4876800"/>
              <a:gd name="connsiteX72" fmla="*/ 4781550 w 4876800"/>
              <a:gd name="connsiteY72" fmla="*/ 4495800 h 4876800"/>
              <a:gd name="connsiteX73" fmla="*/ 4495800 w 4876800"/>
              <a:gd name="connsiteY73" fmla="*/ 4495800 h 4876800"/>
              <a:gd name="connsiteX74" fmla="*/ 4495800 w 4876800"/>
              <a:gd name="connsiteY74" fmla="*/ 4781550 h 4876800"/>
              <a:gd name="connsiteX75" fmla="*/ 4400550 w 4876800"/>
              <a:gd name="connsiteY75" fmla="*/ 4876800 h 4876800"/>
              <a:gd name="connsiteX76" fmla="*/ 4305300 w 4876800"/>
              <a:gd name="connsiteY76" fmla="*/ 4781550 h 4876800"/>
              <a:gd name="connsiteX77" fmla="*/ 4305300 w 4876800"/>
              <a:gd name="connsiteY77" fmla="*/ 4495800 h 4876800"/>
              <a:gd name="connsiteX78" fmla="*/ 571500 w 4876800"/>
              <a:gd name="connsiteY78" fmla="*/ 4495800 h 4876800"/>
              <a:gd name="connsiteX79" fmla="*/ 571500 w 4876800"/>
              <a:gd name="connsiteY79" fmla="*/ 4781550 h 4876800"/>
              <a:gd name="connsiteX80" fmla="*/ 476250 w 4876800"/>
              <a:gd name="connsiteY80" fmla="*/ 4876800 h 4876800"/>
              <a:gd name="connsiteX81" fmla="*/ 381000 w 4876800"/>
              <a:gd name="connsiteY81" fmla="*/ 4781550 h 4876800"/>
              <a:gd name="connsiteX82" fmla="*/ 381000 w 4876800"/>
              <a:gd name="connsiteY82" fmla="*/ 4495800 h 4876800"/>
              <a:gd name="connsiteX83" fmla="*/ 95250 w 4876800"/>
              <a:gd name="connsiteY83" fmla="*/ 4495800 h 4876800"/>
              <a:gd name="connsiteX84" fmla="*/ 0 w 4876800"/>
              <a:gd name="connsiteY84" fmla="*/ 4400550 h 4876800"/>
              <a:gd name="connsiteX85" fmla="*/ 95250 w 4876800"/>
              <a:gd name="connsiteY85" fmla="*/ 4305300 h 4876800"/>
              <a:gd name="connsiteX86" fmla="*/ 381000 w 4876800"/>
              <a:gd name="connsiteY86" fmla="*/ 4305300 h 4876800"/>
              <a:gd name="connsiteX87" fmla="*/ 381000 w 4876800"/>
              <a:gd name="connsiteY87" fmla="*/ 571500 h 4876800"/>
              <a:gd name="connsiteX88" fmla="*/ 95250 w 4876800"/>
              <a:gd name="connsiteY88" fmla="*/ 571500 h 4876800"/>
              <a:gd name="connsiteX89" fmla="*/ 0 w 4876800"/>
              <a:gd name="connsiteY89" fmla="*/ 476250 h 4876800"/>
              <a:gd name="connsiteX90" fmla="*/ 95250 w 4876800"/>
              <a:gd name="connsiteY90" fmla="*/ 381000 h 4876800"/>
              <a:gd name="connsiteX91" fmla="*/ 381000 w 4876800"/>
              <a:gd name="connsiteY91" fmla="*/ 381000 h 4876800"/>
              <a:gd name="connsiteX92" fmla="*/ 381000 w 4876800"/>
              <a:gd name="connsiteY92" fmla="*/ 95250 h 4876800"/>
              <a:gd name="connsiteX93" fmla="*/ 476250 w 4876800"/>
              <a:gd name="connsiteY93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4876800" h="4876800">
                <a:moveTo>
                  <a:pt x="1676400" y="3105150"/>
                </a:moveTo>
                <a:cubicBezTo>
                  <a:pt x="1728973" y="3105150"/>
                  <a:pt x="1771650" y="3147826"/>
                  <a:pt x="1771650" y="3200400"/>
                </a:cubicBezTo>
                <a:cubicBezTo>
                  <a:pt x="1771650" y="3252973"/>
                  <a:pt x="1728973" y="3295650"/>
                  <a:pt x="1676400" y="3295650"/>
                </a:cubicBezTo>
                <a:cubicBezTo>
                  <a:pt x="1623826" y="3295650"/>
                  <a:pt x="1581150" y="3252973"/>
                  <a:pt x="1581150" y="3200400"/>
                </a:cubicBezTo>
                <a:cubicBezTo>
                  <a:pt x="1581150" y="3147826"/>
                  <a:pt x="1623826" y="3105150"/>
                  <a:pt x="1676400" y="3105150"/>
                </a:cubicBezTo>
                <a:close/>
                <a:moveTo>
                  <a:pt x="3295650" y="2287339"/>
                </a:moveTo>
                <a:lnTo>
                  <a:pt x="2763626" y="2819400"/>
                </a:lnTo>
                <a:lnTo>
                  <a:pt x="3049376" y="3105150"/>
                </a:lnTo>
                <a:lnTo>
                  <a:pt x="3676650" y="3105150"/>
                </a:lnTo>
                <a:lnTo>
                  <a:pt x="3676650" y="2668339"/>
                </a:lnTo>
                <a:close/>
                <a:moveTo>
                  <a:pt x="1771650" y="2096876"/>
                </a:moveTo>
                <a:lnTo>
                  <a:pt x="1200150" y="2668376"/>
                </a:lnTo>
                <a:lnTo>
                  <a:pt x="1200150" y="3105150"/>
                </a:lnTo>
                <a:lnTo>
                  <a:pt x="1295400" y="3105150"/>
                </a:lnTo>
                <a:cubicBezTo>
                  <a:pt x="1348011" y="3105150"/>
                  <a:pt x="1390650" y="3147789"/>
                  <a:pt x="1390650" y="3200400"/>
                </a:cubicBezTo>
                <a:cubicBezTo>
                  <a:pt x="1390650" y="3253011"/>
                  <a:pt x="1348011" y="3295650"/>
                  <a:pt x="1295400" y="3295650"/>
                </a:cubicBezTo>
                <a:lnTo>
                  <a:pt x="1200150" y="3295650"/>
                </a:lnTo>
                <a:lnTo>
                  <a:pt x="1200150" y="3676650"/>
                </a:lnTo>
                <a:lnTo>
                  <a:pt x="3676650" y="3676650"/>
                </a:lnTo>
                <a:lnTo>
                  <a:pt x="3676650" y="3295650"/>
                </a:lnTo>
                <a:lnTo>
                  <a:pt x="2057400" y="3295650"/>
                </a:lnTo>
                <a:cubicBezTo>
                  <a:pt x="2004789" y="3295650"/>
                  <a:pt x="1962150" y="3253011"/>
                  <a:pt x="1962150" y="3200400"/>
                </a:cubicBezTo>
                <a:cubicBezTo>
                  <a:pt x="1962150" y="3147789"/>
                  <a:pt x="2004789" y="3105150"/>
                  <a:pt x="2057400" y="3105150"/>
                </a:cubicBezTo>
                <a:lnTo>
                  <a:pt x="2779923" y="3105150"/>
                </a:lnTo>
                <a:cubicBezTo>
                  <a:pt x="2681659" y="3006886"/>
                  <a:pt x="1869021" y="2194210"/>
                  <a:pt x="1771650" y="2096876"/>
                </a:cubicBezTo>
                <a:close/>
                <a:moveTo>
                  <a:pt x="2628900" y="1771650"/>
                </a:moveTo>
                <a:cubicBezTo>
                  <a:pt x="2576363" y="1771650"/>
                  <a:pt x="2533650" y="1814363"/>
                  <a:pt x="2533650" y="1866900"/>
                </a:cubicBezTo>
                <a:cubicBezTo>
                  <a:pt x="2533650" y="1919436"/>
                  <a:pt x="2576363" y="1962150"/>
                  <a:pt x="2628900" y="1962150"/>
                </a:cubicBezTo>
                <a:cubicBezTo>
                  <a:pt x="2681436" y="1962150"/>
                  <a:pt x="2724150" y="1919436"/>
                  <a:pt x="2724150" y="1866900"/>
                </a:cubicBezTo>
                <a:cubicBezTo>
                  <a:pt x="2724150" y="1814363"/>
                  <a:pt x="2681436" y="1771650"/>
                  <a:pt x="2628900" y="1771650"/>
                </a:cubicBezTo>
                <a:close/>
                <a:moveTo>
                  <a:pt x="2628900" y="1581150"/>
                </a:moveTo>
                <a:cubicBezTo>
                  <a:pt x="2786472" y="1581150"/>
                  <a:pt x="2914650" y="1709328"/>
                  <a:pt x="2914650" y="1866900"/>
                </a:cubicBezTo>
                <a:cubicBezTo>
                  <a:pt x="2914650" y="2024472"/>
                  <a:pt x="2786472" y="2152650"/>
                  <a:pt x="2628900" y="2152650"/>
                </a:cubicBezTo>
                <a:cubicBezTo>
                  <a:pt x="2471328" y="2152650"/>
                  <a:pt x="2343150" y="2024472"/>
                  <a:pt x="2343150" y="1866900"/>
                </a:cubicBezTo>
                <a:cubicBezTo>
                  <a:pt x="2343150" y="1709328"/>
                  <a:pt x="2471328" y="1581150"/>
                  <a:pt x="2628900" y="1581150"/>
                </a:cubicBezTo>
                <a:close/>
                <a:moveTo>
                  <a:pt x="1200150" y="1200150"/>
                </a:moveTo>
                <a:lnTo>
                  <a:pt x="1200150" y="2398923"/>
                </a:lnTo>
                <a:lnTo>
                  <a:pt x="1704305" y="1894805"/>
                </a:lnTo>
                <a:cubicBezTo>
                  <a:pt x="1741512" y="1857598"/>
                  <a:pt x="1801787" y="1857598"/>
                  <a:pt x="1838995" y="1894805"/>
                </a:cubicBezTo>
                <a:lnTo>
                  <a:pt x="2628900" y="2684673"/>
                </a:lnTo>
                <a:lnTo>
                  <a:pt x="3228305" y="2085305"/>
                </a:lnTo>
                <a:cubicBezTo>
                  <a:pt x="3265512" y="2048098"/>
                  <a:pt x="3325788" y="2048098"/>
                  <a:pt x="3362995" y="2085305"/>
                </a:cubicBezTo>
                <a:lnTo>
                  <a:pt x="3676650" y="2398923"/>
                </a:lnTo>
                <a:lnTo>
                  <a:pt x="3676650" y="1200150"/>
                </a:lnTo>
                <a:close/>
                <a:moveTo>
                  <a:pt x="1104900" y="1009650"/>
                </a:moveTo>
                <a:lnTo>
                  <a:pt x="3771900" y="1009650"/>
                </a:lnTo>
                <a:cubicBezTo>
                  <a:pt x="3824511" y="1009650"/>
                  <a:pt x="3867150" y="1052289"/>
                  <a:pt x="3867150" y="1104900"/>
                </a:cubicBezTo>
                <a:cubicBezTo>
                  <a:pt x="3867150" y="1524111"/>
                  <a:pt x="3867150" y="3704109"/>
                  <a:pt x="3867150" y="3771900"/>
                </a:cubicBezTo>
                <a:cubicBezTo>
                  <a:pt x="3867150" y="3824511"/>
                  <a:pt x="3824511" y="3867150"/>
                  <a:pt x="3771900" y="3867150"/>
                </a:cubicBezTo>
                <a:lnTo>
                  <a:pt x="1104900" y="3867150"/>
                </a:lnTo>
                <a:cubicBezTo>
                  <a:pt x="1052289" y="3867150"/>
                  <a:pt x="1009650" y="3824511"/>
                  <a:pt x="1009650" y="3771900"/>
                </a:cubicBezTo>
                <a:lnTo>
                  <a:pt x="1009650" y="1104900"/>
                </a:lnTo>
                <a:cubicBezTo>
                  <a:pt x="1009650" y="1052289"/>
                  <a:pt x="1052289" y="1009650"/>
                  <a:pt x="1104900" y="1009650"/>
                </a:cubicBezTo>
                <a:close/>
                <a:moveTo>
                  <a:pt x="571500" y="571500"/>
                </a:moveTo>
                <a:lnTo>
                  <a:pt x="571500" y="4305300"/>
                </a:lnTo>
                <a:lnTo>
                  <a:pt x="4305300" y="4305300"/>
                </a:lnTo>
                <a:lnTo>
                  <a:pt x="4305300" y="571500"/>
                </a:lnTo>
                <a:close/>
                <a:moveTo>
                  <a:pt x="476250" y="0"/>
                </a:moveTo>
                <a:cubicBezTo>
                  <a:pt x="528861" y="0"/>
                  <a:pt x="571500" y="42639"/>
                  <a:pt x="571500" y="95250"/>
                </a:cubicBezTo>
                <a:lnTo>
                  <a:pt x="571500" y="381000"/>
                </a:lnTo>
                <a:lnTo>
                  <a:pt x="4305300" y="381000"/>
                </a:lnTo>
                <a:lnTo>
                  <a:pt x="4305300" y="95250"/>
                </a:lnTo>
                <a:cubicBezTo>
                  <a:pt x="4305300" y="42639"/>
                  <a:pt x="4347939" y="0"/>
                  <a:pt x="4400550" y="0"/>
                </a:cubicBezTo>
                <a:cubicBezTo>
                  <a:pt x="4453161" y="0"/>
                  <a:pt x="4495800" y="42639"/>
                  <a:pt x="4495800" y="95250"/>
                </a:cubicBezTo>
                <a:lnTo>
                  <a:pt x="4495800" y="381000"/>
                </a:lnTo>
                <a:lnTo>
                  <a:pt x="4781550" y="381000"/>
                </a:lnTo>
                <a:cubicBezTo>
                  <a:pt x="4834161" y="381000"/>
                  <a:pt x="4876800" y="423639"/>
                  <a:pt x="4876800" y="476250"/>
                </a:cubicBezTo>
                <a:cubicBezTo>
                  <a:pt x="4876800" y="528861"/>
                  <a:pt x="4834161" y="571500"/>
                  <a:pt x="4781550" y="571500"/>
                </a:cubicBezTo>
                <a:lnTo>
                  <a:pt x="4495800" y="571500"/>
                </a:lnTo>
                <a:lnTo>
                  <a:pt x="4495800" y="4305300"/>
                </a:lnTo>
                <a:lnTo>
                  <a:pt x="4781550" y="4305300"/>
                </a:lnTo>
                <a:cubicBezTo>
                  <a:pt x="4834161" y="4305300"/>
                  <a:pt x="4876800" y="4347939"/>
                  <a:pt x="4876800" y="4400550"/>
                </a:cubicBezTo>
                <a:cubicBezTo>
                  <a:pt x="4876800" y="4453161"/>
                  <a:pt x="4834161" y="4495800"/>
                  <a:pt x="4781550" y="4495800"/>
                </a:cubicBezTo>
                <a:lnTo>
                  <a:pt x="4495800" y="4495800"/>
                </a:lnTo>
                <a:lnTo>
                  <a:pt x="4495800" y="4781550"/>
                </a:lnTo>
                <a:cubicBezTo>
                  <a:pt x="4495800" y="4834161"/>
                  <a:pt x="4453161" y="4876800"/>
                  <a:pt x="4400550" y="4876800"/>
                </a:cubicBezTo>
                <a:cubicBezTo>
                  <a:pt x="4347939" y="4876800"/>
                  <a:pt x="4305300" y="4834161"/>
                  <a:pt x="4305300" y="4781550"/>
                </a:cubicBezTo>
                <a:lnTo>
                  <a:pt x="4305300" y="4495800"/>
                </a:lnTo>
                <a:lnTo>
                  <a:pt x="571500" y="4495800"/>
                </a:lnTo>
                <a:lnTo>
                  <a:pt x="571500" y="4781550"/>
                </a:lnTo>
                <a:cubicBezTo>
                  <a:pt x="571500" y="4834161"/>
                  <a:pt x="528861" y="4876800"/>
                  <a:pt x="476250" y="4876800"/>
                </a:cubicBezTo>
                <a:cubicBezTo>
                  <a:pt x="423639" y="4876800"/>
                  <a:pt x="381000" y="4834161"/>
                  <a:pt x="381000" y="4781550"/>
                </a:cubicBezTo>
                <a:lnTo>
                  <a:pt x="381000" y="4495800"/>
                </a:lnTo>
                <a:lnTo>
                  <a:pt x="95250" y="4495800"/>
                </a:lnTo>
                <a:cubicBezTo>
                  <a:pt x="42639" y="4495800"/>
                  <a:pt x="0" y="4453161"/>
                  <a:pt x="0" y="4400550"/>
                </a:cubicBezTo>
                <a:cubicBezTo>
                  <a:pt x="0" y="4347939"/>
                  <a:pt x="42639" y="4305300"/>
                  <a:pt x="95250" y="4305300"/>
                </a:cubicBezTo>
                <a:lnTo>
                  <a:pt x="381000" y="4305300"/>
                </a:lnTo>
                <a:lnTo>
                  <a:pt x="381000" y="571500"/>
                </a:lnTo>
                <a:lnTo>
                  <a:pt x="95250" y="571500"/>
                </a:lnTo>
                <a:cubicBezTo>
                  <a:pt x="42639" y="571500"/>
                  <a:pt x="0" y="528861"/>
                  <a:pt x="0" y="476250"/>
                </a:cubicBezTo>
                <a:cubicBezTo>
                  <a:pt x="0" y="423639"/>
                  <a:pt x="42639" y="381000"/>
                  <a:pt x="95250" y="381000"/>
                </a:cubicBezTo>
                <a:lnTo>
                  <a:pt x="381000" y="381000"/>
                </a:lnTo>
                <a:lnTo>
                  <a:pt x="381000" y="95250"/>
                </a:lnTo>
                <a:cubicBezTo>
                  <a:pt x="381000" y="42639"/>
                  <a:pt x="423639" y="0"/>
                  <a:pt x="4762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251C1B9-378B-4C69-97E7-29C879E81DB5}"/>
              </a:ext>
            </a:extLst>
          </p:cNvPr>
          <p:cNvSpPr>
            <a:spLocks noChangeAspect="1"/>
          </p:cNvSpPr>
          <p:nvPr/>
        </p:nvSpPr>
        <p:spPr>
          <a:xfrm>
            <a:off x="8537645" y="10101429"/>
            <a:ext cx="853440" cy="853382"/>
          </a:xfrm>
          <a:custGeom>
            <a:avLst/>
            <a:gdLst>
              <a:gd name="connsiteX0" fmla="*/ 4400550 w 4876800"/>
              <a:gd name="connsiteY0" fmla="*/ 3733472 h 4876472"/>
              <a:gd name="connsiteX1" fmla="*/ 4495800 w 4876800"/>
              <a:gd name="connsiteY1" fmla="*/ 3828722 h 4876472"/>
              <a:gd name="connsiteX2" fmla="*/ 4495800 w 4876800"/>
              <a:gd name="connsiteY2" fmla="*/ 4400222 h 4876472"/>
              <a:gd name="connsiteX3" fmla="*/ 4400550 w 4876800"/>
              <a:gd name="connsiteY3" fmla="*/ 4495472 h 4876472"/>
              <a:gd name="connsiteX4" fmla="*/ 4305300 w 4876800"/>
              <a:gd name="connsiteY4" fmla="*/ 4400222 h 4876472"/>
              <a:gd name="connsiteX5" fmla="*/ 4305300 w 4876800"/>
              <a:gd name="connsiteY5" fmla="*/ 3828722 h 4876472"/>
              <a:gd name="connsiteX6" fmla="*/ 4400550 w 4876800"/>
              <a:gd name="connsiteY6" fmla="*/ 3733472 h 4876472"/>
              <a:gd name="connsiteX7" fmla="*/ 4400550 w 4876800"/>
              <a:gd name="connsiteY7" fmla="*/ 3352472 h 4876472"/>
              <a:gd name="connsiteX8" fmla="*/ 4495800 w 4876800"/>
              <a:gd name="connsiteY8" fmla="*/ 3447722 h 4876472"/>
              <a:gd name="connsiteX9" fmla="*/ 4400550 w 4876800"/>
              <a:gd name="connsiteY9" fmla="*/ 3542972 h 4876472"/>
              <a:gd name="connsiteX10" fmla="*/ 4305300 w 4876800"/>
              <a:gd name="connsiteY10" fmla="*/ 3447722 h 4876472"/>
              <a:gd name="connsiteX11" fmla="*/ 4400550 w 4876800"/>
              <a:gd name="connsiteY11" fmla="*/ 3352472 h 4876472"/>
              <a:gd name="connsiteX12" fmla="*/ 3705225 w 4876800"/>
              <a:gd name="connsiteY12" fmla="*/ 3161972 h 4876472"/>
              <a:gd name="connsiteX13" fmla="*/ 3705225 w 4876800"/>
              <a:gd name="connsiteY13" fmla="*/ 4685972 h 4876472"/>
              <a:gd name="connsiteX14" fmla="*/ 4686300 w 4876800"/>
              <a:gd name="connsiteY14" fmla="*/ 4685972 h 4876472"/>
              <a:gd name="connsiteX15" fmla="*/ 4686300 w 4876800"/>
              <a:gd name="connsiteY15" fmla="*/ 3161972 h 4876472"/>
              <a:gd name="connsiteX16" fmla="*/ 2533650 w 4876800"/>
              <a:gd name="connsiteY16" fmla="*/ 3161972 h 4876472"/>
              <a:gd name="connsiteX17" fmla="*/ 2533650 w 4876800"/>
              <a:gd name="connsiteY17" fmla="*/ 4685972 h 4876472"/>
              <a:gd name="connsiteX18" fmla="*/ 3514725 w 4876800"/>
              <a:gd name="connsiteY18" fmla="*/ 4685972 h 4876472"/>
              <a:gd name="connsiteX19" fmla="*/ 3514725 w 4876800"/>
              <a:gd name="connsiteY19" fmla="*/ 3161972 h 4876472"/>
              <a:gd name="connsiteX20" fmla="*/ 1900907 w 4876800"/>
              <a:gd name="connsiteY20" fmla="*/ 3161972 h 4876472"/>
              <a:gd name="connsiteX21" fmla="*/ 1641090 w 4876800"/>
              <a:gd name="connsiteY21" fmla="*/ 3421826 h 4876472"/>
              <a:gd name="connsiteX22" fmla="*/ 1395561 w 4876800"/>
              <a:gd name="connsiteY22" fmla="*/ 3532628 h 4876472"/>
              <a:gd name="connsiteX23" fmla="*/ 1362075 w 4876800"/>
              <a:gd name="connsiteY23" fmla="*/ 3566040 h 4876472"/>
              <a:gd name="connsiteX24" fmla="*/ 1362075 w 4876800"/>
              <a:gd name="connsiteY24" fmla="*/ 4685972 h 4876472"/>
              <a:gd name="connsiteX25" fmla="*/ 2343150 w 4876800"/>
              <a:gd name="connsiteY25" fmla="*/ 4685972 h 4876472"/>
              <a:gd name="connsiteX26" fmla="*/ 2343150 w 4876800"/>
              <a:gd name="connsiteY26" fmla="*/ 3161972 h 4876472"/>
              <a:gd name="connsiteX27" fmla="*/ 190500 w 4876800"/>
              <a:gd name="connsiteY27" fmla="*/ 3161972 h 4876472"/>
              <a:gd name="connsiteX28" fmla="*/ 190500 w 4876800"/>
              <a:gd name="connsiteY28" fmla="*/ 4685972 h 4876472"/>
              <a:gd name="connsiteX29" fmla="*/ 1171575 w 4876800"/>
              <a:gd name="connsiteY29" fmla="*/ 4685972 h 4876472"/>
              <a:gd name="connsiteX30" fmla="*/ 1171575 w 4876800"/>
              <a:gd name="connsiteY30" fmla="*/ 3756540 h 4876472"/>
              <a:gd name="connsiteX31" fmla="*/ 1102221 w 4876800"/>
              <a:gd name="connsiteY31" fmla="*/ 3825857 h 4876472"/>
              <a:gd name="connsiteX32" fmla="*/ 698115 w 4876800"/>
              <a:gd name="connsiteY32" fmla="*/ 3825820 h 4876472"/>
              <a:gd name="connsiteX33" fmla="*/ 698227 w 4876800"/>
              <a:gd name="connsiteY33" fmla="*/ 3421751 h 4876472"/>
              <a:gd name="connsiteX34" fmla="*/ 957932 w 4876800"/>
              <a:gd name="connsiteY34" fmla="*/ 3161972 h 4876472"/>
              <a:gd name="connsiteX35" fmla="*/ 2622500 w 4876800"/>
              <a:gd name="connsiteY35" fmla="*/ 1632168 h 4876472"/>
              <a:gd name="connsiteX36" fmla="*/ 1236910 w 4876800"/>
              <a:gd name="connsiteY36" fmla="*/ 3017646 h 4876472"/>
              <a:gd name="connsiteX37" fmla="*/ 1181435 w 4876800"/>
              <a:gd name="connsiteY37" fmla="*/ 3163014 h 4876472"/>
              <a:gd name="connsiteX38" fmla="*/ 1153678 w 4876800"/>
              <a:gd name="connsiteY38" fmla="*/ 3235567 h 4876472"/>
              <a:gd name="connsiteX39" fmla="*/ 832879 w 4876800"/>
              <a:gd name="connsiteY39" fmla="*/ 3556478 h 4876472"/>
              <a:gd name="connsiteX40" fmla="*/ 832842 w 4876800"/>
              <a:gd name="connsiteY40" fmla="*/ 3691093 h 4876472"/>
              <a:gd name="connsiteX41" fmla="*/ 967494 w 4876800"/>
              <a:gd name="connsiteY41" fmla="*/ 3691205 h 4876472"/>
              <a:gd name="connsiteX42" fmla="*/ 1288479 w 4876800"/>
              <a:gd name="connsiteY42" fmla="*/ 3370331 h 4876472"/>
              <a:gd name="connsiteX43" fmla="*/ 1360996 w 4876800"/>
              <a:gd name="connsiteY43" fmla="*/ 3342612 h 4876472"/>
              <a:gd name="connsiteX44" fmla="*/ 1506364 w 4876800"/>
              <a:gd name="connsiteY44" fmla="*/ 3287099 h 4876472"/>
              <a:gd name="connsiteX45" fmla="*/ 2891879 w 4876800"/>
              <a:gd name="connsiteY45" fmla="*/ 1901509 h 4876472"/>
              <a:gd name="connsiteX46" fmla="*/ 3984522 w 4876800"/>
              <a:gd name="connsiteY46" fmla="*/ 190862 h 4876472"/>
              <a:gd name="connsiteX47" fmla="*/ 3652912 w 4876800"/>
              <a:gd name="connsiteY47" fmla="*/ 451737 h 4876472"/>
              <a:gd name="connsiteX48" fmla="*/ 3018755 w 4876800"/>
              <a:gd name="connsiteY48" fmla="*/ 1253698 h 4876472"/>
              <a:gd name="connsiteX49" fmla="*/ 2902930 w 4876800"/>
              <a:gd name="connsiteY49" fmla="*/ 1239075 h 4876472"/>
              <a:gd name="connsiteX50" fmla="*/ 2858244 w 4876800"/>
              <a:gd name="connsiteY50" fmla="*/ 1194390 h 4876472"/>
              <a:gd name="connsiteX51" fmla="*/ 2656173 w 4876800"/>
              <a:gd name="connsiteY51" fmla="*/ 1194352 h 4876472"/>
              <a:gd name="connsiteX52" fmla="*/ 2656135 w 4876800"/>
              <a:gd name="connsiteY52" fmla="*/ 1396387 h 4876472"/>
              <a:gd name="connsiteX53" fmla="*/ 3127623 w 4876800"/>
              <a:gd name="connsiteY53" fmla="*/ 1867874 h 4876472"/>
              <a:gd name="connsiteX54" fmla="*/ 3329620 w 4876800"/>
              <a:gd name="connsiteY54" fmla="*/ 1867874 h 4876472"/>
              <a:gd name="connsiteX55" fmla="*/ 3329620 w 4876800"/>
              <a:gd name="connsiteY55" fmla="*/ 1665766 h 4876472"/>
              <a:gd name="connsiteX56" fmla="*/ 3284971 w 4876800"/>
              <a:gd name="connsiteY56" fmla="*/ 1621117 h 4876472"/>
              <a:gd name="connsiteX57" fmla="*/ 3270349 w 4876800"/>
              <a:gd name="connsiteY57" fmla="*/ 1505292 h 4876472"/>
              <a:gd name="connsiteX58" fmla="*/ 4072309 w 4876800"/>
              <a:gd name="connsiteY58" fmla="*/ 871135 h 4876472"/>
              <a:gd name="connsiteX59" fmla="*/ 4235388 w 4876800"/>
              <a:gd name="connsiteY59" fmla="*/ 288287 h 4876472"/>
              <a:gd name="connsiteX60" fmla="*/ 3984522 w 4876800"/>
              <a:gd name="connsiteY60" fmla="*/ 190862 h 4876472"/>
              <a:gd name="connsiteX61" fmla="*/ 3990479 w 4876800"/>
              <a:gd name="connsiteY61" fmla="*/ 250 h 4876472"/>
              <a:gd name="connsiteX62" fmla="*/ 4370263 w 4876800"/>
              <a:gd name="connsiteY62" fmla="*/ 153746 h 4876472"/>
              <a:gd name="connsiteX63" fmla="*/ 4138724 w 4876800"/>
              <a:gd name="connsiteY63" fmla="*/ 1049766 h 4876472"/>
              <a:gd name="connsiteX64" fmla="*/ 3473165 w 4876800"/>
              <a:gd name="connsiteY64" fmla="*/ 1540229 h 4876472"/>
              <a:gd name="connsiteX65" fmla="*/ 3464309 w 4876800"/>
              <a:gd name="connsiteY65" fmla="*/ 2002638 h 4876472"/>
              <a:gd name="connsiteX66" fmla="*/ 3029024 w 4876800"/>
              <a:gd name="connsiteY66" fmla="*/ 2033780 h 4876472"/>
              <a:gd name="connsiteX67" fmla="*/ 2091407 w 4876800"/>
              <a:gd name="connsiteY67" fmla="*/ 2971472 h 4876472"/>
              <a:gd name="connsiteX68" fmla="*/ 4781550 w 4876800"/>
              <a:gd name="connsiteY68" fmla="*/ 2971472 h 4876472"/>
              <a:gd name="connsiteX69" fmla="*/ 4876800 w 4876800"/>
              <a:gd name="connsiteY69" fmla="*/ 3066722 h 4876472"/>
              <a:gd name="connsiteX70" fmla="*/ 4876800 w 4876800"/>
              <a:gd name="connsiteY70" fmla="*/ 4781222 h 4876472"/>
              <a:gd name="connsiteX71" fmla="*/ 4781550 w 4876800"/>
              <a:gd name="connsiteY71" fmla="*/ 4876472 h 4876472"/>
              <a:gd name="connsiteX72" fmla="*/ 95250 w 4876800"/>
              <a:gd name="connsiteY72" fmla="*/ 4876472 h 4876472"/>
              <a:gd name="connsiteX73" fmla="*/ 0 w 4876800"/>
              <a:gd name="connsiteY73" fmla="*/ 4781222 h 4876472"/>
              <a:gd name="connsiteX74" fmla="*/ 0 w 4876800"/>
              <a:gd name="connsiteY74" fmla="*/ 3066722 h 4876472"/>
              <a:gd name="connsiteX75" fmla="*/ 95250 w 4876800"/>
              <a:gd name="connsiteY75" fmla="*/ 2971472 h 4876472"/>
              <a:gd name="connsiteX76" fmla="*/ 1036476 w 4876800"/>
              <a:gd name="connsiteY76" fmla="*/ 2971472 h 4876472"/>
              <a:gd name="connsiteX77" fmla="*/ 1102146 w 4876800"/>
              <a:gd name="connsiteY77" fmla="*/ 2883068 h 4876472"/>
              <a:gd name="connsiteX78" fmla="*/ 2490192 w 4876800"/>
              <a:gd name="connsiteY78" fmla="*/ 1495060 h 4876472"/>
              <a:gd name="connsiteX79" fmla="*/ 2521446 w 4876800"/>
              <a:gd name="connsiteY79" fmla="*/ 1059700 h 4876472"/>
              <a:gd name="connsiteX80" fmla="*/ 2983818 w 4876800"/>
              <a:gd name="connsiteY80" fmla="*/ 1050882 h 4876472"/>
              <a:gd name="connsiteX81" fmla="*/ 3474281 w 4876800"/>
              <a:gd name="connsiteY81" fmla="*/ 385323 h 4876472"/>
              <a:gd name="connsiteX82" fmla="*/ 3990479 w 4876800"/>
              <a:gd name="connsiteY82" fmla="*/ 250 h 487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876800" h="4876472">
                <a:moveTo>
                  <a:pt x="4400550" y="3733472"/>
                </a:moveTo>
                <a:cubicBezTo>
                  <a:pt x="4453161" y="3733472"/>
                  <a:pt x="4495800" y="3776111"/>
                  <a:pt x="4495800" y="3828722"/>
                </a:cubicBezTo>
                <a:lnTo>
                  <a:pt x="4495800" y="4400222"/>
                </a:lnTo>
                <a:cubicBezTo>
                  <a:pt x="4495800" y="4452795"/>
                  <a:pt x="4453161" y="4495472"/>
                  <a:pt x="4400550" y="4495472"/>
                </a:cubicBezTo>
                <a:cubicBezTo>
                  <a:pt x="4347939" y="4495472"/>
                  <a:pt x="4305300" y="4452795"/>
                  <a:pt x="4305300" y="4400222"/>
                </a:cubicBezTo>
                <a:lnTo>
                  <a:pt x="4305300" y="3828722"/>
                </a:lnTo>
                <a:cubicBezTo>
                  <a:pt x="4305300" y="3776111"/>
                  <a:pt x="4347939" y="3733472"/>
                  <a:pt x="4400550" y="3733472"/>
                </a:cubicBezTo>
                <a:close/>
                <a:moveTo>
                  <a:pt x="4400550" y="3352472"/>
                </a:moveTo>
                <a:cubicBezTo>
                  <a:pt x="4453123" y="3352472"/>
                  <a:pt x="4495800" y="3395111"/>
                  <a:pt x="4495800" y="3447722"/>
                </a:cubicBezTo>
                <a:cubicBezTo>
                  <a:pt x="4495800" y="3500295"/>
                  <a:pt x="4453123" y="3542972"/>
                  <a:pt x="4400550" y="3542972"/>
                </a:cubicBezTo>
                <a:cubicBezTo>
                  <a:pt x="4347976" y="3542972"/>
                  <a:pt x="4305300" y="3500295"/>
                  <a:pt x="4305300" y="3447722"/>
                </a:cubicBezTo>
                <a:cubicBezTo>
                  <a:pt x="4305300" y="3395111"/>
                  <a:pt x="4347976" y="3352472"/>
                  <a:pt x="4400550" y="3352472"/>
                </a:cubicBezTo>
                <a:close/>
                <a:moveTo>
                  <a:pt x="3705225" y="3161972"/>
                </a:moveTo>
                <a:lnTo>
                  <a:pt x="3705225" y="4685972"/>
                </a:lnTo>
                <a:lnTo>
                  <a:pt x="4686300" y="4685972"/>
                </a:lnTo>
                <a:lnTo>
                  <a:pt x="4686300" y="3161972"/>
                </a:lnTo>
                <a:close/>
                <a:moveTo>
                  <a:pt x="2533650" y="3161972"/>
                </a:moveTo>
                <a:lnTo>
                  <a:pt x="2533650" y="4685972"/>
                </a:lnTo>
                <a:lnTo>
                  <a:pt x="3514725" y="4685972"/>
                </a:lnTo>
                <a:lnTo>
                  <a:pt x="3514725" y="3161972"/>
                </a:lnTo>
                <a:close/>
                <a:moveTo>
                  <a:pt x="1900907" y="3161972"/>
                </a:moveTo>
                <a:lnTo>
                  <a:pt x="1641090" y="3421826"/>
                </a:lnTo>
                <a:cubicBezTo>
                  <a:pt x="1575271" y="3487645"/>
                  <a:pt x="1487649" y="3526787"/>
                  <a:pt x="1395561" y="3532628"/>
                </a:cubicBezTo>
                <a:lnTo>
                  <a:pt x="1362075" y="3566040"/>
                </a:lnTo>
                <a:lnTo>
                  <a:pt x="1362075" y="4685972"/>
                </a:lnTo>
                <a:lnTo>
                  <a:pt x="2343150" y="4685972"/>
                </a:lnTo>
                <a:lnTo>
                  <a:pt x="2343150" y="3161972"/>
                </a:lnTo>
                <a:close/>
                <a:moveTo>
                  <a:pt x="190500" y="3161972"/>
                </a:moveTo>
                <a:lnTo>
                  <a:pt x="190500" y="4685972"/>
                </a:lnTo>
                <a:lnTo>
                  <a:pt x="1171575" y="4685972"/>
                </a:lnTo>
                <a:lnTo>
                  <a:pt x="1171575" y="3756540"/>
                </a:lnTo>
                <a:lnTo>
                  <a:pt x="1102221" y="3825857"/>
                </a:lnTo>
                <a:cubicBezTo>
                  <a:pt x="990525" y="3937701"/>
                  <a:pt x="809699" y="3937553"/>
                  <a:pt x="698115" y="3825820"/>
                </a:cubicBezTo>
                <a:cubicBezTo>
                  <a:pt x="586494" y="3714348"/>
                  <a:pt x="586308" y="3533521"/>
                  <a:pt x="698227" y="3421751"/>
                </a:cubicBezTo>
                <a:lnTo>
                  <a:pt x="957932" y="3161972"/>
                </a:lnTo>
                <a:close/>
                <a:moveTo>
                  <a:pt x="2622500" y="1632168"/>
                </a:moveTo>
                <a:lnTo>
                  <a:pt x="1236910" y="3017646"/>
                </a:lnTo>
                <a:cubicBezTo>
                  <a:pt x="1199592" y="3055113"/>
                  <a:pt x="1178384" y="3107129"/>
                  <a:pt x="1181435" y="3163014"/>
                </a:cubicBezTo>
                <a:cubicBezTo>
                  <a:pt x="1182923" y="3190063"/>
                  <a:pt x="1172840" y="3216443"/>
                  <a:pt x="1153678" y="3235567"/>
                </a:cubicBezTo>
                <a:lnTo>
                  <a:pt x="832879" y="3556478"/>
                </a:lnTo>
                <a:cubicBezTo>
                  <a:pt x="795523" y="3593797"/>
                  <a:pt x="795635" y="3653961"/>
                  <a:pt x="832842" y="3691093"/>
                </a:cubicBezTo>
                <a:cubicBezTo>
                  <a:pt x="870309" y="3728635"/>
                  <a:pt x="930436" y="3728300"/>
                  <a:pt x="967494" y="3691205"/>
                </a:cubicBezTo>
                <a:cubicBezTo>
                  <a:pt x="1333835" y="3324939"/>
                  <a:pt x="1260797" y="3397976"/>
                  <a:pt x="1288479" y="3370331"/>
                </a:cubicBezTo>
                <a:cubicBezTo>
                  <a:pt x="1307604" y="3351207"/>
                  <a:pt x="1333946" y="3341161"/>
                  <a:pt x="1360996" y="3342612"/>
                </a:cubicBezTo>
                <a:cubicBezTo>
                  <a:pt x="1415132" y="3345663"/>
                  <a:pt x="1468152" y="3325348"/>
                  <a:pt x="1506364" y="3287099"/>
                </a:cubicBezTo>
                <a:lnTo>
                  <a:pt x="2891879" y="1901509"/>
                </a:lnTo>
                <a:close/>
                <a:moveTo>
                  <a:pt x="3984522" y="190862"/>
                </a:moveTo>
                <a:cubicBezTo>
                  <a:pt x="3839610" y="200258"/>
                  <a:pt x="3701816" y="304909"/>
                  <a:pt x="3652912" y="451737"/>
                </a:cubicBezTo>
                <a:cubicBezTo>
                  <a:pt x="3536119" y="801558"/>
                  <a:pt x="3356893" y="1053673"/>
                  <a:pt x="3018755" y="1253698"/>
                </a:cubicBezTo>
                <a:cubicBezTo>
                  <a:pt x="2981362" y="1275836"/>
                  <a:pt x="2933663" y="1269808"/>
                  <a:pt x="2902930" y="1239075"/>
                </a:cubicBezTo>
                <a:lnTo>
                  <a:pt x="2858244" y="1194390"/>
                </a:lnTo>
                <a:cubicBezTo>
                  <a:pt x="2802322" y="1138468"/>
                  <a:pt x="2711983" y="1138505"/>
                  <a:pt x="2656173" y="1194352"/>
                </a:cubicBezTo>
                <a:cubicBezTo>
                  <a:pt x="2600176" y="1250349"/>
                  <a:pt x="2600511" y="1340725"/>
                  <a:pt x="2656135" y="1396387"/>
                </a:cubicBezTo>
                <a:cubicBezTo>
                  <a:pt x="2768389" y="1508640"/>
                  <a:pt x="3063924" y="1804176"/>
                  <a:pt x="3127623" y="1867874"/>
                </a:cubicBezTo>
                <a:cubicBezTo>
                  <a:pt x="3183322" y="1923573"/>
                  <a:pt x="3273921" y="1923573"/>
                  <a:pt x="3329620" y="1867874"/>
                </a:cubicBezTo>
                <a:cubicBezTo>
                  <a:pt x="3385579" y="1811989"/>
                  <a:pt x="3385505" y="1721651"/>
                  <a:pt x="3329620" y="1665766"/>
                </a:cubicBezTo>
                <a:lnTo>
                  <a:pt x="3284971" y="1621117"/>
                </a:lnTo>
                <a:cubicBezTo>
                  <a:pt x="3254238" y="1590384"/>
                  <a:pt x="3248211" y="1542685"/>
                  <a:pt x="3270349" y="1505292"/>
                </a:cubicBezTo>
                <a:cubicBezTo>
                  <a:pt x="3468253" y="1170577"/>
                  <a:pt x="3719029" y="989044"/>
                  <a:pt x="4072309" y="871135"/>
                </a:cubicBezTo>
                <a:cubicBezTo>
                  <a:pt x="4309021" y="792256"/>
                  <a:pt x="4432548" y="486377"/>
                  <a:pt x="4235388" y="288287"/>
                </a:cubicBezTo>
                <a:cubicBezTo>
                  <a:pt x="4160979" y="213878"/>
                  <a:pt x="4071469" y="185224"/>
                  <a:pt x="3984522" y="190862"/>
                </a:cubicBezTo>
                <a:close/>
                <a:moveTo>
                  <a:pt x="3990479" y="250"/>
                </a:moveTo>
                <a:cubicBezTo>
                  <a:pt x="4123662" y="-3880"/>
                  <a:pt x="4259465" y="42948"/>
                  <a:pt x="4370263" y="153746"/>
                </a:cubicBezTo>
                <a:cubicBezTo>
                  <a:pt x="4669148" y="454193"/>
                  <a:pt x="4501455" y="924229"/>
                  <a:pt x="4138724" y="1049766"/>
                </a:cubicBezTo>
                <a:cubicBezTo>
                  <a:pt x="4064942" y="1081876"/>
                  <a:pt x="3732460" y="1149481"/>
                  <a:pt x="3473165" y="1540229"/>
                </a:cubicBezTo>
                <a:cubicBezTo>
                  <a:pt x="3594683" y="1671161"/>
                  <a:pt x="3591632" y="1875427"/>
                  <a:pt x="3464309" y="2002638"/>
                </a:cubicBezTo>
                <a:cubicBezTo>
                  <a:pt x="3346177" y="2120733"/>
                  <a:pt x="3159993" y="2131858"/>
                  <a:pt x="3029024" y="2033780"/>
                </a:cubicBezTo>
                <a:lnTo>
                  <a:pt x="2091407" y="2971472"/>
                </a:lnTo>
                <a:lnTo>
                  <a:pt x="4781550" y="2971472"/>
                </a:lnTo>
                <a:cubicBezTo>
                  <a:pt x="4834161" y="2971472"/>
                  <a:pt x="4876800" y="3014111"/>
                  <a:pt x="4876800" y="3066722"/>
                </a:cubicBezTo>
                <a:lnTo>
                  <a:pt x="4876800" y="4781222"/>
                </a:lnTo>
                <a:cubicBezTo>
                  <a:pt x="4876800" y="4833796"/>
                  <a:pt x="4834161" y="4876472"/>
                  <a:pt x="4781550" y="4876472"/>
                </a:cubicBezTo>
                <a:lnTo>
                  <a:pt x="95250" y="4876472"/>
                </a:lnTo>
                <a:cubicBezTo>
                  <a:pt x="42639" y="4876472"/>
                  <a:pt x="0" y="4833796"/>
                  <a:pt x="0" y="4781222"/>
                </a:cubicBezTo>
                <a:lnTo>
                  <a:pt x="0" y="3066722"/>
                </a:lnTo>
                <a:cubicBezTo>
                  <a:pt x="0" y="3014111"/>
                  <a:pt x="42639" y="2971472"/>
                  <a:pt x="95250" y="2971472"/>
                </a:cubicBezTo>
                <a:lnTo>
                  <a:pt x="1036476" y="2971472"/>
                </a:lnTo>
                <a:cubicBezTo>
                  <a:pt x="1053963" y="2939139"/>
                  <a:pt x="1076064" y="2909225"/>
                  <a:pt x="1102146" y="2883068"/>
                </a:cubicBezTo>
                <a:lnTo>
                  <a:pt x="2490192" y="1495060"/>
                </a:lnTo>
                <a:cubicBezTo>
                  <a:pt x="2392896" y="1365542"/>
                  <a:pt x="2401788" y="1179358"/>
                  <a:pt x="2521446" y="1059700"/>
                </a:cubicBezTo>
                <a:cubicBezTo>
                  <a:pt x="2649141" y="931894"/>
                  <a:pt x="2853444" y="929885"/>
                  <a:pt x="2983818" y="1050882"/>
                </a:cubicBezTo>
                <a:cubicBezTo>
                  <a:pt x="3379998" y="787977"/>
                  <a:pt x="3446227" y="449765"/>
                  <a:pt x="3474281" y="385323"/>
                </a:cubicBezTo>
                <a:cubicBezTo>
                  <a:pt x="3553811" y="155569"/>
                  <a:pt x="3768507" y="7133"/>
                  <a:pt x="3990479" y="2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1DBD54-1BEB-4EC6-A5C2-A62656D0BCDF}"/>
              </a:ext>
            </a:extLst>
          </p:cNvPr>
          <p:cNvSpPr>
            <a:spLocks noChangeAspect="1"/>
          </p:cNvSpPr>
          <p:nvPr/>
        </p:nvSpPr>
        <p:spPr>
          <a:xfrm>
            <a:off x="21581350" y="4741330"/>
            <a:ext cx="640166" cy="853440"/>
          </a:xfrm>
          <a:custGeom>
            <a:avLst/>
            <a:gdLst>
              <a:gd name="connsiteX0" fmla="*/ 1160221 w 3658088"/>
              <a:gd name="connsiteY0" fmla="*/ 3351527 h 4876803"/>
              <a:gd name="connsiteX1" fmla="*/ 852963 w 3658088"/>
              <a:gd name="connsiteY1" fmla="*/ 3488267 h 4876803"/>
              <a:gd name="connsiteX2" fmla="*/ 367779 w 3658088"/>
              <a:gd name="connsiteY2" fmla="*/ 4514577 h 4876803"/>
              <a:gd name="connsiteX3" fmla="*/ 925734 w 3658088"/>
              <a:gd name="connsiteY3" fmla="*/ 4266165 h 4876803"/>
              <a:gd name="connsiteX4" fmla="*/ 1023623 w 3658088"/>
              <a:gd name="connsiteY4" fmla="*/ 4266165 h 4876803"/>
              <a:gd name="connsiteX5" fmla="*/ 1829038 w 3658088"/>
              <a:gd name="connsiteY5" fmla="*/ 4624743 h 4876803"/>
              <a:gd name="connsiteX6" fmla="*/ 2634453 w 3658088"/>
              <a:gd name="connsiteY6" fmla="*/ 4266165 h 4876803"/>
              <a:gd name="connsiteX7" fmla="*/ 2732341 w 3658088"/>
              <a:gd name="connsiteY7" fmla="*/ 4266165 h 4876803"/>
              <a:gd name="connsiteX8" fmla="*/ 3290259 w 3658088"/>
              <a:gd name="connsiteY8" fmla="*/ 4514586 h 4876803"/>
              <a:gd name="connsiteX9" fmla="*/ 2805103 w 3658088"/>
              <a:gd name="connsiteY9" fmla="*/ 3488325 h 4876803"/>
              <a:gd name="connsiteX10" fmla="*/ 2497817 w 3658088"/>
              <a:gd name="connsiteY10" fmla="*/ 3351536 h 4876803"/>
              <a:gd name="connsiteX11" fmla="*/ 2139029 w 3658088"/>
              <a:gd name="connsiteY11" fmla="*/ 3952878 h 4876803"/>
              <a:gd name="connsiteX12" fmla="*/ 1829019 w 3658088"/>
              <a:gd name="connsiteY12" fmla="*/ 4128900 h 4876803"/>
              <a:gd name="connsiteX13" fmla="*/ 1519009 w 3658088"/>
              <a:gd name="connsiteY13" fmla="*/ 3952868 h 4876803"/>
              <a:gd name="connsiteX14" fmla="*/ 1829085 w 3658088"/>
              <a:gd name="connsiteY14" fmla="*/ 1208468 h 4876803"/>
              <a:gd name="connsiteX15" fmla="*/ 1520541 w 3658088"/>
              <a:gd name="connsiteY15" fmla="*/ 1517002 h 4876803"/>
              <a:gd name="connsiteX16" fmla="*/ 1829085 w 3658088"/>
              <a:gd name="connsiteY16" fmla="*/ 1825536 h 4876803"/>
              <a:gd name="connsiteX17" fmla="*/ 2137619 w 3658088"/>
              <a:gd name="connsiteY17" fmla="*/ 1517002 h 4876803"/>
              <a:gd name="connsiteX18" fmla="*/ 1829085 w 3658088"/>
              <a:gd name="connsiteY18" fmla="*/ 1208468 h 4876803"/>
              <a:gd name="connsiteX19" fmla="*/ 1829085 w 3658088"/>
              <a:gd name="connsiteY19" fmla="*/ 967810 h 4876803"/>
              <a:gd name="connsiteX20" fmla="*/ 2378277 w 3658088"/>
              <a:gd name="connsiteY20" fmla="*/ 1517002 h 4876803"/>
              <a:gd name="connsiteX21" fmla="*/ 1829085 w 3658088"/>
              <a:gd name="connsiteY21" fmla="*/ 2066195 h 4876803"/>
              <a:gd name="connsiteX22" fmla="*/ 1279883 w 3658088"/>
              <a:gd name="connsiteY22" fmla="*/ 1517002 h 4876803"/>
              <a:gd name="connsiteX23" fmla="*/ 1829085 w 3658088"/>
              <a:gd name="connsiteY23" fmla="*/ 967810 h 4876803"/>
              <a:gd name="connsiteX24" fmla="*/ 1810921 w 3658088"/>
              <a:gd name="connsiteY24" fmla="*/ 240795 h 4876803"/>
              <a:gd name="connsiteX25" fmla="*/ 552726 w 3658088"/>
              <a:gd name="connsiteY25" fmla="*/ 1509268 h 4876803"/>
              <a:gd name="connsiteX26" fmla="*/ 690553 w 3658088"/>
              <a:gd name="connsiteY26" fmla="*/ 2094608 h 4876803"/>
              <a:gd name="connsiteX27" fmla="*/ 1725720 w 3658088"/>
              <a:gd name="connsiteY27" fmla="*/ 3829567 h 4876803"/>
              <a:gd name="connsiteX28" fmla="*/ 1829057 w 3658088"/>
              <a:gd name="connsiteY28" fmla="*/ 3888241 h 4876803"/>
              <a:gd name="connsiteX29" fmla="*/ 1932394 w 3658088"/>
              <a:gd name="connsiteY29" fmla="*/ 3829567 h 4876803"/>
              <a:gd name="connsiteX30" fmla="*/ 2967552 w 3658088"/>
              <a:gd name="connsiteY30" fmla="*/ 2094608 h 4876803"/>
              <a:gd name="connsiteX31" fmla="*/ 3105407 w 3658088"/>
              <a:gd name="connsiteY31" fmla="*/ 1517031 h 4876803"/>
              <a:gd name="connsiteX32" fmla="*/ 2725255 w 3658088"/>
              <a:gd name="connsiteY32" fmla="*/ 608231 h 4876803"/>
              <a:gd name="connsiteX33" fmla="*/ 1810921 w 3658088"/>
              <a:gd name="connsiteY33" fmla="*/ 240795 h 4876803"/>
              <a:gd name="connsiteX34" fmla="*/ 1807568 w 3658088"/>
              <a:gd name="connsiteY34" fmla="*/ 155 h 4876803"/>
              <a:gd name="connsiteX35" fmla="*/ 2894247 w 3658088"/>
              <a:gd name="connsiteY35" fmla="*/ 436867 h 4876803"/>
              <a:gd name="connsiteX36" fmla="*/ 3346066 w 3658088"/>
              <a:gd name="connsiteY36" fmla="*/ 1517021 h 4876803"/>
              <a:gd name="connsiteX37" fmla="*/ 3180007 w 3658088"/>
              <a:gd name="connsiteY37" fmla="*/ 2207726 h 4876803"/>
              <a:gd name="connsiteX38" fmla="*/ 3176244 w 3658088"/>
              <a:gd name="connsiteY38" fmla="*/ 2214518 h 4876803"/>
              <a:gd name="connsiteX39" fmla="*/ 2622032 w 3658088"/>
              <a:gd name="connsiteY39" fmla="*/ 3143377 h 4876803"/>
              <a:gd name="connsiteX40" fmla="*/ 2941882 w 3658088"/>
              <a:gd name="connsiteY40" fmla="*/ 3285766 h 4876803"/>
              <a:gd name="connsiteX41" fmla="*/ 3003604 w 3658088"/>
              <a:gd name="connsiteY41" fmla="*/ 3345040 h 4876803"/>
              <a:gd name="connsiteX42" fmla="*/ 3646532 w 3658088"/>
              <a:gd name="connsiteY42" fmla="*/ 4705029 h 4876803"/>
              <a:gd name="connsiteX43" fmla="*/ 3623824 w 3658088"/>
              <a:gd name="connsiteY43" fmla="*/ 4840579 h 4876803"/>
              <a:gd name="connsiteX44" fmla="*/ 3537747 w 3658088"/>
              <a:gd name="connsiteY44" fmla="*/ 4876803 h 4876803"/>
              <a:gd name="connsiteX45" fmla="*/ 3488836 w 3658088"/>
              <a:gd name="connsiteY45" fmla="*/ 4866392 h 4876803"/>
              <a:gd name="connsiteX46" fmla="*/ 2683421 w 3658088"/>
              <a:gd name="connsiteY46" fmla="*/ 4507814 h 4876803"/>
              <a:gd name="connsiteX47" fmla="*/ 1878006 w 3658088"/>
              <a:gd name="connsiteY47" fmla="*/ 4866392 h 4876803"/>
              <a:gd name="connsiteX48" fmla="*/ 1780117 w 3658088"/>
              <a:gd name="connsiteY48" fmla="*/ 4866392 h 4876803"/>
              <a:gd name="connsiteX49" fmla="*/ 974702 w 3658088"/>
              <a:gd name="connsiteY49" fmla="*/ 4507814 h 4876803"/>
              <a:gd name="connsiteX50" fmla="*/ 169287 w 3658088"/>
              <a:gd name="connsiteY50" fmla="*/ 4866392 h 4876803"/>
              <a:gd name="connsiteX51" fmla="*/ 34299 w 3658088"/>
              <a:gd name="connsiteY51" fmla="*/ 4840570 h 4876803"/>
              <a:gd name="connsiteX52" fmla="*/ 11553 w 3658088"/>
              <a:gd name="connsiteY52" fmla="*/ 4705029 h 4876803"/>
              <a:gd name="connsiteX53" fmla="*/ 654462 w 3658088"/>
              <a:gd name="connsiteY53" fmla="*/ 3345030 h 4876803"/>
              <a:gd name="connsiteX54" fmla="*/ 714327 w 3658088"/>
              <a:gd name="connsiteY54" fmla="*/ 3286528 h 4876803"/>
              <a:gd name="connsiteX55" fmla="*/ 1036024 w 3658088"/>
              <a:gd name="connsiteY55" fmla="*/ 3143358 h 4876803"/>
              <a:gd name="connsiteX56" fmla="*/ 481822 w 3658088"/>
              <a:gd name="connsiteY56" fmla="*/ 2214508 h 4876803"/>
              <a:gd name="connsiteX57" fmla="*/ 478069 w 3658088"/>
              <a:gd name="connsiteY57" fmla="*/ 2207717 h 4876803"/>
              <a:gd name="connsiteX58" fmla="*/ 312039 w 3658088"/>
              <a:gd name="connsiteY58" fmla="*/ 1507829 h 4876803"/>
              <a:gd name="connsiteX59" fmla="*/ 753294 w 3658088"/>
              <a:gd name="connsiteY59" fmla="*/ 449926 h 4876803"/>
              <a:gd name="connsiteX60" fmla="*/ 1807568 w 3658088"/>
              <a:gd name="connsiteY60" fmla="*/ 155 h 487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658088" h="4876803">
                <a:moveTo>
                  <a:pt x="1160221" y="3351527"/>
                </a:moveTo>
                <a:lnTo>
                  <a:pt x="852963" y="3488267"/>
                </a:lnTo>
                <a:lnTo>
                  <a:pt x="367779" y="4514577"/>
                </a:lnTo>
                <a:lnTo>
                  <a:pt x="925734" y="4266165"/>
                </a:lnTo>
                <a:cubicBezTo>
                  <a:pt x="956891" y="4252306"/>
                  <a:pt x="992467" y="4252306"/>
                  <a:pt x="1023623" y="4266165"/>
                </a:cubicBezTo>
                <a:lnTo>
                  <a:pt x="1829038" y="4624743"/>
                </a:lnTo>
                <a:lnTo>
                  <a:pt x="2634453" y="4266165"/>
                </a:lnTo>
                <a:cubicBezTo>
                  <a:pt x="2665609" y="4252306"/>
                  <a:pt x="2701185" y="4252306"/>
                  <a:pt x="2732341" y="4266165"/>
                </a:cubicBezTo>
                <a:lnTo>
                  <a:pt x="3290259" y="4514586"/>
                </a:lnTo>
                <a:lnTo>
                  <a:pt x="2805103" y="3488325"/>
                </a:lnTo>
                <a:lnTo>
                  <a:pt x="2497817" y="3351536"/>
                </a:lnTo>
                <a:lnTo>
                  <a:pt x="2139029" y="3952878"/>
                </a:lnTo>
                <a:cubicBezTo>
                  <a:pt x="2073268" y="4063092"/>
                  <a:pt x="1957368" y="4128900"/>
                  <a:pt x="1829019" y="4128900"/>
                </a:cubicBezTo>
                <a:cubicBezTo>
                  <a:pt x="1700669" y="4128900"/>
                  <a:pt x="1584769" y="4063092"/>
                  <a:pt x="1519009" y="3952868"/>
                </a:cubicBezTo>
                <a:close/>
                <a:moveTo>
                  <a:pt x="1829085" y="1208468"/>
                </a:moveTo>
                <a:cubicBezTo>
                  <a:pt x="1658949" y="1208468"/>
                  <a:pt x="1520541" y="1346876"/>
                  <a:pt x="1520541" y="1517002"/>
                </a:cubicBezTo>
                <a:cubicBezTo>
                  <a:pt x="1520541" y="1687147"/>
                  <a:pt x="1658959" y="1825546"/>
                  <a:pt x="1829085" y="1825536"/>
                </a:cubicBezTo>
                <a:cubicBezTo>
                  <a:pt x="1999211" y="1825536"/>
                  <a:pt x="2137619" y="1687128"/>
                  <a:pt x="2137619" y="1517002"/>
                </a:cubicBezTo>
                <a:cubicBezTo>
                  <a:pt x="2137619" y="1346876"/>
                  <a:pt x="1999211" y="1208468"/>
                  <a:pt x="1829085" y="1208468"/>
                </a:cubicBezTo>
                <a:close/>
                <a:moveTo>
                  <a:pt x="1829085" y="967810"/>
                </a:moveTo>
                <a:cubicBezTo>
                  <a:pt x="2131913" y="967810"/>
                  <a:pt x="2378277" y="1214174"/>
                  <a:pt x="2378277" y="1517002"/>
                </a:cubicBezTo>
                <a:cubicBezTo>
                  <a:pt x="2378277" y="1819831"/>
                  <a:pt x="2131913" y="2066204"/>
                  <a:pt x="1829085" y="2066195"/>
                </a:cubicBezTo>
                <a:cubicBezTo>
                  <a:pt x="1526247" y="2066195"/>
                  <a:pt x="1279883" y="1819831"/>
                  <a:pt x="1279883" y="1517002"/>
                </a:cubicBezTo>
                <a:cubicBezTo>
                  <a:pt x="1279883" y="1214174"/>
                  <a:pt x="1526247" y="967810"/>
                  <a:pt x="1829085" y="967810"/>
                </a:cubicBezTo>
                <a:close/>
                <a:moveTo>
                  <a:pt x="1810921" y="240795"/>
                </a:moveTo>
                <a:cubicBezTo>
                  <a:pt x="1121235" y="250348"/>
                  <a:pt x="556803" y="819381"/>
                  <a:pt x="552726" y="1509268"/>
                </a:cubicBezTo>
                <a:cubicBezTo>
                  <a:pt x="551497" y="1715465"/>
                  <a:pt x="597874" y="1912375"/>
                  <a:pt x="690553" y="2094608"/>
                </a:cubicBezTo>
                <a:lnTo>
                  <a:pt x="1725720" y="3829567"/>
                </a:lnTo>
                <a:cubicBezTo>
                  <a:pt x="1757315" y="3882526"/>
                  <a:pt x="1808502" y="3888241"/>
                  <a:pt x="1829057" y="3888241"/>
                </a:cubicBezTo>
                <a:cubicBezTo>
                  <a:pt x="1849602" y="3888241"/>
                  <a:pt x="1900790" y="3882526"/>
                  <a:pt x="1932394" y="3829567"/>
                </a:cubicBezTo>
                <a:lnTo>
                  <a:pt x="2967552" y="2094608"/>
                </a:lnTo>
                <a:cubicBezTo>
                  <a:pt x="3059030" y="1914766"/>
                  <a:pt x="3105407" y="1720475"/>
                  <a:pt x="3105407" y="1517031"/>
                </a:cubicBezTo>
                <a:cubicBezTo>
                  <a:pt x="3105407" y="1172749"/>
                  <a:pt x="2970409" y="850004"/>
                  <a:pt x="2725255" y="608231"/>
                </a:cubicBezTo>
                <a:cubicBezTo>
                  <a:pt x="2480176" y="366515"/>
                  <a:pt x="2155402" y="236166"/>
                  <a:pt x="1810921" y="240795"/>
                </a:cubicBezTo>
                <a:close/>
                <a:moveTo>
                  <a:pt x="1807568" y="155"/>
                </a:moveTo>
                <a:cubicBezTo>
                  <a:pt x="2217001" y="-5598"/>
                  <a:pt x="2602934" y="149574"/>
                  <a:pt x="2894247" y="436867"/>
                </a:cubicBezTo>
                <a:cubicBezTo>
                  <a:pt x="3185607" y="724227"/>
                  <a:pt x="3346066" y="1107837"/>
                  <a:pt x="3346066" y="1517021"/>
                </a:cubicBezTo>
                <a:cubicBezTo>
                  <a:pt x="3346066" y="1760261"/>
                  <a:pt x="3290192" y="1992661"/>
                  <a:pt x="3180007" y="2207726"/>
                </a:cubicBezTo>
                <a:cubicBezTo>
                  <a:pt x="3178816" y="2210032"/>
                  <a:pt x="3177568" y="2212289"/>
                  <a:pt x="3176244" y="2214518"/>
                </a:cubicBezTo>
                <a:lnTo>
                  <a:pt x="2622032" y="3143377"/>
                </a:lnTo>
                <a:lnTo>
                  <a:pt x="2941882" y="3285766"/>
                </a:lnTo>
                <a:cubicBezTo>
                  <a:pt x="2968542" y="3297110"/>
                  <a:pt x="2990774" y="3317903"/>
                  <a:pt x="3003604" y="3345040"/>
                </a:cubicBezTo>
                <a:lnTo>
                  <a:pt x="3646532" y="4705029"/>
                </a:lnTo>
                <a:cubicBezTo>
                  <a:pt x="3668049" y="4750530"/>
                  <a:pt x="3658981" y="4804594"/>
                  <a:pt x="3623824" y="4840579"/>
                </a:cubicBezTo>
                <a:cubicBezTo>
                  <a:pt x="3600688" y="4864249"/>
                  <a:pt x="3569474" y="4876803"/>
                  <a:pt x="3537747" y="4876803"/>
                </a:cubicBezTo>
                <a:cubicBezTo>
                  <a:pt x="3521230" y="4876803"/>
                  <a:pt x="3504571" y="4873393"/>
                  <a:pt x="3488836" y="4866392"/>
                </a:cubicBezTo>
                <a:lnTo>
                  <a:pt x="2683421" y="4507814"/>
                </a:lnTo>
                <a:lnTo>
                  <a:pt x="1878006" y="4866392"/>
                </a:lnTo>
                <a:cubicBezTo>
                  <a:pt x="1846849" y="4880251"/>
                  <a:pt x="1811274" y="4880251"/>
                  <a:pt x="1780117" y="4866392"/>
                </a:cubicBezTo>
                <a:lnTo>
                  <a:pt x="974702" y="4507814"/>
                </a:lnTo>
                <a:lnTo>
                  <a:pt x="169287" y="4866392"/>
                </a:lnTo>
                <a:cubicBezTo>
                  <a:pt x="123310" y="4886852"/>
                  <a:pt x="69475" y="4876546"/>
                  <a:pt x="34299" y="4840570"/>
                </a:cubicBezTo>
                <a:cubicBezTo>
                  <a:pt x="-886" y="4804594"/>
                  <a:pt x="-9963" y="4750511"/>
                  <a:pt x="11553" y="4705029"/>
                </a:cubicBezTo>
                <a:lnTo>
                  <a:pt x="654462" y="3345030"/>
                </a:lnTo>
                <a:cubicBezTo>
                  <a:pt x="666769" y="3318989"/>
                  <a:pt x="688009" y="3298234"/>
                  <a:pt x="714327" y="3286528"/>
                </a:cubicBezTo>
                <a:lnTo>
                  <a:pt x="1036024" y="3143358"/>
                </a:lnTo>
                <a:lnTo>
                  <a:pt x="481822" y="2214508"/>
                </a:lnTo>
                <a:cubicBezTo>
                  <a:pt x="480498" y="2212279"/>
                  <a:pt x="479250" y="2210012"/>
                  <a:pt x="478069" y="2207717"/>
                </a:cubicBezTo>
                <a:cubicBezTo>
                  <a:pt x="368017" y="1992871"/>
                  <a:pt x="310591" y="1750860"/>
                  <a:pt x="312039" y="1507829"/>
                </a:cubicBezTo>
                <a:cubicBezTo>
                  <a:pt x="314401" y="1110132"/>
                  <a:pt x="471106" y="734437"/>
                  <a:pt x="753294" y="449926"/>
                </a:cubicBezTo>
                <a:cubicBezTo>
                  <a:pt x="1035510" y="165395"/>
                  <a:pt x="1409919" y="5670"/>
                  <a:pt x="1807568" y="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6840A53E-D27C-45FD-8B69-25518636575A}"/>
              </a:ext>
            </a:extLst>
          </p:cNvPr>
          <p:cNvSpPr>
            <a:spLocks noChangeAspect="1"/>
          </p:cNvSpPr>
          <p:nvPr/>
        </p:nvSpPr>
        <p:spPr>
          <a:xfrm>
            <a:off x="8537645" y="7421350"/>
            <a:ext cx="853440" cy="700088"/>
          </a:xfrm>
          <a:custGeom>
            <a:avLst/>
            <a:gdLst>
              <a:gd name="connsiteX0" fmla="*/ 4210050 w 4876800"/>
              <a:gd name="connsiteY0" fmla="*/ 3238500 h 4000500"/>
              <a:gd name="connsiteX1" fmla="*/ 4114800 w 4876800"/>
              <a:gd name="connsiteY1" fmla="*/ 3333750 h 4000500"/>
              <a:gd name="connsiteX2" fmla="*/ 4210050 w 4876800"/>
              <a:gd name="connsiteY2" fmla="*/ 3429000 h 4000500"/>
              <a:gd name="connsiteX3" fmla="*/ 4305300 w 4876800"/>
              <a:gd name="connsiteY3" fmla="*/ 3333750 h 4000500"/>
              <a:gd name="connsiteX4" fmla="*/ 4210050 w 4876800"/>
              <a:gd name="connsiteY4" fmla="*/ 3238500 h 4000500"/>
              <a:gd name="connsiteX5" fmla="*/ 4210050 w 4876800"/>
              <a:gd name="connsiteY5" fmla="*/ 3048000 h 4000500"/>
              <a:gd name="connsiteX6" fmla="*/ 4495800 w 4876800"/>
              <a:gd name="connsiteY6" fmla="*/ 3333750 h 4000500"/>
              <a:gd name="connsiteX7" fmla="*/ 4210050 w 4876800"/>
              <a:gd name="connsiteY7" fmla="*/ 3619500 h 4000500"/>
              <a:gd name="connsiteX8" fmla="*/ 3924300 w 4876800"/>
              <a:gd name="connsiteY8" fmla="*/ 3333750 h 4000500"/>
              <a:gd name="connsiteX9" fmla="*/ 4210050 w 4876800"/>
              <a:gd name="connsiteY9" fmla="*/ 3048000 h 4000500"/>
              <a:gd name="connsiteX10" fmla="*/ 4210050 w 4876800"/>
              <a:gd name="connsiteY10" fmla="*/ 2857500 h 4000500"/>
              <a:gd name="connsiteX11" fmla="*/ 3733800 w 4876800"/>
              <a:gd name="connsiteY11" fmla="*/ 3333750 h 4000500"/>
              <a:gd name="connsiteX12" fmla="*/ 4210050 w 4876800"/>
              <a:gd name="connsiteY12" fmla="*/ 3810000 h 4000500"/>
              <a:gd name="connsiteX13" fmla="*/ 4686300 w 4876800"/>
              <a:gd name="connsiteY13" fmla="*/ 3333750 h 4000500"/>
              <a:gd name="connsiteX14" fmla="*/ 4210050 w 4876800"/>
              <a:gd name="connsiteY14" fmla="*/ 2857500 h 4000500"/>
              <a:gd name="connsiteX15" fmla="*/ 2438400 w 4876800"/>
              <a:gd name="connsiteY15" fmla="*/ 2667000 h 4000500"/>
              <a:gd name="connsiteX16" fmla="*/ 2505744 w 4876800"/>
              <a:gd name="connsiteY16" fmla="*/ 2694905 h 4000500"/>
              <a:gd name="connsiteX17" fmla="*/ 2724150 w 4876800"/>
              <a:gd name="connsiteY17" fmla="*/ 2913273 h 4000500"/>
              <a:gd name="connsiteX18" fmla="*/ 2942555 w 4876800"/>
              <a:gd name="connsiteY18" fmla="*/ 2694905 h 4000500"/>
              <a:gd name="connsiteX19" fmla="*/ 3077245 w 4876800"/>
              <a:gd name="connsiteY19" fmla="*/ 2694905 h 4000500"/>
              <a:gd name="connsiteX20" fmla="*/ 3077245 w 4876800"/>
              <a:gd name="connsiteY20" fmla="*/ 2829594 h 4000500"/>
              <a:gd name="connsiteX21" fmla="*/ 2858876 w 4876800"/>
              <a:gd name="connsiteY21" fmla="*/ 3048000 h 4000500"/>
              <a:gd name="connsiteX22" fmla="*/ 3077245 w 4876800"/>
              <a:gd name="connsiteY22" fmla="*/ 3266405 h 4000500"/>
              <a:gd name="connsiteX23" fmla="*/ 3077245 w 4876800"/>
              <a:gd name="connsiteY23" fmla="*/ 3401095 h 4000500"/>
              <a:gd name="connsiteX24" fmla="*/ 2942555 w 4876800"/>
              <a:gd name="connsiteY24" fmla="*/ 3401095 h 4000500"/>
              <a:gd name="connsiteX25" fmla="*/ 2724150 w 4876800"/>
              <a:gd name="connsiteY25" fmla="*/ 3182726 h 4000500"/>
              <a:gd name="connsiteX26" fmla="*/ 2505744 w 4876800"/>
              <a:gd name="connsiteY26" fmla="*/ 3401095 h 4000500"/>
              <a:gd name="connsiteX27" fmla="*/ 2371055 w 4876800"/>
              <a:gd name="connsiteY27" fmla="*/ 3401095 h 4000500"/>
              <a:gd name="connsiteX28" fmla="*/ 2371055 w 4876800"/>
              <a:gd name="connsiteY28" fmla="*/ 3266405 h 4000500"/>
              <a:gd name="connsiteX29" fmla="*/ 2589423 w 4876800"/>
              <a:gd name="connsiteY29" fmla="*/ 3048000 h 4000500"/>
              <a:gd name="connsiteX30" fmla="*/ 2371055 w 4876800"/>
              <a:gd name="connsiteY30" fmla="*/ 2829594 h 4000500"/>
              <a:gd name="connsiteX31" fmla="*/ 2371055 w 4876800"/>
              <a:gd name="connsiteY31" fmla="*/ 2694905 h 4000500"/>
              <a:gd name="connsiteX32" fmla="*/ 2438400 w 4876800"/>
              <a:gd name="connsiteY32" fmla="*/ 2667000 h 4000500"/>
              <a:gd name="connsiteX33" fmla="*/ 723899 w 4876800"/>
              <a:gd name="connsiteY33" fmla="*/ 2667000 h 4000500"/>
              <a:gd name="connsiteX34" fmla="*/ 791244 w 4876800"/>
              <a:gd name="connsiteY34" fmla="*/ 2694905 h 4000500"/>
              <a:gd name="connsiteX35" fmla="*/ 1009650 w 4876800"/>
              <a:gd name="connsiteY35" fmla="*/ 2913273 h 4000500"/>
              <a:gd name="connsiteX36" fmla="*/ 1228055 w 4876800"/>
              <a:gd name="connsiteY36" fmla="*/ 2694905 h 4000500"/>
              <a:gd name="connsiteX37" fmla="*/ 1362745 w 4876800"/>
              <a:gd name="connsiteY37" fmla="*/ 2694905 h 4000500"/>
              <a:gd name="connsiteX38" fmla="*/ 1362745 w 4876800"/>
              <a:gd name="connsiteY38" fmla="*/ 2829594 h 4000500"/>
              <a:gd name="connsiteX39" fmla="*/ 1144376 w 4876800"/>
              <a:gd name="connsiteY39" fmla="*/ 3048000 h 4000500"/>
              <a:gd name="connsiteX40" fmla="*/ 1362745 w 4876800"/>
              <a:gd name="connsiteY40" fmla="*/ 3266405 h 4000500"/>
              <a:gd name="connsiteX41" fmla="*/ 1362745 w 4876800"/>
              <a:gd name="connsiteY41" fmla="*/ 3401095 h 4000500"/>
              <a:gd name="connsiteX42" fmla="*/ 1228055 w 4876800"/>
              <a:gd name="connsiteY42" fmla="*/ 3401095 h 4000500"/>
              <a:gd name="connsiteX43" fmla="*/ 1009650 w 4876800"/>
              <a:gd name="connsiteY43" fmla="*/ 3182726 h 4000500"/>
              <a:gd name="connsiteX44" fmla="*/ 791244 w 4876800"/>
              <a:gd name="connsiteY44" fmla="*/ 3401095 h 4000500"/>
              <a:gd name="connsiteX45" fmla="*/ 656555 w 4876800"/>
              <a:gd name="connsiteY45" fmla="*/ 3401095 h 4000500"/>
              <a:gd name="connsiteX46" fmla="*/ 656555 w 4876800"/>
              <a:gd name="connsiteY46" fmla="*/ 3266405 h 4000500"/>
              <a:gd name="connsiteX47" fmla="*/ 874923 w 4876800"/>
              <a:gd name="connsiteY47" fmla="*/ 3048000 h 4000500"/>
              <a:gd name="connsiteX48" fmla="*/ 656555 w 4876800"/>
              <a:gd name="connsiteY48" fmla="*/ 2829594 h 4000500"/>
              <a:gd name="connsiteX49" fmla="*/ 656555 w 4876800"/>
              <a:gd name="connsiteY49" fmla="*/ 2694905 h 4000500"/>
              <a:gd name="connsiteX50" fmla="*/ 723899 w 4876800"/>
              <a:gd name="connsiteY50" fmla="*/ 2667000 h 4000500"/>
              <a:gd name="connsiteX51" fmla="*/ 4400550 w 4876800"/>
              <a:gd name="connsiteY51" fmla="*/ 2095500 h 4000500"/>
              <a:gd name="connsiteX52" fmla="*/ 4495800 w 4876800"/>
              <a:gd name="connsiteY52" fmla="*/ 2190750 h 4000500"/>
              <a:gd name="connsiteX53" fmla="*/ 4400550 w 4876800"/>
              <a:gd name="connsiteY53" fmla="*/ 2286000 h 4000500"/>
              <a:gd name="connsiteX54" fmla="*/ 4305300 w 4876800"/>
              <a:gd name="connsiteY54" fmla="*/ 2190750 h 4000500"/>
              <a:gd name="connsiteX55" fmla="*/ 4400550 w 4876800"/>
              <a:gd name="connsiteY55" fmla="*/ 2095500 h 4000500"/>
              <a:gd name="connsiteX56" fmla="*/ 1009650 w 4876800"/>
              <a:gd name="connsiteY56" fmla="*/ 1333500 h 4000500"/>
              <a:gd name="connsiteX57" fmla="*/ 819150 w 4876800"/>
              <a:gd name="connsiteY57" fmla="*/ 1524000 h 4000500"/>
              <a:gd name="connsiteX58" fmla="*/ 1009650 w 4876800"/>
              <a:gd name="connsiteY58" fmla="*/ 1714500 h 4000500"/>
              <a:gd name="connsiteX59" fmla="*/ 1200150 w 4876800"/>
              <a:gd name="connsiteY59" fmla="*/ 1524000 h 4000500"/>
              <a:gd name="connsiteX60" fmla="*/ 1009650 w 4876800"/>
              <a:gd name="connsiteY60" fmla="*/ 1333500 h 4000500"/>
              <a:gd name="connsiteX61" fmla="*/ 1009650 w 4876800"/>
              <a:gd name="connsiteY61" fmla="*/ 1143000 h 4000500"/>
              <a:gd name="connsiteX62" fmla="*/ 1390650 w 4876800"/>
              <a:gd name="connsiteY62" fmla="*/ 1524000 h 4000500"/>
              <a:gd name="connsiteX63" fmla="*/ 1339378 w 4876800"/>
              <a:gd name="connsiteY63" fmla="*/ 1714500 h 4000500"/>
              <a:gd name="connsiteX64" fmla="*/ 1676400 w 4876800"/>
              <a:gd name="connsiteY64" fmla="*/ 1714500 h 4000500"/>
              <a:gd name="connsiteX65" fmla="*/ 1771650 w 4876800"/>
              <a:gd name="connsiteY65" fmla="*/ 1809750 h 4000500"/>
              <a:gd name="connsiteX66" fmla="*/ 1676400 w 4876800"/>
              <a:gd name="connsiteY66" fmla="*/ 1905000 h 4000500"/>
              <a:gd name="connsiteX67" fmla="*/ 1585726 w 4876800"/>
              <a:gd name="connsiteY67" fmla="*/ 1905000 h 4000500"/>
              <a:gd name="connsiteX68" fmla="*/ 1962187 w 4876800"/>
              <a:gd name="connsiteY68" fmla="*/ 3237867 h 4000500"/>
              <a:gd name="connsiteX69" fmla="*/ 1962150 w 4876800"/>
              <a:gd name="connsiteY69" fmla="*/ 3301566 h 4000500"/>
              <a:gd name="connsiteX70" fmla="*/ 1866900 w 4876800"/>
              <a:gd name="connsiteY70" fmla="*/ 3396816 h 4000500"/>
              <a:gd name="connsiteX71" fmla="*/ 1771650 w 4876800"/>
              <a:gd name="connsiteY71" fmla="*/ 3301566 h 4000500"/>
              <a:gd name="connsiteX72" fmla="*/ 1771687 w 4876800"/>
              <a:gd name="connsiteY72" fmla="*/ 3237681 h 4000500"/>
              <a:gd name="connsiteX73" fmla="*/ 1451334 w 4876800"/>
              <a:gd name="connsiteY73" fmla="*/ 2040768 h 4000500"/>
              <a:gd name="connsiteX74" fmla="*/ 1483035 w 4876800"/>
              <a:gd name="connsiteY74" fmla="*/ 2167644 h 4000500"/>
              <a:gd name="connsiteX75" fmla="*/ 1413755 w 4876800"/>
              <a:gd name="connsiteY75" fmla="*/ 2283135 h 4000500"/>
              <a:gd name="connsiteX76" fmla="*/ 1298265 w 4876800"/>
              <a:gd name="connsiteY76" fmla="*/ 2213855 h 4000500"/>
              <a:gd name="connsiteX77" fmla="*/ 1207182 w 4876800"/>
              <a:gd name="connsiteY77" fmla="*/ 1849673 h 4000500"/>
              <a:gd name="connsiteX78" fmla="*/ 1009650 w 4876800"/>
              <a:gd name="connsiteY78" fmla="*/ 1905000 h 4000500"/>
              <a:gd name="connsiteX79" fmla="*/ 628650 w 4876800"/>
              <a:gd name="connsiteY79" fmla="*/ 1524000 h 4000500"/>
              <a:gd name="connsiteX80" fmla="*/ 1009650 w 4876800"/>
              <a:gd name="connsiteY80" fmla="*/ 1143000 h 4000500"/>
              <a:gd name="connsiteX81" fmla="*/ 2438400 w 4876800"/>
              <a:gd name="connsiteY81" fmla="*/ 1143000 h 4000500"/>
              <a:gd name="connsiteX82" fmla="*/ 2505744 w 4876800"/>
              <a:gd name="connsiteY82" fmla="*/ 1170905 h 4000500"/>
              <a:gd name="connsiteX83" fmla="*/ 2724150 w 4876800"/>
              <a:gd name="connsiteY83" fmla="*/ 1389273 h 4000500"/>
              <a:gd name="connsiteX84" fmla="*/ 2942555 w 4876800"/>
              <a:gd name="connsiteY84" fmla="*/ 1170905 h 4000500"/>
              <a:gd name="connsiteX85" fmla="*/ 3077245 w 4876800"/>
              <a:gd name="connsiteY85" fmla="*/ 1170905 h 4000500"/>
              <a:gd name="connsiteX86" fmla="*/ 3077245 w 4876800"/>
              <a:gd name="connsiteY86" fmla="*/ 1305594 h 4000500"/>
              <a:gd name="connsiteX87" fmla="*/ 2858876 w 4876800"/>
              <a:gd name="connsiteY87" fmla="*/ 1524000 h 4000500"/>
              <a:gd name="connsiteX88" fmla="*/ 3077245 w 4876800"/>
              <a:gd name="connsiteY88" fmla="*/ 1742405 h 4000500"/>
              <a:gd name="connsiteX89" fmla="*/ 3077245 w 4876800"/>
              <a:gd name="connsiteY89" fmla="*/ 1877095 h 4000500"/>
              <a:gd name="connsiteX90" fmla="*/ 2942555 w 4876800"/>
              <a:gd name="connsiteY90" fmla="*/ 1877095 h 4000500"/>
              <a:gd name="connsiteX91" fmla="*/ 2724150 w 4876800"/>
              <a:gd name="connsiteY91" fmla="*/ 1658726 h 4000500"/>
              <a:gd name="connsiteX92" fmla="*/ 2505744 w 4876800"/>
              <a:gd name="connsiteY92" fmla="*/ 1877095 h 4000500"/>
              <a:gd name="connsiteX93" fmla="*/ 2371055 w 4876800"/>
              <a:gd name="connsiteY93" fmla="*/ 1877095 h 4000500"/>
              <a:gd name="connsiteX94" fmla="*/ 2371055 w 4876800"/>
              <a:gd name="connsiteY94" fmla="*/ 1742405 h 4000500"/>
              <a:gd name="connsiteX95" fmla="*/ 2589423 w 4876800"/>
              <a:gd name="connsiteY95" fmla="*/ 1524000 h 4000500"/>
              <a:gd name="connsiteX96" fmla="*/ 2371055 w 4876800"/>
              <a:gd name="connsiteY96" fmla="*/ 1305594 h 4000500"/>
              <a:gd name="connsiteX97" fmla="*/ 2371055 w 4876800"/>
              <a:gd name="connsiteY97" fmla="*/ 1170905 h 4000500"/>
              <a:gd name="connsiteX98" fmla="*/ 2438400 w 4876800"/>
              <a:gd name="connsiteY98" fmla="*/ 1143000 h 4000500"/>
              <a:gd name="connsiteX99" fmla="*/ 4400550 w 4876800"/>
              <a:gd name="connsiteY99" fmla="*/ 762000 h 4000500"/>
              <a:gd name="connsiteX100" fmla="*/ 4495800 w 4876800"/>
              <a:gd name="connsiteY100" fmla="*/ 857250 h 4000500"/>
              <a:gd name="connsiteX101" fmla="*/ 4495800 w 4876800"/>
              <a:gd name="connsiteY101" fmla="*/ 1809750 h 4000500"/>
              <a:gd name="connsiteX102" fmla="*/ 4400550 w 4876800"/>
              <a:gd name="connsiteY102" fmla="*/ 1905000 h 4000500"/>
              <a:gd name="connsiteX103" fmla="*/ 4305300 w 4876800"/>
              <a:gd name="connsiteY103" fmla="*/ 1809750 h 4000500"/>
              <a:gd name="connsiteX104" fmla="*/ 4305300 w 4876800"/>
              <a:gd name="connsiteY104" fmla="*/ 857250 h 4000500"/>
              <a:gd name="connsiteX105" fmla="*/ 4400550 w 4876800"/>
              <a:gd name="connsiteY105" fmla="*/ 762000 h 4000500"/>
              <a:gd name="connsiteX106" fmla="*/ 285750 w 4876800"/>
              <a:gd name="connsiteY106" fmla="*/ 762000 h 4000500"/>
              <a:gd name="connsiteX107" fmla="*/ 190500 w 4876800"/>
              <a:gd name="connsiteY107" fmla="*/ 857250 h 4000500"/>
              <a:gd name="connsiteX108" fmla="*/ 190500 w 4876800"/>
              <a:gd name="connsiteY108" fmla="*/ 3714750 h 4000500"/>
              <a:gd name="connsiteX109" fmla="*/ 285750 w 4876800"/>
              <a:gd name="connsiteY109" fmla="*/ 3810000 h 4000500"/>
              <a:gd name="connsiteX110" fmla="*/ 3744069 w 4876800"/>
              <a:gd name="connsiteY110" fmla="*/ 3810000 h 4000500"/>
              <a:gd name="connsiteX111" fmla="*/ 3543300 w 4876800"/>
              <a:gd name="connsiteY111" fmla="*/ 3333750 h 4000500"/>
              <a:gd name="connsiteX112" fmla="*/ 3543300 w 4876800"/>
              <a:gd name="connsiteY112" fmla="*/ 762000 h 4000500"/>
              <a:gd name="connsiteX113" fmla="*/ 4210050 w 4876800"/>
              <a:gd name="connsiteY113" fmla="*/ 190500 h 4000500"/>
              <a:gd name="connsiteX114" fmla="*/ 3733800 w 4876800"/>
              <a:gd name="connsiteY114" fmla="*/ 666750 h 4000500"/>
              <a:gd name="connsiteX115" fmla="*/ 3733800 w 4876800"/>
              <a:gd name="connsiteY115" fmla="*/ 2867769 h 4000500"/>
              <a:gd name="connsiteX116" fmla="*/ 4210050 w 4876800"/>
              <a:gd name="connsiteY116" fmla="*/ 2667000 h 4000500"/>
              <a:gd name="connsiteX117" fmla="*/ 4686300 w 4876800"/>
              <a:gd name="connsiteY117" fmla="*/ 2867769 h 4000500"/>
              <a:gd name="connsiteX118" fmla="*/ 4686300 w 4876800"/>
              <a:gd name="connsiteY118" fmla="*/ 666750 h 4000500"/>
              <a:gd name="connsiteX119" fmla="*/ 4210050 w 4876800"/>
              <a:gd name="connsiteY119" fmla="*/ 190500 h 4000500"/>
              <a:gd name="connsiteX120" fmla="*/ 4210050 w 4876800"/>
              <a:gd name="connsiteY120" fmla="*/ 0 h 4000500"/>
              <a:gd name="connsiteX121" fmla="*/ 4876800 w 4876800"/>
              <a:gd name="connsiteY121" fmla="*/ 666750 h 4000500"/>
              <a:gd name="connsiteX122" fmla="*/ 4876800 w 4876800"/>
              <a:gd name="connsiteY122" fmla="*/ 3333750 h 4000500"/>
              <a:gd name="connsiteX123" fmla="*/ 4210050 w 4876800"/>
              <a:gd name="connsiteY123" fmla="*/ 4000500 h 4000500"/>
              <a:gd name="connsiteX124" fmla="*/ 285750 w 4876800"/>
              <a:gd name="connsiteY124" fmla="*/ 4000500 h 4000500"/>
              <a:gd name="connsiteX125" fmla="*/ 0 w 4876800"/>
              <a:gd name="connsiteY125" fmla="*/ 3714750 h 4000500"/>
              <a:gd name="connsiteX126" fmla="*/ 0 w 4876800"/>
              <a:gd name="connsiteY126" fmla="*/ 857250 h 4000500"/>
              <a:gd name="connsiteX127" fmla="*/ 285750 w 4876800"/>
              <a:gd name="connsiteY127" fmla="*/ 571500 h 4000500"/>
              <a:gd name="connsiteX128" fmla="*/ 3550220 w 4876800"/>
              <a:gd name="connsiteY128" fmla="*/ 571500 h 4000500"/>
              <a:gd name="connsiteX129" fmla="*/ 4210050 w 4876800"/>
              <a:gd name="connsiteY129" fmla="*/ 0 h 400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76800" h="4000500">
                <a:moveTo>
                  <a:pt x="4210050" y="3238500"/>
                </a:moveTo>
                <a:cubicBezTo>
                  <a:pt x="4157513" y="3238500"/>
                  <a:pt x="4114800" y="3281213"/>
                  <a:pt x="4114800" y="3333750"/>
                </a:cubicBezTo>
                <a:cubicBezTo>
                  <a:pt x="4114800" y="3386286"/>
                  <a:pt x="4157513" y="3429000"/>
                  <a:pt x="4210050" y="3429000"/>
                </a:cubicBezTo>
                <a:cubicBezTo>
                  <a:pt x="4262586" y="3429000"/>
                  <a:pt x="4305300" y="3386286"/>
                  <a:pt x="4305300" y="3333750"/>
                </a:cubicBezTo>
                <a:cubicBezTo>
                  <a:pt x="4305300" y="3281213"/>
                  <a:pt x="4262586" y="3238500"/>
                  <a:pt x="4210050" y="3238500"/>
                </a:cubicBezTo>
                <a:close/>
                <a:moveTo>
                  <a:pt x="4210050" y="3048000"/>
                </a:moveTo>
                <a:cubicBezTo>
                  <a:pt x="4367622" y="3048000"/>
                  <a:pt x="4495800" y="3176178"/>
                  <a:pt x="4495800" y="3333750"/>
                </a:cubicBezTo>
                <a:cubicBezTo>
                  <a:pt x="4495800" y="3491322"/>
                  <a:pt x="4367622" y="3619500"/>
                  <a:pt x="4210050" y="3619500"/>
                </a:cubicBezTo>
                <a:cubicBezTo>
                  <a:pt x="4052478" y="3619500"/>
                  <a:pt x="3924300" y="3491322"/>
                  <a:pt x="3924300" y="3333750"/>
                </a:cubicBezTo>
                <a:cubicBezTo>
                  <a:pt x="3924300" y="3176178"/>
                  <a:pt x="4052478" y="3048000"/>
                  <a:pt x="4210050" y="3048000"/>
                </a:cubicBezTo>
                <a:close/>
                <a:moveTo>
                  <a:pt x="4210050" y="2857500"/>
                </a:moveTo>
                <a:cubicBezTo>
                  <a:pt x="3947443" y="2857500"/>
                  <a:pt x="3733800" y="3071143"/>
                  <a:pt x="3733800" y="3333750"/>
                </a:cubicBezTo>
                <a:cubicBezTo>
                  <a:pt x="3733800" y="3596357"/>
                  <a:pt x="3947443" y="3810000"/>
                  <a:pt x="4210050" y="3810000"/>
                </a:cubicBezTo>
                <a:cubicBezTo>
                  <a:pt x="4472657" y="3810000"/>
                  <a:pt x="4686300" y="3596357"/>
                  <a:pt x="4686300" y="3333750"/>
                </a:cubicBezTo>
                <a:cubicBezTo>
                  <a:pt x="4686300" y="3071143"/>
                  <a:pt x="4472657" y="2857500"/>
                  <a:pt x="4210050" y="2857500"/>
                </a:cubicBezTo>
                <a:close/>
                <a:moveTo>
                  <a:pt x="2438400" y="2667000"/>
                </a:moveTo>
                <a:cubicBezTo>
                  <a:pt x="2462770" y="2667000"/>
                  <a:pt x="2487140" y="2676302"/>
                  <a:pt x="2505744" y="2694905"/>
                </a:cubicBezTo>
                <a:lnTo>
                  <a:pt x="2724150" y="2913273"/>
                </a:lnTo>
                <a:lnTo>
                  <a:pt x="2942555" y="2694905"/>
                </a:lnTo>
                <a:cubicBezTo>
                  <a:pt x="2979762" y="2657698"/>
                  <a:pt x="3040037" y="2657698"/>
                  <a:pt x="3077245" y="2694905"/>
                </a:cubicBezTo>
                <a:cubicBezTo>
                  <a:pt x="3114452" y="2732112"/>
                  <a:pt x="3114452" y="2792387"/>
                  <a:pt x="3077245" y="2829594"/>
                </a:cubicBezTo>
                <a:lnTo>
                  <a:pt x="2858876" y="3048000"/>
                </a:lnTo>
                <a:lnTo>
                  <a:pt x="3077245" y="3266405"/>
                </a:lnTo>
                <a:cubicBezTo>
                  <a:pt x="3114452" y="3303612"/>
                  <a:pt x="3114452" y="3363925"/>
                  <a:pt x="3077245" y="3401095"/>
                </a:cubicBezTo>
                <a:cubicBezTo>
                  <a:pt x="3040037" y="3438302"/>
                  <a:pt x="2979762" y="3438302"/>
                  <a:pt x="2942555" y="3401095"/>
                </a:cubicBezTo>
                <a:lnTo>
                  <a:pt x="2724150" y="3182726"/>
                </a:lnTo>
                <a:lnTo>
                  <a:pt x="2505744" y="3401095"/>
                </a:lnTo>
                <a:cubicBezTo>
                  <a:pt x="2468537" y="3438302"/>
                  <a:pt x="2408262" y="3438302"/>
                  <a:pt x="2371055" y="3401095"/>
                </a:cubicBezTo>
                <a:cubicBezTo>
                  <a:pt x="2333848" y="3363887"/>
                  <a:pt x="2333848" y="3303612"/>
                  <a:pt x="2371055" y="3266405"/>
                </a:cubicBezTo>
                <a:lnTo>
                  <a:pt x="2589423" y="3048000"/>
                </a:lnTo>
                <a:lnTo>
                  <a:pt x="2371055" y="2829594"/>
                </a:lnTo>
                <a:cubicBezTo>
                  <a:pt x="2333848" y="2792387"/>
                  <a:pt x="2333848" y="2732075"/>
                  <a:pt x="2371055" y="2694905"/>
                </a:cubicBezTo>
                <a:cubicBezTo>
                  <a:pt x="2389659" y="2676302"/>
                  <a:pt x="2414029" y="2667000"/>
                  <a:pt x="2438400" y="2667000"/>
                </a:cubicBezTo>
                <a:close/>
                <a:moveTo>
                  <a:pt x="723899" y="2667000"/>
                </a:moveTo>
                <a:cubicBezTo>
                  <a:pt x="748270" y="2667000"/>
                  <a:pt x="772640" y="2676302"/>
                  <a:pt x="791244" y="2694905"/>
                </a:cubicBezTo>
                <a:lnTo>
                  <a:pt x="1009650" y="2913273"/>
                </a:lnTo>
                <a:lnTo>
                  <a:pt x="1228055" y="2694905"/>
                </a:lnTo>
                <a:cubicBezTo>
                  <a:pt x="1265262" y="2657698"/>
                  <a:pt x="1325537" y="2657698"/>
                  <a:pt x="1362745" y="2694905"/>
                </a:cubicBezTo>
                <a:cubicBezTo>
                  <a:pt x="1399952" y="2732112"/>
                  <a:pt x="1399952" y="2792387"/>
                  <a:pt x="1362745" y="2829594"/>
                </a:cubicBezTo>
                <a:lnTo>
                  <a:pt x="1144376" y="3048000"/>
                </a:lnTo>
                <a:lnTo>
                  <a:pt x="1362745" y="3266405"/>
                </a:lnTo>
                <a:cubicBezTo>
                  <a:pt x="1399952" y="3303612"/>
                  <a:pt x="1399952" y="3363925"/>
                  <a:pt x="1362745" y="3401095"/>
                </a:cubicBezTo>
                <a:cubicBezTo>
                  <a:pt x="1325537" y="3438302"/>
                  <a:pt x="1265262" y="3438302"/>
                  <a:pt x="1228055" y="3401095"/>
                </a:cubicBezTo>
                <a:lnTo>
                  <a:pt x="1009650" y="3182726"/>
                </a:lnTo>
                <a:lnTo>
                  <a:pt x="791244" y="3401095"/>
                </a:lnTo>
                <a:cubicBezTo>
                  <a:pt x="754037" y="3438302"/>
                  <a:pt x="693762" y="3438302"/>
                  <a:pt x="656555" y="3401095"/>
                </a:cubicBezTo>
                <a:cubicBezTo>
                  <a:pt x="619348" y="3363887"/>
                  <a:pt x="619348" y="3303612"/>
                  <a:pt x="656555" y="3266405"/>
                </a:cubicBezTo>
                <a:lnTo>
                  <a:pt x="874923" y="3048000"/>
                </a:lnTo>
                <a:lnTo>
                  <a:pt x="656555" y="2829594"/>
                </a:lnTo>
                <a:cubicBezTo>
                  <a:pt x="619348" y="2792387"/>
                  <a:pt x="619348" y="2732075"/>
                  <a:pt x="656555" y="2694905"/>
                </a:cubicBezTo>
                <a:cubicBezTo>
                  <a:pt x="675158" y="2676302"/>
                  <a:pt x="699529" y="2667000"/>
                  <a:pt x="723899" y="2667000"/>
                </a:cubicBezTo>
                <a:close/>
                <a:moveTo>
                  <a:pt x="4400550" y="2095500"/>
                </a:moveTo>
                <a:cubicBezTo>
                  <a:pt x="4453123" y="2095500"/>
                  <a:pt x="4495800" y="2138176"/>
                  <a:pt x="4495800" y="2190750"/>
                </a:cubicBezTo>
                <a:cubicBezTo>
                  <a:pt x="4495800" y="2243323"/>
                  <a:pt x="4453123" y="2286000"/>
                  <a:pt x="4400550" y="2286000"/>
                </a:cubicBezTo>
                <a:cubicBezTo>
                  <a:pt x="4347976" y="2286000"/>
                  <a:pt x="4305300" y="2243323"/>
                  <a:pt x="4305300" y="2190750"/>
                </a:cubicBezTo>
                <a:cubicBezTo>
                  <a:pt x="4305300" y="2138176"/>
                  <a:pt x="4347976" y="2095500"/>
                  <a:pt x="4400550" y="2095500"/>
                </a:cubicBezTo>
                <a:close/>
                <a:moveTo>
                  <a:pt x="1009650" y="1333500"/>
                </a:moveTo>
                <a:cubicBezTo>
                  <a:pt x="904614" y="1333500"/>
                  <a:pt x="819150" y="1418964"/>
                  <a:pt x="819150" y="1524000"/>
                </a:cubicBezTo>
                <a:cubicBezTo>
                  <a:pt x="819150" y="1629035"/>
                  <a:pt x="904614" y="1714500"/>
                  <a:pt x="1009650" y="1714500"/>
                </a:cubicBezTo>
                <a:cubicBezTo>
                  <a:pt x="1114685" y="1714500"/>
                  <a:pt x="1200150" y="1629035"/>
                  <a:pt x="1200150" y="1524000"/>
                </a:cubicBezTo>
                <a:cubicBezTo>
                  <a:pt x="1200150" y="1418964"/>
                  <a:pt x="1114685" y="1333500"/>
                  <a:pt x="1009650" y="1333500"/>
                </a:cubicBezTo>
                <a:close/>
                <a:moveTo>
                  <a:pt x="1009650" y="1143000"/>
                </a:moveTo>
                <a:cubicBezTo>
                  <a:pt x="1219721" y="1143000"/>
                  <a:pt x="1390650" y="1313929"/>
                  <a:pt x="1390650" y="1524000"/>
                </a:cubicBezTo>
                <a:cubicBezTo>
                  <a:pt x="1390650" y="1593354"/>
                  <a:pt x="1371935" y="1658429"/>
                  <a:pt x="1339378" y="1714500"/>
                </a:cubicBezTo>
                <a:lnTo>
                  <a:pt x="1676400" y="1714500"/>
                </a:lnTo>
                <a:cubicBezTo>
                  <a:pt x="1729011" y="1714500"/>
                  <a:pt x="1771650" y="1757139"/>
                  <a:pt x="1771650" y="1809750"/>
                </a:cubicBezTo>
                <a:cubicBezTo>
                  <a:pt x="1771650" y="1862361"/>
                  <a:pt x="1729011" y="1905000"/>
                  <a:pt x="1676400" y="1905000"/>
                </a:cubicBezTo>
                <a:lnTo>
                  <a:pt x="1585726" y="1905000"/>
                </a:lnTo>
                <a:cubicBezTo>
                  <a:pt x="1963006" y="2248718"/>
                  <a:pt x="1962671" y="2677343"/>
                  <a:pt x="1962187" y="3237867"/>
                </a:cubicBezTo>
                <a:lnTo>
                  <a:pt x="1962150" y="3301566"/>
                </a:lnTo>
                <a:cubicBezTo>
                  <a:pt x="1962150" y="3354139"/>
                  <a:pt x="1919511" y="3396816"/>
                  <a:pt x="1866900" y="3396816"/>
                </a:cubicBezTo>
                <a:cubicBezTo>
                  <a:pt x="1814289" y="3396816"/>
                  <a:pt x="1771650" y="3354139"/>
                  <a:pt x="1771650" y="3301566"/>
                </a:cubicBezTo>
                <a:lnTo>
                  <a:pt x="1771687" y="3237681"/>
                </a:lnTo>
                <a:cubicBezTo>
                  <a:pt x="1772171" y="2692524"/>
                  <a:pt x="1772431" y="2330685"/>
                  <a:pt x="1451334" y="2040768"/>
                </a:cubicBezTo>
                <a:lnTo>
                  <a:pt x="1483035" y="2167644"/>
                </a:lnTo>
                <a:cubicBezTo>
                  <a:pt x="1495797" y="2218655"/>
                  <a:pt x="1464766" y="2270373"/>
                  <a:pt x="1413755" y="2283135"/>
                </a:cubicBezTo>
                <a:cubicBezTo>
                  <a:pt x="1363079" y="2295860"/>
                  <a:pt x="1311064" y="2265201"/>
                  <a:pt x="1298265" y="2213855"/>
                </a:cubicBezTo>
                <a:lnTo>
                  <a:pt x="1207182" y="1849673"/>
                </a:lnTo>
                <a:cubicBezTo>
                  <a:pt x="1149548" y="1884759"/>
                  <a:pt x="1081943" y="1905000"/>
                  <a:pt x="1009650" y="1905000"/>
                </a:cubicBezTo>
                <a:cubicBezTo>
                  <a:pt x="799579" y="1905000"/>
                  <a:pt x="628650" y="1734071"/>
                  <a:pt x="628650" y="1524000"/>
                </a:cubicBezTo>
                <a:cubicBezTo>
                  <a:pt x="628650" y="1313929"/>
                  <a:pt x="799579" y="1143000"/>
                  <a:pt x="1009650" y="1143000"/>
                </a:cubicBezTo>
                <a:close/>
                <a:moveTo>
                  <a:pt x="2438400" y="1143000"/>
                </a:moveTo>
                <a:cubicBezTo>
                  <a:pt x="2462770" y="1143000"/>
                  <a:pt x="2487140" y="1152301"/>
                  <a:pt x="2505744" y="1170905"/>
                </a:cubicBezTo>
                <a:lnTo>
                  <a:pt x="2724150" y="1389273"/>
                </a:lnTo>
                <a:lnTo>
                  <a:pt x="2942555" y="1170905"/>
                </a:lnTo>
                <a:cubicBezTo>
                  <a:pt x="2979762" y="1133698"/>
                  <a:pt x="3040037" y="1133698"/>
                  <a:pt x="3077245" y="1170905"/>
                </a:cubicBezTo>
                <a:cubicBezTo>
                  <a:pt x="3114452" y="1208112"/>
                  <a:pt x="3114452" y="1268387"/>
                  <a:pt x="3077245" y="1305594"/>
                </a:cubicBezTo>
                <a:lnTo>
                  <a:pt x="2858876" y="1524000"/>
                </a:lnTo>
                <a:lnTo>
                  <a:pt x="3077245" y="1742405"/>
                </a:lnTo>
                <a:cubicBezTo>
                  <a:pt x="3114452" y="1779612"/>
                  <a:pt x="3114452" y="1839925"/>
                  <a:pt x="3077245" y="1877095"/>
                </a:cubicBezTo>
                <a:cubicBezTo>
                  <a:pt x="3040037" y="1914302"/>
                  <a:pt x="2979762" y="1914302"/>
                  <a:pt x="2942555" y="1877095"/>
                </a:cubicBezTo>
                <a:lnTo>
                  <a:pt x="2724150" y="1658726"/>
                </a:lnTo>
                <a:lnTo>
                  <a:pt x="2505744" y="1877095"/>
                </a:lnTo>
                <a:cubicBezTo>
                  <a:pt x="2468537" y="1914302"/>
                  <a:pt x="2408262" y="1914302"/>
                  <a:pt x="2371055" y="1877095"/>
                </a:cubicBezTo>
                <a:cubicBezTo>
                  <a:pt x="2333848" y="1839887"/>
                  <a:pt x="2333848" y="1779612"/>
                  <a:pt x="2371055" y="1742405"/>
                </a:cubicBezTo>
                <a:lnTo>
                  <a:pt x="2589423" y="1524000"/>
                </a:lnTo>
                <a:lnTo>
                  <a:pt x="2371055" y="1305594"/>
                </a:lnTo>
                <a:cubicBezTo>
                  <a:pt x="2333848" y="1268387"/>
                  <a:pt x="2333848" y="1208075"/>
                  <a:pt x="2371055" y="1170905"/>
                </a:cubicBezTo>
                <a:cubicBezTo>
                  <a:pt x="2389659" y="1152301"/>
                  <a:pt x="2414029" y="1143000"/>
                  <a:pt x="2438400" y="1143000"/>
                </a:cubicBezTo>
                <a:close/>
                <a:moveTo>
                  <a:pt x="4400550" y="762000"/>
                </a:moveTo>
                <a:cubicBezTo>
                  <a:pt x="4453161" y="762000"/>
                  <a:pt x="4495800" y="804639"/>
                  <a:pt x="4495800" y="857250"/>
                </a:cubicBezTo>
                <a:lnTo>
                  <a:pt x="4495800" y="1809750"/>
                </a:lnTo>
                <a:cubicBezTo>
                  <a:pt x="4495800" y="1862361"/>
                  <a:pt x="4453161" y="1905000"/>
                  <a:pt x="4400550" y="1905000"/>
                </a:cubicBezTo>
                <a:cubicBezTo>
                  <a:pt x="4347939" y="1905000"/>
                  <a:pt x="4305300" y="1862361"/>
                  <a:pt x="4305300" y="1809750"/>
                </a:cubicBezTo>
                <a:lnTo>
                  <a:pt x="4305300" y="857250"/>
                </a:lnTo>
                <a:cubicBezTo>
                  <a:pt x="4305300" y="804639"/>
                  <a:pt x="4347939" y="762000"/>
                  <a:pt x="4400550" y="762000"/>
                </a:cubicBezTo>
                <a:close/>
                <a:moveTo>
                  <a:pt x="285750" y="762000"/>
                </a:moveTo>
                <a:cubicBezTo>
                  <a:pt x="233213" y="762000"/>
                  <a:pt x="190500" y="804713"/>
                  <a:pt x="190500" y="857250"/>
                </a:cubicBezTo>
                <a:lnTo>
                  <a:pt x="190500" y="3714750"/>
                </a:lnTo>
                <a:cubicBezTo>
                  <a:pt x="190500" y="3767286"/>
                  <a:pt x="233213" y="3810000"/>
                  <a:pt x="285750" y="3810000"/>
                </a:cubicBezTo>
                <a:lnTo>
                  <a:pt x="3744069" y="3810000"/>
                </a:lnTo>
                <a:cubicBezTo>
                  <a:pt x="3620318" y="3688891"/>
                  <a:pt x="3543300" y="3520157"/>
                  <a:pt x="3543300" y="3333750"/>
                </a:cubicBezTo>
                <a:lnTo>
                  <a:pt x="3543300" y="762000"/>
                </a:lnTo>
                <a:close/>
                <a:moveTo>
                  <a:pt x="4210050" y="190500"/>
                </a:moveTo>
                <a:cubicBezTo>
                  <a:pt x="3947443" y="190500"/>
                  <a:pt x="3733800" y="404143"/>
                  <a:pt x="3733800" y="666750"/>
                </a:cubicBezTo>
                <a:lnTo>
                  <a:pt x="3733800" y="2867769"/>
                </a:lnTo>
                <a:cubicBezTo>
                  <a:pt x="3854909" y="2744018"/>
                  <a:pt x="4023643" y="2667000"/>
                  <a:pt x="4210050" y="2667000"/>
                </a:cubicBezTo>
                <a:cubicBezTo>
                  <a:pt x="4396457" y="2667000"/>
                  <a:pt x="4565191" y="2744018"/>
                  <a:pt x="4686300" y="2867769"/>
                </a:cubicBezTo>
                <a:lnTo>
                  <a:pt x="4686300" y="666750"/>
                </a:lnTo>
                <a:cubicBezTo>
                  <a:pt x="4686300" y="403064"/>
                  <a:pt x="4472806" y="190500"/>
                  <a:pt x="4210050" y="190500"/>
                </a:cubicBezTo>
                <a:close/>
                <a:moveTo>
                  <a:pt x="4210050" y="0"/>
                </a:moveTo>
                <a:cubicBezTo>
                  <a:pt x="4579181" y="0"/>
                  <a:pt x="4876800" y="298847"/>
                  <a:pt x="4876800" y="666750"/>
                </a:cubicBezTo>
                <a:lnTo>
                  <a:pt x="4876800" y="3333750"/>
                </a:lnTo>
                <a:cubicBezTo>
                  <a:pt x="4876800" y="3701393"/>
                  <a:pt x="4577693" y="4000500"/>
                  <a:pt x="4210050" y="4000500"/>
                </a:cubicBezTo>
                <a:lnTo>
                  <a:pt x="285750" y="4000500"/>
                </a:lnTo>
                <a:cubicBezTo>
                  <a:pt x="128178" y="4000500"/>
                  <a:pt x="0" y="3872322"/>
                  <a:pt x="0" y="3714750"/>
                </a:cubicBezTo>
                <a:lnTo>
                  <a:pt x="0" y="857250"/>
                </a:lnTo>
                <a:cubicBezTo>
                  <a:pt x="0" y="699678"/>
                  <a:pt x="128178" y="571500"/>
                  <a:pt x="285750" y="571500"/>
                </a:cubicBezTo>
                <a:lnTo>
                  <a:pt x="3550220" y="571500"/>
                </a:lnTo>
                <a:cubicBezTo>
                  <a:pt x="3596580" y="248840"/>
                  <a:pt x="3874740" y="0"/>
                  <a:pt x="42100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B51225C-1DE9-473E-9568-1BA23374618D}"/>
              </a:ext>
            </a:extLst>
          </p:cNvPr>
          <p:cNvSpPr>
            <a:spLocks noChangeAspect="1"/>
          </p:cNvSpPr>
          <p:nvPr/>
        </p:nvSpPr>
        <p:spPr>
          <a:xfrm>
            <a:off x="21474711" y="7421349"/>
            <a:ext cx="853440" cy="853442"/>
          </a:xfrm>
          <a:custGeom>
            <a:avLst/>
            <a:gdLst>
              <a:gd name="connsiteX0" fmla="*/ 1908058 w 4876792"/>
              <a:gd name="connsiteY0" fmla="*/ 1521651 h 4876804"/>
              <a:gd name="connsiteX1" fmla="*/ 1902029 w 4876792"/>
              <a:gd name="connsiteY1" fmla="*/ 1523442 h 4876804"/>
              <a:gd name="connsiteX2" fmla="*/ 1896143 w 4876792"/>
              <a:gd name="connsiteY2" fmla="*/ 1533643 h 4876804"/>
              <a:gd name="connsiteX3" fmla="*/ 1896143 w 4876792"/>
              <a:gd name="connsiteY3" fmla="*/ 3343203 h 4876804"/>
              <a:gd name="connsiteX4" fmla="*/ 1902029 w 4876792"/>
              <a:gd name="connsiteY4" fmla="*/ 3353404 h 4876804"/>
              <a:gd name="connsiteX5" fmla="*/ 1913802 w 4876792"/>
              <a:gd name="connsiteY5" fmla="*/ 3353404 h 4876804"/>
              <a:gd name="connsiteX6" fmla="*/ 3480922 w 4876792"/>
              <a:gd name="connsiteY6" fmla="*/ 2448634 h 4876804"/>
              <a:gd name="connsiteX7" fmla="*/ 3486818 w 4876792"/>
              <a:gd name="connsiteY7" fmla="*/ 2438423 h 4876804"/>
              <a:gd name="connsiteX8" fmla="*/ 3480931 w 4876792"/>
              <a:gd name="connsiteY8" fmla="*/ 2428222 h 4876804"/>
              <a:gd name="connsiteX9" fmla="*/ 1913821 w 4876792"/>
              <a:gd name="connsiteY9" fmla="*/ 1523442 h 4876804"/>
              <a:gd name="connsiteX10" fmla="*/ 1908058 w 4876792"/>
              <a:gd name="connsiteY10" fmla="*/ 1521651 h 4876804"/>
              <a:gd name="connsiteX11" fmla="*/ 1907935 w 4876792"/>
              <a:gd name="connsiteY11" fmla="*/ 1267609 h 4876804"/>
              <a:gd name="connsiteX12" fmla="*/ 2040742 w 4876792"/>
              <a:gd name="connsiteY12" fmla="*/ 1303614 h 4876804"/>
              <a:gd name="connsiteX13" fmla="*/ 3607852 w 4876792"/>
              <a:gd name="connsiteY13" fmla="*/ 2208394 h 4876804"/>
              <a:gd name="connsiteX14" fmla="*/ 3740649 w 4876792"/>
              <a:gd name="connsiteY14" fmla="*/ 2438404 h 4876804"/>
              <a:gd name="connsiteX15" fmla="*/ 3607861 w 4876792"/>
              <a:gd name="connsiteY15" fmla="*/ 2668442 h 4876804"/>
              <a:gd name="connsiteX16" fmla="*/ 2040732 w 4876792"/>
              <a:gd name="connsiteY16" fmla="*/ 3573213 h 4876804"/>
              <a:gd name="connsiteX17" fmla="*/ 1907915 w 4876792"/>
              <a:gd name="connsiteY17" fmla="*/ 3609226 h 4876804"/>
              <a:gd name="connsiteX18" fmla="*/ 1775127 w 4876792"/>
              <a:gd name="connsiteY18" fmla="*/ 3573222 h 4876804"/>
              <a:gd name="connsiteX19" fmla="*/ 1642311 w 4876792"/>
              <a:gd name="connsiteY19" fmla="*/ 3343193 h 4876804"/>
              <a:gd name="connsiteX20" fmla="*/ 1642311 w 4876792"/>
              <a:gd name="connsiteY20" fmla="*/ 1533634 h 4876804"/>
              <a:gd name="connsiteX21" fmla="*/ 1775127 w 4876792"/>
              <a:gd name="connsiteY21" fmla="*/ 1303605 h 4876804"/>
              <a:gd name="connsiteX22" fmla="*/ 1907935 w 4876792"/>
              <a:gd name="connsiteY22" fmla="*/ 1267609 h 4876804"/>
              <a:gd name="connsiteX23" fmla="*/ 2691804 w 4876792"/>
              <a:gd name="connsiteY23" fmla="*/ 561779 h 4876804"/>
              <a:gd name="connsiteX24" fmla="*/ 3936702 w 4876792"/>
              <a:gd name="connsiteY24" fmla="*/ 1280545 h 4876804"/>
              <a:gd name="connsiteX25" fmla="*/ 3914023 w 4876792"/>
              <a:gd name="connsiteY25" fmla="*/ 1458586 h 4876804"/>
              <a:gd name="connsiteX26" fmla="*/ 3836433 w 4876792"/>
              <a:gd name="connsiteY26" fmla="*/ 1485152 h 4876804"/>
              <a:gd name="connsiteX27" fmla="*/ 3735982 w 4876792"/>
              <a:gd name="connsiteY27" fmla="*/ 1435926 h 4876804"/>
              <a:gd name="connsiteX28" fmla="*/ 2657447 w 4876792"/>
              <a:gd name="connsiteY28" fmla="*/ 813287 h 4876804"/>
              <a:gd name="connsiteX29" fmla="*/ 2548872 w 4876792"/>
              <a:gd name="connsiteY29" fmla="*/ 670354 h 4876804"/>
              <a:gd name="connsiteX30" fmla="*/ 2691804 w 4876792"/>
              <a:gd name="connsiteY30" fmla="*/ 561779 h 4876804"/>
              <a:gd name="connsiteX31" fmla="*/ 2434848 w 4876792"/>
              <a:gd name="connsiteY31" fmla="*/ 253940 h 4876804"/>
              <a:gd name="connsiteX32" fmla="*/ 1346626 w 4876792"/>
              <a:gd name="connsiteY32" fmla="*/ 547425 h 4876804"/>
              <a:gd name="connsiteX33" fmla="*/ 329261 w 4876792"/>
              <a:gd name="connsiteY33" fmla="*/ 1873276 h 4876804"/>
              <a:gd name="connsiteX34" fmla="*/ 547383 w 4876792"/>
              <a:gd name="connsiteY34" fmla="*/ 3530188 h 4876804"/>
              <a:gd name="connsiteX35" fmla="*/ 1873244 w 4876792"/>
              <a:gd name="connsiteY35" fmla="*/ 4547554 h 4876804"/>
              <a:gd name="connsiteX36" fmla="*/ 3530137 w 4876792"/>
              <a:gd name="connsiteY36" fmla="*/ 4329402 h 4876804"/>
              <a:gd name="connsiteX37" fmla="*/ 4547502 w 4876792"/>
              <a:gd name="connsiteY37" fmla="*/ 3003551 h 4876804"/>
              <a:gd name="connsiteX38" fmla="*/ 4329361 w 4876792"/>
              <a:gd name="connsiteY38" fmla="*/ 1346639 h 4876804"/>
              <a:gd name="connsiteX39" fmla="*/ 3003509 w 4876792"/>
              <a:gd name="connsiteY39" fmla="*/ 329274 h 4876804"/>
              <a:gd name="connsiteX40" fmla="*/ 2434848 w 4876792"/>
              <a:gd name="connsiteY40" fmla="*/ 253940 h 4876804"/>
              <a:gd name="connsiteX41" fmla="*/ 2356344 w 4876792"/>
              <a:gd name="connsiteY41" fmla="*/ 1264 h 4876804"/>
              <a:gd name="connsiteX42" fmla="*/ 3069223 w 4876792"/>
              <a:gd name="connsiteY42" fmla="*/ 84110 h 4876804"/>
              <a:gd name="connsiteX43" fmla="*/ 4549188 w 4876792"/>
              <a:gd name="connsiteY43" fmla="*/ 1219728 h 4876804"/>
              <a:gd name="connsiteX44" fmla="*/ 4792695 w 4876792"/>
              <a:gd name="connsiteY44" fmla="*/ 3069245 h 4876804"/>
              <a:gd name="connsiteX45" fmla="*/ 3657077 w 4876792"/>
              <a:gd name="connsiteY45" fmla="*/ 4549211 h 4876804"/>
              <a:gd name="connsiteX46" fmla="*/ 2442363 w 4876792"/>
              <a:gd name="connsiteY46" fmla="*/ 4876804 h 4876804"/>
              <a:gd name="connsiteX47" fmla="*/ 1807560 w 4876792"/>
              <a:gd name="connsiteY47" fmla="*/ 4792698 h 4876804"/>
              <a:gd name="connsiteX48" fmla="*/ 327594 w 4876792"/>
              <a:gd name="connsiteY48" fmla="*/ 3657080 h 4876804"/>
              <a:gd name="connsiteX49" fmla="*/ 84097 w 4876792"/>
              <a:gd name="connsiteY49" fmla="*/ 1807582 h 4876804"/>
              <a:gd name="connsiteX50" fmla="*/ 1219715 w 4876792"/>
              <a:gd name="connsiteY50" fmla="*/ 327607 h 4876804"/>
              <a:gd name="connsiteX51" fmla="*/ 2356344 w 4876792"/>
              <a:gd name="connsiteY51" fmla="*/ 1264 h 487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876792" h="4876804">
                <a:moveTo>
                  <a:pt x="1908058" y="1521651"/>
                </a:moveTo>
                <a:cubicBezTo>
                  <a:pt x="1906344" y="1521651"/>
                  <a:pt x="1904334" y="1522108"/>
                  <a:pt x="1902029" y="1523442"/>
                </a:cubicBezTo>
                <a:cubicBezTo>
                  <a:pt x="1896143" y="1526842"/>
                  <a:pt x="1896143" y="1531433"/>
                  <a:pt x="1896143" y="1533643"/>
                </a:cubicBezTo>
                <a:lnTo>
                  <a:pt x="1896143" y="3343203"/>
                </a:lnTo>
                <a:cubicBezTo>
                  <a:pt x="1896143" y="3345413"/>
                  <a:pt x="1896143" y="3350004"/>
                  <a:pt x="1902029" y="3353404"/>
                </a:cubicBezTo>
                <a:cubicBezTo>
                  <a:pt x="1907896" y="3356814"/>
                  <a:pt x="1911887" y="3354518"/>
                  <a:pt x="1913802" y="3353404"/>
                </a:cubicBezTo>
                <a:lnTo>
                  <a:pt x="3480922" y="2448634"/>
                </a:lnTo>
                <a:cubicBezTo>
                  <a:pt x="3482827" y="2447529"/>
                  <a:pt x="3486818" y="2445224"/>
                  <a:pt x="3486818" y="2438423"/>
                </a:cubicBezTo>
                <a:cubicBezTo>
                  <a:pt x="3486818" y="2431622"/>
                  <a:pt x="3482846" y="2429327"/>
                  <a:pt x="3480931" y="2428222"/>
                </a:cubicBezTo>
                <a:lnTo>
                  <a:pt x="1913821" y="1523442"/>
                </a:lnTo>
                <a:cubicBezTo>
                  <a:pt x="1912649" y="1522766"/>
                  <a:pt x="1910725" y="1521651"/>
                  <a:pt x="1908058" y="1521651"/>
                </a:cubicBezTo>
                <a:close/>
                <a:moveTo>
                  <a:pt x="1907935" y="1267609"/>
                </a:moveTo>
                <a:cubicBezTo>
                  <a:pt x="1953548" y="1267608"/>
                  <a:pt x="1999161" y="1279607"/>
                  <a:pt x="2040742" y="1303614"/>
                </a:cubicBezTo>
                <a:lnTo>
                  <a:pt x="3607852" y="2208394"/>
                </a:lnTo>
                <a:cubicBezTo>
                  <a:pt x="3691005" y="2256400"/>
                  <a:pt x="3740649" y="2342392"/>
                  <a:pt x="3740649" y="2438404"/>
                </a:cubicBezTo>
                <a:cubicBezTo>
                  <a:pt x="3740649" y="2534425"/>
                  <a:pt x="3691015" y="2620417"/>
                  <a:pt x="3607861" y="2668442"/>
                </a:cubicBezTo>
                <a:lnTo>
                  <a:pt x="2040732" y="3573213"/>
                </a:lnTo>
                <a:cubicBezTo>
                  <a:pt x="1999155" y="3597206"/>
                  <a:pt x="1953540" y="3609226"/>
                  <a:pt x="1907915" y="3609226"/>
                </a:cubicBezTo>
                <a:cubicBezTo>
                  <a:pt x="1862300" y="3609226"/>
                  <a:pt x="1816704" y="3597234"/>
                  <a:pt x="1775127" y="3573222"/>
                </a:cubicBezTo>
                <a:cubicBezTo>
                  <a:pt x="1691955" y="3525207"/>
                  <a:pt x="1642311" y="3439215"/>
                  <a:pt x="1642311" y="3343193"/>
                </a:cubicBezTo>
                <a:lnTo>
                  <a:pt x="1642311" y="1533634"/>
                </a:lnTo>
                <a:cubicBezTo>
                  <a:pt x="1642311" y="1437612"/>
                  <a:pt x="1691965" y="1351611"/>
                  <a:pt x="1775127" y="1303605"/>
                </a:cubicBezTo>
                <a:cubicBezTo>
                  <a:pt x="1816709" y="1279612"/>
                  <a:pt x="1862322" y="1267610"/>
                  <a:pt x="1907935" y="1267609"/>
                </a:cubicBezTo>
                <a:close/>
                <a:moveTo>
                  <a:pt x="2691804" y="561779"/>
                </a:moveTo>
                <a:cubicBezTo>
                  <a:pt x="3181122" y="628635"/>
                  <a:pt x="3634865" y="890611"/>
                  <a:pt x="3936702" y="1280545"/>
                </a:cubicBezTo>
                <a:cubicBezTo>
                  <a:pt x="3979603" y="1335971"/>
                  <a:pt x="3969449" y="1415686"/>
                  <a:pt x="3914023" y="1458586"/>
                </a:cubicBezTo>
                <a:cubicBezTo>
                  <a:pt x="3890916" y="1476493"/>
                  <a:pt x="3863569" y="1485152"/>
                  <a:pt x="3836433" y="1485152"/>
                </a:cubicBezTo>
                <a:cubicBezTo>
                  <a:pt x="3798514" y="1485152"/>
                  <a:pt x="3760994" y="1468235"/>
                  <a:pt x="3735982" y="1435926"/>
                </a:cubicBezTo>
                <a:cubicBezTo>
                  <a:pt x="3474530" y="1098170"/>
                  <a:pt x="3081424" y="871208"/>
                  <a:pt x="2657447" y="813287"/>
                </a:cubicBezTo>
                <a:cubicBezTo>
                  <a:pt x="2588000" y="803790"/>
                  <a:pt x="2539394" y="739801"/>
                  <a:pt x="2548872" y="670354"/>
                </a:cubicBezTo>
                <a:cubicBezTo>
                  <a:pt x="2558368" y="600889"/>
                  <a:pt x="2622433" y="552283"/>
                  <a:pt x="2691804" y="561779"/>
                </a:cubicBezTo>
                <a:close/>
                <a:moveTo>
                  <a:pt x="2434848" y="253940"/>
                </a:moveTo>
                <a:cubicBezTo>
                  <a:pt x="2056467" y="253940"/>
                  <a:pt x="1683097" y="353162"/>
                  <a:pt x="1346626" y="547425"/>
                </a:cubicBezTo>
                <a:cubicBezTo>
                  <a:pt x="841525" y="839061"/>
                  <a:pt x="480223" y="1309910"/>
                  <a:pt x="329261" y="1873276"/>
                </a:cubicBezTo>
                <a:cubicBezTo>
                  <a:pt x="178299" y="2436651"/>
                  <a:pt x="255766" y="3025096"/>
                  <a:pt x="547383" y="3530188"/>
                </a:cubicBezTo>
                <a:cubicBezTo>
                  <a:pt x="839010" y="4035299"/>
                  <a:pt x="1309869" y="4396601"/>
                  <a:pt x="1873244" y="4547554"/>
                </a:cubicBezTo>
                <a:cubicBezTo>
                  <a:pt x="2436610" y="4698486"/>
                  <a:pt x="3025046" y="4621029"/>
                  <a:pt x="3530137" y="4329402"/>
                </a:cubicBezTo>
                <a:cubicBezTo>
                  <a:pt x="4035248" y="4037785"/>
                  <a:pt x="4396550" y="3566916"/>
                  <a:pt x="4547502" y="3003551"/>
                </a:cubicBezTo>
                <a:cubicBezTo>
                  <a:pt x="4698464" y="2440176"/>
                  <a:pt x="4620988" y="1851740"/>
                  <a:pt x="4329361" y="1346639"/>
                </a:cubicBezTo>
                <a:cubicBezTo>
                  <a:pt x="4037744" y="841528"/>
                  <a:pt x="3566875" y="480226"/>
                  <a:pt x="3003509" y="329274"/>
                </a:cubicBezTo>
                <a:cubicBezTo>
                  <a:pt x="2815457" y="278877"/>
                  <a:pt x="2624491" y="253940"/>
                  <a:pt x="2434848" y="253940"/>
                </a:cubicBezTo>
                <a:close/>
                <a:moveTo>
                  <a:pt x="2356344" y="1264"/>
                </a:moveTo>
                <a:cubicBezTo>
                  <a:pt x="2593651" y="-6419"/>
                  <a:pt x="2833404" y="20916"/>
                  <a:pt x="3069223" y="84110"/>
                </a:cubicBezTo>
                <a:cubicBezTo>
                  <a:pt x="3698082" y="252607"/>
                  <a:pt x="4223672" y="655924"/>
                  <a:pt x="4549188" y="1219728"/>
                </a:cubicBezTo>
                <a:cubicBezTo>
                  <a:pt x="4874705" y="1783551"/>
                  <a:pt x="4961202" y="2440376"/>
                  <a:pt x="4792695" y="3069245"/>
                </a:cubicBezTo>
                <a:cubicBezTo>
                  <a:pt x="4624198" y="3698104"/>
                  <a:pt x="4220881" y="4223694"/>
                  <a:pt x="3657077" y="4549211"/>
                </a:cubicBezTo>
                <a:cubicBezTo>
                  <a:pt x="3281525" y="4766038"/>
                  <a:pt x="2864692" y="4876804"/>
                  <a:pt x="2442363" y="4876804"/>
                </a:cubicBezTo>
                <a:cubicBezTo>
                  <a:pt x="2230632" y="4876804"/>
                  <a:pt x="2017548" y="4848972"/>
                  <a:pt x="1807560" y="4792698"/>
                </a:cubicBezTo>
                <a:cubicBezTo>
                  <a:pt x="1178710" y="4624201"/>
                  <a:pt x="653101" y="4220884"/>
                  <a:pt x="327594" y="3657080"/>
                </a:cubicBezTo>
                <a:cubicBezTo>
                  <a:pt x="2077" y="3093276"/>
                  <a:pt x="-84400" y="2436432"/>
                  <a:pt x="84097" y="1807582"/>
                </a:cubicBezTo>
                <a:cubicBezTo>
                  <a:pt x="252594" y="1178723"/>
                  <a:pt x="655892" y="653133"/>
                  <a:pt x="1219715" y="327607"/>
                </a:cubicBezTo>
                <a:cubicBezTo>
                  <a:pt x="1572110" y="124147"/>
                  <a:pt x="1960831" y="14069"/>
                  <a:pt x="2356344" y="126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421075C-EF65-41AC-842D-48A958DD2500}"/>
              </a:ext>
            </a:extLst>
          </p:cNvPr>
          <p:cNvSpPr>
            <a:spLocks noChangeAspect="1"/>
          </p:cNvSpPr>
          <p:nvPr/>
        </p:nvSpPr>
        <p:spPr>
          <a:xfrm>
            <a:off x="18235399" y="10101371"/>
            <a:ext cx="853440" cy="815098"/>
          </a:xfrm>
          <a:custGeom>
            <a:avLst/>
            <a:gdLst>
              <a:gd name="connsiteX0" fmla="*/ 2534640 w 4876800"/>
              <a:gd name="connsiteY0" fmla="*/ 1391288 h 4657706"/>
              <a:gd name="connsiteX1" fmla="*/ 2534640 w 4876800"/>
              <a:gd name="connsiteY1" fmla="*/ 2138877 h 4657706"/>
              <a:gd name="connsiteX2" fmla="*/ 2436323 w 4876800"/>
              <a:gd name="connsiteY2" fmla="*/ 2237194 h 4657706"/>
              <a:gd name="connsiteX3" fmla="*/ 1688735 w 4876800"/>
              <a:gd name="connsiteY3" fmla="*/ 2237194 h 4657706"/>
              <a:gd name="connsiteX4" fmla="*/ 2436323 w 4876800"/>
              <a:gd name="connsiteY4" fmla="*/ 2892838 h 4657706"/>
              <a:gd name="connsiteX5" fmla="*/ 3190294 w 4876800"/>
              <a:gd name="connsiteY5" fmla="*/ 2138877 h 4657706"/>
              <a:gd name="connsiteX6" fmla="*/ 2534640 w 4876800"/>
              <a:gd name="connsiteY6" fmla="*/ 1391288 h 4657706"/>
              <a:gd name="connsiteX7" fmla="*/ 2005232 w 4876800"/>
              <a:gd name="connsiteY7" fmla="*/ 1292466 h 4657706"/>
              <a:gd name="connsiteX8" fmla="*/ 1589951 w 4876800"/>
              <a:gd name="connsiteY8" fmla="*/ 1707822 h 4657706"/>
              <a:gd name="connsiteX9" fmla="*/ 2005232 w 4876800"/>
              <a:gd name="connsiteY9" fmla="*/ 1707822 h 4657706"/>
              <a:gd name="connsiteX10" fmla="*/ 2436323 w 4876800"/>
              <a:gd name="connsiteY10" fmla="*/ 1188263 h 4657706"/>
              <a:gd name="connsiteX11" fmla="*/ 3386956 w 4876800"/>
              <a:gd name="connsiteY11" fmla="*/ 2138867 h 4657706"/>
              <a:gd name="connsiteX12" fmla="*/ 2436333 w 4876800"/>
              <a:gd name="connsiteY12" fmla="*/ 3089472 h 4657706"/>
              <a:gd name="connsiteX13" fmla="*/ 1485719 w 4876800"/>
              <a:gd name="connsiteY13" fmla="*/ 2138867 h 4657706"/>
              <a:gd name="connsiteX14" fmla="*/ 1584036 w 4876800"/>
              <a:gd name="connsiteY14" fmla="*/ 2040550 h 4657706"/>
              <a:gd name="connsiteX15" fmla="*/ 2338006 w 4876800"/>
              <a:gd name="connsiteY15" fmla="*/ 2040550 h 4657706"/>
              <a:gd name="connsiteX16" fmla="*/ 2338006 w 4876800"/>
              <a:gd name="connsiteY16" fmla="*/ 1286580 h 4657706"/>
              <a:gd name="connsiteX17" fmla="*/ 2436323 w 4876800"/>
              <a:gd name="connsiteY17" fmla="*/ 1188263 h 4657706"/>
              <a:gd name="connsiteX18" fmla="*/ 2103549 w 4876800"/>
              <a:gd name="connsiteY18" fmla="*/ 1086545 h 4657706"/>
              <a:gd name="connsiteX19" fmla="*/ 2201866 w 4876800"/>
              <a:gd name="connsiteY19" fmla="*/ 1184862 h 4657706"/>
              <a:gd name="connsiteX20" fmla="*/ 2201866 w 4876800"/>
              <a:gd name="connsiteY20" fmla="*/ 1806140 h 4657706"/>
              <a:gd name="connsiteX21" fmla="*/ 2103549 w 4876800"/>
              <a:gd name="connsiteY21" fmla="*/ 1904457 h 4657706"/>
              <a:gd name="connsiteX22" fmla="*/ 1482357 w 4876800"/>
              <a:gd name="connsiteY22" fmla="*/ 1904457 h 4657706"/>
              <a:gd name="connsiteX23" fmla="*/ 1384040 w 4876800"/>
              <a:gd name="connsiteY23" fmla="*/ 1806140 h 4657706"/>
              <a:gd name="connsiteX24" fmla="*/ 2103549 w 4876800"/>
              <a:gd name="connsiteY24" fmla="*/ 1086545 h 4657706"/>
              <a:gd name="connsiteX25" fmla="*/ 466677 w 4876800"/>
              <a:gd name="connsiteY25" fmla="*/ 871909 h 4657706"/>
              <a:gd name="connsiteX26" fmla="*/ 466677 w 4876800"/>
              <a:gd name="connsiteY26" fmla="*/ 3327397 h 4657706"/>
              <a:gd name="connsiteX27" fmla="*/ 4410123 w 4876800"/>
              <a:gd name="connsiteY27" fmla="*/ 3327397 h 4657706"/>
              <a:gd name="connsiteX28" fmla="*/ 4410132 w 4876800"/>
              <a:gd name="connsiteY28" fmla="*/ 3327397 h 4657706"/>
              <a:gd name="connsiteX29" fmla="*/ 4410132 w 4876800"/>
              <a:gd name="connsiteY29" fmla="*/ 871909 h 4657706"/>
              <a:gd name="connsiteX30" fmla="*/ 218494 w 4876800"/>
              <a:gd name="connsiteY30" fmla="*/ 450694 h 4657706"/>
              <a:gd name="connsiteX31" fmla="*/ 218494 w 4876800"/>
              <a:gd name="connsiteY31" fmla="*/ 653415 h 4657706"/>
              <a:gd name="connsiteX32" fmla="*/ 4658306 w 4876800"/>
              <a:gd name="connsiteY32" fmla="*/ 653415 h 4657706"/>
              <a:gd name="connsiteX33" fmla="*/ 4658316 w 4876800"/>
              <a:gd name="connsiteY33" fmla="*/ 653415 h 4657706"/>
              <a:gd name="connsiteX34" fmla="*/ 4658316 w 4876800"/>
              <a:gd name="connsiteY34" fmla="*/ 450694 h 4657706"/>
              <a:gd name="connsiteX35" fmla="*/ 2438400 w 4876800"/>
              <a:gd name="connsiteY35" fmla="*/ 0 h 4657706"/>
              <a:gd name="connsiteX36" fmla="*/ 2547642 w 4876800"/>
              <a:gd name="connsiteY36" fmla="*/ 109242 h 4657706"/>
              <a:gd name="connsiteX37" fmla="*/ 2547642 w 4876800"/>
              <a:gd name="connsiteY37" fmla="*/ 232200 h 4657706"/>
              <a:gd name="connsiteX38" fmla="*/ 4658306 w 4876800"/>
              <a:gd name="connsiteY38" fmla="*/ 232200 h 4657706"/>
              <a:gd name="connsiteX39" fmla="*/ 4876800 w 4876800"/>
              <a:gd name="connsiteY39" fmla="*/ 450694 h 4657706"/>
              <a:gd name="connsiteX40" fmla="*/ 4876800 w 4876800"/>
              <a:gd name="connsiteY40" fmla="*/ 653415 h 4657706"/>
              <a:gd name="connsiteX41" fmla="*/ 4658306 w 4876800"/>
              <a:gd name="connsiteY41" fmla="*/ 871909 h 4657706"/>
              <a:gd name="connsiteX42" fmla="*/ 4628617 w 4876800"/>
              <a:gd name="connsiteY42" fmla="*/ 871909 h 4657706"/>
              <a:gd name="connsiteX43" fmla="*/ 4628617 w 4876800"/>
              <a:gd name="connsiteY43" fmla="*/ 3327425 h 4657706"/>
              <a:gd name="connsiteX44" fmla="*/ 4410123 w 4876800"/>
              <a:gd name="connsiteY44" fmla="*/ 3545919 h 4657706"/>
              <a:gd name="connsiteX45" fmla="*/ 2547642 w 4876800"/>
              <a:gd name="connsiteY45" fmla="*/ 3545919 h 4657706"/>
              <a:gd name="connsiteX46" fmla="*/ 2547642 w 4876800"/>
              <a:gd name="connsiteY46" fmla="*/ 3866550 h 4657706"/>
              <a:gd name="connsiteX47" fmla="*/ 3357200 w 4876800"/>
              <a:gd name="connsiteY47" fmla="*/ 4460367 h 4657706"/>
              <a:gd name="connsiteX48" fmla="*/ 3380680 w 4876800"/>
              <a:gd name="connsiteY48" fmla="*/ 4613072 h 4657706"/>
              <a:gd name="connsiteX49" fmla="*/ 3292507 w 4876800"/>
              <a:gd name="connsiteY49" fmla="*/ 4657706 h 4657706"/>
              <a:gd name="connsiteX50" fmla="*/ 3227975 w 4876800"/>
              <a:gd name="connsiteY50" fmla="*/ 4636542 h 4657706"/>
              <a:gd name="connsiteX51" fmla="*/ 2547642 w 4876800"/>
              <a:gd name="connsiteY51" fmla="*/ 4137507 h 4657706"/>
              <a:gd name="connsiteX52" fmla="*/ 2547642 w 4876800"/>
              <a:gd name="connsiteY52" fmla="*/ 4548454 h 4657706"/>
              <a:gd name="connsiteX53" fmla="*/ 2438400 w 4876800"/>
              <a:gd name="connsiteY53" fmla="*/ 4657696 h 4657706"/>
              <a:gd name="connsiteX54" fmla="*/ 2329158 w 4876800"/>
              <a:gd name="connsiteY54" fmla="*/ 4548454 h 4657706"/>
              <a:gd name="connsiteX55" fmla="*/ 2329158 w 4876800"/>
              <a:gd name="connsiteY55" fmla="*/ 4137507 h 4657706"/>
              <a:gd name="connsiteX56" fmla="*/ 1648825 w 4876800"/>
              <a:gd name="connsiteY56" fmla="*/ 4636542 h 4657706"/>
              <a:gd name="connsiteX57" fmla="*/ 1496120 w 4876800"/>
              <a:gd name="connsiteY57" fmla="*/ 4613062 h 4657706"/>
              <a:gd name="connsiteX58" fmla="*/ 1519599 w 4876800"/>
              <a:gd name="connsiteY58" fmla="*/ 4460358 h 4657706"/>
              <a:gd name="connsiteX59" fmla="*/ 2329158 w 4876800"/>
              <a:gd name="connsiteY59" fmla="*/ 3866540 h 4657706"/>
              <a:gd name="connsiteX60" fmla="*/ 2329158 w 4876800"/>
              <a:gd name="connsiteY60" fmla="*/ 3545910 h 4657706"/>
              <a:gd name="connsiteX61" fmla="*/ 466677 w 4876800"/>
              <a:gd name="connsiteY61" fmla="*/ 3545910 h 4657706"/>
              <a:gd name="connsiteX62" fmla="*/ 248183 w 4876800"/>
              <a:gd name="connsiteY62" fmla="*/ 3327416 h 4657706"/>
              <a:gd name="connsiteX63" fmla="*/ 248183 w 4876800"/>
              <a:gd name="connsiteY63" fmla="*/ 871918 h 4657706"/>
              <a:gd name="connsiteX64" fmla="*/ 218494 w 4876800"/>
              <a:gd name="connsiteY64" fmla="*/ 871918 h 4657706"/>
              <a:gd name="connsiteX65" fmla="*/ 0 w 4876800"/>
              <a:gd name="connsiteY65" fmla="*/ 653424 h 4657706"/>
              <a:gd name="connsiteX66" fmla="*/ 0 w 4876800"/>
              <a:gd name="connsiteY66" fmla="*/ 450694 h 4657706"/>
              <a:gd name="connsiteX67" fmla="*/ 218494 w 4876800"/>
              <a:gd name="connsiteY67" fmla="*/ 232200 h 4657706"/>
              <a:gd name="connsiteX68" fmla="*/ 2329158 w 4876800"/>
              <a:gd name="connsiteY68" fmla="*/ 232200 h 4657706"/>
              <a:gd name="connsiteX69" fmla="*/ 2329158 w 4876800"/>
              <a:gd name="connsiteY69" fmla="*/ 109242 h 4657706"/>
              <a:gd name="connsiteX70" fmla="*/ 2438400 w 4876800"/>
              <a:gd name="connsiteY70" fmla="*/ 0 h 465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876800" h="4657706">
                <a:moveTo>
                  <a:pt x="2534640" y="1391288"/>
                </a:moveTo>
                <a:lnTo>
                  <a:pt x="2534640" y="2138877"/>
                </a:lnTo>
                <a:cubicBezTo>
                  <a:pt x="2534640" y="2193179"/>
                  <a:pt x="2490625" y="2237194"/>
                  <a:pt x="2436323" y="2237194"/>
                </a:cubicBezTo>
                <a:lnTo>
                  <a:pt x="1688735" y="2237194"/>
                </a:lnTo>
                <a:cubicBezTo>
                  <a:pt x="1737064" y="2606649"/>
                  <a:pt x="2053895" y="2892838"/>
                  <a:pt x="2436323" y="2892838"/>
                </a:cubicBezTo>
                <a:cubicBezTo>
                  <a:pt x="2852070" y="2892838"/>
                  <a:pt x="3190303" y="2554615"/>
                  <a:pt x="3190294" y="2138877"/>
                </a:cubicBezTo>
                <a:cubicBezTo>
                  <a:pt x="3190294" y="1756448"/>
                  <a:pt x="2904096" y="1439618"/>
                  <a:pt x="2534640" y="1391288"/>
                </a:cubicBezTo>
                <a:close/>
                <a:moveTo>
                  <a:pt x="2005232" y="1292466"/>
                </a:moveTo>
                <a:cubicBezTo>
                  <a:pt x="1795596" y="1332509"/>
                  <a:pt x="1629985" y="1498149"/>
                  <a:pt x="1589951" y="1707822"/>
                </a:cubicBezTo>
                <a:lnTo>
                  <a:pt x="2005232" y="1707822"/>
                </a:lnTo>
                <a:close/>
                <a:moveTo>
                  <a:pt x="2436323" y="1188263"/>
                </a:moveTo>
                <a:cubicBezTo>
                  <a:pt x="2960493" y="1188263"/>
                  <a:pt x="3386956" y="1614707"/>
                  <a:pt x="3386956" y="2138867"/>
                </a:cubicBezTo>
                <a:cubicBezTo>
                  <a:pt x="3386956" y="2663028"/>
                  <a:pt x="2960503" y="3089472"/>
                  <a:pt x="2436333" y="3089472"/>
                </a:cubicBezTo>
                <a:cubicBezTo>
                  <a:pt x="1912163" y="3089472"/>
                  <a:pt x="1485719" y="2663038"/>
                  <a:pt x="1485719" y="2138867"/>
                </a:cubicBezTo>
                <a:cubicBezTo>
                  <a:pt x="1485719" y="2084565"/>
                  <a:pt x="1529734" y="2040550"/>
                  <a:pt x="1584036" y="2040550"/>
                </a:cubicBezTo>
                <a:lnTo>
                  <a:pt x="2338006" y="2040550"/>
                </a:lnTo>
                <a:lnTo>
                  <a:pt x="2338006" y="1286580"/>
                </a:lnTo>
                <a:cubicBezTo>
                  <a:pt x="2338006" y="1232278"/>
                  <a:pt x="2382021" y="1188263"/>
                  <a:pt x="2436323" y="1188263"/>
                </a:cubicBezTo>
                <a:close/>
                <a:moveTo>
                  <a:pt x="2103549" y="1086545"/>
                </a:moveTo>
                <a:cubicBezTo>
                  <a:pt x="2157860" y="1086545"/>
                  <a:pt x="2201875" y="1130560"/>
                  <a:pt x="2201866" y="1184862"/>
                </a:cubicBezTo>
                <a:lnTo>
                  <a:pt x="2201866" y="1806140"/>
                </a:lnTo>
                <a:cubicBezTo>
                  <a:pt x="2201866" y="1860442"/>
                  <a:pt x="2157851" y="1904457"/>
                  <a:pt x="2103549" y="1904457"/>
                </a:cubicBezTo>
                <a:lnTo>
                  <a:pt x="1482357" y="1904457"/>
                </a:lnTo>
                <a:cubicBezTo>
                  <a:pt x="1428055" y="1904457"/>
                  <a:pt x="1384040" y="1860442"/>
                  <a:pt x="1384040" y="1806140"/>
                </a:cubicBezTo>
                <a:cubicBezTo>
                  <a:pt x="1384040" y="1409357"/>
                  <a:pt x="1706813" y="1086545"/>
                  <a:pt x="2103549" y="1086545"/>
                </a:cubicBezTo>
                <a:close/>
                <a:moveTo>
                  <a:pt x="466677" y="871909"/>
                </a:moveTo>
                <a:lnTo>
                  <a:pt x="466677" y="3327397"/>
                </a:lnTo>
                <a:lnTo>
                  <a:pt x="4410123" y="3327397"/>
                </a:lnTo>
                <a:lnTo>
                  <a:pt x="4410132" y="3327397"/>
                </a:lnTo>
                <a:lnTo>
                  <a:pt x="4410132" y="871909"/>
                </a:lnTo>
                <a:close/>
                <a:moveTo>
                  <a:pt x="218494" y="450694"/>
                </a:moveTo>
                <a:lnTo>
                  <a:pt x="218494" y="653415"/>
                </a:lnTo>
                <a:lnTo>
                  <a:pt x="4658306" y="653415"/>
                </a:lnTo>
                <a:lnTo>
                  <a:pt x="4658316" y="653415"/>
                </a:lnTo>
                <a:lnTo>
                  <a:pt x="4658316" y="450694"/>
                </a:lnTo>
                <a:close/>
                <a:moveTo>
                  <a:pt x="2438400" y="0"/>
                </a:moveTo>
                <a:cubicBezTo>
                  <a:pt x="2498731" y="0"/>
                  <a:pt x="2547642" y="48911"/>
                  <a:pt x="2547642" y="109242"/>
                </a:cubicBezTo>
                <a:lnTo>
                  <a:pt x="2547642" y="232200"/>
                </a:lnTo>
                <a:lnTo>
                  <a:pt x="4658306" y="232200"/>
                </a:lnTo>
                <a:cubicBezTo>
                  <a:pt x="4778788" y="232200"/>
                  <a:pt x="4876800" y="330212"/>
                  <a:pt x="4876800" y="450694"/>
                </a:cubicBezTo>
                <a:lnTo>
                  <a:pt x="4876800" y="653415"/>
                </a:lnTo>
                <a:cubicBezTo>
                  <a:pt x="4876800" y="773897"/>
                  <a:pt x="4778778" y="871909"/>
                  <a:pt x="4658306" y="871909"/>
                </a:cubicBezTo>
                <a:lnTo>
                  <a:pt x="4628617" y="871909"/>
                </a:lnTo>
                <a:lnTo>
                  <a:pt x="4628617" y="3327425"/>
                </a:lnTo>
                <a:cubicBezTo>
                  <a:pt x="4628617" y="3447907"/>
                  <a:pt x="4530595" y="3545919"/>
                  <a:pt x="4410123" y="3545919"/>
                </a:cubicBezTo>
                <a:lnTo>
                  <a:pt x="2547642" y="3545919"/>
                </a:lnTo>
                <a:lnTo>
                  <a:pt x="2547642" y="3866550"/>
                </a:lnTo>
                <a:lnTo>
                  <a:pt x="3357200" y="4460367"/>
                </a:lnTo>
                <a:cubicBezTo>
                  <a:pt x="3405854" y="4496057"/>
                  <a:pt x="3416370" y="4564428"/>
                  <a:pt x="3380680" y="4613072"/>
                </a:cubicBezTo>
                <a:cubicBezTo>
                  <a:pt x="3359277" y="4642247"/>
                  <a:pt x="3326120" y="4657706"/>
                  <a:pt x="3292507" y="4657706"/>
                </a:cubicBezTo>
                <a:cubicBezTo>
                  <a:pt x="3270075" y="4657706"/>
                  <a:pt x="3247444" y="4650819"/>
                  <a:pt x="3227975" y="4636542"/>
                </a:cubicBezTo>
                <a:lnTo>
                  <a:pt x="2547642" y="4137507"/>
                </a:lnTo>
                <a:lnTo>
                  <a:pt x="2547642" y="4548454"/>
                </a:lnTo>
                <a:cubicBezTo>
                  <a:pt x="2547642" y="4608786"/>
                  <a:pt x="2498741" y="4657696"/>
                  <a:pt x="2438400" y="4657696"/>
                </a:cubicBezTo>
                <a:cubicBezTo>
                  <a:pt x="2378069" y="4657696"/>
                  <a:pt x="2329158" y="4608786"/>
                  <a:pt x="2329158" y="4548454"/>
                </a:cubicBezTo>
                <a:lnTo>
                  <a:pt x="2329158" y="4137507"/>
                </a:lnTo>
                <a:lnTo>
                  <a:pt x="1648825" y="4636542"/>
                </a:lnTo>
                <a:cubicBezTo>
                  <a:pt x="1600181" y="4672222"/>
                  <a:pt x="1531820" y="4661716"/>
                  <a:pt x="1496120" y="4613062"/>
                </a:cubicBezTo>
                <a:cubicBezTo>
                  <a:pt x="1460430" y="4564418"/>
                  <a:pt x="1470955" y="4496048"/>
                  <a:pt x="1519599" y="4460358"/>
                </a:cubicBezTo>
                <a:lnTo>
                  <a:pt x="2329158" y="3866540"/>
                </a:lnTo>
                <a:lnTo>
                  <a:pt x="2329158" y="3545910"/>
                </a:lnTo>
                <a:lnTo>
                  <a:pt x="466677" y="3545910"/>
                </a:lnTo>
                <a:cubicBezTo>
                  <a:pt x="346195" y="3545910"/>
                  <a:pt x="248183" y="3447888"/>
                  <a:pt x="248183" y="3327416"/>
                </a:cubicBezTo>
                <a:lnTo>
                  <a:pt x="248183" y="871918"/>
                </a:lnTo>
                <a:lnTo>
                  <a:pt x="218494" y="871918"/>
                </a:lnTo>
                <a:cubicBezTo>
                  <a:pt x="98012" y="871918"/>
                  <a:pt x="0" y="773897"/>
                  <a:pt x="0" y="653424"/>
                </a:cubicBezTo>
                <a:lnTo>
                  <a:pt x="0" y="450694"/>
                </a:lnTo>
                <a:cubicBezTo>
                  <a:pt x="0" y="330212"/>
                  <a:pt x="98012" y="232200"/>
                  <a:pt x="218494" y="232200"/>
                </a:cubicBezTo>
                <a:lnTo>
                  <a:pt x="2329158" y="232200"/>
                </a:lnTo>
                <a:lnTo>
                  <a:pt x="2329158" y="109242"/>
                </a:lnTo>
                <a:cubicBezTo>
                  <a:pt x="2329158" y="48911"/>
                  <a:pt x="2378069" y="0"/>
                  <a:pt x="2438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6CFB7B8-7177-4174-8543-7F37B9714FB0}"/>
              </a:ext>
            </a:extLst>
          </p:cNvPr>
          <p:cNvSpPr>
            <a:spLocks noChangeAspect="1"/>
          </p:cNvSpPr>
          <p:nvPr/>
        </p:nvSpPr>
        <p:spPr>
          <a:xfrm>
            <a:off x="14946477" y="4760398"/>
            <a:ext cx="853440" cy="853440"/>
          </a:xfrm>
          <a:custGeom>
            <a:avLst/>
            <a:gdLst>
              <a:gd name="connsiteX0" fmla="*/ 2236291 w 6505576"/>
              <a:gd name="connsiteY0" fmla="*/ 5412841 h 6505576"/>
              <a:gd name="connsiteX1" fmla="*/ 4269285 w 6505576"/>
              <a:gd name="connsiteY1" fmla="*/ 5412841 h 6505576"/>
              <a:gd name="connsiteX2" fmla="*/ 4396347 w 6505576"/>
              <a:gd name="connsiteY2" fmla="*/ 5539903 h 6505576"/>
              <a:gd name="connsiteX3" fmla="*/ 4269285 w 6505576"/>
              <a:gd name="connsiteY3" fmla="*/ 5666965 h 6505576"/>
              <a:gd name="connsiteX4" fmla="*/ 2236291 w 6505576"/>
              <a:gd name="connsiteY4" fmla="*/ 5666965 h 6505576"/>
              <a:gd name="connsiteX5" fmla="*/ 2109229 w 6505576"/>
              <a:gd name="connsiteY5" fmla="*/ 5539903 h 6505576"/>
              <a:gd name="connsiteX6" fmla="*/ 2236291 w 6505576"/>
              <a:gd name="connsiteY6" fmla="*/ 5412841 h 6505576"/>
              <a:gd name="connsiteX7" fmla="*/ 2236291 w 6505576"/>
              <a:gd name="connsiteY7" fmla="*/ 4650469 h 6505576"/>
              <a:gd name="connsiteX8" fmla="*/ 4269285 w 6505576"/>
              <a:gd name="connsiteY8" fmla="*/ 4650469 h 6505576"/>
              <a:gd name="connsiteX9" fmla="*/ 4396347 w 6505576"/>
              <a:gd name="connsiteY9" fmla="*/ 4777531 h 6505576"/>
              <a:gd name="connsiteX10" fmla="*/ 4269285 w 6505576"/>
              <a:gd name="connsiteY10" fmla="*/ 4904593 h 6505576"/>
              <a:gd name="connsiteX11" fmla="*/ 2236291 w 6505576"/>
              <a:gd name="connsiteY11" fmla="*/ 4904593 h 6505576"/>
              <a:gd name="connsiteX12" fmla="*/ 2109229 w 6505576"/>
              <a:gd name="connsiteY12" fmla="*/ 4777531 h 6505576"/>
              <a:gd name="connsiteX13" fmla="*/ 2236291 w 6505576"/>
              <a:gd name="connsiteY13" fmla="*/ 4650469 h 6505576"/>
              <a:gd name="connsiteX14" fmla="*/ 5158718 w 6505576"/>
              <a:gd name="connsiteY14" fmla="*/ 4164061 h 6505576"/>
              <a:gd name="connsiteX15" fmla="*/ 5158718 w 6505576"/>
              <a:gd name="connsiteY15" fmla="*/ 4882954 h 6505576"/>
              <a:gd name="connsiteX16" fmla="*/ 5412842 w 6505576"/>
              <a:gd name="connsiteY16" fmla="*/ 4523408 h 6505576"/>
              <a:gd name="connsiteX17" fmla="*/ 5158718 w 6505576"/>
              <a:gd name="connsiteY17" fmla="*/ 4164061 h 6505576"/>
              <a:gd name="connsiteX18" fmla="*/ 1346858 w 6505576"/>
              <a:gd name="connsiteY18" fmla="*/ 4163862 h 6505576"/>
              <a:gd name="connsiteX19" fmla="*/ 1092734 w 6505576"/>
              <a:gd name="connsiteY19" fmla="*/ 4523408 h 6505576"/>
              <a:gd name="connsiteX20" fmla="*/ 1346858 w 6505576"/>
              <a:gd name="connsiteY20" fmla="*/ 4882756 h 6505576"/>
              <a:gd name="connsiteX21" fmla="*/ 1600982 w 6505576"/>
              <a:gd name="connsiteY21" fmla="*/ 4142222 h 6505576"/>
              <a:gd name="connsiteX22" fmla="*/ 1600982 w 6505576"/>
              <a:gd name="connsiteY22" fmla="*/ 6251452 h 6505576"/>
              <a:gd name="connsiteX23" fmla="*/ 4904594 w 6505576"/>
              <a:gd name="connsiteY23" fmla="*/ 6251452 h 6505576"/>
              <a:gd name="connsiteX24" fmla="*/ 4904594 w 6505576"/>
              <a:gd name="connsiteY24" fmla="*/ 4142222 h 6505576"/>
              <a:gd name="connsiteX25" fmla="*/ 254124 w 6505576"/>
              <a:gd name="connsiteY25" fmla="*/ 3633974 h 6505576"/>
              <a:gd name="connsiteX26" fmla="*/ 254124 w 6505576"/>
              <a:gd name="connsiteY26" fmla="*/ 4777532 h 6505576"/>
              <a:gd name="connsiteX27" fmla="*/ 381186 w 6505576"/>
              <a:gd name="connsiteY27" fmla="*/ 4904594 h 6505576"/>
              <a:gd name="connsiteX28" fmla="*/ 966019 w 6505576"/>
              <a:gd name="connsiteY28" fmla="*/ 4904594 h 6505576"/>
              <a:gd name="connsiteX29" fmla="*/ 838610 w 6505576"/>
              <a:gd name="connsiteY29" fmla="*/ 4523408 h 6505576"/>
              <a:gd name="connsiteX30" fmla="*/ 1473920 w 6505576"/>
              <a:gd name="connsiteY30" fmla="*/ 3888098 h 6505576"/>
              <a:gd name="connsiteX31" fmla="*/ 5031656 w 6505576"/>
              <a:gd name="connsiteY31" fmla="*/ 3888098 h 6505576"/>
              <a:gd name="connsiteX32" fmla="*/ 5666966 w 6505576"/>
              <a:gd name="connsiteY32" fmla="*/ 4523408 h 6505576"/>
              <a:gd name="connsiteX33" fmla="*/ 5539855 w 6505576"/>
              <a:gd name="connsiteY33" fmla="*/ 4904594 h 6505576"/>
              <a:gd name="connsiteX34" fmla="*/ 6124390 w 6505576"/>
              <a:gd name="connsiteY34" fmla="*/ 4904594 h 6505576"/>
              <a:gd name="connsiteX35" fmla="*/ 6251452 w 6505576"/>
              <a:gd name="connsiteY35" fmla="*/ 4777532 h 6505576"/>
              <a:gd name="connsiteX36" fmla="*/ 6251452 w 6505576"/>
              <a:gd name="connsiteY36" fmla="*/ 3633974 h 6505576"/>
              <a:gd name="connsiteX37" fmla="*/ 4777531 w 6505576"/>
              <a:gd name="connsiteY37" fmla="*/ 2871601 h 6505576"/>
              <a:gd name="connsiteX38" fmla="*/ 5539904 w 6505576"/>
              <a:gd name="connsiteY38" fmla="*/ 2871601 h 6505576"/>
              <a:gd name="connsiteX39" fmla="*/ 5666966 w 6505576"/>
              <a:gd name="connsiteY39" fmla="*/ 2998663 h 6505576"/>
              <a:gd name="connsiteX40" fmla="*/ 5539904 w 6505576"/>
              <a:gd name="connsiteY40" fmla="*/ 3125725 h 6505576"/>
              <a:gd name="connsiteX41" fmla="*/ 4777531 w 6505576"/>
              <a:gd name="connsiteY41" fmla="*/ 3125725 h 6505576"/>
              <a:gd name="connsiteX42" fmla="*/ 4650469 w 6505576"/>
              <a:gd name="connsiteY42" fmla="*/ 2998663 h 6505576"/>
              <a:gd name="connsiteX43" fmla="*/ 4777531 w 6505576"/>
              <a:gd name="connsiteY43" fmla="*/ 2871601 h 6505576"/>
              <a:gd name="connsiteX44" fmla="*/ 4269283 w 6505576"/>
              <a:gd name="connsiteY44" fmla="*/ 2871601 h 6505576"/>
              <a:gd name="connsiteX45" fmla="*/ 4396345 w 6505576"/>
              <a:gd name="connsiteY45" fmla="*/ 2998663 h 6505576"/>
              <a:gd name="connsiteX46" fmla="*/ 4269283 w 6505576"/>
              <a:gd name="connsiteY46" fmla="*/ 3125725 h 6505576"/>
              <a:gd name="connsiteX47" fmla="*/ 4142221 w 6505576"/>
              <a:gd name="connsiteY47" fmla="*/ 2998663 h 6505576"/>
              <a:gd name="connsiteX48" fmla="*/ 4269283 w 6505576"/>
              <a:gd name="connsiteY48" fmla="*/ 2871601 h 6505576"/>
              <a:gd name="connsiteX49" fmla="*/ 3761035 w 6505576"/>
              <a:gd name="connsiteY49" fmla="*/ 2871601 h 6505576"/>
              <a:gd name="connsiteX50" fmla="*/ 3888097 w 6505576"/>
              <a:gd name="connsiteY50" fmla="*/ 2998663 h 6505576"/>
              <a:gd name="connsiteX51" fmla="*/ 3761035 w 6505576"/>
              <a:gd name="connsiteY51" fmla="*/ 3125725 h 6505576"/>
              <a:gd name="connsiteX52" fmla="*/ 3633973 w 6505576"/>
              <a:gd name="connsiteY52" fmla="*/ 2998663 h 6505576"/>
              <a:gd name="connsiteX53" fmla="*/ 3761035 w 6505576"/>
              <a:gd name="connsiteY53" fmla="*/ 2871601 h 6505576"/>
              <a:gd name="connsiteX54" fmla="*/ 381186 w 6505576"/>
              <a:gd name="connsiteY54" fmla="*/ 2363354 h 6505576"/>
              <a:gd name="connsiteX55" fmla="*/ 254124 w 6505576"/>
              <a:gd name="connsiteY55" fmla="*/ 2490416 h 6505576"/>
              <a:gd name="connsiteX56" fmla="*/ 254124 w 6505576"/>
              <a:gd name="connsiteY56" fmla="*/ 3379850 h 6505576"/>
              <a:gd name="connsiteX57" fmla="*/ 6251452 w 6505576"/>
              <a:gd name="connsiteY57" fmla="*/ 3379850 h 6505576"/>
              <a:gd name="connsiteX58" fmla="*/ 6251452 w 6505576"/>
              <a:gd name="connsiteY58" fmla="*/ 2490416 h 6505576"/>
              <a:gd name="connsiteX59" fmla="*/ 6124390 w 6505576"/>
              <a:gd name="connsiteY59" fmla="*/ 2363354 h 6505576"/>
              <a:gd name="connsiteX60" fmla="*/ 4396346 w 6505576"/>
              <a:gd name="connsiteY60" fmla="*/ 433848 h 6505576"/>
              <a:gd name="connsiteX61" fmla="*/ 4396346 w 6505576"/>
              <a:gd name="connsiteY61" fmla="*/ 762373 h 6505576"/>
              <a:gd name="connsiteX62" fmla="*/ 4724871 w 6505576"/>
              <a:gd name="connsiteY62" fmla="*/ 762373 h 6505576"/>
              <a:gd name="connsiteX63" fmla="*/ 1600982 w 6505576"/>
              <a:gd name="connsiteY63" fmla="*/ 254124 h 6505576"/>
              <a:gd name="connsiteX64" fmla="*/ 1600982 w 6505576"/>
              <a:gd name="connsiteY64" fmla="*/ 2109230 h 6505576"/>
              <a:gd name="connsiteX65" fmla="*/ 4904594 w 6505576"/>
              <a:gd name="connsiteY65" fmla="*/ 2109230 h 6505576"/>
              <a:gd name="connsiteX66" fmla="*/ 4904594 w 6505576"/>
              <a:gd name="connsiteY66" fmla="*/ 1016497 h 6505576"/>
              <a:gd name="connsiteX67" fmla="*/ 4269284 w 6505576"/>
              <a:gd name="connsiteY67" fmla="*/ 1016497 h 6505576"/>
              <a:gd name="connsiteX68" fmla="*/ 4142222 w 6505576"/>
              <a:gd name="connsiteY68" fmla="*/ 889435 h 6505576"/>
              <a:gd name="connsiteX69" fmla="*/ 4142222 w 6505576"/>
              <a:gd name="connsiteY69" fmla="*/ 254124 h 6505576"/>
              <a:gd name="connsiteX70" fmla="*/ 1473920 w 6505576"/>
              <a:gd name="connsiteY70" fmla="*/ 0 h 6505576"/>
              <a:gd name="connsiteX71" fmla="*/ 4269284 w 6505576"/>
              <a:gd name="connsiteY71" fmla="*/ 0 h 6505576"/>
              <a:gd name="connsiteX72" fmla="*/ 4358972 w 6505576"/>
              <a:gd name="connsiteY72" fmla="*/ 37077 h 6505576"/>
              <a:gd name="connsiteX73" fmla="*/ 4359121 w 6505576"/>
              <a:gd name="connsiteY73" fmla="*/ 37226 h 6505576"/>
              <a:gd name="connsiteX74" fmla="*/ 5121493 w 6505576"/>
              <a:gd name="connsiteY74" fmla="*/ 799598 h 6505576"/>
              <a:gd name="connsiteX75" fmla="*/ 5121692 w 6505576"/>
              <a:gd name="connsiteY75" fmla="*/ 799747 h 6505576"/>
              <a:gd name="connsiteX76" fmla="*/ 5158718 w 6505576"/>
              <a:gd name="connsiteY76" fmla="*/ 889435 h 6505576"/>
              <a:gd name="connsiteX77" fmla="*/ 5158718 w 6505576"/>
              <a:gd name="connsiteY77" fmla="*/ 2109230 h 6505576"/>
              <a:gd name="connsiteX78" fmla="*/ 6124390 w 6505576"/>
              <a:gd name="connsiteY78" fmla="*/ 2109230 h 6505576"/>
              <a:gd name="connsiteX79" fmla="*/ 6505576 w 6505576"/>
              <a:gd name="connsiteY79" fmla="*/ 2490416 h 6505576"/>
              <a:gd name="connsiteX80" fmla="*/ 6505576 w 6505576"/>
              <a:gd name="connsiteY80" fmla="*/ 4777532 h 6505576"/>
              <a:gd name="connsiteX81" fmla="*/ 6124390 w 6505576"/>
              <a:gd name="connsiteY81" fmla="*/ 5158718 h 6505576"/>
              <a:gd name="connsiteX82" fmla="*/ 5158718 w 6505576"/>
              <a:gd name="connsiteY82" fmla="*/ 5158718 h 6505576"/>
              <a:gd name="connsiteX83" fmla="*/ 5158718 w 6505576"/>
              <a:gd name="connsiteY83" fmla="*/ 6378514 h 6505576"/>
              <a:gd name="connsiteX84" fmla="*/ 5031656 w 6505576"/>
              <a:gd name="connsiteY84" fmla="*/ 6505576 h 6505576"/>
              <a:gd name="connsiteX85" fmla="*/ 1473920 w 6505576"/>
              <a:gd name="connsiteY85" fmla="*/ 6505576 h 6505576"/>
              <a:gd name="connsiteX86" fmla="*/ 1346858 w 6505576"/>
              <a:gd name="connsiteY86" fmla="*/ 6378514 h 6505576"/>
              <a:gd name="connsiteX87" fmla="*/ 1346858 w 6505576"/>
              <a:gd name="connsiteY87" fmla="*/ 5158718 h 6505576"/>
              <a:gd name="connsiteX88" fmla="*/ 381186 w 6505576"/>
              <a:gd name="connsiteY88" fmla="*/ 5158718 h 6505576"/>
              <a:gd name="connsiteX89" fmla="*/ 0 w 6505576"/>
              <a:gd name="connsiteY89" fmla="*/ 4777532 h 6505576"/>
              <a:gd name="connsiteX90" fmla="*/ 0 w 6505576"/>
              <a:gd name="connsiteY90" fmla="*/ 2490416 h 6505576"/>
              <a:gd name="connsiteX91" fmla="*/ 381186 w 6505576"/>
              <a:gd name="connsiteY91" fmla="*/ 2109230 h 6505576"/>
              <a:gd name="connsiteX92" fmla="*/ 1346858 w 6505576"/>
              <a:gd name="connsiteY92" fmla="*/ 2109230 h 6505576"/>
              <a:gd name="connsiteX93" fmla="*/ 1346858 w 6505576"/>
              <a:gd name="connsiteY93" fmla="*/ 127062 h 6505576"/>
              <a:gd name="connsiteX94" fmla="*/ 1473920 w 6505576"/>
              <a:gd name="connsiteY94" fmla="*/ 0 h 65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505576" h="6505576">
                <a:moveTo>
                  <a:pt x="2236291" y="5412841"/>
                </a:moveTo>
                <a:lnTo>
                  <a:pt x="4269285" y="5412841"/>
                </a:lnTo>
                <a:cubicBezTo>
                  <a:pt x="4339467" y="5412841"/>
                  <a:pt x="4396347" y="5469722"/>
                  <a:pt x="4396347" y="5539903"/>
                </a:cubicBezTo>
                <a:cubicBezTo>
                  <a:pt x="4396347" y="5610085"/>
                  <a:pt x="4339467" y="5666965"/>
                  <a:pt x="4269285" y="5666965"/>
                </a:cubicBezTo>
                <a:lnTo>
                  <a:pt x="2236291" y="5666965"/>
                </a:lnTo>
                <a:cubicBezTo>
                  <a:pt x="2166110" y="5666965"/>
                  <a:pt x="2109229" y="5610085"/>
                  <a:pt x="2109229" y="5539903"/>
                </a:cubicBezTo>
                <a:cubicBezTo>
                  <a:pt x="2109229" y="5469722"/>
                  <a:pt x="2166110" y="5412841"/>
                  <a:pt x="2236291" y="5412841"/>
                </a:cubicBezTo>
                <a:close/>
                <a:moveTo>
                  <a:pt x="2236291" y="4650469"/>
                </a:moveTo>
                <a:lnTo>
                  <a:pt x="4269285" y="4650469"/>
                </a:lnTo>
                <a:cubicBezTo>
                  <a:pt x="4339467" y="4650469"/>
                  <a:pt x="4396347" y="4707350"/>
                  <a:pt x="4396347" y="4777531"/>
                </a:cubicBezTo>
                <a:cubicBezTo>
                  <a:pt x="4396347" y="4847713"/>
                  <a:pt x="4339467" y="4904593"/>
                  <a:pt x="4269285" y="4904593"/>
                </a:cubicBezTo>
                <a:lnTo>
                  <a:pt x="2236291" y="4904593"/>
                </a:lnTo>
                <a:cubicBezTo>
                  <a:pt x="2166110" y="4904593"/>
                  <a:pt x="2109229" y="4847713"/>
                  <a:pt x="2109229" y="4777531"/>
                </a:cubicBezTo>
                <a:cubicBezTo>
                  <a:pt x="2109229" y="4707350"/>
                  <a:pt x="2166110" y="4650469"/>
                  <a:pt x="2236291" y="4650469"/>
                </a:cubicBezTo>
                <a:close/>
                <a:moveTo>
                  <a:pt x="5158718" y="4164061"/>
                </a:moveTo>
                <a:lnTo>
                  <a:pt x="5158718" y="4882954"/>
                </a:lnTo>
                <a:cubicBezTo>
                  <a:pt x="5303400" y="4831881"/>
                  <a:pt x="5412842" y="4692708"/>
                  <a:pt x="5412842" y="4523408"/>
                </a:cubicBezTo>
                <a:cubicBezTo>
                  <a:pt x="5412842" y="4357781"/>
                  <a:pt x="5306626" y="4216524"/>
                  <a:pt x="5158718" y="4164061"/>
                </a:cubicBezTo>
                <a:close/>
                <a:moveTo>
                  <a:pt x="1346858" y="4163862"/>
                </a:moveTo>
                <a:cubicBezTo>
                  <a:pt x="1202176" y="4214935"/>
                  <a:pt x="1092734" y="4354108"/>
                  <a:pt x="1092734" y="4523408"/>
                </a:cubicBezTo>
                <a:cubicBezTo>
                  <a:pt x="1092734" y="4689036"/>
                  <a:pt x="1198950" y="4830293"/>
                  <a:pt x="1346858" y="4882756"/>
                </a:cubicBezTo>
                <a:close/>
                <a:moveTo>
                  <a:pt x="1600982" y="4142222"/>
                </a:moveTo>
                <a:lnTo>
                  <a:pt x="1600982" y="6251452"/>
                </a:lnTo>
                <a:lnTo>
                  <a:pt x="4904594" y="6251452"/>
                </a:lnTo>
                <a:lnTo>
                  <a:pt x="4904594" y="4142222"/>
                </a:lnTo>
                <a:close/>
                <a:moveTo>
                  <a:pt x="254124" y="3633974"/>
                </a:moveTo>
                <a:lnTo>
                  <a:pt x="254124" y="4777532"/>
                </a:lnTo>
                <a:cubicBezTo>
                  <a:pt x="254124" y="4847615"/>
                  <a:pt x="311104" y="4904594"/>
                  <a:pt x="381186" y="4904594"/>
                </a:cubicBezTo>
                <a:lnTo>
                  <a:pt x="966019" y="4904594"/>
                </a:lnTo>
                <a:cubicBezTo>
                  <a:pt x="886059" y="4798329"/>
                  <a:pt x="838610" y="4666303"/>
                  <a:pt x="838610" y="4523408"/>
                </a:cubicBezTo>
                <a:cubicBezTo>
                  <a:pt x="838610" y="4172449"/>
                  <a:pt x="1122911" y="3888098"/>
                  <a:pt x="1473920" y="3888098"/>
                </a:cubicBezTo>
                <a:lnTo>
                  <a:pt x="5031656" y="3888098"/>
                </a:lnTo>
                <a:cubicBezTo>
                  <a:pt x="5381970" y="3888098"/>
                  <a:pt x="5666966" y="4173094"/>
                  <a:pt x="5666966" y="4523408"/>
                </a:cubicBezTo>
                <a:cubicBezTo>
                  <a:pt x="5666966" y="4662730"/>
                  <a:pt x="5622296" y="4795202"/>
                  <a:pt x="5539855" y="4904594"/>
                </a:cubicBezTo>
                <a:lnTo>
                  <a:pt x="6124390" y="4904594"/>
                </a:lnTo>
                <a:cubicBezTo>
                  <a:pt x="6194472" y="4904594"/>
                  <a:pt x="6251452" y="4847615"/>
                  <a:pt x="6251452" y="4777532"/>
                </a:cubicBezTo>
                <a:lnTo>
                  <a:pt x="6251452" y="3633974"/>
                </a:lnTo>
                <a:close/>
                <a:moveTo>
                  <a:pt x="4777531" y="2871601"/>
                </a:moveTo>
                <a:lnTo>
                  <a:pt x="5539904" y="2871601"/>
                </a:lnTo>
                <a:cubicBezTo>
                  <a:pt x="5610085" y="2871601"/>
                  <a:pt x="5666966" y="2928482"/>
                  <a:pt x="5666966" y="2998663"/>
                </a:cubicBezTo>
                <a:cubicBezTo>
                  <a:pt x="5666966" y="3068845"/>
                  <a:pt x="5610085" y="3125725"/>
                  <a:pt x="5539904" y="3125725"/>
                </a:cubicBezTo>
                <a:lnTo>
                  <a:pt x="4777531" y="3125725"/>
                </a:lnTo>
                <a:cubicBezTo>
                  <a:pt x="4707350" y="3125725"/>
                  <a:pt x="4650469" y="3068845"/>
                  <a:pt x="4650469" y="2998663"/>
                </a:cubicBezTo>
                <a:cubicBezTo>
                  <a:pt x="4650469" y="2928482"/>
                  <a:pt x="4707350" y="2871601"/>
                  <a:pt x="4777531" y="2871601"/>
                </a:cubicBezTo>
                <a:close/>
                <a:moveTo>
                  <a:pt x="4269283" y="2871601"/>
                </a:moveTo>
                <a:cubicBezTo>
                  <a:pt x="4339416" y="2871601"/>
                  <a:pt x="4396345" y="2928531"/>
                  <a:pt x="4396345" y="2998663"/>
                </a:cubicBezTo>
                <a:cubicBezTo>
                  <a:pt x="4396345" y="3068796"/>
                  <a:pt x="4339416" y="3125725"/>
                  <a:pt x="4269283" y="3125725"/>
                </a:cubicBezTo>
                <a:cubicBezTo>
                  <a:pt x="4199151" y="3125725"/>
                  <a:pt x="4142221" y="3068796"/>
                  <a:pt x="4142221" y="2998663"/>
                </a:cubicBezTo>
                <a:cubicBezTo>
                  <a:pt x="4142221" y="2928531"/>
                  <a:pt x="4199151" y="2871601"/>
                  <a:pt x="4269283" y="2871601"/>
                </a:cubicBezTo>
                <a:close/>
                <a:moveTo>
                  <a:pt x="3761035" y="2871601"/>
                </a:moveTo>
                <a:cubicBezTo>
                  <a:pt x="3831168" y="2871601"/>
                  <a:pt x="3888097" y="2928531"/>
                  <a:pt x="3888097" y="2998663"/>
                </a:cubicBezTo>
                <a:cubicBezTo>
                  <a:pt x="3888097" y="3068796"/>
                  <a:pt x="3831168" y="3125725"/>
                  <a:pt x="3761035" y="3125725"/>
                </a:cubicBezTo>
                <a:cubicBezTo>
                  <a:pt x="3690903" y="3125725"/>
                  <a:pt x="3633973" y="3068796"/>
                  <a:pt x="3633973" y="2998663"/>
                </a:cubicBezTo>
                <a:cubicBezTo>
                  <a:pt x="3633973" y="2928531"/>
                  <a:pt x="3690903" y="2871601"/>
                  <a:pt x="3761035" y="2871601"/>
                </a:cubicBezTo>
                <a:close/>
                <a:moveTo>
                  <a:pt x="381186" y="2363354"/>
                </a:moveTo>
                <a:cubicBezTo>
                  <a:pt x="311104" y="2363354"/>
                  <a:pt x="254124" y="2420333"/>
                  <a:pt x="254124" y="2490416"/>
                </a:cubicBezTo>
                <a:lnTo>
                  <a:pt x="254124" y="3379850"/>
                </a:lnTo>
                <a:lnTo>
                  <a:pt x="6251452" y="3379850"/>
                </a:lnTo>
                <a:lnTo>
                  <a:pt x="6251452" y="2490416"/>
                </a:lnTo>
                <a:cubicBezTo>
                  <a:pt x="6251452" y="2420333"/>
                  <a:pt x="6194472" y="2363354"/>
                  <a:pt x="6124390" y="2363354"/>
                </a:cubicBezTo>
                <a:close/>
                <a:moveTo>
                  <a:pt x="4396346" y="433848"/>
                </a:moveTo>
                <a:lnTo>
                  <a:pt x="4396346" y="762373"/>
                </a:lnTo>
                <a:lnTo>
                  <a:pt x="4724871" y="762373"/>
                </a:lnTo>
                <a:close/>
                <a:moveTo>
                  <a:pt x="1600982" y="254124"/>
                </a:moveTo>
                <a:lnTo>
                  <a:pt x="1600982" y="2109230"/>
                </a:lnTo>
                <a:lnTo>
                  <a:pt x="4904594" y="2109230"/>
                </a:lnTo>
                <a:lnTo>
                  <a:pt x="4904594" y="1016497"/>
                </a:lnTo>
                <a:lnTo>
                  <a:pt x="4269284" y="1016497"/>
                </a:lnTo>
                <a:cubicBezTo>
                  <a:pt x="4199102" y="1016497"/>
                  <a:pt x="4142222" y="959616"/>
                  <a:pt x="4142222" y="889435"/>
                </a:cubicBezTo>
                <a:lnTo>
                  <a:pt x="4142222" y="254124"/>
                </a:lnTo>
                <a:close/>
                <a:moveTo>
                  <a:pt x="1473920" y="0"/>
                </a:moveTo>
                <a:lnTo>
                  <a:pt x="4269284" y="0"/>
                </a:lnTo>
                <a:cubicBezTo>
                  <a:pt x="4301447" y="0"/>
                  <a:pt x="4334304" y="12508"/>
                  <a:pt x="4358972" y="37077"/>
                </a:cubicBezTo>
                <a:cubicBezTo>
                  <a:pt x="4359022" y="37126"/>
                  <a:pt x="4359071" y="37176"/>
                  <a:pt x="4359121" y="37226"/>
                </a:cubicBezTo>
                <a:lnTo>
                  <a:pt x="5121493" y="799598"/>
                </a:lnTo>
                <a:cubicBezTo>
                  <a:pt x="5121543" y="799647"/>
                  <a:pt x="5121592" y="799697"/>
                  <a:pt x="5121692" y="799747"/>
                </a:cubicBezTo>
                <a:cubicBezTo>
                  <a:pt x="5145814" y="824017"/>
                  <a:pt x="5158718" y="856974"/>
                  <a:pt x="5158718" y="889435"/>
                </a:cubicBezTo>
                <a:lnTo>
                  <a:pt x="5158718" y="2109230"/>
                </a:lnTo>
                <a:lnTo>
                  <a:pt x="6124390" y="2109230"/>
                </a:lnTo>
                <a:cubicBezTo>
                  <a:pt x="6334588" y="2109230"/>
                  <a:pt x="6505576" y="2280218"/>
                  <a:pt x="6505576" y="2490416"/>
                </a:cubicBezTo>
                <a:lnTo>
                  <a:pt x="6505576" y="4777532"/>
                </a:lnTo>
                <a:cubicBezTo>
                  <a:pt x="6505576" y="4987731"/>
                  <a:pt x="6334588" y="5158718"/>
                  <a:pt x="6124390" y="5158718"/>
                </a:cubicBezTo>
                <a:lnTo>
                  <a:pt x="5158718" y="5158718"/>
                </a:lnTo>
                <a:lnTo>
                  <a:pt x="5158718" y="6378514"/>
                </a:lnTo>
                <a:cubicBezTo>
                  <a:pt x="5158718" y="6448696"/>
                  <a:pt x="5101838" y="6505576"/>
                  <a:pt x="5031656" y="6505576"/>
                </a:cubicBezTo>
                <a:lnTo>
                  <a:pt x="1473920" y="6505576"/>
                </a:lnTo>
                <a:cubicBezTo>
                  <a:pt x="1403738" y="6505576"/>
                  <a:pt x="1346858" y="6448696"/>
                  <a:pt x="1346858" y="6378514"/>
                </a:cubicBezTo>
                <a:lnTo>
                  <a:pt x="1346858" y="5158718"/>
                </a:lnTo>
                <a:lnTo>
                  <a:pt x="381186" y="5158718"/>
                </a:lnTo>
                <a:cubicBezTo>
                  <a:pt x="170988" y="5158718"/>
                  <a:pt x="0" y="4987731"/>
                  <a:pt x="0" y="4777532"/>
                </a:cubicBezTo>
                <a:lnTo>
                  <a:pt x="0" y="2490416"/>
                </a:lnTo>
                <a:cubicBezTo>
                  <a:pt x="0" y="2280218"/>
                  <a:pt x="170988" y="2109230"/>
                  <a:pt x="381186" y="2109230"/>
                </a:cubicBezTo>
                <a:lnTo>
                  <a:pt x="1346858" y="2109230"/>
                </a:lnTo>
                <a:lnTo>
                  <a:pt x="1346858" y="127062"/>
                </a:lnTo>
                <a:cubicBezTo>
                  <a:pt x="1346858" y="56881"/>
                  <a:pt x="1403738" y="0"/>
                  <a:pt x="147392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A62A629-C212-4A66-BD1B-68B78B040A58}"/>
              </a:ext>
            </a:extLst>
          </p:cNvPr>
          <p:cNvSpPr>
            <a:spLocks noChangeAspect="1"/>
          </p:cNvSpPr>
          <p:nvPr/>
        </p:nvSpPr>
        <p:spPr>
          <a:xfrm>
            <a:off x="5308423" y="10100661"/>
            <a:ext cx="853440" cy="807582"/>
          </a:xfrm>
          <a:custGeom>
            <a:avLst/>
            <a:gdLst>
              <a:gd name="connsiteX0" fmla="*/ 1412600 w 4876793"/>
              <a:gd name="connsiteY0" fmla="*/ 3313506 h 4614755"/>
              <a:gd name="connsiteX1" fmla="*/ 1082648 w 4876793"/>
              <a:gd name="connsiteY1" fmla="*/ 3504006 h 4614755"/>
              <a:gd name="connsiteX2" fmla="*/ 1558898 w 4876793"/>
              <a:gd name="connsiteY2" fmla="*/ 4328998 h 4614755"/>
              <a:gd name="connsiteX3" fmla="*/ 1819087 w 4876793"/>
              <a:gd name="connsiteY3" fmla="*/ 4398724 h 4614755"/>
              <a:gd name="connsiteX4" fmla="*/ 1888888 w 4876793"/>
              <a:gd name="connsiteY4" fmla="*/ 4138535 h 4614755"/>
              <a:gd name="connsiteX5" fmla="*/ 1412600 w 4876793"/>
              <a:gd name="connsiteY5" fmla="*/ 3313506 h 4614755"/>
              <a:gd name="connsiteX6" fmla="*/ 1742552 w 4876793"/>
              <a:gd name="connsiteY6" fmla="*/ 3123006 h 4614755"/>
              <a:gd name="connsiteX7" fmla="*/ 1577576 w 4876793"/>
              <a:gd name="connsiteY7" fmla="*/ 3218256 h 4614755"/>
              <a:gd name="connsiteX8" fmla="*/ 1672826 w 4876793"/>
              <a:gd name="connsiteY8" fmla="*/ 3383232 h 4614755"/>
              <a:gd name="connsiteX9" fmla="*/ 1837802 w 4876793"/>
              <a:gd name="connsiteY9" fmla="*/ 3287982 h 4614755"/>
              <a:gd name="connsiteX10" fmla="*/ 915230 w 4876793"/>
              <a:gd name="connsiteY10" fmla="*/ 2949399 h 4614755"/>
              <a:gd name="connsiteX11" fmla="*/ 1009500 w 4876793"/>
              <a:gd name="connsiteY11" fmla="*/ 2996317 h 4614755"/>
              <a:gd name="connsiteX12" fmla="*/ 974637 w 4876793"/>
              <a:gd name="connsiteY12" fmla="*/ 3126430 h 4614755"/>
              <a:gd name="connsiteX13" fmla="*/ 809661 w 4876793"/>
              <a:gd name="connsiteY13" fmla="*/ 3221680 h 4614755"/>
              <a:gd name="connsiteX14" fmla="*/ 419322 w 4876793"/>
              <a:gd name="connsiteY14" fmla="*/ 3117091 h 4614755"/>
              <a:gd name="connsiteX15" fmla="*/ 454185 w 4876793"/>
              <a:gd name="connsiteY15" fmla="*/ 2986978 h 4614755"/>
              <a:gd name="connsiteX16" fmla="*/ 584298 w 4876793"/>
              <a:gd name="connsiteY16" fmla="*/ 3021841 h 4614755"/>
              <a:gd name="connsiteX17" fmla="*/ 714411 w 4876793"/>
              <a:gd name="connsiteY17" fmla="*/ 3056704 h 4614755"/>
              <a:gd name="connsiteX18" fmla="*/ 879387 w 4876793"/>
              <a:gd name="connsiteY18" fmla="*/ 2961454 h 4614755"/>
              <a:gd name="connsiteX19" fmla="*/ 915230 w 4876793"/>
              <a:gd name="connsiteY19" fmla="*/ 2949399 h 4614755"/>
              <a:gd name="connsiteX20" fmla="*/ 1245182 w 4876793"/>
              <a:gd name="connsiteY20" fmla="*/ 2758920 h 4614755"/>
              <a:gd name="connsiteX21" fmla="*/ 1339451 w 4876793"/>
              <a:gd name="connsiteY21" fmla="*/ 2805816 h 4614755"/>
              <a:gd name="connsiteX22" fmla="*/ 1304588 w 4876793"/>
              <a:gd name="connsiteY22" fmla="*/ 2935929 h 4614755"/>
              <a:gd name="connsiteX23" fmla="*/ 1174475 w 4876793"/>
              <a:gd name="connsiteY23" fmla="*/ 2901066 h 4614755"/>
              <a:gd name="connsiteX24" fmla="*/ 1209338 w 4876793"/>
              <a:gd name="connsiteY24" fmla="*/ 2770953 h 4614755"/>
              <a:gd name="connsiteX25" fmla="*/ 1245182 w 4876793"/>
              <a:gd name="connsiteY25" fmla="*/ 2758920 h 4614755"/>
              <a:gd name="connsiteX26" fmla="*/ 1171052 w 4876793"/>
              <a:gd name="connsiteY26" fmla="*/ 2133150 h 4614755"/>
              <a:gd name="connsiteX27" fmla="*/ 428660 w 4876793"/>
              <a:gd name="connsiteY27" fmla="*/ 2561776 h 4614755"/>
              <a:gd name="connsiteX28" fmla="*/ 190424 w 4876793"/>
              <a:gd name="connsiteY28" fmla="*/ 2974699 h 4614755"/>
              <a:gd name="connsiteX29" fmla="*/ 254346 w 4876793"/>
              <a:gd name="connsiteY29" fmla="*/ 3212340 h 4614755"/>
              <a:gd name="connsiteX30" fmla="*/ 904910 w 4876793"/>
              <a:gd name="connsiteY30" fmla="*/ 3386693 h 4614755"/>
              <a:gd name="connsiteX31" fmla="*/ 1647302 w 4876793"/>
              <a:gd name="connsiteY31" fmla="*/ 2958030 h 4614755"/>
              <a:gd name="connsiteX32" fmla="*/ 4273791 w 4876793"/>
              <a:gd name="connsiteY32" fmla="*/ 1302217 h 4614755"/>
              <a:gd name="connsiteX33" fmla="*/ 4311549 w 4876793"/>
              <a:gd name="connsiteY33" fmla="*/ 1304587 h 4614755"/>
              <a:gd name="connsiteX34" fmla="*/ 4679564 w 4876793"/>
              <a:gd name="connsiteY34" fmla="*/ 1403186 h 4614755"/>
              <a:gd name="connsiteX35" fmla="*/ 4746945 w 4876793"/>
              <a:gd name="connsiteY35" fmla="*/ 1519830 h 4614755"/>
              <a:gd name="connsiteX36" fmla="*/ 4630301 w 4876793"/>
              <a:gd name="connsiteY36" fmla="*/ 1587175 h 4614755"/>
              <a:gd name="connsiteX37" fmla="*/ 4262249 w 4876793"/>
              <a:gd name="connsiteY37" fmla="*/ 1488576 h 4614755"/>
              <a:gd name="connsiteX38" fmla="*/ 4194868 w 4876793"/>
              <a:gd name="connsiteY38" fmla="*/ 1371932 h 4614755"/>
              <a:gd name="connsiteX39" fmla="*/ 4273791 w 4876793"/>
              <a:gd name="connsiteY39" fmla="*/ 1302217 h 4614755"/>
              <a:gd name="connsiteX40" fmla="*/ 3545270 w 4876793"/>
              <a:gd name="connsiteY40" fmla="*/ 1136188 h 4614755"/>
              <a:gd name="connsiteX41" fmla="*/ 3332632 w 4876793"/>
              <a:gd name="connsiteY41" fmla="*/ 1148950 h 4614755"/>
              <a:gd name="connsiteX42" fmla="*/ 3559521 w 4876793"/>
              <a:gd name="connsiteY42" fmla="*/ 1541968 h 4614755"/>
              <a:gd name="connsiteX43" fmla="*/ 3676909 w 4876793"/>
              <a:gd name="connsiteY43" fmla="*/ 1364193 h 4614755"/>
              <a:gd name="connsiteX44" fmla="*/ 2386532 w 4876793"/>
              <a:gd name="connsiteY44" fmla="*/ 653278 h 4614755"/>
              <a:gd name="connsiteX45" fmla="*/ 1320587 w 4876793"/>
              <a:gd name="connsiteY45" fmla="*/ 2011186 h 4614755"/>
              <a:gd name="connsiteX46" fmla="*/ 1825859 w 4876793"/>
              <a:gd name="connsiteY46" fmla="*/ 2886332 h 4614755"/>
              <a:gd name="connsiteX47" fmla="*/ 3487599 w 4876793"/>
              <a:gd name="connsiteY47" fmla="*/ 2560399 h 4614755"/>
              <a:gd name="connsiteX48" fmla="*/ 4771253 w 4876793"/>
              <a:gd name="connsiteY48" fmla="*/ 405179 h 4614755"/>
              <a:gd name="connsiteX49" fmla="*/ 4864743 w 4876793"/>
              <a:gd name="connsiteY49" fmla="*/ 453587 h 4614755"/>
              <a:gd name="connsiteX50" fmla="*/ 4827833 w 4876793"/>
              <a:gd name="connsiteY50" fmla="*/ 583142 h 4614755"/>
              <a:gd name="connsiteX51" fmla="*/ 4297112 w 4876793"/>
              <a:gd name="connsiteY51" fmla="*/ 878492 h 4614755"/>
              <a:gd name="connsiteX52" fmla="*/ 4167557 w 4876793"/>
              <a:gd name="connsiteY52" fmla="*/ 841582 h 4614755"/>
              <a:gd name="connsiteX53" fmla="*/ 4204467 w 4876793"/>
              <a:gd name="connsiteY53" fmla="*/ 712028 h 4614755"/>
              <a:gd name="connsiteX54" fmla="*/ 4735225 w 4876793"/>
              <a:gd name="connsiteY54" fmla="*/ 416678 h 4614755"/>
              <a:gd name="connsiteX55" fmla="*/ 4771253 w 4876793"/>
              <a:gd name="connsiteY55" fmla="*/ 405179 h 4614755"/>
              <a:gd name="connsiteX56" fmla="*/ 2628489 w 4876793"/>
              <a:gd name="connsiteY56" fmla="*/ 403433 h 4614755"/>
              <a:gd name="connsiteX57" fmla="*/ 2545927 w 4876793"/>
              <a:gd name="connsiteY57" fmla="*/ 449123 h 4614755"/>
              <a:gd name="connsiteX58" fmla="*/ 2513296 w 4876793"/>
              <a:gd name="connsiteY58" fmla="*/ 491799 h 4614755"/>
              <a:gd name="connsiteX59" fmla="*/ 3685206 w 4876793"/>
              <a:gd name="connsiteY59" fmla="*/ 2521629 h 4614755"/>
              <a:gd name="connsiteX60" fmla="*/ 3737445 w 4876793"/>
              <a:gd name="connsiteY60" fmla="*/ 2512774 h 4614755"/>
              <a:gd name="connsiteX61" fmla="*/ 3817589 w 4876793"/>
              <a:gd name="connsiteY61" fmla="*/ 2369973 h 4614755"/>
              <a:gd name="connsiteX62" fmla="*/ 2709712 w 4876793"/>
              <a:gd name="connsiteY62" fmla="*/ 451021 h 4614755"/>
              <a:gd name="connsiteX63" fmla="*/ 2628489 w 4876793"/>
              <a:gd name="connsiteY63" fmla="*/ 403433 h 4614755"/>
              <a:gd name="connsiteX64" fmla="*/ 2627187 w 4876793"/>
              <a:gd name="connsiteY64" fmla="*/ 212933 h 4614755"/>
              <a:gd name="connsiteX65" fmla="*/ 2630833 w 4876793"/>
              <a:gd name="connsiteY65" fmla="*/ 212970 h 4614755"/>
              <a:gd name="connsiteX66" fmla="*/ 2874725 w 4876793"/>
              <a:gd name="connsiteY66" fmla="*/ 355808 h 4614755"/>
              <a:gd name="connsiteX67" fmla="*/ 3226146 w 4876793"/>
              <a:gd name="connsiteY67" fmla="*/ 964515 h 4614755"/>
              <a:gd name="connsiteX68" fmla="*/ 3592598 w 4876793"/>
              <a:gd name="connsiteY68" fmla="*/ 942525 h 4614755"/>
              <a:gd name="connsiteX69" fmla="*/ 3680816 w 4876793"/>
              <a:gd name="connsiteY69" fmla="*/ 989964 h 4614755"/>
              <a:gd name="connsiteX70" fmla="*/ 3871316 w 4876793"/>
              <a:gd name="connsiteY70" fmla="*/ 1319916 h 4614755"/>
              <a:gd name="connsiteX71" fmla="*/ 3868302 w 4876793"/>
              <a:gd name="connsiteY71" fmla="*/ 1420041 h 4614755"/>
              <a:gd name="connsiteX72" fmla="*/ 3666007 w 4876793"/>
              <a:gd name="connsiteY72" fmla="*/ 1726440 h 4614755"/>
              <a:gd name="connsiteX73" fmla="*/ 3982565 w 4876793"/>
              <a:gd name="connsiteY73" fmla="*/ 2274723 h 4614755"/>
              <a:gd name="connsiteX74" fmla="*/ 3750951 w 4876793"/>
              <a:gd name="connsiteY74" fmla="*/ 2702865 h 4614755"/>
              <a:gd name="connsiteX75" fmla="*/ 1926541 w 4876793"/>
              <a:gd name="connsiteY75" fmla="*/ 3060722 h 4614755"/>
              <a:gd name="connsiteX76" fmla="*/ 2050403 w 4876793"/>
              <a:gd name="connsiteY76" fmla="*/ 3275258 h 4614755"/>
              <a:gd name="connsiteX77" fmla="*/ 2015540 w 4876793"/>
              <a:gd name="connsiteY77" fmla="*/ 3405371 h 4614755"/>
              <a:gd name="connsiteX78" fmla="*/ 1768076 w 4876793"/>
              <a:gd name="connsiteY78" fmla="*/ 3548246 h 4614755"/>
              <a:gd name="connsiteX79" fmla="*/ 2053826 w 4876793"/>
              <a:gd name="connsiteY79" fmla="*/ 4043248 h 4614755"/>
              <a:gd name="connsiteX80" fmla="*/ 1914412 w 4876793"/>
              <a:gd name="connsiteY80" fmla="*/ 4563700 h 4614755"/>
              <a:gd name="connsiteX81" fmla="*/ 1393923 w 4876793"/>
              <a:gd name="connsiteY81" fmla="*/ 4424211 h 4614755"/>
              <a:gd name="connsiteX82" fmla="*/ 914249 w 4876793"/>
              <a:gd name="connsiteY82" fmla="*/ 3593340 h 4614755"/>
              <a:gd name="connsiteX83" fmla="*/ 89370 w 4876793"/>
              <a:gd name="connsiteY83" fmla="*/ 3307590 h 4614755"/>
              <a:gd name="connsiteX84" fmla="*/ 333410 w 4876793"/>
              <a:gd name="connsiteY84" fmla="*/ 2396800 h 4614755"/>
              <a:gd name="connsiteX85" fmla="*/ 1142329 w 4876793"/>
              <a:gd name="connsiteY85" fmla="*/ 1929777 h 4614755"/>
              <a:gd name="connsiteX86" fmla="*/ 2386606 w 4876793"/>
              <a:gd name="connsiteY86" fmla="*/ 344683 h 4614755"/>
              <a:gd name="connsiteX87" fmla="*/ 2627187 w 4876793"/>
              <a:gd name="connsiteY87" fmla="*/ 212933 h 4614755"/>
              <a:gd name="connsiteX88" fmla="*/ 3833653 w 4876793"/>
              <a:gd name="connsiteY88" fmla="*/ 901 h 4614755"/>
              <a:gd name="connsiteX89" fmla="*/ 3871389 w 4876793"/>
              <a:gd name="connsiteY89" fmla="*/ 3271 h 4614755"/>
              <a:gd name="connsiteX90" fmla="*/ 3938734 w 4876793"/>
              <a:gd name="connsiteY90" fmla="*/ 119952 h 4614755"/>
              <a:gd name="connsiteX91" fmla="*/ 3840061 w 4876793"/>
              <a:gd name="connsiteY91" fmla="*/ 488004 h 4614755"/>
              <a:gd name="connsiteX92" fmla="*/ 3723380 w 4876793"/>
              <a:gd name="connsiteY92" fmla="*/ 555349 h 4614755"/>
              <a:gd name="connsiteX93" fmla="*/ 3656035 w 4876793"/>
              <a:gd name="connsiteY93" fmla="*/ 438668 h 4614755"/>
              <a:gd name="connsiteX94" fmla="*/ 3754745 w 4876793"/>
              <a:gd name="connsiteY94" fmla="*/ 70616 h 4614755"/>
              <a:gd name="connsiteX95" fmla="*/ 3833653 w 4876793"/>
              <a:gd name="connsiteY95" fmla="*/ 901 h 461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4876793" h="4614755">
                <a:moveTo>
                  <a:pt x="1412600" y="3313506"/>
                </a:moveTo>
                <a:lnTo>
                  <a:pt x="1082648" y="3504006"/>
                </a:lnTo>
                <a:lnTo>
                  <a:pt x="1558898" y="4328998"/>
                </a:lnTo>
                <a:cubicBezTo>
                  <a:pt x="1610914" y="4419151"/>
                  <a:pt x="1727521" y="4451670"/>
                  <a:pt x="1819087" y="4398724"/>
                </a:cubicBezTo>
                <a:cubicBezTo>
                  <a:pt x="1910356" y="4346002"/>
                  <a:pt x="1941498" y="4229544"/>
                  <a:pt x="1888888" y="4138535"/>
                </a:cubicBezTo>
                <a:cubicBezTo>
                  <a:pt x="1880032" y="4123243"/>
                  <a:pt x="1963785" y="4268313"/>
                  <a:pt x="1412600" y="3313506"/>
                </a:cubicBezTo>
                <a:close/>
                <a:moveTo>
                  <a:pt x="1742552" y="3123006"/>
                </a:moveTo>
                <a:lnTo>
                  <a:pt x="1577576" y="3218256"/>
                </a:lnTo>
                <a:lnTo>
                  <a:pt x="1672826" y="3383232"/>
                </a:lnTo>
                <a:lnTo>
                  <a:pt x="1837802" y="3287982"/>
                </a:lnTo>
                <a:close/>
                <a:moveTo>
                  <a:pt x="915230" y="2949399"/>
                </a:moveTo>
                <a:cubicBezTo>
                  <a:pt x="952063" y="2944831"/>
                  <a:pt x="989770" y="2962161"/>
                  <a:pt x="1009500" y="2996317"/>
                </a:cubicBezTo>
                <a:cubicBezTo>
                  <a:pt x="1035805" y="3041895"/>
                  <a:pt x="1020178" y="3100124"/>
                  <a:pt x="974637" y="3126430"/>
                </a:cubicBezTo>
                <a:lnTo>
                  <a:pt x="809661" y="3221680"/>
                </a:lnTo>
                <a:cubicBezTo>
                  <a:pt x="672590" y="3300782"/>
                  <a:pt x="497717" y="3252896"/>
                  <a:pt x="419322" y="3117091"/>
                </a:cubicBezTo>
                <a:cubicBezTo>
                  <a:pt x="393016" y="3071549"/>
                  <a:pt x="408643" y="3013283"/>
                  <a:pt x="454185" y="2986978"/>
                </a:cubicBezTo>
                <a:cubicBezTo>
                  <a:pt x="499726" y="2960672"/>
                  <a:pt x="557992" y="2976299"/>
                  <a:pt x="584298" y="3021841"/>
                </a:cubicBezTo>
                <a:cubicBezTo>
                  <a:pt x="610566" y="3067308"/>
                  <a:pt x="668944" y="3082972"/>
                  <a:pt x="714411" y="3056704"/>
                </a:cubicBezTo>
                <a:lnTo>
                  <a:pt x="879387" y="2961454"/>
                </a:lnTo>
                <a:cubicBezTo>
                  <a:pt x="890772" y="2954878"/>
                  <a:pt x="902953" y="2950922"/>
                  <a:pt x="915230" y="2949399"/>
                </a:cubicBezTo>
                <a:close/>
                <a:moveTo>
                  <a:pt x="1245182" y="2758920"/>
                </a:moveTo>
                <a:cubicBezTo>
                  <a:pt x="1282015" y="2754366"/>
                  <a:pt x="1319722" y="2771688"/>
                  <a:pt x="1339451" y="2805816"/>
                </a:cubicBezTo>
                <a:cubicBezTo>
                  <a:pt x="1365719" y="2851357"/>
                  <a:pt x="1350129" y="2909661"/>
                  <a:pt x="1304588" y="2935929"/>
                </a:cubicBezTo>
                <a:cubicBezTo>
                  <a:pt x="1259046" y="2962234"/>
                  <a:pt x="1200743" y="2946607"/>
                  <a:pt x="1174475" y="2901066"/>
                </a:cubicBezTo>
                <a:cubicBezTo>
                  <a:pt x="1148169" y="2855562"/>
                  <a:pt x="1163796" y="2797258"/>
                  <a:pt x="1209338" y="2770953"/>
                </a:cubicBezTo>
                <a:cubicBezTo>
                  <a:pt x="1220724" y="2764386"/>
                  <a:pt x="1232904" y="2760438"/>
                  <a:pt x="1245182" y="2758920"/>
                </a:cubicBezTo>
                <a:close/>
                <a:moveTo>
                  <a:pt x="1171052" y="2133150"/>
                </a:moveTo>
                <a:lnTo>
                  <a:pt x="428660" y="2561776"/>
                </a:lnTo>
                <a:cubicBezTo>
                  <a:pt x="281730" y="2646608"/>
                  <a:pt x="190424" y="2804812"/>
                  <a:pt x="190424" y="2974699"/>
                </a:cubicBezTo>
                <a:cubicBezTo>
                  <a:pt x="190424" y="3057820"/>
                  <a:pt x="212525" y="3139973"/>
                  <a:pt x="254346" y="3212340"/>
                </a:cubicBezTo>
                <a:cubicBezTo>
                  <a:pt x="385649" y="3439750"/>
                  <a:pt x="677464" y="3517959"/>
                  <a:pt x="904910" y="3386693"/>
                </a:cubicBezTo>
                <a:lnTo>
                  <a:pt x="1647302" y="2958030"/>
                </a:lnTo>
                <a:close/>
                <a:moveTo>
                  <a:pt x="4273791" y="1302217"/>
                </a:moveTo>
                <a:cubicBezTo>
                  <a:pt x="4286048" y="1300513"/>
                  <a:pt x="4298843" y="1301182"/>
                  <a:pt x="4311549" y="1304587"/>
                </a:cubicBezTo>
                <a:lnTo>
                  <a:pt x="4679564" y="1403186"/>
                </a:lnTo>
                <a:cubicBezTo>
                  <a:pt x="4730388" y="1416766"/>
                  <a:pt x="4760563" y="1469005"/>
                  <a:pt x="4746945" y="1519830"/>
                </a:cubicBezTo>
                <a:cubicBezTo>
                  <a:pt x="4733402" y="1570283"/>
                  <a:pt x="4681424" y="1600904"/>
                  <a:pt x="4630301" y="1587175"/>
                </a:cubicBezTo>
                <a:lnTo>
                  <a:pt x="4262249" y="1488576"/>
                </a:lnTo>
                <a:cubicBezTo>
                  <a:pt x="4211425" y="1474958"/>
                  <a:pt x="4181250" y="1422757"/>
                  <a:pt x="4194868" y="1371932"/>
                </a:cubicBezTo>
                <a:cubicBezTo>
                  <a:pt x="4205081" y="1333813"/>
                  <a:pt x="4237018" y="1307331"/>
                  <a:pt x="4273791" y="1302217"/>
                </a:cubicBezTo>
                <a:close/>
                <a:moveTo>
                  <a:pt x="3545270" y="1136188"/>
                </a:moveTo>
                <a:lnTo>
                  <a:pt x="3332632" y="1148950"/>
                </a:lnTo>
                <a:lnTo>
                  <a:pt x="3559521" y="1541968"/>
                </a:lnTo>
                <a:lnTo>
                  <a:pt x="3676909" y="1364193"/>
                </a:lnTo>
                <a:close/>
                <a:moveTo>
                  <a:pt x="2386532" y="653278"/>
                </a:moveTo>
                <a:lnTo>
                  <a:pt x="1320587" y="2011186"/>
                </a:lnTo>
                <a:lnTo>
                  <a:pt x="1825859" y="2886332"/>
                </a:lnTo>
                <a:lnTo>
                  <a:pt x="3487599" y="2560399"/>
                </a:lnTo>
                <a:close/>
                <a:moveTo>
                  <a:pt x="4771253" y="405179"/>
                </a:moveTo>
                <a:cubicBezTo>
                  <a:pt x="4808151" y="401182"/>
                  <a:pt x="4845572" y="419097"/>
                  <a:pt x="4864743" y="453587"/>
                </a:cubicBezTo>
                <a:cubicBezTo>
                  <a:pt x="4890341" y="499538"/>
                  <a:pt x="4873821" y="557544"/>
                  <a:pt x="4827833" y="583142"/>
                </a:cubicBezTo>
                <a:lnTo>
                  <a:pt x="4297112" y="878492"/>
                </a:lnTo>
                <a:cubicBezTo>
                  <a:pt x="4251050" y="904127"/>
                  <a:pt x="4193081" y="887496"/>
                  <a:pt x="4167557" y="841582"/>
                </a:cubicBezTo>
                <a:cubicBezTo>
                  <a:pt x="4141959" y="795632"/>
                  <a:pt x="4158516" y="737626"/>
                  <a:pt x="4204467" y="712028"/>
                </a:cubicBezTo>
                <a:lnTo>
                  <a:pt x="4735225" y="416678"/>
                </a:lnTo>
                <a:cubicBezTo>
                  <a:pt x="4746713" y="410278"/>
                  <a:pt x="4758954" y="406511"/>
                  <a:pt x="4771253" y="405179"/>
                </a:cubicBezTo>
                <a:close/>
                <a:moveTo>
                  <a:pt x="2628489" y="403433"/>
                </a:moveTo>
                <a:cubicBezTo>
                  <a:pt x="2612044" y="402986"/>
                  <a:pt x="2571488" y="407302"/>
                  <a:pt x="2545927" y="449123"/>
                </a:cubicBezTo>
                <a:cubicBezTo>
                  <a:pt x="2541053" y="457123"/>
                  <a:pt x="2537890" y="460173"/>
                  <a:pt x="2513296" y="491799"/>
                </a:cubicBezTo>
                <a:lnTo>
                  <a:pt x="3685206" y="2521629"/>
                </a:lnTo>
                <a:cubicBezTo>
                  <a:pt x="3718469" y="2515416"/>
                  <a:pt x="3724459" y="2513072"/>
                  <a:pt x="3737445" y="2512774"/>
                </a:cubicBezTo>
                <a:cubicBezTo>
                  <a:pt x="3809812" y="2510988"/>
                  <a:pt x="3853679" y="2432444"/>
                  <a:pt x="3817589" y="2369973"/>
                </a:cubicBezTo>
                <a:lnTo>
                  <a:pt x="2709712" y="451021"/>
                </a:lnTo>
                <a:cubicBezTo>
                  <a:pt x="2685267" y="408679"/>
                  <a:pt x="2644749" y="403619"/>
                  <a:pt x="2628489" y="403433"/>
                </a:cubicBezTo>
                <a:close/>
                <a:moveTo>
                  <a:pt x="2627187" y="212933"/>
                </a:moveTo>
                <a:cubicBezTo>
                  <a:pt x="2628415" y="212933"/>
                  <a:pt x="2629605" y="212933"/>
                  <a:pt x="2630833" y="212970"/>
                </a:cubicBezTo>
                <a:cubicBezTo>
                  <a:pt x="2732632" y="214235"/>
                  <a:pt x="2823826" y="267627"/>
                  <a:pt x="2874725" y="355808"/>
                </a:cubicBezTo>
                <a:lnTo>
                  <a:pt x="3226146" y="964515"/>
                </a:lnTo>
                <a:lnTo>
                  <a:pt x="3592598" y="942525"/>
                </a:lnTo>
                <a:cubicBezTo>
                  <a:pt x="3628502" y="940405"/>
                  <a:pt x="3662770" y="958711"/>
                  <a:pt x="3680816" y="989964"/>
                </a:cubicBezTo>
                <a:lnTo>
                  <a:pt x="3871316" y="1319916"/>
                </a:lnTo>
                <a:cubicBezTo>
                  <a:pt x="3889361" y="1351170"/>
                  <a:pt x="3888170" y="1389903"/>
                  <a:pt x="3868302" y="1420041"/>
                </a:cubicBezTo>
                <a:lnTo>
                  <a:pt x="3666007" y="1726440"/>
                </a:lnTo>
                <a:lnTo>
                  <a:pt x="3982565" y="2274723"/>
                </a:lnTo>
                <a:cubicBezTo>
                  <a:pt x="4089498" y="2459828"/>
                  <a:pt x="3962659" y="2691368"/>
                  <a:pt x="3750951" y="2702865"/>
                </a:cubicBezTo>
                <a:cubicBezTo>
                  <a:pt x="2038423" y="3038807"/>
                  <a:pt x="1941312" y="3057857"/>
                  <a:pt x="1926541" y="3060722"/>
                </a:cubicBezTo>
                <a:lnTo>
                  <a:pt x="2050403" y="3275258"/>
                </a:lnTo>
                <a:cubicBezTo>
                  <a:pt x="2076709" y="3320799"/>
                  <a:pt x="2061082" y="3379028"/>
                  <a:pt x="2015540" y="3405371"/>
                </a:cubicBezTo>
                <a:lnTo>
                  <a:pt x="1768076" y="3548246"/>
                </a:lnTo>
                <a:lnTo>
                  <a:pt x="2053826" y="4043248"/>
                </a:lnTo>
                <a:cubicBezTo>
                  <a:pt x="2159234" y="4225600"/>
                  <a:pt x="2096615" y="4458404"/>
                  <a:pt x="1914412" y="4563700"/>
                </a:cubicBezTo>
                <a:cubicBezTo>
                  <a:pt x="1730274" y="4670149"/>
                  <a:pt x="1497432" y="4603698"/>
                  <a:pt x="1393923" y="4424211"/>
                </a:cubicBezTo>
                <a:lnTo>
                  <a:pt x="914249" y="3593340"/>
                </a:lnTo>
                <a:cubicBezTo>
                  <a:pt x="612798" y="3714040"/>
                  <a:pt x="257769" y="3599294"/>
                  <a:pt x="89370" y="3307590"/>
                </a:cubicBezTo>
                <a:cubicBezTo>
                  <a:pt x="-94954" y="2988577"/>
                  <a:pt x="15253" y="2580416"/>
                  <a:pt x="333410" y="2396800"/>
                </a:cubicBezTo>
                <a:lnTo>
                  <a:pt x="1142329" y="1929777"/>
                </a:lnTo>
                <a:lnTo>
                  <a:pt x="2386606" y="344683"/>
                </a:lnTo>
                <a:cubicBezTo>
                  <a:pt x="2439515" y="261897"/>
                  <a:pt x="2528811" y="212933"/>
                  <a:pt x="2627187" y="212933"/>
                </a:cubicBezTo>
                <a:close/>
                <a:moveTo>
                  <a:pt x="3833653" y="901"/>
                </a:moveTo>
                <a:cubicBezTo>
                  <a:pt x="3845905" y="-803"/>
                  <a:pt x="3858692" y="-134"/>
                  <a:pt x="3871389" y="3271"/>
                </a:cubicBezTo>
                <a:cubicBezTo>
                  <a:pt x="3922214" y="16889"/>
                  <a:pt x="3952352" y="69128"/>
                  <a:pt x="3938734" y="119952"/>
                </a:cubicBezTo>
                <a:lnTo>
                  <a:pt x="3840061" y="488004"/>
                </a:lnTo>
                <a:cubicBezTo>
                  <a:pt x="3826406" y="538866"/>
                  <a:pt x="3774167" y="568930"/>
                  <a:pt x="3723380" y="555349"/>
                </a:cubicBezTo>
                <a:cubicBezTo>
                  <a:pt x="3672555" y="541694"/>
                  <a:pt x="3642417" y="489493"/>
                  <a:pt x="3656035" y="438668"/>
                </a:cubicBezTo>
                <a:lnTo>
                  <a:pt x="3754745" y="70616"/>
                </a:lnTo>
                <a:cubicBezTo>
                  <a:pt x="3764959" y="32497"/>
                  <a:pt x="3796896" y="6015"/>
                  <a:pt x="3833653" y="9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45F5A17D-920A-4BDF-A095-EBCD5D432981}"/>
              </a:ext>
            </a:extLst>
          </p:cNvPr>
          <p:cNvSpPr>
            <a:spLocks noChangeAspect="1"/>
          </p:cNvSpPr>
          <p:nvPr/>
        </p:nvSpPr>
        <p:spPr>
          <a:xfrm>
            <a:off x="11878224" y="4741330"/>
            <a:ext cx="636794" cy="853440"/>
          </a:xfrm>
          <a:custGeom>
            <a:avLst/>
            <a:gdLst>
              <a:gd name="connsiteX0" fmla="*/ 906296 w 3638814"/>
              <a:gd name="connsiteY0" fmla="*/ 3249513 h 4876796"/>
              <a:gd name="connsiteX1" fmla="*/ 336099 w 3638814"/>
              <a:gd name="connsiteY1" fmla="*/ 4249489 h 4876796"/>
              <a:gd name="connsiteX2" fmla="*/ 636062 w 3638814"/>
              <a:gd name="connsiteY2" fmla="*/ 4169122 h 4876796"/>
              <a:gd name="connsiteX3" fmla="*/ 752743 w 3638814"/>
              <a:gd name="connsiteY3" fmla="*/ 4236467 h 4876796"/>
              <a:gd name="connsiteX4" fmla="*/ 832217 w 3638814"/>
              <a:gd name="connsiteY4" fmla="*/ 4533119 h 4876796"/>
              <a:gd name="connsiteX5" fmla="*/ 1362827 w 3638814"/>
              <a:gd name="connsiteY5" fmla="*/ 3602682 h 4876796"/>
              <a:gd name="connsiteX6" fmla="*/ 1031163 w 3638814"/>
              <a:gd name="connsiteY6" fmla="*/ 3468365 h 4876796"/>
              <a:gd name="connsiteX7" fmla="*/ 2719618 w 3638814"/>
              <a:gd name="connsiteY7" fmla="*/ 3238351 h 4876796"/>
              <a:gd name="connsiteX8" fmla="*/ 2588389 w 3638814"/>
              <a:gd name="connsiteY8" fmla="*/ 3468402 h 4876796"/>
              <a:gd name="connsiteX9" fmla="*/ 2338283 w 3638814"/>
              <a:gd name="connsiteY9" fmla="*/ 3614626 h 4876796"/>
              <a:gd name="connsiteX10" fmla="*/ 2276148 w 3638814"/>
              <a:gd name="connsiteY10" fmla="*/ 3607780 h 4876796"/>
              <a:gd name="connsiteX11" fmla="*/ 2848801 w 3638814"/>
              <a:gd name="connsiteY11" fmla="*/ 4542718 h 4876796"/>
              <a:gd name="connsiteX12" fmla="*/ 2930843 w 3638814"/>
              <a:gd name="connsiteY12" fmla="*/ 4236467 h 4876796"/>
              <a:gd name="connsiteX13" fmla="*/ 3047524 w 3638814"/>
              <a:gd name="connsiteY13" fmla="*/ 4169122 h 4876796"/>
              <a:gd name="connsiteX14" fmla="*/ 3337404 w 3638814"/>
              <a:gd name="connsiteY14" fmla="*/ 4246811 h 4876796"/>
              <a:gd name="connsiteX15" fmla="*/ 1809795 w 3638814"/>
              <a:gd name="connsiteY15" fmla="*/ 1452377 h 4876796"/>
              <a:gd name="connsiteX16" fmla="*/ 1727307 w 3638814"/>
              <a:gd name="connsiteY16" fmla="*/ 1619585 h 4876796"/>
              <a:gd name="connsiteX17" fmla="*/ 1655571 w 3638814"/>
              <a:gd name="connsiteY17" fmla="*/ 1671675 h 4876796"/>
              <a:gd name="connsiteX18" fmla="*/ 1470987 w 3638814"/>
              <a:gd name="connsiteY18" fmla="*/ 1698501 h 4876796"/>
              <a:gd name="connsiteX19" fmla="*/ 1604561 w 3638814"/>
              <a:gd name="connsiteY19" fmla="*/ 1828689 h 4876796"/>
              <a:gd name="connsiteX20" fmla="*/ 1631945 w 3638814"/>
              <a:gd name="connsiteY20" fmla="*/ 1913000 h 4876796"/>
              <a:gd name="connsiteX21" fmla="*/ 1600393 w 3638814"/>
              <a:gd name="connsiteY21" fmla="*/ 2096802 h 4876796"/>
              <a:gd name="connsiteX22" fmla="*/ 1765481 w 3638814"/>
              <a:gd name="connsiteY22" fmla="*/ 2010036 h 4876796"/>
              <a:gd name="connsiteX23" fmla="*/ 1809795 w 3638814"/>
              <a:gd name="connsiteY23" fmla="*/ 1999097 h 4876796"/>
              <a:gd name="connsiteX24" fmla="*/ 1854108 w 3638814"/>
              <a:gd name="connsiteY24" fmla="*/ 2010036 h 4876796"/>
              <a:gd name="connsiteX25" fmla="*/ 2019196 w 3638814"/>
              <a:gd name="connsiteY25" fmla="*/ 2096802 h 4876796"/>
              <a:gd name="connsiteX26" fmla="*/ 1987644 w 3638814"/>
              <a:gd name="connsiteY26" fmla="*/ 1913000 h 4876796"/>
              <a:gd name="connsiteX27" fmla="*/ 2015029 w 3638814"/>
              <a:gd name="connsiteY27" fmla="*/ 1828689 h 4876796"/>
              <a:gd name="connsiteX28" fmla="*/ 2148602 w 3638814"/>
              <a:gd name="connsiteY28" fmla="*/ 1698501 h 4876796"/>
              <a:gd name="connsiteX29" fmla="*/ 1964018 w 3638814"/>
              <a:gd name="connsiteY29" fmla="*/ 1671675 h 4876796"/>
              <a:gd name="connsiteX30" fmla="*/ 1892320 w 3638814"/>
              <a:gd name="connsiteY30" fmla="*/ 1619585 h 4876796"/>
              <a:gd name="connsiteX31" fmla="*/ 1809795 w 3638814"/>
              <a:gd name="connsiteY31" fmla="*/ 1141847 h 4876796"/>
              <a:gd name="connsiteX32" fmla="*/ 1895222 w 3638814"/>
              <a:gd name="connsiteY32" fmla="*/ 1194978 h 4876796"/>
              <a:gd name="connsiteX33" fmla="*/ 2040962 w 3638814"/>
              <a:gd name="connsiteY33" fmla="*/ 1490365 h 4876796"/>
              <a:gd name="connsiteX34" fmla="*/ 2366970 w 3638814"/>
              <a:gd name="connsiteY34" fmla="*/ 1537730 h 4876796"/>
              <a:gd name="connsiteX35" fmla="*/ 2443877 w 3638814"/>
              <a:gd name="connsiteY35" fmla="*/ 1602581 h 4876796"/>
              <a:gd name="connsiteX36" fmla="*/ 2419767 w 3638814"/>
              <a:gd name="connsiteY36" fmla="*/ 1700213 h 4876796"/>
              <a:gd name="connsiteX37" fmla="*/ 2183874 w 3638814"/>
              <a:gd name="connsiteY37" fmla="*/ 1930152 h 4876796"/>
              <a:gd name="connsiteX38" fmla="*/ 2239610 w 3638814"/>
              <a:gd name="connsiteY38" fmla="*/ 2254821 h 4876796"/>
              <a:gd name="connsiteX39" fmla="*/ 2201733 w 3638814"/>
              <a:gd name="connsiteY39" fmla="*/ 2347987 h 4876796"/>
              <a:gd name="connsiteX40" fmla="*/ 2101423 w 3638814"/>
              <a:gd name="connsiteY40" fmla="*/ 2355243 h 4876796"/>
              <a:gd name="connsiteX41" fmla="*/ 1809795 w 3638814"/>
              <a:gd name="connsiteY41" fmla="*/ 2201950 h 4876796"/>
              <a:gd name="connsiteX42" fmla="*/ 1518166 w 3638814"/>
              <a:gd name="connsiteY42" fmla="*/ 2355243 h 4876796"/>
              <a:gd name="connsiteX43" fmla="*/ 1417893 w 3638814"/>
              <a:gd name="connsiteY43" fmla="*/ 2347987 h 4876796"/>
              <a:gd name="connsiteX44" fmla="*/ 1379979 w 3638814"/>
              <a:gd name="connsiteY44" fmla="*/ 2254821 h 4876796"/>
              <a:gd name="connsiteX45" fmla="*/ 1435715 w 3638814"/>
              <a:gd name="connsiteY45" fmla="*/ 1930152 h 4876796"/>
              <a:gd name="connsiteX46" fmla="*/ 1199822 w 3638814"/>
              <a:gd name="connsiteY46" fmla="*/ 1700213 h 4876796"/>
              <a:gd name="connsiteX47" fmla="*/ 1175712 w 3638814"/>
              <a:gd name="connsiteY47" fmla="*/ 1602581 h 4876796"/>
              <a:gd name="connsiteX48" fmla="*/ 1252619 w 3638814"/>
              <a:gd name="connsiteY48" fmla="*/ 1537730 h 4876796"/>
              <a:gd name="connsiteX49" fmla="*/ 1578627 w 3638814"/>
              <a:gd name="connsiteY49" fmla="*/ 1490365 h 4876796"/>
              <a:gd name="connsiteX50" fmla="*/ 1724367 w 3638814"/>
              <a:gd name="connsiteY50" fmla="*/ 1194978 h 4876796"/>
              <a:gd name="connsiteX51" fmla="*/ 1809795 w 3638814"/>
              <a:gd name="connsiteY51" fmla="*/ 1141847 h 4876796"/>
              <a:gd name="connsiteX52" fmla="*/ 1047795 w 3638814"/>
              <a:gd name="connsiteY52" fmla="*/ 856134 h 4876796"/>
              <a:gd name="connsiteX53" fmla="*/ 1143045 w 3638814"/>
              <a:gd name="connsiteY53" fmla="*/ 951384 h 4876796"/>
              <a:gd name="connsiteX54" fmla="*/ 1047795 w 3638814"/>
              <a:gd name="connsiteY54" fmla="*/ 1046634 h 4876796"/>
              <a:gd name="connsiteX55" fmla="*/ 952582 w 3638814"/>
              <a:gd name="connsiteY55" fmla="*/ 951384 h 4876796"/>
              <a:gd name="connsiteX56" fmla="*/ 1047795 w 3638814"/>
              <a:gd name="connsiteY56" fmla="*/ 856134 h 4876796"/>
              <a:gd name="connsiteX57" fmla="*/ 1809795 w 3638814"/>
              <a:gd name="connsiteY57" fmla="*/ 569082 h 4876796"/>
              <a:gd name="connsiteX58" fmla="*/ 3048007 w 3638814"/>
              <a:gd name="connsiteY58" fmla="*/ 1807295 h 4876796"/>
              <a:gd name="connsiteX59" fmla="*/ 1809795 w 3638814"/>
              <a:gd name="connsiteY59" fmla="*/ 3045507 h 4876796"/>
              <a:gd name="connsiteX60" fmla="*/ 571582 w 3638814"/>
              <a:gd name="connsiteY60" fmla="*/ 1807295 h 4876796"/>
              <a:gd name="connsiteX61" fmla="*/ 728968 w 3638814"/>
              <a:gd name="connsiteY61" fmla="*/ 1202643 h 4876796"/>
              <a:gd name="connsiteX62" fmla="*/ 858634 w 3638814"/>
              <a:gd name="connsiteY62" fmla="*/ 1166106 h 4876796"/>
              <a:gd name="connsiteX63" fmla="*/ 895171 w 3638814"/>
              <a:gd name="connsiteY63" fmla="*/ 1295772 h 4876796"/>
              <a:gd name="connsiteX64" fmla="*/ 762082 w 3638814"/>
              <a:gd name="connsiteY64" fmla="*/ 1807257 h 4876796"/>
              <a:gd name="connsiteX65" fmla="*/ 1809795 w 3638814"/>
              <a:gd name="connsiteY65" fmla="*/ 2854970 h 4876796"/>
              <a:gd name="connsiteX66" fmla="*/ 2857507 w 3638814"/>
              <a:gd name="connsiteY66" fmla="*/ 1807257 h 4876796"/>
              <a:gd name="connsiteX67" fmla="*/ 1809795 w 3638814"/>
              <a:gd name="connsiteY67" fmla="*/ 759545 h 4876796"/>
              <a:gd name="connsiteX68" fmla="*/ 1408963 w 3638814"/>
              <a:gd name="connsiteY68" fmla="*/ 838982 h 4876796"/>
              <a:gd name="connsiteX69" fmla="*/ 1284506 w 3638814"/>
              <a:gd name="connsiteY69" fmla="*/ 787450 h 4876796"/>
              <a:gd name="connsiteX70" fmla="*/ 1336037 w 3638814"/>
              <a:gd name="connsiteY70" fmla="*/ 662992 h 4876796"/>
              <a:gd name="connsiteX71" fmla="*/ 1809795 w 3638814"/>
              <a:gd name="connsiteY71" fmla="*/ 569082 h 4876796"/>
              <a:gd name="connsiteX72" fmla="*/ 1809814 w 3638814"/>
              <a:gd name="connsiteY72" fmla="*/ 190685 h 4876796"/>
              <a:gd name="connsiteX73" fmla="*/ 1747250 w 3638814"/>
              <a:gd name="connsiteY73" fmla="*/ 213568 h 4876796"/>
              <a:gd name="connsiteX74" fmla="*/ 1425111 w 3638814"/>
              <a:gd name="connsiteY74" fmla="*/ 492881 h 4876796"/>
              <a:gd name="connsiteX75" fmla="*/ 1238332 w 3638814"/>
              <a:gd name="connsiteY75" fmla="*/ 562086 h 4876796"/>
              <a:gd name="connsiteX76" fmla="*/ 817148 w 3638814"/>
              <a:gd name="connsiteY76" fmla="*/ 562086 h 4876796"/>
              <a:gd name="connsiteX77" fmla="*/ 720261 w 3638814"/>
              <a:gd name="connsiteY77" fmla="*/ 645207 h 4876796"/>
              <a:gd name="connsiteX78" fmla="*/ 647112 w 3638814"/>
              <a:gd name="connsiteY78" fmla="*/ 1059396 h 4876796"/>
              <a:gd name="connsiteX79" fmla="*/ 548774 w 3638814"/>
              <a:gd name="connsiteY79" fmla="*/ 1231515 h 4876796"/>
              <a:gd name="connsiteX80" fmla="*/ 226152 w 3638814"/>
              <a:gd name="connsiteY80" fmla="*/ 1505471 h 4876796"/>
              <a:gd name="connsiteX81" fmla="*/ 204014 w 3638814"/>
              <a:gd name="connsiteY81" fmla="*/ 1633761 h 4876796"/>
              <a:gd name="connsiteX82" fmla="*/ 414605 w 3638814"/>
              <a:gd name="connsiteY82" fmla="*/ 2002966 h 4876796"/>
              <a:gd name="connsiteX83" fmla="*/ 448724 w 3638814"/>
              <a:gd name="connsiteY83" fmla="*/ 2198526 h 4876796"/>
              <a:gd name="connsiteX84" fmla="*/ 375575 w 3638814"/>
              <a:gd name="connsiteY84" fmla="*/ 2618259 h 4876796"/>
              <a:gd name="connsiteX85" fmla="*/ 439125 w 3638814"/>
              <a:gd name="connsiteY85" fmla="*/ 2730736 h 4876796"/>
              <a:gd name="connsiteX86" fmla="*/ 834822 w 3638814"/>
              <a:gd name="connsiteY86" fmla="*/ 2876587 h 4876796"/>
              <a:gd name="connsiteX87" fmla="*/ 972376 w 3638814"/>
              <a:gd name="connsiteY87" fmla="*/ 2983148 h 4876796"/>
              <a:gd name="connsiteX88" fmla="*/ 1000728 w 3638814"/>
              <a:gd name="connsiteY88" fmla="*/ 3030624 h 4876796"/>
              <a:gd name="connsiteX89" fmla="*/ 1196660 w 3638814"/>
              <a:gd name="connsiteY89" fmla="*/ 3374045 h 4876796"/>
              <a:gd name="connsiteX90" fmla="*/ 1314978 w 3638814"/>
              <a:gd name="connsiteY90" fmla="*/ 3418061 h 4876796"/>
              <a:gd name="connsiteX91" fmla="*/ 1710675 w 3638814"/>
              <a:gd name="connsiteY91" fmla="*/ 3272247 h 4876796"/>
              <a:gd name="connsiteX92" fmla="*/ 1908840 w 3638814"/>
              <a:gd name="connsiteY92" fmla="*/ 3272209 h 4876796"/>
              <a:gd name="connsiteX93" fmla="*/ 2304686 w 3638814"/>
              <a:gd name="connsiteY93" fmla="*/ 3418061 h 4876796"/>
              <a:gd name="connsiteX94" fmla="*/ 2422929 w 3638814"/>
              <a:gd name="connsiteY94" fmla="*/ 3374082 h 4876796"/>
              <a:gd name="connsiteX95" fmla="*/ 2631140 w 3638814"/>
              <a:gd name="connsiteY95" fmla="*/ 3009081 h 4876796"/>
              <a:gd name="connsiteX96" fmla="*/ 2641111 w 3638814"/>
              <a:gd name="connsiteY96" fmla="*/ 2992896 h 4876796"/>
              <a:gd name="connsiteX97" fmla="*/ 2784842 w 3638814"/>
              <a:gd name="connsiteY97" fmla="*/ 2876550 h 4876796"/>
              <a:gd name="connsiteX98" fmla="*/ 3180427 w 3638814"/>
              <a:gd name="connsiteY98" fmla="*/ 2730773 h 4876796"/>
              <a:gd name="connsiteX99" fmla="*/ 3244014 w 3638814"/>
              <a:gd name="connsiteY99" fmla="*/ 2618333 h 4876796"/>
              <a:gd name="connsiteX100" fmla="*/ 3170865 w 3638814"/>
              <a:gd name="connsiteY100" fmla="*/ 2198526 h 4876796"/>
              <a:gd name="connsiteX101" fmla="*/ 3205021 w 3638814"/>
              <a:gd name="connsiteY101" fmla="*/ 2002966 h 4876796"/>
              <a:gd name="connsiteX102" fmla="*/ 3415613 w 3638814"/>
              <a:gd name="connsiteY102" fmla="*/ 1633761 h 4876796"/>
              <a:gd name="connsiteX103" fmla="*/ 3393400 w 3638814"/>
              <a:gd name="connsiteY103" fmla="*/ 1505396 h 4876796"/>
              <a:gd name="connsiteX104" fmla="*/ 3070853 w 3638814"/>
              <a:gd name="connsiteY104" fmla="*/ 1231515 h 4876796"/>
              <a:gd name="connsiteX105" fmla="*/ 2972440 w 3638814"/>
              <a:gd name="connsiteY105" fmla="*/ 1059358 h 4876796"/>
              <a:gd name="connsiteX106" fmla="*/ 2899365 w 3638814"/>
              <a:gd name="connsiteY106" fmla="*/ 645319 h 4876796"/>
              <a:gd name="connsiteX107" fmla="*/ 2802478 w 3638814"/>
              <a:gd name="connsiteY107" fmla="*/ 562086 h 4876796"/>
              <a:gd name="connsiteX108" fmla="*/ 2381369 w 3638814"/>
              <a:gd name="connsiteY108" fmla="*/ 562086 h 4876796"/>
              <a:gd name="connsiteX109" fmla="*/ 2195222 w 3638814"/>
              <a:gd name="connsiteY109" fmla="*/ 493514 h 4876796"/>
              <a:gd name="connsiteX110" fmla="*/ 1872377 w 3638814"/>
              <a:gd name="connsiteY110" fmla="*/ 213568 h 4876796"/>
              <a:gd name="connsiteX111" fmla="*/ 1809814 w 3638814"/>
              <a:gd name="connsiteY111" fmla="*/ 190685 h 4876796"/>
              <a:gd name="connsiteX112" fmla="*/ 1809781 w 3638814"/>
              <a:gd name="connsiteY112" fmla="*/ 0 h 4876796"/>
              <a:gd name="connsiteX113" fmla="*/ 1995867 w 3638814"/>
              <a:gd name="connsiteY113" fmla="*/ 68535 h 4876796"/>
              <a:gd name="connsiteX114" fmla="*/ 1996686 w 3638814"/>
              <a:gd name="connsiteY114" fmla="*/ 69242 h 4876796"/>
              <a:gd name="connsiteX115" fmla="*/ 2319271 w 3638814"/>
              <a:gd name="connsiteY115" fmla="*/ 349002 h 4876796"/>
              <a:gd name="connsiteX116" fmla="*/ 2381369 w 3638814"/>
              <a:gd name="connsiteY116" fmla="*/ 371624 h 4876796"/>
              <a:gd name="connsiteX117" fmla="*/ 2802441 w 3638814"/>
              <a:gd name="connsiteY117" fmla="*/ 371624 h 4876796"/>
              <a:gd name="connsiteX118" fmla="*/ 3086963 w 3638814"/>
              <a:gd name="connsiteY118" fmla="*/ 612353 h 4876796"/>
              <a:gd name="connsiteX119" fmla="*/ 3160001 w 3638814"/>
              <a:gd name="connsiteY119" fmla="*/ 1026244 h 4876796"/>
              <a:gd name="connsiteX120" fmla="*/ 3194157 w 3638814"/>
              <a:gd name="connsiteY120" fmla="*/ 1086334 h 4876796"/>
              <a:gd name="connsiteX121" fmla="*/ 3516742 w 3638814"/>
              <a:gd name="connsiteY121" fmla="*/ 1360252 h 4876796"/>
              <a:gd name="connsiteX122" fmla="*/ 3581073 w 3638814"/>
              <a:gd name="connsiteY122" fmla="*/ 1728192 h 4876796"/>
              <a:gd name="connsiteX123" fmla="*/ 3370481 w 3638814"/>
              <a:gd name="connsiteY123" fmla="*/ 2097323 h 4876796"/>
              <a:gd name="connsiteX124" fmla="*/ 3358537 w 3638814"/>
              <a:gd name="connsiteY124" fmla="*/ 2165784 h 4876796"/>
              <a:gd name="connsiteX125" fmla="*/ 3431686 w 3638814"/>
              <a:gd name="connsiteY125" fmla="*/ 2585554 h 4876796"/>
              <a:gd name="connsiteX126" fmla="*/ 3246209 w 3638814"/>
              <a:gd name="connsiteY126" fmla="*/ 2909515 h 4876796"/>
              <a:gd name="connsiteX127" fmla="*/ 2850624 w 3638814"/>
              <a:gd name="connsiteY127" fmla="*/ 3055330 h 4876796"/>
              <a:gd name="connsiteX128" fmla="*/ 2835332 w 3638814"/>
              <a:gd name="connsiteY128" fmla="*/ 3062548 h 4876796"/>
              <a:gd name="connsiteX129" fmla="*/ 3624531 w 3638814"/>
              <a:gd name="connsiteY129" fmla="*/ 4350804 h 4876796"/>
              <a:gd name="connsiteX130" fmla="*/ 3518639 w 3638814"/>
              <a:gd name="connsiteY130" fmla="*/ 4492563 h 4876796"/>
              <a:gd name="connsiteX131" fmla="*/ 3090238 w 3638814"/>
              <a:gd name="connsiteY131" fmla="*/ 4377779 h 4876796"/>
              <a:gd name="connsiteX132" fmla="*/ 2975417 w 3638814"/>
              <a:gd name="connsiteY132" fmla="*/ 4806181 h 4876796"/>
              <a:gd name="connsiteX133" fmla="*/ 2802181 w 3638814"/>
              <a:gd name="connsiteY133" fmla="*/ 4831296 h 4876796"/>
              <a:gd name="connsiteX134" fmla="*/ 1989877 w 3638814"/>
              <a:gd name="connsiteY134" fmla="*/ 3505051 h 4876796"/>
              <a:gd name="connsiteX135" fmla="*/ 1843058 w 3638814"/>
              <a:gd name="connsiteY135" fmla="*/ 3450952 h 4876796"/>
              <a:gd name="connsiteX136" fmla="*/ 1776457 w 3638814"/>
              <a:gd name="connsiteY136" fmla="*/ 3450989 h 4876796"/>
              <a:gd name="connsiteX137" fmla="*/ 1639945 w 3638814"/>
              <a:gd name="connsiteY137" fmla="*/ 3501293 h 4876796"/>
              <a:gd name="connsiteX138" fmla="*/ 882893 w 3638814"/>
              <a:gd name="connsiteY138" fmla="*/ 4828729 h 4876796"/>
              <a:gd name="connsiteX139" fmla="*/ 708169 w 3638814"/>
              <a:gd name="connsiteY139" fmla="*/ 4806181 h 4876796"/>
              <a:gd name="connsiteX140" fmla="*/ 593385 w 3638814"/>
              <a:gd name="connsiteY140" fmla="*/ 4377779 h 4876796"/>
              <a:gd name="connsiteX141" fmla="*/ 164946 w 3638814"/>
              <a:gd name="connsiteY141" fmla="*/ 4492563 h 4876796"/>
              <a:gd name="connsiteX142" fmla="*/ 57567 w 3638814"/>
              <a:gd name="connsiteY142" fmla="*/ 4353371 h 4876796"/>
              <a:gd name="connsiteX143" fmla="*/ 791141 w 3638814"/>
              <a:gd name="connsiteY143" fmla="*/ 3066975 h 4876796"/>
              <a:gd name="connsiteX144" fmla="*/ 769002 w 3638814"/>
              <a:gd name="connsiteY144" fmla="*/ 3055367 h 4876796"/>
              <a:gd name="connsiteX145" fmla="*/ 373268 w 3638814"/>
              <a:gd name="connsiteY145" fmla="*/ 2909515 h 4876796"/>
              <a:gd name="connsiteX146" fmla="*/ 187903 w 3638814"/>
              <a:gd name="connsiteY146" fmla="*/ 2585591 h 4876796"/>
              <a:gd name="connsiteX147" fmla="*/ 261052 w 3638814"/>
              <a:gd name="connsiteY147" fmla="*/ 2165821 h 4876796"/>
              <a:gd name="connsiteX148" fmla="*/ 249109 w 3638814"/>
              <a:gd name="connsiteY148" fmla="*/ 2097360 h 4876796"/>
              <a:gd name="connsiteX149" fmla="*/ 38517 w 3638814"/>
              <a:gd name="connsiteY149" fmla="*/ 1728155 h 4876796"/>
              <a:gd name="connsiteX150" fmla="*/ 102773 w 3638814"/>
              <a:gd name="connsiteY150" fmla="*/ 1360289 h 4876796"/>
              <a:gd name="connsiteX151" fmla="*/ 425433 w 3638814"/>
              <a:gd name="connsiteY151" fmla="*/ 1086296 h 4876796"/>
              <a:gd name="connsiteX152" fmla="*/ 459440 w 3638814"/>
              <a:gd name="connsiteY152" fmla="*/ 1026467 h 4876796"/>
              <a:gd name="connsiteX153" fmla="*/ 532626 w 3638814"/>
              <a:gd name="connsiteY153" fmla="*/ 612204 h 4876796"/>
              <a:gd name="connsiteX154" fmla="*/ 817111 w 3638814"/>
              <a:gd name="connsiteY154" fmla="*/ 371624 h 4876796"/>
              <a:gd name="connsiteX155" fmla="*/ 1238295 w 3638814"/>
              <a:gd name="connsiteY155" fmla="*/ 371624 h 4876796"/>
              <a:gd name="connsiteX156" fmla="*/ 1301026 w 3638814"/>
              <a:gd name="connsiteY156" fmla="*/ 348369 h 4876796"/>
              <a:gd name="connsiteX157" fmla="*/ 1622904 w 3638814"/>
              <a:gd name="connsiteY157" fmla="*/ 69242 h 4876796"/>
              <a:gd name="connsiteX158" fmla="*/ 1623722 w 3638814"/>
              <a:gd name="connsiteY158" fmla="*/ 68535 h 4876796"/>
              <a:gd name="connsiteX159" fmla="*/ 1809781 w 3638814"/>
              <a:gd name="connsiteY159" fmla="*/ 0 h 487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3638814" h="4876796">
                <a:moveTo>
                  <a:pt x="906296" y="3249513"/>
                </a:moveTo>
                <a:lnTo>
                  <a:pt x="336099" y="4249489"/>
                </a:lnTo>
                <a:lnTo>
                  <a:pt x="636062" y="4169122"/>
                </a:lnTo>
                <a:cubicBezTo>
                  <a:pt x="686886" y="4155504"/>
                  <a:pt x="739125" y="4185642"/>
                  <a:pt x="752743" y="4236467"/>
                </a:cubicBezTo>
                <a:lnTo>
                  <a:pt x="832217" y="4533119"/>
                </a:lnTo>
                <a:lnTo>
                  <a:pt x="1362827" y="3602682"/>
                </a:lnTo>
                <a:cubicBezTo>
                  <a:pt x="1235281" y="3640447"/>
                  <a:pt x="1098173" y="3585976"/>
                  <a:pt x="1031163" y="3468365"/>
                </a:cubicBezTo>
                <a:close/>
                <a:moveTo>
                  <a:pt x="2719618" y="3238351"/>
                </a:moveTo>
                <a:lnTo>
                  <a:pt x="2588389" y="3468402"/>
                </a:lnTo>
                <a:cubicBezTo>
                  <a:pt x="2535592" y="3561085"/>
                  <a:pt x="2439189" y="3614589"/>
                  <a:pt x="2338283" y="3614626"/>
                </a:cubicBezTo>
                <a:cubicBezTo>
                  <a:pt x="2317634" y="3614626"/>
                  <a:pt x="2296835" y="3612356"/>
                  <a:pt x="2276148" y="3607780"/>
                </a:cubicBezTo>
                <a:lnTo>
                  <a:pt x="2848801" y="4542718"/>
                </a:lnTo>
                <a:lnTo>
                  <a:pt x="2930843" y="4236467"/>
                </a:lnTo>
                <a:cubicBezTo>
                  <a:pt x="2944460" y="4185679"/>
                  <a:pt x="2996662" y="4155504"/>
                  <a:pt x="3047524" y="4169122"/>
                </a:cubicBezTo>
                <a:lnTo>
                  <a:pt x="3337404" y="4246811"/>
                </a:lnTo>
                <a:close/>
                <a:moveTo>
                  <a:pt x="1809795" y="1452377"/>
                </a:moveTo>
                <a:lnTo>
                  <a:pt x="1727307" y="1619585"/>
                </a:lnTo>
                <a:cubicBezTo>
                  <a:pt x="1713428" y="1647676"/>
                  <a:pt x="1686602" y="1667173"/>
                  <a:pt x="1655571" y="1671675"/>
                </a:cubicBezTo>
                <a:lnTo>
                  <a:pt x="1470987" y="1698501"/>
                </a:lnTo>
                <a:lnTo>
                  <a:pt x="1604561" y="1828689"/>
                </a:lnTo>
                <a:cubicBezTo>
                  <a:pt x="1626996" y="1850566"/>
                  <a:pt x="1637266" y="1882118"/>
                  <a:pt x="1631945" y="1913000"/>
                </a:cubicBezTo>
                <a:lnTo>
                  <a:pt x="1600393" y="2096802"/>
                </a:lnTo>
                <a:lnTo>
                  <a:pt x="1765481" y="2010036"/>
                </a:lnTo>
                <a:cubicBezTo>
                  <a:pt x="1779359" y="2002743"/>
                  <a:pt x="1794577" y="1999097"/>
                  <a:pt x="1809795" y="1999097"/>
                </a:cubicBezTo>
                <a:cubicBezTo>
                  <a:pt x="1825012" y="1999097"/>
                  <a:pt x="1840230" y="2002743"/>
                  <a:pt x="1854108" y="2010036"/>
                </a:cubicBezTo>
                <a:lnTo>
                  <a:pt x="2019196" y="2096802"/>
                </a:lnTo>
                <a:lnTo>
                  <a:pt x="1987644" y="1913000"/>
                </a:lnTo>
                <a:cubicBezTo>
                  <a:pt x="1982361" y="1882081"/>
                  <a:pt x="1992593" y="1850566"/>
                  <a:pt x="2015029" y="1828689"/>
                </a:cubicBezTo>
                <a:lnTo>
                  <a:pt x="2148602" y="1698501"/>
                </a:lnTo>
                <a:lnTo>
                  <a:pt x="1964018" y="1671675"/>
                </a:lnTo>
                <a:cubicBezTo>
                  <a:pt x="1932987" y="1667173"/>
                  <a:pt x="1906161" y="1647676"/>
                  <a:pt x="1892320" y="1619585"/>
                </a:cubicBezTo>
                <a:close/>
                <a:moveTo>
                  <a:pt x="1809795" y="1141847"/>
                </a:moveTo>
                <a:cubicBezTo>
                  <a:pt x="1846034" y="1141847"/>
                  <a:pt x="1879148" y="1162459"/>
                  <a:pt x="1895222" y="1194978"/>
                </a:cubicBezTo>
                <a:lnTo>
                  <a:pt x="2040962" y="1490365"/>
                </a:lnTo>
                <a:lnTo>
                  <a:pt x="2366970" y="1537730"/>
                </a:lnTo>
                <a:cubicBezTo>
                  <a:pt x="2402837" y="1542976"/>
                  <a:pt x="2432640" y="1568091"/>
                  <a:pt x="2443877" y="1602581"/>
                </a:cubicBezTo>
                <a:cubicBezTo>
                  <a:pt x="2455076" y="1637072"/>
                  <a:pt x="2445737" y="1674912"/>
                  <a:pt x="2419767" y="1700213"/>
                </a:cubicBezTo>
                <a:lnTo>
                  <a:pt x="2183874" y="1930152"/>
                </a:lnTo>
                <a:lnTo>
                  <a:pt x="2239610" y="2254821"/>
                </a:lnTo>
                <a:cubicBezTo>
                  <a:pt x="2245749" y="2290577"/>
                  <a:pt x="2231053" y="2326668"/>
                  <a:pt x="2201733" y="2347987"/>
                </a:cubicBezTo>
                <a:cubicBezTo>
                  <a:pt x="2172377" y="2369307"/>
                  <a:pt x="2133496" y="2372097"/>
                  <a:pt x="2101423" y="2355243"/>
                </a:cubicBezTo>
                <a:lnTo>
                  <a:pt x="1809795" y="2201950"/>
                </a:lnTo>
                <a:lnTo>
                  <a:pt x="1518166" y="2355243"/>
                </a:lnTo>
                <a:cubicBezTo>
                  <a:pt x="1485721" y="2372283"/>
                  <a:pt x="1446877" y="2369084"/>
                  <a:pt x="1417893" y="2347987"/>
                </a:cubicBezTo>
                <a:cubicBezTo>
                  <a:pt x="1388537" y="2326668"/>
                  <a:pt x="1373840" y="2290539"/>
                  <a:pt x="1379979" y="2254821"/>
                </a:cubicBezTo>
                <a:lnTo>
                  <a:pt x="1435715" y="1930152"/>
                </a:lnTo>
                <a:lnTo>
                  <a:pt x="1199822" y="1700213"/>
                </a:lnTo>
                <a:cubicBezTo>
                  <a:pt x="1173852" y="1674912"/>
                  <a:pt x="1164513" y="1637072"/>
                  <a:pt x="1175712" y="1602581"/>
                </a:cubicBezTo>
                <a:cubicBezTo>
                  <a:pt x="1186912" y="1568091"/>
                  <a:pt x="1216714" y="1542976"/>
                  <a:pt x="1252619" y="1537730"/>
                </a:cubicBezTo>
                <a:lnTo>
                  <a:pt x="1578627" y="1490365"/>
                </a:lnTo>
                <a:lnTo>
                  <a:pt x="1724367" y="1194978"/>
                </a:lnTo>
                <a:cubicBezTo>
                  <a:pt x="1740403" y="1162459"/>
                  <a:pt x="1773518" y="1141847"/>
                  <a:pt x="1809795" y="1141847"/>
                </a:cubicBezTo>
                <a:close/>
                <a:moveTo>
                  <a:pt x="1047795" y="856134"/>
                </a:moveTo>
                <a:cubicBezTo>
                  <a:pt x="1100405" y="856134"/>
                  <a:pt x="1143045" y="898699"/>
                  <a:pt x="1143045" y="951384"/>
                </a:cubicBezTo>
                <a:cubicBezTo>
                  <a:pt x="1143045" y="1003957"/>
                  <a:pt x="1100405" y="1046634"/>
                  <a:pt x="1047795" y="1046634"/>
                </a:cubicBezTo>
                <a:cubicBezTo>
                  <a:pt x="995221" y="1046634"/>
                  <a:pt x="952582" y="1003957"/>
                  <a:pt x="952582" y="951384"/>
                </a:cubicBezTo>
                <a:cubicBezTo>
                  <a:pt x="952582" y="898699"/>
                  <a:pt x="995221" y="856134"/>
                  <a:pt x="1047795" y="856134"/>
                </a:cubicBezTo>
                <a:close/>
                <a:moveTo>
                  <a:pt x="1809795" y="569082"/>
                </a:moveTo>
                <a:cubicBezTo>
                  <a:pt x="2492544" y="569082"/>
                  <a:pt x="3048007" y="1124508"/>
                  <a:pt x="3048007" y="1807295"/>
                </a:cubicBezTo>
                <a:cubicBezTo>
                  <a:pt x="3048007" y="2490044"/>
                  <a:pt x="2492544" y="3045507"/>
                  <a:pt x="1809795" y="3045507"/>
                </a:cubicBezTo>
                <a:cubicBezTo>
                  <a:pt x="1127046" y="3045507"/>
                  <a:pt x="571582" y="2490044"/>
                  <a:pt x="571582" y="1807295"/>
                </a:cubicBezTo>
                <a:cubicBezTo>
                  <a:pt x="571582" y="1595512"/>
                  <a:pt x="626016" y="1386446"/>
                  <a:pt x="728968" y="1202643"/>
                </a:cubicBezTo>
                <a:cubicBezTo>
                  <a:pt x="754678" y="1156767"/>
                  <a:pt x="812721" y="1140396"/>
                  <a:pt x="858634" y="1166106"/>
                </a:cubicBezTo>
                <a:cubicBezTo>
                  <a:pt x="904510" y="1191816"/>
                  <a:pt x="920881" y="1249896"/>
                  <a:pt x="895171" y="1295772"/>
                </a:cubicBezTo>
                <a:cubicBezTo>
                  <a:pt x="808107" y="1451186"/>
                  <a:pt x="762082" y="1628068"/>
                  <a:pt x="762082" y="1807257"/>
                </a:cubicBezTo>
                <a:cubicBezTo>
                  <a:pt x="762082" y="2384971"/>
                  <a:pt x="1232081" y="2854970"/>
                  <a:pt x="1809795" y="2854970"/>
                </a:cubicBezTo>
                <a:cubicBezTo>
                  <a:pt x="2387508" y="2854970"/>
                  <a:pt x="2857507" y="2384971"/>
                  <a:pt x="2857507" y="1807257"/>
                </a:cubicBezTo>
                <a:cubicBezTo>
                  <a:pt x="2857507" y="1229544"/>
                  <a:pt x="2387508" y="759545"/>
                  <a:pt x="1809795" y="759545"/>
                </a:cubicBezTo>
                <a:cubicBezTo>
                  <a:pt x="1670975" y="759545"/>
                  <a:pt x="1536100" y="786259"/>
                  <a:pt x="1408963" y="838982"/>
                </a:cubicBezTo>
                <a:cubicBezTo>
                  <a:pt x="1360408" y="859073"/>
                  <a:pt x="1304672" y="836042"/>
                  <a:pt x="1284506" y="787450"/>
                </a:cubicBezTo>
                <a:cubicBezTo>
                  <a:pt x="1264377" y="738857"/>
                  <a:pt x="1287445" y="683121"/>
                  <a:pt x="1336037" y="662992"/>
                </a:cubicBezTo>
                <a:cubicBezTo>
                  <a:pt x="1486428" y="600671"/>
                  <a:pt x="1645823" y="569082"/>
                  <a:pt x="1809795" y="569082"/>
                </a:cubicBezTo>
                <a:close/>
                <a:moveTo>
                  <a:pt x="1809814" y="190685"/>
                </a:moveTo>
                <a:cubicBezTo>
                  <a:pt x="1787610" y="190685"/>
                  <a:pt x="1765407" y="198313"/>
                  <a:pt x="1747250" y="213568"/>
                </a:cubicBezTo>
                <a:lnTo>
                  <a:pt x="1425111" y="492881"/>
                </a:lnTo>
                <a:cubicBezTo>
                  <a:pt x="1372352" y="537753"/>
                  <a:pt x="1306272" y="562086"/>
                  <a:pt x="1238332" y="562086"/>
                </a:cubicBezTo>
                <a:lnTo>
                  <a:pt x="817148" y="562086"/>
                </a:lnTo>
                <a:cubicBezTo>
                  <a:pt x="769449" y="562086"/>
                  <a:pt x="728707" y="597061"/>
                  <a:pt x="720261" y="645207"/>
                </a:cubicBezTo>
                <a:lnTo>
                  <a:pt x="647112" y="1059396"/>
                </a:lnTo>
                <a:cubicBezTo>
                  <a:pt x="635429" y="1126368"/>
                  <a:pt x="600492" y="1187574"/>
                  <a:pt x="548774" y="1231515"/>
                </a:cubicBezTo>
                <a:lnTo>
                  <a:pt x="226152" y="1505471"/>
                </a:lnTo>
                <a:cubicBezTo>
                  <a:pt x="188982" y="1537097"/>
                  <a:pt x="179606" y="1591084"/>
                  <a:pt x="204014" y="1633761"/>
                </a:cubicBezTo>
                <a:lnTo>
                  <a:pt x="414605" y="2002966"/>
                </a:lnTo>
                <a:cubicBezTo>
                  <a:pt x="448315" y="2062051"/>
                  <a:pt x="460444" y="2131516"/>
                  <a:pt x="448724" y="2198526"/>
                </a:cubicBezTo>
                <a:lnTo>
                  <a:pt x="375575" y="2618259"/>
                </a:lnTo>
                <a:cubicBezTo>
                  <a:pt x="367129" y="2666777"/>
                  <a:pt x="393881" y="2714104"/>
                  <a:pt x="439125" y="2730736"/>
                </a:cubicBezTo>
                <a:lnTo>
                  <a:pt x="834822" y="2876587"/>
                </a:lnTo>
                <a:cubicBezTo>
                  <a:pt x="890483" y="2897051"/>
                  <a:pt x="938555" y="2934444"/>
                  <a:pt x="972376" y="2983148"/>
                </a:cubicBezTo>
                <a:cubicBezTo>
                  <a:pt x="986589" y="2996059"/>
                  <a:pt x="996226" y="3012690"/>
                  <a:pt x="1000728" y="3030624"/>
                </a:cubicBezTo>
                <a:lnTo>
                  <a:pt x="1196660" y="3374045"/>
                </a:lnTo>
                <a:cubicBezTo>
                  <a:pt x="1220547" y="3415977"/>
                  <a:pt x="1270293" y="3434507"/>
                  <a:pt x="1314978" y="3418061"/>
                </a:cubicBezTo>
                <a:cubicBezTo>
                  <a:pt x="1534202" y="3337247"/>
                  <a:pt x="1703011" y="3275000"/>
                  <a:pt x="1710675" y="3272247"/>
                </a:cubicBezTo>
                <a:cubicBezTo>
                  <a:pt x="1774634" y="3248732"/>
                  <a:pt x="1844993" y="3248769"/>
                  <a:pt x="1908840" y="3272209"/>
                </a:cubicBezTo>
                <a:cubicBezTo>
                  <a:pt x="1918960" y="3275930"/>
                  <a:pt x="2292184" y="3413447"/>
                  <a:pt x="2304686" y="3418061"/>
                </a:cubicBezTo>
                <a:cubicBezTo>
                  <a:pt x="2349297" y="3434432"/>
                  <a:pt x="2399043" y="3415977"/>
                  <a:pt x="2422929" y="3374082"/>
                </a:cubicBezTo>
                <a:lnTo>
                  <a:pt x="2631140" y="3009081"/>
                </a:lnTo>
                <a:cubicBezTo>
                  <a:pt x="2633893" y="3003389"/>
                  <a:pt x="2637205" y="2997956"/>
                  <a:pt x="2641111" y="2992896"/>
                </a:cubicBezTo>
                <a:cubicBezTo>
                  <a:pt x="2675119" y="2939504"/>
                  <a:pt x="2725571" y="2898353"/>
                  <a:pt x="2784842" y="2876550"/>
                </a:cubicBezTo>
                <a:lnTo>
                  <a:pt x="3180427" y="2730773"/>
                </a:lnTo>
                <a:cubicBezTo>
                  <a:pt x="3225783" y="2714104"/>
                  <a:pt x="3252535" y="2666814"/>
                  <a:pt x="3244014" y="2618333"/>
                </a:cubicBezTo>
                <a:lnTo>
                  <a:pt x="3170865" y="2198526"/>
                </a:lnTo>
                <a:cubicBezTo>
                  <a:pt x="3159182" y="2131516"/>
                  <a:pt x="3171312" y="2062051"/>
                  <a:pt x="3205021" y="2002966"/>
                </a:cubicBezTo>
                <a:lnTo>
                  <a:pt x="3415613" y="1633761"/>
                </a:lnTo>
                <a:cubicBezTo>
                  <a:pt x="3439984" y="1591047"/>
                  <a:pt x="3430645" y="1537059"/>
                  <a:pt x="3393400" y="1505396"/>
                </a:cubicBezTo>
                <a:lnTo>
                  <a:pt x="3070853" y="1231515"/>
                </a:lnTo>
                <a:cubicBezTo>
                  <a:pt x="3019209" y="1187648"/>
                  <a:pt x="2984272" y="1126517"/>
                  <a:pt x="2972440" y="1059358"/>
                </a:cubicBezTo>
                <a:lnTo>
                  <a:pt x="2899365" y="645319"/>
                </a:lnTo>
                <a:cubicBezTo>
                  <a:pt x="2890919" y="597061"/>
                  <a:pt x="2850178" y="562086"/>
                  <a:pt x="2802478" y="562086"/>
                </a:cubicBezTo>
                <a:lnTo>
                  <a:pt x="2381369" y="562086"/>
                </a:lnTo>
                <a:cubicBezTo>
                  <a:pt x="2313355" y="562086"/>
                  <a:pt x="2247238" y="537753"/>
                  <a:pt x="2195222" y="493514"/>
                </a:cubicBezTo>
                <a:lnTo>
                  <a:pt x="1872377" y="213568"/>
                </a:lnTo>
                <a:cubicBezTo>
                  <a:pt x="1854220" y="198313"/>
                  <a:pt x="1832017" y="190685"/>
                  <a:pt x="1809814" y="190685"/>
                </a:cubicBezTo>
                <a:close/>
                <a:moveTo>
                  <a:pt x="1809781" y="0"/>
                </a:moveTo>
                <a:cubicBezTo>
                  <a:pt x="1875865" y="0"/>
                  <a:pt x="1941954" y="22845"/>
                  <a:pt x="1995867" y="68535"/>
                </a:cubicBezTo>
                <a:cubicBezTo>
                  <a:pt x="1996128" y="68796"/>
                  <a:pt x="1996425" y="69019"/>
                  <a:pt x="1996686" y="69242"/>
                </a:cubicBezTo>
                <a:lnTo>
                  <a:pt x="2319271" y="349002"/>
                </a:lnTo>
                <a:cubicBezTo>
                  <a:pt x="2336200" y="363364"/>
                  <a:pt x="2358524" y="371624"/>
                  <a:pt x="2381369" y="371624"/>
                </a:cubicBezTo>
                <a:lnTo>
                  <a:pt x="2802441" y="371624"/>
                </a:lnTo>
                <a:cubicBezTo>
                  <a:pt x="2942898" y="371624"/>
                  <a:pt x="3062556" y="472827"/>
                  <a:pt x="3086963" y="612353"/>
                </a:cubicBezTo>
                <a:lnTo>
                  <a:pt x="3160001" y="1026244"/>
                </a:lnTo>
                <a:cubicBezTo>
                  <a:pt x="3164168" y="1049796"/>
                  <a:pt x="3176297" y="1071153"/>
                  <a:pt x="3194157" y="1086334"/>
                </a:cubicBezTo>
                <a:lnTo>
                  <a:pt x="3516742" y="1360252"/>
                </a:lnTo>
                <a:cubicBezTo>
                  <a:pt x="3623749" y="1451260"/>
                  <a:pt x="3650799" y="1605967"/>
                  <a:pt x="3581073" y="1728192"/>
                </a:cubicBezTo>
                <a:lnTo>
                  <a:pt x="3370481" y="2097323"/>
                </a:lnTo>
                <a:cubicBezTo>
                  <a:pt x="3358686" y="2118010"/>
                  <a:pt x="3354445" y="2142344"/>
                  <a:pt x="3358537" y="2165784"/>
                </a:cubicBezTo>
                <a:lnTo>
                  <a:pt x="3431686" y="2585554"/>
                </a:lnTo>
                <a:cubicBezTo>
                  <a:pt x="3456057" y="2724782"/>
                  <a:pt x="3378071" y="2861072"/>
                  <a:pt x="3246209" y="2909515"/>
                </a:cubicBezTo>
                <a:lnTo>
                  <a:pt x="2850624" y="3055330"/>
                </a:lnTo>
                <a:cubicBezTo>
                  <a:pt x="2845304" y="3057264"/>
                  <a:pt x="2840206" y="3059683"/>
                  <a:pt x="2835332" y="3062548"/>
                </a:cubicBezTo>
                <a:lnTo>
                  <a:pt x="3624531" y="4350804"/>
                </a:lnTo>
                <a:cubicBezTo>
                  <a:pt x="3669439" y="4424139"/>
                  <a:pt x="3601388" y="4514813"/>
                  <a:pt x="3518639" y="4492563"/>
                </a:cubicBezTo>
                <a:lnTo>
                  <a:pt x="3090238" y="4377779"/>
                </a:lnTo>
                <a:lnTo>
                  <a:pt x="2975417" y="4806181"/>
                </a:lnTo>
                <a:cubicBezTo>
                  <a:pt x="2953762" y="4887106"/>
                  <a:pt x="2845787" y="4902436"/>
                  <a:pt x="2802181" y="4831296"/>
                </a:cubicBezTo>
                <a:lnTo>
                  <a:pt x="1989877" y="3505051"/>
                </a:lnTo>
                <a:lnTo>
                  <a:pt x="1843058" y="3450952"/>
                </a:lnTo>
                <a:cubicBezTo>
                  <a:pt x="1821627" y="3443101"/>
                  <a:pt x="1797926" y="3443064"/>
                  <a:pt x="1776457" y="3450989"/>
                </a:cubicBezTo>
                <a:lnTo>
                  <a:pt x="1639945" y="3501293"/>
                </a:lnTo>
                <a:lnTo>
                  <a:pt x="882893" y="4828729"/>
                </a:lnTo>
                <a:cubicBezTo>
                  <a:pt x="840589" y="4902919"/>
                  <a:pt x="730084" y="4887999"/>
                  <a:pt x="708169" y="4806181"/>
                </a:cubicBezTo>
                <a:lnTo>
                  <a:pt x="593385" y="4377779"/>
                </a:lnTo>
                <a:lnTo>
                  <a:pt x="164946" y="4492563"/>
                </a:lnTo>
                <a:cubicBezTo>
                  <a:pt x="83351" y="4514404"/>
                  <a:pt x="15746" y="4426707"/>
                  <a:pt x="57567" y="4353371"/>
                </a:cubicBezTo>
                <a:lnTo>
                  <a:pt x="791141" y="3066975"/>
                </a:lnTo>
                <a:cubicBezTo>
                  <a:pt x="784332" y="3062176"/>
                  <a:pt x="776890" y="3058269"/>
                  <a:pt x="769002" y="3055367"/>
                </a:cubicBezTo>
                <a:lnTo>
                  <a:pt x="373268" y="2909515"/>
                </a:lnTo>
                <a:cubicBezTo>
                  <a:pt x="241667" y="2861109"/>
                  <a:pt x="163681" y="2724857"/>
                  <a:pt x="187903" y="2585591"/>
                </a:cubicBezTo>
                <a:lnTo>
                  <a:pt x="261052" y="2165821"/>
                </a:lnTo>
                <a:cubicBezTo>
                  <a:pt x="265145" y="2142344"/>
                  <a:pt x="260903" y="2118047"/>
                  <a:pt x="249109" y="2097360"/>
                </a:cubicBezTo>
                <a:lnTo>
                  <a:pt x="38517" y="1728155"/>
                </a:lnTo>
                <a:cubicBezTo>
                  <a:pt x="-31209" y="1605967"/>
                  <a:pt x="-4197" y="1451260"/>
                  <a:pt x="102773" y="1360289"/>
                </a:cubicBezTo>
                <a:lnTo>
                  <a:pt x="425433" y="1086296"/>
                </a:lnTo>
                <a:cubicBezTo>
                  <a:pt x="443292" y="1071153"/>
                  <a:pt x="455347" y="1049908"/>
                  <a:pt x="459440" y="1026467"/>
                </a:cubicBezTo>
                <a:lnTo>
                  <a:pt x="532626" y="612204"/>
                </a:lnTo>
                <a:cubicBezTo>
                  <a:pt x="557034" y="472864"/>
                  <a:pt x="676692" y="371624"/>
                  <a:pt x="817111" y="371624"/>
                </a:cubicBezTo>
                <a:lnTo>
                  <a:pt x="1238295" y="371624"/>
                </a:lnTo>
                <a:cubicBezTo>
                  <a:pt x="1261103" y="371624"/>
                  <a:pt x="1283390" y="363364"/>
                  <a:pt x="1301026" y="348369"/>
                </a:cubicBezTo>
                <a:lnTo>
                  <a:pt x="1622904" y="69242"/>
                </a:lnTo>
                <a:cubicBezTo>
                  <a:pt x="1623164" y="69019"/>
                  <a:pt x="1623425" y="68796"/>
                  <a:pt x="1623722" y="68535"/>
                </a:cubicBezTo>
                <a:cubicBezTo>
                  <a:pt x="1677617" y="22845"/>
                  <a:pt x="1743696" y="0"/>
                  <a:pt x="180978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26FCBAD-5EC1-4A88-8686-6B7DA5A2B340}"/>
              </a:ext>
            </a:extLst>
          </p:cNvPr>
          <p:cNvSpPr>
            <a:spLocks noChangeAspect="1"/>
          </p:cNvSpPr>
          <p:nvPr/>
        </p:nvSpPr>
        <p:spPr>
          <a:xfrm>
            <a:off x="5303377" y="4741333"/>
            <a:ext cx="853440" cy="853442"/>
          </a:xfrm>
          <a:custGeom>
            <a:avLst/>
            <a:gdLst>
              <a:gd name="connsiteX0" fmla="*/ 1057240 w 4876800"/>
              <a:gd name="connsiteY0" fmla="*/ 3233415 h 4876810"/>
              <a:gd name="connsiteX1" fmla="*/ 1142972 w 4876800"/>
              <a:gd name="connsiteY1" fmla="*/ 3294564 h 4876810"/>
              <a:gd name="connsiteX2" fmla="*/ 1506884 w 4876800"/>
              <a:gd name="connsiteY2" fmla="*/ 3730476 h 4876810"/>
              <a:gd name="connsiteX3" fmla="*/ 1538745 w 4876800"/>
              <a:gd name="connsiteY3" fmla="*/ 3861359 h 4876810"/>
              <a:gd name="connsiteX4" fmla="*/ 1457277 w 4876800"/>
              <a:gd name="connsiteY4" fmla="*/ 3907108 h 4876810"/>
              <a:gd name="connsiteX5" fmla="*/ 1407862 w 4876800"/>
              <a:gd name="connsiteY5" fmla="*/ 3893211 h 4876810"/>
              <a:gd name="connsiteX6" fmla="*/ 965083 w 4876800"/>
              <a:gd name="connsiteY6" fmla="*/ 3362725 h 4876810"/>
              <a:gd name="connsiteX7" fmla="*/ 1019947 w 4876800"/>
              <a:gd name="connsiteY7" fmla="*/ 3239701 h 4876810"/>
              <a:gd name="connsiteX8" fmla="*/ 1057240 w 4876800"/>
              <a:gd name="connsiteY8" fmla="*/ 3233415 h 4876810"/>
              <a:gd name="connsiteX9" fmla="*/ 990010 w 4876800"/>
              <a:gd name="connsiteY9" fmla="*/ 2885780 h 4876810"/>
              <a:gd name="connsiteX10" fmla="*/ 1085260 w 4876800"/>
              <a:gd name="connsiteY10" fmla="*/ 2981030 h 4876810"/>
              <a:gd name="connsiteX11" fmla="*/ 1085269 w 4876800"/>
              <a:gd name="connsiteY11" fmla="*/ 2984897 h 4876810"/>
              <a:gd name="connsiteX12" fmla="*/ 990610 w 4876800"/>
              <a:gd name="connsiteY12" fmla="*/ 3080747 h 4876810"/>
              <a:gd name="connsiteX13" fmla="*/ 990010 w 4876800"/>
              <a:gd name="connsiteY13" fmla="*/ 3080747 h 4876810"/>
              <a:gd name="connsiteX14" fmla="*/ 894769 w 4876800"/>
              <a:gd name="connsiteY14" fmla="*/ 2986088 h 4876810"/>
              <a:gd name="connsiteX15" fmla="*/ 894760 w 4876800"/>
              <a:gd name="connsiteY15" fmla="*/ 2981030 h 4876810"/>
              <a:gd name="connsiteX16" fmla="*/ 990010 w 4876800"/>
              <a:gd name="connsiteY16" fmla="*/ 2885780 h 4876810"/>
              <a:gd name="connsiteX17" fmla="*/ 3724285 w 4876800"/>
              <a:gd name="connsiteY17" fmla="*/ 2390775 h 4876810"/>
              <a:gd name="connsiteX18" fmla="*/ 3791617 w 4876800"/>
              <a:gd name="connsiteY18" fmla="*/ 2418683 h 4876810"/>
              <a:gd name="connsiteX19" fmla="*/ 3819535 w 4876800"/>
              <a:gd name="connsiteY19" fmla="*/ 2486025 h 4876810"/>
              <a:gd name="connsiteX20" fmla="*/ 3791617 w 4876800"/>
              <a:gd name="connsiteY20" fmla="*/ 2553367 h 4876810"/>
              <a:gd name="connsiteX21" fmla="*/ 3724285 w 4876800"/>
              <a:gd name="connsiteY21" fmla="*/ 2581275 h 4876810"/>
              <a:gd name="connsiteX22" fmla="*/ 3656943 w 4876800"/>
              <a:gd name="connsiteY22" fmla="*/ 2553367 h 4876810"/>
              <a:gd name="connsiteX23" fmla="*/ 3629035 w 4876800"/>
              <a:gd name="connsiteY23" fmla="*/ 2486025 h 4876810"/>
              <a:gd name="connsiteX24" fmla="*/ 3656943 w 4876800"/>
              <a:gd name="connsiteY24" fmla="*/ 2418683 h 4876810"/>
              <a:gd name="connsiteX25" fmla="*/ 3724285 w 4876800"/>
              <a:gd name="connsiteY25" fmla="*/ 2390775 h 4876810"/>
              <a:gd name="connsiteX26" fmla="*/ 2793130 w 4876800"/>
              <a:gd name="connsiteY26" fmla="*/ 1600200 h 4876810"/>
              <a:gd name="connsiteX27" fmla="*/ 2583580 w 4876800"/>
              <a:gd name="connsiteY27" fmla="*/ 1809750 h 4876810"/>
              <a:gd name="connsiteX28" fmla="*/ 2793130 w 4876800"/>
              <a:gd name="connsiteY28" fmla="*/ 2019300 h 4876810"/>
              <a:gd name="connsiteX29" fmla="*/ 3002680 w 4876800"/>
              <a:gd name="connsiteY29" fmla="*/ 1809750 h 4876810"/>
              <a:gd name="connsiteX30" fmla="*/ 2793130 w 4876800"/>
              <a:gd name="connsiteY30" fmla="*/ 1600200 h 4876810"/>
              <a:gd name="connsiteX31" fmla="*/ 2793130 w 4876800"/>
              <a:gd name="connsiteY31" fmla="*/ 1409700 h 4876810"/>
              <a:gd name="connsiteX32" fmla="*/ 3193180 w 4876800"/>
              <a:gd name="connsiteY32" fmla="*/ 1809750 h 4876810"/>
              <a:gd name="connsiteX33" fmla="*/ 3133725 w 4876800"/>
              <a:gd name="connsiteY33" fmla="*/ 2019300 h 4876810"/>
              <a:gd name="connsiteX34" fmla="*/ 3219450 w 4876800"/>
              <a:gd name="connsiteY34" fmla="*/ 2019300 h 4876810"/>
              <a:gd name="connsiteX35" fmla="*/ 3314700 w 4876800"/>
              <a:gd name="connsiteY35" fmla="*/ 2114550 h 4876810"/>
              <a:gd name="connsiteX36" fmla="*/ 3219450 w 4876800"/>
              <a:gd name="connsiteY36" fmla="*/ 2209800 h 4876810"/>
              <a:gd name="connsiteX37" fmla="*/ 1981200 w 4876800"/>
              <a:gd name="connsiteY37" fmla="*/ 2209800 h 4876810"/>
              <a:gd name="connsiteX38" fmla="*/ 1885950 w 4876800"/>
              <a:gd name="connsiteY38" fmla="*/ 2114550 h 4876810"/>
              <a:gd name="connsiteX39" fmla="*/ 1981200 w 4876800"/>
              <a:gd name="connsiteY39" fmla="*/ 2019300 h 4876810"/>
              <a:gd name="connsiteX40" fmla="*/ 2452525 w 4876800"/>
              <a:gd name="connsiteY40" fmla="*/ 2019300 h 4876810"/>
              <a:gd name="connsiteX41" fmla="*/ 2393080 w 4876800"/>
              <a:gd name="connsiteY41" fmla="*/ 1809750 h 4876810"/>
              <a:gd name="connsiteX42" fmla="*/ 2793130 w 4876800"/>
              <a:gd name="connsiteY42" fmla="*/ 1409700 h 4876810"/>
              <a:gd name="connsiteX43" fmla="*/ 4075423 w 4876800"/>
              <a:gd name="connsiteY43" fmla="*/ 1356284 h 4876810"/>
              <a:gd name="connsiteX44" fmla="*/ 3741363 w 4876800"/>
              <a:gd name="connsiteY44" fmla="*/ 1655131 h 4876810"/>
              <a:gd name="connsiteX45" fmla="*/ 3968572 w 4876800"/>
              <a:gd name="connsiteY45" fmla="*/ 1808960 h 4876810"/>
              <a:gd name="connsiteX46" fmla="*/ 4177408 w 4876800"/>
              <a:gd name="connsiteY46" fmla="*/ 1154221 h 4876810"/>
              <a:gd name="connsiteX47" fmla="*/ 4177741 w 4876800"/>
              <a:gd name="connsiteY47" fmla="*/ 1154221 h 4876810"/>
              <a:gd name="connsiteX48" fmla="*/ 4198553 w 4876800"/>
              <a:gd name="connsiteY48" fmla="*/ 1154230 h 4876810"/>
              <a:gd name="connsiteX49" fmla="*/ 4273210 w 4876800"/>
              <a:gd name="connsiteY49" fmla="*/ 1190387 h 4876810"/>
              <a:gd name="connsiteX50" fmla="*/ 4291212 w 4876800"/>
              <a:gd name="connsiteY50" fmla="*/ 1271359 h 4876810"/>
              <a:gd name="connsiteX51" fmla="*/ 4128535 w 4876800"/>
              <a:gd name="connsiteY51" fmla="*/ 1960531 h 4876810"/>
              <a:gd name="connsiteX52" fmla="*/ 4412552 w 4876800"/>
              <a:gd name="connsiteY52" fmla="*/ 2409044 h 4876810"/>
              <a:gd name="connsiteX53" fmla="*/ 4633808 w 4876800"/>
              <a:gd name="connsiteY53" fmla="*/ 2436752 h 4876810"/>
              <a:gd name="connsiteX54" fmla="*/ 4876800 w 4876800"/>
              <a:gd name="connsiteY54" fmla="*/ 2712063 h 4876810"/>
              <a:gd name="connsiteX55" fmla="*/ 4876800 w 4876800"/>
              <a:gd name="connsiteY55" fmla="*/ 3192285 h 4876810"/>
              <a:gd name="connsiteX56" fmla="*/ 4633798 w 4876800"/>
              <a:gd name="connsiteY56" fmla="*/ 3467605 h 4876810"/>
              <a:gd name="connsiteX57" fmla="*/ 4435802 w 4876800"/>
              <a:gd name="connsiteY57" fmla="*/ 3492399 h 4876810"/>
              <a:gd name="connsiteX58" fmla="*/ 4010091 w 4876800"/>
              <a:gd name="connsiteY58" fmla="*/ 4118039 h 4876810"/>
              <a:gd name="connsiteX59" fmla="*/ 4010091 w 4876800"/>
              <a:gd name="connsiteY59" fmla="*/ 4600613 h 4876810"/>
              <a:gd name="connsiteX60" fmla="*/ 3733905 w 4876800"/>
              <a:gd name="connsiteY60" fmla="*/ 4876810 h 4876810"/>
              <a:gd name="connsiteX61" fmla="*/ 3181388 w 4876800"/>
              <a:gd name="connsiteY61" fmla="*/ 4876810 h 4876810"/>
              <a:gd name="connsiteX62" fmla="*/ 2905191 w 4876800"/>
              <a:gd name="connsiteY62" fmla="*/ 4600613 h 4876810"/>
              <a:gd name="connsiteX63" fmla="*/ 2905191 w 4876800"/>
              <a:gd name="connsiteY63" fmla="*/ 4495210 h 4876810"/>
              <a:gd name="connsiteX64" fmla="*/ 2295458 w 4876800"/>
              <a:gd name="connsiteY64" fmla="*/ 4495210 h 4876810"/>
              <a:gd name="connsiteX65" fmla="*/ 2295458 w 4876800"/>
              <a:gd name="connsiteY65" fmla="*/ 4600613 h 4876810"/>
              <a:gd name="connsiteX66" fmla="*/ 2019262 w 4876800"/>
              <a:gd name="connsiteY66" fmla="*/ 4876810 h 4876810"/>
              <a:gd name="connsiteX67" fmla="*/ 1466745 w 4876800"/>
              <a:gd name="connsiteY67" fmla="*/ 4876810 h 4876810"/>
              <a:gd name="connsiteX68" fmla="*/ 1190558 w 4876800"/>
              <a:gd name="connsiteY68" fmla="*/ 4600613 h 4876810"/>
              <a:gd name="connsiteX69" fmla="*/ 1190558 w 4876800"/>
              <a:gd name="connsiteY69" fmla="*/ 4284307 h 4876810"/>
              <a:gd name="connsiteX70" fmla="*/ 447675 w 4876800"/>
              <a:gd name="connsiteY70" fmla="*/ 2981030 h 4876810"/>
              <a:gd name="connsiteX71" fmla="*/ 458448 w 4876800"/>
              <a:gd name="connsiteY71" fmla="*/ 2800826 h 4876810"/>
              <a:gd name="connsiteX72" fmla="*/ 423862 w 4876800"/>
              <a:gd name="connsiteY72" fmla="*/ 2800826 h 4876810"/>
              <a:gd name="connsiteX73" fmla="*/ 0 w 4876800"/>
              <a:gd name="connsiteY73" fmla="*/ 2376964 h 4876810"/>
              <a:gd name="connsiteX74" fmla="*/ 423862 w 4876800"/>
              <a:gd name="connsiteY74" fmla="*/ 1953102 h 4876810"/>
              <a:gd name="connsiteX75" fmla="*/ 519112 w 4876800"/>
              <a:gd name="connsiteY75" fmla="*/ 2048352 h 4876810"/>
              <a:gd name="connsiteX76" fmla="*/ 423862 w 4876800"/>
              <a:gd name="connsiteY76" fmla="*/ 2143602 h 4876810"/>
              <a:gd name="connsiteX77" fmla="*/ 190500 w 4876800"/>
              <a:gd name="connsiteY77" fmla="*/ 2376964 h 4876810"/>
              <a:gd name="connsiteX78" fmla="*/ 423862 w 4876800"/>
              <a:gd name="connsiteY78" fmla="*/ 2610326 h 4876810"/>
              <a:gd name="connsiteX79" fmla="*/ 493652 w 4876800"/>
              <a:gd name="connsiteY79" fmla="*/ 2610326 h 4876810"/>
              <a:gd name="connsiteX80" fmla="*/ 1961854 w 4876800"/>
              <a:gd name="connsiteY80" fmla="*/ 1466850 h 4876810"/>
              <a:gd name="connsiteX81" fmla="*/ 2081212 w 4876800"/>
              <a:gd name="connsiteY81" fmla="*/ 1466850 h 4876810"/>
              <a:gd name="connsiteX82" fmla="*/ 2176462 w 4876800"/>
              <a:gd name="connsiteY82" fmla="*/ 1562100 h 4876810"/>
              <a:gd name="connsiteX83" fmla="*/ 2081212 w 4876800"/>
              <a:gd name="connsiteY83" fmla="*/ 1657350 h 4876810"/>
              <a:gd name="connsiteX84" fmla="*/ 1961854 w 4876800"/>
              <a:gd name="connsiteY84" fmla="*/ 1657350 h 4876810"/>
              <a:gd name="connsiteX85" fmla="*/ 638175 w 4876800"/>
              <a:gd name="connsiteY85" fmla="*/ 2981030 h 4876810"/>
              <a:gd name="connsiteX86" fmla="*/ 1331261 w 4876800"/>
              <a:gd name="connsiteY86" fmla="*/ 4145147 h 4876810"/>
              <a:gd name="connsiteX87" fmla="*/ 1381068 w 4876800"/>
              <a:gd name="connsiteY87" fmla="*/ 4228853 h 4876810"/>
              <a:gd name="connsiteX88" fmla="*/ 1381068 w 4876800"/>
              <a:gd name="connsiteY88" fmla="*/ 4600604 h 4876810"/>
              <a:gd name="connsiteX89" fmla="*/ 1466755 w 4876800"/>
              <a:gd name="connsiteY89" fmla="*/ 4686300 h 4876810"/>
              <a:gd name="connsiteX90" fmla="*/ 2019281 w 4876800"/>
              <a:gd name="connsiteY90" fmla="*/ 4686300 h 4876810"/>
              <a:gd name="connsiteX91" fmla="*/ 2104977 w 4876800"/>
              <a:gd name="connsiteY91" fmla="*/ 4600604 h 4876810"/>
              <a:gd name="connsiteX92" fmla="*/ 2104977 w 4876800"/>
              <a:gd name="connsiteY92" fmla="*/ 4399950 h 4876810"/>
              <a:gd name="connsiteX93" fmla="*/ 2200227 w 4876800"/>
              <a:gd name="connsiteY93" fmla="*/ 4304700 h 4876810"/>
              <a:gd name="connsiteX94" fmla="*/ 3000461 w 4876800"/>
              <a:gd name="connsiteY94" fmla="*/ 4304700 h 4876810"/>
              <a:gd name="connsiteX95" fmla="*/ 3095711 w 4876800"/>
              <a:gd name="connsiteY95" fmla="*/ 4399950 h 4876810"/>
              <a:gd name="connsiteX96" fmla="*/ 3095711 w 4876800"/>
              <a:gd name="connsiteY96" fmla="*/ 4600604 h 4876810"/>
              <a:gd name="connsiteX97" fmla="*/ 3181407 w 4876800"/>
              <a:gd name="connsiteY97" fmla="*/ 4686300 h 4876810"/>
              <a:gd name="connsiteX98" fmla="*/ 3733924 w 4876800"/>
              <a:gd name="connsiteY98" fmla="*/ 4686300 h 4876810"/>
              <a:gd name="connsiteX99" fmla="*/ 3819611 w 4876800"/>
              <a:gd name="connsiteY99" fmla="*/ 4600604 h 4876810"/>
              <a:gd name="connsiteX100" fmla="*/ 3819611 w 4876800"/>
              <a:gd name="connsiteY100" fmla="*/ 4074119 h 4876810"/>
              <a:gd name="connsiteX101" fmla="*/ 3854091 w 4876800"/>
              <a:gd name="connsiteY101" fmla="*/ 4000777 h 4876810"/>
              <a:gd name="connsiteX102" fmla="*/ 4273687 w 4876800"/>
              <a:gd name="connsiteY102" fmla="*/ 3376870 h 4876810"/>
              <a:gd name="connsiteX103" fmla="*/ 4352763 w 4876800"/>
              <a:gd name="connsiteY103" fmla="*/ 3310805 h 4876810"/>
              <a:gd name="connsiteX104" fmla="*/ 4610157 w 4876800"/>
              <a:gd name="connsiteY104" fmla="*/ 3278582 h 4876810"/>
              <a:gd name="connsiteX105" fmla="*/ 4686319 w 4876800"/>
              <a:gd name="connsiteY105" fmla="*/ 3192285 h 4876810"/>
              <a:gd name="connsiteX106" fmla="*/ 4686319 w 4876800"/>
              <a:gd name="connsiteY106" fmla="*/ 2712063 h 4876810"/>
              <a:gd name="connsiteX107" fmla="*/ 4610157 w 4876800"/>
              <a:gd name="connsiteY107" fmla="*/ 2625767 h 4876810"/>
              <a:gd name="connsiteX108" fmla="*/ 4332389 w 4876800"/>
              <a:gd name="connsiteY108" fmla="*/ 2590991 h 4876810"/>
              <a:gd name="connsiteX109" fmla="*/ 4254703 w 4876800"/>
              <a:gd name="connsiteY109" fmla="*/ 2529002 h 4876810"/>
              <a:gd name="connsiteX110" fmla="*/ 3968477 w 4876800"/>
              <a:gd name="connsiteY110" fmla="*/ 2066697 h 4876810"/>
              <a:gd name="connsiteX111" fmla="*/ 3945360 w 4876800"/>
              <a:gd name="connsiteY111" fmla="*/ 2042960 h 4876810"/>
              <a:gd name="connsiteX112" fmla="*/ 3316138 w 4876800"/>
              <a:gd name="connsiteY112" fmla="*/ 1692859 h 4876810"/>
              <a:gd name="connsiteX113" fmla="*/ 3245367 w 4876800"/>
              <a:gd name="connsiteY113" fmla="*/ 1578245 h 4876810"/>
              <a:gd name="connsiteX114" fmla="*/ 3359982 w 4876800"/>
              <a:gd name="connsiteY114" fmla="*/ 1507474 h 4876810"/>
              <a:gd name="connsiteX115" fmla="*/ 3568265 w 4876800"/>
              <a:gd name="connsiteY115" fmla="*/ 1573340 h 4876810"/>
              <a:gd name="connsiteX116" fmla="*/ 4177408 w 4876800"/>
              <a:gd name="connsiteY116" fmla="*/ 1154221 h 4876810"/>
              <a:gd name="connsiteX117" fmla="*/ 2019300 w 4876800"/>
              <a:gd name="connsiteY117" fmla="*/ 648196 h 4876810"/>
              <a:gd name="connsiteX118" fmla="*/ 1809750 w 4876800"/>
              <a:gd name="connsiteY118" fmla="*/ 857746 h 4876810"/>
              <a:gd name="connsiteX119" fmla="*/ 2019300 w 4876800"/>
              <a:gd name="connsiteY119" fmla="*/ 1067296 h 4876810"/>
              <a:gd name="connsiteX120" fmla="*/ 2228850 w 4876800"/>
              <a:gd name="connsiteY120" fmla="*/ 857746 h 4876810"/>
              <a:gd name="connsiteX121" fmla="*/ 2019300 w 4876800"/>
              <a:gd name="connsiteY121" fmla="*/ 648196 h 4876810"/>
              <a:gd name="connsiteX122" fmla="*/ 2793130 w 4876800"/>
              <a:gd name="connsiteY122" fmla="*/ 555622 h 4876810"/>
              <a:gd name="connsiteX123" fmla="*/ 2888380 w 4876800"/>
              <a:gd name="connsiteY123" fmla="*/ 650872 h 4876810"/>
              <a:gd name="connsiteX124" fmla="*/ 2888380 w 4876800"/>
              <a:gd name="connsiteY124" fmla="*/ 1028681 h 4876810"/>
              <a:gd name="connsiteX125" fmla="*/ 2793130 w 4876800"/>
              <a:gd name="connsiteY125" fmla="*/ 1123931 h 4876810"/>
              <a:gd name="connsiteX126" fmla="*/ 2697880 w 4876800"/>
              <a:gd name="connsiteY126" fmla="*/ 1028681 h 4876810"/>
              <a:gd name="connsiteX127" fmla="*/ 2697880 w 4876800"/>
              <a:gd name="connsiteY127" fmla="*/ 650872 h 4876810"/>
              <a:gd name="connsiteX128" fmla="*/ 2793130 w 4876800"/>
              <a:gd name="connsiteY128" fmla="*/ 555622 h 4876810"/>
              <a:gd name="connsiteX129" fmla="*/ 2019300 w 4876800"/>
              <a:gd name="connsiteY129" fmla="*/ 457696 h 4876810"/>
              <a:gd name="connsiteX130" fmla="*/ 2419350 w 4876800"/>
              <a:gd name="connsiteY130" fmla="*/ 857746 h 4876810"/>
              <a:gd name="connsiteX131" fmla="*/ 2019300 w 4876800"/>
              <a:gd name="connsiteY131" fmla="*/ 1257796 h 4876810"/>
              <a:gd name="connsiteX132" fmla="*/ 1619250 w 4876800"/>
              <a:gd name="connsiteY132" fmla="*/ 857746 h 4876810"/>
              <a:gd name="connsiteX133" fmla="*/ 2019300 w 4876800"/>
              <a:gd name="connsiteY133" fmla="*/ 457696 h 4876810"/>
              <a:gd name="connsiteX134" fmla="*/ 2793121 w 4876800"/>
              <a:gd name="connsiteY134" fmla="*/ 210026 h 4876810"/>
              <a:gd name="connsiteX135" fmla="*/ 2860453 w 4876800"/>
              <a:gd name="connsiteY135" fmla="*/ 237934 h 4876810"/>
              <a:gd name="connsiteX136" fmla="*/ 2888371 w 4876800"/>
              <a:gd name="connsiteY136" fmla="*/ 305276 h 4876810"/>
              <a:gd name="connsiteX137" fmla="*/ 2860453 w 4876800"/>
              <a:gd name="connsiteY137" fmla="*/ 372618 h 4876810"/>
              <a:gd name="connsiteX138" fmla="*/ 2793121 w 4876800"/>
              <a:gd name="connsiteY138" fmla="*/ 400526 h 4876810"/>
              <a:gd name="connsiteX139" fmla="*/ 2725779 w 4876800"/>
              <a:gd name="connsiteY139" fmla="*/ 372618 h 4876810"/>
              <a:gd name="connsiteX140" fmla="*/ 2697871 w 4876800"/>
              <a:gd name="connsiteY140" fmla="*/ 305276 h 4876810"/>
              <a:gd name="connsiteX141" fmla="*/ 2725779 w 4876800"/>
              <a:gd name="connsiteY141" fmla="*/ 237934 h 4876810"/>
              <a:gd name="connsiteX142" fmla="*/ 2793121 w 4876800"/>
              <a:gd name="connsiteY142" fmla="*/ 210026 h 4876810"/>
              <a:gd name="connsiteX143" fmla="*/ 2019300 w 4876800"/>
              <a:gd name="connsiteY143" fmla="*/ 0 h 4876810"/>
              <a:gd name="connsiteX144" fmla="*/ 2114550 w 4876800"/>
              <a:gd name="connsiteY144" fmla="*/ 95250 h 4876810"/>
              <a:gd name="connsiteX145" fmla="*/ 2114550 w 4876800"/>
              <a:gd name="connsiteY145" fmla="*/ 257175 h 4876810"/>
              <a:gd name="connsiteX146" fmla="*/ 2019300 w 4876800"/>
              <a:gd name="connsiteY146" fmla="*/ 352425 h 4876810"/>
              <a:gd name="connsiteX147" fmla="*/ 1924050 w 4876800"/>
              <a:gd name="connsiteY147" fmla="*/ 257175 h 4876810"/>
              <a:gd name="connsiteX148" fmla="*/ 1924050 w 4876800"/>
              <a:gd name="connsiteY148" fmla="*/ 95250 h 4876810"/>
              <a:gd name="connsiteX149" fmla="*/ 2019300 w 4876800"/>
              <a:gd name="connsiteY149" fmla="*/ 0 h 48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876800" h="4876810">
                <a:moveTo>
                  <a:pt x="1057240" y="3233415"/>
                </a:moveTo>
                <a:cubicBezTo>
                  <a:pt x="1094333" y="3234679"/>
                  <a:pt x="1128849" y="3257710"/>
                  <a:pt x="1142972" y="3294564"/>
                </a:cubicBezTo>
                <a:cubicBezTo>
                  <a:pt x="1212066" y="3474901"/>
                  <a:pt x="1341311" y="3629711"/>
                  <a:pt x="1506884" y="3730476"/>
                </a:cubicBezTo>
                <a:cubicBezTo>
                  <a:pt x="1551813" y="3757823"/>
                  <a:pt x="1566091" y="3816420"/>
                  <a:pt x="1538745" y="3861359"/>
                </a:cubicBezTo>
                <a:cubicBezTo>
                  <a:pt x="1520809" y="3890830"/>
                  <a:pt x="1489424" y="3907108"/>
                  <a:pt x="1457277" y="3907108"/>
                </a:cubicBezTo>
                <a:cubicBezTo>
                  <a:pt x="1440409" y="3907108"/>
                  <a:pt x="1423330" y="3902622"/>
                  <a:pt x="1407862" y="3893211"/>
                </a:cubicBezTo>
                <a:cubicBezTo>
                  <a:pt x="1206437" y="3770643"/>
                  <a:pt x="1049188" y="3582248"/>
                  <a:pt x="965083" y="3362725"/>
                </a:cubicBezTo>
                <a:cubicBezTo>
                  <a:pt x="946261" y="3313596"/>
                  <a:pt x="970826" y="3258522"/>
                  <a:pt x="1019947" y="3239701"/>
                </a:cubicBezTo>
                <a:cubicBezTo>
                  <a:pt x="1032225" y="3234991"/>
                  <a:pt x="1044876" y="3232994"/>
                  <a:pt x="1057240" y="3233415"/>
                </a:cubicBezTo>
                <a:close/>
                <a:moveTo>
                  <a:pt x="990010" y="2885780"/>
                </a:moveTo>
                <a:cubicBezTo>
                  <a:pt x="1042607" y="2885780"/>
                  <a:pt x="1085260" y="2928423"/>
                  <a:pt x="1085260" y="2981030"/>
                </a:cubicBezTo>
                <a:lnTo>
                  <a:pt x="1085269" y="2984897"/>
                </a:lnTo>
                <a:cubicBezTo>
                  <a:pt x="1085593" y="3037504"/>
                  <a:pt x="1043207" y="3080414"/>
                  <a:pt x="990610" y="3080747"/>
                </a:cubicBezTo>
                <a:cubicBezTo>
                  <a:pt x="990400" y="3080747"/>
                  <a:pt x="990200" y="3080747"/>
                  <a:pt x="990010" y="3080747"/>
                </a:cubicBezTo>
                <a:cubicBezTo>
                  <a:pt x="937679" y="3080747"/>
                  <a:pt x="895093" y="3038485"/>
                  <a:pt x="894769" y="2986088"/>
                </a:cubicBezTo>
                <a:lnTo>
                  <a:pt x="894760" y="2981030"/>
                </a:lnTo>
                <a:cubicBezTo>
                  <a:pt x="894760" y="2928423"/>
                  <a:pt x="937413" y="2885780"/>
                  <a:pt x="990010" y="2885780"/>
                </a:cubicBezTo>
                <a:close/>
                <a:moveTo>
                  <a:pt x="3724285" y="2390775"/>
                </a:moveTo>
                <a:cubicBezTo>
                  <a:pt x="3749336" y="2390775"/>
                  <a:pt x="3773910" y="2400967"/>
                  <a:pt x="3791617" y="2418683"/>
                </a:cubicBezTo>
                <a:cubicBezTo>
                  <a:pt x="3809333" y="2436399"/>
                  <a:pt x="3819535" y="2460974"/>
                  <a:pt x="3819535" y="2486025"/>
                </a:cubicBezTo>
                <a:cubicBezTo>
                  <a:pt x="3819535" y="2511076"/>
                  <a:pt x="3809333" y="2535650"/>
                  <a:pt x="3791617" y="2553367"/>
                </a:cubicBezTo>
                <a:cubicBezTo>
                  <a:pt x="3773910" y="2571083"/>
                  <a:pt x="3749336" y="2581275"/>
                  <a:pt x="3724285" y="2581275"/>
                </a:cubicBezTo>
                <a:cubicBezTo>
                  <a:pt x="3699234" y="2581275"/>
                  <a:pt x="3674669" y="2571083"/>
                  <a:pt x="3656943" y="2553367"/>
                </a:cubicBezTo>
                <a:cubicBezTo>
                  <a:pt x="3639217" y="2535650"/>
                  <a:pt x="3629035" y="2511076"/>
                  <a:pt x="3629035" y="2486025"/>
                </a:cubicBezTo>
                <a:cubicBezTo>
                  <a:pt x="3629035" y="2460974"/>
                  <a:pt x="3639227" y="2436399"/>
                  <a:pt x="3656943" y="2418683"/>
                </a:cubicBezTo>
                <a:cubicBezTo>
                  <a:pt x="3674659" y="2400967"/>
                  <a:pt x="3699234" y="2390775"/>
                  <a:pt x="3724285" y="2390775"/>
                </a:cubicBezTo>
                <a:close/>
                <a:moveTo>
                  <a:pt x="2793130" y="1600200"/>
                </a:moveTo>
                <a:cubicBezTo>
                  <a:pt x="2677582" y="1600200"/>
                  <a:pt x="2583580" y="1694202"/>
                  <a:pt x="2583580" y="1809750"/>
                </a:cubicBezTo>
                <a:cubicBezTo>
                  <a:pt x="2583580" y="1925298"/>
                  <a:pt x="2677582" y="2019300"/>
                  <a:pt x="2793130" y="2019300"/>
                </a:cubicBezTo>
                <a:cubicBezTo>
                  <a:pt x="2908668" y="2019300"/>
                  <a:pt x="3002680" y="1925298"/>
                  <a:pt x="3002680" y="1809750"/>
                </a:cubicBezTo>
                <a:cubicBezTo>
                  <a:pt x="3002680" y="1694202"/>
                  <a:pt x="2908677" y="1600200"/>
                  <a:pt x="2793130" y="1600200"/>
                </a:cubicBezTo>
                <a:close/>
                <a:moveTo>
                  <a:pt x="2793130" y="1409700"/>
                </a:moveTo>
                <a:cubicBezTo>
                  <a:pt x="3013719" y="1409700"/>
                  <a:pt x="3193180" y="1589160"/>
                  <a:pt x="3193180" y="1809750"/>
                </a:cubicBezTo>
                <a:cubicBezTo>
                  <a:pt x="3193180" y="1886540"/>
                  <a:pt x="3171387" y="1958311"/>
                  <a:pt x="3133725" y="2019300"/>
                </a:cubicBezTo>
                <a:lnTo>
                  <a:pt x="3219450" y="2019300"/>
                </a:lnTo>
                <a:cubicBezTo>
                  <a:pt x="3272056" y="2019300"/>
                  <a:pt x="3314700" y="2061943"/>
                  <a:pt x="3314700" y="2114550"/>
                </a:cubicBezTo>
                <a:cubicBezTo>
                  <a:pt x="3314700" y="2167156"/>
                  <a:pt x="3272047" y="2209800"/>
                  <a:pt x="3219450" y="2209800"/>
                </a:cubicBezTo>
                <a:lnTo>
                  <a:pt x="1981200" y="2209800"/>
                </a:lnTo>
                <a:cubicBezTo>
                  <a:pt x="1928603" y="2209800"/>
                  <a:pt x="1885950" y="2167156"/>
                  <a:pt x="1885950" y="2114550"/>
                </a:cubicBezTo>
                <a:cubicBezTo>
                  <a:pt x="1885950" y="2061943"/>
                  <a:pt x="1928603" y="2019300"/>
                  <a:pt x="1981200" y="2019300"/>
                </a:cubicBezTo>
                <a:lnTo>
                  <a:pt x="2452525" y="2019300"/>
                </a:lnTo>
                <a:cubicBezTo>
                  <a:pt x="2414864" y="1958311"/>
                  <a:pt x="2393070" y="1886540"/>
                  <a:pt x="2393080" y="1809750"/>
                </a:cubicBezTo>
                <a:cubicBezTo>
                  <a:pt x="2393080" y="1589160"/>
                  <a:pt x="2572540" y="1409700"/>
                  <a:pt x="2793130" y="1409700"/>
                </a:cubicBezTo>
                <a:close/>
                <a:moveTo>
                  <a:pt x="4075423" y="1356284"/>
                </a:moveTo>
                <a:cubicBezTo>
                  <a:pt x="3922347" y="1391412"/>
                  <a:pt x="3793988" y="1503922"/>
                  <a:pt x="3741363" y="1655131"/>
                </a:cubicBezTo>
                <a:cubicBezTo>
                  <a:pt x="3821411" y="1699346"/>
                  <a:pt x="3897515" y="1750838"/>
                  <a:pt x="3968572" y="1808960"/>
                </a:cubicBezTo>
                <a:close/>
                <a:moveTo>
                  <a:pt x="4177408" y="1154221"/>
                </a:moveTo>
                <a:cubicBezTo>
                  <a:pt x="4177532" y="1154221"/>
                  <a:pt x="4177617" y="1154221"/>
                  <a:pt x="4177741" y="1154221"/>
                </a:cubicBezTo>
                <a:lnTo>
                  <a:pt x="4198553" y="1154230"/>
                </a:lnTo>
                <a:cubicBezTo>
                  <a:pt x="4227652" y="1154249"/>
                  <a:pt x="4255151" y="1167565"/>
                  <a:pt x="4273210" y="1190387"/>
                </a:cubicBezTo>
                <a:cubicBezTo>
                  <a:pt x="4291270" y="1213209"/>
                  <a:pt x="4297899" y="1243032"/>
                  <a:pt x="4291212" y="1271359"/>
                </a:cubicBezTo>
                <a:lnTo>
                  <a:pt x="4128535" y="1960531"/>
                </a:lnTo>
                <a:cubicBezTo>
                  <a:pt x="4248645" y="2092243"/>
                  <a:pt x="4345286" y="2244471"/>
                  <a:pt x="4412552" y="2409044"/>
                </a:cubicBezTo>
                <a:lnTo>
                  <a:pt x="4633808" y="2436752"/>
                </a:lnTo>
                <a:cubicBezTo>
                  <a:pt x="4772339" y="2454088"/>
                  <a:pt x="4876800" y="2572455"/>
                  <a:pt x="4876800" y="2712063"/>
                </a:cubicBezTo>
                <a:lnTo>
                  <a:pt x="4876800" y="3192285"/>
                </a:lnTo>
                <a:cubicBezTo>
                  <a:pt x="4876800" y="3331903"/>
                  <a:pt x="4772330" y="3450270"/>
                  <a:pt x="4633798" y="3467605"/>
                </a:cubicBezTo>
                <a:lnTo>
                  <a:pt x="4435802" y="3492399"/>
                </a:lnTo>
                <a:cubicBezTo>
                  <a:pt x="4349429" y="3733400"/>
                  <a:pt x="4203487" y="3947951"/>
                  <a:pt x="4010091" y="4118039"/>
                </a:cubicBezTo>
                <a:lnTo>
                  <a:pt x="4010091" y="4600613"/>
                </a:lnTo>
                <a:cubicBezTo>
                  <a:pt x="4010091" y="4752909"/>
                  <a:pt x="3886190" y="4876810"/>
                  <a:pt x="3733905" y="4876810"/>
                </a:cubicBezTo>
                <a:lnTo>
                  <a:pt x="3181388" y="4876810"/>
                </a:lnTo>
                <a:cubicBezTo>
                  <a:pt x="3029093" y="4876810"/>
                  <a:pt x="2905191" y="4752909"/>
                  <a:pt x="2905191" y="4600613"/>
                </a:cubicBezTo>
                <a:lnTo>
                  <a:pt x="2905191" y="4495210"/>
                </a:lnTo>
                <a:lnTo>
                  <a:pt x="2295458" y="4495210"/>
                </a:lnTo>
                <a:lnTo>
                  <a:pt x="2295458" y="4600613"/>
                </a:lnTo>
                <a:cubicBezTo>
                  <a:pt x="2295458" y="4752909"/>
                  <a:pt x="2171557" y="4876810"/>
                  <a:pt x="2019262" y="4876810"/>
                </a:cubicBezTo>
                <a:lnTo>
                  <a:pt x="1466745" y="4876810"/>
                </a:lnTo>
                <a:cubicBezTo>
                  <a:pt x="1314459" y="4876810"/>
                  <a:pt x="1190558" y="4752909"/>
                  <a:pt x="1190558" y="4600613"/>
                </a:cubicBezTo>
                <a:lnTo>
                  <a:pt x="1190558" y="4284307"/>
                </a:lnTo>
                <a:cubicBezTo>
                  <a:pt x="730891" y="4011940"/>
                  <a:pt x="447675" y="3517754"/>
                  <a:pt x="447675" y="2981030"/>
                </a:cubicBezTo>
                <a:cubicBezTo>
                  <a:pt x="447675" y="2920051"/>
                  <a:pt x="451399" y="2859939"/>
                  <a:pt x="458448" y="2800826"/>
                </a:cubicBezTo>
                <a:lnTo>
                  <a:pt x="423862" y="2800826"/>
                </a:lnTo>
                <a:cubicBezTo>
                  <a:pt x="190147" y="2800826"/>
                  <a:pt x="0" y="2610689"/>
                  <a:pt x="0" y="2376964"/>
                </a:cubicBezTo>
                <a:cubicBezTo>
                  <a:pt x="0" y="2143240"/>
                  <a:pt x="190147" y="1953102"/>
                  <a:pt x="423862" y="1953102"/>
                </a:cubicBezTo>
                <a:cubicBezTo>
                  <a:pt x="476459" y="1953102"/>
                  <a:pt x="519112" y="1995745"/>
                  <a:pt x="519112" y="2048352"/>
                </a:cubicBezTo>
                <a:cubicBezTo>
                  <a:pt x="519112" y="2100958"/>
                  <a:pt x="476459" y="2143602"/>
                  <a:pt x="423862" y="2143602"/>
                </a:cubicBezTo>
                <a:cubicBezTo>
                  <a:pt x="295180" y="2143602"/>
                  <a:pt x="190500" y="2248291"/>
                  <a:pt x="190500" y="2376964"/>
                </a:cubicBezTo>
                <a:cubicBezTo>
                  <a:pt x="190500" y="2505637"/>
                  <a:pt x="295180" y="2610326"/>
                  <a:pt x="423862" y="2610326"/>
                </a:cubicBezTo>
                <a:lnTo>
                  <a:pt x="493652" y="2610326"/>
                </a:lnTo>
                <a:cubicBezTo>
                  <a:pt x="659435" y="1954026"/>
                  <a:pt x="1254795" y="1466850"/>
                  <a:pt x="1961854" y="1466850"/>
                </a:cubicBezTo>
                <a:lnTo>
                  <a:pt x="2081212" y="1466850"/>
                </a:lnTo>
                <a:cubicBezTo>
                  <a:pt x="2133809" y="1466850"/>
                  <a:pt x="2176462" y="1509494"/>
                  <a:pt x="2176462" y="1562100"/>
                </a:cubicBezTo>
                <a:cubicBezTo>
                  <a:pt x="2176462" y="1614707"/>
                  <a:pt x="2133809" y="1657350"/>
                  <a:pt x="2081212" y="1657350"/>
                </a:cubicBezTo>
                <a:lnTo>
                  <a:pt x="1961854" y="1657350"/>
                </a:lnTo>
                <a:cubicBezTo>
                  <a:pt x="1231973" y="1657350"/>
                  <a:pt x="638175" y="2251148"/>
                  <a:pt x="638175" y="2981030"/>
                </a:cubicBezTo>
                <a:cubicBezTo>
                  <a:pt x="638175" y="3466977"/>
                  <a:pt x="903760" y="3913042"/>
                  <a:pt x="1331261" y="4145147"/>
                </a:cubicBezTo>
                <a:cubicBezTo>
                  <a:pt x="1361951" y="4161806"/>
                  <a:pt x="1381068" y="4193925"/>
                  <a:pt x="1381068" y="4228853"/>
                </a:cubicBezTo>
                <a:lnTo>
                  <a:pt x="1381068" y="4600604"/>
                </a:lnTo>
                <a:cubicBezTo>
                  <a:pt x="1381068" y="4647857"/>
                  <a:pt x="1419511" y="4686300"/>
                  <a:pt x="1466755" y="4686300"/>
                </a:cubicBezTo>
                <a:lnTo>
                  <a:pt x="2019281" y="4686300"/>
                </a:lnTo>
                <a:cubicBezTo>
                  <a:pt x="2066534" y="4686300"/>
                  <a:pt x="2104977" y="4647857"/>
                  <a:pt x="2104977" y="4600604"/>
                </a:cubicBezTo>
                <a:lnTo>
                  <a:pt x="2104977" y="4399950"/>
                </a:lnTo>
                <a:cubicBezTo>
                  <a:pt x="2104977" y="4347344"/>
                  <a:pt x="2147630" y="4304700"/>
                  <a:pt x="2200227" y="4304700"/>
                </a:cubicBezTo>
                <a:lnTo>
                  <a:pt x="3000461" y="4304700"/>
                </a:lnTo>
                <a:cubicBezTo>
                  <a:pt x="3053058" y="4304700"/>
                  <a:pt x="3095711" y="4347344"/>
                  <a:pt x="3095711" y="4399950"/>
                </a:cubicBezTo>
                <a:lnTo>
                  <a:pt x="3095711" y="4600604"/>
                </a:lnTo>
                <a:cubicBezTo>
                  <a:pt x="3095711" y="4647857"/>
                  <a:pt x="3134154" y="4686300"/>
                  <a:pt x="3181407" y="4686300"/>
                </a:cubicBezTo>
                <a:lnTo>
                  <a:pt x="3733924" y="4686300"/>
                </a:lnTo>
                <a:cubicBezTo>
                  <a:pt x="3781168" y="4686300"/>
                  <a:pt x="3819611" y="4647857"/>
                  <a:pt x="3819611" y="4600604"/>
                </a:cubicBezTo>
                <a:lnTo>
                  <a:pt x="3819611" y="4074119"/>
                </a:lnTo>
                <a:cubicBezTo>
                  <a:pt x="3819611" y="4045763"/>
                  <a:pt x="3832250" y="4018874"/>
                  <a:pt x="3854091" y="4000777"/>
                </a:cubicBezTo>
                <a:cubicBezTo>
                  <a:pt x="4052240" y="3836604"/>
                  <a:pt x="4197325" y="3620853"/>
                  <a:pt x="4273687" y="3376870"/>
                </a:cubicBezTo>
                <a:cubicBezTo>
                  <a:pt x="4284831" y="3341256"/>
                  <a:pt x="4315739" y="3315434"/>
                  <a:pt x="4352763" y="3310805"/>
                </a:cubicBezTo>
                <a:lnTo>
                  <a:pt x="4610157" y="3278582"/>
                </a:lnTo>
                <a:cubicBezTo>
                  <a:pt x="4653572" y="3273143"/>
                  <a:pt x="4686319" y="3236043"/>
                  <a:pt x="4686319" y="3192285"/>
                </a:cubicBezTo>
                <a:lnTo>
                  <a:pt x="4686319" y="2712063"/>
                </a:lnTo>
                <a:cubicBezTo>
                  <a:pt x="4686319" y="2668305"/>
                  <a:pt x="4653582" y="2631205"/>
                  <a:pt x="4610157" y="2625767"/>
                </a:cubicBezTo>
                <a:lnTo>
                  <a:pt x="4332389" y="2590991"/>
                </a:lnTo>
                <a:cubicBezTo>
                  <a:pt x="4296918" y="2586552"/>
                  <a:pt x="4266905" y="2562606"/>
                  <a:pt x="4254703" y="2529002"/>
                </a:cubicBezTo>
                <a:cubicBezTo>
                  <a:pt x="4190981" y="2353628"/>
                  <a:pt x="4092749" y="2197132"/>
                  <a:pt x="3968477" y="2066697"/>
                </a:cubicBezTo>
                <a:cubicBezTo>
                  <a:pt x="3959352" y="2060163"/>
                  <a:pt x="3951589" y="2052085"/>
                  <a:pt x="3945360" y="2042960"/>
                </a:cubicBezTo>
                <a:cubicBezTo>
                  <a:pt x="3774881" y="1872815"/>
                  <a:pt x="3558597" y="1750209"/>
                  <a:pt x="3316138" y="1692859"/>
                </a:cubicBezTo>
                <a:cubicBezTo>
                  <a:pt x="3264941" y="1680753"/>
                  <a:pt x="3233261" y="1629442"/>
                  <a:pt x="3245367" y="1578245"/>
                </a:cubicBezTo>
                <a:cubicBezTo>
                  <a:pt x="3257474" y="1527039"/>
                  <a:pt x="3308785" y="1495368"/>
                  <a:pt x="3359982" y="1507474"/>
                </a:cubicBezTo>
                <a:cubicBezTo>
                  <a:pt x="3430962" y="1524267"/>
                  <a:pt x="3500561" y="1546432"/>
                  <a:pt x="3568265" y="1573340"/>
                </a:cubicBezTo>
                <a:cubicBezTo>
                  <a:pt x="3663991" y="1324128"/>
                  <a:pt x="3907364" y="1154221"/>
                  <a:pt x="4177408" y="1154221"/>
                </a:cubicBezTo>
                <a:close/>
                <a:moveTo>
                  <a:pt x="2019300" y="648196"/>
                </a:moveTo>
                <a:cubicBezTo>
                  <a:pt x="1903752" y="648196"/>
                  <a:pt x="1809750" y="742198"/>
                  <a:pt x="1809750" y="857746"/>
                </a:cubicBezTo>
                <a:cubicBezTo>
                  <a:pt x="1809750" y="973294"/>
                  <a:pt x="1903752" y="1067296"/>
                  <a:pt x="2019300" y="1067296"/>
                </a:cubicBezTo>
                <a:cubicBezTo>
                  <a:pt x="2134848" y="1067296"/>
                  <a:pt x="2228850" y="973294"/>
                  <a:pt x="2228850" y="857746"/>
                </a:cubicBezTo>
                <a:cubicBezTo>
                  <a:pt x="2228850" y="742198"/>
                  <a:pt x="2134848" y="648196"/>
                  <a:pt x="2019300" y="648196"/>
                </a:cubicBezTo>
                <a:close/>
                <a:moveTo>
                  <a:pt x="2793130" y="555622"/>
                </a:moveTo>
                <a:cubicBezTo>
                  <a:pt x="2845736" y="555622"/>
                  <a:pt x="2888380" y="598275"/>
                  <a:pt x="2888380" y="650872"/>
                </a:cubicBezTo>
                <a:lnTo>
                  <a:pt x="2888380" y="1028681"/>
                </a:lnTo>
                <a:cubicBezTo>
                  <a:pt x="2888380" y="1081288"/>
                  <a:pt x="2845727" y="1123931"/>
                  <a:pt x="2793130" y="1123931"/>
                </a:cubicBezTo>
                <a:cubicBezTo>
                  <a:pt x="2740533" y="1123931"/>
                  <a:pt x="2697880" y="1081288"/>
                  <a:pt x="2697880" y="1028681"/>
                </a:cubicBezTo>
                <a:lnTo>
                  <a:pt x="2697880" y="650872"/>
                </a:lnTo>
                <a:cubicBezTo>
                  <a:pt x="2697880" y="598265"/>
                  <a:pt x="2740533" y="555622"/>
                  <a:pt x="2793130" y="555622"/>
                </a:cubicBezTo>
                <a:close/>
                <a:moveTo>
                  <a:pt x="2019300" y="457696"/>
                </a:moveTo>
                <a:cubicBezTo>
                  <a:pt x="2239889" y="457696"/>
                  <a:pt x="2419350" y="637156"/>
                  <a:pt x="2419350" y="857746"/>
                </a:cubicBezTo>
                <a:cubicBezTo>
                  <a:pt x="2419350" y="1078335"/>
                  <a:pt x="2239889" y="1257796"/>
                  <a:pt x="2019300" y="1257796"/>
                </a:cubicBezTo>
                <a:cubicBezTo>
                  <a:pt x="1798710" y="1257796"/>
                  <a:pt x="1619250" y="1078335"/>
                  <a:pt x="1619250" y="857746"/>
                </a:cubicBezTo>
                <a:cubicBezTo>
                  <a:pt x="1619250" y="637156"/>
                  <a:pt x="1798710" y="457696"/>
                  <a:pt x="2019300" y="457696"/>
                </a:cubicBezTo>
                <a:close/>
                <a:moveTo>
                  <a:pt x="2793121" y="210026"/>
                </a:moveTo>
                <a:cubicBezTo>
                  <a:pt x="2818172" y="210026"/>
                  <a:pt x="2842746" y="220218"/>
                  <a:pt x="2860453" y="237934"/>
                </a:cubicBezTo>
                <a:cubicBezTo>
                  <a:pt x="2878170" y="255746"/>
                  <a:pt x="2888371" y="280225"/>
                  <a:pt x="2888371" y="305276"/>
                </a:cubicBezTo>
                <a:cubicBezTo>
                  <a:pt x="2888371" y="330327"/>
                  <a:pt x="2878170" y="354901"/>
                  <a:pt x="2860453" y="372618"/>
                </a:cubicBezTo>
                <a:cubicBezTo>
                  <a:pt x="2842746" y="390334"/>
                  <a:pt x="2818172" y="400526"/>
                  <a:pt x="2793121" y="400526"/>
                </a:cubicBezTo>
                <a:cubicBezTo>
                  <a:pt x="2768060" y="400526"/>
                  <a:pt x="2743496" y="390334"/>
                  <a:pt x="2725779" y="372618"/>
                </a:cubicBezTo>
                <a:cubicBezTo>
                  <a:pt x="2708053" y="354901"/>
                  <a:pt x="2697871" y="330422"/>
                  <a:pt x="2697871" y="305276"/>
                </a:cubicBezTo>
                <a:cubicBezTo>
                  <a:pt x="2697871" y="280225"/>
                  <a:pt x="2708063" y="255651"/>
                  <a:pt x="2725779" y="237934"/>
                </a:cubicBezTo>
                <a:cubicBezTo>
                  <a:pt x="2743496" y="220218"/>
                  <a:pt x="2768060" y="210026"/>
                  <a:pt x="2793121" y="210026"/>
                </a:cubicBezTo>
                <a:close/>
                <a:moveTo>
                  <a:pt x="2019300" y="0"/>
                </a:moveTo>
                <a:cubicBezTo>
                  <a:pt x="2071906" y="0"/>
                  <a:pt x="2114550" y="42643"/>
                  <a:pt x="2114550" y="95250"/>
                </a:cubicBezTo>
                <a:lnTo>
                  <a:pt x="2114550" y="257175"/>
                </a:lnTo>
                <a:cubicBezTo>
                  <a:pt x="2114550" y="309781"/>
                  <a:pt x="2071897" y="352425"/>
                  <a:pt x="2019300" y="352425"/>
                </a:cubicBezTo>
                <a:cubicBezTo>
                  <a:pt x="1966703" y="352425"/>
                  <a:pt x="1924050" y="309781"/>
                  <a:pt x="1924050" y="257175"/>
                </a:cubicBezTo>
                <a:lnTo>
                  <a:pt x="1924050" y="95250"/>
                </a:lnTo>
                <a:cubicBezTo>
                  <a:pt x="1924050" y="42643"/>
                  <a:pt x="1966703" y="0"/>
                  <a:pt x="20193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434A7BA-EC9B-48EB-A1AF-C6C55B461E5D}"/>
              </a:ext>
            </a:extLst>
          </p:cNvPr>
          <p:cNvSpPr>
            <a:spLocks noChangeAspect="1"/>
          </p:cNvSpPr>
          <p:nvPr/>
        </p:nvSpPr>
        <p:spPr>
          <a:xfrm>
            <a:off x="5303377" y="7413605"/>
            <a:ext cx="853440" cy="786766"/>
          </a:xfrm>
          <a:custGeom>
            <a:avLst/>
            <a:gdLst>
              <a:gd name="connsiteX0" fmla="*/ 1270621 w 6505576"/>
              <a:gd name="connsiteY0" fmla="*/ 4218458 h 5997328"/>
              <a:gd name="connsiteX1" fmla="*/ 762372 w 6505576"/>
              <a:gd name="connsiteY1" fmla="*/ 4726708 h 5997328"/>
              <a:gd name="connsiteX2" fmla="*/ 1270621 w 6505576"/>
              <a:gd name="connsiteY2" fmla="*/ 5234956 h 5997328"/>
              <a:gd name="connsiteX3" fmla="*/ 1778870 w 6505576"/>
              <a:gd name="connsiteY3" fmla="*/ 4726708 h 5997328"/>
              <a:gd name="connsiteX4" fmla="*/ 1270621 w 6505576"/>
              <a:gd name="connsiteY4" fmla="*/ 4218458 h 5997328"/>
              <a:gd name="connsiteX5" fmla="*/ 1270621 w 6505576"/>
              <a:gd name="connsiteY5" fmla="*/ 3964334 h 5997328"/>
              <a:gd name="connsiteX6" fmla="*/ 2032994 w 6505576"/>
              <a:gd name="connsiteY6" fmla="*/ 4726708 h 5997328"/>
              <a:gd name="connsiteX7" fmla="*/ 1270621 w 6505576"/>
              <a:gd name="connsiteY7" fmla="*/ 5489080 h 5997328"/>
              <a:gd name="connsiteX8" fmla="*/ 508248 w 6505576"/>
              <a:gd name="connsiteY8" fmla="*/ 4726708 h 5997328"/>
              <a:gd name="connsiteX9" fmla="*/ 1270621 w 6505576"/>
              <a:gd name="connsiteY9" fmla="*/ 3964334 h 5997328"/>
              <a:gd name="connsiteX10" fmla="*/ 3404419 w 6505576"/>
              <a:gd name="connsiteY10" fmla="*/ 3158881 h 5997328"/>
              <a:gd name="connsiteX11" fmla="*/ 2784098 w 6505576"/>
              <a:gd name="connsiteY11" fmla="*/ 3599727 h 5997328"/>
              <a:gd name="connsiteX12" fmla="*/ 4948272 w 6505576"/>
              <a:gd name="connsiteY12" fmla="*/ 5135887 h 5997328"/>
              <a:gd name="connsiteX13" fmla="*/ 6172981 w 6505576"/>
              <a:gd name="connsiteY13" fmla="*/ 5118118 h 5997328"/>
              <a:gd name="connsiteX14" fmla="*/ 5794027 w 6505576"/>
              <a:gd name="connsiteY14" fmla="*/ 2871601 h 5997328"/>
              <a:gd name="connsiteX15" fmla="*/ 6378514 w 6505576"/>
              <a:gd name="connsiteY15" fmla="*/ 2871601 h 5997328"/>
              <a:gd name="connsiteX16" fmla="*/ 6505576 w 6505576"/>
              <a:gd name="connsiteY16" fmla="*/ 2998663 h 5997328"/>
              <a:gd name="connsiteX17" fmla="*/ 6378514 w 6505576"/>
              <a:gd name="connsiteY17" fmla="*/ 3125725 h 5997328"/>
              <a:gd name="connsiteX18" fmla="*/ 5794027 w 6505576"/>
              <a:gd name="connsiteY18" fmla="*/ 3125725 h 5997328"/>
              <a:gd name="connsiteX19" fmla="*/ 5666965 w 6505576"/>
              <a:gd name="connsiteY19" fmla="*/ 2998663 h 5997328"/>
              <a:gd name="connsiteX20" fmla="*/ 5794027 w 6505576"/>
              <a:gd name="connsiteY20" fmla="*/ 2871601 h 5997328"/>
              <a:gd name="connsiteX21" fmla="*/ 5285779 w 6505576"/>
              <a:gd name="connsiteY21" fmla="*/ 2871601 h 5997328"/>
              <a:gd name="connsiteX22" fmla="*/ 5412841 w 6505576"/>
              <a:gd name="connsiteY22" fmla="*/ 2998663 h 5997328"/>
              <a:gd name="connsiteX23" fmla="*/ 5285779 w 6505576"/>
              <a:gd name="connsiteY23" fmla="*/ 3125725 h 5997328"/>
              <a:gd name="connsiteX24" fmla="*/ 5158717 w 6505576"/>
              <a:gd name="connsiteY24" fmla="*/ 2998663 h 5997328"/>
              <a:gd name="connsiteX25" fmla="*/ 5285779 w 6505576"/>
              <a:gd name="connsiteY25" fmla="*/ 2871601 h 5997328"/>
              <a:gd name="connsiteX26" fmla="*/ 4269283 w 6505576"/>
              <a:gd name="connsiteY26" fmla="*/ 2871601 h 5997328"/>
              <a:gd name="connsiteX27" fmla="*/ 4777531 w 6505576"/>
              <a:gd name="connsiteY27" fmla="*/ 2871601 h 5997328"/>
              <a:gd name="connsiteX28" fmla="*/ 4904594 w 6505576"/>
              <a:gd name="connsiteY28" fmla="*/ 2998663 h 5997328"/>
              <a:gd name="connsiteX29" fmla="*/ 4777531 w 6505576"/>
              <a:gd name="connsiteY29" fmla="*/ 3125725 h 5997328"/>
              <a:gd name="connsiteX30" fmla="*/ 4269283 w 6505576"/>
              <a:gd name="connsiteY30" fmla="*/ 3125725 h 5997328"/>
              <a:gd name="connsiteX31" fmla="*/ 4142221 w 6505576"/>
              <a:gd name="connsiteY31" fmla="*/ 2998663 h 5997328"/>
              <a:gd name="connsiteX32" fmla="*/ 4269283 w 6505576"/>
              <a:gd name="connsiteY32" fmla="*/ 2871601 h 5997328"/>
              <a:gd name="connsiteX33" fmla="*/ 2490415 w 6505576"/>
              <a:gd name="connsiteY33" fmla="*/ 2871601 h 5997328"/>
              <a:gd name="connsiteX34" fmla="*/ 2617477 w 6505576"/>
              <a:gd name="connsiteY34" fmla="*/ 2998663 h 5997328"/>
              <a:gd name="connsiteX35" fmla="*/ 2490415 w 6505576"/>
              <a:gd name="connsiteY35" fmla="*/ 3125725 h 5997328"/>
              <a:gd name="connsiteX36" fmla="*/ 2363353 w 6505576"/>
              <a:gd name="connsiteY36" fmla="*/ 2998663 h 5997328"/>
              <a:gd name="connsiteX37" fmla="*/ 2490415 w 6505576"/>
              <a:gd name="connsiteY37" fmla="*/ 2871601 h 5997328"/>
              <a:gd name="connsiteX38" fmla="*/ 4366300 w 6505576"/>
              <a:gd name="connsiteY38" fmla="*/ 1566735 h 5997328"/>
              <a:gd name="connsiteX39" fmla="*/ 4448859 w 6505576"/>
              <a:gd name="connsiteY39" fmla="*/ 1618105 h 5997328"/>
              <a:gd name="connsiteX40" fmla="*/ 4419476 w 6505576"/>
              <a:gd name="connsiteY40" fmla="*/ 1795397 h 5997328"/>
              <a:gd name="connsiteX41" fmla="*/ 2987496 w 6505576"/>
              <a:gd name="connsiteY41" fmla="*/ 2820679 h 5997328"/>
              <a:gd name="connsiteX42" fmla="*/ 2810205 w 6505576"/>
              <a:gd name="connsiteY42" fmla="*/ 2791296 h 5997328"/>
              <a:gd name="connsiteX43" fmla="*/ 2839588 w 6505576"/>
              <a:gd name="connsiteY43" fmla="*/ 2614054 h 5997328"/>
              <a:gd name="connsiteX44" fmla="*/ 4271568 w 6505576"/>
              <a:gd name="connsiteY44" fmla="*/ 1588772 h 5997328"/>
              <a:gd name="connsiteX45" fmla="*/ 4366300 w 6505576"/>
              <a:gd name="connsiteY45" fmla="*/ 1566735 h 5997328"/>
              <a:gd name="connsiteX46" fmla="*/ 1270621 w 6505576"/>
              <a:gd name="connsiteY46" fmla="*/ 762372 h 5997328"/>
              <a:gd name="connsiteX47" fmla="*/ 762372 w 6505576"/>
              <a:gd name="connsiteY47" fmla="*/ 1270621 h 5997328"/>
              <a:gd name="connsiteX48" fmla="*/ 1270621 w 6505576"/>
              <a:gd name="connsiteY48" fmla="*/ 1778870 h 5997328"/>
              <a:gd name="connsiteX49" fmla="*/ 1778870 w 6505576"/>
              <a:gd name="connsiteY49" fmla="*/ 1270621 h 5997328"/>
              <a:gd name="connsiteX50" fmla="*/ 1270621 w 6505576"/>
              <a:gd name="connsiteY50" fmla="*/ 762372 h 5997328"/>
              <a:gd name="connsiteX51" fmla="*/ 5566855 w 6505576"/>
              <a:gd name="connsiteY51" fmla="*/ 672386 h 5997328"/>
              <a:gd name="connsiteX52" fmla="*/ 4947627 w 6505576"/>
              <a:gd name="connsiteY52" fmla="*/ 861888 h 5997328"/>
              <a:gd name="connsiteX53" fmla="*/ 4947577 w 6505576"/>
              <a:gd name="connsiteY53" fmla="*/ 861938 h 5997328"/>
              <a:gd name="connsiteX54" fmla="*/ 754630 w 6505576"/>
              <a:gd name="connsiteY54" fmla="*/ 3851220 h 5997328"/>
              <a:gd name="connsiteX55" fmla="*/ 254124 w 6505576"/>
              <a:gd name="connsiteY55" fmla="*/ 4726707 h 5997328"/>
              <a:gd name="connsiteX56" fmla="*/ 1270621 w 6505576"/>
              <a:gd name="connsiteY56" fmla="*/ 5743204 h 5997328"/>
              <a:gd name="connsiteX57" fmla="*/ 2287117 w 6505576"/>
              <a:gd name="connsiteY57" fmla="*/ 4726707 h 5997328"/>
              <a:gd name="connsiteX58" fmla="*/ 2002716 w 6505576"/>
              <a:gd name="connsiteY58" fmla="*/ 4022258 h 5997328"/>
              <a:gd name="connsiteX59" fmla="*/ 1967724 w 6505576"/>
              <a:gd name="connsiteY59" fmla="*/ 3922246 h 5997328"/>
              <a:gd name="connsiteX60" fmla="*/ 2020634 w 6505576"/>
              <a:gd name="connsiteY60" fmla="*/ 3830523 h 5997328"/>
              <a:gd name="connsiteX61" fmla="*/ 6173130 w 6505576"/>
              <a:gd name="connsiteY61" fmla="*/ 879557 h 5997328"/>
              <a:gd name="connsiteX62" fmla="*/ 5566855 w 6505576"/>
              <a:gd name="connsiteY62" fmla="*/ 672386 h 5997328"/>
              <a:gd name="connsiteX63" fmla="*/ 1270621 w 6505576"/>
              <a:gd name="connsiteY63" fmla="*/ 508248 h 5997328"/>
              <a:gd name="connsiteX64" fmla="*/ 2032994 w 6505576"/>
              <a:gd name="connsiteY64" fmla="*/ 1270621 h 5997328"/>
              <a:gd name="connsiteX65" fmla="*/ 1270621 w 6505576"/>
              <a:gd name="connsiteY65" fmla="*/ 2032994 h 5997328"/>
              <a:gd name="connsiteX66" fmla="*/ 508248 w 6505576"/>
              <a:gd name="connsiteY66" fmla="*/ 1270621 h 5997328"/>
              <a:gd name="connsiteX67" fmla="*/ 1270621 w 6505576"/>
              <a:gd name="connsiteY67" fmla="*/ 508248 h 5997328"/>
              <a:gd name="connsiteX68" fmla="*/ 1270621 w 6505576"/>
              <a:gd name="connsiteY68" fmla="*/ 254124 h 5997328"/>
              <a:gd name="connsiteX69" fmla="*/ 254124 w 6505576"/>
              <a:gd name="connsiteY69" fmla="*/ 1270621 h 5997328"/>
              <a:gd name="connsiteX70" fmla="*/ 754630 w 6505576"/>
              <a:gd name="connsiteY70" fmla="*/ 2146108 h 5997328"/>
              <a:gd name="connsiteX71" fmla="*/ 1714941 w 6505576"/>
              <a:gd name="connsiteY71" fmla="*/ 2848225 h 5997328"/>
              <a:gd name="connsiteX72" fmla="*/ 2338289 w 6505576"/>
              <a:gd name="connsiteY72" fmla="*/ 2405046 h 5997328"/>
              <a:gd name="connsiteX73" fmla="*/ 2018003 w 6505576"/>
              <a:gd name="connsiteY73" fmla="*/ 2164869 h 5997328"/>
              <a:gd name="connsiteX74" fmla="*/ 1967576 w 6505576"/>
              <a:gd name="connsiteY74" fmla="*/ 2073444 h 5997328"/>
              <a:gd name="connsiteX75" fmla="*/ 2002716 w 6505576"/>
              <a:gd name="connsiteY75" fmla="*/ 1975070 h 5997328"/>
              <a:gd name="connsiteX76" fmla="*/ 2287117 w 6505576"/>
              <a:gd name="connsiteY76" fmla="*/ 1270621 h 5997328"/>
              <a:gd name="connsiteX77" fmla="*/ 1270621 w 6505576"/>
              <a:gd name="connsiteY77" fmla="*/ 254124 h 5997328"/>
              <a:gd name="connsiteX78" fmla="*/ 1270621 w 6505576"/>
              <a:gd name="connsiteY78" fmla="*/ 0 h 5997328"/>
              <a:gd name="connsiteX79" fmla="*/ 2541241 w 6505576"/>
              <a:gd name="connsiteY79" fmla="*/ 1270621 h 5997328"/>
              <a:gd name="connsiteX80" fmla="*/ 2279076 w 6505576"/>
              <a:gd name="connsiteY80" fmla="*/ 2043019 h 5997328"/>
              <a:gd name="connsiteX81" fmla="*/ 2555734 w 6505576"/>
              <a:gd name="connsiteY81" fmla="*/ 2250487 h 5997328"/>
              <a:gd name="connsiteX82" fmla="*/ 4801108 w 6505576"/>
              <a:gd name="connsiteY82" fmla="*/ 654221 h 5997328"/>
              <a:gd name="connsiteX83" fmla="*/ 4801456 w 6505576"/>
              <a:gd name="connsiteY83" fmla="*/ 654022 h 5997328"/>
              <a:gd name="connsiteX84" fmla="*/ 4801853 w 6505576"/>
              <a:gd name="connsiteY84" fmla="*/ 653675 h 5997328"/>
              <a:gd name="connsiteX85" fmla="*/ 6464578 w 6505576"/>
              <a:gd name="connsiteY85" fmla="*/ 795974 h 5997328"/>
              <a:gd name="connsiteX86" fmla="*/ 6455049 w 6505576"/>
              <a:gd name="connsiteY86" fmla="*/ 990687 h 5997328"/>
              <a:gd name="connsiteX87" fmla="*/ 6452120 w 6505576"/>
              <a:gd name="connsiteY87" fmla="*/ 993020 h 5997328"/>
              <a:gd name="connsiteX88" fmla="*/ 3623898 w 6505576"/>
              <a:gd name="connsiteY88" fmla="*/ 3002883 h 5997328"/>
              <a:gd name="connsiteX89" fmla="*/ 6451922 w 6505576"/>
              <a:gd name="connsiteY89" fmla="*/ 5004209 h 5997328"/>
              <a:gd name="connsiteX90" fmla="*/ 6468350 w 6505576"/>
              <a:gd name="connsiteY90" fmla="*/ 5197780 h 5997328"/>
              <a:gd name="connsiteX91" fmla="*/ 4801853 w 6505576"/>
              <a:gd name="connsiteY91" fmla="*/ 5343653 h 5997328"/>
              <a:gd name="connsiteX92" fmla="*/ 2564767 w 6505576"/>
              <a:gd name="connsiteY92" fmla="*/ 3755626 h 5997328"/>
              <a:gd name="connsiteX93" fmla="*/ 2281260 w 6505576"/>
              <a:gd name="connsiteY93" fmla="*/ 3957089 h 5997328"/>
              <a:gd name="connsiteX94" fmla="*/ 2541241 w 6505576"/>
              <a:gd name="connsiteY94" fmla="*/ 4726707 h 5997328"/>
              <a:gd name="connsiteX95" fmla="*/ 1270621 w 6505576"/>
              <a:gd name="connsiteY95" fmla="*/ 5997328 h 5997328"/>
              <a:gd name="connsiteX96" fmla="*/ 0 w 6505576"/>
              <a:gd name="connsiteY96" fmla="*/ 4726707 h 5997328"/>
              <a:gd name="connsiteX97" fmla="*/ 586868 w 6505576"/>
              <a:gd name="connsiteY97" fmla="*/ 3656111 h 5997328"/>
              <a:gd name="connsiteX98" fmla="*/ 1496205 w 6505576"/>
              <a:gd name="connsiteY98" fmla="*/ 3003727 h 5997328"/>
              <a:gd name="connsiteX99" fmla="*/ 586868 w 6505576"/>
              <a:gd name="connsiteY99" fmla="*/ 2341217 h 5997328"/>
              <a:gd name="connsiteX100" fmla="*/ 0 w 6505576"/>
              <a:gd name="connsiteY100" fmla="*/ 1270621 h 5997328"/>
              <a:gd name="connsiteX101" fmla="*/ 1270621 w 6505576"/>
              <a:gd name="connsiteY101" fmla="*/ 0 h 599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505576" h="5997328">
                <a:moveTo>
                  <a:pt x="1270621" y="4218458"/>
                </a:moveTo>
                <a:cubicBezTo>
                  <a:pt x="990389" y="4218458"/>
                  <a:pt x="762372" y="4446476"/>
                  <a:pt x="762372" y="4726708"/>
                </a:cubicBezTo>
                <a:cubicBezTo>
                  <a:pt x="762372" y="5006939"/>
                  <a:pt x="990389" y="5234956"/>
                  <a:pt x="1270621" y="5234956"/>
                </a:cubicBezTo>
                <a:cubicBezTo>
                  <a:pt x="1550852" y="5234956"/>
                  <a:pt x="1778870" y="5006939"/>
                  <a:pt x="1778870" y="4726708"/>
                </a:cubicBezTo>
                <a:cubicBezTo>
                  <a:pt x="1778870" y="4446476"/>
                  <a:pt x="1550852" y="4218458"/>
                  <a:pt x="1270621" y="4218458"/>
                </a:cubicBezTo>
                <a:close/>
                <a:moveTo>
                  <a:pt x="1270621" y="3964334"/>
                </a:moveTo>
                <a:cubicBezTo>
                  <a:pt x="1691018" y="3964334"/>
                  <a:pt x="2032994" y="4306310"/>
                  <a:pt x="2032994" y="4726708"/>
                </a:cubicBezTo>
                <a:cubicBezTo>
                  <a:pt x="2032994" y="5147104"/>
                  <a:pt x="1691018" y="5489080"/>
                  <a:pt x="1270621" y="5489080"/>
                </a:cubicBezTo>
                <a:cubicBezTo>
                  <a:pt x="850224" y="5489080"/>
                  <a:pt x="508248" y="5147104"/>
                  <a:pt x="508248" y="4726708"/>
                </a:cubicBezTo>
                <a:cubicBezTo>
                  <a:pt x="508248" y="4306310"/>
                  <a:pt x="850224" y="3964334"/>
                  <a:pt x="1270621" y="3964334"/>
                </a:cubicBezTo>
                <a:close/>
                <a:moveTo>
                  <a:pt x="3404419" y="3158881"/>
                </a:moveTo>
                <a:lnTo>
                  <a:pt x="2784098" y="3599727"/>
                </a:lnTo>
                <a:lnTo>
                  <a:pt x="4948272" y="5135887"/>
                </a:lnTo>
                <a:cubicBezTo>
                  <a:pt x="5322360" y="5397803"/>
                  <a:pt x="5815569" y="5384502"/>
                  <a:pt x="6172981" y="5118118"/>
                </a:cubicBezTo>
                <a:close/>
                <a:moveTo>
                  <a:pt x="5794027" y="2871601"/>
                </a:moveTo>
                <a:lnTo>
                  <a:pt x="6378514" y="2871601"/>
                </a:lnTo>
                <a:cubicBezTo>
                  <a:pt x="6448696" y="2871601"/>
                  <a:pt x="6505576" y="2928482"/>
                  <a:pt x="6505576" y="2998663"/>
                </a:cubicBezTo>
                <a:cubicBezTo>
                  <a:pt x="6505576" y="3068845"/>
                  <a:pt x="6448696" y="3125725"/>
                  <a:pt x="6378514" y="3125725"/>
                </a:cubicBezTo>
                <a:lnTo>
                  <a:pt x="5794027" y="3125725"/>
                </a:lnTo>
                <a:cubicBezTo>
                  <a:pt x="5723846" y="3125725"/>
                  <a:pt x="5666965" y="3068845"/>
                  <a:pt x="5666965" y="2998663"/>
                </a:cubicBezTo>
                <a:cubicBezTo>
                  <a:pt x="5666965" y="2928482"/>
                  <a:pt x="5723846" y="2871601"/>
                  <a:pt x="5794027" y="2871601"/>
                </a:cubicBezTo>
                <a:close/>
                <a:moveTo>
                  <a:pt x="5285779" y="2871601"/>
                </a:moveTo>
                <a:cubicBezTo>
                  <a:pt x="5355912" y="2871601"/>
                  <a:pt x="5412841" y="2928531"/>
                  <a:pt x="5412841" y="2998663"/>
                </a:cubicBezTo>
                <a:cubicBezTo>
                  <a:pt x="5412841" y="3068796"/>
                  <a:pt x="5355912" y="3125725"/>
                  <a:pt x="5285779" y="3125725"/>
                </a:cubicBezTo>
                <a:cubicBezTo>
                  <a:pt x="5215647" y="3125725"/>
                  <a:pt x="5158717" y="3068796"/>
                  <a:pt x="5158717" y="2998663"/>
                </a:cubicBezTo>
                <a:cubicBezTo>
                  <a:pt x="5158717" y="2928531"/>
                  <a:pt x="5215647" y="2871601"/>
                  <a:pt x="5285779" y="2871601"/>
                </a:cubicBezTo>
                <a:close/>
                <a:moveTo>
                  <a:pt x="4269283" y="2871601"/>
                </a:moveTo>
                <a:lnTo>
                  <a:pt x="4777531" y="2871601"/>
                </a:lnTo>
                <a:cubicBezTo>
                  <a:pt x="4847713" y="2871601"/>
                  <a:pt x="4904594" y="2928482"/>
                  <a:pt x="4904594" y="2998663"/>
                </a:cubicBezTo>
                <a:cubicBezTo>
                  <a:pt x="4904594" y="3068845"/>
                  <a:pt x="4847713" y="3125725"/>
                  <a:pt x="4777531" y="3125725"/>
                </a:cubicBezTo>
                <a:lnTo>
                  <a:pt x="4269283" y="3125725"/>
                </a:lnTo>
                <a:cubicBezTo>
                  <a:pt x="4199102" y="3125725"/>
                  <a:pt x="4142221" y="3068845"/>
                  <a:pt x="4142221" y="2998663"/>
                </a:cubicBezTo>
                <a:cubicBezTo>
                  <a:pt x="4142221" y="2928482"/>
                  <a:pt x="4199102" y="2871601"/>
                  <a:pt x="4269283" y="2871601"/>
                </a:cubicBezTo>
                <a:close/>
                <a:moveTo>
                  <a:pt x="2490415" y="2871601"/>
                </a:moveTo>
                <a:cubicBezTo>
                  <a:pt x="2560548" y="2871601"/>
                  <a:pt x="2617477" y="2928531"/>
                  <a:pt x="2617477" y="2998663"/>
                </a:cubicBezTo>
                <a:cubicBezTo>
                  <a:pt x="2617477" y="3068796"/>
                  <a:pt x="2560548" y="3125725"/>
                  <a:pt x="2490415" y="3125725"/>
                </a:cubicBezTo>
                <a:cubicBezTo>
                  <a:pt x="2420283" y="3125725"/>
                  <a:pt x="2363353" y="3068796"/>
                  <a:pt x="2363353" y="2998663"/>
                </a:cubicBezTo>
                <a:cubicBezTo>
                  <a:pt x="2363353" y="2928531"/>
                  <a:pt x="2420283" y="2871601"/>
                  <a:pt x="2490415" y="2871601"/>
                </a:cubicBezTo>
                <a:close/>
                <a:moveTo>
                  <a:pt x="4366300" y="1566735"/>
                </a:moveTo>
                <a:cubicBezTo>
                  <a:pt x="4398382" y="1572045"/>
                  <a:pt x="4428435" y="1589590"/>
                  <a:pt x="4448859" y="1618105"/>
                </a:cubicBezTo>
                <a:cubicBezTo>
                  <a:pt x="4489658" y="1675184"/>
                  <a:pt x="4476555" y="1754548"/>
                  <a:pt x="4419476" y="1795397"/>
                </a:cubicBezTo>
                <a:lnTo>
                  <a:pt x="2987496" y="2820679"/>
                </a:lnTo>
                <a:cubicBezTo>
                  <a:pt x="2930467" y="2861527"/>
                  <a:pt x="2851103" y="2848374"/>
                  <a:pt x="2810205" y="2791296"/>
                </a:cubicBezTo>
                <a:cubicBezTo>
                  <a:pt x="2769357" y="2734267"/>
                  <a:pt x="2782509" y="2654903"/>
                  <a:pt x="2839588" y="2614054"/>
                </a:cubicBezTo>
                <a:lnTo>
                  <a:pt x="4271568" y="1588772"/>
                </a:lnTo>
                <a:cubicBezTo>
                  <a:pt x="4300108" y="1568348"/>
                  <a:pt x="4334218" y="1561424"/>
                  <a:pt x="4366300" y="1566735"/>
                </a:cubicBezTo>
                <a:close/>
                <a:moveTo>
                  <a:pt x="1270621" y="762372"/>
                </a:moveTo>
                <a:cubicBezTo>
                  <a:pt x="990389" y="762372"/>
                  <a:pt x="762372" y="990389"/>
                  <a:pt x="762372" y="1270621"/>
                </a:cubicBezTo>
                <a:cubicBezTo>
                  <a:pt x="762372" y="1550852"/>
                  <a:pt x="990389" y="1778870"/>
                  <a:pt x="1270621" y="1778870"/>
                </a:cubicBezTo>
                <a:cubicBezTo>
                  <a:pt x="1550852" y="1778870"/>
                  <a:pt x="1778870" y="1550852"/>
                  <a:pt x="1778870" y="1270621"/>
                </a:cubicBezTo>
                <a:cubicBezTo>
                  <a:pt x="1778870" y="990389"/>
                  <a:pt x="1550852" y="762372"/>
                  <a:pt x="1270621" y="762372"/>
                </a:cubicBezTo>
                <a:close/>
                <a:moveTo>
                  <a:pt x="5566855" y="672386"/>
                </a:moveTo>
                <a:cubicBezTo>
                  <a:pt x="5352004" y="668503"/>
                  <a:pt x="5134993" y="730731"/>
                  <a:pt x="4947627" y="861888"/>
                </a:cubicBezTo>
                <a:cubicBezTo>
                  <a:pt x="4947627" y="861938"/>
                  <a:pt x="4947577" y="861938"/>
                  <a:pt x="4947577" y="861938"/>
                </a:cubicBezTo>
                <a:cubicBezTo>
                  <a:pt x="4947577" y="861938"/>
                  <a:pt x="770413" y="3841889"/>
                  <a:pt x="754630" y="3851220"/>
                </a:cubicBezTo>
                <a:cubicBezTo>
                  <a:pt x="445909" y="4033872"/>
                  <a:pt x="254124" y="4369346"/>
                  <a:pt x="254124" y="4726707"/>
                </a:cubicBezTo>
                <a:cubicBezTo>
                  <a:pt x="254124" y="5287220"/>
                  <a:pt x="710108" y="5743204"/>
                  <a:pt x="1270621" y="5743204"/>
                </a:cubicBezTo>
                <a:cubicBezTo>
                  <a:pt x="1831133" y="5743204"/>
                  <a:pt x="2287117" y="5287220"/>
                  <a:pt x="2287117" y="4726707"/>
                </a:cubicBezTo>
                <a:cubicBezTo>
                  <a:pt x="2287117" y="4462855"/>
                  <a:pt x="2186112" y="4212702"/>
                  <a:pt x="2002716" y="4022258"/>
                </a:cubicBezTo>
                <a:cubicBezTo>
                  <a:pt x="1977056" y="3995604"/>
                  <a:pt x="1964300" y="3959074"/>
                  <a:pt x="1967724" y="3922246"/>
                </a:cubicBezTo>
                <a:cubicBezTo>
                  <a:pt x="1971149" y="3885418"/>
                  <a:pt x="1990506" y="3851965"/>
                  <a:pt x="2020634" y="3830523"/>
                </a:cubicBezTo>
                <a:lnTo>
                  <a:pt x="6173130" y="879557"/>
                </a:lnTo>
                <a:cubicBezTo>
                  <a:pt x="5994400" y="746266"/>
                  <a:pt x="5781707" y="676270"/>
                  <a:pt x="5566855" y="672386"/>
                </a:cubicBezTo>
                <a:close/>
                <a:moveTo>
                  <a:pt x="1270621" y="508248"/>
                </a:moveTo>
                <a:cubicBezTo>
                  <a:pt x="1691018" y="508248"/>
                  <a:pt x="2032994" y="850224"/>
                  <a:pt x="2032994" y="1270621"/>
                </a:cubicBezTo>
                <a:cubicBezTo>
                  <a:pt x="2032994" y="1691018"/>
                  <a:pt x="1691018" y="2032994"/>
                  <a:pt x="1270621" y="2032994"/>
                </a:cubicBezTo>
                <a:cubicBezTo>
                  <a:pt x="850224" y="2032994"/>
                  <a:pt x="508248" y="1691018"/>
                  <a:pt x="508248" y="1270621"/>
                </a:cubicBezTo>
                <a:cubicBezTo>
                  <a:pt x="508248" y="850224"/>
                  <a:pt x="850224" y="508248"/>
                  <a:pt x="1270621" y="508248"/>
                </a:cubicBezTo>
                <a:close/>
                <a:moveTo>
                  <a:pt x="1270621" y="254124"/>
                </a:moveTo>
                <a:cubicBezTo>
                  <a:pt x="710108" y="254124"/>
                  <a:pt x="254124" y="710108"/>
                  <a:pt x="254124" y="1270621"/>
                </a:cubicBezTo>
                <a:cubicBezTo>
                  <a:pt x="254124" y="1627982"/>
                  <a:pt x="445909" y="1963456"/>
                  <a:pt x="754630" y="2146108"/>
                </a:cubicBezTo>
                <a:cubicBezTo>
                  <a:pt x="770661" y="2155588"/>
                  <a:pt x="1714941" y="2848225"/>
                  <a:pt x="1714941" y="2848225"/>
                </a:cubicBezTo>
                <a:lnTo>
                  <a:pt x="2338289" y="2405046"/>
                </a:lnTo>
                <a:lnTo>
                  <a:pt x="2018003" y="2164869"/>
                </a:lnTo>
                <a:cubicBezTo>
                  <a:pt x="1988868" y="2143030"/>
                  <a:pt x="1970504" y="2109726"/>
                  <a:pt x="1967576" y="2073444"/>
                </a:cubicBezTo>
                <a:cubicBezTo>
                  <a:pt x="1964647" y="2037112"/>
                  <a:pt x="1977453" y="2001326"/>
                  <a:pt x="2002716" y="1975070"/>
                </a:cubicBezTo>
                <a:cubicBezTo>
                  <a:pt x="2186112" y="1784626"/>
                  <a:pt x="2287117" y="1534473"/>
                  <a:pt x="2287117" y="1270621"/>
                </a:cubicBezTo>
                <a:cubicBezTo>
                  <a:pt x="2287117" y="710108"/>
                  <a:pt x="1831133" y="254124"/>
                  <a:pt x="1270621" y="254124"/>
                </a:cubicBezTo>
                <a:close/>
                <a:moveTo>
                  <a:pt x="1270621" y="0"/>
                </a:moveTo>
                <a:cubicBezTo>
                  <a:pt x="1971248" y="0"/>
                  <a:pt x="2541241" y="569993"/>
                  <a:pt x="2541241" y="1270621"/>
                </a:cubicBezTo>
                <a:cubicBezTo>
                  <a:pt x="2541241" y="1552589"/>
                  <a:pt x="2449022" y="1822050"/>
                  <a:pt x="2279076" y="2043019"/>
                </a:cubicBezTo>
                <a:lnTo>
                  <a:pt x="2555734" y="2250487"/>
                </a:lnTo>
                <a:lnTo>
                  <a:pt x="4801108" y="654221"/>
                </a:lnTo>
                <a:cubicBezTo>
                  <a:pt x="4801208" y="654171"/>
                  <a:pt x="4801356" y="654122"/>
                  <a:pt x="4801456" y="654022"/>
                </a:cubicBezTo>
                <a:cubicBezTo>
                  <a:pt x="4801605" y="653923"/>
                  <a:pt x="4801704" y="653774"/>
                  <a:pt x="4801853" y="653675"/>
                </a:cubicBezTo>
                <a:cubicBezTo>
                  <a:pt x="5318687" y="291896"/>
                  <a:pt x="6017082" y="351952"/>
                  <a:pt x="6464578" y="795974"/>
                </a:cubicBezTo>
                <a:cubicBezTo>
                  <a:pt x="6522600" y="849331"/>
                  <a:pt x="6518431" y="942642"/>
                  <a:pt x="6455049" y="990687"/>
                </a:cubicBezTo>
                <a:cubicBezTo>
                  <a:pt x="6454056" y="991432"/>
                  <a:pt x="6453113" y="992275"/>
                  <a:pt x="6452120" y="993020"/>
                </a:cubicBezTo>
                <a:lnTo>
                  <a:pt x="3623898" y="3002883"/>
                </a:lnTo>
                <a:lnTo>
                  <a:pt x="6451922" y="5004209"/>
                </a:lnTo>
                <a:cubicBezTo>
                  <a:pt x="6516247" y="5049723"/>
                  <a:pt x="6523940" y="5142190"/>
                  <a:pt x="6468350" y="5197780"/>
                </a:cubicBezTo>
                <a:cubicBezTo>
                  <a:pt x="6020953" y="5645177"/>
                  <a:pt x="5320127" y="5706425"/>
                  <a:pt x="4801853" y="5343653"/>
                </a:cubicBezTo>
                <a:lnTo>
                  <a:pt x="2564767" y="3755626"/>
                </a:lnTo>
                <a:lnTo>
                  <a:pt x="2281260" y="3957089"/>
                </a:lnTo>
                <a:cubicBezTo>
                  <a:pt x="2449816" y="4177561"/>
                  <a:pt x="2541241" y="4445930"/>
                  <a:pt x="2541241" y="4726707"/>
                </a:cubicBezTo>
                <a:cubicBezTo>
                  <a:pt x="2541241" y="5427335"/>
                  <a:pt x="1971248" y="5997328"/>
                  <a:pt x="1270621" y="5997328"/>
                </a:cubicBezTo>
                <a:cubicBezTo>
                  <a:pt x="569993" y="5997328"/>
                  <a:pt x="0" y="5427335"/>
                  <a:pt x="0" y="4726707"/>
                </a:cubicBezTo>
                <a:cubicBezTo>
                  <a:pt x="0" y="4294945"/>
                  <a:pt x="223749" y="3888892"/>
                  <a:pt x="586868" y="3656111"/>
                </a:cubicBezTo>
                <a:cubicBezTo>
                  <a:pt x="607863" y="3629904"/>
                  <a:pt x="563391" y="3669015"/>
                  <a:pt x="1496205" y="3003727"/>
                </a:cubicBezTo>
                <a:cubicBezTo>
                  <a:pt x="566270" y="2329951"/>
                  <a:pt x="606920" y="2366282"/>
                  <a:pt x="586868" y="2341217"/>
                </a:cubicBezTo>
                <a:cubicBezTo>
                  <a:pt x="223749" y="2108436"/>
                  <a:pt x="0" y="1702383"/>
                  <a:pt x="0" y="1270621"/>
                </a:cubicBezTo>
                <a:cubicBezTo>
                  <a:pt x="0" y="569993"/>
                  <a:pt x="569993" y="0"/>
                  <a:pt x="127062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6938A1E-5A2D-4E7E-83F6-2D708081AF6A}"/>
              </a:ext>
            </a:extLst>
          </p:cNvPr>
          <p:cNvSpPr>
            <a:spLocks noChangeAspect="1"/>
          </p:cNvSpPr>
          <p:nvPr/>
        </p:nvSpPr>
        <p:spPr>
          <a:xfrm>
            <a:off x="2069111" y="7380269"/>
            <a:ext cx="853440" cy="853438"/>
          </a:xfrm>
          <a:custGeom>
            <a:avLst/>
            <a:gdLst>
              <a:gd name="connsiteX0" fmla="*/ 2438400 w 4876790"/>
              <a:gd name="connsiteY0" fmla="*/ 1607582 h 4876772"/>
              <a:gd name="connsiteX1" fmla="*/ 1607582 w 4876790"/>
              <a:gd name="connsiteY1" fmla="*/ 2438400 h 4876772"/>
              <a:gd name="connsiteX2" fmla="*/ 2438400 w 4876790"/>
              <a:gd name="connsiteY2" fmla="*/ 3269218 h 4876772"/>
              <a:gd name="connsiteX3" fmla="*/ 3269218 w 4876790"/>
              <a:gd name="connsiteY3" fmla="*/ 2438400 h 4876772"/>
              <a:gd name="connsiteX4" fmla="*/ 2438400 w 4876790"/>
              <a:gd name="connsiteY4" fmla="*/ 1607582 h 4876772"/>
              <a:gd name="connsiteX5" fmla="*/ 2438400 w 4876790"/>
              <a:gd name="connsiteY5" fmla="*/ 1379849 h 4876772"/>
              <a:gd name="connsiteX6" fmla="*/ 3496952 w 4876790"/>
              <a:gd name="connsiteY6" fmla="*/ 2438400 h 4876772"/>
              <a:gd name="connsiteX7" fmla="*/ 2438400 w 4876790"/>
              <a:gd name="connsiteY7" fmla="*/ 3496952 h 4876772"/>
              <a:gd name="connsiteX8" fmla="*/ 1379849 w 4876790"/>
              <a:gd name="connsiteY8" fmla="*/ 2438400 h 4876772"/>
              <a:gd name="connsiteX9" fmla="*/ 2438400 w 4876790"/>
              <a:gd name="connsiteY9" fmla="*/ 1379849 h 4876772"/>
              <a:gd name="connsiteX10" fmla="*/ 2220411 w 4876790"/>
              <a:gd name="connsiteY10" fmla="*/ 227743 h 4876772"/>
              <a:gd name="connsiteX11" fmla="*/ 2192683 w 4876790"/>
              <a:gd name="connsiteY11" fmla="*/ 251098 h 4876772"/>
              <a:gd name="connsiteX12" fmla="*/ 2154126 w 4876790"/>
              <a:gd name="connsiteY12" fmla="*/ 526685 h 4876772"/>
              <a:gd name="connsiteX13" fmla="*/ 1969132 w 4876790"/>
              <a:gd name="connsiteY13" fmla="*/ 740292 h 4876772"/>
              <a:gd name="connsiteX14" fmla="*/ 1569729 w 4876790"/>
              <a:gd name="connsiteY14" fmla="*/ 905808 h 4876772"/>
              <a:gd name="connsiteX15" fmla="*/ 1287685 w 4876790"/>
              <a:gd name="connsiteY15" fmla="*/ 885691 h 4876772"/>
              <a:gd name="connsiteX16" fmla="*/ 1065466 w 4876790"/>
              <a:gd name="connsiteY16" fmla="*/ 718004 h 4876772"/>
              <a:gd name="connsiteX17" fmla="*/ 1029347 w 4876790"/>
              <a:gd name="connsiteY17" fmla="*/ 721090 h 4876772"/>
              <a:gd name="connsiteX18" fmla="*/ 721071 w 4876790"/>
              <a:gd name="connsiteY18" fmla="*/ 1029386 h 4876772"/>
              <a:gd name="connsiteX19" fmla="*/ 717985 w 4876790"/>
              <a:gd name="connsiteY19" fmla="*/ 1065514 h 4876772"/>
              <a:gd name="connsiteX20" fmla="*/ 885663 w 4876790"/>
              <a:gd name="connsiteY20" fmla="*/ 1287732 h 4876772"/>
              <a:gd name="connsiteX21" fmla="*/ 905789 w 4876790"/>
              <a:gd name="connsiteY21" fmla="*/ 1569758 h 4876772"/>
              <a:gd name="connsiteX22" fmla="*/ 740273 w 4876790"/>
              <a:gd name="connsiteY22" fmla="*/ 1969179 h 4876772"/>
              <a:gd name="connsiteX23" fmla="*/ 526666 w 4876790"/>
              <a:gd name="connsiteY23" fmla="*/ 2154155 h 4876772"/>
              <a:gd name="connsiteX24" fmla="*/ 251088 w 4876790"/>
              <a:gd name="connsiteY24" fmla="*/ 2192712 h 4876772"/>
              <a:gd name="connsiteX25" fmla="*/ 227723 w 4876790"/>
              <a:gd name="connsiteY25" fmla="*/ 2220439 h 4876772"/>
              <a:gd name="connsiteX26" fmla="*/ 227723 w 4876790"/>
              <a:gd name="connsiteY26" fmla="*/ 2656437 h 4876772"/>
              <a:gd name="connsiteX27" fmla="*/ 251088 w 4876790"/>
              <a:gd name="connsiteY27" fmla="*/ 2684164 h 4876772"/>
              <a:gd name="connsiteX28" fmla="*/ 526685 w 4876790"/>
              <a:gd name="connsiteY28" fmla="*/ 2722721 h 4876772"/>
              <a:gd name="connsiteX29" fmla="*/ 740283 w 4876790"/>
              <a:gd name="connsiteY29" fmla="*/ 2907697 h 4876772"/>
              <a:gd name="connsiteX30" fmla="*/ 905799 w 4876790"/>
              <a:gd name="connsiteY30" fmla="*/ 3307118 h 4876772"/>
              <a:gd name="connsiteX31" fmla="*/ 885663 w 4876790"/>
              <a:gd name="connsiteY31" fmla="*/ 3589144 h 4876772"/>
              <a:gd name="connsiteX32" fmla="*/ 717985 w 4876790"/>
              <a:gd name="connsiteY32" fmla="*/ 3811362 h 4876772"/>
              <a:gd name="connsiteX33" fmla="*/ 721071 w 4876790"/>
              <a:gd name="connsiteY33" fmla="*/ 3847490 h 4876772"/>
              <a:gd name="connsiteX34" fmla="*/ 1029367 w 4876790"/>
              <a:gd name="connsiteY34" fmla="*/ 4155776 h 4876772"/>
              <a:gd name="connsiteX35" fmla="*/ 1065485 w 4876790"/>
              <a:gd name="connsiteY35" fmla="*/ 4158863 h 4876772"/>
              <a:gd name="connsiteX36" fmla="*/ 1287704 w 4876790"/>
              <a:gd name="connsiteY36" fmla="*/ 3991175 h 4876772"/>
              <a:gd name="connsiteX37" fmla="*/ 1444028 w 4876790"/>
              <a:gd name="connsiteY37" fmla="*/ 3937768 h 4876772"/>
              <a:gd name="connsiteX38" fmla="*/ 1569720 w 4876790"/>
              <a:gd name="connsiteY38" fmla="*/ 3971020 h 4876772"/>
              <a:gd name="connsiteX39" fmla="*/ 1969141 w 4876790"/>
              <a:gd name="connsiteY39" fmla="*/ 4136545 h 4876772"/>
              <a:gd name="connsiteX40" fmla="*/ 2154126 w 4876790"/>
              <a:gd name="connsiteY40" fmla="*/ 4350153 h 4876772"/>
              <a:gd name="connsiteX41" fmla="*/ 2192674 w 4876790"/>
              <a:gd name="connsiteY41" fmla="*/ 4625712 h 4876772"/>
              <a:gd name="connsiteX42" fmla="*/ 2220401 w 4876790"/>
              <a:gd name="connsiteY42" fmla="*/ 4649086 h 4876772"/>
              <a:gd name="connsiteX43" fmla="*/ 2656389 w 4876790"/>
              <a:gd name="connsiteY43" fmla="*/ 4649086 h 4876772"/>
              <a:gd name="connsiteX44" fmla="*/ 2684116 w 4876790"/>
              <a:gd name="connsiteY44" fmla="*/ 4625721 h 4876772"/>
              <a:gd name="connsiteX45" fmla="*/ 2722664 w 4876790"/>
              <a:gd name="connsiteY45" fmla="*/ 4350144 h 4876772"/>
              <a:gd name="connsiteX46" fmla="*/ 2907649 w 4876790"/>
              <a:gd name="connsiteY46" fmla="*/ 4136536 h 4876772"/>
              <a:gd name="connsiteX47" fmla="*/ 3307070 w 4876790"/>
              <a:gd name="connsiteY47" fmla="*/ 3971020 h 4876772"/>
              <a:gd name="connsiteX48" fmla="*/ 3589096 w 4876790"/>
              <a:gd name="connsiteY48" fmla="*/ 3991156 h 4876772"/>
              <a:gd name="connsiteX49" fmla="*/ 3811314 w 4876790"/>
              <a:gd name="connsiteY49" fmla="*/ 4158843 h 4876772"/>
              <a:gd name="connsiteX50" fmla="*/ 3847443 w 4876790"/>
              <a:gd name="connsiteY50" fmla="*/ 4155757 h 4876772"/>
              <a:gd name="connsiteX51" fmla="*/ 4155738 w 4876790"/>
              <a:gd name="connsiteY51" fmla="*/ 3847471 h 4876772"/>
              <a:gd name="connsiteX52" fmla="*/ 4158815 w 4876790"/>
              <a:gd name="connsiteY52" fmla="*/ 3811334 h 4876772"/>
              <a:gd name="connsiteX53" fmla="*/ 3991137 w 4876790"/>
              <a:gd name="connsiteY53" fmla="*/ 3589125 h 4876772"/>
              <a:gd name="connsiteX54" fmla="*/ 3971020 w 4876790"/>
              <a:gd name="connsiteY54" fmla="*/ 3307070 h 4876772"/>
              <a:gd name="connsiteX55" fmla="*/ 4136517 w 4876790"/>
              <a:gd name="connsiteY55" fmla="*/ 2907668 h 4876772"/>
              <a:gd name="connsiteX56" fmla="*/ 4350125 w 4876790"/>
              <a:gd name="connsiteY56" fmla="*/ 2722692 h 4876772"/>
              <a:gd name="connsiteX57" fmla="*/ 4625702 w 4876790"/>
              <a:gd name="connsiteY57" fmla="*/ 2684135 h 4876772"/>
              <a:gd name="connsiteX58" fmla="*/ 4649067 w 4876790"/>
              <a:gd name="connsiteY58" fmla="*/ 2656408 h 4876772"/>
              <a:gd name="connsiteX59" fmla="*/ 4649095 w 4876790"/>
              <a:gd name="connsiteY59" fmla="*/ 2656408 h 4876772"/>
              <a:gd name="connsiteX60" fmla="*/ 4649095 w 4876790"/>
              <a:gd name="connsiteY60" fmla="*/ 2220420 h 4876772"/>
              <a:gd name="connsiteX61" fmla="*/ 4625730 w 4876790"/>
              <a:gd name="connsiteY61" fmla="*/ 2192693 h 4876772"/>
              <a:gd name="connsiteX62" fmla="*/ 4350134 w 4876790"/>
              <a:gd name="connsiteY62" fmla="*/ 2154136 h 4876772"/>
              <a:gd name="connsiteX63" fmla="*/ 4136545 w 4876790"/>
              <a:gd name="connsiteY63" fmla="*/ 1969179 h 4876772"/>
              <a:gd name="connsiteX64" fmla="*/ 3971030 w 4876790"/>
              <a:gd name="connsiteY64" fmla="*/ 1569767 h 4876772"/>
              <a:gd name="connsiteX65" fmla="*/ 3991146 w 4876790"/>
              <a:gd name="connsiteY65" fmla="*/ 1287713 h 4876772"/>
              <a:gd name="connsiteX66" fmla="*/ 4158825 w 4876790"/>
              <a:gd name="connsiteY66" fmla="*/ 1065495 h 4876772"/>
              <a:gd name="connsiteX67" fmla="*/ 4155738 w 4876790"/>
              <a:gd name="connsiteY67" fmla="*/ 1029367 h 4876772"/>
              <a:gd name="connsiteX68" fmla="*/ 3847452 w 4876790"/>
              <a:gd name="connsiteY68" fmla="*/ 721080 h 4876772"/>
              <a:gd name="connsiteX69" fmla="*/ 3811314 w 4876790"/>
              <a:gd name="connsiteY69" fmla="*/ 717994 h 4876772"/>
              <a:gd name="connsiteX70" fmla="*/ 3589106 w 4876790"/>
              <a:gd name="connsiteY70" fmla="*/ 885672 h 4876772"/>
              <a:gd name="connsiteX71" fmla="*/ 3307089 w 4876790"/>
              <a:gd name="connsiteY71" fmla="*/ 905808 h 4876772"/>
              <a:gd name="connsiteX72" fmla="*/ 2907668 w 4876790"/>
              <a:gd name="connsiteY72" fmla="*/ 740292 h 4876772"/>
              <a:gd name="connsiteX73" fmla="*/ 2722683 w 4876790"/>
              <a:gd name="connsiteY73" fmla="*/ 526685 h 4876772"/>
              <a:gd name="connsiteX74" fmla="*/ 2684126 w 4876790"/>
              <a:gd name="connsiteY74" fmla="*/ 251107 h 4876772"/>
              <a:gd name="connsiteX75" fmla="*/ 2656398 w 4876790"/>
              <a:gd name="connsiteY75" fmla="*/ 227743 h 4876772"/>
              <a:gd name="connsiteX76" fmla="*/ 2220401 w 4876790"/>
              <a:gd name="connsiteY76" fmla="*/ 0 h 4876772"/>
              <a:gd name="connsiteX77" fmla="*/ 2656389 w 4876790"/>
              <a:gd name="connsiteY77" fmla="*/ 0 h 4876772"/>
              <a:gd name="connsiteX78" fmla="*/ 2909335 w 4876790"/>
              <a:gd name="connsiteY78" fmla="*/ 217408 h 4876772"/>
              <a:gd name="connsiteX79" fmla="*/ 2948473 w 4876790"/>
              <a:gd name="connsiteY79" fmla="*/ 497214 h 4876772"/>
              <a:gd name="connsiteX80" fmla="*/ 2968152 w 4876790"/>
              <a:gd name="connsiteY80" fmla="*/ 520732 h 4876772"/>
              <a:gd name="connsiteX81" fmla="*/ 3419532 w 4876790"/>
              <a:gd name="connsiteY81" fmla="*/ 707774 h 4876772"/>
              <a:gd name="connsiteX82" fmla="*/ 3450231 w 4876790"/>
              <a:gd name="connsiteY82" fmla="*/ 705164 h 4876772"/>
              <a:gd name="connsiteX83" fmla="*/ 3675869 w 4876790"/>
              <a:gd name="connsiteY83" fmla="*/ 534905 h 4876772"/>
              <a:gd name="connsiteX84" fmla="*/ 4008463 w 4876790"/>
              <a:gd name="connsiteY84" fmla="*/ 560032 h 4876772"/>
              <a:gd name="connsiteX85" fmla="*/ 4316749 w 4876790"/>
              <a:gd name="connsiteY85" fmla="*/ 868318 h 4876772"/>
              <a:gd name="connsiteX86" fmla="*/ 4341895 w 4876790"/>
              <a:gd name="connsiteY86" fmla="*/ 1200902 h 4876772"/>
              <a:gd name="connsiteX87" fmla="*/ 4171626 w 4876790"/>
              <a:gd name="connsiteY87" fmla="*/ 1426550 h 4876772"/>
              <a:gd name="connsiteX88" fmla="*/ 4169026 w 4876790"/>
              <a:gd name="connsiteY88" fmla="*/ 1457249 h 4876772"/>
              <a:gd name="connsiteX89" fmla="*/ 4356059 w 4876790"/>
              <a:gd name="connsiteY89" fmla="*/ 1908629 h 4876772"/>
              <a:gd name="connsiteX90" fmla="*/ 4379557 w 4876790"/>
              <a:gd name="connsiteY90" fmla="*/ 1928289 h 4876772"/>
              <a:gd name="connsiteX91" fmla="*/ 4659392 w 4876790"/>
              <a:gd name="connsiteY91" fmla="*/ 1967446 h 4876772"/>
              <a:gd name="connsiteX92" fmla="*/ 4876790 w 4876790"/>
              <a:gd name="connsiteY92" fmla="*/ 2220363 h 4876772"/>
              <a:gd name="connsiteX93" fmla="*/ 4876790 w 4876790"/>
              <a:gd name="connsiteY93" fmla="*/ 2656360 h 4876772"/>
              <a:gd name="connsiteX94" fmla="*/ 4659382 w 4876790"/>
              <a:gd name="connsiteY94" fmla="*/ 2909297 h 4876772"/>
              <a:gd name="connsiteX95" fmla="*/ 4379557 w 4876790"/>
              <a:gd name="connsiteY95" fmla="*/ 2948445 h 4876772"/>
              <a:gd name="connsiteX96" fmla="*/ 4356040 w 4876790"/>
              <a:gd name="connsiteY96" fmla="*/ 2968133 h 4876772"/>
              <a:gd name="connsiteX97" fmla="*/ 4169007 w 4876790"/>
              <a:gd name="connsiteY97" fmla="*/ 3419503 h 4876772"/>
              <a:gd name="connsiteX98" fmla="*/ 4171607 w 4876790"/>
              <a:gd name="connsiteY98" fmla="*/ 3450203 h 4876772"/>
              <a:gd name="connsiteX99" fmla="*/ 4341876 w 4876790"/>
              <a:gd name="connsiteY99" fmla="*/ 3675840 h 4876772"/>
              <a:gd name="connsiteX100" fmla="*/ 4316739 w 4876790"/>
              <a:gd name="connsiteY100" fmla="*/ 4008434 h 4876772"/>
              <a:gd name="connsiteX101" fmla="*/ 4008453 w 4876790"/>
              <a:gd name="connsiteY101" fmla="*/ 4316721 h 4876772"/>
              <a:gd name="connsiteX102" fmla="*/ 3675859 w 4876790"/>
              <a:gd name="connsiteY102" fmla="*/ 4341847 h 4876772"/>
              <a:gd name="connsiteX103" fmla="*/ 3450222 w 4876790"/>
              <a:gd name="connsiteY103" fmla="*/ 4171588 h 4876772"/>
              <a:gd name="connsiteX104" fmla="*/ 3419513 w 4876790"/>
              <a:gd name="connsiteY104" fmla="*/ 4168978 h 4876772"/>
              <a:gd name="connsiteX105" fmla="*/ 2968142 w 4876790"/>
              <a:gd name="connsiteY105" fmla="*/ 4356021 h 4876772"/>
              <a:gd name="connsiteX106" fmla="*/ 2948464 w 4876790"/>
              <a:gd name="connsiteY106" fmla="*/ 4379538 h 4876772"/>
              <a:gd name="connsiteX107" fmla="*/ 2909325 w 4876790"/>
              <a:gd name="connsiteY107" fmla="*/ 4659344 h 4876772"/>
              <a:gd name="connsiteX108" fmla="*/ 2656389 w 4876790"/>
              <a:gd name="connsiteY108" fmla="*/ 4876772 h 4876772"/>
              <a:gd name="connsiteX109" fmla="*/ 2220401 w 4876790"/>
              <a:gd name="connsiteY109" fmla="*/ 4876772 h 4876772"/>
              <a:gd name="connsiteX110" fmla="*/ 1967455 w 4876790"/>
              <a:gd name="connsiteY110" fmla="*/ 4659363 h 4876772"/>
              <a:gd name="connsiteX111" fmla="*/ 1928308 w 4876790"/>
              <a:gd name="connsiteY111" fmla="*/ 4379557 h 4876772"/>
              <a:gd name="connsiteX112" fmla="*/ 1908629 w 4876790"/>
              <a:gd name="connsiteY112" fmla="*/ 4356059 h 4876772"/>
              <a:gd name="connsiteX113" fmla="*/ 1457249 w 4876790"/>
              <a:gd name="connsiteY113" fmla="*/ 4169016 h 4876772"/>
              <a:gd name="connsiteX114" fmla="*/ 1426550 w 4876790"/>
              <a:gd name="connsiteY114" fmla="*/ 4171626 h 4876772"/>
              <a:gd name="connsiteX115" fmla="*/ 1200912 w 4876790"/>
              <a:gd name="connsiteY115" fmla="*/ 4341886 h 4876772"/>
              <a:gd name="connsiteX116" fmla="*/ 868318 w 4876790"/>
              <a:gd name="connsiteY116" fmla="*/ 4316759 h 4876772"/>
              <a:gd name="connsiteX117" fmla="*/ 560032 w 4876790"/>
              <a:gd name="connsiteY117" fmla="*/ 4008472 h 4876772"/>
              <a:gd name="connsiteX118" fmla="*/ 534905 w 4876790"/>
              <a:gd name="connsiteY118" fmla="*/ 3675878 h 4876772"/>
              <a:gd name="connsiteX119" fmla="*/ 705164 w 4876790"/>
              <a:gd name="connsiteY119" fmla="*/ 3450241 h 4876772"/>
              <a:gd name="connsiteX120" fmla="*/ 707774 w 4876790"/>
              <a:gd name="connsiteY120" fmla="*/ 3419541 h 4876772"/>
              <a:gd name="connsiteX121" fmla="*/ 520732 w 4876790"/>
              <a:gd name="connsiteY121" fmla="*/ 2968161 h 4876772"/>
              <a:gd name="connsiteX122" fmla="*/ 497233 w 4876790"/>
              <a:gd name="connsiteY122" fmla="*/ 2948483 h 4876772"/>
              <a:gd name="connsiteX123" fmla="*/ 217398 w 4876790"/>
              <a:gd name="connsiteY123" fmla="*/ 2909335 h 4876772"/>
              <a:gd name="connsiteX124" fmla="*/ 0 w 4876790"/>
              <a:gd name="connsiteY124" fmla="*/ 2656389 h 4876772"/>
              <a:gd name="connsiteX125" fmla="*/ 0 w 4876790"/>
              <a:gd name="connsiteY125" fmla="*/ 2220392 h 4876772"/>
              <a:gd name="connsiteX126" fmla="*/ 217417 w 4876790"/>
              <a:gd name="connsiteY126" fmla="*/ 1967455 h 4876772"/>
              <a:gd name="connsiteX127" fmla="*/ 497243 w 4876790"/>
              <a:gd name="connsiteY127" fmla="*/ 1928298 h 4876772"/>
              <a:gd name="connsiteX128" fmla="*/ 520741 w 4876790"/>
              <a:gd name="connsiteY128" fmla="*/ 1908629 h 4876772"/>
              <a:gd name="connsiteX129" fmla="*/ 707783 w 4876790"/>
              <a:gd name="connsiteY129" fmla="*/ 1457249 h 4876772"/>
              <a:gd name="connsiteX130" fmla="*/ 705174 w 4876790"/>
              <a:gd name="connsiteY130" fmla="*/ 1426550 h 4876772"/>
              <a:gd name="connsiteX131" fmla="*/ 534914 w 4876790"/>
              <a:gd name="connsiteY131" fmla="*/ 1200921 h 4876772"/>
              <a:gd name="connsiteX132" fmla="*/ 560041 w 4876790"/>
              <a:gd name="connsiteY132" fmla="*/ 868327 h 4876772"/>
              <a:gd name="connsiteX133" fmla="*/ 868327 w 4876790"/>
              <a:gd name="connsiteY133" fmla="*/ 560041 h 4876772"/>
              <a:gd name="connsiteX134" fmla="*/ 1200912 w 4876790"/>
              <a:gd name="connsiteY134" fmla="*/ 534895 h 4876772"/>
              <a:gd name="connsiteX135" fmla="*/ 1426559 w 4876790"/>
              <a:gd name="connsiteY135" fmla="*/ 705164 h 4876772"/>
              <a:gd name="connsiteX136" fmla="*/ 1457277 w 4876790"/>
              <a:gd name="connsiteY136" fmla="*/ 707774 h 4876772"/>
              <a:gd name="connsiteX137" fmla="*/ 1908638 w 4876790"/>
              <a:gd name="connsiteY137" fmla="*/ 520732 h 4876772"/>
              <a:gd name="connsiteX138" fmla="*/ 1928327 w 4876790"/>
              <a:gd name="connsiteY138" fmla="*/ 497233 h 4876772"/>
              <a:gd name="connsiteX139" fmla="*/ 1967474 w 4876790"/>
              <a:gd name="connsiteY139" fmla="*/ 217398 h 4876772"/>
              <a:gd name="connsiteX140" fmla="*/ 2220401 w 4876790"/>
              <a:gd name="connsiteY140" fmla="*/ 0 h 4876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876790" h="4876772">
                <a:moveTo>
                  <a:pt x="2438400" y="1607582"/>
                </a:moveTo>
                <a:cubicBezTo>
                  <a:pt x="1980295" y="1607582"/>
                  <a:pt x="1607582" y="1980276"/>
                  <a:pt x="1607582" y="2438400"/>
                </a:cubicBezTo>
                <a:cubicBezTo>
                  <a:pt x="1607582" y="2896515"/>
                  <a:pt x="1980276" y="3269218"/>
                  <a:pt x="2438400" y="3269218"/>
                </a:cubicBezTo>
                <a:cubicBezTo>
                  <a:pt x="2896524" y="3269218"/>
                  <a:pt x="3269218" y="2896515"/>
                  <a:pt x="3269218" y="2438400"/>
                </a:cubicBezTo>
                <a:cubicBezTo>
                  <a:pt x="3269218" y="1980286"/>
                  <a:pt x="2896515" y="1607582"/>
                  <a:pt x="2438400" y="1607582"/>
                </a:cubicBezTo>
                <a:close/>
                <a:moveTo>
                  <a:pt x="2438400" y="1379849"/>
                </a:moveTo>
                <a:cubicBezTo>
                  <a:pt x="3022092" y="1379849"/>
                  <a:pt x="3496952" y="1854708"/>
                  <a:pt x="3496952" y="2438400"/>
                </a:cubicBezTo>
                <a:cubicBezTo>
                  <a:pt x="3496952" y="3022092"/>
                  <a:pt x="3022092" y="3496952"/>
                  <a:pt x="2438400" y="3496952"/>
                </a:cubicBezTo>
                <a:cubicBezTo>
                  <a:pt x="1854708" y="3496952"/>
                  <a:pt x="1379849" y="3022092"/>
                  <a:pt x="1379849" y="2438400"/>
                </a:cubicBezTo>
                <a:cubicBezTo>
                  <a:pt x="1379849" y="1854708"/>
                  <a:pt x="1854708" y="1379849"/>
                  <a:pt x="2438400" y="1379849"/>
                </a:cubicBezTo>
                <a:close/>
                <a:moveTo>
                  <a:pt x="2220411" y="227743"/>
                </a:moveTo>
                <a:cubicBezTo>
                  <a:pt x="2206599" y="227743"/>
                  <a:pt x="2194674" y="237791"/>
                  <a:pt x="2192683" y="251098"/>
                </a:cubicBezTo>
                <a:cubicBezTo>
                  <a:pt x="2179186" y="341281"/>
                  <a:pt x="2166223" y="433997"/>
                  <a:pt x="2154126" y="526685"/>
                </a:cubicBezTo>
                <a:cubicBezTo>
                  <a:pt x="2140763" y="629164"/>
                  <a:pt x="2068144" y="713003"/>
                  <a:pt x="1969132" y="740292"/>
                </a:cubicBezTo>
                <a:cubicBezTo>
                  <a:pt x="1829876" y="778678"/>
                  <a:pt x="1695488" y="834371"/>
                  <a:pt x="1569729" y="905808"/>
                </a:cubicBezTo>
                <a:cubicBezTo>
                  <a:pt x="1480290" y="956605"/>
                  <a:pt x="1369599" y="948690"/>
                  <a:pt x="1287685" y="885691"/>
                </a:cubicBezTo>
                <a:cubicBezTo>
                  <a:pt x="1213551" y="828656"/>
                  <a:pt x="1138780" y="772239"/>
                  <a:pt x="1065466" y="718004"/>
                </a:cubicBezTo>
                <a:cubicBezTo>
                  <a:pt x="1054636" y="710012"/>
                  <a:pt x="1039101" y="711317"/>
                  <a:pt x="1029347" y="721090"/>
                </a:cubicBezTo>
                <a:lnTo>
                  <a:pt x="721071" y="1029386"/>
                </a:lnTo>
                <a:cubicBezTo>
                  <a:pt x="711308" y="1039139"/>
                  <a:pt x="709984" y="1054684"/>
                  <a:pt x="717985" y="1065514"/>
                </a:cubicBezTo>
                <a:cubicBezTo>
                  <a:pt x="772430" y="1139104"/>
                  <a:pt x="828846" y="1213856"/>
                  <a:pt x="885663" y="1287732"/>
                </a:cubicBezTo>
                <a:cubicBezTo>
                  <a:pt x="948671" y="1369628"/>
                  <a:pt x="956576" y="1480328"/>
                  <a:pt x="905789" y="1569758"/>
                </a:cubicBezTo>
                <a:cubicBezTo>
                  <a:pt x="834323" y="1695574"/>
                  <a:pt x="778630" y="1829962"/>
                  <a:pt x="740273" y="1969179"/>
                </a:cubicBezTo>
                <a:cubicBezTo>
                  <a:pt x="712984" y="2068192"/>
                  <a:pt x="629145" y="2140801"/>
                  <a:pt x="526666" y="2154155"/>
                </a:cubicBezTo>
                <a:cubicBezTo>
                  <a:pt x="434168" y="2166223"/>
                  <a:pt x="341452" y="2179196"/>
                  <a:pt x="251088" y="2192712"/>
                </a:cubicBezTo>
                <a:cubicBezTo>
                  <a:pt x="237763" y="2194712"/>
                  <a:pt x="227723" y="2206628"/>
                  <a:pt x="227723" y="2220439"/>
                </a:cubicBezTo>
                <a:lnTo>
                  <a:pt x="227723" y="2656437"/>
                </a:lnTo>
                <a:cubicBezTo>
                  <a:pt x="227723" y="2670248"/>
                  <a:pt x="237763" y="2682164"/>
                  <a:pt x="251088" y="2684164"/>
                </a:cubicBezTo>
                <a:cubicBezTo>
                  <a:pt x="341452" y="2697670"/>
                  <a:pt x="434178" y="2710653"/>
                  <a:pt x="526685" y="2722721"/>
                </a:cubicBezTo>
                <a:cubicBezTo>
                  <a:pt x="629155" y="2736085"/>
                  <a:pt x="712994" y="2808694"/>
                  <a:pt x="740283" y="2907697"/>
                </a:cubicBezTo>
                <a:cubicBezTo>
                  <a:pt x="778659" y="3046923"/>
                  <a:pt x="834333" y="3181302"/>
                  <a:pt x="905799" y="3307118"/>
                </a:cubicBezTo>
                <a:cubicBezTo>
                  <a:pt x="956576" y="3396539"/>
                  <a:pt x="948671" y="3507229"/>
                  <a:pt x="885663" y="3589144"/>
                </a:cubicBezTo>
                <a:cubicBezTo>
                  <a:pt x="828694" y="3663191"/>
                  <a:pt x="772287" y="3737953"/>
                  <a:pt x="717985" y="3811362"/>
                </a:cubicBezTo>
                <a:cubicBezTo>
                  <a:pt x="709965" y="3822192"/>
                  <a:pt x="711298" y="3837718"/>
                  <a:pt x="721071" y="3847490"/>
                </a:cubicBezTo>
                <a:lnTo>
                  <a:pt x="1029367" y="4155776"/>
                </a:lnTo>
                <a:cubicBezTo>
                  <a:pt x="1039130" y="4165549"/>
                  <a:pt x="1054646" y="4166854"/>
                  <a:pt x="1065485" y="4158863"/>
                </a:cubicBezTo>
                <a:cubicBezTo>
                  <a:pt x="1138799" y="4104618"/>
                  <a:pt x="1213571" y="4048201"/>
                  <a:pt x="1287704" y="3991175"/>
                </a:cubicBezTo>
                <a:cubicBezTo>
                  <a:pt x="1333681" y="3955770"/>
                  <a:pt x="1388745" y="3937768"/>
                  <a:pt x="1444028" y="3937768"/>
                </a:cubicBezTo>
                <a:cubicBezTo>
                  <a:pt x="1487195" y="3937768"/>
                  <a:pt x="1530505" y="3948760"/>
                  <a:pt x="1569720" y="3971020"/>
                </a:cubicBezTo>
                <a:cubicBezTo>
                  <a:pt x="1695488" y="4042467"/>
                  <a:pt x="1829876" y="4098160"/>
                  <a:pt x="1969141" y="4136545"/>
                </a:cubicBezTo>
                <a:cubicBezTo>
                  <a:pt x="2068144" y="4163835"/>
                  <a:pt x="2140763" y="4247674"/>
                  <a:pt x="2154126" y="4350153"/>
                </a:cubicBezTo>
                <a:cubicBezTo>
                  <a:pt x="2166213" y="4442841"/>
                  <a:pt x="2179196" y="4535557"/>
                  <a:pt x="2192674" y="4625712"/>
                </a:cubicBezTo>
                <a:cubicBezTo>
                  <a:pt x="2194665" y="4639046"/>
                  <a:pt x="2206590" y="4649086"/>
                  <a:pt x="2220401" y="4649086"/>
                </a:cubicBezTo>
                <a:lnTo>
                  <a:pt x="2656389" y="4649086"/>
                </a:lnTo>
                <a:cubicBezTo>
                  <a:pt x="2670200" y="4649086"/>
                  <a:pt x="2682126" y="4639046"/>
                  <a:pt x="2684116" y="4625721"/>
                </a:cubicBezTo>
                <a:cubicBezTo>
                  <a:pt x="2697623" y="4535462"/>
                  <a:pt x="2710596" y="4442746"/>
                  <a:pt x="2722664" y="4350144"/>
                </a:cubicBezTo>
                <a:cubicBezTo>
                  <a:pt x="2736047" y="4247664"/>
                  <a:pt x="2808646" y="4163825"/>
                  <a:pt x="2907649" y="4136536"/>
                </a:cubicBezTo>
                <a:cubicBezTo>
                  <a:pt x="3046905" y="4098150"/>
                  <a:pt x="3181293" y="4042457"/>
                  <a:pt x="3307070" y="3971020"/>
                </a:cubicBezTo>
                <a:cubicBezTo>
                  <a:pt x="3396491" y="3920233"/>
                  <a:pt x="3507191" y="3928129"/>
                  <a:pt x="3589096" y="3991156"/>
                </a:cubicBezTo>
                <a:cubicBezTo>
                  <a:pt x="3663220" y="4048182"/>
                  <a:pt x="3738000" y="4104598"/>
                  <a:pt x="3811314" y="4158843"/>
                </a:cubicBezTo>
                <a:cubicBezTo>
                  <a:pt x="3822135" y="4166835"/>
                  <a:pt x="3837670" y="4165530"/>
                  <a:pt x="3847443" y="4155757"/>
                </a:cubicBezTo>
                <a:lnTo>
                  <a:pt x="4155738" y="3847471"/>
                </a:lnTo>
                <a:cubicBezTo>
                  <a:pt x="4165501" y="3837708"/>
                  <a:pt x="4166835" y="3822163"/>
                  <a:pt x="4158815" y="3811334"/>
                </a:cubicBezTo>
                <a:cubicBezTo>
                  <a:pt x="4104475" y="3737877"/>
                  <a:pt x="4048058" y="3663115"/>
                  <a:pt x="3991137" y="3589125"/>
                </a:cubicBezTo>
                <a:cubicBezTo>
                  <a:pt x="3928119" y="3507210"/>
                  <a:pt x="3920223" y="3396501"/>
                  <a:pt x="3971020" y="3307070"/>
                </a:cubicBezTo>
                <a:cubicBezTo>
                  <a:pt x="4042457" y="3181293"/>
                  <a:pt x="4098141" y="3046905"/>
                  <a:pt x="4136517" y="2907668"/>
                </a:cubicBezTo>
                <a:cubicBezTo>
                  <a:pt x="4163815" y="2808646"/>
                  <a:pt x="4247655" y="2736047"/>
                  <a:pt x="4350125" y="2722692"/>
                </a:cubicBezTo>
                <a:cubicBezTo>
                  <a:pt x="4442670" y="2710605"/>
                  <a:pt x="4535386" y="2697651"/>
                  <a:pt x="4625702" y="2684135"/>
                </a:cubicBezTo>
                <a:cubicBezTo>
                  <a:pt x="4639027" y="2682126"/>
                  <a:pt x="4649067" y="2670219"/>
                  <a:pt x="4649067" y="2656408"/>
                </a:cubicBezTo>
                <a:lnTo>
                  <a:pt x="4649095" y="2656408"/>
                </a:lnTo>
                <a:lnTo>
                  <a:pt x="4649095" y="2220420"/>
                </a:lnTo>
                <a:cubicBezTo>
                  <a:pt x="4649095" y="2206609"/>
                  <a:pt x="4639056" y="2194693"/>
                  <a:pt x="4625730" y="2192693"/>
                </a:cubicBezTo>
                <a:cubicBezTo>
                  <a:pt x="4535405" y="2179186"/>
                  <a:pt x="4442679" y="2166213"/>
                  <a:pt x="4350134" y="2154136"/>
                </a:cubicBezTo>
                <a:cubicBezTo>
                  <a:pt x="4247693" y="2140782"/>
                  <a:pt x="4163835" y="2068182"/>
                  <a:pt x="4136545" y="1969179"/>
                </a:cubicBezTo>
                <a:cubicBezTo>
                  <a:pt x="4098160" y="1829924"/>
                  <a:pt x="4042477" y="1695545"/>
                  <a:pt x="3971030" y="1569767"/>
                </a:cubicBezTo>
                <a:cubicBezTo>
                  <a:pt x="3920233" y="1480337"/>
                  <a:pt x="3928139" y="1369638"/>
                  <a:pt x="3991146" y="1287713"/>
                </a:cubicBezTo>
                <a:cubicBezTo>
                  <a:pt x="4048068" y="1213723"/>
                  <a:pt x="4104484" y="1138971"/>
                  <a:pt x="4158825" y="1065495"/>
                </a:cubicBezTo>
                <a:cubicBezTo>
                  <a:pt x="4166825" y="1054674"/>
                  <a:pt x="4165511" y="1039139"/>
                  <a:pt x="4155738" y="1029367"/>
                </a:cubicBezTo>
                <a:lnTo>
                  <a:pt x="3847452" y="721080"/>
                </a:lnTo>
                <a:cubicBezTo>
                  <a:pt x="3837689" y="711298"/>
                  <a:pt x="3822144" y="709974"/>
                  <a:pt x="3811314" y="717994"/>
                </a:cubicBezTo>
                <a:cubicBezTo>
                  <a:pt x="3738010" y="772230"/>
                  <a:pt x="3663239" y="828646"/>
                  <a:pt x="3589106" y="885672"/>
                </a:cubicBezTo>
                <a:cubicBezTo>
                  <a:pt x="3507210" y="948690"/>
                  <a:pt x="3396510" y="956576"/>
                  <a:pt x="3307089" y="905808"/>
                </a:cubicBezTo>
                <a:cubicBezTo>
                  <a:pt x="3181302" y="834371"/>
                  <a:pt x="3046923" y="778678"/>
                  <a:pt x="2907668" y="740292"/>
                </a:cubicBezTo>
                <a:cubicBezTo>
                  <a:pt x="2808665" y="713003"/>
                  <a:pt x="2736047" y="629164"/>
                  <a:pt x="2722683" y="526685"/>
                </a:cubicBezTo>
                <a:cubicBezTo>
                  <a:pt x="2710586" y="433968"/>
                  <a:pt x="2697623" y="341261"/>
                  <a:pt x="2684126" y="251107"/>
                </a:cubicBezTo>
                <a:cubicBezTo>
                  <a:pt x="2682135" y="237782"/>
                  <a:pt x="2670210" y="227743"/>
                  <a:pt x="2656398" y="227743"/>
                </a:cubicBezTo>
                <a:close/>
                <a:moveTo>
                  <a:pt x="2220401" y="0"/>
                </a:moveTo>
                <a:lnTo>
                  <a:pt x="2656389" y="0"/>
                </a:lnTo>
                <a:cubicBezTo>
                  <a:pt x="2782052" y="0"/>
                  <a:pt x="2890790" y="93459"/>
                  <a:pt x="2909335" y="217408"/>
                </a:cubicBezTo>
                <a:cubicBezTo>
                  <a:pt x="2923032" y="308962"/>
                  <a:pt x="2936195" y="403107"/>
                  <a:pt x="2948473" y="497214"/>
                </a:cubicBezTo>
                <a:cubicBezTo>
                  <a:pt x="2949959" y="508625"/>
                  <a:pt x="2957684" y="517865"/>
                  <a:pt x="2968152" y="520732"/>
                </a:cubicBezTo>
                <a:cubicBezTo>
                  <a:pt x="3125543" y="564108"/>
                  <a:pt x="3277409" y="627040"/>
                  <a:pt x="3419532" y="707774"/>
                </a:cubicBezTo>
                <a:cubicBezTo>
                  <a:pt x="3429076" y="713194"/>
                  <a:pt x="3441144" y="712174"/>
                  <a:pt x="3450231" y="705164"/>
                </a:cubicBezTo>
                <a:cubicBezTo>
                  <a:pt x="3525498" y="647262"/>
                  <a:pt x="3601412" y="589978"/>
                  <a:pt x="3675869" y="534905"/>
                </a:cubicBezTo>
                <a:cubicBezTo>
                  <a:pt x="3776643" y="460362"/>
                  <a:pt x="3919604" y="471182"/>
                  <a:pt x="4008463" y="560032"/>
                </a:cubicBezTo>
                <a:lnTo>
                  <a:pt x="4316749" y="868318"/>
                </a:lnTo>
                <a:cubicBezTo>
                  <a:pt x="4405598" y="957177"/>
                  <a:pt x="4416419" y="1100147"/>
                  <a:pt x="4341895" y="1200902"/>
                </a:cubicBezTo>
                <a:cubicBezTo>
                  <a:pt x="4286698" y="1275521"/>
                  <a:pt x="4229414" y="1351445"/>
                  <a:pt x="4171626" y="1426550"/>
                </a:cubicBezTo>
                <a:cubicBezTo>
                  <a:pt x="4164616" y="1435665"/>
                  <a:pt x="4163596" y="1447705"/>
                  <a:pt x="4169026" y="1457249"/>
                </a:cubicBezTo>
                <a:cubicBezTo>
                  <a:pt x="4249760" y="1599381"/>
                  <a:pt x="4312691" y="1751247"/>
                  <a:pt x="4356059" y="1908629"/>
                </a:cubicBezTo>
                <a:cubicBezTo>
                  <a:pt x="4358935" y="1919087"/>
                  <a:pt x="4368175" y="1926812"/>
                  <a:pt x="4379557" y="1928289"/>
                </a:cubicBezTo>
                <a:cubicBezTo>
                  <a:pt x="4473521" y="1940538"/>
                  <a:pt x="4567676" y="1953711"/>
                  <a:pt x="4659392" y="1967446"/>
                </a:cubicBezTo>
                <a:cubicBezTo>
                  <a:pt x="4783331" y="1985972"/>
                  <a:pt x="4876790" y="2094728"/>
                  <a:pt x="4876790" y="2220363"/>
                </a:cubicBezTo>
                <a:lnTo>
                  <a:pt x="4876790" y="2656360"/>
                </a:lnTo>
                <a:cubicBezTo>
                  <a:pt x="4876790" y="2782024"/>
                  <a:pt x="4783331" y="2890771"/>
                  <a:pt x="4659382" y="2909297"/>
                </a:cubicBezTo>
                <a:cubicBezTo>
                  <a:pt x="4567657" y="2923022"/>
                  <a:pt x="4473502" y="2936195"/>
                  <a:pt x="4379557" y="2948445"/>
                </a:cubicBezTo>
                <a:cubicBezTo>
                  <a:pt x="4368155" y="2949940"/>
                  <a:pt x="4358935" y="2957655"/>
                  <a:pt x="4356040" y="2968133"/>
                </a:cubicBezTo>
                <a:cubicBezTo>
                  <a:pt x="4312672" y="3125486"/>
                  <a:pt x="4249750" y="3277352"/>
                  <a:pt x="4169007" y="3419503"/>
                </a:cubicBezTo>
                <a:cubicBezTo>
                  <a:pt x="4163577" y="3429057"/>
                  <a:pt x="4164606" y="3441106"/>
                  <a:pt x="4171607" y="3450203"/>
                </a:cubicBezTo>
                <a:cubicBezTo>
                  <a:pt x="4229386" y="3525326"/>
                  <a:pt x="4286679" y="3601250"/>
                  <a:pt x="4341876" y="3675840"/>
                </a:cubicBezTo>
                <a:cubicBezTo>
                  <a:pt x="4416409" y="3776605"/>
                  <a:pt x="4405589" y="3919575"/>
                  <a:pt x="4316739" y="4008434"/>
                </a:cubicBezTo>
                <a:lnTo>
                  <a:pt x="4008453" y="4316721"/>
                </a:lnTo>
                <a:cubicBezTo>
                  <a:pt x="3919585" y="4405579"/>
                  <a:pt x="3776615" y="4416380"/>
                  <a:pt x="3675859" y="4341847"/>
                </a:cubicBezTo>
                <a:cubicBezTo>
                  <a:pt x="3601402" y="4286774"/>
                  <a:pt x="3525479" y="4229490"/>
                  <a:pt x="3450222" y="4171588"/>
                </a:cubicBezTo>
                <a:cubicBezTo>
                  <a:pt x="3441116" y="4164606"/>
                  <a:pt x="3429066" y="4163577"/>
                  <a:pt x="3419513" y="4168978"/>
                </a:cubicBezTo>
                <a:cubicBezTo>
                  <a:pt x="3277409" y="4249703"/>
                  <a:pt x="3125534" y="4312625"/>
                  <a:pt x="2968142" y="4356021"/>
                </a:cubicBezTo>
                <a:cubicBezTo>
                  <a:pt x="2957674" y="4358907"/>
                  <a:pt x="2949959" y="4368136"/>
                  <a:pt x="2948464" y="4379538"/>
                </a:cubicBezTo>
                <a:cubicBezTo>
                  <a:pt x="2936195" y="4473540"/>
                  <a:pt x="2923032" y="4567685"/>
                  <a:pt x="2909325" y="4659344"/>
                </a:cubicBezTo>
                <a:cubicBezTo>
                  <a:pt x="2890799" y="4783312"/>
                  <a:pt x="2782052" y="4876772"/>
                  <a:pt x="2656389" y="4876772"/>
                </a:cubicBezTo>
                <a:lnTo>
                  <a:pt x="2220401" y="4876772"/>
                </a:lnTo>
                <a:cubicBezTo>
                  <a:pt x="2094728" y="4876772"/>
                  <a:pt x="1985991" y="4783312"/>
                  <a:pt x="1967455" y="4659363"/>
                </a:cubicBezTo>
                <a:cubicBezTo>
                  <a:pt x="1953758" y="4567819"/>
                  <a:pt x="1940585" y="4473664"/>
                  <a:pt x="1928308" y="4379557"/>
                </a:cubicBezTo>
                <a:cubicBezTo>
                  <a:pt x="1926822" y="4368165"/>
                  <a:pt x="1919097" y="4358935"/>
                  <a:pt x="1908629" y="4356059"/>
                </a:cubicBezTo>
                <a:cubicBezTo>
                  <a:pt x="1751219" y="4312663"/>
                  <a:pt x="1599362" y="4249750"/>
                  <a:pt x="1457249" y="4169016"/>
                </a:cubicBezTo>
                <a:cubicBezTo>
                  <a:pt x="1447705" y="4163606"/>
                  <a:pt x="1435646" y="4164616"/>
                  <a:pt x="1426550" y="4171626"/>
                </a:cubicBezTo>
                <a:cubicBezTo>
                  <a:pt x="1351283" y="4229529"/>
                  <a:pt x="1275369" y="4286812"/>
                  <a:pt x="1200912" y="4341886"/>
                </a:cubicBezTo>
                <a:cubicBezTo>
                  <a:pt x="1100166" y="4416438"/>
                  <a:pt x="957186" y="4405617"/>
                  <a:pt x="868318" y="4316759"/>
                </a:cubicBezTo>
                <a:lnTo>
                  <a:pt x="560032" y="4008472"/>
                </a:lnTo>
                <a:cubicBezTo>
                  <a:pt x="471173" y="3919614"/>
                  <a:pt x="460372" y="3776634"/>
                  <a:pt x="534905" y="3675878"/>
                </a:cubicBezTo>
                <a:cubicBezTo>
                  <a:pt x="590045" y="3601326"/>
                  <a:pt x="647328" y="3525412"/>
                  <a:pt x="705164" y="3450241"/>
                </a:cubicBezTo>
                <a:cubicBezTo>
                  <a:pt x="712165" y="3441144"/>
                  <a:pt x="713194" y="3429095"/>
                  <a:pt x="707774" y="3419541"/>
                </a:cubicBezTo>
                <a:cubicBezTo>
                  <a:pt x="627031" y="3277391"/>
                  <a:pt x="564099" y="3125524"/>
                  <a:pt x="520732" y="2968161"/>
                </a:cubicBezTo>
                <a:cubicBezTo>
                  <a:pt x="517855" y="2957693"/>
                  <a:pt x="508635" y="2949978"/>
                  <a:pt x="497233" y="2948483"/>
                </a:cubicBezTo>
                <a:cubicBezTo>
                  <a:pt x="403317" y="2936233"/>
                  <a:pt x="309162" y="2923070"/>
                  <a:pt x="217398" y="2909335"/>
                </a:cubicBezTo>
                <a:cubicBezTo>
                  <a:pt x="93459" y="2890799"/>
                  <a:pt x="0" y="2782052"/>
                  <a:pt x="0" y="2656389"/>
                </a:cubicBezTo>
                <a:lnTo>
                  <a:pt x="0" y="2220392"/>
                </a:lnTo>
                <a:cubicBezTo>
                  <a:pt x="0" y="2094738"/>
                  <a:pt x="93459" y="1985981"/>
                  <a:pt x="217417" y="1967455"/>
                </a:cubicBezTo>
                <a:cubicBezTo>
                  <a:pt x="309181" y="1953720"/>
                  <a:pt x="403326" y="1940557"/>
                  <a:pt x="497243" y="1928298"/>
                </a:cubicBezTo>
                <a:cubicBezTo>
                  <a:pt x="508635" y="1926803"/>
                  <a:pt x="517874" y="1919078"/>
                  <a:pt x="520741" y="1908629"/>
                </a:cubicBezTo>
                <a:cubicBezTo>
                  <a:pt x="564108" y="1751276"/>
                  <a:pt x="627031" y="1599409"/>
                  <a:pt x="707783" y="1457249"/>
                </a:cubicBezTo>
                <a:cubicBezTo>
                  <a:pt x="713203" y="1447695"/>
                  <a:pt x="712174" y="1435646"/>
                  <a:pt x="705174" y="1426550"/>
                </a:cubicBezTo>
                <a:cubicBezTo>
                  <a:pt x="647481" y="1351559"/>
                  <a:pt x="590197" y="1275655"/>
                  <a:pt x="534914" y="1200921"/>
                </a:cubicBezTo>
                <a:cubicBezTo>
                  <a:pt x="460372" y="1100175"/>
                  <a:pt x="471182" y="957196"/>
                  <a:pt x="560041" y="868327"/>
                </a:cubicBezTo>
                <a:lnTo>
                  <a:pt x="868327" y="560041"/>
                </a:lnTo>
                <a:cubicBezTo>
                  <a:pt x="957167" y="471202"/>
                  <a:pt x="1100128" y="460362"/>
                  <a:pt x="1200912" y="534895"/>
                </a:cubicBezTo>
                <a:cubicBezTo>
                  <a:pt x="1275378" y="589978"/>
                  <a:pt x="1351302" y="647262"/>
                  <a:pt x="1426559" y="705164"/>
                </a:cubicBezTo>
                <a:cubicBezTo>
                  <a:pt x="1435665" y="712146"/>
                  <a:pt x="1447724" y="713194"/>
                  <a:pt x="1457277" y="707774"/>
                </a:cubicBezTo>
                <a:cubicBezTo>
                  <a:pt x="1599371" y="627050"/>
                  <a:pt x="1751247" y="564127"/>
                  <a:pt x="1908638" y="520732"/>
                </a:cubicBezTo>
                <a:cubicBezTo>
                  <a:pt x="1919116" y="517855"/>
                  <a:pt x="1926831" y="508635"/>
                  <a:pt x="1928327" y="497233"/>
                </a:cubicBezTo>
                <a:cubicBezTo>
                  <a:pt x="1940604" y="403107"/>
                  <a:pt x="1953768" y="308972"/>
                  <a:pt x="1967474" y="217398"/>
                </a:cubicBezTo>
                <a:cubicBezTo>
                  <a:pt x="1985991" y="93459"/>
                  <a:pt x="2094728" y="0"/>
                  <a:pt x="222040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84A1B52-1E22-4128-BD38-03AED80487E7}"/>
              </a:ext>
            </a:extLst>
          </p:cNvPr>
          <p:cNvSpPr>
            <a:spLocks noChangeAspect="1"/>
          </p:cNvSpPr>
          <p:nvPr/>
        </p:nvSpPr>
        <p:spPr>
          <a:xfrm>
            <a:off x="2069111" y="2058341"/>
            <a:ext cx="853440" cy="853458"/>
          </a:xfrm>
          <a:custGeom>
            <a:avLst/>
            <a:gdLst>
              <a:gd name="connsiteX0" fmla="*/ 1335249 w 4876688"/>
              <a:gd name="connsiteY0" fmla="*/ 3000147 h 4876795"/>
              <a:gd name="connsiteX1" fmla="*/ 2050219 w 4876688"/>
              <a:gd name="connsiteY1" fmla="*/ 3613058 h 4876795"/>
              <a:gd name="connsiteX2" fmla="*/ 2027597 w 4876688"/>
              <a:gd name="connsiteY2" fmla="*/ 3577563 h 4876795"/>
              <a:gd name="connsiteX3" fmla="*/ 1822996 w 4876688"/>
              <a:gd name="connsiteY3" fmla="*/ 3000147 h 4876795"/>
              <a:gd name="connsiteX4" fmla="*/ 3053693 w 4876688"/>
              <a:gd name="connsiteY4" fmla="*/ 3000072 h 4876795"/>
              <a:gd name="connsiteX5" fmla="*/ 2849128 w 4876688"/>
              <a:gd name="connsiteY5" fmla="*/ 3577525 h 4876795"/>
              <a:gd name="connsiteX6" fmla="*/ 2826507 w 4876688"/>
              <a:gd name="connsiteY6" fmla="*/ 3613021 h 4876795"/>
              <a:gd name="connsiteX7" fmla="*/ 3541477 w 4876688"/>
              <a:gd name="connsiteY7" fmla="*/ 3000072 h 4876795"/>
              <a:gd name="connsiteX8" fmla="*/ 2017328 w 4876688"/>
              <a:gd name="connsiteY8" fmla="*/ 3000072 h 4876795"/>
              <a:gd name="connsiteX9" fmla="*/ 2438363 w 4876688"/>
              <a:gd name="connsiteY9" fmla="*/ 3676422 h 4876795"/>
              <a:gd name="connsiteX10" fmla="*/ 2859360 w 4876688"/>
              <a:gd name="connsiteY10" fmla="*/ 3000072 h 4876795"/>
              <a:gd name="connsiteX11" fmla="*/ 3080891 w 4876688"/>
              <a:gd name="connsiteY11" fmla="*/ 2047684 h 4876795"/>
              <a:gd name="connsiteX12" fmla="*/ 3105076 w 4876688"/>
              <a:gd name="connsiteY12" fmla="*/ 2438209 h 4876795"/>
              <a:gd name="connsiteX13" fmla="*/ 3083235 w 4876688"/>
              <a:gd name="connsiteY13" fmla="*/ 2809684 h 4876795"/>
              <a:gd name="connsiteX14" fmla="*/ 3619612 w 4876688"/>
              <a:gd name="connsiteY14" fmla="*/ 2809684 h 4876795"/>
              <a:gd name="connsiteX15" fmla="*/ 3676576 w 4876688"/>
              <a:gd name="connsiteY15" fmla="*/ 2438209 h 4876795"/>
              <a:gd name="connsiteX16" fmla="*/ 3613398 w 4876688"/>
              <a:gd name="connsiteY16" fmla="*/ 2047684 h 4876795"/>
              <a:gd name="connsiteX17" fmla="*/ 1914488 w 4876688"/>
              <a:gd name="connsiteY17" fmla="*/ 1866709 h 4876795"/>
              <a:gd name="connsiteX18" fmla="*/ 2009738 w 4876688"/>
              <a:gd name="connsiteY18" fmla="*/ 1961959 h 4876795"/>
              <a:gd name="connsiteX19" fmla="*/ 1914488 w 4876688"/>
              <a:gd name="connsiteY19" fmla="*/ 2057209 h 4876795"/>
              <a:gd name="connsiteX20" fmla="*/ 1819238 w 4876688"/>
              <a:gd name="connsiteY20" fmla="*/ 1961959 h 4876795"/>
              <a:gd name="connsiteX21" fmla="*/ 1914488 w 4876688"/>
              <a:gd name="connsiteY21" fmla="*/ 1866709 h 4876795"/>
              <a:gd name="connsiteX22" fmla="*/ 2828181 w 4876688"/>
              <a:gd name="connsiteY22" fmla="*/ 1264327 h 4876795"/>
              <a:gd name="connsiteX23" fmla="*/ 3050084 w 4876688"/>
              <a:gd name="connsiteY23" fmla="*/ 1857184 h 4876795"/>
              <a:gd name="connsiteX24" fmla="*/ 3531394 w 4876688"/>
              <a:gd name="connsiteY24" fmla="*/ 1857184 h 4876795"/>
              <a:gd name="connsiteX25" fmla="*/ 2828181 w 4876688"/>
              <a:gd name="connsiteY25" fmla="*/ 1264327 h 4876795"/>
              <a:gd name="connsiteX26" fmla="*/ 2438363 w 4876688"/>
              <a:gd name="connsiteY26" fmla="*/ 1199959 h 4876795"/>
              <a:gd name="connsiteX27" fmla="*/ 2087166 w 4876688"/>
              <a:gd name="connsiteY27" fmla="*/ 1621775 h 4876795"/>
              <a:gd name="connsiteX28" fmla="*/ 1965610 w 4876688"/>
              <a:gd name="connsiteY28" fmla="*/ 1679818 h 4876795"/>
              <a:gd name="connsiteX29" fmla="*/ 1907530 w 4876688"/>
              <a:gd name="connsiteY29" fmla="*/ 1558262 h 4876795"/>
              <a:gd name="connsiteX30" fmla="*/ 2051968 w 4876688"/>
              <a:gd name="connsiteY30" fmla="*/ 1261760 h 4876795"/>
              <a:gd name="connsiteX31" fmla="*/ 1345183 w 4876688"/>
              <a:gd name="connsiteY31" fmla="*/ 1857184 h 4876795"/>
              <a:gd name="connsiteX32" fmla="*/ 1533674 w 4876688"/>
              <a:gd name="connsiteY32" fmla="*/ 1857184 h 4876795"/>
              <a:gd name="connsiteX33" fmla="*/ 1628924 w 4876688"/>
              <a:gd name="connsiteY33" fmla="*/ 1952434 h 4876795"/>
              <a:gd name="connsiteX34" fmla="*/ 1533674 w 4876688"/>
              <a:gd name="connsiteY34" fmla="*/ 2047684 h 4876795"/>
              <a:gd name="connsiteX35" fmla="*/ 1263290 w 4876688"/>
              <a:gd name="connsiteY35" fmla="*/ 2047684 h 4876795"/>
              <a:gd name="connsiteX36" fmla="*/ 1200113 w 4876688"/>
              <a:gd name="connsiteY36" fmla="*/ 2438209 h 4876795"/>
              <a:gd name="connsiteX37" fmla="*/ 1257114 w 4876688"/>
              <a:gd name="connsiteY37" fmla="*/ 2809684 h 4876795"/>
              <a:gd name="connsiteX38" fmla="*/ 1793453 w 4876688"/>
              <a:gd name="connsiteY38" fmla="*/ 2809684 h 4876795"/>
              <a:gd name="connsiteX39" fmla="*/ 1771613 w 4876688"/>
              <a:gd name="connsiteY39" fmla="*/ 2438209 h 4876795"/>
              <a:gd name="connsiteX40" fmla="*/ 1773175 w 4876688"/>
              <a:gd name="connsiteY40" fmla="*/ 2337117 h 4876795"/>
              <a:gd name="connsiteX41" fmla="*/ 1871476 w 4876688"/>
              <a:gd name="connsiteY41" fmla="*/ 2244993 h 4876795"/>
              <a:gd name="connsiteX42" fmla="*/ 1963601 w 4876688"/>
              <a:gd name="connsiteY42" fmla="*/ 2343256 h 4876795"/>
              <a:gd name="connsiteX43" fmla="*/ 1962113 w 4876688"/>
              <a:gd name="connsiteY43" fmla="*/ 2438209 h 4876795"/>
              <a:gd name="connsiteX44" fmla="*/ 1985516 w 4876688"/>
              <a:gd name="connsiteY44" fmla="*/ 2809684 h 4876795"/>
              <a:gd name="connsiteX45" fmla="*/ 2891210 w 4876688"/>
              <a:gd name="connsiteY45" fmla="*/ 2809684 h 4876795"/>
              <a:gd name="connsiteX46" fmla="*/ 2914576 w 4876688"/>
              <a:gd name="connsiteY46" fmla="*/ 2438209 h 4876795"/>
              <a:gd name="connsiteX47" fmla="*/ 2888717 w 4876688"/>
              <a:gd name="connsiteY47" fmla="*/ 2047684 h 4876795"/>
              <a:gd name="connsiteX48" fmla="*/ 2295302 w 4876688"/>
              <a:gd name="connsiteY48" fmla="*/ 2047684 h 4876795"/>
              <a:gd name="connsiteX49" fmla="*/ 2200052 w 4876688"/>
              <a:gd name="connsiteY49" fmla="*/ 1952434 h 4876795"/>
              <a:gd name="connsiteX50" fmla="*/ 2295302 w 4876688"/>
              <a:gd name="connsiteY50" fmla="*/ 1857184 h 4876795"/>
              <a:gd name="connsiteX51" fmla="*/ 2855379 w 4876688"/>
              <a:gd name="connsiteY51" fmla="*/ 1857184 h 4876795"/>
              <a:gd name="connsiteX52" fmla="*/ 2438363 w 4876688"/>
              <a:gd name="connsiteY52" fmla="*/ 1199959 h 4876795"/>
              <a:gd name="connsiteX53" fmla="*/ 2438363 w 4876688"/>
              <a:gd name="connsiteY53" fmla="*/ 1009459 h 4876795"/>
              <a:gd name="connsiteX54" fmla="*/ 3867076 w 4876688"/>
              <a:gd name="connsiteY54" fmla="*/ 2438209 h 4876795"/>
              <a:gd name="connsiteX55" fmla="*/ 2438363 w 4876688"/>
              <a:gd name="connsiteY55" fmla="*/ 3866922 h 4876795"/>
              <a:gd name="connsiteX56" fmla="*/ 1009613 w 4876688"/>
              <a:gd name="connsiteY56" fmla="*/ 2438209 h 4876795"/>
              <a:gd name="connsiteX57" fmla="*/ 2438363 w 4876688"/>
              <a:gd name="connsiteY57" fmla="*/ 1009459 h 4876795"/>
              <a:gd name="connsiteX58" fmla="*/ 2438684 w 4876688"/>
              <a:gd name="connsiteY58" fmla="*/ 190402 h 4876795"/>
              <a:gd name="connsiteX59" fmla="*/ 2152613 w 4876688"/>
              <a:gd name="connsiteY59" fmla="*/ 208875 h 4876795"/>
              <a:gd name="connsiteX60" fmla="*/ 2152613 w 4876688"/>
              <a:gd name="connsiteY60" fmla="*/ 570453 h 4876795"/>
              <a:gd name="connsiteX61" fmla="*/ 2076338 w 4876688"/>
              <a:gd name="connsiteY61" fmla="*/ 663806 h 4876795"/>
              <a:gd name="connsiteX62" fmla="*/ 1433736 w 4876688"/>
              <a:gd name="connsiteY62" fmla="*/ 927790 h 4876795"/>
              <a:gd name="connsiteX63" fmla="*/ 1313743 w 4876688"/>
              <a:gd name="connsiteY63" fmla="*/ 915772 h 4876795"/>
              <a:gd name="connsiteX64" fmla="*/ 1097942 w 4876688"/>
              <a:gd name="connsiteY64" fmla="*/ 699934 h 4876795"/>
              <a:gd name="connsiteX65" fmla="*/ 693911 w 4876688"/>
              <a:gd name="connsiteY65" fmla="*/ 1103965 h 4876795"/>
              <a:gd name="connsiteX66" fmla="*/ 909712 w 4876688"/>
              <a:gd name="connsiteY66" fmla="*/ 1319766 h 4876795"/>
              <a:gd name="connsiteX67" fmla="*/ 921730 w 4876688"/>
              <a:gd name="connsiteY67" fmla="*/ 1439796 h 4876795"/>
              <a:gd name="connsiteX68" fmla="*/ 657746 w 4876688"/>
              <a:gd name="connsiteY68" fmla="*/ 2076222 h 4876795"/>
              <a:gd name="connsiteX69" fmla="*/ 564430 w 4876688"/>
              <a:gd name="connsiteY69" fmla="*/ 2152459 h 4876795"/>
              <a:gd name="connsiteX70" fmla="*/ 209029 w 4876688"/>
              <a:gd name="connsiteY70" fmla="*/ 2152459 h 4876795"/>
              <a:gd name="connsiteX71" fmla="*/ 190500 w 4876688"/>
              <a:gd name="connsiteY71" fmla="*/ 2438209 h 4876795"/>
              <a:gd name="connsiteX72" fmla="*/ 209029 w 4876688"/>
              <a:gd name="connsiteY72" fmla="*/ 2723959 h 4876795"/>
              <a:gd name="connsiteX73" fmla="*/ 564430 w 4876688"/>
              <a:gd name="connsiteY73" fmla="*/ 2723959 h 4876795"/>
              <a:gd name="connsiteX74" fmla="*/ 657746 w 4876688"/>
              <a:gd name="connsiteY74" fmla="*/ 2800159 h 4876795"/>
              <a:gd name="connsiteX75" fmla="*/ 921767 w 4876688"/>
              <a:gd name="connsiteY75" fmla="*/ 3434539 h 4876795"/>
              <a:gd name="connsiteX76" fmla="*/ 909712 w 4876688"/>
              <a:gd name="connsiteY76" fmla="*/ 3554532 h 4876795"/>
              <a:gd name="connsiteX77" fmla="*/ 693911 w 4876688"/>
              <a:gd name="connsiteY77" fmla="*/ 3770333 h 4876795"/>
              <a:gd name="connsiteX78" fmla="*/ 1097942 w 4876688"/>
              <a:gd name="connsiteY78" fmla="*/ 4174364 h 4876795"/>
              <a:gd name="connsiteX79" fmla="*/ 1313743 w 4876688"/>
              <a:gd name="connsiteY79" fmla="*/ 3958563 h 4876795"/>
              <a:gd name="connsiteX80" fmla="*/ 1433736 w 4876688"/>
              <a:gd name="connsiteY80" fmla="*/ 3946508 h 4876795"/>
              <a:gd name="connsiteX81" fmla="*/ 2066850 w 4876688"/>
              <a:gd name="connsiteY81" fmla="*/ 4210529 h 4876795"/>
              <a:gd name="connsiteX82" fmla="*/ 2143088 w 4876688"/>
              <a:gd name="connsiteY82" fmla="*/ 4303844 h 4876795"/>
              <a:gd name="connsiteX83" fmla="*/ 2143088 w 4876688"/>
              <a:gd name="connsiteY83" fmla="*/ 4667580 h 4876795"/>
              <a:gd name="connsiteX84" fmla="*/ 2714588 w 4876688"/>
              <a:gd name="connsiteY84" fmla="*/ 4667580 h 4876795"/>
              <a:gd name="connsiteX85" fmla="*/ 2714588 w 4876688"/>
              <a:gd name="connsiteY85" fmla="*/ 4303844 h 4876795"/>
              <a:gd name="connsiteX86" fmla="*/ 2790788 w 4876688"/>
              <a:gd name="connsiteY86" fmla="*/ 4210529 h 4876795"/>
              <a:gd name="connsiteX87" fmla="*/ 3428479 w 4876688"/>
              <a:gd name="connsiteY87" fmla="*/ 3946545 h 4876795"/>
              <a:gd name="connsiteX88" fmla="*/ 3548509 w 4876688"/>
              <a:gd name="connsiteY88" fmla="*/ 3958563 h 4876795"/>
              <a:gd name="connsiteX89" fmla="*/ 3764310 w 4876688"/>
              <a:gd name="connsiteY89" fmla="*/ 4174364 h 4876795"/>
              <a:gd name="connsiteX90" fmla="*/ 4168304 w 4876688"/>
              <a:gd name="connsiteY90" fmla="*/ 3770333 h 4876795"/>
              <a:gd name="connsiteX91" fmla="*/ 3952503 w 4876688"/>
              <a:gd name="connsiteY91" fmla="*/ 3554532 h 4876795"/>
              <a:gd name="connsiteX92" fmla="*/ 3940485 w 4876688"/>
              <a:gd name="connsiteY92" fmla="*/ 3434539 h 4876795"/>
              <a:gd name="connsiteX93" fmla="*/ 4204469 w 4876688"/>
              <a:gd name="connsiteY93" fmla="*/ 2800196 h 4876795"/>
              <a:gd name="connsiteX94" fmla="*/ 4297784 w 4876688"/>
              <a:gd name="connsiteY94" fmla="*/ 2723959 h 4876795"/>
              <a:gd name="connsiteX95" fmla="*/ 4667696 w 4876688"/>
              <a:gd name="connsiteY95" fmla="*/ 2723959 h 4876795"/>
              <a:gd name="connsiteX96" fmla="*/ 4686226 w 4876688"/>
              <a:gd name="connsiteY96" fmla="*/ 2438209 h 4876795"/>
              <a:gd name="connsiteX97" fmla="*/ 4667696 w 4876688"/>
              <a:gd name="connsiteY97" fmla="*/ 2152459 h 4876795"/>
              <a:gd name="connsiteX98" fmla="*/ 4297784 w 4876688"/>
              <a:gd name="connsiteY98" fmla="*/ 2152459 h 4876795"/>
              <a:gd name="connsiteX99" fmla="*/ 4204469 w 4876688"/>
              <a:gd name="connsiteY99" fmla="*/ 2076185 h 4876795"/>
              <a:gd name="connsiteX100" fmla="*/ 3940485 w 4876688"/>
              <a:gd name="connsiteY100" fmla="*/ 1439796 h 4876795"/>
              <a:gd name="connsiteX101" fmla="*/ 3952503 w 4876688"/>
              <a:gd name="connsiteY101" fmla="*/ 1319766 h 4876795"/>
              <a:gd name="connsiteX102" fmla="*/ 4168304 w 4876688"/>
              <a:gd name="connsiteY102" fmla="*/ 1103965 h 4876795"/>
              <a:gd name="connsiteX103" fmla="*/ 3764272 w 4876688"/>
              <a:gd name="connsiteY103" fmla="*/ 699934 h 4876795"/>
              <a:gd name="connsiteX104" fmla="*/ 3548472 w 4876688"/>
              <a:gd name="connsiteY104" fmla="*/ 915660 h 4876795"/>
              <a:gd name="connsiteX105" fmla="*/ 3428516 w 4876688"/>
              <a:gd name="connsiteY105" fmla="*/ 927715 h 4876795"/>
              <a:gd name="connsiteX106" fmla="*/ 2800350 w 4876688"/>
              <a:gd name="connsiteY106" fmla="*/ 663806 h 4876795"/>
              <a:gd name="connsiteX107" fmla="*/ 2724113 w 4876688"/>
              <a:gd name="connsiteY107" fmla="*/ 570453 h 4876795"/>
              <a:gd name="connsiteX108" fmla="*/ 2724113 w 4876688"/>
              <a:gd name="connsiteY108" fmla="*/ 208875 h 4876795"/>
              <a:gd name="connsiteX109" fmla="*/ 2438684 w 4876688"/>
              <a:gd name="connsiteY109" fmla="*/ 190402 h 4876795"/>
              <a:gd name="connsiteX110" fmla="*/ 2438916 w 4876688"/>
              <a:gd name="connsiteY110" fmla="*/ 0 h 4876795"/>
              <a:gd name="connsiteX111" fmla="*/ 2835176 w 4876688"/>
              <a:gd name="connsiteY111" fmla="*/ 32886 h 4876795"/>
              <a:gd name="connsiteX112" fmla="*/ 2914613 w 4876688"/>
              <a:gd name="connsiteY112" fmla="*/ 126797 h 4876795"/>
              <a:gd name="connsiteX113" fmla="*/ 2914613 w 4876688"/>
              <a:gd name="connsiteY113" fmla="*/ 494328 h 4876795"/>
              <a:gd name="connsiteX114" fmla="*/ 3467844 w 4876688"/>
              <a:gd name="connsiteY114" fmla="*/ 726946 h 4876795"/>
              <a:gd name="connsiteX115" fmla="*/ 3687626 w 4876688"/>
              <a:gd name="connsiteY115" fmla="*/ 507201 h 4876795"/>
              <a:gd name="connsiteX116" fmla="*/ 3810260 w 4876688"/>
              <a:gd name="connsiteY116" fmla="*/ 497007 h 4876795"/>
              <a:gd name="connsiteX117" fmla="*/ 4371268 w 4876688"/>
              <a:gd name="connsiteY117" fmla="*/ 1058014 h 4876795"/>
              <a:gd name="connsiteX118" fmla="*/ 4361073 w 4876688"/>
              <a:gd name="connsiteY118" fmla="*/ 1180649 h 4876795"/>
              <a:gd name="connsiteX119" fmla="*/ 4141217 w 4876688"/>
              <a:gd name="connsiteY119" fmla="*/ 1400505 h 4876795"/>
              <a:gd name="connsiteX120" fmla="*/ 4374096 w 4876688"/>
              <a:gd name="connsiteY120" fmla="*/ 1961959 h 4876795"/>
              <a:gd name="connsiteX121" fmla="*/ 4749738 w 4876688"/>
              <a:gd name="connsiteY121" fmla="*/ 1961959 h 4876795"/>
              <a:gd name="connsiteX122" fmla="*/ 4843649 w 4876688"/>
              <a:gd name="connsiteY122" fmla="*/ 2041396 h 4876795"/>
              <a:gd name="connsiteX123" fmla="*/ 4876688 w 4876688"/>
              <a:gd name="connsiteY123" fmla="*/ 2438172 h 4876795"/>
              <a:gd name="connsiteX124" fmla="*/ 4843649 w 4876688"/>
              <a:gd name="connsiteY124" fmla="*/ 2834985 h 4876795"/>
              <a:gd name="connsiteX125" fmla="*/ 4749738 w 4876688"/>
              <a:gd name="connsiteY125" fmla="*/ 2914422 h 4876795"/>
              <a:gd name="connsiteX126" fmla="*/ 4374021 w 4876688"/>
              <a:gd name="connsiteY126" fmla="*/ 2914422 h 4876795"/>
              <a:gd name="connsiteX127" fmla="*/ 4141217 w 4876688"/>
              <a:gd name="connsiteY127" fmla="*/ 3473830 h 4876795"/>
              <a:gd name="connsiteX128" fmla="*/ 4361036 w 4876688"/>
              <a:gd name="connsiteY128" fmla="*/ 3693649 h 4876795"/>
              <a:gd name="connsiteX129" fmla="*/ 4371268 w 4876688"/>
              <a:gd name="connsiteY129" fmla="*/ 3816283 h 4876795"/>
              <a:gd name="connsiteX130" fmla="*/ 3810260 w 4876688"/>
              <a:gd name="connsiteY130" fmla="*/ 4377291 h 4876795"/>
              <a:gd name="connsiteX131" fmla="*/ 3687626 w 4876688"/>
              <a:gd name="connsiteY131" fmla="*/ 4367096 h 4876795"/>
              <a:gd name="connsiteX132" fmla="*/ 3467770 w 4876688"/>
              <a:gd name="connsiteY132" fmla="*/ 4147240 h 4876795"/>
              <a:gd name="connsiteX133" fmla="*/ 2905088 w 4876688"/>
              <a:gd name="connsiteY133" fmla="*/ 4380081 h 4876795"/>
              <a:gd name="connsiteX134" fmla="*/ 2905088 w 4876688"/>
              <a:gd name="connsiteY134" fmla="*/ 4749585 h 4876795"/>
              <a:gd name="connsiteX135" fmla="*/ 2825651 w 4876688"/>
              <a:gd name="connsiteY135" fmla="*/ 4843495 h 4876795"/>
              <a:gd name="connsiteX136" fmla="*/ 2428875 w 4876688"/>
              <a:gd name="connsiteY136" fmla="*/ 4876795 h 4876795"/>
              <a:gd name="connsiteX137" fmla="*/ 2032025 w 4876688"/>
              <a:gd name="connsiteY137" fmla="*/ 4843495 h 4876795"/>
              <a:gd name="connsiteX138" fmla="*/ 1952588 w 4876688"/>
              <a:gd name="connsiteY138" fmla="*/ 4749585 h 4876795"/>
              <a:gd name="connsiteX139" fmla="*/ 1952588 w 4876688"/>
              <a:gd name="connsiteY139" fmla="*/ 4380044 h 4876795"/>
              <a:gd name="connsiteX140" fmla="*/ 1394445 w 4876688"/>
              <a:gd name="connsiteY140" fmla="*/ 4147240 h 4876795"/>
              <a:gd name="connsiteX141" fmla="*/ 1174589 w 4876688"/>
              <a:gd name="connsiteY141" fmla="*/ 4367096 h 4876795"/>
              <a:gd name="connsiteX142" fmla="*/ 1051991 w 4876688"/>
              <a:gd name="connsiteY142" fmla="*/ 4377291 h 4876795"/>
              <a:gd name="connsiteX143" fmla="*/ 490947 w 4876688"/>
              <a:gd name="connsiteY143" fmla="*/ 3816246 h 4876795"/>
              <a:gd name="connsiteX144" fmla="*/ 501178 w 4876688"/>
              <a:gd name="connsiteY144" fmla="*/ 3693649 h 4876795"/>
              <a:gd name="connsiteX145" fmla="*/ 721035 w 4876688"/>
              <a:gd name="connsiteY145" fmla="*/ 3473793 h 4876795"/>
              <a:gd name="connsiteX146" fmla="*/ 488193 w 4876688"/>
              <a:gd name="connsiteY146" fmla="*/ 2914422 h 4876795"/>
              <a:gd name="connsiteX147" fmla="*/ 126950 w 4876688"/>
              <a:gd name="connsiteY147" fmla="*/ 2914422 h 4876795"/>
              <a:gd name="connsiteX148" fmla="*/ 33040 w 4876688"/>
              <a:gd name="connsiteY148" fmla="*/ 2834985 h 4876795"/>
              <a:gd name="connsiteX149" fmla="*/ 0 w 4876688"/>
              <a:gd name="connsiteY149" fmla="*/ 2438172 h 4876795"/>
              <a:gd name="connsiteX150" fmla="*/ 33040 w 4876688"/>
              <a:gd name="connsiteY150" fmla="*/ 2041396 h 4876795"/>
              <a:gd name="connsiteX151" fmla="*/ 126950 w 4876688"/>
              <a:gd name="connsiteY151" fmla="*/ 1961959 h 4876795"/>
              <a:gd name="connsiteX152" fmla="*/ 488193 w 4876688"/>
              <a:gd name="connsiteY152" fmla="*/ 1961959 h 4876795"/>
              <a:gd name="connsiteX153" fmla="*/ 721035 w 4876688"/>
              <a:gd name="connsiteY153" fmla="*/ 1400468 h 4876795"/>
              <a:gd name="connsiteX154" fmla="*/ 501178 w 4876688"/>
              <a:gd name="connsiteY154" fmla="*/ 1180649 h 4876795"/>
              <a:gd name="connsiteX155" fmla="*/ 490984 w 4876688"/>
              <a:gd name="connsiteY155" fmla="*/ 1058014 h 4876795"/>
              <a:gd name="connsiteX156" fmla="*/ 1051991 w 4876688"/>
              <a:gd name="connsiteY156" fmla="*/ 496969 h 4876795"/>
              <a:gd name="connsiteX157" fmla="*/ 1174626 w 4876688"/>
              <a:gd name="connsiteY157" fmla="*/ 507201 h 4876795"/>
              <a:gd name="connsiteX158" fmla="*/ 1394557 w 4876688"/>
              <a:gd name="connsiteY158" fmla="*/ 727132 h 4876795"/>
              <a:gd name="connsiteX159" fmla="*/ 1962113 w 4876688"/>
              <a:gd name="connsiteY159" fmla="*/ 494179 h 4876795"/>
              <a:gd name="connsiteX160" fmla="*/ 1962113 w 4876688"/>
              <a:gd name="connsiteY160" fmla="*/ 126797 h 4876795"/>
              <a:gd name="connsiteX161" fmla="*/ 2041624 w 4876688"/>
              <a:gd name="connsiteY161" fmla="*/ 32886 h 4876795"/>
              <a:gd name="connsiteX162" fmla="*/ 2438916 w 4876688"/>
              <a:gd name="connsiteY162" fmla="*/ 0 h 487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876688" h="4876795">
                <a:moveTo>
                  <a:pt x="1335249" y="3000147"/>
                </a:moveTo>
                <a:cubicBezTo>
                  <a:pt x="1484672" y="3291924"/>
                  <a:pt x="1744563" y="3511074"/>
                  <a:pt x="2050219" y="3613058"/>
                </a:cubicBezTo>
                <a:cubicBezTo>
                  <a:pt x="2042666" y="3601673"/>
                  <a:pt x="2035113" y="3589915"/>
                  <a:pt x="2027597" y="3577563"/>
                </a:cubicBezTo>
                <a:cubicBezTo>
                  <a:pt x="1937110" y="3428400"/>
                  <a:pt x="1867012" y="3229975"/>
                  <a:pt x="1822996" y="3000147"/>
                </a:cubicBezTo>
                <a:close/>
                <a:moveTo>
                  <a:pt x="3053693" y="3000072"/>
                </a:moveTo>
                <a:cubicBezTo>
                  <a:pt x="3009714" y="3229863"/>
                  <a:pt x="2939616" y="3428400"/>
                  <a:pt x="2849128" y="3577525"/>
                </a:cubicBezTo>
                <a:cubicBezTo>
                  <a:pt x="2841613" y="3589915"/>
                  <a:pt x="2834060" y="3601673"/>
                  <a:pt x="2826507" y="3613021"/>
                </a:cubicBezTo>
                <a:cubicBezTo>
                  <a:pt x="3132162" y="3511074"/>
                  <a:pt x="3392016" y="3291850"/>
                  <a:pt x="3541477" y="3000072"/>
                </a:cubicBezTo>
                <a:close/>
                <a:moveTo>
                  <a:pt x="2017328" y="3000072"/>
                </a:moveTo>
                <a:cubicBezTo>
                  <a:pt x="2100635" y="3397890"/>
                  <a:pt x="2270671" y="3676422"/>
                  <a:pt x="2438363" y="3676422"/>
                </a:cubicBezTo>
                <a:cubicBezTo>
                  <a:pt x="2606055" y="3676422"/>
                  <a:pt x="2776054" y="3397890"/>
                  <a:pt x="2859360" y="3000072"/>
                </a:cubicBezTo>
                <a:close/>
                <a:moveTo>
                  <a:pt x="3080891" y="2047684"/>
                </a:moveTo>
                <a:cubicBezTo>
                  <a:pt x="3096927" y="2174262"/>
                  <a:pt x="3105076" y="2305119"/>
                  <a:pt x="3105076" y="2438209"/>
                </a:cubicBezTo>
                <a:cubicBezTo>
                  <a:pt x="3105076" y="2564638"/>
                  <a:pt x="3097709" y="2689133"/>
                  <a:pt x="3083235" y="2809684"/>
                </a:cubicBezTo>
                <a:lnTo>
                  <a:pt x="3619612" y="2809684"/>
                </a:lnTo>
                <a:cubicBezTo>
                  <a:pt x="3657377" y="2689840"/>
                  <a:pt x="3676576" y="2565196"/>
                  <a:pt x="3676576" y="2438209"/>
                </a:cubicBezTo>
                <a:cubicBezTo>
                  <a:pt x="3676576" y="2304226"/>
                  <a:pt x="3655330" y="2173183"/>
                  <a:pt x="3613398" y="2047684"/>
                </a:cubicBezTo>
                <a:close/>
                <a:moveTo>
                  <a:pt x="1914488" y="1866709"/>
                </a:moveTo>
                <a:cubicBezTo>
                  <a:pt x="1967061" y="1866709"/>
                  <a:pt x="2009738" y="1909385"/>
                  <a:pt x="2009738" y="1961959"/>
                </a:cubicBezTo>
                <a:cubicBezTo>
                  <a:pt x="2009738" y="2014532"/>
                  <a:pt x="1967061" y="2057209"/>
                  <a:pt x="1914488" y="2057209"/>
                </a:cubicBezTo>
                <a:cubicBezTo>
                  <a:pt x="1861914" y="2057209"/>
                  <a:pt x="1819238" y="2014532"/>
                  <a:pt x="1819238" y="1961959"/>
                </a:cubicBezTo>
                <a:cubicBezTo>
                  <a:pt x="1819238" y="1909385"/>
                  <a:pt x="1861914" y="1866709"/>
                  <a:pt x="1914488" y="1866709"/>
                </a:cubicBezTo>
                <a:close/>
                <a:moveTo>
                  <a:pt x="2828181" y="1264327"/>
                </a:moveTo>
                <a:cubicBezTo>
                  <a:pt x="2924473" y="1409099"/>
                  <a:pt x="3001194" y="1610873"/>
                  <a:pt x="3050084" y="1857184"/>
                </a:cubicBezTo>
                <a:lnTo>
                  <a:pt x="3531394" y="1857184"/>
                </a:lnTo>
                <a:cubicBezTo>
                  <a:pt x="3380929" y="1576122"/>
                  <a:pt x="3125874" y="1364563"/>
                  <a:pt x="2828181" y="1264327"/>
                </a:cubicBezTo>
                <a:close/>
                <a:moveTo>
                  <a:pt x="2438363" y="1199959"/>
                </a:moveTo>
                <a:cubicBezTo>
                  <a:pt x="2313682" y="1199959"/>
                  <a:pt x="2179104" y="1361586"/>
                  <a:pt x="2087166" y="1621775"/>
                </a:cubicBezTo>
                <a:cubicBezTo>
                  <a:pt x="2069641" y="1671335"/>
                  <a:pt x="2015207" y="1697342"/>
                  <a:pt x="1965610" y="1679818"/>
                </a:cubicBezTo>
                <a:cubicBezTo>
                  <a:pt x="1916013" y="1662293"/>
                  <a:pt x="1890006" y="1607859"/>
                  <a:pt x="1907530" y="1558262"/>
                </a:cubicBezTo>
                <a:cubicBezTo>
                  <a:pt x="1948532" y="1442325"/>
                  <a:pt x="1997273" y="1342945"/>
                  <a:pt x="2051968" y="1261760"/>
                </a:cubicBezTo>
                <a:cubicBezTo>
                  <a:pt x="1747093" y="1362144"/>
                  <a:pt x="1494197" y="1577908"/>
                  <a:pt x="1345183" y="1857184"/>
                </a:cubicBezTo>
                <a:lnTo>
                  <a:pt x="1533674" y="1857184"/>
                </a:lnTo>
                <a:cubicBezTo>
                  <a:pt x="1586285" y="1857184"/>
                  <a:pt x="1628924" y="1899823"/>
                  <a:pt x="1628924" y="1952434"/>
                </a:cubicBezTo>
                <a:cubicBezTo>
                  <a:pt x="1628924" y="2005045"/>
                  <a:pt x="1586285" y="2047684"/>
                  <a:pt x="1533674" y="2047684"/>
                </a:cubicBezTo>
                <a:lnTo>
                  <a:pt x="1263290" y="2047684"/>
                </a:lnTo>
                <a:cubicBezTo>
                  <a:pt x="1222363" y="2170504"/>
                  <a:pt x="1200113" y="2301808"/>
                  <a:pt x="1200113" y="2438209"/>
                </a:cubicBezTo>
                <a:cubicBezTo>
                  <a:pt x="1200113" y="2565196"/>
                  <a:pt x="1219312" y="2689840"/>
                  <a:pt x="1257114" y="2809684"/>
                </a:cubicBezTo>
                <a:lnTo>
                  <a:pt x="1793453" y="2809684"/>
                </a:lnTo>
                <a:cubicBezTo>
                  <a:pt x="1778980" y="2689133"/>
                  <a:pt x="1771613" y="2564638"/>
                  <a:pt x="1771613" y="2438209"/>
                </a:cubicBezTo>
                <a:cubicBezTo>
                  <a:pt x="1771613" y="2403346"/>
                  <a:pt x="1772134" y="2369301"/>
                  <a:pt x="1773175" y="2337117"/>
                </a:cubicBezTo>
                <a:cubicBezTo>
                  <a:pt x="1774887" y="2284507"/>
                  <a:pt x="1818754" y="2243467"/>
                  <a:pt x="1871476" y="2244993"/>
                </a:cubicBezTo>
                <a:cubicBezTo>
                  <a:pt x="1924050" y="2246704"/>
                  <a:pt x="1965275" y="2290683"/>
                  <a:pt x="1963601" y="2343256"/>
                </a:cubicBezTo>
                <a:cubicBezTo>
                  <a:pt x="1962596" y="2373431"/>
                  <a:pt x="1962113" y="2405392"/>
                  <a:pt x="1962113" y="2438209"/>
                </a:cubicBezTo>
                <a:cubicBezTo>
                  <a:pt x="1962113" y="2565085"/>
                  <a:pt x="1970038" y="2689617"/>
                  <a:pt x="1985516" y="2809684"/>
                </a:cubicBezTo>
                <a:lnTo>
                  <a:pt x="2891210" y="2809684"/>
                </a:lnTo>
                <a:cubicBezTo>
                  <a:pt x="2906651" y="2689617"/>
                  <a:pt x="2914576" y="2565085"/>
                  <a:pt x="2914576" y="2438209"/>
                </a:cubicBezTo>
                <a:cubicBezTo>
                  <a:pt x="2914576" y="2304636"/>
                  <a:pt x="2905795" y="2173667"/>
                  <a:pt x="2888717" y="2047684"/>
                </a:cubicBezTo>
                <a:lnTo>
                  <a:pt x="2295302" y="2047684"/>
                </a:lnTo>
                <a:cubicBezTo>
                  <a:pt x="2242691" y="2047684"/>
                  <a:pt x="2200052" y="2005045"/>
                  <a:pt x="2200052" y="1952434"/>
                </a:cubicBezTo>
                <a:cubicBezTo>
                  <a:pt x="2200052" y="1899823"/>
                  <a:pt x="2242691" y="1857184"/>
                  <a:pt x="2295302" y="1857184"/>
                </a:cubicBezTo>
                <a:lnTo>
                  <a:pt x="2855379" y="1857184"/>
                </a:lnTo>
                <a:cubicBezTo>
                  <a:pt x="2770733" y="1470417"/>
                  <a:pt x="2602483" y="1199959"/>
                  <a:pt x="2438363" y="1199959"/>
                </a:cubicBezTo>
                <a:close/>
                <a:moveTo>
                  <a:pt x="2438363" y="1009459"/>
                </a:moveTo>
                <a:cubicBezTo>
                  <a:pt x="3230166" y="1009459"/>
                  <a:pt x="3867076" y="1653736"/>
                  <a:pt x="3867076" y="2438209"/>
                </a:cubicBezTo>
                <a:cubicBezTo>
                  <a:pt x="3867076" y="3227258"/>
                  <a:pt x="3225403" y="3866922"/>
                  <a:pt x="2438363" y="3866922"/>
                </a:cubicBezTo>
                <a:cubicBezTo>
                  <a:pt x="1651881" y="3866922"/>
                  <a:pt x="1009613" y="3227705"/>
                  <a:pt x="1009613" y="2438209"/>
                </a:cubicBezTo>
                <a:cubicBezTo>
                  <a:pt x="1009613" y="1650387"/>
                  <a:pt x="1650541" y="1009459"/>
                  <a:pt x="2438363" y="1009459"/>
                </a:cubicBezTo>
                <a:close/>
                <a:moveTo>
                  <a:pt x="2438684" y="190402"/>
                </a:moveTo>
                <a:cubicBezTo>
                  <a:pt x="2343057" y="190393"/>
                  <a:pt x="2247324" y="196541"/>
                  <a:pt x="2152613" y="208875"/>
                </a:cubicBezTo>
                <a:lnTo>
                  <a:pt x="2152613" y="570453"/>
                </a:lnTo>
                <a:cubicBezTo>
                  <a:pt x="2152613" y="615734"/>
                  <a:pt x="2120726" y="654764"/>
                  <a:pt x="2076338" y="663806"/>
                </a:cubicBezTo>
                <a:cubicBezTo>
                  <a:pt x="1845394" y="710798"/>
                  <a:pt x="1623194" y="802104"/>
                  <a:pt x="1433736" y="927790"/>
                </a:cubicBezTo>
                <a:cubicBezTo>
                  <a:pt x="1396008" y="952830"/>
                  <a:pt x="1345778" y="947807"/>
                  <a:pt x="1313743" y="915772"/>
                </a:cubicBezTo>
                <a:lnTo>
                  <a:pt x="1097942" y="699934"/>
                </a:lnTo>
                <a:cubicBezTo>
                  <a:pt x="946063" y="816652"/>
                  <a:pt x="810629" y="952123"/>
                  <a:pt x="693911" y="1103965"/>
                </a:cubicBezTo>
                <a:lnTo>
                  <a:pt x="909712" y="1319766"/>
                </a:lnTo>
                <a:cubicBezTo>
                  <a:pt x="941784" y="1351838"/>
                  <a:pt x="946807" y="1402031"/>
                  <a:pt x="921730" y="1439796"/>
                </a:cubicBezTo>
                <a:cubicBezTo>
                  <a:pt x="793105" y="1633719"/>
                  <a:pt x="704254" y="1847845"/>
                  <a:pt x="657746" y="2076222"/>
                </a:cubicBezTo>
                <a:cubicBezTo>
                  <a:pt x="648742" y="2120573"/>
                  <a:pt x="609711" y="2152459"/>
                  <a:pt x="564430" y="2152459"/>
                </a:cubicBezTo>
                <a:lnTo>
                  <a:pt x="209029" y="2152459"/>
                </a:lnTo>
                <a:cubicBezTo>
                  <a:pt x="196713" y="2246816"/>
                  <a:pt x="190500" y="2342624"/>
                  <a:pt x="190500" y="2438209"/>
                </a:cubicBezTo>
                <a:cubicBezTo>
                  <a:pt x="190500" y="2533757"/>
                  <a:pt x="196713" y="2629565"/>
                  <a:pt x="209029" y="2723959"/>
                </a:cubicBezTo>
                <a:lnTo>
                  <a:pt x="564430" y="2723959"/>
                </a:lnTo>
                <a:cubicBezTo>
                  <a:pt x="609711" y="2723959"/>
                  <a:pt x="648704" y="2755808"/>
                  <a:pt x="657746" y="2800159"/>
                </a:cubicBezTo>
                <a:cubicBezTo>
                  <a:pt x="703882" y="3026490"/>
                  <a:pt x="792696" y="3239909"/>
                  <a:pt x="921767" y="3434539"/>
                </a:cubicBezTo>
                <a:cubicBezTo>
                  <a:pt x="946807" y="3472304"/>
                  <a:pt x="941747" y="3522497"/>
                  <a:pt x="909712" y="3554532"/>
                </a:cubicBezTo>
                <a:lnTo>
                  <a:pt x="693911" y="3770333"/>
                </a:lnTo>
                <a:cubicBezTo>
                  <a:pt x="810555" y="3922137"/>
                  <a:pt x="945989" y="4057571"/>
                  <a:pt x="1097942" y="4174364"/>
                </a:cubicBezTo>
                <a:lnTo>
                  <a:pt x="1313743" y="3958563"/>
                </a:lnTo>
                <a:cubicBezTo>
                  <a:pt x="1345778" y="3926528"/>
                  <a:pt x="1395970" y="3921468"/>
                  <a:pt x="1433736" y="3946508"/>
                </a:cubicBezTo>
                <a:cubicBezTo>
                  <a:pt x="1628663" y="4075765"/>
                  <a:pt x="1841673" y="4164578"/>
                  <a:pt x="2066850" y="4210529"/>
                </a:cubicBezTo>
                <a:cubicBezTo>
                  <a:pt x="2111238" y="4219570"/>
                  <a:pt x="2143088" y="4258563"/>
                  <a:pt x="2143088" y="4303844"/>
                </a:cubicBezTo>
                <a:lnTo>
                  <a:pt x="2143088" y="4667580"/>
                </a:lnTo>
                <a:cubicBezTo>
                  <a:pt x="2333067" y="4692509"/>
                  <a:pt x="2524646" y="4692509"/>
                  <a:pt x="2714588" y="4667580"/>
                </a:cubicBezTo>
                <a:lnTo>
                  <a:pt x="2714588" y="4303844"/>
                </a:lnTo>
                <a:cubicBezTo>
                  <a:pt x="2714588" y="4258563"/>
                  <a:pt x="2746437" y="4219570"/>
                  <a:pt x="2790788" y="4210529"/>
                </a:cubicBezTo>
                <a:cubicBezTo>
                  <a:pt x="3017304" y="4164318"/>
                  <a:pt x="3237830" y="4073049"/>
                  <a:pt x="3428479" y="3946545"/>
                </a:cubicBezTo>
                <a:cubicBezTo>
                  <a:pt x="3466244" y="3921505"/>
                  <a:pt x="3516436" y="3926528"/>
                  <a:pt x="3548509" y="3958563"/>
                </a:cubicBezTo>
                <a:lnTo>
                  <a:pt x="3764310" y="4174364"/>
                </a:lnTo>
                <a:cubicBezTo>
                  <a:pt x="3916152" y="4057645"/>
                  <a:pt x="4051585" y="3922174"/>
                  <a:pt x="4168304" y="3770333"/>
                </a:cubicBezTo>
                <a:lnTo>
                  <a:pt x="3952503" y="3554532"/>
                </a:lnTo>
                <a:cubicBezTo>
                  <a:pt x="3920468" y="3522497"/>
                  <a:pt x="3915445" y="3472304"/>
                  <a:pt x="3940485" y="3434539"/>
                </a:cubicBezTo>
                <a:cubicBezTo>
                  <a:pt x="4069631" y="3239797"/>
                  <a:pt x="4158444" y="3026378"/>
                  <a:pt x="4204469" y="2800196"/>
                </a:cubicBezTo>
                <a:cubicBezTo>
                  <a:pt x="4213473" y="2755846"/>
                  <a:pt x="4252503" y="2723959"/>
                  <a:pt x="4297784" y="2723959"/>
                </a:cubicBezTo>
                <a:lnTo>
                  <a:pt x="4667696" y="2723959"/>
                </a:lnTo>
                <a:cubicBezTo>
                  <a:pt x="4680012" y="2629565"/>
                  <a:pt x="4686226" y="2533757"/>
                  <a:pt x="4686226" y="2438209"/>
                </a:cubicBezTo>
                <a:cubicBezTo>
                  <a:pt x="4686226" y="2342624"/>
                  <a:pt x="4680012" y="2246816"/>
                  <a:pt x="4667696" y="2152459"/>
                </a:cubicBezTo>
                <a:lnTo>
                  <a:pt x="4297784" y="2152459"/>
                </a:lnTo>
                <a:cubicBezTo>
                  <a:pt x="4252503" y="2152459"/>
                  <a:pt x="4213473" y="2120573"/>
                  <a:pt x="4204469" y="2076185"/>
                </a:cubicBezTo>
                <a:cubicBezTo>
                  <a:pt x="4157997" y="1847882"/>
                  <a:pt x="4069184" y="1633756"/>
                  <a:pt x="3940485" y="1439796"/>
                </a:cubicBezTo>
                <a:cubicBezTo>
                  <a:pt x="3915445" y="1402031"/>
                  <a:pt x="3920468" y="1351838"/>
                  <a:pt x="3952503" y="1319766"/>
                </a:cubicBezTo>
                <a:lnTo>
                  <a:pt x="4168304" y="1103965"/>
                </a:lnTo>
                <a:cubicBezTo>
                  <a:pt x="4051585" y="952123"/>
                  <a:pt x="3916152" y="816652"/>
                  <a:pt x="3764272" y="699934"/>
                </a:cubicBezTo>
                <a:lnTo>
                  <a:pt x="3548472" y="915660"/>
                </a:lnTo>
                <a:cubicBezTo>
                  <a:pt x="3516436" y="947695"/>
                  <a:pt x="3466281" y="952718"/>
                  <a:pt x="3428516" y="927715"/>
                </a:cubicBezTo>
                <a:cubicBezTo>
                  <a:pt x="3229161" y="795556"/>
                  <a:pt x="3023666" y="709236"/>
                  <a:pt x="2800350" y="663806"/>
                </a:cubicBezTo>
                <a:cubicBezTo>
                  <a:pt x="2755999" y="654764"/>
                  <a:pt x="2724113" y="615734"/>
                  <a:pt x="2724113" y="570453"/>
                </a:cubicBezTo>
                <a:lnTo>
                  <a:pt x="2724113" y="208875"/>
                </a:lnTo>
                <a:cubicBezTo>
                  <a:pt x="2629830" y="196578"/>
                  <a:pt x="2534310" y="190411"/>
                  <a:pt x="2438684" y="190402"/>
                </a:cubicBezTo>
                <a:close/>
                <a:moveTo>
                  <a:pt x="2438916" y="0"/>
                </a:moveTo>
                <a:cubicBezTo>
                  <a:pt x="2572113" y="13"/>
                  <a:pt x="2705137" y="10989"/>
                  <a:pt x="2835176" y="32886"/>
                </a:cubicBezTo>
                <a:cubicBezTo>
                  <a:pt x="2881015" y="40588"/>
                  <a:pt x="2914613" y="80288"/>
                  <a:pt x="2914613" y="126797"/>
                </a:cubicBezTo>
                <a:lnTo>
                  <a:pt x="2914613" y="494328"/>
                </a:lnTo>
                <a:cubicBezTo>
                  <a:pt x="3107085" y="541878"/>
                  <a:pt x="3292562" y="619864"/>
                  <a:pt x="3467844" y="726946"/>
                </a:cubicBezTo>
                <a:lnTo>
                  <a:pt x="3687626" y="507201"/>
                </a:lnTo>
                <a:cubicBezTo>
                  <a:pt x="3720554" y="474310"/>
                  <a:pt x="3772384" y="469994"/>
                  <a:pt x="3810260" y="497007"/>
                </a:cubicBezTo>
                <a:cubicBezTo>
                  <a:pt x="4027624" y="651900"/>
                  <a:pt x="4216375" y="840651"/>
                  <a:pt x="4371268" y="1058014"/>
                </a:cubicBezTo>
                <a:cubicBezTo>
                  <a:pt x="4398280" y="1095928"/>
                  <a:pt x="4393964" y="1147758"/>
                  <a:pt x="4361073" y="1180649"/>
                </a:cubicBezTo>
                <a:lnTo>
                  <a:pt x="4141217" y="1400505"/>
                </a:lnTo>
                <a:cubicBezTo>
                  <a:pt x="4247480" y="1575006"/>
                  <a:pt x="4325578" y="1763311"/>
                  <a:pt x="4374096" y="1961959"/>
                </a:cubicBezTo>
                <a:lnTo>
                  <a:pt x="4749738" y="1961959"/>
                </a:lnTo>
                <a:cubicBezTo>
                  <a:pt x="4796247" y="1961959"/>
                  <a:pt x="4835947" y="1995520"/>
                  <a:pt x="4843649" y="2041396"/>
                </a:cubicBezTo>
                <a:cubicBezTo>
                  <a:pt x="4865601" y="2171584"/>
                  <a:pt x="4876688" y="2305120"/>
                  <a:pt x="4876688" y="2438172"/>
                </a:cubicBezTo>
                <a:cubicBezTo>
                  <a:pt x="4876688" y="2571262"/>
                  <a:pt x="4865601" y="2704798"/>
                  <a:pt x="4843649" y="2834985"/>
                </a:cubicBezTo>
                <a:cubicBezTo>
                  <a:pt x="4835947" y="2880861"/>
                  <a:pt x="4796247" y="2914422"/>
                  <a:pt x="4749738" y="2914422"/>
                </a:cubicBezTo>
                <a:lnTo>
                  <a:pt x="4374021" y="2914422"/>
                </a:lnTo>
                <a:cubicBezTo>
                  <a:pt x="4325801" y="3111470"/>
                  <a:pt x="4247741" y="3299031"/>
                  <a:pt x="4141217" y="3473830"/>
                </a:cubicBezTo>
                <a:lnTo>
                  <a:pt x="4361036" y="3693649"/>
                </a:lnTo>
                <a:cubicBezTo>
                  <a:pt x="4393927" y="3726540"/>
                  <a:pt x="4398280" y="3778369"/>
                  <a:pt x="4371268" y="3816283"/>
                </a:cubicBezTo>
                <a:cubicBezTo>
                  <a:pt x="4216375" y="4033647"/>
                  <a:pt x="4027624" y="4222398"/>
                  <a:pt x="3810260" y="4377291"/>
                </a:cubicBezTo>
                <a:cubicBezTo>
                  <a:pt x="3772346" y="4404303"/>
                  <a:pt x="3720517" y="4399987"/>
                  <a:pt x="3687626" y="4367096"/>
                </a:cubicBezTo>
                <a:lnTo>
                  <a:pt x="3467770" y="4147240"/>
                </a:lnTo>
                <a:cubicBezTo>
                  <a:pt x="3293455" y="4253280"/>
                  <a:pt x="3104815" y="4331377"/>
                  <a:pt x="2905088" y="4380081"/>
                </a:cubicBezTo>
                <a:lnTo>
                  <a:pt x="2905088" y="4749585"/>
                </a:lnTo>
                <a:cubicBezTo>
                  <a:pt x="2905088" y="4796093"/>
                  <a:pt x="2871490" y="4835793"/>
                  <a:pt x="2825651" y="4843495"/>
                </a:cubicBezTo>
                <a:cubicBezTo>
                  <a:pt x="2694012" y="4865670"/>
                  <a:pt x="2561444" y="4876795"/>
                  <a:pt x="2428875" y="4876795"/>
                </a:cubicBezTo>
                <a:cubicBezTo>
                  <a:pt x="2296269" y="4876795"/>
                  <a:pt x="2163700" y="4865670"/>
                  <a:pt x="2032025" y="4843495"/>
                </a:cubicBezTo>
                <a:cubicBezTo>
                  <a:pt x="1986148" y="4835793"/>
                  <a:pt x="1952588" y="4796093"/>
                  <a:pt x="1952588" y="4749585"/>
                </a:cubicBezTo>
                <a:lnTo>
                  <a:pt x="1952588" y="4380044"/>
                </a:lnTo>
                <a:cubicBezTo>
                  <a:pt x="1756321" y="4331824"/>
                  <a:pt x="1569206" y="4253801"/>
                  <a:pt x="1394445" y="4147240"/>
                </a:cubicBezTo>
                <a:lnTo>
                  <a:pt x="1174589" y="4367096"/>
                </a:lnTo>
                <a:cubicBezTo>
                  <a:pt x="1141698" y="4399987"/>
                  <a:pt x="1089868" y="4404303"/>
                  <a:pt x="1051991" y="4377291"/>
                </a:cubicBezTo>
                <a:cubicBezTo>
                  <a:pt x="834479" y="4222286"/>
                  <a:pt x="645728" y="4033535"/>
                  <a:pt x="490947" y="3816246"/>
                </a:cubicBezTo>
                <a:cubicBezTo>
                  <a:pt x="463971" y="3778369"/>
                  <a:pt x="468287" y="3726540"/>
                  <a:pt x="501178" y="3693649"/>
                </a:cubicBezTo>
                <a:lnTo>
                  <a:pt x="721035" y="3473793"/>
                </a:lnTo>
                <a:cubicBezTo>
                  <a:pt x="614586" y="3299105"/>
                  <a:pt x="536525" y="3111545"/>
                  <a:pt x="488193" y="2914422"/>
                </a:cubicBezTo>
                <a:lnTo>
                  <a:pt x="126950" y="2914422"/>
                </a:lnTo>
                <a:cubicBezTo>
                  <a:pt x="80441" y="2914422"/>
                  <a:pt x="40741" y="2880861"/>
                  <a:pt x="33040" y="2834985"/>
                </a:cubicBezTo>
                <a:cubicBezTo>
                  <a:pt x="11125" y="2704798"/>
                  <a:pt x="0" y="2571262"/>
                  <a:pt x="0" y="2438172"/>
                </a:cubicBezTo>
                <a:cubicBezTo>
                  <a:pt x="0" y="2305120"/>
                  <a:pt x="11125" y="2171584"/>
                  <a:pt x="33040" y="2041396"/>
                </a:cubicBezTo>
                <a:cubicBezTo>
                  <a:pt x="40741" y="1995520"/>
                  <a:pt x="80441" y="1961959"/>
                  <a:pt x="126950" y="1961959"/>
                </a:cubicBezTo>
                <a:lnTo>
                  <a:pt x="488193" y="1961959"/>
                </a:lnTo>
                <a:cubicBezTo>
                  <a:pt x="536711" y="1763274"/>
                  <a:pt x="614809" y="1575006"/>
                  <a:pt x="721035" y="1400468"/>
                </a:cubicBezTo>
                <a:lnTo>
                  <a:pt x="501178" y="1180649"/>
                </a:lnTo>
                <a:cubicBezTo>
                  <a:pt x="468287" y="1147758"/>
                  <a:pt x="463971" y="1095891"/>
                  <a:pt x="490984" y="1058014"/>
                </a:cubicBezTo>
                <a:cubicBezTo>
                  <a:pt x="645839" y="840651"/>
                  <a:pt x="834591" y="651900"/>
                  <a:pt x="1051991" y="496969"/>
                </a:cubicBezTo>
                <a:cubicBezTo>
                  <a:pt x="1089868" y="469994"/>
                  <a:pt x="1141698" y="474310"/>
                  <a:pt x="1174626" y="507201"/>
                </a:cubicBezTo>
                <a:lnTo>
                  <a:pt x="1394557" y="727132"/>
                </a:lnTo>
                <a:cubicBezTo>
                  <a:pt x="1567234" y="622729"/>
                  <a:pt x="1760897" y="543218"/>
                  <a:pt x="1962113" y="494179"/>
                </a:cubicBezTo>
                <a:lnTo>
                  <a:pt x="1962113" y="126797"/>
                </a:lnTo>
                <a:cubicBezTo>
                  <a:pt x="1962113" y="80288"/>
                  <a:pt x="1995711" y="40588"/>
                  <a:pt x="2041624" y="32886"/>
                </a:cubicBezTo>
                <a:cubicBezTo>
                  <a:pt x="2172351" y="10934"/>
                  <a:pt x="2305720" y="-14"/>
                  <a:pt x="243891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8CE4A53-6A57-43EB-B290-E50F46E69F27}"/>
              </a:ext>
            </a:extLst>
          </p:cNvPr>
          <p:cNvSpPr>
            <a:spLocks noChangeAspect="1"/>
          </p:cNvSpPr>
          <p:nvPr/>
        </p:nvSpPr>
        <p:spPr>
          <a:xfrm>
            <a:off x="2169075" y="4741330"/>
            <a:ext cx="633388" cy="853440"/>
          </a:xfrm>
          <a:custGeom>
            <a:avLst/>
            <a:gdLst>
              <a:gd name="connsiteX0" fmla="*/ 1809676 w 3619351"/>
              <a:gd name="connsiteY0" fmla="*/ 2343066 h 4876791"/>
              <a:gd name="connsiteX1" fmla="*/ 1904926 w 3619351"/>
              <a:gd name="connsiteY1" fmla="*/ 2438316 h 4876791"/>
              <a:gd name="connsiteX2" fmla="*/ 1904926 w 3619351"/>
              <a:gd name="connsiteY2" fmla="*/ 2819279 h 4876791"/>
              <a:gd name="connsiteX3" fmla="*/ 1809676 w 3619351"/>
              <a:gd name="connsiteY3" fmla="*/ 2914529 h 4876791"/>
              <a:gd name="connsiteX4" fmla="*/ 1714426 w 3619351"/>
              <a:gd name="connsiteY4" fmla="*/ 2819279 h 4876791"/>
              <a:gd name="connsiteX5" fmla="*/ 1714426 w 3619351"/>
              <a:gd name="connsiteY5" fmla="*/ 2438316 h 4876791"/>
              <a:gd name="connsiteX6" fmla="*/ 1809676 w 3619351"/>
              <a:gd name="connsiteY6" fmla="*/ 2343066 h 4876791"/>
              <a:gd name="connsiteX7" fmla="*/ 1333463 w 3619351"/>
              <a:gd name="connsiteY7" fmla="*/ 2152566 h 4876791"/>
              <a:gd name="connsiteX8" fmla="*/ 1333463 w 3619351"/>
              <a:gd name="connsiteY8" fmla="*/ 3105028 h 4876791"/>
              <a:gd name="connsiteX9" fmla="*/ 2285926 w 3619351"/>
              <a:gd name="connsiteY9" fmla="*/ 3105028 h 4876791"/>
              <a:gd name="connsiteX10" fmla="*/ 2285926 w 3619351"/>
              <a:gd name="connsiteY10" fmla="*/ 2152566 h 4876791"/>
              <a:gd name="connsiteX11" fmla="*/ 1809676 w 3619351"/>
              <a:gd name="connsiteY11" fmla="*/ 1581066 h 4876791"/>
              <a:gd name="connsiteX12" fmla="*/ 1523926 w 3619351"/>
              <a:gd name="connsiteY12" fmla="*/ 1866816 h 4876791"/>
              <a:gd name="connsiteX13" fmla="*/ 1523926 w 3619351"/>
              <a:gd name="connsiteY13" fmla="*/ 1962066 h 4876791"/>
              <a:gd name="connsiteX14" fmla="*/ 2095426 w 3619351"/>
              <a:gd name="connsiteY14" fmla="*/ 1962066 h 4876791"/>
              <a:gd name="connsiteX15" fmla="*/ 2095426 w 3619351"/>
              <a:gd name="connsiteY15" fmla="*/ 1866816 h 4876791"/>
              <a:gd name="connsiteX16" fmla="*/ 1809676 w 3619351"/>
              <a:gd name="connsiteY16" fmla="*/ 1581066 h 4876791"/>
              <a:gd name="connsiteX17" fmla="*/ 1809676 w 3619351"/>
              <a:gd name="connsiteY17" fmla="*/ 1390603 h 4876791"/>
              <a:gd name="connsiteX18" fmla="*/ 2285926 w 3619351"/>
              <a:gd name="connsiteY18" fmla="*/ 1866816 h 4876791"/>
              <a:gd name="connsiteX19" fmla="*/ 2285926 w 3619351"/>
              <a:gd name="connsiteY19" fmla="*/ 1962066 h 4876791"/>
              <a:gd name="connsiteX20" fmla="*/ 2381176 w 3619351"/>
              <a:gd name="connsiteY20" fmla="*/ 1962066 h 4876791"/>
              <a:gd name="connsiteX21" fmla="*/ 2476388 w 3619351"/>
              <a:gd name="connsiteY21" fmla="*/ 2057316 h 4876791"/>
              <a:gd name="connsiteX22" fmla="*/ 2476388 w 3619351"/>
              <a:gd name="connsiteY22" fmla="*/ 3200278 h 4876791"/>
              <a:gd name="connsiteX23" fmla="*/ 2381176 w 3619351"/>
              <a:gd name="connsiteY23" fmla="*/ 3295528 h 4876791"/>
              <a:gd name="connsiteX24" fmla="*/ 1238213 w 3619351"/>
              <a:gd name="connsiteY24" fmla="*/ 3295528 h 4876791"/>
              <a:gd name="connsiteX25" fmla="*/ 1142963 w 3619351"/>
              <a:gd name="connsiteY25" fmla="*/ 3200278 h 4876791"/>
              <a:gd name="connsiteX26" fmla="*/ 1142963 w 3619351"/>
              <a:gd name="connsiteY26" fmla="*/ 2057316 h 4876791"/>
              <a:gd name="connsiteX27" fmla="*/ 1238213 w 3619351"/>
              <a:gd name="connsiteY27" fmla="*/ 1962066 h 4876791"/>
              <a:gd name="connsiteX28" fmla="*/ 1333463 w 3619351"/>
              <a:gd name="connsiteY28" fmla="*/ 1962066 h 4876791"/>
              <a:gd name="connsiteX29" fmla="*/ 1333463 w 3619351"/>
              <a:gd name="connsiteY29" fmla="*/ 1866816 h 4876791"/>
              <a:gd name="connsiteX30" fmla="*/ 1809676 w 3619351"/>
              <a:gd name="connsiteY30" fmla="*/ 1390603 h 4876791"/>
              <a:gd name="connsiteX31" fmla="*/ 2160068 w 3619351"/>
              <a:gd name="connsiteY31" fmla="*/ 863810 h 4876791"/>
              <a:gd name="connsiteX32" fmla="*/ 2197894 w 3619351"/>
              <a:gd name="connsiteY32" fmla="*/ 864532 h 4876791"/>
              <a:gd name="connsiteX33" fmla="*/ 2782788 w 3619351"/>
              <a:gd name="connsiteY33" fmla="*/ 994534 h 4876791"/>
              <a:gd name="connsiteX34" fmla="*/ 2855119 w 3619351"/>
              <a:gd name="connsiteY34" fmla="*/ 1108201 h 4876791"/>
              <a:gd name="connsiteX35" fmla="*/ 2762213 w 3619351"/>
              <a:gd name="connsiteY35" fmla="*/ 1182764 h 4876791"/>
              <a:gd name="connsiteX36" fmla="*/ 2156557 w 3619351"/>
              <a:gd name="connsiteY36" fmla="*/ 1050493 h 4876791"/>
              <a:gd name="connsiteX37" fmla="*/ 2084264 w 3619351"/>
              <a:gd name="connsiteY37" fmla="*/ 936863 h 4876791"/>
              <a:gd name="connsiteX38" fmla="*/ 2160068 w 3619351"/>
              <a:gd name="connsiteY38" fmla="*/ 863810 h 4876791"/>
              <a:gd name="connsiteX39" fmla="*/ 1809676 w 3619351"/>
              <a:gd name="connsiteY39" fmla="*/ 761953 h 4876791"/>
              <a:gd name="connsiteX40" fmla="*/ 1904926 w 3619351"/>
              <a:gd name="connsiteY40" fmla="*/ 857203 h 4876791"/>
              <a:gd name="connsiteX41" fmla="*/ 1809676 w 3619351"/>
              <a:gd name="connsiteY41" fmla="*/ 952453 h 4876791"/>
              <a:gd name="connsiteX42" fmla="*/ 1714426 w 3619351"/>
              <a:gd name="connsiteY42" fmla="*/ 857203 h 4876791"/>
              <a:gd name="connsiteX43" fmla="*/ 1809676 w 3619351"/>
              <a:gd name="connsiteY43" fmla="*/ 761953 h 4876791"/>
              <a:gd name="connsiteX44" fmla="*/ 1809675 w 3619351"/>
              <a:gd name="connsiteY44" fmla="*/ 583136 h 4876791"/>
              <a:gd name="connsiteX45" fmla="*/ 571463 w 3619351"/>
              <a:gd name="connsiteY45" fmla="*/ 858282 h 4876791"/>
              <a:gd name="connsiteX46" fmla="*/ 571463 w 3619351"/>
              <a:gd name="connsiteY46" fmla="*/ 2759376 h 4876791"/>
              <a:gd name="connsiteX47" fmla="*/ 1122796 w 3619351"/>
              <a:gd name="connsiteY47" fmla="*/ 3789527 h 4876791"/>
              <a:gd name="connsiteX48" fmla="*/ 1122834 w 3619351"/>
              <a:gd name="connsiteY48" fmla="*/ 3789564 h 4876791"/>
              <a:gd name="connsiteX49" fmla="*/ 1809675 w 3619351"/>
              <a:gd name="connsiteY49" fmla="*/ 4247322 h 4876791"/>
              <a:gd name="connsiteX50" fmla="*/ 2496554 w 3619351"/>
              <a:gd name="connsiteY50" fmla="*/ 3789564 h 4876791"/>
              <a:gd name="connsiteX51" fmla="*/ 3047888 w 3619351"/>
              <a:gd name="connsiteY51" fmla="*/ 2759376 h 4876791"/>
              <a:gd name="connsiteX52" fmla="*/ 3047888 w 3619351"/>
              <a:gd name="connsiteY52" fmla="*/ 858282 h 4876791"/>
              <a:gd name="connsiteX53" fmla="*/ 1789025 w 3619351"/>
              <a:gd name="connsiteY53" fmla="*/ 392599 h 4876791"/>
              <a:gd name="connsiteX54" fmla="*/ 1830325 w 3619351"/>
              <a:gd name="connsiteY54" fmla="*/ 392599 h 4876791"/>
              <a:gd name="connsiteX55" fmla="*/ 3163788 w 3619351"/>
              <a:gd name="connsiteY55" fmla="*/ 688879 h 4876791"/>
              <a:gd name="connsiteX56" fmla="*/ 3238388 w 3619351"/>
              <a:gd name="connsiteY56" fmla="*/ 781859 h 4876791"/>
              <a:gd name="connsiteX57" fmla="*/ 3238388 w 3619351"/>
              <a:gd name="connsiteY57" fmla="*/ 2759376 h 4876791"/>
              <a:gd name="connsiteX58" fmla="*/ 2602185 w 3619351"/>
              <a:gd name="connsiteY58" fmla="*/ 3948066 h 4876791"/>
              <a:gd name="connsiteX59" fmla="*/ 1862509 w 3619351"/>
              <a:gd name="connsiteY59" fmla="*/ 4441059 h 4876791"/>
              <a:gd name="connsiteX60" fmla="*/ 1809675 w 3619351"/>
              <a:gd name="connsiteY60" fmla="*/ 4457058 h 4876791"/>
              <a:gd name="connsiteX61" fmla="*/ 1756841 w 3619351"/>
              <a:gd name="connsiteY61" fmla="*/ 4441059 h 4876791"/>
              <a:gd name="connsiteX62" fmla="*/ 1017203 w 3619351"/>
              <a:gd name="connsiteY62" fmla="*/ 3948066 h 4876791"/>
              <a:gd name="connsiteX63" fmla="*/ 381000 w 3619351"/>
              <a:gd name="connsiteY63" fmla="*/ 2759376 h 4876791"/>
              <a:gd name="connsiteX64" fmla="*/ 381000 w 3619351"/>
              <a:gd name="connsiteY64" fmla="*/ 781859 h 4876791"/>
              <a:gd name="connsiteX65" fmla="*/ 455563 w 3619351"/>
              <a:gd name="connsiteY65" fmla="*/ 688879 h 4876791"/>
              <a:gd name="connsiteX66" fmla="*/ 1809675 w 3619351"/>
              <a:gd name="connsiteY66" fmla="*/ 192834 h 4876791"/>
              <a:gd name="connsiteX67" fmla="*/ 190500 w 3619351"/>
              <a:gd name="connsiteY67" fmla="*/ 552627 h 4876791"/>
              <a:gd name="connsiteX68" fmla="*/ 190500 w 3619351"/>
              <a:gd name="connsiteY68" fmla="*/ 2759301 h 4876791"/>
              <a:gd name="connsiteX69" fmla="*/ 911460 w 3619351"/>
              <a:gd name="connsiteY69" fmla="*/ 4106531 h 4876791"/>
              <a:gd name="connsiteX70" fmla="*/ 1756879 w 3619351"/>
              <a:gd name="connsiteY70" fmla="*/ 4670106 h 4876791"/>
              <a:gd name="connsiteX71" fmla="*/ 1862398 w 3619351"/>
              <a:gd name="connsiteY71" fmla="*/ 4670143 h 4876791"/>
              <a:gd name="connsiteX72" fmla="*/ 2707890 w 3619351"/>
              <a:gd name="connsiteY72" fmla="*/ 4106531 h 4876791"/>
              <a:gd name="connsiteX73" fmla="*/ 3428851 w 3619351"/>
              <a:gd name="connsiteY73" fmla="*/ 2759301 h 4876791"/>
              <a:gd name="connsiteX74" fmla="*/ 3428851 w 3619351"/>
              <a:gd name="connsiteY74" fmla="*/ 552627 h 4876791"/>
              <a:gd name="connsiteX75" fmla="*/ 1789025 w 3619351"/>
              <a:gd name="connsiteY75" fmla="*/ 2260 h 4876791"/>
              <a:gd name="connsiteX76" fmla="*/ 1830325 w 3619351"/>
              <a:gd name="connsiteY76" fmla="*/ 2260 h 4876791"/>
              <a:gd name="connsiteX77" fmla="*/ 3544788 w 3619351"/>
              <a:gd name="connsiteY77" fmla="*/ 383260 h 4876791"/>
              <a:gd name="connsiteX78" fmla="*/ 3619351 w 3619351"/>
              <a:gd name="connsiteY78" fmla="*/ 476240 h 4876791"/>
              <a:gd name="connsiteX79" fmla="*/ 3619351 w 3619351"/>
              <a:gd name="connsiteY79" fmla="*/ 2759264 h 4876791"/>
              <a:gd name="connsiteX80" fmla="*/ 2813558 w 3619351"/>
              <a:gd name="connsiteY80" fmla="*/ 4265033 h 4876791"/>
              <a:gd name="connsiteX81" fmla="*/ 1968140 w 3619351"/>
              <a:gd name="connsiteY81" fmla="*/ 4828608 h 4876791"/>
              <a:gd name="connsiteX82" fmla="*/ 1809713 w 3619351"/>
              <a:gd name="connsiteY82" fmla="*/ 4876791 h 4876791"/>
              <a:gd name="connsiteX83" fmla="*/ 1651173 w 3619351"/>
              <a:gd name="connsiteY83" fmla="*/ 4828570 h 4876791"/>
              <a:gd name="connsiteX84" fmla="*/ 805830 w 3619351"/>
              <a:gd name="connsiteY84" fmla="*/ 4265033 h 4876791"/>
              <a:gd name="connsiteX85" fmla="*/ 0 w 3619351"/>
              <a:gd name="connsiteY85" fmla="*/ 2759264 h 4876791"/>
              <a:gd name="connsiteX86" fmla="*/ 0 w 3619351"/>
              <a:gd name="connsiteY86" fmla="*/ 476240 h 4876791"/>
              <a:gd name="connsiteX87" fmla="*/ 74563 w 3619351"/>
              <a:gd name="connsiteY87" fmla="*/ 383260 h 487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619351" h="4876791">
                <a:moveTo>
                  <a:pt x="1809676" y="2343066"/>
                </a:moveTo>
                <a:cubicBezTo>
                  <a:pt x="1862287" y="2343066"/>
                  <a:pt x="1904926" y="2385705"/>
                  <a:pt x="1904926" y="2438316"/>
                </a:cubicBezTo>
                <a:lnTo>
                  <a:pt x="1904926" y="2819279"/>
                </a:lnTo>
                <a:cubicBezTo>
                  <a:pt x="1904926" y="2871889"/>
                  <a:pt x="1862287" y="2914529"/>
                  <a:pt x="1809676" y="2914529"/>
                </a:cubicBezTo>
                <a:cubicBezTo>
                  <a:pt x="1757065" y="2914529"/>
                  <a:pt x="1714426" y="2871889"/>
                  <a:pt x="1714426" y="2819279"/>
                </a:cubicBezTo>
                <a:lnTo>
                  <a:pt x="1714426" y="2438316"/>
                </a:lnTo>
                <a:cubicBezTo>
                  <a:pt x="1714426" y="2385705"/>
                  <a:pt x="1757065" y="2343066"/>
                  <a:pt x="1809676" y="2343066"/>
                </a:cubicBezTo>
                <a:close/>
                <a:moveTo>
                  <a:pt x="1333463" y="2152566"/>
                </a:moveTo>
                <a:lnTo>
                  <a:pt x="1333463" y="3105028"/>
                </a:lnTo>
                <a:lnTo>
                  <a:pt x="2285926" y="3105028"/>
                </a:lnTo>
                <a:lnTo>
                  <a:pt x="2285926" y="2152566"/>
                </a:lnTo>
                <a:close/>
                <a:moveTo>
                  <a:pt x="1809676" y="1581066"/>
                </a:moveTo>
                <a:cubicBezTo>
                  <a:pt x="1652141" y="1581066"/>
                  <a:pt x="1523926" y="1709281"/>
                  <a:pt x="1523926" y="1866816"/>
                </a:cubicBezTo>
                <a:lnTo>
                  <a:pt x="1523926" y="1962066"/>
                </a:lnTo>
                <a:lnTo>
                  <a:pt x="2095426" y="1962066"/>
                </a:lnTo>
                <a:lnTo>
                  <a:pt x="2095426" y="1866816"/>
                </a:lnTo>
                <a:cubicBezTo>
                  <a:pt x="2095426" y="1708983"/>
                  <a:pt x="1967471" y="1581066"/>
                  <a:pt x="1809676" y="1581066"/>
                </a:cubicBezTo>
                <a:close/>
                <a:moveTo>
                  <a:pt x="1809676" y="1390603"/>
                </a:moveTo>
                <a:cubicBezTo>
                  <a:pt x="2072804" y="1390603"/>
                  <a:pt x="2285926" y="1603725"/>
                  <a:pt x="2285926" y="1866816"/>
                </a:cubicBezTo>
                <a:lnTo>
                  <a:pt x="2285926" y="1962066"/>
                </a:lnTo>
                <a:lnTo>
                  <a:pt x="2381176" y="1962066"/>
                </a:lnTo>
                <a:cubicBezTo>
                  <a:pt x="2433749" y="1962066"/>
                  <a:pt x="2476388" y="2004705"/>
                  <a:pt x="2476388" y="2057316"/>
                </a:cubicBezTo>
                <a:lnTo>
                  <a:pt x="2476388" y="3200278"/>
                </a:lnTo>
                <a:cubicBezTo>
                  <a:pt x="2476388" y="3252852"/>
                  <a:pt x="2433749" y="3295528"/>
                  <a:pt x="2381176" y="3295528"/>
                </a:cubicBezTo>
                <a:lnTo>
                  <a:pt x="1238213" y="3295528"/>
                </a:lnTo>
                <a:cubicBezTo>
                  <a:pt x="1185602" y="3295528"/>
                  <a:pt x="1142963" y="3252889"/>
                  <a:pt x="1142963" y="3200278"/>
                </a:cubicBezTo>
                <a:lnTo>
                  <a:pt x="1142963" y="2057316"/>
                </a:lnTo>
                <a:cubicBezTo>
                  <a:pt x="1142963" y="2004705"/>
                  <a:pt x="1185602" y="1962066"/>
                  <a:pt x="1238213" y="1962066"/>
                </a:cubicBezTo>
                <a:lnTo>
                  <a:pt x="1333463" y="1962066"/>
                </a:lnTo>
                <a:lnTo>
                  <a:pt x="1333463" y="1866816"/>
                </a:lnTo>
                <a:cubicBezTo>
                  <a:pt x="1333463" y="1604246"/>
                  <a:pt x="1547106" y="1390603"/>
                  <a:pt x="1809676" y="1390603"/>
                </a:cubicBezTo>
                <a:close/>
                <a:moveTo>
                  <a:pt x="2160068" y="863810"/>
                </a:moveTo>
                <a:cubicBezTo>
                  <a:pt x="2172237" y="861574"/>
                  <a:pt x="2185048" y="861686"/>
                  <a:pt x="2197894" y="864532"/>
                </a:cubicBezTo>
                <a:lnTo>
                  <a:pt x="2782788" y="994534"/>
                </a:lnTo>
                <a:cubicBezTo>
                  <a:pt x="2834134" y="1005956"/>
                  <a:pt x="2866541" y="1056818"/>
                  <a:pt x="2855119" y="1108201"/>
                </a:cubicBezTo>
                <a:cubicBezTo>
                  <a:pt x="2845259" y="1152552"/>
                  <a:pt x="2805894" y="1182764"/>
                  <a:pt x="2762213" y="1182764"/>
                </a:cubicBezTo>
                <a:cubicBezTo>
                  <a:pt x="2742903" y="1182764"/>
                  <a:pt x="2771217" y="1186262"/>
                  <a:pt x="2156557" y="1050493"/>
                </a:cubicBezTo>
                <a:cubicBezTo>
                  <a:pt x="2105211" y="1039071"/>
                  <a:pt x="2072841" y="988209"/>
                  <a:pt x="2084264" y="936863"/>
                </a:cubicBezTo>
                <a:cubicBezTo>
                  <a:pt x="2092830" y="898354"/>
                  <a:pt x="2123561" y="870518"/>
                  <a:pt x="2160068" y="863810"/>
                </a:cubicBezTo>
                <a:close/>
                <a:moveTo>
                  <a:pt x="1809676" y="761953"/>
                </a:moveTo>
                <a:cubicBezTo>
                  <a:pt x="1862249" y="761953"/>
                  <a:pt x="1904926" y="804629"/>
                  <a:pt x="1904926" y="857203"/>
                </a:cubicBezTo>
                <a:cubicBezTo>
                  <a:pt x="1904926" y="909776"/>
                  <a:pt x="1862249" y="952453"/>
                  <a:pt x="1809676" y="952453"/>
                </a:cubicBezTo>
                <a:cubicBezTo>
                  <a:pt x="1757102" y="952453"/>
                  <a:pt x="1714426" y="909776"/>
                  <a:pt x="1714426" y="857203"/>
                </a:cubicBezTo>
                <a:cubicBezTo>
                  <a:pt x="1714426" y="804629"/>
                  <a:pt x="1757102" y="761953"/>
                  <a:pt x="1809676" y="761953"/>
                </a:cubicBezTo>
                <a:close/>
                <a:moveTo>
                  <a:pt x="1809675" y="583136"/>
                </a:moveTo>
                <a:lnTo>
                  <a:pt x="571463" y="858282"/>
                </a:lnTo>
                <a:lnTo>
                  <a:pt x="571463" y="2759376"/>
                </a:lnTo>
                <a:cubicBezTo>
                  <a:pt x="571463" y="3174420"/>
                  <a:pt x="777590" y="3559550"/>
                  <a:pt x="1122796" y="3789527"/>
                </a:cubicBezTo>
                <a:cubicBezTo>
                  <a:pt x="1122796" y="3789564"/>
                  <a:pt x="1122834" y="3789564"/>
                  <a:pt x="1122834" y="3789564"/>
                </a:cubicBezTo>
                <a:lnTo>
                  <a:pt x="1809675" y="4247322"/>
                </a:lnTo>
                <a:lnTo>
                  <a:pt x="2496554" y="3789564"/>
                </a:lnTo>
                <a:cubicBezTo>
                  <a:pt x="2841761" y="3559550"/>
                  <a:pt x="3047888" y="3174420"/>
                  <a:pt x="3047888" y="2759376"/>
                </a:cubicBezTo>
                <a:lnTo>
                  <a:pt x="3047888" y="858282"/>
                </a:lnTo>
                <a:close/>
                <a:moveTo>
                  <a:pt x="1789025" y="392599"/>
                </a:moveTo>
                <a:cubicBezTo>
                  <a:pt x="1802643" y="389548"/>
                  <a:pt x="1816745" y="389548"/>
                  <a:pt x="1830325" y="392599"/>
                </a:cubicBezTo>
                <a:lnTo>
                  <a:pt x="3163788" y="688879"/>
                </a:lnTo>
                <a:cubicBezTo>
                  <a:pt x="3207358" y="698590"/>
                  <a:pt x="3238388" y="737248"/>
                  <a:pt x="3238388" y="781859"/>
                </a:cubicBezTo>
                <a:lnTo>
                  <a:pt x="3238388" y="2759376"/>
                </a:lnTo>
                <a:cubicBezTo>
                  <a:pt x="3238388" y="3238304"/>
                  <a:pt x="3000561" y="3682668"/>
                  <a:pt x="2602185" y="3948066"/>
                </a:cubicBezTo>
                <a:lnTo>
                  <a:pt x="1862509" y="4441059"/>
                </a:lnTo>
                <a:cubicBezTo>
                  <a:pt x="1846510" y="4451737"/>
                  <a:pt x="1828093" y="4457058"/>
                  <a:pt x="1809675" y="4457058"/>
                </a:cubicBezTo>
                <a:cubicBezTo>
                  <a:pt x="1791258" y="4457058"/>
                  <a:pt x="1772840" y="4451737"/>
                  <a:pt x="1756841" y="4441059"/>
                </a:cubicBezTo>
                <a:lnTo>
                  <a:pt x="1017203" y="3948066"/>
                </a:lnTo>
                <a:cubicBezTo>
                  <a:pt x="618827" y="3682668"/>
                  <a:pt x="381000" y="3238267"/>
                  <a:pt x="381000" y="2759376"/>
                </a:cubicBezTo>
                <a:lnTo>
                  <a:pt x="381000" y="781859"/>
                </a:lnTo>
                <a:cubicBezTo>
                  <a:pt x="381000" y="737248"/>
                  <a:pt x="411993" y="698590"/>
                  <a:pt x="455563" y="688879"/>
                </a:cubicBezTo>
                <a:close/>
                <a:moveTo>
                  <a:pt x="1809675" y="192834"/>
                </a:moveTo>
                <a:lnTo>
                  <a:pt x="190500" y="552627"/>
                </a:lnTo>
                <a:lnTo>
                  <a:pt x="190500" y="2759301"/>
                </a:lnTo>
                <a:cubicBezTo>
                  <a:pt x="190500" y="3301929"/>
                  <a:pt x="460028" y="3805563"/>
                  <a:pt x="911460" y="4106531"/>
                </a:cubicBezTo>
                <a:lnTo>
                  <a:pt x="1756879" y="4670106"/>
                </a:lnTo>
                <a:cubicBezTo>
                  <a:pt x="1788988" y="4691537"/>
                  <a:pt x="1830363" y="4691537"/>
                  <a:pt x="1862398" y="4670143"/>
                </a:cubicBezTo>
                <a:lnTo>
                  <a:pt x="2707890" y="4106531"/>
                </a:lnTo>
                <a:cubicBezTo>
                  <a:pt x="3159323" y="3805563"/>
                  <a:pt x="3428851" y="3301929"/>
                  <a:pt x="3428851" y="2759301"/>
                </a:cubicBezTo>
                <a:lnTo>
                  <a:pt x="3428851" y="552627"/>
                </a:lnTo>
                <a:close/>
                <a:moveTo>
                  <a:pt x="1789025" y="2260"/>
                </a:moveTo>
                <a:cubicBezTo>
                  <a:pt x="1802606" y="-754"/>
                  <a:pt x="1816745" y="-754"/>
                  <a:pt x="1830325" y="2260"/>
                </a:cubicBezTo>
                <a:lnTo>
                  <a:pt x="3544788" y="383260"/>
                </a:lnTo>
                <a:cubicBezTo>
                  <a:pt x="3588358" y="392934"/>
                  <a:pt x="3619351" y="431592"/>
                  <a:pt x="3619351" y="476240"/>
                </a:cubicBezTo>
                <a:lnTo>
                  <a:pt x="3619351" y="2759264"/>
                </a:lnTo>
                <a:cubicBezTo>
                  <a:pt x="3619351" y="3365739"/>
                  <a:pt x="3318123" y="3928644"/>
                  <a:pt x="2813558" y="4265033"/>
                </a:cubicBezTo>
                <a:lnTo>
                  <a:pt x="1968140" y="4828608"/>
                </a:lnTo>
                <a:cubicBezTo>
                  <a:pt x="1920031" y="4860717"/>
                  <a:pt x="1864853" y="4876791"/>
                  <a:pt x="1809713" y="4876791"/>
                </a:cubicBezTo>
                <a:cubicBezTo>
                  <a:pt x="1754497" y="4876791"/>
                  <a:pt x="1699319" y="4860717"/>
                  <a:pt x="1651173" y="4828570"/>
                </a:cubicBezTo>
                <a:lnTo>
                  <a:pt x="805830" y="4265033"/>
                </a:lnTo>
                <a:cubicBezTo>
                  <a:pt x="301228" y="3928644"/>
                  <a:pt x="0" y="3365739"/>
                  <a:pt x="0" y="2759264"/>
                </a:cubicBezTo>
                <a:lnTo>
                  <a:pt x="0" y="476240"/>
                </a:lnTo>
                <a:cubicBezTo>
                  <a:pt x="0" y="431592"/>
                  <a:pt x="30993" y="392934"/>
                  <a:pt x="74563" y="38326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EC4A102A-E465-4E0B-AC2A-82178FBD8BAF}"/>
              </a:ext>
            </a:extLst>
          </p:cNvPr>
          <p:cNvSpPr>
            <a:spLocks noChangeAspect="1"/>
          </p:cNvSpPr>
          <p:nvPr/>
        </p:nvSpPr>
        <p:spPr>
          <a:xfrm>
            <a:off x="2079201" y="10207882"/>
            <a:ext cx="853440" cy="719964"/>
          </a:xfrm>
          <a:custGeom>
            <a:avLst/>
            <a:gdLst>
              <a:gd name="connsiteX0" fmla="*/ 2420007 w 4876800"/>
              <a:gd name="connsiteY0" fmla="*/ 3923577 h 4114077"/>
              <a:gd name="connsiteX1" fmla="*/ 2487349 w 4876800"/>
              <a:gd name="connsiteY1" fmla="*/ 3951495 h 4114077"/>
              <a:gd name="connsiteX2" fmla="*/ 2515257 w 4876800"/>
              <a:gd name="connsiteY2" fmla="*/ 4018827 h 4114077"/>
              <a:gd name="connsiteX3" fmla="*/ 2487349 w 4876800"/>
              <a:gd name="connsiteY3" fmla="*/ 4086169 h 4114077"/>
              <a:gd name="connsiteX4" fmla="*/ 2420007 w 4876800"/>
              <a:gd name="connsiteY4" fmla="*/ 4114077 h 4114077"/>
              <a:gd name="connsiteX5" fmla="*/ 2352675 w 4876800"/>
              <a:gd name="connsiteY5" fmla="*/ 4086169 h 4114077"/>
              <a:gd name="connsiteX6" fmla="*/ 2324757 w 4876800"/>
              <a:gd name="connsiteY6" fmla="*/ 4018827 h 4114077"/>
              <a:gd name="connsiteX7" fmla="*/ 2352675 w 4876800"/>
              <a:gd name="connsiteY7" fmla="*/ 3951495 h 4114077"/>
              <a:gd name="connsiteX8" fmla="*/ 2420007 w 4876800"/>
              <a:gd name="connsiteY8" fmla="*/ 3923577 h 4114077"/>
              <a:gd name="connsiteX9" fmla="*/ 2821324 w 4876800"/>
              <a:gd name="connsiteY9" fmla="*/ 2638283 h 4114077"/>
              <a:gd name="connsiteX10" fmla="*/ 2916574 w 4876800"/>
              <a:gd name="connsiteY10" fmla="*/ 2733533 h 4114077"/>
              <a:gd name="connsiteX11" fmla="*/ 2916574 w 4876800"/>
              <a:gd name="connsiteY11" fmla="*/ 3462757 h 4114077"/>
              <a:gd name="connsiteX12" fmla="*/ 2821324 w 4876800"/>
              <a:gd name="connsiteY12" fmla="*/ 3558007 h 4114077"/>
              <a:gd name="connsiteX13" fmla="*/ 2726074 w 4876800"/>
              <a:gd name="connsiteY13" fmla="*/ 3462757 h 4114077"/>
              <a:gd name="connsiteX14" fmla="*/ 2726074 w 4876800"/>
              <a:gd name="connsiteY14" fmla="*/ 2733533 h 4114077"/>
              <a:gd name="connsiteX15" fmla="*/ 2821324 w 4876800"/>
              <a:gd name="connsiteY15" fmla="*/ 2638283 h 4114077"/>
              <a:gd name="connsiteX16" fmla="*/ 3702444 w 4876800"/>
              <a:gd name="connsiteY16" fmla="*/ 2267456 h 4114077"/>
              <a:gd name="connsiteX17" fmla="*/ 3779435 w 4876800"/>
              <a:gd name="connsiteY17" fmla="*/ 2377984 h 4114077"/>
              <a:gd name="connsiteX18" fmla="*/ 3582448 w 4876800"/>
              <a:gd name="connsiteY18" fmla="*/ 3479522 h 4114077"/>
              <a:gd name="connsiteX19" fmla="*/ 3488799 w 4876800"/>
              <a:gd name="connsiteY19" fmla="*/ 3558017 h 4114077"/>
              <a:gd name="connsiteX20" fmla="*/ 3471920 w 4876800"/>
              <a:gd name="connsiteY20" fmla="*/ 3556512 h 4114077"/>
              <a:gd name="connsiteX21" fmla="*/ 3394930 w 4876800"/>
              <a:gd name="connsiteY21" fmla="*/ 3445984 h 4114077"/>
              <a:gd name="connsiteX22" fmla="*/ 3591916 w 4876800"/>
              <a:gd name="connsiteY22" fmla="*/ 2344446 h 4114077"/>
              <a:gd name="connsiteX23" fmla="*/ 3702444 w 4876800"/>
              <a:gd name="connsiteY23" fmla="*/ 2267456 h 4114077"/>
              <a:gd name="connsiteX24" fmla="*/ 1174356 w 4876800"/>
              <a:gd name="connsiteY24" fmla="*/ 2267446 h 4114077"/>
              <a:gd name="connsiteX25" fmla="*/ 1284884 w 4876800"/>
              <a:gd name="connsiteY25" fmla="*/ 2344437 h 4114077"/>
              <a:gd name="connsiteX26" fmla="*/ 1481871 w 4876800"/>
              <a:gd name="connsiteY26" fmla="*/ 3445975 h 4114077"/>
              <a:gd name="connsiteX27" fmla="*/ 1404880 w 4876800"/>
              <a:gd name="connsiteY27" fmla="*/ 3556503 h 4114077"/>
              <a:gd name="connsiteX28" fmla="*/ 1388002 w 4876800"/>
              <a:gd name="connsiteY28" fmla="*/ 3558008 h 4114077"/>
              <a:gd name="connsiteX29" fmla="*/ 1294352 w 4876800"/>
              <a:gd name="connsiteY29" fmla="*/ 3479512 h 4114077"/>
              <a:gd name="connsiteX30" fmla="*/ 1097366 w 4876800"/>
              <a:gd name="connsiteY30" fmla="*/ 2377975 h 4114077"/>
              <a:gd name="connsiteX31" fmla="*/ 1174356 w 4876800"/>
              <a:gd name="connsiteY31" fmla="*/ 2267446 h 4114077"/>
              <a:gd name="connsiteX32" fmla="*/ 2055476 w 4876800"/>
              <a:gd name="connsiteY32" fmla="*/ 2265961 h 4114077"/>
              <a:gd name="connsiteX33" fmla="*/ 2150726 w 4876800"/>
              <a:gd name="connsiteY33" fmla="*/ 2361211 h 4114077"/>
              <a:gd name="connsiteX34" fmla="*/ 2150726 w 4876800"/>
              <a:gd name="connsiteY34" fmla="*/ 3462749 h 4114077"/>
              <a:gd name="connsiteX35" fmla="*/ 2055476 w 4876800"/>
              <a:gd name="connsiteY35" fmla="*/ 3557999 h 4114077"/>
              <a:gd name="connsiteX36" fmla="*/ 1960226 w 4876800"/>
              <a:gd name="connsiteY36" fmla="*/ 3462749 h 4114077"/>
              <a:gd name="connsiteX37" fmla="*/ 1960226 w 4876800"/>
              <a:gd name="connsiteY37" fmla="*/ 2361211 h 4114077"/>
              <a:gd name="connsiteX38" fmla="*/ 2055476 w 4876800"/>
              <a:gd name="connsiteY38" fmla="*/ 2265961 h 4114077"/>
              <a:gd name="connsiteX39" fmla="*/ 2821305 w 4876800"/>
              <a:gd name="connsiteY39" fmla="*/ 2265951 h 4114077"/>
              <a:gd name="connsiteX40" fmla="*/ 2888637 w 4876800"/>
              <a:gd name="connsiteY40" fmla="*/ 2293859 h 4114077"/>
              <a:gd name="connsiteX41" fmla="*/ 2916555 w 4876800"/>
              <a:gd name="connsiteY41" fmla="*/ 2361201 h 4114077"/>
              <a:gd name="connsiteX42" fmla="*/ 2888637 w 4876800"/>
              <a:gd name="connsiteY42" fmla="*/ 2428533 h 4114077"/>
              <a:gd name="connsiteX43" fmla="*/ 2821305 w 4876800"/>
              <a:gd name="connsiteY43" fmla="*/ 2456451 h 4114077"/>
              <a:gd name="connsiteX44" fmla="*/ 2753963 w 4876800"/>
              <a:gd name="connsiteY44" fmla="*/ 2428533 h 4114077"/>
              <a:gd name="connsiteX45" fmla="*/ 2726055 w 4876800"/>
              <a:gd name="connsiteY45" fmla="*/ 2361201 h 4114077"/>
              <a:gd name="connsiteX46" fmla="*/ 2753963 w 4876800"/>
              <a:gd name="connsiteY46" fmla="*/ 2293859 h 4114077"/>
              <a:gd name="connsiteX47" fmla="*/ 2821305 w 4876800"/>
              <a:gd name="connsiteY47" fmla="*/ 2265951 h 4114077"/>
              <a:gd name="connsiteX48" fmla="*/ 285750 w 4876800"/>
              <a:gd name="connsiteY48" fmla="*/ 1027844 h 4114077"/>
              <a:gd name="connsiteX49" fmla="*/ 479422 w 4876800"/>
              <a:gd name="connsiteY49" fmla="*/ 1027844 h 4114077"/>
              <a:gd name="connsiteX50" fmla="*/ 574672 w 4876800"/>
              <a:gd name="connsiteY50" fmla="*/ 1123094 h 4114077"/>
              <a:gd name="connsiteX51" fmla="*/ 479422 w 4876800"/>
              <a:gd name="connsiteY51" fmla="*/ 1218344 h 4114077"/>
              <a:gd name="connsiteX52" fmla="*/ 285750 w 4876800"/>
              <a:gd name="connsiteY52" fmla="*/ 1218344 h 4114077"/>
              <a:gd name="connsiteX53" fmla="*/ 190500 w 4876800"/>
              <a:gd name="connsiteY53" fmla="*/ 1313594 h 4114077"/>
              <a:gd name="connsiteX54" fmla="*/ 190500 w 4876800"/>
              <a:gd name="connsiteY54" fmla="*/ 1618394 h 4114077"/>
              <a:gd name="connsiteX55" fmla="*/ 285750 w 4876800"/>
              <a:gd name="connsiteY55" fmla="*/ 1713644 h 4114077"/>
              <a:gd name="connsiteX56" fmla="*/ 4591050 w 4876800"/>
              <a:gd name="connsiteY56" fmla="*/ 1713644 h 4114077"/>
              <a:gd name="connsiteX57" fmla="*/ 4686300 w 4876800"/>
              <a:gd name="connsiteY57" fmla="*/ 1618394 h 4114077"/>
              <a:gd name="connsiteX58" fmla="*/ 4686300 w 4876800"/>
              <a:gd name="connsiteY58" fmla="*/ 1313594 h 4114077"/>
              <a:gd name="connsiteX59" fmla="*/ 4591050 w 4876800"/>
              <a:gd name="connsiteY59" fmla="*/ 1218344 h 4114077"/>
              <a:gd name="connsiteX60" fmla="*/ 4365622 w 4876800"/>
              <a:gd name="connsiteY60" fmla="*/ 1218344 h 4114077"/>
              <a:gd name="connsiteX61" fmla="*/ 4270372 w 4876800"/>
              <a:gd name="connsiteY61" fmla="*/ 1123094 h 4114077"/>
              <a:gd name="connsiteX62" fmla="*/ 4365622 w 4876800"/>
              <a:gd name="connsiteY62" fmla="*/ 1027844 h 4114077"/>
              <a:gd name="connsiteX63" fmla="*/ 4591050 w 4876800"/>
              <a:gd name="connsiteY63" fmla="*/ 1027844 h 4114077"/>
              <a:gd name="connsiteX64" fmla="*/ 4876800 w 4876800"/>
              <a:gd name="connsiteY64" fmla="*/ 1313594 h 4114077"/>
              <a:gd name="connsiteX65" fmla="*/ 4876800 w 4876800"/>
              <a:gd name="connsiteY65" fmla="*/ 1618394 h 4114077"/>
              <a:gd name="connsiteX66" fmla="*/ 4651915 w 4876800"/>
              <a:gd name="connsiteY66" fmla="*/ 1897552 h 4114077"/>
              <a:gd name="connsiteX67" fmla="*/ 4310691 w 4876800"/>
              <a:gd name="connsiteY67" fmla="*/ 3664583 h 4114077"/>
              <a:gd name="connsiteX68" fmla="*/ 3766118 w 4876800"/>
              <a:gd name="connsiteY68" fmla="*/ 4114058 h 4114077"/>
              <a:gd name="connsiteX69" fmla="*/ 2821333 w 4876800"/>
              <a:gd name="connsiteY69" fmla="*/ 4114058 h 4114077"/>
              <a:gd name="connsiteX70" fmla="*/ 2726083 w 4876800"/>
              <a:gd name="connsiteY70" fmla="*/ 4018808 h 4114077"/>
              <a:gd name="connsiteX71" fmla="*/ 2821333 w 4876800"/>
              <a:gd name="connsiteY71" fmla="*/ 3923558 h 4114077"/>
              <a:gd name="connsiteX72" fmla="*/ 3766118 w 4876800"/>
              <a:gd name="connsiteY72" fmla="*/ 3923558 h 4114077"/>
              <a:gd name="connsiteX73" fmla="*/ 4123648 w 4876800"/>
              <a:gd name="connsiteY73" fmla="*/ 3628464 h 4114077"/>
              <a:gd name="connsiteX74" fmla="*/ 4456595 w 4876800"/>
              <a:gd name="connsiteY74" fmla="*/ 1904258 h 4114077"/>
              <a:gd name="connsiteX75" fmla="*/ 420205 w 4876800"/>
              <a:gd name="connsiteY75" fmla="*/ 1904258 h 4114077"/>
              <a:gd name="connsiteX76" fmla="*/ 753151 w 4876800"/>
              <a:gd name="connsiteY76" fmla="*/ 3628455 h 4114077"/>
              <a:gd name="connsiteX77" fmla="*/ 1110682 w 4876800"/>
              <a:gd name="connsiteY77" fmla="*/ 3923558 h 4114077"/>
              <a:gd name="connsiteX78" fmla="*/ 1990725 w 4876800"/>
              <a:gd name="connsiteY78" fmla="*/ 3923558 h 4114077"/>
              <a:gd name="connsiteX79" fmla="*/ 2085975 w 4876800"/>
              <a:gd name="connsiteY79" fmla="*/ 4018808 h 4114077"/>
              <a:gd name="connsiteX80" fmla="*/ 1990725 w 4876800"/>
              <a:gd name="connsiteY80" fmla="*/ 4114058 h 4114077"/>
              <a:gd name="connsiteX81" fmla="*/ 1110691 w 4876800"/>
              <a:gd name="connsiteY81" fmla="*/ 4114058 h 4114077"/>
              <a:gd name="connsiteX82" fmla="*/ 566118 w 4876800"/>
              <a:gd name="connsiteY82" fmla="*/ 3664573 h 4114077"/>
              <a:gd name="connsiteX83" fmla="*/ 224885 w 4876800"/>
              <a:gd name="connsiteY83" fmla="*/ 1897552 h 4114077"/>
              <a:gd name="connsiteX84" fmla="*/ 0 w 4876800"/>
              <a:gd name="connsiteY84" fmla="*/ 1618394 h 4114077"/>
              <a:gd name="connsiteX85" fmla="*/ 0 w 4876800"/>
              <a:gd name="connsiteY85" fmla="*/ 1313594 h 4114077"/>
              <a:gd name="connsiteX86" fmla="*/ 285750 w 4876800"/>
              <a:gd name="connsiteY86" fmla="*/ 1027844 h 4114077"/>
              <a:gd name="connsiteX87" fmla="*/ 2839116 w 4876800"/>
              <a:gd name="connsiteY87" fmla="*/ 190406 h 4114077"/>
              <a:gd name="connsiteX88" fmla="*/ 2762411 w 4876800"/>
              <a:gd name="connsiteY88" fmla="*/ 222124 h 4114077"/>
              <a:gd name="connsiteX89" fmla="*/ 2762411 w 4876800"/>
              <a:gd name="connsiteY89" fmla="*/ 375543 h 4114077"/>
              <a:gd name="connsiteX90" fmla="*/ 3725827 w 4876800"/>
              <a:gd name="connsiteY90" fmla="*/ 1338959 h 4114077"/>
              <a:gd name="connsiteX91" fmla="*/ 3802542 w 4876800"/>
              <a:gd name="connsiteY91" fmla="*/ 1370734 h 4114077"/>
              <a:gd name="connsiteX92" fmla="*/ 3879237 w 4876800"/>
              <a:gd name="connsiteY92" fmla="*/ 1338959 h 4114077"/>
              <a:gd name="connsiteX93" fmla="*/ 3879246 w 4876800"/>
              <a:gd name="connsiteY93" fmla="*/ 1185558 h 4114077"/>
              <a:gd name="connsiteX94" fmla="*/ 2915831 w 4876800"/>
              <a:gd name="connsiteY94" fmla="*/ 222124 h 4114077"/>
              <a:gd name="connsiteX95" fmla="*/ 2839116 w 4876800"/>
              <a:gd name="connsiteY95" fmla="*/ 190406 h 4114077"/>
              <a:gd name="connsiteX96" fmla="*/ 2037702 w 4876800"/>
              <a:gd name="connsiteY96" fmla="*/ 190406 h 4114077"/>
              <a:gd name="connsiteX97" fmla="*/ 1960969 w 4876800"/>
              <a:gd name="connsiteY97" fmla="*/ 222133 h 4114077"/>
              <a:gd name="connsiteX98" fmla="*/ 997553 w 4876800"/>
              <a:gd name="connsiteY98" fmla="*/ 1185558 h 4114077"/>
              <a:gd name="connsiteX99" fmla="*/ 997562 w 4876800"/>
              <a:gd name="connsiteY99" fmla="*/ 1338968 h 4114077"/>
              <a:gd name="connsiteX100" fmla="*/ 1074258 w 4876800"/>
              <a:gd name="connsiteY100" fmla="*/ 1370744 h 4114077"/>
              <a:gd name="connsiteX101" fmla="*/ 1150981 w 4876800"/>
              <a:gd name="connsiteY101" fmla="*/ 1338959 h 4114077"/>
              <a:gd name="connsiteX102" fmla="*/ 2114397 w 4876800"/>
              <a:gd name="connsiteY102" fmla="*/ 375533 h 4114077"/>
              <a:gd name="connsiteX103" fmla="*/ 2114397 w 4876800"/>
              <a:gd name="connsiteY103" fmla="*/ 222114 h 4114077"/>
              <a:gd name="connsiteX104" fmla="*/ 2037702 w 4876800"/>
              <a:gd name="connsiteY104" fmla="*/ 190406 h 4114077"/>
              <a:gd name="connsiteX105" fmla="*/ 2839096 w 4876800"/>
              <a:gd name="connsiteY105" fmla="*/ 0 h 4114077"/>
              <a:gd name="connsiteX106" fmla="*/ 3050514 w 4876800"/>
              <a:gd name="connsiteY106" fmla="*/ 87402 h 4114077"/>
              <a:gd name="connsiteX107" fmla="*/ 4013940 w 4876800"/>
              <a:gd name="connsiteY107" fmla="*/ 1050856 h 4114077"/>
              <a:gd name="connsiteX108" fmla="*/ 4013930 w 4876800"/>
              <a:gd name="connsiteY108" fmla="*/ 1473680 h 4114077"/>
              <a:gd name="connsiteX109" fmla="*/ 3802532 w 4876800"/>
              <a:gd name="connsiteY109" fmla="*/ 1561244 h 4114077"/>
              <a:gd name="connsiteX110" fmla="*/ 3591125 w 4876800"/>
              <a:gd name="connsiteY110" fmla="*/ 1473690 h 4114077"/>
              <a:gd name="connsiteX111" fmla="*/ 3334664 w 4876800"/>
              <a:gd name="connsiteY111" fmla="*/ 1217229 h 4114077"/>
              <a:gd name="connsiteX112" fmla="*/ 3320815 w 4876800"/>
              <a:gd name="connsiteY112" fmla="*/ 1218344 h 4114077"/>
              <a:gd name="connsiteX113" fmla="*/ 1541002 w 4876800"/>
              <a:gd name="connsiteY113" fmla="*/ 1218344 h 4114077"/>
              <a:gd name="connsiteX114" fmla="*/ 1285675 w 4876800"/>
              <a:gd name="connsiteY114" fmla="*/ 1473680 h 4114077"/>
              <a:gd name="connsiteX115" fmla="*/ 1074258 w 4876800"/>
              <a:gd name="connsiteY115" fmla="*/ 1561244 h 4114077"/>
              <a:gd name="connsiteX116" fmla="*/ 862860 w 4876800"/>
              <a:gd name="connsiteY116" fmla="*/ 1473680 h 4114077"/>
              <a:gd name="connsiteX117" fmla="*/ 862850 w 4876800"/>
              <a:gd name="connsiteY117" fmla="*/ 1050856 h 4114077"/>
              <a:gd name="connsiteX118" fmla="*/ 1826266 w 4876800"/>
              <a:gd name="connsiteY118" fmla="*/ 87412 h 4114077"/>
              <a:gd name="connsiteX119" fmla="*/ 2249100 w 4876800"/>
              <a:gd name="connsiteY119" fmla="*/ 87412 h 4114077"/>
              <a:gd name="connsiteX120" fmla="*/ 2249100 w 4876800"/>
              <a:gd name="connsiteY120" fmla="*/ 510236 h 4114077"/>
              <a:gd name="connsiteX121" fmla="*/ 1731502 w 4876800"/>
              <a:gd name="connsiteY121" fmla="*/ 1027844 h 4114077"/>
              <a:gd name="connsiteX122" fmla="*/ 3145288 w 4876800"/>
              <a:gd name="connsiteY122" fmla="*/ 1027844 h 4114077"/>
              <a:gd name="connsiteX123" fmla="*/ 2627699 w 4876800"/>
              <a:gd name="connsiteY123" fmla="*/ 510246 h 4114077"/>
              <a:gd name="connsiteX124" fmla="*/ 2627699 w 4876800"/>
              <a:gd name="connsiteY124" fmla="*/ 87421 h 4114077"/>
              <a:gd name="connsiteX125" fmla="*/ 2839096 w 4876800"/>
              <a:gd name="connsiteY125" fmla="*/ 0 h 411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4876800" h="4114077">
                <a:moveTo>
                  <a:pt x="2420007" y="3923577"/>
                </a:moveTo>
                <a:cubicBezTo>
                  <a:pt x="2445067" y="3923577"/>
                  <a:pt x="2469642" y="3933683"/>
                  <a:pt x="2487349" y="3951495"/>
                </a:cubicBezTo>
                <a:cubicBezTo>
                  <a:pt x="2505075" y="3969202"/>
                  <a:pt x="2515257" y="3993776"/>
                  <a:pt x="2515257" y="4018827"/>
                </a:cubicBezTo>
                <a:cubicBezTo>
                  <a:pt x="2515257" y="4043878"/>
                  <a:pt x="2505065" y="4068452"/>
                  <a:pt x="2487349" y="4086169"/>
                </a:cubicBezTo>
                <a:cubicBezTo>
                  <a:pt x="2469642" y="4103895"/>
                  <a:pt x="2445067" y="4114077"/>
                  <a:pt x="2420007" y="4114077"/>
                </a:cubicBezTo>
                <a:cubicBezTo>
                  <a:pt x="2394956" y="4114077"/>
                  <a:pt x="2370381" y="4103885"/>
                  <a:pt x="2352675" y="4086169"/>
                </a:cubicBezTo>
                <a:cubicBezTo>
                  <a:pt x="2334949" y="4068452"/>
                  <a:pt x="2324757" y="4043878"/>
                  <a:pt x="2324757" y="4018827"/>
                </a:cubicBezTo>
                <a:cubicBezTo>
                  <a:pt x="2324757" y="3993690"/>
                  <a:pt x="2334958" y="3969202"/>
                  <a:pt x="2352675" y="3951495"/>
                </a:cubicBezTo>
                <a:cubicBezTo>
                  <a:pt x="2370381" y="3933683"/>
                  <a:pt x="2394956" y="3923577"/>
                  <a:pt x="2420007" y="3923577"/>
                </a:cubicBezTo>
                <a:close/>
                <a:moveTo>
                  <a:pt x="2821324" y="2638283"/>
                </a:moveTo>
                <a:cubicBezTo>
                  <a:pt x="2873921" y="2638283"/>
                  <a:pt x="2916574" y="2680936"/>
                  <a:pt x="2916574" y="2733533"/>
                </a:cubicBezTo>
                <a:lnTo>
                  <a:pt x="2916574" y="3462757"/>
                </a:lnTo>
                <a:cubicBezTo>
                  <a:pt x="2916574" y="3515354"/>
                  <a:pt x="2873921" y="3558007"/>
                  <a:pt x="2821324" y="3558007"/>
                </a:cubicBezTo>
                <a:cubicBezTo>
                  <a:pt x="2768727" y="3558007"/>
                  <a:pt x="2726074" y="3515354"/>
                  <a:pt x="2726074" y="3462757"/>
                </a:cubicBezTo>
                <a:lnTo>
                  <a:pt x="2726074" y="2733533"/>
                </a:lnTo>
                <a:cubicBezTo>
                  <a:pt x="2726074" y="2680926"/>
                  <a:pt x="2768727" y="2638283"/>
                  <a:pt x="2821324" y="2638283"/>
                </a:cubicBezTo>
                <a:close/>
                <a:moveTo>
                  <a:pt x="3702444" y="2267456"/>
                </a:moveTo>
                <a:cubicBezTo>
                  <a:pt x="3754232" y="2276705"/>
                  <a:pt x="3788703" y="2326187"/>
                  <a:pt x="3779435" y="2377984"/>
                </a:cubicBezTo>
                <a:lnTo>
                  <a:pt x="3582448" y="3479522"/>
                </a:lnTo>
                <a:cubicBezTo>
                  <a:pt x="3574209" y="3525632"/>
                  <a:pt x="3534061" y="3558017"/>
                  <a:pt x="3488799" y="3558017"/>
                </a:cubicBezTo>
                <a:cubicBezTo>
                  <a:pt x="3483236" y="3558017"/>
                  <a:pt x="3477597" y="3557522"/>
                  <a:pt x="3471920" y="3556512"/>
                </a:cubicBezTo>
                <a:cubicBezTo>
                  <a:pt x="3420133" y="3547263"/>
                  <a:pt x="3385662" y="3497781"/>
                  <a:pt x="3394930" y="3445984"/>
                </a:cubicBezTo>
                <a:lnTo>
                  <a:pt x="3591916" y="2344446"/>
                </a:lnTo>
                <a:cubicBezTo>
                  <a:pt x="3601165" y="2292668"/>
                  <a:pt x="3650533" y="2258140"/>
                  <a:pt x="3702444" y="2267456"/>
                </a:cubicBezTo>
                <a:close/>
                <a:moveTo>
                  <a:pt x="1174356" y="2267446"/>
                </a:moveTo>
                <a:cubicBezTo>
                  <a:pt x="1226153" y="2258150"/>
                  <a:pt x="1275636" y="2292669"/>
                  <a:pt x="1284884" y="2344437"/>
                </a:cubicBezTo>
                <a:lnTo>
                  <a:pt x="1481871" y="3445975"/>
                </a:lnTo>
                <a:cubicBezTo>
                  <a:pt x="1491139" y="3497762"/>
                  <a:pt x="1456668" y="3547245"/>
                  <a:pt x="1404880" y="3556503"/>
                </a:cubicBezTo>
                <a:cubicBezTo>
                  <a:pt x="1399213" y="3557512"/>
                  <a:pt x="1393565" y="3558008"/>
                  <a:pt x="1388002" y="3558008"/>
                </a:cubicBezTo>
                <a:cubicBezTo>
                  <a:pt x="1342739" y="3558008"/>
                  <a:pt x="1302601" y="3525623"/>
                  <a:pt x="1294352" y="3479512"/>
                </a:cubicBezTo>
                <a:lnTo>
                  <a:pt x="1097366" y="2377975"/>
                </a:lnTo>
                <a:cubicBezTo>
                  <a:pt x="1088098" y="2326187"/>
                  <a:pt x="1122569" y="2276705"/>
                  <a:pt x="1174356" y="2267446"/>
                </a:cubicBezTo>
                <a:close/>
                <a:moveTo>
                  <a:pt x="2055476" y="2265961"/>
                </a:moveTo>
                <a:cubicBezTo>
                  <a:pt x="2108073" y="2265961"/>
                  <a:pt x="2150726" y="2308604"/>
                  <a:pt x="2150726" y="2361211"/>
                </a:cubicBezTo>
                <a:lnTo>
                  <a:pt x="2150726" y="3462749"/>
                </a:lnTo>
                <a:cubicBezTo>
                  <a:pt x="2150726" y="3515346"/>
                  <a:pt x="2108073" y="3557999"/>
                  <a:pt x="2055476" y="3557999"/>
                </a:cubicBezTo>
                <a:cubicBezTo>
                  <a:pt x="2002879" y="3557999"/>
                  <a:pt x="1960226" y="3515346"/>
                  <a:pt x="1960226" y="3462749"/>
                </a:cubicBezTo>
                <a:lnTo>
                  <a:pt x="1960226" y="2361211"/>
                </a:lnTo>
                <a:cubicBezTo>
                  <a:pt x="1960226" y="2308614"/>
                  <a:pt x="2002879" y="2265961"/>
                  <a:pt x="2055476" y="2265961"/>
                </a:cubicBezTo>
                <a:close/>
                <a:moveTo>
                  <a:pt x="2821305" y="2265951"/>
                </a:moveTo>
                <a:cubicBezTo>
                  <a:pt x="2846355" y="2265951"/>
                  <a:pt x="2870930" y="2276133"/>
                  <a:pt x="2888637" y="2293859"/>
                </a:cubicBezTo>
                <a:cubicBezTo>
                  <a:pt x="2906363" y="2311575"/>
                  <a:pt x="2916555" y="2336150"/>
                  <a:pt x="2916555" y="2361201"/>
                </a:cubicBezTo>
                <a:cubicBezTo>
                  <a:pt x="2916555" y="2386251"/>
                  <a:pt x="2906353" y="2410826"/>
                  <a:pt x="2888637" y="2428533"/>
                </a:cubicBezTo>
                <a:cubicBezTo>
                  <a:pt x="2870930" y="2446259"/>
                  <a:pt x="2846355" y="2456451"/>
                  <a:pt x="2821305" y="2456451"/>
                </a:cubicBezTo>
                <a:cubicBezTo>
                  <a:pt x="2796244" y="2456451"/>
                  <a:pt x="2771679" y="2446249"/>
                  <a:pt x="2753963" y="2428533"/>
                </a:cubicBezTo>
                <a:cubicBezTo>
                  <a:pt x="2736237" y="2410826"/>
                  <a:pt x="2726055" y="2386251"/>
                  <a:pt x="2726055" y="2361201"/>
                </a:cubicBezTo>
                <a:cubicBezTo>
                  <a:pt x="2726055" y="2336150"/>
                  <a:pt x="2736246" y="2311585"/>
                  <a:pt x="2753963" y="2293859"/>
                </a:cubicBezTo>
                <a:cubicBezTo>
                  <a:pt x="2771679" y="2276133"/>
                  <a:pt x="2796244" y="2265951"/>
                  <a:pt x="2821305" y="2265951"/>
                </a:cubicBezTo>
                <a:close/>
                <a:moveTo>
                  <a:pt x="285750" y="1027844"/>
                </a:moveTo>
                <a:lnTo>
                  <a:pt x="479422" y="1027844"/>
                </a:lnTo>
                <a:cubicBezTo>
                  <a:pt x="532019" y="1027844"/>
                  <a:pt x="574672" y="1070497"/>
                  <a:pt x="574672" y="1123094"/>
                </a:cubicBezTo>
                <a:cubicBezTo>
                  <a:pt x="574672" y="1175691"/>
                  <a:pt x="532019" y="1218344"/>
                  <a:pt x="479422" y="1218344"/>
                </a:cubicBezTo>
                <a:lnTo>
                  <a:pt x="285750" y="1218344"/>
                </a:lnTo>
                <a:cubicBezTo>
                  <a:pt x="233229" y="1218344"/>
                  <a:pt x="190500" y="1261073"/>
                  <a:pt x="190500" y="1313594"/>
                </a:cubicBezTo>
                <a:lnTo>
                  <a:pt x="190500" y="1618394"/>
                </a:lnTo>
                <a:cubicBezTo>
                  <a:pt x="190500" y="1670915"/>
                  <a:pt x="233229" y="1713644"/>
                  <a:pt x="285750" y="1713644"/>
                </a:cubicBezTo>
                <a:lnTo>
                  <a:pt x="4591050" y="1713644"/>
                </a:lnTo>
                <a:cubicBezTo>
                  <a:pt x="4643571" y="1713644"/>
                  <a:pt x="4686300" y="1670915"/>
                  <a:pt x="4686300" y="1618394"/>
                </a:cubicBezTo>
                <a:lnTo>
                  <a:pt x="4686300" y="1313594"/>
                </a:lnTo>
                <a:cubicBezTo>
                  <a:pt x="4686300" y="1261073"/>
                  <a:pt x="4643571" y="1218344"/>
                  <a:pt x="4591050" y="1218344"/>
                </a:cubicBezTo>
                <a:lnTo>
                  <a:pt x="4365622" y="1218344"/>
                </a:lnTo>
                <a:cubicBezTo>
                  <a:pt x="4313025" y="1218344"/>
                  <a:pt x="4270372" y="1175691"/>
                  <a:pt x="4270372" y="1123094"/>
                </a:cubicBezTo>
                <a:cubicBezTo>
                  <a:pt x="4270372" y="1070497"/>
                  <a:pt x="4313025" y="1027844"/>
                  <a:pt x="4365622" y="1027844"/>
                </a:cubicBezTo>
                <a:lnTo>
                  <a:pt x="4591050" y="1027844"/>
                </a:lnTo>
                <a:cubicBezTo>
                  <a:pt x="4748612" y="1027844"/>
                  <a:pt x="4876800" y="1156031"/>
                  <a:pt x="4876800" y="1313594"/>
                </a:cubicBezTo>
                <a:lnTo>
                  <a:pt x="4876800" y="1618394"/>
                </a:lnTo>
                <a:cubicBezTo>
                  <a:pt x="4876800" y="1755068"/>
                  <a:pt x="4780321" y="1869578"/>
                  <a:pt x="4651915" y="1897552"/>
                </a:cubicBezTo>
                <a:lnTo>
                  <a:pt x="4310691" y="3664583"/>
                </a:lnTo>
                <a:cubicBezTo>
                  <a:pt x="4260418" y="3925016"/>
                  <a:pt x="4031390" y="4114058"/>
                  <a:pt x="3766118" y="4114058"/>
                </a:cubicBezTo>
                <a:lnTo>
                  <a:pt x="2821333" y="4114058"/>
                </a:lnTo>
                <a:cubicBezTo>
                  <a:pt x="2768736" y="4114058"/>
                  <a:pt x="2726083" y="4071405"/>
                  <a:pt x="2726083" y="4018808"/>
                </a:cubicBezTo>
                <a:cubicBezTo>
                  <a:pt x="2726083" y="3966211"/>
                  <a:pt x="2768736" y="3923558"/>
                  <a:pt x="2821333" y="3923558"/>
                </a:cubicBezTo>
                <a:lnTo>
                  <a:pt x="3766118" y="3923558"/>
                </a:lnTo>
                <a:cubicBezTo>
                  <a:pt x="3940273" y="3923558"/>
                  <a:pt x="4090635" y="3799457"/>
                  <a:pt x="4123648" y="3628464"/>
                </a:cubicBezTo>
                <a:lnTo>
                  <a:pt x="4456595" y="1904258"/>
                </a:lnTo>
                <a:lnTo>
                  <a:pt x="420205" y="1904258"/>
                </a:lnTo>
                <a:lnTo>
                  <a:pt x="753151" y="3628455"/>
                </a:lnTo>
                <a:cubicBezTo>
                  <a:pt x="786165" y="3799457"/>
                  <a:pt x="936526" y="3923558"/>
                  <a:pt x="1110682" y="3923558"/>
                </a:cubicBezTo>
                <a:lnTo>
                  <a:pt x="1990725" y="3923558"/>
                </a:lnTo>
                <a:cubicBezTo>
                  <a:pt x="2043322" y="3923558"/>
                  <a:pt x="2085975" y="3966211"/>
                  <a:pt x="2085975" y="4018808"/>
                </a:cubicBezTo>
                <a:cubicBezTo>
                  <a:pt x="2085975" y="4071405"/>
                  <a:pt x="2043322" y="4114058"/>
                  <a:pt x="1990725" y="4114058"/>
                </a:cubicBezTo>
                <a:lnTo>
                  <a:pt x="1110691" y="4114058"/>
                </a:lnTo>
                <a:cubicBezTo>
                  <a:pt x="845420" y="4114058"/>
                  <a:pt x="616391" y="3925025"/>
                  <a:pt x="566118" y="3664573"/>
                </a:cubicBezTo>
                <a:lnTo>
                  <a:pt x="224885" y="1897552"/>
                </a:lnTo>
                <a:cubicBezTo>
                  <a:pt x="96478" y="1869578"/>
                  <a:pt x="0" y="1755068"/>
                  <a:pt x="0" y="1618394"/>
                </a:cubicBezTo>
                <a:lnTo>
                  <a:pt x="0" y="1313594"/>
                </a:lnTo>
                <a:cubicBezTo>
                  <a:pt x="0" y="1156031"/>
                  <a:pt x="128187" y="1027844"/>
                  <a:pt x="285750" y="1027844"/>
                </a:cubicBezTo>
                <a:close/>
                <a:moveTo>
                  <a:pt x="2839116" y="190406"/>
                </a:moveTo>
                <a:cubicBezTo>
                  <a:pt x="2811332" y="190406"/>
                  <a:pt x="2783557" y="200978"/>
                  <a:pt x="2762411" y="222124"/>
                </a:cubicBezTo>
                <a:cubicBezTo>
                  <a:pt x="2720111" y="264415"/>
                  <a:pt x="2720111" y="333242"/>
                  <a:pt x="2762411" y="375543"/>
                </a:cubicBezTo>
                <a:lnTo>
                  <a:pt x="3725827" y="1338959"/>
                </a:lnTo>
                <a:cubicBezTo>
                  <a:pt x="3746325" y="1359447"/>
                  <a:pt x="3773566" y="1370734"/>
                  <a:pt x="3802542" y="1370734"/>
                </a:cubicBezTo>
                <a:cubicBezTo>
                  <a:pt x="3831507" y="1370734"/>
                  <a:pt x="3858758" y="1359447"/>
                  <a:pt x="3879237" y="1338959"/>
                </a:cubicBezTo>
                <a:cubicBezTo>
                  <a:pt x="3921528" y="1296668"/>
                  <a:pt x="3921537" y="1227840"/>
                  <a:pt x="3879246" y="1185558"/>
                </a:cubicBezTo>
                <a:lnTo>
                  <a:pt x="2915831" y="222124"/>
                </a:lnTo>
                <a:cubicBezTo>
                  <a:pt x="2894676" y="200978"/>
                  <a:pt x="2866891" y="190406"/>
                  <a:pt x="2839116" y="190406"/>
                </a:cubicBezTo>
                <a:close/>
                <a:moveTo>
                  <a:pt x="2037702" y="190406"/>
                </a:moveTo>
                <a:cubicBezTo>
                  <a:pt x="2009908" y="190406"/>
                  <a:pt x="1982124" y="200978"/>
                  <a:pt x="1960969" y="222133"/>
                </a:cubicBezTo>
                <a:lnTo>
                  <a:pt x="997553" y="1185558"/>
                </a:lnTo>
                <a:cubicBezTo>
                  <a:pt x="955262" y="1227850"/>
                  <a:pt x="955271" y="1296668"/>
                  <a:pt x="997562" y="1338968"/>
                </a:cubicBezTo>
                <a:cubicBezTo>
                  <a:pt x="1018051" y="1359456"/>
                  <a:pt x="1045292" y="1370744"/>
                  <a:pt x="1074258" y="1370744"/>
                </a:cubicBezTo>
                <a:cubicBezTo>
                  <a:pt x="1103233" y="1370744"/>
                  <a:pt x="1130484" y="1359456"/>
                  <a:pt x="1150981" y="1338959"/>
                </a:cubicBezTo>
                <a:lnTo>
                  <a:pt x="2114397" y="375533"/>
                </a:lnTo>
                <a:cubicBezTo>
                  <a:pt x="2156688" y="333242"/>
                  <a:pt x="2156688" y="264415"/>
                  <a:pt x="2114397" y="222114"/>
                </a:cubicBezTo>
                <a:cubicBezTo>
                  <a:pt x="2093252" y="200978"/>
                  <a:pt x="2065477" y="190406"/>
                  <a:pt x="2037702" y="190406"/>
                </a:cubicBezTo>
                <a:close/>
                <a:moveTo>
                  <a:pt x="2839096" y="0"/>
                </a:moveTo>
                <a:cubicBezTo>
                  <a:pt x="2915659" y="-4"/>
                  <a:pt x="2992226" y="29128"/>
                  <a:pt x="3050514" y="87402"/>
                </a:cubicBezTo>
                <a:lnTo>
                  <a:pt x="4013940" y="1050856"/>
                </a:lnTo>
                <a:cubicBezTo>
                  <a:pt x="4130506" y="1167432"/>
                  <a:pt x="4130497" y="1357104"/>
                  <a:pt x="4013930" y="1473680"/>
                </a:cubicBezTo>
                <a:cubicBezTo>
                  <a:pt x="3957466" y="1530144"/>
                  <a:pt x="3882380" y="1561244"/>
                  <a:pt x="3802532" y="1561244"/>
                </a:cubicBezTo>
                <a:cubicBezTo>
                  <a:pt x="3722684" y="1561244"/>
                  <a:pt x="3647608" y="1530154"/>
                  <a:pt x="3591125" y="1473690"/>
                </a:cubicBezTo>
                <a:lnTo>
                  <a:pt x="3334664" y="1217229"/>
                </a:lnTo>
                <a:cubicBezTo>
                  <a:pt x="3330130" y="1217886"/>
                  <a:pt x="3325530" y="1218344"/>
                  <a:pt x="3320815" y="1218344"/>
                </a:cubicBezTo>
                <a:lnTo>
                  <a:pt x="1541002" y="1218344"/>
                </a:lnTo>
                <a:lnTo>
                  <a:pt x="1285675" y="1473680"/>
                </a:lnTo>
                <a:cubicBezTo>
                  <a:pt x="1229191" y="1530144"/>
                  <a:pt x="1154115" y="1561244"/>
                  <a:pt x="1074258" y="1561244"/>
                </a:cubicBezTo>
                <a:cubicBezTo>
                  <a:pt x="994400" y="1561244"/>
                  <a:pt x="919333" y="1530144"/>
                  <a:pt x="862860" y="1473680"/>
                </a:cubicBezTo>
                <a:cubicBezTo>
                  <a:pt x="746293" y="1357094"/>
                  <a:pt x="746283" y="1167423"/>
                  <a:pt x="862850" y="1050856"/>
                </a:cubicBezTo>
                <a:lnTo>
                  <a:pt x="1826266" y="87412"/>
                </a:lnTo>
                <a:cubicBezTo>
                  <a:pt x="1942881" y="-29127"/>
                  <a:pt x="2132552" y="-29136"/>
                  <a:pt x="2249100" y="87412"/>
                </a:cubicBezTo>
                <a:cubicBezTo>
                  <a:pt x="2365657" y="203998"/>
                  <a:pt x="2365657" y="393669"/>
                  <a:pt x="2249100" y="510236"/>
                </a:cubicBezTo>
                <a:lnTo>
                  <a:pt x="1731502" y="1027844"/>
                </a:lnTo>
                <a:lnTo>
                  <a:pt x="3145288" y="1027844"/>
                </a:lnTo>
                <a:lnTo>
                  <a:pt x="2627699" y="510246"/>
                </a:lnTo>
                <a:cubicBezTo>
                  <a:pt x="2511142" y="393659"/>
                  <a:pt x="2511142" y="203988"/>
                  <a:pt x="2627699" y="87421"/>
                </a:cubicBezTo>
                <a:cubicBezTo>
                  <a:pt x="2685973" y="29147"/>
                  <a:pt x="2762533" y="5"/>
                  <a:pt x="283909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1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3"/>
              </a:gs>
              <a:gs pos="100000">
                <a:schemeClr val="accent3"/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05321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C - Color 12 (Spectra)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4653"/>
      </a:accent1>
      <a:accent2>
        <a:srgbClr val="2A9D8F"/>
      </a:accent2>
      <a:accent3>
        <a:srgbClr val="8AB17D"/>
      </a:accent3>
      <a:accent4>
        <a:srgbClr val="E9C369"/>
      </a:accent4>
      <a:accent5>
        <a:srgbClr val="F3A261"/>
      </a:accent5>
      <a:accent6>
        <a:srgbClr val="E76F51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4084</TotalTime>
  <Words>308</Words>
  <Application>Microsoft Macintosh PowerPoint</Application>
  <PresentationFormat>Custom</PresentationFormat>
  <Paragraphs>280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354</cp:revision>
  <dcterms:created xsi:type="dcterms:W3CDTF">2017-04-08T17:14:36Z</dcterms:created>
  <dcterms:modified xsi:type="dcterms:W3CDTF">2023-02-07T09:17:54Z</dcterms:modified>
</cp:coreProperties>
</file>