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4 Blue Grey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8909C"/>
      </a:accent1>
      <a:accent2>
        <a:srgbClr val="607D8B"/>
      </a:accent2>
      <a:accent3>
        <a:srgbClr val="546E7A"/>
      </a:accent3>
      <a:accent4>
        <a:srgbClr val="455A64"/>
      </a:accent4>
      <a:accent5>
        <a:srgbClr val="37474F"/>
      </a:accent5>
      <a:accent6>
        <a:srgbClr val="263238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2023-02-07T09:22:16Z</dcterms:modified>
</cp:coreProperties>
</file>