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9"/>
  </p:notesMasterIdLst>
  <p:sldIdLst>
    <p:sldId id="769" r:id="rId2"/>
    <p:sldId id="1025" r:id="rId3"/>
    <p:sldId id="1026" r:id="rId4"/>
    <p:sldId id="1027" r:id="rId5"/>
    <p:sldId id="1028" r:id="rId6"/>
    <p:sldId id="1029" r:id="rId7"/>
    <p:sldId id="1035" r:id="rId8"/>
    <p:sldId id="1036" r:id="rId9"/>
    <p:sldId id="1038" r:id="rId10"/>
    <p:sldId id="1037" r:id="rId11"/>
    <p:sldId id="1039" r:id="rId12"/>
    <p:sldId id="1030" r:id="rId13"/>
    <p:sldId id="1031" r:id="rId14"/>
    <p:sldId id="1032" r:id="rId15"/>
    <p:sldId id="1033" r:id="rId16"/>
    <p:sldId id="1034" r:id="rId17"/>
    <p:sldId id="770" r:id="rId18"/>
  </p:sldIdLst>
  <p:sldSz cx="24387175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343" userDrawn="1">
          <p15:clr>
            <a:srgbClr val="F26B43"/>
          </p15:clr>
        </p15:guide>
        <p15:guide id="2" pos="7681" userDrawn="1">
          <p15:clr>
            <a:srgbClr val="F26B43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62411"/>
    <a:srgbClr val="90470F"/>
    <a:srgbClr val="795B15"/>
    <a:srgbClr val="2B3D25"/>
    <a:srgbClr val="0E3732"/>
    <a:srgbClr val="0D060C"/>
    <a:srgbClr val="7C0705"/>
    <a:srgbClr val="F1F2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116"/>
    <p:restoredTop sz="97182"/>
  </p:normalViewPr>
  <p:slideViewPr>
    <p:cSldViewPr snapToGrid="0" snapToObjects="1" showGuides="1">
      <p:cViewPr varScale="1">
        <p:scale>
          <a:sx n="63" d="100"/>
          <a:sy n="63" d="100"/>
        </p:scale>
        <p:origin x="392" y="208"/>
      </p:cViewPr>
      <p:guideLst>
        <p:guide orient="horz" pos="4343"/>
        <p:guide pos="76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AF2B-FA48-A2F3-6FD839D85DBC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AF2B-FA48-A2F3-6FD839D85DBC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AF2B-FA48-A2F3-6FD839D85DB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7540-AF4D-A569-D9AB9EA362EE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7540-AF4D-A569-D9AB9EA362EE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19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7540-AF4D-A569-D9AB9EA362E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4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4BCD-5A40-B23C-C29B6E87426F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4BCD-5A40-B23C-C29B6E87426F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350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4BCD-5A40-B23C-C29B6E87426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471C-4F46-BF3A-3C66C2F663F9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471C-4F46-BF3A-3C66C2F663F9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471C-4F46-BF3A-3C66C2F663F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164B-9049-80DD-86B6E6D84C07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164B-9049-80DD-86B6E6D84C07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164B-9049-80DD-86B6E6D84C0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5D13-EE4A-9EF7-58C6CF843699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5D13-EE4A-9EF7-58C6CF843699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365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D13-EE4A-9EF7-58C6CF84369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C114-C243-9203-2592D6FEC370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C114-C243-9203-2592D6FEC370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C114-C243-9203-2592D6FEC37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5883-B44D-B7C1-7BE3F1300920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5883-B44D-B7C1-7BE3F1300920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365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883-B44D-B7C1-7BE3F130092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4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2932-AF41-AF0F-ADEF787566A7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2932-AF41-AF0F-ADEF787566A7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280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2932-AF41-AF0F-ADEF787566A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B4D6-1747-AF4A-68256026BC94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B4D6-1747-AF4A-68256026BC94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B4D6-1747-AF4A-68256026BC9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3572-7B4E-BE4B-97327D032737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3572-7B4E-BE4B-97327D032737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3572-7B4E-BE4B-97327D03273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285F-814E-AD1B-B6ED51C257DF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285F-814E-AD1B-B6ED51C257DF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365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285F-814E-AD1B-B6ED51C257D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9D18-D841-A7EE-EE4619723548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9D18-D841-A7EE-EE4619723548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25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9D18-D841-A7EE-EE461972354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3886-C14A-A16C-8DB16A3C95CC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3886-C14A-A16C-8DB16A3C95CC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75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3886-C14A-A16C-8DB16A3C95C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R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FCEFD1-90F0-C34A-B5F4-B1FF26022499}" type="datetimeFigureOut">
              <a:rPr lang="en-RS" smtClean="0"/>
              <a:t>7.2.23.</a:t>
            </a:fld>
            <a:endParaRPr lang="en-R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R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6B8021-17F7-DD42-9E8B-32C4C7450BAD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9977617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B816B-E79C-456D-86C0-0A5913EB9FE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80179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B816B-E79C-456D-86C0-0A5913EB9FE5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3288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397" y="2244726"/>
            <a:ext cx="18290381" cy="4775200"/>
          </a:xfrm>
          <a:prstGeom prst="rect">
            <a:avLst/>
          </a:prstGeo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397" y="7204076"/>
            <a:ext cx="18290381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11296029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1618223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52072" y="730250"/>
            <a:ext cx="5258485" cy="11623676"/>
          </a:xfrm>
          <a:prstGeom prst="rect">
            <a:avLst/>
          </a:prstGeo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618" y="730250"/>
            <a:ext cx="15470614" cy="11623676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2262365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6556115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917" y="3419477"/>
            <a:ext cx="21033938" cy="5705474"/>
          </a:xfrm>
          <a:prstGeom prst="rect">
            <a:avLst/>
          </a:prstGeom>
        </p:spPr>
        <p:txBody>
          <a:bodyPr anchor="b"/>
          <a:lstStyle>
            <a:lvl1pPr>
              <a:defRPr sz="12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917" y="9178927"/>
            <a:ext cx="21033938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428181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618" y="3651250"/>
            <a:ext cx="10364549" cy="87026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6008" y="3651250"/>
            <a:ext cx="10364549" cy="87026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726635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5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796" y="3362326"/>
            <a:ext cx="10316917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796" y="5010150"/>
            <a:ext cx="10316917" cy="73691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6007" y="3362326"/>
            <a:ext cx="1036772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6007" y="5010150"/>
            <a:ext cx="10367726" cy="73691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7977301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2568625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3389306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4320" userDrawn="1">
          <p15:clr>
            <a:srgbClr val="FBAE40"/>
          </p15:clr>
        </p15:guide>
        <p15:guide id="2" pos="7681" userDrawn="1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  <a:prstGeom prst="rect">
            <a:avLst/>
          </a:prstGeom>
        </p:spPr>
        <p:txBody>
          <a:bodyPr anchor="b"/>
          <a:lstStyle>
            <a:lvl1pPr>
              <a:defRPr sz="6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7726" y="1974851"/>
            <a:ext cx="12346007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1968481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  <a:prstGeom prst="rect">
            <a:avLst/>
          </a:prstGeom>
        </p:spPr>
        <p:txBody>
          <a:bodyPr anchor="b"/>
          <a:lstStyle>
            <a:lvl1pPr>
              <a:defRPr sz="6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7726" y="1974851"/>
            <a:ext cx="12346007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3381262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619" y="3651250"/>
            <a:ext cx="21033938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6618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8252" y="12712701"/>
            <a:ext cx="823067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23443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  <p:sp>
        <p:nvSpPr>
          <p:cNvPr id="7" name="Title Placeholder 6">
            <a:extLst>
              <a:ext uri="{FF2B5EF4-FFF2-40B4-BE49-F238E27FC236}">
                <a16:creationId xmlns:a16="http://schemas.microsoft.com/office/drawing/2014/main" id="{DEF2704A-1C1D-5E43-9C3F-76C29CE586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4375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dirty="0"/>
              <a:t>Click to edit Master title style</a:t>
            </a:r>
            <a:endParaRPr lang="en-RS" dirty="0"/>
          </a:p>
        </p:txBody>
      </p:sp>
    </p:spTree>
    <p:extLst>
      <p:ext uri="{BB962C8B-B14F-4D97-AF65-F5344CB8AC3E}">
        <p14:creationId xmlns:p14="http://schemas.microsoft.com/office/powerpoint/2010/main" val="20407094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4320" userDrawn="1">
          <p15:clr>
            <a:srgbClr val="F26B43"/>
          </p15:clr>
        </p15:guide>
        <p15:guide id="2" pos="768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7.xml"/><Relationship Id="rId5" Type="http://schemas.openxmlformats.org/officeDocument/2006/relationships/chart" Target="../charts/chart11.xml"/><Relationship Id="rId4" Type="http://schemas.openxmlformats.org/officeDocument/2006/relationships/chart" Target="../charts/chart10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B27C43AF-A549-C94B-AFE6-7AEC998D0F6F}"/>
              </a:ext>
            </a:extLst>
          </p:cNvPr>
          <p:cNvSpPr/>
          <p:nvPr/>
        </p:nvSpPr>
        <p:spPr>
          <a:xfrm>
            <a:off x="1587" y="0"/>
            <a:ext cx="24384000" cy="1371600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89000"/>
                </a:schemeClr>
              </a:gs>
              <a:gs pos="23000">
                <a:schemeClr val="accent1">
                  <a:lumMod val="89000"/>
                </a:schemeClr>
              </a:gs>
              <a:gs pos="69000">
                <a:schemeClr val="accent1">
                  <a:lumMod val="75000"/>
                </a:schemeClr>
              </a:gs>
              <a:gs pos="97000">
                <a:schemeClr val="accent1">
                  <a:lumMod val="7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grpSp>
        <p:nvGrpSpPr>
          <p:cNvPr id="11" name="Group 10"/>
          <p:cNvGrpSpPr/>
          <p:nvPr/>
        </p:nvGrpSpPr>
        <p:grpSpPr>
          <a:xfrm>
            <a:off x="-1516261" y="0"/>
            <a:ext cx="30825650" cy="32148062"/>
            <a:chOff x="0" y="-77012"/>
            <a:chExt cx="15412825" cy="16074031"/>
          </a:xfrm>
        </p:grpSpPr>
        <p:grpSp>
          <p:nvGrpSpPr>
            <p:cNvPr id="3" name="Group 84"/>
            <p:cNvGrpSpPr>
              <a:grpSpLocks noChangeAspect="1"/>
            </p:cNvGrpSpPr>
            <p:nvPr/>
          </p:nvGrpSpPr>
          <p:grpSpPr bwMode="auto">
            <a:xfrm>
              <a:off x="0" y="5280998"/>
              <a:ext cx="12148525" cy="10716021"/>
              <a:chOff x="3286" y="1675"/>
              <a:chExt cx="1094" cy="965"/>
            </a:xfrm>
            <a:solidFill>
              <a:schemeClr val="bg1">
                <a:alpha val="3000"/>
              </a:schemeClr>
            </a:solidFill>
          </p:grpSpPr>
          <p:sp>
            <p:nvSpPr>
              <p:cNvPr id="4" name="Freeform 85"/>
              <p:cNvSpPr>
                <a:spLocks noEditPoints="1"/>
              </p:cNvSpPr>
              <p:nvPr/>
            </p:nvSpPr>
            <p:spPr bwMode="auto">
              <a:xfrm>
                <a:off x="3384" y="1685"/>
                <a:ext cx="910" cy="838"/>
              </a:xfrm>
              <a:custGeom>
                <a:avLst/>
                <a:gdLst>
                  <a:gd name="T0" fmla="*/ 233 w 383"/>
                  <a:gd name="T1" fmla="*/ 49 h 352"/>
                  <a:gd name="T2" fmla="*/ 212 w 383"/>
                  <a:gd name="T3" fmla="*/ 51 h 352"/>
                  <a:gd name="T4" fmla="*/ 151 w 383"/>
                  <a:gd name="T5" fmla="*/ 70 h 352"/>
                  <a:gd name="T6" fmla="*/ 187 w 383"/>
                  <a:gd name="T7" fmla="*/ 66 h 352"/>
                  <a:gd name="T8" fmla="*/ 189 w 383"/>
                  <a:gd name="T9" fmla="*/ 66 h 352"/>
                  <a:gd name="T10" fmla="*/ 198 w 383"/>
                  <a:gd name="T11" fmla="*/ 67 h 352"/>
                  <a:gd name="T12" fmla="*/ 225 w 383"/>
                  <a:gd name="T13" fmla="*/ 74 h 352"/>
                  <a:gd name="T14" fmla="*/ 270 w 383"/>
                  <a:gd name="T15" fmla="*/ 102 h 352"/>
                  <a:gd name="T16" fmla="*/ 319 w 383"/>
                  <a:gd name="T17" fmla="*/ 164 h 352"/>
                  <a:gd name="T18" fmla="*/ 328 w 383"/>
                  <a:gd name="T19" fmla="*/ 202 h 352"/>
                  <a:gd name="T20" fmla="*/ 328 w 383"/>
                  <a:gd name="T21" fmla="*/ 201 h 352"/>
                  <a:gd name="T22" fmla="*/ 303 w 383"/>
                  <a:gd name="T23" fmla="*/ 278 h 352"/>
                  <a:gd name="T24" fmla="*/ 245 w 383"/>
                  <a:gd name="T25" fmla="*/ 333 h 352"/>
                  <a:gd name="T26" fmla="*/ 192 w 383"/>
                  <a:gd name="T27" fmla="*/ 350 h 352"/>
                  <a:gd name="T28" fmla="*/ 199 w 383"/>
                  <a:gd name="T29" fmla="*/ 351 h 352"/>
                  <a:gd name="T30" fmla="*/ 199 w 383"/>
                  <a:gd name="T31" fmla="*/ 351 h 352"/>
                  <a:gd name="T32" fmla="*/ 215 w 383"/>
                  <a:gd name="T33" fmla="*/ 352 h 352"/>
                  <a:gd name="T34" fmla="*/ 253 w 383"/>
                  <a:gd name="T35" fmla="*/ 347 h 352"/>
                  <a:gd name="T36" fmla="*/ 306 w 383"/>
                  <a:gd name="T37" fmla="*/ 322 h 352"/>
                  <a:gd name="T38" fmla="*/ 371 w 383"/>
                  <a:gd name="T39" fmla="*/ 241 h 352"/>
                  <a:gd name="T40" fmla="*/ 382 w 383"/>
                  <a:gd name="T41" fmla="*/ 183 h 352"/>
                  <a:gd name="T42" fmla="*/ 382 w 383"/>
                  <a:gd name="T43" fmla="*/ 183 h 352"/>
                  <a:gd name="T44" fmla="*/ 382 w 383"/>
                  <a:gd name="T45" fmla="*/ 183 h 352"/>
                  <a:gd name="T46" fmla="*/ 382 w 383"/>
                  <a:gd name="T47" fmla="*/ 183 h 352"/>
                  <a:gd name="T48" fmla="*/ 382 w 383"/>
                  <a:gd name="T49" fmla="*/ 183 h 352"/>
                  <a:gd name="T50" fmla="*/ 332 w 383"/>
                  <a:gd name="T51" fmla="*/ 82 h 352"/>
                  <a:gd name="T52" fmla="*/ 233 w 383"/>
                  <a:gd name="T53" fmla="*/ 49 h 352"/>
                  <a:gd name="T54" fmla="*/ 382 w 383"/>
                  <a:gd name="T55" fmla="*/ 180 h 352"/>
                  <a:gd name="T56" fmla="*/ 382 w 383"/>
                  <a:gd name="T57" fmla="*/ 183 h 352"/>
                  <a:gd name="T58" fmla="*/ 382 w 383"/>
                  <a:gd name="T59" fmla="*/ 183 h 352"/>
                  <a:gd name="T60" fmla="*/ 382 w 383"/>
                  <a:gd name="T61" fmla="*/ 183 h 352"/>
                  <a:gd name="T62" fmla="*/ 382 w 383"/>
                  <a:gd name="T63" fmla="*/ 184 h 352"/>
                  <a:gd name="T64" fmla="*/ 382 w 383"/>
                  <a:gd name="T65" fmla="*/ 182 h 352"/>
                  <a:gd name="T66" fmla="*/ 382 w 383"/>
                  <a:gd name="T67" fmla="*/ 180 h 352"/>
                  <a:gd name="T68" fmla="*/ 207 w 383"/>
                  <a:gd name="T69" fmla="*/ 0 h 352"/>
                  <a:gd name="T70" fmla="*/ 200 w 383"/>
                  <a:gd name="T71" fmla="*/ 0 h 352"/>
                  <a:gd name="T72" fmla="*/ 200 w 383"/>
                  <a:gd name="T73" fmla="*/ 0 h 352"/>
                  <a:gd name="T74" fmla="*/ 200 w 383"/>
                  <a:gd name="T75" fmla="*/ 0 h 352"/>
                  <a:gd name="T76" fmla="*/ 199 w 383"/>
                  <a:gd name="T77" fmla="*/ 0 h 352"/>
                  <a:gd name="T78" fmla="*/ 30 w 383"/>
                  <a:gd name="T79" fmla="*/ 80 h 352"/>
                  <a:gd name="T80" fmla="*/ 0 w 383"/>
                  <a:gd name="T81" fmla="*/ 115 h 352"/>
                  <a:gd name="T82" fmla="*/ 59 w 383"/>
                  <a:gd name="T83" fmla="*/ 60 h 352"/>
                  <a:gd name="T84" fmla="*/ 143 w 383"/>
                  <a:gd name="T85" fmla="*/ 14 h 352"/>
                  <a:gd name="T86" fmla="*/ 207 w 383"/>
                  <a:gd name="T87" fmla="*/ 0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83" h="352">
                    <a:moveTo>
                      <a:pt x="233" y="49"/>
                    </a:moveTo>
                    <a:cubicBezTo>
                      <a:pt x="226" y="49"/>
                      <a:pt x="219" y="50"/>
                      <a:pt x="212" y="51"/>
                    </a:cubicBezTo>
                    <a:cubicBezTo>
                      <a:pt x="191" y="53"/>
                      <a:pt x="170" y="60"/>
                      <a:pt x="151" y="70"/>
                    </a:cubicBezTo>
                    <a:cubicBezTo>
                      <a:pt x="163" y="67"/>
                      <a:pt x="175" y="66"/>
                      <a:pt x="187" y="66"/>
                    </a:cubicBezTo>
                    <a:cubicBezTo>
                      <a:pt x="185" y="66"/>
                      <a:pt x="188" y="66"/>
                      <a:pt x="189" y="66"/>
                    </a:cubicBezTo>
                    <a:cubicBezTo>
                      <a:pt x="192" y="66"/>
                      <a:pt x="195" y="67"/>
                      <a:pt x="198" y="67"/>
                    </a:cubicBezTo>
                    <a:cubicBezTo>
                      <a:pt x="207" y="68"/>
                      <a:pt x="216" y="71"/>
                      <a:pt x="225" y="74"/>
                    </a:cubicBezTo>
                    <a:cubicBezTo>
                      <a:pt x="242" y="81"/>
                      <a:pt x="257" y="91"/>
                      <a:pt x="270" y="102"/>
                    </a:cubicBezTo>
                    <a:cubicBezTo>
                      <a:pt x="291" y="119"/>
                      <a:pt x="309" y="139"/>
                      <a:pt x="319" y="164"/>
                    </a:cubicBezTo>
                    <a:cubicBezTo>
                      <a:pt x="325" y="176"/>
                      <a:pt x="327" y="189"/>
                      <a:pt x="328" y="202"/>
                    </a:cubicBezTo>
                    <a:cubicBezTo>
                      <a:pt x="328" y="201"/>
                      <a:pt x="328" y="201"/>
                      <a:pt x="328" y="201"/>
                    </a:cubicBezTo>
                    <a:cubicBezTo>
                      <a:pt x="328" y="229"/>
                      <a:pt x="318" y="255"/>
                      <a:pt x="303" y="278"/>
                    </a:cubicBezTo>
                    <a:cubicBezTo>
                      <a:pt x="287" y="300"/>
                      <a:pt x="268" y="319"/>
                      <a:pt x="245" y="333"/>
                    </a:cubicBezTo>
                    <a:cubicBezTo>
                      <a:pt x="229" y="342"/>
                      <a:pt x="211" y="348"/>
                      <a:pt x="192" y="350"/>
                    </a:cubicBezTo>
                    <a:cubicBezTo>
                      <a:pt x="194" y="351"/>
                      <a:pt x="197" y="351"/>
                      <a:pt x="199" y="351"/>
                    </a:cubicBezTo>
                    <a:cubicBezTo>
                      <a:pt x="199" y="351"/>
                      <a:pt x="199" y="351"/>
                      <a:pt x="199" y="351"/>
                    </a:cubicBezTo>
                    <a:cubicBezTo>
                      <a:pt x="204" y="352"/>
                      <a:pt x="210" y="352"/>
                      <a:pt x="215" y="352"/>
                    </a:cubicBezTo>
                    <a:cubicBezTo>
                      <a:pt x="227" y="352"/>
                      <a:pt x="240" y="351"/>
                      <a:pt x="253" y="347"/>
                    </a:cubicBezTo>
                    <a:cubicBezTo>
                      <a:pt x="272" y="342"/>
                      <a:pt x="290" y="333"/>
                      <a:pt x="306" y="322"/>
                    </a:cubicBezTo>
                    <a:cubicBezTo>
                      <a:pt x="335" y="302"/>
                      <a:pt x="358" y="273"/>
                      <a:pt x="371" y="241"/>
                    </a:cubicBezTo>
                    <a:cubicBezTo>
                      <a:pt x="378" y="223"/>
                      <a:pt x="383" y="202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3" y="143"/>
                      <a:pt x="362" y="106"/>
                      <a:pt x="332" y="82"/>
                    </a:cubicBezTo>
                    <a:cubicBezTo>
                      <a:pt x="304" y="60"/>
                      <a:pt x="268" y="49"/>
                      <a:pt x="233" y="49"/>
                    </a:cubicBezTo>
                    <a:moveTo>
                      <a:pt x="382" y="180"/>
                    </a:moveTo>
                    <a:cubicBezTo>
                      <a:pt x="382" y="180"/>
                      <a:pt x="382" y="181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4"/>
                      <a:pt x="382" y="184"/>
                    </a:cubicBezTo>
                    <a:cubicBezTo>
                      <a:pt x="382" y="184"/>
                      <a:pt x="382" y="183"/>
                      <a:pt x="382" y="182"/>
                    </a:cubicBezTo>
                    <a:cubicBezTo>
                      <a:pt x="382" y="181"/>
                      <a:pt x="382" y="180"/>
                      <a:pt x="382" y="180"/>
                    </a:cubicBezTo>
                    <a:moveTo>
                      <a:pt x="207" y="0"/>
                    </a:moveTo>
                    <a:cubicBezTo>
                      <a:pt x="204" y="0"/>
                      <a:pt x="202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199" y="0"/>
                      <a:pt x="199" y="0"/>
                    </a:cubicBezTo>
                    <a:cubicBezTo>
                      <a:pt x="136" y="6"/>
                      <a:pt x="75" y="36"/>
                      <a:pt x="30" y="80"/>
                    </a:cubicBezTo>
                    <a:cubicBezTo>
                      <a:pt x="19" y="91"/>
                      <a:pt x="9" y="102"/>
                      <a:pt x="0" y="115"/>
                    </a:cubicBezTo>
                    <a:cubicBezTo>
                      <a:pt x="17" y="94"/>
                      <a:pt x="37" y="76"/>
                      <a:pt x="59" y="60"/>
                    </a:cubicBezTo>
                    <a:cubicBezTo>
                      <a:pt x="85" y="41"/>
                      <a:pt x="113" y="24"/>
                      <a:pt x="143" y="14"/>
                    </a:cubicBezTo>
                    <a:cubicBezTo>
                      <a:pt x="164" y="6"/>
                      <a:pt x="185" y="1"/>
                      <a:pt x="20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5" name="Freeform 86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close/>
                    <a:moveTo>
                      <a:pt x="0" y="0"/>
                    </a:move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6" name="Freeform 87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7" name="Freeform 88"/>
              <p:cNvSpPr>
                <a:spLocks noEditPoints="1"/>
              </p:cNvSpPr>
              <p:nvPr/>
            </p:nvSpPr>
            <p:spPr bwMode="auto">
              <a:xfrm>
                <a:off x="3286" y="1675"/>
                <a:ext cx="1094" cy="965"/>
              </a:xfrm>
              <a:custGeom>
                <a:avLst/>
                <a:gdLst>
                  <a:gd name="T0" fmla="*/ 456 w 460"/>
                  <a:gd name="T1" fmla="*/ 144 h 405"/>
                  <a:gd name="T2" fmla="*/ 389 w 460"/>
                  <a:gd name="T3" fmla="*/ 39 h 405"/>
                  <a:gd name="T4" fmla="*/ 253 w 460"/>
                  <a:gd name="T5" fmla="*/ 3 h 405"/>
                  <a:gd name="T6" fmla="*/ 175 w 460"/>
                  <a:gd name="T7" fmla="*/ 21 h 405"/>
                  <a:gd name="T8" fmla="*/ 107 w 460"/>
                  <a:gd name="T9" fmla="*/ 59 h 405"/>
                  <a:gd name="T10" fmla="*/ 28 w 460"/>
                  <a:gd name="T11" fmla="*/ 137 h 405"/>
                  <a:gd name="T12" fmla="*/ 12 w 460"/>
                  <a:gd name="T13" fmla="*/ 248 h 405"/>
                  <a:gd name="T14" fmla="*/ 76 w 460"/>
                  <a:gd name="T15" fmla="*/ 340 h 405"/>
                  <a:gd name="T16" fmla="*/ 186 w 460"/>
                  <a:gd name="T17" fmla="*/ 398 h 405"/>
                  <a:gd name="T18" fmla="*/ 243 w 460"/>
                  <a:gd name="T19" fmla="*/ 404 h 405"/>
                  <a:gd name="T20" fmla="*/ 306 w 460"/>
                  <a:gd name="T21" fmla="*/ 390 h 405"/>
                  <a:gd name="T22" fmla="*/ 416 w 460"/>
                  <a:gd name="T23" fmla="*/ 307 h 405"/>
                  <a:gd name="T24" fmla="*/ 460 w 460"/>
                  <a:gd name="T25" fmla="*/ 179 h 405"/>
                  <a:gd name="T26" fmla="*/ 456 w 460"/>
                  <a:gd name="T27" fmla="*/ 144 h 405"/>
                  <a:gd name="T28" fmla="*/ 456 w 460"/>
                  <a:gd name="T29" fmla="*/ 144 h 405"/>
                  <a:gd name="T30" fmla="*/ 423 w 460"/>
                  <a:gd name="T31" fmla="*/ 195 h 405"/>
                  <a:gd name="T32" fmla="*/ 380 w 460"/>
                  <a:gd name="T33" fmla="*/ 297 h 405"/>
                  <a:gd name="T34" fmla="*/ 299 w 460"/>
                  <a:gd name="T35" fmla="*/ 350 h 405"/>
                  <a:gd name="T36" fmla="*/ 240 w 460"/>
                  <a:gd name="T37" fmla="*/ 355 h 405"/>
                  <a:gd name="T38" fmla="*/ 240 w 460"/>
                  <a:gd name="T39" fmla="*/ 355 h 405"/>
                  <a:gd name="T40" fmla="*/ 127 w 460"/>
                  <a:gd name="T41" fmla="*/ 281 h 405"/>
                  <a:gd name="T42" fmla="*/ 95 w 460"/>
                  <a:gd name="T43" fmla="*/ 212 h 405"/>
                  <a:gd name="T44" fmla="*/ 103 w 460"/>
                  <a:gd name="T45" fmla="*/ 167 h 405"/>
                  <a:gd name="T46" fmla="*/ 143 w 460"/>
                  <a:gd name="T47" fmla="*/ 112 h 405"/>
                  <a:gd name="T48" fmla="*/ 186 w 460"/>
                  <a:gd name="T49" fmla="*/ 78 h 405"/>
                  <a:gd name="T50" fmla="*/ 339 w 460"/>
                  <a:gd name="T51" fmla="*/ 66 h 405"/>
                  <a:gd name="T52" fmla="*/ 423 w 460"/>
                  <a:gd name="T53" fmla="*/ 180 h 405"/>
                  <a:gd name="T54" fmla="*/ 423 w 460"/>
                  <a:gd name="T55" fmla="*/ 195 h 405"/>
                  <a:gd name="T56" fmla="*/ 423 w 460"/>
                  <a:gd name="T57" fmla="*/ 195 h 4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60" h="405">
                    <a:moveTo>
                      <a:pt x="456" y="144"/>
                    </a:moveTo>
                    <a:cubicBezTo>
                      <a:pt x="447" y="102"/>
                      <a:pt x="423" y="64"/>
                      <a:pt x="389" y="39"/>
                    </a:cubicBezTo>
                    <a:cubicBezTo>
                      <a:pt x="350" y="11"/>
                      <a:pt x="299" y="0"/>
                      <a:pt x="253" y="3"/>
                    </a:cubicBezTo>
                    <a:cubicBezTo>
                      <a:pt x="226" y="5"/>
                      <a:pt x="200" y="11"/>
                      <a:pt x="175" y="21"/>
                    </a:cubicBezTo>
                    <a:cubicBezTo>
                      <a:pt x="151" y="31"/>
                      <a:pt x="129" y="44"/>
                      <a:pt x="107" y="59"/>
                    </a:cubicBezTo>
                    <a:cubicBezTo>
                      <a:pt x="77" y="80"/>
                      <a:pt x="48" y="106"/>
                      <a:pt x="28" y="137"/>
                    </a:cubicBezTo>
                    <a:cubicBezTo>
                      <a:pt x="7" y="171"/>
                      <a:pt x="0" y="210"/>
                      <a:pt x="12" y="248"/>
                    </a:cubicBezTo>
                    <a:cubicBezTo>
                      <a:pt x="23" y="284"/>
                      <a:pt x="48" y="316"/>
                      <a:pt x="76" y="340"/>
                    </a:cubicBezTo>
                    <a:cubicBezTo>
                      <a:pt x="108" y="367"/>
                      <a:pt x="145" y="389"/>
                      <a:pt x="186" y="398"/>
                    </a:cubicBezTo>
                    <a:cubicBezTo>
                      <a:pt x="205" y="403"/>
                      <a:pt x="224" y="405"/>
                      <a:pt x="243" y="404"/>
                    </a:cubicBezTo>
                    <a:cubicBezTo>
                      <a:pt x="264" y="402"/>
                      <a:pt x="286" y="398"/>
                      <a:pt x="306" y="390"/>
                    </a:cubicBezTo>
                    <a:cubicBezTo>
                      <a:pt x="350" y="374"/>
                      <a:pt x="388" y="344"/>
                      <a:pt x="416" y="307"/>
                    </a:cubicBezTo>
                    <a:cubicBezTo>
                      <a:pt x="444" y="270"/>
                      <a:pt x="460" y="225"/>
                      <a:pt x="460" y="179"/>
                    </a:cubicBezTo>
                    <a:cubicBezTo>
                      <a:pt x="460" y="167"/>
                      <a:pt x="459" y="155"/>
                      <a:pt x="456" y="144"/>
                    </a:cubicBezTo>
                    <a:cubicBezTo>
                      <a:pt x="453" y="127"/>
                      <a:pt x="460" y="160"/>
                      <a:pt x="456" y="144"/>
                    </a:cubicBezTo>
                    <a:close/>
                    <a:moveTo>
                      <a:pt x="423" y="195"/>
                    </a:moveTo>
                    <a:cubicBezTo>
                      <a:pt x="422" y="232"/>
                      <a:pt x="404" y="270"/>
                      <a:pt x="380" y="297"/>
                    </a:cubicBezTo>
                    <a:cubicBezTo>
                      <a:pt x="358" y="322"/>
                      <a:pt x="330" y="340"/>
                      <a:pt x="299" y="350"/>
                    </a:cubicBezTo>
                    <a:cubicBezTo>
                      <a:pt x="280" y="356"/>
                      <a:pt x="260" y="357"/>
                      <a:pt x="240" y="355"/>
                    </a:cubicBezTo>
                    <a:cubicBezTo>
                      <a:pt x="240" y="355"/>
                      <a:pt x="240" y="355"/>
                      <a:pt x="240" y="355"/>
                    </a:cubicBezTo>
                    <a:cubicBezTo>
                      <a:pt x="193" y="349"/>
                      <a:pt x="156" y="317"/>
                      <a:pt x="127" y="281"/>
                    </a:cubicBezTo>
                    <a:cubicBezTo>
                      <a:pt x="111" y="262"/>
                      <a:pt x="98" y="238"/>
                      <a:pt x="95" y="212"/>
                    </a:cubicBezTo>
                    <a:cubicBezTo>
                      <a:pt x="94" y="197"/>
                      <a:pt x="97" y="181"/>
                      <a:pt x="103" y="167"/>
                    </a:cubicBezTo>
                    <a:cubicBezTo>
                      <a:pt x="112" y="146"/>
                      <a:pt x="127" y="128"/>
                      <a:pt x="143" y="112"/>
                    </a:cubicBezTo>
                    <a:cubicBezTo>
                      <a:pt x="156" y="99"/>
                      <a:pt x="170" y="87"/>
                      <a:pt x="186" y="78"/>
                    </a:cubicBezTo>
                    <a:cubicBezTo>
                      <a:pt x="232" y="51"/>
                      <a:pt x="289" y="46"/>
                      <a:pt x="339" y="66"/>
                    </a:cubicBezTo>
                    <a:cubicBezTo>
                      <a:pt x="385" y="85"/>
                      <a:pt x="421" y="129"/>
                      <a:pt x="423" y="180"/>
                    </a:cubicBezTo>
                    <a:cubicBezTo>
                      <a:pt x="423" y="185"/>
                      <a:pt x="423" y="190"/>
                      <a:pt x="423" y="195"/>
                    </a:cubicBezTo>
                    <a:cubicBezTo>
                      <a:pt x="423" y="197"/>
                      <a:pt x="423" y="194"/>
                      <a:pt x="423" y="19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8" name="Freeform 88"/>
            <p:cNvSpPr>
              <a:spLocks noEditPoints="1"/>
            </p:cNvSpPr>
            <p:nvPr/>
          </p:nvSpPr>
          <p:spPr bwMode="auto">
            <a:xfrm>
              <a:off x="1646032" y="2688184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3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9" name="Freeform 88"/>
            <p:cNvSpPr>
              <a:spLocks noEditPoints="1"/>
            </p:cNvSpPr>
            <p:nvPr/>
          </p:nvSpPr>
          <p:spPr bwMode="auto">
            <a:xfrm>
              <a:off x="3264300" y="-77012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6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 dirty="0"/>
            </a:p>
          </p:txBody>
        </p:sp>
      </p:grpSp>
      <p:sp>
        <p:nvSpPr>
          <p:cNvPr id="10" name="TextBox 9"/>
          <p:cNvSpPr txBox="1"/>
          <p:nvPr/>
        </p:nvSpPr>
        <p:spPr>
          <a:xfrm>
            <a:off x="1780334" y="5788477"/>
            <a:ext cx="20826535" cy="213904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1" algn="ctr"/>
            <a:r>
              <a:rPr lang="en-GB" sz="13300" b="1" dirty="0">
                <a:solidFill>
                  <a:schemeClr val="bg1"/>
                </a:solidFill>
                <a:latin typeface="Source Sans Pro Black" panose="020B0503030403020204" pitchFamily="34" charset="0"/>
                <a:ea typeface="Source Sans Pro Black" panose="020B0503030403020204" pitchFamily="34" charset="0"/>
              </a:rPr>
              <a:t>ORGANIZATIONAL CHARTS</a:t>
            </a:r>
            <a:endParaRPr lang="en-US" sz="13300" b="1" kern="0" dirty="0">
              <a:solidFill>
                <a:schemeClr val="bg1"/>
              </a:solidFill>
              <a:latin typeface="Source Sans Pro Black" panose="020B0503030403020204" pitchFamily="34" charset="0"/>
              <a:ea typeface="Source Sans Pro Black" panose="020B0503030403020204" pitchFamily="34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9616618" y="8802089"/>
            <a:ext cx="515397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Letterpress next level trust fund, before. 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178547" y="4263426"/>
            <a:ext cx="14030116" cy="5355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We’ve been </a:t>
            </a:r>
            <a:r>
              <a:rPr lang="en-US" sz="3200" b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crafting</a:t>
            </a: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beautiful </a:t>
            </a:r>
            <a:r>
              <a:rPr lang="en-US" sz="3200" i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presentation</a:t>
            </a: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&amp; making </a:t>
            </a:r>
            <a:r>
              <a:rPr lang="en-US" sz="3200" b="1" i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clients</a:t>
            </a: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happy for years.</a:t>
            </a:r>
            <a:endParaRPr lang="en-US" sz="3200" dirty="0">
              <a:solidFill>
                <a:schemeClr val="bg1"/>
              </a:solidFill>
              <a:latin typeface="Source Sans Pro" panose="020B0503030403020204" pitchFamily="34" charset="0"/>
              <a:ea typeface="Roboto" panose="02000000000000000000" pitchFamily="2" charset="0"/>
              <a:cs typeface="Roboto" panose="02000000000000000000" pitchFamily="2" charset="0"/>
            </a:endParaRPr>
          </a:p>
        </p:txBody>
      </p:sp>
      <p:sp>
        <p:nvSpPr>
          <p:cNvPr id="30" name="Shape 2907"/>
          <p:cNvSpPr/>
          <p:nvPr/>
        </p:nvSpPr>
        <p:spPr>
          <a:xfrm>
            <a:off x="11765665" y="10417618"/>
            <a:ext cx="855880" cy="85588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73" y="235"/>
                </a:moveTo>
                <a:cubicBezTo>
                  <a:pt x="12909" y="205"/>
                  <a:pt x="12840" y="184"/>
                  <a:pt x="12764" y="184"/>
                </a:cubicBezTo>
                <a:cubicBezTo>
                  <a:pt x="12493" y="184"/>
                  <a:pt x="12273" y="404"/>
                  <a:pt x="12273" y="675"/>
                </a:cubicBezTo>
                <a:cubicBezTo>
                  <a:pt x="12273" y="946"/>
                  <a:pt x="12493" y="1166"/>
                  <a:pt x="12764" y="1166"/>
                </a:cubicBezTo>
                <a:lnTo>
                  <a:pt x="12764" y="1179"/>
                </a:lnTo>
                <a:cubicBezTo>
                  <a:pt x="17245" y="2089"/>
                  <a:pt x="20618" y="6050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cubicBezTo>
                  <a:pt x="5377" y="20618"/>
                  <a:pt x="982" y="16223"/>
                  <a:pt x="982" y="10800"/>
                </a:cubicBezTo>
                <a:cubicBezTo>
                  <a:pt x="982" y="6050"/>
                  <a:pt x="4355" y="2089"/>
                  <a:pt x="8836" y="1179"/>
                </a:cubicBezTo>
                <a:lnTo>
                  <a:pt x="8836" y="1166"/>
                </a:lnTo>
                <a:cubicBezTo>
                  <a:pt x="9107" y="1166"/>
                  <a:pt x="9327" y="946"/>
                  <a:pt x="9327" y="675"/>
                </a:cubicBezTo>
                <a:cubicBezTo>
                  <a:pt x="9327" y="404"/>
                  <a:pt x="9107" y="184"/>
                  <a:pt x="8836" y="184"/>
                </a:cubicBezTo>
                <a:cubicBezTo>
                  <a:pt x="8761" y="184"/>
                  <a:pt x="8691" y="205"/>
                  <a:pt x="8627" y="235"/>
                </a:cubicBezTo>
                <a:cubicBezTo>
                  <a:pt x="3706" y="1243"/>
                  <a:pt x="0" y="5582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5582"/>
                  <a:pt x="17893" y="1243"/>
                  <a:pt x="12973" y="235"/>
                </a:cubicBezTo>
                <a:moveTo>
                  <a:pt x="6873" y="9818"/>
                </a:moveTo>
                <a:cubicBezTo>
                  <a:pt x="6602" y="9818"/>
                  <a:pt x="6382" y="10038"/>
                  <a:pt x="6382" y="10309"/>
                </a:cubicBezTo>
                <a:cubicBezTo>
                  <a:pt x="6382" y="10445"/>
                  <a:pt x="6437" y="10567"/>
                  <a:pt x="6526" y="10656"/>
                </a:cubicBezTo>
                <a:lnTo>
                  <a:pt x="10453" y="14583"/>
                </a:lnTo>
                <a:cubicBezTo>
                  <a:pt x="10542" y="14673"/>
                  <a:pt x="10664" y="14727"/>
                  <a:pt x="10800" y="14727"/>
                </a:cubicBezTo>
                <a:cubicBezTo>
                  <a:pt x="10936" y="14727"/>
                  <a:pt x="11059" y="14673"/>
                  <a:pt x="11147" y="14583"/>
                </a:cubicBezTo>
                <a:lnTo>
                  <a:pt x="15074" y="10656"/>
                </a:lnTo>
                <a:cubicBezTo>
                  <a:pt x="15163" y="10567"/>
                  <a:pt x="15218" y="10445"/>
                  <a:pt x="15218" y="10309"/>
                </a:cubicBezTo>
                <a:cubicBezTo>
                  <a:pt x="15218" y="10038"/>
                  <a:pt x="14998" y="9818"/>
                  <a:pt x="14727" y="9818"/>
                </a:cubicBezTo>
                <a:cubicBezTo>
                  <a:pt x="14592" y="9818"/>
                  <a:pt x="14469" y="9873"/>
                  <a:pt x="14380" y="9962"/>
                </a:cubicBezTo>
                <a:lnTo>
                  <a:pt x="11291" y="13051"/>
                </a:lnTo>
                <a:lnTo>
                  <a:pt x="11291" y="491"/>
                </a:lnTo>
                <a:cubicBezTo>
                  <a:pt x="11291" y="220"/>
                  <a:pt x="11071" y="0"/>
                  <a:pt x="10800" y="0"/>
                </a:cubicBezTo>
                <a:cubicBezTo>
                  <a:pt x="10529" y="0"/>
                  <a:pt x="10309" y="220"/>
                  <a:pt x="10309" y="491"/>
                </a:cubicBezTo>
                <a:lnTo>
                  <a:pt x="10309" y="13051"/>
                </a:lnTo>
                <a:lnTo>
                  <a:pt x="7220" y="9962"/>
                </a:lnTo>
                <a:cubicBezTo>
                  <a:pt x="7131" y="9873"/>
                  <a:pt x="7009" y="9818"/>
                  <a:pt x="6873" y="9818"/>
                </a:cubicBezTo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7447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1000">
        <p14:switch dir="r"/>
      </p:transition>
    </mc:Choice>
    <mc:Fallback xmlns="">
      <p:transition spd="slow" advTm="1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50"/>
                            </p:stCondLst>
                            <p:childTnLst>
                              <p:par>
                                <p:cTn id="13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 tmFilter="0,0; .5, 1; 1, 1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500"/>
                            </p:stCondLst>
                            <p:childTnLst>
                              <p:par>
                                <p:cTn id="21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 tmFilter="0,0; .5, 1; 1, 1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350"/>
                            </p:stCondLst>
                            <p:childTnLst>
                              <p:par>
                                <p:cTn id="29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8" grpId="0"/>
      <p:bldP spid="19" grpId="0"/>
      <p:bldP spid="30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A6778F4A-8CC0-10C6-F04E-B6FE8101C57C}"/>
              </a:ext>
            </a:extLst>
          </p:cNvPr>
          <p:cNvSpPr/>
          <p:nvPr/>
        </p:nvSpPr>
        <p:spPr>
          <a:xfrm>
            <a:off x="3143908" y="4440096"/>
            <a:ext cx="4081780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01</a:t>
            </a:r>
            <a:endParaRPr lang="en-US" sz="2200" b="1" dirty="0">
              <a:latin typeface="Roboto Black" panose="02000000000000000000" pitchFamily="2" charset="0"/>
              <a:ea typeface="Roboto Black" panose="02000000000000000000" pitchFamily="2" charset="0"/>
              <a:cs typeface="Roboto Black" panose="02000000000000000000" pitchFamily="2" charset="0"/>
            </a:endParaRP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BBC29E60-EB02-9623-3AA5-6090C93C83EE}"/>
              </a:ext>
            </a:extLst>
          </p:cNvPr>
          <p:cNvSpPr/>
          <p:nvPr/>
        </p:nvSpPr>
        <p:spPr>
          <a:xfrm>
            <a:off x="3143908" y="6603553"/>
            <a:ext cx="4081780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03</a:t>
            </a: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</a:t>
            </a:r>
            <a:r>
              <a:rPr lang="en-US" sz="2100" dirty="0" err="1">
                <a:latin typeface="Source Sans Pro Light" panose="020B0403030403020204" pitchFamily="34" charset="0"/>
              </a:rPr>
              <a:t>chartreuase</a:t>
            </a:r>
            <a:r>
              <a:rPr lang="en-US" sz="2100" dirty="0">
                <a:latin typeface="Source Sans Pro Light" panose="020B0403030403020204" pitchFamily="34" charset="0"/>
              </a:rPr>
              <a:t>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1A5177EE-C775-D009-83E9-95CFD304DE90}"/>
              </a:ext>
            </a:extLst>
          </p:cNvPr>
          <p:cNvSpPr/>
          <p:nvPr/>
        </p:nvSpPr>
        <p:spPr>
          <a:xfrm>
            <a:off x="9408368" y="4440096"/>
            <a:ext cx="4092864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02</a:t>
            </a:r>
            <a:endParaRPr lang="en-US" sz="2200" b="1" dirty="0">
              <a:latin typeface="Roboto Black" panose="02000000000000000000" pitchFamily="2" charset="0"/>
              <a:ea typeface="Roboto Black" panose="02000000000000000000" pitchFamily="2" charset="0"/>
              <a:cs typeface="Roboto Black" panose="02000000000000000000" pitchFamily="2" charset="0"/>
            </a:endParaRP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B6263025-0092-71C7-0997-53BE53778B27}"/>
              </a:ext>
            </a:extLst>
          </p:cNvPr>
          <p:cNvSpPr/>
          <p:nvPr/>
        </p:nvSpPr>
        <p:spPr>
          <a:xfrm>
            <a:off x="3143908" y="9042106"/>
            <a:ext cx="4081780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05</a:t>
            </a:r>
            <a:endParaRPr lang="en-US" sz="2200" b="1" dirty="0">
              <a:latin typeface="Roboto Black" panose="02000000000000000000" pitchFamily="2" charset="0"/>
              <a:ea typeface="Roboto Black" panose="02000000000000000000" pitchFamily="2" charset="0"/>
              <a:cs typeface="Roboto Black" panose="02000000000000000000" pitchFamily="2" charset="0"/>
            </a:endParaRP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B2660ACF-8FB6-57F5-4F26-15961E13A422}"/>
              </a:ext>
            </a:extLst>
          </p:cNvPr>
          <p:cNvSpPr/>
          <p:nvPr/>
        </p:nvSpPr>
        <p:spPr>
          <a:xfrm>
            <a:off x="9408368" y="6630406"/>
            <a:ext cx="4092864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04</a:t>
            </a: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4A13AD3-4610-8EC7-5142-0FD4E6902AA8}"/>
              </a:ext>
            </a:extLst>
          </p:cNvPr>
          <p:cNvSpPr/>
          <p:nvPr/>
        </p:nvSpPr>
        <p:spPr>
          <a:xfrm>
            <a:off x="9408368" y="9042106"/>
            <a:ext cx="4092864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06</a:t>
            </a: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CF9163E0-C4AB-CCC4-B62E-BC3B8C65A60C}"/>
              </a:ext>
            </a:extLst>
          </p:cNvPr>
          <p:cNvGrpSpPr>
            <a:grpSpLocks noChangeAspect="1"/>
          </p:cNvGrpSpPr>
          <p:nvPr/>
        </p:nvGrpSpPr>
        <p:grpSpPr>
          <a:xfrm>
            <a:off x="992418" y="4317640"/>
            <a:ext cx="1907311" cy="1908000"/>
            <a:chOff x="2906605" y="3402434"/>
            <a:chExt cx="2331810" cy="2332679"/>
          </a:xfrm>
        </p:grpSpPr>
        <p:sp>
          <p:nvSpPr>
            <p:cNvPr id="56" name="Freeform 55">
              <a:extLst>
                <a:ext uri="{FF2B5EF4-FFF2-40B4-BE49-F238E27FC236}">
                  <a16:creationId xmlns:a16="http://schemas.microsoft.com/office/drawing/2014/main" id="{502F4B2A-5AB3-FFFC-26F6-9FE201A60497}"/>
                </a:ext>
              </a:extLst>
            </p:cNvPr>
            <p:cNvSpPr/>
            <p:nvPr/>
          </p:nvSpPr>
          <p:spPr>
            <a:xfrm>
              <a:off x="2906605" y="3402434"/>
              <a:ext cx="2331810" cy="2332679"/>
            </a:xfrm>
            <a:custGeom>
              <a:avLst/>
              <a:gdLst>
                <a:gd name="connsiteX0" fmla="*/ 1597872 w 1712168"/>
                <a:gd name="connsiteY0" fmla="*/ 428202 h 1712806"/>
                <a:gd name="connsiteX1" fmla="*/ 1077807 w 1712168"/>
                <a:gd name="connsiteY1" fmla="*/ 29422 h 1712806"/>
                <a:gd name="connsiteX2" fmla="*/ 428202 w 1712168"/>
                <a:gd name="connsiteY2" fmla="*/ 115147 h 1712806"/>
                <a:gd name="connsiteX3" fmla="*/ 29422 w 1712168"/>
                <a:gd name="connsiteY3" fmla="*/ 635212 h 1712806"/>
                <a:gd name="connsiteX4" fmla="*/ 115147 w 1712168"/>
                <a:gd name="connsiteY4" fmla="*/ 1284817 h 1712806"/>
                <a:gd name="connsiteX5" fmla="*/ 858097 w 1712168"/>
                <a:gd name="connsiteY5" fmla="*/ 1712807 h 1712806"/>
                <a:gd name="connsiteX6" fmla="*/ 1284817 w 1712168"/>
                <a:gd name="connsiteY6" fmla="*/ 1598507 h 1712806"/>
                <a:gd name="connsiteX7" fmla="*/ 1597872 w 1712168"/>
                <a:gd name="connsiteY7" fmla="*/ 428202 h 1712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712168" h="1712806">
                  <a:moveTo>
                    <a:pt x="1597872" y="428202"/>
                  </a:moveTo>
                  <a:cubicBezTo>
                    <a:pt x="1483572" y="230082"/>
                    <a:pt x="1298787" y="88477"/>
                    <a:pt x="1077807" y="29422"/>
                  </a:cubicBezTo>
                  <a:cubicBezTo>
                    <a:pt x="856827" y="-29633"/>
                    <a:pt x="626322" y="847"/>
                    <a:pt x="428202" y="115147"/>
                  </a:cubicBezTo>
                  <a:cubicBezTo>
                    <a:pt x="230082" y="229447"/>
                    <a:pt x="88477" y="414232"/>
                    <a:pt x="29422" y="635212"/>
                  </a:cubicBezTo>
                  <a:cubicBezTo>
                    <a:pt x="-29633" y="856192"/>
                    <a:pt x="847" y="1086697"/>
                    <a:pt x="115147" y="1284817"/>
                  </a:cubicBezTo>
                  <a:cubicBezTo>
                    <a:pt x="273262" y="1559137"/>
                    <a:pt x="562187" y="1712807"/>
                    <a:pt x="858097" y="1712807"/>
                  </a:cubicBezTo>
                  <a:cubicBezTo>
                    <a:pt x="1003512" y="1712807"/>
                    <a:pt x="1150197" y="1675977"/>
                    <a:pt x="1284817" y="1598507"/>
                  </a:cubicBezTo>
                  <a:cubicBezTo>
                    <a:pt x="1693122" y="1361652"/>
                    <a:pt x="1833457" y="837142"/>
                    <a:pt x="1597872" y="428202"/>
                  </a:cubicBezTo>
                  <a:close/>
                </a:path>
              </a:pathLst>
            </a:custGeom>
            <a:solidFill>
              <a:schemeClr val="accent1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C29D1474-4148-FC57-D06A-F87F1B5B6F00}"/>
                </a:ext>
              </a:extLst>
            </p:cNvPr>
            <p:cNvSpPr/>
            <p:nvPr/>
          </p:nvSpPr>
          <p:spPr>
            <a:xfrm rot="17073275">
              <a:off x="3078263" y="3574962"/>
              <a:ext cx="1987313" cy="1987313"/>
            </a:xfrm>
            <a:custGeom>
              <a:avLst/>
              <a:gdLst>
                <a:gd name="connsiteX0" fmla="*/ 1459217 w 1459216"/>
                <a:gd name="connsiteY0" fmla="*/ 729608 h 1459216"/>
                <a:gd name="connsiteX1" fmla="*/ 729608 w 1459216"/>
                <a:gd name="connsiteY1" fmla="*/ 1459217 h 1459216"/>
                <a:gd name="connsiteX2" fmla="*/ 0 w 1459216"/>
                <a:gd name="connsiteY2" fmla="*/ 729609 h 1459216"/>
                <a:gd name="connsiteX3" fmla="*/ 729608 w 1459216"/>
                <a:gd name="connsiteY3" fmla="*/ 0 h 1459216"/>
                <a:gd name="connsiteX4" fmla="*/ 1459217 w 1459216"/>
                <a:gd name="connsiteY4" fmla="*/ 729608 h 1459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16" h="1459216">
                  <a:moveTo>
                    <a:pt x="1459217" y="729608"/>
                  </a:moveTo>
                  <a:cubicBezTo>
                    <a:pt x="1459217" y="1132560"/>
                    <a:pt x="1132560" y="1459217"/>
                    <a:pt x="729608" y="1459217"/>
                  </a:cubicBezTo>
                  <a:cubicBezTo>
                    <a:pt x="326657" y="1459217"/>
                    <a:pt x="0" y="1132560"/>
                    <a:pt x="0" y="729609"/>
                  </a:cubicBezTo>
                  <a:cubicBezTo>
                    <a:pt x="0" y="326657"/>
                    <a:pt x="326657" y="0"/>
                    <a:pt x="729608" y="0"/>
                  </a:cubicBezTo>
                  <a:cubicBezTo>
                    <a:pt x="1132560" y="0"/>
                    <a:pt x="1459217" y="326657"/>
                    <a:pt x="1459217" y="729608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4D170E0B-E772-A5C0-23AC-C6DAD4740F19}"/>
                </a:ext>
              </a:extLst>
            </p:cNvPr>
            <p:cNvSpPr/>
            <p:nvPr/>
          </p:nvSpPr>
          <p:spPr>
            <a:xfrm rot="20037154">
              <a:off x="3187549" y="3683706"/>
              <a:ext cx="1769339" cy="1769339"/>
            </a:xfrm>
            <a:custGeom>
              <a:avLst/>
              <a:gdLst>
                <a:gd name="connsiteX0" fmla="*/ 1299165 w 1299165"/>
                <a:gd name="connsiteY0" fmla="*/ 649583 h 1299165"/>
                <a:gd name="connsiteX1" fmla="*/ 649583 w 1299165"/>
                <a:gd name="connsiteY1" fmla="*/ 1299165 h 1299165"/>
                <a:gd name="connsiteX2" fmla="*/ 0 w 1299165"/>
                <a:gd name="connsiteY2" fmla="*/ 649583 h 1299165"/>
                <a:gd name="connsiteX3" fmla="*/ 649583 w 1299165"/>
                <a:gd name="connsiteY3" fmla="*/ 0 h 1299165"/>
                <a:gd name="connsiteX4" fmla="*/ 1299165 w 1299165"/>
                <a:gd name="connsiteY4" fmla="*/ 649583 h 1299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65" h="1299165">
                  <a:moveTo>
                    <a:pt x="1299165" y="649583"/>
                  </a:moveTo>
                  <a:cubicBezTo>
                    <a:pt x="1299165" y="1008337"/>
                    <a:pt x="1008337" y="1299165"/>
                    <a:pt x="649583" y="1299165"/>
                  </a:cubicBezTo>
                  <a:cubicBezTo>
                    <a:pt x="290828" y="1299165"/>
                    <a:pt x="0" y="1008337"/>
                    <a:pt x="0" y="649583"/>
                  </a:cubicBezTo>
                  <a:cubicBezTo>
                    <a:pt x="0" y="290828"/>
                    <a:pt x="290828" y="0"/>
                    <a:pt x="649583" y="0"/>
                  </a:cubicBezTo>
                  <a:cubicBezTo>
                    <a:pt x="1008337" y="0"/>
                    <a:pt x="1299165" y="290828"/>
                    <a:pt x="1299165" y="649583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3903696-A2E1-DF58-A579-F5668F218B9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3418155" y="3922171"/>
              <a:ext cx="1296002" cy="1296000"/>
              <a:chOff x="5730616" y="2182971"/>
              <a:chExt cx="844932" cy="844931"/>
            </a:xfrm>
          </p:grpSpPr>
          <p:sp>
            <p:nvSpPr>
              <p:cNvPr id="60" name="Oval 59">
                <a:extLst>
                  <a:ext uri="{FF2B5EF4-FFF2-40B4-BE49-F238E27FC236}">
                    <a16:creationId xmlns:a16="http://schemas.microsoft.com/office/drawing/2014/main" id="{6F0355F4-42F8-8A28-E4BF-27ECC1FC40A9}"/>
                  </a:ext>
                </a:extLst>
              </p:cNvPr>
              <p:cNvSpPr/>
              <p:nvPr/>
            </p:nvSpPr>
            <p:spPr>
              <a:xfrm>
                <a:off x="5730616" y="2182971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BE0A633B-ABB7-B286-54C5-C8C4EAA77D07}"/>
                  </a:ext>
                </a:extLst>
              </p:cNvPr>
              <p:cNvSpPr/>
              <p:nvPr/>
            </p:nvSpPr>
            <p:spPr>
              <a:xfrm>
                <a:off x="5795926" y="2251206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62" name="Freeform: Shape 60">
                <a:extLst>
                  <a:ext uri="{FF2B5EF4-FFF2-40B4-BE49-F238E27FC236}">
                    <a16:creationId xmlns:a16="http://schemas.microsoft.com/office/drawing/2014/main" id="{C71B2F49-6A29-88A9-7955-A425668D7E4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008658" y="2427127"/>
                <a:ext cx="304300" cy="360000"/>
              </a:xfrm>
              <a:custGeom>
                <a:avLst/>
                <a:gdLst>
                  <a:gd name="connsiteX0" fmla="*/ 1971645 w 4122239"/>
                  <a:gd name="connsiteY0" fmla="*/ 3856158 h 4876800"/>
                  <a:gd name="connsiteX1" fmla="*/ 2043178 w 4122239"/>
                  <a:gd name="connsiteY1" fmla="*/ 3927690 h 4876800"/>
                  <a:gd name="connsiteX2" fmla="*/ 2043178 w 4122239"/>
                  <a:gd name="connsiteY2" fmla="*/ 4201334 h 4876800"/>
                  <a:gd name="connsiteX3" fmla="*/ 1971645 w 4122239"/>
                  <a:gd name="connsiteY3" fmla="*/ 4272867 h 4876800"/>
                  <a:gd name="connsiteX4" fmla="*/ 1900113 w 4122239"/>
                  <a:gd name="connsiteY4" fmla="*/ 4201334 h 4876800"/>
                  <a:gd name="connsiteX5" fmla="*/ 1900113 w 4122239"/>
                  <a:gd name="connsiteY5" fmla="*/ 3927690 h 4876800"/>
                  <a:gd name="connsiteX6" fmla="*/ 1971645 w 4122239"/>
                  <a:gd name="connsiteY6" fmla="*/ 3856158 h 4876800"/>
                  <a:gd name="connsiteX7" fmla="*/ 1469210 w 4122239"/>
                  <a:gd name="connsiteY7" fmla="*/ 3719683 h 4876800"/>
                  <a:gd name="connsiteX8" fmla="*/ 1496139 w 4122239"/>
                  <a:gd name="connsiteY8" fmla="*/ 3728742 h 4876800"/>
                  <a:gd name="connsiteX9" fmla="*/ 1522323 w 4122239"/>
                  <a:gd name="connsiteY9" fmla="*/ 3826459 h 4876800"/>
                  <a:gd name="connsiteX10" fmla="*/ 1385496 w 4122239"/>
                  <a:gd name="connsiteY10" fmla="*/ 4063441 h 4876800"/>
                  <a:gd name="connsiteX11" fmla="*/ 1323489 w 4122239"/>
                  <a:gd name="connsiteY11" fmla="*/ 4099217 h 4876800"/>
                  <a:gd name="connsiteX12" fmla="*/ 1287789 w 4122239"/>
                  <a:gd name="connsiteY12" fmla="*/ 4089616 h 4876800"/>
                  <a:gd name="connsiteX13" fmla="*/ 1261595 w 4122239"/>
                  <a:gd name="connsiteY13" fmla="*/ 3991908 h 4876800"/>
                  <a:gd name="connsiteX14" fmla="*/ 1398422 w 4122239"/>
                  <a:gd name="connsiteY14" fmla="*/ 3754926 h 4876800"/>
                  <a:gd name="connsiteX15" fmla="*/ 1469210 w 4122239"/>
                  <a:gd name="connsiteY15" fmla="*/ 3719683 h 4876800"/>
                  <a:gd name="connsiteX16" fmla="*/ 2474091 w 4122239"/>
                  <a:gd name="connsiteY16" fmla="*/ 3719678 h 4876800"/>
                  <a:gd name="connsiteX17" fmla="*/ 2501447 w 4122239"/>
                  <a:gd name="connsiteY17" fmla="*/ 3721583 h 4876800"/>
                  <a:gd name="connsiteX18" fmla="*/ 2544880 w 4122239"/>
                  <a:gd name="connsiteY18" fmla="*/ 3754917 h 4876800"/>
                  <a:gd name="connsiteX19" fmla="*/ 2681706 w 4122239"/>
                  <a:gd name="connsiteY19" fmla="*/ 3991899 h 4876800"/>
                  <a:gd name="connsiteX20" fmla="*/ 2655522 w 4122239"/>
                  <a:gd name="connsiteY20" fmla="*/ 4089616 h 4876800"/>
                  <a:gd name="connsiteX21" fmla="*/ 2619822 w 4122239"/>
                  <a:gd name="connsiteY21" fmla="*/ 4099217 h 4876800"/>
                  <a:gd name="connsiteX22" fmla="*/ 2557815 w 4122239"/>
                  <a:gd name="connsiteY22" fmla="*/ 4063441 h 4876800"/>
                  <a:gd name="connsiteX23" fmla="*/ 2420988 w 4122239"/>
                  <a:gd name="connsiteY23" fmla="*/ 3826459 h 4876800"/>
                  <a:gd name="connsiteX24" fmla="*/ 2447163 w 4122239"/>
                  <a:gd name="connsiteY24" fmla="*/ 3728733 h 4876800"/>
                  <a:gd name="connsiteX25" fmla="*/ 2474091 w 4122239"/>
                  <a:gd name="connsiteY25" fmla="*/ 3719678 h 4876800"/>
                  <a:gd name="connsiteX26" fmla="*/ 2866047 w 4122239"/>
                  <a:gd name="connsiteY26" fmla="*/ 3345408 h 4876800"/>
                  <a:gd name="connsiteX27" fmla="*/ 2892971 w 4122239"/>
                  <a:gd name="connsiteY27" fmla="*/ 3354467 h 4876800"/>
                  <a:gd name="connsiteX28" fmla="*/ 3129953 w 4122239"/>
                  <a:gd name="connsiteY28" fmla="*/ 3491294 h 4876800"/>
                  <a:gd name="connsiteX29" fmla="*/ 3156137 w 4122239"/>
                  <a:gd name="connsiteY29" fmla="*/ 3589011 h 4876800"/>
                  <a:gd name="connsiteX30" fmla="*/ 3094129 w 4122239"/>
                  <a:gd name="connsiteY30" fmla="*/ 3624786 h 4876800"/>
                  <a:gd name="connsiteX31" fmla="*/ 3058429 w 4122239"/>
                  <a:gd name="connsiteY31" fmla="*/ 3615185 h 4876800"/>
                  <a:gd name="connsiteX32" fmla="*/ 2821448 w 4122239"/>
                  <a:gd name="connsiteY32" fmla="*/ 3478359 h 4876800"/>
                  <a:gd name="connsiteX33" fmla="*/ 2795254 w 4122239"/>
                  <a:gd name="connsiteY33" fmla="*/ 3380651 h 4876800"/>
                  <a:gd name="connsiteX34" fmla="*/ 2866047 w 4122239"/>
                  <a:gd name="connsiteY34" fmla="*/ 3345408 h 4876800"/>
                  <a:gd name="connsiteX35" fmla="*/ 1077264 w 4122239"/>
                  <a:gd name="connsiteY35" fmla="*/ 3345394 h 4876800"/>
                  <a:gd name="connsiteX36" fmla="*/ 1148057 w 4122239"/>
                  <a:gd name="connsiteY36" fmla="*/ 3380632 h 4876800"/>
                  <a:gd name="connsiteX37" fmla="*/ 1121873 w 4122239"/>
                  <a:gd name="connsiteY37" fmla="*/ 3478349 h 4876800"/>
                  <a:gd name="connsiteX38" fmla="*/ 884891 w 4122239"/>
                  <a:gd name="connsiteY38" fmla="*/ 3615175 h 4876800"/>
                  <a:gd name="connsiteX39" fmla="*/ 849191 w 4122239"/>
                  <a:gd name="connsiteY39" fmla="*/ 3624777 h 4876800"/>
                  <a:gd name="connsiteX40" fmla="*/ 787174 w 4122239"/>
                  <a:gd name="connsiteY40" fmla="*/ 3588991 h 4876800"/>
                  <a:gd name="connsiteX41" fmla="*/ 813358 w 4122239"/>
                  <a:gd name="connsiteY41" fmla="*/ 3491274 h 4876800"/>
                  <a:gd name="connsiteX42" fmla="*/ 1050340 w 4122239"/>
                  <a:gd name="connsiteY42" fmla="*/ 3354448 h 4876800"/>
                  <a:gd name="connsiteX43" fmla="*/ 1077264 w 4122239"/>
                  <a:gd name="connsiteY43" fmla="*/ 3345394 h 4876800"/>
                  <a:gd name="connsiteX44" fmla="*/ 2994212 w 4122239"/>
                  <a:gd name="connsiteY44" fmla="*/ 2833602 h 4876800"/>
                  <a:gd name="connsiteX45" fmla="*/ 3267855 w 4122239"/>
                  <a:gd name="connsiteY45" fmla="*/ 2833602 h 4876800"/>
                  <a:gd name="connsiteX46" fmla="*/ 3339388 w 4122239"/>
                  <a:gd name="connsiteY46" fmla="*/ 2905135 h 4876800"/>
                  <a:gd name="connsiteX47" fmla="*/ 3267855 w 4122239"/>
                  <a:gd name="connsiteY47" fmla="*/ 2976667 h 4876800"/>
                  <a:gd name="connsiteX48" fmla="*/ 2994212 w 4122239"/>
                  <a:gd name="connsiteY48" fmla="*/ 2976667 h 4876800"/>
                  <a:gd name="connsiteX49" fmla="*/ 2922679 w 4122239"/>
                  <a:gd name="connsiteY49" fmla="*/ 2905135 h 4876800"/>
                  <a:gd name="connsiteX50" fmla="*/ 2994212 w 4122239"/>
                  <a:gd name="connsiteY50" fmla="*/ 2833602 h 4876800"/>
                  <a:gd name="connsiteX51" fmla="*/ 675456 w 4122239"/>
                  <a:gd name="connsiteY51" fmla="*/ 2833602 h 4876800"/>
                  <a:gd name="connsiteX52" fmla="*/ 949099 w 4122239"/>
                  <a:gd name="connsiteY52" fmla="*/ 2833602 h 4876800"/>
                  <a:gd name="connsiteX53" fmla="*/ 1020632 w 4122239"/>
                  <a:gd name="connsiteY53" fmla="*/ 2905135 h 4876800"/>
                  <a:gd name="connsiteX54" fmla="*/ 949099 w 4122239"/>
                  <a:gd name="connsiteY54" fmla="*/ 2976667 h 4876800"/>
                  <a:gd name="connsiteX55" fmla="*/ 675456 w 4122239"/>
                  <a:gd name="connsiteY55" fmla="*/ 2976667 h 4876800"/>
                  <a:gd name="connsiteX56" fmla="*/ 603923 w 4122239"/>
                  <a:gd name="connsiteY56" fmla="*/ 2905135 h 4876800"/>
                  <a:gd name="connsiteX57" fmla="*/ 675456 w 4122239"/>
                  <a:gd name="connsiteY57" fmla="*/ 2833602 h 4876800"/>
                  <a:gd name="connsiteX58" fmla="*/ 1971646 w 4122239"/>
                  <a:gd name="connsiteY58" fmla="*/ 2782233 h 4876800"/>
                  <a:gd name="connsiteX59" fmla="*/ 1848745 w 4122239"/>
                  <a:gd name="connsiteY59" fmla="*/ 2905134 h 4876800"/>
                  <a:gd name="connsiteX60" fmla="*/ 1971646 w 4122239"/>
                  <a:gd name="connsiteY60" fmla="*/ 3028035 h 4876800"/>
                  <a:gd name="connsiteX61" fmla="*/ 2094547 w 4122239"/>
                  <a:gd name="connsiteY61" fmla="*/ 2905134 h 4876800"/>
                  <a:gd name="connsiteX62" fmla="*/ 1971646 w 4122239"/>
                  <a:gd name="connsiteY62" fmla="*/ 2782233 h 4876800"/>
                  <a:gd name="connsiteX63" fmla="*/ 1403544 w 4122239"/>
                  <a:gd name="connsiteY63" fmla="*/ 2494152 h 4876800"/>
                  <a:gd name="connsiteX64" fmla="*/ 1430102 w 4122239"/>
                  <a:gd name="connsiteY64" fmla="*/ 2504236 h 4876800"/>
                  <a:gd name="connsiteX65" fmla="*/ 1777841 w 4122239"/>
                  <a:gd name="connsiteY65" fmla="*/ 2723292 h 4876800"/>
                  <a:gd name="connsiteX66" fmla="*/ 1971655 w 4122239"/>
                  <a:gd name="connsiteY66" fmla="*/ 2639177 h 4876800"/>
                  <a:gd name="connsiteX67" fmla="*/ 2237612 w 4122239"/>
                  <a:gd name="connsiteY67" fmla="*/ 2905134 h 4876800"/>
                  <a:gd name="connsiteX68" fmla="*/ 1971655 w 4122239"/>
                  <a:gd name="connsiteY68" fmla="*/ 3171091 h 4876800"/>
                  <a:gd name="connsiteX69" fmla="*/ 1705698 w 4122239"/>
                  <a:gd name="connsiteY69" fmla="*/ 2905134 h 4876800"/>
                  <a:gd name="connsiteX70" fmla="*/ 1711366 w 4122239"/>
                  <a:gd name="connsiteY70" fmla="*/ 2850499 h 4876800"/>
                  <a:gd name="connsiteX71" fmla="*/ 1353845 w 4122239"/>
                  <a:gd name="connsiteY71" fmla="*/ 2625280 h 4876800"/>
                  <a:gd name="connsiteX72" fmla="*/ 1331452 w 4122239"/>
                  <a:gd name="connsiteY72" fmla="*/ 2526630 h 4876800"/>
                  <a:gd name="connsiteX73" fmla="*/ 1403544 w 4122239"/>
                  <a:gd name="connsiteY73" fmla="*/ 2494152 h 4876800"/>
                  <a:gd name="connsiteX74" fmla="*/ 3085349 w 4122239"/>
                  <a:gd name="connsiteY74" fmla="*/ 2186043 h 4876800"/>
                  <a:gd name="connsiteX75" fmla="*/ 3156136 w 4122239"/>
                  <a:gd name="connsiteY75" fmla="*/ 2221269 h 4876800"/>
                  <a:gd name="connsiteX76" fmla="*/ 3129952 w 4122239"/>
                  <a:gd name="connsiteY76" fmla="*/ 2318986 h 4876800"/>
                  <a:gd name="connsiteX77" fmla="*/ 2892970 w 4122239"/>
                  <a:gd name="connsiteY77" fmla="*/ 2455803 h 4876800"/>
                  <a:gd name="connsiteX78" fmla="*/ 2857270 w 4122239"/>
                  <a:gd name="connsiteY78" fmla="*/ 2465404 h 4876800"/>
                  <a:gd name="connsiteX79" fmla="*/ 2795263 w 4122239"/>
                  <a:gd name="connsiteY79" fmla="*/ 2429628 h 4876800"/>
                  <a:gd name="connsiteX80" fmla="*/ 2821447 w 4122239"/>
                  <a:gd name="connsiteY80" fmla="*/ 2331911 h 4876800"/>
                  <a:gd name="connsiteX81" fmla="*/ 3058429 w 4122239"/>
                  <a:gd name="connsiteY81" fmla="*/ 2195094 h 4876800"/>
                  <a:gd name="connsiteX82" fmla="*/ 3085349 w 4122239"/>
                  <a:gd name="connsiteY82" fmla="*/ 2186043 h 4876800"/>
                  <a:gd name="connsiteX83" fmla="*/ 857953 w 4122239"/>
                  <a:gd name="connsiteY83" fmla="*/ 2186040 h 4876800"/>
                  <a:gd name="connsiteX84" fmla="*/ 884882 w 4122239"/>
                  <a:gd name="connsiteY84" fmla="*/ 2195094 h 4876800"/>
                  <a:gd name="connsiteX85" fmla="*/ 1121864 w 4122239"/>
                  <a:gd name="connsiteY85" fmla="*/ 2331911 h 4876800"/>
                  <a:gd name="connsiteX86" fmla="*/ 1148038 w 4122239"/>
                  <a:gd name="connsiteY86" fmla="*/ 2429637 h 4876800"/>
                  <a:gd name="connsiteX87" fmla="*/ 1086031 w 4122239"/>
                  <a:gd name="connsiteY87" fmla="*/ 2465413 h 4876800"/>
                  <a:gd name="connsiteX88" fmla="*/ 1050331 w 4122239"/>
                  <a:gd name="connsiteY88" fmla="*/ 2455812 h 4876800"/>
                  <a:gd name="connsiteX89" fmla="*/ 813349 w 4122239"/>
                  <a:gd name="connsiteY89" fmla="*/ 2318995 h 4876800"/>
                  <a:gd name="connsiteX90" fmla="*/ 787165 w 4122239"/>
                  <a:gd name="connsiteY90" fmla="*/ 2221278 h 4876800"/>
                  <a:gd name="connsiteX91" fmla="*/ 857953 w 4122239"/>
                  <a:gd name="connsiteY91" fmla="*/ 2186040 h 4876800"/>
                  <a:gd name="connsiteX92" fmla="*/ 1314707 w 4122239"/>
                  <a:gd name="connsiteY92" fmla="*/ 1711594 h 4876800"/>
                  <a:gd name="connsiteX93" fmla="*/ 1342063 w 4122239"/>
                  <a:gd name="connsiteY93" fmla="*/ 1713500 h 4876800"/>
                  <a:gd name="connsiteX94" fmla="*/ 1385496 w 4122239"/>
                  <a:gd name="connsiteY94" fmla="*/ 1746837 h 4876800"/>
                  <a:gd name="connsiteX95" fmla="*/ 1522313 w 4122239"/>
                  <a:gd name="connsiteY95" fmla="*/ 1983810 h 4876800"/>
                  <a:gd name="connsiteX96" fmla="*/ 1496129 w 4122239"/>
                  <a:gd name="connsiteY96" fmla="*/ 2081527 h 4876800"/>
                  <a:gd name="connsiteX97" fmla="*/ 1460429 w 4122239"/>
                  <a:gd name="connsiteY97" fmla="*/ 2091128 h 4876800"/>
                  <a:gd name="connsiteX98" fmla="*/ 1398421 w 4122239"/>
                  <a:gd name="connsiteY98" fmla="*/ 2055352 h 4876800"/>
                  <a:gd name="connsiteX99" fmla="*/ 1261595 w 4122239"/>
                  <a:gd name="connsiteY99" fmla="*/ 1818370 h 4876800"/>
                  <a:gd name="connsiteX100" fmla="*/ 1287779 w 4122239"/>
                  <a:gd name="connsiteY100" fmla="*/ 1720653 h 4876800"/>
                  <a:gd name="connsiteX101" fmla="*/ 1314707 w 4122239"/>
                  <a:gd name="connsiteY101" fmla="*/ 1711594 h 4876800"/>
                  <a:gd name="connsiteX102" fmla="*/ 2628583 w 4122239"/>
                  <a:gd name="connsiteY102" fmla="*/ 1711594 h 4876800"/>
                  <a:gd name="connsiteX103" fmla="*/ 2655512 w 4122239"/>
                  <a:gd name="connsiteY103" fmla="*/ 1720653 h 4876800"/>
                  <a:gd name="connsiteX104" fmla="*/ 2681696 w 4122239"/>
                  <a:gd name="connsiteY104" fmla="*/ 1818370 h 4876800"/>
                  <a:gd name="connsiteX105" fmla="*/ 2544869 w 4122239"/>
                  <a:gd name="connsiteY105" fmla="*/ 2055352 h 4876800"/>
                  <a:gd name="connsiteX106" fmla="*/ 2482862 w 4122239"/>
                  <a:gd name="connsiteY106" fmla="*/ 2091128 h 4876800"/>
                  <a:gd name="connsiteX107" fmla="*/ 2447162 w 4122239"/>
                  <a:gd name="connsiteY107" fmla="*/ 2081527 h 4876800"/>
                  <a:gd name="connsiteX108" fmla="*/ 2420968 w 4122239"/>
                  <a:gd name="connsiteY108" fmla="*/ 1983819 h 4876800"/>
                  <a:gd name="connsiteX109" fmla="*/ 2557795 w 4122239"/>
                  <a:gd name="connsiteY109" fmla="*/ 1746837 h 4876800"/>
                  <a:gd name="connsiteX110" fmla="*/ 2628583 w 4122239"/>
                  <a:gd name="connsiteY110" fmla="*/ 1711594 h 4876800"/>
                  <a:gd name="connsiteX111" fmla="*/ 1971645 w 4122239"/>
                  <a:gd name="connsiteY111" fmla="*/ 1537402 h 4876800"/>
                  <a:gd name="connsiteX112" fmla="*/ 2043178 w 4122239"/>
                  <a:gd name="connsiteY112" fmla="*/ 1608935 h 4876800"/>
                  <a:gd name="connsiteX113" fmla="*/ 2043178 w 4122239"/>
                  <a:gd name="connsiteY113" fmla="*/ 1882578 h 4876800"/>
                  <a:gd name="connsiteX114" fmla="*/ 1971645 w 4122239"/>
                  <a:gd name="connsiteY114" fmla="*/ 1954111 h 4876800"/>
                  <a:gd name="connsiteX115" fmla="*/ 1900113 w 4122239"/>
                  <a:gd name="connsiteY115" fmla="*/ 1882578 h 4876800"/>
                  <a:gd name="connsiteX116" fmla="*/ 1900113 w 4122239"/>
                  <a:gd name="connsiteY116" fmla="*/ 1608935 h 4876800"/>
                  <a:gd name="connsiteX117" fmla="*/ 1971645 w 4122239"/>
                  <a:gd name="connsiteY117" fmla="*/ 1537402 h 4876800"/>
                  <a:gd name="connsiteX118" fmla="*/ 1971645 w 4122239"/>
                  <a:gd name="connsiteY118" fmla="*/ 1291209 h 4876800"/>
                  <a:gd name="connsiteX119" fmla="*/ 3585571 w 4122239"/>
                  <a:gd name="connsiteY119" fmla="*/ 2905134 h 4876800"/>
                  <a:gd name="connsiteX120" fmla="*/ 1971645 w 4122239"/>
                  <a:gd name="connsiteY120" fmla="*/ 4519060 h 4876800"/>
                  <a:gd name="connsiteX121" fmla="*/ 357720 w 4122239"/>
                  <a:gd name="connsiteY121" fmla="*/ 2905134 h 4876800"/>
                  <a:gd name="connsiteX122" fmla="*/ 682237 w 4122239"/>
                  <a:gd name="connsiteY122" fmla="*/ 1934337 h 4876800"/>
                  <a:gd name="connsiteX123" fmla="*/ 782420 w 4122239"/>
                  <a:gd name="connsiteY123" fmla="*/ 1920287 h 4876800"/>
                  <a:gd name="connsiteX124" fmla="*/ 796460 w 4122239"/>
                  <a:gd name="connsiteY124" fmla="*/ 2020471 h 4876800"/>
                  <a:gd name="connsiteX125" fmla="*/ 500785 w 4122239"/>
                  <a:gd name="connsiteY125" fmla="*/ 2905134 h 4876800"/>
                  <a:gd name="connsiteX126" fmla="*/ 1971636 w 4122239"/>
                  <a:gd name="connsiteY126" fmla="*/ 4375994 h 4876800"/>
                  <a:gd name="connsiteX127" fmla="*/ 3442496 w 4122239"/>
                  <a:gd name="connsiteY127" fmla="*/ 2905134 h 4876800"/>
                  <a:gd name="connsiteX128" fmla="*/ 1971636 w 4122239"/>
                  <a:gd name="connsiteY128" fmla="*/ 1434274 h 4876800"/>
                  <a:gd name="connsiteX129" fmla="*/ 1106994 w 4122239"/>
                  <a:gd name="connsiteY129" fmla="*/ 1715119 h 4876800"/>
                  <a:gd name="connsiteX130" fmla="*/ 1007068 w 4122239"/>
                  <a:gd name="connsiteY130" fmla="*/ 1699374 h 4876800"/>
                  <a:gd name="connsiteX131" fmla="*/ 1022812 w 4122239"/>
                  <a:gd name="connsiteY131" fmla="*/ 1599447 h 4876800"/>
                  <a:gd name="connsiteX132" fmla="*/ 1971645 w 4122239"/>
                  <a:gd name="connsiteY132" fmla="*/ 1291209 h 4876800"/>
                  <a:gd name="connsiteX133" fmla="*/ 3387633 w 4122239"/>
                  <a:gd name="connsiteY133" fmla="*/ 1029671 h 4876800"/>
                  <a:gd name="connsiteX134" fmla="*/ 3116494 w 4122239"/>
                  <a:gd name="connsiteY134" fmla="*/ 1300810 h 4876800"/>
                  <a:gd name="connsiteX135" fmla="*/ 3374222 w 4122239"/>
                  <a:gd name="connsiteY135" fmla="*/ 1520876 h 4876800"/>
                  <a:gd name="connsiteX136" fmla="*/ 3626529 w 4122239"/>
                  <a:gd name="connsiteY136" fmla="*/ 1268568 h 4876800"/>
                  <a:gd name="connsiteX137" fmla="*/ 3524583 w 4122239"/>
                  <a:gd name="connsiteY137" fmla="*/ 686762 h 4876800"/>
                  <a:gd name="connsiteX138" fmla="*/ 3389614 w 4122239"/>
                  <a:gd name="connsiteY138" fmla="*/ 821731 h 4876800"/>
                  <a:gd name="connsiteX139" fmla="*/ 3834479 w 4122239"/>
                  <a:gd name="connsiteY139" fmla="*/ 1266596 h 4876800"/>
                  <a:gd name="connsiteX140" fmla="*/ 3969448 w 4122239"/>
                  <a:gd name="connsiteY140" fmla="*/ 1131627 h 4876800"/>
                  <a:gd name="connsiteX141" fmla="*/ 1724701 w 4122239"/>
                  <a:gd name="connsiteY141" fmla="*/ 601075 h 4876800"/>
                  <a:gd name="connsiteX142" fmla="*/ 1724701 w 4122239"/>
                  <a:gd name="connsiteY142" fmla="*/ 948909 h 4876800"/>
                  <a:gd name="connsiteX143" fmla="*/ 1971656 w 4122239"/>
                  <a:gd name="connsiteY143" fmla="*/ 933478 h 4876800"/>
                  <a:gd name="connsiteX144" fmla="*/ 2218620 w 4122239"/>
                  <a:gd name="connsiteY144" fmla="*/ 948909 h 4876800"/>
                  <a:gd name="connsiteX145" fmla="*/ 2218620 w 4122239"/>
                  <a:gd name="connsiteY145" fmla="*/ 601075 h 4876800"/>
                  <a:gd name="connsiteX146" fmla="*/ 1513637 w 4122239"/>
                  <a:gd name="connsiteY146" fmla="*/ 143065 h 4876800"/>
                  <a:gd name="connsiteX147" fmla="*/ 1513637 w 4122239"/>
                  <a:gd name="connsiteY147" fmla="*/ 458009 h 4876800"/>
                  <a:gd name="connsiteX148" fmla="*/ 1653159 w 4122239"/>
                  <a:gd name="connsiteY148" fmla="*/ 458009 h 4876800"/>
                  <a:gd name="connsiteX149" fmla="*/ 2290134 w 4122239"/>
                  <a:gd name="connsiteY149" fmla="*/ 458009 h 4876800"/>
                  <a:gd name="connsiteX150" fmla="*/ 2429656 w 4122239"/>
                  <a:gd name="connsiteY150" fmla="*/ 458009 h 4876800"/>
                  <a:gd name="connsiteX151" fmla="*/ 2429656 w 4122239"/>
                  <a:gd name="connsiteY151" fmla="*/ 143065 h 4876800"/>
                  <a:gd name="connsiteX152" fmla="*/ 1490119 w 4122239"/>
                  <a:gd name="connsiteY152" fmla="*/ 0 h 4876800"/>
                  <a:gd name="connsiteX153" fmla="*/ 2453183 w 4122239"/>
                  <a:gd name="connsiteY153" fmla="*/ 0 h 4876800"/>
                  <a:gd name="connsiteX154" fmla="*/ 2572721 w 4122239"/>
                  <a:gd name="connsiteY154" fmla="*/ 119539 h 4876800"/>
                  <a:gd name="connsiteX155" fmla="*/ 2572721 w 4122239"/>
                  <a:gd name="connsiteY155" fmla="*/ 481536 h 4876800"/>
                  <a:gd name="connsiteX156" fmla="*/ 2453183 w 4122239"/>
                  <a:gd name="connsiteY156" fmla="*/ 601075 h 4876800"/>
                  <a:gd name="connsiteX157" fmla="*/ 2361676 w 4122239"/>
                  <a:gd name="connsiteY157" fmla="*/ 601075 h 4876800"/>
                  <a:gd name="connsiteX158" fmla="*/ 2361676 w 4122239"/>
                  <a:gd name="connsiteY158" fmla="*/ 972283 h 4876800"/>
                  <a:gd name="connsiteX159" fmla="*/ 2994736 w 4122239"/>
                  <a:gd name="connsiteY159" fmla="*/ 1220238 h 4876800"/>
                  <a:gd name="connsiteX160" fmla="*/ 3290259 w 4122239"/>
                  <a:gd name="connsiteY160" fmla="*/ 924715 h 4876800"/>
                  <a:gd name="connsiteX161" fmla="*/ 3271799 w 4122239"/>
                  <a:gd name="connsiteY161" fmla="*/ 906256 h 4876800"/>
                  <a:gd name="connsiteX162" fmla="*/ 3271799 w 4122239"/>
                  <a:gd name="connsiteY162" fmla="*/ 737197 h 4876800"/>
                  <a:gd name="connsiteX163" fmla="*/ 3440039 w 4122239"/>
                  <a:gd name="connsiteY163" fmla="*/ 568957 h 4876800"/>
                  <a:gd name="connsiteX164" fmla="*/ 3609089 w 4122239"/>
                  <a:gd name="connsiteY164" fmla="*/ 568957 h 4876800"/>
                  <a:gd name="connsiteX165" fmla="*/ 4087225 w 4122239"/>
                  <a:gd name="connsiteY165" fmla="*/ 1047093 h 4876800"/>
                  <a:gd name="connsiteX166" fmla="*/ 4122239 w 4122239"/>
                  <a:gd name="connsiteY166" fmla="*/ 1131617 h 4876800"/>
                  <a:gd name="connsiteX167" fmla="*/ 4087225 w 4122239"/>
                  <a:gd name="connsiteY167" fmla="*/ 1216152 h 4876800"/>
                  <a:gd name="connsiteX168" fmla="*/ 3918985 w 4122239"/>
                  <a:gd name="connsiteY168" fmla="*/ 1384392 h 4876800"/>
                  <a:gd name="connsiteX169" fmla="*/ 3834460 w 4122239"/>
                  <a:gd name="connsiteY169" fmla="*/ 1419349 h 4876800"/>
                  <a:gd name="connsiteX170" fmla="*/ 3749935 w 4122239"/>
                  <a:gd name="connsiteY170" fmla="*/ 1384392 h 4876800"/>
                  <a:gd name="connsiteX171" fmla="*/ 3731495 w 4122239"/>
                  <a:gd name="connsiteY171" fmla="*/ 1365932 h 4876800"/>
                  <a:gd name="connsiteX172" fmla="*/ 3471091 w 4122239"/>
                  <a:gd name="connsiteY172" fmla="*/ 1626336 h 4876800"/>
                  <a:gd name="connsiteX173" fmla="*/ 3943331 w 4122239"/>
                  <a:gd name="connsiteY173" fmla="*/ 2905134 h 4876800"/>
                  <a:gd name="connsiteX174" fmla="*/ 1971665 w 4122239"/>
                  <a:gd name="connsiteY174" fmla="*/ 4876800 h 4876800"/>
                  <a:gd name="connsiteX175" fmla="*/ 1428207 w 4122239"/>
                  <a:gd name="connsiteY175" fmla="*/ 4800924 h 4876800"/>
                  <a:gd name="connsiteX176" fmla="*/ 1379115 w 4122239"/>
                  <a:gd name="connsiteY176" fmla="*/ 4712475 h 4876800"/>
                  <a:gd name="connsiteX177" fmla="*/ 1467564 w 4122239"/>
                  <a:gd name="connsiteY177" fmla="*/ 4663383 h 4876800"/>
                  <a:gd name="connsiteX178" fmla="*/ 1971665 w 4122239"/>
                  <a:gd name="connsiteY178" fmla="*/ 4733735 h 4876800"/>
                  <a:gd name="connsiteX179" fmla="*/ 3800265 w 4122239"/>
                  <a:gd name="connsiteY179" fmla="*/ 2905134 h 4876800"/>
                  <a:gd name="connsiteX180" fmla="*/ 1971665 w 4122239"/>
                  <a:gd name="connsiteY180" fmla="*/ 1076534 h 4876800"/>
                  <a:gd name="connsiteX181" fmla="*/ 143065 w 4122239"/>
                  <a:gd name="connsiteY181" fmla="*/ 2905134 h 4876800"/>
                  <a:gd name="connsiteX182" fmla="*/ 393592 w 4122239"/>
                  <a:gd name="connsiteY182" fmla="*/ 3829564 h 4876800"/>
                  <a:gd name="connsiteX183" fmla="*/ 1051893 w 4122239"/>
                  <a:gd name="connsiteY183" fmla="*/ 4485942 h 4876800"/>
                  <a:gd name="connsiteX184" fmla="*/ 1077649 w 4122239"/>
                  <a:gd name="connsiteY184" fmla="*/ 4583773 h 4876800"/>
                  <a:gd name="connsiteX185" fmla="*/ 979817 w 4122239"/>
                  <a:gd name="connsiteY185" fmla="*/ 4609529 h 4876800"/>
                  <a:gd name="connsiteX186" fmla="*/ 270214 w 4122239"/>
                  <a:gd name="connsiteY186" fmla="*/ 3902002 h 4876800"/>
                  <a:gd name="connsiteX187" fmla="*/ 0 w 4122239"/>
                  <a:gd name="connsiteY187" fmla="*/ 2905134 h 4876800"/>
                  <a:gd name="connsiteX188" fmla="*/ 1581626 w 4122239"/>
                  <a:gd name="connsiteY188" fmla="*/ 972283 h 4876800"/>
                  <a:gd name="connsiteX189" fmla="*/ 1581626 w 4122239"/>
                  <a:gd name="connsiteY189" fmla="*/ 601065 h 4876800"/>
                  <a:gd name="connsiteX190" fmla="*/ 1490119 w 4122239"/>
                  <a:gd name="connsiteY190" fmla="*/ 601065 h 4876800"/>
                  <a:gd name="connsiteX191" fmla="*/ 1370581 w 4122239"/>
                  <a:gd name="connsiteY191" fmla="*/ 481527 h 4876800"/>
                  <a:gd name="connsiteX192" fmla="*/ 1370581 w 4122239"/>
                  <a:gd name="connsiteY192" fmla="*/ 119539 h 4876800"/>
                  <a:gd name="connsiteX193" fmla="*/ 1490119 w 4122239"/>
                  <a:gd name="connsiteY193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</a:cxnLst>
                <a:rect l="l" t="t" r="r" b="b"/>
                <a:pathLst>
                  <a:path w="4122239" h="4876800">
                    <a:moveTo>
                      <a:pt x="1971645" y="3856158"/>
                    </a:moveTo>
                    <a:cubicBezTo>
                      <a:pt x="2011155" y="3856158"/>
                      <a:pt x="2043178" y="3888181"/>
                      <a:pt x="2043178" y="3927690"/>
                    </a:cubicBezTo>
                    <a:lnTo>
                      <a:pt x="2043178" y="4201334"/>
                    </a:lnTo>
                    <a:cubicBezTo>
                      <a:pt x="2043178" y="4240844"/>
                      <a:pt x="2011155" y="4272867"/>
                      <a:pt x="1971645" y="4272867"/>
                    </a:cubicBezTo>
                    <a:cubicBezTo>
                      <a:pt x="1932136" y="4272867"/>
                      <a:pt x="1900113" y="4240834"/>
                      <a:pt x="1900113" y="4201334"/>
                    </a:cubicBezTo>
                    <a:lnTo>
                      <a:pt x="1900113" y="3927690"/>
                    </a:lnTo>
                    <a:cubicBezTo>
                      <a:pt x="1900113" y="3888181"/>
                      <a:pt x="1932145" y="3856158"/>
                      <a:pt x="1971645" y="3856158"/>
                    </a:cubicBezTo>
                    <a:close/>
                    <a:moveTo>
                      <a:pt x="1469210" y="3719683"/>
                    </a:moveTo>
                    <a:cubicBezTo>
                      <a:pt x="1478432" y="3720828"/>
                      <a:pt x="1487583" y="3723801"/>
                      <a:pt x="1496139" y="3728742"/>
                    </a:cubicBezTo>
                    <a:cubicBezTo>
                      <a:pt x="1530362" y="3748497"/>
                      <a:pt x="1542078" y="3792245"/>
                      <a:pt x="1522323" y="3826459"/>
                    </a:cubicBezTo>
                    <a:lnTo>
                      <a:pt x="1385496" y="4063441"/>
                    </a:lnTo>
                    <a:cubicBezTo>
                      <a:pt x="1372247" y="4086387"/>
                      <a:pt x="1348206" y="4099217"/>
                      <a:pt x="1323489" y="4099217"/>
                    </a:cubicBezTo>
                    <a:cubicBezTo>
                      <a:pt x="1311354" y="4099217"/>
                      <a:pt x="1299057" y="4096121"/>
                      <a:pt x="1287789" y="4089616"/>
                    </a:cubicBezTo>
                    <a:cubicBezTo>
                      <a:pt x="1253575" y="4069870"/>
                      <a:pt x="1241850" y="4026112"/>
                      <a:pt x="1261595" y="3991908"/>
                    </a:cubicBezTo>
                    <a:lnTo>
                      <a:pt x="1398422" y="3754926"/>
                    </a:lnTo>
                    <a:cubicBezTo>
                      <a:pt x="1413238" y="3729259"/>
                      <a:pt x="1441545" y="3716247"/>
                      <a:pt x="1469210" y="3719683"/>
                    </a:cubicBezTo>
                    <a:close/>
                    <a:moveTo>
                      <a:pt x="2474091" y="3719678"/>
                    </a:moveTo>
                    <a:cubicBezTo>
                      <a:pt x="2483313" y="3718533"/>
                      <a:pt x="2492606" y="3719215"/>
                      <a:pt x="2501447" y="3721583"/>
                    </a:cubicBezTo>
                    <a:cubicBezTo>
                      <a:pt x="2519129" y="3726321"/>
                      <a:pt x="2535003" y="3737806"/>
                      <a:pt x="2544880" y="3754917"/>
                    </a:cubicBezTo>
                    <a:lnTo>
                      <a:pt x="2681706" y="3991899"/>
                    </a:lnTo>
                    <a:cubicBezTo>
                      <a:pt x="2701451" y="4026113"/>
                      <a:pt x="2689736" y="4069871"/>
                      <a:pt x="2655522" y="4089616"/>
                    </a:cubicBezTo>
                    <a:cubicBezTo>
                      <a:pt x="2644254" y="4096122"/>
                      <a:pt x="2631957" y="4099217"/>
                      <a:pt x="2619822" y="4099217"/>
                    </a:cubicBezTo>
                    <a:cubicBezTo>
                      <a:pt x="2595105" y="4099217"/>
                      <a:pt x="2571064" y="4086387"/>
                      <a:pt x="2557815" y="4063441"/>
                    </a:cubicBezTo>
                    <a:lnTo>
                      <a:pt x="2420988" y="3826459"/>
                    </a:lnTo>
                    <a:cubicBezTo>
                      <a:pt x="2401233" y="3792245"/>
                      <a:pt x="2412958" y="3748497"/>
                      <a:pt x="2447163" y="3728733"/>
                    </a:cubicBezTo>
                    <a:cubicBezTo>
                      <a:pt x="2455719" y="3723794"/>
                      <a:pt x="2464869" y="3720823"/>
                      <a:pt x="2474091" y="3719678"/>
                    </a:cubicBezTo>
                    <a:close/>
                    <a:moveTo>
                      <a:pt x="2866047" y="3345408"/>
                    </a:moveTo>
                    <a:cubicBezTo>
                      <a:pt x="2875268" y="3346553"/>
                      <a:pt x="2884417" y="3349526"/>
                      <a:pt x="2892971" y="3354467"/>
                    </a:cubicBezTo>
                    <a:lnTo>
                      <a:pt x="3129953" y="3491294"/>
                    </a:lnTo>
                    <a:cubicBezTo>
                      <a:pt x="3164157" y="3511049"/>
                      <a:pt x="3175882" y="3554797"/>
                      <a:pt x="3156137" y="3589011"/>
                    </a:cubicBezTo>
                    <a:cubicBezTo>
                      <a:pt x="3142888" y="3611956"/>
                      <a:pt x="3118847" y="3624786"/>
                      <a:pt x="3094129" y="3624786"/>
                    </a:cubicBezTo>
                    <a:cubicBezTo>
                      <a:pt x="3081994" y="3624786"/>
                      <a:pt x="3069698" y="3621691"/>
                      <a:pt x="3058429" y="3615185"/>
                    </a:cubicBezTo>
                    <a:lnTo>
                      <a:pt x="2821448" y="3478359"/>
                    </a:lnTo>
                    <a:cubicBezTo>
                      <a:pt x="2787234" y="3458604"/>
                      <a:pt x="2775518" y="3414856"/>
                      <a:pt x="2795254" y="3380651"/>
                    </a:cubicBezTo>
                    <a:cubicBezTo>
                      <a:pt x="2810070" y="3354984"/>
                      <a:pt x="2838383" y="3341972"/>
                      <a:pt x="2866047" y="3345408"/>
                    </a:cubicBezTo>
                    <a:close/>
                    <a:moveTo>
                      <a:pt x="1077264" y="3345394"/>
                    </a:moveTo>
                    <a:cubicBezTo>
                      <a:pt x="1104928" y="3341961"/>
                      <a:pt x="1133241" y="3354972"/>
                      <a:pt x="1148057" y="3380632"/>
                    </a:cubicBezTo>
                    <a:cubicBezTo>
                      <a:pt x="1167802" y="3414846"/>
                      <a:pt x="1156086" y="3458604"/>
                      <a:pt x="1121873" y="3478349"/>
                    </a:cubicBezTo>
                    <a:lnTo>
                      <a:pt x="884891" y="3615175"/>
                    </a:lnTo>
                    <a:cubicBezTo>
                      <a:pt x="873623" y="3621681"/>
                      <a:pt x="861326" y="3624777"/>
                      <a:pt x="849191" y="3624777"/>
                    </a:cubicBezTo>
                    <a:cubicBezTo>
                      <a:pt x="824464" y="3624777"/>
                      <a:pt x="800423" y="3611947"/>
                      <a:pt x="787174" y="3588991"/>
                    </a:cubicBezTo>
                    <a:cubicBezTo>
                      <a:pt x="767419" y="3554777"/>
                      <a:pt x="779144" y="3511020"/>
                      <a:pt x="813358" y="3491274"/>
                    </a:cubicBezTo>
                    <a:lnTo>
                      <a:pt x="1050340" y="3354448"/>
                    </a:lnTo>
                    <a:cubicBezTo>
                      <a:pt x="1058893" y="3349509"/>
                      <a:pt x="1068043" y="3346538"/>
                      <a:pt x="1077264" y="3345394"/>
                    </a:cubicBezTo>
                    <a:close/>
                    <a:moveTo>
                      <a:pt x="2994212" y="2833602"/>
                    </a:moveTo>
                    <a:lnTo>
                      <a:pt x="3267855" y="2833602"/>
                    </a:lnTo>
                    <a:cubicBezTo>
                      <a:pt x="3307365" y="2833602"/>
                      <a:pt x="3339388" y="2865625"/>
                      <a:pt x="3339388" y="2905135"/>
                    </a:cubicBezTo>
                    <a:cubicBezTo>
                      <a:pt x="3339388" y="2944644"/>
                      <a:pt x="3307365" y="2976667"/>
                      <a:pt x="3267855" y="2976667"/>
                    </a:cubicBezTo>
                    <a:lnTo>
                      <a:pt x="2994212" y="2976667"/>
                    </a:lnTo>
                    <a:cubicBezTo>
                      <a:pt x="2954702" y="2976667"/>
                      <a:pt x="2922679" y="2944635"/>
                      <a:pt x="2922679" y="2905135"/>
                    </a:cubicBezTo>
                    <a:cubicBezTo>
                      <a:pt x="2922679" y="2865625"/>
                      <a:pt x="2954702" y="2833602"/>
                      <a:pt x="2994212" y="2833602"/>
                    </a:cubicBezTo>
                    <a:close/>
                    <a:moveTo>
                      <a:pt x="675456" y="2833602"/>
                    </a:moveTo>
                    <a:lnTo>
                      <a:pt x="949099" y="2833602"/>
                    </a:lnTo>
                    <a:cubicBezTo>
                      <a:pt x="988609" y="2833602"/>
                      <a:pt x="1020632" y="2865625"/>
                      <a:pt x="1020632" y="2905135"/>
                    </a:cubicBezTo>
                    <a:cubicBezTo>
                      <a:pt x="1020632" y="2944635"/>
                      <a:pt x="988599" y="2976667"/>
                      <a:pt x="949099" y="2976667"/>
                    </a:cubicBezTo>
                    <a:lnTo>
                      <a:pt x="675456" y="2976667"/>
                    </a:lnTo>
                    <a:cubicBezTo>
                      <a:pt x="635946" y="2976667"/>
                      <a:pt x="603923" y="2944635"/>
                      <a:pt x="603923" y="2905135"/>
                    </a:cubicBezTo>
                    <a:cubicBezTo>
                      <a:pt x="603923" y="2865625"/>
                      <a:pt x="635946" y="2833602"/>
                      <a:pt x="675456" y="2833602"/>
                    </a:cubicBezTo>
                    <a:close/>
                    <a:moveTo>
                      <a:pt x="1971646" y="2782233"/>
                    </a:moveTo>
                    <a:cubicBezTo>
                      <a:pt x="1903885" y="2782233"/>
                      <a:pt x="1848745" y="2837364"/>
                      <a:pt x="1848745" y="2905134"/>
                    </a:cubicBezTo>
                    <a:cubicBezTo>
                      <a:pt x="1848745" y="2972904"/>
                      <a:pt x="1903885" y="3028035"/>
                      <a:pt x="1971646" y="3028035"/>
                    </a:cubicBezTo>
                    <a:cubicBezTo>
                      <a:pt x="2039426" y="3028035"/>
                      <a:pt x="2094547" y="2972904"/>
                      <a:pt x="2094547" y="2905134"/>
                    </a:cubicBezTo>
                    <a:cubicBezTo>
                      <a:pt x="2094547" y="2837364"/>
                      <a:pt x="2039407" y="2782233"/>
                      <a:pt x="1971646" y="2782233"/>
                    </a:cubicBezTo>
                    <a:close/>
                    <a:moveTo>
                      <a:pt x="1403544" y="2494152"/>
                    </a:moveTo>
                    <a:cubicBezTo>
                      <a:pt x="1412715" y="2495650"/>
                      <a:pt x="1421744" y="2498971"/>
                      <a:pt x="1430102" y="2504236"/>
                    </a:cubicBezTo>
                    <a:lnTo>
                      <a:pt x="1777841" y="2723292"/>
                    </a:lnTo>
                    <a:cubicBezTo>
                      <a:pt x="1826390" y="2671572"/>
                      <a:pt x="1895294" y="2639177"/>
                      <a:pt x="1971655" y="2639177"/>
                    </a:cubicBezTo>
                    <a:cubicBezTo>
                      <a:pt x="2118302" y="2639177"/>
                      <a:pt x="2237612" y="2758478"/>
                      <a:pt x="2237612" y="2905134"/>
                    </a:cubicBezTo>
                    <a:cubicBezTo>
                      <a:pt x="2237612" y="3051781"/>
                      <a:pt x="2118312" y="3171091"/>
                      <a:pt x="1971655" y="3171091"/>
                    </a:cubicBezTo>
                    <a:cubicBezTo>
                      <a:pt x="1825009" y="3171091"/>
                      <a:pt x="1705698" y="3051791"/>
                      <a:pt x="1705698" y="2905134"/>
                    </a:cubicBezTo>
                    <a:cubicBezTo>
                      <a:pt x="1705698" y="2886408"/>
                      <a:pt x="1707670" y="2868139"/>
                      <a:pt x="1711366" y="2850499"/>
                    </a:cubicBezTo>
                    <a:lnTo>
                      <a:pt x="1353845" y="2625280"/>
                    </a:lnTo>
                    <a:cubicBezTo>
                      <a:pt x="1320422" y="2604220"/>
                      <a:pt x="1310392" y="2560053"/>
                      <a:pt x="1331452" y="2526630"/>
                    </a:cubicBezTo>
                    <a:cubicBezTo>
                      <a:pt x="1347240" y="2501570"/>
                      <a:pt x="1376030" y="2489657"/>
                      <a:pt x="1403544" y="2494152"/>
                    </a:cubicBezTo>
                    <a:close/>
                    <a:moveTo>
                      <a:pt x="3085349" y="2186043"/>
                    </a:moveTo>
                    <a:cubicBezTo>
                      <a:pt x="3113011" y="2182609"/>
                      <a:pt x="3141327" y="2195609"/>
                      <a:pt x="3156136" y="2221269"/>
                    </a:cubicBezTo>
                    <a:cubicBezTo>
                      <a:pt x="3175882" y="2255482"/>
                      <a:pt x="3164166" y="2299240"/>
                      <a:pt x="3129952" y="2318986"/>
                    </a:cubicBezTo>
                    <a:lnTo>
                      <a:pt x="2892970" y="2455803"/>
                    </a:lnTo>
                    <a:cubicBezTo>
                      <a:pt x="2881702" y="2462308"/>
                      <a:pt x="2869405" y="2465404"/>
                      <a:pt x="2857270" y="2465404"/>
                    </a:cubicBezTo>
                    <a:cubicBezTo>
                      <a:pt x="2832553" y="2465404"/>
                      <a:pt x="2808512" y="2452574"/>
                      <a:pt x="2795263" y="2429628"/>
                    </a:cubicBezTo>
                    <a:cubicBezTo>
                      <a:pt x="2775508" y="2395414"/>
                      <a:pt x="2787233" y="2351656"/>
                      <a:pt x="2821447" y="2331911"/>
                    </a:cubicBezTo>
                    <a:lnTo>
                      <a:pt x="3058429" y="2195094"/>
                    </a:lnTo>
                    <a:cubicBezTo>
                      <a:pt x="3066980" y="2190158"/>
                      <a:pt x="3076128" y="2187187"/>
                      <a:pt x="3085349" y="2186043"/>
                    </a:cubicBezTo>
                    <a:close/>
                    <a:moveTo>
                      <a:pt x="857953" y="2186040"/>
                    </a:moveTo>
                    <a:cubicBezTo>
                      <a:pt x="867175" y="2187184"/>
                      <a:pt x="876326" y="2190156"/>
                      <a:pt x="884882" y="2195094"/>
                    </a:cubicBezTo>
                    <a:lnTo>
                      <a:pt x="1121864" y="2331911"/>
                    </a:lnTo>
                    <a:cubicBezTo>
                      <a:pt x="1156068" y="2351666"/>
                      <a:pt x="1167803" y="2395414"/>
                      <a:pt x="1148038" y="2429637"/>
                    </a:cubicBezTo>
                    <a:cubicBezTo>
                      <a:pt x="1134799" y="2452583"/>
                      <a:pt x="1110748" y="2465413"/>
                      <a:pt x="1086031" y="2465413"/>
                    </a:cubicBezTo>
                    <a:cubicBezTo>
                      <a:pt x="1073896" y="2465413"/>
                      <a:pt x="1061599" y="2462317"/>
                      <a:pt x="1050331" y="2455812"/>
                    </a:cubicBezTo>
                    <a:lnTo>
                      <a:pt x="813349" y="2318995"/>
                    </a:lnTo>
                    <a:cubicBezTo>
                      <a:pt x="779135" y="2299240"/>
                      <a:pt x="767410" y="2255492"/>
                      <a:pt x="787165" y="2221278"/>
                    </a:cubicBezTo>
                    <a:cubicBezTo>
                      <a:pt x="801980" y="2195618"/>
                      <a:pt x="830287" y="2182607"/>
                      <a:pt x="857953" y="2186040"/>
                    </a:cubicBezTo>
                    <a:close/>
                    <a:moveTo>
                      <a:pt x="1314707" y="1711594"/>
                    </a:moveTo>
                    <a:cubicBezTo>
                      <a:pt x="1323929" y="1710449"/>
                      <a:pt x="1333222" y="1711131"/>
                      <a:pt x="1342063" y="1713500"/>
                    </a:cubicBezTo>
                    <a:cubicBezTo>
                      <a:pt x="1359745" y="1718239"/>
                      <a:pt x="1375619" y="1729726"/>
                      <a:pt x="1385496" y="1746837"/>
                    </a:cubicBezTo>
                    <a:lnTo>
                      <a:pt x="1522313" y="1983810"/>
                    </a:lnTo>
                    <a:cubicBezTo>
                      <a:pt x="1542077" y="2018023"/>
                      <a:pt x="1530343" y="2061781"/>
                      <a:pt x="1496129" y="2081527"/>
                    </a:cubicBezTo>
                    <a:cubicBezTo>
                      <a:pt x="1484861" y="2088032"/>
                      <a:pt x="1472564" y="2091128"/>
                      <a:pt x="1460429" y="2091128"/>
                    </a:cubicBezTo>
                    <a:cubicBezTo>
                      <a:pt x="1435712" y="2091128"/>
                      <a:pt x="1411671" y="2078298"/>
                      <a:pt x="1398421" y="2055352"/>
                    </a:cubicBezTo>
                    <a:lnTo>
                      <a:pt x="1261595" y="1818370"/>
                    </a:lnTo>
                    <a:cubicBezTo>
                      <a:pt x="1241840" y="1784156"/>
                      <a:pt x="1253565" y="1740398"/>
                      <a:pt x="1287779" y="1720653"/>
                    </a:cubicBezTo>
                    <a:cubicBezTo>
                      <a:pt x="1296335" y="1715712"/>
                      <a:pt x="1305485" y="1712739"/>
                      <a:pt x="1314707" y="1711594"/>
                    </a:cubicBezTo>
                    <a:close/>
                    <a:moveTo>
                      <a:pt x="2628583" y="1711594"/>
                    </a:moveTo>
                    <a:cubicBezTo>
                      <a:pt x="2637805" y="1712739"/>
                      <a:pt x="2646956" y="1715712"/>
                      <a:pt x="2655512" y="1720653"/>
                    </a:cubicBezTo>
                    <a:cubicBezTo>
                      <a:pt x="2689725" y="1740408"/>
                      <a:pt x="2701451" y="1784156"/>
                      <a:pt x="2681696" y="1818370"/>
                    </a:cubicBezTo>
                    <a:lnTo>
                      <a:pt x="2544869" y="2055352"/>
                    </a:lnTo>
                    <a:cubicBezTo>
                      <a:pt x="2531630" y="2078298"/>
                      <a:pt x="2507579" y="2091128"/>
                      <a:pt x="2482862" y="2091128"/>
                    </a:cubicBezTo>
                    <a:cubicBezTo>
                      <a:pt x="2470727" y="2091128"/>
                      <a:pt x="2458430" y="2088032"/>
                      <a:pt x="2447162" y="2081527"/>
                    </a:cubicBezTo>
                    <a:cubicBezTo>
                      <a:pt x="2412948" y="2061781"/>
                      <a:pt x="2401223" y="2018023"/>
                      <a:pt x="2420968" y="1983819"/>
                    </a:cubicBezTo>
                    <a:lnTo>
                      <a:pt x="2557795" y="1746837"/>
                    </a:lnTo>
                    <a:cubicBezTo>
                      <a:pt x="2572610" y="1721170"/>
                      <a:pt x="2600918" y="1708158"/>
                      <a:pt x="2628583" y="1711594"/>
                    </a:cubicBezTo>
                    <a:close/>
                    <a:moveTo>
                      <a:pt x="1971645" y="1537402"/>
                    </a:moveTo>
                    <a:cubicBezTo>
                      <a:pt x="2011155" y="1537402"/>
                      <a:pt x="2043178" y="1569434"/>
                      <a:pt x="2043178" y="1608935"/>
                    </a:cubicBezTo>
                    <a:lnTo>
                      <a:pt x="2043178" y="1882578"/>
                    </a:lnTo>
                    <a:cubicBezTo>
                      <a:pt x="2043178" y="1922088"/>
                      <a:pt x="2011155" y="1954111"/>
                      <a:pt x="1971645" y="1954111"/>
                    </a:cubicBezTo>
                    <a:cubicBezTo>
                      <a:pt x="1932136" y="1954111"/>
                      <a:pt x="1900113" y="1922078"/>
                      <a:pt x="1900113" y="1882578"/>
                    </a:cubicBezTo>
                    <a:lnTo>
                      <a:pt x="1900113" y="1608935"/>
                    </a:lnTo>
                    <a:cubicBezTo>
                      <a:pt x="1900113" y="1569425"/>
                      <a:pt x="1932145" y="1537402"/>
                      <a:pt x="1971645" y="1537402"/>
                    </a:cubicBezTo>
                    <a:close/>
                    <a:moveTo>
                      <a:pt x="1971645" y="1291209"/>
                    </a:moveTo>
                    <a:cubicBezTo>
                      <a:pt x="2861566" y="1291209"/>
                      <a:pt x="3585571" y="2015214"/>
                      <a:pt x="3585571" y="2905134"/>
                    </a:cubicBezTo>
                    <a:cubicBezTo>
                      <a:pt x="3585571" y="3795055"/>
                      <a:pt x="2861566" y="4519060"/>
                      <a:pt x="1971645" y="4519060"/>
                    </a:cubicBezTo>
                    <a:cubicBezTo>
                      <a:pt x="1081725" y="4519060"/>
                      <a:pt x="357720" y="3795055"/>
                      <a:pt x="357720" y="2905134"/>
                    </a:cubicBezTo>
                    <a:cubicBezTo>
                      <a:pt x="357720" y="2551576"/>
                      <a:pt x="469943" y="2215877"/>
                      <a:pt x="682237" y="1934337"/>
                    </a:cubicBezTo>
                    <a:cubicBezTo>
                      <a:pt x="706020" y="1902790"/>
                      <a:pt x="750855" y="1896504"/>
                      <a:pt x="782420" y="1920287"/>
                    </a:cubicBezTo>
                    <a:cubicBezTo>
                      <a:pt x="813958" y="1944071"/>
                      <a:pt x="820254" y="1988925"/>
                      <a:pt x="796460" y="2020471"/>
                    </a:cubicBezTo>
                    <a:cubicBezTo>
                      <a:pt x="603027" y="2276999"/>
                      <a:pt x="500785" y="2582904"/>
                      <a:pt x="500785" y="2905134"/>
                    </a:cubicBezTo>
                    <a:cubicBezTo>
                      <a:pt x="500785" y="3716169"/>
                      <a:pt x="1160601" y="4375994"/>
                      <a:pt x="1971636" y="4375994"/>
                    </a:cubicBezTo>
                    <a:cubicBezTo>
                      <a:pt x="2782671" y="4375994"/>
                      <a:pt x="3442496" y="3716169"/>
                      <a:pt x="3442496" y="2905134"/>
                    </a:cubicBezTo>
                    <a:cubicBezTo>
                      <a:pt x="3442496" y="2094100"/>
                      <a:pt x="2782671" y="1434274"/>
                      <a:pt x="1971636" y="1434274"/>
                    </a:cubicBezTo>
                    <a:cubicBezTo>
                      <a:pt x="1658397" y="1434274"/>
                      <a:pt x="1359416" y="1531382"/>
                      <a:pt x="1106994" y="1715119"/>
                    </a:cubicBezTo>
                    <a:cubicBezTo>
                      <a:pt x="1075048" y="1738360"/>
                      <a:pt x="1030318" y="1731321"/>
                      <a:pt x="1007068" y="1699374"/>
                    </a:cubicBezTo>
                    <a:cubicBezTo>
                      <a:pt x="983827" y="1667437"/>
                      <a:pt x="990875" y="1622698"/>
                      <a:pt x="1022812" y="1599447"/>
                    </a:cubicBezTo>
                    <a:cubicBezTo>
                      <a:pt x="1299857" y="1397794"/>
                      <a:pt x="1627955" y="1291209"/>
                      <a:pt x="1971645" y="1291209"/>
                    </a:cubicBezTo>
                    <a:close/>
                    <a:moveTo>
                      <a:pt x="3387633" y="1029671"/>
                    </a:moveTo>
                    <a:lnTo>
                      <a:pt x="3116494" y="1300810"/>
                    </a:lnTo>
                    <a:cubicBezTo>
                      <a:pt x="3208629" y="1366742"/>
                      <a:pt x="3294821" y="1440437"/>
                      <a:pt x="3374222" y="1520876"/>
                    </a:cubicBezTo>
                    <a:lnTo>
                      <a:pt x="3626529" y="1268568"/>
                    </a:lnTo>
                    <a:close/>
                    <a:moveTo>
                      <a:pt x="3524583" y="686762"/>
                    </a:moveTo>
                    <a:lnTo>
                      <a:pt x="3389614" y="821731"/>
                    </a:lnTo>
                    <a:lnTo>
                      <a:pt x="3834479" y="1266596"/>
                    </a:lnTo>
                    <a:lnTo>
                      <a:pt x="3969448" y="1131627"/>
                    </a:lnTo>
                    <a:close/>
                    <a:moveTo>
                      <a:pt x="1724701" y="601075"/>
                    </a:moveTo>
                    <a:lnTo>
                      <a:pt x="1724701" y="948909"/>
                    </a:lnTo>
                    <a:cubicBezTo>
                      <a:pt x="1805616" y="938755"/>
                      <a:pt x="1888026" y="933478"/>
                      <a:pt x="1971656" y="933478"/>
                    </a:cubicBezTo>
                    <a:cubicBezTo>
                      <a:pt x="2055285" y="933478"/>
                      <a:pt x="2137705" y="938755"/>
                      <a:pt x="2218620" y="948909"/>
                    </a:cubicBezTo>
                    <a:lnTo>
                      <a:pt x="2218620" y="601075"/>
                    </a:lnTo>
                    <a:close/>
                    <a:moveTo>
                      <a:pt x="1513637" y="143065"/>
                    </a:moveTo>
                    <a:lnTo>
                      <a:pt x="1513637" y="458009"/>
                    </a:lnTo>
                    <a:lnTo>
                      <a:pt x="1653159" y="458009"/>
                    </a:lnTo>
                    <a:lnTo>
                      <a:pt x="2290134" y="458009"/>
                    </a:lnTo>
                    <a:lnTo>
                      <a:pt x="2429656" y="458009"/>
                    </a:lnTo>
                    <a:lnTo>
                      <a:pt x="2429656" y="143065"/>
                    </a:lnTo>
                    <a:close/>
                    <a:moveTo>
                      <a:pt x="1490119" y="0"/>
                    </a:moveTo>
                    <a:lnTo>
                      <a:pt x="2453183" y="0"/>
                    </a:lnTo>
                    <a:cubicBezTo>
                      <a:pt x="2519096" y="0"/>
                      <a:pt x="2572721" y="53626"/>
                      <a:pt x="2572721" y="119539"/>
                    </a:cubicBezTo>
                    <a:lnTo>
                      <a:pt x="2572721" y="481536"/>
                    </a:lnTo>
                    <a:cubicBezTo>
                      <a:pt x="2572721" y="547449"/>
                      <a:pt x="2519096" y="601075"/>
                      <a:pt x="2453183" y="601075"/>
                    </a:cubicBezTo>
                    <a:lnTo>
                      <a:pt x="2361676" y="601075"/>
                    </a:lnTo>
                    <a:lnTo>
                      <a:pt x="2361676" y="972283"/>
                    </a:lnTo>
                    <a:cubicBezTo>
                      <a:pt x="2589219" y="1018118"/>
                      <a:pt x="2802722" y="1103214"/>
                      <a:pt x="2994736" y="1220238"/>
                    </a:cubicBezTo>
                    <a:lnTo>
                      <a:pt x="3290259" y="924715"/>
                    </a:lnTo>
                    <a:lnTo>
                      <a:pt x="3271799" y="906256"/>
                    </a:lnTo>
                    <a:cubicBezTo>
                      <a:pt x="3225184" y="859650"/>
                      <a:pt x="3225184" y="783803"/>
                      <a:pt x="3271799" y="737197"/>
                    </a:cubicBezTo>
                    <a:lnTo>
                      <a:pt x="3440039" y="568957"/>
                    </a:lnTo>
                    <a:cubicBezTo>
                      <a:pt x="3486636" y="522351"/>
                      <a:pt x="3562474" y="522351"/>
                      <a:pt x="3609089" y="568957"/>
                    </a:cubicBezTo>
                    <a:lnTo>
                      <a:pt x="4087225" y="1047093"/>
                    </a:lnTo>
                    <a:cubicBezTo>
                      <a:pt x="4109799" y="1069657"/>
                      <a:pt x="4122239" y="1099680"/>
                      <a:pt x="4122239" y="1131617"/>
                    </a:cubicBezTo>
                    <a:cubicBezTo>
                      <a:pt x="4122239" y="1163555"/>
                      <a:pt x="4109799" y="1193578"/>
                      <a:pt x="4087225" y="1216152"/>
                    </a:cubicBezTo>
                    <a:lnTo>
                      <a:pt x="3918985" y="1384392"/>
                    </a:lnTo>
                    <a:cubicBezTo>
                      <a:pt x="3895687" y="1407699"/>
                      <a:pt x="3865064" y="1419349"/>
                      <a:pt x="3834460" y="1419349"/>
                    </a:cubicBezTo>
                    <a:cubicBezTo>
                      <a:pt x="3803847" y="1419349"/>
                      <a:pt x="3773243" y="1407699"/>
                      <a:pt x="3749935" y="1384392"/>
                    </a:cubicBezTo>
                    <a:lnTo>
                      <a:pt x="3731495" y="1365932"/>
                    </a:lnTo>
                    <a:lnTo>
                      <a:pt x="3471091" y="1626336"/>
                    </a:lnTo>
                    <a:cubicBezTo>
                      <a:pt x="3765356" y="1970875"/>
                      <a:pt x="3943331" y="2417578"/>
                      <a:pt x="3943331" y="2905134"/>
                    </a:cubicBezTo>
                    <a:cubicBezTo>
                      <a:pt x="3943331" y="3992318"/>
                      <a:pt x="3058849" y="4876800"/>
                      <a:pt x="1971665" y="4876800"/>
                    </a:cubicBezTo>
                    <a:cubicBezTo>
                      <a:pt x="1786975" y="4876800"/>
                      <a:pt x="1604134" y="4851273"/>
                      <a:pt x="1428207" y="4800924"/>
                    </a:cubicBezTo>
                    <a:cubicBezTo>
                      <a:pt x="1390221" y="4790056"/>
                      <a:pt x="1368247" y="4750460"/>
                      <a:pt x="1379115" y="4712475"/>
                    </a:cubicBezTo>
                    <a:cubicBezTo>
                      <a:pt x="1389993" y="4674489"/>
                      <a:pt x="1429617" y="4652515"/>
                      <a:pt x="1467564" y="4663383"/>
                    </a:cubicBezTo>
                    <a:cubicBezTo>
                      <a:pt x="1630689" y="4710065"/>
                      <a:pt x="1800292" y="4733735"/>
                      <a:pt x="1971665" y="4733735"/>
                    </a:cubicBezTo>
                    <a:cubicBezTo>
                      <a:pt x="2979953" y="4733735"/>
                      <a:pt x="3800265" y="3913432"/>
                      <a:pt x="3800265" y="2905134"/>
                    </a:cubicBezTo>
                    <a:cubicBezTo>
                      <a:pt x="3800265" y="1896846"/>
                      <a:pt x="2979963" y="1076534"/>
                      <a:pt x="1971665" y="1076534"/>
                    </a:cubicBezTo>
                    <a:cubicBezTo>
                      <a:pt x="963377" y="1076534"/>
                      <a:pt x="143065" y="1896846"/>
                      <a:pt x="143065" y="2905134"/>
                    </a:cubicBezTo>
                    <a:cubicBezTo>
                      <a:pt x="143065" y="3230747"/>
                      <a:pt x="229695" y="3550415"/>
                      <a:pt x="393592" y="3829564"/>
                    </a:cubicBezTo>
                    <a:cubicBezTo>
                      <a:pt x="552726" y="4100636"/>
                      <a:pt x="780364" y="4327608"/>
                      <a:pt x="1051893" y="4485942"/>
                    </a:cubicBezTo>
                    <a:cubicBezTo>
                      <a:pt x="1086021" y="4505849"/>
                      <a:pt x="1097546" y="4549645"/>
                      <a:pt x="1077649" y="4583773"/>
                    </a:cubicBezTo>
                    <a:cubicBezTo>
                      <a:pt x="1057751" y="4617901"/>
                      <a:pt x="1013946" y="4629426"/>
                      <a:pt x="979817" y="4609529"/>
                    </a:cubicBezTo>
                    <a:cubicBezTo>
                      <a:pt x="687143" y="4438850"/>
                      <a:pt x="441760" y="4194191"/>
                      <a:pt x="270214" y="3902002"/>
                    </a:cubicBezTo>
                    <a:cubicBezTo>
                      <a:pt x="93440" y="3600907"/>
                      <a:pt x="0" y="3256188"/>
                      <a:pt x="0" y="2905134"/>
                    </a:cubicBezTo>
                    <a:cubicBezTo>
                      <a:pt x="0" y="1951453"/>
                      <a:pt x="680637" y="1153811"/>
                      <a:pt x="1581626" y="972283"/>
                    </a:cubicBezTo>
                    <a:lnTo>
                      <a:pt x="1581626" y="601065"/>
                    </a:lnTo>
                    <a:lnTo>
                      <a:pt x="1490119" y="601065"/>
                    </a:lnTo>
                    <a:cubicBezTo>
                      <a:pt x="1424206" y="601065"/>
                      <a:pt x="1370581" y="547440"/>
                      <a:pt x="1370581" y="481527"/>
                    </a:cubicBezTo>
                    <a:lnTo>
                      <a:pt x="1370581" y="119539"/>
                    </a:lnTo>
                    <a:cubicBezTo>
                      <a:pt x="1370581" y="53626"/>
                      <a:pt x="1424206" y="0"/>
                      <a:pt x="1490119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99EAD398-A688-A290-CD02-E6E404CD25F3}"/>
              </a:ext>
            </a:extLst>
          </p:cNvPr>
          <p:cNvGrpSpPr>
            <a:grpSpLocks noChangeAspect="1"/>
          </p:cNvGrpSpPr>
          <p:nvPr/>
        </p:nvGrpSpPr>
        <p:grpSpPr>
          <a:xfrm>
            <a:off x="7225688" y="4313749"/>
            <a:ext cx="1907788" cy="1908000"/>
            <a:chOff x="6594957" y="3401570"/>
            <a:chExt cx="2332389" cy="2332679"/>
          </a:xfrm>
        </p:grpSpPr>
        <p:sp>
          <p:nvSpPr>
            <p:cNvPr id="64" name="Freeform 63">
              <a:extLst>
                <a:ext uri="{FF2B5EF4-FFF2-40B4-BE49-F238E27FC236}">
                  <a16:creationId xmlns:a16="http://schemas.microsoft.com/office/drawing/2014/main" id="{47B3EF32-F0B3-8D67-B8F3-AC3ED2AE4C31}"/>
                </a:ext>
              </a:extLst>
            </p:cNvPr>
            <p:cNvSpPr/>
            <p:nvPr/>
          </p:nvSpPr>
          <p:spPr>
            <a:xfrm>
              <a:off x="6594957" y="3401570"/>
              <a:ext cx="2332389" cy="2332679"/>
            </a:xfrm>
            <a:custGeom>
              <a:avLst/>
              <a:gdLst>
                <a:gd name="connsiteX0" fmla="*/ 1683006 w 1712593"/>
                <a:gd name="connsiteY0" fmla="*/ 635212 h 1712806"/>
                <a:gd name="connsiteX1" fmla="*/ 1284227 w 1712593"/>
                <a:gd name="connsiteY1" fmla="*/ 115147 h 1712806"/>
                <a:gd name="connsiteX2" fmla="*/ 634621 w 1712593"/>
                <a:gd name="connsiteY2" fmla="*/ 29422 h 1712806"/>
                <a:gd name="connsiteX3" fmla="*/ 114556 w 1712593"/>
                <a:gd name="connsiteY3" fmla="*/ 428202 h 1712806"/>
                <a:gd name="connsiteX4" fmla="*/ 428246 w 1712593"/>
                <a:gd name="connsiteY4" fmla="*/ 1597872 h 1712806"/>
                <a:gd name="connsiteX5" fmla="*/ 854967 w 1712593"/>
                <a:gd name="connsiteY5" fmla="*/ 1712807 h 1712806"/>
                <a:gd name="connsiteX6" fmla="*/ 1077852 w 1712593"/>
                <a:gd name="connsiteY6" fmla="*/ 1682962 h 1712806"/>
                <a:gd name="connsiteX7" fmla="*/ 1597917 w 1712593"/>
                <a:gd name="connsiteY7" fmla="*/ 1284182 h 1712806"/>
                <a:gd name="connsiteX8" fmla="*/ 1683006 w 1712593"/>
                <a:gd name="connsiteY8" fmla="*/ 635212 h 1712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12593" h="1712806">
                  <a:moveTo>
                    <a:pt x="1683006" y="635212"/>
                  </a:moveTo>
                  <a:cubicBezTo>
                    <a:pt x="1623952" y="414232"/>
                    <a:pt x="1482346" y="229447"/>
                    <a:pt x="1284227" y="115147"/>
                  </a:cubicBezTo>
                  <a:cubicBezTo>
                    <a:pt x="1086106" y="847"/>
                    <a:pt x="855602" y="-29633"/>
                    <a:pt x="634621" y="29422"/>
                  </a:cubicBezTo>
                  <a:cubicBezTo>
                    <a:pt x="413642" y="88477"/>
                    <a:pt x="228856" y="230082"/>
                    <a:pt x="114556" y="428202"/>
                  </a:cubicBezTo>
                  <a:cubicBezTo>
                    <a:pt x="-121664" y="837142"/>
                    <a:pt x="19307" y="1361652"/>
                    <a:pt x="428246" y="1597872"/>
                  </a:cubicBezTo>
                  <a:cubicBezTo>
                    <a:pt x="560327" y="1674072"/>
                    <a:pt x="706377" y="1712807"/>
                    <a:pt x="854967" y="1712807"/>
                  </a:cubicBezTo>
                  <a:cubicBezTo>
                    <a:pt x="929261" y="1712807"/>
                    <a:pt x="1004192" y="1703282"/>
                    <a:pt x="1077852" y="1682962"/>
                  </a:cubicBezTo>
                  <a:cubicBezTo>
                    <a:pt x="1298831" y="1623907"/>
                    <a:pt x="1483617" y="1482302"/>
                    <a:pt x="1597917" y="1284182"/>
                  </a:cubicBezTo>
                  <a:cubicBezTo>
                    <a:pt x="1712217" y="1087332"/>
                    <a:pt x="1742062" y="856192"/>
                    <a:pt x="1683006" y="635212"/>
                  </a:cubicBezTo>
                  <a:close/>
                </a:path>
              </a:pathLst>
            </a:custGeom>
            <a:solidFill>
              <a:schemeClr val="accent2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5" name="Freeform 64">
              <a:extLst>
                <a:ext uri="{FF2B5EF4-FFF2-40B4-BE49-F238E27FC236}">
                  <a16:creationId xmlns:a16="http://schemas.microsoft.com/office/drawing/2014/main" id="{6EC8219F-17AA-8F33-D5F7-355D94B5D58A}"/>
                </a:ext>
              </a:extLst>
            </p:cNvPr>
            <p:cNvSpPr/>
            <p:nvPr/>
          </p:nvSpPr>
          <p:spPr>
            <a:xfrm rot="16751011">
              <a:off x="6766845" y="3574745"/>
              <a:ext cx="1987368" cy="1987368"/>
            </a:xfrm>
            <a:custGeom>
              <a:avLst/>
              <a:gdLst>
                <a:gd name="connsiteX0" fmla="*/ 1459256 w 1459256"/>
                <a:gd name="connsiteY0" fmla="*/ 729628 h 1459256"/>
                <a:gd name="connsiteX1" fmla="*/ 729628 w 1459256"/>
                <a:gd name="connsiteY1" fmla="*/ 1459256 h 1459256"/>
                <a:gd name="connsiteX2" fmla="*/ 0 w 1459256"/>
                <a:gd name="connsiteY2" fmla="*/ 729628 h 1459256"/>
                <a:gd name="connsiteX3" fmla="*/ 729628 w 1459256"/>
                <a:gd name="connsiteY3" fmla="*/ 0 h 1459256"/>
                <a:gd name="connsiteX4" fmla="*/ 1459256 w 1459256"/>
                <a:gd name="connsiteY4" fmla="*/ 729628 h 1459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56" h="1459256">
                  <a:moveTo>
                    <a:pt x="1459256" y="729628"/>
                  </a:moveTo>
                  <a:cubicBezTo>
                    <a:pt x="1459256" y="1132591"/>
                    <a:pt x="1132591" y="1459256"/>
                    <a:pt x="729628" y="1459256"/>
                  </a:cubicBezTo>
                  <a:cubicBezTo>
                    <a:pt x="326666" y="1459256"/>
                    <a:pt x="0" y="1132591"/>
                    <a:pt x="0" y="729628"/>
                  </a:cubicBezTo>
                  <a:cubicBezTo>
                    <a:pt x="0" y="326666"/>
                    <a:pt x="326666" y="0"/>
                    <a:pt x="729628" y="0"/>
                  </a:cubicBezTo>
                  <a:cubicBezTo>
                    <a:pt x="1132591" y="0"/>
                    <a:pt x="1459256" y="326666"/>
                    <a:pt x="1459256" y="729628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6" name="Freeform 65">
              <a:extLst>
                <a:ext uri="{FF2B5EF4-FFF2-40B4-BE49-F238E27FC236}">
                  <a16:creationId xmlns:a16="http://schemas.microsoft.com/office/drawing/2014/main" id="{982A6190-2831-8CA3-95CD-B083B1A9E105}"/>
                </a:ext>
              </a:extLst>
            </p:cNvPr>
            <p:cNvSpPr/>
            <p:nvPr/>
          </p:nvSpPr>
          <p:spPr>
            <a:xfrm rot="17762846">
              <a:off x="6875916" y="3684274"/>
              <a:ext cx="1769339" cy="1769339"/>
            </a:xfrm>
            <a:custGeom>
              <a:avLst/>
              <a:gdLst>
                <a:gd name="connsiteX0" fmla="*/ 1299166 w 1299165"/>
                <a:gd name="connsiteY0" fmla="*/ 649583 h 1299165"/>
                <a:gd name="connsiteX1" fmla="*/ 649583 w 1299165"/>
                <a:gd name="connsiteY1" fmla="*/ 1299166 h 1299165"/>
                <a:gd name="connsiteX2" fmla="*/ 0 w 1299165"/>
                <a:gd name="connsiteY2" fmla="*/ 649583 h 1299165"/>
                <a:gd name="connsiteX3" fmla="*/ 649583 w 1299165"/>
                <a:gd name="connsiteY3" fmla="*/ 0 h 1299165"/>
                <a:gd name="connsiteX4" fmla="*/ 1299166 w 1299165"/>
                <a:gd name="connsiteY4" fmla="*/ 649583 h 1299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65" h="1299165">
                  <a:moveTo>
                    <a:pt x="1299166" y="649583"/>
                  </a:moveTo>
                  <a:cubicBezTo>
                    <a:pt x="1299166" y="1008337"/>
                    <a:pt x="1008338" y="1299166"/>
                    <a:pt x="649583" y="1299166"/>
                  </a:cubicBezTo>
                  <a:cubicBezTo>
                    <a:pt x="290828" y="1299166"/>
                    <a:pt x="0" y="1008337"/>
                    <a:pt x="0" y="649583"/>
                  </a:cubicBezTo>
                  <a:cubicBezTo>
                    <a:pt x="0" y="290828"/>
                    <a:pt x="290828" y="0"/>
                    <a:pt x="649583" y="0"/>
                  </a:cubicBezTo>
                  <a:cubicBezTo>
                    <a:pt x="1008338" y="0"/>
                    <a:pt x="1299166" y="290828"/>
                    <a:pt x="1299166" y="649583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604AF135-42BF-E22F-B0DD-2222DC5823CE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7112528" y="3922171"/>
              <a:ext cx="1296002" cy="1296000"/>
              <a:chOff x="8894154" y="2185109"/>
              <a:chExt cx="844932" cy="844931"/>
            </a:xfrm>
          </p:grpSpPr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1B3057FC-A403-CF12-7C0A-A96D5323D0D9}"/>
                  </a:ext>
                </a:extLst>
              </p:cNvPr>
              <p:cNvSpPr/>
              <p:nvPr/>
            </p:nvSpPr>
            <p:spPr>
              <a:xfrm>
                <a:off x="8894154" y="2185109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69" name="Oval 68">
                <a:extLst>
                  <a:ext uri="{FF2B5EF4-FFF2-40B4-BE49-F238E27FC236}">
                    <a16:creationId xmlns:a16="http://schemas.microsoft.com/office/drawing/2014/main" id="{9FB11CAB-2D75-D1A8-91B1-F4289FCD2EAF}"/>
                  </a:ext>
                </a:extLst>
              </p:cNvPr>
              <p:cNvSpPr/>
              <p:nvPr/>
            </p:nvSpPr>
            <p:spPr>
              <a:xfrm>
                <a:off x="8960934" y="225120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70" name="Freeform: Shape 68">
                <a:extLst>
                  <a:ext uri="{FF2B5EF4-FFF2-40B4-BE49-F238E27FC236}">
                    <a16:creationId xmlns:a16="http://schemas.microsoft.com/office/drawing/2014/main" id="{916B5611-5557-9373-2C0D-6162E405ADC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9150207" y="2425436"/>
                <a:ext cx="360000" cy="360000"/>
              </a:xfrm>
              <a:custGeom>
                <a:avLst/>
                <a:gdLst>
                  <a:gd name="connsiteX0" fmla="*/ 3859787 w 4876800"/>
                  <a:gd name="connsiteY0" fmla="*/ 4465301 h 4876800"/>
                  <a:gd name="connsiteX1" fmla="*/ 3874503 w 4876800"/>
                  <a:gd name="connsiteY1" fmla="*/ 4465301 h 4876800"/>
                  <a:gd name="connsiteX2" fmla="*/ 3969753 w 4876800"/>
                  <a:gd name="connsiteY2" fmla="*/ 4560551 h 4876800"/>
                  <a:gd name="connsiteX3" fmla="*/ 3874503 w 4876800"/>
                  <a:gd name="connsiteY3" fmla="*/ 4655801 h 4876800"/>
                  <a:gd name="connsiteX4" fmla="*/ 3859787 w 4876800"/>
                  <a:gd name="connsiteY4" fmla="*/ 4655801 h 4876800"/>
                  <a:gd name="connsiteX5" fmla="*/ 3764537 w 4876800"/>
                  <a:gd name="connsiteY5" fmla="*/ 4560551 h 4876800"/>
                  <a:gd name="connsiteX6" fmla="*/ 3859787 w 4876800"/>
                  <a:gd name="connsiteY6" fmla="*/ 4465301 h 4876800"/>
                  <a:gd name="connsiteX7" fmla="*/ 3383547 w 4876800"/>
                  <a:gd name="connsiteY7" fmla="*/ 4465301 h 4876800"/>
                  <a:gd name="connsiteX8" fmla="*/ 3478797 w 4876800"/>
                  <a:gd name="connsiteY8" fmla="*/ 4465301 h 4876800"/>
                  <a:gd name="connsiteX9" fmla="*/ 3574047 w 4876800"/>
                  <a:gd name="connsiteY9" fmla="*/ 4560551 h 4876800"/>
                  <a:gd name="connsiteX10" fmla="*/ 3478797 w 4876800"/>
                  <a:gd name="connsiteY10" fmla="*/ 4655801 h 4876800"/>
                  <a:gd name="connsiteX11" fmla="*/ 3383547 w 4876800"/>
                  <a:gd name="connsiteY11" fmla="*/ 4655801 h 4876800"/>
                  <a:gd name="connsiteX12" fmla="*/ 3288297 w 4876800"/>
                  <a:gd name="connsiteY12" fmla="*/ 4560551 h 4876800"/>
                  <a:gd name="connsiteX13" fmla="*/ 3383547 w 4876800"/>
                  <a:gd name="connsiteY13" fmla="*/ 4465301 h 4876800"/>
                  <a:gd name="connsiteX14" fmla="*/ 2907297 w 4876800"/>
                  <a:gd name="connsiteY14" fmla="*/ 4465301 h 4876800"/>
                  <a:gd name="connsiteX15" fmla="*/ 3002547 w 4876800"/>
                  <a:gd name="connsiteY15" fmla="*/ 4465301 h 4876800"/>
                  <a:gd name="connsiteX16" fmla="*/ 3097797 w 4876800"/>
                  <a:gd name="connsiteY16" fmla="*/ 4560551 h 4876800"/>
                  <a:gd name="connsiteX17" fmla="*/ 3002547 w 4876800"/>
                  <a:gd name="connsiteY17" fmla="*/ 4655801 h 4876800"/>
                  <a:gd name="connsiteX18" fmla="*/ 2907297 w 4876800"/>
                  <a:gd name="connsiteY18" fmla="*/ 4655801 h 4876800"/>
                  <a:gd name="connsiteX19" fmla="*/ 2812047 w 4876800"/>
                  <a:gd name="connsiteY19" fmla="*/ 4560551 h 4876800"/>
                  <a:gd name="connsiteX20" fmla="*/ 2907297 w 4876800"/>
                  <a:gd name="connsiteY20" fmla="*/ 4465301 h 4876800"/>
                  <a:gd name="connsiteX21" fmla="*/ 2431047 w 4876800"/>
                  <a:gd name="connsiteY21" fmla="*/ 4465301 h 4876800"/>
                  <a:gd name="connsiteX22" fmla="*/ 2526297 w 4876800"/>
                  <a:gd name="connsiteY22" fmla="*/ 4465301 h 4876800"/>
                  <a:gd name="connsiteX23" fmla="*/ 2621547 w 4876800"/>
                  <a:gd name="connsiteY23" fmla="*/ 4560551 h 4876800"/>
                  <a:gd name="connsiteX24" fmla="*/ 2526297 w 4876800"/>
                  <a:gd name="connsiteY24" fmla="*/ 4655801 h 4876800"/>
                  <a:gd name="connsiteX25" fmla="*/ 2431047 w 4876800"/>
                  <a:gd name="connsiteY25" fmla="*/ 4655801 h 4876800"/>
                  <a:gd name="connsiteX26" fmla="*/ 2335797 w 4876800"/>
                  <a:gd name="connsiteY26" fmla="*/ 4560551 h 4876800"/>
                  <a:gd name="connsiteX27" fmla="*/ 2431047 w 4876800"/>
                  <a:gd name="connsiteY27" fmla="*/ 4465301 h 4876800"/>
                  <a:gd name="connsiteX28" fmla="*/ 1954797 w 4876800"/>
                  <a:gd name="connsiteY28" fmla="*/ 4465301 h 4876800"/>
                  <a:gd name="connsiteX29" fmla="*/ 2050047 w 4876800"/>
                  <a:gd name="connsiteY29" fmla="*/ 4465301 h 4876800"/>
                  <a:gd name="connsiteX30" fmla="*/ 2145297 w 4876800"/>
                  <a:gd name="connsiteY30" fmla="*/ 4560551 h 4876800"/>
                  <a:gd name="connsiteX31" fmla="*/ 2050047 w 4876800"/>
                  <a:gd name="connsiteY31" fmla="*/ 4655801 h 4876800"/>
                  <a:gd name="connsiteX32" fmla="*/ 1954797 w 4876800"/>
                  <a:gd name="connsiteY32" fmla="*/ 4655801 h 4876800"/>
                  <a:gd name="connsiteX33" fmla="*/ 1859547 w 4876800"/>
                  <a:gd name="connsiteY33" fmla="*/ 4560551 h 4876800"/>
                  <a:gd name="connsiteX34" fmla="*/ 1954797 w 4876800"/>
                  <a:gd name="connsiteY34" fmla="*/ 4465301 h 4876800"/>
                  <a:gd name="connsiteX35" fmla="*/ 1478547 w 4876800"/>
                  <a:gd name="connsiteY35" fmla="*/ 4465301 h 4876800"/>
                  <a:gd name="connsiteX36" fmla="*/ 1573797 w 4876800"/>
                  <a:gd name="connsiteY36" fmla="*/ 4465301 h 4876800"/>
                  <a:gd name="connsiteX37" fmla="*/ 1669047 w 4876800"/>
                  <a:gd name="connsiteY37" fmla="*/ 4560551 h 4876800"/>
                  <a:gd name="connsiteX38" fmla="*/ 1573797 w 4876800"/>
                  <a:gd name="connsiteY38" fmla="*/ 4655801 h 4876800"/>
                  <a:gd name="connsiteX39" fmla="*/ 1478547 w 4876800"/>
                  <a:gd name="connsiteY39" fmla="*/ 4655801 h 4876800"/>
                  <a:gd name="connsiteX40" fmla="*/ 1383297 w 4876800"/>
                  <a:gd name="connsiteY40" fmla="*/ 4560551 h 4876800"/>
                  <a:gd name="connsiteX41" fmla="*/ 1478547 w 4876800"/>
                  <a:gd name="connsiteY41" fmla="*/ 4465301 h 4876800"/>
                  <a:gd name="connsiteX42" fmla="*/ 1002297 w 4876800"/>
                  <a:gd name="connsiteY42" fmla="*/ 4465301 h 4876800"/>
                  <a:gd name="connsiteX43" fmla="*/ 1097547 w 4876800"/>
                  <a:gd name="connsiteY43" fmla="*/ 4465301 h 4876800"/>
                  <a:gd name="connsiteX44" fmla="*/ 1192797 w 4876800"/>
                  <a:gd name="connsiteY44" fmla="*/ 4560551 h 4876800"/>
                  <a:gd name="connsiteX45" fmla="*/ 1097547 w 4876800"/>
                  <a:gd name="connsiteY45" fmla="*/ 4655801 h 4876800"/>
                  <a:gd name="connsiteX46" fmla="*/ 1002297 w 4876800"/>
                  <a:gd name="connsiteY46" fmla="*/ 4655801 h 4876800"/>
                  <a:gd name="connsiteX47" fmla="*/ 907047 w 4876800"/>
                  <a:gd name="connsiteY47" fmla="*/ 4560551 h 4876800"/>
                  <a:gd name="connsiteX48" fmla="*/ 1002297 w 4876800"/>
                  <a:gd name="connsiteY48" fmla="*/ 4465301 h 4876800"/>
                  <a:gd name="connsiteX49" fmla="*/ 4419600 w 4876800"/>
                  <a:gd name="connsiteY49" fmla="*/ 4419600 h 4876800"/>
                  <a:gd name="connsiteX50" fmla="*/ 4419600 w 4876800"/>
                  <a:gd name="connsiteY50" fmla="*/ 4686300 h 4876800"/>
                  <a:gd name="connsiteX51" fmla="*/ 4686300 w 4876800"/>
                  <a:gd name="connsiteY51" fmla="*/ 4686300 h 4876800"/>
                  <a:gd name="connsiteX52" fmla="*/ 4686300 w 4876800"/>
                  <a:gd name="connsiteY52" fmla="*/ 4419600 h 4876800"/>
                  <a:gd name="connsiteX53" fmla="*/ 190500 w 4876800"/>
                  <a:gd name="connsiteY53" fmla="*/ 4419600 h 4876800"/>
                  <a:gd name="connsiteX54" fmla="*/ 190500 w 4876800"/>
                  <a:gd name="connsiteY54" fmla="*/ 4686300 h 4876800"/>
                  <a:gd name="connsiteX55" fmla="*/ 457200 w 4876800"/>
                  <a:gd name="connsiteY55" fmla="*/ 4686300 h 4876800"/>
                  <a:gd name="connsiteX56" fmla="*/ 457200 w 4876800"/>
                  <a:gd name="connsiteY56" fmla="*/ 4419600 h 4876800"/>
                  <a:gd name="connsiteX57" fmla="*/ 4324350 w 4876800"/>
                  <a:gd name="connsiteY57" fmla="*/ 4229100 h 4876800"/>
                  <a:gd name="connsiteX58" fmla="*/ 4781550 w 4876800"/>
                  <a:gd name="connsiteY58" fmla="*/ 4229100 h 4876800"/>
                  <a:gd name="connsiteX59" fmla="*/ 4876800 w 4876800"/>
                  <a:gd name="connsiteY59" fmla="*/ 4324350 h 4876800"/>
                  <a:gd name="connsiteX60" fmla="*/ 4876800 w 4876800"/>
                  <a:gd name="connsiteY60" fmla="*/ 4781550 h 4876800"/>
                  <a:gd name="connsiteX61" fmla="*/ 4781550 w 4876800"/>
                  <a:gd name="connsiteY61" fmla="*/ 4876800 h 4876800"/>
                  <a:gd name="connsiteX62" fmla="*/ 4324350 w 4876800"/>
                  <a:gd name="connsiteY62" fmla="*/ 4876800 h 4876800"/>
                  <a:gd name="connsiteX63" fmla="*/ 4229100 w 4876800"/>
                  <a:gd name="connsiteY63" fmla="*/ 4781550 h 4876800"/>
                  <a:gd name="connsiteX64" fmla="*/ 4229100 w 4876800"/>
                  <a:gd name="connsiteY64" fmla="*/ 4324350 h 4876800"/>
                  <a:gd name="connsiteX65" fmla="*/ 4324350 w 4876800"/>
                  <a:gd name="connsiteY65" fmla="*/ 4229100 h 4876800"/>
                  <a:gd name="connsiteX66" fmla="*/ 95250 w 4876800"/>
                  <a:gd name="connsiteY66" fmla="*/ 4229100 h 4876800"/>
                  <a:gd name="connsiteX67" fmla="*/ 552450 w 4876800"/>
                  <a:gd name="connsiteY67" fmla="*/ 4229100 h 4876800"/>
                  <a:gd name="connsiteX68" fmla="*/ 647700 w 4876800"/>
                  <a:gd name="connsiteY68" fmla="*/ 4324350 h 4876800"/>
                  <a:gd name="connsiteX69" fmla="*/ 647700 w 4876800"/>
                  <a:gd name="connsiteY69" fmla="*/ 4781550 h 4876800"/>
                  <a:gd name="connsiteX70" fmla="*/ 552450 w 4876800"/>
                  <a:gd name="connsiteY70" fmla="*/ 4876800 h 4876800"/>
                  <a:gd name="connsiteX71" fmla="*/ 95250 w 4876800"/>
                  <a:gd name="connsiteY71" fmla="*/ 4876800 h 4876800"/>
                  <a:gd name="connsiteX72" fmla="*/ 0 w 4876800"/>
                  <a:gd name="connsiteY72" fmla="*/ 4781550 h 4876800"/>
                  <a:gd name="connsiteX73" fmla="*/ 0 w 4876800"/>
                  <a:gd name="connsiteY73" fmla="*/ 4324350 h 4876800"/>
                  <a:gd name="connsiteX74" fmla="*/ 95250 w 4876800"/>
                  <a:gd name="connsiteY74" fmla="*/ 4229100 h 4876800"/>
                  <a:gd name="connsiteX75" fmla="*/ 4552950 w 4876800"/>
                  <a:gd name="connsiteY75" fmla="*/ 3691614 h 4876800"/>
                  <a:gd name="connsiteX76" fmla="*/ 4648200 w 4876800"/>
                  <a:gd name="connsiteY76" fmla="*/ 3786864 h 4876800"/>
                  <a:gd name="connsiteX77" fmla="*/ 4648200 w 4876800"/>
                  <a:gd name="connsiteY77" fmla="*/ 3882114 h 4876800"/>
                  <a:gd name="connsiteX78" fmla="*/ 4552950 w 4876800"/>
                  <a:gd name="connsiteY78" fmla="*/ 3977364 h 4876800"/>
                  <a:gd name="connsiteX79" fmla="*/ 4457700 w 4876800"/>
                  <a:gd name="connsiteY79" fmla="*/ 3882114 h 4876800"/>
                  <a:gd name="connsiteX80" fmla="*/ 4457700 w 4876800"/>
                  <a:gd name="connsiteY80" fmla="*/ 3786864 h 4876800"/>
                  <a:gd name="connsiteX81" fmla="*/ 4552950 w 4876800"/>
                  <a:gd name="connsiteY81" fmla="*/ 3691614 h 4876800"/>
                  <a:gd name="connsiteX82" fmla="*/ 323850 w 4876800"/>
                  <a:gd name="connsiteY82" fmla="*/ 3691614 h 4876800"/>
                  <a:gd name="connsiteX83" fmla="*/ 419100 w 4876800"/>
                  <a:gd name="connsiteY83" fmla="*/ 3786864 h 4876800"/>
                  <a:gd name="connsiteX84" fmla="*/ 419100 w 4876800"/>
                  <a:gd name="connsiteY84" fmla="*/ 3882114 h 4876800"/>
                  <a:gd name="connsiteX85" fmla="*/ 323850 w 4876800"/>
                  <a:gd name="connsiteY85" fmla="*/ 3977364 h 4876800"/>
                  <a:gd name="connsiteX86" fmla="*/ 228600 w 4876800"/>
                  <a:gd name="connsiteY86" fmla="*/ 3882114 h 4876800"/>
                  <a:gd name="connsiteX87" fmla="*/ 228600 w 4876800"/>
                  <a:gd name="connsiteY87" fmla="*/ 3786864 h 4876800"/>
                  <a:gd name="connsiteX88" fmla="*/ 323850 w 4876800"/>
                  <a:gd name="connsiteY88" fmla="*/ 3691614 h 4876800"/>
                  <a:gd name="connsiteX89" fmla="*/ 1594647 w 4876800"/>
                  <a:gd name="connsiteY89" fmla="*/ 3513306 h 4876800"/>
                  <a:gd name="connsiteX90" fmla="*/ 1753809 w 4876800"/>
                  <a:gd name="connsiteY90" fmla="*/ 3877094 h 4876800"/>
                  <a:gd name="connsiteX91" fmla="*/ 1912962 w 4876800"/>
                  <a:gd name="connsiteY91" fmla="*/ 3513306 h 4876800"/>
                  <a:gd name="connsiteX92" fmla="*/ 4552950 w 4876800"/>
                  <a:gd name="connsiteY92" fmla="*/ 3215364 h 4876800"/>
                  <a:gd name="connsiteX93" fmla="*/ 4648200 w 4876800"/>
                  <a:gd name="connsiteY93" fmla="*/ 3310614 h 4876800"/>
                  <a:gd name="connsiteX94" fmla="*/ 4648200 w 4876800"/>
                  <a:gd name="connsiteY94" fmla="*/ 3405864 h 4876800"/>
                  <a:gd name="connsiteX95" fmla="*/ 4552950 w 4876800"/>
                  <a:gd name="connsiteY95" fmla="*/ 3501114 h 4876800"/>
                  <a:gd name="connsiteX96" fmla="*/ 4457700 w 4876800"/>
                  <a:gd name="connsiteY96" fmla="*/ 3405864 h 4876800"/>
                  <a:gd name="connsiteX97" fmla="*/ 4457700 w 4876800"/>
                  <a:gd name="connsiteY97" fmla="*/ 3310614 h 4876800"/>
                  <a:gd name="connsiteX98" fmla="*/ 4552950 w 4876800"/>
                  <a:gd name="connsiteY98" fmla="*/ 3215364 h 4876800"/>
                  <a:gd name="connsiteX99" fmla="*/ 323850 w 4876800"/>
                  <a:gd name="connsiteY99" fmla="*/ 3215364 h 4876800"/>
                  <a:gd name="connsiteX100" fmla="*/ 419100 w 4876800"/>
                  <a:gd name="connsiteY100" fmla="*/ 3310614 h 4876800"/>
                  <a:gd name="connsiteX101" fmla="*/ 419100 w 4876800"/>
                  <a:gd name="connsiteY101" fmla="*/ 3405864 h 4876800"/>
                  <a:gd name="connsiteX102" fmla="*/ 323850 w 4876800"/>
                  <a:gd name="connsiteY102" fmla="*/ 3501114 h 4876800"/>
                  <a:gd name="connsiteX103" fmla="*/ 228600 w 4876800"/>
                  <a:gd name="connsiteY103" fmla="*/ 3405864 h 4876800"/>
                  <a:gd name="connsiteX104" fmla="*/ 228600 w 4876800"/>
                  <a:gd name="connsiteY104" fmla="*/ 3310614 h 4876800"/>
                  <a:gd name="connsiteX105" fmla="*/ 323850 w 4876800"/>
                  <a:gd name="connsiteY105" fmla="*/ 3215364 h 4876800"/>
                  <a:gd name="connsiteX106" fmla="*/ 2437524 w 4876800"/>
                  <a:gd name="connsiteY106" fmla="*/ 3061639 h 4876800"/>
                  <a:gd name="connsiteX107" fmla="*/ 2534308 w 4876800"/>
                  <a:gd name="connsiteY107" fmla="*/ 3153213 h 4876800"/>
                  <a:gd name="connsiteX108" fmla="*/ 2442801 w 4876800"/>
                  <a:gd name="connsiteY108" fmla="*/ 3252054 h 4876800"/>
                  <a:gd name="connsiteX109" fmla="*/ 2438391 w 4876800"/>
                  <a:gd name="connsiteY109" fmla="*/ 3252139 h 4876800"/>
                  <a:gd name="connsiteX110" fmla="*/ 2343141 w 4876800"/>
                  <a:gd name="connsiteY110" fmla="*/ 3156889 h 4876800"/>
                  <a:gd name="connsiteX111" fmla="*/ 2437524 w 4876800"/>
                  <a:gd name="connsiteY111" fmla="*/ 3061639 h 4876800"/>
                  <a:gd name="connsiteX112" fmla="*/ 4552950 w 4876800"/>
                  <a:gd name="connsiteY112" fmla="*/ 2739114 h 4876800"/>
                  <a:gd name="connsiteX113" fmla="*/ 4648200 w 4876800"/>
                  <a:gd name="connsiteY113" fmla="*/ 2834364 h 4876800"/>
                  <a:gd name="connsiteX114" fmla="*/ 4648200 w 4876800"/>
                  <a:gd name="connsiteY114" fmla="*/ 2929614 h 4876800"/>
                  <a:gd name="connsiteX115" fmla="*/ 4552950 w 4876800"/>
                  <a:gd name="connsiteY115" fmla="*/ 3024864 h 4876800"/>
                  <a:gd name="connsiteX116" fmla="*/ 4457700 w 4876800"/>
                  <a:gd name="connsiteY116" fmla="*/ 2929614 h 4876800"/>
                  <a:gd name="connsiteX117" fmla="*/ 4457700 w 4876800"/>
                  <a:gd name="connsiteY117" fmla="*/ 2834364 h 4876800"/>
                  <a:gd name="connsiteX118" fmla="*/ 4552950 w 4876800"/>
                  <a:gd name="connsiteY118" fmla="*/ 2739114 h 4876800"/>
                  <a:gd name="connsiteX119" fmla="*/ 323850 w 4876800"/>
                  <a:gd name="connsiteY119" fmla="*/ 2739114 h 4876800"/>
                  <a:gd name="connsiteX120" fmla="*/ 419100 w 4876800"/>
                  <a:gd name="connsiteY120" fmla="*/ 2834364 h 4876800"/>
                  <a:gd name="connsiteX121" fmla="*/ 419100 w 4876800"/>
                  <a:gd name="connsiteY121" fmla="*/ 2929614 h 4876800"/>
                  <a:gd name="connsiteX122" fmla="*/ 323850 w 4876800"/>
                  <a:gd name="connsiteY122" fmla="*/ 3024864 h 4876800"/>
                  <a:gd name="connsiteX123" fmla="*/ 228600 w 4876800"/>
                  <a:gd name="connsiteY123" fmla="*/ 2929614 h 4876800"/>
                  <a:gd name="connsiteX124" fmla="*/ 228600 w 4876800"/>
                  <a:gd name="connsiteY124" fmla="*/ 2834364 h 4876800"/>
                  <a:gd name="connsiteX125" fmla="*/ 323850 w 4876800"/>
                  <a:gd name="connsiteY125" fmla="*/ 2739114 h 4876800"/>
                  <a:gd name="connsiteX126" fmla="*/ 4552950 w 4876800"/>
                  <a:gd name="connsiteY126" fmla="*/ 2262864 h 4876800"/>
                  <a:gd name="connsiteX127" fmla="*/ 4648200 w 4876800"/>
                  <a:gd name="connsiteY127" fmla="*/ 2358114 h 4876800"/>
                  <a:gd name="connsiteX128" fmla="*/ 4648200 w 4876800"/>
                  <a:gd name="connsiteY128" fmla="*/ 2453364 h 4876800"/>
                  <a:gd name="connsiteX129" fmla="*/ 4552950 w 4876800"/>
                  <a:gd name="connsiteY129" fmla="*/ 2548614 h 4876800"/>
                  <a:gd name="connsiteX130" fmla="*/ 4457700 w 4876800"/>
                  <a:gd name="connsiteY130" fmla="*/ 2453364 h 4876800"/>
                  <a:gd name="connsiteX131" fmla="*/ 4457700 w 4876800"/>
                  <a:gd name="connsiteY131" fmla="*/ 2358114 h 4876800"/>
                  <a:gd name="connsiteX132" fmla="*/ 4552950 w 4876800"/>
                  <a:gd name="connsiteY132" fmla="*/ 2262864 h 4876800"/>
                  <a:gd name="connsiteX133" fmla="*/ 323850 w 4876800"/>
                  <a:gd name="connsiteY133" fmla="*/ 2262864 h 4876800"/>
                  <a:gd name="connsiteX134" fmla="*/ 419100 w 4876800"/>
                  <a:gd name="connsiteY134" fmla="*/ 2358114 h 4876800"/>
                  <a:gd name="connsiteX135" fmla="*/ 419100 w 4876800"/>
                  <a:gd name="connsiteY135" fmla="*/ 2453364 h 4876800"/>
                  <a:gd name="connsiteX136" fmla="*/ 323850 w 4876800"/>
                  <a:gd name="connsiteY136" fmla="*/ 2548614 h 4876800"/>
                  <a:gd name="connsiteX137" fmla="*/ 228600 w 4876800"/>
                  <a:gd name="connsiteY137" fmla="*/ 2453364 h 4876800"/>
                  <a:gd name="connsiteX138" fmla="*/ 228600 w 4876800"/>
                  <a:gd name="connsiteY138" fmla="*/ 2358114 h 4876800"/>
                  <a:gd name="connsiteX139" fmla="*/ 323850 w 4876800"/>
                  <a:gd name="connsiteY139" fmla="*/ 2262864 h 4876800"/>
                  <a:gd name="connsiteX140" fmla="*/ 1449039 w 4876800"/>
                  <a:gd name="connsiteY140" fmla="*/ 2047875 h 4876800"/>
                  <a:gd name="connsiteX141" fmla="*/ 1516380 w 4876800"/>
                  <a:gd name="connsiteY141" fmla="*/ 2075783 h 4876800"/>
                  <a:gd name="connsiteX142" fmla="*/ 1544289 w 4876800"/>
                  <a:gd name="connsiteY142" fmla="*/ 2143125 h 4876800"/>
                  <a:gd name="connsiteX143" fmla="*/ 1516380 w 4876800"/>
                  <a:gd name="connsiteY143" fmla="*/ 2210467 h 4876800"/>
                  <a:gd name="connsiteX144" fmla="*/ 1449039 w 4876800"/>
                  <a:gd name="connsiteY144" fmla="*/ 2238375 h 4876800"/>
                  <a:gd name="connsiteX145" fmla="*/ 1381697 w 4876800"/>
                  <a:gd name="connsiteY145" fmla="*/ 2210467 h 4876800"/>
                  <a:gd name="connsiteX146" fmla="*/ 1353789 w 4876800"/>
                  <a:gd name="connsiteY146" fmla="*/ 2143125 h 4876800"/>
                  <a:gd name="connsiteX147" fmla="*/ 1381697 w 4876800"/>
                  <a:gd name="connsiteY147" fmla="*/ 2075783 h 4876800"/>
                  <a:gd name="connsiteX148" fmla="*/ 1449039 w 4876800"/>
                  <a:gd name="connsiteY148" fmla="*/ 2047875 h 4876800"/>
                  <a:gd name="connsiteX149" fmla="*/ 4552950 w 4876800"/>
                  <a:gd name="connsiteY149" fmla="*/ 1786614 h 4876800"/>
                  <a:gd name="connsiteX150" fmla="*/ 4648200 w 4876800"/>
                  <a:gd name="connsiteY150" fmla="*/ 1881864 h 4876800"/>
                  <a:gd name="connsiteX151" fmla="*/ 4648200 w 4876800"/>
                  <a:gd name="connsiteY151" fmla="*/ 1977114 h 4876800"/>
                  <a:gd name="connsiteX152" fmla="*/ 4552950 w 4876800"/>
                  <a:gd name="connsiteY152" fmla="*/ 2072364 h 4876800"/>
                  <a:gd name="connsiteX153" fmla="*/ 4457700 w 4876800"/>
                  <a:gd name="connsiteY153" fmla="*/ 1977114 h 4876800"/>
                  <a:gd name="connsiteX154" fmla="*/ 4457700 w 4876800"/>
                  <a:gd name="connsiteY154" fmla="*/ 1881864 h 4876800"/>
                  <a:gd name="connsiteX155" fmla="*/ 4552950 w 4876800"/>
                  <a:gd name="connsiteY155" fmla="*/ 1786614 h 4876800"/>
                  <a:gd name="connsiteX156" fmla="*/ 323850 w 4876800"/>
                  <a:gd name="connsiteY156" fmla="*/ 1786614 h 4876800"/>
                  <a:gd name="connsiteX157" fmla="*/ 419100 w 4876800"/>
                  <a:gd name="connsiteY157" fmla="*/ 1881864 h 4876800"/>
                  <a:gd name="connsiteX158" fmla="*/ 419100 w 4876800"/>
                  <a:gd name="connsiteY158" fmla="*/ 1977114 h 4876800"/>
                  <a:gd name="connsiteX159" fmla="*/ 323850 w 4876800"/>
                  <a:gd name="connsiteY159" fmla="*/ 2072364 h 4876800"/>
                  <a:gd name="connsiteX160" fmla="*/ 228600 w 4876800"/>
                  <a:gd name="connsiteY160" fmla="*/ 1977114 h 4876800"/>
                  <a:gd name="connsiteX161" fmla="*/ 228600 w 4876800"/>
                  <a:gd name="connsiteY161" fmla="*/ 1881864 h 4876800"/>
                  <a:gd name="connsiteX162" fmla="*/ 323850 w 4876800"/>
                  <a:gd name="connsiteY162" fmla="*/ 1786614 h 4876800"/>
                  <a:gd name="connsiteX163" fmla="*/ 2438391 w 4876800"/>
                  <a:gd name="connsiteY163" fmla="*/ 1624670 h 4876800"/>
                  <a:gd name="connsiteX164" fmla="*/ 3252131 w 4876800"/>
                  <a:gd name="connsiteY164" fmla="*/ 2438410 h 4876800"/>
                  <a:gd name="connsiteX165" fmla="*/ 2817533 w 4876800"/>
                  <a:gd name="connsiteY165" fmla="*/ 3158576 h 4876800"/>
                  <a:gd name="connsiteX166" fmla="*/ 2773185 w 4876800"/>
                  <a:gd name="connsiteY166" fmla="*/ 3169596 h 4876800"/>
                  <a:gd name="connsiteX167" fmla="*/ 2688851 w 4876800"/>
                  <a:gd name="connsiteY167" fmla="*/ 3118761 h 4876800"/>
                  <a:gd name="connsiteX168" fmla="*/ 2728665 w 4876800"/>
                  <a:gd name="connsiteY168" fmla="*/ 2990079 h 4876800"/>
                  <a:gd name="connsiteX169" fmla="*/ 3061631 w 4876800"/>
                  <a:gd name="connsiteY169" fmla="*/ 2438410 h 4876800"/>
                  <a:gd name="connsiteX170" fmla="*/ 2438391 w 4876800"/>
                  <a:gd name="connsiteY170" fmla="*/ 1815170 h 4876800"/>
                  <a:gd name="connsiteX171" fmla="*/ 2343141 w 4876800"/>
                  <a:gd name="connsiteY171" fmla="*/ 1719920 h 4876800"/>
                  <a:gd name="connsiteX172" fmla="*/ 2438391 w 4876800"/>
                  <a:gd name="connsiteY172" fmla="*/ 1624670 h 4876800"/>
                  <a:gd name="connsiteX173" fmla="*/ 4552950 w 4876800"/>
                  <a:gd name="connsiteY173" fmla="*/ 1310364 h 4876800"/>
                  <a:gd name="connsiteX174" fmla="*/ 4648200 w 4876800"/>
                  <a:gd name="connsiteY174" fmla="*/ 1405614 h 4876800"/>
                  <a:gd name="connsiteX175" fmla="*/ 4648200 w 4876800"/>
                  <a:gd name="connsiteY175" fmla="*/ 1500864 h 4876800"/>
                  <a:gd name="connsiteX176" fmla="*/ 4552950 w 4876800"/>
                  <a:gd name="connsiteY176" fmla="*/ 1596114 h 4876800"/>
                  <a:gd name="connsiteX177" fmla="*/ 4457700 w 4876800"/>
                  <a:gd name="connsiteY177" fmla="*/ 1500864 h 4876800"/>
                  <a:gd name="connsiteX178" fmla="*/ 4457700 w 4876800"/>
                  <a:gd name="connsiteY178" fmla="*/ 1405614 h 4876800"/>
                  <a:gd name="connsiteX179" fmla="*/ 4552950 w 4876800"/>
                  <a:gd name="connsiteY179" fmla="*/ 1310364 h 4876800"/>
                  <a:gd name="connsiteX180" fmla="*/ 323850 w 4876800"/>
                  <a:gd name="connsiteY180" fmla="*/ 1310364 h 4876800"/>
                  <a:gd name="connsiteX181" fmla="*/ 419100 w 4876800"/>
                  <a:gd name="connsiteY181" fmla="*/ 1405614 h 4876800"/>
                  <a:gd name="connsiteX182" fmla="*/ 419100 w 4876800"/>
                  <a:gd name="connsiteY182" fmla="*/ 1500864 h 4876800"/>
                  <a:gd name="connsiteX183" fmla="*/ 323850 w 4876800"/>
                  <a:gd name="connsiteY183" fmla="*/ 1596114 h 4876800"/>
                  <a:gd name="connsiteX184" fmla="*/ 228600 w 4876800"/>
                  <a:gd name="connsiteY184" fmla="*/ 1500864 h 4876800"/>
                  <a:gd name="connsiteX185" fmla="*/ 228600 w 4876800"/>
                  <a:gd name="connsiteY185" fmla="*/ 1405614 h 4876800"/>
                  <a:gd name="connsiteX186" fmla="*/ 323850 w 4876800"/>
                  <a:gd name="connsiteY186" fmla="*/ 1310364 h 4876800"/>
                  <a:gd name="connsiteX187" fmla="*/ 4552950 w 4876800"/>
                  <a:gd name="connsiteY187" fmla="*/ 914638 h 4876800"/>
                  <a:gd name="connsiteX188" fmla="*/ 4648200 w 4876800"/>
                  <a:gd name="connsiteY188" fmla="*/ 1009888 h 4876800"/>
                  <a:gd name="connsiteX189" fmla="*/ 4648200 w 4876800"/>
                  <a:gd name="connsiteY189" fmla="*/ 1024613 h 4876800"/>
                  <a:gd name="connsiteX190" fmla="*/ 4552950 w 4876800"/>
                  <a:gd name="connsiteY190" fmla="*/ 1119863 h 4876800"/>
                  <a:gd name="connsiteX191" fmla="*/ 4457700 w 4876800"/>
                  <a:gd name="connsiteY191" fmla="*/ 1024613 h 4876800"/>
                  <a:gd name="connsiteX192" fmla="*/ 4457700 w 4876800"/>
                  <a:gd name="connsiteY192" fmla="*/ 1009888 h 4876800"/>
                  <a:gd name="connsiteX193" fmla="*/ 4552950 w 4876800"/>
                  <a:gd name="connsiteY193" fmla="*/ 914638 h 4876800"/>
                  <a:gd name="connsiteX194" fmla="*/ 323850 w 4876800"/>
                  <a:gd name="connsiteY194" fmla="*/ 914638 h 4876800"/>
                  <a:gd name="connsiteX195" fmla="*/ 419100 w 4876800"/>
                  <a:gd name="connsiteY195" fmla="*/ 1009888 h 4876800"/>
                  <a:gd name="connsiteX196" fmla="*/ 419100 w 4876800"/>
                  <a:gd name="connsiteY196" fmla="*/ 1024613 h 4876800"/>
                  <a:gd name="connsiteX197" fmla="*/ 323850 w 4876800"/>
                  <a:gd name="connsiteY197" fmla="*/ 1119863 h 4876800"/>
                  <a:gd name="connsiteX198" fmla="*/ 228600 w 4876800"/>
                  <a:gd name="connsiteY198" fmla="*/ 1024613 h 4876800"/>
                  <a:gd name="connsiteX199" fmla="*/ 228600 w 4876800"/>
                  <a:gd name="connsiteY199" fmla="*/ 1009888 h 4876800"/>
                  <a:gd name="connsiteX200" fmla="*/ 323850 w 4876800"/>
                  <a:gd name="connsiteY200" fmla="*/ 914638 h 4876800"/>
                  <a:gd name="connsiteX201" fmla="*/ 1557870 w 4876800"/>
                  <a:gd name="connsiteY201" fmla="*/ 811225 h 4876800"/>
                  <a:gd name="connsiteX202" fmla="*/ 1544259 w 4876800"/>
                  <a:gd name="connsiteY202" fmla="*/ 824836 h 4876800"/>
                  <a:gd name="connsiteX203" fmla="*/ 1544259 w 4876800"/>
                  <a:gd name="connsiteY203" fmla="*/ 1208551 h 4876800"/>
                  <a:gd name="connsiteX204" fmla="*/ 1544259 w 4876800"/>
                  <a:gd name="connsiteY204" fmla="*/ 1208560 h 4876800"/>
                  <a:gd name="connsiteX205" fmla="*/ 1963369 w 4876800"/>
                  <a:gd name="connsiteY205" fmla="*/ 1208560 h 4876800"/>
                  <a:gd name="connsiteX206" fmla="*/ 1963369 w 4876800"/>
                  <a:gd name="connsiteY206" fmla="*/ 824836 h 4876800"/>
                  <a:gd name="connsiteX207" fmla="*/ 1949758 w 4876800"/>
                  <a:gd name="connsiteY207" fmla="*/ 811225 h 4876800"/>
                  <a:gd name="connsiteX208" fmla="*/ 2438400 w 4876800"/>
                  <a:gd name="connsiteY208" fmla="*/ 666693 h 4876800"/>
                  <a:gd name="connsiteX209" fmla="*/ 2736542 w 4876800"/>
                  <a:gd name="connsiteY209" fmla="*/ 666693 h 4876800"/>
                  <a:gd name="connsiteX210" fmla="*/ 2830611 w 4876800"/>
                  <a:gd name="connsiteY210" fmla="*/ 746960 h 4876800"/>
                  <a:gd name="connsiteX211" fmla="*/ 2868253 w 4876800"/>
                  <a:gd name="connsiteY211" fmla="*/ 983409 h 4876800"/>
                  <a:gd name="connsiteX212" fmla="*/ 3162290 w 4876800"/>
                  <a:gd name="connsiteY212" fmla="*/ 1105071 h 4876800"/>
                  <a:gd name="connsiteX213" fmla="*/ 3356000 w 4876800"/>
                  <a:gd name="connsiteY213" fmla="*/ 964359 h 4876800"/>
                  <a:gd name="connsiteX214" fmla="*/ 3479301 w 4876800"/>
                  <a:gd name="connsiteY214" fmla="*/ 974045 h 4876800"/>
                  <a:gd name="connsiteX215" fmla="*/ 3901973 w 4876800"/>
                  <a:gd name="connsiteY215" fmla="*/ 1396422 h 4876800"/>
                  <a:gd name="connsiteX216" fmla="*/ 3911746 w 4876800"/>
                  <a:gd name="connsiteY216" fmla="*/ 1519723 h 4876800"/>
                  <a:gd name="connsiteX217" fmla="*/ 3771109 w 4876800"/>
                  <a:gd name="connsiteY217" fmla="*/ 1713614 h 4876800"/>
                  <a:gd name="connsiteX218" fmla="*/ 3892944 w 4876800"/>
                  <a:gd name="connsiteY218" fmla="*/ 2007432 h 4876800"/>
                  <a:gd name="connsiteX219" fmla="*/ 4129516 w 4876800"/>
                  <a:gd name="connsiteY219" fmla="*/ 2044913 h 4876800"/>
                  <a:gd name="connsiteX220" fmla="*/ 4209888 w 4876800"/>
                  <a:gd name="connsiteY220" fmla="*/ 2138953 h 4876800"/>
                  <a:gd name="connsiteX221" fmla="*/ 4210136 w 4876800"/>
                  <a:gd name="connsiteY221" fmla="*/ 2736494 h 4876800"/>
                  <a:gd name="connsiteX222" fmla="*/ 4129859 w 4876800"/>
                  <a:gd name="connsiteY222" fmla="*/ 2830601 h 4876800"/>
                  <a:gd name="connsiteX223" fmla="*/ 3893420 w 4876800"/>
                  <a:gd name="connsiteY223" fmla="*/ 2868244 h 4876800"/>
                  <a:gd name="connsiteX224" fmla="*/ 3771747 w 4876800"/>
                  <a:gd name="connsiteY224" fmla="*/ 3162281 h 4876800"/>
                  <a:gd name="connsiteX225" fmla="*/ 3912470 w 4876800"/>
                  <a:gd name="connsiteY225" fmla="*/ 3355991 h 4876800"/>
                  <a:gd name="connsiteX226" fmla="*/ 3902773 w 4876800"/>
                  <a:gd name="connsiteY226" fmla="*/ 3479292 h 4876800"/>
                  <a:gd name="connsiteX227" fmla="*/ 3480397 w 4876800"/>
                  <a:gd name="connsiteY227" fmla="*/ 3901954 h 4876800"/>
                  <a:gd name="connsiteX228" fmla="*/ 3357105 w 4876800"/>
                  <a:gd name="connsiteY228" fmla="*/ 3911727 h 4876800"/>
                  <a:gd name="connsiteX229" fmla="*/ 3163214 w 4876800"/>
                  <a:gd name="connsiteY229" fmla="*/ 3771090 h 4876800"/>
                  <a:gd name="connsiteX230" fmla="*/ 2869387 w 4876800"/>
                  <a:gd name="connsiteY230" fmla="*/ 3892925 h 4876800"/>
                  <a:gd name="connsiteX231" fmla="*/ 2831897 w 4876800"/>
                  <a:gd name="connsiteY231" fmla="*/ 4129630 h 4876800"/>
                  <a:gd name="connsiteX232" fmla="*/ 2737818 w 4876800"/>
                  <a:gd name="connsiteY232" fmla="*/ 4209983 h 4876800"/>
                  <a:gd name="connsiteX233" fmla="*/ 2438400 w 4876800"/>
                  <a:gd name="connsiteY233" fmla="*/ 4209983 h 4876800"/>
                  <a:gd name="connsiteX234" fmla="*/ 2343150 w 4876800"/>
                  <a:gd name="connsiteY234" fmla="*/ 4114733 h 4876800"/>
                  <a:gd name="connsiteX235" fmla="*/ 2438400 w 4876800"/>
                  <a:gd name="connsiteY235" fmla="*/ 4019483 h 4876800"/>
                  <a:gd name="connsiteX236" fmla="*/ 2656465 w 4876800"/>
                  <a:gd name="connsiteY236" fmla="*/ 4019483 h 4876800"/>
                  <a:gd name="connsiteX237" fmla="*/ 2689574 w 4876800"/>
                  <a:gd name="connsiteY237" fmla="*/ 3810476 h 4876800"/>
                  <a:gd name="connsiteX238" fmla="*/ 2747172 w 4876800"/>
                  <a:gd name="connsiteY238" fmla="*/ 3737391 h 4876800"/>
                  <a:gd name="connsiteX239" fmla="*/ 3139488 w 4876800"/>
                  <a:gd name="connsiteY239" fmla="*/ 3574713 h 4876800"/>
                  <a:gd name="connsiteX240" fmla="*/ 3231889 w 4876800"/>
                  <a:gd name="connsiteY240" fmla="*/ 3585601 h 4876800"/>
                  <a:gd name="connsiteX241" fmla="*/ 3403130 w 4876800"/>
                  <a:gd name="connsiteY241" fmla="*/ 3709788 h 4876800"/>
                  <a:gd name="connsiteX242" fmla="*/ 3710540 w 4876800"/>
                  <a:gd name="connsiteY242" fmla="*/ 3402159 h 4876800"/>
                  <a:gd name="connsiteX243" fmla="*/ 3586277 w 4876800"/>
                  <a:gd name="connsiteY243" fmla="*/ 3231109 h 4876800"/>
                  <a:gd name="connsiteX244" fmla="*/ 3575332 w 4876800"/>
                  <a:gd name="connsiteY244" fmla="*/ 3138716 h 4876800"/>
                  <a:gd name="connsiteX245" fmla="*/ 3737772 w 4876800"/>
                  <a:gd name="connsiteY245" fmla="*/ 2746153 h 4876800"/>
                  <a:gd name="connsiteX246" fmla="*/ 3810809 w 4876800"/>
                  <a:gd name="connsiteY246" fmla="*/ 2688498 h 4876800"/>
                  <a:gd name="connsiteX247" fmla="*/ 4019597 w 4876800"/>
                  <a:gd name="connsiteY247" fmla="*/ 2655256 h 4876800"/>
                  <a:gd name="connsiteX248" fmla="*/ 4019416 w 4876800"/>
                  <a:gd name="connsiteY248" fmla="*/ 2220344 h 4876800"/>
                  <a:gd name="connsiteX249" fmla="*/ 3810495 w 4876800"/>
                  <a:gd name="connsiteY249" fmla="*/ 2187245 h 4876800"/>
                  <a:gd name="connsiteX250" fmla="*/ 3737410 w 4876800"/>
                  <a:gd name="connsiteY250" fmla="*/ 2129657 h 4876800"/>
                  <a:gd name="connsiteX251" fmla="*/ 3574723 w 4876800"/>
                  <a:gd name="connsiteY251" fmla="*/ 1737341 h 4876800"/>
                  <a:gd name="connsiteX252" fmla="*/ 3585610 w 4876800"/>
                  <a:gd name="connsiteY252" fmla="*/ 1644929 h 4876800"/>
                  <a:gd name="connsiteX253" fmla="*/ 3709806 w 4876800"/>
                  <a:gd name="connsiteY253" fmla="*/ 1473698 h 4876800"/>
                  <a:gd name="connsiteX254" fmla="*/ 3402177 w 4876800"/>
                  <a:gd name="connsiteY254" fmla="*/ 1166279 h 4876800"/>
                  <a:gd name="connsiteX255" fmla="*/ 3231118 w 4876800"/>
                  <a:gd name="connsiteY255" fmla="*/ 1290533 h 4876800"/>
                  <a:gd name="connsiteX256" fmla="*/ 3138725 w 4876800"/>
                  <a:gd name="connsiteY256" fmla="*/ 1301486 h 4876800"/>
                  <a:gd name="connsiteX257" fmla="*/ 2746162 w 4876800"/>
                  <a:gd name="connsiteY257" fmla="*/ 1139057 h 4876800"/>
                  <a:gd name="connsiteX258" fmla="*/ 2688507 w 4876800"/>
                  <a:gd name="connsiteY258" fmla="*/ 1066019 h 4876800"/>
                  <a:gd name="connsiteX259" fmla="*/ 2655265 w 4876800"/>
                  <a:gd name="connsiteY259" fmla="*/ 857193 h 4876800"/>
                  <a:gd name="connsiteX260" fmla="*/ 2438400 w 4876800"/>
                  <a:gd name="connsiteY260" fmla="*/ 857193 h 4876800"/>
                  <a:gd name="connsiteX261" fmla="*/ 2343150 w 4876800"/>
                  <a:gd name="connsiteY261" fmla="*/ 761943 h 4876800"/>
                  <a:gd name="connsiteX262" fmla="*/ 2438400 w 4876800"/>
                  <a:gd name="connsiteY262" fmla="*/ 666693 h 4876800"/>
                  <a:gd name="connsiteX263" fmla="*/ 1557861 w 4876800"/>
                  <a:gd name="connsiteY263" fmla="*/ 620725 h 4876800"/>
                  <a:gd name="connsiteX264" fmla="*/ 1949748 w 4876800"/>
                  <a:gd name="connsiteY264" fmla="*/ 620725 h 4876800"/>
                  <a:gd name="connsiteX265" fmla="*/ 2153850 w 4876800"/>
                  <a:gd name="connsiteY265" fmla="*/ 824836 h 4876800"/>
                  <a:gd name="connsiteX266" fmla="*/ 2153850 w 4876800"/>
                  <a:gd name="connsiteY266" fmla="*/ 3418056 h 4876800"/>
                  <a:gd name="connsiteX267" fmla="*/ 2145858 w 4876800"/>
                  <a:gd name="connsiteY267" fmla="*/ 3456232 h 4876800"/>
                  <a:gd name="connsiteX268" fmla="*/ 1841058 w 4876800"/>
                  <a:gd name="connsiteY268" fmla="*/ 4152919 h 4876800"/>
                  <a:gd name="connsiteX269" fmla="*/ 1753800 w 4876800"/>
                  <a:gd name="connsiteY269" fmla="*/ 4209992 h 4876800"/>
                  <a:gd name="connsiteX270" fmla="*/ 1666541 w 4876800"/>
                  <a:gd name="connsiteY270" fmla="*/ 4152919 h 4876800"/>
                  <a:gd name="connsiteX271" fmla="*/ 1361741 w 4876800"/>
                  <a:gd name="connsiteY271" fmla="*/ 3456232 h 4876800"/>
                  <a:gd name="connsiteX272" fmla="*/ 1353750 w 4876800"/>
                  <a:gd name="connsiteY272" fmla="*/ 3418056 h 4876800"/>
                  <a:gd name="connsiteX273" fmla="*/ 1353750 w 4876800"/>
                  <a:gd name="connsiteY273" fmla="*/ 2514600 h 4876800"/>
                  <a:gd name="connsiteX274" fmla="*/ 1449000 w 4876800"/>
                  <a:gd name="connsiteY274" fmla="*/ 2419350 h 4876800"/>
                  <a:gd name="connsiteX275" fmla="*/ 1544250 w 4876800"/>
                  <a:gd name="connsiteY275" fmla="*/ 2514600 h 4876800"/>
                  <a:gd name="connsiteX276" fmla="*/ 1544250 w 4876800"/>
                  <a:gd name="connsiteY276" fmla="*/ 3322806 h 4876800"/>
                  <a:gd name="connsiteX277" fmla="*/ 1963350 w 4876800"/>
                  <a:gd name="connsiteY277" fmla="*/ 3322806 h 4876800"/>
                  <a:gd name="connsiteX278" fmla="*/ 1963350 w 4876800"/>
                  <a:gd name="connsiteY278" fmla="*/ 1399060 h 4876800"/>
                  <a:gd name="connsiteX279" fmla="*/ 1544250 w 4876800"/>
                  <a:gd name="connsiteY279" fmla="*/ 1399060 h 4876800"/>
                  <a:gd name="connsiteX280" fmla="*/ 1544250 w 4876800"/>
                  <a:gd name="connsiteY280" fmla="*/ 1812931 h 4876800"/>
                  <a:gd name="connsiteX281" fmla="*/ 1449000 w 4876800"/>
                  <a:gd name="connsiteY281" fmla="*/ 1908181 h 4876800"/>
                  <a:gd name="connsiteX282" fmla="*/ 1353750 w 4876800"/>
                  <a:gd name="connsiteY282" fmla="*/ 1812931 h 4876800"/>
                  <a:gd name="connsiteX283" fmla="*/ 1353750 w 4876800"/>
                  <a:gd name="connsiteY283" fmla="*/ 824836 h 4876800"/>
                  <a:gd name="connsiteX284" fmla="*/ 1557861 w 4876800"/>
                  <a:gd name="connsiteY284" fmla="*/ 620725 h 4876800"/>
                  <a:gd name="connsiteX285" fmla="*/ 3859797 w 4876800"/>
                  <a:gd name="connsiteY285" fmla="*/ 236201 h 4876800"/>
                  <a:gd name="connsiteX286" fmla="*/ 3874513 w 4876800"/>
                  <a:gd name="connsiteY286" fmla="*/ 236201 h 4876800"/>
                  <a:gd name="connsiteX287" fmla="*/ 3969763 w 4876800"/>
                  <a:gd name="connsiteY287" fmla="*/ 331451 h 4876800"/>
                  <a:gd name="connsiteX288" fmla="*/ 3874513 w 4876800"/>
                  <a:gd name="connsiteY288" fmla="*/ 426701 h 4876800"/>
                  <a:gd name="connsiteX289" fmla="*/ 3859797 w 4876800"/>
                  <a:gd name="connsiteY289" fmla="*/ 426701 h 4876800"/>
                  <a:gd name="connsiteX290" fmla="*/ 3764547 w 4876800"/>
                  <a:gd name="connsiteY290" fmla="*/ 331451 h 4876800"/>
                  <a:gd name="connsiteX291" fmla="*/ 3859797 w 4876800"/>
                  <a:gd name="connsiteY291" fmla="*/ 236201 h 4876800"/>
                  <a:gd name="connsiteX292" fmla="*/ 3383547 w 4876800"/>
                  <a:gd name="connsiteY292" fmla="*/ 236201 h 4876800"/>
                  <a:gd name="connsiteX293" fmla="*/ 3478797 w 4876800"/>
                  <a:gd name="connsiteY293" fmla="*/ 236201 h 4876800"/>
                  <a:gd name="connsiteX294" fmla="*/ 3574047 w 4876800"/>
                  <a:gd name="connsiteY294" fmla="*/ 331451 h 4876800"/>
                  <a:gd name="connsiteX295" fmla="*/ 3478797 w 4876800"/>
                  <a:gd name="connsiteY295" fmla="*/ 426701 h 4876800"/>
                  <a:gd name="connsiteX296" fmla="*/ 3383547 w 4876800"/>
                  <a:gd name="connsiteY296" fmla="*/ 426701 h 4876800"/>
                  <a:gd name="connsiteX297" fmla="*/ 3288297 w 4876800"/>
                  <a:gd name="connsiteY297" fmla="*/ 331451 h 4876800"/>
                  <a:gd name="connsiteX298" fmla="*/ 3383547 w 4876800"/>
                  <a:gd name="connsiteY298" fmla="*/ 236201 h 4876800"/>
                  <a:gd name="connsiteX299" fmla="*/ 2907297 w 4876800"/>
                  <a:gd name="connsiteY299" fmla="*/ 236201 h 4876800"/>
                  <a:gd name="connsiteX300" fmla="*/ 3002547 w 4876800"/>
                  <a:gd name="connsiteY300" fmla="*/ 236201 h 4876800"/>
                  <a:gd name="connsiteX301" fmla="*/ 3097797 w 4876800"/>
                  <a:gd name="connsiteY301" fmla="*/ 331451 h 4876800"/>
                  <a:gd name="connsiteX302" fmla="*/ 3002547 w 4876800"/>
                  <a:gd name="connsiteY302" fmla="*/ 426701 h 4876800"/>
                  <a:gd name="connsiteX303" fmla="*/ 2907297 w 4876800"/>
                  <a:gd name="connsiteY303" fmla="*/ 426701 h 4876800"/>
                  <a:gd name="connsiteX304" fmla="*/ 2812047 w 4876800"/>
                  <a:gd name="connsiteY304" fmla="*/ 331451 h 4876800"/>
                  <a:gd name="connsiteX305" fmla="*/ 2907297 w 4876800"/>
                  <a:gd name="connsiteY305" fmla="*/ 236201 h 4876800"/>
                  <a:gd name="connsiteX306" fmla="*/ 2431047 w 4876800"/>
                  <a:gd name="connsiteY306" fmla="*/ 236201 h 4876800"/>
                  <a:gd name="connsiteX307" fmla="*/ 2526297 w 4876800"/>
                  <a:gd name="connsiteY307" fmla="*/ 236201 h 4876800"/>
                  <a:gd name="connsiteX308" fmla="*/ 2621547 w 4876800"/>
                  <a:gd name="connsiteY308" fmla="*/ 331451 h 4876800"/>
                  <a:gd name="connsiteX309" fmla="*/ 2526297 w 4876800"/>
                  <a:gd name="connsiteY309" fmla="*/ 426701 h 4876800"/>
                  <a:gd name="connsiteX310" fmla="*/ 2431047 w 4876800"/>
                  <a:gd name="connsiteY310" fmla="*/ 426701 h 4876800"/>
                  <a:gd name="connsiteX311" fmla="*/ 2335797 w 4876800"/>
                  <a:gd name="connsiteY311" fmla="*/ 331451 h 4876800"/>
                  <a:gd name="connsiteX312" fmla="*/ 2431047 w 4876800"/>
                  <a:gd name="connsiteY312" fmla="*/ 236201 h 4876800"/>
                  <a:gd name="connsiteX313" fmla="*/ 1954797 w 4876800"/>
                  <a:gd name="connsiteY313" fmla="*/ 236201 h 4876800"/>
                  <a:gd name="connsiteX314" fmla="*/ 2050047 w 4876800"/>
                  <a:gd name="connsiteY314" fmla="*/ 236201 h 4876800"/>
                  <a:gd name="connsiteX315" fmla="*/ 2145297 w 4876800"/>
                  <a:gd name="connsiteY315" fmla="*/ 331451 h 4876800"/>
                  <a:gd name="connsiteX316" fmla="*/ 2050047 w 4876800"/>
                  <a:gd name="connsiteY316" fmla="*/ 426701 h 4876800"/>
                  <a:gd name="connsiteX317" fmla="*/ 1954797 w 4876800"/>
                  <a:gd name="connsiteY317" fmla="*/ 426701 h 4876800"/>
                  <a:gd name="connsiteX318" fmla="*/ 1859547 w 4876800"/>
                  <a:gd name="connsiteY318" fmla="*/ 331451 h 4876800"/>
                  <a:gd name="connsiteX319" fmla="*/ 1954797 w 4876800"/>
                  <a:gd name="connsiteY319" fmla="*/ 236201 h 4876800"/>
                  <a:gd name="connsiteX320" fmla="*/ 1478547 w 4876800"/>
                  <a:gd name="connsiteY320" fmla="*/ 236201 h 4876800"/>
                  <a:gd name="connsiteX321" fmla="*/ 1573797 w 4876800"/>
                  <a:gd name="connsiteY321" fmla="*/ 236201 h 4876800"/>
                  <a:gd name="connsiteX322" fmla="*/ 1669047 w 4876800"/>
                  <a:gd name="connsiteY322" fmla="*/ 331451 h 4876800"/>
                  <a:gd name="connsiteX323" fmla="*/ 1573797 w 4876800"/>
                  <a:gd name="connsiteY323" fmla="*/ 426701 h 4876800"/>
                  <a:gd name="connsiteX324" fmla="*/ 1478547 w 4876800"/>
                  <a:gd name="connsiteY324" fmla="*/ 426701 h 4876800"/>
                  <a:gd name="connsiteX325" fmla="*/ 1383297 w 4876800"/>
                  <a:gd name="connsiteY325" fmla="*/ 331451 h 4876800"/>
                  <a:gd name="connsiteX326" fmla="*/ 1478547 w 4876800"/>
                  <a:gd name="connsiteY326" fmla="*/ 236201 h 4876800"/>
                  <a:gd name="connsiteX327" fmla="*/ 1002297 w 4876800"/>
                  <a:gd name="connsiteY327" fmla="*/ 236201 h 4876800"/>
                  <a:gd name="connsiteX328" fmla="*/ 1097547 w 4876800"/>
                  <a:gd name="connsiteY328" fmla="*/ 236201 h 4876800"/>
                  <a:gd name="connsiteX329" fmla="*/ 1192797 w 4876800"/>
                  <a:gd name="connsiteY329" fmla="*/ 331451 h 4876800"/>
                  <a:gd name="connsiteX330" fmla="*/ 1097547 w 4876800"/>
                  <a:gd name="connsiteY330" fmla="*/ 426701 h 4876800"/>
                  <a:gd name="connsiteX331" fmla="*/ 1002297 w 4876800"/>
                  <a:gd name="connsiteY331" fmla="*/ 426701 h 4876800"/>
                  <a:gd name="connsiteX332" fmla="*/ 907047 w 4876800"/>
                  <a:gd name="connsiteY332" fmla="*/ 331451 h 4876800"/>
                  <a:gd name="connsiteX333" fmla="*/ 1002297 w 4876800"/>
                  <a:gd name="connsiteY333" fmla="*/ 236201 h 4876800"/>
                  <a:gd name="connsiteX334" fmla="*/ 4419600 w 4876800"/>
                  <a:gd name="connsiteY334" fmla="*/ 190500 h 4876800"/>
                  <a:gd name="connsiteX335" fmla="*/ 4419600 w 4876800"/>
                  <a:gd name="connsiteY335" fmla="*/ 457200 h 4876800"/>
                  <a:gd name="connsiteX336" fmla="*/ 4686300 w 4876800"/>
                  <a:gd name="connsiteY336" fmla="*/ 457200 h 4876800"/>
                  <a:gd name="connsiteX337" fmla="*/ 4686300 w 4876800"/>
                  <a:gd name="connsiteY337" fmla="*/ 190500 h 4876800"/>
                  <a:gd name="connsiteX338" fmla="*/ 190500 w 4876800"/>
                  <a:gd name="connsiteY338" fmla="*/ 190500 h 4876800"/>
                  <a:gd name="connsiteX339" fmla="*/ 190500 w 4876800"/>
                  <a:gd name="connsiteY339" fmla="*/ 457200 h 4876800"/>
                  <a:gd name="connsiteX340" fmla="*/ 457200 w 4876800"/>
                  <a:gd name="connsiteY340" fmla="*/ 457200 h 4876800"/>
                  <a:gd name="connsiteX341" fmla="*/ 457200 w 4876800"/>
                  <a:gd name="connsiteY341" fmla="*/ 190500 h 4876800"/>
                  <a:gd name="connsiteX342" fmla="*/ 4324350 w 4876800"/>
                  <a:gd name="connsiteY342" fmla="*/ 0 h 4876800"/>
                  <a:gd name="connsiteX343" fmla="*/ 4781550 w 4876800"/>
                  <a:gd name="connsiteY343" fmla="*/ 0 h 4876800"/>
                  <a:gd name="connsiteX344" fmla="*/ 4876800 w 4876800"/>
                  <a:gd name="connsiteY344" fmla="*/ 95250 h 4876800"/>
                  <a:gd name="connsiteX345" fmla="*/ 4876800 w 4876800"/>
                  <a:gd name="connsiteY345" fmla="*/ 552450 h 4876800"/>
                  <a:gd name="connsiteX346" fmla="*/ 4781550 w 4876800"/>
                  <a:gd name="connsiteY346" fmla="*/ 647700 h 4876800"/>
                  <a:gd name="connsiteX347" fmla="*/ 4324350 w 4876800"/>
                  <a:gd name="connsiteY347" fmla="*/ 647700 h 4876800"/>
                  <a:gd name="connsiteX348" fmla="*/ 4229100 w 4876800"/>
                  <a:gd name="connsiteY348" fmla="*/ 552450 h 4876800"/>
                  <a:gd name="connsiteX349" fmla="*/ 4229100 w 4876800"/>
                  <a:gd name="connsiteY349" fmla="*/ 95250 h 4876800"/>
                  <a:gd name="connsiteX350" fmla="*/ 4324350 w 4876800"/>
                  <a:gd name="connsiteY350" fmla="*/ 0 h 4876800"/>
                  <a:gd name="connsiteX351" fmla="*/ 95250 w 4876800"/>
                  <a:gd name="connsiteY351" fmla="*/ 0 h 4876800"/>
                  <a:gd name="connsiteX352" fmla="*/ 552450 w 4876800"/>
                  <a:gd name="connsiteY352" fmla="*/ 0 h 4876800"/>
                  <a:gd name="connsiteX353" fmla="*/ 647700 w 4876800"/>
                  <a:gd name="connsiteY353" fmla="*/ 95250 h 4876800"/>
                  <a:gd name="connsiteX354" fmla="*/ 647700 w 4876800"/>
                  <a:gd name="connsiteY354" fmla="*/ 552450 h 4876800"/>
                  <a:gd name="connsiteX355" fmla="*/ 552450 w 4876800"/>
                  <a:gd name="connsiteY355" fmla="*/ 647700 h 4876800"/>
                  <a:gd name="connsiteX356" fmla="*/ 95250 w 4876800"/>
                  <a:gd name="connsiteY356" fmla="*/ 647700 h 4876800"/>
                  <a:gd name="connsiteX357" fmla="*/ 0 w 4876800"/>
                  <a:gd name="connsiteY357" fmla="*/ 552450 h 4876800"/>
                  <a:gd name="connsiteX358" fmla="*/ 0 w 4876800"/>
                  <a:gd name="connsiteY358" fmla="*/ 95250 h 4876800"/>
                  <a:gd name="connsiteX359" fmla="*/ 95250 w 4876800"/>
                  <a:gd name="connsiteY359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</a:cxnLst>
                <a:rect l="l" t="t" r="r" b="b"/>
                <a:pathLst>
                  <a:path w="4876800" h="4876800">
                    <a:moveTo>
                      <a:pt x="3859787" y="4465301"/>
                    </a:moveTo>
                    <a:lnTo>
                      <a:pt x="3874503" y="4465301"/>
                    </a:lnTo>
                    <a:cubicBezTo>
                      <a:pt x="3927110" y="4465301"/>
                      <a:pt x="3969753" y="4507954"/>
                      <a:pt x="3969753" y="4560551"/>
                    </a:cubicBezTo>
                    <a:cubicBezTo>
                      <a:pt x="3969753" y="4613148"/>
                      <a:pt x="3927100" y="4655801"/>
                      <a:pt x="3874503" y="4655801"/>
                    </a:cubicBezTo>
                    <a:lnTo>
                      <a:pt x="3859787" y="4655801"/>
                    </a:lnTo>
                    <a:cubicBezTo>
                      <a:pt x="3807190" y="4655801"/>
                      <a:pt x="3764537" y="4613148"/>
                      <a:pt x="3764537" y="4560551"/>
                    </a:cubicBezTo>
                    <a:cubicBezTo>
                      <a:pt x="3764537" y="4507954"/>
                      <a:pt x="3807190" y="4465301"/>
                      <a:pt x="3859787" y="4465301"/>
                    </a:cubicBezTo>
                    <a:close/>
                    <a:moveTo>
                      <a:pt x="3383547" y="4465301"/>
                    </a:moveTo>
                    <a:lnTo>
                      <a:pt x="3478797" y="4465301"/>
                    </a:lnTo>
                    <a:cubicBezTo>
                      <a:pt x="3531394" y="4465301"/>
                      <a:pt x="3574047" y="4507954"/>
                      <a:pt x="3574047" y="4560551"/>
                    </a:cubicBezTo>
                    <a:cubicBezTo>
                      <a:pt x="3574047" y="4613148"/>
                      <a:pt x="3531394" y="4655801"/>
                      <a:pt x="3478797" y="4655801"/>
                    </a:cubicBezTo>
                    <a:lnTo>
                      <a:pt x="3383547" y="4655801"/>
                    </a:lnTo>
                    <a:cubicBezTo>
                      <a:pt x="3330950" y="4655801"/>
                      <a:pt x="3288297" y="4613148"/>
                      <a:pt x="3288297" y="4560551"/>
                    </a:cubicBezTo>
                    <a:cubicBezTo>
                      <a:pt x="3288297" y="4507954"/>
                      <a:pt x="3330950" y="4465301"/>
                      <a:pt x="3383547" y="4465301"/>
                    </a:cubicBezTo>
                    <a:close/>
                    <a:moveTo>
                      <a:pt x="2907297" y="4465301"/>
                    </a:moveTo>
                    <a:lnTo>
                      <a:pt x="3002547" y="4465301"/>
                    </a:lnTo>
                    <a:cubicBezTo>
                      <a:pt x="3055144" y="4465301"/>
                      <a:pt x="3097797" y="4507954"/>
                      <a:pt x="3097797" y="4560551"/>
                    </a:cubicBezTo>
                    <a:cubicBezTo>
                      <a:pt x="3097797" y="4613148"/>
                      <a:pt x="3055144" y="4655801"/>
                      <a:pt x="3002547" y="4655801"/>
                    </a:cubicBezTo>
                    <a:lnTo>
                      <a:pt x="2907297" y="4655801"/>
                    </a:lnTo>
                    <a:cubicBezTo>
                      <a:pt x="2854700" y="4655801"/>
                      <a:pt x="2812047" y="4613148"/>
                      <a:pt x="2812047" y="4560551"/>
                    </a:cubicBezTo>
                    <a:cubicBezTo>
                      <a:pt x="2812047" y="4507954"/>
                      <a:pt x="2854700" y="4465301"/>
                      <a:pt x="2907297" y="4465301"/>
                    </a:cubicBezTo>
                    <a:close/>
                    <a:moveTo>
                      <a:pt x="2431047" y="4465301"/>
                    </a:moveTo>
                    <a:lnTo>
                      <a:pt x="2526297" y="4465301"/>
                    </a:lnTo>
                    <a:cubicBezTo>
                      <a:pt x="2578894" y="4465301"/>
                      <a:pt x="2621547" y="4507954"/>
                      <a:pt x="2621547" y="4560551"/>
                    </a:cubicBezTo>
                    <a:cubicBezTo>
                      <a:pt x="2621547" y="4613148"/>
                      <a:pt x="2578894" y="4655801"/>
                      <a:pt x="2526297" y="4655801"/>
                    </a:cubicBezTo>
                    <a:lnTo>
                      <a:pt x="2431047" y="4655801"/>
                    </a:lnTo>
                    <a:cubicBezTo>
                      <a:pt x="2378450" y="4655801"/>
                      <a:pt x="2335797" y="4613148"/>
                      <a:pt x="2335797" y="4560551"/>
                    </a:cubicBezTo>
                    <a:cubicBezTo>
                      <a:pt x="2335797" y="4507954"/>
                      <a:pt x="2378450" y="4465301"/>
                      <a:pt x="2431047" y="4465301"/>
                    </a:cubicBezTo>
                    <a:close/>
                    <a:moveTo>
                      <a:pt x="1954797" y="4465301"/>
                    </a:moveTo>
                    <a:lnTo>
                      <a:pt x="2050047" y="4465301"/>
                    </a:lnTo>
                    <a:cubicBezTo>
                      <a:pt x="2102644" y="4465301"/>
                      <a:pt x="2145297" y="4507954"/>
                      <a:pt x="2145297" y="4560551"/>
                    </a:cubicBezTo>
                    <a:cubicBezTo>
                      <a:pt x="2145297" y="4613148"/>
                      <a:pt x="2102644" y="4655801"/>
                      <a:pt x="2050047" y="4655801"/>
                    </a:cubicBezTo>
                    <a:lnTo>
                      <a:pt x="1954797" y="4655801"/>
                    </a:lnTo>
                    <a:cubicBezTo>
                      <a:pt x="1902200" y="4655801"/>
                      <a:pt x="1859547" y="4613148"/>
                      <a:pt x="1859547" y="4560551"/>
                    </a:cubicBezTo>
                    <a:cubicBezTo>
                      <a:pt x="1859547" y="4507954"/>
                      <a:pt x="1902200" y="4465301"/>
                      <a:pt x="1954797" y="4465301"/>
                    </a:cubicBezTo>
                    <a:close/>
                    <a:moveTo>
                      <a:pt x="1478547" y="4465301"/>
                    </a:moveTo>
                    <a:lnTo>
                      <a:pt x="1573797" y="4465301"/>
                    </a:lnTo>
                    <a:cubicBezTo>
                      <a:pt x="1626394" y="4465301"/>
                      <a:pt x="1669047" y="4507954"/>
                      <a:pt x="1669047" y="4560551"/>
                    </a:cubicBezTo>
                    <a:cubicBezTo>
                      <a:pt x="1669047" y="4613148"/>
                      <a:pt x="1626394" y="4655801"/>
                      <a:pt x="1573797" y="4655801"/>
                    </a:cubicBezTo>
                    <a:lnTo>
                      <a:pt x="1478547" y="4655801"/>
                    </a:lnTo>
                    <a:cubicBezTo>
                      <a:pt x="1425950" y="4655801"/>
                      <a:pt x="1383297" y="4613148"/>
                      <a:pt x="1383297" y="4560551"/>
                    </a:cubicBezTo>
                    <a:cubicBezTo>
                      <a:pt x="1383297" y="4507954"/>
                      <a:pt x="1425950" y="4465301"/>
                      <a:pt x="1478547" y="4465301"/>
                    </a:cubicBezTo>
                    <a:close/>
                    <a:moveTo>
                      <a:pt x="1002297" y="4465301"/>
                    </a:moveTo>
                    <a:lnTo>
                      <a:pt x="1097547" y="4465301"/>
                    </a:lnTo>
                    <a:cubicBezTo>
                      <a:pt x="1150144" y="4465301"/>
                      <a:pt x="1192797" y="4507954"/>
                      <a:pt x="1192797" y="4560551"/>
                    </a:cubicBezTo>
                    <a:cubicBezTo>
                      <a:pt x="1192797" y="4613148"/>
                      <a:pt x="1150144" y="4655801"/>
                      <a:pt x="1097547" y="4655801"/>
                    </a:cubicBezTo>
                    <a:lnTo>
                      <a:pt x="1002297" y="4655801"/>
                    </a:lnTo>
                    <a:cubicBezTo>
                      <a:pt x="949700" y="4655801"/>
                      <a:pt x="907047" y="4613148"/>
                      <a:pt x="907047" y="4560551"/>
                    </a:cubicBezTo>
                    <a:cubicBezTo>
                      <a:pt x="907047" y="4507954"/>
                      <a:pt x="949700" y="4465301"/>
                      <a:pt x="1002297" y="4465301"/>
                    </a:cubicBezTo>
                    <a:close/>
                    <a:moveTo>
                      <a:pt x="4419600" y="4419600"/>
                    </a:moveTo>
                    <a:lnTo>
                      <a:pt x="4419600" y="4686300"/>
                    </a:lnTo>
                    <a:lnTo>
                      <a:pt x="4686300" y="4686300"/>
                    </a:lnTo>
                    <a:lnTo>
                      <a:pt x="4686300" y="4419600"/>
                    </a:lnTo>
                    <a:close/>
                    <a:moveTo>
                      <a:pt x="190500" y="4419600"/>
                    </a:moveTo>
                    <a:lnTo>
                      <a:pt x="190500" y="4686300"/>
                    </a:lnTo>
                    <a:lnTo>
                      <a:pt x="457200" y="4686300"/>
                    </a:lnTo>
                    <a:lnTo>
                      <a:pt x="457200" y="4419600"/>
                    </a:lnTo>
                    <a:close/>
                    <a:moveTo>
                      <a:pt x="4324350" y="4229100"/>
                    </a:moveTo>
                    <a:lnTo>
                      <a:pt x="4781550" y="4229100"/>
                    </a:lnTo>
                    <a:cubicBezTo>
                      <a:pt x="4834147" y="4229100"/>
                      <a:pt x="4876800" y="4271753"/>
                      <a:pt x="4876800" y="4324350"/>
                    </a:cubicBezTo>
                    <a:lnTo>
                      <a:pt x="4876800" y="4781550"/>
                    </a:lnTo>
                    <a:cubicBezTo>
                      <a:pt x="4876800" y="4834147"/>
                      <a:pt x="4834147" y="4876800"/>
                      <a:pt x="4781550" y="4876800"/>
                    </a:cubicBezTo>
                    <a:lnTo>
                      <a:pt x="4324350" y="4876800"/>
                    </a:lnTo>
                    <a:cubicBezTo>
                      <a:pt x="4271753" y="4876800"/>
                      <a:pt x="4229100" y="4834147"/>
                      <a:pt x="4229100" y="4781550"/>
                    </a:cubicBezTo>
                    <a:lnTo>
                      <a:pt x="4229100" y="4324350"/>
                    </a:lnTo>
                    <a:cubicBezTo>
                      <a:pt x="4229100" y="4271753"/>
                      <a:pt x="4271753" y="4229100"/>
                      <a:pt x="4324350" y="4229100"/>
                    </a:cubicBezTo>
                    <a:close/>
                    <a:moveTo>
                      <a:pt x="95250" y="4229100"/>
                    </a:moveTo>
                    <a:lnTo>
                      <a:pt x="552450" y="4229100"/>
                    </a:lnTo>
                    <a:cubicBezTo>
                      <a:pt x="605047" y="4229100"/>
                      <a:pt x="647700" y="4271753"/>
                      <a:pt x="647700" y="4324350"/>
                    </a:cubicBezTo>
                    <a:lnTo>
                      <a:pt x="647700" y="4781550"/>
                    </a:lnTo>
                    <a:cubicBezTo>
                      <a:pt x="647700" y="4834147"/>
                      <a:pt x="605047" y="4876800"/>
                      <a:pt x="552450" y="4876800"/>
                    </a:cubicBezTo>
                    <a:lnTo>
                      <a:pt x="95250" y="4876800"/>
                    </a:lnTo>
                    <a:cubicBezTo>
                      <a:pt x="42653" y="4876800"/>
                      <a:pt x="0" y="4834147"/>
                      <a:pt x="0" y="4781550"/>
                    </a:cubicBezTo>
                    <a:lnTo>
                      <a:pt x="0" y="4324350"/>
                    </a:lnTo>
                    <a:cubicBezTo>
                      <a:pt x="0" y="4271753"/>
                      <a:pt x="42653" y="4229100"/>
                      <a:pt x="95250" y="4229100"/>
                    </a:cubicBezTo>
                    <a:close/>
                    <a:moveTo>
                      <a:pt x="4552950" y="3691614"/>
                    </a:moveTo>
                    <a:cubicBezTo>
                      <a:pt x="4605547" y="3691614"/>
                      <a:pt x="4648200" y="3734267"/>
                      <a:pt x="4648200" y="3786864"/>
                    </a:cubicBezTo>
                    <a:lnTo>
                      <a:pt x="4648200" y="3882114"/>
                    </a:lnTo>
                    <a:cubicBezTo>
                      <a:pt x="4648200" y="3934711"/>
                      <a:pt x="4605547" y="3977364"/>
                      <a:pt x="4552950" y="3977364"/>
                    </a:cubicBezTo>
                    <a:cubicBezTo>
                      <a:pt x="4500353" y="3977364"/>
                      <a:pt x="4457700" y="3934711"/>
                      <a:pt x="4457700" y="3882114"/>
                    </a:cubicBezTo>
                    <a:lnTo>
                      <a:pt x="4457700" y="3786864"/>
                    </a:lnTo>
                    <a:cubicBezTo>
                      <a:pt x="4457700" y="3734267"/>
                      <a:pt x="4500353" y="3691614"/>
                      <a:pt x="4552950" y="3691614"/>
                    </a:cubicBezTo>
                    <a:close/>
                    <a:moveTo>
                      <a:pt x="323850" y="3691614"/>
                    </a:moveTo>
                    <a:cubicBezTo>
                      <a:pt x="376447" y="3691614"/>
                      <a:pt x="419100" y="3734267"/>
                      <a:pt x="419100" y="3786864"/>
                    </a:cubicBezTo>
                    <a:lnTo>
                      <a:pt x="419100" y="3882114"/>
                    </a:lnTo>
                    <a:cubicBezTo>
                      <a:pt x="419100" y="3934711"/>
                      <a:pt x="376447" y="3977364"/>
                      <a:pt x="323850" y="3977364"/>
                    </a:cubicBezTo>
                    <a:cubicBezTo>
                      <a:pt x="271253" y="3977364"/>
                      <a:pt x="228600" y="3934711"/>
                      <a:pt x="228600" y="3882114"/>
                    </a:cubicBezTo>
                    <a:lnTo>
                      <a:pt x="228600" y="3786864"/>
                    </a:lnTo>
                    <a:cubicBezTo>
                      <a:pt x="228600" y="3734267"/>
                      <a:pt x="271253" y="3691614"/>
                      <a:pt x="323850" y="3691614"/>
                    </a:cubicBezTo>
                    <a:close/>
                    <a:moveTo>
                      <a:pt x="1594647" y="3513306"/>
                    </a:moveTo>
                    <a:lnTo>
                      <a:pt x="1753809" y="3877094"/>
                    </a:lnTo>
                    <a:lnTo>
                      <a:pt x="1912962" y="3513306"/>
                    </a:lnTo>
                    <a:close/>
                    <a:moveTo>
                      <a:pt x="4552950" y="3215364"/>
                    </a:moveTo>
                    <a:cubicBezTo>
                      <a:pt x="4605547" y="3215364"/>
                      <a:pt x="4648200" y="3258017"/>
                      <a:pt x="4648200" y="3310614"/>
                    </a:cubicBezTo>
                    <a:lnTo>
                      <a:pt x="4648200" y="3405864"/>
                    </a:lnTo>
                    <a:cubicBezTo>
                      <a:pt x="4648200" y="3458461"/>
                      <a:pt x="4605547" y="3501114"/>
                      <a:pt x="4552950" y="3501114"/>
                    </a:cubicBezTo>
                    <a:cubicBezTo>
                      <a:pt x="4500353" y="3501114"/>
                      <a:pt x="4457700" y="3458461"/>
                      <a:pt x="4457700" y="3405864"/>
                    </a:cubicBezTo>
                    <a:lnTo>
                      <a:pt x="4457700" y="3310614"/>
                    </a:lnTo>
                    <a:cubicBezTo>
                      <a:pt x="4457700" y="3258017"/>
                      <a:pt x="4500353" y="3215364"/>
                      <a:pt x="4552950" y="3215364"/>
                    </a:cubicBezTo>
                    <a:close/>
                    <a:moveTo>
                      <a:pt x="323850" y="3215364"/>
                    </a:moveTo>
                    <a:cubicBezTo>
                      <a:pt x="376447" y="3215364"/>
                      <a:pt x="419100" y="3258017"/>
                      <a:pt x="419100" y="3310614"/>
                    </a:cubicBezTo>
                    <a:lnTo>
                      <a:pt x="419100" y="3405864"/>
                    </a:lnTo>
                    <a:cubicBezTo>
                      <a:pt x="419100" y="3458461"/>
                      <a:pt x="376447" y="3501114"/>
                      <a:pt x="323850" y="3501114"/>
                    </a:cubicBezTo>
                    <a:cubicBezTo>
                      <a:pt x="271253" y="3501114"/>
                      <a:pt x="228600" y="3458461"/>
                      <a:pt x="228600" y="3405864"/>
                    </a:cubicBezTo>
                    <a:lnTo>
                      <a:pt x="228600" y="3310614"/>
                    </a:lnTo>
                    <a:cubicBezTo>
                      <a:pt x="228600" y="3258017"/>
                      <a:pt x="271253" y="3215364"/>
                      <a:pt x="323850" y="3215364"/>
                    </a:cubicBezTo>
                    <a:close/>
                    <a:moveTo>
                      <a:pt x="2437524" y="3061639"/>
                    </a:moveTo>
                    <a:cubicBezTo>
                      <a:pt x="2489054" y="3061039"/>
                      <a:pt x="2532317" y="3101340"/>
                      <a:pt x="2534308" y="3153213"/>
                    </a:cubicBezTo>
                    <a:cubicBezTo>
                      <a:pt x="2536337" y="3205791"/>
                      <a:pt x="2495369" y="3250034"/>
                      <a:pt x="2442801" y="3252054"/>
                    </a:cubicBezTo>
                    <a:cubicBezTo>
                      <a:pt x="2441572" y="3252101"/>
                      <a:pt x="2439610" y="3252139"/>
                      <a:pt x="2438391" y="3252139"/>
                    </a:cubicBezTo>
                    <a:cubicBezTo>
                      <a:pt x="2385794" y="3252139"/>
                      <a:pt x="2343141" y="3209486"/>
                      <a:pt x="2343141" y="3156889"/>
                    </a:cubicBezTo>
                    <a:cubicBezTo>
                      <a:pt x="2343141" y="3104568"/>
                      <a:pt x="2385318" y="3062097"/>
                      <a:pt x="2437524" y="3061639"/>
                    </a:cubicBezTo>
                    <a:close/>
                    <a:moveTo>
                      <a:pt x="4552950" y="2739114"/>
                    </a:moveTo>
                    <a:cubicBezTo>
                      <a:pt x="4605547" y="2739114"/>
                      <a:pt x="4648200" y="2781767"/>
                      <a:pt x="4648200" y="2834364"/>
                    </a:cubicBezTo>
                    <a:lnTo>
                      <a:pt x="4648200" y="2929614"/>
                    </a:lnTo>
                    <a:cubicBezTo>
                      <a:pt x="4648200" y="2982211"/>
                      <a:pt x="4605547" y="3024864"/>
                      <a:pt x="4552950" y="3024864"/>
                    </a:cubicBezTo>
                    <a:cubicBezTo>
                      <a:pt x="4500353" y="3024864"/>
                      <a:pt x="4457700" y="2982211"/>
                      <a:pt x="4457700" y="2929614"/>
                    </a:cubicBezTo>
                    <a:lnTo>
                      <a:pt x="4457700" y="2834364"/>
                    </a:lnTo>
                    <a:cubicBezTo>
                      <a:pt x="4457700" y="2781767"/>
                      <a:pt x="4500353" y="2739114"/>
                      <a:pt x="4552950" y="2739114"/>
                    </a:cubicBezTo>
                    <a:close/>
                    <a:moveTo>
                      <a:pt x="323850" y="2739114"/>
                    </a:moveTo>
                    <a:cubicBezTo>
                      <a:pt x="376447" y="2739114"/>
                      <a:pt x="419100" y="2781767"/>
                      <a:pt x="419100" y="2834364"/>
                    </a:cubicBezTo>
                    <a:lnTo>
                      <a:pt x="419100" y="2929614"/>
                    </a:lnTo>
                    <a:cubicBezTo>
                      <a:pt x="419100" y="2982211"/>
                      <a:pt x="376447" y="3024864"/>
                      <a:pt x="323850" y="3024864"/>
                    </a:cubicBezTo>
                    <a:cubicBezTo>
                      <a:pt x="271253" y="3024864"/>
                      <a:pt x="228600" y="2982211"/>
                      <a:pt x="228600" y="2929614"/>
                    </a:cubicBezTo>
                    <a:lnTo>
                      <a:pt x="228600" y="2834364"/>
                    </a:lnTo>
                    <a:cubicBezTo>
                      <a:pt x="228600" y="2781767"/>
                      <a:pt x="271253" y="2739114"/>
                      <a:pt x="323850" y="2739114"/>
                    </a:cubicBezTo>
                    <a:close/>
                    <a:moveTo>
                      <a:pt x="4552950" y="2262864"/>
                    </a:moveTo>
                    <a:cubicBezTo>
                      <a:pt x="4605547" y="2262864"/>
                      <a:pt x="4648200" y="2305507"/>
                      <a:pt x="4648200" y="2358114"/>
                    </a:cubicBezTo>
                    <a:lnTo>
                      <a:pt x="4648200" y="2453364"/>
                    </a:lnTo>
                    <a:cubicBezTo>
                      <a:pt x="4648200" y="2505961"/>
                      <a:pt x="4605547" y="2548614"/>
                      <a:pt x="4552950" y="2548614"/>
                    </a:cubicBezTo>
                    <a:cubicBezTo>
                      <a:pt x="4500353" y="2548614"/>
                      <a:pt x="4457700" y="2505961"/>
                      <a:pt x="4457700" y="2453364"/>
                    </a:cubicBezTo>
                    <a:lnTo>
                      <a:pt x="4457700" y="2358114"/>
                    </a:lnTo>
                    <a:cubicBezTo>
                      <a:pt x="4457700" y="2305507"/>
                      <a:pt x="4500353" y="2262864"/>
                      <a:pt x="4552950" y="2262864"/>
                    </a:cubicBezTo>
                    <a:close/>
                    <a:moveTo>
                      <a:pt x="323850" y="2262864"/>
                    </a:moveTo>
                    <a:cubicBezTo>
                      <a:pt x="376447" y="2262864"/>
                      <a:pt x="419100" y="2305507"/>
                      <a:pt x="419100" y="2358114"/>
                    </a:cubicBezTo>
                    <a:lnTo>
                      <a:pt x="419100" y="2453364"/>
                    </a:lnTo>
                    <a:cubicBezTo>
                      <a:pt x="419100" y="2505961"/>
                      <a:pt x="376447" y="2548614"/>
                      <a:pt x="323850" y="2548614"/>
                    </a:cubicBezTo>
                    <a:cubicBezTo>
                      <a:pt x="271253" y="2548614"/>
                      <a:pt x="228600" y="2505961"/>
                      <a:pt x="228600" y="2453364"/>
                    </a:cubicBezTo>
                    <a:lnTo>
                      <a:pt x="228600" y="2358114"/>
                    </a:lnTo>
                    <a:cubicBezTo>
                      <a:pt x="228600" y="2305507"/>
                      <a:pt x="271253" y="2262864"/>
                      <a:pt x="323850" y="2262864"/>
                    </a:cubicBezTo>
                    <a:close/>
                    <a:moveTo>
                      <a:pt x="1449039" y="2047875"/>
                    </a:moveTo>
                    <a:cubicBezTo>
                      <a:pt x="1474089" y="2047875"/>
                      <a:pt x="1498664" y="2058067"/>
                      <a:pt x="1516380" y="2075783"/>
                    </a:cubicBezTo>
                    <a:cubicBezTo>
                      <a:pt x="1534097" y="2093499"/>
                      <a:pt x="1544289" y="2118074"/>
                      <a:pt x="1544289" y="2143125"/>
                    </a:cubicBezTo>
                    <a:cubicBezTo>
                      <a:pt x="1544289" y="2168176"/>
                      <a:pt x="1534087" y="2192750"/>
                      <a:pt x="1516380" y="2210467"/>
                    </a:cubicBezTo>
                    <a:cubicBezTo>
                      <a:pt x="1498664" y="2228183"/>
                      <a:pt x="1474089" y="2238375"/>
                      <a:pt x="1449039" y="2238375"/>
                    </a:cubicBezTo>
                    <a:cubicBezTo>
                      <a:pt x="1423893" y="2238375"/>
                      <a:pt x="1399413" y="2228183"/>
                      <a:pt x="1381697" y="2210467"/>
                    </a:cubicBezTo>
                    <a:cubicBezTo>
                      <a:pt x="1363885" y="2192750"/>
                      <a:pt x="1353789" y="2168176"/>
                      <a:pt x="1353789" y="2143125"/>
                    </a:cubicBezTo>
                    <a:cubicBezTo>
                      <a:pt x="1353789" y="2117979"/>
                      <a:pt x="1363885" y="2093499"/>
                      <a:pt x="1381697" y="2075783"/>
                    </a:cubicBezTo>
                    <a:cubicBezTo>
                      <a:pt x="1399413" y="2058067"/>
                      <a:pt x="1423893" y="2047875"/>
                      <a:pt x="1449039" y="2047875"/>
                    </a:cubicBezTo>
                    <a:close/>
                    <a:moveTo>
                      <a:pt x="4552950" y="1786614"/>
                    </a:moveTo>
                    <a:cubicBezTo>
                      <a:pt x="4605547" y="1786614"/>
                      <a:pt x="4648200" y="1829257"/>
                      <a:pt x="4648200" y="1881864"/>
                    </a:cubicBezTo>
                    <a:lnTo>
                      <a:pt x="4648200" y="1977114"/>
                    </a:lnTo>
                    <a:cubicBezTo>
                      <a:pt x="4648200" y="2029720"/>
                      <a:pt x="4605547" y="2072364"/>
                      <a:pt x="4552950" y="2072364"/>
                    </a:cubicBezTo>
                    <a:cubicBezTo>
                      <a:pt x="4500353" y="2072364"/>
                      <a:pt x="4457700" y="2029720"/>
                      <a:pt x="4457700" y="1977114"/>
                    </a:cubicBezTo>
                    <a:lnTo>
                      <a:pt x="4457700" y="1881864"/>
                    </a:lnTo>
                    <a:cubicBezTo>
                      <a:pt x="4457700" y="1829257"/>
                      <a:pt x="4500353" y="1786614"/>
                      <a:pt x="4552950" y="1786614"/>
                    </a:cubicBezTo>
                    <a:close/>
                    <a:moveTo>
                      <a:pt x="323850" y="1786614"/>
                    </a:moveTo>
                    <a:cubicBezTo>
                      <a:pt x="376447" y="1786614"/>
                      <a:pt x="419100" y="1829257"/>
                      <a:pt x="419100" y="1881864"/>
                    </a:cubicBezTo>
                    <a:lnTo>
                      <a:pt x="419100" y="1977114"/>
                    </a:lnTo>
                    <a:cubicBezTo>
                      <a:pt x="419100" y="2029720"/>
                      <a:pt x="376447" y="2072364"/>
                      <a:pt x="323850" y="2072364"/>
                    </a:cubicBezTo>
                    <a:cubicBezTo>
                      <a:pt x="271253" y="2072364"/>
                      <a:pt x="228600" y="2029720"/>
                      <a:pt x="228600" y="1977114"/>
                    </a:cubicBezTo>
                    <a:lnTo>
                      <a:pt x="228600" y="1881864"/>
                    </a:lnTo>
                    <a:cubicBezTo>
                      <a:pt x="228600" y="1829257"/>
                      <a:pt x="271253" y="1786614"/>
                      <a:pt x="323850" y="1786614"/>
                    </a:cubicBezTo>
                    <a:close/>
                    <a:moveTo>
                      <a:pt x="2438391" y="1624670"/>
                    </a:moveTo>
                    <a:cubicBezTo>
                      <a:pt x="2887094" y="1624670"/>
                      <a:pt x="3252131" y="1989715"/>
                      <a:pt x="3252131" y="2438410"/>
                    </a:cubicBezTo>
                    <a:cubicBezTo>
                      <a:pt x="3252131" y="2741238"/>
                      <a:pt x="3085605" y="3017187"/>
                      <a:pt x="2817533" y="3158576"/>
                    </a:cubicBezTo>
                    <a:cubicBezTo>
                      <a:pt x="2803370" y="3166053"/>
                      <a:pt x="2788158" y="3169596"/>
                      <a:pt x="2773185" y="3169596"/>
                    </a:cubicBezTo>
                    <a:cubicBezTo>
                      <a:pt x="2738971" y="3169596"/>
                      <a:pt x="2705910" y="3151118"/>
                      <a:pt x="2688851" y="3118761"/>
                    </a:cubicBezTo>
                    <a:cubicBezTo>
                      <a:pt x="2664305" y="3072232"/>
                      <a:pt x="2682135" y="3014615"/>
                      <a:pt x="2728665" y="2990079"/>
                    </a:cubicBezTo>
                    <a:cubicBezTo>
                      <a:pt x="2934043" y="2881751"/>
                      <a:pt x="3061631" y="2670362"/>
                      <a:pt x="3061631" y="2438410"/>
                    </a:cubicBezTo>
                    <a:cubicBezTo>
                      <a:pt x="3061631" y="2094757"/>
                      <a:pt x="2782043" y="1815170"/>
                      <a:pt x="2438391" y="1815170"/>
                    </a:cubicBezTo>
                    <a:cubicBezTo>
                      <a:pt x="2385794" y="1815170"/>
                      <a:pt x="2343141" y="1772526"/>
                      <a:pt x="2343141" y="1719920"/>
                    </a:cubicBezTo>
                    <a:cubicBezTo>
                      <a:pt x="2343141" y="1667313"/>
                      <a:pt x="2385794" y="1624670"/>
                      <a:pt x="2438391" y="1624670"/>
                    </a:cubicBezTo>
                    <a:close/>
                    <a:moveTo>
                      <a:pt x="4552950" y="1310364"/>
                    </a:moveTo>
                    <a:cubicBezTo>
                      <a:pt x="4605547" y="1310364"/>
                      <a:pt x="4648200" y="1353007"/>
                      <a:pt x="4648200" y="1405614"/>
                    </a:cubicBezTo>
                    <a:lnTo>
                      <a:pt x="4648200" y="1500864"/>
                    </a:lnTo>
                    <a:cubicBezTo>
                      <a:pt x="4648200" y="1553470"/>
                      <a:pt x="4605547" y="1596114"/>
                      <a:pt x="4552950" y="1596114"/>
                    </a:cubicBezTo>
                    <a:cubicBezTo>
                      <a:pt x="4500353" y="1596114"/>
                      <a:pt x="4457700" y="1553470"/>
                      <a:pt x="4457700" y="1500864"/>
                    </a:cubicBezTo>
                    <a:lnTo>
                      <a:pt x="4457700" y="1405614"/>
                    </a:lnTo>
                    <a:cubicBezTo>
                      <a:pt x="4457700" y="1353007"/>
                      <a:pt x="4500353" y="1310364"/>
                      <a:pt x="4552950" y="1310364"/>
                    </a:cubicBezTo>
                    <a:close/>
                    <a:moveTo>
                      <a:pt x="323850" y="1310364"/>
                    </a:moveTo>
                    <a:cubicBezTo>
                      <a:pt x="376447" y="1310364"/>
                      <a:pt x="419100" y="1353007"/>
                      <a:pt x="419100" y="1405614"/>
                    </a:cubicBezTo>
                    <a:lnTo>
                      <a:pt x="419100" y="1500864"/>
                    </a:lnTo>
                    <a:cubicBezTo>
                      <a:pt x="419100" y="1553470"/>
                      <a:pt x="376447" y="1596114"/>
                      <a:pt x="323850" y="1596114"/>
                    </a:cubicBezTo>
                    <a:cubicBezTo>
                      <a:pt x="271253" y="1596114"/>
                      <a:pt x="228600" y="1553470"/>
                      <a:pt x="228600" y="1500864"/>
                    </a:cubicBezTo>
                    <a:lnTo>
                      <a:pt x="228600" y="1405614"/>
                    </a:lnTo>
                    <a:cubicBezTo>
                      <a:pt x="228600" y="1353007"/>
                      <a:pt x="271253" y="1310364"/>
                      <a:pt x="323850" y="1310364"/>
                    </a:cubicBezTo>
                    <a:close/>
                    <a:moveTo>
                      <a:pt x="4552950" y="914638"/>
                    </a:moveTo>
                    <a:cubicBezTo>
                      <a:pt x="4605547" y="914638"/>
                      <a:pt x="4648200" y="957281"/>
                      <a:pt x="4648200" y="1009888"/>
                    </a:cubicBezTo>
                    <a:lnTo>
                      <a:pt x="4648200" y="1024613"/>
                    </a:lnTo>
                    <a:cubicBezTo>
                      <a:pt x="4648200" y="1077220"/>
                      <a:pt x="4605547" y="1119863"/>
                      <a:pt x="4552950" y="1119863"/>
                    </a:cubicBezTo>
                    <a:cubicBezTo>
                      <a:pt x="4500353" y="1119863"/>
                      <a:pt x="4457700" y="1077220"/>
                      <a:pt x="4457700" y="1024613"/>
                    </a:cubicBezTo>
                    <a:lnTo>
                      <a:pt x="4457700" y="1009888"/>
                    </a:lnTo>
                    <a:cubicBezTo>
                      <a:pt x="4457700" y="957281"/>
                      <a:pt x="4500353" y="914638"/>
                      <a:pt x="4552950" y="914638"/>
                    </a:cubicBezTo>
                    <a:close/>
                    <a:moveTo>
                      <a:pt x="323850" y="914638"/>
                    </a:moveTo>
                    <a:cubicBezTo>
                      <a:pt x="376447" y="914638"/>
                      <a:pt x="419100" y="957281"/>
                      <a:pt x="419100" y="1009888"/>
                    </a:cubicBezTo>
                    <a:lnTo>
                      <a:pt x="419100" y="1024613"/>
                    </a:lnTo>
                    <a:cubicBezTo>
                      <a:pt x="419100" y="1077220"/>
                      <a:pt x="376447" y="1119863"/>
                      <a:pt x="323850" y="1119863"/>
                    </a:cubicBezTo>
                    <a:cubicBezTo>
                      <a:pt x="271253" y="1119863"/>
                      <a:pt x="228600" y="1077220"/>
                      <a:pt x="228600" y="1024613"/>
                    </a:cubicBezTo>
                    <a:lnTo>
                      <a:pt x="228600" y="1009888"/>
                    </a:lnTo>
                    <a:cubicBezTo>
                      <a:pt x="228600" y="957281"/>
                      <a:pt x="271253" y="914638"/>
                      <a:pt x="323850" y="914638"/>
                    </a:cubicBezTo>
                    <a:close/>
                    <a:moveTo>
                      <a:pt x="1557870" y="811225"/>
                    </a:moveTo>
                    <a:cubicBezTo>
                      <a:pt x="1550365" y="811225"/>
                      <a:pt x="1544259" y="817330"/>
                      <a:pt x="1544259" y="824836"/>
                    </a:cubicBezTo>
                    <a:lnTo>
                      <a:pt x="1544259" y="1208551"/>
                    </a:lnTo>
                    <a:lnTo>
                      <a:pt x="1544259" y="1208560"/>
                    </a:lnTo>
                    <a:lnTo>
                      <a:pt x="1963369" y="1208560"/>
                    </a:lnTo>
                    <a:lnTo>
                      <a:pt x="1963369" y="824836"/>
                    </a:lnTo>
                    <a:cubicBezTo>
                      <a:pt x="1963369" y="817330"/>
                      <a:pt x="1957263" y="811225"/>
                      <a:pt x="1949758" y="811225"/>
                    </a:cubicBezTo>
                    <a:close/>
                    <a:moveTo>
                      <a:pt x="2438400" y="666693"/>
                    </a:moveTo>
                    <a:lnTo>
                      <a:pt x="2736542" y="666693"/>
                    </a:lnTo>
                    <a:cubicBezTo>
                      <a:pt x="2783367" y="666693"/>
                      <a:pt x="2823248" y="700726"/>
                      <a:pt x="2830611" y="746960"/>
                    </a:cubicBezTo>
                    <a:lnTo>
                      <a:pt x="2868253" y="983409"/>
                    </a:lnTo>
                    <a:lnTo>
                      <a:pt x="3162290" y="1105071"/>
                    </a:lnTo>
                    <a:lnTo>
                      <a:pt x="3356000" y="964359"/>
                    </a:lnTo>
                    <a:cubicBezTo>
                      <a:pt x="3393862" y="936831"/>
                      <a:pt x="3446164" y="940927"/>
                      <a:pt x="3479301" y="974045"/>
                    </a:cubicBezTo>
                    <a:lnTo>
                      <a:pt x="3901973" y="1396422"/>
                    </a:lnTo>
                    <a:cubicBezTo>
                      <a:pt x="3935101" y="1429531"/>
                      <a:pt x="3939254" y="1481814"/>
                      <a:pt x="3911746" y="1519723"/>
                    </a:cubicBezTo>
                    <a:lnTo>
                      <a:pt x="3771109" y="1713614"/>
                    </a:lnTo>
                    <a:lnTo>
                      <a:pt x="3892944" y="2007432"/>
                    </a:lnTo>
                    <a:lnTo>
                      <a:pt x="4129516" y="2044913"/>
                    </a:lnTo>
                    <a:cubicBezTo>
                      <a:pt x="4175779" y="2052237"/>
                      <a:pt x="4209850" y="2092119"/>
                      <a:pt x="4209888" y="2138953"/>
                    </a:cubicBezTo>
                    <a:lnTo>
                      <a:pt x="4210136" y="2736494"/>
                    </a:lnTo>
                    <a:cubicBezTo>
                      <a:pt x="4210154" y="2783329"/>
                      <a:pt x="4176112" y="2823239"/>
                      <a:pt x="4129859" y="2830601"/>
                    </a:cubicBezTo>
                    <a:lnTo>
                      <a:pt x="3893420" y="2868244"/>
                    </a:lnTo>
                    <a:lnTo>
                      <a:pt x="3771747" y="3162281"/>
                    </a:lnTo>
                    <a:lnTo>
                      <a:pt x="3912470" y="3355991"/>
                    </a:lnTo>
                    <a:cubicBezTo>
                      <a:pt x="3939988" y="3393872"/>
                      <a:pt x="3935892" y="3446154"/>
                      <a:pt x="3902773" y="3479292"/>
                    </a:cubicBezTo>
                    <a:lnTo>
                      <a:pt x="3480397" y="3901954"/>
                    </a:lnTo>
                    <a:cubicBezTo>
                      <a:pt x="3447297" y="3935092"/>
                      <a:pt x="3395005" y="3939226"/>
                      <a:pt x="3357105" y="3911727"/>
                    </a:cubicBezTo>
                    <a:lnTo>
                      <a:pt x="3163214" y="3771090"/>
                    </a:lnTo>
                    <a:lnTo>
                      <a:pt x="2869387" y="3892925"/>
                    </a:lnTo>
                    <a:lnTo>
                      <a:pt x="2831897" y="4129630"/>
                    </a:lnTo>
                    <a:cubicBezTo>
                      <a:pt x="2824562" y="4175912"/>
                      <a:pt x="2784672" y="4209983"/>
                      <a:pt x="2737818" y="4209983"/>
                    </a:cubicBezTo>
                    <a:lnTo>
                      <a:pt x="2438400" y="4209983"/>
                    </a:lnTo>
                    <a:cubicBezTo>
                      <a:pt x="2385803" y="4209983"/>
                      <a:pt x="2343150" y="4167331"/>
                      <a:pt x="2343150" y="4114733"/>
                    </a:cubicBezTo>
                    <a:cubicBezTo>
                      <a:pt x="2343150" y="4062136"/>
                      <a:pt x="2385803" y="4019483"/>
                      <a:pt x="2438400" y="4019483"/>
                    </a:cubicBezTo>
                    <a:lnTo>
                      <a:pt x="2656465" y="4019483"/>
                    </a:lnTo>
                    <a:lnTo>
                      <a:pt x="2689574" y="3810476"/>
                    </a:lnTo>
                    <a:cubicBezTo>
                      <a:pt x="2694756" y="3777758"/>
                      <a:pt x="2716568" y="3750078"/>
                      <a:pt x="2747172" y="3737391"/>
                    </a:cubicBezTo>
                    <a:lnTo>
                      <a:pt x="3139488" y="3574713"/>
                    </a:lnTo>
                    <a:cubicBezTo>
                      <a:pt x="3170082" y="3562026"/>
                      <a:pt x="3205077" y="3566150"/>
                      <a:pt x="3231889" y="3585601"/>
                    </a:cubicBezTo>
                    <a:lnTo>
                      <a:pt x="3403130" y="3709788"/>
                    </a:lnTo>
                    <a:lnTo>
                      <a:pt x="3710540" y="3402159"/>
                    </a:lnTo>
                    <a:lnTo>
                      <a:pt x="3586277" y="3231109"/>
                    </a:lnTo>
                    <a:cubicBezTo>
                      <a:pt x="3566807" y="3204315"/>
                      <a:pt x="3562664" y="3169320"/>
                      <a:pt x="3575332" y="3138716"/>
                    </a:cubicBezTo>
                    <a:lnTo>
                      <a:pt x="3737772" y="2746153"/>
                    </a:lnTo>
                    <a:cubicBezTo>
                      <a:pt x="3750440" y="2715539"/>
                      <a:pt x="3778091" y="2693708"/>
                      <a:pt x="3810809" y="2688498"/>
                    </a:cubicBezTo>
                    <a:lnTo>
                      <a:pt x="4019597" y="2655256"/>
                    </a:lnTo>
                    <a:lnTo>
                      <a:pt x="4019416" y="2220344"/>
                    </a:lnTo>
                    <a:lnTo>
                      <a:pt x="3810495" y="2187245"/>
                    </a:lnTo>
                    <a:cubicBezTo>
                      <a:pt x="3777767" y="2182063"/>
                      <a:pt x="3750097" y="2160251"/>
                      <a:pt x="3737410" y="2129657"/>
                    </a:cubicBezTo>
                    <a:lnTo>
                      <a:pt x="3574723" y="1737341"/>
                    </a:lnTo>
                    <a:cubicBezTo>
                      <a:pt x="3562036" y="1706737"/>
                      <a:pt x="3566160" y="1671742"/>
                      <a:pt x="3585610" y="1644929"/>
                    </a:cubicBezTo>
                    <a:lnTo>
                      <a:pt x="3709806" y="1473698"/>
                    </a:lnTo>
                    <a:lnTo>
                      <a:pt x="3402177" y="1166279"/>
                    </a:lnTo>
                    <a:lnTo>
                      <a:pt x="3231118" y="1290533"/>
                    </a:lnTo>
                    <a:cubicBezTo>
                      <a:pt x="3204334" y="1310002"/>
                      <a:pt x="3169339" y="1314145"/>
                      <a:pt x="3138725" y="1301486"/>
                    </a:cubicBezTo>
                    <a:lnTo>
                      <a:pt x="2746162" y="1139057"/>
                    </a:lnTo>
                    <a:cubicBezTo>
                      <a:pt x="2715549" y="1126388"/>
                      <a:pt x="2693717" y="1098737"/>
                      <a:pt x="2688507" y="1066019"/>
                    </a:cubicBezTo>
                    <a:lnTo>
                      <a:pt x="2655265" y="857193"/>
                    </a:lnTo>
                    <a:lnTo>
                      <a:pt x="2438400" y="857193"/>
                    </a:lnTo>
                    <a:cubicBezTo>
                      <a:pt x="2385803" y="857193"/>
                      <a:pt x="2343150" y="814549"/>
                      <a:pt x="2343150" y="761943"/>
                    </a:cubicBezTo>
                    <a:cubicBezTo>
                      <a:pt x="2343150" y="709336"/>
                      <a:pt x="2385803" y="666693"/>
                      <a:pt x="2438400" y="666693"/>
                    </a:cubicBezTo>
                    <a:close/>
                    <a:moveTo>
                      <a:pt x="1557861" y="620725"/>
                    </a:moveTo>
                    <a:lnTo>
                      <a:pt x="1949748" y="620725"/>
                    </a:lnTo>
                    <a:cubicBezTo>
                      <a:pt x="2062295" y="620725"/>
                      <a:pt x="2153859" y="712289"/>
                      <a:pt x="2153850" y="824836"/>
                    </a:cubicBezTo>
                    <a:lnTo>
                      <a:pt x="2153850" y="3418056"/>
                    </a:lnTo>
                    <a:cubicBezTo>
                      <a:pt x="2153850" y="3431200"/>
                      <a:pt x="2151135" y="3444192"/>
                      <a:pt x="2145858" y="3456232"/>
                    </a:cubicBezTo>
                    <a:lnTo>
                      <a:pt x="1841058" y="4152919"/>
                    </a:lnTo>
                    <a:cubicBezTo>
                      <a:pt x="1825894" y="4187590"/>
                      <a:pt x="1791643" y="4209992"/>
                      <a:pt x="1753800" y="4209992"/>
                    </a:cubicBezTo>
                    <a:cubicBezTo>
                      <a:pt x="1715957" y="4209992"/>
                      <a:pt x="1681705" y="4187599"/>
                      <a:pt x="1666541" y="4152919"/>
                    </a:cubicBezTo>
                    <a:lnTo>
                      <a:pt x="1361741" y="3456232"/>
                    </a:lnTo>
                    <a:cubicBezTo>
                      <a:pt x="1356464" y="3444192"/>
                      <a:pt x="1353750" y="3431200"/>
                      <a:pt x="1353750" y="3418056"/>
                    </a:cubicBezTo>
                    <a:lnTo>
                      <a:pt x="1353750" y="2514600"/>
                    </a:lnTo>
                    <a:cubicBezTo>
                      <a:pt x="1353750" y="2462003"/>
                      <a:pt x="1396403" y="2419350"/>
                      <a:pt x="1449000" y="2419350"/>
                    </a:cubicBezTo>
                    <a:cubicBezTo>
                      <a:pt x="1501597" y="2419350"/>
                      <a:pt x="1544250" y="2462003"/>
                      <a:pt x="1544250" y="2514600"/>
                    </a:cubicBezTo>
                    <a:lnTo>
                      <a:pt x="1544250" y="3322806"/>
                    </a:lnTo>
                    <a:lnTo>
                      <a:pt x="1963350" y="3322806"/>
                    </a:lnTo>
                    <a:lnTo>
                      <a:pt x="1963350" y="1399060"/>
                    </a:lnTo>
                    <a:lnTo>
                      <a:pt x="1544250" y="1399060"/>
                    </a:lnTo>
                    <a:lnTo>
                      <a:pt x="1544250" y="1812931"/>
                    </a:lnTo>
                    <a:cubicBezTo>
                      <a:pt x="1544250" y="1865537"/>
                      <a:pt x="1501597" y="1908181"/>
                      <a:pt x="1449000" y="1908181"/>
                    </a:cubicBezTo>
                    <a:cubicBezTo>
                      <a:pt x="1396403" y="1908181"/>
                      <a:pt x="1353750" y="1865537"/>
                      <a:pt x="1353750" y="1812931"/>
                    </a:cubicBezTo>
                    <a:lnTo>
                      <a:pt x="1353750" y="824836"/>
                    </a:lnTo>
                    <a:cubicBezTo>
                      <a:pt x="1353750" y="712289"/>
                      <a:pt x="1445323" y="620725"/>
                      <a:pt x="1557861" y="620725"/>
                    </a:cubicBezTo>
                    <a:close/>
                    <a:moveTo>
                      <a:pt x="3859797" y="236201"/>
                    </a:moveTo>
                    <a:lnTo>
                      <a:pt x="3874513" y="236201"/>
                    </a:lnTo>
                    <a:cubicBezTo>
                      <a:pt x="3927110" y="236201"/>
                      <a:pt x="3969763" y="278844"/>
                      <a:pt x="3969763" y="331451"/>
                    </a:cubicBezTo>
                    <a:cubicBezTo>
                      <a:pt x="3969763" y="384057"/>
                      <a:pt x="3927110" y="426701"/>
                      <a:pt x="3874513" y="426701"/>
                    </a:cubicBezTo>
                    <a:lnTo>
                      <a:pt x="3859797" y="426701"/>
                    </a:lnTo>
                    <a:cubicBezTo>
                      <a:pt x="3807190" y="426701"/>
                      <a:pt x="3764547" y="384057"/>
                      <a:pt x="3764547" y="331451"/>
                    </a:cubicBezTo>
                    <a:cubicBezTo>
                      <a:pt x="3764547" y="278844"/>
                      <a:pt x="3807200" y="236201"/>
                      <a:pt x="3859797" y="236201"/>
                    </a:cubicBezTo>
                    <a:close/>
                    <a:moveTo>
                      <a:pt x="3383547" y="236201"/>
                    </a:moveTo>
                    <a:lnTo>
                      <a:pt x="3478797" y="236201"/>
                    </a:lnTo>
                    <a:cubicBezTo>
                      <a:pt x="3531394" y="236201"/>
                      <a:pt x="3574047" y="278844"/>
                      <a:pt x="3574047" y="331451"/>
                    </a:cubicBezTo>
                    <a:cubicBezTo>
                      <a:pt x="3574047" y="384057"/>
                      <a:pt x="3531394" y="426701"/>
                      <a:pt x="3478797" y="426701"/>
                    </a:cubicBezTo>
                    <a:lnTo>
                      <a:pt x="3383547" y="426701"/>
                    </a:lnTo>
                    <a:cubicBezTo>
                      <a:pt x="3330940" y="426701"/>
                      <a:pt x="3288297" y="384057"/>
                      <a:pt x="3288297" y="331451"/>
                    </a:cubicBezTo>
                    <a:cubicBezTo>
                      <a:pt x="3288297" y="278844"/>
                      <a:pt x="3330950" y="236201"/>
                      <a:pt x="3383547" y="236201"/>
                    </a:cubicBezTo>
                    <a:close/>
                    <a:moveTo>
                      <a:pt x="2907297" y="236201"/>
                    </a:moveTo>
                    <a:lnTo>
                      <a:pt x="3002547" y="236201"/>
                    </a:lnTo>
                    <a:cubicBezTo>
                      <a:pt x="3055144" y="236201"/>
                      <a:pt x="3097797" y="278844"/>
                      <a:pt x="3097797" y="331451"/>
                    </a:cubicBezTo>
                    <a:cubicBezTo>
                      <a:pt x="3097797" y="384057"/>
                      <a:pt x="3055144" y="426701"/>
                      <a:pt x="3002547" y="426701"/>
                    </a:cubicBezTo>
                    <a:lnTo>
                      <a:pt x="2907297" y="426701"/>
                    </a:lnTo>
                    <a:cubicBezTo>
                      <a:pt x="2854690" y="426701"/>
                      <a:pt x="2812047" y="384057"/>
                      <a:pt x="2812047" y="331451"/>
                    </a:cubicBezTo>
                    <a:cubicBezTo>
                      <a:pt x="2812047" y="278844"/>
                      <a:pt x="2854700" y="236201"/>
                      <a:pt x="2907297" y="236201"/>
                    </a:cubicBezTo>
                    <a:close/>
                    <a:moveTo>
                      <a:pt x="2431047" y="236201"/>
                    </a:moveTo>
                    <a:lnTo>
                      <a:pt x="2526297" y="236201"/>
                    </a:lnTo>
                    <a:cubicBezTo>
                      <a:pt x="2578894" y="236201"/>
                      <a:pt x="2621547" y="278844"/>
                      <a:pt x="2621547" y="331451"/>
                    </a:cubicBezTo>
                    <a:cubicBezTo>
                      <a:pt x="2621547" y="384057"/>
                      <a:pt x="2578894" y="426701"/>
                      <a:pt x="2526297" y="426701"/>
                    </a:cubicBezTo>
                    <a:lnTo>
                      <a:pt x="2431047" y="426701"/>
                    </a:lnTo>
                    <a:cubicBezTo>
                      <a:pt x="2378440" y="426701"/>
                      <a:pt x="2335797" y="384057"/>
                      <a:pt x="2335797" y="331451"/>
                    </a:cubicBezTo>
                    <a:cubicBezTo>
                      <a:pt x="2335797" y="278844"/>
                      <a:pt x="2378450" y="236201"/>
                      <a:pt x="2431047" y="236201"/>
                    </a:cubicBezTo>
                    <a:close/>
                    <a:moveTo>
                      <a:pt x="1954797" y="236201"/>
                    </a:moveTo>
                    <a:lnTo>
                      <a:pt x="2050047" y="236201"/>
                    </a:lnTo>
                    <a:cubicBezTo>
                      <a:pt x="2102644" y="236201"/>
                      <a:pt x="2145297" y="278844"/>
                      <a:pt x="2145297" y="331451"/>
                    </a:cubicBezTo>
                    <a:cubicBezTo>
                      <a:pt x="2145297" y="384057"/>
                      <a:pt x="2102644" y="426701"/>
                      <a:pt x="2050047" y="426701"/>
                    </a:cubicBezTo>
                    <a:lnTo>
                      <a:pt x="1954797" y="426701"/>
                    </a:lnTo>
                    <a:cubicBezTo>
                      <a:pt x="1902190" y="426701"/>
                      <a:pt x="1859547" y="384057"/>
                      <a:pt x="1859547" y="331451"/>
                    </a:cubicBezTo>
                    <a:cubicBezTo>
                      <a:pt x="1859547" y="278844"/>
                      <a:pt x="1902200" y="236201"/>
                      <a:pt x="1954797" y="236201"/>
                    </a:cubicBezTo>
                    <a:close/>
                    <a:moveTo>
                      <a:pt x="1478547" y="236201"/>
                    </a:moveTo>
                    <a:lnTo>
                      <a:pt x="1573797" y="236201"/>
                    </a:lnTo>
                    <a:cubicBezTo>
                      <a:pt x="1626394" y="236201"/>
                      <a:pt x="1669047" y="278844"/>
                      <a:pt x="1669047" y="331451"/>
                    </a:cubicBezTo>
                    <a:cubicBezTo>
                      <a:pt x="1669047" y="384057"/>
                      <a:pt x="1626394" y="426701"/>
                      <a:pt x="1573797" y="426701"/>
                    </a:cubicBezTo>
                    <a:lnTo>
                      <a:pt x="1478547" y="426701"/>
                    </a:lnTo>
                    <a:cubicBezTo>
                      <a:pt x="1425940" y="426701"/>
                      <a:pt x="1383297" y="384057"/>
                      <a:pt x="1383297" y="331451"/>
                    </a:cubicBezTo>
                    <a:cubicBezTo>
                      <a:pt x="1383297" y="278844"/>
                      <a:pt x="1425950" y="236201"/>
                      <a:pt x="1478547" y="236201"/>
                    </a:cubicBezTo>
                    <a:close/>
                    <a:moveTo>
                      <a:pt x="1002297" y="236201"/>
                    </a:moveTo>
                    <a:lnTo>
                      <a:pt x="1097547" y="236201"/>
                    </a:lnTo>
                    <a:cubicBezTo>
                      <a:pt x="1150144" y="236201"/>
                      <a:pt x="1192797" y="278844"/>
                      <a:pt x="1192797" y="331451"/>
                    </a:cubicBezTo>
                    <a:cubicBezTo>
                      <a:pt x="1192797" y="384057"/>
                      <a:pt x="1150144" y="426701"/>
                      <a:pt x="1097547" y="426701"/>
                    </a:cubicBezTo>
                    <a:lnTo>
                      <a:pt x="1002297" y="426701"/>
                    </a:lnTo>
                    <a:cubicBezTo>
                      <a:pt x="949700" y="426701"/>
                      <a:pt x="907047" y="384057"/>
                      <a:pt x="907047" y="331451"/>
                    </a:cubicBezTo>
                    <a:cubicBezTo>
                      <a:pt x="907047" y="278844"/>
                      <a:pt x="949700" y="236201"/>
                      <a:pt x="1002297" y="236201"/>
                    </a:cubicBezTo>
                    <a:close/>
                    <a:moveTo>
                      <a:pt x="4419600" y="190500"/>
                    </a:moveTo>
                    <a:lnTo>
                      <a:pt x="4419600" y="457200"/>
                    </a:lnTo>
                    <a:lnTo>
                      <a:pt x="4686300" y="457200"/>
                    </a:lnTo>
                    <a:lnTo>
                      <a:pt x="4686300" y="190500"/>
                    </a:lnTo>
                    <a:close/>
                    <a:moveTo>
                      <a:pt x="190500" y="190500"/>
                    </a:moveTo>
                    <a:lnTo>
                      <a:pt x="190500" y="457200"/>
                    </a:lnTo>
                    <a:lnTo>
                      <a:pt x="457200" y="457200"/>
                    </a:lnTo>
                    <a:lnTo>
                      <a:pt x="457200" y="190500"/>
                    </a:lnTo>
                    <a:close/>
                    <a:moveTo>
                      <a:pt x="4324350" y="0"/>
                    </a:moveTo>
                    <a:lnTo>
                      <a:pt x="4781550" y="0"/>
                    </a:lnTo>
                    <a:cubicBezTo>
                      <a:pt x="4834147" y="0"/>
                      <a:pt x="4876800" y="42643"/>
                      <a:pt x="4876800" y="95250"/>
                    </a:cubicBezTo>
                    <a:lnTo>
                      <a:pt x="4876800" y="552450"/>
                    </a:lnTo>
                    <a:cubicBezTo>
                      <a:pt x="4876800" y="605056"/>
                      <a:pt x="4834147" y="647700"/>
                      <a:pt x="4781550" y="647700"/>
                    </a:cubicBezTo>
                    <a:lnTo>
                      <a:pt x="4324350" y="647700"/>
                    </a:lnTo>
                    <a:cubicBezTo>
                      <a:pt x="4271753" y="647700"/>
                      <a:pt x="4229100" y="605056"/>
                      <a:pt x="4229100" y="552450"/>
                    </a:cubicBezTo>
                    <a:lnTo>
                      <a:pt x="4229100" y="95250"/>
                    </a:lnTo>
                    <a:cubicBezTo>
                      <a:pt x="4229100" y="42643"/>
                      <a:pt x="4271753" y="0"/>
                      <a:pt x="4324350" y="0"/>
                    </a:cubicBezTo>
                    <a:close/>
                    <a:moveTo>
                      <a:pt x="95250" y="0"/>
                    </a:moveTo>
                    <a:lnTo>
                      <a:pt x="552450" y="0"/>
                    </a:lnTo>
                    <a:cubicBezTo>
                      <a:pt x="605047" y="0"/>
                      <a:pt x="647700" y="42643"/>
                      <a:pt x="647700" y="95250"/>
                    </a:cubicBezTo>
                    <a:lnTo>
                      <a:pt x="647700" y="552450"/>
                    </a:lnTo>
                    <a:cubicBezTo>
                      <a:pt x="647700" y="605056"/>
                      <a:pt x="605047" y="647700"/>
                      <a:pt x="552450" y="647700"/>
                    </a:cubicBezTo>
                    <a:lnTo>
                      <a:pt x="95250" y="647700"/>
                    </a:lnTo>
                    <a:cubicBezTo>
                      <a:pt x="42653" y="647700"/>
                      <a:pt x="0" y="605056"/>
                      <a:pt x="0" y="552450"/>
                    </a:cubicBezTo>
                    <a:lnTo>
                      <a:pt x="0" y="95250"/>
                    </a:lnTo>
                    <a:cubicBezTo>
                      <a:pt x="0" y="42643"/>
                      <a:pt x="42653" y="0"/>
                      <a:pt x="95250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95B1F6C2-F87C-B740-1E19-557862FD9EE5}"/>
              </a:ext>
            </a:extLst>
          </p:cNvPr>
          <p:cNvGrpSpPr>
            <a:grpSpLocks noChangeAspect="1"/>
          </p:cNvGrpSpPr>
          <p:nvPr/>
        </p:nvGrpSpPr>
        <p:grpSpPr>
          <a:xfrm>
            <a:off x="1005704" y="6672019"/>
            <a:ext cx="1908000" cy="1908000"/>
            <a:chOff x="8439063" y="6597464"/>
            <a:chExt cx="2331503" cy="2331503"/>
          </a:xfrm>
        </p:grpSpPr>
        <p:sp>
          <p:nvSpPr>
            <p:cNvPr id="72" name="Freeform 71">
              <a:extLst>
                <a:ext uri="{FF2B5EF4-FFF2-40B4-BE49-F238E27FC236}">
                  <a16:creationId xmlns:a16="http://schemas.microsoft.com/office/drawing/2014/main" id="{CED1E744-7F0D-FC05-E00C-70CDA1F8A8BB}"/>
                </a:ext>
              </a:extLst>
            </p:cNvPr>
            <p:cNvSpPr/>
            <p:nvPr/>
          </p:nvSpPr>
          <p:spPr>
            <a:xfrm rot="18900000">
              <a:off x="8439063" y="6597464"/>
              <a:ext cx="2331503" cy="2331503"/>
            </a:xfrm>
            <a:custGeom>
              <a:avLst/>
              <a:gdLst>
                <a:gd name="connsiteX0" fmla="*/ 1711944 w 1711943"/>
                <a:gd name="connsiteY0" fmla="*/ 855972 h 1711943"/>
                <a:gd name="connsiteX1" fmla="*/ 855972 w 1711943"/>
                <a:gd name="connsiteY1" fmla="*/ 1711943 h 1711943"/>
                <a:gd name="connsiteX2" fmla="*/ -1 w 1711943"/>
                <a:gd name="connsiteY2" fmla="*/ 855972 h 1711943"/>
                <a:gd name="connsiteX3" fmla="*/ 855972 w 1711943"/>
                <a:gd name="connsiteY3" fmla="*/ 0 h 1711943"/>
                <a:gd name="connsiteX4" fmla="*/ 1711944 w 1711943"/>
                <a:gd name="connsiteY4" fmla="*/ 855972 h 1711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11943" h="1711943">
                  <a:moveTo>
                    <a:pt x="1711944" y="855972"/>
                  </a:moveTo>
                  <a:cubicBezTo>
                    <a:pt x="1711944" y="1328712"/>
                    <a:pt x="1328712" y="1711943"/>
                    <a:pt x="855972" y="1711943"/>
                  </a:cubicBezTo>
                  <a:cubicBezTo>
                    <a:pt x="383231" y="1711943"/>
                    <a:pt x="-1" y="1328712"/>
                    <a:pt x="-1" y="855972"/>
                  </a:cubicBezTo>
                  <a:cubicBezTo>
                    <a:pt x="-1" y="383231"/>
                    <a:pt x="383231" y="0"/>
                    <a:pt x="855972" y="0"/>
                  </a:cubicBezTo>
                  <a:cubicBezTo>
                    <a:pt x="1328712" y="0"/>
                    <a:pt x="1711944" y="383232"/>
                    <a:pt x="1711944" y="855972"/>
                  </a:cubicBezTo>
                  <a:close/>
                </a:path>
              </a:pathLst>
            </a:custGeom>
            <a:solidFill>
              <a:schemeClr val="accent3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73" name="Group 72">
              <a:extLst>
                <a:ext uri="{FF2B5EF4-FFF2-40B4-BE49-F238E27FC236}">
                  <a16:creationId xmlns:a16="http://schemas.microsoft.com/office/drawing/2014/main" id="{D74E9371-E231-5900-BBC0-ED024E215A62}"/>
                </a:ext>
              </a:extLst>
            </p:cNvPr>
            <p:cNvGrpSpPr/>
            <p:nvPr/>
          </p:nvGrpSpPr>
          <p:grpSpPr>
            <a:xfrm>
              <a:off x="8611178" y="6769427"/>
              <a:ext cx="1987332" cy="1987331"/>
              <a:chOff x="8611178" y="6769427"/>
              <a:chExt cx="1987332" cy="1987331"/>
            </a:xfrm>
          </p:grpSpPr>
          <p:sp>
            <p:nvSpPr>
              <p:cNvPr id="74" name="Freeform 73">
                <a:extLst>
                  <a:ext uri="{FF2B5EF4-FFF2-40B4-BE49-F238E27FC236}">
                    <a16:creationId xmlns:a16="http://schemas.microsoft.com/office/drawing/2014/main" id="{A231B939-4436-F4F1-AD9C-4E0A14A1D758}"/>
                  </a:ext>
                </a:extLst>
              </p:cNvPr>
              <p:cNvSpPr/>
              <p:nvPr/>
            </p:nvSpPr>
            <p:spPr>
              <a:xfrm>
                <a:off x="8611178" y="6769427"/>
                <a:ext cx="1987332" cy="1987331"/>
              </a:xfrm>
              <a:custGeom>
                <a:avLst/>
                <a:gdLst>
                  <a:gd name="connsiteX0" fmla="*/ 1459230 w 1459230"/>
                  <a:gd name="connsiteY0" fmla="*/ 729615 h 1459229"/>
                  <a:gd name="connsiteX1" fmla="*/ 729615 w 1459230"/>
                  <a:gd name="connsiteY1" fmla="*/ 1459230 h 1459229"/>
                  <a:gd name="connsiteX2" fmla="*/ 0 w 1459230"/>
                  <a:gd name="connsiteY2" fmla="*/ 729615 h 1459229"/>
                  <a:gd name="connsiteX3" fmla="*/ 729615 w 1459230"/>
                  <a:gd name="connsiteY3" fmla="*/ 0 h 1459229"/>
                  <a:gd name="connsiteX4" fmla="*/ 1459230 w 1459230"/>
                  <a:gd name="connsiteY4" fmla="*/ 729615 h 14592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9230" h="1459229">
                    <a:moveTo>
                      <a:pt x="1459230" y="729615"/>
                    </a:moveTo>
                    <a:cubicBezTo>
                      <a:pt x="1459230" y="1132570"/>
                      <a:pt x="1132570" y="1459230"/>
                      <a:pt x="729615" y="1459230"/>
                    </a:cubicBezTo>
                    <a:cubicBezTo>
                      <a:pt x="326659" y="1459230"/>
                      <a:pt x="0" y="1132570"/>
                      <a:pt x="0" y="729615"/>
                    </a:cubicBezTo>
                    <a:cubicBezTo>
                      <a:pt x="0" y="326660"/>
                      <a:pt x="326659" y="0"/>
                      <a:pt x="729615" y="0"/>
                    </a:cubicBezTo>
                    <a:cubicBezTo>
                      <a:pt x="1132570" y="0"/>
                      <a:pt x="1459230" y="326660"/>
                      <a:pt x="1459230" y="729615"/>
                    </a:cubicBez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75" name="Freeform 74">
                <a:extLst>
                  <a:ext uri="{FF2B5EF4-FFF2-40B4-BE49-F238E27FC236}">
                    <a16:creationId xmlns:a16="http://schemas.microsoft.com/office/drawing/2014/main" id="{70C4CECA-164E-F88B-028D-C466E7F07DC4}"/>
                  </a:ext>
                </a:extLst>
              </p:cNvPr>
              <p:cNvSpPr/>
              <p:nvPr/>
            </p:nvSpPr>
            <p:spPr>
              <a:xfrm rot="18900000">
                <a:off x="8720123" y="6878525"/>
                <a:ext cx="1769383" cy="1769383"/>
              </a:xfrm>
              <a:custGeom>
                <a:avLst/>
                <a:gdLst>
                  <a:gd name="connsiteX0" fmla="*/ 1299198 w 1299197"/>
                  <a:gd name="connsiteY0" fmla="*/ 649599 h 1299197"/>
                  <a:gd name="connsiteX1" fmla="*/ 649598 w 1299197"/>
                  <a:gd name="connsiteY1" fmla="*/ 1299197 h 1299197"/>
                  <a:gd name="connsiteX2" fmla="*/ -1 w 1299197"/>
                  <a:gd name="connsiteY2" fmla="*/ 649599 h 1299197"/>
                  <a:gd name="connsiteX3" fmla="*/ 649598 w 1299197"/>
                  <a:gd name="connsiteY3" fmla="*/ 0 h 1299197"/>
                  <a:gd name="connsiteX4" fmla="*/ 1299198 w 1299197"/>
                  <a:gd name="connsiteY4" fmla="*/ 649599 h 12991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99197" h="1299197">
                    <a:moveTo>
                      <a:pt x="1299198" y="649599"/>
                    </a:moveTo>
                    <a:cubicBezTo>
                      <a:pt x="1299198" y="1008362"/>
                      <a:pt x="1008362" y="1299197"/>
                      <a:pt x="649598" y="1299197"/>
                    </a:cubicBezTo>
                    <a:cubicBezTo>
                      <a:pt x="290835" y="1299197"/>
                      <a:pt x="-1" y="1008362"/>
                      <a:pt x="-1" y="649599"/>
                    </a:cubicBezTo>
                    <a:cubicBezTo>
                      <a:pt x="-1" y="290835"/>
                      <a:pt x="290835" y="0"/>
                      <a:pt x="649598" y="0"/>
                    </a:cubicBezTo>
                    <a:cubicBezTo>
                      <a:pt x="1008362" y="0"/>
                      <a:pt x="1299198" y="290835"/>
                      <a:pt x="1299198" y="649599"/>
                    </a:cubicBezTo>
                    <a:close/>
                  </a:path>
                </a:pathLst>
              </a:custGeom>
              <a:solidFill>
                <a:srgbClr val="FFFFFF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76" name="Group 75">
                <a:extLst>
                  <a:ext uri="{FF2B5EF4-FFF2-40B4-BE49-F238E27FC236}">
                    <a16:creationId xmlns:a16="http://schemas.microsoft.com/office/drawing/2014/main" id="{6DF5E399-DBB5-CA66-C127-3C3DF528771F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8955453" y="7110567"/>
                <a:ext cx="1296002" cy="1296000"/>
                <a:chOff x="5738342" y="3286296"/>
                <a:chExt cx="844932" cy="844931"/>
              </a:xfrm>
            </p:grpSpPr>
            <p:sp>
              <p:nvSpPr>
                <p:cNvPr id="77" name="Oval 76">
                  <a:extLst>
                    <a:ext uri="{FF2B5EF4-FFF2-40B4-BE49-F238E27FC236}">
                      <a16:creationId xmlns:a16="http://schemas.microsoft.com/office/drawing/2014/main" id="{C6495407-75BC-54F0-4A42-F71332D37778}"/>
                    </a:ext>
                  </a:extLst>
                </p:cNvPr>
                <p:cNvSpPr/>
                <p:nvPr/>
              </p:nvSpPr>
              <p:spPr>
                <a:xfrm>
                  <a:off x="5738342" y="3286296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3"/>
                </a:lnRef>
                <a:fillRef idx="3">
                  <a:schemeClr val="accent3"/>
                </a:fillRef>
                <a:effectRef idx="3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8" name="Oval 77">
                  <a:extLst>
                    <a:ext uri="{FF2B5EF4-FFF2-40B4-BE49-F238E27FC236}">
                      <a16:creationId xmlns:a16="http://schemas.microsoft.com/office/drawing/2014/main" id="{CA0FB758-68C4-B05F-F143-2E7589D2A68C}"/>
                    </a:ext>
                  </a:extLst>
                </p:cNvPr>
                <p:cNvSpPr/>
                <p:nvPr/>
              </p:nvSpPr>
              <p:spPr>
                <a:xfrm>
                  <a:off x="5806578" y="3356328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9" name="Freeform: Shape 30">
                  <a:extLst>
                    <a:ext uri="{FF2B5EF4-FFF2-40B4-BE49-F238E27FC236}">
                      <a16:creationId xmlns:a16="http://schemas.microsoft.com/office/drawing/2014/main" id="{C88752DF-2584-D94F-59BB-5F38F302DA4D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000692" y="3528761"/>
                  <a:ext cx="304780" cy="360000"/>
                </a:xfrm>
                <a:custGeom>
                  <a:avLst/>
                  <a:gdLst>
                    <a:gd name="connsiteX0" fmla="*/ 3591916 w 3998519"/>
                    <a:gd name="connsiteY0" fmla="*/ 630326 h 4722952"/>
                    <a:gd name="connsiteX1" fmla="*/ 3998366 w 3998519"/>
                    <a:gd name="connsiteY1" fmla="*/ 1751837 h 4722952"/>
                    <a:gd name="connsiteX2" fmla="*/ 3998519 w 3998519"/>
                    <a:gd name="connsiteY2" fmla="*/ 2029815 h 4722952"/>
                    <a:gd name="connsiteX3" fmla="*/ 3161462 w 3998519"/>
                    <a:gd name="connsiteY3" fmla="*/ 3661105 h 4722952"/>
                    <a:gd name="connsiteX4" fmla="*/ 3161462 w 3998519"/>
                    <a:gd name="connsiteY4" fmla="*/ 4722952 h 4722952"/>
                    <a:gd name="connsiteX5" fmla="*/ 3009062 w 3998519"/>
                    <a:gd name="connsiteY5" fmla="*/ 4722952 h 4722952"/>
                    <a:gd name="connsiteX6" fmla="*/ 3009062 w 3998519"/>
                    <a:gd name="connsiteY6" fmla="*/ 3581476 h 4722952"/>
                    <a:gd name="connsiteX7" fmla="*/ 3042056 w 3998519"/>
                    <a:gd name="connsiteY7" fmla="*/ 3558768 h 4722952"/>
                    <a:gd name="connsiteX8" fmla="*/ 3846119 w 3998519"/>
                    <a:gd name="connsiteY8" fmla="*/ 2029967 h 4722952"/>
                    <a:gd name="connsiteX9" fmla="*/ 3845966 w 3998519"/>
                    <a:gd name="connsiteY9" fmla="*/ 1827809 h 4722952"/>
                    <a:gd name="connsiteX10" fmla="*/ 3613937 w 3998519"/>
                    <a:gd name="connsiteY10" fmla="*/ 1827428 h 4722952"/>
                    <a:gd name="connsiteX11" fmla="*/ 2407158 w 3998519"/>
                    <a:gd name="connsiteY11" fmla="*/ 3112465 h 4722952"/>
                    <a:gd name="connsiteX12" fmla="*/ 2389479 w 3998519"/>
                    <a:gd name="connsiteY12" fmla="*/ 2961132 h 4722952"/>
                    <a:gd name="connsiteX13" fmla="*/ 3465119 w 3998519"/>
                    <a:gd name="connsiteY13" fmla="*/ 1751152 h 4722952"/>
                    <a:gd name="connsiteX14" fmla="*/ 3393033 w 3998519"/>
                    <a:gd name="connsiteY14" fmla="*/ 1339062 h 4722952"/>
                    <a:gd name="connsiteX15" fmla="*/ 3118028 w 3998519"/>
                    <a:gd name="connsiteY15" fmla="*/ 1476527 h 4722952"/>
                    <a:gd name="connsiteX16" fmla="*/ 3160319 w 3998519"/>
                    <a:gd name="connsiteY16" fmla="*/ 1751152 h 4722952"/>
                    <a:gd name="connsiteX17" fmla="*/ 2999079 w 3998519"/>
                    <a:gd name="connsiteY17" fmla="*/ 2269235 h 4722952"/>
                    <a:gd name="connsiteX18" fmla="*/ 2873654 w 3998519"/>
                    <a:gd name="connsiteY18" fmla="*/ 2182748 h 4722952"/>
                    <a:gd name="connsiteX19" fmla="*/ 2951150 w 3998519"/>
                    <a:gd name="connsiteY19" fmla="*/ 2039111 h 4722952"/>
                    <a:gd name="connsiteX20" fmla="*/ 2668219 w 3998519"/>
                    <a:gd name="connsiteY20" fmla="*/ 1925954 h 4722952"/>
                    <a:gd name="connsiteX21" fmla="*/ 2245919 w 3998519"/>
                    <a:gd name="connsiteY21" fmla="*/ 2208352 h 4722952"/>
                    <a:gd name="connsiteX22" fmla="*/ 1827276 w 3998519"/>
                    <a:gd name="connsiteY22" fmla="*/ 1934184 h 4722952"/>
                    <a:gd name="connsiteX23" fmla="*/ 1966874 w 3998519"/>
                    <a:gd name="connsiteY23" fmla="*/ 1872995 h 4722952"/>
                    <a:gd name="connsiteX24" fmla="*/ 2245919 w 3998519"/>
                    <a:gd name="connsiteY24" fmla="*/ 2055952 h 4722952"/>
                    <a:gd name="connsiteX25" fmla="*/ 2550719 w 3998519"/>
                    <a:gd name="connsiteY25" fmla="*/ 1751152 h 4722952"/>
                    <a:gd name="connsiteX26" fmla="*/ 2245919 w 3998519"/>
                    <a:gd name="connsiteY26" fmla="*/ 1446352 h 4722952"/>
                    <a:gd name="connsiteX27" fmla="*/ 1966874 w 3998519"/>
                    <a:gd name="connsiteY27" fmla="*/ 1629384 h 4722952"/>
                    <a:gd name="connsiteX28" fmla="*/ 1827276 w 3998519"/>
                    <a:gd name="connsiteY28" fmla="*/ 1568195 h 4722952"/>
                    <a:gd name="connsiteX29" fmla="*/ 2245919 w 3998519"/>
                    <a:gd name="connsiteY29" fmla="*/ 1293952 h 4722952"/>
                    <a:gd name="connsiteX30" fmla="*/ 2703119 w 3998519"/>
                    <a:gd name="connsiteY30" fmla="*/ 1751152 h 4722952"/>
                    <a:gd name="connsiteX31" fmla="*/ 2701899 w 3998519"/>
                    <a:gd name="connsiteY31" fmla="*/ 1775231 h 4722952"/>
                    <a:gd name="connsiteX32" fmla="*/ 2994279 w 3998519"/>
                    <a:gd name="connsiteY32" fmla="*/ 1892198 h 4722952"/>
                    <a:gd name="connsiteX33" fmla="*/ 3007919 w 3998519"/>
                    <a:gd name="connsiteY33" fmla="*/ 1751152 h 4722952"/>
                    <a:gd name="connsiteX34" fmla="*/ 2245919 w 3998519"/>
                    <a:gd name="connsiteY34" fmla="*/ 989152 h 4722952"/>
                    <a:gd name="connsiteX35" fmla="*/ 1814322 w 3998519"/>
                    <a:gd name="connsiteY35" fmla="*/ 1123416 h 4722952"/>
                    <a:gd name="connsiteX36" fmla="*/ 1727835 w 3998519"/>
                    <a:gd name="connsiteY36" fmla="*/ 997991 h 4722952"/>
                    <a:gd name="connsiteX37" fmla="*/ 2245919 w 3998519"/>
                    <a:gd name="connsiteY37" fmla="*/ 836752 h 4722952"/>
                    <a:gd name="connsiteX38" fmla="*/ 3059354 w 3998519"/>
                    <a:gd name="connsiteY38" fmla="*/ 1335404 h 4722952"/>
                    <a:gd name="connsiteX39" fmla="*/ 3331692 w 3998519"/>
                    <a:gd name="connsiteY39" fmla="*/ 1199235 h 4722952"/>
                    <a:gd name="connsiteX40" fmla="*/ 3202762 w 3998519"/>
                    <a:gd name="connsiteY40" fmla="*/ 997153 h 4722952"/>
                    <a:gd name="connsiteX41" fmla="*/ 3322396 w 3998519"/>
                    <a:gd name="connsiteY41" fmla="*/ 902817 h 4722952"/>
                    <a:gd name="connsiteX42" fmla="*/ 3614394 w 3998519"/>
                    <a:gd name="connsiteY42" fmla="*/ 1675104 h 4722952"/>
                    <a:gd name="connsiteX43" fmla="*/ 3842614 w 3998519"/>
                    <a:gd name="connsiteY43" fmla="*/ 1675485 h 4722952"/>
                    <a:gd name="connsiteX44" fmla="*/ 3474949 w 3998519"/>
                    <a:gd name="connsiteY44" fmla="*/ 727938 h 4722952"/>
                    <a:gd name="connsiteX45" fmla="*/ 2247214 w 3998519"/>
                    <a:gd name="connsiteY45" fmla="*/ 0 h 4722952"/>
                    <a:gd name="connsiteX46" fmla="*/ 2269388 w 3998519"/>
                    <a:gd name="connsiteY46" fmla="*/ 152 h 4722952"/>
                    <a:gd name="connsiteX47" fmla="*/ 3366668 w 3998519"/>
                    <a:gd name="connsiteY47" fmla="*/ 405003 h 4722952"/>
                    <a:gd name="connsiteX48" fmla="*/ 3269209 w 3998519"/>
                    <a:gd name="connsiteY48" fmla="*/ 522122 h 4722952"/>
                    <a:gd name="connsiteX49" fmla="*/ 2322119 w 3998519"/>
                    <a:gd name="connsiteY49" fmla="*/ 155600 h 4722952"/>
                    <a:gd name="connsiteX50" fmla="*/ 2322119 w 3998519"/>
                    <a:gd name="connsiteY50" fmla="*/ 382676 h 4722952"/>
                    <a:gd name="connsiteX51" fmla="*/ 3094253 w 3998519"/>
                    <a:gd name="connsiteY51" fmla="*/ 674675 h 4722952"/>
                    <a:gd name="connsiteX52" fmla="*/ 2999918 w 3998519"/>
                    <a:gd name="connsiteY52" fmla="*/ 794309 h 4722952"/>
                    <a:gd name="connsiteX53" fmla="*/ 2245919 w 3998519"/>
                    <a:gd name="connsiteY53" fmla="*/ 531952 h 4722952"/>
                    <a:gd name="connsiteX54" fmla="*/ 1026719 w 3998519"/>
                    <a:gd name="connsiteY54" fmla="*/ 1751152 h 4722952"/>
                    <a:gd name="connsiteX55" fmla="*/ 1723720 w 3998519"/>
                    <a:gd name="connsiteY55" fmla="*/ 2851328 h 4722952"/>
                    <a:gd name="connsiteX56" fmla="*/ 1837106 w 3998519"/>
                    <a:gd name="connsiteY56" fmla="*/ 2567940 h 4722952"/>
                    <a:gd name="connsiteX57" fmla="*/ 1331519 w 3998519"/>
                    <a:gd name="connsiteY57" fmla="*/ 1751152 h 4722952"/>
                    <a:gd name="connsiteX58" fmla="*/ 1492758 w 3998519"/>
                    <a:gd name="connsiteY58" fmla="*/ 1232992 h 4722952"/>
                    <a:gd name="connsiteX59" fmla="*/ 1618259 w 3998519"/>
                    <a:gd name="connsiteY59" fmla="*/ 1319479 h 4722952"/>
                    <a:gd name="connsiteX60" fmla="*/ 1483919 w 3998519"/>
                    <a:gd name="connsiteY60" fmla="*/ 1751152 h 4722952"/>
                    <a:gd name="connsiteX61" fmla="*/ 2245919 w 3998519"/>
                    <a:gd name="connsiteY61" fmla="*/ 2513152 h 4722952"/>
                    <a:gd name="connsiteX62" fmla="*/ 2677516 w 3998519"/>
                    <a:gd name="connsiteY62" fmla="*/ 2378888 h 4722952"/>
                    <a:gd name="connsiteX63" fmla="*/ 2764002 w 3998519"/>
                    <a:gd name="connsiteY63" fmla="*/ 2504313 h 4722952"/>
                    <a:gd name="connsiteX64" fmla="*/ 2245919 w 3998519"/>
                    <a:gd name="connsiteY64" fmla="*/ 2665552 h 4722952"/>
                    <a:gd name="connsiteX65" fmla="*/ 1978228 w 3998519"/>
                    <a:gd name="connsiteY65" fmla="*/ 2625471 h 4722952"/>
                    <a:gd name="connsiteX66" fmla="*/ 1865071 w 3998519"/>
                    <a:gd name="connsiteY66" fmla="*/ 2908401 h 4722952"/>
                    <a:gd name="connsiteX67" fmla="*/ 2102358 w 3998519"/>
                    <a:gd name="connsiteY67" fmla="*/ 2961132 h 4722952"/>
                    <a:gd name="connsiteX68" fmla="*/ 2084679 w 3998519"/>
                    <a:gd name="connsiteY68" fmla="*/ 3112465 h 4722952"/>
                    <a:gd name="connsiteX69" fmla="*/ 874319 w 3998519"/>
                    <a:gd name="connsiteY69" fmla="*/ 1751152 h 4722952"/>
                    <a:gd name="connsiteX70" fmla="*/ 2169719 w 3998519"/>
                    <a:gd name="connsiteY70" fmla="*/ 383438 h 4722952"/>
                    <a:gd name="connsiteX71" fmla="*/ 2169719 w 3998519"/>
                    <a:gd name="connsiteY71" fmla="*/ 155829 h 4722952"/>
                    <a:gd name="connsiteX72" fmla="*/ 680390 w 3998519"/>
                    <a:gd name="connsiteY72" fmla="*/ 1433627 h 4722952"/>
                    <a:gd name="connsiteX73" fmla="*/ 669874 w 3998519"/>
                    <a:gd name="connsiteY73" fmla="*/ 2020748 h 4722952"/>
                    <a:gd name="connsiteX74" fmla="*/ 674370 w 3998519"/>
                    <a:gd name="connsiteY74" fmla="*/ 2047265 h 4722952"/>
                    <a:gd name="connsiteX75" fmla="*/ 227000 w 3998519"/>
                    <a:gd name="connsiteY75" fmla="*/ 2847365 h 4722952"/>
                    <a:gd name="connsiteX76" fmla="*/ 721842 w 3998519"/>
                    <a:gd name="connsiteY76" fmla="*/ 2989097 h 4722952"/>
                    <a:gd name="connsiteX77" fmla="*/ 723062 w 3998519"/>
                    <a:gd name="connsiteY77" fmla="*/ 3884752 h 4722952"/>
                    <a:gd name="connsiteX78" fmla="*/ 1485138 w 3998519"/>
                    <a:gd name="connsiteY78" fmla="*/ 3884752 h 4722952"/>
                    <a:gd name="connsiteX79" fmla="*/ 1485138 w 3998519"/>
                    <a:gd name="connsiteY79" fmla="*/ 4722952 h 4722952"/>
                    <a:gd name="connsiteX80" fmla="*/ 1332738 w 3998519"/>
                    <a:gd name="connsiteY80" fmla="*/ 4722952 h 4722952"/>
                    <a:gd name="connsiteX81" fmla="*/ 1332738 w 3998519"/>
                    <a:gd name="connsiteY81" fmla="*/ 4037152 h 4722952"/>
                    <a:gd name="connsiteX82" fmla="*/ 570814 w 3998519"/>
                    <a:gd name="connsiteY82" fmla="*/ 4037152 h 4722952"/>
                    <a:gd name="connsiteX83" fmla="*/ 569595 w 3998519"/>
                    <a:gd name="connsiteY83" fmla="*/ 3104007 h 4722952"/>
                    <a:gd name="connsiteX84" fmla="*/ 0 w 3998519"/>
                    <a:gd name="connsiteY84" fmla="*/ 2940939 h 4722952"/>
                    <a:gd name="connsiteX85" fmla="*/ 515264 w 3998519"/>
                    <a:gd name="connsiteY85" fmla="*/ 2019452 h 4722952"/>
                    <a:gd name="connsiteX86" fmla="*/ 531266 w 3998519"/>
                    <a:gd name="connsiteY86" fmla="*/ 1401927 h 4722952"/>
                    <a:gd name="connsiteX87" fmla="*/ 2247214 w 3998519"/>
                    <a:gd name="connsiteY87" fmla="*/ 0 h 47229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</a:cxnLst>
                  <a:rect l="l" t="t" r="r" b="b"/>
                  <a:pathLst>
                    <a:path w="3998519" h="4722952">
                      <a:moveTo>
                        <a:pt x="3591916" y="630326"/>
                      </a:moveTo>
                      <a:cubicBezTo>
                        <a:pt x="3854043" y="944422"/>
                        <a:pt x="3998366" y="1342796"/>
                        <a:pt x="3998366" y="1751837"/>
                      </a:cubicBezTo>
                      <a:lnTo>
                        <a:pt x="3998519" y="2029815"/>
                      </a:lnTo>
                      <a:cubicBezTo>
                        <a:pt x="3998976" y="2677058"/>
                        <a:pt x="3686861" y="3283762"/>
                        <a:pt x="3161462" y="3661105"/>
                      </a:cubicBezTo>
                      <a:lnTo>
                        <a:pt x="3161462" y="4722952"/>
                      </a:lnTo>
                      <a:lnTo>
                        <a:pt x="3009062" y="4722952"/>
                      </a:lnTo>
                      <a:lnTo>
                        <a:pt x="3009062" y="3581476"/>
                      </a:lnTo>
                      <a:lnTo>
                        <a:pt x="3042056" y="3558768"/>
                      </a:lnTo>
                      <a:cubicBezTo>
                        <a:pt x="3545967" y="3211906"/>
                        <a:pt x="3846576" y="2640405"/>
                        <a:pt x="3846119" y="2029967"/>
                      </a:cubicBezTo>
                      <a:lnTo>
                        <a:pt x="3845966" y="1827809"/>
                      </a:lnTo>
                      <a:lnTo>
                        <a:pt x="3613937" y="1827428"/>
                      </a:lnTo>
                      <a:cubicBezTo>
                        <a:pt x="3577361" y="2488539"/>
                        <a:pt x="3071698" y="3034512"/>
                        <a:pt x="2407158" y="3112465"/>
                      </a:cubicBezTo>
                      <a:lnTo>
                        <a:pt x="2389479" y="2961132"/>
                      </a:lnTo>
                      <a:cubicBezTo>
                        <a:pt x="3002737" y="2889199"/>
                        <a:pt x="3465119" y="2368905"/>
                        <a:pt x="3465119" y="1751152"/>
                      </a:cubicBezTo>
                      <a:cubicBezTo>
                        <a:pt x="3465119" y="1608429"/>
                        <a:pt x="3440277" y="1469821"/>
                        <a:pt x="3393033" y="1339062"/>
                      </a:cubicBezTo>
                      <a:lnTo>
                        <a:pt x="3118028" y="1476527"/>
                      </a:lnTo>
                      <a:cubicBezTo>
                        <a:pt x="3145383" y="1563242"/>
                        <a:pt x="3160319" y="1655444"/>
                        <a:pt x="3160319" y="1751152"/>
                      </a:cubicBezTo>
                      <a:cubicBezTo>
                        <a:pt x="3160319" y="1936927"/>
                        <a:pt x="3104616" y="2116150"/>
                        <a:pt x="2999079" y="2269235"/>
                      </a:cubicBezTo>
                      <a:lnTo>
                        <a:pt x="2873654" y="2182748"/>
                      </a:lnTo>
                      <a:cubicBezTo>
                        <a:pt x="2904896" y="2137409"/>
                        <a:pt x="2930576" y="2089251"/>
                        <a:pt x="2951150" y="2039111"/>
                      </a:cubicBezTo>
                      <a:lnTo>
                        <a:pt x="2668219" y="1925954"/>
                      </a:lnTo>
                      <a:cubicBezTo>
                        <a:pt x="2599410" y="2091537"/>
                        <a:pt x="2436114" y="2208352"/>
                        <a:pt x="2245919" y="2208352"/>
                      </a:cubicBezTo>
                      <a:cubicBezTo>
                        <a:pt x="2064486" y="2208352"/>
                        <a:pt x="1900199" y="2100681"/>
                        <a:pt x="1827276" y="1934184"/>
                      </a:cubicBezTo>
                      <a:lnTo>
                        <a:pt x="1966874" y="1872995"/>
                      </a:lnTo>
                      <a:cubicBezTo>
                        <a:pt x="2015566" y="1984171"/>
                        <a:pt x="2125065" y="2055952"/>
                        <a:pt x="2245919" y="2055952"/>
                      </a:cubicBezTo>
                      <a:cubicBezTo>
                        <a:pt x="2414016" y="2055952"/>
                        <a:pt x="2550719" y="1919249"/>
                        <a:pt x="2550719" y="1751152"/>
                      </a:cubicBezTo>
                      <a:cubicBezTo>
                        <a:pt x="2550719" y="1583054"/>
                        <a:pt x="2414016" y="1446352"/>
                        <a:pt x="2245919" y="1446352"/>
                      </a:cubicBezTo>
                      <a:cubicBezTo>
                        <a:pt x="2125065" y="1446352"/>
                        <a:pt x="2015566" y="1518132"/>
                        <a:pt x="1966874" y="1629384"/>
                      </a:cubicBezTo>
                      <a:lnTo>
                        <a:pt x="1827276" y="1568195"/>
                      </a:lnTo>
                      <a:cubicBezTo>
                        <a:pt x="1900199" y="1401622"/>
                        <a:pt x="2064486" y="1293952"/>
                        <a:pt x="2245919" y="1293952"/>
                      </a:cubicBezTo>
                      <a:cubicBezTo>
                        <a:pt x="2498065" y="1293952"/>
                        <a:pt x="2703119" y="1499006"/>
                        <a:pt x="2703119" y="1751152"/>
                      </a:cubicBezTo>
                      <a:cubicBezTo>
                        <a:pt x="2703119" y="1759305"/>
                        <a:pt x="2702357" y="1767230"/>
                        <a:pt x="2701899" y="1775231"/>
                      </a:cubicBezTo>
                      <a:lnTo>
                        <a:pt x="2994279" y="1892198"/>
                      </a:lnTo>
                      <a:cubicBezTo>
                        <a:pt x="3002966" y="1846021"/>
                        <a:pt x="3007919" y="1798929"/>
                        <a:pt x="3007919" y="1751152"/>
                      </a:cubicBezTo>
                      <a:cubicBezTo>
                        <a:pt x="3007919" y="1330985"/>
                        <a:pt x="2666085" y="989152"/>
                        <a:pt x="2245919" y="989152"/>
                      </a:cubicBezTo>
                      <a:cubicBezTo>
                        <a:pt x="2091080" y="989152"/>
                        <a:pt x="1941881" y="1035557"/>
                        <a:pt x="1814322" y="1123416"/>
                      </a:cubicBezTo>
                      <a:lnTo>
                        <a:pt x="1727835" y="997991"/>
                      </a:lnTo>
                      <a:cubicBezTo>
                        <a:pt x="1880921" y="892454"/>
                        <a:pt x="2060143" y="836752"/>
                        <a:pt x="2245919" y="836752"/>
                      </a:cubicBezTo>
                      <a:cubicBezTo>
                        <a:pt x="2600401" y="836752"/>
                        <a:pt x="2907640" y="1039825"/>
                        <a:pt x="3059354" y="1335404"/>
                      </a:cubicBezTo>
                      <a:lnTo>
                        <a:pt x="3331692" y="1199235"/>
                      </a:lnTo>
                      <a:cubicBezTo>
                        <a:pt x="3295574" y="1128750"/>
                        <a:pt x="3253054" y="1060932"/>
                        <a:pt x="3202762" y="997153"/>
                      </a:cubicBezTo>
                      <a:lnTo>
                        <a:pt x="3322396" y="902817"/>
                      </a:lnTo>
                      <a:cubicBezTo>
                        <a:pt x="3499637" y="1127378"/>
                        <a:pt x="3599078" y="1393088"/>
                        <a:pt x="3614394" y="1675104"/>
                      </a:cubicBezTo>
                      <a:lnTo>
                        <a:pt x="3842614" y="1675485"/>
                      </a:lnTo>
                      <a:cubicBezTo>
                        <a:pt x="3825926" y="1329080"/>
                        <a:pt x="3697833" y="995095"/>
                        <a:pt x="3474949" y="727938"/>
                      </a:cubicBezTo>
                      <a:close/>
                      <a:moveTo>
                        <a:pt x="2247214" y="0"/>
                      </a:moveTo>
                      <a:cubicBezTo>
                        <a:pt x="2254606" y="0"/>
                        <a:pt x="2261921" y="76"/>
                        <a:pt x="2269388" y="152"/>
                      </a:cubicBezTo>
                      <a:cubicBezTo>
                        <a:pt x="2669667" y="5258"/>
                        <a:pt x="3059354" y="149123"/>
                        <a:pt x="3366668" y="405003"/>
                      </a:cubicBezTo>
                      <a:lnTo>
                        <a:pt x="3269209" y="522122"/>
                      </a:lnTo>
                      <a:cubicBezTo>
                        <a:pt x="3002661" y="300228"/>
                        <a:pt x="2668143" y="172059"/>
                        <a:pt x="2322119" y="155600"/>
                      </a:cubicBezTo>
                      <a:lnTo>
                        <a:pt x="2322119" y="382676"/>
                      </a:lnTo>
                      <a:cubicBezTo>
                        <a:pt x="2604059" y="398069"/>
                        <a:pt x="2869768" y="497510"/>
                        <a:pt x="3094253" y="674675"/>
                      </a:cubicBezTo>
                      <a:lnTo>
                        <a:pt x="2999918" y="794309"/>
                      </a:lnTo>
                      <a:cubicBezTo>
                        <a:pt x="2782367" y="622630"/>
                        <a:pt x="2521610" y="531952"/>
                        <a:pt x="2245919" y="531952"/>
                      </a:cubicBezTo>
                      <a:cubicBezTo>
                        <a:pt x="1573682" y="531952"/>
                        <a:pt x="1026719" y="1078916"/>
                        <a:pt x="1026719" y="1751152"/>
                      </a:cubicBezTo>
                      <a:cubicBezTo>
                        <a:pt x="1026719" y="2233117"/>
                        <a:pt x="1308811" y="2654655"/>
                        <a:pt x="1723720" y="2851328"/>
                      </a:cubicBezTo>
                      <a:lnTo>
                        <a:pt x="1837106" y="2567940"/>
                      </a:lnTo>
                      <a:cubicBezTo>
                        <a:pt x="1537868" y="2417521"/>
                        <a:pt x="1331519" y="2108378"/>
                        <a:pt x="1331519" y="1751152"/>
                      </a:cubicBezTo>
                      <a:cubicBezTo>
                        <a:pt x="1331519" y="1565376"/>
                        <a:pt x="1387221" y="1386154"/>
                        <a:pt x="1492758" y="1232992"/>
                      </a:cubicBezTo>
                      <a:lnTo>
                        <a:pt x="1618259" y="1319479"/>
                      </a:lnTo>
                      <a:cubicBezTo>
                        <a:pt x="1530324" y="1447114"/>
                        <a:pt x="1483919" y="1596390"/>
                        <a:pt x="1483919" y="1751152"/>
                      </a:cubicBezTo>
                      <a:cubicBezTo>
                        <a:pt x="1483919" y="2171319"/>
                        <a:pt x="1825752" y="2513152"/>
                        <a:pt x="2245919" y="2513152"/>
                      </a:cubicBezTo>
                      <a:cubicBezTo>
                        <a:pt x="2400757" y="2513152"/>
                        <a:pt x="2549957" y="2466746"/>
                        <a:pt x="2677516" y="2378888"/>
                      </a:cubicBezTo>
                      <a:lnTo>
                        <a:pt x="2764002" y="2504313"/>
                      </a:lnTo>
                      <a:cubicBezTo>
                        <a:pt x="2610917" y="2609850"/>
                        <a:pt x="2431694" y="2665552"/>
                        <a:pt x="2245919" y="2665552"/>
                      </a:cubicBezTo>
                      <a:cubicBezTo>
                        <a:pt x="2152802" y="2665552"/>
                        <a:pt x="2062962" y="2651379"/>
                        <a:pt x="1978228" y="2625471"/>
                      </a:cubicBezTo>
                      <a:lnTo>
                        <a:pt x="1865071" y="2908401"/>
                      </a:lnTo>
                      <a:cubicBezTo>
                        <a:pt x="1941042" y="2933243"/>
                        <a:pt x="2020214" y="2951531"/>
                        <a:pt x="2102358" y="2961132"/>
                      </a:cubicBezTo>
                      <a:lnTo>
                        <a:pt x="2084679" y="3112465"/>
                      </a:lnTo>
                      <a:cubicBezTo>
                        <a:pt x="1394612" y="3031541"/>
                        <a:pt x="874319" y="2446249"/>
                        <a:pt x="874319" y="1751152"/>
                      </a:cubicBezTo>
                      <a:cubicBezTo>
                        <a:pt x="874319" y="1020623"/>
                        <a:pt x="1448943" y="423291"/>
                        <a:pt x="2169719" y="383438"/>
                      </a:cubicBezTo>
                      <a:lnTo>
                        <a:pt x="2169719" y="155829"/>
                      </a:lnTo>
                      <a:cubicBezTo>
                        <a:pt x="1451076" y="191262"/>
                        <a:pt x="833171" y="714070"/>
                        <a:pt x="680390" y="1433627"/>
                      </a:cubicBezTo>
                      <a:cubicBezTo>
                        <a:pt x="639699" y="1624736"/>
                        <a:pt x="636270" y="1822323"/>
                        <a:pt x="669874" y="2020748"/>
                      </a:cubicBezTo>
                      <a:lnTo>
                        <a:pt x="674370" y="2047265"/>
                      </a:lnTo>
                      <a:lnTo>
                        <a:pt x="227000" y="2847365"/>
                      </a:lnTo>
                      <a:lnTo>
                        <a:pt x="721842" y="2989097"/>
                      </a:lnTo>
                      <a:lnTo>
                        <a:pt x="723062" y="3884752"/>
                      </a:lnTo>
                      <a:lnTo>
                        <a:pt x="1485138" y="3884752"/>
                      </a:lnTo>
                      <a:lnTo>
                        <a:pt x="1485138" y="4722952"/>
                      </a:lnTo>
                      <a:lnTo>
                        <a:pt x="1332738" y="4722952"/>
                      </a:lnTo>
                      <a:lnTo>
                        <a:pt x="1332738" y="4037152"/>
                      </a:lnTo>
                      <a:lnTo>
                        <a:pt x="570814" y="4037152"/>
                      </a:lnTo>
                      <a:lnTo>
                        <a:pt x="569595" y="3104007"/>
                      </a:lnTo>
                      <a:lnTo>
                        <a:pt x="0" y="2940939"/>
                      </a:lnTo>
                      <a:lnTo>
                        <a:pt x="515264" y="2019452"/>
                      </a:lnTo>
                      <a:cubicBezTo>
                        <a:pt x="483184" y="1810893"/>
                        <a:pt x="488518" y="1603324"/>
                        <a:pt x="531266" y="1401927"/>
                      </a:cubicBezTo>
                      <a:cubicBezTo>
                        <a:pt x="704545" y="586359"/>
                        <a:pt x="1424102" y="0"/>
                        <a:pt x="2247214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2400"/>
                </a:p>
              </p:txBody>
            </p:sp>
          </p:grpSp>
        </p:grp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3EB791DA-804F-0A88-EDEF-FFAA661CF84B}"/>
              </a:ext>
            </a:extLst>
          </p:cNvPr>
          <p:cNvGrpSpPr>
            <a:grpSpLocks noChangeAspect="1"/>
          </p:cNvGrpSpPr>
          <p:nvPr/>
        </p:nvGrpSpPr>
        <p:grpSpPr>
          <a:xfrm>
            <a:off x="7284176" y="6702554"/>
            <a:ext cx="1907205" cy="1908000"/>
            <a:chOff x="6595018" y="9790782"/>
            <a:chExt cx="2332583" cy="2333543"/>
          </a:xfrm>
        </p:grpSpPr>
        <p:sp>
          <p:nvSpPr>
            <p:cNvPr id="81" name="Freeform 80">
              <a:extLst>
                <a:ext uri="{FF2B5EF4-FFF2-40B4-BE49-F238E27FC236}">
                  <a16:creationId xmlns:a16="http://schemas.microsoft.com/office/drawing/2014/main" id="{53A53972-35A6-43EC-A59A-9E059E6F6E2D}"/>
                </a:ext>
              </a:extLst>
            </p:cNvPr>
            <p:cNvSpPr/>
            <p:nvPr/>
          </p:nvSpPr>
          <p:spPr>
            <a:xfrm>
              <a:off x="6595018" y="9790782"/>
              <a:ext cx="2332583" cy="2333543"/>
            </a:xfrm>
            <a:custGeom>
              <a:avLst/>
              <a:gdLst>
                <a:gd name="connsiteX0" fmla="*/ 1597872 w 1712736"/>
                <a:gd name="connsiteY0" fmla="*/ 428202 h 1713441"/>
                <a:gd name="connsiteX1" fmla="*/ 1077807 w 1712736"/>
                <a:gd name="connsiteY1" fmla="*/ 29422 h 1713441"/>
                <a:gd name="connsiteX2" fmla="*/ 428202 w 1712736"/>
                <a:gd name="connsiteY2" fmla="*/ 115147 h 1713441"/>
                <a:gd name="connsiteX3" fmla="*/ 29422 w 1712736"/>
                <a:gd name="connsiteY3" fmla="*/ 635211 h 1713441"/>
                <a:gd name="connsiteX4" fmla="*/ 115147 w 1712736"/>
                <a:gd name="connsiteY4" fmla="*/ 1284817 h 1713441"/>
                <a:gd name="connsiteX5" fmla="*/ 635211 w 1712736"/>
                <a:gd name="connsiteY5" fmla="*/ 1683596 h 1713441"/>
                <a:gd name="connsiteX6" fmla="*/ 858097 w 1712736"/>
                <a:gd name="connsiteY6" fmla="*/ 1713442 h 1713441"/>
                <a:gd name="connsiteX7" fmla="*/ 1284817 w 1712736"/>
                <a:gd name="connsiteY7" fmla="*/ 1598507 h 1713441"/>
                <a:gd name="connsiteX8" fmla="*/ 1683597 w 1712736"/>
                <a:gd name="connsiteY8" fmla="*/ 1078442 h 1713441"/>
                <a:gd name="connsiteX9" fmla="*/ 1597872 w 1712736"/>
                <a:gd name="connsiteY9" fmla="*/ 428202 h 17134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712736" h="1713441">
                  <a:moveTo>
                    <a:pt x="1597872" y="428202"/>
                  </a:moveTo>
                  <a:cubicBezTo>
                    <a:pt x="1483572" y="230081"/>
                    <a:pt x="1298786" y="88477"/>
                    <a:pt x="1077807" y="29422"/>
                  </a:cubicBezTo>
                  <a:cubicBezTo>
                    <a:pt x="856827" y="-29633"/>
                    <a:pt x="626322" y="847"/>
                    <a:pt x="428202" y="115147"/>
                  </a:cubicBezTo>
                  <a:cubicBezTo>
                    <a:pt x="230082" y="229447"/>
                    <a:pt x="88477" y="414231"/>
                    <a:pt x="29422" y="635211"/>
                  </a:cubicBezTo>
                  <a:cubicBezTo>
                    <a:pt x="-29633" y="856192"/>
                    <a:pt x="847" y="1086697"/>
                    <a:pt x="115147" y="1284817"/>
                  </a:cubicBezTo>
                  <a:cubicBezTo>
                    <a:pt x="229447" y="1482936"/>
                    <a:pt x="414232" y="1624542"/>
                    <a:pt x="635211" y="1683596"/>
                  </a:cubicBezTo>
                  <a:cubicBezTo>
                    <a:pt x="708872" y="1703282"/>
                    <a:pt x="783802" y="1713442"/>
                    <a:pt x="858097" y="1713442"/>
                  </a:cubicBezTo>
                  <a:cubicBezTo>
                    <a:pt x="1006686" y="1713442"/>
                    <a:pt x="1152736" y="1674707"/>
                    <a:pt x="1284817" y="1598507"/>
                  </a:cubicBezTo>
                  <a:cubicBezTo>
                    <a:pt x="1482936" y="1484207"/>
                    <a:pt x="1624542" y="1299422"/>
                    <a:pt x="1683597" y="1078442"/>
                  </a:cubicBezTo>
                  <a:cubicBezTo>
                    <a:pt x="1742017" y="856827"/>
                    <a:pt x="1712172" y="626322"/>
                    <a:pt x="1597872" y="428202"/>
                  </a:cubicBezTo>
                  <a:close/>
                </a:path>
              </a:pathLst>
            </a:custGeom>
            <a:solidFill>
              <a:schemeClr val="accent4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2" name="Freeform 81">
              <a:extLst>
                <a:ext uri="{FF2B5EF4-FFF2-40B4-BE49-F238E27FC236}">
                  <a16:creationId xmlns:a16="http://schemas.microsoft.com/office/drawing/2014/main" id="{336E7B29-3AD7-52A6-6E2D-F82A0C43A7AD}"/>
                </a:ext>
              </a:extLst>
            </p:cNvPr>
            <p:cNvSpPr/>
            <p:nvPr/>
          </p:nvSpPr>
          <p:spPr>
            <a:xfrm rot="18900000">
              <a:off x="6766991" y="9963129"/>
              <a:ext cx="1987313" cy="1987313"/>
            </a:xfrm>
            <a:custGeom>
              <a:avLst/>
              <a:gdLst>
                <a:gd name="connsiteX0" fmla="*/ 1459216 w 1459216"/>
                <a:gd name="connsiteY0" fmla="*/ 729608 h 1459216"/>
                <a:gd name="connsiteX1" fmla="*/ 729608 w 1459216"/>
                <a:gd name="connsiteY1" fmla="*/ 1459216 h 1459216"/>
                <a:gd name="connsiteX2" fmla="*/ 0 w 1459216"/>
                <a:gd name="connsiteY2" fmla="*/ 729608 h 1459216"/>
                <a:gd name="connsiteX3" fmla="*/ 729608 w 1459216"/>
                <a:gd name="connsiteY3" fmla="*/ 0 h 1459216"/>
                <a:gd name="connsiteX4" fmla="*/ 1459216 w 1459216"/>
                <a:gd name="connsiteY4" fmla="*/ 729608 h 1459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16" h="1459216">
                  <a:moveTo>
                    <a:pt x="1459216" y="729608"/>
                  </a:moveTo>
                  <a:cubicBezTo>
                    <a:pt x="1459216" y="1132560"/>
                    <a:pt x="1132559" y="1459216"/>
                    <a:pt x="729608" y="1459216"/>
                  </a:cubicBezTo>
                  <a:cubicBezTo>
                    <a:pt x="326657" y="1459216"/>
                    <a:pt x="0" y="1132560"/>
                    <a:pt x="0" y="729608"/>
                  </a:cubicBezTo>
                  <a:cubicBezTo>
                    <a:pt x="0" y="326657"/>
                    <a:pt x="326657" y="0"/>
                    <a:pt x="729608" y="0"/>
                  </a:cubicBezTo>
                  <a:cubicBezTo>
                    <a:pt x="1132559" y="0"/>
                    <a:pt x="1459216" y="326657"/>
                    <a:pt x="1459216" y="729608"/>
                  </a:cubicBez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541BE4C9-DA30-F66B-5C91-29071208F161}"/>
                </a:ext>
              </a:extLst>
            </p:cNvPr>
            <p:cNvSpPr/>
            <p:nvPr/>
          </p:nvSpPr>
          <p:spPr>
            <a:xfrm rot="18900000">
              <a:off x="6875956" y="10072095"/>
              <a:ext cx="1769383" cy="1769383"/>
            </a:xfrm>
            <a:custGeom>
              <a:avLst/>
              <a:gdLst>
                <a:gd name="connsiteX0" fmla="*/ 1299198 w 1299197"/>
                <a:gd name="connsiteY0" fmla="*/ 649599 h 1299197"/>
                <a:gd name="connsiteX1" fmla="*/ 649599 w 1299197"/>
                <a:gd name="connsiteY1" fmla="*/ 1299198 h 1299197"/>
                <a:gd name="connsiteX2" fmla="*/ 0 w 1299197"/>
                <a:gd name="connsiteY2" fmla="*/ 649599 h 1299197"/>
                <a:gd name="connsiteX3" fmla="*/ 649599 w 1299197"/>
                <a:gd name="connsiteY3" fmla="*/ 1 h 1299197"/>
                <a:gd name="connsiteX4" fmla="*/ 1299198 w 1299197"/>
                <a:gd name="connsiteY4" fmla="*/ 649599 h 1299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97" h="1299197">
                  <a:moveTo>
                    <a:pt x="1299198" y="649599"/>
                  </a:moveTo>
                  <a:cubicBezTo>
                    <a:pt x="1299198" y="1008362"/>
                    <a:pt x="1008363" y="1299198"/>
                    <a:pt x="649599" y="1299198"/>
                  </a:cubicBezTo>
                  <a:cubicBezTo>
                    <a:pt x="290835" y="1299198"/>
                    <a:pt x="0" y="1008363"/>
                    <a:pt x="0" y="649599"/>
                  </a:cubicBezTo>
                  <a:cubicBezTo>
                    <a:pt x="0" y="290836"/>
                    <a:pt x="290835" y="1"/>
                    <a:pt x="649599" y="1"/>
                  </a:cubicBezTo>
                  <a:cubicBezTo>
                    <a:pt x="1008363" y="1"/>
                    <a:pt x="1299198" y="290836"/>
                    <a:pt x="1299198" y="649599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18F0403-D5A1-A6B6-5E3B-5A355EFA968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7133368" y="10313838"/>
              <a:ext cx="1296002" cy="1296000"/>
              <a:chOff x="8869992" y="3328355"/>
              <a:chExt cx="844932" cy="844931"/>
            </a:xfrm>
          </p:grpSpPr>
          <p:sp>
            <p:nvSpPr>
              <p:cNvPr id="85" name="Oval 84">
                <a:extLst>
                  <a:ext uri="{FF2B5EF4-FFF2-40B4-BE49-F238E27FC236}">
                    <a16:creationId xmlns:a16="http://schemas.microsoft.com/office/drawing/2014/main" id="{57140F37-37CE-2827-56A4-AEE29BC54C6F}"/>
                  </a:ext>
                </a:extLst>
              </p:cNvPr>
              <p:cNvSpPr/>
              <p:nvPr/>
            </p:nvSpPr>
            <p:spPr>
              <a:xfrm>
                <a:off x="8869992" y="3328355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4"/>
              </a:lnRef>
              <a:fillRef idx="3">
                <a:schemeClr val="accent4"/>
              </a:fillRef>
              <a:effectRef idx="3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86" name="Oval 85">
                <a:extLst>
                  <a:ext uri="{FF2B5EF4-FFF2-40B4-BE49-F238E27FC236}">
                    <a16:creationId xmlns:a16="http://schemas.microsoft.com/office/drawing/2014/main" id="{31AE39BC-297D-D53C-C672-517C5284B1D4}"/>
                  </a:ext>
                </a:extLst>
              </p:cNvPr>
              <p:cNvSpPr/>
              <p:nvPr/>
            </p:nvSpPr>
            <p:spPr>
              <a:xfrm>
                <a:off x="8938228" y="3396590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87" name="Freeform: Shape 84">
                <a:extLst>
                  <a:ext uri="{FF2B5EF4-FFF2-40B4-BE49-F238E27FC236}">
                    <a16:creationId xmlns:a16="http://schemas.microsoft.com/office/drawing/2014/main" id="{F9A4EDBD-100A-4843-B3DE-85616CDB22B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9121553" y="3570820"/>
                <a:ext cx="351570" cy="360000"/>
              </a:xfrm>
              <a:custGeom>
                <a:avLst/>
                <a:gdLst>
                  <a:gd name="connsiteX0" fmla="*/ 2381326 w 4762649"/>
                  <a:gd name="connsiteY0" fmla="*/ 3238431 h 4876797"/>
                  <a:gd name="connsiteX1" fmla="*/ 2476576 w 4762649"/>
                  <a:gd name="connsiteY1" fmla="*/ 3333681 h 4876797"/>
                  <a:gd name="connsiteX2" fmla="*/ 2381326 w 4762649"/>
                  <a:gd name="connsiteY2" fmla="*/ 3428931 h 4876797"/>
                  <a:gd name="connsiteX3" fmla="*/ 2286076 w 4762649"/>
                  <a:gd name="connsiteY3" fmla="*/ 3333681 h 4876797"/>
                  <a:gd name="connsiteX4" fmla="*/ 2381326 w 4762649"/>
                  <a:gd name="connsiteY4" fmla="*/ 3238431 h 4876797"/>
                  <a:gd name="connsiteX5" fmla="*/ 2381326 w 4762649"/>
                  <a:gd name="connsiteY5" fmla="*/ 2920924 h 4876797"/>
                  <a:gd name="connsiteX6" fmla="*/ 1885997 w 4762649"/>
                  <a:gd name="connsiteY6" fmla="*/ 3581349 h 4876797"/>
                  <a:gd name="connsiteX7" fmla="*/ 1771116 w 4762649"/>
                  <a:gd name="connsiteY7" fmla="*/ 3611239 h 4876797"/>
                  <a:gd name="connsiteX8" fmla="*/ 762019 w 4762649"/>
                  <a:gd name="connsiteY8" fmla="*/ 3162745 h 4876797"/>
                  <a:gd name="connsiteX9" fmla="*/ 762019 w 4762649"/>
                  <a:gd name="connsiteY9" fmla="*/ 3957606 h 4876797"/>
                  <a:gd name="connsiteX10" fmla="*/ 2286076 w 4762649"/>
                  <a:gd name="connsiteY10" fmla="*/ 4634957 h 4876797"/>
                  <a:gd name="connsiteX11" fmla="*/ 2286076 w 4762649"/>
                  <a:gd name="connsiteY11" fmla="*/ 3714699 h 4876797"/>
                  <a:gd name="connsiteX12" fmla="*/ 2381326 w 4762649"/>
                  <a:gd name="connsiteY12" fmla="*/ 3619449 h 4876797"/>
                  <a:gd name="connsiteX13" fmla="*/ 2476576 w 4762649"/>
                  <a:gd name="connsiteY13" fmla="*/ 3714699 h 4876797"/>
                  <a:gd name="connsiteX14" fmla="*/ 2476576 w 4762649"/>
                  <a:gd name="connsiteY14" fmla="*/ 4634957 h 4876797"/>
                  <a:gd name="connsiteX15" fmla="*/ 4000623 w 4762649"/>
                  <a:gd name="connsiteY15" fmla="*/ 3957606 h 4876797"/>
                  <a:gd name="connsiteX16" fmla="*/ 4000623 w 4762649"/>
                  <a:gd name="connsiteY16" fmla="*/ 3162745 h 4876797"/>
                  <a:gd name="connsiteX17" fmla="*/ 2991526 w 4762649"/>
                  <a:gd name="connsiteY17" fmla="*/ 3611229 h 4876797"/>
                  <a:gd name="connsiteX18" fmla="*/ 2952883 w 4762649"/>
                  <a:gd name="connsiteY18" fmla="*/ 3619449 h 4876797"/>
                  <a:gd name="connsiteX19" fmla="*/ 2876645 w 4762649"/>
                  <a:gd name="connsiteY19" fmla="*/ 3581340 h 4876797"/>
                  <a:gd name="connsiteX20" fmla="*/ 697439 w 4762649"/>
                  <a:gd name="connsiteY20" fmla="*/ 2118014 h 4876797"/>
                  <a:gd name="connsiteX21" fmla="*/ 243192 w 4762649"/>
                  <a:gd name="connsiteY21" fmla="*/ 2723699 h 4876797"/>
                  <a:gd name="connsiteX22" fmla="*/ 1779146 w 4762649"/>
                  <a:gd name="connsiteY22" fmla="*/ 3406337 h 4876797"/>
                  <a:gd name="connsiteX23" fmla="*/ 2233393 w 4762649"/>
                  <a:gd name="connsiteY23" fmla="*/ 2800661 h 4876797"/>
                  <a:gd name="connsiteX24" fmla="*/ 4065222 w 4762649"/>
                  <a:gd name="connsiteY24" fmla="*/ 2118005 h 4876797"/>
                  <a:gd name="connsiteX25" fmla="*/ 2529268 w 4762649"/>
                  <a:gd name="connsiteY25" fmla="*/ 2800652 h 4876797"/>
                  <a:gd name="connsiteX26" fmla="*/ 2983515 w 4762649"/>
                  <a:gd name="connsiteY26" fmla="*/ 3406327 h 4876797"/>
                  <a:gd name="connsiteX27" fmla="*/ 4519469 w 4762649"/>
                  <a:gd name="connsiteY27" fmla="*/ 2723680 h 4876797"/>
                  <a:gd name="connsiteX28" fmla="*/ 2571826 w 4762649"/>
                  <a:gd name="connsiteY28" fmla="*/ 2000142 h 4876797"/>
                  <a:gd name="connsiteX29" fmla="*/ 2571825 w 4762649"/>
                  <a:gd name="connsiteY29" fmla="*/ 2000152 h 4876797"/>
                  <a:gd name="connsiteX30" fmla="*/ 2190816 w 4762649"/>
                  <a:gd name="connsiteY30" fmla="*/ 2000152 h 4876797"/>
                  <a:gd name="connsiteX31" fmla="*/ 2246642 w 4762649"/>
                  <a:gd name="connsiteY31" fmla="*/ 2134826 h 4876797"/>
                  <a:gd name="connsiteX32" fmla="*/ 2381316 w 4762649"/>
                  <a:gd name="connsiteY32" fmla="*/ 2190652 h 4876797"/>
                  <a:gd name="connsiteX33" fmla="*/ 2567949 w 4762649"/>
                  <a:gd name="connsiteY33" fmla="*/ 2038486 h 4876797"/>
                  <a:gd name="connsiteX34" fmla="*/ 2571825 w 4762649"/>
                  <a:gd name="connsiteY34" fmla="*/ 2000152 h 4876797"/>
                  <a:gd name="connsiteX35" fmla="*/ 2571826 w 4762649"/>
                  <a:gd name="connsiteY35" fmla="*/ 2000152 h 4876797"/>
                  <a:gd name="connsiteX36" fmla="*/ 2095566 w 4762649"/>
                  <a:gd name="connsiteY36" fmla="*/ 1619142 h 4876797"/>
                  <a:gd name="connsiteX37" fmla="*/ 2095566 w 4762649"/>
                  <a:gd name="connsiteY37" fmla="*/ 1714392 h 4876797"/>
                  <a:gd name="connsiteX38" fmla="*/ 2149554 w 4762649"/>
                  <a:gd name="connsiteY38" fmla="*/ 1800317 h 4876797"/>
                  <a:gd name="connsiteX39" fmla="*/ 2190816 w 4762649"/>
                  <a:gd name="connsiteY39" fmla="*/ 1809642 h 4876797"/>
                  <a:gd name="connsiteX40" fmla="*/ 2571835 w 4762649"/>
                  <a:gd name="connsiteY40" fmla="*/ 1809642 h 4876797"/>
                  <a:gd name="connsiteX41" fmla="*/ 2608831 w 4762649"/>
                  <a:gd name="connsiteY41" fmla="*/ 1802213 h 4876797"/>
                  <a:gd name="connsiteX42" fmla="*/ 2667085 w 4762649"/>
                  <a:gd name="connsiteY42" fmla="*/ 1714392 h 4876797"/>
                  <a:gd name="connsiteX43" fmla="*/ 2667085 w 4762649"/>
                  <a:gd name="connsiteY43" fmla="*/ 1619142 h 4876797"/>
                  <a:gd name="connsiteX44" fmla="*/ 2875769 w 4762649"/>
                  <a:gd name="connsiteY44" fmla="*/ 1562106 h 4876797"/>
                  <a:gd name="connsiteX45" fmla="*/ 2867358 w 4762649"/>
                  <a:gd name="connsiteY45" fmla="*/ 1575565 h 4876797"/>
                  <a:gd name="connsiteX46" fmla="*/ 2857576 w 4762649"/>
                  <a:gd name="connsiteY46" fmla="*/ 1617513 h 4876797"/>
                  <a:gd name="connsiteX47" fmla="*/ 2857576 w 4762649"/>
                  <a:gd name="connsiteY47" fmla="*/ 1714383 h 4876797"/>
                  <a:gd name="connsiteX48" fmla="*/ 2762326 w 4762649"/>
                  <a:gd name="connsiteY48" fmla="*/ 1927257 h 4876797"/>
                  <a:gd name="connsiteX49" fmla="*/ 2762326 w 4762649"/>
                  <a:gd name="connsiteY49" fmla="*/ 2000142 h 4876797"/>
                  <a:gd name="connsiteX50" fmla="*/ 2381316 w 4762649"/>
                  <a:gd name="connsiteY50" fmla="*/ 2381152 h 4876797"/>
                  <a:gd name="connsiteX51" fmla="*/ 2111930 w 4762649"/>
                  <a:gd name="connsiteY51" fmla="*/ 2269528 h 4876797"/>
                  <a:gd name="connsiteX52" fmla="*/ 2000307 w 4762649"/>
                  <a:gd name="connsiteY52" fmla="*/ 2000142 h 4876797"/>
                  <a:gd name="connsiteX53" fmla="*/ 2000307 w 4762649"/>
                  <a:gd name="connsiteY53" fmla="*/ 1927219 h 4876797"/>
                  <a:gd name="connsiteX54" fmla="*/ 1905057 w 4762649"/>
                  <a:gd name="connsiteY54" fmla="*/ 1714383 h 4876797"/>
                  <a:gd name="connsiteX55" fmla="*/ 1905057 w 4762649"/>
                  <a:gd name="connsiteY55" fmla="*/ 1617513 h 4876797"/>
                  <a:gd name="connsiteX56" fmla="*/ 1895208 w 4762649"/>
                  <a:gd name="connsiteY56" fmla="*/ 1575622 h 4876797"/>
                  <a:gd name="connsiteX57" fmla="*/ 1886797 w 4762649"/>
                  <a:gd name="connsiteY57" fmla="*/ 1562135 h 4876797"/>
                  <a:gd name="connsiteX58" fmla="*/ 901303 w 4762649"/>
                  <a:gd name="connsiteY58" fmla="*/ 2000142 h 4876797"/>
                  <a:gd name="connsiteX59" fmla="*/ 2381326 w 4762649"/>
                  <a:gd name="connsiteY59" fmla="*/ 2657929 h 4876797"/>
                  <a:gd name="connsiteX60" fmla="*/ 3861330 w 4762649"/>
                  <a:gd name="connsiteY60" fmla="*/ 2000142 h 4876797"/>
                  <a:gd name="connsiteX61" fmla="*/ 3497753 w 4762649"/>
                  <a:gd name="connsiteY61" fmla="*/ 1012853 h 4876797"/>
                  <a:gd name="connsiteX62" fmla="*/ 3534670 w 4762649"/>
                  <a:gd name="connsiteY62" fmla="*/ 1021058 h 4876797"/>
                  <a:gd name="connsiteX63" fmla="*/ 3944064 w 4762649"/>
                  <a:gd name="connsiteY63" fmla="*/ 1203005 h 4876797"/>
                  <a:gd name="connsiteX64" fmla="*/ 3992422 w 4762649"/>
                  <a:gd name="connsiteY64" fmla="*/ 1328735 h 4876797"/>
                  <a:gd name="connsiteX65" fmla="*/ 3905326 w 4762649"/>
                  <a:gd name="connsiteY65" fmla="*/ 1385323 h 4876797"/>
                  <a:gd name="connsiteX66" fmla="*/ 3866692 w 4762649"/>
                  <a:gd name="connsiteY66" fmla="*/ 1377093 h 4876797"/>
                  <a:gd name="connsiteX67" fmla="*/ 3457298 w 4762649"/>
                  <a:gd name="connsiteY67" fmla="*/ 1195147 h 4876797"/>
                  <a:gd name="connsiteX68" fmla="*/ 3408949 w 4762649"/>
                  <a:gd name="connsiteY68" fmla="*/ 1069417 h 4876797"/>
                  <a:gd name="connsiteX69" fmla="*/ 3497753 w 4762649"/>
                  <a:gd name="connsiteY69" fmla="*/ 1012853 h 4876797"/>
                  <a:gd name="connsiteX70" fmla="*/ 1264905 w 4762649"/>
                  <a:gd name="connsiteY70" fmla="*/ 1012839 h 4876797"/>
                  <a:gd name="connsiteX71" fmla="*/ 1353722 w 4762649"/>
                  <a:gd name="connsiteY71" fmla="*/ 1069407 h 4876797"/>
                  <a:gd name="connsiteX72" fmla="*/ 1305363 w 4762649"/>
                  <a:gd name="connsiteY72" fmla="*/ 1195137 h 4876797"/>
                  <a:gd name="connsiteX73" fmla="*/ 895969 w 4762649"/>
                  <a:gd name="connsiteY73" fmla="*/ 1377083 h 4876797"/>
                  <a:gd name="connsiteX74" fmla="*/ 857336 w 4762649"/>
                  <a:gd name="connsiteY74" fmla="*/ 1385313 h 4876797"/>
                  <a:gd name="connsiteX75" fmla="*/ 770249 w 4762649"/>
                  <a:gd name="connsiteY75" fmla="*/ 1328725 h 4876797"/>
                  <a:gd name="connsiteX76" fmla="*/ 818607 w 4762649"/>
                  <a:gd name="connsiteY76" fmla="*/ 1202995 h 4876797"/>
                  <a:gd name="connsiteX77" fmla="*/ 1228001 w 4762649"/>
                  <a:gd name="connsiteY77" fmla="*/ 1021048 h 4876797"/>
                  <a:gd name="connsiteX78" fmla="*/ 1264905 w 4762649"/>
                  <a:gd name="connsiteY78" fmla="*/ 1012839 h 4876797"/>
                  <a:gd name="connsiteX79" fmla="*/ 859047 w 4762649"/>
                  <a:gd name="connsiteY79" fmla="*/ 203200 h 4876797"/>
                  <a:gd name="connsiteX80" fmla="*/ 895969 w 4762649"/>
                  <a:gd name="connsiteY80" fmla="*/ 211404 h 4876797"/>
                  <a:gd name="connsiteX81" fmla="*/ 1305363 w 4762649"/>
                  <a:gd name="connsiteY81" fmla="*/ 393350 h 4876797"/>
                  <a:gd name="connsiteX82" fmla="*/ 1353721 w 4762649"/>
                  <a:gd name="connsiteY82" fmla="*/ 519081 h 4876797"/>
                  <a:gd name="connsiteX83" fmla="*/ 1266625 w 4762649"/>
                  <a:gd name="connsiteY83" fmla="*/ 575669 h 4876797"/>
                  <a:gd name="connsiteX84" fmla="*/ 1227991 w 4762649"/>
                  <a:gd name="connsiteY84" fmla="*/ 567439 h 4876797"/>
                  <a:gd name="connsiteX85" fmla="*/ 818597 w 4762649"/>
                  <a:gd name="connsiteY85" fmla="*/ 385492 h 4876797"/>
                  <a:gd name="connsiteX86" fmla="*/ 770248 w 4762649"/>
                  <a:gd name="connsiteY86" fmla="*/ 259762 h 4876797"/>
                  <a:gd name="connsiteX87" fmla="*/ 859047 w 4762649"/>
                  <a:gd name="connsiteY87" fmla="*/ 203200 h 4876797"/>
                  <a:gd name="connsiteX88" fmla="*/ 3903618 w 4762649"/>
                  <a:gd name="connsiteY88" fmla="*/ 203181 h 4876797"/>
                  <a:gd name="connsiteX89" fmla="*/ 3992423 w 4762649"/>
                  <a:gd name="connsiteY89" fmla="*/ 259753 h 4876797"/>
                  <a:gd name="connsiteX90" fmla="*/ 3944064 w 4762649"/>
                  <a:gd name="connsiteY90" fmla="*/ 385483 h 4876797"/>
                  <a:gd name="connsiteX91" fmla="*/ 3534670 w 4762649"/>
                  <a:gd name="connsiteY91" fmla="*/ 567430 h 4876797"/>
                  <a:gd name="connsiteX92" fmla="*/ 3496037 w 4762649"/>
                  <a:gd name="connsiteY92" fmla="*/ 575659 h 4876797"/>
                  <a:gd name="connsiteX93" fmla="*/ 3408950 w 4762649"/>
                  <a:gd name="connsiteY93" fmla="*/ 519071 h 4876797"/>
                  <a:gd name="connsiteX94" fmla="*/ 3457308 w 4762649"/>
                  <a:gd name="connsiteY94" fmla="*/ 393341 h 4876797"/>
                  <a:gd name="connsiteX95" fmla="*/ 3866702 w 4762649"/>
                  <a:gd name="connsiteY95" fmla="*/ 211395 h 4876797"/>
                  <a:gd name="connsiteX96" fmla="*/ 3903618 w 4762649"/>
                  <a:gd name="connsiteY96" fmla="*/ 203181 h 4876797"/>
                  <a:gd name="connsiteX97" fmla="*/ 2447508 w 4762649"/>
                  <a:gd name="connsiteY97" fmla="*/ 193432 h 4876797"/>
                  <a:gd name="connsiteX98" fmla="*/ 2304850 w 4762649"/>
                  <a:gd name="connsiteY98" fmla="*/ 194612 h 4876797"/>
                  <a:gd name="connsiteX99" fmla="*/ 1722939 w 4762649"/>
                  <a:gd name="connsiteY99" fmla="*/ 749538 h 4876797"/>
                  <a:gd name="connsiteX100" fmla="*/ 1963702 w 4762649"/>
                  <a:gd name="connsiteY100" fmla="*/ 1376007 h 4876797"/>
                  <a:gd name="connsiteX101" fmla="*/ 1981590 w 4762649"/>
                  <a:gd name="connsiteY101" fmla="*/ 1389980 h 4876797"/>
                  <a:gd name="connsiteX102" fmla="*/ 2023491 w 4762649"/>
                  <a:gd name="connsiteY102" fmla="*/ 1428623 h 4876797"/>
                  <a:gd name="connsiteX103" fmla="*/ 2286066 w 4762649"/>
                  <a:gd name="connsiteY103" fmla="*/ 1428623 h 4876797"/>
                  <a:gd name="connsiteX104" fmla="*/ 2286066 w 4762649"/>
                  <a:gd name="connsiteY104" fmla="*/ 1087076 h 4876797"/>
                  <a:gd name="connsiteX105" fmla="*/ 2123455 w 4762649"/>
                  <a:gd name="connsiteY105" fmla="*/ 924465 h 4876797"/>
                  <a:gd name="connsiteX106" fmla="*/ 2123455 w 4762649"/>
                  <a:gd name="connsiteY106" fmla="*/ 789753 h 4876797"/>
                  <a:gd name="connsiteX107" fmla="*/ 2258168 w 4762649"/>
                  <a:gd name="connsiteY107" fmla="*/ 789753 h 4876797"/>
                  <a:gd name="connsiteX108" fmla="*/ 2381326 w 4762649"/>
                  <a:gd name="connsiteY108" fmla="*/ 912911 h 4876797"/>
                  <a:gd name="connsiteX109" fmla="*/ 2504484 w 4762649"/>
                  <a:gd name="connsiteY109" fmla="*/ 789762 h 4876797"/>
                  <a:gd name="connsiteX110" fmla="*/ 2639196 w 4762649"/>
                  <a:gd name="connsiteY110" fmla="*/ 789762 h 4876797"/>
                  <a:gd name="connsiteX111" fmla="*/ 2639196 w 4762649"/>
                  <a:gd name="connsiteY111" fmla="*/ 924474 h 4876797"/>
                  <a:gd name="connsiteX112" fmla="*/ 2476585 w 4762649"/>
                  <a:gd name="connsiteY112" fmla="*/ 1087085 h 4876797"/>
                  <a:gd name="connsiteX113" fmla="*/ 2476585 w 4762649"/>
                  <a:gd name="connsiteY113" fmla="*/ 1428633 h 4876797"/>
                  <a:gd name="connsiteX114" fmla="*/ 2739018 w 4762649"/>
                  <a:gd name="connsiteY114" fmla="*/ 1428633 h 4876797"/>
                  <a:gd name="connsiteX115" fmla="*/ 2780490 w 4762649"/>
                  <a:gd name="connsiteY115" fmla="*/ 1390418 h 4876797"/>
                  <a:gd name="connsiteX116" fmla="*/ 2798721 w 4762649"/>
                  <a:gd name="connsiteY116" fmla="*/ 1376207 h 4876797"/>
                  <a:gd name="connsiteX117" fmla="*/ 3048104 w 4762649"/>
                  <a:gd name="connsiteY117" fmla="*/ 857113 h 4876797"/>
                  <a:gd name="connsiteX118" fmla="*/ 2825896 w 4762649"/>
                  <a:gd name="connsiteY118" fmla="*/ 360166 h 4876797"/>
                  <a:gd name="connsiteX119" fmla="*/ 2447508 w 4762649"/>
                  <a:gd name="connsiteY119" fmla="*/ 193432 h 4876797"/>
                  <a:gd name="connsiteX120" fmla="*/ 2375213 w 4762649"/>
                  <a:gd name="connsiteY120" fmla="*/ 10 h 4876797"/>
                  <a:gd name="connsiteX121" fmla="*/ 2952959 w 4762649"/>
                  <a:gd name="connsiteY121" fmla="*/ 218243 h 4876797"/>
                  <a:gd name="connsiteX122" fmla="*/ 3238595 w 4762649"/>
                  <a:gd name="connsiteY122" fmla="*/ 857123 h 4876797"/>
                  <a:gd name="connsiteX123" fmla="*/ 3026683 w 4762649"/>
                  <a:gd name="connsiteY123" fmla="*/ 1420717 h 4876797"/>
                  <a:gd name="connsiteX124" fmla="*/ 4134555 w 4762649"/>
                  <a:gd name="connsiteY124" fmla="*/ 1913122 h 4876797"/>
                  <a:gd name="connsiteX125" fmla="*/ 4134793 w 4762649"/>
                  <a:gd name="connsiteY125" fmla="*/ 1913245 h 4876797"/>
                  <a:gd name="connsiteX126" fmla="*/ 4145984 w 4762649"/>
                  <a:gd name="connsiteY126" fmla="*/ 1919237 h 4876797"/>
                  <a:gd name="connsiteX127" fmla="*/ 4147985 w 4762649"/>
                  <a:gd name="connsiteY127" fmla="*/ 1920532 h 4876797"/>
                  <a:gd name="connsiteX128" fmla="*/ 4156976 w 4762649"/>
                  <a:gd name="connsiteY128" fmla="*/ 1927180 h 4876797"/>
                  <a:gd name="connsiteX129" fmla="*/ 4158205 w 4762649"/>
                  <a:gd name="connsiteY129" fmla="*/ 1928171 h 4876797"/>
                  <a:gd name="connsiteX130" fmla="*/ 4166863 w 4762649"/>
                  <a:gd name="connsiteY130" fmla="*/ 1936753 h 4876797"/>
                  <a:gd name="connsiteX131" fmla="*/ 4168797 w 4762649"/>
                  <a:gd name="connsiteY131" fmla="*/ 1939068 h 4876797"/>
                  <a:gd name="connsiteX132" fmla="*/ 4172073 w 4762649"/>
                  <a:gd name="connsiteY132" fmla="*/ 1943002 h 4876797"/>
                  <a:gd name="connsiteX133" fmla="*/ 4743592 w 4762649"/>
                  <a:gd name="connsiteY133" fmla="*/ 2705021 h 4876797"/>
                  <a:gd name="connsiteX134" fmla="*/ 4759585 w 4762649"/>
                  <a:gd name="connsiteY134" fmla="*/ 2786155 h 4876797"/>
                  <a:gd name="connsiteX135" fmla="*/ 4706093 w 4762649"/>
                  <a:gd name="connsiteY135" fmla="*/ 2849210 h 4876797"/>
                  <a:gd name="connsiteX136" fmla="*/ 4191133 w 4762649"/>
                  <a:gd name="connsiteY136" fmla="*/ 3078077 h 4876797"/>
                  <a:gd name="connsiteX137" fmla="*/ 4191133 w 4762649"/>
                  <a:gd name="connsiteY137" fmla="*/ 4019509 h 4876797"/>
                  <a:gd name="connsiteX138" fmla="*/ 4134573 w 4762649"/>
                  <a:gd name="connsiteY138" fmla="*/ 4106548 h 4876797"/>
                  <a:gd name="connsiteX139" fmla="*/ 2420016 w 4762649"/>
                  <a:gd name="connsiteY139" fmla="*/ 4868577 h 4876797"/>
                  <a:gd name="connsiteX140" fmla="*/ 2419530 w 4762649"/>
                  <a:gd name="connsiteY140" fmla="*/ 4868758 h 4876797"/>
                  <a:gd name="connsiteX141" fmla="*/ 2411825 w 4762649"/>
                  <a:gd name="connsiteY141" fmla="*/ 4871711 h 4876797"/>
                  <a:gd name="connsiteX142" fmla="*/ 2410425 w 4762649"/>
                  <a:gd name="connsiteY142" fmla="*/ 4872225 h 4876797"/>
                  <a:gd name="connsiteX143" fmla="*/ 2401490 w 4762649"/>
                  <a:gd name="connsiteY143" fmla="*/ 4874606 h 4876797"/>
                  <a:gd name="connsiteX144" fmla="*/ 2400947 w 4762649"/>
                  <a:gd name="connsiteY144" fmla="*/ 4874749 h 4876797"/>
                  <a:gd name="connsiteX145" fmla="*/ 2381326 w 4762649"/>
                  <a:gd name="connsiteY145" fmla="*/ 4876797 h 4876797"/>
                  <a:gd name="connsiteX146" fmla="*/ 2361704 w 4762649"/>
                  <a:gd name="connsiteY146" fmla="*/ 4874749 h 4876797"/>
                  <a:gd name="connsiteX147" fmla="*/ 2361161 w 4762649"/>
                  <a:gd name="connsiteY147" fmla="*/ 4874606 h 4876797"/>
                  <a:gd name="connsiteX148" fmla="*/ 2352227 w 4762649"/>
                  <a:gd name="connsiteY148" fmla="*/ 4872225 h 4876797"/>
                  <a:gd name="connsiteX149" fmla="*/ 2350827 w 4762649"/>
                  <a:gd name="connsiteY149" fmla="*/ 4871711 h 4876797"/>
                  <a:gd name="connsiteX150" fmla="*/ 2343121 w 4762649"/>
                  <a:gd name="connsiteY150" fmla="*/ 4868758 h 4876797"/>
                  <a:gd name="connsiteX151" fmla="*/ 2342635 w 4762649"/>
                  <a:gd name="connsiteY151" fmla="*/ 4868577 h 4876797"/>
                  <a:gd name="connsiteX152" fmla="*/ 628078 w 4762649"/>
                  <a:gd name="connsiteY152" fmla="*/ 4106548 h 4876797"/>
                  <a:gd name="connsiteX153" fmla="*/ 571519 w 4762649"/>
                  <a:gd name="connsiteY153" fmla="*/ 4019509 h 4876797"/>
                  <a:gd name="connsiteX154" fmla="*/ 571519 w 4762649"/>
                  <a:gd name="connsiteY154" fmla="*/ 3078077 h 4876797"/>
                  <a:gd name="connsiteX155" fmla="*/ 56559 w 4762649"/>
                  <a:gd name="connsiteY155" fmla="*/ 2849210 h 4876797"/>
                  <a:gd name="connsiteX156" fmla="*/ 3067 w 4762649"/>
                  <a:gd name="connsiteY156" fmla="*/ 2786155 h 4876797"/>
                  <a:gd name="connsiteX157" fmla="*/ 19049 w 4762649"/>
                  <a:gd name="connsiteY157" fmla="*/ 2705021 h 4876797"/>
                  <a:gd name="connsiteX158" fmla="*/ 590559 w 4762649"/>
                  <a:gd name="connsiteY158" fmla="*/ 1943002 h 4876797"/>
                  <a:gd name="connsiteX159" fmla="*/ 593826 w 4762649"/>
                  <a:gd name="connsiteY159" fmla="*/ 1939077 h 4876797"/>
                  <a:gd name="connsiteX160" fmla="*/ 595769 w 4762649"/>
                  <a:gd name="connsiteY160" fmla="*/ 1936744 h 4876797"/>
                  <a:gd name="connsiteX161" fmla="*/ 604418 w 4762649"/>
                  <a:gd name="connsiteY161" fmla="*/ 1928181 h 4876797"/>
                  <a:gd name="connsiteX162" fmla="*/ 605685 w 4762649"/>
                  <a:gd name="connsiteY162" fmla="*/ 1927171 h 4876797"/>
                  <a:gd name="connsiteX163" fmla="*/ 614638 w 4762649"/>
                  <a:gd name="connsiteY163" fmla="*/ 1920551 h 4876797"/>
                  <a:gd name="connsiteX164" fmla="*/ 616658 w 4762649"/>
                  <a:gd name="connsiteY164" fmla="*/ 1919237 h 4876797"/>
                  <a:gd name="connsiteX165" fmla="*/ 627840 w 4762649"/>
                  <a:gd name="connsiteY165" fmla="*/ 1913255 h 4876797"/>
                  <a:gd name="connsiteX166" fmla="*/ 628078 w 4762649"/>
                  <a:gd name="connsiteY166" fmla="*/ 1913122 h 4876797"/>
                  <a:gd name="connsiteX167" fmla="*/ 1735835 w 4762649"/>
                  <a:gd name="connsiteY167" fmla="*/ 1420784 h 4876797"/>
                  <a:gd name="connsiteX168" fmla="*/ 1534696 w 4762649"/>
                  <a:gd name="connsiteY168" fmla="*/ 720277 h 4876797"/>
                  <a:gd name="connsiteX169" fmla="*/ 1789680 w 4762649"/>
                  <a:gd name="connsiteY169" fmla="*/ 237503 h 4876797"/>
                  <a:gd name="connsiteX170" fmla="*/ 2283885 w 4762649"/>
                  <a:gd name="connsiteY170" fmla="*/ 5283 h 4876797"/>
                  <a:gd name="connsiteX171" fmla="*/ 2375213 w 4762649"/>
                  <a:gd name="connsiteY171" fmla="*/ 10 h 487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</a:cxnLst>
                <a:rect l="l" t="t" r="r" b="b"/>
                <a:pathLst>
                  <a:path w="4762649" h="4876797">
                    <a:moveTo>
                      <a:pt x="2381326" y="3238431"/>
                    </a:moveTo>
                    <a:cubicBezTo>
                      <a:pt x="2433904" y="3238431"/>
                      <a:pt x="2476576" y="3281103"/>
                      <a:pt x="2476576" y="3333681"/>
                    </a:cubicBezTo>
                    <a:cubicBezTo>
                      <a:pt x="2476576" y="3386259"/>
                      <a:pt x="2433904" y="3428931"/>
                      <a:pt x="2381326" y="3428931"/>
                    </a:cubicBezTo>
                    <a:cubicBezTo>
                      <a:pt x="2328748" y="3428931"/>
                      <a:pt x="2286076" y="3386259"/>
                      <a:pt x="2286076" y="3333681"/>
                    </a:cubicBezTo>
                    <a:cubicBezTo>
                      <a:pt x="2286076" y="3281103"/>
                      <a:pt x="2328748" y="3238431"/>
                      <a:pt x="2381326" y="3238431"/>
                    </a:cubicBezTo>
                    <a:close/>
                    <a:moveTo>
                      <a:pt x="2381326" y="2920924"/>
                    </a:moveTo>
                    <a:lnTo>
                      <a:pt x="1885997" y="3581349"/>
                    </a:lnTo>
                    <a:cubicBezTo>
                      <a:pt x="1859356" y="3616887"/>
                      <a:pt x="1811683" y="3629289"/>
                      <a:pt x="1771116" y="3611239"/>
                    </a:cubicBezTo>
                    <a:lnTo>
                      <a:pt x="762019" y="3162745"/>
                    </a:lnTo>
                    <a:lnTo>
                      <a:pt x="762019" y="3957606"/>
                    </a:lnTo>
                    <a:lnTo>
                      <a:pt x="2286076" y="4634957"/>
                    </a:lnTo>
                    <a:lnTo>
                      <a:pt x="2286076" y="3714699"/>
                    </a:lnTo>
                    <a:cubicBezTo>
                      <a:pt x="2286076" y="3662102"/>
                      <a:pt x="2328719" y="3619449"/>
                      <a:pt x="2381326" y="3619449"/>
                    </a:cubicBezTo>
                    <a:cubicBezTo>
                      <a:pt x="2433932" y="3619449"/>
                      <a:pt x="2476576" y="3662102"/>
                      <a:pt x="2476576" y="3714699"/>
                    </a:cubicBezTo>
                    <a:lnTo>
                      <a:pt x="2476576" y="4634957"/>
                    </a:lnTo>
                    <a:lnTo>
                      <a:pt x="4000623" y="3957606"/>
                    </a:lnTo>
                    <a:lnTo>
                      <a:pt x="4000623" y="3162745"/>
                    </a:lnTo>
                    <a:lnTo>
                      <a:pt x="2991526" y="3611229"/>
                    </a:lnTo>
                    <a:cubicBezTo>
                      <a:pt x="2979048" y="3616782"/>
                      <a:pt x="2965885" y="3619449"/>
                      <a:pt x="2952883" y="3619449"/>
                    </a:cubicBezTo>
                    <a:cubicBezTo>
                      <a:pt x="2923613" y="3619449"/>
                      <a:pt x="2895095" y="3605933"/>
                      <a:pt x="2876645" y="3581340"/>
                    </a:cubicBezTo>
                    <a:close/>
                    <a:moveTo>
                      <a:pt x="697439" y="2118014"/>
                    </a:moveTo>
                    <a:lnTo>
                      <a:pt x="243192" y="2723699"/>
                    </a:lnTo>
                    <a:lnTo>
                      <a:pt x="1779146" y="3406337"/>
                    </a:lnTo>
                    <a:lnTo>
                      <a:pt x="2233393" y="2800661"/>
                    </a:lnTo>
                    <a:close/>
                    <a:moveTo>
                      <a:pt x="4065222" y="2118005"/>
                    </a:moveTo>
                    <a:lnTo>
                      <a:pt x="2529268" y="2800652"/>
                    </a:lnTo>
                    <a:lnTo>
                      <a:pt x="2983515" y="3406327"/>
                    </a:lnTo>
                    <a:lnTo>
                      <a:pt x="4519469" y="2723680"/>
                    </a:lnTo>
                    <a:close/>
                    <a:moveTo>
                      <a:pt x="2571826" y="2000142"/>
                    </a:moveTo>
                    <a:lnTo>
                      <a:pt x="2571825" y="2000152"/>
                    </a:lnTo>
                    <a:lnTo>
                      <a:pt x="2190816" y="2000152"/>
                    </a:lnTo>
                    <a:cubicBezTo>
                      <a:pt x="2190816" y="2050996"/>
                      <a:pt x="2210647" y="2098831"/>
                      <a:pt x="2246642" y="2134826"/>
                    </a:cubicBezTo>
                    <a:cubicBezTo>
                      <a:pt x="2282647" y="2170821"/>
                      <a:pt x="2330472" y="2190652"/>
                      <a:pt x="2381316" y="2190652"/>
                    </a:cubicBezTo>
                    <a:cubicBezTo>
                      <a:pt x="2473237" y="2190652"/>
                      <a:pt x="2550155" y="2125215"/>
                      <a:pt x="2567949" y="2038486"/>
                    </a:cubicBezTo>
                    <a:lnTo>
                      <a:pt x="2571825" y="2000152"/>
                    </a:lnTo>
                    <a:lnTo>
                      <a:pt x="2571826" y="2000152"/>
                    </a:lnTo>
                    <a:close/>
                    <a:moveTo>
                      <a:pt x="2095566" y="1619142"/>
                    </a:moveTo>
                    <a:lnTo>
                      <a:pt x="2095566" y="1714392"/>
                    </a:lnTo>
                    <a:cubicBezTo>
                      <a:pt x="2095566" y="1751359"/>
                      <a:pt x="2116255" y="1784277"/>
                      <a:pt x="2149554" y="1800317"/>
                    </a:cubicBezTo>
                    <a:cubicBezTo>
                      <a:pt x="2162422" y="1806499"/>
                      <a:pt x="2176319" y="1809642"/>
                      <a:pt x="2190816" y="1809642"/>
                    </a:cubicBezTo>
                    <a:lnTo>
                      <a:pt x="2571835" y="1809642"/>
                    </a:lnTo>
                    <a:cubicBezTo>
                      <a:pt x="2584723" y="1809642"/>
                      <a:pt x="2597172" y="1807147"/>
                      <a:pt x="2608831" y="1802213"/>
                    </a:cubicBezTo>
                    <a:cubicBezTo>
                      <a:pt x="2644225" y="1787239"/>
                      <a:pt x="2667085" y="1752778"/>
                      <a:pt x="2667085" y="1714392"/>
                    </a:cubicBezTo>
                    <a:lnTo>
                      <a:pt x="2667085" y="1619142"/>
                    </a:lnTo>
                    <a:close/>
                    <a:moveTo>
                      <a:pt x="2875769" y="1562106"/>
                    </a:moveTo>
                    <a:cubicBezTo>
                      <a:pt x="2872616" y="1566374"/>
                      <a:pt x="2869711" y="1570822"/>
                      <a:pt x="2867358" y="1575565"/>
                    </a:cubicBezTo>
                    <a:cubicBezTo>
                      <a:pt x="2860938" y="1588462"/>
                      <a:pt x="2857576" y="1602931"/>
                      <a:pt x="2857576" y="1617513"/>
                    </a:cubicBezTo>
                    <a:lnTo>
                      <a:pt x="2857576" y="1714383"/>
                    </a:lnTo>
                    <a:cubicBezTo>
                      <a:pt x="2857576" y="1797326"/>
                      <a:pt x="2821876" y="1874022"/>
                      <a:pt x="2762326" y="1927257"/>
                    </a:cubicBezTo>
                    <a:lnTo>
                      <a:pt x="2762326" y="2000142"/>
                    </a:lnTo>
                    <a:cubicBezTo>
                      <a:pt x="2762326" y="2210225"/>
                      <a:pt x="2591409" y="2381152"/>
                      <a:pt x="2381316" y="2381152"/>
                    </a:cubicBezTo>
                    <a:cubicBezTo>
                      <a:pt x="2279589" y="2381152"/>
                      <a:pt x="2183920" y="2341509"/>
                      <a:pt x="2111930" y="2269528"/>
                    </a:cubicBezTo>
                    <a:cubicBezTo>
                      <a:pt x="2039950" y="2197557"/>
                      <a:pt x="2000307" y="2101879"/>
                      <a:pt x="2000307" y="2000142"/>
                    </a:cubicBezTo>
                    <a:lnTo>
                      <a:pt x="2000307" y="1927219"/>
                    </a:lnTo>
                    <a:cubicBezTo>
                      <a:pt x="1940852" y="1873679"/>
                      <a:pt x="1905057" y="1796297"/>
                      <a:pt x="1905057" y="1714383"/>
                    </a:cubicBezTo>
                    <a:lnTo>
                      <a:pt x="1905057" y="1617513"/>
                    </a:lnTo>
                    <a:cubicBezTo>
                      <a:pt x="1905057" y="1602797"/>
                      <a:pt x="1901742" y="1588700"/>
                      <a:pt x="1895208" y="1575622"/>
                    </a:cubicBezTo>
                    <a:cubicBezTo>
                      <a:pt x="1892808" y="1570812"/>
                      <a:pt x="1889921" y="1566383"/>
                      <a:pt x="1886797" y="1562135"/>
                    </a:cubicBezTo>
                    <a:lnTo>
                      <a:pt x="901303" y="2000142"/>
                    </a:lnTo>
                    <a:lnTo>
                      <a:pt x="2381326" y="2657929"/>
                    </a:lnTo>
                    <a:lnTo>
                      <a:pt x="3861330" y="2000142"/>
                    </a:lnTo>
                    <a:close/>
                    <a:moveTo>
                      <a:pt x="3497753" y="1012853"/>
                    </a:moveTo>
                    <a:cubicBezTo>
                      <a:pt x="3510123" y="1013075"/>
                      <a:pt x="3522654" y="1015724"/>
                      <a:pt x="3534670" y="1021058"/>
                    </a:cubicBezTo>
                    <a:lnTo>
                      <a:pt x="3944064" y="1203005"/>
                    </a:lnTo>
                    <a:cubicBezTo>
                      <a:pt x="3992137" y="1224370"/>
                      <a:pt x="4013787" y="1280662"/>
                      <a:pt x="3992422" y="1328735"/>
                    </a:cubicBezTo>
                    <a:cubicBezTo>
                      <a:pt x="3976639" y="1364225"/>
                      <a:pt x="3941816" y="1385323"/>
                      <a:pt x="3905326" y="1385323"/>
                    </a:cubicBezTo>
                    <a:cubicBezTo>
                      <a:pt x="3892400" y="1385323"/>
                      <a:pt x="3879265" y="1382675"/>
                      <a:pt x="3866692" y="1377093"/>
                    </a:cubicBezTo>
                    <a:lnTo>
                      <a:pt x="3457298" y="1195147"/>
                    </a:lnTo>
                    <a:cubicBezTo>
                      <a:pt x="3409225" y="1173773"/>
                      <a:pt x="3387575" y="1117480"/>
                      <a:pt x="3408949" y="1069417"/>
                    </a:cubicBezTo>
                    <a:cubicBezTo>
                      <a:pt x="3424965" y="1033362"/>
                      <a:pt x="3460640" y="1012186"/>
                      <a:pt x="3497753" y="1012853"/>
                    </a:cubicBezTo>
                    <a:close/>
                    <a:moveTo>
                      <a:pt x="1264905" y="1012839"/>
                    </a:moveTo>
                    <a:cubicBezTo>
                      <a:pt x="1302012" y="1012171"/>
                      <a:pt x="1337698" y="1033352"/>
                      <a:pt x="1353722" y="1069407"/>
                    </a:cubicBezTo>
                    <a:cubicBezTo>
                      <a:pt x="1375086" y="1117480"/>
                      <a:pt x="1353436" y="1173782"/>
                      <a:pt x="1305363" y="1195137"/>
                    </a:cubicBezTo>
                    <a:lnTo>
                      <a:pt x="895969" y="1377083"/>
                    </a:lnTo>
                    <a:cubicBezTo>
                      <a:pt x="883396" y="1382665"/>
                      <a:pt x="870261" y="1385313"/>
                      <a:pt x="857336" y="1385313"/>
                    </a:cubicBezTo>
                    <a:cubicBezTo>
                      <a:pt x="820836" y="1385313"/>
                      <a:pt x="786012" y="1364225"/>
                      <a:pt x="770249" y="1328725"/>
                    </a:cubicBezTo>
                    <a:cubicBezTo>
                      <a:pt x="748884" y="1280652"/>
                      <a:pt x="770534" y="1224360"/>
                      <a:pt x="818607" y="1202995"/>
                    </a:cubicBezTo>
                    <a:lnTo>
                      <a:pt x="1228001" y="1021048"/>
                    </a:lnTo>
                    <a:cubicBezTo>
                      <a:pt x="1240010" y="1015712"/>
                      <a:pt x="1252536" y="1013061"/>
                      <a:pt x="1264905" y="1012839"/>
                    </a:cubicBezTo>
                    <a:close/>
                    <a:moveTo>
                      <a:pt x="859047" y="203200"/>
                    </a:moveTo>
                    <a:cubicBezTo>
                      <a:pt x="871419" y="203421"/>
                      <a:pt x="883951" y="206070"/>
                      <a:pt x="895969" y="211404"/>
                    </a:cubicBezTo>
                    <a:lnTo>
                      <a:pt x="1305363" y="393350"/>
                    </a:lnTo>
                    <a:cubicBezTo>
                      <a:pt x="1353436" y="414715"/>
                      <a:pt x="1375086" y="471008"/>
                      <a:pt x="1353721" y="519081"/>
                    </a:cubicBezTo>
                    <a:cubicBezTo>
                      <a:pt x="1337938" y="554571"/>
                      <a:pt x="1303115" y="575669"/>
                      <a:pt x="1266625" y="575669"/>
                    </a:cubicBezTo>
                    <a:cubicBezTo>
                      <a:pt x="1253699" y="575669"/>
                      <a:pt x="1240564" y="573021"/>
                      <a:pt x="1227991" y="567439"/>
                    </a:cubicBezTo>
                    <a:lnTo>
                      <a:pt x="818597" y="385492"/>
                    </a:lnTo>
                    <a:cubicBezTo>
                      <a:pt x="770525" y="364118"/>
                      <a:pt x="748874" y="307826"/>
                      <a:pt x="770248" y="259762"/>
                    </a:cubicBezTo>
                    <a:cubicBezTo>
                      <a:pt x="786264" y="223715"/>
                      <a:pt x="821933" y="202535"/>
                      <a:pt x="859047" y="203200"/>
                    </a:cubicBezTo>
                    <a:close/>
                    <a:moveTo>
                      <a:pt x="3903618" y="203181"/>
                    </a:moveTo>
                    <a:cubicBezTo>
                      <a:pt x="3940728" y="202511"/>
                      <a:pt x="3976399" y="223698"/>
                      <a:pt x="3992423" y="259753"/>
                    </a:cubicBezTo>
                    <a:cubicBezTo>
                      <a:pt x="4013787" y="307835"/>
                      <a:pt x="3992137" y="364128"/>
                      <a:pt x="3944064" y="385483"/>
                    </a:cubicBezTo>
                    <a:lnTo>
                      <a:pt x="3534670" y="567430"/>
                    </a:lnTo>
                    <a:cubicBezTo>
                      <a:pt x="3522097" y="573011"/>
                      <a:pt x="3508962" y="575659"/>
                      <a:pt x="3496037" y="575659"/>
                    </a:cubicBezTo>
                    <a:cubicBezTo>
                      <a:pt x="3459537" y="575659"/>
                      <a:pt x="3424713" y="554571"/>
                      <a:pt x="3408950" y="519071"/>
                    </a:cubicBezTo>
                    <a:cubicBezTo>
                      <a:pt x="3387585" y="470998"/>
                      <a:pt x="3409235" y="414706"/>
                      <a:pt x="3457308" y="393341"/>
                    </a:cubicBezTo>
                    <a:lnTo>
                      <a:pt x="3866702" y="211395"/>
                    </a:lnTo>
                    <a:cubicBezTo>
                      <a:pt x="3878718" y="206056"/>
                      <a:pt x="3891248" y="203404"/>
                      <a:pt x="3903618" y="203181"/>
                    </a:cubicBezTo>
                    <a:close/>
                    <a:moveTo>
                      <a:pt x="2447508" y="193432"/>
                    </a:moveTo>
                    <a:cubicBezTo>
                      <a:pt x="2400801" y="188925"/>
                      <a:pt x="2353070" y="189261"/>
                      <a:pt x="2304850" y="194612"/>
                    </a:cubicBezTo>
                    <a:cubicBezTo>
                      <a:pt x="2012670" y="226930"/>
                      <a:pt x="1767944" y="460321"/>
                      <a:pt x="1722939" y="749538"/>
                    </a:cubicBezTo>
                    <a:cubicBezTo>
                      <a:pt x="1685439" y="990425"/>
                      <a:pt x="1775450" y="1224617"/>
                      <a:pt x="1963702" y="1376007"/>
                    </a:cubicBezTo>
                    <a:cubicBezTo>
                      <a:pt x="1969665" y="1380817"/>
                      <a:pt x="1975542" y="1385484"/>
                      <a:pt x="1981590" y="1389980"/>
                    </a:cubicBezTo>
                    <a:cubicBezTo>
                      <a:pt x="1996859" y="1401410"/>
                      <a:pt x="2010841" y="1414431"/>
                      <a:pt x="2023491" y="1428623"/>
                    </a:cubicBezTo>
                    <a:lnTo>
                      <a:pt x="2286066" y="1428623"/>
                    </a:lnTo>
                    <a:lnTo>
                      <a:pt x="2286066" y="1087076"/>
                    </a:lnTo>
                    <a:lnTo>
                      <a:pt x="2123455" y="924465"/>
                    </a:lnTo>
                    <a:cubicBezTo>
                      <a:pt x="2086260" y="887260"/>
                      <a:pt x="2086260" y="826948"/>
                      <a:pt x="2123455" y="789753"/>
                    </a:cubicBezTo>
                    <a:cubicBezTo>
                      <a:pt x="2160660" y="752567"/>
                      <a:pt x="2220972" y="752567"/>
                      <a:pt x="2258168" y="789753"/>
                    </a:cubicBezTo>
                    <a:lnTo>
                      <a:pt x="2381326" y="912911"/>
                    </a:lnTo>
                    <a:lnTo>
                      <a:pt x="2504484" y="789762"/>
                    </a:lnTo>
                    <a:cubicBezTo>
                      <a:pt x="2541689" y="752577"/>
                      <a:pt x="2602001" y="752577"/>
                      <a:pt x="2639196" y="789762"/>
                    </a:cubicBezTo>
                    <a:cubicBezTo>
                      <a:pt x="2676391" y="826967"/>
                      <a:pt x="2676391" y="887279"/>
                      <a:pt x="2639196" y="924474"/>
                    </a:cubicBezTo>
                    <a:lnTo>
                      <a:pt x="2476585" y="1087085"/>
                    </a:lnTo>
                    <a:lnTo>
                      <a:pt x="2476585" y="1428633"/>
                    </a:lnTo>
                    <a:lnTo>
                      <a:pt x="2739018" y="1428633"/>
                    </a:lnTo>
                    <a:cubicBezTo>
                      <a:pt x="2751553" y="1414583"/>
                      <a:pt x="2765402" y="1401686"/>
                      <a:pt x="2780490" y="1390418"/>
                    </a:cubicBezTo>
                    <a:cubicBezTo>
                      <a:pt x="2786681" y="1385808"/>
                      <a:pt x="2792739" y="1381055"/>
                      <a:pt x="2798721" y="1376207"/>
                    </a:cubicBezTo>
                    <a:cubicBezTo>
                      <a:pt x="2957303" y="1248715"/>
                      <a:pt x="3048104" y="1059596"/>
                      <a:pt x="3048104" y="857113"/>
                    </a:cubicBezTo>
                    <a:cubicBezTo>
                      <a:pt x="3048104" y="667718"/>
                      <a:pt x="2967113" y="486581"/>
                      <a:pt x="2825896" y="360166"/>
                    </a:cubicBezTo>
                    <a:cubicBezTo>
                      <a:pt x="2718554" y="264068"/>
                      <a:pt x="2587632" y="206954"/>
                      <a:pt x="2447508" y="193432"/>
                    </a:cubicBezTo>
                    <a:close/>
                    <a:moveTo>
                      <a:pt x="2375213" y="10"/>
                    </a:moveTo>
                    <a:cubicBezTo>
                      <a:pt x="2587741" y="-1027"/>
                      <a:pt x="2794281" y="76167"/>
                      <a:pt x="2952959" y="218243"/>
                    </a:cubicBezTo>
                    <a:cubicBezTo>
                      <a:pt x="3134487" y="380759"/>
                      <a:pt x="3238595" y="613626"/>
                      <a:pt x="3238595" y="857123"/>
                    </a:cubicBezTo>
                    <a:cubicBezTo>
                      <a:pt x="3238595" y="1067083"/>
                      <a:pt x="3162690" y="1265822"/>
                      <a:pt x="3026683" y="1420717"/>
                    </a:cubicBezTo>
                    <a:lnTo>
                      <a:pt x="4134555" y="1913122"/>
                    </a:lnTo>
                    <a:cubicBezTo>
                      <a:pt x="4134640" y="1913150"/>
                      <a:pt x="4134707" y="1913207"/>
                      <a:pt x="4134793" y="1913245"/>
                    </a:cubicBezTo>
                    <a:cubicBezTo>
                      <a:pt x="4138641" y="1914969"/>
                      <a:pt x="4142365" y="1916998"/>
                      <a:pt x="4145984" y="1919237"/>
                    </a:cubicBezTo>
                    <a:cubicBezTo>
                      <a:pt x="4146670" y="1919656"/>
                      <a:pt x="4147318" y="1920094"/>
                      <a:pt x="4147985" y="1920532"/>
                    </a:cubicBezTo>
                    <a:cubicBezTo>
                      <a:pt x="4151090" y="1922561"/>
                      <a:pt x="4154090" y="1924761"/>
                      <a:pt x="4156976" y="1927180"/>
                    </a:cubicBezTo>
                    <a:cubicBezTo>
                      <a:pt x="4157376" y="1927523"/>
                      <a:pt x="4157805" y="1927828"/>
                      <a:pt x="4158205" y="1928171"/>
                    </a:cubicBezTo>
                    <a:cubicBezTo>
                      <a:pt x="4161244" y="1930810"/>
                      <a:pt x="4164129" y="1933686"/>
                      <a:pt x="4166863" y="1936753"/>
                    </a:cubicBezTo>
                    <a:cubicBezTo>
                      <a:pt x="4167539" y="1937506"/>
                      <a:pt x="4168149" y="1938296"/>
                      <a:pt x="4168797" y="1939068"/>
                    </a:cubicBezTo>
                    <a:cubicBezTo>
                      <a:pt x="4169892" y="1940373"/>
                      <a:pt x="4171035" y="1941620"/>
                      <a:pt x="4172073" y="1943002"/>
                    </a:cubicBezTo>
                    <a:lnTo>
                      <a:pt x="4743592" y="2705021"/>
                    </a:lnTo>
                    <a:cubicBezTo>
                      <a:pt x="4760995" y="2728224"/>
                      <a:pt x="4766881" y="2758094"/>
                      <a:pt x="4759585" y="2786155"/>
                    </a:cubicBezTo>
                    <a:cubicBezTo>
                      <a:pt x="4752279" y="2814215"/>
                      <a:pt x="4732591" y="2837437"/>
                      <a:pt x="4706093" y="2849210"/>
                    </a:cubicBezTo>
                    <a:lnTo>
                      <a:pt x="4191133" y="3078077"/>
                    </a:lnTo>
                    <a:lnTo>
                      <a:pt x="4191133" y="4019509"/>
                    </a:lnTo>
                    <a:cubicBezTo>
                      <a:pt x="4191133" y="4057152"/>
                      <a:pt x="4168968" y="4091270"/>
                      <a:pt x="4134573" y="4106548"/>
                    </a:cubicBezTo>
                    <a:lnTo>
                      <a:pt x="2420016" y="4868577"/>
                    </a:lnTo>
                    <a:cubicBezTo>
                      <a:pt x="2419855" y="4868644"/>
                      <a:pt x="2419693" y="4868691"/>
                      <a:pt x="2419530" y="4868758"/>
                    </a:cubicBezTo>
                    <a:cubicBezTo>
                      <a:pt x="2417025" y="4869863"/>
                      <a:pt x="2414444" y="4870825"/>
                      <a:pt x="2411825" y="4871711"/>
                    </a:cubicBezTo>
                    <a:cubicBezTo>
                      <a:pt x="2411358" y="4871873"/>
                      <a:pt x="2410901" y="4872073"/>
                      <a:pt x="2410425" y="4872225"/>
                    </a:cubicBezTo>
                    <a:cubicBezTo>
                      <a:pt x="2407500" y="4873159"/>
                      <a:pt x="2404519" y="4873949"/>
                      <a:pt x="2401490" y="4874606"/>
                    </a:cubicBezTo>
                    <a:cubicBezTo>
                      <a:pt x="2401309" y="4874654"/>
                      <a:pt x="2401128" y="4874711"/>
                      <a:pt x="2400947" y="4874749"/>
                    </a:cubicBezTo>
                    <a:cubicBezTo>
                      <a:pt x="2394613" y="4876083"/>
                      <a:pt x="2388050" y="4876797"/>
                      <a:pt x="2381326" y="4876797"/>
                    </a:cubicBezTo>
                    <a:cubicBezTo>
                      <a:pt x="2374601" y="4876797"/>
                      <a:pt x="2368038" y="4876073"/>
                      <a:pt x="2361704" y="4874749"/>
                    </a:cubicBezTo>
                    <a:cubicBezTo>
                      <a:pt x="2361523" y="4874701"/>
                      <a:pt x="2361342" y="4874644"/>
                      <a:pt x="2361161" y="4874606"/>
                    </a:cubicBezTo>
                    <a:cubicBezTo>
                      <a:pt x="2358123" y="4873949"/>
                      <a:pt x="2355142" y="4873159"/>
                      <a:pt x="2352227" y="4872225"/>
                    </a:cubicBezTo>
                    <a:cubicBezTo>
                      <a:pt x="2351751" y="4872073"/>
                      <a:pt x="2351293" y="4871873"/>
                      <a:pt x="2350827" y="4871711"/>
                    </a:cubicBezTo>
                    <a:cubicBezTo>
                      <a:pt x="2348207" y="4870825"/>
                      <a:pt x="2345636" y="4869863"/>
                      <a:pt x="2343121" y="4868758"/>
                    </a:cubicBezTo>
                    <a:cubicBezTo>
                      <a:pt x="2342959" y="4868691"/>
                      <a:pt x="2342797" y="4868644"/>
                      <a:pt x="2342635" y="4868577"/>
                    </a:cubicBezTo>
                    <a:lnTo>
                      <a:pt x="628078" y="4106548"/>
                    </a:lnTo>
                    <a:cubicBezTo>
                      <a:pt x="593683" y="4091261"/>
                      <a:pt x="571519" y="4057152"/>
                      <a:pt x="571519" y="4019509"/>
                    </a:cubicBezTo>
                    <a:lnTo>
                      <a:pt x="571519" y="3078077"/>
                    </a:lnTo>
                    <a:lnTo>
                      <a:pt x="56559" y="2849210"/>
                    </a:lnTo>
                    <a:cubicBezTo>
                      <a:pt x="30051" y="2837437"/>
                      <a:pt x="10363" y="2814225"/>
                      <a:pt x="3067" y="2786155"/>
                    </a:cubicBezTo>
                    <a:cubicBezTo>
                      <a:pt x="-4230" y="2758084"/>
                      <a:pt x="1647" y="2728224"/>
                      <a:pt x="19049" y="2705021"/>
                    </a:cubicBezTo>
                    <a:lnTo>
                      <a:pt x="590559" y="1943002"/>
                    </a:lnTo>
                    <a:cubicBezTo>
                      <a:pt x="591597" y="1941630"/>
                      <a:pt x="592731" y="1940382"/>
                      <a:pt x="593826" y="1939077"/>
                    </a:cubicBezTo>
                    <a:cubicBezTo>
                      <a:pt x="594483" y="1938296"/>
                      <a:pt x="595093" y="1937496"/>
                      <a:pt x="595769" y="1936744"/>
                    </a:cubicBezTo>
                    <a:cubicBezTo>
                      <a:pt x="598503" y="1933686"/>
                      <a:pt x="601379" y="1930819"/>
                      <a:pt x="604418" y="1928181"/>
                    </a:cubicBezTo>
                    <a:cubicBezTo>
                      <a:pt x="604827" y="1927828"/>
                      <a:pt x="605275" y="1927514"/>
                      <a:pt x="605685" y="1927171"/>
                    </a:cubicBezTo>
                    <a:cubicBezTo>
                      <a:pt x="608552" y="1924771"/>
                      <a:pt x="611543" y="1922570"/>
                      <a:pt x="614638" y="1920551"/>
                    </a:cubicBezTo>
                    <a:cubicBezTo>
                      <a:pt x="615315" y="1920113"/>
                      <a:pt x="615972" y="1919665"/>
                      <a:pt x="616658" y="1919237"/>
                    </a:cubicBezTo>
                    <a:cubicBezTo>
                      <a:pt x="620277" y="1916998"/>
                      <a:pt x="623992" y="1914969"/>
                      <a:pt x="627840" y="1913255"/>
                    </a:cubicBezTo>
                    <a:cubicBezTo>
                      <a:pt x="627926" y="1913217"/>
                      <a:pt x="627992" y="1913160"/>
                      <a:pt x="628078" y="1913122"/>
                    </a:cubicBezTo>
                    <a:lnTo>
                      <a:pt x="1735835" y="1420784"/>
                    </a:lnTo>
                    <a:cubicBezTo>
                      <a:pt x="1568910" y="1231227"/>
                      <a:pt x="1494472" y="978691"/>
                      <a:pt x="1534696" y="720277"/>
                    </a:cubicBezTo>
                    <a:cubicBezTo>
                      <a:pt x="1562947" y="538731"/>
                      <a:pt x="1653511" y="367281"/>
                      <a:pt x="1789680" y="237503"/>
                    </a:cubicBezTo>
                    <a:cubicBezTo>
                      <a:pt x="1925602" y="107972"/>
                      <a:pt x="2101110" y="25505"/>
                      <a:pt x="2283885" y="5283"/>
                    </a:cubicBezTo>
                    <a:cubicBezTo>
                      <a:pt x="2314369" y="1903"/>
                      <a:pt x="2344852" y="158"/>
                      <a:pt x="2375213" y="1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F62735E-2FFC-1EB5-D270-809C956646BF}"/>
              </a:ext>
            </a:extLst>
          </p:cNvPr>
          <p:cNvGrpSpPr>
            <a:grpSpLocks noChangeAspect="1"/>
          </p:cNvGrpSpPr>
          <p:nvPr/>
        </p:nvGrpSpPr>
        <p:grpSpPr>
          <a:xfrm>
            <a:off x="1027830" y="9098849"/>
            <a:ext cx="1908689" cy="1908000"/>
            <a:chOff x="2905741" y="9789918"/>
            <a:chExt cx="2333543" cy="2332679"/>
          </a:xfrm>
        </p:grpSpPr>
        <p:sp>
          <p:nvSpPr>
            <p:cNvPr id="89" name="Freeform 88">
              <a:extLst>
                <a:ext uri="{FF2B5EF4-FFF2-40B4-BE49-F238E27FC236}">
                  <a16:creationId xmlns:a16="http://schemas.microsoft.com/office/drawing/2014/main" id="{75615C76-7E19-C4BB-CD05-36B15ACFEC74}"/>
                </a:ext>
              </a:extLst>
            </p:cNvPr>
            <p:cNvSpPr/>
            <p:nvPr/>
          </p:nvSpPr>
          <p:spPr>
            <a:xfrm>
              <a:off x="2905741" y="9789918"/>
              <a:ext cx="2333543" cy="2332679"/>
            </a:xfrm>
            <a:custGeom>
              <a:avLst/>
              <a:gdLst>
                <a:gd name="connsiteX0" fmla="*/ 1683597 w 1713441"/>
                <a:gd name="connsiteY0" fmla="*/ 635212 h 1712806"/>
                <a:gd name="connsiteX1" fmla="*/ 1284817 w 1713441"/>
                <a:gd name="connsiteY1" fmla="*/ 115147 h 1712806"/>
                <a:gd name="connsiteX2" fmla="*/ 635211 w 1713441"/>
                <a:gd name="connsiteY2" fmla="*/ 29422 h 1712806"/>
                <a:gd name="connsiteX3" fmla="*/ 115147 w 1713441"/>
                <a:gd name="connsiteY3" fmla="*/ 428202 h 1712806"/>
                <a:gd name="connsiteX4" fmla="*/ 29422 w 1713441"/>
                <a:gd name="connsiteY4" fmla="*/ 1077807 h 1712806"/>
                <a:gd name="connsiteX5" fmla="*/ 428202 w 1713441"/>
                <a:gd name="connsiteY5" fmla="*/ 1597872 h 1712806"/>
                <a:gd name="connsiteX6" fmla="*/ 854922 w 1713441"/>
                <a:gd name="connsiteY6" fmla="*/ 1712807 h 1712806"/>
                <a:gd name="connsiteX7" fmla="*/ 1077807 w 1713441"/>
                <a:gd name="connsiteY7" fmla="*/ 1682962 h 1712806"/>
                <a:gd name="connsiteX8" fmla="*/ 1597872 w 1713441"/>
                <a:gd name="connsiteY8" fmla="*/ 1284182 h 1712806"/>
                <a:gd name="connsiteX9" fmla="*/ 1683597 w 1713441"/>
                <a:gd name="connsiteY9" fmla="*/ 635212 h 1712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713441" h="1712806">
                  <a:moveTo>
                    <a:pt x="1683597" y="635212"/>
                  </a:moveTo>
                  <a:cubicBezTo>
                    <a:pt x="1624542" y="414232"/>
                    <a:pt x="1482936" y="229447"/>
                    <a:pt x="1284817" y="115147"/>
                  </a:cubicBezTo>
                  <a:cubicBezTo>
                    <a:pt x="1086697" y="847"/>
                    <a:pt x="856192" y="-29633"/>
                    <a:pt x="635211" y="29422"/>
                  </a:cubicBezTo>
                  <a:cubicBezTo>
                    <a:pt x="414231" y="88477"/>
                    <a:pt x="229447" y="230082"/>
                    <a:pt x="115147" y="428202"/>
                  </a:cubicBezTo>
                  <a:cubicBezTo>
                    <a:pt x="847" y="626322"/>
                    <a:pt x="-29633" y="856827"/>
                    <a:pt x="29422" y="1077807"/>
                  </a:cubicBezTo>
                  <a:cubicBezTo>
                    <a:pt x="88477" y="1298787"/>
                    <a:pt x="230081" y="1483572"/>
                    <a:pt x="428202" y="1597872"/>
                  </a:cubicBezTo>
                  <a:cubicBezTo>
                    <a:pt x="560282" y="1674072"/>
                    <a:pt x="706332" y="1712807"/>
                    <a:pt x="854922" y="1712807"/>
                  </a:cubicBezTo>
                  <a:cubicBezTo>
                    <a:pt x="929217" y="1712807"/>
                    <a:pt x="1004147" y="1703282"/>
                    <a:pt x="1077807" y="1682962"/>
                  </a:cubicBezTo>
                  <a:cubicBezTo>
                    <a:pt x="1298786" y="1623907"/>
                    <a:pt x="1483572" y="1482302"/>
                    <a:pt x="1597872" y="1284182"/>
                  </a:cubicBezTo>
                  <a:cubicBezTo>
                    <a:pt x="1712807" y="1087332"/>
                    <a:pt x="1743286" y="856192"/>
                    <a:pt x="1683597" y="635212"/>
                  </a:cubicBezTo>
                  <a:close/>
                </a:path>
              </a:pathLst>
            </a:custGeom>
            <a:solidFill>
              <a:schemeClr val="accent5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90" name="Freeform 89">
              <a:extLst>
                <a:ext uri="{FF2B5EF4-FFF2-40B4-BE49-F238E27FC236}">
                  <a16:creationId xmlns:a16="http://schemas.microsoft.com/office/drawing/2014/main" id="{0FE5CF77-791D-AB6A-CC03-CC70BF9194BE}"/>
                </a:ext>
              </a:extLst>
            </p:cNvPr>
            <p:cNvSpPr/>
            <p:nvPr/>
          </p:nvSpPr>
          <p:spPr>
            <a:xfrm rot="18900000">
              <a:off x="3078644" y="9963204"/>
              <a:ext cx="1987313" cy="1987313"/>
            </a:xfrm>
            <a:custGeom>
              <a:avLst/>
              <a:gdLst>
                <a:gd name="connsiteX0" fmla="*/ 1459216 w 1459216"/>
                <a:gd name="connsiteY0" fmla="*/ 729608 h 1459216"/>
                <a:gd name="connsiteX1" fmla="*/ 729608 w 1459216"/>
                <a:gd name="connsiteY1" fmla="*/ 1459216 h 1459216"/>
                <a:gd name="connsiteX2" fmla="*/ 0 w 1459216"/>
                <a:gd name="connsiteY2" fmla="*/ 729608 h 1459216"/>
                <a:gd name="connsiteX3" fmla="*/ 729608 w 1459216"/>
                <a:gd name="connsiteY3" fmla="*/ 0 h 1459216"/>
                <a:gd name="connsiteX4" fmla="*/ 1459216 w 1459216"/>
                <a:gd name="connsiteY4" fmla="*/ 729608 h 1459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16" h="1459216">
                  <a:moveTo>
                    <a:pt x="1459216" y="729608"/>
                  </a:moveTo>
                  <a:cubicBezTo>
                    <a:pt x="1459216" y="1132560"/>
                    <a:pt x="1132559" y="1459216"/>
                    <a:pt x="729608" y="1459216"/>
                  </a:cubicBezTo>
                  <a:cubicBezTo>
                    <a:pt x="326657" y="1459216"/>
                    <a:pt x="0" y="1132560"/>
                    <a:pt x="0" y="729608"/>
                  </a:cubicBezTo>
                  <a:cubicBezTo>
                    <a:pt x="0" y="326657"/>
                    <a:pt x="326657" y="0"/>
                    <a:pt x="729608" y="0"/>
                  </a:cubicBezTo>
                  <a:cubicBezTo>
                    <a:pt x="1132559" y="0"/>
                    <a:pt x="1459216" y="326657"/>
                    <a:pt x="1459216" y="729608"/>
                  </a:cubicBez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91" name="Freeform 90">
              <a:extLst>
                <a:ext uri="{FF2B5EF4-FFF2-40B4-BE49-F238E27FC236}">
                  <a16:creationId xmlns:a16="http://schemas.microsoft.com/office/drawing/2014/main" id="{FCC7A13A-8D68-4EF1-0988-7B591D2525B9}"/>
                </a:ext>
              </a:extLst>
            </p:cNvPr>
            <p:cNvSpPr/>
            <p:nvPr/>
          </p:nvSpPr>
          <p:spPr>
            <a:xfrm rot="18900000">
              <a:off x="3187609" y="10072170"/>
              <a:ext cx="1769383" cy="1769383"/>
            </a:xfrm>
            <a:custGeom>
              <a:avLst/>
              <a:gdLst>
                <a:gd name="connsiteX0" fmla="*/ 1299197 w 1299197"/>
                <a:gd name="connsiteY0" fmla="*/ 649599 h 1299197"/>
                <a:gd name="connsiteX1" fmla="*/ 649599 w 1299197"/>
                <a:gd name="connsiteY1" fmla="*/ 1299198 h 1299197"/>
                <a:gd name="connsiteX2" fmla="*/ 0 w 1299197"/>
                <a:gd name="connsiteY2" fmla="*/ 649599 h 1299197"/>
                <a:gd name="connsiteX3" fmla="*/ 649599 w 1299197"/>
                <a:gd name="connsiteY3" fmla="*/ 1 h 1299197"/>
                <a:gd name="connsiteX4" fmla="*/ 1299197 w 1299197"/>
                <a:gd name="connsiteY4" fmla="*/ 649599 h 1299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97" h="1299197">
                  <a:moveTo>
                    <a:pt x="1299197" y="649599"/>
                  </a:moveTo>
                  <a:cubicBezTo>
                    <a:pt x="1299197" y="1008362"/>
                    <a:pt x="1008362" y="1299198"/>
                    <a:pt x="649599" y="1299198"/>
                  </a:cubicBezTo>
                  <a:cubicBezTo>
                    <a:pt x="290835" y="1299198"/>
                    <a:pt x="0" y="1008363"/>
                    <a:pt x="0" y="649599"/>
                  </a:cubicBezTo>
                  <a:cubicBezTo>
                    <a:pt x="0" y="290836"/>
                    <a:pt x="290835" y="1"/>
                    <a:pt x="649599" y="1"/>
                  </a:cubicBezTo>
                  <a:cubicBezTo>
                    <a:pt x="1008362" y="1"/>
                    <a:pt x="1299197" y="290836"/>
                    <a:pt x="1299197" y="649599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82ED631E-60E4-E1BB-E547-71F5D4DEAA2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3406304" y="10319398"/>
              <a:ext cx="1296002" cy="1296000"/>
              <a:chOff x="5730616" y="4486650"/>
              <a:chExt cx="844932" cy="844931"/>
            </a:xfrm>
          </p:grpSpPr>
          <p:sp>
            <p:nvSpPr>
              <p:cNvPr id="93" name="Oval 92">
                <a:extLst>
                  <a:ext uri="{FF2B5EF4-FFF2-40B4-BE49-F238E27FC236}">
                    <a16:creationId xmlns:a16="http://schemas.microsoft.com/office/drawing/2014/main" id="{43F1AAB1-7E38-740F-FB5C-C72C735D2B26}"/>
                  </a:ext>
                </a:extLst>
              </p:cNvPr>
              <p:cNvSpPr/>
              <p:nvPr/>
            </p:nvSpPr>
            <p:spPr>
              <a:xfrm>
                <a:off x="5730616" y="4486650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7CAEE4E1-0C36-56DE-5847-98CAD0A407CA}"/>
                  </a:ext>
                </a:extLst>
              </p:cNvPr>
              <p:cNvSpPr/>
              <p:nvPr/>
            </p:nvSpPr>
            <p:spPr>
              <a:xfrm>
                <a:off x="5798852" y="4553260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95" name="Freeform: Shape 89">
                <a:extLst>
                  <a:ext uri="{FF2B5EF4-FFF2-40B4-BE49-F238E27FC236}">
                    <a16:creationId xmlns:a16="http://schemas.microsoft.com/office/drawing/2014/main" id="{736A9155-1CD2-A03E-D037-FF054BA74CF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947448" y="4741579"/>
                <a:ext cx="426720" cy="335042"/>
              </a:xfrm>
              <a:custGeom>
                <a:avLst/>
                <a:gdLst>
                  <a:gd name="connsiteX0" fmla="*/ 2438400 w 4876800"/>
                  <a:gd name="connsiteY0" fmla="*/ 3257550 h 3829050"/>
                  <a:gd name="connsiteX1" fmla="*/ 2819400 w 4876800"/>
                  <a:gd name="connsiteY1" fmla="*/ 3257550 h 3829050"/>
                  <a:gd name="connsiteX2" fmla="*/ 2914650 w 4876800"/>
                  <a:gd name="connsiteY2" fmla="*/ 3352800 h 3829050"/>
                  <a:gd name="connsiteX3" fmla="*/ 2819400 w 4876800"/>
                  <a:gd name="connsiteY3" fmla="*/ 3448050 h 3829050"/>
                  <a:gd name="connsiteX4" fmla="*/ 2438400 w 4876800"/>
                  <a:gd name="connsiteY4" fmla="*/ 3448050 h 3829050"/>
                  <a:gd name="connsiteX5" fmla="*/ 2343150 w 4876800"/>
                  <a:gd name="connsiteY5" fmla="*/ 3352800 h 3829050"/>
                  <a:gd name="connsiteX6" fmla="*/ 2438400 w 4876800"/>
                  <a:gd name="connsiteY6" fmla="*/ 3257550 h 3829050"/>
                  <a:gd name="connsiteX7" fmla="*/ 2057400 w 4876800"/>
                  <a:gd name="connsiteY7" fmla="*/ 3257550 h 3829050"/>
                  <a:gd name="connsiteX8" fmla="*/ 2152650 w 4876800"/>
                  <a:gd name="connsiteY8" fmla="*/ 3352800 h 3829050"/>
                  <a:gd name="connsiteX9" fmla="*/ 2057400 w 4876800"/>
                  <a:gd name="connsiteY9" fmla="*/ 3448050 h 3829050"/>
                  <a:gd name="connsiteX10" fmla="*/ 1962150 w 4876800"/>
                  <a:gd name="connsiteY10" fmla="*/ 3352800 h 3829050"/>
                  <a:gd name="connsiteX11" fmla="*/ 2057400 w 4876800"/>
                  <a:gd name="connsiteY11" fmla="*/ 3257550 h 3829050"/>
                  <a:gd name="connsiteX12" fmla="*/ 3621137 w 4876800"/>
                  <a:gd name="connsiteY12" fmla="*/ 2610668 h 3829050"/>
                  <a:gd name="connsiteX13" fmla="*/ 3260303 w 4876800"/>
                  <a:gd name="connsiteY13" fmla="*/ 2842729 h 3829050"/>
                  <a:gd name="connsiteX14" fmla="*/ 3806168 w 4876800"/>
                  <a:gd name="connsiteY14" fmla="*/ 3638550 h 3829050"/>
                  <a:gd name="connsiteX15" fmla="*/ 4326210 w 4876800"/>
                  <a:gd name="connsiteY15" fmla="*/ 3638550 h 3829050"/>
                  <a:gd name="connsiteX16" fmla="*/ 2602148 w 4876800"/>
                  <a:gd name="connsiteY16" fmla="*/ 2219995 h 3829050"/>
                  <a:gd name="connsiteX17" fmla="*/ 2093379 w 4876800"/>
                  <a:gd name="connsiteY17" fmla="*/ 2484797 h 3829050"/>
                  <a:gd name="connsiteX18" fmla="*/ 2049400 w 4876800"/>
                  <a:gd name="connsiteY18" fmla="*/ 2495550 h 3829050"/>
                  <a:gd name="connsiteX19" fmla="*/ 2005422 w 4876800"/>
                  <a:gd name="connsiteY19" fmla="*/ 2484797 h 3829050"/>
                  <a:gd name="connsiteX20" fmla="*/ 1504094 w 4876800"/>
                  <a:gd name="connsiteY20" fmla="*/ 2223827 h 3829050"/>
                  <a:gd name="connsiteX21" fmla="*/ 524693 w 4876800"/>
                  <a:gd name="connsiteY21" fmla="*/ 3638550 h 3829050"/>
                  <a:gd name="connsiteX22" fmla="*/ 3575149 w 4876800"/>
                  <a:gd name="connsiteY22" fmla="*/ 3638550 h 3829050"/>
                  <a:gd name="connsiteX23" fmla="*/ 3199842 w 4876800"/>
                  <a:gd name="connsiteY23" fmla="*/ 2069232 h 3829050"/>
                  <a:gd name="connsiteX24" fmla="*/ 3121372 w 4876800"/>
                  <a:gd name="connsiteY24" fmla="*/ 2110271 h 3829050"/>
                  <a:gd name="connsiteX25" fmla="*/ 2938797 w 4876800"/>
                  <a:gd name="connsiteY25" fmla="*/ 2373957 h 3829050"/>
                  <a:gd name="connsiteX26" fmla="*/ 3152514 w 4876800"/>
                  <a:gd name="connsiteY26" fmla="*/ 2685566 h 3829050"/>
                  <a:gd name="connsiteX27" fmla="*/ 3513348 w 4876800"/>
                  <a:gd name="connsiteY27" fmla="*/ 2453469 h 3829050"/>
                  <a:gd name="connsiteX28" fmla="*/ 3278163 w 4876800"/>
                  <a:gd name="connsiteY28" fmla="*/ 2110606 h 3829050"/>
                  <a:gd name="connsiteX29" fmla="*/ 3199842 w 4876800"/>
                  <a:gd name="connsiteY29" fmla="*/ 2069232 h 3829050"/>
                  <a:gd name="connsiteX30" fmla="*/ 2056656 w 4876800"/>
                  <a:gd name="connsiteY30" fmla="*/ 1497732 h 3829050"/>
                  <a:gd name="connsiteX31" fmla="*/ 1978372 w 4876800"/>
                  <a:gd name="connsiteY31" fmla="*/ 1538734 h 3829050"/>
                  <a:gd name="connsiteX32" fmla="*/ 1613408 w 4876800"/>
                  <a:gd name="connsiteY32" fmla="*/ 2065920 h 3829050"/>
                  <a:gd name="connsiteX33" fmla="*/ 2049400 w 4876800"/>
                  <a:gd name="connsiteY33" fmla="*/ 2292920 h 3829050"/>
                  <a:gd name="connsiteX34" fmla="*/ 2493615 w 4876800"/>
                  <a:gd name="connsiteY34" fmla="*/ 2061716 h 3829050"/>
                  <a:gd name="connsiteX35" fmla="*/ 2135163 w 4876800"/>
                  <a:gd name="connsiteY35" fmla="*/ 1539106 h 3829050"/>
                  <a:gd name="connsiteX36" fmla="*/ 2057660 w 4876800"/>
                  <a:gd name="connsiteY36" fmla="*/ 1497732 h 3829050"/>
                  <a:gd name="connsiteX37" fmla="*/ 2057400 w 4876800"/>
                  <a:gd name="connsiteY37" fmla="*/ 1497769 h 3829050"/>
                  <a:gd name="connsiteX38" fmla="*/ 2056656 w 4876800"/>
                  <a:gd name="connsiteY38" fmla="*/ 1497732 h 3829050"/>
                  <a:gd name="connsiteX39" fmla="*/ 2151682 w 4876800"/>
                  <a:gd name="connsiteY39" fmla="*/ 190500 h 3829050"/>
                  <a:gd name="connsiteX40" fmla="*/ 2151682 w 4876800"/>
                  <a:gd name="connsiteY40" fmla="*/ 762000 h 3829050"/>
                  <a:gd name="connsiteX41" fmla="*/ 2970460 w 4876800"/>
                  <a:gd name="connsiteY41" fmla="*/ 762000 h 3829050"/>
                  <a:gd name="connsiteX42" fmla="*/ 2752055 w 4876800"/>
                  <a:gd name="connsiteY42" fmla="*/ 543595 h 3829050"/>
                  <a:gd name="connsiteX43" fmla="*/ 2752055 w 4876800"/>
                  <a:gd name="connsiteY43" fmla="*/ 408905 h 3829050"/>
                  <a:gd name="connsiteX44" fmla="*/ 2970460 w 4876800"/>
                  <a:gd name="connsiteY44" fmla="*/ 190500 h 3829050"/>
                  <a:gd name="connsiteX45" fmla="*/ 2057400 w 4876800"/>
                  <a:gd name="connsiteY45" fmla="*/ 0 h 3829050"/>
                  <a:gd name="connsiteX46" fmla="*/ 3200400 w 4876800"/>
                  <a:gd name="connsiteY46" fmla="*/ 0 h 3829050"/>
                  <a:gd name="connsiteX47" fmla="*/ 3288395 w 4876800"/>
                  <a:gd name="connsiteY47" fmla="*/ 58787 h 3829050"/>
                  <a:gd name="connsiteX48" fmla="*/ 3267745 w 4876800"/>
                  <a:gd name="connsiteY48" fmla="*/ 162594 h 3829050"/>
                  <a:gd name="connsiteX49" fmla="*/ 2954089 w 4876800"/>
                  <a:gd name="connsiteY49" fmla="*/ 476250 h 3829050"/>
                  <a:gd name="connsiteX50" fmla="*/ 3267745 w 4876800"/>
                  <a:gd name="connsiteY50" fmla="*/ 789905 h 3829050"/>
                  <a:gd name="connsiteX51" fmla="*/ 3288395 w 4876800"/>
                  <a:gd name="connsiteY51" fmla="*/ 893713 h 3829050"/>
                  <a:gd name="connsiteX52" fmla="*/ 3200400 w 4876800"/>
                  <a:gd name="connsiteY52" fmla="*/ 952500 h 3829050"/>
                  <a:gd name="connsiteX53" fmla="*/ 2151682 w 4876800"/>
                  <a:gd name="connsiteY53" fmla="*/ 952500 h 3829050"/>
                  <a:gd name="connsiteX54" fmla="*/ 2151682 w 4876800"/>
                  <a:gd name="connsiteY54" fmla="*/ 1323938 h 3829050"/>
                  <a:gd name="connsiteX55" fmla="*/ 2292288 w 4876800"/>
                  <a:gd name="connsiteY55" fmla="*/ 1431429 h 3829050"/>
                  <a:gd name="connsiteX56" fmla="*/ 2823493 w 4876800"/>
                  <a:gd name="connsiteY56" fmla="*/ 2205856 h 3829050"/>
                  <a:gd name="connsiteX57" fmla="*/ 2964731 w 4876800"/>
                  <a:gd name="connsiteY57" fmla="*/ 2001850 h 3829050"/>
                  <a:gd name="connsiteX58" fmla="*/ 3199619 w 4876800"/>
                  <a:gd name="connsiteY58" fmla="*/ 1878732 h 3829050"/>
                  <a:gd name="connsiteX59" fmla="*/ 3200214 w 4876800"/>
                  <a:gd name="connsiteY59" fmla="*/ 1878732 h 3829050"/>
                  <a:gd name="connsiteX60" fmla="*/ 3435251 w 4876800"/>
                  <a:gd name="connsiteY60" fmla="*/ 2002854 h 3829050"/>
                  <a:gd name="connsiteX61" fmla="*/ 4557192 w 4876800"/>
                  <a:gd name="connsiteY61" fmla="*/ 3638550 h 3829050"/>
                  <a:gd name="connsiteX62" fmla="*/ 4781550 w 4876800"/>
                  <a:gd name="connsiteY62" fmla="*/ 3638550 h 3829050"/>
                  <a:gd name="connsiteX63" fmla="*/ 4876800 w 4876800"/>
                  <a:gd name="connsiteY63" fmla="*/ 3733800 h 3829050"/>
                  <a:gd name="connsiteX64" fmla="*/ 4781550 w 4876800"/>
                  <a:gd name="connsiteY64" fmla="*/ 3829050 h 3829050"/>
                  <a:gd name="connsiteX65" fmla="*/ 95250 w 4876800"/>
                  <a:gd name="connsiteY65" fmla="*/ 3829050 h 3829050"/>
                  <a:gd name="connsiteX66" fmla="*/ 0 w 4876800"/>
                  <a:gd name="connsiteY66" fmla="*/ 3733800 h 3829050"/>
                  <a:gd name="connsiteX67" fmla="*/ 95250 w 4876800"/>
                  <a:gd name="connsiteY67" fmla="*/ 3638550 h 3829050"/>
                  <a:gd name="connsiteX68" fmla="*/ 293005 w 4876800"/>
                  <a:gd name="connsiteY68" fmla="*/ 3638550 h 3829050"/>
                  <a:gd name="connsiteX69" fmla="*/ 1394184 w 4876800"/>
                  <a:gd name="connsiteY69" fmla="*/ 2047912 h 3829050"/>
                  <a:gd name="connsiteX70" fmla="*/ 1395301 w 4876800"/>
                  <a:gd name="connsiteY70" fmla="*/ 2046312 h 3829050"/>
                  <a:gd name="connsiteX71" fmla="*/ 1821730 w 4876800"/>
                  <a:gd name="connsiteY71" fmla="*/ 1430350 h 3829050"/>
                  <a:gd name="connsiteX72" fmla="*/ 1962150 w 4876800"/>
                  <a:gd name="connsiteY72" fmla="*/ 1323454 h 3829050"/>
                  <a:gd name="connsiteX73" fmla="*/ 1962150 w 4876800"/>
                  <a:gd name="connsiteY73" fmla="*/ 95250 h 3829050"/>
                  <a:gd name="connsiteX74" fmla="*/ 2057400 w 4876800"/>
                  <a:gd name="connsiteY74" fmla="*/ 0 h 3829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</a:cxnLst>
                <a:rect l="l" t="t" r="r" b="b"/>
                <a:pathLst>
                  <a:path w="4876800" h="3829050">
                    <a:moveTo>
                      <a:pt x="2438400" y="3257550"/>
                    </a:moveTo>
                    <a:lnTo>
                      <a:pt x="2819400" y="3257550"/>
                    </a:lnTo>
                    <a:cubicBezTo>
                      <a:pt x="2872011" y="3257550"/>
                      <a:pt x="2914650" y="3300189"/>
                      <a:pt x="2914650" y="3352800"/>
                    </a:cubicBezTo>
                    <a:cubicBezTo>
                      <a:pt x="2914650" y="3405411"/>
                      <a:pt x="2872011" y="3448050"/>
                      <a:pt x="2819400" y="3448050"/>
                    </a:cubicBezTo>
                    <a:lnTo>
                      <a:pt x="2438400" y="3448050"/>
                    </a:lnTo>
                    <a:cubicBezTo>
                      <a:pt x="2385789" y="3448050"/>
                      <a:pt x="2343150" y="3405411"/>
                      <a:pt x="2343150" y="3352800"/>
                    </a:cubicBezTo>
                    <a:cubicBezTo>
                      <a:pt x="2343150" y="3300189"/>
                      <a:pt x="2385789" y="3257550"/>
                      <a:pt x="2438400" y="3257550"/>
                    </a:cubicBezTo>
                    <a:close/>
                    <a:moveTo>
                      <a:pt x="2057400" y="3257550"/>
                    </a:moveTo>
                    <a:cubicBezTo>
                      <a:pt x="2109973" y="3257550"/>
                      <a:pt x="2152650" y="3300226"/>
                      <a:pt x="2152650" y="3352800"/>
                    </a:cubicBezTo>
                    <a:cubicBezTo>
                      <a:pt x="2152650" y="3405373"/>
                      <a:pt x="2109973" y="3448050"/>
                      <a:pt x="2057400" y="3448050"/>
                    </a:cubicBezTo>
                    <a:cubicBezTo>
                      <a:pt x="2004715" y="3448050"/>
                      <a:pt x="1962150" y="3405373"/>
                      <a:pt x="1962150" y="3352800"/>
                    </a:cubicBezTo>
                    <a:cubicBezTo>
                      <a:pt x="1962150" y="3300226"/>
                      <a:pt x="2004715" y="3257550"/>
                      <a:pt x="2057400" y="3257550"/>
                    </a:cubicBezTo>
                    <a:close/>
                    <a:moveTo>
                      <a:pt x="3621137" y="2610668"/>
                    </a:moveTo>
                    <a:lnTo>
                      <a:pt x="3260303" y="2842729"/>
                    </a:lnTo>
                    <a:lnTo>
                      <a:pt x="3806168" y="3638550"/>
                    </a:lnTo>
                    <a:lnTo>
                      <a:pt x="4326210" y="3638550"/>
                    </a:lnTo>
                    <a:close/>
                    <a:moveTo>
                      <a:pt x="2602148" y="2219995"/>
                    </a:moveTo>
                    <a:lnTo>
                      <a:pt x="2093379" y="2484797"/>
                    </a:lnTo>
                    <a:cubicBezTo>
                      <a:pt x="2079575" y="2491978"/>
                      <a:pt x="2064506" y="2495550"/>
                      <a:pt x="2049400" y="2495550"/>
                    </a:cubicBezTo>
                    <a:cubicBezTo>
                      <a:pt x="2034294" y="2495550"/>
                      <a:pt x="2019188" y="2491941"/>
                      <a:pt x="2005422" y="2484797"/>
                    </a:cubicBezTo>
                    <a:lnTo>
                      <a:pt x="1504094" y="2223827"/>
                    </a:lnTo>
                    <a:lnTo>
                      <a:pt x="524693" y="3638550"/>
                    </a:lnTo>
                    <a:lnTo>
                      <a:pt x="3575149" y="3638550"/>
                    </a:lnTo>
                    <a:close/>
                    <a:moveTo>
                      <a:pt x="3199842" y="2069232"/>
                    </a:moveTo>
                    <a:cubicBezTo>
                      <a:pt x="3168402" y="2069232"/>
                      <a:pt x="3139455" y="2084114"/>
                      <a:pt x="3121372" y="2110271"/>
                    </a:cubicBezTo>
                    <a:lnTo>
                      <a:pt x="2938797" y="2373957"/>
                    </a:lnTo>
                    <a:lnTo>
                      <a:pt x="3152514" y="2685566"/>
                    </a:lnTo>
                    <a:lnTo>
                      <a:pt x="3513348" y="2453469"/>
                    </a:lnTo>
                    <a:lnTo>
                      <a:pt x="3278163" y="2110606"/>
                    </a:lnTo>
                    <a:cubicBezTo>
                      <a:pt x="3260192" y="2084375"/>
                      <a:pt x="3231617" y="2069306"/>
                      <a:pt x="3199842" y="2069232"/>
                    </a:cubicBezTo>
                    <a:close/>
                    <a:moveTo>
                      <a:pt x="2056656" y="1497732"/>
                    </a:moveTo>
                    <a:cubicBezTo>
                      <a:pt x="2024918" y="1497769"/>
                      <a:pt x="1996417" y="1512689"/>
                      <a:pt x="1978372" y="1538734"/>
                    </a:cubicBezTo>
                    <a:lnTo>
                      <a:pt x="1613408" y="2065920"/>
                    </a:lnTo>
                    <a:lnTo>
                      <a:pt x="2049400" y="2292920"/>
                    </a:lnTo>
                    <a:lnTo>
                      <a:pt x="2493615" y="2061716"/>
                    </a:lnTo>
                    <a:lnTo>
                      <a:pt x="2135163" y="1539106"/>
                    </a:lnTo>
                    <a:cubicBezTo>
                      <a:pt x="2117303" y="1513024"/>
                      <a:pt x="2089100" y="1498029"/>
                      <a:pt x="2057660" y="1497732"/>
                    </a:cubicBezTo>
                    <a:cubicBezTo>
                      <a:pt x="2057549" y="1497732"/>
                      <a:pt x="2057474" y="1497769"/>
                      <a:pt x="2057400" y="1497769"/>
                    </a:cubicBezTo>
                    <a:cubicBezTo>
                      <a:pt x="2057139" y="1497769"/>
                      <a:pt x="2056879" y="1497732"/>
                      <a:pt x="2056656" y="1497732"/>
                    </a:cubicBezTo>
                    <a:close/>
                    <a:moveTo>
                      <a:pt x="2151682" y="190500"/>
                    </a:moveTo>
                    <a:lnTo>
                      <a:pt x="2151682" y="762000"/>
                    </a:lnTo>
                    <a:lnTo>
                      <a:pt x="2970460" y="762000"/>
                    </a:lnTo>
                    <a:lnTo>
                      <a:pt x="2752055" y="543595"/>
                    </a:lnTo>
                    <a:cubicBezTo>
                      <a:pt x="2714848" y="506387"/>
                      <a:pt x="2714848" y="446112"/>
                      <a:pt x="2752055" y="408905"/>
                    </a:cubicBezTo>
                    <a:lnTo>
                      <a:pt x="2970460" y="190500"/>
                    </a:lnTo>
                    <a:close/>
                    <a:moveTo>
                      <a:pt x="2057400" y="0"/>
                    </a:moveTo>
                    <a:lnTo>
                      <a:pt x="3200400" y="0"/>
                    </a:lnTo>
                    <a:cubicBezTo>
                      <a:pt x="3238909" y="0"/>
                      <a:pt x="3273661" y="23217"/>
                      <a:pt x="3288395" y="58787"/>
                    </a:cubicBezTo>
                    <a:cubicBezTo>
                      <a:pt x="3303128" y="94394"/>
                      <a:pt x="3294980" y="135359"/>
                      <a:pt x="3267745" y="162594"/>
                    </a:cubicBezTo>
                    <a:lnTo>
                      <a:pt x="2954089" y="476250"/>
                    </a:lnTo>
                    <a:lnTo>
                      <a:pt x="3267745" y="789905"/>
                    </a:lnTo>
                    <a:cubicBezTo>
                      <a:pt x="3294980" y="817141"/>
                      <a:pt x="3303128" y="858106"/>
                      <a:pt x="3288395" y="893713"/>
                    </a:cubicBezTo>
                    <a:cubicBezTo>
                      <a:pt x="3273661" y="929283"/>
                      <a:pt x="3238909" y="952500"/>
                      <a:pt x="3200400" y="952500"/>
                    </a:cubicBezTo>
                    <a:lnTo>
                      <a:pt x="2151682" y="952500"/>
                    </a:lnTo>
                    <a:lnTo>
                      <a:pt x="2151682" y="1323938"/>
                    </a:lnTo>
                    <a:cubicBezTo>
                      <a:pt x="2207679" y="1343918"/>
                      <a:pt x="2257797" y="1381050"/>
                      <a:pt x="2292288" y="1431429"/>
                    </a:cubicBezTo>
                    <a:lnTo>
                      <a:pt x="2823493" y="2205856"/>
                    </a:lnTo>
                    <a:lnTo>
                      <a:pt x="2964731" y="2001850"/>
                    </a:lnTo>
                    <a:cubicBezTo>
                      <a:pt x="3018085" y="1924757"/>
                      <a:pt x="3105857" y="1878732"/>
                      <a:pt x="3199619" y="1878732"/>
                    </a:cubicBezTo>
                    <a:cubicBezTo>
                      <a:pt x="3199842" y="1878732"/>
                      <a:pt x="3200028" y="1878732"/>
                      <a:pt x="3200214" y="1878732"/>
                    </a:cubicBezTo>
                    <a:cubicBezTo>
                      <a:pt x="3294236" y="1878955"/>
                      <a:pt x="3382082" y="1925352"/>
                      <a:pt x="3435251" y="2002854"/>
                    </a:cubicBezTo>
                    <a:lnTo>
                      <a:pt x="4557192" y="3638550"/>
                    </a:lnTo>
                    <a:lnTo>
                      <a:pt x="4781550" y="3638550"/>
                    </a:lnTo>
                    <a:cubicBezTo>
                      <a:pt x="4834161" y="3638550"/>
                      <a:pt x="4876800" y="3681189"/>
                      <a:pt x="4876800" y="3733800"/>
                    </a:cubicBezTo>
                    <a:cubicBezTo>
                      <a:pt x="4876800" y="3786411"/>
                      <a:pt x="4834161" y="3829050"/>
                      <a:pt x="4781550" y="3829050"/>
                    </a:cubicBezTo>
                    <a:lnTo>
                      <a:pt x="95250" y="3829050"/>
                    </a:lnTo>
                    <a:cubicBezTo>
                      <a:pt x="42639" y="3829050"/>
                      <a:pt x="0" y="3786411"/>
                      <a:pt x="0" y="3733800"/>
                    </a:cubicBezTo>
                    <a:cubicBezTo>
                      <a:pt x="0" y="3681189"/>
                      <a:pt x="42639" y="3638550"/>
                      <a:pt x="95250" y="3638550"/>
                    </a:cubicBezTo>
                    <a:lnTo>
                      <a:pt x="293005" y="3638550"/>
                    </a:lnTo>
                    <a:lnTo>
                      <a:pt x="1394184" y="2047912"/>
                    </a:lnTo>
                    <a:cubicBezTo>
                      <a:pt x="1394557" y="2047391"/>
                      <a:pt x="1394929" y="2046833"/>
                      <a:pt x="1395301" y="2046312"/>
                    </a:cubicBezTo>
                    <a:lnTo>
                      <a:pt x="1821730" y="1430350"/>
                    </a:lnTo>
                    <a:cubicBezTo>
                      <a:pt x="1856482" y="1380083"/>
                      <a:pt x="1905967" y="1343136"/>
                      <a:pt x="1962150" y="1323454"/>
                    </a:cubicBezTo>
                    <a:lnTo>
                      <a:pt x="1962150" y="95250"/>
                    </a:lnTo>
                    <a:cubicBezTo>
                      <a:pt x="1962150" y="42639"/>
                      <a:pt x="2004789" y="0"/>
                      <a:pt x="2057400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96" name="Group 95">
            <a:extLst>
              <a:ext uri="{FF2B5EF4-FFF2-40B4-BE49-F238E27FC236}">
                <a16:creationId xmlns:a16="http://schemas.microsoft.com/office/drawing/2014/main" id="{5FE7C305-894A-DA47-6710-65159A3B3567}"/>
              </a:ext>
            </a:extLst>
          </p:cNvPr>
          <p:cNvGrpSpPr>
            <a:grpSpLocks noChangeAspect="1"/>
          </p:cNvGrpSpPr>
          <p:nvPr/>
        </p:nvGrpSpPr>
        <p:grpSpPr>
          <a:xfrm>
            <a:off x="7232822" y="9230180"/>
            <a:ext cx="1908000" cy="1908000"/>
            <a:chOff x="1062372" y="6597617"/>
            <a:chExt cx="2331503" cy="2331503"/>
          </a:xfrm>
        </p:grpSpPr>
        <p:sp>
          <p:nvSpPr>
            <p:cNvPr id="97" name="Freeform 96">
              <a:extLst>
                <a:ext uri="{FF2B5EF4-FFF2-40B4-BE49-F238E27FC236}">
                  <a16:creationId xmlns:a16="http://schemas.microsoft.com/office/drawing/2014/main" id="{FA583288-AC7D-2416-F3DF-88935761C7E7}"/>
                </a:ext>
              </a:extLst>
            </p:cNvPr>
            <p:cNvSpPr/>
            <p:nvPr/>
          </p:nvSpPr>
          <p:spPr>
            <a:xfrm rot="18900000">
              <a:off x="1062372" y="6597617"/>
              <a:ext cx="2331503" cy="2331503"/>
            </a:xfrm>
            <a:custGeom>
              <a:avLst/>
              <a:gdLst>
                <a:gd name="connsiteX0" fmla="*/ 1711944 w 1711943"/>
                <a:gd name="connsiteY0" fmla="*/ 855972 h 1711943"/>
                <a:gd name="connsiteX1" fmla="*/ 855972 w 1711943"/>
                <a:gd name="connsiteY1" fmla="*/ 1711943 h 1711943"/>
                <a:gd name="connsiteX2" fmla="*/ 0 w 1711943"/>
                <a:gd name="connsiteY2" fmla="*/ 855972 h 1711943"/>
                <a:gd name="connsiteX3" fmla="*/ 855972 w 1711943"/>
                <a:gd name="connsiteY3" fmla="*/ 0 h 1711943"/>
                <a:gd name="connsiteX4" fmla="*/ 1711944 w 1711943"/>
                <a:gd name="connsiteY4" fmla="*/ 855972 h 1711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11943" h="1711943">
                  <a:moveTo>
                    <a:pt x="1711944" y="855972"/>
                  </a:moveTo>
                  <a:cubicBezTo>
                    <a:pt x="1711944" y="1328712"/>
                    <a:pt x="1328712" y="1711943"/>
                    <a:pt x="855972" y="1711943"/>
                  </a:cubicBezTo>
                  <a:cubicBezTo>
                    <a:pt x="383232" y="1711943"/>
                    <a:pt x="0" y="1328712"/>
                    <a:pt x="0" y="855972"/>
                  </a:cubicBezTo>
                  <a:cubicBezTo>
                    <a:pt x="0" y="383231"/>
                    <a:pt x="383232" y="0"/>
                    <a:pt x="855972" y="0"/>
                  </a:cubicBezTo>
                  <a:cubicBezTo>
                    <a:pt x="1328712" y="0"/>
                    <a:pt x="1711944" y="383232"/>
                    <a:pt x="1711944" y="855972"/>
                  </a:cubicBezTo>
                  <a:close/>
                </a:path>
              </a:pathLst>
            </a:custGeom>
            <a:solidFill>
              <a:schemeClr val="accent6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8" name="Group 97">
              <a:extLst>
                <a:ext uri="{FF2B5EF4-FFF2-40B4-BE49-F238E27FC236}">
                  <a16:creationId xmlns:a16="http://schemas.microsoft.com/office/drawing/2014/main" id="{BEA76F1A-E334-A931-DB92-03ABB47B2233}"/>
                </a:ext>
              </a:extLst>
            </p:cNvPr>
            <p:cNvGrpSpPr/>
            <p:nvPr/>
          </p:nvGrpSpPr>
          <p:grpSpPr>
            <a:xfrm>
              <a:off x="1234352" y="6769427"/>
              <a:ext cx="1987331" cy="1987331"/>
              <a:chOff x="1234352" y="6769427"/>
              <a:chExt cx="1987331" cy="1987331"/>
            </a:xfrm>
          </p:grpSpPr>
          <p:sp>
            <p:nvSpPr>
              <p:cNvPr id="99" name="Freeform 98">
                <a:extLst>
                  <a:ext uri="{FF2B5EF4-FFF2-40B4-BE49-F238E27FC236}">
                    <a16:creationId xmlns:a16="http://schemas.microsoft.com/office/drawing/2014/main" id="{A848E70A-57EA-1320-C983-0336D872F365}"/>
                  </a:ext>
                </a:extLst>
              </p:cNvPr>
              <p:cNvSpPr/>
              <p:nvPr/>
            </p:nvSpPr>
            <p:spPr>
              <a:xfrm>
                <a:off x="1234352" y="6769427"/>
                <a:ext cx="1987331" cy="1987331"/>
              </a:xfrm>
              <a:custGeom>
                <a:avLst/>
                <a:gdLst>
                  <a:gd name="connsiteX0" fmla="*/ 1459230 w 1459229"/>
                  <a:gd name="connsiteY0" fmla="*/ 729615 h 1459229"/>
                  <a:gd name="connsiteX1" fmla="*/ 729615 w 1459229"/>
                  <a:gd name="connsiteY1" fmla="*/ 1459230 h 1459229"/>
                  <a:gd name="connsiteX2" fmla="*/ 0 w 1459229"/>
                  <a:gd name="connsiteY2" fmla="*/ 729615 h 1459229"/>
                  <a:gd name="connsiteX3" fmla="*/ 729615 w 1459229"/>
                  <a:gd name="connsiteY3" fmla="*/ 0 h 1459229"/>
                  <a:gd name="connsiteX4" fmla="*/ 1459230 w 1459229"/>
                  <a:gd name="connsiteY4" fmla="*/ 729615 h 14592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9229" h="1459229">
                    <a:moveTo>
                      <a:pt x="1459230" y="729615"/>
                    </a:moveTo>
                    <a:cubicBezTo>
                      <a:pt x="1459230" y="1132570"/>
                      <a:pt x="1132570" y="1459230"/>
                      <a:pt x="729615" y="1459230"/>
                    </a:cubicBezTo>
                    <a:cubicBezTo>
                      <a:pt x="326659" y="1459230"/>
                      <a:pt x="0" y="1132570"/>
                      <a:pt x="0" y="729615"/>
                    </a:cubicBezTo>
                    <a:cubicBezTo>
                      <a:pt x="0" y="326660"/>
                      <a:pt x="326659" y="0"/>
                      <a:pt x="729615" y="0"/>
                    </a:cubicBezTo>
                    <a:cubicBezTo>
                      <a:pt x="1132570" y="0"/>
                      <a:pt x="1459230" y="326660"/>
                      <a:pt x="1459230" y="729615"/>
                    </a:cubicBez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0" name="Freeform 99">
                <a:extLst>
                  <a:ext uri="{FF2B5EF4-FFF2-40B4-BE49-F238E27FC236}">
                    <a16:creationId xmlns:a16="http://schemas.microsoft.com/office/drawing/2014/main" id="{ACCBD852-BFC5-F88F-0C47-C467958A789F}"/>
                  </a:ext>
                </a:extLst>
              </p:cNvPr>
              <p:cNvSpPr/>
              <p:nvPr/>
            </p:nvSpPr>
            <p:spPr>
              <a:xfrm>
                <a:off x="1343318" y="6878393"/>
                <a:ext cx="1769399" cy="1769399"/>
              </a:xfrm>
              <a:custGeom>
                <a:avLst/>
                <a:gdLst>
                  <a:gd name="connsiteX0" fmla="*/ 1299210 w 1299209"/>
                  <a:gd name="connsiteY0" fmla="*/ 649605 h 1299209"/>
                  <a:gd name="connsiteX1" fmla="*/ 649605 w 1299209"/>
                  <a:gd name="connsiteY1" fmla="*/ 1299210 h 1299209"/>
                  <a:gd name="connsiteX2" fmla="*/ 0 w 1299209"/>
                  <a:gd name="connsiteY2" fmla="*/ 649605 h 1299209"/>
                  <a:gd name="connsiteX3" fmla="*/ 649605 w 1299209"/>
                  <a:gd name="connsiteY3" fmla="*/ 0 h 1299209"/>
                  <a:gd name="connsiteX4" fmla="*/ 1299210 w 1299209"/>
                  <a:gd name="connsiteY4" fmla="*/ 649605 h 12992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99209" h="1299209">
                    <a:moveTo>
                      <a:pt x="1299210" y="649605"/>
                    </a:moveTo>
                    <a:cubicBezTo>
                      <a:pt x="1299210" y="1008372"/>
                      <a:pt x="1008372" y="1299210"/>
                      <a:pt x="649605" y="1299210"/>
                    </a:cubicBezTo>
                    <a:cubicBezTo>
                      <a:pt x="290838" y="1299210"/>
                      <a:pt x="0" y="1008372"/>
                      <a:pt x="0" y="649605"/>
                    </a:cubicBezTo>
                    <a:cubicBezTo>
                      <a:pt x="0" y="290838"/>
                      <a:pt x="290838" y="0"/>
                      <a:pt x="649605" y="0"/>
                    </a:cubicBezTo>
                    <a:cubicBezTo>
                      <a:pt x="1008372" y="0"/>
                      <a:pt x="1299210" y="290838"/>
                      <a:pt x="1299210" y="649605"/>
                    </a:cubicBezTo>
                    <a:close/>
                  </a:path>
                </a:pathLst>
              </a:custGeom>
              <a:solidFill>
                <a:srgbClr val="FFFFFF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101" name="Group 100">
                <a:extLst>
                  <a:ext uri="{FF2B5EF4-FFF2-40B4-BE49-F238E27FC236}">
                    <a16:creationId xmlns:a16="http://schemas.microsoft.com/office/drawing/2014/main" id="{413551C4-11DF-7296-31CC-8A650C7641A5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1574795" y="7130861"/>
                <a:ext cx="1296002" cy="1296000"/>
                <a:chOff x="8907741" y="4486635"/>
                <a:chExt cx="844932" cy="844931"/>
              </a:xfrm>
            </p:grpSpPr>
            <p:sp>
              <p:nvSpPr>
                <p:cNvPr id="102" name="Oval 101">
                  <a:extLst>
                    <a:ext uri="{FF2B5EF4-FFF2-40B4-BE49-F238E27FC236}">
                      <a16:creationId xmlns:a16="http://schemas.microsoft.com/office/drawing/2014/main" id="{D9B0F5F7-7381-2367-28F8-2440E25E36A7}"/>
                    </a:ext>
                  </a:extLst>
                </p:cNvPr>
                <p:cNvSpPr/>
                <p:nvPr/>
              </p:nvSpPr>
              <p:spPr>
                <a:xfrm>
                  <a:off x="8907741" y="4486635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6"/>
                </a:lnRef>
                <a:fillRef idx="3">
                  <a:schemeClr val="accent6"/>
                </a:fillRef>
                <a:effectRef idx="3">
                  <a:schemeClr val="accent6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3" name="Oval 102">
                  <a:extLst>
                    <a:ext uri="{FF2B5EF4-FFF2-40B4-BE49-F238E27FC236}">
                      <a16:creationId xmlns:a16="http://schemas.microsoft.com/office/drawing/2014/main" id="{EC3F1FE9-054F-E1E0-B86D-EBE3CA10FF44}"/>
                    </a:ext>
                  </a:extLst>
                </p:cNvPr>
                <p:cNvSpPr/>
                <p:nvPr/>
              </p:nvSpPr>
              <p:spPr>
                <a:xfrm>
                  <a:off x="8975977" y="4553260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4" name="Freeform: Shape 78">
                  <a:extLst>
                    <a:ext uri="{FF2B5EF4-FFF2-40B4-BE49-F238E27FC236}">
                      <a16:creationId xmlns:a16="http://schemas.microsoft.com/office/drawing/2014/main" id="{D84CC7D1-4B2C-CED9-7F9E-C5A628D35761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9137134" y="4731779"/>
                  <a:ext cx="356060" cy="360000"/>
                </a:xfrm>
                <a:custGeom>
                  <a:avLst/>
                  <a:gdLst>
                    <a:gd name="connsiteX0" fmla="*/ 1726020 w 4572014"/>
                    <a:gd name="connsiteY0" fmla="*/ 3759936 h 4622673"/>
                    <a:gd name="connsiteX1" fmla="*/ 1455129 w 4572014"/>
                    <a:gd name="connsiteY1" fmla="*/ 4355973 h 4622673"/>
                    <a:gd name="connsiteX2" fmla="*/ 1455891 w 4572014"/>
                    <a:gd name="connsiteY2" fmla="*/ 4424324 h 4622673"/>
                    <a:gd name="connsiteX3" fmla="*/ 1509079 w 4572014"/>
                    <a:gd name="connsiteY3" fmla="*/ 4467606 h 4622673"/>
                    <a:gd name="connsiteX4" fmla="*/ 1600747 w 4572014"/>
                    <a:gd name="connsiteY4" fmla="*/ 4425315 h 4622673"/>
                    <a:gd name="connsiteX5" fmla="*/ 1896632 w 4572014"/>
                    <a:gd name="connsiteY5" fmla="*/ 3833698 h 4622673"/>
                    <a:gd name="connsiteX6" fmla="*/ 1726020 w 4572014"/>
                    <a:gd name="connsiteY6" fmla="*/ 3759936 h 4622673"/>
                    <a:gd name="connsiteX7" fmla="*/ 3466961 w 4572014"/>
                    <a:gd name="connsiteY7" fmla="*/ 3757422 h 4622673"/>
                    <a:gd name="connsiteX8" fmla="*/ 3296655 w 4572014"/>
                    <a:gd name="connsiteY8" fmla="*/ 3831869 h 4622673"/>
                    <a:gd name="connsiteX9" fmla="*/ 3593301 w 4572014"/>
                    <a:gd name="connsiteY9" fmla="*/ 4425239 h 4622673"/>
                    <a:gd name="connsiteX10" fmla="*/ 3685122 w 4572014"/>
                    <a:gd name="connsiteY10" fmla="*/ 4467453 h 4622673"/>
                    <a:gd name="connsiteX11" fmla="*/ 3738157 w 4572014"/>
                    <a:gd name="connsiteY11" fmla="*/ 4424248 h 4622673"/>
                    <a:gd name="connsiteX12" fmla="*/ 3738919 w 4572014"/>
                    <a:gd name="connsiteY12" fmla="*/ 4355897 h 4622673"/>
                    <a:gd name="connsiteX13" fmla="*/ 260161 w 4572014"/>
                    <a:gd name="connsiteY13" fmla="*/ 1752600 h 4622673"/>
                    <a:gd name="connsiteX14" fmla="*/ 434888 w 4572014"/>
                    <a:gd name="connsiteY14" fmla="*/ 1927326 h 4622673"/>
                    <a:gd name="connsiteX15" fmla="*/ 434888 w 4572014"/>
                    <a:gd name="connsiteY15" fmla="*/ 2035073 h 4622673"/>
                    <a:gd name="connsiteX16" fmla="*/ 260161 w 4572014"/>
                    <a:gd name="connsiteY16" fmla="*/ 2209800 h 4622673"/>
                    <a:gd name="connsiteX17" fmla="*/ 730467 w 4572014"/>
                    <a:gd name="connsiteY17" fmla="*/ 2209800 h 4622673"/>
                    <a:gd name="connsiteX18" fmla="*/ 959067 w 4572014"/>
                    <a:gd name="connsiteY18" fmla="*/ 1981200 h 4622673"/>
                    <a:gd name="connsiteX19" fmla="*/ 730467 w 4572014"/>
                    <a:gd name="connsiteY19" fmla="*/ 1752600 h 4622673"/>
                    <a:gd name="connsiteX20" fmla="*/ 2590814 w 4572014"/>
                    <a:gd name="connsiteY20" fmla="*/ 1600200 h 4622673"/>
                    <a:gd name="connsiteX21" fmla="*/ 2971814 w 4572014"/>
                    <a:gd name="connsiteY21" fmla="*/ 1981200 h 4622673"/>
                    <a:gd name="connsiteX22" fmla="*/ 2590814 w 4572014"/>
                    <a:gd name="connsiteY22" fmla="*/ 2362200 h 4622673"/>
                    <a:gd name="connsiteX23" fmla="*/ 2341030 w 4572014"/>
                    <a:gd name="connsiteY23" fmla="*/ 2267178 h 4622673"/>
                    <a:gd name="connsiteX24" fmla="*/ 2441309 w 4572014"/>
                    <a:gd name="connsiteY24" fmla="*/ 2152421 h 4622673"/>
                    <a:gd name="connsiteX25" fmla="*/ 2590814 w 4572014"/>
                    <a:gd name="connsiteY25" fmla="*/ 2209800 h 4622673"/>
                    <a:gd name="connsiteX26" fmla="*/ 2819414 w 4572014"/>
                    <a:gd name="connsiteY26" fmla="*/ 1981200 h 4622673"/>
                    <a:gd name="connsiteX27" fmla="*/ 2590814 w 4572014"/>
                    <a:gd name="connsiteY27" fmla="*/ 1752600 h 4622673"/>
                    <a:gd name="connsiteX28" fmla="*/ 2441233 w 4572014"/>
                    <a:gd name="connsiteY28" fmla="*/ 1809978 h 4622673"/>
                    <a:gd name="connsiteX29" fmla="*/ 2340954 w 4572014"/>
                    <a:gd name="connsiteY29" fmla="*/ 1695221 h 4622673"/>
                    <a:gd name="connsiteX30" fmla="*/ 2590814 w 4572014"/>
                    <a:gd name="connsiteY30" fmla="*/ 1600200 h 4622673"/>
                    <a:gd name="connsiteX31" fmla="*/ 76214 w 4572014"/>
                    <a:gd name="connsiteY31" fmla="*/ 1600200 h 4622673"/>
                    <a:gd name="connsiteX32" fmla="*/ 762014 w 4572014"/>
                    <a:gd name="connsiteY32" fmla="*/ 1600200 h 4622673"/>
                    <a:gd name="connsiteX33" fmla="*/ 815888 w 4572014"/>
                    <a:gd name="connsiteY33" fmla="*/ 1622526 h 4622673"/>
                    <a:gd name="connsiteX34" fmla="*/ 1098361 w 4572014"/>
                    <a:gd name="connsiteY34" fmla="*/ 1905000 h 4622673"/>
                    <a:gd name="connsiteX35" fmla="*/ 2590814 w 4572014"/>
                    <a:gd name="connsiteY35" fmla="*/ 1905000 h 4622673"/>
                    <a:gd name="connsiteX36" fmla="*/ 2590814 w 4572014"/>
                    <a:gd name="connsiteY36" fmla="*/ 2057400 h 4622673"/>
                    <a:gd name="connsiteX37" fmla="*/ 1098361 w 4572014"/>
                    <a:gd name="connsiteY37" fmla="*/ 2057400 h 4622673"/>
                    <a:gd name="connsiteX38" fmla="*/ 815888 w 4572014"/>
                    <a:gd name="connsiteY38" fmla="*/ 2339873 h 4622673"/>
                    <a:gd name="connsiteX39" fmla="*/ 762014 w 4572014"/>
                    <a:gd name="connsiteY39" fmla="*/ 2362200 h 4622673"/>
                    <a:gd name="connsiteX40" fmla="*/ 76214 w 4572014"/>
                    <a:gd name="connsiteY40" fmla="*/ 2362200 h 4622673"/>
                    <a:gd name="connsiteX41" fmla="*/ 5805 w 4572014"/>
                    <a:gd name="connsiteY41" fmla="*/ 2315184 h 4622673"/>
                    <a:gd name="connsiteX42" fmla="*/ 22341 w 4572014"/>
                    <a:gd name="connsiteY42" fmla="*/ 2232126 h 4622673"/>
                    <a:gd name="connsiteX43" fmla="*/ 273267 w 4572014"/>
                    <a:gd name="connsiteY43" fmla="*/ 1981200 h 4622673"/>
                    <a:gd name="connsiteX44" fmla="*/ 22341 w 4572014"/>
                    <a:gd name="connsiteY44" fmla="*/ 1730273 h 4622673"/>
                    <a:gd name="connsiteX45" fmla="*/ 5805 w 4572014"/>
                    <a:gd name="connsiteY45" fmla="*/ 1647215 h 4622673"/>
                    <a:gd name="connsiteX46" fmla="*/ 76214 w 4572014"/>
                    <a:gd name="connsiteY46" fmla="*/ 1600200 h 4622673"/>
                    <a:gd name="connsiteX47" fmla="*/ 2590814 w 4572014"/>
                    <a:gd name="connsiteY47" fmla="*/ 1295400 h 4622673"/>
                    <a:gd name="connsiteX48" fmla="*/ 3276614 w 4572014"/>
                    <a:gd name="connsiteY48" fmla="*/ 1981200 h 4622673"/>
                    <a:gd name="connsiteX49" fmla="*/ 2590814 w 4572014"/>
                    <a:gd name="connsiteY49" fmla="*/ 2667000 h 4622673"/>
                    <a:gd name="connsiteX50" fmla="*/ 1955306 w 4572014"/>
                    <a:gd name="connsiteY50" fmla="*/ 2238451 h 4622673"/>
                    <a:gd name="connsiteX51" fmla="*/ 2096581 w 4572014"/>
                    <a:gd name="connsiteY51" fmla="*/ 2181149 h 4622673"/>
                    <a:gd name="connsiteX52" fmla="*/ 2590814 w 4572014"/>
                    <a:gd name="connsiteY52" fmla="*/ 2514600 h 4622673"/>
                    <a:gd name="connsiteX53" fmla="*/ 3124214 w 4572014"/>
                    <a:gd name="connsiteY53" fmla="*/ 1981200 h 4622673"/>
                    <a:gd name="connsiteX54" fmla="*/ 2590814 w 4572014"/>
                    <a:gd name="connsiteY54" fmla="*/ 1447800 h 4622673"/>
                    <a:gd name="connsiteX55" fmla="*/ 2096581 w 4572014"/>
                    <a:gd name="connsiteY55" fmla="*/ 1781251 h 4622673"/>
                    <a:gd name="connsiteX56" fmla="*/ 1955306 w 4572014"/>
                    <a:gd name="connsiteY56" fmla="*/ 1723949 h 4622673"/>
                    <a:gd name="connsiteX57" fmla="*/ 2590814 w 4572014"/>
                    <a:gd name="connsiteY57" fmla="*/ 1295400 h 4622673"/>
                    <a:gd name="connsiteX58" fmla="*/ 2590815 w 4572014"/>
                    <a:gd name="connsiteY58" fmla="*/ 762000 h 4622673"/>
                    <a:gd name="connsiteX59" fmla="*/ 3810015 w 4572014"/>
                    <a:gd name="connsiteY59" fmla="*/ 1981200 h 4622673"/>
                    <a:gd name="connsiteX60" fmla="*/ 2590815 w 4572014"/>
                    <a:gd name="connsiteY60" fmla="*/ 3200400 h 4622673"/>
                    <a:gd name="connsiteX61" fmla="*/ 1396075 w 4572014"/>
                    <a:gd name="connsiteY61" fmla="*/ 2224964 h 4622673"/>
                    <a:gd name="connsiteX62" fmla="*/ 1545427 w 4572014"/>
                    <a:gd name="connsiteY62" fmla="*/ 2194636 h 4622673"/>
                    <a:gd name="connsiteX63" fmla="*/ 2590815 w 4572014"/>
                    <a:gd name="connsiteY63" fmla="*/ 3048000 h 4622673"/>
                    <a:gd name="connsiteX64" fmla="*/ 3657615 w 4572014"/>
                    <a:gd name="connsiteY64" fmla="*/ 1981200 h 4622673"/>
                    <a:gd name="connsiteX65" fmla="*/ 2590815 w 4572014"/>
                    <a:gd name="connsiteY65" fmla="*/ 914400 h 4622673"/>
                    <a:gd name="connsiteX66" fmla="*/ 1545427 w 4572014"/>
                    <a:gd name="connsiteY66" fmla="*/ 1767764 h 4622673"/>
                    <a:gd name="connsiteX67" fmla="*/ 1396075 w 4572014"/>
                    <a:gd name="connsiteY67" fmla="*/ 1737436 h 4622673"/>
                    <a:gd name="connsiteX68" fmla="*/ 2590815 w 4572014"/>
                    <a:gd name="connsiteY68" fmla="*/ 762000 h 4622673"/>
                    <a:gd name="connsiteX69" fmla="*/ 2590814 w 4572014"/>
                    <a:gd name="connsiteY69" fmla="*/ 457200 h 4622673"/>
                    <a:gd name="connsiteX70" fmla="*/ 4114814 w 4572014"/>
                    <a:gd name="connsiteY70" fmla="*/ 1981200 h 4622673"/>
                    <a:gd name="connsiteX71" fmla="*/ 2590814 w 4572014"/>
                    <a:gd name="connsiteY71" fmla="*/ 3505200 h 4622673"/>
                    <a:gd name="connsiteX72" fmla="*/ 1087464 w 4572014"/>
                    <a:gd name="connsiteY72" fmla="*/ 2221763 h 4622673"/>
                    <a:gd name="connsiteX73" fmla="*/ 1238035 w 4572014"/>
                    <a:gd name="connsiteY73" fmla="*/ 2197836 h 4622673"/>
                    <a:gd name="connsiteX74" fmla="*/ 2590814 w 4572014"/>
                    <a:gd name="connsiteY74" fmla="*/ 3352800 h 4622673"/>
                    <a:gd name="connsiteX75" fmla="*/ 3962414 w 4572014"/>
                    <a:gd name="connsiteY75" fmla="*/ 1981200 h 4622673"/>
                    <a:gd name="connsiteX76" fmla="*/ 2590814 w 4572014"/>
                    <a:gd name="connsiteY76" fmla="*/ 609600 h 4622673"/>
                    <a:gd name="connsiteX77" fmla="*/ 1238035 w 4572014"/>
                    <a:gd name="connsiteY77" fmla="*/ 1764563 h 4622673"/>
                    <a:gd name="connsiteX78" fmla="*/ 1087464 w 4572014"/>
                    <a:gd name="connsiteY78" fmla="*/ 1740636 h 4622673"/>
                    <a:gd name="connsiteX79" fmla="*/ 2590814 w 4572014"/>
                    <a:gd name="connsiteY79" fmla="*/ 457200 h 4622673"/>
                    <a:gd name="connsiteX80" fmla="*/ 2590814 w 4572014"/>
                    <a:gd name="connsiteY80" fmla="*/ 0 h 4622673"/>
                    <a:gd name="connsiteX81" fmla="*/ 4572014 w 4572014"/>
                    <a:gd name="connsiteY81" fmla="*/ 1981200 h 4622673"/>
                    <a:gd name="connsiteX82" fmla="*/ 3601150 w 4572014"/>
                    <a:gd name="connsiteY82" fmla="*/ 3684346 h 4622673"/>
                    <a:gd name="connsiteX83" fmla="*/ 3877603 w 4572014"/>
                    <a:gd name="connsiteY83" fmla="*/ 4292651 h 4622673"/>
                    <a:gd name="connsiteX84" fmla="*/ 3875393 w 4572014"/>
                    <a:gd name="connsiteY84" fmla="*/ 4490390 h 4622673"/>
                    <a:gd name="connsiteX85" fmla="*/ 3722003 w 4572014"/>
                    <a:gd name="connsiteY85" fmla="*/ 4615282 h 4622673"/>
                    <a:gd name="connsiteX86" fmla="*/ 3664624 w 4572014"/>
                    <a:gd name="connsiteY86" fmla="*/ 4622444 h 4622673"/>
                    <a:gd name="connsiteX87" fmla="*/ 3456979 w 4572014"/>
                    <a:gd name="connsiteY87" fmla="*/ 4493438 h 4622673"/>
                    <a:gd name="connsiteX88" fmla="*/ 3150884 w 4572014"/>
                    <a:gd name="connsiteY88" fmla="*/ 3881247 h 4622673"/>
                    <a:gd name="connsiteX89" fmla="*/ 2590814 w 4572014"/>
                    <a:gd name="connsiteY89" fmla="*/ 3962400 h 4622673"/>
                    <a:gd name="connsiteX90" fmla="*/ 2042479 w 4572014"/>
                    <a:gd name="connsiteY90" fmla="*/ 3882618 h 4622673"/>
                    <a:gd name="connsiteX91" fmla="*/ 1736917 w 4572014"/>
                    <a:gd name="connsiteY91" fmla="*/ 4493666 h 4622673"/>
                    <a:gd name="connsiteX92" fmla="*/ 1529272 w 4572014"/>
                    <a:gd name="connsiteY92" fmla="*/ 4622673 h 4622673"/>
                    <a:gd name="connsiteX93" fmla="*/ 1471969 w 4572014"/>
                    <a:gd name="connsiteY93" fmla="*/ 4615586 h 4622673"/>
                    <a:gd name="connsiteX94" fmla="*/ 1318502 w 4572014"/>
                    <a:gd name="connsiteY94" fmla="*/ 4490618 h 4622673"/>
                    <a:gd name="connsiteX95" fmla="*/ 1316293 w 4572014"/>
                    <a:gd name="connsiteY95" fmla="*/ 4292880 h 4622673"/>
                    <a:gd name="connsiteX96" fmla="*/ 1591451 w 4572014"/>
                    <a:gd name="connsiteY96" fmla="*/ 3687623 h 4622673"/>
                    <a:gd name="connsiteX97" fmla="*/ 688862 w 4572014"/>
                    <a:gd name="connsiteY97" fmla="*/ 2535936 h 4622673"/>
                    <a:gd name="connsiteX98" fmla="*/ 835166 w 4572014"/>
                    <a:gd name="connsiteY98" fmla="*/ 2493340 h 4622673"/>
                    <a:gd name="connsiteX99" fmla="*/ 2590814 w 4572014"/>
                    <a:gd name="connsiteY99" fmla="*/ 3810000 h 4622673"/>
                    <a:gd name="connsiteX100" fmla="*/ 4419614 w 4572014"/>
                    <a:gd name="connsiteY100" fmla="*/ 1981200 h 4622673"/>
                    <a:gd name="connsiteX101" fmla="*/ 2590814 w 4572014"/>
                    <a:gd name="connsiteY101" fmla="*/ 152400 h 4622673"/>
                    <a:gd name="connsiteX102" fmla="*/ 835242 w 4572014"/>
                    <a:gd name="connsiteY102" fmla="*/ 1469136 h 4622673"/>
                    <a:gd name="connsiteX103" fmla="*/ 688938 w 4572014"/>
                    <a:gd name="connsiteY103" fmla="*/ 1426540 h 4622673"/>
                    <a:gd name="connsiteX104" fmla="*/ 2590814 w 4572014"/>
                    <a:gd name="connsiteY104" fmla="*/ 0 h 46226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</a:cxnLst>
                  <a:rect l="l" t="t" r="r" b="b"/>
                  <a:pathLst>
                    <a:path w="4572014" h="4622673">
                      <a:moveTo>
                        <a:pt x="1726020" y="3759936"/>
                      </a:moveTo>
                      <a:lnTo>
                        <a:pt x="1455129" y="4355973"/>
                      </a:lnTo>
                      <a:cubicBezTo>
                        <a:pt x="1444994" y="4378147"/>
                        <a:pt x="1445299" y="4402379"/>
                        <a:pt x="1455891" y="4424324"/>
                      </a:cubicBezTo>
                      <a:cubicBezTo>
                        <a:pt x="1466483" y="4446346"/>
                        <a:pt x="1485380" y="4461662"/>
                        <a:pt x="1509079" y="4467606"/>
                      </a:cubicBezTo>
                      <a:cubicBezTo>
                        <a:pt x="1545578" y="4476522"/>
                        <a:pt x="1583678" y="4459376"/>
                        <a:pt x="1600747" y="4425315"/>
                      </a:cubicBezTo>
                      <a:lnTo>
                        <a:pt x="1896632" y="3833698"/>
                      </a:lnTo>
                      <a:cubicBezTo>
                        <a:pt x="1838491" y="3811676"/>
                        <a:pt x="1781646" y="3787140"/>
                        <a:pt x="1726020" y="3759936"/>
                      </a:cubicBezTo>
                      <a:close/>
                      <a:moveTo>
                        <a:pt x="3466961" y="3757422"/>
                      </a:moveTo>
                      <a:cubicBezTo>
                        <a:pt x="3411640" y="3784854"/>
                        <a:pt x="3354795" y="3809619"/>
                        <a:pt x="3296655" y="3831869"/>
                      </a:cubicBezTo>
                      <a:lnTo>
                        <a:pt x="3593301" y="4425239"/>
                      </a:lnTo>
                      <a:cubicBezTo>
                        <a:pt x="3610446" y="4459376"/>
                        <a:pt x="3648089" y="4477131"/>
                        <a:pt x="3685122" y="4467453"/>
                      </a:cubicBezTo>
                      <a:cubicBezTo>
                        <a:pt x="3708668" y="4461586"/>
                        <a:pt x="3727565" y="4446270"/>
                        <a:pt x="3738157" y="4424248"/>
                      </a:cubicBezTo>
                      <a:cubicBezTo>
                        <a:pt x="3748673" y="4402379"/>
                        <a:pt x="3748978" y="4378071"/>
                        <a:pt x="3738919" y="4355897"/>
                      </a:cubicBezTo>
                      <a:close/>
                      <a:moveTo>
                        <a:pt x="260161" y="1752600"/>
                      </a:moveTo>
                      <a:lnTo>
                        <a:pt x="434888" y="1927326"/>
                      </a:lnTo>
                      <a:cubicBezTo>
                        <a:pt x="464682" y="1957121"/>
                        <a:pt x="464682" y="2005279"/>
                        <a:pt x="434888" y="2035073"/>
                      </a:cubicBezTo>
                      <a:lnTo>
                        <a:pt x="260161" y="2209800"/>
                      </a:lnTo>
                      <a:lnTo>
                        <a:pt x="730467" y="2209800"/>
                      </a:lnTo>
                      <a:lnTo>
                        <a:pt x="959067" y="1981200"/>
                      </a:lnTo>
                      <a:lnTo>
                        <a:pt x="730467" y="1752600"/>
                      </a:lnTo>
                      <a:close/>
                      <a:moveTo>
                        <a:pt x="2590814" y="1600200"/>
                      </a:moveTo>
                      <a:cubicBezTo>
                        <a:pt x="2800897" y="1600200"/>
                        <a:pt x="2971814" y="1771116"/>
                        <a:pt x="2971814" y="1981200"/>
                      </a:cubicBezTo>
                      <a:cubicBezTo>
                        <a:pt x="2971814" y="2191283"/>
                        <a:pt x="2800897" y="2362200"/>
                        <a:pt x="2590814" y="2362200"/>
                      </a:cubicBezTo>
                      <a:cubicBezTo>
                        <a:pt x="2499755" y="2362200"/>
                        <a:pt x="2411058" y="2328443"/>
                        <a:pt x="2341030" y="2267178"/>
                      </a:cubicBezTo>
                      <a:lnTo>
                        <a:pt x="2441309" y="2152421"/>
                      </a:lnTo>
                      <a:cubicBezTo>
                        <a:pt x="2471180" y="2178634"/>
                        <a:pt x="2521472" y="2209800"/>
                        <a:pt x="2590814" y="2209800"/>
                      </a:cubicBezTo>
                      <a:cubicBezTo>
                        <a:pt x="2716848" y="2209800"/>
                        <a:pt x="2819414" y="2107235"/>
                        <a:pt x="2819414" y="1981200"/>
                      </a:cubicBezTo>
                      <a:cubicBezTo>
                        <a:pt x="2819414" y="1855165"/>
                        <a:pt x="2716848" y="1752600"/>
                        <a:pt x="2590814" y="1752600"/>
                      </a:cubicBezTo>
                      <a:cubicBezTo>
                        <a:pt x="2521472" y="1752600"/>
                        <a:pt x="2471180" y="1783766"/>
                        <a:pt x="2441233" y="1809978"/>
                      </a:cubicBezTo>
                      <a:lnTo>
                        <a:pt x="2340954" y="1695221"/>
                      </a:lnTo>
                      <a:cubicBezTo>
                        <a:pt x="2411058" y="1633956"/>
                        <a:pt x="2499755" y="1600200"/>
                        <a:pt x="2590814" y="1600200"/>
                      </a:cubicBezTo>
                      <a:close/>
                      <a:moveTo>
                        <a:pt x="76214" y="1600200"/>
                      </a:moveTo>
                      <a:lnTo>
                        <a:pt x="762014" y="1600200"/>
                      </a:lnTo>
                      <a:cubicBezTo>
                        <a:pt x="782207" y="1600200"/>
                        <a:pt x="801638" y="1608201"/>
                        <a:pt x="815888" y="1622526"/>
                      </a:cubicBezTo>
                      <a:lnTo>
                        <a:pt x="1098361" y="1905000"/>
                      </a:lnTo>
                      <a:lnTo>
                        <a:pt x="2590814" y="1905000"/>
                      </a:lnTo>
                      <a:lnTo>
                        <a:pt x="2590814" y="2057400"/>
                      </a:lnTo>
                      <a:lnTo>
                        <a:pt x="1098361" y="2057400"/>
                      </a:lnTo>
                      <a:lnTo>
                        <a:pt x="815888" y="2339873"/>
                      </a:lnTo>
                      <a:cubicBezTo>
                        <a:pt x="801638" y="2354199"/>
                        <a:pt x="782207" y="2362200"/>
                        <a:pt x="762014" y="2362200"/>
                      </a:cubicBezTo>
                      <a:lnTo>
                        <a:pt x="76214" y="2362200"/>
                      </a:lnTo>
                      <a:cubicBezTo>
                        <a:pt x="45429" y="2362200"/>
                        <a:pt x="17616" y="2343683"/>
                        <a:pt x="5805" y="2315184"/>
                      </a:cubicBezTo>
                      <a:cubicBezTo>
                        <a:pt x="-6006" y="2286686"/>
                        <a:pt x="548" y="2253920"/>
                        <a:pt x="22341" y="2232126"/>
                      </a:cubicBezTo>
                      <a:lnTo>
                        <a:pt x="273267" y="1981200"/>
                      </a:lnTo>
                      <a:lnTo>
                        <a:pt x="22341" y="1730273"/>
                      </a:lnTo>
                      <a:cubicBezTo>
                        <a:pt x="548" y="1708480"/>
                        <a:pt x="-6006" y="1675714"/>
                        <a:pt x="5805" y="1647215"/>
                      </a:cubicBezTo>
                      <a:cubicBezTo>
                        <a:pt x="17616" y="1618716"/>
                        <a:pt x="45429" y="1600200"/>
                        <a:pt x="76214" y="1600200"/>
                      </a:cubicBezTo>
                      <a:close/>
                      <a:moveTo>
                        <a:pt x="2590814" y="1295400"/>
                      </a:moveTo>
                      <a:cubicBezTo>
                        <a:pt x="2968918" y="1295400"/>
                        <a:pt x="3276614" y="1603019"/>
                        <a:pt x="3276614" y="1981200"/>
                      </a:cubicBezTo>
                      <a:cubicBezTo>
                        <a:pt x="3276614" y="2359380"/>
                        <a:pt x="2968918" y="2667000"/>
                        <a:pt x="2590814" y="2667000"/>
                      </a:cubicBezTo>
                      <a:cubicBezTo>
                        <a:pt x="2310245" y="2667000"/>
                        <a:pt x="2060767" y="2498750"/>
                        <a:pt x="1955306" y="2238451"/>
                      </a:cubicBezTo>
                      <a:lnTo>
                        <a:pt x="2096581" y="2181149"/>
                      </a:lnTo>
                      <a:cubicBezTo>
                        <a:pt x="2178648" y="2383688"/>
                        <a:pt x="2372653" y="2514600"/>
                        <a:pt x="2590814" y="2514600"/>
                      </a:cubicBezTo>
                      <a:cubicBezTo>
                        <a:pt x="2884946" y="2514600"/>
                        <a:pt x="3124214" y="2275256"/>
                        <a:pt x="3124214" y="1981200"/>
                      </a:cubicBezTo>
                      <a:cubicBezTo>
                        <a:pt x="3124214" y="1687144"/>
                        <a:pt x="2884946" y="1447800"/>
                        <a:pt x="2590814" y="1447800"/>
                      </a:cubicBezTo>
                      <a:cubicBezTo>
                        <a:pt x="2372653" y="1447800"/>
                        <a:pt x="2178648" y="1578711"/>
                        <a:pt x="2096581" y="1781251"/>
                      </a:cubicBezTo>
                      <a:lnTo>
                        <a:pt x="1955306" y="1723949"/>
                      </a:lnTo>
                      <a:cubicBezTo>
                        <a:pt x="2060767" y="1463649"/>
                        <a:pt x="2310245" y="1295400"/>
                        <a:pt x="2590814" y="1295400"/>
                      </a:cubicBezTo>
                      <a:close/>
                      <a:moveTo>
                        <a:pt x="2590815" y="762000"/>
                      </a:moveTo>
                      <a:cubicBezTo>
                        <a:pt x="3263051" y="762000"/>
                        <a:pt x="3810015" y="1308963"/>
                        <a:pt x="3810015" y="1981200"/>
                      </a:cubicBezTo>
                      <a:cubicBezTo>
                        <a:pt x="3810015" y="2653436"/>
                        <a:pt x="3263051" y="3200400"/>
                        <a:pt x="2590815" y="3200400"/>
                      </a:cubicBezTo>
                      <a:cubicBezTo>
                        <a:pt x="2013295" y="3200400"/>
                        <a:pt x="1510832" y="2790139"/>
                        <a:pt x="1396075" y="2224964"/>
                      </a:cubicBezTo>
                      <a:lnTo>
                        <a:pt x="1545427" y="2194636"/>
                      </a:lnTo>
                      <a:cubicBezTo>
                        <a:pt x="1645858" y="2689098"/>
                        <a:pt x="2085456" y="3048000"/>
                        <a:pt x="2590815" y="3048000"/>
                      </a:cubicBezTo>
                      <a:cubicBezTo>
                        <a:pt x="3179078" y="3048000"/>
                        <a:pt x="3657615" y="2569464"/>
                        <a:pt x="3657615" y="1981200"/>
                      </a:cubicBezTo>
                      <a:cubicBezTo>
                        <a:pt x="3657615" y="1392936"/>
                        <a:pt x="3179078" y="914400"/>
                        <a:pt x="2590815" y="914400"/>
                      </a:cubicBezTo>
                      <a:cubicBezTo>
                        <a:pt x="2085456" y="914400"/>
                        <a:pt x="1645858" y="1273302"/>
                        <a:pt x="1545427" y="1767764"/>
                      </a:cubicBezTo>
                      <a:lnTo>
                        <a:pt x="1396075" y="1737436"/>
                      </a:lnTo>
                      <a:cubicBezTo>
                        <a:pt x="1510832" y="1172261"/>
                        <a:pt x="2013295" y="762000"/>
                        <a:pt x="2590815" y="762000"/>
                      </a:cubicBezTo>
                      <a:close/>
                      <a:moveTo>
                        <a:pt x="2590814" y="457200"/>
                      </a:moveTo>
                      <a:cubicBezTo>
                        <a:pt x="3431147" y="457200"/>
                        <a:pt x="4114814" y="1140866"/>
                        <a:pt x="4114814" y="1981200"/>
                      </a:cubicBezTo>
                      <a:cubicBezTo>
                        <a:pt x="4114814" y="2821533"/>
                        <a:pt x="3431147" y="3505200"/>
                        <a:pt x="2590814" y="3505200"/>
                      </a:cubicBezTo>
                      <a:cubicBezTo>
                        <a:pt x="1838034" y="3505200"/>
                        <a:pt x="1205802" y="2965475"/>
                        <a:pt x="1087464" y="2221763"/>
                      </a:cubicBezTo>
                      <a:lnTo>
                        <a:pt x="1238035" y="2197836"/>
                      </a:lnTo>
                      <a:cubicBezTo>
                        <a:pt x="1344486" y="2867101"/>
                        <a:pt x="1913396" y="3352800"/>
                        <a:pt x="2590814" y="3352800"/>
                      </a:cubicBezTo>
                      <a:cubicBezTo>
                        <a:pt x="3347099" y="3352800"/>
                        <a:pt x="3962414" y="2737485"/>
                        <a:pt x="3962414" y="1981200"/>
                      </a:cubicBezTo>
                      <a:cubicBezTo>
                        <a:pt x="3962414" y="1224915"/>
                        <a:pt x="3347099" y="609600"/>
                        <a:pt x="2590814" y="609600"/>
                      </a:cubicBezTo>
                      <a:cubicBezTo>
                        <a:pt x="1913396" y="609600"/>
                        <a:pt x="1344486" y="1095299"/>
                        <a:pt x="1238035" y="1764563"/>
                      </a:cubicBezTo>
                      <a:lnTo>
                        <a:pt x="1087464" y="1740636"/>
                      </a:lnTo>
                      <a:cubicBezTo>
                        <a:pt x="1205802" y="996924"/>
                        <a:pt x="1838034" y="457200"/>
                        <a:pt x="2590814" y="457200"/>
                      </a:cubicBezTo>
                      <a:close/>
                      <a:moveTo>
                        <a:pt x="2590814" y="0"/>
                      </a:moveTo>
                      <a:cubicBezTo>
                        <a:pt x="3683217" y="0"/>
                        <a:pt x="4572014" y="888720"/>
                        <a:pt x="4572014" y="1981200"/>
                      </a:cubicBezTo>
                      <a:cubicBezTo>
                        <a:pt x="4572014" y="2704795"/>
                        <a:pt x="4181870" y="3338703"/>
                        <a:pt x="3601150" y="3684346"/>
                      </a:cubicBezTo>
                      <a:lnTo>
                        <a:pt x="3877603" y="4292651"/>
                      </a:lnTo>
                      <a:cubicBezTo>
                        <a:pt x="3906331" y="4355820"/>
                        <a:pt x="3905569" y="4427982"/>
                        <a:pt x="3875393" y="4490390"/>
                      </a:cubicBezTo>
                      <a:cubicBezTo>
                        <a:pt x="3845294" y="4552950"/>
                        <a:pt x="3789364" y="4598441"/>
                        <a:pt x="3722003" y="4615282"/>
                      </a:cubicBezTo>
                      <a:cubicBezTo>
                        <a:pt x="3702800" y="4620158"/>
                        <a:pt x="3683598" y="4622444"/>
                        <a:pt x="3664624" y="4622444"/>
                      </a:cubicBezTo>
                      <a:cubicBezTo>
                        <a:pt x="3577985" y="4622444"/>
                        <a:pt x="3497365" y="4574210"/>
                        <a:pt x="3456979" y="4493438"/>
                      </a:cubicBezTo>
                      <a:lnTo>
                        <a:pt x="3150884" y="3881247"/>
                      </a:lnTo>
                      <a:cubicBezTo>
                        <a:pt x="2973109" y="3933749"/>
                        <a:pt x="2785276" y="3962400"/>
                        <a:pt x="2590814" y="3962400"/>
                      </a:cubicBezTo>
                      <a:cubicBezTo>
                        <a:pt x="2402066" y="3962400"/>
                        <a:pt x="2218272" y="3933596"/>
                        <a:pt x="2042479" y="3882618"/>
                      </a:cubicBezTo>
                      <a:lnTo>
                        <a:pt x="1736917" y="4493666"/>
                      </a:lnTo>
                      <a:cubicBezTo>
                        <a:pt x="1696531" y="4574362"/>
                        <a:pt x="1615911" y="4622673"/>
                        <a:pt x="1529272" y="4622673"/>
                      </a:cubicBezTo>
                      <a:cubicBezTo>
                        <a:pt x="1510374" y="4622673"/>
                        <a:pt x="1491172" y="4620311"/>
                        <a:pt x="1471969" y="4615586"/>
                      </a:cubicBezTo>
                      <a:cubicBezTo>
                        <a:pt x="1404532" y="4598670"/>
                        <a:pt x="1348601" y="4553178"/>
                        <a:pt x="1318502" y="4490618"/>
                      </a:cubicBezTo>
                      <a:cubicBezTo>
                        <a:pt x="1288403" y="4428058"/>
                        <a:pt x="1287565" y="4356049"/>
                        <a:pt x="1316293" y="4292880"/>
                      </a:cubicBezTo>
                      <a:lnTo>
                        <a:pt x="1591451" y="3687623"/>
                      </a:lnTo>
                      <a:cubicBezTo>
                        <a:pt x="1164807" y="3436849"/>
                        <a:pt x="833032" y="3031007"/>
                        <a:pt x="688862" y="2535936"/>
                      </a:cubicBezTo>
                      <a:lnTo>
                        <a:pt x="835166" y="2493340"/>
                      </a:lnTo>
                      <a:cubicBezTo>
                        <a:pt x="1060946" y="3268599"/>
                        <a:pt x="1782865" y="3810000"/>
                        <a:pt x="2590814" y="3810000"/>
                      </a:cubicBezTo>
                      <a:cubicBezTo>
                        <a:pt x="3599168" y="3810000"/>
                        <a:pt x="4419614" y="2989555"/>
                        <a:pt x="4419614" y="1981200"/>
                      </a:cubicBezTo>
                      <a:cubicBezTo>
                        <a:pt x="4419614" y="972845"/>
                        <a:pt x="3599168" y="152400"/>
                        <a:pt x="2590814" y="152400"/>
                      </a:cubicBezTo>
                      <a:cubicBezTo>
                        <a:pt x="1782865" y="152400"/>
                        <a:pt x="1060946" y="693801"/>
                        <a:pt x="835242" y="1469136"/>
                      </a:cubicBezTo>
                      <a:lnTo>
                        <a:pt x="688938" y="1426540"/>
                      </a:lnTo>
                      <a:cubicBezTo>
                        <a:pt x="933464" y="586587"/>
                        <a:pt x="1715581" y="0"/>
                        <a:pt x="2590814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2400"/>
                </a:p>
              </p:txBody>
            </p:sp>
          </p:grpSp>
        </p:grpSp>
      </p:grp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5B4B2FFB-6DEA-622B-B7BC-E6C50F3683B4}"/>
              </a:ext>
            </a:extLst>
          </p:cNvPr>
          <p:cNvGrpSpPr/>
          <p:nvPr/>
        </p:nvGrpSpPr>
        <p:grpSpPr>
          <a:xfrm>
            <a:off x="13165610" y="2955295"/>
            <a:ext cx="10578950" cy="9428118"/>
            <a:chOff x="13165610" y="2955295"/>
            <a:chExt cx="10578950" cy="9428118"/>
          </a:xfrm>
        </p:grpSpPr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0AB0A263-A477-C3E1-8CC3-49955D23FFC9}"/>
                </a:ext>
              </a:extLst>
            </p:cNvPr>
            <p:cNvGrpSpPr/>
            <p:nvPr/>
          </p:nvGrpSpPr>
          <p:grpSpPr>
            <a:xfrm>
              <a:off x="13165610" y="2955295"/>
              <a:ext cx="10578950" cy="9428118"/>
              <a:chOff x="12806697" y="2955295"/>
              <a:chExt cx="10578950" cy="9428118"/>
            </a:xfrm>
          </p:grpSpPr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DD9B1EB-3D17-1247-2D0B-9CE4E4E263B2}"/>
                  </a:ext>
                </a:extLst>
              </p:cNvPr>
              <p:cNvSpPr/>
              <p:nvPr/>
            </p:nvSpPr>
            <p:spPr>
              <a:xfrm>
                <a:off x="15118197" y="4331861"/>
                <a:ext cx="3455349" cy="2471120"/>
              </a:xfrm>
              <a:custGeom>
                <a:avLst/>
                <a:gdLst>
                  <a:gd name="connsiteX0" fmla="*/ 1317526 w 1471893"/>
                  <a:gd name="connsiteY0" fmla="*/ 7073 h 1052636"/>
                  <a:gd name="connsiteX1" fmla="*/ 1064519 w 1471893"/>
                  <a:gd name="connsiteY1" fmla="*/ 149567 h 1052636"/>
                  <a:gd name="connsiteX2" fmla="*/ 1064519 w 1471893"/>
                  <a:gd name="connsiteY2" fmla="*/ 149567 h 1052636"/>
                  <a:gd name="connsiteX3" fmla="*/ 259346 w 1471893"/>
                  <a:gd name="connsiteY3" fmla="*/ 614291 h 1052636"/>
                  <a:gd name="connsiteX4" fmla="*/ 259346 w 1471893"/>
                  <a:gd name="connsiteY4" fmla="*/ 614291 h 1052636"/>
                  <a:gd name="connsiteX5" fmla="*/ 7148 w 1471893"/>
                  <a:gd name="connsiteY5" fmla="*/ 761643 h 1052636"/>
                  <a:gd name="connsiteX6" fmla="*/ 151666 w 1471893"/>
                  <a:gd name="connsiteY6" fmla="*/ 1015461 h 1052636"/>
                  <a:gd name="connsiteX7" fmla="*/ 151666 w 1471893"/>
                  <a:gd name="connsiteY7" fmla="*/ 1015461 h 1052636"/>
                  <a:gd name="connsiteX8" fmla="*/ 153285 w 1471893"/>
                  <a:gd name="connsiteY8" fmla="*/ 1015865 h 1052636"/>
                  <a:gd name="connsiteX9" fmla="*/ 154095 w 1471893"/>
                  <a:gd name="connsiteY9" fmla="*/ 1016270 h 1052636"/>
                  <a:gd name="connsiteX10" fmla="*/ 156524 w 1471893"/>
                  <a:gd name="connsiteY10" fmla="*/ 1017080 h 1052636"/>
                  <a:gd name="connsiteX11" fmla="*/ 1463259 w 1471893"/>
                  <a:gd name="connsiteY11" fmla="*/ 266153 h 1052636"/>
                  <a:gd name="connsiteX12" fmla="*/ 1464878 w 1471893"/>
                  <a:gd name="connsiteY12" fmla="*/ 261700 h 1052636"/>
                  <a:gd name="connsiteX13" fmla="*/ 1465283 w 1471893"/>
                  <a:gd name="connsiteY13" fmla="*/ 260080 h 1052636"/>
                  <a:gd name="connsiteX14" fmla="*/ 1466093 w 1471893"/>
                  <a:gd name="connsiteY14" fmla="*/ 257247 h 1052636"/>
                  <a:gd name="connsiteX15" fmla="*/ 1466093 w 1471893"/>
                  <a:gd name="connsiteY15" fmla="*/ 257247 h 1052636"/>
                  <a:gd name="connsiteX16" fmla="*/ 1317526 w 1471893"/>
                  <a:gd name="connsiteY16" fmla="*/ 7073 h 1052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71893" h="1052636">
                    <a:moveTo>
                      <a:pt x="1317526" y="7073"/>
                    </a:moveTo>
                    <a:cubicBezTo>
                      <a:pt x="1208227" y="-22074"/>
                      <a:pt x="1096094" y="41482"/>
                      <a:pt x="1064519" y="149567"/>
                    </a:cubicBezTo>
                    <a:lnTo>
                      <a:pt x="1064519" y="149567"/>
                    </a:lnTo>
                    <a:cubicBezTo>
                      <a:pt x="970197" y="500134"/>
                      <a:pt x="609914" y="708208"/>
                      <a:pt x="259346" y="614291"/>
                    </a:cubicBezTo>
                    <a:lnTo>
                      <a:pt x="259346" y="614291"/>
                    </a:lnTo>
                    <a:cubicBezTo>
                      <a:pt x="149237" y="585954"/>
                      <a:pt x="36700" y="651534"/>
                      <a:pt x="7148" y="761643"/>
                    </a:cubicBezTo>
                    <a:cubicBezTo>
                      <a:pt x="-22403" y="871752"/>
                      <a:pt x="42367" y="984695"/>
                      <a:pt x="151666" y="1015461"/>
                    </a:cubicBezTo>
                    <a:lnTo>
                      <a:pt x="151666" y="1015461"/>
                    </a:lnTo>
                    <a:cubicBezTo>
                      <a:pt x="152476" y="1015461"/>
                      <a:pt x="152881" y="1015865"/>
                      <a:pt x="153285" y="1015865"/>
                    </a:cubicBezTo>
                    <a:cubicBezTo>
                      <a:pt x="153690" y="1015865"/>
                      <a:pt x="154095" y="1016270"/>
                      <a:pt x="154095" y="1016270"/>
                    </a:cubicBezTo>
                    <a:cubicBezTo>
                      <a:pt x="154905" y="1016270"/>
                      <a:pt x="155715" y="1016675"/>
                      <a:pt x="156524" y="1017080"/>
                    </a:cubicBezTo>
                    <a:cubicBezTo>
                      <a:pt x="724476" y="1166456"/>
                      <a:pt x="1306596" y="831676"/>
                      <a:pt x="1463259" y="266153"/>
                    </a:cubicBezTo>
                    <a:cubicBezTo>
                      <a:pt x="1463664" y="264533"/>
                      <a:pt x="1464069" y="263319"/>
                      <a:pt x="1464878" y="261700"/>
                    </a:cubicBezTo>
                    <a:cubicBezTo>
                      <a:pt x="1464878" y="260890"/>
                      <a:pt x="1464878" y="260485"/>
                      <a:pt x="1465283" y="260080"/>
                    </a:cubicBezTo>
                    <a:cubicBezTo>
                      <a:pt x="1465688" y="258866"/>
                      <a:pt x="1466093" y="258056"/>
                      <a:pt x="1466093" y="257247"/>
                    </a:cubicBezTo>
                    <a:lnTo>
                      <a:pt x="1466093" y="257247"/>
                    </a:lnTo>
                    <a:cubicBezTo>
                      <a:pt x="1492405" y="147543"/>
                      <a:pt x="1426826" y="36219"/>
                      <a:pt x="1317526" y="707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9B343BFB-1AB6-2BE9-2759-3F3DD63B63BB}"/>
                  </a:ext>
                </a:extLst>
              </p:cNvPr>
              <p:cNvSpPr/>
              <p:nvPr/>
            </p:nvSpPr>
            <p:spPr>
              <a:xfrm>
                <a:off x="15116798" y="5764054"/>
                <a:ext cx="1566729" cy="3835996"/>
              </a:xfrm>
              <a:custGeom>
                <a:avLst/>
                <a:gdLst>
                  <a:gd name="connsiteX0" fmla="*/ 62394 w 667388"/>
                  <a:gd name="connsiteY0" fmla="*/ 60885 h 1634039"/>
                  <a:gd name="connsiteX1" fmla="*/ 59156 w 667388"/>
                  <a:gd name="connsiteY1" fmla="*/ 351541 h 1634039"/>
                  <a:gd name="connsiteX2" fmla="*/ 59156 w 667388"/>
                  <a:gd name="connsiteY2" fmla="*/ 351541 h 1634039"/>
                  <a:gd name="connsiteX3" fmla="*/ 59156 w 667388"/>
                  <a:gd name="connsiteY3" fmla="*/ 1280990 h 1634039"/>
                  <a:gd name="connsiteX4" fmla="*/ 59156 w 667388"/>
                  <a:gd name="connsiteY4" fmla="*/ 1280990 h 1634039"/>
                  <a:gd name="connsiteX5" fmla="*/ 60775 w 667388"/>
                  <a:gd name="connsiteY5" fmla="*/ 1573265 h 1634039"/>
                  <a:gd name="connsiteX6" fmla="*/ 353049 w 667388"/>
                  <a:gd name="connsiteY6" fmla="*/ 1574884 h 1634039"/>
                  <a:gd name="connsiteX7" fmla="*/ 353049 w 667388"/>
                  <a:gd name="connsiteY7" fmla="*/ 1574884 h 1634039"/>
                  <a:gd name="connsiteX8" fmla="*/ 354264 w 667388"/>
                  <a:gd name="connsiteY8" fmla="*/ 1573670 h 1634039"/>
                  <a:gd name="connsiteX9" fmla="*/ 355074 w 667388"/>
                  <a:gd name="connsiteY9" fmla="*/ 1573265 h 1634039"/>
                  <a:gd name="connsiteX10" fmla="*/ 356693 w 667388"/>
                  <a:gd name="connsiteY10" fmla="*/ 1571241 h 1634039"/>
                  <a:gd name="connsiteX11" fmla="*/ 359931 w 667388"/>
                  <a:gd name="connsiteY11" fmla="*/ 64124 h 1634039"/>
                  <a:gd name="connsiteX12" fmla="*/ 356693 w 667388"/>
                  <a:gd name="connsiteY12" fmla="*/ 60481 h 1634039"/>
                  <a:gd name="connsiteX13" fmla="*/ 355479 w 667388"/>
                  <a:gd name="connsiteY13" fmla="*/ 59671 h 1634039"/>
                  <a:gd name="connsiteX14" fmla="*/ 353454 w 667388"/>
                  <a:gd name="connsiteY14" fmla="*/ 57242 h 1634039"/>
                  <a:gd name="connsiteX15" fmla="*/ 353454 w 667388"/>
                  <a:gd name="connsiteY15" fmla="*/ 57242 h 1634039"/>
                  <a:gd name="connsiteX16" fmla="*/ 62394 w 667388"/>
                  <a:gd name="connsiteY16" fmla="*/ 60885 h 1634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67388" h="1634039">
                    <a:moveTo>
                      <a:pt x="62394" y="60885"/>
                    </a:moveTo>
                    <a:cubicBezTo>
                      <a:pt x="-17759" y="141038"/>
                      <a:pt x="-18973" y="270174"/>
                      <a:pt x="59156" y="351541"/>
                    </a:cubicBezTo>
                    <a:lnTo>
                      <a:pt x="59156" y="351541"/>
                    </a:lnTo>
                    <a:cubicBezTo>
                      <a:pt x="315807" y="608192"/>
                      <a:pt x="315807" y="1024339"/>
                      <a:pt x="59156" y="1280990"/>
                    </a:cubicBezTo>
                    <a:lnTo>
                      <a:pt x="59156" y="1280990"/>
                    </a:lnTo>
                    <a:cubicBezTo>
                      <a:pt x="-20188" y="1362358"/>
                      <a:pt x="-19783" y="1492707"/>
                      <a:pt x="60775" y="1573265"/>
                    </a:cubicBezTo>
                    <a:cubicBezTo>
                      <a:pt x="141333" y="1653823"/>
                      <a:pt x="271682" y="1654228"/>
                      <a:pt x="353049" y="1574884"/>
                    </a:cubicBezTo>
                    <a:lnTo>
                      <a:pt x="353049" y="1574884"/>
                    </a:lnTo>
                    <a:cubicBezTo>
                      <a:pt x="353454" y="1574480"/>
                      <a:pt x="353859" y="1574075"/>
                      <a:pt x="354264" y="1573670"/>
                    </a:cubicBezTo>
                    <a:cubicBezTo>
                      <a:pt x="354264" y="1573670"/>
                      <a:pt x="354669" y="1573265"/>
                      <a:pt x="355074" y="1573265"/>
                    </a:cubicBezTo>
                    <a:cubicBezTo>
                      <a:pt x="355883" y="1572455"/>
                      <a:pt x="356288" y="1572051"/>
                      <a:pt x="356693" y="1571241"/>
                    </a:cubicBezTo>
                    <a:cubicBezTo>
                      <a:pt x="770006" y="1154284"/>
                      <a:pt x="770816" y="482295"/>
                      <a:pt x="359931" y="64124"/>
                    </a:cubicBezTo>
                    <a:cubicBezTo>
                      <a:pt x="358717" y="62910"/>
                      <a:pt x="357907" y="61695"/>
                      <a:pt x="356693" y="60481"/>
                    </a:cubicBezTo>
                    <a:cubicBezTo>
                      <a:pt x="356288" y="60076"/>
                      <a:pt x="355883" y="59671"/>
                      <a:pt x="355479" y="59671"/>
                    </a:cubicBezTo>
                    <a:cubicBezTo>
                      <a:pt x="354669" y="58861"/>
                      <a:pt x="353859" y="58052"/>
                      <a:pt x="353454" y="57242"/>
                    </a:cubicBezTo>
                    <a:lnTo>
                      <a:pt x="353454" y="57242"/>
                    </a:lnTo>
                    <a:cubicBezTo>
                      <a:pt x="271277" y="-20077"/>
                      <a:pt x="142142" y="-19267"/>
                      <a:pt x="62394" y="6088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89000"/>
                    </a:schemeClr>
                  </a:gs>
                  <a:gs pos="23000">
                    <a:schemeClr val="accent6">
                      <a:lumMod val="89000"/>
                    </a:schemeClr>
                  </a:gs>
                  <a:gs pos="69000">
                    <a:schemeClr val="accent6">
                      <a:lumMod val="75000"/>
                    </a:schemeClr>
                  </a:gs>
                  <a:gs pos="97000">
                    <a:schemeClr val="accent6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6EB52148-1F05-7537-1253-BC3156975EF3}"/>
                  </a:ext>
                </a:extLst>
              </p:cNvPr>
              <p:cNvSpPr/>
              <p:nvPr/>
            </p:nvSpPr>
            <p:spPr>
              <a:xfrm>
                <a:off x="15116139" y="8554474"/>
                <a:ext cx="3450714" cy="2476308"/>
              </a:xfrm>
              <a:custGeom>
                <a:avLst/>
                <a:gdLst>
                  <a:gd name="connsiteX0" fmla="*/ 7216 w 1469919"/>
                  <a:gd name="connsiteY0" fmla="*/ 290294 h 1054846"/>
                  <a:gd name="connsiteX1" fmla="*/ 256985 w 1469919"/>
                  <a:gd name="connsiteY1" fmla="*/ 438455 h 1054846"/>
                  <a:gd name="connsiteX2" fmla="*/ 256985 w 1469919"/>
                  <a:gd name="connsiteY2" fmla="*/ 438455 h 1054846"/>
                  <a:gd name="connsiteX3" fmla="*/ 1062157 w 1469919"/>
                  <a:gd name="connsiteY3" fmla="*/ 903180 h 1054846"/>
                  <a:gd name="connsiteX4" fmla="*/ 1062157 w 1469919"/>
                  <a:gd name="connsiteY4" fmla="*/ 903180 h 1054846"/>
                  <a:gd name="connsiteX5" fmla="*/ 1315975 w 1469919"/>
                  <a:gd name="connsiteY5" fmla="*/ 1047698 h 1054846"/>
                  <a:gd name="connsiteX6" fmla="*/ 1463327 w 1469919"/>
                  <a:gd name="connsiteY6" fmla="*/ 795500 h 1054846"/>
                  <a:gd name="connsiteX7" fmla="*/ 1463327 w 1469919"/>
                  <a:gd name="connsiteY7" fmla="*/ 795500 h 1054846"/>
                  <a:gd name="connsiteX8" fmla="*/ 1462922 w 1469919"/>
                  <a:gd name="connsiteY8" fmla="*/ 793881 h 1054846"/>
                  <a:gd name="connsiteX9" fmla="*/ 1462517 w 1469919"/>
                  <a:gd name="connsiteY9" fmla="*/ 793071 h 1054846"/>
                  <a:gd name="connsiteX10" fmla="*/ 1461707 w 1469919"/>
                  <a:gd name="connsiteY10" fmla="*/ 790642 h 1054846"/>
                  <a:gd name="connsiteX11" fmla="*/ 157806 w 1469919"/>
                  <a:gd name="connsiteY11" fmla="*/ 34453 h 1054846"/>
                  <a:gd name="connsiteX12" fmla="*/ 153353 w 1469919"/>
                  <a:gd name="connsiteY12" fmla="*/ 35667 h 1054846"/>
                  <a:gd name="connsiteX13" fmla="*/ 151734 w 1469919"/>
                  <a:gd name="connsiteY13" fmla="*/ 36072 h 1054846"/>
                  <a:gd name="connsiteX14" fmla="*/ 148900 w 1469919"/>
                  <a:gd name="connsiteY14" fmla="*/ 36881 h 1054846"/>
                  <a:gd name="connsiteX15" fmla="*/ 148900 w 1469919"/>
                  <a:gd name="connsiteY15" fmla="*/ 36881 h 1054846"/>
                  <a:gd name="connsiteX16" fmla="*/ 7216 w 1469919"/>
                  <a:gd name="connsiteY16" fmla="*/ 290294 h 10548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69919" h="1054846">
                    <a:moveTo>
                      <a:pt x="7216" y="290294"/>
                    </a:moveTo>
                    <a:cubicBezTo>
                      <a:pt x="36362" y="399593"/>
                      <a:pt x="147686" y="465173"/>
                      <a:pt x="256985" y="438455"/>
                    </a:cubicBezTo>
                    <a:lnTo>
                      <a:pt x="256985" y="438455"/>
                    </a:lnTo>
                    <a:cubicBezTo>
                      <a:pt x="607553" y="344539"/>
                      <a:pt x="968241" y="552613"/>
                      <a:pt x="1062157" y="903180"/>
                    </a:cubicBezTo>
                    <a:lnTo>
                      <a:pt x="1062157" y="903180"/>
                    </a:lnTo>
                    <a:cubicBezTo>
                      <a:pt x="1092923" y="1012480"/>
                      <a:pt x="1205866" y="1077250"/>
                      <a:pt x="1315975" y="1047698"/>
                    </a:cubicBezTo>
                    <a:cubicBezTo>
                      <a:pt x="1426084" y="1018147"/>
                      <a:pt x="1491663" y="905609"/>
                      <a:pt x="1463327" y="795500"/>
                    </a:cubicBezTo>
                    <a:lnTo>
                      <a:pt x="1463327" y="795500"/>
                    </a:lnTo>
                    <a:cubicBezTo>
                      <a:pt x="1463327" y="795095"/>
                      <a:pt x="1462922" y="794285"/>
                      <a:pt x="1462922" y="793881"/>
                    </a:cubicBezTo>
                    <a:cubicBezTo>
                      <a:pt x="1462922" y="793476"/>
                      <a:pt x="1462517" y="793476"/>
                      <a:pt x="1462517" y="793071"/>
                    </a:cubicBezTo>
                    <a:cubicBezTo>
                      <a:pt x="1462517" y="792261"/>
                      <a:pt x="1462112" y="791452"/>
                      <a:pt x="1461707" y="790642"/>
                    </a:cubicBezTo>
                    <a:cubicBezTo>
                      <a:pt x="1307069" y="223905"/>
                      <a:pt x="725758" y="-112495"/>
                      <a:pt x="157806" y="34453"/>
                    </a:cubicBezTo>
                    <a:cubicBezTo>
                      <a:pt x="156187" y="34857"/>
                      <a:pt x="154568" y="35262"/>
                      <a:pt x="153353" y="35667"/>
                    </a:cubicBezTo>
                    <a:cubicBezTo>
                      <a:pt x="152948" y="35667"/>
                      <a:pt x="152544" y="36072"/>
                      <a:pt x="151734" y="36072"/>
                    </a:cubicBezTo>
                    <a:cubicBezTo>
                      <a:pt x="150924" y="36477"/>
                      <a:pt x="149710" y="36477"/>
                      <a:pt x="148900" y="36881"/>
                    </a:cubicBezTo>
                    <a:lnTo>
                      <a:pt x="148900" y="36881"/>
                    </a:lnTo>
                    <a:cubicBezTo>
                      <a:pt x="41625" y="68457"/>
                      <a:pt x="-22335" y="180995"/>
                      <a:pt x="7216" y="290294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73E53C58-7117-FB20-13FD-89D6B733FF40}"/>
                  </a:ext>
                </a:extLst>
              </p:cNvPr>
              <p:cNvSpPr/>
              <p:nvPr/>
            </p:nvSpPr>
            <p:spPr>
              <a:xfrm>
                <a:off x="17592773" y="8559487"/>
                <a:ext cx="3454764" cy="2471120"/>
              </a:xfrm>
              <a:custGeom>
                <a:avLst/>
                <a:gdLst>
                  <a:gd name="connsiteX0" fmla="*/ 154118 w 1471644"/>
                  <a:gd name="connsiteY0" fmla="*/ 1045564 h 1052636"/>
                  <a:gd name="connsiteX1" fmla="*/ 407126 w 1471644"/>
                  <a:gd name="connsiteY1" fmla="*/ 903070 h 1052636"/>
                  <a:gd name="connsiteX2" fmla="*/ 407126 w 1471644"/>
                  <a:gd name="connsiteY2" fmla="*/ 903070 h 1052636"/>
                  <a:gd name="connsiteX3" fmla="*/ 1212298 w 1471644"/>
                  <a:gd name="connsiteY3" fmla="*/ 438345 h 1052636"/>
                  <a:gd name="connsiteX4" fmla="*/ 1212298 w 1471644"/>
                  <a:gd name="connsiteY4" fmla="*/ 438345 h 1052636"/>
                  <a:gd name="connsiteX5" fmla="*/ 1464497 w 1471644"/>
                  <a:gd name="connsiteY5" fmla="*/ 290589 h 1052636"/>
                  <a:gd name="connsiteX6" fmla="*/ 1319978 w 1471644"/>
                  <a:gd name="connsiteY6" fmla="*/ 36771 h 1052636"/>
                  <a:gd name="connsiteX7" fmla="*/ 1319978 w 1471644"/>
                  <a:gd name="connsiteY7" fmla="*/ 36771 h 1052636"/>
                  <a:gd name="connsiteX8" fmla="*/ 1318359 w 1471644"/>
                  <a:gd name="connsiteY8" fmla="*/ 36366 h 1052636"/>
                  <a:gd name="connsiteX9" fmla="*/ 1317549 w 1471644"/>
                  <a:gd name="connsiteY9" fmla="*/ 35961 h 1052636"/>
                  <a:gd name="connsiteX10" fmla="*/ 1315121 w 1471644"/>
                  <a:gd name="connsiteY10" fmla="*/ 35557 h 1052636"/>
                  <a:gd name="connsiteX11" fmla="*/ 8386 w 1471644"/>
                  <a:gd name="connsiteY11" fmla="*/ 786484 h 1052636"/>
                  <a:gd name="connsiteX12" fmla="*/ 7172 w 1471644"/>
                  <a:gd name="connsiteY12" fmla="*/ 790937 h 1052636"/>
                  <a:gd name="connsiteX13" fmla="*/ 6767 w 1471644"/>
                  <a:gd name="connsiteY13" fmla="*/ 792151 h 1052636"/>
                  <a:gd name="connsiteX14" fmla="*/ 5957 w 1471644"/>
                  <a:gd name="connsiteY14" fmla="*/ 795390 h 1052636"/>
                  <a:gd name="connsiteX15" fmla="*/ 5957 w 1471644"/>
                  <a:gd name="connsiteY15" fmla="*/ 795390 h 1052636"/>
                  <a:gd name="connsiteX16" fmla="*/ 154118 w 1471644"/>
                  <a:gd name="connsiteY16" fmla="*/ 1045564 h 1052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71644" h="1052636">
                    <a:moveTo>
                      <a:pt x="154118" y="1045564"/>
                    </a:moveTo>
                    <a:cubicBezTo>
                      <a:pt x="263418" y="1074711"/>
                      <a:pt x="375551" y="1011155"/>
                      <a:pt x="407126" y="903070"/>
                    </a:cubicBezTo>
                    <a:lnTo>
                      <a:pt x="407126" y="903070"/>
                    </a:lnTo>
                    <a:cubicBezTo>
                      <a:pt x="501043" y="552502"/>
                      <a:pt x="861731" y="344429"/>
                      <a:pt x="1212298" y="438345"/>
                    </a:cubicBezTo>
                    <a:lnTo>
                      <a:pt x="1212298" y="438345"/>
                    </a:lnTo>
                    <a:cubicBezTo>
                      <a:pt x="1322408" y="466277"/>
                      <a:pt x="1434945" y="401102"/>
                      <a:pt x="1464497" y="290589"/>
                    </a:cubicBezTo>
                    <a:cubicBezTo>
                      <a:pt x="1494048" y="180480"/>
                      <a:pt x="1429278" y="67537"/>
                      <a:pt x="1319978" y="36771"/>
                    </a:cubicBezTo>
                    <a:lnTo>
                      <a:pt x="1319978" y="36771"/>
                    </a:lnTo>
                    <a:cubicBezTo>
                      <a:pt x="1319169" y="36771"/>
                      <a:pt x="1318764" y="36366"/>
                      <a:pt x="1318359" y="36366"/>
                    </a:cubicBezTo>
                    <a:cubicBezTo>
                      <a:pt x="1318359" y="36366"/>
                      <a:pt x="1317954" y="36366"/>
                      <a:pt x="1317549" y="35961"/>
                    </a:cubicBezTo>
                    <a:cubicBezTo>
                      <a:pt x="1316740" y="35961"/>
                      <a:pt x="1315930" y="35557"/>
                      <a:pt x="1315121" y="35557"/>
                    </a:cubicBezTo>
                    <a:cubicBezTo>
                      <a:pt x="747169" y="-113819"/>
                      <a:pt x="165048" y="220961"/>
                      <a:pt x="8386" y="786484"/>
                    </a:cubicBezTo>
                    <a:cubicBezTo>
                      <a:pt x="7981" y="788103"/>
                      <a:pt x="7576" y="789318"/>
                      <a:pt x="7172" y="790937"/>
                    </a:cubicBezTo>
                    <a:cubicBezTo>
                      <a:pt x="7172" y="791342"/>
                      <a:pt x="6767" y="791746"/>
                      <a:pt x="6767" y="792151"/>
                    </a:cubicBezTo>
                    <a:cubicBezTo>
                      <a:pt x="6362" y="793366"/>
                      <a:pt x="5957" y="794175"/>
                      <a:pt x="5957" y="795390"/>
                    </a:cubicBezTo>
                    <a:lnTo>
                      <a:pt x="5957" y="795390"/>
                    </a:lnTo>
                    <a:cubicBezTo>
                      <a:pt x="-20761" y="905094"/>
                      <a:pt x="44819" y="1016417"/>
                      <a:pt x="154118" y="1045564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4" name="Freeform 23">
                <a:extLst>
                  <a:ext uri="{FF2B5EF4-FFF2-40B4-BE49-F238E27FC236}">
                    <a16:creationId xmlns:a16="http://schemas.microsoft.com/office/drawing/2014/main" id="{E89ACD8A-EC43-4607-8428-731EFA5CF6B9}"/>
                  </a:ext>
                </a:extLst>
              </p:cNvPr>
              <p:cNvSpPr/>
              <p:nvPr/>
            </p:nvSpPr>
            <p:spPr>
              <a:xfrm>
                <a:off x="19481258" y="5763005"/>
                <a:ext cx="1566729" cy="3836715"/>
              </a:xfrm>
              <a:custGeom>
                <a:avLst/>
                <a:gdLst>
                  <a:gd name="connsiteX0" fmla="*/ 604994 w 667388"/>
                  <a:gd name="connsiteY0" fmla="*/ 1573307 h 1634346"/>
                  <a:gd name="connsiteX1" fmla="*/ 608232 w 667388"/>
                  <a:gd name="connsiteY1" fmla="*/ 1282652 h 1634346"/>
                  <a:gd name="connsiteX2" fmla="*/ 608232 w 667388"/>
                  <a:gd name="connsiteY2" fmla="*/ 1282652 h 1634346"/>
                  <a:gd name="connsiteX3" fmla="*/ 608232 w 667388"/>
                  <a:gd name="connsiteY3" fmla="*/ 352798 h 1634346"/>
                  <a:gd name="connsiteX4" fmla="*/ 608232 w 667388"/>
                  <a:gd name="connsiteY4" fmla="*/ 352798 h 1634346"/>
                  <a:gd name="connsiteX5" fmla="*/ 606613 w 667388"/>
                  <a:gd name="connsiteY5" fmla="*/ 60928 h 1634346"/>
                  <a:gd name="connsiteX6" fmla="*/ 314339 w 667388"/>
                  <a:gd name="connsiteY6" fmla="*/ 59308 h 1634346"/>
                  <a:gd name="connsiteX7" fmla="*/ 314339 w 667388"/>
                  <a:gd name="connsiteY7" fmla="*/ 59308 h 1634346"/>
                  <a:gd name="connsiteX8" fmla="*/ 313124 w 667388"/>
                  <a:gd name="connsiteY8" fmla="*/ 60523 h 1634346"/>
                  <a:gd name="connsiteX9" fmla="*/ 312315 w 667388"/>
                  <a:gd name="connsiteY9" fmla="*/ 60928 h 1634346"/>
                  <a:gd name="connsiteX10" fmla="*/ 310695 w 667388"/>
                  <a:gd name="connsiteY10" fmla="*/ 62952 h 1634346"/>
                  <a:gd name="connsiteX11" fmla="*/ 307457 w 667388"/>
                  <a:gd name="connsiteY11" fmla="*/ 1570069 h 1634346"/>
                  <a:gd name="connsiteX12" fmla="*/ 310695 w 667388"/>
                  <a:gd name="connsiteY12" fmla="*/ 1573712 h 1634346"/>
                  <a:gd name="connsiteX13" fmla="*/ 311910 w 667388"/>
                  <a:gd name="connsiteY13" fmla="*/ 1574522 h 1634346"/>
                  <a:gd name="connsiteX14" fmla="*/ 313934 w 667388"/>
                  <a:gd name="connsiteY14" fmla="*/ 1576951 h 1634346"/>
                  <a:gd name="connsiteX15" fmla="*/ 313934 w 667388"/>
                  <a:gd name="connsiteY15" fmla="*/ 1576951 h 1634346"/>
                  <a:gd name="connsiteX16" fmla="*/ 604994 w 667388"/>
                  <a:gd name="connsiteY16" fmla="*/ 1573307 h 16343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67388" h="1634346">
                    <a:moveTo>
                      <a:pt x="604994" y="1573307"/>
                    </a:moveTo>
                    <a:cubicBezTo>
                      <a:pt x="685147" y="1493154"/>
                      <a:pt x="686362" y="1364019"/>
                      <a:pt x="608232" y="1282652"/>
                    </a:cubicBezTo>
                    <a:lnTo>
                      <a:pt x="608232" y="1282652"/>
                    </a:lnTo>
                    <a:cubicBezTo>
                      <a:pt x="351581" y="1026001"/>
                      <a:pt x="351581" y="609449"/>
                      <a:pt x="608232" y="352798"/>
                    </a:cubicBezTo>
                    <a:lnTo>
                      <a:pt x="608232" y="352798"/>
                    </a:lnTo>
                    <a:cubicBezTo>
                      <a:pt x="687576" y="271430"/>
                      <a:pt x="687171" y="141485"/>
                      <a:pt x="606613" y="60928"/>
                    </a:cubicBezTo>
                    <a:cubicBezTo>
                      <a:pt x="526056" y="-19630"/>
                      <a:pt x="395706" y="-20440"/>
                      <a:pt x="314339" y="59308"/>
                    </a:cubicBezTo>
                    <a:lnTo>
                      <a:pt x="314339" y="59308"/>
                    </a:lnTo>
                    <a:cubicBezTo>
                      <a:pt x="313934" y="59713"/>
                      <a:pt x="313529" y="60118"/>
                      <a:pt x="313124" y="60523"/>
                    </a:cubicBezTo>
                    <a:cubicBezTo>
                      <a:pt x="313124" y="60523"/>
                      <a:pt x="312719" y="60928"/>
                      <a:pt x="312315" y="60928"/>
                    </a:cubicBezTo>
                    <a:cubicBezTo>
                      <a:pt x="311505" y="61737"/>
                      <a:pt x="311100" y="62142"/>
                      <a:pt x="310695" y="62952"/>
                    </a:cubicBezTo>
                    <a:cubicBezTo>
                      <a:pt x="-102618" y="479909"/>
                      <a:pt x="-103428" y="1151898"/>
                      <a:pt x="307457" y="1570069"/>
                    </a:cubicBezTo>
                    <a:cubicBezTo>
                      <a:pt x="308671" y="1571283"/>
                      <a:pt x="309481" y="1572093"/>
                      <a:pt x="310695" y="1573712"/>
                    </a:cubicBezTo>
                    <a:cubicBezTo>
                      <a:pt x="311100" y="1574117"/>
                      <a:pt x="311505" y="1574522"/>
                      <a:pt x="311910" y="1574522"/>
                    </a:cubicBezTo>
                    <a:cubicBezTo>
                      <a:pt x="312719" y="1575331"/>
                      <a:pt x="313529" y="1576141"/>
                      <a:pt x="313934" y="1576951"/>
                    </a:cubicBezTo>
                    <a:lnTo>
                      <a:pt x="313934" y="1576951"/>
                    </a:lnTo>
                    <a:cubicBezTo>
                      <a:pt x="396111" y="1654675"/>
                      <a:pt x="525246" y="1653460"/>
                      <a:pt x="604994" y="157330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8" name="Freeform 27">
                <a:extLst>
                  <a:ext uri="{FF2B5EF4-FFF2-40B4-BE49-F238E27FC236}">
                    <a16:creationId xmlns:a16="http://schemas.microsoft.com/office/drawing/2014/main" id="{F2545DE6-4EF8-B58B-1A0F-142699439375}"/>
                  </a:ext>
                </a:extLst>
              </p:cNvPr>
              <p:cNvSpPr/>
              <p:nvPr/>
            </p:nvSpPr>
            <p:spPr>
              <a:xfrm>
                <a:off x="18085720" y="4810318"/>
                <a:ext cx="2962592" cy="1996571"/>
              </a:xfrm>
              <a:custGeom>
                <a:avLst/>
                <a:gdLst>
                  <a:gd name="connsiteX0" fmla="*/ 1254919 w 1261991"/>
                  <a:gd name="connsiteY0" fmla="*/ 560665 h 850490"/>
                  <a:gd name="connsiteX1" fmla="*/ 1005150 w 1261991"/>
                  <a:gd name="connsiteY1" fmla="*/ 412504 h 850490"/>
                  <a:gd name="connsiteX2" fmla="*/ 1005150 w 1261991"/>
                  <a:gd name="connsiteY2" fmla="*/ 412504 h 850490"/>
                  <a:gd name="connsiteX3" fmla="*/ 216575 w 1261991"/>
                  <a:gd name="connsiteY3" fmla="*/ 0 h 850490"/>
                  <a:gd name="connsiteX4" fmla="*/ 210503 w 1261991"/>
                  <a:gd name="connsiteY4" fmla="*/ 44529 h 850490"/>
                  <a:gd name="connsiteX5" fmla="*/ 210503 w 1261991"/>
                  <a:gd name="connsiteY5" fmla="*/ 44529 h 850490"/>
                  <a:gd name="connsiteX6" fmla="*/ 209693 w 1261991"/>
                  <a:gd name="connsiteY6" fmla="*/ 47363 h 850490"/>
                  <a:gd name="connsiteX7" fmla="*/ 209288 w 1261991"/>
                  <a:gd name="connsiteY7" fmla="*/ 48982 h 850490"/>
                  <a:gd name="connsiteX8" fmla="*/ 208074 w 1261991"/>
                  <a:gd name="connsiteY8" fmla="*/ 53435 h 850490"/>
                  <a:gd name="connsiteX9" fmla="*/ 0 w 1261991"/>
                  <a:gd name="connsiteY9" fmla="*/ 451771 h 850490"/>
                  <a:gd name="connsiteX10" fmla="*/ 1103519 w 1261991"/>
                  <a:gd name="connsiteY10" fmla="*/ 816102 h 850490"/>
                  <a:gd name="connsiteX11" fmla="*/ 1107972 w 1261991"/>
                  <a:gd name="connsiteY11" fmla="*/ 814888 h 850490"/>
                  <a:gd name="connsiteX12" fmla="*/ 1109591 w 1261991"/>
                  <a:gd name="connsiteY12" fmla="*/ 814483 h 850490"/>
                  <a:gd name="connsiteX13" fmla="*/ 1112425 w 1261991"/>
                  <a:gd name="connsiteY13" fmla="*/ 813673 h 850490"/>
                  <a:gd name="connsiteX14" fmla="*/ 1112425 w 1261991"/>
                  <a:gd name="connsiteY14" fmla="*/ 813673 h 850490"/>
                  <a:gd name="connsiteX15" fmla="*/ 1254919 w 1261991"/>
                  <a:gd name="connsiteY15" fmla="*/ 560665 h 8504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261991" h="850490">
                    <a:moveTo>
                      <a:pt x="1254919" y="560665"/>
                    </a:moveTo>
                    <a:cubicBezTo>
                      <a:pt x="1225773" y="451366"/>
                      <a:pt x="1114449" y="385786"/>
                      <a:pt x="1005150" y="412504"/>
                    </a:cubicBezTo>
                    <a:lnTo>
                      <a:pt x="1005150" y="412504"/>
                    </a:lnTo>
                    <a:cubicBezTo>
                      <a:pt x="672393" y="501563"/>
                      <a:pt x="330732" y="318588"/>
                      <a:pt x="216575" y="0"/>
                    </a:cubicBezTo>
                    <a:cubicBezTo>
                      <a:pt x="216170" y="14573"/>
                      <a:pt x="214551" y="29551"/>
                      <a:pt x="210503" y="44529"/>
                    </a:cubicBezTo>
                    <a:lnTo>
                      <a:pt x="210503" y="44529"/>
                    </a:lnTo>
                    <a:cubicBezTo>
                      <a:pt x="210098" y="45339"/>
                      <a:pt x="209693" y="46553"/>
                      <a:pt x="209693" y="47363"/>
                    </a:cubicBezTo>
                    <a:cubicBezTo>
                      <a:pt x="209693" y="47768"/>
                      <a:pt x="209693" y="48173"/>
                      <a:pt x="209288" y="48982"/>
                    </a:cubicBezTo>
                    <a:cubicBezTo>
                      <a:pt x="208883" y="50602"/>
                      <a:pt x="208478" y="51816"/>
                      <a:pt x="208074" y="53435"/>
                    </a:cubicBezTo>
                    <a:cubicBezTo>
                      <a:pt x="166378" y="204430"/>
                      <a:pt x="93916" y="338423"/>
                      <a:pt x="0" y="451771"/>
                    </a:cubicBezTo>
                    <a:cubicBezTo>
                      <a:pt x="256651" y="769144"/>
                      <a:pt x="683728" y="924592"/>
                      <a:pt x="1103519" y="816102"/>
                    </a:cubicBezTo>
                    <a:cubicBezTo>
                      <a:pt x="1104733" y="815697"/>
                      <a:pt x="1106353" y="815292"/>
                      <a:pt x="1107972" y="814888"/>
                    </a:cubicBezTo>
                    <a:cubicBezTo>
                      <a:pt x="1108782" y="814888"/>
                      <a:pt x="1109186" y="814888"/>
                      <a:pt x="1109591" y="814483"/>
                    </a:cubicBezTo>
                    <a:cubicBezTo>
                      <a:pt x="1110401" y="814483"/>
                      <a:pt x="1111615" y="814078"/>
                      <a:pt x="1112425" y="813673"/>
                    </a:cubicBezTo>
                    <a:lnTo>
                      <a:pt x="1112425" y="813673"/>
                    </a:lnTo>
                    <a:cubicBezTo>
                      <a:pt x="1220510" y="782503"/>
                      <a:pt x="1284065" y="669965"/>
                      <a:pt x="1254919" y="56066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1" name="Freeform 30">
                <a:extLst>
                  <a:ext uri="{FF2B5EF4-FFF2-40B4-BE49-F238E27FC236}">
                    <a16:creationId xmlns:a16="http://schemas.microsoft.com/office/drawing/2014/main" id="{7D02620E-EB5C-1CE4-AC5D-69DB96C0B0D1}"/>
                  </a:ext>
                </a:extLst>
              </p:cNvPr>
              <p:cNvSpPr/>
              <p:nvPr/>
            </p:nvSpPr>
            <p:spPr>
              <a:xfrm>
                <a:off x="14732044" y="9686407"/>
                <a:ext cx="2733116" cy="2697006"/>
              </a:xfrm>
              <a:custGeom>
                <a:avLst/>
                <a:gdLst>
                  <a:gd name="connsiteX0" fmla="*/ 1164241 w 1164240"/>
                  <a:gd name="connsiteY0" fmla="*/ 574429 h 1148858"/>
                  <a:gd name="connsiteX1" fmla="*/ 582121 w 1164240"/>
                  <a:gd name="connsiteY1" fmla="*/ 1148858 h 1148858"/>
                  <a:gd name="connsiteX2" fmla="*/ 0 w 1164240"/>
                  <a:gd name="connsiteY2" fmla="*/ 574429 h 1148858"/>
                  <a:gd name="connsiteX3" fmla="*/ 582121 w 1164240"/>
                  <a:gd name="connsiteY3" fmla="*/ 0 h 1148858"/>
                  <a:gd name="connsiteX4" fmla="*/ 1164241 w 1164240"/>
                  <a:gd name="connsiteY4" fmla="*/ 574429 h 11488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8">
                    <a:moveTo>
                      <a:pt x="1164241" y="574429"/>
                    </a:moveTo>
                    <a:cubicBezTo>
                      <a:pt x="1164241" y="891397"/>
                      <a:pt x="903542" y="1148858"/>
                      <a:pt x="582121" y="1148858"/>
                    </a:cubicBezTo>
                    <a:cubicBezTo>
                      <a:pt x="260699" y="1148858"/>
                      <a:pt x="0" y="891397"/>
                      <a:pt x="0" y="574429"/>
                    </a:cubicBezTo>
                    <a:cubicBezTo>
                      <a:pt x="0" y="257056"/>
                      <a:pt x="260699" y="0"/>
                      <a:pt x="582121" y="0"/>
                    </a:cubicBezTo>
                    <a:cubicBezTo>
                      <a:pt x="903542" y="0"/>
                      <a:pt x="1164241" y="257056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2" name="Freeform 31">
                <a:extLst>
                  <a:ext uri="{FF2B5EF4-FFF2-40B4-BE49-F238E27FC236}">
                    <a16:creationId xmlns:a16="http://schemas.microsoft.com/office/drawing/2014/main" id="{568ED133-814D-B277-F2F8-B846DFAC2F3A}"/>
                  </a:ext>
                </a:extLst>
              </p:cNvPr>
              <p:cNvSpPr/>
              <p:nvPr/>
            </p:nvSpPr>
            <p:spPr>
              <a:xfrm>
                <a:off x="15165388" y="10094095"/>
                <a:ext cx="1891133" cy="1890185"/>
              </a:xfrm>
              <a:custGeom>
                <a:avLst/>
                <a:gdLst>
                  <a:gd name="connsiteX0" fmla="*/ 805577 w 805576"/>
                  <a:gd name="connsiteY0" fmla="*/ 402383 h 805172"/>
                  <a:gd name="connsiteX1" fmla="*/ 402788 w 805576"/>
                  <a:gd name="connsiteY1" fmla="*/ 805172 h 805172"/>
                  <a:gd name="connsiteX2" fmla="*/ 0 w 805576"/>
                  <a:gd name="connsiteY2" fmla="*/ 402383 h 805172"/>
                  <a:gd name="connsiteX3" fmla="*/ 402788 w 805576"/>
                  <a:gd name="connsiteY3" fmla="*/ 0 h 805172"/>
                  <a:gd name="connsiteX4" fmla="*/ 805577 w 805576"/>
                  <a:gd name="connsiteY4" fmla="*/ 402383 h 8051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172">
                    <a:moveTo>
                      <a:pt x="805577" y="402383"/>
                    </a:moveTo>
                    <a:cubicBezTo>
                      <a:pt x="805577" y="625030"/>
                      <a:pt x="625435" y="805172"/>
                      <a:pt x="402788" y="805172"/>
                    </a:cubicBezTo>
                    <a:cubicBezTo>
                      <a:pt x="180142" y="805172"/>
                      <a:pt x="0" y="625030"/>
                      <a:pt x="0" y="402383"/>
                    </a:cubicBezTo>
                    <a:cubicBezTo>
                      <a:pt x="0" y="180142"/>
                      <a:pt x="180546" y="0"/>
                      <a:pt x="402788" y="0"/>
                    </a:cubicBezTo>
                    <a:cubicBezTo>
                      <a:pt x="625435" y="0"/>
                      <a:pt x="805577" y="180142"/>
                      <a:pt x="805577" y="402383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3" name="Freeform 32">
                <a:extLst>
                  <a:ext uri="{FF2B5EF4-FFF2-40B4-BE49-F238E27FC236}">
                    <a16:creationId xmlns:a16="http://schemas.microsoft.com/office/drawing/2014/main" id="{81BEF754-8891-4D56-C4BE-2D3ADE13269D}"/>
                  </a:ext>
                </a:extLst>
              </p:cNvPr>
              <p:cNvSpPr/>
              <p:nvPr/>
            </p:nvSpPr>
            <p:spPr>
              <a:xfrm>
                <a:off x="18680620" y="9686407"/>
                <a:ext cx="2733116" cy="2697006"/>
              </a:xfrm>
              <a:custGeom>
                <a:avLst/>
                <a:gdLst>
                  <a:gd name="connsiteX0" fmla="*/ 1164241 w 1164240"/>
                  <a:gd name="connsiteY0" fmla="*/ 574429 h 1148858"/>
                  <a:gd name="connsiteX1" fmla="*/ 582121 w 1164240"/>
                  <a:gd name="connsiteY1" fmla="*/ 1148858 h 1148858"/>
                  <a:gd name="connsiteX2" fmla="*/ 0 w 1164240"/>
                  <a:gd name="connsiteY2" fmla="*/ 574429 h 1148858"/>
                  <a:gd name="connsiteX3" fmla="*/ 582121 w 1164240"/>
                  <a:gd name="connsiteY3" fmla="*/ 0 h 1148858"/>
                  <a:gd name="connsiteX4" fmla="*/ 1164241 w 1164240"/>
                  <a:gd name="connsiteY4" fmla="*/ 574429 h 11488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8">
                    <a:moveTo>
                      <a:pt x="1164241" y="574429"/>
                    </a:moveTo>
                    <a:cubicBezTo>
                      <a:pt x="1164241" y="891397"/>
                      <a:pt x="903542" y="1148858"/>
                      <a:pt x="582121" y="1148858"/>
                    </a:cubicBezTo>
                    <a:cubicBezTo>
                      <a:pt x="260699" y="1148858"/>
                      <a:pt x="0" y="891397"/>
                      <a:pt x="0" y="574429"/>
                    </a:cubicBezTo>
                    <a:cubicBezTo>
                      <a:pt x="0" y="257056"/>
                      <a:pt x="260295" y="0"/>
                      <a:pt x="582121" y="0"/>
                    </a:cubicBezTo>
                    <a:cubicBezTo>
                      <a:pt x="903542" y="0"/>
                      <a:pt x="1164241" y="257056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4" name="Freeform 33">
                <a:extLst>
                  <a:ext uri="{FF2B5EF4-FFF2-40B4-BE49-F238E27FC236}">
                    <a16:creationId xmlns:a16="http://schemas.microsoft.com/office/drawing/2014/main" id="{5BA5CA67-2561-69DB-3D9E-E8B4A057FCDD}"/>
                  </a:ext>
                </a:extLst>
              </p:cNvPr>
              <p:cNvSpPr/>
              <p:nvPr/>
            </p:nvSpPr>
            <p:spPr>
              <a:xfrm>
                <a:off x="19113965" y="10094095"/>
                <a:ext cx="1891133" cy="1890185"/>
              </a:xfrm>
              <a:custGeom>
                <a:avLst/>
                <a:gdLst>
                  <a:gd name="connsiteX0" fmla="*/ 805577 w 805576"/>
                  <a:gd name="connsiteY0" fmla="*/ 402383 h 805172"/>
                  <a:gd name="connsiteX1" fmla="*/ 402788 w 805576"/>
                  <a:gd name="connsiteY1" fmla="*/ 805172 h 805172"/>
                  <a:gd name="connsiteX2" fmla="*/ 0 w 805576"/>
                  <a:gd name="connsiteY2" fmla="*/ 402383 h 805172"/>
                  <a:gd name="connsiteX3" fmla="*/ 402788 w 805576"/>
                  <a:gd name="connsiteY3" fmla="*/ 0 h 805172"/>
                  <a:gd name="connsiteX4" fmla="*/ 805577 w 805576"/>
                  <a:gd name="connsiteY4" fmla="*/ 402383 h 8051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172">
                    <a:moveTo>
                      <a:pt x="805577" y="402383"/>
                    </a:moveTo>
                    <a:cubicBezTo>
                      <a:pt x="805577" y="625030"/>
                      <a:pt x="625435" y="805172"/>
                      <a:pt x="402788" y="805172"/>
                    </a:cubicBezTo>
                    <a:cubicBezTo>
                      <a:pt x="180142" y="805172"/>
                      <a:pt x="0" y="625030"/>
                      <a:pt x="0" y="402383"/>
                    </a:cubicBezTo>
                    <a:cubicBezTo>
                      <a:pt x="0" y="180142"/>
                      <a:pt x="180142" y="0"/>
                      <a:pt x="402788" y="0"/>
                    </a:cubicBezTo>
                    <a:cubicBezTo>
                      <a:pt x="625435" y="0"/>
                      <a:pt x="805577" y="180142"/>
                      <a:pt x="805577" y="402383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A4A83D26-1CB0-2281-C145-0AC77F7E2FE4}"/>
                  </a:ext>
                </a:extLst>
              </p:cNvPr>
              <p:cNvSpPr/>
              <p:nvPr/>
            </p:nvSpPr>
            <p:spPr>
              <a:xfrm>
                <a:off x="12806697" y="6326078"/>
                <a:ext cx="2732166" cy="2697004"/>
              </a:xfrm>
              <a:custGeom>
                <a:avLst/>
                <a:gdLst>
                  <a:gd name="connsiteX0" fmla="*/ 1163836 w 1163835"/>
                  <a:gd name="connsiteY0" fmla="*/ 574429 h 1148857"/>
                  <a:gd name="connsiteX1" fmla="*/ 582120 w 1163835"/>
                  <a:gd name="connsiteY1" fmla="*/ 1148858 h 1148857"/>
                  <a:gd name="connsiteX2" fmla="*/ 0 w 1163835"/>
                  <a:gd name="connsiteY2" fmla="*/ 574429 h 1148857"/>
                  <a:gd name="connsiteX3" fmla="*/ 582120 w 1163835"/>
                  <a:gd name="connsiteY3" fmla="*/ 0 h 1148857"/>
                  <a:gd name="connsiteX4" fmla="*/ 1163836 w 1163835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3835" h="1148857">
                    <a:moveTo>
                      <a:pt x="1163836" y="574429"/>
                    </a:moveTo>
                    <a:cubicBezTo>
                      <a:pt x="1163836" y="891802"/>
                      <a:pt x="903542" y="1148858"/>
                      <a:pt x="582120" y="1148858"/>
                    </a:cubicBezTo>
                    <a:cubicBezTo>
                      <a:pt x="260699" y="1148858"/>
                      <a:pt x="0" y="891802"/>
                      <a:pt x="0" y="574429"/>
                    </a:cubicBezTo>
                    <a:cubicBezTo>
                      <a:pt x="0" y="257056"/>
                      <a:pt x="260699" y="0"/>
                      <a:pt x="582120" y="0"/>
                    </a:cubicBezTo>
                    <a:cubicBezTo>
                      <a:pt x="903542" y="405"/>
                      <a:pt x="1163836" y="257461"/>
                      <a:pt x="1163836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89000"/>
                    </a:schemeClr>
                  </a:gs>
                  <a:gs pos="23000">
                    <a:schemeClr val="accent6">
                      <a:lumMod val="89000"/>
                    </a:schemeClr>
                  </a:gs>
                  <a:gs pos="69000">
                    <a:schemeClr val="accent6">
                      <a:lumMod val="75000"/>
                    </a:schemeClr>
                  </a:gs>
                  <a:gs pos="97000">
                    <a:schemeClr val="accent6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6" name="Freeform 35">
                <a:extLst>
                  <a:ext uri="{FF2B5EF4-FFF2-40B4-BE49-F238E27FC236}">
                    <a16:creationId xmlns:a16="http://schemas.microsoft.com/office/drawing/2014/main" id="{679849EA-5529-65C4-3476-54CC6573ACCF}"/>
                  </a:ext>
                </a:extLst>
              </p:cNvPr>
              <p:cNvSpPr/>
              <p:nvPr/>
            </p:nvSpPr>
            <p:spPr>
              <a:xfrm>
                <a:off x="13240041" y="6733766"/>
                <a:ext cx="1891133" cy="1891133"/>
              </a:xfrm>
              <a:custGeom>
                <a:avLst/>
                <a:gdLst>
                  <a:gd name="connsiteX0" fmla="*/ 805577 w 805576"/>
                  <a:gd name="connsiteY0" fmla="*/ 402788 h 805576"/>
                  <a:gd name="connsiteX1" fmla="*/ 402788 w 805576"/>
                  <a:gd name="connsiteY1" fmla="*/ 805577 h 805576"/>
                  <a:gd name="connsiteX2" fmla="*/ 0 w 805576"/>
                  <a:gd name="connsiteY2" fmla="*/ 402788 h 805576"/>
                  <a:gd name="connsiteX3" fmla="*/ 402788 w 805576"/>
                  <a:gd name="connsiteY3" fmla="*/ 0 h 805576"/>
                  <a:gd name="connsiteX4" fmla="*/ 805577 w 805576"/>
                  <a:gd name="connsiteY4" fmla="*/ 402788 h 8055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6">
                    <a:moveTo>
                      <a:pt x="805577" y="402788"/>
                    </a:moveTo>
                    <a:cubicBezTo>
                      <a:pt x="805577" y="625031"/>
                      <a:pt x="625031" y="805577"/>
                      <a:pt x="402788" y="805577"/>
                    </a:cubicBezTo>
                    <a:cubicBezTo>
                      <a:pt x="180142" y="805577"/>
                      <a:pt x="0" y="625435"/>
                      <a:pt x="0" y="402788"/>
                    </a:cubicBezTo>
                    <a:cubicBezTo>
                      <a:pt x="0" y="180142"/>
                      <a:pt x="180142" y="0"/>
                      <a:pt x="402788" y="0"/>
                    </a:cubicBezTo>
                    <a:cubicBezTo>
                      <a:pt x="625031" y="0"/>
                      <a:pt x="805577" y="180547"/>
                      <a:pt x="805577" y="402788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7" name="Freeform 36">
                <a:extLst>
                  <a:ext uri="{FF2B5EF4-FFF2-40B4-BE49-F238E27FC236}">
                    <a16:creationId xmlns:a16="http://schemas.microsoft.com/office/drawing/2014/main" id="{FF20A0AC-B00D-750A-96F9-510D0122C9EF}"/>
                  </a:ext>
                </a:extLst>
              </p:cNvPr>
              <p:cNvSpPr/>
              <p:nvPr/>
            </p:nvSpPr>
            <p:spPr>
              <a:xfrm>
                <a:off x="14788113" y="2955295"/>
                <a:ext cx="2732166" cy="2697004"/>
              </a:xfrm>
              <a:custGeom>
                <a:avLst/>
                <a:gdLst>
                  <a:gd name="connsiteX0" fmla="*/ 1163836 w 1163835"/>
                  <a:gd name="connsiteY0" fmla="*/ 574429 h 1148857"/>
                  <a:gd name="connsiteX1" fmla="*/ 581716 w 1163835"/>
                  <a:gd name="connsiteY1" fmla="*/ 1148858 h 1148857"/>
                  <a:gd name="connsiteX2" fmla="*/ 0 w 1163835"/>
                  <a:gd name="connsiteY2" fmla="*/ 574429 h 1148857"/>
                  <a:gd name="connsiteX3" fmla="*/ 582120 w 1163835"/>
                  <a:gd name="connsiteY3" fmla="*/ 0 h 1148857"/>
                  <a:gd name="connsiteX4" fmla="*/ 1163836 w 1163835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3835" h="1148857">
                    <a:moveTo>
                      <a:pt x="1163836" y="574429"/>
                    </a:moveTo>
                    <a:cubicBezTo>
                      <a:pt x="1163836" y="891802"/>
                      <a:pt x="903137" y="1148858"/>
                      <a:pt x="581716" y="1148858"/>
                    </a:cubicBezTo>
                    <a:cubicBezTo>
                      <a:pt x="260294" y="1148858"/>
                      <a:pt x="0" y="891397"/>
                      <a:pt x="0" y="574429"/>
                    </a:cubicBezTo>
                    <a:cubicBezTo>
                      <a:pt x="0" y="257461"/>
                      <a:pt x="260699" y="0"/>
                      <a:pt x="582120" y="0"/>
                    </a:cubicBezTo>
                    <a:cubicBezTo>
                      <a:pt x="903137" y="0"/>
                      <a:pt x="1163836" y="257461"/>
                      <a:pt x="1163836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9" name="Freeform 38">
                <a:extLst>
                  <a:ext uri="{FF2B5EF4-FFF2-40B4-BE49-F238E27FC236}">
                    <a16:creationId xmlns:a16="http://schemas.microsoft.com/office/drawing/2014/main" id="{A63120DB-7824-6454-5098-AE4941A8F06F}"/>
                  </a:ext>
                </a:extLst>
              </p:cNvPr>
              <p:cNvSpPr/>
              <p:nvPr/>
            </p:nvSpPr>
            <p:spPr>
              <a:xfrm>
                <a:off x="15204350" y="3362983"/>
                <a:ext cx="1891133" cy="1891134"/>
              </a:xfrm>
              <a:custGeom>
                <a:avLst/>
                <a:gdLst>
                  <a:gd name="connsiteX0" fmla="*/ 805577 w 805576"/>
                  <a:gd name="connsiteY0" fmla="*/ 402788 h 805576"/>
                  <a:gd name="connsiteX1" fmla="*/ 402788 w 805576"/>
                  <a:gd name="connsiteY1" fmla="*/ 805577 h 805576"/>
                  <a:gd name="connsiteX2" fmla="*/ 0 w 805576"/>
                  <a:gd name="connsiteY2" fmla="*/ 402788 h 805576"/>
                  <a:gd name="connsiteX3" fmla="*/ 402788 w 805576"/>
                  <a:gd name="connsiteY3" fmla="*/ 0 h 805576"/>
                  <a:gd name="connsiteX4" fmla="*/ 805577 w 805576"/>
                  <a:gd name="connsiteY4" fmla="*/ 402788 h 8055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6">
                    <a:moveTo>
                      <a:pt x="805577" y="402788"/>
                    </a:moveTo>
                    <a:cubicBezTo>
                      <a:pt x="805577" y="625031"/>
                      <a:pt x="625031" y="805577"/>
                      <a:pt x="402788" y="805577"/>
                    </a:cubicBezTo>
                    <a:cubicBezTo>
                      <a:pt x="180142" y="805577"/>
                      <a:pt x="0" y="625435"/>
                      <a:pt x="0" y="402788"/>
                    </a:cubicBezTo>
                    <a:cubicBezTo>
                      <a:pt x="0" y="180142"/>
                      <a:pt x="180142" y="0"/>
                      <a:pt x="402788" y="0"/>
                    </a:cubicBezTo>
                    <a:cubicBezTo>
                      <a:pt x="625031" y="0"/>
                      <a:pt x="805577" y="180142"/>
                      <a:pt x="805577" y="402788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3" name="Freeform 42">
                <a:extLst>
                  <a:ext uri="{FF2B5EF4-FFF2-40B4-BE49-F238E27FC236}">
                    <a16:creationId xmlns:a16="http://schemas.microsoft.com/office/drawing/2014/main" id="{E9457B1F-FE7C-6BC0-489A-B02EF65B067D}"/>
                  </a:ext>
                </a:extLst>
              </p:cNvPr>
              <p:cNvSpPr/>
              <p:nvPr/>
            </p:nvSpPr>
            <p:spPr>
              <a:xfrm>
                <a:off x="18731938" y="2955295"/>
                <a:ext cx="2733116" cy="2697004"/>
              </a:xfrm>
              <a:custGeom>
                <a:avLst/>
                <a:gdLst>
                  <a:gd name="connsiteX0" fmla="*/ 1164241 w 1164240"/>
                  <a:gd name="connsiteY0" fmla="*/ 574429 h 1148857"/>
                  <a:gd name="connsiteX1" fmla="*/ 582121 w 1164240"/>
                  <a:gd name="connsiteY1" fmla="*/ 1148858 h 1148857"/>
                  <a:gd name="connsiteX2" fmla="*/ 0 w 1164240"/>
                  <a:gd name="connsiteY2" fmla="*/ 574429 h 1148857"/>
                  <a:gd name="connsiteX3" fmla="*/ 582121 w 1164240"/>
                  <a:gd name="connsiteY3" fmla="*/ 0 h 1148857"/>
                  <a:gd name="connsiteX4" fmla="*/ 1164241 w 1164240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7">
                    <a:moveTo>
                      <a:pt x="1164241" y="574429"/>
                    </a:moveTo>
                    <a:cubicBezTo>
                      <a:pt x="1164241" y="891802"/>
                      <a:pt x="903541" y="1148858"/>
                      <a:pt x="582121" y="1148858"/>
                    </a:cubicBezTo>
                    <a:cubicBezTo>
                      <a:pt x="260699" y="1148858"/>
                      <a:pt x="0" y="891802"/>
                      <a:pt x="0" y="574429"/>
                    </a:cubicBezTo>
                    <a:cubicBezTo>
                      <a:pt x="0" y="257056"/>
                      <a:pt x="260699" y="0"/>
                      <a:pt x="582121" y="0"/>
                    </a:cubicBezTo>
                    <a:cubicBezTo>
                      <a:pt x="903541" y="405"/>
                      <a:pt x="1164241" y="257461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4" name="Freeform 43">
                <a:extLst>
                  <a:ext uri="{FF2B5EF4-FFF2-40B4-BE49-F238E27FC236}">
                    <a16:creationId xmlns:a16="http://schemas.microsoft.com/office/drawing/2014/main" id="{C45D0C90-30E5-CE18-1A9A-0353752A1B8C}"/>
                  </a:ext>
                </a:extLst>
              </p:cNvPr>
              <p:cNvSpPr/>
              <p:nvPr/>
            </p:nvSpPr>
            <p:spPr>
              <a:xfrm>
                <a:off x="19165282" y="3362983"/>
                <a:ext cx="1891133" cy="1891133"/>
              </a:xfrm>
              <a:custGeom>
                <a:avLst/>
                <a:gdLst>
                  <a:gd name="connsiteX0" fmla="*/ 805577 w 805576"/>
                  <a:gd name="connsiteY0" fmla="*/ 402788 h 805576"/>
                  <a:gd name="connsiteX1" fmla="*/ 402788 w 805576"/>
                  <a:gd name="connsiteY1" fmla="*/ 805577 h 805576"/>
                  <a:gd name="connsiteX2" fmla="*/ 0 w 805576"/>
                  <a:gd name="connsiteY2" fmla="*/ 402788 h 805576"/>
                  <a:gd name="connsiteX3" fmla="*/ 402788 w 805576"/>
                  <a:gd name="connsiteY3" fmla="*/ 0 h 805576"/>
                  <a:gd name="connsiteX4" fmla="*/ 805577 w 805576"/>
                  <a:gd name="connsiteY4" fmla="*/ 402788 h 8055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6">
                    <a:moveTo>
                      <a:pt x="805577" y="402788"/>
                    </a:moveTo>
                    <a:cubicBezTo>
                      <a:pt x="805577" y="625435"/>
                      <a:pt x="625435" y="805577"/>
                      <a:pt x="402788" y="805577"/>
                    </a:cubicBezTo>
                    <a:cubicBezTo>
                      <a:pt x="180142" y="805577"/>
                      <a:pt x="0" y="625435"/>
                      <a:pt x="0" y="402788"/>
                    </a:cubicBezTo>
                    <a:cubicBezTo>
                      <a:pt x="0" y="180546"/>
                      <a:pt x="180142" y="0"/>
                      <a:pt x="402788" y="0"/>
                    </a:cubicBezTo>
                    <a:cubicBezTo>
                      <a:pt x="625435" y="0"/>
                      <a:pt x="805577" y="180546"/>
                      <a:pt x="805577" y="402788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5" name="Freeform 44">
                <a:extLst>
                  <a:ext uri="{FF2B5EF4-FFF2-40B4-BE49-F238E27FC236}">
                    <a16:creationId xmlns:a16="http://schemas.microsoft.com/office/drawing/2014/main" id="{AFC63909-45DD-DB4C-CED9-8E50478DE343}"/>
                  </a:ext>
                </a:extLst>
              </p:cNvPr>
              <p:cNvSpPr/>
              <p:nvPr/>
            </p:nvSpPr>
            <p:spPr>
              <a:xfrm>
                <a:off x="20652531" y="6307072"/>
                <a:ext cx="2733116" cy="2697004"/>
              </a:xfrm>
              <a:custGeom>
                <a:avLst/>
                <a:gdLst>
                  <a:gd name="connsiteX0" fmla="*/ 1164241 w 1164240"/>
                  <a:gd name="connsiteY0" fmla="*/ 574429 h 1148857"/>
                  <a:gd name="connsiteX1" fmla="*/ 582121 w 1164240"/>
                  <a:gd name="connsiteY1" fmla="*/ 1148858 h 1148857"/>
                  <a:gd name="connsiteX2" fmla="*/ 0 w 1164240"/>
                  <a:gd name="connsiteY2" fmla="*/ 574429 h 1148857"/>
                  <a:gd name="connsiteX3" fmla="*/ 582121 w 1164240"/>
                  <a:gd name="connsiteY3" fmla="*/ 0 h 1148857"/>
                  <a:gd name="connsiteX4" fmla="*/ 1164241 w 1164240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7">
                    <a:moveTo>
                      <a:pt x="1164241" y="574429"/>
                    </a:moveTo>
                    <a:cubicBezTo>
                      <a:pt x="1164241" y="891397"/>
                      <a:pt x="903542" y="1148858"/>
                      <a:pt x="582121" y="1148858"/>
                    </a:cubicBezTo>
                    <a:cubicBezTo>
                      <a:pt x="260699" y="1148858"/>
                      <a:pt x="0" y="891397"/>
                      <a:pt x="0" y="574429"/>
                    </a:cubicBezTo>
                    <a:cubicBezTo>
                      <a:pt x="0" y="257056"/>
                      <a:pt x="260699" y="0"/>
                      <a:pt x="582121" y="0"/>
                    </a:cubicBezTo>
                    <a:cubicBezTo>
                      <a:pt x="903947" y="0"/>
                      <a:pt x="1164241" y="257056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6" name="Freeform 45">
                <a:extLst>
                  <a:ext uri="{FF2B5EF4-FFF2-40B4-BE49-F238E27FC236}">
                    <a16:creationId xmlns:a16="http://schemas.microsoft.com/office/drawing/2014/main" id="{8FFFCACC-AA5E-0019-3A2C-7111FBD34B09}"/>
                  </a:ext>
                </a:extLst>
              </p:cNvPr>
              <p:cNvSpPr/>
              <p:nvPr/>
            </p:nvSpPr>
            <p:spPr>
              <a:xfrm>
                <a:off x="21085877" y="6714757"/>
                <a:ext cx="1891133" cy="1891136"/>
              </a:xfrm>
              <a:custGeom>
                <a:avLst/>
                <a:gdLst>
                  <a:gd name="connsiteX0" fmla="*/ 805577 w 805576"/>
                  <a:gd name="connsiteY0" fmla="*/ 402789 h 805577"/>
                  <a:gd name="connsiteX1" fmla="*/ 402788 w 805576"/>
                  <a:gd name="connsiteY1" fmla="*/ 805578 h 805577"/>
                  <a:gd name="connsiteX2" fmla="*/ 0 w 805576"/>
                  <a:gd name="connsiteY2" fmla="*/ 402789 h 805577"/>
                  <a:gd name="connsiteX3" fmla="*/ 402788 w 805576"/>
                  <a:gd name="connsiteY3" fmla="*/ 1 h 805577"/>
                  <a:gd name="connsiteX4" fmla="*/ 805577 w 805576"/>
                  <a:gd name="connsiteY4" fmla="*/ 402789 h 805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7">
                    <a:moveTo>
                      <a:pt x="805577" y="402789"/>
                    </a:moveTo>
                    <a:cubicBezTo>
                      <a:pt x="805577" y="625031"/>
                      <a:pt x="625031" y="805578"/>
                      <a:pt x="402788" y="805578"/>
                    </a:cubicBezTo>
                    <a:cubicBezTo>
                      <a:pt x="180142" y="805578"/>
                      <a:pt x="0" y="625436"/>
                      <a:pt x="0" y="402789"/>
                    </a:cubicBezTo>
                    <a:cubicBezTo>
                      <a:pt x="0" y="180142"/>
                      <a:pt x="180142" y="1"/>
                      <a:pt x="402788" y="1"/>
                    </a:cubicBezTo>
                    <a:cubicBezTo>
                      <a:pt x="625031" y="-404"/>
                      <a:pt x="805577" y="180142"/>
                      <a:pt x="805577" y="402789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05" name="Freeform 104">
              <a:extLst>
                <a:ext uri="{FF2B5EF4-FFF2-40B4-BE49-F238E27FC236}">
                  <a16:creationId xmlns:a16="http://schemas.microsoft.com/office/drawing/2014/main" id="{012870D6-4E5C-D7A2-3524-1714BBE0C2F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992936" y="10428747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6" name="Freeform 105">
              <a:extLst>
                <a:ext uri="{FF2B5EF4-FFF2-40B4-BE49-F238E27FC236}">
                  <a16:creationId xmlns:a16="http://schemas.microsoft.com/office/drawing/2014/main" id="{2B0DFE00-AB09-150E-753C-84AEA3E4F59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025417" y="370170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7" name="Freeform 106">
              <a:extLst>
                <a:ext uri="{FF2B5EF4-FFF2-40B4-BE49-F238E27FC236}">
                  <a16:creationId xmlns:a16="http://schemas.microsoft.com/office/drawing/2014/main" id="{31D327B8-0A6D-70B4-CC53-A6F6B7425A1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044589" y="7045186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8" name="Freeform 107">
              <a:extLst>
                <a:ext uri="{FF2B5EF4-FFF2-40B4-BE49-F238E27FC236}">
                  <a16:creationId xmlns:a16="http://schemas.microsoft.com/office/drawing/2014/main" id="{B0E945AC-74FC-64C2-81DE-D152882350C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919365" y="7045186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9" name="Freeform 108">
              <a:extLst>
                <a:ext uri="{FF2B5EF4-FFF2-40B4-BE49-F238E27FC236}">
                  <a16:creationId xmlns:a16="http://schemas.microsoft.com/office/drawing/2014/main" id="{29385855-F212-0143-A21B-EAF27F30083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69145" y="372779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10" name="Freeform 109">
              <a:extLst>
                <a:ext uri="{FF2B5EF4-FFF2-40B4-BE49-F238E27FC236}">
                  <a16:creationId xmlns:a16="http://schemas.microsoft.com/office/drawing/2014/main" id="{393B49DF-72C6-2234-A799-776659C3D4B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69145" y="10430849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</p:spTree>
    <p:extLst>
      <p:ext uri="{BB962C8B-B14F-4D97-AF65-F5344CB8AC3E}">
        <p14:creationId xmlns:p14="http://schemas.microsoft.com/office/powerpoint/2010/main" val="1981610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800" decel="1000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800" decel="1000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800" decel="1000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800" decel="1000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0"/>
                            </p:stCondLst>
                            <p:childTnLst>
                              <p:par>
                                <p:cTn id="4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3500"/>
                            </p:stCondLst>
                            <p:childTnLst>
                              <p:par>
                                <p:cTn id="46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4000"/>
                            </p:stCondLst>
                            <p:childTnLst>
                              <p:par>
                                <p:cTn id="5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4500"/>
                            </p:stCondLst>
                            <p:childTnLst>
                              <p:par>
                                <p:cTn id="58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50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5500"/>
                            </p:stCondLst>
                            <p:childTnLst>
                              <p:par>
                                <p:cTn id="70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>
                            <p:stCondLst>
                              <p:cond delay="6000"/>
                            </p:stCondLst>
                            <p:childTnLst>
                              <p:par>
                                <p:cTn id="7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6500"/>
                            </p:stCondLst>
                            <p:childTnLst>
                              <p:par>
                                <p:cTn id="8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7000"/>
                            </p:stCondLst>
                            <p:childTnLst>
                              <p:par>
                                <p:cTn id="8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9" grpId="0"/>
      <p:bldP spid="50" grpId="0"/>
      <p:bldP spid="51" grpId="0"/>
      <p:bldP spid="52" grpId="0"/>
      <p:bldP spid="53" grpId="0"/>
      <p:bldP spid="5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B597DC15-3424-5D4C-7819-3CC48B08EA56}"/>
              </a:ext>
            </a:extLst>
          </p:cNvPr>
          <p:cNvGrpSpPr/>
          <p:nvPr/>
        </p:nvGrpSpPr>
        <p:grpSpPr>
          <a:xfrm>
            <a:off x="14289319" y="3720823"/>
            <a:ext cx="8408460" cy="9178928"/>
            <a:chOff x="14289319" y="3720823"/>
            <a:chExt cx="8408460" cy="9178928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F39EEE31-4F74-C3E5-A77C-D8AD6EB5C3E4}"/>
                </a:ext>
              </a:extLst>
            </p:cNvPr>
            <p:cNvGrpSpPr/>
            <p:nvPr/>
          </p:nvGrpSpPr>
          <p:grpSpPr>
            <a:xfrm>
              <a:off x="14289319" y="3720823"/>
              <a:ext cx="8408460" cy="9178928"/>
              <a:chOff x="5116154" y="1825823"/>
              <a:chExt cx="3777305" cy="4123420"/>
            </a:xfrm>
          </p:grpSpPr>
          <p:grpSp>
            <p:nvGrpSpPr>
              <p:cNvPr id="7" name="Graphic 4">
                <a:extLst>
                  <a:ext uri="{FF2B5EF4-FFF2-40B4-BE49-F238E27FC236}">
                    <a16:creationId xmlns:a16="http://schemas.microsoft.com/office/drawing/2014/main" id="{5584DD18-AC39-5D63-063B-5A745E4ADEA5}"/>
                  </a:ext>
                </a:extLst>
              </p:cNvPr>
              <p:cNvGrpSpPr/>
              <p:nvPr/>
            </p:nvGrpSpPr>
            <p:grpSpPr>
              <a:xfrm>
                <a:off x="5546470" y="4230814"/>
                <a:ext cx="1527357" cy="1360169"/>
                <a:chOff x="5546470" y="4230814"/>
                <a:chExt cx="1527357" cy="1360169"/>
              </a:xfrm>
            </p:grpSpPr>
            <p:sp>
              <p:nvSpPr>
                <p:cNvPr id="8" name="Freeform 7">
                  <a:extLst>
                    <a:ext uri="{FF2B5EF4-FFF2-40B4-BE49-F238E27FC236}">
                      <a16:creationId xmlns:a16="http://schemas.microsoft.com/office/drawing/2014/main" id="{2A1093EA-C639-AA2A-2D37-E991D1BD0F85}"/>
                    </a:ext>
                  </a:extLst>
                </p:cNvPr>
                <p:cNvSpPr/>
                <p:nvPr/>
              </p:nvSpPr>
              <p:spPr>
                <a:xfrm>
                  <a:off x="5552542" y="4230814"/>
                  <a:ext cx="1521285" cy="1354097"/>
                </a:xfrm>
                <a:custGeom>
                  <a:avLst/>
                  <a:gdLst>
                    <a:gd name="connsiteX0" fmla="*/ 0 w 1521285"/>
                    <a:gd name="connsiteY0" fmla="*/ 1354098 h 1354097"/>
                    <a:gd name="connsiteX1" fmla="*/ 1266658 w 1521285"/>
                    <a:gd name="connsiteY1" fmla="*/ 1354098 h 1354097"/>
                    <a:gd name="connsiteX2" fmla="*/ 1521285 w 1521285"/>
                    <a:gd name="connsiteY2" fmla="*/ 1099471 h 1354097"/>
                    <a:gd name="connsiteX3" fmla="*/ 1521285 w 1521285"/>
                    <a:gd name="connsiteY3" fmla="*/ 0 h 1354097"/>
                    <a:gd name="connsiteX4" fmla="*/ 1375958 w 1521285"/>
                    <a:gd name="connsiteY4" fmla="*/ 0 h 1354097"/>
                    <a:gd name="connsiteX5" fmla="*/ 1375958 w 1521285"/>
                    <a:gd name="connsiteY5" fmla="*/ 1099876 h 1354097"/>
                    <a:gd name="connsiteX6" fmla="*/ 1266658 w 1521285"/>
                    <a:gd name="connsiteY6" fmla="*/ 1208770 h 1354097"/>
                    <a:gd name="connsiteX7" fmla="*/ 0 w 1521285"/>
                    <a:gd name="connsiteY7" fmla="*/ 1208770 h 1354097"/>
                    <a:gd name="connsiteX8" fmla="*/ 0 w 1521285"/>
                    <a:gd name="connsiteY8" fmla="*/ 1354098 h 13540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54097">
                      <a:moveTo>
                        <a:pt x="0" y="1354098"/>
                      </a:moveTo>
                      <a:lnTo>
                        <a:pt x="1266658" y="1354098"/>
                      </a:lnTo>
                      <a:cubicBezTo>
                        <a:pt x="1407128" y="1354098"/>
                        <a:pt x="1521285" y="1239941"/>
                        <a:pt x="1521285" y="1099471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99876"/>
                      </a:lnTo>
                      <a:cubicBezTo>
                        <a:pt x="1375958" y="1159788"/>
                        <a:pt x="1326975" y="1208770"/>
                        <a:pt x="1266658" y="1208770"/>
                      </a:cubicBezTo>
                      <a:lnTo>
                        <a:pt x="0" y="1208770"/>
                      </a:lnTo>
                      <a:lnTo>
                        <a:pt x="0" y="1354098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" name="Freeform 8">
                  <a:extLst>
                    <a:ext uri="{FF2B5EF4-FFF2-40B4-BE49-F238E27FC236}">
                      <a16:creationId xmlns:a16="http://schemas.microsoft.com/office/drawing/2014/main" id="{C8F38AA4-38CD-03DD-E75E-C2BB4DFBABB1}"/>
                    </a:ext>
                  </a:extLst>
                </p:cNvPr>
                <p:cNvSpPr/>
                <p:nvPr/>
              </p:nvSpPr>
              <p:spPr>
                <a:xfrm>
                  <a:off x="5546470" y="4236886"/>
                  <a:ext cx="1521285" cy="1354097"/>
                </a:xfrm>
                <a:custGeom>
                  <a:avLst/>
                  <a:gdLst>
                    <a:gd name="connsiteX0" fmla="*/ 0 w 1521285"/>
                    <a:gd name="connsiteY0" fmla="*/ 1354098 h 1354097"/>
                    <a:gd name="connsiteX1" fmla="*/ 1266658 w 1521285"/>
                    <a:gd name="connsiteY1" fmla="*/ 1354098 h 1354097"/>
                    <a:gd name="connsiteX2" fmla="*/ 1521285 w 1521285"/>
                    <a:gd name="connsiteY2" fmla="*/ 1099471 h 1354097"/>
                    <a:gd name="connsiteX3" fmla="*/ 1521285 w 1521285"/>
                    <a:gd name="connsiteY3" fmla="*/ 0 h 1354097"/>
                    <a:gd name="connsiteX4" fmla="*/ 1375958 w 1521285"/>
                    <a:gd name="connsiteY4" fmla="*/ 0 h 1354097"/>
                    <a:gd name="connsiteX5" fmla="*/ 1375958 w 1521285"/>
                    <a:gd name="connsiteY5" fmla="*/ 1099876 h 1354097"/>
                    <a:gd name="connsiteX6" fmla="*/ 1267063 w 1521285"/>
                    <a:gd name="connsiteY6" fmla="*/ 1208770 h 1354097"/>
                    <a:gd name="connsiteX7" fmla="*/ 0 w 1521285"/>
                    <a:gd name="connsiteY7" fmla="*/ 1208770 h 1354097"/>
                    <a:gd name="connsiteX8" fmla="*/ 0 w 1521285"/>
                    <a:gd name="connsiteY8" fmla="*/ 1354098 h 13540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54097">
                      <a:moveTo>
                        <a:pt x="0" y="1354098"/>
                      </a:moveTo>
                      <a:lnTo>
                        <a:pt x="1266658" y="1354098"/>
                      </a:lnTo>
                      <a:cubicBezTo>
                        <a:pt x="1407128" y="1354098"/>
                        <a:pt x="1521285" y="1239941"/>
                        <a:pt x="1521285" y="1099471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99876"/>
                      </a:lnTo>
                      <a:cubicBezTo>
                        <a:pt x="1375958" y="1159788"/>
                        <a:pt x="1326975" y="1208770"/>
                        <a:pt x="1267063" y="1208770"/>
                      </a:cubicBezTo>
                      <a:lnTo>
                        <a:pt x="0" y="1208770"/>
                      </a:lnTo>
                      <a:lnTo>
                        <a:pt x="0" y="1354098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2" name="Graphic 4">
                <a:extLst>
                  <a:ext uri="{FF2B5EF4-FFF2-40B4-BE49-F238E27FC236}">
                    <a16:creationId xmlns:a16="http://schemas.microsoft.com/office/drawing/2014/main" id="{3FBC0DD3-EFED-C18C-2A2F-096BBF2264CD}"/>
                  </a:ext>
                </a:extLst>
              </p:cNvPr>
              <p:cNvGrpSpPr/>
              <p:nvPr/>
            </p:nvGrpSpPr>
            <p:grpSpPr>
              <a:xfrm>
                <a:off x="6922023" y="4323516"/>
                <a:ext cx="1527357" cy="912042"/>
                <a:chOff x="6922023" y="4323516"/>
                <a:chExt cx="1527357" cy="912042"/>
              </a:xfrm>
            </p:grpSpPr>
            <p:sp>
              <p:nvSpPr>
                <p:cNvPr id="13" name="Freeform 12">
                  <a:extLst>
                    <a:ext uri="{FF2B5EF4-FFF2-40B4-BE49-F238E27FC236}">
                      <a16:creationId xmlns:a16="http://schemas.microsoft.com/office/drawing/2014/main" id="{B00B8DCF-64E8-2E08-1C81-C4074FCA4326}"/>
                    </a:ext>
                  </a:extLst>
                </p:cNvPr>
                <p:cNvSpPr/>
                <p:nvPr/>
              </p:nvSpPr>
              <p:spPr>
                <a:xfrm>
                  <a:off x="6928095" y="4323516"/>
                  <a:ext cx="1521285" cy="905970"/>
                </a:xfrm>
                <a:custGeom>
                  <a:avLst/>
                  <a:gdLst>
                    <a:gd name="connsiteX0" fmla="*/ 1521286 w 1521285"/>
                    <a:gd name="connsiteY0" fmla="*/ 905970 h 905970"/>
                    <a:gd name="connsiteX1" fmla="*/ 254627 w 1521285"/>
                    <a:gd name="connsiteY1" fmla="*/ 905970 h 905970"/>
                    <a:gd name="connsiteX2" fmla="*/ 0 w 1521285"/>
                    <a:gd name="connsiteY2" fmla="*/ 651343 h 905970"/>
                    <a:gd name="connsiteX3" fmla="*/ 0 w 1521285"/>
                    <a:gd name="connsiteY3" fmla="*/ 97155 h 905970"/>
                    <a:gd name="connsiteX4" fmla="*/ 145328 w 1521285"/>
                    <a:gd name="connsiteY4" fmla="*/ 0 h 905970"/>
                    <a:gd name="connsiteX5" fmla="*/ 145328 w 1521285"/>
                    <a:gd name="connsiteY5" fmla="*/ 651343 h 905970"/>
                    <a:gd name="connsiteX6" fmla="*/ 254222 w 1521285"/>
                    <a:gd name="connsiteY6" fmla="*/ 760238 h 905970"/>
                    <a:gd name="connsiteX7" fmla="*/ 1520881 w 1521285"/>
                    <a:gd name="connsiteY7" fmla="*/ 760238 h 905970"/>
                    <a:gd name="connsiteX8" fmla="*/ 1520881 w 1521285"/>
                    <a:gd name="connsiteY8" fmla="*/ 905970 h 9059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905970">
                      <a:moveTo>
                        <a:pt x="1521286" y="905970"/>
                      </a:moveTo>
                      <a:lnTo>
                        <a:pt x="254627" y="905970"/>
                      </a:lnTo>
                      <a:cubicBezTo>
                        <a:pt x="114157" y="905970"/>
                        <a:pt x="0" y="791813"/>
                        <a:pt x="0" y="651343"/>
                      </a:cubicBezTo>
                      <a:lnTo>
                        <a:pt x="0" y="97155"/>
                      </a:lnTo>
                      <a:lnTo>
                        <a:pt x="145328" y="0"/>
                      </a:lnTo>
                      <a:lnTo>
                        <a:pt x="145328" y="651343"/>
                      </a:lnTo>
                      <a:cubicBezTo>
                        <a:pt x="145328" y="711256"/>
                        <a:pt x="194310" y="760238"/>
                        <a:pt x="254222" y="760238"/>
                      </a:cubicBezTo>
                      <a:lnTo>
                        <a:pt x="1520881" y="760238"/>
                      </a:lnTo>
                      <a:lnTo>
                        <a:pt x="1520881" y="905970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4" name="Freeform 13">
                  <a:extLst>
                    <a:ext uri="{FF2B5EF4-FFF2-40B4-BE49-F238E27FC236}">
                      <a16:creationId xmlns:a16="http://schemas.microsoft.com/office/drawing/2014/main" id="{311E23B3-3CED-D31B-DFB8-1A3DAFCCD3C0}"/>
                    </a:ext>
                  </a:extLst>
                </p:cNvPr>
                <p:cNvSpPr/>
                <p:nvPr/>
              </p:nvSpPr>
              <p:spPr>
                <a:xfrm>
                  <a:off x="6922023" y="4329588"/>
                  <a:ext cx="1521285" cy="905970"/>
                </a:xfrm>
                <a:custGeom>
                  <a:avLst/>
                  <a:gdLst>
                    <a:gd name="connsiteX0" fmla="*/ 1521286 w 1521285"/>
                    <a:gd name="connsiteY0" fmla="*/ 905970 h 905970"/>
                    <a:gd name="connsiteX1" fmla="*/ 254627 w 1521285"/>
                    <a:gd name="connsiteY1" fmla="*/ 905970 h 905970"/>
                    <a:gd name="connsiteX2" fmla="*/ 0 w 1521285"/>
                    <a:gd name="connsiteY2" fmla="*/ 651343 h 905970"/>
                    <a:gd name="connsiteX3" fmla="*/ 0 w 1521285"/>
                    <a:gd name="connsiteY3" fmla="*/ 97155 h 905970"/>
                    <a:gd name="connsiteX4" fmla="*/ 145328 w 1521285"/>
                    <a:gd name="connsiteY4" fmla="*/ 0 h 905970"/>
                    <a:gd name="connsiteX5" fmla="*/ 145328 w 1521285"/>
                    <a:gd name="connsiteY5" fmla="*/ 651343 h 905970"/>
                    <a:gd name="connsiteX6" fmla="*/ 254222 w 1521285"/>
                    <a:gd name="connsiteY6" fmla="*/ 760643 h 905970"/>
                    <a:gd name="connsiteX7" fmla="*/ 1520881 w 1521285"/>
                    <a:gd name="connsiteY7" fmla="*/ 760643 h 905970"/>
                    <a:gd name="connsiteX8" fmla="*/ 1520881 w 1521285"/>
                    <a:gd name="connsiteY8" fmla="*/ 905970 h 9059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905970">
                      <a:moveTo>
                        <a:pt x="1521286" y="905970"/>
                      </a:moveTo>
                      <a:lnTo>
                        <a:pt x="254627" y="905970"/>
                      </a:lnTo>
                      <a:cubicBezTo>
                        <a:pt x="114157" y="905970"/>
                        <a:pt x="0" y="791813"/>
                        <a:pt x="0" y="651343"/>
                      </a:cubicBezTo>
                      <a:lnTo>
                        <a:pt x="0" y="97155"/>
                      </a:lnTo>
                      <a:lnTo>
                        <a:pt x="145328" y="0"/>
                      </a:lnTo>
                      <a:lnTo>
                        <a:pt x="145328" y="651343"/>
                      </a:lnTo>
                      <a:cubicBezTo>
                        <a:pt x="145328" y="711256"/>
                        <a:pt x="194310" y="760643"/>
                        <a:pt x="254222" y="760643"/>
                      </a:cubicBezTo>
                      <a:lnTo>
                        <a:pt x="1520881" y="760643"/>
                      </a:lnTo>
                      <a:lnTo>
                        <a:pt x="1520881" y="90597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7" name="Graphic 4">
                <a:extLst>
                  <a:ext uri="{FF2B5EF4-FFF2-40B4-BE49-F238E27FC236}">
                    <a16:creationId xmlns:a16="http://schemas.microsoft.com/office/drawing/2014/main" id="{99BB6A4B-B923-A627-E244-491A5FC02AD9}"/>
                  </a:ext>
                </a:extLst>
              </p:cNvPr>
              <p:cNvGrpSpPr/>
              <p:nvPr/>
            </p:nvGrpSpPr>
            <p:grpSpPr>
              <a:xfrm>
                <a:off x="5546470" y="3291244"/>
                <a:ext cx="1527357" cy="1336285"/>
                <a:chOff x="5546470" y="3291244"/>
                <a:chExt cx="1527357" cy="1336285"/>
              </a:xfrm>
            </p:grpSpPr>
            <p:sp>
              <p:nvSpPr>
                <p:cNvPr id="18" name="Freeform 17">
                  <a:extLst>
                    <a:ext uri="{FF2B5EF4-FFF2-40B4-BE49-F238E27FC236}">
                      <a16:creationId xmlns:a16="http://schemas.microsoft.com/office/drawing/2014/main" id="{0BBE76E8-C753-7207-A9BC-0F2CBDDB4D4B}"/>
                    </a:ext>
                  </a:extLst>
                </p:cNvPr>
                <p:cNvSpPr/>
                <p:nvPr/>
              </p:nvSpPr>
              <p:spPr>
                <a:xfrm>
                  <a:off x="5552542" y="3291244"/>
                  <a:ext cx="1521285" cy="1330213"/>
                </a:xfrm>
                <a:custGeom>
                  <a:avLst/>
                  <a:gdLst>
                    <a:gd name="connsiteX0" fmla="*/ 0 w 1521285"/>
                    <a:gd name="connsiteY0" fmla="*/ 1330214 h 1330213"/>
                    <a:gd name="connsiteX1" fmla="*/ 1266658 w 1521285"/>
                    <a:gd name="connsiteY1" fmla="*/ 1330214 h 1330213"/>
                    <a:gd name="connsiteX2" fmla="*/ 1521285 w 1521285"/>
                    <a:gd name="connsiteY2" fmla="*/ 1075587 h 1330213"/>
                    <a:gd name="connsiteX3" fmla="*/ 1521285 w 1521285"/>
                    <a:gd name="connsiteY3" fmla="*/ 0 h 1330213"/>
                    <a:gd name="connsiteX4" fmla="*/ 1375958 w 1521285"/>
                    <a:gd name="connsiteY4" fmla="*/ 0 h 1330213"/>
                    <a:gd name="connsiteX5" fmla="*/ 1375958 w 1521285"/>
                    <a:gd name="connsiteY5" fmla="*/ 1075587 h 1330213"/>
                    <a:gd name="connsiteX6" fmla="*/ 1266658 w 1521285"/>
                    <a:gd name="connsiteY6" fmla="*/ 1184481 h 1330213"/>
                    <a:gd name="connsiteX7" fmla="*/ 0 w 1521285"/>
                    <a:gd name="connsiteY7" fmla="*/ 1184481 h 1330213"/>
                    <a:gd name="connsiteX8" fmla="*/ 0 w 1521285"/>
                    <a:gd name="connsiteY8" fmla="*/ 1330214 h 13302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30213">
                      <a:moveTo>
                        <a:pt x="0" y="1330214"/>
                      </a:moveTo>
                      <a:lnTo>
                        <a:pt x="1266658" y="1330214"/>
                      </a:lnTo>
                      <a:cubicBezTo>
                        <a:pt x="1407128" y="1330214"/>
                        <a:pt x="1521285" y="1216057"/>
                        <a:pt x="1521285" y="1075587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75587"/>
                      </a:lnTo>
                      <a:cubicBezTo>
                        <a:pt x="1375958" y="1135904"/>
                        <a:pt x="1326975" y="1184481"/>
                        <a:pt x="1266658" y="1184481"/>
                      </a:cubicBezTo>
                      <a:lnTo>
                        <a:pt x="0" y="1184481"/>
                      </a:lnTo>
                      <a:lnTo>
                        <a:pt x="0" y="1330214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9" name="Freeform 18">
                  <a:extLst>
                    <a:ext uri="{FF2B5EF4-FFF2-40B4-BE49-F238E27FC236}">
                      <a16:creationId xmlns:a16="http://schemas.microsoft.com/office/drawing/2014/main" id="{4DFE48B7-C7C5-500D-AB19-AFEE9DD410CE}"/>
                    </a:ext>
                  </a:extLst>
                </p:cNvPr>
                <p:cNvSpPr/>
                <p:nvPr/>
              </p:nvSpPr>
              <p:spPr>
                <a:xfrm>
                  <a:off x="5546470" y="3297316"/>
                  <a:ext cx="1521285" cy="1330213"/>
                </a:xfrm>
                <a:custGeom>
                  <a:avLst/>
                  <a:gdLst>
                    <a:gd name="connsiteX0" fmla="*/ 0 w 1521285"/>
                    <a:gd name="connsiteY0" fmla="*/ 1330214 h 1330213"/>
                    <a:gd name="connsiteX1" fmla="*/ 1266658 w 1521285"/>
                    <a:gd name="connsiteY1" fmla="*/ 1330214 h 1330213"/>
                    <a:gd name="connsiteX2" fmla="*/ 1521285 w 1521285"/>
                    <a:gd name="connsiteY2" fmla="*/ 1075587 h 1330213"/>
                    <a:gd name="connsiteX3" fmla="*/ 1521285 w 1521285"/>
                    <a:gd name="connsiteY3" fmla="*/ 0 h 1330213"/>
                    <a:gd name="connsiteX4" fmla="*/ 1375958 w 1521285"/>
                    <a:gd name="connsiteY4" fmla="*/ 0 h 1330213"/>
                    <a:gd name="connsiteX5" fmla="*/ 1375958 w 1521285"/>
                    <a:gd name="connsiteY5" fmla="*/ 1075587 h 1330213"/>
                    <a:gd name="connsiteX6" fmla="*/ 1267063 w 1521285"/>
                    <a:gd name="connsiteY6" fmla="*/ 1184481 h 1330213"/>
                    <a:gd name="connsiteX7" fmla="*/ 0 w 1521285"/>
                    <a:gd name="connsiteY7" fmla="*/ 1184481 h 1330213"/>
                    <a:gd name="connsiteX8" fmla="*/ 0 w 1521285"/>
                    <a:gd name="connsiteY8" fmla="*/ 1330214 h 13302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30213">
                      <a:moveTo>
                        <a:pt x="0" y="1330214"/>
                      </a:moveTo>
                      <a:lnTo>
                        <a:pt x="1266658" y="1330214"/>
                      </a:lnTo>
                      <a:cubicBezTo>
                        <a:pt x="1407128" y="1330214"/>
                        <a:pt x="1521285" y="1216057"/>
                        <a:pt x="1521285" y="1075587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75587"/>
                      </a:lnTo>
                      <a:cubicBezTo>
                        <a:pt x="1375958" y="1135904"/>
                        <a:pt x="1326975" y="1184481"/>
                        <a:pt x="1267063" y="1184481"/>
                      </a:cubicBezTo>
                      <a:lnTo>
                        <a:pt x="0" y="1184481"/>
                      </a:lnTo>
                      <a:lnTo>
                        <a:pt x="0" y="1330214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2" name="Graphic 4">
                <a:extLst>
                  <a:ext uri="{FF2B5EF4-FFF2-40B4-BE49-F238E27FC236}">
                    <a16:creationId xmlns:a16="http://schemas.microsoft.com/office/drawing/2014/main" id="{2EF21A76-CEAD-D4FB-37DA-1744154305A4}"/>
                  </a:ext>
                </a:extLst>
              </p:cNvPr>
              <p:cNvGrpSpPr/>
              <p:nvPr/>
            </p:nvGrpSpPr>
            <p:grpSpPr>
              <a:xfrm>
                <a:off x="6922023" y="3444668"/>
                <a:ext cx="1527357" cy="815292"/>
                <a:chOff x="6922023" y="3444668"/>
                <a:chExt cx="1527357" cy="815292"/>
              </a:xfrm>
            </p:grpSpPr>
            <p:sp>
              <p:nvSpPr>
                <p:cNvPr id="23" name="Freeform 22">
                  <a:extLst>
                    <a:ext uri="{FF2B5EF4-FFF2-40B4-BE49-F238E27FC236}">
                      <a16:creationId xmlns:a16="http://schemas.microsoft.com/office/drawing/2014/main" id="{D5388D0B-AB42-BA90-D2BF-51892EF21DAA}"/>
                    </a:ext>
                  </a:extLst>
                </p:cNvPr>
                <p:cNvSpPr/>
                <p:nvPr/>
              </p:nvSpPr>
              <p:spPr>
                <a:xfrm>
                  <a:off x="6928095" y="3444668"/>
                  <a:ext cx="1521285" cy="809220"/>
                </a:xfrm>
                <a:custGeom>
                  <a:avLst/>
                  <a:gdLst>
                    <a:gd name="connsiteX0" fmla="*/ 1521286 w 1521285"/>
                    <a:gd name="connsiteY0" fmla="*/ 809220 h 809220"/>
                    <a:gd name="connsiteX1" fmla="*/ 254627 w 1521285"/>
                    <a:gd name="connsiteY1" fmla="*/ 809220 h 809220"/>
                    <a:gd name="connsiteX2" fmla="*/ 0 w 1521285"/>
                    <a:gd name="connsiteY2" fmla="*/ 554593 h 809220"/>
                    <a:gd name="connsiteX3" fmla="*/ 0 w 1521285"/>
                    <a:gd name="connsiteY3" fmla="*/ 0 h 809220"/>
                    <a:gd name="connsiteX4" fmla="*/ 145328 w 1521285"/>
                    <a:gd name="connsiteY4" fmla="*/ 0 h 809220"/>
                    <a:gd name="connsiteX5" fmla="*/ 145328 w 1521285"/>
                    <a:gd name="connsiteY5" fmla="*/ 554593 h 809220"/>
                    <a:gd name="connsiteX6" fmla="*/ 254222 w 1521285"/>
                    <a:gd name="connsiteY6" fmla="*/ 663893 h 809220"/>
                    <a:gd name="connsiteX7" fmla="*/ 1520881 w 1521285"/>
                    <a:gd name="connsiteY7" fmla="*/ 663893 h 809220"/>
                    <a:gd name="connsiteX8" fmla="*/ 1520881 w 1521285"/>
                    <a:gd name="connsiteY8" fmla="*/ 809220 h 8092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809220">
                      <a:moveTo>
                        <a:pt x="1521286" y="809220"/>
                      </a:moveTo>
                      <a:lnTo>
                        <a:pt x="254627" y="809220"/>
                      </a:lnTo>
                      <a:cubicBezTo>
                        <a:pt x="114157" y="809220"/>
                        <a:pt x="0" y="695063"/>
                        <a:pt x="0" y="554593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554593"/>
                      </a:lnTo>
                      <a:cubicBezTo>
                        <a:pt x="145328" y="614910"/>
                        <a:pt x="194310" y="663893"/>
                        <a:pt x="254222" y="663893"/>
                      </a:cubicBezTo>
                      <a:lnTo>
                        <a:pt x="1520881" y="663893"/>
                      </a:lnTo>
                      <a:lnTo>
                        <a:pt x="1520881" y="809220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4" name="Freeform 23">
                  <a:extLst>
                    <a:ext uri="{FF2B5EF4-FFF2-40B4-BE49-F238E27FC236}">
                      <a16:creationId xmlns:a16="http://schemas.microsoft.com/office/drawing/2014/main" id="{E204FC91-9AFA-3572-4834-1D4E8C934C5A}"/>
                    </a:ext>
                  </a:extLst>
                </p:cNvPr>
                <p:cNvSpPr/>
                <p:nvPr/>
              </p:nvSpPr>
              <p:spPr>
                <a:xfrm>
                  <a:off x="6922023" y="3450740"/>
                  <a:ext cx="1521285" cy="809220"/>
                </a:xfrm>
                <a:custGeom>
                  <a:avLst/>
                  <a:gdLst>
                    <a:gd name="connsiteX0" fmla="*/ 1521286 w 1521285"/>
                    <a:gd name="connsiteY0" fmla="*/ 809220 h 809220"/>
                    <a:gd name="connsiteX1" fmla="*/ 254627 w 1521285"/>
                    <a:gd name="connsiteY1" fmla="*/ 809220 h 809220"/>
                    <a:gd name="connsiteX2" fmla="*/ 0 w 1521285"/>
                    <a:gd name="connsiteY2" fmla="*/ 554593 h 809220"/>
                    <a:gd name="connsiteX3" fmla="*/ 0 w 1521285"/>
                    <a:gd name="connsiteY3" fmla="*/ 0 h 809220"/>
                    <a:gd name="connsiteX4" fmla="*/ 145328 w 1521285"/>
                    <a:gd name="connsiteY4" fmla="*/ 0 h 809220"/>
                    <a:gd name="connsiteX5" fmla="*/ 145328 w 1521285"/>
                    <a:gd name="connsiteY5" fmla="*/ 554188 h 809220"/>
                    <a:gd name="connsiteX6" fmla="*/ 254222 w 1521285"/>
                    <a:gd name="connsiteY6" fmla="*/ 663488 h 809220"/>
                    <a:gd name="connsiteX7" fmla="*/ 1520881 w 1521285"/>
                    <a:gd name="connsiteY7" fmla="*/ 663488 h 809220"/>
                    <a:gd name="connsiteX8" fmla="*/ 1520881 w 1521285"/>
                    <a:gd name="connsiteY8" fmla="*/ 809220 h 8092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809220">
                      <a:moveTo>
                        <a:pt x="1521286" y="809220"/>
                      </a:moveTo>
                      <a:lnTo>
                        <a:pt x="254627" y="809220"/>
                      </a:lnTo>
                      <a:cubicBezTo>
                        <a:pt x="114157" y="809220"/>
                        <a:pt x="0" y="695063"/>
                        <a:pt x="0" y="554593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554188"/>
                      </a:lnTo>
                      <a:cubicBezTo>
                        <a:pt x="145328" y="614505"/>
                        <a:pt x="194310" y="663488"/>
                        <a:pt x="254222" y="663488"/>
                      </a:cubicBezTo>
                      <a:lnTo>
                        <a:pt x="1520881" y="663488"/>
                      </a:lnTo>
                      <a:lnTo>
                        <a:pt x="1520881" y="80922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7" name="Graphic 4">
                <a:extLst>
                  <a:ext uri="{FF2B5EF4-FFF2-40B4-BE49-F238E27FC236}">
                    <a16:creationId xmlns:a16="http://schemas.microsoft.com/office/drawing/2014/main" id="{29CC5D5B-5892-CE67-5A45-4A77DA2E1B2A}"/>
                  </a:ext>
                </a:extLst>
              </p:cNvPr>
              <p:cNvGrpSpPr/>
              <p:nvPr/>
            </p:nvGrpSpPr>
            <p:grpSpPr>
              <a:xfrm>
                <a:off x="5546470" y="2175986"/>
                <a:ext cx="1527357" cy="1481613"/>
                <a:chOff x="5546470" y="2175986"/>
                <a:chExt cx="1527357" cy="1481613"/>
              </a:xfrm>
            </p:grpSpPr>
            <p:sp>
              <p:nvSpPr>
                <p:cNvPr id="28" name="Freeform 27">
                  <a:extLst>
                    <a:ext uri="{FF2B5EF4-FFF2-40B4-BE49-F238E27FC236}">
                      <a16:creationId xmlns:a16="http://schemas.microsoft.com/office/drawing/2014/main" id="{EF8A21AD-7344-CAEC-B5CF-FAFE0FBE4759}"/>
                    </a:ext>
                  </a:extLst>
                </p:cNvPr>
                <p:cNvSpPr/>
                <p:nvPr/>
              </p:nvSpPr>
              <p:spPr>
                <a:xfrm>
                  <a:off x="5552542" y="2175986"/>
                  <a:ext cx="1521285" cy="1475541"/>
                </a:xfrm>
                <a:custGeom>
                  <a:avLst/>
                  <a:gdLst>
                    <a:gd name="connsiteX0" fmla="*/ 0 w 1521285"/>
                    <a:gd name="connsiteY0" fmla="*/ 1475542 h 1475541"/>
                    <a:gd name="connsiteX1" fmla="*/ 1266658 w 1521285"/>
                    <a:gd name="connsiteY1" fmla="*/ 1475542 h 1475541"/>
                    <a:gd name="connsiteX2" fmla="*/ 1521285 w 1521285"/>
                    <a:gd name="connsiteY2" fmla="*/ 1220915 h 1475541"/>
                    <a:gd name="connsiteX3" fmla="*/ 1521285 w 1521285"/>
                    <a:gd name="connsiteY3" fmla="*/ 0 h 1475541"/>
                    <a:gd name="connsiteX4" fmla="*/ 1375958 w 1521285"/>
                    <a:gd name="connsiteY4" fmla="*/ 0 h 1475541"/>
                    <a:gd name="connsiteX5" fmla="*/ 1375958 w 1521285"/>
                    <a:gd name="connsiteY5" fmla="*/ 1220915 h 1475541"/>
                    <a:gd name="connsiteX6" fmla="*/ 1266658 w 1521285"/>
                    <a:gd name="connsiteY6" fmla="*/ 1329809 h 1475541"/>
                    <a:gd name="connsiteX7" fmla="*/ 0 w 1521285"/>
                    <a:gd name="connsiteY7" fmla="*/ 1329809 h 1475541"/>
                    <a:gd name="connsiteX8" fmla="*/ 0 w 1521285"/>
                    <a:gd name="connsiteY8" fmla="*/ 1475542 h 14755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475541">
                      <a:moveTo>
                        <a:pt x="0" y="1475542"/>
                      </a:moveTo>
                      <a:lnTo>
                        <a:pt x="1266658" y="1475542"/>
                      </a:lnTo>
                      <a:cubicBezTo>
                        <a:pt x="1407128" y="1475542"/>
                        <a:pt x="1521285" y="1361384"/>
                        <a:pt x="1521285" y="1220915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220915"/>
                      </a:lnTo>
                      <a:cubicBezTo>
                        <a:pt x="1375958" y="1280827"/>
                        <a:pt x="1326975" y="1329809"/>
                        <a:pt x="1266658" y="1329809"/>
                      </a:cubicBezTo>
                      <a:lnTo>
                        <a:pt x="0" y="1329809"/>
                      </a:lnTo>
                      <a:lnTo>
                        <a:pt x="0" y="1475542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9" name="Freeform 28">
                  <a:extLst>
                    <a:ext uri="{FF2B5EF4-FFF2-40B4-BE49-F238E27FC236}">
                      <a16:creationId xmlns:a16="http://schemas.microsoft.com/office/drawing/2014/main" id="{28D7ABB9-6559-91A0-F871-8007D771E6BC}"/>
                    </a:ext>
                  </a:extLst>
                </p:cNvPr>
                <p:cNvSpPr/>
                <p:nvPr/>
              </p:nvSpPr>
              <p:spPr>
                <a:xfrm>
                  <a:off x="5546470" y="2182058"/>
                  <a:ext cx="1521285" cy="1475541"/>
                </a:xfrm>
                <a:custGeom>
                  <a:avLst/>
                  <a:gdLst>
                    <a:gd name="connsiteX0" fmla="*/ 0 w 1521285"/>
                    <a:gd name="connsiteY0" fmla="*/ 1475542 h 1475541"/>
                    <a:gd name="connsiteX1" fmla="*/ 1266658 w 1521285"/>
                    <a:gd name="connsiteY1" fmla="*/ 1475542 h 1475541"/>
                    <a:gd name="connsiteX2" fmla="*/ 1521285 w 1521285"/>
                    <a:gd name="connsiteY2" fmla="*/ 1220915 h 1475541"/>
                    <a:gd name="connsiteX3" fmla="*/ 1521285 w 1521285"/>
                    <a:gd name="connsiteY3" fmla="*/ 0 h 1475541"/>
                    <a:gd name="connsiteX4" fmla="*/ 1375958 w 1521285"/>
                    <a:gd name="connsiteY4" fmla="*/ 0 h 1475541"/>
                    <a:gd name="connsiteX5" fmla="*/ 1375958 w 1521285"/>
                    <a:gd name="connsiteY5" fmla="*/ 1220915 h 1475541"/>
                    <a:gd name="connsiteX6" fmla="*/ 1267063 w 1521285"/>
                    <a:gd name="connsiteY6" fmla="*/ 1329809 h 1475541"/>
                    <a:gd name="connsiteX7" fmla="*/ 0 w 1521285"/>
                    <a:gd name="connsiteY7" fmla="*/ 1329809 h 1475541"/>
                    <a:gd name="connsiteX8" fmla="*/ 0 w 1521285"/>
                    <a:gd name="connsiteY8" fmla="*/ 1475542 h 14755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475541">
                      <a:moveTo>
                        <a:pt x="0" y="1475542"/>
                      </a:moveTo>
                      <a:lnTo>
                        <a:pt x="1266658" y="1475542"/>
                      </a:lnTo>
                      <a:cubicBezTo>
                        <a:pt x="1407128" y="1475542"/>
                        <a:pt x="1521285" y="1361384"/>
                        <a:pt x="1521285" y="1220915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220915"/>
                      </a:lnTo>
                      <a:cubicBezTo>
                        <a:pt x="1375958" y="1281232"/>
                        <a:pt x="1326975" y="1329809"/>
                        <a:pt x="1267063" y="1329809"/>
                      </a:cubicBezTo>
                      <a:lnTo>
                        <a:pt x="0" y="1329809"/>
                      </a:lnTo>
                      <a:lnTo>
                        <a:pt x="0" y="1475542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2" name="Graphic 4">
                <a:extLst>
                  <a:ext uri="{FF2B5EF4-FFF2-40B4-BE49-F238E27FC236}">
                    <a16:creationId xmlns:a16="http://schemas.microsoft.com/office/drawing/2014/main" id="{FE2210E2-2AD9-E425-9AEF-61ACEE48F4DB}"/>
                  </a:ext>
                </a:extLst>
              </p:cNvPr>
              <p:cNvGrpSpPr/>
              <p:nvPr/>
            </p:nvGrpSpPr>
            <p:grpSpPr>
              <a:xfrm>
                <a:off x="6922023" y="2232660"/>
                <a:ext cx="1527357" cy="1057370"/>
                <a:chOff x="6922023" y="2232660"/>
                <a:chExt cx="1527357" cy="1057370"/>
              </a:xfrm>
            </p:grpSpPr>
            <p:sp>
              <p:nvSpPr>
                <p:cNvPr id="33" name="Freeform 32">
                  <a:extLst>
                    <a:ext uri="{FF2B5EF4-FFF2-40B4-BE49-F238E27FC236}">
                      <a16:creationId xmlns:a16="http://schemas.microsoft.com/office/drawing/2014/main" id="{D303CC45-725B-AF7C-CF36-0CF1379B6313}"/>
                    </a:ext>
                  </a:extLst>
                </p:cNvPr>
                <p:cNvSpPr/>
                <p:nvPr/>
              </p:nvSpPr>
              <p:spPr>
                <a:xfrm>
                  <a:off x="6928095" y="2232660"/>
                  <a:ext cx="1521285" cy="1051298"/>
                </a:xfrm>
                <a:custGeom>
                  <a:avLst/>
                  <a:gdLst>
                    <a:gd name="connsiteX0" fmla="*/ 1521286 w 1521285"/>
                    <a:gd name="connsiteY0" fmla="*/ 1051298 h 1051298"/>
                    <a:gd name="connsiteX1" fmla="*/ 254627 w 1521285"/>
                    <a:gd name="connsiteY1" fmla="*/ 1051298 h 1051298"/>
                    <a:gd name="connsiteX2" fmla="*/ 0 w 1521285"/>
                    <a:gd name="connsiteY2" fmla="*/ 796671 h 1051298"/>
                    <a:gd name="connsiteX3" fmla="*/ 0 w 1521285"/>
                    <a:gd name="connsiteY3" fmla="*/ 0 h 1051298"/>
                    <a:gd name="connsiteX4" fmla="*/ 145328 w 1521285"/>
                    <a:gd name="connsiteY4" fmla="*/ 0 h 1051298"/>
                    <a:gd name="connsiteX5" fmla="*/ 145328 w 1521285"/>
                    <a:gd name="connsiteY5" fmla="*/ 796671 h 1051298"/>
                    <a:gd name="connsiteX6" fmla="*/ 254222 w 1521285"/>
                    <a:gd name="connsiteY6" fmla="*/ 905970 h 1051298"/>
                    <a:gd name="connsiteX7" fmla="*/ 1520881 w 1521285"/>
                    <a:gd name="connsiteY7" fmla="*/ 905970 h 1051298"/>
                    <a:gd name="connsiteX8" fmla="*/ 1520881 w 1521285"/>
                    <a:gd name="connsiteY8" fmla="*/ 1051298 h 10512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051298">
                      <a:moveTo>
                        <a:pt x="1521286" y="1051298"/>
                      </a:moveTo>
                      <a:lnTo>
                        <a:pt x="254627" y="1051298"/>
                      </a:lnTo>
                      <a:cubicBezTo>
                        <a:pt x="114157" y="1051298"/>
                        <a:pt x="0" y="937141"/>
                        <a:pt x="0" y="796671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796671"/>
                      </a:lnTo>
                      <a:cubicBezTo>
                        <a:pt x="145328" y="856988"/>
                        <a:pt x="194310" y="905970"/>
                        <a:pt x="254222" y="905970"/>
                      </a:cubicBezTo>
                      <a:lnTo>
                        <a:pt x="1520881" y="905970"/>
                      </a:lnTo>
                      <a:lnTo>
                        <a:pt x="1520881" y="1051298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8ACEB9A7-2C16-D67F-3FCE-4E00AB9C3AD5}"/>
                    </a:ext>
                  </a:extLst>
                </p:cNvPr>
                <p:cNvSpPr/>
                <p:nvPr/>
              </p:nvSpPr>
              <p:spPr>
                <a:xfrm>
                  <a:off x="6922023" y="2238732"/>
                  <a:ext cx="1521285" cy="1051298"/>
                </a:xfrm>
                <a:custGeom>
                  <a:avLst/>
                  <a:gdLst>
                    <a:gd name="connsiteX0" fmla="*/ 1521286 w 1521285"/>
                    <a:gd name="connsiteY0" fmla="*/ 1051298 h 1051298"/>
                    <a:gd name="connsiteX1" fmla="*/ 254627 w 1521285"/>
                    <a:gd name="connsiteY1" fmla="*/ 1051298 h 1051298"/>
                    <a:gd name="connsiteX2" fmla="*/ 0 w 1521285"/>
                    <a:gd name="connsiteY2" fmla="*/ 796671 h 1051298"/>
                    <a:gd name="connsiteX3" fmla="*/ 0 w 1521285"/>
                    <a:gd name="connsiteY3" fmla="*/ 0 h 1051298"/>
                    <a:gd name="connsiteX4" fmla="*/ 145328 w 1521285"/>
                    <a:gd name="connsiteY4" fmla="*/ 0 h 1051298"/>
                    <a:gd name="connsiteX5" fmla="*/ 145328 w 1521285"/>
                    <a:gd name="connsiteY5" fmla="*/ 796671 h 1051298"/>
                    <a:gd name="connsiteX6" fmla="*/ 254222 w 1521285"/>
                    <a:gd name="connsiteY6" fmla="*/ 905970 h 1051298"/>
                    <a:gd name="connsiteX7" fmla="*/ 1520881 w 1521285"/>
                    <a:gd name="connsiteY7" fmla="*/ 905970 h 1051298"/>
                    <a:gd name="connsiteX8" fmla="*/ 1520881 w 1521285"/>
                    <a:gd name="connsiteY8" fmla="*/ 1051298 h 10512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051298">
                      <a:moveTo>
                        <a:pt x="1521286" y="1051298"/>
                      </a:moveTo>
                      <a:lnTo>
                        <a:pt x="254627" y="1051298"/>
                      </a:lnTo>
                      <a:cubicBezTo>
                        <a:pt x="114157" y="1051298"/>
                        <a:pt x="0" y="937141"/>
                        <a:pt x="0" y="796671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796671"/>
                      </a:lnTo>
                      <a:cubicBezTo>
                        <a:pt x="145328" y="856988"/>
                        <a:pt x="194310" y="905970"/>
                        <a:pt x="254222" y="905970"/>
                      </a:cubicBezTo>
                      <a:lnTo>
                        <a:pt x="1520881" y="905970"/>
                      </a:lnTo>
                      <a:lnTo>
                        <a:pt x="1520881" y="1051298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>
                        <a:lumMod val="89000"/>
                      </a:schemeClr>
                    </a:gs>
                    <a:gs pos="23000">
                      <a:schemeClr val="accent1">
                        <a:lumMod val="89000"/>
                      </a:schemeClr>
                    </a:gs>
                    <a:gs pos="69000">
                      <a:schemeClr val="accent1">
                        <a:lumMod val="75000"/>
                      </a:schemeClr>
                    </a:gs>
                    <a:gs pos="97000">
                      <a:schemeClr val="accent1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7" name="Graphic 4">
                <a:extLst>
                  <a:ext uri="{FF2B5EF4-FFF2-40B4-BE49-F238E27FC236}">
                    <a16:creationId xmlns:a16="http://schemas.microsoft.com/office/drawing/2014/main" id="{F68B4AD9-9823-5C87-2BBC-6D9A7CF9ACE3}"/>
                  </a:ext>
                </a:extLst>
              </p:cNvPr>
              <p:cNvGrpSpPr/>
              <p:nvPr/>
            </p:nvGrpSpPr>
            <p:grpSpPr>
              <a:xfrm>
                <a:off x="5116154" y="3166967"/>
                <a:ext cx="886539" cy="860631"/>
                <a:chOff x="5116154" y="3166967"/>
                <a:chExt cx="886539" cy="860631"/>
              </a:xfrm>
            </p:grpSpPr>
            <p:sp>
              <p:nvSpPr>
                <p:cNvPr id="38" name="Freeform 37">
                  <a:extLst>
                    <a:ext uri="{FF2B5EF4-FFF2-40B4-BE49-F238E27FC236}">
                      <a16:creationId xmlns:a16="http://schemas.microsoft.com/office/drawing/2014/main" id="{41FA1D7D-6B63-61EA-270D-591C34190E2F}"/>
                    </a:ext>
                  </a:extLst>
                </p:cNvPr>
                <p:cNvSpPr/>
                <p:nvPr/>
              </p:nvSpPr>
              <p:spPr>
                <a:xfrm>
                  <a:off x="5116154" y="3166967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2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2"/>
                        <a:pt x="443270" y="860632"/>
                      </a:cubicBezTo>
                      <a:cubicBezTo>
                        <a:pt x="198763" y="860632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405"/>
                        <a:pt x="886539" y="193096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9" name="Freeform 38">
                  <a:extLst>
                    <a:ext uri="{FF2B5EF4-FFF2-40B4-BE49-F238E27FC236}">
                      <a16:creationId xmlns:a16="http://schemas.microsoft.com/office/drawing/2014/main" id="{B0EDF3A7-C095-4DAF-5CEF-F9ED0131EC5A}"/>
                    </a:ext>
                  </a:extLst>
                </p:cNvPr>
                <p:cNvSpPr/>
                <p:nvPr/>
              </p:nvSpPr>
              <p:spPr>
                <a:xfrm>
                  <a:off x="5237193" y="3281529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1684"/>
                        <a:pt x="146137" y="0"/>
                        <a:pt x="326684" y="0"/>
                      </a:cubicBezTo>
                      <a:cubicBezTo>
                        <a:pt x="507230" y="0"/>
                        <a:pt x="653367" y="142089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0" name="Graphic 4">
                <a:extLst>
                  <a:ext uri="{FF2B5EF4-FFF2-40B4-BE49-F238E27FC236}">
                    <a16:creationId xmlns:a16="http://schemas.microsoft.com/office/drawing/2014/main" id="{74B1F7A3-7FC9-C2BB-48B1-8281D1F5F8B7}"/>
                  </a:ext>
                </a:extLst>
              </p:cNvPr>
              <p:cNvGrpSpPr/>
              <p:nvPr/>
            </p:nvGrpSpPr>
            <p:grpSpPr>
              <a:xfrm>
                <a:off x="6554453" y="1825823"/>
                <a:ext cx="886134" cy="860631"/>
                <a:chOff x="6554453" y="1825823"/>
                <a:chExt cx="886134" cy="860631"/>
              </a:xfrm>
            </p:grpSpPr>
            <p:sp>
              <p:nvSpPr>
                <p:cNvPr id="41" name="Freeform 40">
                  <a:extLst>
                    <a:ext uri="{FF2B5EF4-FFF2-40B4-BE49-F238E27FC236}">
                      <a16:creationId xmlns:a16="http://schemas.microsoft.com/office/drawing/2014/main" id="{68E976D6-F688-D59B-5704-4048454D70E0}"/>
                    </a:ext>
                  </a:extLst>
                </p:cNvPr>
                <p:cNvSpPr/>
                <p:nvPr/>
              </p:nvSpPr>
              <p:spPr>
                <a:xfrm>
                  <a:off x="6554453" y="1825823"/>
                  <a:ext cx="886134" cy="860631"/>
                </a:xfrm>
                <a:custGeom>
                  <a:avLst/>
                  <a:gdLst>
                    <a:gd name="connsiteX0" fmla="*/ 886134 w 886134"/>
                    <a:gd name="connsiteY0" fmla="*/ 430316 h 860631"/>
                    <a:gd name="connsiteX1" fmla="*/ 442865 w 886134"/>
                    <a:gd name="connsiteY1" fmla="*/ 860631 h 860631"/>
                    <a:gd name="connsiteX2" fmla="*/ 0 w 886134"/>
                    <a:gd name="connsiteY2" fmla="*/ 430316 h 860631"/>
                    <a:gd name="connsiteX3" fmla="*/ 442865 w 886134"/>
                    <a:gd name="connsiteY3" fmla="*/ 0 h 860631"/>
                    <a:gd name="connsiteX4" fmla="*/ 886134 w 886134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134" h="860631">
                      <a:moveTo>
                        <a:pt x="886134" y="430316"/>
                      </a:moveTo>
                      <a:cubicBezTo>
                        <a:pt x="886134" y="667941"/>
                        <a:pt x="687776" y="860631"/>
                        <a:pt x="442865" y="860631"/>
                      </a:cubicBezTo>
                      <a:cubicBezTo>
                        <a:pt x="198358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2865" y="0"/>
                      </a:cubicBezTo>
                      <a:cubicBezTo>
                        <a:pt x="687776" y="0"/>
                        <a:pt x="886134" y="192691"/>
                        <a:pt x="886134" y="430316"/>
                      </a:cubicBezTo>
                      <a:close/>
                    </a:path>
                  </a:pathLst>
                </a:custGeom>
                <a:solidFill>
                  <a:schemeClr val="tx2">
                    <a:lumMod val="20000"/>
                    <a:lumOff val="80000"/>
                  </a:schemeClr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2" name="Freeform 41">
                  <a:extLst>
                    <a:ext uri="{FF2B5EF4-FFF2-40B4-BE49-F238E27FC236}">
                      <a16:creationId xmlns:a16="http://schemas.microsoft.com/office/drawing/2014/main" id="{BDE66CD4-3FB8-89F2-4CE8-8B48E2365696}"/>
                    </a:ext>
                  </a:extLst>
                </p:cNvPr>
                <p:cNvSpPr/>
                <p:nvPr/>
              </p:nvSpPr>
              <p:spPr>
                <a:xfrm>
                  <a:off x="6675492" y="1940385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1684"/>
                        <a:pt x="146137" y="0"/>
                        <a:pt x="326684" y="0"/>
                      </a:cubicBezTo>
                      <a:cubicBezTo>
                        <a:pt x="506825" y="0"/>
                        <a:pt x="653367" y="141684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3" name="Graphic 4">
                <a:extLst>
                  <a:ext uri="{FF2B5EF4-FFF2-40B4-BE49-F238E27FC236}">
                    <a16:creationId xmlns:a16="http://schemas.microsoft.com/office/drawing/2014/main" id="{1C59415E-C133-ACE0-5AFD-B508CF5F8467}"/>
                  </a:ext>
                </a:extLst>
              </p:cNvPr>
              <p:cNvGrpSpPr/>
              <p:nvPr/>
            </p:nvGrpSpPr>
            <p:grpSpPr>
              <a:xfrm>
                <a:off x="8006920" y="2773084"/>
                <a:ext cx="886539" cy="860631"/>
                <a:chOff x="8006920" y="2773084"/>
                <a:chExt cx="886539" cy="860631"/>
              </a:xfrm>
            </p:grpSpPr>
            <p:sp>
              <p:nvSpPr>
                <p:cNvPr id="44" name="Freeform 43">
                  <a:extLst>
                    <a:ext uri="{FF2B5EF4-FFF2-40B4-BE49-F238E27FC236}">
                      <a16:creationId xmlns:a16="http://schemas.microsoft.com/office/drawing/2014/main" id="{B5AB5513-1E8C-BF59-60B3-9CC597F62E66}"/>
                    </a:ext>
                  </a:extLst>
                </p:cNvPr>
                <p:cNvSpPr/>
                <p:nvPr/>
              </p:nvSpPr>
              <p:spPr>
                <a:xfrm>
                  <a:off x="8006920" y="2773084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1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1"/>
                        <a:pt x="443270" y="860631"/>
                      </a:cubicBezTo>
                      <a:cubicBezTo>
                        <a:pt x="198763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0"/>
                        <a:pt x="886539" y="192691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>
                        <a:lumMod val="89000"/>
                      </a:schemeClr>
                    </a:gs>
                    <a:gs pos="23000">
                      <a:schemeClr val="accent1">
                        <a:lumMod val="89000"/>
                      </a:schemeClr>
                    </a:gs>
                    <a:gs pos="69000">
                      <a:schemeClr val="accent1">
                        <a:lumMod val="75000"/>
                      </a:schemeClr>
                    </a:gs>
                    <a:gs pos="97000">
                      <a:schemeClr val="accent1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5" name="Freeform 44">
                  <a:extLst>
                    <a:ext uri="{FF2B5EF4-FFF2-40B4-BE49-F238E27FC236}">
                      <a16:creationId xmlns:a16="http://schemas.microsoft.com/office/drawing/2014/main" id="{2ABAABCA-F766-F949-187E-E779F17697F0}"/>
                    </a:ext>
                  </a:extLst>
                </p:cNvPr>
                <p:cNvSpPr/>
                <p:nvPr/>
              </p:nvSpPr>
              <p:spPr>
                <a:xfrm>
                  <a:off x="8128364" y="2887646"/>
                  <a:ext cx="653367" cy="634341"/>
                </a:xfrm>
                <a:custGeom>
                  <a:avLst/>
                  <a:gdLst>
                    <a:gd name="connsiteX0" fmla="*/ 653368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8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8" y="316968"/>
                      </a:moveTo>
                      <a:cubicBezTo>
                        <a:pt x="653368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1684"/>
                        <a:pt x="146137" y="0"/>
                        <a:pt x="326684" y="0"/>
                      </a:cubicBezTo>
                      <a:cubicBezTo>
                        <a:pt x="507230" y="0"/>
                        <a:pt x="653368" y="142089"/>
                        <a:pt x="653368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6" name="Graphic 4">
                <a:extLst>
                  <a:ext uri="{FF2B5EF4-FFF2-40B4-BE49-F238E27FC236}">
                    <a16:creationId xmlns:a16="http://schemas.microsoft.com/office/drawing/2014/main" id="{05327B4C-B5D3-D0E2-0DBA-8462EF9BB0EF}"/>
                  </a:ext>
                </a:extLst>
              </p:cNvPr>
              <p:cNvGrpSpPr/>
              <p:nvPr/>
            </p:nvGrpSpPr>
            <p:grpSpPr>
              <a:xfrm>
                <a:off x="8007325" y="3755159"/>
                <a:ext cx="886134" cy="860631"/>
                <a:chOff x="8007325" y="3755159"/>
                <a:chExt cx="886134" cy="860631"/>
              </a:xfrm>
            </p:grpSpPr>
            <p:sp>
              <p:nvSpPr>
                <p:cNvPr id="47" name="Freeform 46">
                  <a:extLst>
                    <a:ext uri="{FF2B5EF4-FFF2-40B4-BE49-F238E27FC236}">
                      <a16:creationId xmlns:a16="http://schemas.microsoft.com/office/drawing/2014/main" id="{EBAF5B01-1EBF-03F9-84AD-CD5847D5F5B4}"/>
                    </a:ext>
                  </a:extLst>
                </p:cNvPr>
                <p:cNvSpPr/>
                <p:nvPr/>
              </p:nvSpPr>
              <p:spPr>
                <a:xfrm>
                  <a:off x="8007325" y="3755159"/>
                  <a:ext cx="886134" cy="860631"/>
                </a:xfrm>
                <a:custGeom>
                  <a:avLst/>
                  <a:gdLst>
                    <a:gd name="connsiteX0" fmla="*/ 886135 w 886134"/>
                    <a:gd name="connsiteY0" fmla="*/ 430316 h 860631"/>
                    <a:gd name="connsiteX1" fmla="*/ 443270 w 886134"/>
                    <a:gd name="connsiteY1" fmla="*/ 860631 h 860631"/>
                    <a:gd name="connsiteX2" fmla="*/ 0 w 886134"/>
                    <a:gd name="connsiteY2" fmla="*/ 430316 h 860631"/>
                    <a:gd name="connsiteX3" fmla="*/ 443270 w 886134"/>
                    <a:gd name="connsiteY3" fmla="*/ 0 h 860631"/>
                    <a:gd name="connsiteX4" fmla="*/ 886135 w 886134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134" h="860631">
                      <a:moveTo>
                        <a:pt x="886135" y="430316"/>
                      </a:moveTo>
                      <a:cubicBezTo>
                        <a:pt x="886135" y="667941"/>
                        <a:pt x="687777" y="860631"/>
                        <a:pt x="443270" y="860631"/>
                      </a:cubicBezTo>
                      <a:cubicBezTo>
                        <a:pt x="198358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7777" y="0"/>
                        <a:pt x="886135" y="192691"/>
                        <a:pt x="886135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8" name="Freeform 47">
                  <a:extLst>
                    <a:ext uri="{FF2B5EF4-FFF2-40B4-BE49-F238E27FC236}">
                      <a16:creationId xmlns:a16="http://schemas.microsoft.com/office/drawing/2014/main" id="{1F9B7FA8-BAC9-DF24-E7F2-6C3562E8AB6C}"/>
                    </a:ext>
                  </a:extLst>
                </p:cNvPr>
                <p:cNvSpPr/>
                <p:nvPr/>
              </p:nvSpPr>
              <p:spPr>
                <a:xfrm>
                  <a:off x="8128364" y="3869721"/>
                  <a:ext cx="653367" cy="634340"/>
                </a:xfrm>
                <a:custGeom>
                  <a:avLst/>
                  <a:gdLst>
                    <a:gd name="connsiteX0" fmla="*/ 653368 w 653367"/>
                    <a:gd name="connsiteY0" fmla="*/ 316968 h 634340"/>
                    <a:gd name="connsiteX1" fmla="*/ 326684 w 653367"/>
                    <a:gd name="connsiteY1" fmla="*/ 634341 h 634340"/>
                    <a:gd name="connsiteX2" fmla="*/ 0 w 653367"/>
                    <a:gd name="connsiteY2" fmla="*/ 316968 h 634340"/>
                    <a:gd name="connsiteX3" fmla="*/ 326684 w 653367"/>
                    <a:gd name="connsiteY3" fmla="*/ 0 h 634340"/>
                    <a:gd name="connsiteX4" fmla="*/ 653368 w 653367"/>
                    <a:gd name="connsiteY4" fmla="*/ 316968 h 6343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0">
                      <a:moveTo>
                        <a:pt x="653368" y="316968"/>
                      </a:moveTo>
                      <a:cubicBezTo>
                        <a:pt x="653368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657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8" y="141684"/>
                        <a:pt x="653368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9" name="Graphic 4">
                <a:extLst>
                  <a:ext uri="{FF2B5EF4-FFF2-40B4-BE49-F238E27FC236}">
                    <a16:creationId xmlns:a16="http://schemas.microsoft.com/office/drawing/2014/main" id="{7A59961D-D5EC-9DDC-DDC5-8ACD352FB146}"/>
                  </a:ext>
                </a:extLst>
              </p:cNvPr>
              <p:cNvGrpSpPr/>
              <p:nvPr/>
            </p:nvGrpSpPr>
            <p:grpSpPr>
              <a:xfrm>
                <a:off x="5116154" y="4124753"/>
                <a:ext cx="886539" cy="860631"/>
                <a:chOff x="5116154" y="4124753"/>
                <a:chExt cx="886539" cy="860631"/>
              </a:xfrm>
            </p:grpSpPr>
            <p:sp>
              <p:nvSpPr>
                <p:cNvPr id="50" name="Freeform 49">
                  <a:extLst>
                    <a:ext uri="{FF2B5EF4-FFF2-40B4-BE49-F238E27FC236}">
                      <a16:creationId xmlns:a16="http://schemas.microsoft.com/office/drawing/2014/main" id="{8E2AF18B-E6B3-0566-3185-1E901923AF37}"/>
                    </a:ext>
                  </a:extLst>
                </p:cNvPr>
                <p:cNvSpPr/>
                <p:nvPr/>
              </p:nvSpPr>
              <p:spPr>
                <a:xfrm>
                  <a:off x="5116154" y="4124753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1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1"/>
                        <a:pt x="443270" y="860631"/>
                      </a:cubicBezTo>
                      <a:cubicBezTo>
                        <a:pt x="198763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0"/>
                        <a:pt x="886539" y="192691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1" name="Freeform 50">
                  <a:extLst>
                    <a:ext uri="{FF2B5EF4-FFF2-40B4-BE49-F238E27FC236}">
                      <a16:creationId xmlns:a16="http://schemas.microsoft.com/office/drawing/2014/main" id="{418F8A4C-1212-A2D0-D6E6-49CF61657830}"/>
                    </a:ext>
                  </a:extLst>
                </p:cNvPr>
                <p:cNvSpPr/>
                <p:nvPr/>
              </p:nvSpPr>
              <p:spPr>
                <a:xfrm>
                  <a:off x="5237193" y="4239315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7" y="142089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52" name="Graphic 4">
                <a:extLst>
                  <a:ext uri="{FF2B5EF4-FFF2-40B4-BE49-F238E27FC236}">
                    <a16:creationId xmlns:a16="http://schemas.microsoft.com/office/drawing/2014/main" id="{426B810F-1460-C909-F429-EC747971E2F2}"/>
                  </a:ext>
                </a:extLst>
              </p:cNvPr>
              <p:cNvGrpSpPr/>
              <p:nvPr/>
            </p:nvGrpSpPr>
            <p:grpSpPr>
              <a:xfrm>
                <a:off x="5116154" y="5088612"/>
                <a:ext cx="886539" cy="860631"/>
                <a:chOff x="5116154" y="5088612"/>
                <a:chExt cx="886539" cy="860631"/>
              </a:xfrm>
            </p:grpSpPr>
            <p:sp>
              <p:nvSpPr>
                <p:cNvPr id="53" name="Freeform 52">
                  <a:extLst>
                    <a:ext uri="{FF2B5EF4-FFF2-40B4-BE49-F238E27FC236}">
                      <a16:creationId xmlns:a16="http://schemas.microsoft.com/office/drawing/2014/main" id="{DB7A3D54-9DAF-5679-0879-DDDB54A230DB}"/>
                    </a:ext>
                  </a:extLst>
                </p:cNvPr>
                <p:cNvSpPr/>
                <p:nvPr/>
              </p:nvSpPr>
              <p:spPr>
                <a:xfrm>
                  <a:off x="5116154" y="5088612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1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1"/>
                        <a:pt x="443270" y="860631"/>
                      </a:cubicBezTo>
                      <a:cubicBezTo>
                        <a:pt x="198763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0"/>
                        <a:pt x="886539" y="192691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4" name="Freeform 53">
                  <a:extLst>
                    <a:ext uri="{FF2B5EF4-FFF2-40B4-BE49-F238E27FC236}">
                      <a16:creationId xmlns:a16="http://schemas.microsoft.com/office/drawing/2014/main" id="{C1A12C55-7162-C984-09A4-72C91F853004}"/>
                    </a:ext>
                  </a:extLst>
                </p:cNvPr>
                <p:cNvSpPr/>
                <p:nvPr/>
              </p:nvSpPr>
              <p:spPr>
                <a:xfrm>
                  <a:off x="5237193" y="5202769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7" y="142089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55" name="Graphic 4">
                <a:extLst>
                  <a:ext uri="{FF2B5EF4-FFF2-40B4-BE49-F238E27FC236}">
                    <a16:creationId xmlns:a16="http://schemas.microsoft.com/office/drawing/2014/main" id="{112E7CE0-E154-DE41-AB7A-18B032443A46}"/>
                  </a:ext>
                </a:extLst>
              </p:cNvPr>
              <p:cNvGrpSpPr/>
              <p:nvPr/>
            </p:nvGrpSpPr>
            <p:grpSpPr>
              <a:xfrm>
                <a:off x="8007325" y="4724280"/>
                <a:ext cx="886134" cy="860631"/>
                <a:chOff x="8007325" y="4724280"/>
                <a:chExt cx="886134" cy="860631"/>
              </a:xfrm>
            </p:grpSpPr>
            <p:sp>
              <p:nvSpPr>
                <p:cNvPr id="56" name="Freeform 55">
                  <a:extLst>
                    <a:ext uri="{FF2B5EF4-FFF2-40B4-BE49-F238E27FC236}">
                      <a16:creationId xmlns:a16="http://schemas.microsoft.com/office/drawing/2014/main" id="{33F86588-F723-22B6-03A9-44F65FD7A161}"/>
                    </a:ext>
                  </a:extLst>
                </p:cNvPr>
                <p:cNvSpPr/>
                <p:nvPr/>
              </p:nvSpPr>
              <p:spPr>
                <a:xfrm>
                  <a:off x="8007325" y="4724280"/>
                  <a:ext cx="886134" cy="860631"/>
                </a:xfrm>
                <a:custGeom>
                  <a:avLst/>
                  <a:gdLst>
                    <a:gd name="connsiteX0" fmla="*/ 886135 w 886134"/>
                    <a:gd name="connsiteY0" fmla="*/ 430316 h 860631"/>
                    <a:gd name="connsiteX1" fmla="*/ 443270 w 886134"/>
                    <a:gd name="connsiteY1" fmla="*/ 860631 h 860631"/>
                    <a:gd name="connsiteX2" fmla="*/ 0 w 886134"/>
                    <a:gd name="connsiteY2" fmla="*/ 430316 h 860631"/>
                    <a:gd name="connsiteX3" fmla="*/ 443270 w 886134"/>
                    <a:gd name="connsiteY3" fmla="*/ 0 h 860631"/>
                    <a:gd name="connsiteX4" fmla="*/ 886135 w 886134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134" h="860631">
                      <a:moveTo>
                        <a:pt x="886135" y="430316"/>
                      </a:moveTo>
                      <a:cubicBezTo>
                        <a:pt x="886135" y="667941"/>
                        <a:pt x="687777" y="860631"/>
                        <a:pt x="443270" y="860631"/>
                      </a:cubicBezTo>
                      <a:cubicBezTo>
                        <a:pt x="198358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7777" y="0"/>
                        <a:pt x="886135" y="193096"/>
                        <a:pt x="886135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7" name="Freeform 56">
                  <a:extLst>
                    <a:ext uri="{FF2B5EF4-FFF2-40B4-BE49-F238E27FC236}">
                      <a16:creationId xmlns:a16="http://schemas.microsoft.com/office/drawing/2014/main" id="{936909E1-2C78-C4AF-1653-9A0A5C85BD4E}"/>
                    </a:ext>
                  </a:extLst>
                </p:cNvPr>
                <p:cNvSpPr/>
                <p:nvPr/>
              </p:nvSpPr>
              <p:spPr>
                <a:xfrm>
                  <a:off x="8128364" y="4838842"/>
                  <a:ext cx="653367" cy="634341"/>
                </a:xfrm>
                <a:custGeom>
                  <a:avLst/>
                  <a:gdLst>
                    <a:gd name="connsiteX0" fmla="*/ 653368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8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8" y="316968"/>
                      </a:moveTo>
                      <a:cubicBezTo>
                        <a:pt x="653368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8" y="142089"/>
                        <a:pt x="653368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3BE877AE-3275-9CB0-F7E4-DEB7CD0F7F9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809040" y="7132879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7772421A-80AD-5CC2-CAC8-A7EE4259449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236685" y="6219486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A6DC9E97-8DCA-A0FF-6F1C-7F70609182F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819321" y="922025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1" name="Freeform 60">
              <a:extLst>
                <a:ext uri="{FF2B5EF4-FFF2-40B4-BE49-F238E27FC236}">
                  <a16:creationId xmlns:a16="http://schemas.microsoft.com/office/drawing/2014/main" id="{C2493D79-19AC-8EA4-C990-2FFF2AD5661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802559" y="1138910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F8985AA3-6849-0893-4F50-35F7C949030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217039" y="8396467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3" name="Freeform 62">
              <a:extLst>
                <a:ext uri="{FF2B5EF4-FFF2-40B4-BE49-F238E27FC236}">
                  <a16:creationId xmlns:a16="http://schemas.microsoft.com/office/drawing/2014/main" id="{128F07F8-43AF-B514-BFA6-684F120C8EB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249646" y="10545791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BFF1BAAA-94FC-6900-909D-186BE795273D}"/>
              </a:ext>
            </a:extLst>
          </p:cNvPr>
          <p:cNvGrpSpPr/>
          <p:nvPr/>
        </p:nvGrpSpPr>
        <p:grpSpPr>
          <a:xfrm>
            <a:off x="1699564" y="4326364"/>
            <a:ext cx="1723268" cy="1723267"/>
            <a:chOff x="1847799" y="2887305"/>
            <a:chExt cx="1723268" cy="1723267"/>
          </a:xfrm>
        </p:grpSpPr>
        <p:sp>
          <p:nvSpPr>
            <p:cNvPr id="66" name="Freeform 65">
              <a:extLst>
                <a:ext uri="{FF2B5EF4-FFF2-40B4-BE49-F238E27FC236}">
                  <a16:creationId xmlns:a16="http://schemas.microsoft.com/office/drawing/2014/main" id="{0E28D56F-84FB-99DA-84FE-0C30CA0D011E}"/>
                </a:ext>
              </a:extLst>
            </p:cNvPr>
            <p:cNvSpPr/>
            <p:nvPr/>
          </p:nvSpPr>
          <p:spPr>
            <a:xfrm>
              <a:off x="1847799" y="2887305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51A759ED-5CD0-31E7-06E5-ECD86990C79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82611" y="3112836"/>
              <a:ext cx="1260002" cy="1260000"/>
              <a:chOff x="6487588" y="3655424"/>
              <a:chExt cx="936002" cy="936000"/>
            </a:xfrm>
          </p:grpSpPr>
          <p:grpSp>
            <p:nvGrpSpPr>
              <p:cNvPr id="68" name="Group 67">
                <a:extLst>
                  <a:ext uri="{FF2B5EF4-FFF2-40B4-BE49-F238E27FC236}">
                    <a16:creationId xmlns:a16="http://schemas.microsoft.com/office/drawing/2014/main" id="{DDFF77AB-557E-42C2-982A-E5EF4E7D898B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3655424"/>
                <a:ext cx="936002" cy="936000"/>
                <a:chOff x="5659835" y="3635563"/>
                <a:chExt cx="844932" cy="844931"/>
              </a:xfrm>
            </p:grpSpPr>
            <p:sp>
              <p:nvSpPr>
                <p:cNvPr id="70" name="Oval 69">
                  <a:extLst>
                    <a:ext uri="{FF2B5EF4-FFF2-40B4-BE49-F238E27FC236}">
                      <a16:creationId xmlns:a16="http://schemas.microsoft.com/office/drawing/2014/main" id="{988C85C1-896C-24EC-F4CA-2DFB999C3BA8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1"/>
                </a:lnRef>
                <a:fillRef idx="3">
                  <a:schemeClr val="accent1"/>
                </a:fillRef>
                <a:effectRef idx="3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1" name="Oval 70">
                  <a:extLst>
                    <a:ext uri="{FF2B5EF4-FFF2-40B4-BE49-F238E27FC236}">
                      <a16:creationId xmlns:a16="http://schemas.microsoft.com/office/drawing/2014/main" id="{E4A79B02-556A-97DD-171B-5E550A1962AE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69" name="Freeform: Shape 30">
                <a:extLst>
                  <a:ext uri="{FF2B5EF4-FFF2-40B4-BE49-F238E27FC236}">
                    <a16:creationId xmlns:a16="http://schemas.microsoft.com/office/drawing/2014/main" id="{F979128C-2907-AF92-5801-236606F6FB4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75124" y="3899152"/>
                <a:ext cx="365736" cy="432000"/>
              </a:xfrm>
              <a:custGeom>
                <a:avLst/>
                <a:gdLst>
                  <a:gd name="connsiteX0" fmla="*/ 3591916 w 3998519"/>
                  <a:gd name="connsiteY0" fmla="*/ 630326 h 4722952"/>
                  <a:gd name="connsiteX1" fmla="*/ 3998366 w 3998519"/>
                  <a:gd name="connsiteY1" fmla="*/ 1751837 h 4722952"/>
                  <a:gd name="connsiteX2" fmla="*/ 3998519 w 3998519"/>
                  <a:gd name="connsiteY2" fmla="*/ 2029815 h 4722952"/>
                  <a:gd name="connsiteX3" fmla="*/ 3161462 w 3998519"/>
                  <a:gd name="connsiteY3" fmla="*/ 3661105 h 4722952"/>
                  <a:gd name="connsiteX4" fmla="*/ 3161462 w 3998519"/>
                  <a:gd name="connsiteY4" fmla="*/ 4722952 h 4722952"/>
                  <a:gd name="connsiteX5" fmla="*/ 3009062 w 3998519"/>
                  <a:gd name="connsiteY5" fmla="*/ 4722952 h 4722952"/>
                  <a:gd name="connsiteX6" fmla="*/ 3009062 w 3998519"/>
                  <a:gd name="connsiteY6" fmla="*/ 3581476 h 4722952"/>
                  <a:gd name="connsiteX7" fmla="*/ 3042056 w 3998519"/>
                  <a:gd name="connsiteY7" fmla="*/ 3558768 h 4722952"/>
                  <a:gd name="connsiteX8" fmla="*/ 3846119 w 3998519"/>
                  <a:gd name="connsiteY8" fmla="*/ 2029967 h 4722952"/>
                  <a:gd name="connsiteX9" fmla="*/ 3845966 w 3998519"/>
                  <a:gd name="connsiteY9" fmla="*/ 1827809 h 4722952"/>
                  <a:gd name="connsiteX10" fmla="*/ 3613937 w 3998519"/>
                  <a:gd name="connsiteY10" fmla="*/ 1827428 h 4722952"/>
                  <a:gd name="connsiteX11" fmla="*/ 2407158 w 3998519"/>
                  <a:gd name="connsiteY11" fmla="*/ 3112465 h 4722952"/>
                  <a:gd name="connsiteX12" fmla="*/ 2389479 w 3998519"/>
                  <a:gd name="connsiteY12" fmla="*/ 2961132 h 4722952"/>
                  <a:gd name="connsiteX13" fmla="*/ 3465119 w 3998519"/>
                  <a:gd name="connsiteY13" fmla="*/ 1751152 h 4722952"/>
                  <a:gd name="connsiteX14" fmla="*/ 3393033 w 3998519"/>
                  <a:gd name="connsiteY14" fmla="*/ 1339062 h 4722952"/>
                  <a:gd name="connsiteX15" fmla="*/ 3118028 w 3998519"/>
                  <a:gd name="connsiteY15" fmla="*/ 1476527 h 4722952"/>
                  <a:gd name="connsiteX16" fmla="*/ 3160319 w 3998519"/>
                  <a:gd name="connsiteY16" fmla="*/ 1751152 h 4722952"/>
                  <a:gd name="connsiteX17" fmla="*/ 2999079 w 3998519"/>
                  <a:gd name="connsiteY17" fmla="*/ 2269235 h 4722952"/>
                  <a:gd name="connsiteX18" fmla="*/ 2873654 w 3998519"/>
                  <a:gd name="connsiteY18" fmla="*/ 2182748 h 4722952"/>
                  <a:gd name="connsiteX19" fmla="*/ 2951150 w 3998519"/>
                  <a:gd name="connsiteY19" fmla="*/ 2039111 h 4722952"/>
                  <a:gd name="connsiteX20" fmla="*/ 2668219 w 3998519"/>
                  <a:gd name="connsiteY20" fmla="*/ 1925954 h 4722952"/>
                  <a:gd name="connsiteX21" fmla="*/ 2245919 w 3998519"/>
                  <a:gd name="connsiteY21" fmla="*/ 2208352 h 4722952"/>
                  <a:gd name="connsiteX22" fmla="*/ 1827276 w 3998519"/>
                  <a:gd name="connsiteY22" fmla="*/ 1934184 h 4722952"/>
                  <a:gd name="connsiteX23" fmla="*/ 1966874 w 3998519"/>
                  <a:gd name="connsiteY23" fmla="*/ 1872995 h 4722952"/>
                  <a:gd name="connsiteX24" fmla="*/ 2245919 w 3998519"/>
                  <a:gd name="connsiteY24" fmla="*/ 2055952 h 4722952"/>
                  <a:gd name="connsiteX25" fmla="*/ 2550719 w 3998519"/>
                  <a:gd name="connsiteY25" fmla="*/ 1751152 h 4722952"/>
                  <a:gd name="connsiteX26" fmla="*/ 2245919 w 3998519"/>
                  <a:gd name="connsiteY26" fmla="*/ 1446352 h 4722952"/>
                  <a:gd name="connsiteX27" fmla="*/ 1966874 w 3998519"/>
                  <a:gd name="connsiteY27" fmla="*/ 1629384 h 4722952"/>
                  <a:gd name="connsiteX28" fmla="*/ 1827276 w 3998519"/>
                  <a:gd name="connsiteY28" fmla="*/ 1568195 h 4722952"/>
                  <a:gd name="connsiteX29" fmla="*/ 2245919 w 3998519"/>
                  <a:gd name="connsiteY29" fmla="*/ 1293952 h 4722952"/>
                  <a:gd name="connsiteX30" fmla="*/ 2703119 w 3998519"/>
                  <a:gd name="connsiteY30" fmla="*/ 1751152 h 4722952"/>
                  <a:gd name="connsiteX31" fmla="*/ 2701899 w 3998519"/>
                  <a:gd name="connsiteY31" fmla="*/ 1775231 h 4722952"/>
                  <a:gd name="connsiteX32" fmla="*/ 2994279 w 3998519"/>
                  <a:gd name="connsiteY32" fmla="*/ 1892198 h 4722952"/>
                  <a:gd name="connsiteX33" fmla="*/ 3007919 w 3998519"/>
                  <a:gd name="connsiteY33" fmla="*/ 1751152 h 4722952"/>
                  <a:gd name="connsiteX34" fmla="*/ 2245919 w 3998519"/>
                  <a:gd name="connsiteY34" fmla="*/ 989152 h 4722952"/>
                  <a:gd name="connsiteX35" fmla="*/ 1814322 w 3998519"/>
                  <a:gd name="connsiteY35" fmla="*/ 1123416 h 4722952"/>
                  <a:gd name="connsiteX36" fmla="*/ 1727835 w 3998519"/>
                  <a:gd name="connsiteY36" fmla="*/ 997991 h 4722952"/>
                  <a:gd name="connsiteX37" fmla="*/ 2245919 w 3998519"/>
                  <a:gd name="connsiteY37" fmla="*/ 836752 h 4722952"/>
                  <a:gd name="connsiteX38" fmla="*/ 3059354 w 3998519"/>
                  <a:gd name="connsiteY38" fmla="*/ 1335404 h 4722952"/>
                  <a:gd name="connsiteX39" fmla="*/ 3331692 w 3998519"/>
                  <a:gd name="connsiteY39" fmla="*/ 1199235 h 4722952"/>
                  <a:gd name="connsiteX40" fmla="*/ 3202762 w 3998519"/>
                  <a:gd name="connsiteY40" fmla="*/ 997153 h 4722952"/>
                  <a:gd name="connsiteX41" fmla="*/ 3322396 w 3998519"/>
                  <a:gd name="connsiteY41" fmla="*/ 902817 h 4722952"/>
                  <a:gd name="connsiteX42" fmla="*/ 3614394 w 3998519"/>
                  <a:gd name="connsiteY42" fmla="*/ 1675104 h 4722952"/>
                  <a:gd name="connsiteX43" fmla="*/ 3842614 w 3998519"/>
                  <a:gd name="connsiteY43" fmla="*/ 1675485 h 4722952"/>
                  <a:gd name="connsiteX44" fmla="*/ 3474949 w 3998519"/>
                  <a:gd name="connsiteY44" fmla="*/ 727938 h 4722952"/>
                  <a:gd name="connsiteX45" fmla="*/ 2247214 w 3998519"/>
                  <a:gd name="connsiteY45" fmla="*/ 0 h 4722952"/>
                  <a:gd name="connsiteX46" fmla="*/ 2269388 w 3998519"/>
                  <a:gd name="connsiteY46" fmla="*/ 152 h 4722952"/>
                  <a:gd name="connsiteX47" fmla="*/ 3366668 w 3998519"/>
                  <a:gd name="connsiteY47" fmla="*/ 405003 h 4722952"/>
                  <a:gd name="connsiteX48" fmla="*/ 3269209 w 3998519"/>
                  <a:gd name="connsiteY48" fmla="*/ 522122 h 4722952"/>
                  <a:gd name="connsiteX49" fmla="*/ 2322119 w 3998519"/>
                  <a:gd name="connsiteY49" fmla="*/ 155600 h 4722952"/>
                  <a:gd name="connsiteX50" fmla="*/ 2322119 w 3998519"/>
                  <a:gd name="connsiteY50" fmla="*/ 382676 h 4722952"/>
                  <a:gd name="connsiteX51" fmla="*/ 3094253 w 3998519"/>
                  <a:gd name="connsiteY51" fmla="*/ 674675 h 4722952"/>
                  <a:gd name="connsiteX52" fmla="*/ 2999918 w 3998519"/>
                  <a:gd name="connsiteY52" fmla="*/ 794309 h 4722952"/>
                  <a:gd name="connsiteX53" fmla="*/ 2245919 w 3998519"/>
                  <a:gd name="connsiteY53" fmla="*/ 531952 h 4722952"/>
                  <a:gd name="connsiteX54" fmla="*/ 1026719 w 3998519"/>
                  <a:gd name="connsiteY54" fmla="*/ 1751152 h 4722952"/>
                  <a:gd name="connsiteX55" fmla="*/ 1723720 w 3998519"/>
                  <a:gd name="connsiteY55" fmla="*/ 2851328 h 4722952"/>
                  <a:gd name="connsiteX56" fmla="*/ 1837106 w 3998519"/>
                  <a:gd name="connsiteY56" fmla="*/ 2567940 h 4722952"/>
                  <a:gd name="connsiteX57" fmla="*/ 1331519 w 3998519"/>
                  <a:gd name="connsiteY57" fmla="*/ 1751152 h 4722952"/>
                  <a:gd name="connsiteX58" fmla="*/ 1492758 w 3998519"/>
                  <a:gd name="connsiteY58" fmla="*/ 1232992 h 4722952"/>
                  <a:gd name="connsiteX59" fmla="*/ 1618259 w 3998519"/>
                  <a:gd name="connsiteY59" fmla="*/ 1319479 h 4722952"/>
                  <a:gd name="connsiteX60" fmla="*/ 1483919 w 3998519"/>
                  <a:gd name="connsiteY60" fmla="*/ 1751152 h 4722952"/>
                  <a:gd name="connsiteX61" fmla="*/ 2245919 w 3998519"/>
                  <a:gd name="connsiteY61" fmla="*/ 2513152 h 4722952"/>
                  <a:gd name="connsiteX62" fmla="*/ 2677516 w 3998519"/>
                  <a:gd name="connsiteY62" fmla="*/ 2378888 h 4722952"/>
                  <a:gd name="connsiteX63" fmla="*/ 2764002 w 3998519"/>
                  <a:gd name="connsiteY63" fmla="*/ 2504313 h 4722952"/>
                  <a:gd name="connsiteX64" fmla="*/ 2245919 w 3998519"/>
                  <a:gd name="connsiteY64" fmla="*/ 2665552 h 4722952"/>
                  <a:gd name="connsiteX65" fmla="*/ 1978228 w 3998519"/>
                  <a:gd name="connsiteY65" fmla="*/ 2625471 h 4722952"/>
                  <a:gd name="connsiteX66" fmla="*/ 1865071 w 3998519"/>
                  <a:gd name="connsiteY66" fmla="*/ 2908401 h 4722952"/>
                  <a:gd name="connsiteX67" fmla="*/ 2102358 w 3998519"/>
                  <a:gd name="connsiteY67" fmla="*/ 2961132 h 4722952"/>
                  <a:gd name="connsiteX68" fmla="*/ 2084679 w 3998519"/>
                  <a:gd name="connsiteY68" fmla="*/ 3112465 h 4722952"/>
                  <a:gd name="connsiteX69" fmla="*/ 874319 w 3998519"/>
                  <a:gd name="connsiteY69" fmla="*/ 1751152 h 4722952"/>
                  <a:gd name="connsiteX70" fmla="*/ 2169719 w 3998519"/>
                  <a:gd name="connsiteY70" fmla="*/ 383438 h 4722952"/>
                  <a:gd name="connsiteX71" fmla="*/ 2169719 w 3998519"/>
                  <a:gd name="connsiteY71" fmla="*/ 155829 h 4722952"/>
                  <a:gd name="connsiteX72" fmla="*/ 680390 w 3998519"/>
                  <a:gd name="connsiteY72" fmla="*/ 1433627 h 4722952"/>
                  <a:gd name="connsiteX73" fmla="*/ 669874 w 3998519"/>
                  <a:gd name="connsiteY73" fmla="*/ 2020748 h 4722952"/>
                  <a:gd name="connsiteX74" fmla="*/ 674370 w 3998519"/>
                  <a:gd name="connsiteY74" fmla="*/ 2047265 h 4722952"/>
                  <a:gd name="connsiteX75" fmla="*/ 227000 w 3998519"/>
                  <a:gd name="connsiteY75" fmla="*/ 2847365 h 4722952"/>
                  <a:gd name="connsiteX76" fmla="*/ 721842 w 3998519"/>
                  <a:gd name="connsiteY76" fmla="*/ 2989097 h 4722952"/>
                  <a:gd name="connsiteX77" fmla="*/ 723062 w 3998519"/>
                  <a:gd name="connsiteY77" fmla="*/ 3884752 h 4722952"/>
                  <a:gd name="connsiteX78" fmla="*/ 1485138 w 3998519"/>
                  <a:gd name="connsiteY78" fmla="*/ 3884752 h 4722952"/>
                  <a:gd name="connsiteX79" fmla="*/ 1485138 w 3998519"/>
                  <a:gd name="connsiteY79" fmla="*/ 4722952 h 4722952"/>
                  <a:gd name="connsiteX80" fmla="*/ 1332738 w 3998519"/>
                  <a:gd name="connsiteY80" fmla="*/ 4722952 h 4722952"/>
                  <a:gd name="connsiteX81" fmla="*/ 1332738 w 3998519"/>
                  <a:gd name="connsiteY81" fmla="*/ 4037152 h 4722952"/>
                  <a:gd name="connsiteX82" fmla="*/ 570814 w 3998519"/>
                  <a:gd name="connsiteY82" fmla="*/ 4037152 h 4722952"/>
                  <a:gd name="connsiteX83" fmla="*/ 569595 w 3998519"/>
                  <a:gd name="connsiteY83" fmla="*/ 3104007 h 4722952"/>
                  <a:gd name="connsiteX84" fmla="*/ 0 w 3998519"/>
                  <a:gd name="connsiteY84" fmla="*/ 2940939 h 4722952"/>
                  <a:gd name="connsiteX85" fmla="*/ 515264 w 3998519"/>
                  <a:gd name="connsiteY85" fmla="*/ 2019452 h 4722952"/>
                  <a:gd name="connsiteX86" fmla="*/ 531266 w 3998519"/>
                  <a:gd name="connsiteY86" fmla="*/ 1401927 h 4722952"/>
                  <a:gd name="connsiteX87" fmla="*/ 2247214 w 3998519"/>
                  <a:gd name="connsiteY87" fmla="*/ 0 h 4722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</a:cxnLst>
                <a:rect l="l" t="t" r="r" b="b"/>
                <a:pathLst>
                  <a:path w="3998519" h="4722952">
                    <a:moveTo>
                      <a:pt x="3591916" y="630326"/>
                    </a:moveTo>
                    <a:cubicBezTo>
                      <a:pt x="3854043" y="944422"/>
                      <a:pt x="3998366" y="1342796"/>
                      <a:pt x="3998366" y="1751837"/>
                    </a:cubicBezTo>
                    <a:lnTo>
                      <a:pt x="3998519" y="2029815"/>
                    </a:lnTo>
                    <a:cubicBezTo>
                      <a:pt x="3998976" y="2677058"/>
                      <a:pt x="3686861" y="3283762"/>
                      <a:pt x="3161462" y="3661105"/>
                    </a:cubicBezTo>
                    <a:lnTo>
                      <a:pt x="3161462" y="4722952"/>
                    </a:lnTo>
                    <a:lnTo>
                      <a:pt x="3009062" y="4722952"/>
                    </a:lnTo>
                    <a:lnTo>
                      <a:pt x="3009062" y="3581476"/>
                    </a:lnTo>
                    <a:lnTo>
                      <a:pt x="3042056" y="3558768"/>
                    </a:lnTo>
                    <a:cubicBezTo>
                      <a:pt x="3545967" y="3211906"/>
                      <a:pt x="3846576" y="2640405"/>
                      <a:pt x="3846119" y="2029967"/>
                    </a:cubicBezTo>
                    <a:lnTo>
                      <a:pt x="3845966" y="1827809"/>
                    </a:lnTo>
                    <a:lnTo>
                      <a:pt x="3613937" y="1827428"/>
                    </a:lnTo>
                    <a:cubicBezTo>
                      <a:pt x="3577361" y="2488539"/>
                      <a:pt x="3071698" y="3034512"/>
                      <a:pt x="2407158" y="3112465"/>
                    </a:cubicBezTo>
                    <a:lnTo>
                      <a:pt x="2389479" y="2961132"/>
                    </a:lnTo>
                    <a:cubicBezTo>
                      <a:pt x="3002737" y="2889199"/>
                      <a:pt x="3465119" y="2368905"/>
                      <a:pt x="3465119" y="1751152"/>
                    </a:cubicBezTo>
                    <a:cubicBezTo>
                      <a:pt x="3465119" y="1608429"/>
                      <a:pt x="3440277" y="1469821"/>
                      <a:pt x="3393033" y="1339062"/>
                    </a:cubicBezTo>
                    <a:lnTo>
                      <a:pt x="3118028" y="1476527"/>
                    </a:lnTo>
                    <a:cubicBezTo>
                      <a:pt x="3145383" y="1563242"/>
                      <a:pt x="3160319" y="1655444"/>
                      <a:pt x="3160319" y="1751152"/>
                    </a:cubicBezTo>
                    <a:cubicBezTo>
                      <a:pt x="3160319" y="1936927"/>
                      <a:pt x="3104616" y="2116150"/>
                      <a:pt x="2999079" y="2269235"/>
                    </a:cubicBezTo>
                    <a:lnTo>
                      <a:pt x="2873654" y="2182748"/>
                    </a:lnTo>
                    <a:cubicBezTo>
                      <a:pt x="2904896" y="2137409"/>
                      <a:pt x="2930576" y="2089251"/>
                      <a:pt x="2951150" y="2039111"/>
                    </a:cubicBezTo>
                    <a:lnTo>
                      <a:pt x="2668219" y="1925954"/>
                    </a:lnTo>
                    <a:cubicBezTo>
                      <a:pt x="2599410" y="2091537"/>
                      <a:pt x="2436114" y="2208352"/>
                      <a:pt x="2245919" y="2208352"/>
                    </a:cubicBezTo>
                    <a:cubicBezTo>
                      <a:pt x="2064486" y="2208352"/>
                      <a:pt x="1900199" y="2100681"/>
                      <a:pt x="1827276" y="1934184"/>
                    </a:cubicBezTo>
                    <a:lnTo>
                      <a:pt x="1966874" y="1872995"/>
                    </a:lnTo>
                    <a:cubicBezTo>
                      <a:pt x="2015566" y="1984171"/>
                      <a:pt x="2125065" y="2055952"/>
                      <a:pt x="2245919" y="2055952"/>
                    </a:cubicBezTo>
                    <a:cubicBezTo>
                      <a:pt x="2414016" y="2055952"/>
                      <a:pt x="2550719" y="1919249"/>
                      <a:pt x="2550719" y="1751152"/>
                    </a:cubicBezTo>
                    <a:cubicBezTo>
                      <a:pt x="2550719" y="1583054"/>
                      <a:pt x="2414016" y="1446352"/>
                      <a:pt x="2245919" y="1446352"/>
                    </a:cubicBezTo>
                    <a:cubicBezTo>
                      <a:pt x="2125065" y="1446352"/>
                      <a:pt x="2015566" y="1518132"/>
                      <a:pt x="1966874" y="1629384"/>
                    </a:cubicBezTo>
                    <a:lnTo>
                      <a:pt x="1827276" y="1568195"/>
                    </a:lnTo>
                    <a:cubicBezTo>
                      <a:pt x="1900199" y="1401622"/>
                      <a:pt x="2064486" y="1293952"/>
                      <a:pt x="2245919" y="1293952"/>
                    </a:cubicBezTo>
                    <a:cubicBezTo>
                      <a:pt x="2498065" y="1293952"/>
                      <a:pt x="2703119" y="1499006"/>
                      <a:pt x="2703119" y="1751152"/>
                    </a:cubicBezTo>
                    <a:cubicBezTo>
                      <a:pt x="2703119" y="1759305"/>
                      <a:pt x="2702357" y="1767230"/>
                      <a:pt x="2701899" y="1775231"/>
                    </a:cubicBezTo>
                    <a:lnTo>
                      <a:pt x="2994279" y="1892198"/>
                    </a:lnTo>
                    <a:cubicBezTo>
                      <a:pt x="3002966" y="1846021"/>
                      <a:pt x="3007919" y="1798929"/>
                      <a:pt x="3007919" y="1751152"/>
                    </a:cubicBezTo>
                    <a:cubicBezTo>
                      <a:pt x="3007919" y="1330985"/>
                      <a:pt x="2666085" y="989152"/>
                      <a:pt x="2245919" y="989152"/>
                    </a:cubicBezTo>
                    <a:cubicBezTo>
                      <a:pt x="2091080" y="989152"/>
                      <a:pt x="1941881" y="1035557"/>
                      <a:pt x="1814322" y="1123416"/>
                    </a:cubicBezTo>
                    <a:lnTo>
                      <a:pt x="1727835" y="997991"/>
                    </a:lnTo>
                    <a:cubicBezTo>
                      <a:pt x="1880921" y="892454"/>
                      <a:pt x="2060143" y="836752"/>
                      <a:pt x="2245919" y="836752"/>
                    </a:cubicBezTo>
                    <a:cubicBezTo>
                      <a:pt x="2600401" y="836752"/>
                      <a:pt x="2907640" y="1039825"/>
                      <a:pt x="3059354" y="1335404"/>
                    </a:cubicBezTo>
                    <a:lnTo>
                      <a:pt x="3331692" y="1199235"/>
                    </a:lnTo>
                    <a:cubicBezTo>
                      <a:pt x="3295574" y="1128750"/>
                      <a:pt x="3253054" y="1060932"/>
                      <a:pt x="3202762" y="997153"/>
                    </a:cubicBezTo>
                    <a:lnTo>
                      <a:pt x="3322396" y="902817"/>
                    </a:lnTo>
                    <a:cubicBezTo>
                      <a:pt x="3499637" y="1127378"/>
                      <a:pt x="3599078" y="1393088"/>
                      <a:pt x="3614394" y="1675104"/>
                    </a:cubicBezTo>
                    <a:lnTo>
                      <a:pt x="3842614" y="1675485"/>
                    </a:lnTo>
                    <a:cubicBezTo>
                      <a:pt x="3825926" y="1329080"/>
                      <a:pt x="3697833" y="995095"/>
                      <a:pt x="3474949" y="727938"/>
                    </a:cubicBezTo>
                    <a:close/>
                    <a:moveTo>
                      <a:pt x="2247214" y="0"/>
                    </a:moveTo>
                    <a:cubicBezTo>
                      <a:pt x="2254606" y="0"/>
                      <a:pt x="2261921" y="76"/>
                      <a:pt x="2269388" y="152"/>
                    </a:cubicBezTo>
                    <a:cubicBezTo>
                      <a:pt x="2669667" y="5258"/>
                      <a:pt x="3059354" y="149123"/>
                      <a:pt x="3366668" y="405003"/>
                    </a:cubicBezTo>
                    <a:lnTo>
                      <a:pt x="3269209" y="522122"/>
                    </a:lnTo>
                    <a:cubicBezTo>
                      <a:pt x="3002661" y="300228"/>
                      <a:pt x="2668143" y="172059"/>
                      <a:pt x="2322119" y="155600"/>
                    </a:cubicBezTo>
                    <a:lnTo>
                      <a:pt x="2322119" y="382676"/>
                    </a:lnTo>
                    <a:cubicBezTo>
                      <a:pt x="2604059" y="398069"/>
                      <a:pt x="2869768" y="497510"/>
                      <a:pt x="3094253" y="674675"/>
                    </a:cubicBezTo>
                    <a:lnTo>
                      <a:pt x="2999918" y="794309"/>
                    </a:lnTo>
                    <a:cubicBezTo>
                      <a:pt x="2782367" y="622630"/>
                      <a:pt x="2521610" y="531952"/>
                      <a:pt x="2245919" y="531952"/>
                    </a:cubicBezTo>
                    <a:cubicBezTo>
                      <a:pt x="1573682" y="531952"/>
                      <a:pt x="1026719" y="1078916"/>
                      <a:pt x="1026719" y="1751152"/>
                    </a:cubicBezTo>
                    <a:cubicBezTo>
                      <a:pt x="1026719" y="2233117"/>
                      <a:pt x="1308811" y="2654655"/>
                      <a:pt x="1723720" y="2851328"/>
                    </a:cubicBezTo>
                    <a:lnTo>
                      <a:pt x="1837106" y="2567940"/>
                    </a:lnTo>
                    <a:cubicBezTo>
                      <a:pt x="1537868" y="2417521"/>
                      <a:pt x="1331519" y="2108378"/>
                      <a:pt x="1331519" y="1751152"/>
                    </a:cubicBezTo>
                    <a:cubicBezTo>
                      <a:pt x="1331519" y="1565376"/>
                      <a:pt x="1387221" y="1386154"/>
                      <a:pt x="1492758" y="1232992"/>
                    </a:cubicBezTo>
                    <a:lnTo>
                      <a:pt x="1618259" y="1319479"/>
                    </a:lnTo>
                    <a:cubicBezTo>
                      <a:pt x="1530324" y="1447114"/>
                      <a:pt x="1483919" y="1596390"/>
                      <a:pt x="1483919" y="1751152"/>
                    </a:cubicBezTo>
                    <a:cubicBezTo>
                      <a:pt x="1483919" y="2171319"/>
                      <a:pt x="1825752" y="2513152"/>
                      <a:pt x="2245919" y="2513152"/>
                    </a:cubicBezTo>
                    <a:cubicBezTo>
                      <a:pt x="2400757" y="2513152"/>
                      <a:pt x="2549957" y="2466746"/>
                      <a:pt x="2677516" y="2378888"/>
                    </a:cubicBezTo>
                    <a:lnTo>
                      <a:pt x="2764002" y="2504313"/>
                    </a:lnTo>
                    <a:cubicBezTo>
                      <a:pt x="2610917" y="2609850"/>
                      <a:pt x="2431694" y="2665552"/>
                      <a:pt x="2245919" y="2665552"/>
                    </a:cubicBezTo>
                    <a:cubicBezTo>
                      <a:pt x="2152802" y="2665552"/>
                      <a:pt x="2062962" y="2651379"/>
                      <a:pt x="1978228" y="2625471"/>
                    </a:cubicBezTo>
                    <a:lnTo>
                      <a:pt x="1865071" y="2908401"/>
                    </a:lnTo>
                    <a:cubicBezTo>
                      <a:pt x="1941042" y="2933243"/>
                      <a:pt x="2020214" y="2951531"/>
                      <a:pt x="2102358" y="2961132"/>
                    </a:cubicBezTo>
                    <a:lnTo>
                      <a:pt x="2084679" y="3112465"/>
                    </a:lnTo>
                    <a:cubicBezTo>
                      <a:pt x="1394612" y="3031541"/>
                      <a:pt x="874319" y="2446249"/>
                      <a:pt x="874319" y="1751152"/>
                    </a:cubicBezTo>
                    <a:cubicBezTo>
                      <a:pt x="874319" y="1020623"/>
                      <a:pt x="1448943" y="423291"/>
                      <a:pt x="2169719" y="383438"/>
                    </a:cubicBezTo>
                    <a:lnTo>
                      <a:pt x="2169719" y="155829"/>
                    </a:lnTo>
                    <a:cubicBezTo>
                      <a:pt x="1451076" y="191262"/>
                      <a:pt x="833171" y="714070"/>
                      <a:pt x="680390" y="1433627"/>
                    </a:cubicBezTo>
                    <a:cubicBezTo>
                      <a:pt x="639699" y="1624736"/>
                      <a:pt x="636270" y="1822323"/>
                      <a:pt x="669874" y="2020748"/>
                    </a:cubicBezTo>
                    <a:lnTo>
                      <a:pt x="674370" y="2047265"/>
                    </a:lnTo>
                    <a:lnTo>
                      <a:pt x="227000" y="2847365"/>
                    </a:lnTo>
                    <a:lnTo>
                      <a:pt x="721842" y="2989097"/>
                    </a:lnTo>
                    <a:lnTo>
                      <a:pt x="723062" y="3884752"/>
                    </a:lnTo>
                    <a:lnTo>
                      <a:pt x="1485138" y="3884752"/>
                    </a:lnTo>
                    <a:lnTo>
                      <a:pt x="1485138" y="4722952"/>
                    </a:lnTo>
                    <a:lnTo>
                      <a:pt x="1332738" y="4722952"/>
                    </a:lnTo>
                    <a:lnTo>
                      <a:pt x="1332738" y="4037152"/>
                    </a:lnTo>
                    <a:lnTo>
                      <a:pt x="570814" y="4037152"/>
                    </a:lnTo>
                    <a:lnTo>
                      <a:pt x="569595" y="3104007"/>
                    </a:lnTo>
                    <a:lnTo>
                      <a:pt x="0" y="2940939"/>
                    </a:lnTo>
                    <a:lnTo>
                      <a:pt x="515264" y="2019452"/>
                    </a:lnTo>
                    <a:cubicBezTo>
                      <a:pt x="483184" y="1810893"/>
                      <a:pt x="488518" y="1603324"/>
                      <a:pt x="531266" y="1401927"/>
                    </a:cubicBezTo>
                    <a:cubicBezTo>
                      <a:pt x="704545" y="586359"/>
                      <a:pt x="1424102" y="0"/>
                      <a:pt x="224721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1EB987EB-2255-9935-2265-85B3A4E96322}"/>
              </a:ext>
            </a:extLst>
          </p:cNvPr>
          <p:cNvGrpSpPr/>
          <p:nvPr/>
        </p:nvGrpSpPr>
        <p:grpSpPr>
          <a:xfrm>
            <a:off x="1699564" y="6925489"/>
            <a:ext cx="1723268" cy="1723267"/>
            <a:chOff x="1847799" y="5486430"/>
            <a:chExt cx="1723268" cy="1723267"/>
          </a:xfrm>
        </p:grpSpPr>
        <p:sp>
          <p:nvSpPr>
            <p:cNvPr id="73" name="Freeform 72">
              <a:extLst>
                <a:ext uri="{FF2B5EF4-FFF2-40B4-BE49-F238E27FC236}">
                  <a16:creationId xmlns:a16="http://schemas.microsoft.com/office/drawing/2014/main" id="{158B4C70-C462-23DE-9878-3284500D275C}"/>
                </a:ext>
              </a:extLst>
            </p:cNvPr>
            <p:cNvSpPr/>
            <p:nvPr/>
          </p:nvSpPr>
          <p:spPr>
            <a:xfrm>
              <a:off x="1847799" y="5486430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379350F-7FC3-BB9A-D5E6-A662893EF23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7" y="5718063"/>
              <a:ext cx="1260002" cy="1260000"/>
              <a:chOff x="6487588" y="5214064"/>
              <a:chExt cx="936002" cy="936000"/>
            </a:xfrm>
          </p:grpSpPr>
          <p:grpSp>
            <p:nvGrpSpPr>
              <p:cNvPr id="75" name="Group 74">
                <a:extLst>
                  <a:ext uri="{FF2B5EF4-FFF2-40B4-BE49-F238E27FC236}">
                    <a16:creationId xmlns:a16="http://schemas.microsoft.com/office/drawing/2014/main" id="{E5B569B3-F3FA-CAFF-DEDC-F84A2A98242A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5214064"/>
                <a:ext cx="936002" cy="936000"/>
                <a:chOff x="5659835" y="3635563"/>
                <a:chExt cx="844932" cy="844931"/>
              </a:xfrm>
            </p:grpSpPr>
            <p:sp>
              <p:nvSpPr>
                <p:cNvPr id="77" name="Oval 76">
                  <a:extLst>
                    <a:ext uri="{FF2B5EF4-FFF2-40B4-BE49-F238E27FC236}">
                      <a16:creationId xmlns:a16="http://schemas.microsoft.com/office/drawing/2014/main" id="{DC4BDF4A-A6E8-A09D-0C03-6AC5E382C180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8" name="Oval 77">
                  <a:extLst>
                    <a:ext uri="{FF2B5EF4-FFF2-40B4-BE49-F238E27FC236}">
                      <a16:creationId xmlns:a16="http://schemas.microsoft.com/office/drawing/2014/main" id="{D57FFAD0-1013-5A42-97FD-95F51DA01D38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76" name="Freeform: Shape 68">
                <a:extLst>
                  <a:ext uri="{FF2B5EF4-FFF2-40B4-BE49-F238E27FC236}">
                    <a16:creationId xmlns:a16="http://schemas.microsoft.com/office/drawing/2014/main" id="{4FD97640-8CFE-8116-787E-57F8D283B68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39586" y="5480940"/>
                <a:ext cx="432000" cy="432000"/>
              </a:xfrm>
              <a:custGeom>
                <a:avLst/>
                <a:gdLst>
                  <a:gd name="connsiteX0" fmla="*/ 3859787 w 4876800"/>
                  <a:gd name="connsiteY0" fmla="*/ 4465301 h 4876800"/>
                  <a:gd name="connsiteX1" fmla="*/ 3874503 w 4876800"/>
                  <a:gd name="connsiteY1" fmla="*/ 4465301 h 4876800"/>
                  <a:gd name="connsiteX2" fmla="*/ 3969753 w 4876800"/>
                  <a:gd name="connsiteY2" fmla="*/ 4560551 h 4876800"/>
                  <a:gd name="connsiteX3" fmla="*/ 3874503 w 4876800"/>
                  <a:gd name="connsiteY3" fmla="*/ 4655801 h 4876800"/>
                  <a:gd name="connsiteX4" fmla="*/ 3859787 w 4876800"/>
                  <a:gd name="connsiteY4" fmla="*/ 4655801 h 4876800"/>
                  <a:gd name="connsiteX5" fmla="*/ 3764537 w 4876800"/>
                  <a:gd name="connsiteY5" fmla="*/ 4560551 h 4876800"/>
                  <a:gd name="connsiteX6" fmla="*/ 3859787 w 4876800"/>
                  <a:gd name="connsiteY6" fmla="*/ 4465301 h 4876800"/>
                  <a:gd name="connsiteX7" fmla="*/ 3383547 w 4876800"/>
                  <a:gd name="connsiteY7" fmla="*/ 4465301 h 4876800"/>
                  <a:gd name="connsiteX8" fmla="*/ 3478797 w 4876800"/>
                  <a:gd name="connsiteY8" fmla="*/ 4465301 h 4876800"/>
                  <a:gd name="connsiteX9" fmla="*/ 3574047 w 4876800"/>
                  <a:gd name="connsiteY9" fmla="*/ 4560551 h 4876800"/>
                  <a:gd name="connsiteX10" fmla="*/ 3478797 w 4876800"/>
                  <a:gd name="connsiteY10" fmla="*/ 4655801 h 4876800"/>
                  <a:gd name="connsiteX11" fmla="*/ 3383547 w 4876800"/>
                  <a:gd name="connsiteY11" fmla="*/ 4655801 h 4876800"/>
                  <a:gd name="connsiteX12" fmla="*/ 3288297 w 4876800"/>
                  <a:gd name="connsiteY12" fmla="*/ 4560551 h 4876800"/>
                  <a:gd name="connsiteX13" fmla="*/ 3383547 w 4876800"/>
                  <a:gd name="connsiteY13" fmla="*/ 4465301 h 4876800"/>
                  <a:gd name="connsiteX14" fmla="*/ 2907297 w 4876800"/>
                  <a:gd name="connsiteY14" fmla="*/ 4465301 h 4876800"/>
                  <a:gd name="connsiteX15" fmla="*/ 3002547 w 4876800"/>
                  <a:gd name="connsiteY15" fmla="*/ 4465301 h 4876800"/>
                  <a:gd name="connsiteX16" fmla="*/ 3097797 w 4876800"/>
                  <a:gd name="connsiteY16" fmla="*/ 4560551 h 4876800"/>
                  <a:gd name="connsiteX17" fmla="*/ 3002547 w 4876800"/>
                  <a:gd name="connsiteY17" fmla="*/ 4655801 h 4876800"/>
                  <a:gd name="connsiteX18" fmla="*/ 2907297 w 4876800"/>
                  <a:gd name="connsiteY18" fmla="*/ 4655801 h 4876800"/>
                  <a:gd name="connsiteX19" fmla="*/ 2812047 w 4876800"/>
                  <a:gd name="connsiteY19" fmla="*/ 4560551 h 4876800"/>
                  <a:gd name="connsiteX20" fmla="*/ 2907297 w 4876800"/>
                  <a:gd name="connsiteY20" fmla="*/ 4465301 h 4876800"/>
                  <a:gd name="connsiteX21" fmla="*/ 2431047 w 4876800"/>
                  <a:gd name="connsiteY21" fmla="*/ 4465301 h 4876800"/>
                  <a:gd name="connsiteX22" fmla="*/ 2526297 w 4876800"/>
                  <a:gd name="connsiteY22" fmla="*/ 4465301 h 4876800"/>
                  <a:gd name="connsiteX23" fmla="*/ 2621547 w 4876800"/>
                  <a:gd name="connsiteY23" fmla="*/ 4560551 h 4876800"/>
                  <a:gd name="connsiteX24" fmla="*/ 2526297 w 4876800"/>
                  <a:gd name="connsiteY24" fmla="*/ 4655801 h 4876800"/>
                  <a:gd name="connsiteX25" fmla="*/ 2431047 w 4876800"/>
                  <a:gd name="connsiteY25" fmla="*/ 4655801 h 4876800"/>
                  <a:gd name="connsiteX26" fmla="*/ 2335797 w 4876800"/>
                  <a:gd name="connsiteY26" fmla="*/ 4560551 h 4876800"/>
                  <a:gd name="connsiteX27" fmla="*/ 2431047 w 4876800"/>
                  <a:gd name="connsiteY27" fmla="*/ 4465301 h 4876800"/>
                  <a:gd name="connsiteX28" fmla="*/ 1954797 w 4876800"/>
                  <a:gd name="connsiteY28" fmla="*/ 4465301 h 4876800"/>
                  <a:gd name="connsiteX29" fmla="*/ 2050047 w 4876800"/>
                  <a:gd name="connsiteY29" fmla="*/ 4465301 h 4876800"/>
                  <a:gd name="connsiteX30" fmla="*/ 2145297 w 4876800"/>
                  <a:gd name="connsiteY30" fmla="*/ 4560551 h 4876800"/>
                  <a:gd name="connsiteX31" fmla="*/ 2050047 w 4876800"/>
                  <a:gd name="connsiteY31" fmla="*/ 4655801 h 4876800"/>
                  <a:gd name="connsiteX32" fmla="*/ 1954797 w 4876800"/>
                  <a:gd name="connsiteY32" fmla="*/ 4655801 h 4876800"/>
                  <a:gd name="connsiteX33" fmla="*/ 1859547 w 4876800"/>
                  <a:gd name="connsiteY33" fmla="*/ 4560551 h 4876800"/>
                  <a:gd name="connsiteX34" fmla="*/ 1954797 w 4876800"/>
                  <a:gd name="connsiteY34" fmla="*/ 4465301 h 4876800"/>
                  <a:gd name="connsiteX35" fmla="*/ 1478547 w 4876800"/>
                  <a:gd name="connsiteY35" fmla="*/ 4465301 h 4876800"/>
                  <a:gd name="connsiteX36" fmla="*/ 1573797 w 4876800"/>
                  <a:gd name="connsiteY36" fmla="*/ 4465301 h 4876800"/>
                  <a:gd name="connsiteX37" fmla="*/ 1669047 w 4876800"/>
                  <a:gd name="connsiteY37" fmla="*/ 4560551 h 4876800"/>
                  <a:gd name="connsiteX38" fmla="*/ 1573797 w 4876800"/>
                  <a:gd name="connsiteY38" fmla="*/ 4655801 h 4876800"/>
                  <a:gd name="connsiteX39" fmla="*/ 1478547 w 4876800"/>
                  <a:gd name="connsiteY39" fmla="*/ 4655801 h 4876800"/>
                  <a:gd name="connsiteX40" fmla="*/ 1383297 w 4876800"/>
                  <a:gd name="connsiteY40" fmla="*/ 4560551 h 4876800"/>
                  <a:gd name="connsiteX41" fmla="*/ 1478547 w 4876800"/>
                  <a:gd name="connsiteY41" fmla="*/ 4465301 h 4876800"/>
                  <a:gd name="connsiteX42" fmla="*/ 1002297 w 4876800"/>
                  <a:gd name="connsiteY42" fmla="*/ 4465301 h 4876800"/>
                  <a:gd name="connsiteX43" fmla="*/ 1097547 w 4876800"/>
                  <a:gd name="connsiteY43" fmla="*/ 4465301 h 4876800"/>
                  <a:gd name="connsiteX44" fmla="*/ 1192797 w 4876800"/>
                  <a:gd name="connsiteY44" fmla="*/ 4560551 h 4876800"/>
                  <a:gd name="connsiteX45" fmla="*/ 1097547 w 4876800"/>
                  <a:gd name="connsiteY45" fmla="*/ 4655801 h 4876800"/>
                  <a:gd name="connsiteX46" fmla="*/ 1002297 w 4876800"/>
                  <a:gd name="connsiteY46" fmla="*/ 4655801 h 4876800"/>
                  <a:gd name="connsiteX47" fmla="*/ 907047 w 4876800"/>
                  <a:gd name="connsiteY47" fmla="*/ 4560551 h 4876800"/>
                  <a:gd name="connsiteX48" fmla="*/ 1002297 w 4876800"/>
                  <a:gd name="connsiteY48" fmla="*/ 4465301 h 4876800"/>
                  <a:gd name="connsiteX49" fmla="*/ 4419600 w 4876800"/>
                  <a:gd name="connsiteY49" fmla="*/ 4419600 h 4876800"/>
                  <a:gd name="connsiteX50" fmla="*/ 4419600 w 4876800"/>
                  <a:gd name="connsiteY50" fmla="*/ 4686300 h 4876800"/>
                  <a:gd name="connsiteX51" fmla="*/ 4686300 w 4876800"/>
                  <a:gd name="connsiteY51" fmla="*/ 4686300 h 4876800"/>
                  <a:gd name="connsiteX52" fmla="*/ 4686300 w 4876800"/>
                  <a:gd name="connsiteY52" fmla="*/ 4419600 h 4876800"/>
                  <a:gd name="connsiteX53" fmla="*/ 190500 w 4876800"/>
                  <a:gd name="connsiteY53" fmla="*/ 4419600 h 4876800"/>
                  <a:gd name="connsiteX54" fmla="*/ 190500 w 4876800"/>
                  <a:gd name="connsiteY54" fmla="*/ 4686300 h 4876800"/>
                  <a:gd name="connsiteX55" fmla="*/ 457200 w 4876800"/>
                  <a:gd name="connsiteY55" fmla="*/ 4686300 h 4876800"/>
                  <a:gd name="connsiteX56" fmla="*/ 457200 w 4876800"/>
                  <a:gd name="connsiteY56" fmla="*/ 4419600 h 4876800"/>
                  <a:gd name="connsiteX57" fmla="*/ 4324350 w 4876800"/>
                  <a:gd name="connsiteY57" fmla="*/ 4229100 h 4876800"/>
                  <a:gd name="connsiteX58" fmla="*/ 4781550 w 4876800"/>
                  <a:gd name="connsiteY58" fmla="*/ 4229100 h 4876800"/>
                  <a:gd name="connsiteX59" fmla="*/ 4876800 w 4876800"/>
                  <a:gd name="connsiteY59" fmla="*/ 4324350 h 4876800"/>
                  <a:gd name="connsiteX60" fmla="*/ 4876800 w 4876800"/>
                  <a:gd name="connsiteY60" fmla="*/ 4781550 h 4876800"/>
                  <a:gd name="connsiteX61" fmla="*/ 4781550 w 4876800"/>
                  <a:gd name="connsiteY61" fmla="*/ 4876800 h 4876800"/>
                  <a:gd name="connsiteX62" fmla="*/ 4324350 w 4876800"/>
                  <a:gd name="connsiteY62" fmla="*/ 4876800 h 4876800"/>
                  <a:gd name="connsiteX63" fmla="*/ 4229100 w 4876800"/>
                  <a:gd name="connsiteY63" fmla="*/ 4781550 h 4876800"/>
                  <a:gd name="connsiteX64" fmla="*/ 4229100 w 4876800"/>
                  <a:gd name="connsiteY64" fmla="*/ 4324350 h 4876800"/>
                  <a:gd name="connsiteX65" fmla="*/ 4324350 w 4876800"/>
                  <a:gd name="connsiteY65" fmla="*/ 4229100 h 4876800"/>
                  <a:gd name="connsiteX66" fmla="*/ 95250 w 4876800"/>
                  <a:gd name="connsiteY66" fmla="*/ 4229100 h 4876800"/>
                  <a:gd name="connsiteX67" fmla="*/ 552450 w 4876800"/>
                  <a:gd name="connsiteY67" fmla="*/ 4229100 h 4876800"/>
                  <a:gd name="connsiteX68" fmla="*/ 647700 w 4876800"/>
                  <a:gd name="connsiteY68" fmla="*/ 4324350 h 4876800"/>
                  <a:gd name="connsiteX69" fmla="*/ 647700 w 4876800"/>
                  <a:gd name="connsiteY69" fmla="*/ 4781550 h 4876800"/>
                  <a:gd name="connsiteX70" fmla="*/ 552450 w 4876800"/>
                  <a:gd name="connsiteY70" fmla="*/ 4876800 h 4876800"/>
                  <a:gd name="connsiteX71" fmla="*/ 95250 w 4876800"/>
                  <a:gd name="connsiteY71" fmla="*/ 4876800 h 4876800"/>
                  <a:gd name="connsiteX72" fmla="*/ 0 w 4876800"/>
                  <a:gd name="connsiteY72" fmla="*/ 4781550 h 4876800"/>
                  <a:gd name="connsiteX73" fmla="*/ 0 w 4876800"/>
                  <a:gd name="connsiteY73" fmla="*/ 4324350 h 4876800"/>
                  <a:gd name="connsiteX74" fmla="*/ 95250 w 4876800"/>
                  <a:gd name="connsiteY74" fmla="*/ 4229100 h 4876800"/>
                  <a:gd name="connsiteX75" fmla="*/ 4552950 w 4876800"/>
                  <a:gd name="connsiteY75" fmla="*/ 3691614 h 4876800"/>
                  <a:gd name="connsiteX76" fmla="*/ 4648200 w 4876800"/>
                  <a:gd name="connsiteY76" fmla="*/ 3786864 h 4876800"/>
                  <a:gd name="connsiteX77" fmla="*/ 4648200 w 4876800"/>
                  <a:gd name="connsiteY77" fmla="*/ 3882114 h 4876800"/>
                  <a:gd name="connsiteX78" fmla="*/ 4552950 w 4876800"/>
                  <a:gd name="connsiteY78" fmla="*/ 3977364 h 4876800"/>
                  <a:gd name="connsiteX79" fmla="*/ 4457700 w 4876800"/>
                  <a:gd name="connsiteY79" fmla="*/ 3882114 h 4876800"/>
                  <a:gd name="connsiteX80" fmla="*/ 4457700 w 4876800"/>
                  <a:gd name="connsiteY80" fmla="*/ 3786864 h 4876800"/>
                  <a:gd name="connsiteX81" fmla="*/ 4552950 w 4876800"/>
                  <a:gd name="connsiteY81" fmla="*/ 3691614 h 4876800"/>
                  <a:gd name="connsiteX82" fmla="*/ 323850 w 4876800"/>
                  <a:gd name="connsiteY82" fmla="*/ 3691614 h 4876800"/>
                  <a:gd name="connsiteX83" fmla="*/ 419100 w 4876800"/>
                  <a:gd name="connsiteY83" fmla="*/ 3786864 h 4876800"/>
                  <a:gd name="connsiteX84" fmla="*/ 419100 w 4876800"/>
                  <a:gd name="connsiteY84" fmla="*/ 3882114 h 4876800"/>
                  <a:gd name="connsiteX85" fmla="*/ 323850 w 4876800"/>
                  <a:gd name="connsiteY85" fmla="*/ 3977364 h 4876800"/>
                  <a:gd name="connsiteX86" fmla="*/ 228600 w 4876800"/>
                  <a:gd name="connsiteY86" fmla="*/ 3882114 h 4876800"/>
                  <a:gd name="connsiteX87" fmla="*/ 228600 w 4876800"/>
                  <a:gd name="connsiteY87" fmla="*/ 3786864 h 4876800"/>
                  <a:gd name="connsiteX88" fmla="*/ 323850 w 4876800"/>
                  <a:gd name="connsiteY88" fmla="*/ 3691614 h 4876800"/>
                  <a:gd name="connsiteX89" fmla="*/ 1594647 w 4876800"/>
                  <a:gd name="connsiteY89" fmla="*/ 3513306 h 4876800"/>
                  <a:gd name="connsiteX90" fmla="*/ 1753809 w 4876800"/>
                  <a:gd name="connsiteY90" fmla="*/ 3877094 h 4876800"/>
                  <a:gd name="connsiteX91" fmla="*/ 1912962 w 4876800"/>
                  <a:gd name="connsiteY91" fmla="*/ 3513306 h 4876800"/>
                  <a:gd name="connsiteX92" fmla="*/ 4552950 w 4876800"/>
                  <a:gd name="connsiteY92" fmla="*/ 3215364 h 4876800"/>
                  <a:gd name="connsiteX93" fmla="*/ 4648200 w 4876800"/>
                  <a:gd name="connsiteY93" fmla="*/ 3310614 h 4876800"/>
                  <a:gd name="connsiteX94" fmla="*/ 4648200 w 4876800"/>
                  <a:gd name="connsiteY94" fmla="*/ 3405864 h 4876800"/>
                  <a:gd name="connsiteX95" fmla="*/ 4552950 w 4876800"/>
                  <a:gd name="connsiteY95" fmla="*/ 3501114 h 4876800"/>
                  <a:gd name="connsiteX96" fmla="*/ 4457700 w 4876800"/>
                  <a:gd name="connsiteY96" fmla="*/ 3405864 h 4876800"/>
                  <a:gd name="connsiteX97" fmla="*/ 4457700 w 4876800"/>
                  <a:gd name="connsiteY97" fmla="*/ 3310614 h 4876800"/>
                  <a:gd name="connsiteX98" fmla="*/ 4552950 w 4876800"/>
                  <a:gd name="connsiteY98" fmla="*/ 3215364 h 4876800"/>
                  <a:gd name="connsiteX99" fmla="*/ 323850 w 4876800"/>
                  <a:gd name="connsiteY99" fmla="*/ 3215364 h 4876800"/>
                  <a:gd name="connsiteX100" fmla="*/ 419100 w 4876800"/>
                  <a:gd name="connsiteY100" fmla="*/ 3310614 h 4876800"/>
                  <a:gd name="connsiteX101" fmla="*/ 419100 w 4876800"/>
                  <a:gd name="connsiteY101" fmla="*/ 3405864 h 4876800"/>
                  <a:gd name="connsiteX102" fmla="*/ 323850 w 4876800"/>
                  <a:gd name="connsiteY102" fmla="*/ 3501114 h 4876800"/>
                  <a:gd name="connsiteX103" fmla="*/ 228600 w 4876800"/>
                  <a:gd name="connsiteY103" fmla="*/ 3405864 h 4876800"/>
                  <a:gd name="connsiteX104" fmla="*/ 228600 w 4876800"/>
                  <a:gd name="connsiteY104" fmla="*/ 3310614 h 4876800"/>
                  <a:gd name="connsiteX105" fmla="*/ 323850 w 4876800"/>
                  <a:gd name="connsiteY105" fmla="*/ 3215364 h 4876800"/>
                  <a:gd name="connsiteX106" fmla="*/ 2437524 w 4876800"/>
                  <a:gd name="connsiteY106" fmla="*/ 3061639 h 4876800"/>
                  <a:gd name="connsiteX107" fmla="*/ 2534308 w 4876800"/>
                  <a:gd name="connsiteY107" fmla="*/ 3153213 h 4876800"/>
                  <a:gd name="connsiteX108" fmla="*/ 2442801 w 4876800"/>
                  <a:gd name="connsiteY108" fmla="*/ 3252054 h 4876800"/>
                  <a:gd name="connsiteX109" fmla="*/ 2438391 w 4876800"/>
                  <a:gd name="connsiteY109" fmla="*/ 3252139 h 4876800"/>
                  <a:gd name="connsiteX110" fmla="*/ 2343141 w 4876800"/>
                  <a:gd name="connsiteY110" fmla="*/ 3156889 h 4876800"/>
                  <a:gd name="connsiteX111" fmla="*/ 2437524 w 4876800"/>
                  <a:gd name="connsiteY111" fmla="*/ 3061639 h 4876800"/>
                  <a:gd name="connsiteX112" fmla="*/ 4552950 w 4876800"/>
                  <a:gd name="connsiteY112" fmla="*/ 2739114 h 4876800"/>
                  <a:gd name="connsiteX113" fmla="*/ 4648200 w 4876800"/>
                  <a:gd name="connsiteY113" fmla="*/ 2834364 h 4876800"/>
                  <a:gd name="connsiteX114" fmla="*/ 4648200 w 4876800"/>
                  <a:gd name="connsiteY114" fmla="*/ 2929614 h 4876800"/>
                  <a:gd name="connsiteX115" fmla="*/ 4552950 w 4876800"/>
                  <a:gd name="connsiteY115" fmla="*/ 3024864 h 4876800"/>
                  <a:gd name="connsiteX116" fmla="*/ 4457700 w 4876800"/>
                  <a:gd name="connsiteY116" fmla="*/ 2929614 h 4876800"/>
                  <a:gd name="connsiteX117" fmla="*/ 4457700 w 4876800"/>
                  <a:gd name="connsiteY117" fmla="*/ 2834364 h 4876800"/>
                  <a:gd name="connsiteX118" fmla="*/ 4552950 w 4876800"/>
                  <a:gd name="connsiteY118" fmla="*/ 2739114 h 4876800"/>
                  <a:gd name="connsiteX119" fmla="*/ 323850 w 4876800"/>
                  <a:gd name="connsiteY119" fmla="*/ 2739114 h 4876800"/>
                  <a:gd name="connsiteX120" fmla="*/ 419100 w 4876800"/>
                  <a:gd name="connsiteY120" fmla="*/ 2834364 h 4876800"/>
                  <a:gd name="connsiteX121" fmla="*/ 419100 w 4876800"/>
                  <a:gd name="connsiteY121" fmla="*/ 2929614 h 4876800"/>
                  <a:gd name="connsiteX122" fmla="*/ 323850 w 4876800"/>
                  <a:gd name="connsiteY122" fmla="*/ 3024864 h 4876800"/>
                  <a:gd name="connsiteX123" fmla="*/ 228600 w 4876800"/>
                  <a:gd name="connsiteY123" fmla="*/ 2929614 h 4876800"/>
                  <a:gd name="connsiteX124" fmla="*/ 228600 w 4876800"/>
                  <a:gd name="connsiteY124" fmla="*/ 2834364 h 4876800"/>
                  <a:gd name="connsiteX125" fmla="*/ 323850 w 4876800"/>
                  <a:gd name="connsiteY125" fmla="*/ 2739114 h 4876800"/>
                  <a:gd name="connsiteX126" fmla="*/ 4552950 w 4876800"/>
                  <a:gd name="connsiteY126" fmla="*/ 2262864 h 4876800"/>
                  <a:gd name="connsiteX127" fmla="*/ 4648200 w 4876800"/>
                  <a:gd name="connsiteY127" fmla="*/ 2358114 h 4876800"/>
                  <a:gd name="connsiteX128" fmla="*/ 4648200 w 4876800"/>
                  <a:gd name="connsiteY128" fmla="*/ 2453364 h 4876800"/>
                  <a:gd name="connsiteX129" fmla="*/ 4552950 w 4876800"/>
                  <a:gd name="connsiteY129" fmla="*/ 2548614 h 4876800"/>
                  <a:gd name="connsiteX130" fmla="*/ 4457700 w 4876800"/>
                  <a:gd name="connsiteY130" fmla="*/ 2453364 h 4876800"/>
                  <a:gd name="connsiteX131" fmla="*/ 4457700 w 4876800"/>
                  <a:gd name="connsiteY131" fmla="*/ 2358114 h 4876800"/>
                  <a:gd name="connsiteX132" fmla="*/ 4552950 w 4876800"/>
                  <a:gd name="connsiteY132" fmla="*/ 2262864 h 4876800"/>
                  <a:gd name="connsiteX133" fmla="*/ 323850 w 4876800"/>
                  <a:gd name="connsiteY133" fmla="*/ 2262864 h 4876800"/>
                  <a:gd name="connsiteX134" fmla="*/ 419100 w 4876800"/>
                  <a:gd name="connsiteY134" fmla="*/ 2358114 h 4876800"/>
                  <a:gd name="connsiteX135" fmla="*/ 419100 w 4876800"/>
                  <a:gd name="connsiteY135" fmla="*/ 2453364 h 4876800"/>
                  <a:gd name="connsiteX136" fmla="*/ 323850 w 4876800"/>
                  <a:gd name="connsiteY136" fmla="*/ 2548614 h 4876800"/>
                  <a:gd name="connsiteX137" fmla="*/ 228600 w 4876800"/>
                  <a:gd name="connsiteY137" fmla="*/ 2453364 h 4876800"/>
                  <a:gd name="connsiteX138" fmla="*/ 228600 w 4876800"/>
                  <a:gd name="connsiteY138" fmla="*/ 2358114 h 4876800"/>
                  <a:gd name="connsiteX139" fmla="*/ 323850 w 4876800"/>
                  <a:gd name="connsiteY139" fmla="*/ 2262864 h 4876800"/>
                  <a:gd name="connsiteX140" fmla="*/ 1449039 w 4876800"/>
                  <a:gd name="connsiteY140" fmla="*/ 2047875 h 4876800"/>
                  <a:gd name="connsiteX141" fmla="*/ 1516380 w 4876800"/>
                  <a:gd name="connsiteY141" fmla="*/ 2075783 h 4876800"/>
                  <a:gd name="connsiteX142" fmla="*/ 1544289 w 4876800"/>
                  <a:gd name="connsiteY142" fmla="*/ 2143125 h 4876800"/>
                  <a:gd name="connsiteX143" fmla="*/ 1516380 w 4876800"/>
                  <a:gd name="connsiteY143" fmla="*/ 2210467 h 4876800"/>
                  <a:gd name="connsiteX144" fmla="*/ 1449039 w 4876800"/>
                  <a:gd name="connsiteY144" fmla="*/ 2238375 h 4876800"/>
                  <a:gd name="connsiteX145" fmla="*/ 1381697 w 4876800"/>
                  <a:gd name="connsiteY145" fmla="*/ 2210467 h 4876800"/>
                  <a:gd name="connsiteX146" fmla="*/ 1353789 w 4876800"/>
                  <a:gd name="connsiteY146" fmla="*/ 2143125 h 4876800"/>
                  <a:gd name="connsiteX147" fmla="*/ 1381697 w 4876800"/>
                  <a:gd name="connsiteY147" fmla="*/ 2075783 h 4876800"/>
                  <a:gd name="connsiteX148" fmla="*/ 1449039 w 4876800"/>
                  <a:gd name="connsiteY148" fmla="*/ 2047875 h 4876800"/>
                  <a:gd name="connsiteX149" fmla="*/ 4552950 w 4876800"/>
                  <a:gd name="connsiteY149" fmla="*/ 1786614 h 4876800"/>
                  <a:gd name="connsiteX150" fmla="*/ 4648200 w 4876800"/>
                  <a:gd name="connsiteY150" fmla="*/ 1881864 h 4876800"/>
                  <a:gd name="connsiteX151" fmla="*/ 4648200 w 4876800"/>
                  <a:gd name="connsiteY151" fmla="*/ 1977114 h 4876800"/>
                  <a:gd name="connsiteX152" fmla="*/ 4552950 w 4876800"/>
                  <a:gd name="connsiteY152" fmla="*/ 2072364 h 4876800"/>
                  <a:gd name="connsiteX153" fmla="*/ 4457700 w 4876800"/>
                  <a:gd name="connsiteY153" fmla="*/ 1977114 h 4876800"/>
                  <a:gd name="connsiteX154" fmla="*/ 4457700 w 4876800"/>
                  <a:gd name="connsiteY154" fmla="*/ 1881864 h 4876800"/>
                  <a:gd name="connsiteX155" fmla="*/ 4552950 w 4876800"/>
                  <a:gd name="connsiteY155" fmla="*/ 1786614 h 4876800"/>
                  <a:gd name="connsiteX156" fmla="*/ 323850 w 4876800"/>
                  <a:gd name="connsiteY156" fmla="*/ 1786614 h 4876800"/>
                  <a:gd name="connsiteX157" fmla="*/ 419100 w 4876800"/>
                  <a:gd name="connsiteY157" fmla="*/ 1881864 h 4876800"/>
                  <a:gd name="connsiteX158" fmla="*/ 419100 w 4876800"/>
                  <a:gd name="connsiteY158" fmla="*/ 1977114 h 4876800"/>
                  <a:gd name="connsiteX159" fmla="*/ 323850 w 4876800"/>
                  <a:gd name="connsiteY159" fmla="*/ 2072364 h 4876800"/>
                  <a:gd name="connsiteX160" fmla="*/ 228600 w 4876800"/>
                  <a:gd name="connsiteY160" fmla="*/ 1977114 h 4876800"/>
                  <a:gd name="connsiteX161" fmla="*/ 228600 w 4876800"/>
                  <a:gd name="connsiteY161" fmla="*/ 1881864 h 4876800"/>
                  <a:gd name="connsiteX162" fmla="*/ 323850 w 4876800"/>
                  <a:gd name="connsiteY162" fmla="*/ 1786614 h 4876800"/>
                  <a:gd name="connsiteX163" fmla="*/ 2438391 w 4876800"/>
                  <a:gd name="connsiteY163" fmla="*/ 1624670 h 4876800"/>
                  <a:gd name="connsiteX164" fmla="*/ 3252131 w 4876800"/>
                  <a:gd name="connsiteY164" fmla="*/ 2438410 h 4876800"/>
                  <a:gd name="connsiteX165" fmla="*/ 2817533 w 4876800"/>
                  <a:gd name="connsiteY165" fmla="*/ 3158576 h 4876800"/>
                  <a:gd name="connsiteX166" fmla="*/ 2773185 w 4876800"/>
                  <a:gd name="connsiteY166" fmla="*/ 3169596 h 4876800"/>
                  <a:gd name="connsiteX167" fmla="*/ 2688851 w 4876800"/>
                  <a:gd name="connsiteY167" fmla="*/ 3118761 h 4876800"/>
                  <a:gd name="connsiteX168" fmla="*/ 2728665 w 4876800"/>
                  <a:gd name="connsiteY168" fmla="*/ 2990079 h 4876800"/>
                  <a:gd name="connsiteX169" fmla="*/ 3061631 w 4876800"/>
                  <a:gd name="connsiteY169" fmla="*/ 2438410 h 4876800"/>
                  <a:gd name="connsiteX170" fmla="*/ 2438391 w 4876800"/>
                  <a:gd name="connsiteY170" fmla="*/ 1815170 h 4876800"/>
                  <a:gd name="connsiteX171" fmla="*/ 2343141 w 4876800"/>
                  <a:gd name="connsiteY171" fmla="*/ 1719920 h 4876800"/>
                  <a:gd name="connsiteX172" fmla="*/ 2438391 w 4876800"/>
                  <a:gd name="connsiteY172" fmla="*/ 1624670 h 4876800"/>
                  <a:gd name="connsiteX173" fmla="*/ 4552950 w 4876800"/>
                  <a:gd name="connsiteY173" fmla="*/ 1310364 h 4876800"/>
                  <a:gd name="connsiteX174" fmla="*/ 4648200 w 4876800"/>
                  <a:gd name="connsiteY174" fmla="*/ 1405614 h 4876800"/>
                  <a:gd name="connsiteX175" fmla="*/ 4648200 w 4876800"/>
                  <a:gd name="connsiteY175" fmla="*/ 1500864 h 4876800"/>
                  <a:gd name="connsiteX176" fmla="*/ 4552950 w 4876800"/>
                  <a:gd name="connsiteY176" fmla="*/ 1596114 h 4876800"/>
                  <a:gd name="connsiteX177" fmla="*/ 4457700 w 4876800"/>
                  <a:gd name="connsiteY177" fmla="*/ 1500864 h 4876800"/>
                  <a:gd name="connsiteX178" fmla="*/ 4457700 w 4876800"/>
                  <a:gd name="connsiteY178" fmla="*/ 1405614 h 4876800"/>
                  <a:gd name="connsiteX179" fmla="*/ 4552950 w 4876800"/>
                  <a:gd name="connsiteY179" fmla="*/ 1310364 h 4876800"/>
                  <a:gd name="connsiteX180" fmla="*/ 323850 w 4876800"/>
                  <a:gd name="connsiteY180" fmla="*/ 1310364 h 4876800"/>
                  <a:gd name="connsiteX181" fmla="*/ 419100 w 4876800"/>
                  <a:gd name="connsiteY181" fmla="*/ 1405614 h 4876800"/>
                  <a:gd name="connsiteX182" fmla="*/ 419100 w 4876800"/>
                  <a:gd name="connsiteY182" fmla="*/ 1500864 h 4876800"/>
                  <a:gd name="connsiteX183" fmla="*/ 323850 w 4876800"/>
                  <a:gd name="connsiteY183" fmla="*/ 1596114 h 4876800"/>
                  <a:gd name="connsiteX184" fmla="*/ 228600 w 4876800"/>
                  <a:gd name="connsiteY184" fmla="*/ 1500864 h 4876800"/>
                  <a:gd name="connsiteX185" fmla="*/ 228600 w 4876800"/>
                  <a:gd name="connsiteY185" fmla="*/ 1405614 h 4876800"/>
                  <a:gd name="connsiteX186" fmla="*/ 323850 w 4876800"/>
                  <a:gd name="connsiteY186" fmla="*/ 1310364 h 4876800"/>
                  <a:gd name="connsiteX187" fmla="*/ 4552950 w 4876800"/>
                  <a:gd name="connsiteY187" fmla="*/ 914638 h 4876800"/>
                  <a:gd name="connsiteX188" fmla="*/ 4648200 w 4876800"/>
                  <a:gd name="connsiteY188" fmla="*/ 1009888 h 4876800"/>
                  <a:gd name="connsiteX189" fmla="*/ 4648200 w 4876800"/>
                  <a:gd name="connsiteY189" fmla="*/ 1024613 h 4876800"/>
                  <a:gd name="connsiteX190" fmla="*/ 4552950 w 4876800"/>
                  <a:gd name="connsiteY190" fmla="*/ 1119863 h 4876800"/>
                  <a:gd name="connsiteX191" fmla="*/ 4457700 w 4876800"/>
                  <a:gd name="connsiteY191" fmla="*/ 1024613 h 4876800"/>
                  <a:gd name="connsiteX192" fmla="*/ 4457700 w 4876800"/>
                  <a:gd name="connsiteY192" fmla="*/ 1009888 h 4876800"/>
                  <a:gd name="connsiteX193" fmla="*/ 4552950 w 4876800"/>
                  <a:gd name="connsiteY193" fmla="*/ 914638 h 4876800"/>
                  <a:gd name="connsiteX194" fmla="*/ 323850 w 4876800"/>
                  <a:gd name="connsiteY194" fmla="*/ 914638 h 4876800"/>
                  <a:gd name="connsiteX195" fmla="*/ 419100 w 4876800"/>
                  <a:gd name="connsiteY195" fmla="*/ 1009888 h 4876800"/>
                  <a:gd name="connsiteX196" fmla="*/ 419100 w 4876800"/>
                  <a:gd name="connsiteY196" fmla="*/ 1024613 h 4876800"/>
                  <a:gd name="connsiteX197" fmla="*/ 323850 w 4876800"/>
                  <a:gd name="connsiteY197" fmla="*/ 1119863 h 4876800"/>
                  <a:gd name="connsiteX198" fmla="*/ 228600 w 4876800"/>
                  <a:gd name="connsiteY198" fmla="*/ 1024613 h 4876800"/>
                  <a:gd name="connsiteX199" fmla="*/ 228600 w 4876800"/>
                  <a:gd name="connsiteY199" fmla="*/ 1009888 h 4876800"/>
                  <a:gd name="connsiteX200" fmla="*/ 323850 w 4876800"/>
                  <a:gd name="connsiteY200" fmla="*/ 914638 h 4876800"/>
                  <a:gd name="connsiteX201" fmla="*/ 1557870 w 4876800"/>
                  <a:gd name="connsiteY201" fmla="*/ 811225 h 4876800"/>
                  <a:gd name="connsiteX202" fmla="*/ 1544259 w 4876800"/>
                  <a:gd name="connsiteY202" fmla="*/ 824836 h 4876800"/>
                  <a:gd name="connsiteX203" fmla="*/ 1544259 w 4876800"/>
                  <a:gd name="connsiteY203" fmla="*/ 1208551 h 4876800"/>
                  <a:gd name="connsiteX204" fmla="*/ 1544259 w 4876800"/>
                  <a:gd name="connsiteY204" fmla="*/ 1208560 h 4876800"/>
                  <a:gd name="connsiteX205" fmla="*/ 1963369 w 4876800"/>
                  <a:gd name="connsiteY205" fmla="*/ 1208560 h 4876800"/>
                  <a:gd name="connsiteX206" fmla="*/ 1963369 w 4876800"/>
                  <a:gd name="connsiteY206" fmla="*/ 824836 h 4876800"/>
                  <a:gd name="connsiteX207" fmla="*/ 1949758 w 4876800"/>
                  <a:gd name="connsiteY207" fmla="*/ 811225 h 4876800"/>
                  <a:gd name="connsiteX208" fmla="*/ 2438400 w 4876800"/>
                  <a:gd name="connsiteY208" fmla="*/ 666693 h 4876800"/>
                  <a:gd name="connsiteX209" fmla="*/ 2736542 w 4876800"/>
                  <a:gd name="connsiteY209" fmla="*/ 666693 h 4876800"/>
                  <a:gd name="connsiteX210" fmla="*/ 2830611 w 4876800"/>
                  <a:gd name="connsiteY210" fmla="*/ 746960 h 4876800"/>
                  <a:gd name="connsiteX211" fmla="*/ 2868253 w 4876800"/>
                  <a:gd name="connsiteY211" fmla="*/ 983409 h 4876800"/>
                  <a:gd name="connsiteX212" fmla="*/ 3162290 w 4876800"/>
                  <a:gd name="connsiteY212" fmla="*/ 1105071 h 4876800"/>
                  <a:gd name="connsiteX213" fmla="*/ 3356000 w 4876800"/>
                  <a:gd name="connsiteY213" fmla="*/ 964359 h 4876800"/>
                  <a:gd name="connsiteX214" fmla="*/ 3479301 w 4876800"/>
                  <a:gd name="connsiteY214" fmla="*/ 974045 h 4876800"/>
                  <a:gd name="connsiteX215" fmla="*/ 3901973 w 4876800"/>
                  <a:gd name="connsiteY215" fmla="*/ 1396422 h 4876800"/>
                  <a:gd name="connsiteX216" fmla="*/ 3911746 w 4876800"/>
                  <a:gd name="connsiteY216" fmla="*/ 1519723 h 4876800"/>
                  <a:gd name="connsiteX217" fmla="*/ 3771109 w 4876800"/>
                  <a:gd name="connsiteY217" fmla="*/ 1713614 h 4876800"/>
                  <a:gd name="connsiteX218" fmla="*/ 3892944 w 4876800"/>
                  <a:gd name="connsiteY218" fmla="*/ 2007432 h 4876800"/>
                  <a:gd name="connsiteX219" fmla="*/ 4129516 w 4876800"/>
                  <a:gd name="connsiteY219" fmla="*/ 2044913 h 4876800"/>
                  <a:gd name="connsiteX220" fmla="*/ 4209888 w 4876800"/>
                  <a:gd name="connsiteY220" fmla="*/ 2138953 h 4876800"/>
                  <a:gd name="connsiteX221" fmla="*/ 4210136 w 4876800"/>
                  <a:gd name="connsiteY221" fmla="*/ 2736494 h 4876800"/>
                  <a:gd name="connsiteX222" fmla="*/ 4129859 w 4876800"/>
                  <a:gd name="connsiteY222" fmla="*/ 2830601 h 4876800"/>
                  <a:gd name="connsiteX223" fmla="*/ 3893420 w 4876800"/>
                  <a:gd name="connsiteY223" fmla="*/ 2868244 h 4876800"/>
                  <a:gd name="connsiteX224" fmla="*/ 3771747 w 4876800"/>
                  <a:gd name="connsiteY224" fmla="*/ 3162281 h 4876800"/>
                  <a:gd name="connsiteX225" fmla="*/ 3912470 w 4876800"/>
                  <a:gd name="connsiteY225" fmla="*/ 3355991 h 4876800"/>
                  <a:gd name="connsiteX226" fmla="*/ 3902773 w 4876800"/>
                  <a:gd name="connsiteY226" fmla="*/ 3479292 h 4876800"/>
                  <a:gd name="connsiteX227" fmla="*/ 3480397 w 4876800"/>
                  <a:gd name="connsiteY227" fmla="*/ 3901954 h 4876800"/>
                  <a:gd name="connsiteX228" fmla="*/ 3357105 w 4876800"/>
                  <a:gd name="connsiteY228" fmla="*/ 3911727 h 4876800"/>
                  <a:gd name="connsiteX229" fmla="*/ 3163214 w 4876800"/>
                  <a:gd name="connsiteY229" fmla="*/ 3771090 h 4876800"/>
                  <a:gd name="connsiteX230" fmla="*/ 2869387 w 4876800"/>
                  <a:gd name="connsiteY230" fmla="*/ 3892925 h 4876800"/>
                  <a:gd name="connsiteX231" fmla="*/ 2831897 w 4876800"/>
                  <a:gd name="connsiteY231" fmla="*/ 4129630 h 4876800"/>
                  <a:gd name="connsiteX232" fmla="*/ 2737818 w 4876800"/>
                  <a:gd name="connsiteY232" fmla="*/ 4209983 h 4876800"/>
                  <a:gd name="connsiteX233" fmla="*/ 2438400 w 4876800"/>
                  <a:gd name="connsiteY233" fmla="*/ 4209983 h 4876800"/>
                  <a:gd name="connsiteX234" fmla="*/ 2343150 w 4876800"/>
                  <a:gd name="connsiteY234" fmla="*/ 4114733 h 4876800"/>
                  <a:gd name="connsiteX235" fmla="*/ 2438400 w 4876800"/>
                  <a:gd name="connsiteY235" fmla="*/ 4019483 h 4876800"/>
                  <a:gd name="connsiteX236" fmla="*/ 2656465 w 4876800"/>
                  <a:gd name="connsiteY236" fmla="*/ 4019483 h 4876800"/>
                  <a:gd name="connsiteX237" fmla="*/ 2689574 w 4876800"/>
                  <a:gd name="connsiteY237" fmla="*/ 3810476 h 4876800"/>
                  <a:gd name="connsiteX238" fmla="*/ 2747172 w 4876800"/>
                  <a:gd name="connsiteY238" fmla="*/ 3737391 h 4876800"/>
                  <a:gd name="connsiteX239" fmla="*/ 3139488 w 4876800"/>
                  <a:gd name="connsiteY239" fmla="*/ 3574713 h 4876800"/>
                  <a:gd name="connsiteX240" fmla="*/ 3231889 w 4876800"/>
                  <a:gd name="connsiteY240" fmla="*/ 3585601 h 4876800"/>
                  <a:gd name="connsiteX241" fmla="*/ 3403130 w 4876800"/>
                  <a:gd name="connsiteY241" fmla="*/ 3709788 h 4876800"/>
                  <a:gd name="connsiteX242" fmla="*/ 3710540 w 4876800"/>
                  <a:gd name="connsiteY242" fmla="*/ 3402159 h 4876800"/>
                  <a:gd name="connsiteX243" fmla="*/ 3586277 w 4876800"/>
                  <a:gd name="connsiteY243" fmla="*/ 3231109 h 4876800"/>
                  <a:gd name="connsiteX244" fmla="*/ 3575332 w 4876800"/>
                  <a:gd name="connsiteY244" fmla="*/ 3138716 h 4876800"/>
                  <a:gd name="connsiteX245" fmla="*/ 3737772 w 4876800"/>
                  <a:gd name="connsiteY245" fmla="*/ 2746153 h 4876800"/>
                  <a:gd name="connsiteX246" fmla="*/ 3810809 w 4876800"/>
                  <a:gd name="connsiteY246" fmla="*/ 2688498 h 4876800"/>
                  <a:gd name="connsiteX247" fmla="*/ 4019597 w 4876800"/>
                  <a:gd name="connsiteY247" fmla="*/ 2655256 h 4876800"/>
                  <a:gd name="connsiteX248" fmla="*/ 4019416 w 4876800"/>
                  <a:gd name="connsiteY248" fmla="*/ 2220344 h 4876800"/>
                  <a:gd name="connsiteX249" fmla="*/ 3810495 w 4876800"/>
                  <a:gd name="connsiteY249" fmla="*/ 2187245 h 4876800"/>
                  <a:gd name="connsiteX250" fmla="*/ 3737410 w 4876800"/>
                  <a:gd name="connsiteY250" fmla="*/ 2129657 h 4876800"/>
                  <a:gd name="connsiteX251" fmla="*/ 3574723 w 4876800"/>
                  <a:gd name="connsiteY251" fmla="*/ 1737341 h 4876800"/>
                  <a:gd name="connsiteX252" fmla="*/ 3585610 w 4876800"/>
                  <a:gd name="connsiteY252" fmla="*/ 1644929 h 4876800"/>
                  <a:gd name="connsiteX253" fmla="*/ 3709806 w 4876800"/>
                  <a:gd name="connsiteY253" fmla="*/ 1473698 h 4876800"/>
                  <a:gd name="connsiteX254" fmla="*/ 3402177 w 4876800"/>
                  <a:gd name="connsiteY254" fmla="*/ 1166279 h 4876800"/>
                  <a:gd name="connsiteX255" fmla="*/ 3231118 w 4876800"/>
                  <a:gd name="connsiteY255" fmla="*/ 1290533 h 4876800"/>
                  <a:gd name="connsiteX256" fmla="*/ 3138725 w 4876800"/>
                  <a:gd name="connsiteY256" fmla="*/ 1301486 h 4876800"/>
                  <a:gd name="connsiteX257" fmla="*/ 2746162 w 4876800"/>
                  <a:gd name="connsiteY257" fmla="*/ 1139057 h 4876800"/>
                  <a:gd name="connsiteX258" fmla="*/ 2688507 w 4876800"/>
                  <a:gd name="connsiteY258" fmla="*/ 1066019 h 4876800"/>
                  <a:gd name="connsiteX259" fmla="*/ 2655265 w 4876800"/>
                  <a:gd name="connsiteY259" fmla="*/ 857193 h 4876800"/>
                  <a:gd name="connsiteX260" fmla="*/ 2438400 w 4876800"/>
                  <a:gd name="connsiteY260" fmla="*/ 857193 h 4876800"/>
                  <a:gd name="connsiteX261" fmla="*/ 2343150 w 4876800"/>
                  <a:gd name="connsiteY261" fmla="*/ 761943 h 4876800"/>
                  <a:gd name="connsiteX262" fmla="*/ 2438400 w 4876800"/>
                  <a:gd name="connsiteY262" fmla="*/ 666693 h 4876800"/>
                  <a:gd name="connsiteX263" fmla="*/ 1557861 w 4876800"/>
                  <a:gd name="connsiteY263" fmla="*/ 620725 h 4876800"/>
                  <a:gd name="connsiteX264" fmla="*/ 1949748 w 4876800"/>
                  <a:gd name="connsiteY264" fmla="*/ 620725 h 4876800"/>
                  <a:gd name="connsiteX265" fmla="*/ 2153850 w 4876800"/>
                  <a:gd name="connsiteY265" fmla="*/ 824836 h 4876800"/>
                  <a:gd name="connsiteX266" fmla="*/ 2153850 w 4876800"/>
                  <a:gd name="connsiteY266" fmla="*/ 3418056 h 4876800"/>
                  <a:gd name="connsiteX267" fmla="*/ 2145858 w 4876800"/>
                  <a:gd name="connsiteY267" fmla="*/ 3456232 h 4876800"/>
                  <a:gd name="connsiteX268" fmla="*/ 1841058 w 4876800"/>
                  <a:gd name="connsiteY268" fmla="*/ 4152919 h 4876800"/>
                  <a:gd name="connsiteX269" fmla="*/ 1753800 w 4876800"/>
                  <a:gd name="connsiteY269" fmla="*/ 4209992 h 4876800"/>
                  <a:gd name="connsiteX270" fmla="*/ 1666541 w 4876800"/>
                  <a:gd name="connsiteY270" fmla="*/ 4152919 h 4876800"/>
                  <a:gd name="connsiteX271" fmla="*/ 1361741 w 4876800"/>
                  <a:gd name="connsiteY271" fmla="*/ 3456232 h 4876800"/>
                  <a:gd name="connsiteX272" fmla="*/ 1353750 w 4876800"/>
                  <a:gd name="connsiteY272" fmla="*/ 3418056 h 4876800"/>
                  <a:gd name="connsiteX273" fmla="*/ 1353750 w 4876800"/>
                  <a:gd name="connsiteY273" fmla="*/ 2514600 h 4876800"/>
                  <a:gd name="connsiteX274" fmla="*/ 1449000 w 4876800"/>
                  <a:gd name="connsiteY274" fmla="*/ 2419350 h 4876800"/>
                  <a:gd name="connsiteX275" fmla="*/ 1544250 w 4876800"/>
                  <a:gd name="connsiteY275" fmla="*/ 2514600 h 4876800"/>
                  <a:gd name="connsiteX276" fmla="*/ 1544250 w 4876800"/>
                  <a:gd name="connsiteY276" fmla="*/ 3322806 h 4876800"/>
                  <a:gd name="connsiteX277" fmla="*/ 1963350 w 4876800"/>
                  <a:gd name="connsiteY277" fmla="*/ 3322806 h 4876800"/>
                  <a:gd name="connsiteX278" fmla="*/ 1963350 w 4876800"/>
                  <a:gd name="connsiteY278" fmla="*/ 1399060 h 4876800"/>
                  <a:gd name="connsiteX279" fmla="*/ 1544250 w 4876800"/>
                  <a:gd name="connsiteY279" fmla="*/ 1399060 h 4876800"/>
                  <a:gd name="connsiteX280" fmla="*/ 1544250 w 4876800"/>
                  <a:gd name="connsiteY280" fmla="*/ 1812931 h 4876800"/>
                  <a:gd name="connsiteX281" fmla="*/ 1449000 w 4876800"/>
                  <a:gd name="connsiteY281" fmla="*/ 1908181 h 4876800"/>
                  <a:gd name="connsiteX282" fmla="*/ 1353750 w 4876800"/>
                  <a:gd name="connsiteY282" fmla="*/ 1812931 h 4876800"/>
                  <a:gd name="connsiteX283" fmla="*/ 1353750 w 4876800"/>
                  <a:gd name="connsiteY283" fmla="*/ 824836 h 4876800"/>
                  <a:gd name="connsiteX284" fmla="*/ 1557861 w 4876800"/>
                  <a:gd name="connsiteY284" fmla="*/ 620725 h 4876800"/>
                  <a:gd name="connsiteX285" fmla="*/ 3859797 w 4876800"/>
                  <a:gd name="connsiteY285" fmla="*/ 236201 h 4876800"/>
                  <a:gd name="connsiteX286" fmla="*/ 3874513 w 4876800"/>
                  <a:gd name="connsiteY286" fmla="*/ 236201 h 4876800"/>
                  <a:gd name="connsiteX287" fmla="*/ 3969763 w 4876800"/>
                  <a:gd name="connsiteY287" fmla="*/ 331451 h 4876800"/>
                  <a:gd name="connsiteX288" fmla="*/ 3874513 w 4876800"/>
                  <a:gd name="connsiteY288" fmla="*/ 426701 h 4876800"/>
                  <a:gd name="connsiteX289" fmla="*/ 3859797 w 4876800"/>
                  <a:gd name="connsiteY289" fmla="*/ 426701 h 4876800"/>
                  <a:gd name="connsiteX290" fmla="*/ 3764547 w 4876800"/>
                  <a:gd name="connsiteY290" fmla="*/ 331451 h 4876800"/>
                  <a:gd name="connsiteX291" fmla="*/ 3859797 w 4876800"/>
                  <a:gd name="connsiteY291" fmla="*/ 236201 h 4876800"/>
                  <a:gd name="connsiteX292" fmla="*/ 3383547 w 4876800"/>
                  <a:gd name="connsiteY292" fmla="*/ 236201 h 4876800"/>
                  <a:gd name="connsiteX293" fmla="*/ 3478797 w 4876800"/>
                  <a:gd name="connsiteY293" fmla="*/ 236201 h 4876800"/>
                  <a:gd name="connsiteX294" fmla="*/ 3574047 w 4876800"/>
                  <a:gd name="connsiteY294" fmla="*/ 331451 h 4876800"/>
                  <a:gd name="connsiteX295" fmla="*/ 3478797 w 4876800"/>
                  <a:gd name="connsiteY295" fmla="*/ 426701 h 4876800"/>
                  <a:gd name="connsiteX296" fmla="*/ 3383547 w 4876800"/>
                  <a:gd name="connsiteY296" fmla="*/ 426701 h 4876800"/>
                  <a:gd name="connsiteX297" fmla="*/ 3288297 w 4876800"/>
                  <a:gd name="connsiteY297" fmla="*/ 331451 h 4876800"/>
                  <a:gd name="connsiteX298" fmla="*/ 3383547 w 4876800"/>
                  <a:gd name="connsiteY298" fmla="*/ 236201 h 4876800"/>
                  <a:gd name="connsiteX299" fmla="*/ 2907297 w 4876800"/>
                  <a:gd name="connsiteY299" fmla="*/ 236201 h 4876800"/>
                  <a:gd name="connsiteX300" fmla="*/ 3002547 w 4876800"/>
                  <a:gd name="connsiteY300" fmla="*/ 236201 h 4876800"/>
                  <a:gd name="connsiteX301" fmla="*/ 3097797 w 4876800"/>
                  <a:gd name="connsiteY301" fmla="*/ 331451 h 4876800"/>
                  <a:gd name="connsiteX302" fmla="*/ 3002547 w 4876800"/>
                  <a:gd name="connsiteY302" fmla="*/ 426701 h 4876800"/>
                  <a:gd name="connsiteX303" fmla="*/ 2907297 w 4876800"/>
                  <a:gd name="connsiteY303" fmla="*/ 426701 h 4876800"/>
                  <a:gd name="connsiteX304" fmla="*/ 2812047 w 4876800"/>
                  <a:gd name="connsiteY304" fmla="*/ 331451 h 4876800"/>
                  <a:gd name="connsiteX305" fmla="*/ 2907297 w 4876800"/>
                  <a:gd name="connsiteY305" fmla="*/ 236201 h 4876800"/>
                  <a:gd name="connsiteX306" fmla="*/ 2431047 w 4876800"/>
                  <a:gd name="connsiteY306" fmla="*/ 236201 h 4876800"/>
                  <a:gd name="connsiteX307" fmla="*/ 2526297 w 4876800"/>
                  <a:gd name="connsiteY307" fmla="*/ 236201 h 4876800"/>
                  <a:gd name="connsiteX308" fmla="*/ 2621547 w 4876800"/>
                  <a:gd name="connsiteY308" fmla="*/ 331451 h 4876800"/>
                  <a:gd name="connsiteX309" fmla="*/ 2526297 w 4876800"/>
                  <a:gd name="connsiteY309" fmla="*/ 426701 h 4876800"/>
                  <a:gd name="connsiteX310" fmla="*/ 2431047 w 4876800"/>
                  <a:gd name="connsiteY310" fmla="*/ 426701 h 4876800"/>
                  <a:gd name="connsiteX311" fmla="*/ 2335797 w 4876800"/>
                  <a:gd name="connsiteY311" fmla="*/ 331451 h 4876800"/>
                  <a:gd name="connsiteX312" fmla="*/ 2431047 w 4876800"/>
                  <a:gd name="connsiteY312" fmla="*/ 236201 h 4876800"/>
                  <a:gd name="connsiteX313" fmla="*/ 1954797 w 4876800"/>
                  <a:gd name="connsiteY313" fmla="*/ 236201 h 4876800"/>
                  <a:gd name="connsiteX314" fmla="*/ 2050047 w 4876800"/>
                  <a:gd name="connsiteY314" fmla="*/ 236201 h 4876800"/>
                  <a:gd name="connsiteX315" fmla="*/ 2145297 w 4876800"/>
                  <a:gd name="connsiteY315" fmla="*/ 331451 h 4876800"/>
                  <a:gd name="connsiteX316" fmla="*/ 2050047 w 4876800"/>
                  <a:gd name="connsiteY316" fmla="*/ 426701 h 4876800"/>
                  <a:gd name="connsiteX317" fmla="*/ 1954797 w 4876800"/>
                  <a:gd name="connsiteY317" fmla="*/ 426701 h 4876800"/>
                  <a:gd name="connsiteX318" fmla="*/ 1859547 w 4876800"/>
                  <a:gd name="connsiteY318" fmla="*/ 331451 h 4876800"/>
                  <a:gd name="connsiteX319" fmla="*/ 1954797 w 4876800"/>
                  <a:gd name="connsiteY319" fmla="*/ 236201 h 4876800"/>
                  <a:gd name="connsiteX320" fmla="*/ 1478547 w 4876800"/>
                  <a:gd name="connsiteY320" fmla="*/ 236201 h 4876800"/>
                  <a:gd name="connsiteX321" fmla="*/ 1573797 w 4876800"/>
                  <a:gd name="connsiteY321" fmla="*/ 236201 h 4876800"/>
                  <a:gd name="connsiteX322" fmla="*/ 1669047 w 4876800"/>
                  <a:gd name="connsiteY322" fmla="*/ 331451 h 4876800"/>
                  <a:gd name="connsiteX323" fmla="*/ 1573797 w 4876800"/>
                  <a:gd name="connsiteY323" fmla="*/ 426701 h 4876800"/>
                  <a:gd name="connsiteX324" fmla="*/ 1478547 w 4876800"/>
                  <a:gd name="connsiteY324" fmla="*/ 426701 h 4876800"/>
                  <a:gd name="connsiteX325" fmla="*/ 1383297 w 4876800"/>
                  <a:gd name="connsiteY325" fmla="*/ 331451 h 4876800"/>
                  <a:gd name="connsiteX326" fmla="*/ 1478547 w 4876800"/>
                  <a:gd name="connsiteY326" fmla="*/ 236201 h 4876800"/>
                  <a:gd name="connsiteX327" fmla="*/ 1002297 w 4876800"/>
                  <a:gd name="connsiteY327" fmla="*/ 236201 h 4876800"/>
                  <a:gd name="connsiteX328" fmla="*/ 1097547 w 4876800"/>
                  <a:gd name="connsiteY328" fmla="*/ 236201 h 4876800"/>
                  <a:gd name="connsiteX329" fmla="*/ 1192797 w 4876800"/>
                  <a:gd name="connsiteY329" fmla="*/ 331451 h 4876800"/>
                  <a:gd name="connsiteX330" fmla="*/ 1097547 w 4876800"/>
                  <a:gd name="connsiteY330" fmla="*/ 426701 h 4876800"/>
                  <a:gd name="connsiteX331" fmla="*/ 1002297 w 4876800"/>
                  <a:gd name="connsiteY331" fmla="*/ 426701 h 4876800"/>
                  <a:gd name="connsiteX332" fmla="*/ 907047 w 4876800"/>
                  <a:gd name="connsiteY332" fmla="*/ 331451 h 4876800"/>
                  <a:gd name="connsiteX333" fmla="*/ 1002297 w 4876800"/>
                  <a:gd name="connsiteY333" fmla="*/ 236201 h 4876800"/>
                  <a:gd name="connsiteX334" fmla="*/ 4419600 w 4876800"/>
                  <a:gd name="connsiteY334" fmla="*/ 190500 h 4876800"/>
                  <a:gd name="connsiteX335" fmla="*/ 4419600 w 4876800"/>
                  <a:gd name="connsiteY335" fmla="*/ 457200 h 4876800"/>
                  <a:gd name="connsiteX336" fmla="*/ 4686300 w 4876800"/>
                  <a:gd name="connsiteY336" fmla="*/ 457200 h 4876800"/>
                  <a:gd name="connsiteX337" fmla="*/ 4686300 w 4876800"/>
                  <a:gd name="connsiteY337" fmla="*/ 190500 h 4876800"/>
                  <a:gd name="connsiteX338" fmla="*/ 190500 w 4876800"/>
                  <a:gd name="connsiteY338" fmla="*/ 190500 h 4876800"/>
                  <a:gd name="connsiteX339" fmla="*/ 190500 w 4876800"/>
                  <a:gd name="connsiteY339" fmla="*/ 457200 h 4876800"/>
                  <a:gd name="connsiteX340" fmla="*/ 457200 w 4876800"/>
                  <a:gd name="connsiteY340" fmla="*/ 457200 h 4876800"/>
                  <a:gd name="connsiteX341" fmla="*/ 457200 w 4876800"/>
                  <a:gd name="connsiteY341" fmla="*/ 190500 h 4876800"/>
                  <a:gd name="connsiteX342" fmla="*/ 4324350 w 4876800"/>
                  <a:gd name="connsiteY342" fmla="*/ 0 h 4876800"/>
                  <a:gd name="connsiteX343" fmla="*/ 4781550 w 4876800"/>
                  <a:gd name="connsiteY343" fmla="*/ 0 h 4876800"/>
                  <a:gd name="connsiteX344" fmla="*/ 4876800 w 4876800"/>
                  <a:gd name="connsiteY344" fmla="*/ 95250 h 4876800"/>
                  <a:gd name="connsiteX345" fmla="*/ 4876800 w 4876800"/>
                  <a:gd name="connsiteY345" fmla="*/ 552450 h 4876800"/>
                  <a:gd name="connsiteX346" fmla="*/ 4781550 w 4876800"/>
                  <a:gd name="connsiteY346" fmla="*/ 647700 h 4876800"/>
                  <a:gd name="connsiteX347" fmla="*/ 4324350 w 4876800"/>
                  <a:gd name="connsiteY347" fmla="*/ 647700 h 4876800"/>
                  <a:gd name="connsiteX348" fmla="*/ 4229100 w 4876800"/>
                  <a:gd name="connsiteY348" fmla="*/ 552450 h 4876800"/>
                  <a:gd name="connsiteX349" fmla="*/ 4229100 w 4876800"/>
                  <a:gd name="connsiteY349" fmla="*/ 95250 h 4876800"/>
                  <a:gd name="connsiteX350" fmla="*/ 4324350 w 4876800"/>
                  <a:gd name="connsiteY350" fmla="*/ 0 h 4876800"/>
                  <a:gd name="connsiteX351" fmla="*/ 95250 w 4876800"/>
                  <a:gd name="connsiteY351" fmla="*/ 0 h 4876800"/>
                  <a:gd name="connsiteX352" fmla="*/ 552450 w 4876800"/>
                  <a:gd name="connsiteY352" fmla="*/ 0 h 4876800"/>
                  <a:gd name="connsiteX353" fmla="*/ 647700 w 4876800"/>
                  <a:gd name="connsiteY353" fmla="*/ 95250 h 4876800"/>
                  <a:gd name="connsiteX354" fmla="*/ 647700 w 4876800"/>
                  <a:gd name="connsiteY354" fmla="*/ 552450 h 4876800"/>
                  <a:gd name="connsiteX355" fmla="*/ 552450 w 4876800"/>
                  <a:gd name="connsiteY355" fmla="*/ 647700 h 4876800"/>
                  <a:gd name="connsiteX356" fmla="*/ 95250 w 4876800"/>
                  <a:gd name="connsiteY356" fmla="*/ 647700 h 4876800"/>
                  <a:gd name="connsiteX357" fmla="*/ 0 w 4876800"/>
                  <a:gd name="connsiteY357" fmla="*/ 552450 h 4876800"/>
                  <a:gd name="connsiteX358" fmla="*/ 0 w 4876800"/>
                  <a:gd name="connsiteY358" fmla="*/ 95250 h 4876800"/>
                  <a:gd name="connsiteX359" fmla="*/ 95250 w 4876800"/>
                  <a:gd name="connsiteY359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</a:cxnLst>
                <a:rect l="l" t="t" r="r" b="b"/>
                <a:pathLst>
                  <a:path w="4876800" h="4876800">
                    <a:moveTo>
                      <a:pt x="3859787" y="4465301"/>
                    </a:moveTo>
                    <a:lnTo>
                      <a:pt x="3874503" y="4465301"/>
                    </a:lnTo>
                    <a:cubicBezTo>
                      <a:pt x="3927110" y="4465301"/>
                      <a:pt x="3969753" y="4507954"/>
                      <a:pt x="3969753" y="4560551"/>
                    </a:cubicBezTo>
                    <a:cubicBezTo>
                      <a:pt x="3969753" y="4613148"/>
                      <a:pt x="3927100" y="4655801"/>
                      <a:pt x="3874503" y="4655801"/>
                    </a:cubicBezTo>
                    <a:lnTo>
                      <a:pt x="3859787" y="4655801"/>
                    </a:lnTo>
                    <a:cubicBezTo>
                      <a:pt x="3807190" y="4655801"/>
                      <a:pt x="3764537" y="4613148"/>
                      <a:pt x="3764537" y="4560551"/>
                    </a:cubicBezTo>
                    <a:cubicBezTo>
                      <a:pt x="3764537" y="4507954"/>
                      <a:pt x="3807190" y="4465301"/>
                      <a:pt x="3859787" y="4465301"/>
                    </a:cubicBezTo>
                    <a:close/>
                    <a:moveTo>
                      <a:pt x="3383547" y="4465301"/>
                    </a:moveTo>
                    <a:lnTo>
                      <a:pt x="3478797" y="4465301"/>
                    </a:lnTo>
                    <a:cubicBezTo>
                      <a:pt x="3531394" y="4465301"/>
                      <a:pt x="3574047" y="4507954"/>
                      <a:pt x="3574047" y="4560551"/>
                    </a:cubicBezTo>
                    <a:cubicBezTo>
                      <a:pt x="3574047" y="4613148"/>
                      <a:pt x="3531394" y="4655801"/>
                      <a:pt x="3478797" y="4655801"/>
                    </a:cubicBezTo>
                    <a:lnTo>
                      <a:pt x="3383547" y="4655801"/>
                    </a:lnTo>
                    <a:cubicBezTo>
                      <a:pt x="3330950" y="4655801"/>
                      <a:pt x="3288297" y="4613148"/>
                      <a:pt x="3288297" y="4560551"/>
                    </a:cubicBezTo>
                    <a:cubicBezTo>
                      <a:pt x="3288297" y="4507954"/>
                      <a:pt x="3330950" y="4465301"/>
                      <a:pt x="3383547" y="4465301"/>
                    </a:cubicBezTo>
                    <a:close/>
                    <a:moveTo>
                      <a:pt x="2907297" y="4465301"/>
                    </a:moveTo>
                    <a:lnTo>
                      <a:pt x="3002547" y="4465301"/>
                    </a:lnTo>
                    <a:cubicBezTo>
                      <a:pt x="3055144" y="4465301"/>
                      <a:pt x="3097797" y="4507954"/>
                      <a:pt x="3097797" y="4560551"/>
                    </a:cubicBezTo>
                    <a:cubicBezTo>
                      <a:pt x="3097797" y="4613148"/>
                      <a:pt x="3055144" y="4655801"/>
                      <a:pt x="3002547" y="4655801"/>
                    </a:cubicBezTo>
                    <a:lnTo>
                      <a:pt x="2907297" y="4655801"/>
                    </a:lnTo>
                    <a:cubicBezTo>
                      <a:pt x="2854700" y="4655801"/>
                      <a:pt x="2812047" y="4613148"/>
                      <a:pt x="2812047" y="4560551"/>
                    </a:cubicBezTo>
                    <a:cubicBezTo>
                      <a:pt x="2812047" y="4507954"/>
                      <a:pt x="2854700" y="4465301"/>
                      <a:pt x="2907297" y="4465301"/>
                    </a:cubicBezTo>
                    <a:close/>
                    <a:moveTo>
                      <a:pt x="2431047" y="4465301"/>
                    </a:moveTo>
                    <a:lnTo>
                      <a:pt x="2526297" y="4465301"/>
                    </a:lnTo>
                    <a:cubicBezTo>
                      <a:pt x="2578894" y="4465301"/>
                      <a:pt x="2621547" y="4507954"/>
                      <a:pt x="2621547" y="4560551"/>
                    </a:cubicBezTo>
                    <a:cubicBezTo>
                      <a:pt x="2621547" y="4613148"/>
                      <a:pt x="2578894" y="4655801"/>
                      <a:pt x="2526297" y="4655801"/>
                    </a:cubicBezTo>
                    <a:lnTo>
                      <a:pt x="2431047" y="4655801"/>
                    </a:lnTo>
                    <a:cubicBezTo>
                      <a:pt x="2378450" y="4655801"/>
                      <a:pt x="2335797" y="4613148"/>
                      <a:pt x="2335797" y="4560551"/>
                    </a:cubicBezTo>
                    <a:cubicBezTo>
                      <a:pt x="2335797" y="4507954"/>
                      <a:pt x="2378450" y="4465301"/>
                      <a:pt x="2431047" y="4465301"/>
                    </a:cubicBezTo>
                    <a:close/>
                    <a:moveTo>
                      <a:pt x="1954797" y="4465301"/>
                    </a:moveTo>
                    <a:lnTo>
                      <a:pt x="2050047" y="4465301"/>
                    </a:lnTo>
                    <a:cubicBezTo>
                      <a:pt x="2102644" y="4465301"/>
                      <a:pt x="2145297" y="4507954"/>
                      <a:pt x="2145297" y="4560551"/>
                    </a:cubicBezTo>
                    <a:cubicBezTo>
                      <a:pt x="2145297" y="4613148"/>
                      <a:pt x="2102644" y="4655801"/>
                      <a:pt x="2050047" y="4655801"/>
                    </a:cubicBezTo>
                    <a:lnTo>
                      <a:pt x="1954797" y="4655801"/>
                    </a:lnTo>
                    <a:cubicBezTo>
                      <a:pt x="1902200" y="4655801"/>
                      <a:pt x="1859547" y="4613148"/>
                      <a:pt x="1859547" y="4560551"/>
                    </a:cubicBezTo>
                    <a:cubicBezTo>
                      <a:pt x="1859547" y="4507954"/>
                      <a:pt x="1902200" y="4465301"/>
                      <a:pt x="1954797" y="4465301"/>
                    </a:cubicBezTo>
                    <a:close/>
                    <a:moveTo>
                      <a:pt x="1478547" y="4465301"/>
                    </a:moveTo>
                    <a:lnTo>
                      <a:pt x="1573797" y="4465301"/>
                    </a:lnTo>
                    <a:cubicBezTo>
                      <a:pt x="1626394" y="4465301"/>
                      <a:pt x="1669047" y="4507954"/>
                      <a:pt x="1669047" y="4560551"/>
                    </a:cubicBezTo>
                    <a:cubicBezTo>
                      <a:pt x="1669047" y="4613148"/>
                      <a:pt x="1626394" y="4655801"/>
                      <a:pt x="1573797" y="4655801"/>
                    </a:cubicBezTo>
                    <a:lnTo>
                      <a:pt x="1478547" y="4655801"/>
                    </a:lnTo>
                    <a:cubicBezTo>
                      <a:pt x="1425950" y="4655801"/>
                      <a:pt x="1383297" y="4613148"/>
                      <a:pt x="1383297" y="4560551"/>
                    </a:cubicBezTo>
                    <a:cubicBezTo>
                      <a:pt x="1383297" y="4507954"/>
                      <a:pt x="1425950" y="4465301"/>
                      <a:pt x="1478547" y="4465301"/>
                    </a:cubicBezTo>
                    <a:close/>
                    <a:moveTo>
                      <a:pt x="1002297" y="4465301"/>
                    </a:moveTo>
                    <a:lnTo>
                      <a:pt x="1097547" y="4465301"/>
                    </a:lnTo>
                    <a:cubicBezTo>
                      <a:pt x="1150144" y="4465301"/>
                      <a:pt x="1192797" y="4507954"/>
                      <a:pt x="1192797" y="4560551"/>
                    </a:cubicBezTo>
                    <a:cubicBezTo>
                      <a:pt x="1192797" y="4613148"/>
                      <a:pt x="1150144" y="4655801"/>
                      <a:pt x="1097547" y="4655801"/>
                    </a:cubicBezTo>
                    <a:lnTo>
                      <a:pt x="1002297" y="4655801"/>
                    </a:lnTo>
                    <a:cubicBezTo>
                      <a:pt x="949700" y="4655801"/>
                      <a:pt x="907047" y="4613148"/>
                      <a:pt x="907047" y="4560551"/>
                    </a:cubicBezTo>
                    <a:cubicBezTo>
                      <a:pt x="907047" y="4507954"/>
                      <a:pt x="949700" y="4465301"/>
                      <a:pt x="1002297" y="4465301"/>
                    </a:cubicBezTo>
                    <a:close/>
                    <a:moveTo>
                      <a:pt x="4419600" y="4419600"/>
                    </a:moveTo>
                    <a:lnTo>
                      <a:pt x="4419600" y="4686300"/>
                    </a:lnTo>
                    <a:lnTo>
                      <a:pt x="4686300" y="4686300"/>
                    </a:lnTo>
                    <a:lnTo>
                      <a:pt x="4686300" y="4419600"/>
                    </a:lnTo>
                    <a:close/>
                    <a:moveTo>
                      <a:pt x="190500" y="4419600"/>
                    </a:moveTo>
                    <a:lnTo>
                      <a:pt x="190500" y="4686300"/>
                    </a:lnTo>
                    <a:lnTo>
                      <a:pt x="457200" y="4686300"/>
                    </a:lnTo>
                    <a:lnTo>
                      <a:pt x="457200" y="4419600"/>
                    </a:lnTo>
                    <a:close/>
                    <a:moveTo>
                      <a:pt x="4324350" y="4229100"/>
                    </a:moveTo>
                    <a:lnTo>
                      <a:pt x="4781550" y="4229100"/>
                    </a:lnTo>
                    <a:cubicBezTo>
                      <a:pt x="4834147" y="4229100"/>
                      <a:pt x="4876800" y="4271753"/>
                      <a:pt x="4876800" y="4324350"/>
                    </a:cubicBezTo>
                    <a:lnTo>
                      <a:pt x="4876800" y="4781550"/>
                    </a:lnTo>
                    <a:cubicBezTo>
                      <a:pt x="4876800" y="4834147"/>
                      <a:pt x="4834147" y="4876800"/>
                      <a:pt x="4781550" y="4876800"/>
                    </a:cubicBezTo>
                    <a:lnTo>
                      <a:pt x="4324350" y="4876800"/>
                    </a:lnTo>
                    <a:cubicBezTo>
                      <a:pt x="4271753" y="4876800"/>
                      <a:pt x="4229100" y="4834147"/>
                      <a:pt x="4229100" y="4781550"/>
                    </a:cubicBezTo>
                    <a:lnTo>
                      <a:pt x="4229100" y="4324350"/>
                    </a:lnTo>
                    <a:cubicBezTo>
                      <a:pt x="4229100" y="4271753"/>
                      <a:pt x="4271753" y="4229100"/>
                      <a:pt x="4324350" y="4229100"/>
                    </a:cubicBezTo>
                    <a:close/>
                    <a:moveTo>
                      <a:pt x="95250" y="4229100"/>
                    </a:moveTo>
                    <a:lnTo>
                      <a:pt x="552450" y="4229100"/>
                    </a:lnTo>
                    <a:cubicBezTo>
                      <a:pt x="605047" y="4229100"/>
                      <a:pt x="647700" y="4271753"/>
                      <a:pt x="647700" y="4324350"/>
                    </a:cubicBezTo>
                    <a:lnTo>
                      <a:pt x="647700" y="4781550"/>
                    </a:lnTo>
                    <a:cubicBezTo>
                      <a:pt x="647700" y="4834147"/>
                      <a:pt x="605047" y="4876800"/>
                      <a:pt x="552450" y="4876800"/>
                    </a:cubicBezTo>
                    <a:lnTo>
                      <a:pt x="95250" y="4876800"/>
                    </a:lnTo>
                    <a:cubicBezTo>
                      <a:pt x="42653" y="4876800"/>
                      <a:pt x="0" y="4834147"/>
                      <a:pt x="0" y="4781550"/>
                    </a:cubicBezTo>
                    <a:lnTo>
                      <a:pt x="0" y="4324350"/>
                    </a:lnTo>
                    <a:cubicBezTo>
                      <a:pt x="0" y="4271753"/>
                      <a:pt x="42653" y="4229100"/>
                      <a:pt x="95250" y="4229100"/>
                    </a:cubicBezTo>
                    <a:close/>
                    <a:moveTo>
                      <a:pt x="4552950" y="3691614"/>
                    </a:moveTo>
                    <a:cubicBezTo>
                      <a:pt x="4605547" y="3691614"/>
                      <a:pt x="4648200" y="3734267"/>
                      <a:pt x="4648200" y="3786864"/>
                    </a:cubicBezTo>
                    <a:lnTo>
                      <a:pt x="4648200" y="3882114"/>
                    </a:lnTo>
                    <a:cubicBezTo>
                      <a:pt x="4648200" y="3934711"/>
                      <a:pt x="4605547" y="3977364"/>
                      <a:pt x="4552950" y="3977364"/>
                    </a:cubicBezTo>
                    <a:cubicBezTo>
                      <a:pt x="4500353" y="3977364"/>
                      <a:pt x="4457700" y="3934711"/>
                      <a:pt x="4457700" y="3882114"/>
                    </a:cubicBezTo>
                    <a:lnTo>
                      <a:pt x="4457700" y="3786864"/>
                    </a:lnTo>
                    <a:cubicBezTo>
                      <a:pt x="4457700" y="3734267"/>
                      <a:pt x="4500353" y="3691614"/>
                      <a:pt x="4552950" y="3691614"/>
                    </a:cubicBezTo>
                    <a:close/>
                    <a:moveTo>
                      <a:pt x="323850" y="3691614"/>
                    </a:moveTo>
                    <a:cubicBezTo>
                      <a:pt x="376447" y="3691614"/>
                      <a:pt x="419100" y="3734267"/>
                      <a:pt x="419100" y="3786864"/>
                    </a:cubicBezTo>
                    <a:lnTo>
                      <a:pt x="419100" y="3882114"/>
                    </a:lnTo>
                    <a:cubicBezTo>
                      <a:pt x="419100" y="3934711"/>
                      <a:pt x="376447" y="3977364"/>
                      <a:pt x="323850" y="3977364"/>
                    </a:cubicBezTo>
                    <a:cubicBezTo>
                      <a:pt x="271253" y="3977364"/>
                      <a:pt x="228600" y="3934711"/>
                      <a:pt x="228600" y="3882114"/>
                    </a:cubicBezTo>
                    <a:lnTo>
                      <a:pt x="228600" y="3786864"/>
                    </a:lnTo>
                    <a:cubicBezTo>
                      <a:pt x="228600" y="3734267"/>
                      <a:pt x="271253" y="3691614"/>
                      <a:pt x="323850" y="3691614"/>
                    </a:cubicBezTo>
                    <a:close/>
                    <a:moveTo>
                      <a:pt x="1594647" y="3513306"/>
                    </a:moveTo>
                    <a:lnTo>
                      <a:pt x="1753809" y="3877094"/>
                    </a:lnTo>
                    <a:lnTo>
                      <a:pt x="1912962" y="3513306"/>
                    </a:lnTo>
                    <a:close/>
                    <a:moveTo>
                      <a:pt x="4552950" y="3215364"/>
                    </a:moveTo>
                    <a:cubicBezTo>
                      <a:pt x="4605547" y="3215364"/>
                      <a:pt x="4648200" y="3258017"/>
                      <a:pt x="4648200" y="3310614"/>
                    </a:cubicBezTo>
                    <a:lnTo>
                      <a:pt x="4648200" y="3405864"/>
                    </a:lnTo>
                    <a:cubicBezTo>
                      <a:pt x="4648200" y="3458461"/>
                      <a:pt x="4605547" y="3501114"/>
                      <a:pt x="4552950" y="3501114"/>
                    </a:cubicBezTo>
                    <a:cubicBezTo>
                      <a:pt x="4500353" y="3501114"/>
                      <a:pt x="4457700" y="3458461"/>
                      <a:pt x="4457700" y="3405864"/>
                    </a:cubicBezTo>
                    <a:lnTo>
                      <a:pt x="4457700" y="3310614"/>
                    </a:lnTo>
                    <a:cubicBezTo>
                      <a:pt x="4457700" y="3258017"/>
                      <a:pt x="4500353" y="3215364"/>
                      <a:pt x="4552950" y="3215364"/>
                    </a:cubicBezTo>
                    <a:close/>
                    <a:moveTo>
                      <a:pt x="323850" y="3215364"/>
                    </a:moveTo>
                    <a:cubicBezTo>
                      <a:pt x="376447" y="3215364"/>
                      <a:pt x="419100" y="3258017"/>
                      <a:pt x="419100" y="3310614"/>
                    </a:cubicBezTo>
                    <a:lnTo>
                      <a:pt x="419100" y="3405864"/>
                    </a:lnTo>
                    <a:cubicBezTo>
                      <a:pt x="419100" y="3458461"/>
                      <a:pt x="376447" y="3501114"/>
                      <a:pt x="323850" y="3501114"/>
                    </a:cubicBezTo>
                    <a:cubicBezTo>
                      <a:pt x="271253" y="3501114"/>
                      <a:pt x="228600" y="3458461"/>
                      <a:pt x="228600" y="3405864"/>
                    </a:cubicBezTo>
                    <a:lnTo>
                      <a:pt x="228600" y="3310614"/>
                    </a:lnTo>
                    <a:cubicBezTo>
                      <a:pt x="228600" y="3258017"/>
                      <a:pt x="271253" y="3215364"/>
                      <a:pt x="323850" y="3215364"/>
                    </a:cubicBezTo>
                    <a:close/>
                    <a:moveTo>
                      <a:pt x="2437524" y="3061639"/>
                    </a:moveTo>
                    <a:cubicBezTo>
                      <a:pt x="2489054" y="3061039"/>
                      <a:pt x="2532317" y="3101340"/>
                      <a:pt x="2534308" y="3153213"/>
                    </a:cubicBezTo>
                    <a:cubicBezTo>
                      <a:pt x="2536337" y="3205791"/>
                      <a:pt x="2495369" y="3250034"/>
                      <a:pt x="2442801" y="3252054"/>
                    </a:cubicBezTo>
                    <a:cubicBezTo>
                      <a:pt x="2441572" y="3252101"/>
                      <a:pt x="2439610" y="3252139"/>
                      <a:pt x="2438391" y="3252139"/>
                    </a:cubicBezTo>
                    <a:cubicBezTo>
                      <a:pt x="2385794" y="3252139"/>
                      <a:pt x="2343141" y="3209486"/>
                      <a:pt x="2343141" y="3156889"/>
                    </a:cubicBezTo>
                    <a:cubicBezTo>
                      <a:pt x="2343141" y="3104568"/>
                      <a:pt x="2385318" y="3062097"/>
                      <a:pt x="2437524" y="3061639"/>
                    </a:cubicBezTo>
                    <a:close/>
                    <a:moveTo>
                      <a:pt x="4552950" y="2739114"/>
                    </a:moveTo>
                    <a:cubicBezTo>
                      <a:pt x="4605547" y="2739114"/>
                      <a:pt x="4648200" y="2781767"/>
                      <a:pt x="4648200" y="2834364"/>
                    </a:cubicBezTo>
                    <a:lnTo>
                      <a:pt x="4648200" y="2929614"/>
                    </a:lnTo>
                    <a:cubicBezTo>
                      <a:pt x="4648200" y="2982211"/>
                      <a:pt x="4605547" y="3024864"/>
                      <a:pt x="4552950" y="3024864"/>
                    </a:cubicBezTo>
                    <a:cubicBezTo>
                      <a:pt x="4500353" y="3024864"/>
                      <a:pt x="4457700" y="2982211"/>
                      <a:pt x="4457700" y="2929614"/>
                    </a:cubicBezTo>
                    <a:lnTo>
                      <a:pt x="4457700" y="2834364"/>
                    </a:lnTo>
                    <a:cubicBezTo>
                      <a:pt x="4457700" y="2781767"/>
                      <a:pt x="4500353" y="2739114"/>
                      <a:pt x="4552950" y="2739114"/>
                    </a:cubicBezTo>
                    <a:close/>
                    <a:moveTo>
                      <a:pt x="323850" y="2739114"/>
                    </a:moveTo>
                    <a:cubicBezTo>
                      <a:pt x="376447" y="2739114"/>
                      <a:pt x="419100" y="2781767"/>
                      <a:pt x="419100" y="2834364"/>
                    </a:cubicBezTo>
                    <a:lnTo>
                      <a:pt x="419100" y="2929614"/>
                    </a:lnTo>
                    <a:cubicBezTo>
                      <a:pt x="419100" y="2982211"/>
                      <a:pt x="376447" y="3024864"/>
                      <a:pt x="323850" y="3024864"/>
                    </a:cubicBezTo>
                    <a:cubicBezTo>
                      <a:pt x="271253" y="3024864"/>
                      <a:pt x="228600" y="2982211"/>
                      <a:pt x="228600" y="2929614"/>
                    </a:cubicBezTo>
                    <a:lnTo>
                      <a:pt x="228600" y="2834364"/>
                    </a:lnTo>
                    <a:cubicBezTo>
                      <a:pt x="228600" y="2781767"/>
                      <a:pt x="271253" y="2739114"/>
                      <a:pt x="323850" y="2739114"/>
                    </a:cubicBezTo>
                    <a:close/>
                    <a:moveTo>
                      <a:pt x="4552950" y="2262864"/>
                    </a:moveTo>
                    <a:cubicBezTo>
                      <a:pt x="4605547" y="2262864"/>
                      <a:pt x="4648200" y="2305507"/>
                      <a:pt x="4648200" y="2358114"/>
                    </a:cubicBezTo>
                    <a:lnTo>
                      <a:pt x="4648200" y="2453364"/>
                    </a:lnTo>
                    <a:cubicBezTo>
                      <a:pt x="4648200" y="2505961"/>
                      <a:pt x="4605547" y="2548614"/>
                      <a:pt x="4552950" y="2548614"/>
                    </a:cubicBezTo>
                    <a:cubicBezTo>
                      <a:pt x="4500353" y="2548614"/>
                      <a:pt x="4457700" y="2505961"/>
                      <a:pt x="4457700" y="2453364"/>
                    </a:cubicBezTo>
                    <a:lnTo>
                      <a:pt x="4457700" y="2358114"/>
                    </a:lnTo>
                    <a:cubicBezTo>
                      <a:pt x="4457700" y="2305507"/>
                      <a:pt x="4500353" y="2262864"/>
                      <a:pt x="4552950" y="2262864"/>
                    </a:cubicBezTo>
                    <a:close/>
                    <a:moveTo>
                      <a:pt x="323850" y="2262864"/>
                    </a:moveTo>
                    <a:cubicBezTo>
                      <a:pt x="376447" y="2262864"/>
                      <a:pt x="419100" y="2305507"/>
                      <a:pt x="419100" y="2358114"/>
                    </a:cubicBezTo>
                    <a:lnTo>
                      <a:pt x="419100" y="2453364"/>
                    </a:lnTo>
                    <a:cubicBezTo>
                      <a:pt x="419100" y="2505961"/>
                      <a:pt x="376447" y="2548614"/>
                      <a:pt x="323850" y="2548614"/>
                    </a:cubicBezTo>
                    <a:cubicBezTo>
                      <a:pt x="271253" y="2548614"/>
                      <a:pt x="228600" y="2505961"/>
                      <a:pt x="228600" y="2453364"/>
                    </a:cubicBezTo>
                    <a:lnTo>
                      <a:pt x="228600" y="2358114"/>
                    </a:lnTo>
                    <a:cubicBezTo>
                      <a:pt x="228600" y="2305507"/>
                      <a:pt x="271253" y="2262864"/>
                      <a:pt x="323850" y="2262864"/>
                    </a:cubicBezTo>
                    <a:close/>
                    <a:moveTo>
                      <a:pt x="1449039" y="2047875"/>
                    </a:moveTo>
                    <a:cubicBezTo>
                      <a:pt x="1474089" y="2047875"/>
                      <a:pt x="1498664" y="2058067"/>
                      <a:pt x="1516380" y="2075783"/>
                    </a:cubicBezTo>
                    <a:cubicBezTo>
                      <a:pt x="1534097" y="2093499"/>
                      <a:pt x="1544289" y="2118074"/>
                      <a:pt x="1544289" y="2143125"/>
                    </a:cubicBezTo>
                    <a:cubicBezTo>
                      <a:pt x="1544289" y="2168176"/>
                      <a:pt x="1534087" y="2192750"/>
                      <a:pt x="1516380" y="2210467"/>
                    </a:cubicBezTo>
                    <a:cubicBezTo>
                      <a:pt x="1498664" y="2228183"/>
                      <a:pt x="1474089" y="2238375"/>
                      <a:pt x="1449039" y="2238375"/>
                    </a:cubicBezTo>
                    <a:cubicBezTo>
                      <a:pt x="1423893" y="2238375"/>
                      <a:pt x="1399413" y="2228183"/>
                      <a:pt x="1381697" y="2210467"/>
                    </a:cubicBezTo>
                    <a:cubicBezTo>
                      <a:pt x="1363885" y="2192750"/>
                      <a:pt x="1353789" y="2168176"/>
                      <a:pt x="1353789" y="2143125"/>
                    </a:cubicBezTo>
                    <a:cubicBezTo>
                      <a:pt x="1353789" y="2117979"/>
                      <a:pt x="1363885" y="2093499"/>
                      <a:pt x="1381697" y="2075783"/>
                    </a:cubicBezTo>
                    <a:cubicBezTo>
                      <a:pt x="1399413" y="2058067"/>
                      <a:pt x="1423893" y="2047875"/>
                      <a:pt x="1449039" y="2047875"/>
                    </a:cubicBezTo>
                    <a:close/>
                    <a:moveTo>
                      <a:pt x="4552950" y="1786614"/>
                    </a:moveTo>
                    <a:cubicBezTo>
                      <a:pt x="4605547" y="1786614"/>
                      <a:pt x="4648200" y="1829257"/>
                      <a:pt x="4648200" y="1881864"/>
                    </a:cubicBezTo>
                    <a:lnTo>
                      <a:pt x="4648200" y="1977114"/>
                    </a:lnTo>
                    <a:cubicBezTo>
                      <a:pt x="4648200" y="2029720"/>
                      <a:pt x="4605547" y="2072364"/>
                      <a:pt x="4552950" y="2072364"/>
                    </a:cubicBezTo>
                    <a:cubicBezTo>
                      <a:pt x="4500353" y="2072364"/>
                      <a:pt x="4457700" y="2029720"/>
                      <a:pt x="4457700" y="1977114"/>
                    </a:cubicBezTo>
                    <a:lnTo>
                      <a:pt x="4457700" y="1881864"/>
                    </a:lnTo>
                    <a:cubicBezTo>
                      <a:pt x="4457700" y="1829257"/>
                      <a:pt x="4500353" y="1786614"/>
                      <a:pt x="4552950" y="1786614"/>
                    </a:cubicBezTo>
                    <a:close/>
                    <a:moveTo>
                      <a:pt x="323850" y="1786614"/>
                    </a:moveTo>
                    <a:cubicBezTo>
                      <a:pt x="376447" y="1786614"/>
                      <a:pt x="419100" y="1829257"/>
                      <a:pt x="419100" y="1881864"/>
                    </a:cubicBezTo>
                    <a:lnTo>
                      <a:pt x="419100" y="1977114"/>
                    </a:lnTo>
                    <a:cubicBezTo>
                      <a:pt x="419100" y="2029720"/>
                      <a:pt x="376447" y="2072364"/>
                      <a:pt x="323850" y="2072364"/>
                    </a:cubicBezTo>
                    <a:cubicBezTo>
                      <a:pt x="271253" y="2072364"/>
                      <a:pt x="228600" y="2029720"/>
                      <a:pt x="228600" y="1977114"/>
                    </a:cubicBezTo>
                    <a:lnTo>
                      <a:pt x="228600" y="1881864"/>
                    </a:lnTo>
                    <a:cubicBezTo>
                      <a:pt x="228600" y="1829257"/>
                      <a:pt x="271253" y="1786614"/>
                      <a:pt x="323850" y="1786614"/>
                    </a:cubicBezTo>
                    <a:close/>
                    <a:moveTo>
                      <a:pt x="2438391" y="1624670"/>
                    </a:moveTo>
                    <a:cubicBezTo>
                      <a:pt x="2887094" y="1624670"/>
                      <a:pt x="3252131" y="1989715"/>
                      <a:pt x="3252131" y="2438410"/>
                    </a:cubicBezTo>
                    <a:cubicBezTo>
                      <a:pt x="3252131" y="2741238"/>
                      <a:pt x="3085605" y="3017187"/>
                      <a:pt x="2817533" y="3158576"/>
                    </a:cubicBezTo>
                    <a:cubicBezTo>
                      <a:pt x="2803370" y="3166053"/>
                      <a:pt x="2788158" y="3169596"/>
                      <a:pt x="2773185" y="3169596"/>
                    </a:cubicBezTo>
                    <a:cubicBezTo>
                      <a:pt x="2738971" y="3169596"/>
                      <a:pt x="2705910" y="3151118"/>
                      <a:pt x="2688851" y="3118761"/>
                    </a:cubicBezTo>
                    <a:cubicBezTo>
                      <a:pt x="2664305" y="3072232"/>
                      <a:pt x="2682135" y="3014615"/>
                      <a:pt x="2728665" y="2990079"/>
                    </a:cubicBezTo>
                    <a:cubicBezTo>
                      <a:pt x="2934043" y="2881751"/>
                      <a:pt x="3061631" y="2670362"/>
                      <a:pt x="3061631" y="2438410"/>
                    </a:cubicBezTo>
                    <a:cubicBezTo>
                      <a:pt x="3061631" y="2094757"/>
                      <a:pt x="2782043" y="1815170"/>
                      <a:pt x="2438391" y="1815170"/>
                    </a:cubicBezTo>
                    <a:cubicBezTo>
                      <a:pt x="2385794" y="1815170"/>
                      <a:pt x="2343141" y="1772526"/>
                      <a:pt x="2343141" y="1719920"/>
                    </a:cubicBezTo>
                    <a:cubicBezTo>
                      <a:pt x="2343141" y="1667313"/>
                      <a:pt x="2385794" y="1624670"/>
                      <a:pt x="2438391" y="1624670"/>
                    </a:cubicBezTo>
                    <a:close/>
                    <a:moveTo>
                      <a:pt x="4552950" y="1310364"/>
                    </a:moveTo>
                    <a:cubicBezTo>
                      <a:pt x="4605547" y="1310364"/>
                      <a:pt x="4648200" y="1353007"/>
                      <a:pt x="4648200" y="1405614"/>
                    </a:cubicBezTo>
                    <a:lnTo>
                      <a:pt x="4648200" y="1500864"/>
                    </a:lnTo>
                    <a:cubicBezTo>
                      <a:pt x="4648200" y="1553470"/>
                      <a:pt x="4605547" y="1596114"/>
                      <a:pt x="4552950" y="1596114"/>
                    </a:cubicBezTo>
                    <a:cubicBezTo>
                      <a:pt x="4500353" y="1596114"/>
                      <a:pt x="4457700" y="1553470"/>
                      <a:pt x="4457700" y="1500864"/>
                    </a:cubicBezTo>
                    <a:lnTo>
                      <a:pt x="4457700" y="1405614"/>
                    </a:lnTo>
                    <a:cubicBezTo>
                      <a:pt x="4457700" y="1353007"/>
                      <a:pt x="4500353" y="1310364"/>
                      <a:pt x="4552950" y="1310364"/>
                    </a:cubicBezTo>
                    <a:close/>
                    <a:moveTo>
                      <a:pt x="323850" y="1310364"/>
                    </a:moveTo>
                    <a:cubicBezTo>
                      <a:pt x="376447" y="1310364"/>
                      <a:pt x="419100" y="1353007"/>
                      <a:pt x="419100" y="1405614"/>
                    </a:cubicBezTo>
                    <a:lnTo>
                      <a:pt x="419100" y="1500864"/>
                    </a:lnTo>
                    <a:cubicBezTo>
                      <a:pt x="419100" y="1553470"/>
                      <a:pt x="376447" y="1596114"/>
                      <a:pt x="323850" y="1596114"/>
                    </a:cubicBezTo>
                    <a:cubicBezTo>
                      <a:pt x="271253" y="1596114"/>
                      <a:pt x="228600" y="1553470"/>
                      <a:pt x="228600" y="1500864"/>
                    </a:cubicBezTo>
                    <a:lnTo>
                      <a:pt x="228600" y="1405614"/>
                    </a:lnTo>
                    <a:cubicBezTo>
                      <a:pt x="228600" y="1353007"/>
                      <a:pt x="271253" y="1310364"/>
                      <a:pt x="323850" y="1310364"/>
                    </a:cubicBezTo>
                    <a:close/>
                    <a:moveTo>
                      <a:pt x="4552950" y="914638"/>
                    </a:moveTo>
                    <a:cubicBezTo>
                      <a:pt x="4605547" y="914638"/>
                      <a:pt x="4648200" y="957281"/>
                      <a:pt x="4648200" y="1009888"/>
                    </a:cubicBezTo>
                    <a:lnTo>
                      <a:pt x="4648200" y="1024613"/>
                    </a:lnTo>
                    <a:cubicBezTo>
                      <a:pt x="4648200" y="1077220"/>
                      <a:pt x="4605547" y="1119863"/>
                      <a:pt x="4552950" y="1119863"/>
                    </a:cubicBezTo>
                    <a:cubicBezTo>
                      <a:pt x="4500353" y="1119863"/>
                      <a:pt x="4457700" y="1077220"/>
                      <a:pt x="4457700" y="1024613"/>
                    </a:cubicBezTo>
                    <a:lnTo>
                      <a:pt x="4457700" y="1009888"/>
                    </a:lnTo>
                    <a:cubicBezTo>
                      <a:pt x="4457700" y="957281"/>
                      <a:pt x="4500353" y="914638"/>
                      <a:pt x="4552950" y="914638"/>
                    </a:cubicBezTo>
                    <a:close/>
                    <a:moveTo>
                      <a:pt x="323850" y="914638"/>
                    </a:moveTo>
                    <a:cubicBezTo>
                      <a:pt x="376447" y="914638"/>
                      <a:pt x="419100" y="957281"/>
                      <a:pt x="419100" y="1009888"/>
                    </a:cubicBezTo>
                    <a:lnTo>
                      <a:pt x="419100" y="1024613"/>
                    </a:lnTo>
                    <a:cubicBezTo>
                      <a:pt x="419100" y="1077220"/>
                      <a:pt x="376447" y="1119863"/>
                      <a:pt x="323850" y="1119863"/>
                    </a:cubicBezTo>
                    <a:cubicBezTo>
                      <a:pt x="271253" y="1119863"/>
                      <a:pt x="228600" y="1077220"/>
                      <a:pt x="228600" y="1024613"/>
                    </a:cubicBezTo>
                    <a:lnTo>
                      <a:pt x="228600" y="1009888"/>
                    </a:lnTo>
                    <a:cubicBezTo>
                      <a:pt x="228600" y="957281"/>
                      <a:pt x="271253" y="914638"/>
                      <a:pt x="323850" y="914638"/>
                    </a:cubicBezTo>
                    <a:close/>
                    <a:moveTo>
                      <a:pt x="1557870" y="811225"/>
                    </a:moveTo>
                    <a:cubicBezTo>
                      <a:pt x="1550365" y="811225"/>
                      <a:pt x="1544259" y="817330"/>
                      <a:pt x="1544259" y="824836"/>
                    </a:cubicBezTo>
                    <a:lnTo>
                      <a:pt x="1544259" y="1208551"/>
                    </a:lnTo>
                    <a:lnTo>
                      <a:pt x="1544259" y="1208560"/>
                    </a:lnTo>
                    <a:lnTo>
                      <a:pt x="1963369" y="1208560"/>
                    </a:lnTo>
                    <a:lnTo>
                      <a:pt x="1963369" y="824836"/>
                    </a:lnTo>
                    <a:cubicBezTo>
                      <a:pt x="1963369" y="817330"/>
                      <a:pt x="1957263" y="811225"/>
                      <a:pt x="1949758" y="811225"/>
                    </a:cubicBezTo>
                    <a:close/>
                    <a:moveTo>
                      <a:pt x="2438400" y="666693"/>
                    </a:moveTo>
                    <a:lnTo>
                      <a:pt x="2736542" y="666693"/>
                    </a:lnTo>
                    <a:cubicBezTo>
                      <a:pt x="2783367" y="666693"/>
                      <a:pt x="2823248" y="700726"/>
                      <a:pt x="2830611" y="746960"/>
                    </a:cubicBezTo>
                    <a:lnTo>
                      <a:pt x="2868253" y="983409"/>
                    </a:lnTo>
                    <a:lnTo>
                      <a:pt x="3162290" y="1105071"/>
                    </a:lnTo>
                    <a:lnTo>
                      <a:pt x="3356000" y="964359"/>
                    </a:lnTo>
                    <a:cubicBezTo>
                      <a:pt x="3393862" y="936831"/>
                      <a:pt x="3446164" y="940927"/>
                      <a:pt x="3479301" y="974045"/>
                    </a:cubicBezTo>
                    <a:lnTo>
                      <a:pt x="3901973" y="1396422"/>
                    </a:lnTo>
                    <a:cubicBezTo>
                      <a:pt x="3935101" y="1429531"/>
                      <a:pt x="3939254" y="1481814"/>
                      <a:pt x="3911746" y="1519723"/>
                    </a:cubicBezTo>
                    <a:lnTo>
                      <a:pt x="3771109" y="1713614"/>
                    </a:lnTo>
                    <a:lnTo>
                      <a:pt x="3892944" y="2007432"/>
                    </a:lnTo>
                    <a:lnTo>
                      <a:pt x="4129516" y="2044913"/>
                    </a:lnTo>
                    <a:cubicBezTo>
                      <a:pt x="4175779" y="2052237"/>
                      <a:pt x="4209850" y="2092119"/>
                      <a:pt x="4209888" y="2138953"/>
                    </a:cubicBezTo>
                    <a:lnTo>
                      <a:pt x="4210136" y="2736494"/>
                    </a:lnTo>
                    <a:cubicBezTo>
                      <a:pt x="4210154" y="2783329"/>
                      <a:pt x="4176112" y="2823239"/>
                      <a:pt x="4129859" y="2830601"/>
                    </a:cubicBezTo>
                    <a:lnTo>
                      <a:pt x="3893420" y="2868244"/>
                    </a:lnTo>
                    <a:lnTo>
                      <a:pt x="3771747" y="3162281"/>
                    </a:lnTo>
                    <a:lnTo>
                      <a:pt x="3912470" y="3355991"/>
                    </a:lnTo>
                    <a:cubicBezTo>
                      <a:pt x="3939988" y="3393872"/>
                      <a:pt x="3935892" y="3446154"/>
                      <a:pt x="3902773" y="3479292"/>
                    </a:cubicBezTo>
                    <a:lnTo>
                      <a:pt x="3480397" y="3901954"/>
                    </a:lnTo>
                    <a:cubicBezTo>
                      <a:pt x="3447297" y="3935092"/>
                      <a:pt x="3395005" y="3939226"/>
                      <a:pt x="3357105" y="3911727"/>
                    </a:cubicBezTo>
                    <a:lnTo>
                      <a:pt x="3163214" y="3771090"/>
                    </a:lnTo>
                    <a:lnTo>
                      <a:pt x="2869387" y="3892925"/>
                    </a:lnTo>
                    <a:lnTo>
                      <a:pt x="2831897" y="4129630"/>
                    </a:lnTo>
                    <a:cubicBezTo>
                      <a:pt x="2824562" y="4175912"/>
                      <a:pt x="2784672" y="4209983"/>
                      <a:pt x="2737818" y="4209983"/>
                    </a:cubicBezTo>
                    <a:lnTo>
                      <a:pt x="2438400" y="4209983"/>
                    </a:lnTo>
                    <a:cubicBezTo>
                      <a:pt x="2385803" y="4209983"/>
                      <a:pt x="2343150" y="4167331"/>
                      <a:pt x="2343150" y="4114733"/>
                    </a:cubicBezTo>
                    <a:cubicBezTo>
                      <a:pt x="2343150" y="4062136"/>
                      <a:pt x="2385803" y="4019483"/>
                      <a:pt x="2438400" y="4019483"/>
                    </a:cubicBezTo>
                    <a:lnTo>
                      <a:pt x="2656465" y="4019483"/>
                    </a:lnTo>
                    <a:lnTo>
                      <a:pt x="2689574" y="3810476"/>
                    </a:lnTo>
                    <a:cubicBezTo>
                      <a:pt x="2694756" y="3777758"/>
                      <a:pt x="2716568" y="3750078"/>
                      <a:pt x="2747172" y="3737391"/>
                    </a:cubicBezTo>
                    <a:lnTo>
                      <a:pt x="3139488" y="3574713"/>
                    </a:lnTo>
                    <a:cubicBezTo>
                      <a:pt x="3170082" y="3562026"/>
                      <a:pt x="3205077" y="3566150"/>
                      <a:pt x="3231889" y="3585601"/>
                    </a:cubicBezTo>
                    <a:lnTo>
                      <a:pt x="3403130" y="3709788"/>
                    </a:lnTo>
                    <a:lnTo>
                      <a:pt x="3710540" y="3402159"/>
                    </a:lnTo>
                    <a:lnTo>
                      <a:pt x="3586277" y="3231109"/>
                    </a:lnTo>
                    <a:cubicBezTo>
                      <a:pt x="3566807" y="3204315"/>
                      <a:pt x="3562664" y="3169320"/>
                      <a:pt x="3575332" y="3138716"/>
                    </a:cubicBezTo>
                    <a:lnTo>
                      <a:pt x="3737772" y="2746153"/>
                    </a:lnTo>
                    <a:cubicBezTo>
                      <a:pt x="3750440" y="2715539"/>
                      <a:pt x="3778091" y="2693708"/>
                      <a:pt x="3810809" y="2688498"/>
                    </a:cubicBezTo>
                    <a:lnTo>
                      <a:pt x="4019597" y="2655256"/>
                    </a:lnTo>
                    <a:lnTo>
                      <a:pt x="4019416" y="2220344"/>
                    </a:lnTo>
                    <a:lnTo>
                      <a:pt x="3810495" y="2187245"/>
                    </a:lnTo>
                    <a:cubicBezTo>
                      <a:pt x="3777767" y="2182063"/>
                      <a:pt x="3750097" y="2160251"/>
                      <a:pt x="3737410" y="2129657"/>
                    </a:cubicBezTo>
                    <a:lnTo>
                      <a:pt x="3574723" y="1737341"/>
                    </a:lnTo>
                    <a:cubicBezTo>
                      <a:pt x="3562036" y="1706737"/>
                      <a:pt x="3566160" y="1671742"/>
                      <a:pt x="3585610" y="1644929"/>
                    </a:cubicBezTo>
                    <a:lnTo>
                      <a:pt x="3709806" y="1473698"/>
                    </a:lnTo>
                    <a:lnTo>
                      <a:pt x="3402177" y="1166279"/>
                    </a:lnTo>
                    <a:lnTo>
                      <a:pt x="3231118" y="1290533"/>
                    </a:lnTo>
                    <a:cubicBezTo>
                      <a:pt x="3204334" y="1310002"/>
                      <a:pt x="3169339" y="1314145"/>
                      <a:pt x="3138725" y="1301486"/>
                    </a:cubicBezTo>
                    <a:lnTo>
                      <a:pt x="2746162" y="1139057"/>
                    </a:lnTo>
                    <a:cubicBezTo>
                      <a:pt x="2715549" y="1126388"/>
                      <a:pt x="2693717" y="1098737"/>
                      <a:pt x="2688507" y="1066019"/>
                    </a:cubicBezTo>
                    <a:lnTo>
                      <a:pt x="2655265" y="857193"/>
                    </a:lnTo>
                    <a:lnTo>
                      <a:pt x="2438400" y="857193"/>
                    </a:lnTo>
                    <a:cubicBezTo>
                      <a:pt x="2385803" y="857193"/>
                      <a:pt x="2343150" y="814549"/>
                      <a:pt x="2343150" y="761943"/>
                    </a:cubicBezTo>
                    <a:cubicBezTo>
                      <a:pt x="2343150" y="709336"/>
                      <a:pt x="2385803" y="666693"/>
                      <a:pt x="2438400" y="666693"/>
                    </a:cubicBezTo>
                    <a:close/>
                    <a:moveTo>
                      <a:pt x="1557861" y="620725"/>
                    </a:moveTo>
                    <a:lnTo>
                      <a:pt x="1949748" y="620725"/>
                    </a:lnTo>
                    <a:cubicBezTo>
                      <a:pt x="2062295" y="620725"/>
                      <a:pt x="2153859" y="712289"/>
                      <a:pt x="2153850" y="824836"/>
                    </a:cubicBezTo>
                    <a:lnTo>
                      <a:pt x="2153850" y="3418056"/>
                    </a:lnTo>
                    <a:cubicBezTo>
                      <a:pt x="2153850" y="3431200"/>
                      <a:pt x="2151135" y="3444192"/>
                      <a:pt x="2145858" y="3456232"/>
                    </a:cubicBezTo>
                    <a:lnTo>
                      <a:pt x="1841058" y="4152919"/>
                    </a:lnTo>
                    <a:cubicBezTo>
                      <a:pt x="1825894" y="4187590"/>
                      <a:pt x="1791643" y="4209992"/>
                      <a:pt x="1753800" y="4209992"/>
                    </a:cubicBezTo>
                    <a:cubicBezTo>
                      <a:pt x="1715957" y="4209992"/>
                      <a:pt x="1681705" y="4187599"/>
                      <a:pt x="1666541" y="4152919"/>
                    </a:cubicBezTo>
                    <a:lnTo>
                      <a:pt x="1361741" y="3456232"/>
                    </a:lnTo>
                    <a:cubicBezTo>
                      <a:pt x="1356464" y="3444192"/>
                      <a:pt x="1353750" y="3431200"/>
                      <a:pt x="1353750" y="3418056"/>
                    </a:cubicBezTo>
                    <a:lnTo>
                      <a:pt x="1353750" y="2514600"/>
                    </a:lnTo>
                    <a:cubicBezTo>
                      <a:pt x="1353750" y="2462003"/>
                      <a:pt x="1396403" y="2419350"/>
                      <a:pt x="1449000" y="2419350"/>
                    </a:cubicBezTo>
                    <a:cubicBezTo>
                      <a:pt x="1501597" y="2419350"/>
                      <a:pt x="1544250" y="2462003"/>
                      <a:pt x="1544250" y="2514600"/>
                    </a:cubicBezTo>
                    <a:lnTo>
                      <a:pt x="1544250" y="3322806"/>
                    </a:lnTo>
                    <a:lnTo>
                      <a:pt x="1963350" y="3322806"/>
                    </a:lnTo>
                    <a:lnTo>
                      <a:pt x="1963350" y="1399060"/>
                    </a:lnTo>
                    <a:lnTo>
                      <a:pt x="1544250" y="1399060"/>
                    </a:lnTo>
                    <a:lnTo>
                      <a:pt x="1544250" y="1812931"/>
                    </a:lnTo>
                    <a:cubicBezTo>
                      <a:pt x="1544250" y="1865537"/>
                      <a:pt x="1501597" y="1908181"/>
                      <a:pt x="1449000" y="1908181"/>
                    </a:cubicBezTo>
                    <a:cubicBezTo>
                      <a:pt x="1396403" y="1908181"/>
                      <a:pt x="1353750" y="1865537"/>
                      <a:pt x="1353750" y="1812931"/>
                    </a:cubicBezTo>
                    <a:lnTo>
                      <a:pt x="1353750" y="824836"/>
                    </a:lnTo>
                    <a:cubicBezTo>
                      <a:pt x="1353750" y="712289"/>
                      <a:pt x="1445323" y="620725"/>
                      <a:pt x="1557861" y="620725"/>
                    </a:cubicBezTo>
                    <a:close/>
                    <a:moveTo>
                      <a:pt x="3859797" y="236201"/>
                    </a:moveTo>
                    <a:lnTo>
                      <a:pt x="3874513" y="236201"/>
                    </a:lnTo>
                    <a:cubicBezTo>
                      <a:pt x="3927110" y="236201"/>
                      <a:pt x="3969763" y="278844"/>
                      <a:pt x="3969763" y="331451"/>
                    </a:cubicBezTo>
                    <a:cubicBezTo>
                      <a:pt x="3969763" y="384057"/>
                      <a:pt x="3927110" y="426701"/>
                      <a:pt x="3874513" y="426701"/>
                    </a:cubicBezTo>
                    <a:lnTo>
                      <a:pt x="3859797" y="426701"/>
                    </a:lnTo>
                    <a:cubicBezTo>
                      <a:pt x="3807190" y="426701"/>
                      <a:pt x="3764547" y="384057"/>
                      <a:pt x="3764547" y="331451"/>
                    </a:cubicBezTo>
                    <a:cubicBezTo>
                      <a:pt x="3764547" y="278844"/>
                      <a:pt x="3807200" y="236201"/>
                      <a:pt x="3859797" y="236201"/>
                    </a:cubicBezTo>
                    <a:close/>
                    <a:moveTo>
                      <a:pt x="3383547" y="236201"/>
                    </a:moveTo>
                    <a:lnTo>
                      <a:pt x="3478797" y="236201"/>
                    </a:lnTo>
                    <a:cubicBezTo>
                      <a:pt x="3531394" y="236201"/>
                      <a:pt x="3574047" y="278844"/>
                      <a:pt x="3574047" y="331451"/>
                    </a:cubicBezTo>
                    <a:cubicBezTo>
                      <a:pt x="3574047" y="384057"/>
                      <a:pt x="3531394" y="426701"/>
                      <a:pt x="3478797" y="426701"/>
                    </a:cubicBezTo>
                    <a:lnTo>
                      <a:pt x="3383547" y="426701"/>
                    </a:lnTo>
                    <a:cubicBezTo>
                      <a:pt x="3330940" y="426701"/>
                      <a:pt x="3288297" y="384057"/>
                      <a:pt x="3288297" y="331451"/>
                    </a:cubicBezTo>
                    <a:cubicBezTo>
                      <a:pt x="3288297" y="278844"/>
                      <a:pt x="3330950" y="236201"/>
                      <a:pt x="3383547" y="236201"/>
                    </a:cubicBezTo>
                    <a:close/>
                    <a:moveTo>
                      <a:pt x="2907297" y="236201"/>
                    </a:moveTo>
                    <a:lnTo>
                      <a:pt x="3002547" y="236201"/>
                    </a:lnTo>
                    <a:cubicBezTo>
                      <a:pt x="3055144" y="236201"/>
                      <a:pt x="3097797" y="278844"/>
                      <a:pt x="3097797" y="331451"/>
                    </a:cubicBezTo>
                    <a:cubicBezTo>
                      <a:pt x="3097797" y="384057"/>
                      <a:pt x="3055144" y="426701"/>
                      <a:pt x="3002547" y="426701"/>
                    </a:cubicBezTo>
                    <a:lnTo>
                      <a:pt x="2907297" y="426701"/>
                    </a:lnTo>
                    <a:cubicBezTo>
                      <a:pt x="2854690" y="426701"/>
                      <a:pt x="2812047" y="384057"/>
                      <a:pt x="2812047" y="331451"/>
                    </a:cubicBezTo>
                    <a:cubicBezTo>
                      <a:pt x="2812047" y="278844"/>
                      <a:pt x="2854700" y="236201"/>
                      <a:pt x="2907297" y="236201"/>
                    </a:cubicBezTo>
                    <a:close/>
                    <a:moveTo>
                      <a:pt x="2431047" y="236201"/>
                    </a:moveTo>
                    <a:lnTo>
                      <a:pt x="2526297" y="236201"/>
                    </a:lnTo>
                    <a:cubicBezTo>
                      <a:pt x="2578894" y="236201"/>
                      <a:pt x="2621547" y="278844"/>
                      <a:pt x="2621547" y="331451"/>
                    </a:cubicBezTo>
                    <a:cubicBezTo>
                      <a:pt x="2621547" y="384057"/>
                      <a:pt x="2578894" y="426701"/>
                      <a:pt x="2526297" y="426701"/>
                    </a:cubicBezTo>
                    <a:lnTo>
                      <a:pt x="2431047" y="426701"/>
                    </a:lnTo>
                    <a:cubicBezTo>
                      <a:pt x="2378440" y="426701"/>
                      <a:pt x="2335797" y="384057"/>
                      <a:pt x="2335797" y="331451"/>
                    </a:cubicBezTo>
                    <a:cubicBezTo>
                      <a:pt x="2335797" y="278844"/>
                      <a:pt x="2378450" y="236201"/>
                      <a:pt x="2431047" y="236201"/>
                    </a:cubicBezTo>
                    <a:close/>
                    <a:moveTo>
                      <a:pt x="1954797" y="236201"/>
                    </a:moveTo>
                    <a:lnTo>
                      <a:pt x="2050047" y="236201"/>
                    </a:lnTo>
                    <a:cubicBezTo>
                      <a:pt x="2102644" y="236201"/>
                      <a:pt x="2145297" y="278844"/>
                      <a:pt x="2145297" y="331451"/>
                    </a:cubicBezTo>
                    <a:cubicBezTo>
                      <a:pt x="2145297" y="384057"/>
                      <a:pt x="2102644" y="426701"/>
                      <a:pt x="2050047" y="426701"/>
                    </a:cubicBezTo>
                    <a:lnTo>
                      <a:pt x="1954797" y="426701"/>
                    </a:lnTo>
                    <a:cubicBezTo>
                      <a:pt x="1902190" y="426701"/>
                      <a:pt x="1859547" y="384057"/>
                      <a:pt x="1859547" y="331451"/>
                    </a:cubicBezTo>
                    <a:cubicBezTo>
                      <a:pt x="1859547" y="278844"/>
                      <a:pt x="1902200" y="236201"/>
                      <a:pt x="1954797" y="236201"/>
                    </a:cubicBezTo>
                    <a:close/>
                    <a:moveTo>
                      <a:pt x="1478547" y="236201"/>
                    </a:moveTo>
                    <a:lnTo>
                      <a:pt x="1573797" y="236201"/>
                    </a:lnTo>
                    <a:cubicBezTo>
                      <a:pt x="1626394" y="236201"/>
                      <a:pt x="1669047" y="278844"/>
                      <a:pt x="1669047" y="331451"/>
                    </a:cubicBezTo>
                    <a:cubicBezTo>
                      <a:pt x="1669047" y="384057"/>
                      <a:pt x="1626394" y="426701"/>
                      <a:pt x="1573797" y="426701"/>
                    </a:cubicBezTo>
                    <a:lnTo>
                      <a:pt x="1478547" y="426701"/>
                    </a:lnTo>
                    <a:cubicBezTo>
                      <a:pt x="1425940" y="426701"/>
                      <a:pt x="1383297" y="384057"/>
                      <a:pt x="1383297" y="331451"/>
                    </a:cubicBezTo>
                    <a:cubicBezTo>
                      <a:pt x="1383297" y="278844"/>
                      <a:pt x="1425950" y="236201"/>
                      <a:pt x="1478547" y="236201"/>
                    </a:cubicBezTo>
                    <a:close/>
                    <a:moveTo>
                      <a:pt x="1002297" y="236201"/>
                    </a:moveTo>
                    <a:lnTo>
                      <a:pt x="1097547" y="236201"/>
                    </a:lnTo>
                    <a:cubicBezTo>
                      <a:pt x="1150144" y="236201"/>
                      <a:pt x="1192797" y="278844"/>
                      <a:pt x="1192797" y="331451"/>
                    </a:cubicBezTo>
                    <a:cubicBezTo>
                      <a:pt x="1192797" y="384057"/>
                      <a:pt x="1150144" y="426701"/>
                      <a:pt x="1097547" y="426701"/>
                    </a:cubicBezTo>
                    <a:lnTo>
                      <a:pt x="1002297" y="426701"/>
                    </a:lnTo>
                    <a:cubicBezTo>
                      <a:pt x="949700" y="426701"/>
                      <a:pt x="907047" y="384057"/>
                      <a:pt x="907047" y="331451"/>
                    </a:cubicBezTo>
                    <a:cubicBezTo>
                      <a:pt x="907047" y="278844"/>
                      <a:pt x="949700" y="236201"/>
                      <a:pt x="1002297" y="236201"/>
                    </a:cubicBezTo>
                    <a:close/>
                    <a:moveTo>
                      <a:pt x="4419600" y="190500"/>
                    </a:moveTo>
                    <a:lnTo>
                      <a:pt x="4419600" y="457200"/>
                    </a:lnTo>
                    <a:lnTo>
                      <a:pt x="4686300" y="457200"/>
                    </a:lnTo>
                    <a:lnTo>
                      <a:pt x="4686300" y="190500"/>
                    </a:lnTo>
                    <a:close/>
                    <a:moveTo>
                      <a:pt x="190500" y="190500"/>
                    </a:moveTo>
                    <a:lnTo>
                      <a:pt x="190500" y="457200"/>
                    </a:lnTo>
                    <a:lnTo>
                      <a:pt x="457200" y="457200"/>
                    </a:lnTo>
                    <a:lnTo>
                      <a:pt x="457200" y="190500"/>
                    </a:lnTo>
                    <a:close/>
                    <a:moveTo>
                      <a:pt x="4324350" y="0"/>
                    </a:moveTo>
                    <a:lnTo>
                      <a:pt x="4781550" y="0"/>
                    </a:lnTo>
                    <a:cubicBezTo>
                      <a:pt x="4834147" y="0"/>
                      <a:pt x="4876800" y="42643"/>
                      <a:pt x="4876800" y="95250"/>
                    </a:cubicBezTo>
                    <a:lnTo>
                      <a:pt x="4876800" y="552450"/>
                    </a:lnTo>
                    <a:cubicBezTo>
                      <a:pt x="4876800" y="605056"/>
                      <a:pt x="4834147" y="647700"/>
                      <a:pt x="4781550" y="647700"/>
                    </a:cubicBezTo>
                    <a:lnTo>
                      <a:pt x="4324350" y="647700"/>
                    </a:lnTo>
                    <a:cubicBezTo>
                      <a:pt x="4271753" y="647700"/>
                      <a:pt x="4229100" y="605056"/>
                      <a:pt x="4229100" y="552450"/>
                    </a:cubicBezTo>
                    <a:lnTo>
                      <a:pt x="4229100" y="95250"/>
                    </a:lnTo>
                    <a:cubicBezTo>
                      <a:pt x="4229100" y="42643"/>
                      <a:pt x="4271753" y="0"/>
                      <a:pt x="4324350" y="0"/>
                    </a:cubicBezTo>
                    <a:close/>
                    <a:moveTo>
                      <a:pt x="95250" y="0"/>
                    </a:moveTo>
                    <a:lnTo>
                      <a:pt x="552450" y="0"/>
                    </a:lnTo>
                    <a:cubicBezTo>
                      <a:pt x="605047" y="0"/>
                      <a:pt x="647700" y="42643"/>
                      <a:pt x="647700" y="95250"/>
                    </a:cubicBezTo>
                    <a:lnTo>
                      <a:pt x="647700" y="552450"/>
                    </a:lnTo>
                    <a:cubicBezTo>
                      <a:pt x="647700" y="605056"/>
                      <a:pt x="605047" y="647700"/>
                      <a:pt x="552450" y="647700"/>
                    </a:cubicBezTo>
                    <a:lnTo>
                      <a:pt x="95250" y="647700"/>
                    </a:lnTo>
                    <a:cubicBezTo>
                      <a:pt x="42653" y="647700"/>
                      <a:pt x="0" y="605056"/>
                      <a:pt x="0" y="552450"/>
                    </a:cubicBezTo>
                    <a:lnTo>
                      <a:pt x="0" y="95250"/>
                    </a:lnTo>
                    <a:cubicBezTo>
                      <a:pt x="0" y="42643"/>
                      <a:pt x="42653" y="0"/>
                      <a:pt x="95250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1">
                <a:schemeClr val="accent2"/>
              </a:lnRef>
              <a:fillRef idx="3">
                <a:schemeClr val="accent2"/>
              </a:fillRef>
              <a:effectRef idx="2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 dirty="0"/>
              </a:p>
            </p:txBody>
          </p:sp>
        </p:grp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9CDE93E2-E26C-9D80-4B1B-051B9455485F}"/>
              </a:ext>
            </a:extLst>
          </p:cNvPr>
          <p:cNvGrpSpPr/>
          <p:nvPr/>
        </p:nvGrpSpPr>
        <p:grpSpPr>
          <a:xfrm>
            <a:off x="1699564" y="9606391"/>
            <a:ext cx="1723268" cy="1723268"/>
            <a:chOff x="1847799" y="8167332"/>
            <a:chExt cx="1723268" cy="1723268"/>
          </a:xfrm>
        </p:grpSpPr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E4D8D9BB-E8EB-A65C-70E4-AA3ECF563709}"/>
                </a:ext>
              </a:extLst>
            </p:cNvPr>
            <p:cNvSpPr/>
            <p:nvPr/>
          </p:nvSpPr>
          <p:spPr>
            <a:xfrm>
              <a:off x="1847799" y="8167332"/>
              <a:ext cx="1723268" cy="1723268"/>
            </a:xfrm>
            <a:custGeom>
              <a:avLst/>
              <a:gdLst>
                <a:gd name="connsiteX0" fmla="*/ 1384935 w 1384935"/>
                <a:gd name="connsiteY0" fmla="*/ 692467 h 1384935"/>
                <a:gd name="connsiteX1" fmla="*/ 692467 w 1384935"/>
                <a:gd name="connsiteY1" fmla="*/ 1384935 h 1384935"/>
                <a:gd name="connsiteX2" fmla="*/ 0 w 1384935"/>
                <a:gd name="connsiteY2" fmla="*/ 692467 h 1384935"/>
                <a:gd name="connsiteX3" fmla="*/ 692467 w 1384935"/>
                <a:gd name="connsiteY3" fmla="*/ 0 h 1384935"/>
                <a:gd name="connsiteX4" fmla="*/ 1384935 w 1384935"/>
                <a:gd name="connsiteY4" fmla="*/ 692467 h 1384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5">
                  <a:moveTo>
                    <a:pt x="1384935" y="692467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7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7"/>
                  </a:cubicBez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1CAB0F68-5470-0B1A-E39E-6D17ED965DA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3" y="8398966"/>
              <a:ext cx="1260002" cy="1260000"/>
              <a:chOff x="6487588" y="6986767"/>
              <a:chExt cx="936002" cy="936000"/>
            </a:xfrm>
          </p:grpSpPr>
          <p:grpSp>
            <p:nvGrpSpPr>
              <p:cNvPr id="82" name="Group 81">
                <a:extLst>
                  <a:ext uri="{FF2B5EF4-FFF2-40B4-BE49-F238E27FC236}">
                    <a16:creationId xmlns:a16="http://schemas.microsoft.com/office/drawing/2014/main" id="{13A84F63-CD10-1011-B4F7-715CD0ADB68C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6986767"/>
                <a:ext cx="936002" cy="936000"/>
                <a:chOff x="5659835" y="3635563"/>
                <a:chExt cx="844932" cy="844931"/>
              </a:xfrm>
            </p:grpSpPr>
            <p:sp>
              <p:nvSpPr>
                <p:cNvPr id="84" name="Oval 83">
                  <a:extLst>
                    <a:ext uri="{FF2B5EF4-FFF2-40B4-BE49-F238E27FC236}">
                      <a16:creationId xmlns:a16="http://schemas.microsoft.com/office/drawing/2014/main" id="{C5BDA78F-5FEE-D179-FD52-F56D7A35DD18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3"/>
                </a:lnRef>
                <a:fillRef idx="3">
                  <a:schemeClr val="accent3"/>
                </a:fillRef>
                <a:effectRef idx="3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85" name="Oval 84">
                  <a:extLst>
                    <a:ext uri="{FF2B5EF4-FFF2-40B4-BE49-F238E27FC236}">
                      <a16:creationId xmlns:a16="http://schemas.microsoft.com/office/drawing/2014/main" id="{FDCF0648-88D4-1CF3-7016-F879696C7175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728072" y="3705595"/>
                  <a:ext cx="708443" cy="708442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83" name="Freeform: Shape 84">
                <a:extLst>
                  <a:ext uri="{FF2B5EF4-FFF2-40B4-BE49-F238E27FC236}">
                    <a16:creationId xmlns:a16="http://schemas.microsoft.com/office/drawing/2014/main" id="{E9837369-D922-F71E-E256-0BFB269EBB9A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44606" y="7239107"/>
                <a:ext cx="421884" cy="432000"/>
              </a:xfrm>
              <a:custGeom>
                <a:avLst/>
                <a:gdLst>
                  <a:gd name="connsiteX0" fmla="*/ 2381326 w 4762649"/>
                  <a:gd name="connsiteY0" fmla="*/ 3238431 h 4876797"/>
                  <a:gd name="connsiteX1" fmla="*/ 2476576 w 4762649"/>
                  <a:gd name="connsiteY1" fmla="*/ 3333681 h 4876797"/>
                  <a:gd name="connsiteX2" fmla="*/ 2381326 w 4762649"/>
                  <a:gd name="connsiteY2" fmla="*/ 3428931 h 4876797"/>
                  <a:gd name="connsiteX3" fmla="*/ 2286076 w 4762649"/>
                  <a:gd name="connsiteY3" fmla="*/ 3333681 h 4876797"/>
                  <a:gd name="connsiteX4" fmla="*/ 2381326 w 4762649"/>
                  <a:gd name="connsiteY4" fmla="*/ 3238431 h 4876797"/>
                  <a:gd name="connsiteX5" fmla="*/ 2381326 w 4762649"/>
                  <a:gd name="connsiteY5" fmla="*/ 2920924 h 4876797"/>
                  <a:gd name="connsiteX6" fmla="*/ 1885997 w 4762649"/>
                  <a:gd name="connsiteY6" fmla="*/ 3581349 h 4876797"/>
                  <a:gd name="connsiteX7" fmla="*/ 1771116 w 4762649"/>
                  <a:gd name="connsiteY7" fmla="*/ 3611239 h 4876797"/>
                  <a:gd name="connsiteX8" fmla="*/ 762019 w 4762649"/>
                  <a:gd name="connsiteY8" fmla="*/ 3162745 h 4876797"/>
                  <a:gd name="connsiteX9" fmla="*/ 762019 w 4762649"/>
                  <a:gd name="connsiteY9" fmla="*/ 3957606 h 4876797"/>
                  <a:gd name="connsiteX10" fmla="*/ 2286076 w 4762649"/>
                  <a:gd name="connsiteY10" fmla="*/ 4634957 h 4876797"/>
                  <a:gd name="connsiteX11" fmla="*/ 2286076 w 4762649"/>
                  <a:gd name="connsiteY11" fmla="*/ 3714699 h 4876797"/>
                  <a:gd name="connsiteX12" fmla="*/ 2381326 w 4762649"/>
                  <a:gd name="connsiteY12" fmla="*/ 3619449 h 4876797"/>
                  <a:gd name="connsiteX13" fmla="*/ 2476576 w 4762649"/>
                  <a:gd name="connsiteY13" fmla="*/ 3714699 h 4876797"/>
                  <a:gd name="connsiteX14" fmla="*/ 2476576 w 4762649"/>
                  <a:gd name="connsiteY14" fmla="*/ 4634957 h 4876797"/>
                  <a:gd name="connsiteX15" fmla="*/ 4000623 w 4762649"/>
                  <a:gd name="connsiteY15" fmla="*/ 3957606 h 4876797"/>
                  <a:gd name="connsiteX16" fmla="*/ 4000623 w 4762649"/>
                  <a:gd name="connsiteY16" fmla="*/ 3162745 h 4876797"/>
                  <a:gd name="connsiteX17" fmla="*/ 2991526 w 4762649"/>
                  <a:gd name="connsiteY17" fmla="*/ 3611229 h 4876797"/>
                  <a:gd name="connsiteX18" fmla="*/ 2952883 w 4762649"/>
                  <a:gd name="connsiteY18" fmla="*/ 3619449 h 4876797"/>
                  <a:gd name="connsiteX19" fmla="*/ 2876645 w 4762649"/>
                  <a:gd name="connsiteY19" fmla="*/ 3581340 h 4876797"/>
                  <a:gd name="connsiteX20" fmla="*/ 697439 w 4762649"/>
                  <a:gd name="connsiteY20" fmla="*/ 2118014 h 4876797"/>
                  <a:gd name="connsiteX21" fmla="*/ 243192 w 4762649"/>
                  <a:gd name="connsiteY21" fmla="*/ 2723699 h 4876797"/>
                  <a:gd name="connsiteX22" fmla="*/ 1779146 w 4762649"/>
                  <a:gd name="connsiteY22" fmla="*/ 3406337 h 4876797"/>
                  <a:gd name="connsiteX23" fmla="*/ 2233393 w 4762649"/>
                  <a:gd name="connsiteY23" fmla="*/ 2800661 h 4876797"/>
                  <a:gd name="connsiteX24" fmla="*/ 4065222 w 4762649"/>
                  <a:gd name="connsiteY24" fmla="*/ 2118005 h 4876797"/>
                  <a:gd name="connsiteX25" fmla="*/ 2529268 w 4762649"/>
                  <a:gd name="connsiteY25" fmla="*/ 2800652 h 4876797"/>
                  <a:gd name="connsiteX26" fmla="*/ 2983515 w 4762649"/>
                  <a:gd name="connsiteY26" fmla="*/ 3406327 h 4876797"/>
                  <a:gd name="connsiteX27" fmla="*/ 4519469 w 4762649"/>
                  <a:gd name="connsiteY27" fmla="*/ 2723680 h 4876797"/>
                  <a:gd name="connsiteX28" fmla="*/ 2571826 w 4762649"/>
                  <a:gd name="connsiteY28" fmla="*/ 2000142 h 4876797"/>
                  <a:gd name="connsiteX29" fmla="*/ 2571825 w 4762649"/>
                  <a:gd name="connsiteY29" fmla="*/ 2000152 h 4876797"/>
                  <a:gd name="connsiteX30" fmla="*/ 2190816 w 4762649"/>
                  <a:gd name="connsiteY30" fmla="*/ 2000152 h 4876797"/>
                  <a:gd name="connsiteX31" fmla="*/ 2246642 w 4762649"/>
                  <a:gd name="connsiteY31" fmla="*/ 2134826 h 4876797"/>
                  <a:gd name="connsiteX32" fmla="*/ 2381316 w 4762649"/>
                  <a:gd name="connsiteY32" fmla="*/ 2190652 h 4876797"/>
                  <a:gd name="connsiteX33" fmla="*/ 2567949 w 4762649"/>
                  <a:gd name="connsiteY33" fmla="*/ 2038486 h 4876797"/>
                  <a:gd name="connsiteX34" fmla="*/ 2571825 w 4762649"/>
                  <a:gd name="connsiteY34" fmla="*/ 2000152 h 4876797"/>
                  <a:gd name="connsiteX35" fmla="*/ 2571826 w 4762649"/>
                  <a:gd name="connsiteY35" fmla="*/ 2000152 h 4876797"/>
                  <a:gd name="connsiteX36" fmla="*/ 2095566 w 4762649"/>
                  <a:gd name="connsiteY36" fmla="*/ 1619142 h 4876797"/>
                  <a:gd name="connsiteX37" fmla="*/ 2095566 w 4762649"/>
                  <a:gd name="connsiteY37" fmla="*/ 1714392 h 4876797"/>
                  <a:gd name="connsiteX38" fmla="*/ 2149554 w 4762649"/>
                  <a:gd name="connsiteY38" fmla="*/ 1800317 h 4876797"/>
                  <a:gd name="connsiteX39" fmla="*/ 2190816 w 4762649"/>
                  <a:gd name="connsiteY39" fmla="*/ 1809642 h 4876797"/>
                  <a:gd name="connsiteX40" fmla="*/ 2571835 w 4762649"/>
                  <a:gd name="connsiteY40" fmla="*/ 1809642 h 4876797"/>
                  <a:gd name="connsiteX41" fmla="*/ 2608831 w 4762649"/>
                  <a:gd name="connsiteY41" fmla="*/ 1802213 h 4876797"/>
                  <a:gd name="connsiteX42" fmla="*/ 2667085 w 4762649"/>
                  <a:gd name="connsiteY42" fmla="*/ 1714392 h 4876797"/>
                  <a:gd name="connsiteX43" fmla="*/ 2667085 w 4762649"/>
                  <a:gd name="connsiteY43" fmla="*/ 1619142 h 4876797"/>
                  <a:gd name="connsiteX44" fmla="*/ 2875769 w 4762649"/>
                  <a:gd name="connsiteY44" fmla="*/ 1562106 h 4876797"/>
                  <a:gd name="connsiteX45" fmla="*/ 2867358 w 4762649"/>
                  <a:gd name="connsiteY45" fmla="*/ 1575565 h 4876797"/>
                  <a:gd name="connsiteX46" fmla="*/ 2857576 w 4762649"/>
                  <a:gd name="connsiteY46" fmla="*/ 1617513 h 4876797"/>
                  <a:gd name="connsiteX47" fmla="*/ 2857576 w 4762649"/>
                  <a:gd name="connsiteY47" fmla="*/ 1714383 h 4876797"/>
                  <a:gd name="connsiteX48" fmla="*/ 2762326 w 4762649"/>
                  <a:gd name="connsiteY48" fmla="*/ 1927257 h 4876797"/>
                  <a:gd name="connsiteX49" fmla="*/ 2762326 w 4762649"/>
                  <a:gd name="connsiteY49" fmla="*/ 2000142 h 4876797"/>
                  <a:gd name="connsiteX50" fmla="*/ 2381316 w 4762649"/>
                  <a:gd name="connsiteY50" fmla="*/ 2381152 h 4876797"/>
                  <a:gd name="connsiteX51" fmla="*/ 2111930 w 4762649"/>
                  <a:gd name="connsiteY51" fmla="*/ 2269528 h 4876797"/>
                  <a:gd name="connsiteX52" fmla="*/ 2000307 w 4762649"/>
                  <a:gd name="connsiteY52" fmla="*/ 2000142 h 4876797"/>
                  <a:gd name="connsiteX53" fmla="*/ 2000307 w 4762649"/>
                  <a:gd name="connsiteY53" fmla="*/ 1927219 h 4876797"/>
                  <a:gd name="connsiteX54" fmla="*/ 1905057 w 4762649"/>
                  <a:gd name="connsiteY54" fmla="*/ 1714383 h 4876797"/>
                  <a:gd name="connsiteX55" fmla="*/ 1905057 w 4762649"/>
                  <a:gd name="connsiteY55" fmla="*/ 1617513 h 4876797"/>
                  <a:gd name="connsiteX56" fmla="*/ 1895208 w 4762649"/>
                  <a:gd name="connsiteY56" fmla="*/ 1575622 h 4876797"/>
                  <a:gd name="connsiteX57" fmla="*/ 1886797 w 4762649"/>
                  <a:gd name="connsiteY57" fmla="*/ 1562135 h 4876797"/>
                  <a:gd name="connsiteX58" fmla="*/ 901303 w 4762649"/>
                  <a:gd name="connsiteY58" fmla="*/ 2000142 h 4876797"/>
                  <a:gd name="connsiteX59" fmla="*/ 2381326 w 4762649"/>
                  <a:gd name="connsiteY59" fmla="*/ 2657929 h 4876797"/>
                  <a:gd name="connsiteX60" fmla="*/ 3861330 w 4762649"/>
                  <a:gd name="connsiteY60" fmla="*/ 2000142 h 4876797"/>
                  <a:gd name="connsiteX61" fmla="*/ 3497753 w 4762649"/>
                  <a:gd name="connsiteY61" fmla="*/ 1012853 h 4876797"/>
                  <a:gd name="connsiteX62" fmla="*/ 3534670 w 4762649"/>
                  <a:gd name="connsiteY62" fmla="*/ 1021058 h 4876797"/>
                  <a:gd name="connsiteX63" fmla="*/ 3944064 w 4762649"/>
                  <a:gd name="connsiteY63" fmla="*/ 1203005 h 4876797"/>
                  <a:gd name="connsiteX64" fmla="*/ 3992422 w 4762649"/>
                  <a:gd name="connsiteY64" fmla="*/ 1328735 h 4876797"/>
                  <a:gd name="connsiteX65" fmla="*/ 3905326 w 4762649"/>
                  <a:gd name="connsiteY65" fmla="*/ 1385323 h 4876797"/>
                  <a:gd name="connsiteX66" fmla="*/ 3866692 w 4762649"/>
                  <a:gd name="connsiteY66" fmla="*/ 1377093 h 4876797"/>
                  <a:gd name="connsiteX67" fmla="*/ 3457298 w 4762649"/>
                  <a:gd name="connsiteY67" fmla="*/ 1195147 h 4876797"/>
                  <a:gd name="connsiteX68" fmla="*/ 3408949 w 4762649"/>
                  <a:gd name="connsiteY68" fmla="*/ 1069417 h 4876797"/>
                  <a:gd name="connsiteX69" fmla="*/ 3497753 w 4762649"/>
                  <a:gd name="connsiteY69" fmla="*/ 1012853 h 4876797"/>
                  <a:gd name="connsiteX70" fmla="*/ 1264905 w 4762649"/>
                  <a:gd name="connsiteY70" fmla="*/ 1012839 h 4876797"/>
                  <a:gd name="connsiteX71" fmla="*/ 1353722 w 4762649"/>
                  <a:gd name="connsiteY71" fmla="*/ 1069407 h 4876797"/>
                  <a:gd name="connsiteX72" fmla="*/ 1305363 w 4762649"/>
                  <a:gd name="connsiteY72" fmla="*/ 1195137 h 4876797"/>
                  <a:gd name="connsiteX73" fmla="*/ 895969 w 4762649"/>
                  <a:gd name="connsiteY73" fmla="*/ 1377083 h 4876797"/>
                  <a:gd name="connsiteX74" fmla="*/ 857336 w 4762649"/>
                  <a:gd name="connsiteY74" fmla="*/ 1385313 h 4876797"/>
                  <a:gd name="connsiteX75" fmla="*/ 770249 w 4762649"/>
                  <a:gd name="connsiteY75" fmla="*/ 1328725 h 4876797"/>
                  <a:gd name="connsiteX76" fmla="*/ 818607 w 4762649"/>
                  <a:gd name="connsiteY76" fmla="*/ 1202995 h 4876797"/>
                  <a:gd name="connsiteX77" fmla="*/ 1228001 w 4762649"/>
                  <a:gd name="connsiteY77" fmla="*/ 1021048 h 4876797"/>
                  <a:gd name="connsiteX78" fmla="*/ 1264905 w 4762649"/>
                  <a:gd name="connsiteY78" fmla="*/ 1012839 h 4876797"/>
                  <a:gd name="connsiteX79" fmla="*/ 859047 w 4762649"/>
                  <a:gd name="connsiteY79" fmla="*/ 203200 h 4876797"/>
                  <a:gd name="connsiteX80" fmla="*/ 895969 w 4762649"/>
                  <a:gd name="connsiteY80" fmla="*/ 211404 h 4876797"/>
                  <a:gd name="connsiteX81" fmla="*/ 1305363 w 4762649"/>
                  <a:gd name="connsiteY81" fmla="*/ 393350 h 4876797"/>
                  <a:gd name="connsiteX82" fmla="*/ 1353721 w 4762649"/>
                  <a:gd name="connsiteY82" fmla="*/ 519081 h 4876797"/>
                  <a:gd name="connsiteX83" fmla="*/ 1266625 w 4762649"/>
                  <a:gd name="connsiteY83" fmla="*/ 575669 h 4876797"/>
                  <a:gd name="connsiteX84" fmla="*/ 1227991 w 4762649"/>
                  <a:gd name="connsiteY84" fmla="*/ 567439 h 4876797"/>
                  <a:gd name="connsiteX85" fmla="*/ 818597 w 4762649"/>
                  <a:gd name="connsiteY85" fmla="*/ 385492 h 4876797"/>
                  <a:gd name="connsiteX86" fmla="*/ 770248 w 4762649"/>
                  <a:gd name="connsiteY86" fmla="*/ 259762 h 4876797"/>
                  <a:gd name="connsiteX87" fmla="*/ 859047 w 4762649"/>
                  <a:gd name="connsiteY87" fmla="*/ 203200 h 4876797"/>
                  <a:gd name="connsiteX88" fmla="*/ 3903618 w 4762649"/>
                  <a:gd name="connsiteY88" fmla="*/ 203181 h 4876797"/>
                  <a:gd name="connsiteX89" fmla="*/ 3992423 w 4762649"/>
                  <a:gd name="connsiteY89" fmla="*/ 259753 h 4876797"/>
                  <a:gd name="connsiteX90" fmla="*/ 3944064 w 4762649"/>
                  <a:gd name="connsiteY90" fmla="*/ 385483 h 4876797"/>
                  <a:gd name="connsiteX91" fmla="*/ 3534670 w 4762649"/>
                  <a:gd name="connsiteY91" fmla="*/ 567430 h 4876797"/>
                  <a:gd name="connsiteX92" fmla="*/ 3496037 w 4762649"/>
                  <a:gd name="connsiteY92" fmla="*/ 575659 h 4876797"/>
                  <a:gd name="connsiteX93" fmla="*/ 3408950 w 4762649"/>
                  <a:gd name="connsiteY93" fmla="*/ 519071 h 4876797"/>
                  <a:gd name="connsiteX94" fmla="*/ 3457308 w 4762649"/>
                  <a:gd name="connsiteY94" fmla="*/ 393341 h 4876797"/>
                  <a:gd name="connsiteX95" fmla="*/ 3866702 w 4762649"/>
                  <a:gd name="connsiteY95" fmla="*/ 211395 h 4876797"/>
                  <a:gd name="connsiteX96" fmla="*/ 3903618 w 4762649"/>
                  <a:gd name="connsiteY96" fmla="*/ 203181 h 4876797"/>
                  <a:gd name="connsiteX97" fmla="*/ 2447508 w 4762649"/>
                  <a:gd name="connsiteY97" fmla="*/ 193432 h 4876797"/>
                  <a:gd name="connsiteX98" fmla="*/ 2304850 w 4762649"/>
                  <a:gd name="connsiteY98" fmla="*/ 194612 h 4876797"/>
                  <a:gd name="connsiteX99" fmla="*/ 1722939 w 4762649"/>
                  <a:gd name="connsiteY99" fmla="*/ 749538 h 4876797"/>
                  <a:gd name="connsiteX100" fmla="*/ 1963702 w 4762649"/>
                  <a:gd name="connsiteY100" fmla="*/ 1376007 h 4876797"/>
                  <a:gd name="connsiteX101" fmla="*/ 1981590 w 4762649"/>
                  <a:gd name="connsiteY101" fmla="*/ 1389980 h 4876797"/>
                  <a:gd name="connsiteX102" fmla="*/ 2023491 w 4762649"/>
                  <a:gd name="connsiteY102" fmla="*/ 1428623 h 4876797"/>
                  <a:gd name="connsiteX103" fmla="*/ 2286066 w 4762649"/>
                  <a:gd name="connsiteY103" fmla="*/ 1428623 h 4876797"/>
                  <a:gd name="connsiteX104" fmla="*/ 2286066 w 4762649"/>
                  <a:gd name="connsiteY104" fmla="*/ 1087076 h 4876797"/>
                  <a:gd name="connsiteX105" fmla="*/ 2123455 w 4762649"/>
                  <a:gd name="connsiteY105" fmla="*/ 924465 h 4876797"/>
                  <a:gd name="connsiteX106" fmla="*/ 2123455 w 4762649"/>
                  <a:gd name="connsiteY106" fmla="*/ 789753 h 4876797"/>
                  <a:gd name="connsiteX107" fmla="*/ 2258168 w 4762649"/>
                  <a:gd name="connsiteY107" fmla="*/ 789753 h 4876797"/>
                  <a:gd name="connsiteX108" fmla="*/ 2381326 w 4762649"/>
                  <a:gd name="connsiteY108" fmla="*/ 912911 h 4876797"/>
                  <a:gd name="connsiteX109" fmla="*/ 2504484 w 4762649"/>
                  <a:gd name="connsiteY109" fmla="*/ 789762 h 4876797"/>
                  <a:gd name="connsiteX110" fmla="*/ 2639196 w 4762649"/>
                  <a:gd name="connsiteY110" fmla="*/ 789762 h 4876797"/>
                  <a:gd name="connsiteX111" fmla="*/ 2639196 w 4762649"/>
                  <a:gd name="connsiteY111" fmla="*/ 924474 h 4876797"/>
                  <a:gd name="connsiteX112" fmla="*/ 2476585 w 4762649"/>
                  <a:gd name="connsiteY112" fmla="*/ 1087085 h 4876797"/>
                  <a:gd name="connsiteX113" fmla="*/ 2476585 w 4762649"/>
                  <a:gd name="connsiteY113" fmla="*/ 1428633 h 4876797"/>
                  <a:gd name="connsiteX114" fmla="*/ 2739018 w 4762649"/>
                  <a:gd name="connsiteY114" fmla="*/ 1428633 h 4876797"/>
                  <a:gd name="connsiteX115" fmla="*/ 2780490 w 4762649"/>
                  <a:gd name="connsiteY115" fmla="*/ 1390418 h 4876797"/>
                  <a:gd name="connsiteX116" fmla="*/ 2798721 w 4762649"/>
                  <a:gd name="connsiteY116" fmla="*/ 1376207 h 4876797"/>
                  <a:gd name="connsiteX117" fmla="*/ 3048104 w 4762649"/>
                  <a:gd name="connsiteY117" fmla="*/ 857113 h 4876797"/>
                  <a:gd name="connsiteX118" fmla="*/ 2825896 w 4762649"/>
                  <a:gd name="connsiteY118" fmla="*/ 360166 h 4876797"/>
                  <a:gd name="connsiteX119" fmla="*/ 2447508 w 4762649"/>
                  <a:gd name="connsiteY119" fmla="*/ 193432 h 4876797"/>
                  <a:gd name="connsiteX120" fmla="*/ 2375213 w 4762649"/>
                  <a:gd name="connsiteY120" fmla="*/ 10 h 4876797"/>
                  <a:gd name="connsiteX121" fmla="*/ 2952959 w 4762649"/>
                  <a:gd name="connsiteY121" fmla="*/ 218243 h 4876797"/>
                  <a:gd name="connsiteX122" fmla="*/ 3238595 w 4762649"/>
                  <a:gd name="connsiteY122" fmla="*/ 857123 h 4876797"/>
                  <a:gd name="connsiteX123" fmla="*/ 3026683 w 4762649"/>
                  <a:gd name="connsiteY123" fmla="*/ 1420717 h 4876797"/>
                  <a:gd name="connsiteX124" fmla="*/ 4134555 w 4762649"/>
                  <a:gd name="connsiteY124" fmla="*/ 1913122 h 4876797"/>
                  <a:gd name="connsiteX125" fmla="*/ 4134793 w 4762649"/>
                  <a:gd name="connsiteY125" fmla="*/ 1913245 h 4876797"/>
                  <a:gd name="connsiteX126" fmla="*/ 4145984 w 4762649"/>
                  <a:gd name="connsiteY126" fmla="*/ 1919237 h 4876797"/>
                  <a:gd name="connsiteX127" fmla="*/ 4147985 w 4762649"/>
                  <a:gd name="connsiteY127" fmla="*/ 1920532 h 4876797"/>
                  <a:gd name="connsiteX128" fmla="*/ 4156976 w 4762649"/>
                  <a:gd name="connsiteY128" fmla="*/ 1927180 h 4876797"/>
                  <a:gd name="connsiteX129" fmla="*/ 4158205 w 4762649"/>
                  <a:gd name="connsiteY129" fmla="*/ 1928171 h 4876797"/>
                  <a:gd name="connsiteX130" fmla="*/ 4166863 w 4762649"/>
                  <a:gd name="connsiteY130" fmla="*/ 1936753 h 4876797"/>
                  <a:gd name="connsiteX131" fmla="*/ 4168797 w 4762649"/>
                  <a:gd name="connsiteY131" fmla="*/ 1939068 h 4876797"/>
                  <a:gd name="connsiteX132" fmla="*/ 4172073 w 4762649"/>
                  <a:gd name="connsiteY132" fmla="*/ 1943002 h 4876797"/>
                  <a:gd name="connsiteX133" fmla="*/ 4743592 w 4762649"/>
                  <a:gd name="connsiteY133" fmla="*/ 2705021 h 4876797"/>
                  <a:gd name="connsiteX134" fmla="*/ 4759585 w 4762649"/>
                  <a:gd name="connsiteY134" fmla="*/ 2786155 h 4876797"/>
                  <a:gd name="connsiteX135" fmla="*/ 4706093 w 4762649"/>
                  <a:gd name="connsiteY135" fmla="*/ 2849210 h 4876797"/>
                  <a:gd name="connsiteX136" fmla="*/ 4191133 w 4762649"/>
                  <a:gd name="connsiteY136" fmla="*/ 3078077 h 4876797"/>
                  <a:gd name="connsiteX137" fmla="*/ 4191133 w 4762649"/>
                  <a:gd name="connsiteY137" fmla="*/ 4019509 h 4876797"/>
                  <a:gd name="connsiteX138" fmla="*/ 4134573 w 4762649"/>
                  <a:gd name="connsiteY138" fmla="*/ 4106548 h 4876797"/>
                  <a:gd name="connsiteX139" fmla="*/ 2420016 w 4762649"/>
                  <a:gd name="connsiteY139" fmla="*/ 4868577 h 4876797"/>
                  <a:gd name="connsiteX140" fmla="*/ 2419530 w 4762649"/>
                  <a:gd name="connsiteY140" fmla="*/ 4868758 h 4876797"/>
                  <a:gd name="connsiteX141" fmla="*/ 2411825 w 4762649"/>
                  <a:gd name="connsiteY141" fmla="*/ 4871711 h 4876797"/>
                  <a:gd name="connsiteX142" fmla="*/ 2410425 w 4762649"/>
                  <a:gd name="connsiteY142" fmla="*/ 4872225 h 4876797"/>
                  <a:gd name="connsiteX143" fmla="*/ 2401490 w 4762649"/>
                  <a:gd name="connsiteY143" fmla="*/ 4874606 h 4876797"/>
                  <a:gd name="connsiteX144" fmla="*/ 2400947 w 4762649"/>
                  <a:gd name="connsiteY144" fmla="*/ 4874749 h 4876797"/>
                  <a:gd name="connsiteX145" fmla="*/ 2381326 w 4762649"/>
                  <a:gd name="connsiteY145" fmla="*/ 4876797 h 4876797"/>
                  <a:gd name="connsiteX146" fmla="*/ 2361704 w 4762649"/>
                  <a:gd name="connsiteY146" fmla="*/ 4874749 h 4876797"/>
                  <a:gd name="connsiteX147" fmla="*/ 2361161 w 4762649"/>
                  <a:gd name="connsiteY147" fmla="*/ 4874606 h 4876797"/>
                  <a:gd name="connsiteX148" fmla="*/ 2352227 w 4762649"/>
                  <a:gd name="connsiteY148" fmla="*/ 4872225 h 4876797"/>
                  <a:gd name="connsiteX149" fmla="*/ 2350827 w 4762649"/>
                  <a:gd name="connsiteY149" fmla="*/ 4871711 h 4876797"/>
                  <a:gd name="connsiteX150" fmla="*/ 2343121 w 4762649"/>
                  <a:gd name="connsiteY150" fmla="*/ 4868758 h 4876797"/>
                  <a:gd name="connsiteX151" fmla="*/ 2342635 w 4762649"/>
                  <a:gd name="connsiteY151" fmla="*/ 4868577 h 4876797"/>
                  <a:gd name="connsiteX152" fmla="*/ 628078 w 4762649"/>
                  <a:gd name="connsiteY152" fmla="*/ 4106548 h 4876797"/>
                  <a:gd name="connsiteX153" fmla="*/ 571519 w 4762649"/>
                  <a:gd name="connsiteY153" fmla="*/ 4019509 h 4876797"/>
                  <a:gd name="connsiteX154" fmla="*/ 571519 w 4762649"/>
                  <a:gd name="connsiteY154" fmla="*/ 3078077 h 4876797"/>
                  <a:gd name="connsiteX155" fmla="*/ 56559 w 4762649"/>
                  <a:gd name="connsiteY155" fmla="*/ 2849210 h 4876797"/>
                  <a:gd name="connsiteX156" fmla="*/ 3067 w 4762649"/>
                  <a:gd name="connsiteY156" fmla="*/ 2786155 h 4876797"/>
                  <a:gd name="connsiteX157" fmla="*/ 19049 w 4762649"/>
                  <a:gd name="connsiteY157" fmla="*/ 2705021 h 4876797"/>
                  <a:gd name="connsiteX158" fmla="*/ 590559 w 4762649"/>
                  <a:gd name="connsiteY158" fmla="*/ 1943002 h 4876797"/>
                  <a:gd name="connsiteX159" fmla="*/ 593826 w 4762649"/>
                  <a:gd name="connsiteY159" fmla="*/ 1939077 h 4876797"/>
                  <a:gd name="connsiteX160" fmla="*/ 595769 w 4762649"/>
                  <a:gd name="connsiteY160" fmla="*/ 1936744 h 4876797"/>
                  <a:gd name="connsiteX161" fmla="*/ 604418 w 4762649"/>
                  <a:gd name="connsiteY161" fmla="*/ 1928181 h 4876797"/>
                  <a:gd name="connsiteX162" fmla="*/ 605685 w 4762649"/>
                  <a:gd name="connsiteY162" fmla="*/ 1927171 h 4876797"/>
                  <a:gd name="connsiteX163" fmla="*/ 614638 w 4762649"/>
                  <a:gd name="connsiteY163" fmla="*/ 1920551 h 4876797"/>
                  <a:gd name="connsiteX164" fmla="*/ 616658 w 4762649"/>
                  <a:gd name="connsiteY164" fmla="*/ 1919237 h 4876797"/>
                  <a:gd name="connsiteX165" fmla="*/ 627840 w 4762649"/>
                  <a:gd name="connsiteY165" fmla="*/ 1913255 h 4876797"/>
                  <a:gd name="connsiteX166" fmla="*/ 628078 w 4762649"/>
                  <a:gd name="connsiteY166" fmla="*/ 1913122 h 4876797"/>
                  <a:gd name="connsiteX167" fmla="*/ 1735835 w 4762649"/>
                  <a:gd name="connsiteY167" fmla="*/ 1420784 h 4876797"/>
                  <a:gd name="connsiteX168" fmla="*/ 1534696 w 4762649"/>
                  <a:gd name="connsiteY168" fmla="*/ 720277 h 4876797"/>
                  <a:gd name="connsiteX169" fmla="*/ 1789680 w 4762649"/>
                  <a:gd name="connsiteY169" fmla="*/ 237503 h 4876797"/>
                  <a:gd name="connsiteX170" fmla="*/ 2283885 w 4762649"/>
                  <a:gd name="connsiteY170" fmla="*/ 5283 h 4876797"/>
                  <a:gd name="connsiteX171" fmla="*/ 2375213 w 4762649"/>
                  <a:gd name="connsiteY171" fmla="*/ 10 h 487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</a:cxnLst>
                <a:rect l="l" t="t" r="r" b="b"/>
                <a:pathLst>
                  <a:path w="4762649" h="4876797">
                    <a:moveTo>
                      <a:pt x="2381326" y="3238431"/>
                    </a:moveTo>
                    <a:cubicBezTo>
                      <a:pt x="2433904" y="3238431"/>
                      <a:pt x="2476576" y="3281103"/>
                      <a:pt x="2476576" y="3333681"/>
                    </a:cubicBezTo>
                    <a:cubicBezTo>
                      <a:pt x="2476576" y="3386259"/>
                      <a:pt x="2433904" y="3428931"/>
                      <a:pt x="2381326" y="3428931"/>
                    </a:cubicBezTo>
                    <a:cubicBezTo>
                      <a:pt x="2328748" y="3428931"/>
                      <a:pt x="2286076" y="3386259"/>
                      <a:pt x="2286076" y="3333681"/>
                    </a:cubicBezTo>
                    <a:cubicBezTo>
                      <a:pt x="2286076" y="3281103"/>
                      <a:pt x="2328748" y="3238431"/>
                      <a:pt x="2381326" y="3238431"/>
                    </a:cubicBezTo>
                    <a:close/>
                    <a:moveTo>
                      <a:pt x="2381326" y="2920924"/>
                    </a:moveTo>
                    <a:lnTo>
                      <a:pt x="1885997" y="3581349"/>
                    </a:lnTo>
                    <a:cubicBezTo>
                      <a:pt x="1859356" y="3616887"/>
                      <a:pt x="1811683" y="3629289"/>
                      <a:pt x="1771116" y="3611239"/>
                    </a:cubicBezTo>
                    <a:lnTo>
                      <a:pt x="762019" y="3162745"/>
                    </a:lnTo>
                    <a:lnTo>
                      <a:pt x="762019" y="3957606"/>
                    </a:lnTo>
                    <a:lnTo>
                      <a:pt x="2286076" y="4634957"/>
                    </a:lnTo>
                    <a:lnTo>
                      <a:pt x="2286076" y="3714699"/>
                    </a:lnTo>
                    <a:cubicBezTo>
                      <a:pt x="2286076" y="3662102"/>
                      <a:pt x="2328719" y="3619449"/>
                      <a:pt x="2381326" y="3619449"/>
                    </a:cubicBezTo>
                    <a:cubicBezTo>
                      <a:pt x="2433932" y="3619449"/>
                      <a:pt x="2476576" y="3662102"/>
                      <a:pt x="2476576" y="3714699"/>
                    </a:cubicBezTo>
                    <a:lnTo>
                      <a:pt x="2476576" y="4634957"/>
                    </a:lnTo>
                    <a:lnTo>
                      <a:pt x="4000623" y="3957606"/>
                    </a:lnTo>
                    <a:lnTo>
                      <a:pt x="4000623" y="3162745"/>
                    </a:lnTo>
                    <a:lnTo>
                      <a:pt x="2991526" y="3611229"/>
                    </a:lnTo>
                    <a:cubicBezTo>
                      <a:pt x="2979048" y="3616782"/>
                      <a:pt x="2965885" y="3619449"/>
                      <a:pt x="2952883" y="3619449"/>
                    </a:cubicBezTo>
                    <a:cubicBezTo>
                      <a:pt x="2923613" y="3619449"/>
                      <a:pt x="2895095" y="3605933"/>
                      <a:pt x="2876645" y="3581340"/>
                    </a:cubicBezTo>
                    <a:close/>
                    <a:moveTo>
                      <a:pt x="697439" y="2118014"/>
                    </a:moveTo>
                    <a:lnTo>
                      <a:pt x="243192" y="2723699"/>
                    </a:lnTo>
                    <a:lnTo>
                      <a:pt x="1779146" y="3406337"/>
                    </a:lnTo>
                    <a:lnTo>
                      <a:pt x="2233393" y="2800661"/>
                    </a:lnTo>
                    <a:close/>
                    <a:moveTo>
                      <a:pt x="4065222" y="2118005"/>
                    </a:moveTo>
                    <a:lnTo>
                      <a:pt x="2529268" y="2800652"/>
                    </a:lnTo>
                    <a:lnTo>
                      <a:pt x="2983515" y="3406327"/>
                    </a:lnTo>
                    <a:lnTo>
                      <a:pt x="4519469" y="2723680"/>
                    </a:lnTo>
                    <a:close/>
                    <a:moveTo>
                      <a:pt x="2571826" y="2000142"/>
                    </a:moveTo>
                    <a:lnTo>
                      <a:pt x="2571825" y="2000152"/>
                    </a:lnTo>
                    <a:lnTo>
                      <a:pt x="2190816" y="2000152"/>
                    </a:lnTo>
                    <a:cubicBezTo>
                      <a:pt x="2190816" y="2050996"/>
                      <a:pt x="2210647" y="2098831"/>
                      <a:pt x="2246642" y="2134826"/>
                    </a:cubicBezTo>
                    <a:cubicBezTo>
                      <a:pt x="2282647" y="2170821"/>
                      <a:pt x="2330472" y="2190652"/>
                      <a:pt x="2381316" y="2190652"/>
                    </a:cubicBezTo>
                    <a:cubicBezTo>
                      <a:pt x="2473237" y="2190652"/>
                      <a:pt x="2550155" y="2125215"/>
                      <a:pt x="2567949" y="2038486"/>
                    </a:cubicBezTo>
                    <a:lnTo>
                      <a:pt x="2571825" y="2000152"/>
                    </a:lnTo>
                    <a:lnTo>
                      <a:pt x="2571826" y="2000152"/>
                    </a:lnTo>
                    <a:close/>
                    <a:moveTo>
                      <a:pt x="2095566" y="1619142"/>
                    </a:moveTo>
                    <a:lnTo>
                      <a:pt x="2095566" y="1714392"/>
                    </a:lnTo>
                    <a:cubicBezTo>
                      <a:pt x="2095566" y="1751359"/>
                      <a:pt x="2116255" y="1784277"/>
                      <a:pt x="2149554" y="1800317"/>
                    </a:cubicBezTo>
                    <a:cubicBezTo>
                      <a:pt x="2162422" y="1806499"/>
                      <a:pt x="2176319" y="1809642"/>
                      <a:pt x="2190816" y="1809642"/>
                    </a:cubicBezTo>
                    <a:lnTo>
                      <a:pt x="2571835" y="1809642"/>
                    </a:lnTo>
                    <a:cubicBezTo>
                      <a:pt x="2584723" y="1809642"/>
                      <a:pt x="2597172" y="1807147"/>
                      <a:pt x="2608831" y="1802213"/>
                    </a:cubicBezTo>
                    <a:cubicBezTo>
                      <a:pt x="2644225" y="1787239"/>
                      <a:pt x="2667085" y="1752778"/>
                      <a:pt x="2667085" y="1714392"/>
                    </a:cubicBezTo>
                    <a:lnTo>
                      <a:pt x="2667085" y="1619142"/>
                    </a:lnTo>
                    <a:close/>
                    <a:moveTo>
                      <a:pt x="2875769" y="1562106"/>
                    </a:moveTo>
                    <a:cubicBezTo>
                      <a:pt x="2872616" y="1566374"/>
                      <a:pt x="2869711" y="1570822"/>
                      <a:pt x="2867358" y="1575565"/>
                    </a:cubicBezTo>
                    <a:cubicBezTo>
                      <a:pt x="2860938" y="1588462"/>
                      <a:pt x="2857576" y="1602931"/>
                      <a:pt x="2857576" y="1617513"/>
                    </a:cubicBezTo>
                    <a:lnTo>
                      <a:pt x="2857576" y="1714383"/>
                    </a:lnTo>
                    <a:cubicBezTo>
                      <a:pt x="2857576" y="1797326"/>
                      <a:pt x="2821876" y="1874022"/>
                      <a:pt x="2762326" y="1927257"/>
                    </a:cubicBezTo>
                    <a:lnTo>
                      <a:pt x="2762326" y="2000142"/>
                    </a:lnTo>
                    <a:cubicBezTo>
                      <a:pt x="2762326" y="2210225"/>
                      <a:pt x="2591409" y="2381152"/>
                      <a:pt x="2381316" y="2381152"/>
                    </a:cubicBezTo>
                    <a:cubicBezTo>
                      <a:pt x="2279589" y="2381152"/>
                      <a:pt x="2183920" y="2341509"/>
                      <a:pt x="2111930" y="2269528"/>
                    </a:cubicBezTo>
                    <a:cubicBezTo>
                      <a:pt x="2039950" y="2197557"/>
                      <a:pt x="2000307" y="2101879"/>
                      <a:pt x="2000307" y="2000142"/>
                    </a:cubicBezTo>
                    <a:lnTo>
                      <a:pt x="2000307" y="1927219"/>
                    </a:lnTo>
                    <a:cubicBezTo>
                      <a:pt x="1940852" y="1873679"/>
                      <a:pt x="1905057" y="1796297"/>
                      <a:pt x="1905057" y="1714383"/>
                    </a:cubicBezTo>
                    <a:lnTo>
                      <a:pt x="1905057" y="1617513"/>
                    </a:lnTo>
                    <a:cubicBezTo>
                      <a:pt x="1905057" y="1602797"/>
                      <a:pt x="1901742" y="1588700"/>
                      <a:pt x="1895208" y="1575622"/>
                    </a:cubicBezTo>
                    <a:cubicBezTo>
                      <a:pt x="1892808" y="1570812"/>
                      <a:pt x="1889921" y="1566383"/>
                      <a:pt x="1886797" y="1562135"/>
                    </a:cubicBezTo>
                    <a:lnTo>
                      <a:pt x="901303" y="2000142"/>
                    </a:lnTo>
                    <a:lnTo>
                      <a:pt x="2381326" y="2657929"/>
                    </a:lnTo>
                    <a:lnTo>
                      <a:pt x="3861330" y="2000142"/>
                    </a:lnTo>
                    <a:close/>
                    <a:moveTo>
                      <a:pt x="3497753" y="1012853"/>
                    </a:moveTo>
                    <a:cubicBezTo>
                      <a:pt x="3510123" y="1013075"/>
                      <a:pt x="3522654" y="1015724"/>
                      <a:pt x="3534670" y="1021058"/>
                    </a:cubicBezTo>
                    <a:lnTo>
                      <a:pt x="3944064" y="1203005"/>
                    </a:lnTo>
                    <a:cubicBezTo>
                      <a:pt x="3992137" y="1224370"/>
                      <a:pt x="4013787" y="1280662"/>
                      <a:pt x="3992422" y="1328735"/>
                    </a:cubicBezTo>
                    <a:cubicBezTo>
                      <a:pt x="3976639" y="1364225"/>
                      <a:pt x="3941816" y="1385323"/>
                      <a:pt x="3905326" y="1385323"/>
                    </a:cubicBezTo>
                    <a:cubicBezTo>
                      <a:pt x="3892400" y="1385323"/>
                      <a:pt x="3879265" y="1382675"/>
                      <a:pt x="3866692" y="1377093"/>
                    </a:cubicBezTo>
                    <a:lnTo>
                      <a:pt x="3457298" y="1195147"/>
                    </a:lnTo>
                    <a:cubicBezTo>
                      <a:pt x="3409225" y="1173773"/>
                      <a:pt x="3387575" y="1117480"/>
                      <a:pt x="3408949" y="1069417"/>
                    </a:cubicBezTo>
                    <a:cubicBezTo>
                      <a:pt x="3424965" y="1033362"/>
                      <a:pt x="3460640" y="1012186"/>
                      <a:pt x="3497753" y="1012853"/>
                    </a:cubicBezTo>
                    <a:close/>
                    <a:moveTo>
                      <a:pt x="1264905" y="1012839"/>
                    </a:moveTo>
                    <a:cubicBezTo>
                      <a:pt x="1302012" y="1012171"/>
                      <a:pt x="1337698" y="1033352"/>
                      <a:pt x="1353722" y="1069407"/>
                    </a:cubicBezTo>
                    <a:cubicBezTo>
                      <a:pt x="1375086" y="1117480"/>
                      <a:pt x="1353436" y="1173782"/>
                      <a:pt x="1305363" y="1195137"/>
                    </a:cubicBezTo>
                    <a:lnTo>
                      <a:pt x="895969" y="1377083"/>
                    </a:lnTo>
                    <a:cubicBezTo>
                      <a:pt x="883396" y="1382665"/>
                      <a:pt x="870261" y="1385313"/>
                      <a:pt x="857336" y="1385313"/>
                    </a:cubicBezTo>
                    <a:cubicBezTo>
                      <a:pt x="820836" y="1385313"/>
                      <a:pt x="786012" y="1364225"/>
                      <a:pt x="770249" y="1328725"/>
                    </a:cubicBezTo>
                    <a:cubicBezTo>
                      <a:pt x="748884" y="1280652"/>
                      <a:pt x="770534" y="1224360"/>
                      <a:pt x="818607" y="1202995"/>
                    </a:cubicBezTo>
                    <a:lnTo>
                      <a:pt x="1228001" y="1021048"/>
                    </a:lnTo>
                    <a:cubicBezTo>
                      <a:pt x="1240010" y="1015712"/>
                      <a:pt x="1252536" y="1013061"/>
                      <a:pt x="1264905" y="1012839"/>
                    </a:cubicBezTo>
                    <a:close/>
                    <a:moveTo>
                      <a:pt x="859047" y="203200"/>
                    </a:moveTo>
                    <a:cubicBezTo>
                      <a:pt x="871419" y="203421"/>
                      <a:pt x="883951" y="206070"/>
                      <a:pt x="895969" y="211404"/>
                    </a:cubicBezTo>
                    <a:lnTo>
                      <a:pt x="1305363" y="393350"/>
                    </a:lnTo>
                    <a:cubicBezTo>
                      <a:pt x="1353436" y="414715"/>
                      <a:pt x="1375086" y="471008"/>
                      <a:pt x="1353721" y="519081"/>
                    </a:cubicBezTo>
                    <a:cubicBezTo>
                      <a:pt x="1337938" y="554571"/>
                      <a:pt x="1303115" y="575669"/>
                      <a:pt x="1266625" y="575669"/>
                    </a:cubicBezTo>
                    <a:cubicBezTo>
                      <a:pt x="1253699" y="575669"/>
                      <a:pt x="1240564" y="573021"/>
                      <a:pt x="1227991" y="567439"/>
                    </a:cubicBezTo>
                    <a:lnTo>
                      <a:pt x="818597" y="385492"/>
                    </a:lnTo>
                    <a:cubicBezTo>
                      <a:pt x="770525" y="364118"/>
                      <a:pt x="748874" y="307826"/>
                      <a:pt x="770248" y="259762"/>
                    </a:cubicBezTo>
                    <a:cubicBezTo>
                      <a:pt x="786264" y="223715"/>
                      <a:pt x="821933" y="202535"/>
                      <a:pt x="859047" y="203200"/>
                    </a:cubicBezTo>
                    <a:close/>
                    <a:moveTo>
                      <a:pt x="3903618" y="203181"/>
                    </a:moveTo>
                    <a:cubicBezTo>
                      <a:pt x="3940728" y="202511"/>
                      <a:pt x="3976399" y="223698"/>
                      <a:pt x="3992423" y="259753"/>
                    </a:cubicBezTo>
                    <a:cubicBezTo>
                      <a:pt x="4013787" y="307835"/>
                      <a:pt x="3992137" y="364128"/>
                      <a:pt x="3944064" y="385483"/>
                    </a:cubicBezTo>
                    <a:lnTo>
                      <a:pt x="3534670" y="567430"/>
                    </a:lnTo>
                    <a:cubicBezTo>
                      <a:pt x="3522097" y="573011"/>
                      <a:pt x="3508962" y="575659"/>
                      <a:pt x="3496037" y="575659"/>
                    </a:cubicBezTo>
                    <a:cubicBezTo>
                      <a:pt x="3459537" y="575659"/>
                      <a:pt x="3424713" y="554571"/>
                      <a:pt x="3408950" y="519071"/>
                    </a:cubicBezTo>
                    <a:cubicBezTo>
                      <a:pt x="3387585" y="470998"/>
                      <a:pt x="3409235" y="414706"/>
                      <a:pt x="3457308" y="393341"/>
                    </a:cubicBezTo>
                    <a:lnTo>
                      <a:pt x="3866702" y="211395"/>
                    </a:lnTo>
                    <a:cubicBezTo>
                      <a:pt x="3878718" y="206056"/>
                      <a:pt x="3891248" y="203404"/>
                      <a:pt x="3903618" y="203181"/>
                    </a:cubicBezTo>
                    <a:close/>
                    <a:moveTo>
                      <a:pt x="2447508" y="193432"/>
                    </a:moveTo>
                    <a:cubicBezTo>
                      <a:pt x="2400801" y="188925"/>
                      <a:pt x="2353070" y="189261"/>
                      <a:pt x="2304850" y="194612"/>
                    </a:cubicBezTo>
                    <a:cubicBezTo>
                      <a:pt x="2012670" y="226930"/>
                      <a:pt x="1767944" y="460321"/>
                      <a:pt x="1722939" y="749538"/>
                    </a:cubicBezTo>
                    <a:cubicBezTo>
                      <a:pt x="1685439" y="990425"/>
                      <a:pt x="1775450" y="1224617"/>
                      <a:pt x="1963702" y="1376007"/>
                    </a:cubicBezTo>
                    <a:cubicBezTo>
                      <a:pt x="1969665" y="1380817"/>
                      <a:pt x="1975542" y="1385484"/>
                      <a:pt x="1981590" y="1389980"/>
                    </a:cubicBezTo>
                    <a:cubicBezTo>
                      <a:pt x="1996859" y="1401410"/>
                      <a:pt x="2010841" y="1414431"/>
                      <a:pt x="2023491" y="1428623"/>
                    </a:cubicBezTo>
                    <a:lnTo>
                      <a:pt x="2286066" y="1428623"/>
                    </a:lnTo>
                    <a:lnTo>
                      <a:pt x="2286066" y="1087076"/>
                    </a:lnTo>
                    <a:lnTo>
                      <a:pt x="2123455" y="924465"/>
                    </a:lnTo>
                    <a:cubicBezTo>
                      <a:pt x="2086260" y="887260"/>
                      <a:pt x="2086260" y="826948"/>
                      <a:pt x="2123455" y="789753"/>
                    </a:cubicBezTo>
                    <a:cubicBezTo>
                      <a:pt x="2160660" y="752567"/>
                      <a:pt x="2220972" y="752567"/>
                      <a:pt x="2258168" y="789753"/>
                    </a:cubicBezTo>
                    <a:lnTo>
                      <a:pt x="2381326" y="912911"/>
                    </a:lnTo>
                    <a:lnTo>
                      <a:pt x="2504484" y="789762"/>
                    </a:lnTo>
                    <a:cubicBezTo>
                      <a:pt x="2541689" y="752577"/>
                      <a:pt x="2602001" y="752577"/>
                      <a:pt x="2639196" y="789762"/>
                    </a:cubicBezTo>
                    <a:cubicBezTo>
                      <a:pt x="2676391" y="826967"/>
                      <a:pt x="2676391" y="887279"/>
                      <a:pt x="2639196" y="924474"/>
                    </a:cubicBezTo>
                    <a:lnTo>
                      <a:pt x="2476585" y="1087085"/>
                    </a:lnTo>
                    <a:lnTo>
                      <a:pt x="2476585" y="1428633"/>
                    </a:lnTo>
                    <a:lnTo>
                      <a:pt x="2739018" y="1428633"/>
                    </a:lnTo>
                    <a:cubicBezTo>
                      <a:pt x="2751553" y="1414583"/>
                      <a:pt x="2765402" y="1401686"/>
                      <a:pt x="2780490" y="1390418"/>
                    </a:cubicBezTo>
                    <a:cubicBezTo>
                      <a:pt x="2786681" y="1385808"/>
                      <a:pt x="2792739" y="1381055"/>
                      <a:pt x="2798721" y="1376207"/>
                    </a:cubicBezTo>
                    <a:cubicBezTo>
                      <a:pt x="2957303" y="1248715"/>
                      <a:pt x="3048104" y="1059596"/>
                      <a:pt x="3048104" y="857113"/>
                    </a:cubicBezTo>
                    <a:cubicBezTo>
                      <a:pt x="3048104" y="667718"/>
                      <a:pt x="2967113" y="486581"/>
                      <a:pt x="2825896" y="360166"/>
                    </a:cubicBezTo>
                    <a:cubicBezTo>
                      <a:pt x="2718554" y="264068"/>
                      <a:pt x="2587632" y="206954"/>
                      <a:pt x="2447508" y="193432"/>
                    </a:cubicBezTo>
                    <a:close/>
                    <a:moveTo>
                      <a:pt x="2375213" y="10"/>
                    </a:moveTo>
                    <a:cubicBezTo>
                      <a:pt x="2587741" y="-1027"/>
                      <a:pt x="2794281" y="76167"/>
                      <a:pt x="2952959" y="218243"/>
                    </a:cubicBezTo>
                    <a:cubicBezTo>
                      <a:pt x="3134487" y="380759"/>
                      <a:pt x="3238595" y="613626"/>
                      <a:pt x="3238595" y="857123"/>
                    </a:cubicBezTo>
                    <a:cubicBezTo>
                      <a:pt x="3238595" y="1067083"/>
                      <a:pt x="3162690" y="1265822"/>
                      <a:pt x="3026683" y="1420717"/>
                    </a:cubicBezTo>
                    <a:lnTo>
                      <a:pt x="4134555" y="1913122"/>
                    </a:lnTo>
                    <a:cubicBezTo>
                      <a:pt x="4134640" y="1913150"/>
                      <a:pt x="4134707" y="1913207"/>
                      <a:pt x="4134793" y="1913245"/>
                    </a:cubicBezTo>
                    <a:cubicBezTo>
                      <a:pt x="4138641" y="1914969"/>
                      <a:pt x="4142365" y="1916998"/>
                      <a:pt x="4145984" y="1919237"/>
                    </a:cubicBezTo>
                    <a:cubicBezTo>
                      <a:pt x="4146670" y="1919656"/>
                      <a:pt x="4147318" y="1920094"/>
                      <a:pt x="4147985" y="1920532"/>
                    </a:cubicBezTo>
                    <a:cubicBezTo>
                      <a:pt x="4151090" y="1922561"/>
                      <a:pt x="4154090" y="1924761"/>
                      <a:pt x="4156976" y="1927180"/>
                    </a:cubicBezTo>
                    <a:cubicBezTo>
                      <a:pt x="4157376" y="1927523"/>
                      <a:pt x="4157805" y="1927828"/>
                      <a:pt x="4158205" y="1928171"/>
                    </a:cubicBezTo>
                    <a:cubicBezTo>
                      <a:pt x="4161244" y="1930810"/>
                      <a:pt x="4164129" y="1933686"/>
                      <a:pt x="4166863" y="1936753"/>
                    </a:cubicBezTo>
                    <a:cubicBezTo>
                      <a:pt x="4167539" y="1937506"/>
                      <a:pt x="4168149" y="1938296"/>
                      <a:pt x="4168797" y="1939068"/>
                    </a:cubicBezTo>
                    <a:cubicBezTo>
                      <a:pt x="4169892" y="1940373"/>
                      <a:pt x="4171035" y="1941620"/>
                      <a:pt x="4172073" y="1943002"/>
                    </a:cubicBezTo>
                    <a:lnTo>
                      <a:pt x="4743592" y="2705021"/>
                    </a:lnTo>
                    <a:cubicBezTo>
                      <a:pt x="4760995" y="2728224"/>
                      <a:pt x="4766881" y="2758094"/>
                      <a:pt x="4759585" y="2786155"/>
                    </a:cubicBezTo>
                    <a:cubicBezTo>
                      <a:pt x="4752279" y="2814215"/>
                      <a:pt x="4732591" y="2837437"/>
                      <a:pt x="4706093" y="2849210"/>
                    </a:cubicBezTo>
                    <a:lnTo>
                      <a:pt x="4191133" y="3078077"/>
                    </a:lnTo>
                    <a:lnTo>
                      <a:pt x="4191133" y="4019509"/>
                    </a:lnTo>
                    <a:cubicBezTo>
                      <a:pt x="4191133" y="4057152"/>
                      <a:pt x="4168968" y="4091270"/>
                      <a:pt x="4134573" y="4106548"/>
                    </a:cubicBezTo>
                    <a:lnTo>
                      <a:pt x="2420016" y="4868577"/>
                    </a:lnTo>
                    <a:cubicBezTo>
                      <a:pt x="2419855" y="4868644"/>
                      <a:pt x="2419693" y="4868691"/>
                      <a:pt x="2419530" y="4868758"/>
                    </a:cubicBezTo>
                    <a:cubicBezTo>
                      <a:pt x="2417025" y="4869863"/>
                      <a:pt x="2414444" y="4870825"/>
                      <a:pt x="2411825" y="4871711"/>
                    </a:cubicBezTo>
                    <a:cubicBezTo>
                      <a:pt x="2411358" y="4871873"/>
                      <a:pt x="2410901" y="4872073"/>
                      <a:pt x="2410425" y="4872225"/>
                    </a:cubicBezTo>
                    <a:cubicBezTo>
                      <a:pt x="2407500" y="4873159"/>
                      <a:pt x="2404519" y="4873949"/>
                      <a:pt x="2401490" y="4874606"/>
                    </a:cubicBezTo>
                    <a:cubicBezTo>
                      <a:pt x="2401309" y="4874654"/>
                      <a:pt x="2401128" y="4874711"/>
                      <a:pt x="2400947" y="4874749"/>
                    </a:cubicBezTo>
                    <a:cubicBezTo>
                      <a:pt x="2394613" y="4876083"/>
                      <a:pt x="2388050" y="4876797"/>
                      <a:pt x="2381326" y="4876797"/>
                    </a:cubicBezTo>
                    <a:cubicBezTo>
                      <a:pt x="2374601" y="4876797"/>
                      <a:pt x="2368038" y="4876073"/>
                      <a:pt x="2361704" y="4874749"/>
                    </a:cubicBezTo>
                    <a:cubicBezTo>
                      <a:pt x="2361523" y="4874701"/>
                      <a:pt x="2361342" y="4874644"/>
                      <a:pt x="2361161" y="4874606"/>
                    </a:cubicBezTo>
                    <a:cubicBezTo>
                      <a:pt x="2358123" y="4873949"/>
                      <a:pt x="2355142" y="4873159"/>
                      <a:pt x="2352227" y="4872225"/>
                    </a:cubicBezTo>
                    <a:cubicBezTo>
                      <a:pt x="2351751" y="4872073"/>
                      <a:pt x="2351293" y="4871873"/>
                      <a:pt x="2350827" y="4871711"/>
                    </a:cubicBezTo>
                    <a:cubicBezTo>
                      <a:pt x="2348207" y="4870825"/>
                      <a:pt x="2345636" y="4869863"/>
                      <a:pt x="2343121" y="4868758"/>
                    </a:cubicBezTo>
                    <a:cubicBezTo>
                      <a:pt x="2342959" y="4868691"/>
                      <a:pt x="2342797" y="4868644"/>
                      <a:pt x="2342635" y="4868577"/>
                    </a:cubicBezTo>
                    <a:lnTo>
                      <a:pt x="628078" y="4106548"/>
                    </a:lnTo>
                    <a:cubicBezTo>
                      <a:pt x="593683" y="4091261"/>
                      <a:pt x="571519" y="4057152"/>
                      <a:pt x="571519" y="4019509"/>
                    </a:cubicBezTo>
                    <a:lnTo>
                      <a:pt x="571519" y="3078077"/>
                    </a:lnTo>
                    <a:lnTo>
                      <a:pt x="56559" y="2849210"/>
                    </a:lnTo>
                    <a:cubicBezTo>
                      <a:pt x="30051" y="2837437"/>
                      <a:pt x="10363" y="2814225"/>
                      <a:pt x="3067" y="2786155"/>
                    </a:cubicBezTo>
                    <a:cubicBezTo>
                      <a:pt x="-4230" y="2758084"/>
                      <a:pt x="1647" y="2728224"/>
                      <a:pt x="19049" y="2705021"/>
                    </a:cubicBezTo>
                    <a:lnTo>
                      <a:pt x="590559" y="1943002"/>
                    </a:lnTo>
                    <a:cubicBezTo>
                      <a:pt x="591597" y="1941630"/>
                      <a:pt x="592731" y="1940382"/>
                      <a:pt x="593826" y="1939077"/>
                    </a:cubicBezTo>
                    <a:cubicBezTo>
                      <a:pt x="594483" y="1938296"/>
                      <a:pt x="595093" y="1937496"/>
                      <a:pt x="595769" y="1936744"/>
                    </a:cubicBezTo>
                    <a:cubicBezTo>
                      <a:pt x="598503" y="1933686"/>
                      <a:pt x="601379" y="1930819"/>
                      <a:pt x="604418" y="1928181"/>
                    </a:cubicBezTo>
                    <a:cubicBezTo>
                      <a:pt x="604827" y="1927828"/>
                      <a:pt x="605275" y="1927514"/>
                      <a:pt x="605685" y="1927171"/>
                    </a:cubicBezTo>
                    <a:cubicBezTo>
                      <a:pt x="608552" y="1924771"/>
                      <a:pt x="611543" y="1922570"/>
                      <a:pt x="614638" y="1920551"/>
                    </a:cubicBezTo>
                    <a:cubicBezTo>
                      <a:pt x="615315" y="1920113"/>
                      <a:pt x="615972" y="1919665"/>
                      <a:pt x="616658" y="1919237"/>
                    </a:cubicBezTo>
                    <a:cubicBezTo>
                      <a:pt x="620277" y="1916998"/>
                      <a:pt x="623992" y="1914969"/>
                      <a:pt x="627840" y="1913255"/>
                    </a:cubicBezTo>
                    <a:cubicBezTo>
                      <a:pt x="627926" y="1913217"/>
                      <a:pt x="627992" y="1913160"/>
                      <a:pt x="628078" y="1913122"/>
                    </a:cubicBezTo>
                    <a:lnTo>
                      <a:pt x="1735835" y="1420784"/>
                    </a:lnTo>
                    <a:cubicBezTo>
                      <a:pt x="1568910" y="1231227"/>
                      <a:pt x="1494472" y="978691"/>
                      <a:pt x="1534696" y="720277"/>
                    </a:cubicBezTo>
                    <a:cubicBezTo>
                      <a:pt x="1562947" y="538731"/>
                      <a:pt x="1653511" y="367281"/>
                      <a:pt x="1789680" y="237503"/>
                    </a:cubicBezTo>
                    <a:cubicBezTo>
                      <a:pt x="1925602" y="107972"/>
                      <a:pt x="2101110" y="25505"/>
                      <a:pt x="2283885" y="5283"/>
                    </a:cubicBezTo>
                    <a:cubicBezTo>
                      <a:pt x="2314369" y="1903"/>
                      <a:pt x="2344852" y="158"/>
                      <a:pt x="2375213" y="1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ED1B0DDA-63C4-1C18-26A5-62BB43FCFFB6}"/>
              </a:ext>
            </a:extLst>
          </p:cNvPr>
          <p:cNvGrpSpPr/>
          <p:nvPr/>
        </p:nvGrpSpPr>
        <p:grpSpPr>
          <a:xfrm>
            <a:off x="4384643" y="4257905"/>
            <a:ext cx="7660709" cy="2178300"/>
            <a:chOff x="4532878" y="2818846"/>
            <a:chExt cx="7660709" cy="2178300"/>
          </a:xfrm>
        </p:grpSpPr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6B9BDB97-EA08-F8AF-AB61-9E7F66E44014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88" name="Text Placeholder 32">
              <a:extLst>
                <a:ext uri="{FF2B5EF4-FFF2-40B4-BE49-F238E27FC236}">
                  <a16:creationId xmlns:a16="http://schemas.microsoft.com/office/drawing/2014/main" id="{9ECAA6E9-BEF7-C636-8177-939DD8C0B492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414DA99F-B12C-9181-7D4D-15C19A8AC39F}"/>
              </a:ext>
            </a:extLst>
          </p:cNvPr>
          <p:cNvGrpSpPr/>
          <p:nvPr/>
        </p:nvGrpSpPr>
        <p:grpSpPr>
          <a:xfrm>
            <a:off x="4384644" y="6925489"/>
            <a:ext cx="7660709" cy="2178300"/>
            <a:chOff x="4532878" y="2818846"/>
            <a:chExt cx="7660709" cy="2178300"/>
          </a:xfrm>
        </p:grpSpPr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3CB6A85F-A6FD-4739-6A42-337A17FBB57A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91" name="Text Placeholder 32">
              <a:extLst>
                <a:ext uri="{FF2B5EF4-FFF2-40B4-BE49-F238E27FC236}">
                  <a16:creationId xmlns:a16="http://schemas.microsoft.com/office/drawing/2014/main" id="{12B68EF5-6880-9E09-C2E3-355C1BE0915E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92" name="Group 91">
            <a:extLst>
              <a:ext uri="{FF2B5EF4-FFF2-40B4-BE49-F238E27FC236}">
                <a16:creationId xmlns:a16="http://schemas.microsoft.com/office/drawing/2014/main" id="{389BA71F-96BA-2834-A698-8A9389B1C596}"/>
              </a:ext>
            </a:extLst>
          </p:cNvPr>
          <p:cNvGrpSpPr/>
          <p:nvPr/>
        </p:nvGrpSpPr>
        <p:grpSpPr>
          <a:xfrm>
            <a:off x="4336798" y="9517672"/>
            <a:ext cx="7660709" cy="2178300"/>
            <a:chOff x="4532878" y="2818846"/>
            <a:chExt cx="7660709" cy="2178300"/>
          </a:xfrm>
        </p:grpSpPr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2FFC27D4-68DC-89C9-052F-3ECDF0F5E931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94" name="Text Placeholder 32">
              <a:extLst>
                <a:ext uri="{FF2B5EF4-FFF2-40B4-BE49-F238E27FC236}">
                  <a16:creationId xmlns:a16="http://schemas.microsoft.com/office/drawing/2014/main" id="{68FB86AC-9D99-D9EF-8B1A-EBD53F3D2810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880589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000"/>
                            </p:stCondLst>
                            <p:childTnLst>
                              <p:par>
                                <p:cTn id="27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0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3500"/>
                            </p:stCondLst>
                            <p:childTnLst>
                              <p:par>
                                <p:cTn id="42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5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F2417AA7-1FD9-97F4-976D-3986D7DC5DF5}"/>
              </a:ext>
            </a:extLst>
          </p:cNvPr>
          <p:cNvGrpSpPr/>
          <p:nvPr/>
        </p:nvGrpSpPr>
        <p:grpSpPr>
          <a:xfrm>
            <a:off x="1211182" y="3401570"/>
            <a:ext cx="10443491" cy="9122490"/>
            <a:chOff x="642771" y="3867354"/>
            <a:chExt cx="10443491" cy="9122490"/>
          </a:xfrm>
        </p:grpSpPr>
        <p:grpSp>
          <p:nvGrpSpPr>
            <p:cNvPr id="7" name="Graphic 4">
              <a:extLst>
                <a:ext uri="{FF2B5EF4-FFF2-40B4-BE49-F238E27FC236}">
                  <a16:creationId xmlns:a16="http://schemas.microsoft.com/office/drawing/2014/main" id="{C0D4DC53-C9B5-9AC1-D754-69DE19B9C5F0}"/>
                </a:ext>
              </a:extLst>
            </p:cNvPr>
            <p:cNvGrpSpPr/>
            <p:nvPr/>
          </p:nvGrpSpPr>
          <p:grpSpPr>
            <a:xfrm>
              <a:off x="2394250" y="4945221"/>
              <a:ext cx="6938999" cy="6938999"/>
              <a:chOff x="5694873" y="5992127"/>
              <a:chExt cx="2908173" cy="2908173"/>
            </a:xfrm>
          </p:grpSpPr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621F38FB-2537-96C6-0E79-77761953B4A3}"/>
                  </a:ext>
                </a:extLst>
              </p:cNvPr>
              <p:cNvSpPr/>
              <p:nvPr/>
            </p:nvSpPr>
            <p:spPr>
              <a:xfrm>
                <a:off x="5721591" y="6018845"/>
                <a:ext cx="2854737" cy="2854737"/>
              </a:xfrm>
              <a:custGeom>
                <a:avLst/>
                <a:gdLst>
                  <a:gd name="connsiteX0" fmla="*/ 2854738 w 2854737"/>
                  <a:gd name="connsiteY0" fmla="*/ 1427369 h 2854737"/>
                  <a:gd name="connsiteX1" fmla="*/ 1427369 w 2854737"/>
                  <a:gd name="connsiteY1" fmla="*/ 2854738 h 2854737"/>
                  <a:gd name="connsiteX2" fmla="*/ 0 w 2854737"/>
                  <a:gd name="connsiteY2" fmla="*/ 1427369 h 2854737"/>
                  <a:gd name="connsiteX3" fmla="*/ 1427369 w 2854737"/>
                  <a:gd name="connsiteY3" fmla="*/ 0 h 2854737"/>
                  <a:gd name="connsiteX4" fmla="*/ 2854738 w 2854737"/>
                  <a:gd name="connsiteY4" fmla="*/ 1427369 h 2854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854737" h="2854737">
                    <a:moveTo>
                      <a:pt x="2854738" y="1427369"/>
                    </a:moveTo>
                    <a:cubicBezTo>
                      <a:pt x="2854738" y="2215683"/>
                      <a:pt x="2215683" y="2854738"/>
                      <a:pt x="1427369" y="2854738"/>
                    </a:cubicBezTo>
                    <a:cubicBezTo>
                      <a:pt x="639055" y="2854738"/>
                      <a:pt x="0" y="2215683"/>
                      <a:pt x="0" y="1427369"/>
                    </a:cubicBezTo>
                    <a:cubicBezTo>
                      <a:pt x="0" y="639055"/>
                      <a:pt x="639055" y="0"/>
                      <a:pt x="1427369" y="0"/>
                    </a:cubicBezTo>
                    <a:cubicBezTo>
                      <a:pt x="2215683" y="0"/>
                      <a:pt x="2854738" y="639055"/>
                      <a:pt x="2854738" y="1427369"/>
                    </a:cubicBezTo>
                    <a:close/>
                  </a:path>
                </a:pathLst>
              </a:custGeom>
              <a:noFill/>
              <a:ln w="2024" cap="flat">
                <a:solidFill>
                  <a:srgbClr val="65829F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C4289BB6-D9A4-B151-589E-EE8CFE86FA71}"/>
                  </a:ext>
                </a:extLst>
              </p:cNvPr>
              <p:cNvSpPr/>
              <p:nvPr/>
            </p:nvSpPr>
            <p:spPr>
              <a:xfrm>
                <a:off x="8549611" y="7419496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3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3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A6FD0C4F-05DF-BB04-4CFB-B0343684726F}"/>
                  </a:ext>
                </a:extLst>
              </p:cNvPr>
              <p:cNvSpPr/>
              <p:nvPr/>
            </p:nvSpPr>
            <p:spPr>
              <a:xfrm>
                <a:off x="5694873" y="7419496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3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3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BBC8108A-4701-77D6-9FC9-03129A1E67A3}"/>
                  </a:ext>
                </a:extLst>
              </p:cNvPr>
              <p:cNvSpPr/>
              <p:nvPr/>
            </p:nvSpPr>
            <p:spPr>
              <a:xfrm>
                <a:off x="7122242" y="5992127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4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4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BF69B55C-B066-FAD3-1D00-04F44895BA10}"/>
                  </a:ext>
                </a:extLst>
              </p:cNvPr>
              <p:cNvSpPr/>
              <p:nvPr/>
            </p:nvSpPr>
            <p:spPr>
              <a:xfrm>
                <a:off x="7122242" y="8846865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4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4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13" name="Graphic 4">
              <a:extLst>
                <a:ext uri="{FF2B5EF4-FFF2-40B4-BE49-F238E27FC236}">
                  <a16:creationId xmlns:a16="http://schemas.microsoft.com/office/drawing/2014/main" id="{5A129904-3F18-A0C8-85B8-AEC8A1CB0640}"/>
                </a:ext>
              </a:extLst>
            </p:cNvPr>
            <p:cNvGrpSpPr/>
            <p:nvPr/>
          </p:nvGrpSpPr>
          <p:grpSpPr>
            <a:xfrm>
              <a:off x="3867242" y="6418213"/>
              <a:ext cx="4006048" cy="4004116"/>
              <a:chOff x="6312212" y="6609466"/>
              <a:chExt cx="1678957" cy="1678147"/>
            </a:xfrm>
          </p:grpSpPr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8217D7DE-D0FF-9D11-FB71-E7E771C76B78}"/>
                  </a:ext>
                </a:extLst>
              </p:cNvPr>
              <p:cNvSpPr/>
              <p:nvPr/>
            </p:nvSpPr>
            <p:spPr>
              <a:xfrm>
                <a:off x="6312212" y="6609466"/>
                <a:ext cx="1673494" cy="1673494"/>
              </a:xfrm>
              <a:custGeom>
                <a:avLst/>
                <a:gdLst>
                  <a:gd name="connsiteX0" fmla="*/ 1673495 w 1673494"/>
                  <a:gd name="connsiteY0" fmla="*/ 836747 h 1673494"/>
                  <a:gd name="connsiteX1" fmla="*/ 836748 w 1673494"/>
                  <a:gd name="connsiteY1" fmla="*/ 1673495 h 1673494"/>
                  <a:gd name="connsiteX2" fmla="*/ 0 w 1673494"/>
                  <a:gd name="connsiteY2" fmla="*/ 836747 h 1673494"/>
                  <a:gd name="connsiteX3" fmla="*/ 836748 w 1673494"/>
                  <a:gd name="connsiteY3" fmla="*/ 0 h 1673494"/>
                  <a:gd name="connsiteX4" fmla="*/ 1673495 w 1673494"/>
                  <a:gd name="connsiteY4" fmla="*/ 836747 h 1673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673494" h="1673494">
                    <a:moveTo>
                      <a:pt x="1673495" y="836747"/>
                    </a:moveTo>
                    <a:cubicBezTo>
                      <a:pt x="1673495" y="1298870"/>
                      <a:pt x="1298871" y="1673495"/>
                      <a:pt x="836748" y="1673495"/>
                    </a:cubicBezTo>
                    <a:cubicBezTo>
                      <a:pt x="374625" y="1673495"/>
                      <a:pt x="0" y="1298870"/>
                      <a:pt x="0" y="836747"/>
                    </a:cubicBezTo>
                    <a:cubicBezTo>
                      <a:pt x="0" y="374625"/>
                      <a:pt x="374625" y="0"/>
                      <a:pt x="836748" y="0"/>
                    </a:cubicBezTo>
                    <a:cubicBezTo>
                      <a:pt x="1298871" y="0"/>
                      <a:pt x="1673495" y="374625"/>
                      <a:pt x="1673495" y="83674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15" name="Graphic 4">
                <a:extLst>
                  <a:ext uri="{FF2B5EF4-FFF2-40B4-BE49-F238E27FC236}">
                    <a16:creationId xmlns:a16="http://schemas.microsoft.com/office/drawing/2014/main" id="{F6298952-6E88-81DE-5BEF-F6A6FA9C117B}"/>
                  </a:ext>
                </a:extLst>
              </p:cNvPr>
              <p:cNvGrpSpPr/>
              <p:nvPr/>
            </p:nvGrpSpPr>
            <p:grpSpPr>
              <a:xfrm>
                <a:off x="6343583" y="6640027"/>
                <a:ext cx="1647586" cy="1647586"/>
                <a:chOff x="6343583" y="6640027"/>
                <a:chExt cx="1647586" cy="1647586"/>
              </a:xfrm>
              <a:gradFill>
                <a:gsLst>
                  <a:gs pos="0">
                    <a:srgbClr val="FFFFFF"/>
                  </a:gs>
                  <a:gs pos="50000">
                    <a:srgbClr val="F2F3F3"/>
                  </a:gs>
                  <a:gs pos="100000">
                    <a:srgbClr val="E6E7E8"/>
                  </a:gs>
                </a:gsLst>
                <a:lin ang="0" scaled="1"/>
              </a:gradFill>
            </p:grpSpPr>
            <p:sp>
              <p:nvSpPr>
                <p:cNvPr id="16" name="Freeform 15">
                  <a:extLst>
                    <a:ext uri="{FF2B5EF4-FFF2-40B4-BE49-F238E27FC236}">
                      <a16:creationId xmlns:a16="http://schemas.microsoft.com/office/drawing/2014/main" id="{711246D4-ACF8-A9A3-212F-A990255A8894}"/>
                    </a:ext>
                  </a:extLst>
                </p:cNvPr>
                <p:cNvSpPr/>
                <p:nvPr/>
              </p:nvSpPr>
              <p:spPr>
                <a:xfrm>
                  <a:off x="6382650" y="6679903"/>
                  <a:ext cx="1532620" cy="1532620"/>
                </a:xfrm>
                <a:custGeom>
                  <a:avLst/>
                  <a:gdLst>
                    <a:gd name="connsiteX0" fmla="*/ 1532620 w 1532620"/>
                    <a:gd name="connsiteY0" fmla="*/ 766310 h 1532620"/>
                    <a:gd name="connsiteX1" fmla="*/ 766310 w 1532620"/>
                    <a:gd name="connsiteY1" fmla="*/ 1532620 h 1532620"/>
                    <a:gd name="connsiteX2" fmla="*/ 0 w 1532620"/>
                    <a:gd name="connsiteY2" fmla="*/ 766310 h 1532620"/>
                    <a:gd name="connsiteX3" fmla="*/ 766310 w 1532620"/>
                    <a:gd name="connsiteY3" fmla="*/ 0 h 1532620"/>
                    <a:gd name="connsiteX4" fmla="*/ 1532620 w 1532620"/>
                    <a:gd name="connsiteY4" fmla="*/ 766310 h 1532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532620" h="1532620">
                      <a:moveTo>
                        <a:pt x="1532620" y="766310"/>
                      </a:moveTo>
                      <a:cubicBezTo>
                        <a:pt x="1532620" y="1189531"/>
                        <a:pt x="1189532" y="1532620"/>
                        <a:pt x="766310" y="1532620"/>
                      </a:cubicBezTo>
                      <a:cubicBezTo>
                        <a:pt x="343089" y="1532620"/>
                        <a:pt x="0" y="1189531"/>
                        <a:pt x="0" y="766310"/>
                      </a:cubicBezTo>
                      <a:cubicBezTo>
                        <a:pt x="0" y="343089"/>
                        <a:pt x="343089" y="0"/>
                        <a:pt x="766310" y="0"/>
                      </a:cubicBezTo>
                      <a:cubicBezTo>
                        <a:pt x="1189532" y="0"/>
                        <a:pt x="1532620" y="343089"/>
                        <a:pt x="1532620" y="76631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0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EC0B4364-C427-C86A-D3E9-0F4CC6494AF8}"/>
                  </a:ext>
                </a:extLst>
              </p:cNvPr>
              <p:cNvSpPr/>
              <p:nvPr/>
            </p:nvSpPr>
            <p:spPr>
              <a:xfrm>
                <a:off x="6449444" y="6746698"/>
                <a:ext cx="1399032" cy="1399031"/>
              </a:xfrm>
              <a:custGeom>
                <a:avLst/>
                <a:gdLst>
                  <a:gd name="connsiteX0" fmla="*/ 1399032 w 1399032"/>
                  <a:gd name="connsiteY0" fmla="*/ 699516 h 1399031"/>
                  <a:gd name="connsiteX1" fmla="*/ 699516 w 1399032"/>
                  <a:gd name="connsiteY1" fmla="*/ 1399032 h 1399031"/>
                  <a:gd name="connsiteX2" fmla="*/ 0 w 1399032"/>
                  <a:gd name="connsiteY2" fmla="*/ 699516 h 1399031"/>
                  <a:gd name="connsiteX3" fmla="*/ 699516 w 1399032"/>
                  <a:gd name="connsiteY3" fmla="*/ 0 h 1399031"/>
                  <a:gd name="connsiteX4" fmla="*/ 1399032 w 1399032"/>
                  <a:gd name="connsiteY4" fmla="*/ 699516 h 1399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99032" h="1399031">
                    <a:moveTo>
                      <a:pt x="1399032" y="699516"/>
                    </a:moveTo>
                    <a:cubicBezTo>
                      <a:pt x="1399032" y="1085848"/>
                      <a:pt x="1085848" y="1399032"/>
                      <a:pt x="699516" y="1399032"/>
                    </a:cubicBezTo>
                    <a:cubicBezTo>
                      <a:pt x="313184" y="1399032"/>
                      <a:pt x="0" y="1085848"/>
                      <a:pt x="0" y="699516"/>
                    </a:cubicBezTo>
                    <a:cubicBezTo>
                      <a:pt x="0" y="313184"/>
                      <a:pt x="313184" y="0"/>
                      <a:pt x="699516" y="0"/>
                    </a:cubicBezTo>
                    <a:cubicBezTo>
                      <a:pt x="1085848" y="0"/>
                      <a:pt x="1399032" y="313184"/>
                      <a:pt x="1399032" y="699516"/>
                    </a:cubicBezTo>
                    <a:close/>
                  </a:path>
                </a:pathLst>
              </a:custGeom>
              <a:noFill/>
              <a:ln w="2024" cap="flat">
                <a:solidFill>
                  <a:srgbClr val="A8BCCC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32" name="Graphic 4">
              <a:extLst>
                <a:ext uri="{FF2B5EF4-FFF2-40B4-BE49-F238E27FC236}">
                  <a16:creationId xmlns:a16="http://schemas.microsoft.com/office/drawing/2014/main" id="{76A13CB5-191C-E410-BB6F-BBD981439B24}"/>
                </a:ext>
              </a:extLst>
            </p:cNvPr>
            <p:cNvGrpSpPr/>
            <p:nvPr/>
          </p:nvGrpSpPr>
          <p:grpSpPr>
            <a:xfrm>
              <a:off x="2533339" y="5083344"/>
              <a:ext cx="6681322" cy="6690017"/>
              <a:chOff x="5753166" y="6050015"/>
              <a:chExt cx="2800179" cy="2803823"/>
            </a:xfrm>
          </p:grpSpPr>
          <p:grpSp>
            <p:nvGrpSpPr>
              <p:cNvPr id="33" name="Graphic 4">
                <a:extLst>
                  <a:ext uri="{FF2B5EF4-FFF2-40B4-BE49-F238E27FC236}">
                    <a16:creationId xmlns:a16="http://schemas.microsoft.com/office/drawing/2014/main" id="{8B9BC00D-21B8-7CAD-6970-57740AB0B497}"/>
                  </a:ext>
                </a:extLst>
              </p:cNvPr>
              <p:cNvGrpSpPr/>
              <p:nvPr/>
            </p:nvGrpSpPr>
            <p:grpSpPr>
              <a:xfrm>
                <a:off x="7732294" y="6050015"/>
                <a:ext cx="821051" cy="824290"/>
                <a:chOff x="7732294" y="6050015"/>
                <a:chExt cx="821051" cy="824290"/>
              </a:xfrm>
            </p:grpSpPr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AEE51552-F30B-FCEF-6096-63060D205E2F}"/>
                    </a:ext>
                  </a:extLst>
                </p:cNvPr>
                <p:cNvSpPr/>
                <p:nvPr/>
              </p:nvSpPr>
              <p:spPr>
                <a:xfrm>
                  <a:off x="7732294" y="6050015"/>
                  <a:ext cx="812863" cy="812863"/>
                </a:xfrm>
                <a:custGeom>
                  <a:avLst/>
                  <a:gdLst>
                    <a:gd name="connsiteX0" fmla="*/ 812864 w 812863"/>
                    <a:gd name="connsiteY0" fmla="*/ 406432 h 812863"/>
                    <a:gd name="connsiteX1" fmla="*/ 406432 w 812863"/>
                    <a:gd name="connsiteY1" fmla="*/ 812863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4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4" y="406432"/>
                      </a:moveTo>
                      <a:cubicBezTo>
                        <a:pt x="812864" y="630898"/>
                        <a:pt x="630898" y="812863"/>
                        <a:pt x="406432" y="812863"/>
                      </a:cubicBezTo>
                      <a:cubicBezTo>
                        <a:pt x="181966" y="812863"/>
                        <a:pt x="0" y="630898"/>
                        <a:pt x="0" y="406432"/>
                      </a:cubicBezTo>
                      <a:cubicBezTo>
                        <a:pt x="0" y="181966"/>
                        <a:pt x="181965" y="0"/>
                        <a:pt x="406432" y="0"/>
                      </a:cubicBezTo>
                      <a:cubicBezTo>
                        <a:pt x="630898" y="0"/>
                        <a:pt x="812864" y="181966"/>
                        <a:pt x="812864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grpSp>
              <p:nvGrpSpPr>
                <p:cNvPr id="35" name="Graphic 4">
                  <a:extLst>
                    <a:ext uri="{FF2B5EF4-FFF2-40B4-BE49-F238E27FC236}">
                      <a16:creationId xmlns:a16="http://schemas.microsoft.com/office/drawing/2014/main" id="{708E0A90-656C-5764-E7E4-121EB3B1519C}"/>
                    </a:ext>
                  </a:extLst>
                </p:cNvPr>
                <p:cNvGrpSpPr/>
                <p:nvPr/>
              </p:nvGrpSpPr>
              <p:grpSpPr>
                <a:xfrm>
                  <a:off x="7747769" y="6064680"/>
                  <a:ext cx="805576" cy="809625"/>
                  <a:chOff x="7747769" y="6064680"/>
                  <a:chExt cx="805576" cy="809625"/>
                </a:xfr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2699999" scaled="1"/>
                </a:gradFill>
              </p:grpSpPr>
              <p:sp>
                <p:nvSpPr>
                  <p:cNvPr id="36" name="Freeform 35">
                    <a:extLst>
                      <a:ext uri="{FF2B5EF4-FFF2-40B4-BE49-F238E27FC236}">
                        <a16:creationId xmlns:a16="http://schemas.microsoft.com/office/drawing/2014/main" id="{76C87602-500D-5568-21E1-AE56B2CEE481}"/>
                      </a:ext>
                    </a:extLst>
                  </p:cNvPr>
                  <p:cNvSpPr/>
                  <p:nvPr/>
                </p:nvSpPr>
                <p:spPr>
                  <a:xfrm>
                    <a:off x="7787754" y="6105475"/>
                    <a:ext cx="701944" cy="701944"/>
                  </a:xfrm>
                  <a:custGeom>
                    <a:avLst/>
                    <a:gdLst>
                      <a:gd name="connsiteX0" fmla="*/ 701945 w 701944"/>
                      <a:gd name="connsiteY0" fmla="*/ 350972 h 701944"/>
                      <a:gd name="connsiteX1" fmla="*/ 350973 w 701944"/>
                      <a:gd name="connsiteY1" fmla="*/ 701945 h 701944"/>
                      <a:gd name="connsiteX2" fmla="*/ 1 w 701944"/>
                      <a:gd name="connsiteY2" fmla="*/ 350972 h 701944"/>
                      <a:gd name="connsiteX3" fmla="*/ 350973 w 701944"/>
                      <a:gd name="connsiteY3" fmla="*/ 0 h 701944"/>
                      <a:gd name="connsiteX4" fmla="*/ 701945 w 701944"/>
                      <a:gd name="connsiteY4" fmla="*/ 350972 h 7019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01944" h="701944">
                        <a:moveTo>
                          <a:pt x="701945" y="350972"/>
                        </a:moveTo>
                        <a:cubicBezTo>
                          <a:pt x="701945" y="544809"/>
                          <a:pt x="544809" y="701945"/>
                          <a:pt x="350973" y="701945"/>
                        </a:cubicBezTo>
                        <a:cubicBezTo>
                          <a:pt x="157136" y="701945"/>
                          <a:pt x="1" y="544809"/>
                          <a:pt x="1" y="350972"/>
                        </a:cubicBezTo>
                        <a:cubicBezTo>
                          <a:pt x="1" y="157136"/>
                          <a:pt x="157136" y="0"/>
                          <a:pt x="350973" y="0"/>
                        </a:cubicBezTo>
                        <a:cubicBezTo>
                          <a:pt x="544809" y="0"/>
                          <a:pt x="701945" y="157136"/>
                          <a:pt x="701945" y="350972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FFFFFF"/>
                      </a:gs>
                      <a:gs pos="50000">
                        <a:srgbClr val="F2F3F3"/>
                      </a:gs>
                      <a:gs pos="100000">
                        <a:srgbClr val="E6E7E8"/>
                      </a:gs>
                    </a:gsLst>
                    <a:lin ang="2699999" scaled="1"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</p:grpSp>
            <p:sp>
              <p:nvSpPr>
                <p:cNvPr id="37" name="Freeform 36">
                  <a:extLst>
                    <a:ext uri="{FF2B5EF4-FFF2-40B4-BE49-F238E27FC236}">
                      <a16:creationId xmlns:a16="http://schemas.microsoft.com/office/drawing/2014/main" id="{551E52F5-8C73-AE21-D23F-A52A155B8EF3}"/>
                    </a:ext>
                  </a:extLst>
                </p:cNvPr>
                <p:cNvSpPr/>
                <p:nvPr/>
              </p:nvSpPr>
              <p:spPr>
                <a:xfrm rot="-1325512">
                  <a:off x="7839572" y="6157226"/>
                  <a:ext cx="598324" cy="598324"/>
                </a:xfrm>
                <a:custGeom>
                  <a:avLst/>
                  <a:gdLst>
                    <a:gd name="connsiteX0" fmla="*/ 598325 w 598324"/>
                    <a:gd name="connsiteY0" fmla="*/ 299162 h 598324"/>
                    <a:gd name="connsiteX1" fmla="*/ 299162 w 598324"/>
                    <a:gd name="connsiteY1" fmla="*/ 598324 h 598324"/>
                    <a:gd name="connsiteX2" fmla="*/ 0 w 598324"/>
                    <a:gd name="connsiteY2" fmla="*/ 299162 h 598324"/>
                    <a:gd name="connsiteX3" fmla="*/ 299162 w 598324"/>
                    <a:gd name="connsiteY3" fmla="*/ 0 h 598324"/>
                    <a:gd name="connsiteX4" fmla="*/ 598325 w 598324"/>
                    <a:gd name="connsiteY4" fmla="*/ 299162 h 5983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24" h="598324">
                      <a:moveTo>
                        <a:pt x="598325" y="299162"/>
                      </a:moveTo>
                      <a:cubicBezTo>
                        <a:pt x="598325" y="464385"/>
                        <a:pt x="464385" y="598324"/>
                        <a:pt x="299162" y="598324"/>
                      </a:cubicBezTo>
                      <a:cubicBezTo>
                        <a:pt x="133939" y="598324"/>
                        <a:pt x="0" y="464385"/>
                        <a:pt x="0" y="299162"/>
                      </a:cubicBezTo>
                      <a:cubicBezTo>
                        <a:pt x="0" y="133939"/>
                        <a:pt x="133939" y="0"/>
                        <a:pt x="299162" y="0"/>
                      </a:cubicBezTo>
                      <a:cubicBezTo>
                        <a:pt x="464385" y="0"/>
                        <a:pt x="598325" y="133939"/>
                        <a:pt x="598325" y="299162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1" name="Graphic 4">
                <a:extLst>
                  <a:ext uri="{FF2B5EF4-FFF2-40B4-BE49-F238E27FC236}">
                    <a16:creationId xmlns:a16="http://schemas.microsoft.com/office/drawing/2014/main" id="{41AA26B7-FD35-8020-05B2-EEC4A57AADDC}"/>
                  </a:ext>
                </a:extLst>
              </p:cNvPr>
              <p:cNvGrpSpPr/>
              <p:nvPr/>
            </p:nvGrpSpPr>
            <p:grpSpPr>
              <a:xfrm>
                <a:off x="5753571" y="6051634"/>
                <a:ext cx="812863" cy="812863"/>
                <a:chOff x="5753571" y="6051634"/>
                <a:chExt cx="812863" cy="812863"/>
              </a:xfrm>
            </p:grpSpPr>
            <p:sp>
              <p:nvSpPr>
                <p:cNvPr id="42" name="Freeform 41">
                  <a:extLst>
                    <a:ext uri="{FF2B5EF4-FFF2-40B4-BE49-F238E27FC236}">
                      <a16:creationId xmlns:a16="http://schemas.microsoft.com/office/drawing/2014/main" id="{1852C613-8AA4-3976-5746-552300B7FFE5}"/>
                    </a:ext>
                  </a:extLst>
                </p:cNvPr>
                <p:cNvSpPr/>
                <p:nvPr/>
              </p:nvSpPr>
              <p:spPr>
                <a:xfrm>
                  <a:off x="5753571" y="6051634"/>
                  <a:ext cx="812863" cy="812863"/>
                </a:xfrm>
                <a:custGeom>
                  <a:avLst/>
                  <a:gdLst>
                    <a:gd name="connsiteX0" fmla="*/ 812864 w 812863"/>
                    <a:gd name="connsiteY0" fmla="*/ 406432 h 812863"/>
                    <a:gd name="connsiteX1" fmla="*/ 406432 w 812863"/>
                    <a:gd name="connsiteY1" fmla="*/ 812864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4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4" y="406432"/>
                      </a:moveTo>
                      <a:cubicBezTo>
                        <a:pt x="812864" y="630898"/>
                        <a:pt x="630898" y="812864"/>
                        <a:pt x="406432" y="812864"/>
                      </a:cubicBezTo>
                      <a:cubicBezTo>
                        <a:pt x="181966" y="812864"/>
                        <a:pt x="0" y="630898"/>
                        <a:pt x="0" y="406432"/>
                      </a:cubicBezTo>
                      <a:cubicBezTo>
                        <a:pt x="0" y="181966"/>
                        <a:pt x="181966" y="0"/>
                        <a:pt x="406432" y="0"/>
                      </a:cubicBezTo>
                      <a:cubicBezTo>
                        <a:pt x="630898" y="0"/>
                        <a:pt x="812864" y="181966"/>
                        <a:pt x="812864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4" name="Freeform 43">
                  <a:extLst>
                    <a:ext uri="{FF2B5EF4-FFF2-40B4-BE49-F238E27FC236}">
                      <a16:creationId xmlns:a16="http://schemas.microsoft.com/office/drawing/2014/main" id="{360FE8DB-5B57-0D92-C6C7-0A2CADEC7426}"/>
                    </a:ext>
                  </a:extLst>
                </p:cNvPr>
                <p:cNvSpPr/>
                <p:nvPr/>
              </p:nvSpPr>
              <p:spPr>
                <a:xfrm>
                  <a:off x="5809030" y="6107094"/>
                  <a:ext cx="701944" cy="701944"/>
                </a:xfrm>
                <a:custGeom>
                  <a:avLst/>
                  <a:gdLst>
                    <a:gd name="connsiteX0" fmla="*/ 701945 w 701944"/>
                    <a:gd name="connsiteY0" fmla="*/ 350973 h 701944"/>
                    <a:gd name="connsiteX1" fmla="*/ 350972 w 701944"/>
                    <a:gd name="connsiteY1" fmla="*/ 701945 h 701944"/>
                    <a:gd name="connsiteX2" fmla="*/ 0 w 701944"/>
                    <a:gd name="connsiteY2" fmla="*/ 350973 h 701944"/>
                    <a:gd name="connsiteX3" fmla="*/ 350972 w 701944"/>
                    <a:gd name="connsiteY3" fmla="*/ 0 h 701944"/>
                    <a:gd name="connsiteX4" fmla="*/ 701945 w 701944"/>
                    <a:gd name="connsiteY4" fmla="*/ 350973 h 701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01944" h="701944">
                      <a:moveTo>
                        <a:pt x="701945" y="350973"/>
                      </a:moveTo>
                      <a:cubicBezTo>
                        <a:pt x="701945" y="544809"/>
                        <a:pt x="544809" y="701945"/>
                        <a:pt x="350972" y="701945"/>
                      </a:cubicBezTo>
                      <a:cubicBezTo>
                        <a:pt x="157136" y="701945"/>
                        <a:pt x="0" y="544809"/>
                        <a:pt x="0" y="350973"/>
                      </a:cubicBezTo>
                      <a:cubicBezTo>
                        <a:pt x="0" y="157136"/>
                        <a:pt x="157136" y="0"/>
                        <a:pt x="350972" y="0"/>
                      </a:cubicBezTo>
                      <a:cubicBezTo>
                        <a:pt x="544809" y="0"/>
                        <a:pt x="701945" y="157136"/>
                        <a:pt x="701945" y="35097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8100000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5" name="Freeform 44">
                  <a:extLst>
                    <a:ext uri="{FF2B5EF4-FFF2-40B4-BE49-F238E27FC236}">
                      <a16:creationId xmlns:a16="http://schemas.microsoft.com/office/drawing/2014/main" id="{26259C99-E330-5804-B7D2-AA441740CDF3}"/>
                    </a:ext>
                  </a:extLst>
                </p:cNvPr>
                <p:cNvSpPr/>
                <p:nvPr/>
              </p:nvSpPr>
              <p:spPr>
                <a:xfrm rot="-806990">
                  <a:off x="5860926" y="6158913"/>
                  <a:ext cx="598328" cy="598328"/>
                </a:xfrm>
                <a:custGeom>
                  <a:avLst/>
                  <a:gdLst>
                    <a:gd name="connsiteX0" fmla="*/ 598329 w 598328"/>
                    <a:gd name="connsiteY0" fmla="*/ 299165 h 598328"/>
                    <a:gd name="connsiteX1" fmla="*/ 299164 w 598328"/>
                    <a:gd name="connsiteY1" fmla="*/ 598329 h 598328"/>
                    <a:gd name="connsiteX2" fmla="*/ 0 w 598328"/>
                    <a:gd name="connsiteY2" fmla="*/ 299165 h 598328"/>
                    <a:gd name="connsiteX3" fmla="*/ 299164 w 598328"/>
                    <a:gd name="connsiteY3" fmla="*/ 0 h 598328"/>
                    <a:gd name="connsiteX4" fmla="*/ 598329 w 598328"/>
                    <a:gd name="connsiteY4" fmla="*/ 299165 h 59832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28" h="598328">
                      <a:moveTo>
                        <a:pt x="598329" y="299165"/>
                      </a:moveTo>
                      <a:cubicBezTo>
                        <a:pt x="598329" y="464388"/>
                        <a:pt x="464388" y="598329"/>
                        <a:pt x="299164" y="598329"/>
                      </a:cubicBezTo>
                      <a:cubicBezTo>
                        <a:pt x="133940" y="598329"/>
                        <a:pt x="0" y="464388"/>
                        <a:pt x="0" y="299165"/>
                      </a:cubicBezTo>
                      <a:cubicBezTo>
                        <a:pt x="0" y="133941"/>
                        <a:pt x="133940" y="0"/>
                        <a:pt x="299164" y="0"/>
                      </a:cubicBezTo>
                      <a:cubicBezTo>
                        <a:pt x="464388" y="0"/>
                        <a:pt x="598329" y="133941"/>
                        <a:pt x="598329" y="299165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9" name="Graphic 4">
                <a:extLst>
                  <a:ext uri="{FF2B5EF4-FFF2-40B4-BE49-F238E27FC236}">
                    <a16:creationId xmlns:a16="http://schemas.microsoft.com/office/drawing/2014/main" id="{60D39B3D-7B7F-46FA-977B-9990A665030A}"/>
                  </a:ext>
                </a:extLst>
              </p:cNvPr>
              <p:cNvGrpSpPr/>
              <p:nvPr/>
            </p:nvGrpSpPr>
            <p:grpSpPr>
              <a:xfrm>
                <a:off x="5753166" y="8029144"/>
                <a:ext cx="812863" cy="812863"/>
                <a:chOff x="5753166" y="8029144"/>
                <a:chExt cx="812863" cy="812863"/>
              </a:xfrm>
            </p:grpSpPr>
            <p:sp>
              <p:nvSpPr>
                <p:cNvPr id="50" name="Freeform 49">
                  <a:extLst>
                    <a:ext uri="{FF2B5EF4-FFF2-40B4-BE49-F238E27FC236}">
                      <a16:creationId xmlns:a16="http://schemas.microsoft.com/office/drawing/2014/main" id="{CF984E23-B49D-B027-4B2B-7418823AC471}"/>
                    </a:ext>
                  </a:extLst>
                </p:cNvPr>
                <p:cNvSpPr/>
                <p:nvPr/>
              </p:nvSpPr>
              <p:spPr>
                <a:xfrm>
                  <a:off x="5753166" y="8029144"/>
                  <a:ext cx="812863" cy="812863"/>
                </a:xfrm>
                <a:custGeom>
                  <a:avLst/>
                  <a:gdLst>
                    <a:gd name="connsiteX0" fmla="*/ 812863 w 812863"/>
                    <a:gd name="connsiteY0" fmla="*/ 406432 h 812863"/>
                    <a:gd name="connsiteX1" fmla="*/ 406432 w 812863"/>
                    <a:gd name="connsiteY1" fmla="*/ 812864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3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3" y="406432"/>
                      </a:moveTo>
                      <a:cubicBezTo>
                        <a:pt x="812863" y="630898"/>
                        <a:pt x="630898" y="812864"/>
                        <a:pt x="406432" y="812864"/>
                      </a:cubicBezTo>
                      <a:cubicBezTo>
                        <a:pt x="181965" y="812864"/>
                        <a:pt x="0" y="630898"/>
                        <a:pt x="0" y="406432"/>
                      </a:cubicBezTo>
                      <a:cubicBezTo>
                        <a:pt x="0" y="181966"/>
                        <a:pt x="181965" y="0"/>
                        <a:pt x="406432" y="0"/>
                      </a:cubicBezTo>
                      <a:cubicBezTo>
                        <a:pt x="630898" y="0"/>
                        <a:pt x="812863" y="181966"/>
                        <a:pt x="812863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2" name="Freeform 51">
                  <a:extLst>
                    <a:ext uri="{FF2B5EF4-FFF2-40B4-BE49-F238E27FC236}">
                      <a16:creationId xmlns:a16="http://schemas.microsoft.com/office/drawing/2014/main" id="{949BC6E9-95D1-E742-3DCA-D913239F0D29}"/>
                    </a:ext>
                  </a:extLst>
                </p:cNvPr>
                <p:cNvSpPr/>
                <p:nvPr/>
              </p:nvSpPr>
              <p:spPr>
                <a:xfrm>
                  <a:off x="5808625" y="8084603"/>
                  <a:ext cx="701944" cy="701944"/>
                </a:xfrm>
                <a:custGeom>
                  <a:avLst/>
                  <a:gdLst>
                    <a:gd name="connsiteX0" fmla="*/ 701945 w 701944"/>
                    <a:gd name="connsiteY0" fmla="*/ 350973 h 701944"/>
                    <a:gd name="connsiteX1" fmla="*/ 350973 w 701944"/>
                    <a:gd name="connsiteY1" fmla="*/ 701945 h 701944"/>
                    <a:gd name="connsiteX2" fmla="*/ 0 w 701944"/>
                    <a:gd name="connsiteY2" fmla="*/ 350973 h 701944"/>
                    <a:gd name="connsiteX3" fmla="*/ 350973 w 701944"/>
                    <a:gd name="connsiteY3" fmla="*/ 0 h 701944"/>
                    <a:gd name="connsiteX4" fmla="*/ 701945 w 701944"/>
                    <a:gd name="connsiteY4" fmla="*/ 350973 h 701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01944" h="701944">
                      <a:moveTo>
                        <a:pt x="701945" y="350973"/>
                      </a:moveTo>
                      <a:cubicBezTo>
                        <a:pt x="701945" y="544809"/>
                        <a:pt x="544809" y="701945"/>
                        <a:pt x="350973" y="701945"/>
                      </a:cubicBezTo>
                      <a:cubicBezTo>
                        <a:pt x="157136" y="701945"/>
                        <a:pt x="0" y="544809"/>
                        <a:pt x="0" y="350973"/>
                      </a:cubicBezTo>
                      <a:cubicBezTo>
                        <a:pt x="0" y="157136"/>
                        <a:pt x="157136" y="0"/>
                        <a:pt x="350973" y="0"/>
                      </a:cubicBezTo>
                      <a:cubicBezTo>
                        <a:pt x="544809" y="0"/>
                        <a:pt x="701945" y="157136"/>
                        <a:pt x="701945" y="35097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2699999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4" name="Freeform 53">
                  <a:extLst>
                    <a:ext uri="{FF2B5EF4-FFF2-40B4-BE49-F238E27FC236}">
                      <a16:creationId xmlns:a16="http://schemas.microsoft.com/office/drawing/2014/main" id="{8B84EC9F-47BB-5B6B-9F66-EEEB6EBB5A1A}"/>
                    </a:ext>
                  </a:extLst>
                </p:cNvPr>
                <p:cNvSpPr/>
                <p:nvPr/>
              </p:nvSpPr>
              <p:spPr>
                <a:xfrm>
                  <a:off x="5860441" y="8136419"/>
                  <a:ext cx="598312" cy="598312"/>
                </a:xfrm>
                <a:custGeom>
                  <a:avLst/>
                  <a:gdLst>
                    <a:gd name="connsiteX0" fmla="*/ 598313 w 598312"/>
                    <a:gd name="connsiteY0" fmla="*/ 299157 h 598312"/>
                    <a:gd name="connsiteX1" fmla="*/ 299156 w 598312"/>
                    <a:gd name="connsiteY1" fmla="*/ 598313 h 598312"/>
                    <a:gd name="connsiteX2" fmla="*/ 0 w 598312"/>
                    <a:gd name="connsiteY2" fmla="*/ 299157 h 598312"/>
                    <a:gd name="connsiteX3" fmla="*/ 299156 w 598312"/>
                    <a:gd name="connsiteY3" fmla="*/ 0 h 598312"/>
                    <a:gd name="connsiteX4" fmla="*/ 598313 w 598312"/>
                    <a:gd name="connsiteY4" fmla="*/ 299157 h 598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12" h="598312">
                      <a:moveTo>
                        <a:pt x="598313" y="299157"/>
                      </a:moveTo>
                      <a:cubicBezTo>
                        <a:pt x="598313" y="464376"/>
                        <a:pt x="464376" y="598313"/>
                        <a:pt x="299156" y="598313"/>
                      </a:cubicBezTo>
                      <a:cubicBezTo>
                        <a:pt x="133937" y="598313"/>
                        <a:pt x="0" y="464376"/>
                        <a:pt x="0" y="299157"/>
                      </a:cubicBezTo>
                      <a:cubicBezTo>
                        <a:pt x="0" y="133937"/>
                        <a:pt x="133937" y="0"/>
                        <a:pt x="299156" y="0"/>
                      </a:cubicBezTo>
                      <a:cubicBezTo>
                        <a:pt x="464376" y="0"/>
                        <a:pt x="598313" y="133937"/>
                        <a:pt x="598313" y="299157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57" name="Graphic 4">
                <a:extLst>
                  <a:ext uri="{FF2B5EF4-FFF2-40B4-BE49-F238E27FC236}">
                    <a16:creationId xmlns:a16="http://schemas.microsoft.com/office/drawing/2014/main" id="{CE844740-06E9-3737-433A-947C4F358336}"/>
                  </a:ext>
                </a:extLst>
              </p:cNvPr>
              <p:cNvGrpSpPr/>
              <p:nvPr/>
            </p:nvGrpSpPr>
            <p:grpSpPr>
              <a:xfrm>
                <a:off x="7732294" y="8030358"/>
                <a:ext cx="821051" cy="823480"/>
                <a:chOff x="7732294" y="8030358"/>
                <a:chExt cx="821051" cy="823480"/>
              </a:xfrm>
            </p:grpSpPr>
            <p:sp>
              <p:nvSpPr>
                <p:cNvPr id="58" name="Freeform 57">
                  <a:extLst>
                    <a:ext uri="{FF2B5EF4-FFF2-40B4-BE49-F238E27FC236}">
                      <a16:creationId xmlns:a16="http://schemas.microsoft.com/office/drawing/2014/main" id="{0E5A35C1-363F-4954-ECF4-8C8C0C8C91F5}"/>
                    </a:ext>
                  </a:extLst>
                </p:cNvPr>
                <p:cNvSpPr/>
                <p:nvPr/>
              </p:nvSpPr>
              <p:spPr>
                <a:xfrm>
                  <a:off x="7732294" y="8030358"/>
                  <a:ext cx="812863" cy="812863"/>
                </a:xfrm>
                <a:custGeom>
                  <a:avLst/>
                  <a:gdLst>
                    <a:gd name="connsiteX0" fmla="*/ 812864 w 812863"/>
                    <a:gd name="connsiteY0" fmla="*/ 406432 h 812863"/>
                    <a:gd name="connsiteX1" fmla="*/ 406432 w 812863"/>
                    <a:gd name="connsiteY1" fmla="*/ 812864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4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4" y="406432"/>
                      </a:moveTo>
                      <a:cubicBezTo>
                        <a:pt x="812864" y="630898"/>
                        <a:pt x="630898" y="812864"/>
                        <a:pt x="406432" y="812864"/>
                      </a:cubicBezTo>
                      <a:cubicBezTo>
                        <a:pt x="181966" y="812864"/>
                        <a:pt x="0" y="630898"/>
                        <a:pt x="0" y="406432"/>
                      </a:cubicBezTo>
                      <a:cubicBezTo>
                        <a:pt x="0" y="181966"/>
                        <a:pt x="181965" y="0"/>
                        <a:pt x="406432" y="0"/>
                      </a:cubicBezTo>
                      <a:cubicBezTo>
                        <a:pt x="630898" y="0"/>
                        <a:pt x="812864" y="181966"/>
                        <a:pt x="812864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grpSp>
              <p:nvGrpSpPr>
                <p:cNvPr id="59" name="Graphic 4">
                  <a:extLst>
                    <a:ext uri="{FF2B5EF4-FFF2-40B4-BE49-F238E27FC236}">
                      <a16:creationId xmlns:a16="http://schemas.microsoft.com/office/drawing/2014/main" id="{9CA78C67-7375-FDBF-5AF4-589CA38448BB}"/>
                    </a:ext>
                  </a:extLst>
                </p:cNvPr>
                <p:cNvGrpSpPr/>
                <p:nvPr/>
              </p:nvGrpSpPr>
              <p:grpSpPr>
                <a:xfrm>
                  <a:off x="7747769" y="8044213"/>
                  <a:ext cx="805576" cy="809625"/>
                  <a:chOff x="7747769" y="8044213"/>
                  <a:chExt cx="805576" cy="809625"/>
                </a:xfr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8100000" scaled="1"/>
                </a:gradFill>
              </p:grpSpPr>
              <p:sp>
                <p:nvSpPr>
                  <p:cNvPr id="60" name="Freeform 59">
                    <a:extLst>
                      <a:ext uri="{FF2B5EF4-FFF2-40B4-BE49-F238E27FC236}">
                        <a16:creationId xmlns:a16="http://schemas.microsoft.com/office/drawing/2014/main" id="{D62B5CBC-D370-E531-9B67-73699D7A00AF}"/>
                      </a:ext>
                    </a:extLst>
                  </p:cNvPr>
                  <p:cNvSpPr/>
                  <p:nvPr/>
                </p:nvSpPr>
                <p:spPr>
                  <a:xfrm>
                    <a:off x="7787754" y="8085817"/>
                    <a:ext cx="701944" cy="701944"/>
                  </a:xfrm>
                  <a:custGeom>
                    <a:avLst/>
                    <a:gdLst>
                      <a:gd name="connsiteX0" fmla="*/ 701945 w 701944"/>
                      <a:gd name="connsiteY0" fmla="*/ 350972 h 701944"/>
                      <a:gd name="connsiteX1" fmla="*/ 350973 w 701944"/>
                      <a:gd name="connsiteY1" fmla="*/ 701945 h 701944"/>
                      <a:gd name="connsiteX2" fmla="*/ 1 w 701944"/>
                      <a:gd name="connsiteY2" fmla="*/ 350972 h 701944"/>
                      <a:gd name="connsiteX3" fmla="*/ 350973 w 701944"/>
                      <a:gd name="connsiteY3" fmla="*/ 0 h 701944"/>
                      <a:gd name="connsiteX4" fmla="*/ 701945 w 701944"/>
                      <a:gd name="connsiteY4" fmla="*/ 350972 h 7019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01944" h="701944">
                        <a:moveTo>
                          <a:pt x="701945" y="350972"/>
                        </a:moveTo>
                        <a:cubicBezTo>
                          <a:pt x="701945" y="544809"/>
                          <a:pt x="544809" y="701945"/>
                          <a:pt x="350973" y="701945"/>
                        </a:cubicBezTo>
                        <a:cubicBezTo>
                          <a:pt x="157136" y="701945"/>
                          <a:pt x="1" y="544809"/>
                          <a:pt x="1" y="350972"/>
                        </a:cubicBezTo>
                        <a:cubicBezTo>
                          <a:pt x="1" y="157136"/>
                          <a:pt x="157136" y="0"/>
                          <a:pt x="350973" y="0"/>
                        </a:cubicBezTo>
                        <a:cubicBezTo>
                          <a:pt x="544809" y="0"/>
                          <a:pt x="701945" y="157136"/>
                          <a:pt x="701945" y="350972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FFFFFF"/>
                      </a:gs>
                      <a:gs pos="50000">
                        <a:srgbClr val="F2F3F3"/>
                      </a:gs>
                      <a:gs pos="100000">
                        <a:srgbClr val="E6E7E8"/>
                      </a:gs>
                    </a:gsLst>
                    <a:lin ang="8100000" scaled="1"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</p:grpSp>
            <p:sp>
              <p:nvSpPr>
                <p:cNvPr id="61" name="Freeform 60">
                  <a:extLst>
                    <a:ext uri="{FF2B5EF4-FFF2-40B4-BE49-F238E27FC236}">
                      <a16:creationId xmlns:a16="http://schemas.microsoft.com/office/drawing/2014/main" id="{B757E668-4B96-571F-345F-AC241DE24FA5}"/>
                    </a:ext>
                  </a:extLst>
                </p:cNvPr>
                <p:cNvSpPr/>
                <p:nvPr/>
              </p:nvSpPr>
              <p:spPr>
                <a:xfrm>
                  <a:off x="7839570" y="8137633"/>
                  <a:ext cx="598312" cy="598312"/>
                </a:xfrm>
                <a:custGeom>
                  <a:avLst/>
                  <a:gdLst>
                    <a:gd name="connsiteX0" fmla="*/ 598313 w 598312"/>
                    <a:gd name="connsiteY0" fmla="*/ 299156 h 598312"/>
                    <a:gd name="connsiteX1" fmla="*/ 299156 w 598312"/>
                    <a:gd name="connsiteY1" fmla="*/ 598313 h 598312"/>
                    <a:gd name="connsiteX2" fmla="*/ 0 w 598312"/>
                    <a:gd name="connsiteY2" fmla="*/ 299156 h 598312"/>
                    <a:gd name="connsiteX3" fmla="*/ 299156 w 598312"/>
                    <a:gd name="connsiteY3" fmla="*/ 0 h 598312"/>
                    <a:gd name="connsiteX4" fmla="*/ 598313 w 598312"/>
                    <a:gd name="connsiteY4" fmla="*/ 299156 h 598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12" h="598312">
                      <a:moveTo>
                        <a:pt x="598313" y="299156"/>
                      </a:moveTo>
                      <a:cubicBezTo>
                        <a:pt x="598313" y="464376"/>
                        <a:pt x="464376" y="598313"/>
                        <a:pt x="299156" y="598313"/>
                      </a:cubicBezTo>
                      <a:cubicBezTo>
                        <a:pt x="133937" y="598313"/>
                        <a:pt x="0" y="464376"/>
                        <a:pt x="0" y="299156"/>
                      </a:cubicBezTo>
                      <a:cubicBezTo>
                        <a:pt x="0" y="133937"/>
                        <a:pt x="133937" y="0"/>
                        <a:pt x="299156" y="0"/>
                      </a:cubicBezTo>
                      <a:cubicBezTo>
                        <a:pt x="464376" y="0"/>
                        <a:pt x="598313" y="133937"/>
                        <a:pt x="598313" y="299156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68" name="Freeform 67">
              <a:extLst>
                <a:ext uri="{FF2B5EF4-FFF2-40B4-BE49-F238E27FC236}">
                  <a16:creationId xmlns:a16="http://schemas.microsoft.com/office/drawing/2014/main" id="{CC5366A4-D51C-8D6D-CDCC-02EB28E98BE1}"/>
                </a:ext>
              </a:extLst>
            </p:cNvPr>
            <p:cNvSpPr/>
            <p:nvPr/>
          </p:nvSpPr>
          <p:spPr>
            <a:xfrm rot="20802852">
              <a:off x="643048" y="5515698"/>
              <a:ext cx="1081763" cy="1081763"/>
            </a:xfrm>
            <a:custGeom>
              <a:avLst/>
              <a:gdLst>
                <a:gd name="connsiteX0" fmla="*/ 453373 w 453373"/>
                <a:gd name="connsiteY0" fmla="*/ 226687 h 453373"/>
                <a:gd name="connsiteX1" fmla="*/ 226687 w 453373"/>
                <a:gd name="connsiteY1" fmla="*/ 453373 h 453373"/>
                <a:gd name="connsiteX2" fmla="*/ 0 w 453373"/>
                <a:gd name="connsiteY2" fmla="*/ 226687 h 453373"/>
                <a:gd name="connsiteX3" fmla="*/ 226687 w 453373"/>
                <a:gd name="connsiteY3" fmla="*/ 0 h 453373"/>
                <a:gd name="connsiteX4" fmla="*/ 453373 w 453373"/>
                <a:gd name="connsiteY4" fmla="*/ 226687 h 4533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73" h="453373">
                  <a:moveTo>
                    <a:pt x="453373" y="226687"/>
                  </a:moveTo>
                  <a:cubicBezTo>
                    <a:pt x="453373" y="351882"/>
                    <a:pt x="351882" y="453373"/>
                    <a:pt x="226687" y="453373"/>
                  </a:cubicBezTo>
                  <a:cubicBezTo>
                    <a:pt x="101491" y="453373"/>
                    <a:pt x="0" y="351882"/>
                    <a:pt x="0" y="226687"/>
                  </a:cubicBezTo>
                  <a:cubicBezTo>
                    <a:pt x="0" y="101491"/>
                    <a:pt x="101491" y="0"/>
                    <a:pt x="226687" y="0"/>
                  </a:cubicBezTo>
                  <a:cubicBezTo>
                    <a:pt x="351882" y="0"/>
                    <a:pt x="453373" y="101491"/>
                    <a:pt x="453373" y="226687"/>
                  </a:cubicBezTo>
                  <a:close/>
                </a:path>
              </a:pathLst>
            </a:custGeom>
            <a:noFill/>
            <a:ln w="48576" cap="flat"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 dirty="0"/>
            </a:p>
          </p:txBody>
        </p:sp>
        <p:sp>
          <p:nvSpPr>
            <p:cNvPr id="71" name="Freeform 70">
              <a:extLst>
                <a:ext uri="{FF2B5EF4-FFF2-40B4-BE49-F238E27FC236}">
                  <a16:creationId xmlns:a16="http://schemas.microsoft.com/office/drawing/2014/main" id="{34934069-8B57-FFB8-5B3D-6351741B4420}"/>
                </a:ext>
              </a:extLst>
            </p:cNvPr>
            <p:cNvSpPr/>
            <p:nvPr/>
          </p:nvSpPr>
          <p:spPr>
            <a:xfrm rot="17550026">
              <a:off x="642771" y="10232529"/>
              <a:ext cx="1081830" cy="1081830"/>
            </a:xfrm>
            <a:custGeom>
              <a:avLst/>
              <a:gdLst>
                <a:gd name="connsiteX0" fmla="*/ 453402 w 453401"/>
                <a:gd name="connsiteY0" fmla="*/ 226701 h 453401"/>
                <a:gd name="connsiteX1" fmla="*/ 226701 w 453401"/>
                <a:gd name="connsiteY1" fmla="*/ 453401 h 453401"/>
                <a:gd name="connsiteX2" fmla="*/ 0 w 453401"/>
                <a:gd name="connsiteY2" fmla="*/ 226701 h 453401"/>
                <a:gd name="connsiteX3" fmla="*/ 226701 w 453401"/>
                <a:gd name="connsiteY3" fmla="*/ 0 h 453401"/>
                <a:gd name="connsiteX4" fmla="*/ 453402 w 453401"/>
                <a:gd name="connsiteY4" fmla="*/ 226701 h 4534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401" h="453401">
                  <a:moveTo>
                    <a:pt x="453402" y="226701"/>
                  </a:moveTo>
                  <a:cubicBezTo>
                    <a:pt x="453402" y="351904"/>
                    <a:pt x="351904" y="453401"/>
                    <a:pt x="226701" y="453401"/>
                  </a:cubicBezTo>
                  <a:cubicBezTo>
                    <a:pt x="101497" y="453401"/>
                    <a:pt x="0" y="351904"/>
                    <a:pt x="0" y="226701"/>
                  </a:cubicBezTo>
                  <a:cubicBezTo>
                    <a:pt x="0" y="101497"/>
                    <a:pt x="101497" y="0"/>
                    <a:pt x="226701" y="0"/>
                  </a:cubicBezTo>
                  <a:cubicBezTo>
                    <a:pt x="351904" y="0"/>
                    <a:pt x="453402" y="101497"/>
                    <a:pt x="453402" y="226701"/>
                  </a:cubicBezTo>
                  <a:close/>
                </a:path>
              </a:pathLst>
            </a:custGeom>
            <a:noFill/>
            <a:ln w="48579" cap="flat"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4" name="Freeform 73">
              <a:extLst>
                <a:ext uri="{FF2B5EF4-FFF2-40B4-BE49-F238E27FC236}">
                  <a16:creationId xmlns:a16="http://schemas.microsoft.com/office/drawing/2014/main" id="{F98643A7-DB98-7D18-CC71-ABE27FA0C830}"/>
                </a:ext>
              </a:extLst>
            </p:cNvPr>
            <p:cNvSpPr/>
            <p:nvPr/>
          </p:nvSpPr>
          <p:spPr>
            <a:xfrm rot="18900000">
              <a:off x="10003969" y="5512083"/>
              <a:ext cx="1081792" cy="1081792"/>
            </a:xfrm>
            <a:custGeom>
              <a:avLst/>
              <a:gdLst>
                <a:gd name="connsiteX0" fmla="*/ 453386 w 453385"/>
                <a:gd name="connsiteY0" fmla="*/ 226693 h 453385"/>
                <a:gd name="connsiteX1" fmla="*/ 226693 w 453385"/>
                <a:gd name="connsiteY1" fmla="*/ 453386 h 453385"/>
                <a:gd name="connsiteX2" fmla="*/ 0 w 453385"/>
                <a:gd name="connsiteY2" fmla="*/ 226693 h 453385"/>
                <a:gd name="connsiteX3" fmla="*/ 226693 w 453385"/>
                <a:gd name="connsiteY3" fmla="*/ 0 h 453385"/>
                <a:gd name="connsiteX4" fmla="*/ 453386 w 453385"/>
                <a:gd name="connsiteY4" fmla="*/ 226693 h 45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85" h="453385">
                  <a:moveTo>
                    <a:pt x="453386" y="226693"/>
                  </a:moveTo>
                  <a:cubicBezTo>
                    <a:pt x="453386" y="351892"/>
                    <a:pt x="351892" y="453386"/>
                    <a:pt x="226693" y="453386"/>
                  </a:cubicBezTo>
                  <a:cubicBezTo>
                    <a:pt x="101494" y="453386"/>
                    <a:pt x="0" y="351892"/>
                    <a:pt x="0" y="226693"/>
                  </a:cubicBezTo>
                  <a:cubicBezTo>
                    <a:pt x="0" y="101494"/>
                    <a:pt x="101494" y="0"/>
                    <a:pt x="226693" y="0"/>
                  </a:cubicBezTo>
                  <a:cubicBezTo>
                    <a:pt x="351892" y="0"/>
                    <a:pt x="453386" y="101494"/>
                    <a:pt x="453386" y="226693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7" name="Freeform 76">
              <a:extLst>
                <a:ext uri="{FF2B5EF4-FFF2-40B4-BE49-F238E27FC236}">
                  <a16:creationId xmlns:a16="http://schemas.microsoft.com/office/drawing/2014/main" id="{026E6ADC-19AD-8B0B-EE0D-6700FB53B607}"/>
                </a:ext>
              </a:extLst>
            </p:cNvPr>
            <p:cNvSpPr/>
            <p:nvPr/>
          </p:nvSpPr>
          <p:spPr>
            <a:xfrm rot="18900000">
              <a:off x="9326269" y="3867447"/>
              <a:ext cx="1081792" cy="1081792"/>
            </a:xfrm>
            <a:custGeom>
              <a:avLst/>
              <a:gdLst>
                <a:gd name="connsiteX0" fmla="*/ 453386 w 453385"/>
                <a:gd name="connsiteY0" fmla="*/ 226693 h 453385"/>
                <a:gd name="connsiteX1" fmla="*/ 226693 w 453385"/>
                <a:gd name="connsiteY1" fmla="*/ 453386 h 453385"/>
                <a:gd name="connsiteX2" fmla="*/ 0 w 453385"/>
                <a:gd name="connsiteY2" fmla="*/ 226693 h 453385"/>
                <a:gd name="connsiteX3" fmla="*/ 226693 w 453385"/>
                <a:gd name="connsiteY3" fmla="*/ 0 h 453385"/>
                <a:gd name="connsiteX4" fmla="*/ 453386 w 453385"/>
                <a:gd name="connsiteY4" fmla="*/ 226693 h 45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85" h="453385">
                  <a:moveTo>
                    <a:pt x="453386" y="226693"/>
                  </a:moveTo>
                  <a:cubicBezTo>
                    <a:pt x="453386" y="351892"/>
                    <a:pt x="351892" y="453386"/>
                    <a:pt x="226693" y="453386"/>
                  </a:cubicBezTo>
                  <a:cubicBezTo>
                    <a:pt x="101494" y="453386"/>
                    <a:pt x="0" y="351892"/>
                    <a:pt x="0" y="226693"/>
                  </a:cubicBezTo>
                  <a:cubicBezTo>
                    <a:pt x="0" y="101494"/>
                    <a:pt x="101494" y="0"/>
                    <a:pt x="226693" y="0"/>
                  </a:cubicBezTo>
                  <a:cubicBezTo>
                    <a:pt x="351892" y="0"/>
                    <a:pt x="453386" y="101494"/>
                    <a:pt x="453386" y="226693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98723E66-83AC-D49C-4B94-4374CFE5D2AA}"/>
                </a:ext>
              </a:extLst>
            </p:cNvPr>
            <p:cNvSpPr/>
            <p:nvPr/>
          </p:nvSpPr>
          <p:spPr>
            <a:xfrm rot="21061142">
              <a:off x="1329617" y="3867354"/>
              <a:ext cx="1081759" cy="1081759"/>
            </a:xfrm>
            <a:custGeom>
              <a:avLst/>
              <a:gdLst>
                <a:gd name="connsiteX0" fmla="*/ 453372 w 453371"/>
                <a:gd name="connsiteY0" fmla="*/ 226686 h 453371"/>
                <a:gd name="connsiteX1" fmla="*/ 226686 w 453371"/>
                <a:gd name="connsiteY1" fmla="*/ 453372 h 453371"/>
                <a:gd name="connsiteX2" fmla="*/ 0 w 453371"/>
                <a:gd name="connsiteY2" fmla="*/ 226686 h 453371"/>
                <a:gd name="connsiteX3" fmla="*/ 226686 w 453371"/>
                <a:gd name="connsiteY3" fmla="*/ 0 h 453371"/>
                <a:gd name="connsiteX4" fmla="*/ 453372 w 453371"/>
                <a:gd name="connsiteY4" fmla="*/ 226686 h 4533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71" h="453371">
                  <a:moveTo>
                    <a:pt x="453372" y="226686"/>
                  </a:moveTo>
                  <a:cubicBezTo>
                    <a:pt x="453372" y="351881"/>
                    <a:pt x="351881" y="453372"/>
                    <a:pt x="226686" y="453372"/>
                  </a:cubicBezTo>
                  <a:cubicBezTo>
                    <a:pt x="101491" y="453372"/>
                    <a:pt x="0" y="351881"/>
                    <a:pt x="0" y="226686"/>
                  </a:cubicBezTo>
                  <a:cubicBezTo>
                    <a:pt x="0" y="101491"/>
                    <a:pt x="101491" y="0"/>
                    <a:pt x="226686" y="0"/>
                  </a:cubicBezTo>
                  <a:cubicBezTo>
                    <a:pt x="351881" y="0"/>
                    <a:pt x="453372" y="101491"/>
                    <a:pt x="453372" y="226686"/>
                  </a:cubicBezTo>
                  <a:close/>
                </a:path>
              </a:pathLst>
            </a:custGeom>
            <a:noFill/>
            <a:ln w="48576" cap="flat"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AE8C94AE-C876-3E34-DC74-51279887E7B3}"/>
                </a:ext>
              </a:extLst>
            </p:cNvPr>
            <p:cNvSpPr/>
            <p:nvPr/>
          </p:nvSpPr>
          <p:spPr>
            <a:xfrm>
              <a:off x="1320176" y="11873595"/>
              <a:ext cx="1081804" cy="1081804"/>
            </a:xfrm>
            <a:custGeom>
              <a:avLst/>
              <a:gdLst>
                <a:gd name="connsiteX0" fmla="*/ 453390 w 453390"/>
                <a:gd name="connsiteY0" fmla="*/ 226695 h 453390"/>
                <a:gd name="connsiteX1" fmla="*/ 226695 w 453390"/>
                <a:gd name="connsiteY1" fmla="*/ 453390 h 453390"/>
                <a:gd name="connsiteX2" fmla="*/ 0 w 453390"/>
                <a:gd name="connsiteY2" fmla="*/ 226695 h 453390"/>
                <a:gd name="connsiteX3" fmla="*/ 226695 w 453390"/>
                <a:gd name="connsiteY3" fmla="*/ 0 h 453390"/>
                <a:gd name="connsiteX4" fmla="*/ 453390 w 453390"/>
                <a:gd name="connsiteY4" fmla="*/ 226695 h 453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90" h="453390">
                  <a:moveTo>
                    <a:pt x="453390" y="226695"/>
                  </a:moveTo>
                  <a:cubicBezTo>
                    <a:pt x="453390" y="351895"/>
                    <a:pt x="351895" y="453390"/>
                    <a:pt x="226695" y="453390"/>
                  </a:cubicBezTo>
                  <a:cubicBezTo>
                    <a:pt x="101495" y="453390"/>
                    <a:pt x="0" y="351895"/>
                    <a:pt x="0" y="226695"/>
                  </a:cubicBezTo>
                  <a:cubicBezTo>
                    <a:pt x="0" y="101495"/>
                    <a:pt x="101495" y="0"/>
                    <a:pt x="226695" y="0"/>
                  </a:cubicBezTo>
                  <a:cubicBezTo>
                    <a:pt x="351895" y="0"/>
                    <a:pt x="453390" y="101495"/>
                    <a:pt x="453390" y="226695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6" name="Freeform 85">
              <a:extLst>
                <a:ext uri="{FF2B5EF4-FFF2-40B4-BE49-F238E27FC236}">
                  <a16:creationId xmlns:a16="http://schemas.microsoft.com/office/drawing/2014/main" id="{3E7002CB-3B78-6C32-D275-B2DD99AC85FB}"/>
                </a:ext>
              </a:extLst>
            </p:cNvPr>
            <p:cNvSpPr/>
            <p:nvPr/>
          </p:nvSpPr>
          <p:spPr>
            <a:xfrm rot="18900000">
              <a:off x="10004470" y="10268529"/>
              <a:ext cx="1081792" cy="1081792"/>
            </a:xfrm>
            <a:custGeom>
              <a:avLst/>
              <a:gdLst>
                <a:gd name="connsiteX0" fmla="*/ 453386 w 453385"/>
                <a:gd name="connsiteY0" fmla="*/ 226693 h 453385"/>
                <a:gd name="connsiteX1" fmla="*/ 226693 w 453385"/>
                <a:gd name="connsiteY1" fmla="*/ 453386 h 453385"/>
                <a:gd name="connsiteX2" fmla="*/ 0 w 453385"/>
                <a:gd name="connsiteY2" fmla="*/ 226693 h 453385"/>
                <a:gd name="connsiteX3" fmla="*/ 226693 w 453385"/>
                <a:gd name="connsiteY3" fmla="*/ 0 h 453385"/>
                <a:gd name="connsiteX4" fmla="*/ 453386 w 453385"/>
                <a:gd name="connsiteY4" fmla="*/ 226693 h 45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85" h="453385">
                  <a:moveTo>
                    <a:pt x="453386" y="226693"/>
                  </a:moveTo>
                  <a:cubicBezTo>
                    <a:pt x="453386" y="351892"/>
                    <a:pt x="351892" y="453386"/>
                    <a:pt x="226693" y="453386"/>
                  </a:cubicBezTo>
                  <a:cubicBezTo>
                    <a:pt x="101494" y="453386"/>
                    <a:pt x="0" y="351892"/>
                    <a:pt x="0" y="226693"/>
                  </a:cubicBezTo>
                  <a:cubicBezTo>
                    <a:pt x="0" y="101494"/>
                    <a:pt x="101494" y="0"/>
                    <a:pt x="226693" y="0"/>
                  </a:cubicBezTo>
                  <a:cubicBezTo>
                    <a:pt x="351892" y="0"/>
                    <a:pt x="453386" y="101494"/>
                    <a:pt x="453386" y="226693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9" name="Freeform 88">
              <a:extLst>
                <a:ext uri="{FF2B5EF4-FFF2-40B4-BE49-F238E27FC236}">
                  <a16:creationId xmlns:a16="http://schemas.microsoft.com/office/drawing/2014/main" id="{EFEE13C4-B9B0-B205-DA3A-9F907DECF3BD}"/>
                </a:ext>
              </a:extLst>
            </p:cNvPr>
            <p:cNvSpPr/>
            <p:nvPr/>
          </p:nvSpPr>
          <p:spPr>
            <a:xfrm rot="20795431">
              <a:off x="9269073" y="11908083"/>
              <a:ext cx="1081761" cy="1081761"/>
            </a:xfrm>
            <a:custGeom>
              <a:avLst/>
              <a:gdLst>
                <a:gd name="connsiteX0" fmla="*/ 453372 w 453372"/>
                <a:gd name="connsiteY0" fmla="*/ 226686 h 453372"/>
                <a:gd name="connsiteX1" fmla="*/ 226686 w 453372"/>
                <a:gd name="connsiteY1" fmla="*/ 453373 h 453372"/>
                <a:gd name="connsiteX2" fmla="*/ 0 w 453372"/>
                <a:gd name="connsiteY2" fmla="*/ 226686 h 453372"/>
                <a:gd name="connsiteX3" fmla="*/ 226686 w 453372"/>
                <a:gd name="connsiteY3" fmla="*/ 0 h 453372"/>
                <a:gd name="connsiteX4" fmla="*/ 453372 w 453372"/>
                <a:gd name="connsiteY4" fmla="*/ 226686 h 4533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72" h="453372">
                  <a:moveTo>
                    <a:pt x="453372" y="226686"/>
                  </a:moveTo>
                  <a:cubicBezTo>
                    <a:pt x="453372" y="351881"/>
                    <a:pt x="351882" y="453373"/>
                    <a:pt x="226686" y="453373"/>
                  </a:cubicBezTo>
                  <a:cubicBezTo>
                    <a:pt x="101491" y="453373"/>
                    <a:pt x="0" y="351881"/>
                    <a:pt x="0" y="226686"/>
                  </a:cubicBezTo>
                  <a:cubicBezTo>
                    <a:pt x="0" y="101491"/>
                    <a:pt x="101491" y="0"/>
                    <a:pt x="226686" y="0"/>
                  </a:cubicBezTo>
                  <a:cubicBezTo>
                    <a:pt x="351882" y="0"/>
                    <a:pt x="453372" y="101491"/>
                    <a:pt x="453372" y="226686"/>
                  </a:cubicBezTo>
                  <a:close/>
                </a:path>
              </a:pathLst>
            </a:custGeom>
            <a:noFill/>
            <a:ln w="48576" cap="flat"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0" name="Graphic 4">
              <a:extLst>
                <a:ext uri="{FF2B5EF4-FFF2-40B4-BE49-F238E27FC236}">
                  <a16:creationId xmlns:a16="http://schemas.microsoft.com/office/drawing/2014/main" id="{D761ED29-182E-BAB4-C83F-B02B822B46B1}"/>
                </a:ext>
              </a:extLst>
            </p:cNvPr>
            <p:cNvGrpSpPr/>
            <p:nvPr/>
          </p:nvGrpSpPr>
          <p:grpSpPr>
            <a:xfrm>
              <a:off x="1686249" y="4753007"/>
              <a:ext cx="8357899" cy="7319562"/>
              <a:chOff x="5398146" y="5911569"/>
              <a:chExt cx="3502842" cy="3067669"/>
            </a:xfrm>
            <a:solidFill>
              <a:srgbClr val="A8BCCC"/>
            </a:solidFill>
          </p:grpSpPr>
          <p:grpSp>
            <p:nvGrpSpPr>
              <p:cNvPr id="91" name="Graphic 4">
                <a:extLst>
                  <a:ext uri="{FF2B5EF4-FFF2-40B4-BE49-F238E27FC236}">
                    <a16:creationId xmlns:a16="http://schemas.microsoft.com/office/drawing/2014/main" id="{3D302F99-EB17-691C-1F56-51B08C5561F3}"/>
                  </a:ext>
                </a:extLst>
              </p:cNvPr>
              <p:cNvGrpSpPr/>
              <p:nvPr/>
            </p:nvGrpSpPr>
            <p:grpSpPr>
              <a:xfrm>
                <a:off x="7626638" y="7924702"/>
                <a:ext cx="316158" cy="316158"/>
                <a:chOff x="7626638" y="7924702"/>
                <a:chExt cx="316158" cy="316158"/>
              </a:xfrm>
              <a:solidFill>
                <a:srgbClr val="A8BCCC"/>
              </a:solidFill>
            </p:grpSpPr>
            <p:sp>
              <p:nvSpPr>
                <p:cNvPr id="92" name="Freeform 91">
                  <a:extLst>
                    <a:ext uri="{FF2B5EF4-FFF2-40B4-BE49-F238E27FC236}">
                      <a16:creationId xmlns:a16="http://schemas.microsoft.com/office/drawing/2014/main" id="{993064FA-3722-03A1-012B-46DD5228BD12}"/>
                    </a:ext>
                  </a:extLst>
                </p:cNvPr>
                <p:cNvSpPr/>
                <p:nvPr/>
              </p:nvSpPr>
              <p:spPr>
                <a:xfrm>
                  <a:off x="7642831" y="7940894"/>
                  <a:ext cx="283773" cy="283773"/>
                </a:xfrm>
                <a:custGeom>
                  <a:avLst/>
                  <a:gdLst>
                    <a:gd name="connsiteX0" fmla="*/ 283773 w 283773"/>
                    <a:gd name="connsiteY0" fmla="*/ 283773 h 283773"/>
                    <a:gd name="connsiteX1" fmla="*/ 0 w 283773"/>
                    <a:gd name="connsiteY1" fmla="*/ 0 h 283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3773" h="283773">
                      <a:moveTo>
                        <a:pt x="283773" y="283773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3" name="Freeform 92">
                  <a:extLst>
                    <a:ext uri="{FF2B5EF4-FFF2-40B4-BE49-F238E27FC236}">
                      <a16:creationId xmlns:a16="http://schemas.microsoft.com/office/drawing/2014/main" id="{534DFED3-9E1F-353F-740E-B295730C95B2}"/>
                    </a:ext>
                  </a:extLst>
                </p:cNvPr>
                <p:cNvSpPr/>
                <p:nvPr/>
              </p:nvSpPr>
              <p:spPr>
                <a:xfrm>
                  <a:off x="7910412" y="8208475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2 h 32385"/>
                    <a:gd name="connsiteX1" fmla="*/ 16192 w 32385"/>
                    <a:gd name="connsiteY1" fmla="*/ 32385 h 32385"/>
                    <a:gd name="connsiteX2" fmla="*/ 0 w 32385"/>
                    <a:gd name="connsiteY2" fmla="*/ 16192 h 32385"/>
                    <a:gd name="connsiteX3" fmla="*/ 16192 w 32385"/>
                    <a:gd name="connsiteY3" fmla="*/ 0 h 32385"/>
                    <a:gd name="connsiteX4" fmla="*/ 32385 w 32385"/>
                    <a:gd name="connsiteY4" fmla="*/ 16192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2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50" y="32385"/>
                        <a:pt x="0" y="25135"/>
                        <a:pt x="0" y="16192"/>
                      </a:cubicBezTo>
                      <a:cubicBezTo>
                        <a:pt x="0" y="7249"/>
                        <a:pt x="7250" y="0"/>
                        <a:pt x="16192" y="0"/>
                      </a:cubicBezTo>
                      <a:cubicBezTo>
                        <a:pt x="25135" y="0"/>
                        <a:pt x="32385" y="7249"/>
                        <a:pt x="32385" y="1619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4" name="Freeform 93">
                  <a:extLst>
                    <a:ext uri="{FF2B5EF4-FFF2-40B4-BE49-F238E27FC236}">
                      <a16:creationId xmlns:a16="http://schemas.microsoft.com/office/drawing/2014/main" id="{61937D2D-D656-4E96-311E-BFE90CD08594}"/>
                    </a:ext>
                  </a:extLst>
                </p:cNvPr>
                <p:cNvSpPr/>
                <p:nvPr/>
              </p:nvSpPr>
              <p:spPr>
                <a:xfrm>
                  <a:off x="7626638" y="7924702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9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9" y="0"/>
                        <a:pt x="32385" y="6882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95" name="Graphic 4">
                <a:extLst>
                  <a:ext uri="{FF2B5EF4-FFF2-40B4-BE49-F238E27FC236}">
                    <a16:creationId xmlns:a16="http://schemas.microsoft.com/office/drawing/2014/main" id="{62A4CA9D-6576-EFF3-207D-7DCD67A3EDAB}"/>
                  </a:ext>
                </a:extLst>
              </p:cNvPr>
              <p:cNvGrpSpPr/>
              <p:nvPr/>
            </p:nvGrpSpPr>
            <p:grpSpPr>
              <a:xfrm>
                <a:off x="7627432" y="6652376"/>
                <a:ext cx="316579" cy="316158"/>
                <a:chOff x="7627432" y="6652376"/>
                <a:chExt cx="316579" cy="316158"/>
              </a:xfrm>
              <a:solidFill>
                <a:srgbClr val="A8BCCC"/>
              </a:solidFill>
            </p:grpSpPr>
            <p:sp>
              <p:nvSpPr>
                <p:cNvPr id="96" name="Freeform 95">
                  <a:extLst>
                    <a:ext uri="{FF2B5EF4-FFF2-40B4-BE49-F238E27FC236}">
                      <a16:creationId xmlns:a16="http://schemas.microsoft.com/office/drawing/2014/main" id="{7ACF79B7-9B32-9E83-1053-DFD31F7E61AE}"/>
                    </a:ext>
                  </a:extLst>
                </p:cNvPr>
                <p:cNvSpPr/>
                <p:nvPr/>
              </p:nvSpPr>
              <p:spPr>
                <a:xfrm>
                  <a:off x="7643641" y="6668569"/>
                  <a:ext cx="283773" cy="283773"/>
                </a:xfrm>
                <a:custGeom>
                  <a:avLst/>
                  <a:gdLst>
                    <a:gd name="connsiteX0" fmla="*/ 283774 w 283773"/>
                    <a:gd name="connsiteY0" fmla="*/ 0 h 283773"/>
                    <a:gd name="connsiteX1" fmla="*/ 0 w 283773"/>
                    <a:gd name="connsiteY1" fmla="*/ 283774 h 283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3773" h="283773">
                      <a:moveTo>
                        <a:pt x="283774" y="0"/>
                      </a:moveTo>
                      <a:lnTo>
                        <a:pt x="0" y="283774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7" name="Freeform 96">
                  <a:extLst>
                    <a:ext uri="{FF2B5EF4-FFF2-40B4-BE49-F238E27FC236}">
                      <a16:creationId xmlns:a16="http://schemas.microsoft.com/office/drawing/2014/main" id="{D90A7D8F-DDDC-8C68-CBD3-B39F6C75DCBF}"/>
                    </a:ext>
                  </a:extLst>
                </p:cNvPr>
                <p:cNvSpPr/>
                <p:nvPr/>
              </p:nvSpPr>
              <p:spPr>
                <a:xfrm>
                  <a:off x="7911626" y="6652376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8" name="Freeform 97">
                  <a:extLst>
                    <a:ext uri="{FF2B5EF4-FFF2-40B4-BE49-F238E27FC236}">
                      <a16:creationId xmlns:a16="http://schemas.microsoft.com/office/drawing/2014/main" id="{B1BD0F51-D7CF-1BA1-32E7-8E8AB5FBE40F}"/>
                    </a:ext>
                  </a:extLst>
                </p:cNvPr>
                <p:cNvSpPr/>
                <p:nvPr/>
              </p:nvSpPr>
              <p:spPr>
                <a:xfrm>
                  <a:off x="7627432" y="6936150"/>
                  <a:ext cx="32401" cy="32385"/>
                </a:xfrm>
                <a:custGeom>
                  <a:avLst/>
                  <a:gdLst>
                    <a:gd name="connsiteX0" fmla="*/ 16209 w 32401"/>
                    <a:gd name="connsiteY0" fmla="*/ 0 h 32385"/>
                    <a:gd name="connsiteX1" fmla="*/ 32401 w 32401"/>
                    <a:gd name="connsiteY1" fmla="*/ 16193 h 32385"/>
                    <a:gd name="connsiteX2" fmla="*/ 16209 w 32401"/>
                    <a:gd name="connsiteY2" fmla="*/ 32385 h 32385"/>
                    <a:gd name="connsiteX3" fmla="*/ 16 w 32401"/>
                    <a:gd name="connsiteY3" fmla="*/ 16193 h 32385"/>
                    <a:gd name="connsiteX4" fmla="*/ 16209 w 32401"/>
                    <a:gd name="connsiteY4" fmla="*/ 0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401" h="32385">
                      <a:moveTo>
                        <a:pt x="16209" y="0"/>
                      </a:moveTo>
                      <a:cubicBezTo>
                        <a:pt x="25114" y="0"/>
                        <a:pt x="32401" y="7287"/>
                        <a:pt x="32401" y="16193"/>
                      </a:cubicBezTo>
                      <a:cubicBezTo>
                        <a:pt x="32401" y="25098"/>
                        <a:pt x="25114" y="32385"/>
                        <a:pt x="16209" y="32385"/>
                      </a:cubicBezTo>
                      <a:cubicBezTo>
                        <a:pt x="7302" y="32385"/>
                        <a:pt x="16" y="25098"/>
                        <a:pt x="16" y="16193"/>
                      </a:cubicBezTo>
                      <a:cubicBezTo>
                        <a:pt x="-389" y="7287"/>
                        <a:pt x="6898" y="0"/>
                        <a:pt x="16209" y="0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99" name="Graphic 4">
                <a:extLst>
                  <a:ext uri="{FF2B5EF4-FFF2-40B4-BE49-F238E27FC236}">
                    <a16:creationId xmlns:a16="http://schemas.microsoft.com/office/drawing/2014/main" id="{A8654A42-F9CF-D710-F52F-40A01221535E}"/>
                  </a:ext>
                </a:extLst>
              </p:cNvPr>
              <p:cNvGrpSpPr/>
              <p:nvPr/>
            </p:nvGrpSpPr>
            <p:grpSpPr>
              <a:xfrm>
                <a:off x="6355122" y="6651162"/>
                <a:ext cx="316158" cy="316579"/>
                <a:chOff x="6355122" y="6651162"/>
                <a:chExt cx="316158" cy="316579"/>
              </a:xfrm>
              <a:solidFill>
                <a:srgbClr val="A8BCCC"/>
              </a:solidFill>
            </p:grpSpPr>
            <p:sp>
              <p:nvSpPr>
                <p:cNvPr id="100" name="Freeform 99">
                  <a:extLst>
                    <a:ext uri="{FF2B5EF4-FFF2-40B4-BE49-F238E27FC236}">
                      <a16:creationId xmlns:a16="http://schemas.microsoft.com/office/drawing/2014/main" id="{EA8D18FC-CE9E-FF99-995B-74B79FC40333}"/>
                    </a:ext>
                  </a:extLst>
                </p:cNvPr>
                <p:cNvSpPr/>
                <p:nvPr/>
              </p:nvSpPr>
              <p:spPr>
                <a:xfrm>
                  <a:off x="6371315" y="6667759"/>
                  <a:ext cx="284178" cy="283773"/>
                </a:xfrm>
                <a:custGeom>
                  <a:avLst/>
                  <a:gdLst>
                    <a:gd name="connsiteX0" fmla="*/ 0 w 284178"/>
                    <a:gd name="connsiteY0" fmla="*/ 0 h 283773"/>
                    <a:gd name="connsiteX1" fmla="*/ 284178 w 284178"/>
                    <a:gd name="connsiteY1" fmla="*/ 283774 h 283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4178" h="283773">
                      <a:moveTo>
                        <a:pt x="0" y="0"/>
                      </a:moveTo>
                      <a:lnTo>
                        <a:pt x="284178" y="283774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1" name="Freeform 100">
                  <a:extLst>
                    <a:ext uri="{FF2B5EF4-FFF2-40B4-BE49-F238E27FC236}">
                      <a16:creationId xmlns:a16="http://schemas.microsoft.com/office/drawing/2014/main" id="{77BB4DA8-6E37-13F1-D1A4-213DACB0E36D}"/>
                    </a:ext>
                  </a:extLst>
                </p:cNvPr>
                <p:cNvSpPr/>
                <p:nvPr/>
              </p:nvSpPr>
              <p:spPr>
                <a:xfrm>
                  <a:off x="6355122" y="6651162"/>
                  <a:ext cx="32385" cy="32385"/>
                </a:xfrm>
                <a:custGeom>
                  <a:avLst/>
                  <a:gdLst>
                    <a:gd name="connsiteX0" fmla="*/ 16193 w 32385"/>
                    <a:gd name="connsiteY0" fmla="*/ 0 h 32385"/>
                    <a:gd name="connsiteX1" fmla="*/ 32385 w 32385"/>
                    <a:gd name="connsiteY1" fmla="*/ 16193 h 32385"/>
                    <a:gd name="connsiteX2" fmla="*/ 16193 w 32385"/>
                    <a:gd name="connsiteY2" fmla="*/ 32385 h 32385"/>
                    <a:gd name="connsiteX3" fmla="*/ 0 w 32385"/>
                    <a:gd name="connsiteY3" fmla="*/ 16193 h 32385"/>
                    <a:gd name="connsiteX4" fmla="*/ 16193 w 32385"/>
                    <a:gd name="connsiteY4" fmla="*/ 0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16193" y="0"/>
                      </a:move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2" name="Freeform 101">
                  <a:extLst>
                    <a:ext uri="{FF2B5EF4-FFF2-40B4-BE49-F238E27FC236}">
                      <a16:creationId xmlns:a16="http://schemas.microsoft.com/office/drawing/2014/main" id="{45A8CB43-9795-FB3E-6E6E-E1D6CDD95B36}"/>
                    </a:ext>
                  </a:extLst>
                </p:cNvPr>
                <p:cNvSpPr/>
                <p:nvPr/>
              </p:nvSpPr>
              <p:spPr>
                <a:xfrm>
                  <a:off x="6638896" y="6935340"/>
                  <a:ext cx="32385" cy="32401"/>
                </a:xfrm>
                <a:custGeom>
                  <a:avLst/>
                  <a:gdLst>
                    <a:gd name="connsiteX0" fmla="*/ 0 w 32385"/>
                    <a:gd name="connsiteY0" fmla="*/ 16193 h 32401"/>
                    <a:gd name="connsiteX1" fmla="*/ 16193 w 32385"/>
                    <a:gd name="connsiteY1" fmla="*/ 0 h 32401"/>
                    <a:gd name="connsiteX2" fmla="*/ 32385 w 32385"/>
                    <a:gd name="connsiteY2" fmla="*/ 16193 h 32401"/>
                    <a:gd name="connsiteX3" fmla="*/ 16193 w 32385"/>
                    <a:gd name="connsiteY3" fmla="*/ 32385 h 32401"/>
                    <a:gd name="connsiteX4" fmla="*/ 0 w 32385"/>
                    <a:gd name="connsiteY4" fmla="*/ 16193 h 324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401">
                      <a:moveTo>
                        <a:pt x="0" y="16193"/>
                      </a:move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790"/>
                        <a:pt x="0" y="25503"/>
                        <a:pt x="0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03" name="Graphic 4">
                <a:extLst>
                  <a:ext uri="{FF2B5EF4-FFF2-40B4-BE49-F238E27FC236}">
                    <a16:creationId xmlns:a16="http://schemas.microsoft.com/office/drawing/2014/main" id="{1E1D0558-CEAD-11FE-3F36-91EACCB6A1BC}"/>
                  </a:ext>
                </a:extLst>
              </p:cNvPr>
              <p:cNvGrpSpPr/>
              <p:nvPr/>
            </p:nvGrpSpPr>
            <p:grpSpPr>
              <a:xfrm>
                <a:off x="6354313" y="7923892"/>
                <a:ext cx="316174" cy="316158"/>
                <a:chOff x="6354313" y="7923892"/>
                <a:chExt cx="316174" cy="316158"/>
              </a:xfrm>
              <a:solidFill>
                <a:srgbClr val="A8BCCC"/>
              </a:solidFill>
            </p:grpSpPr>
            <p:sp>
              <p:nvSpPr>
                <p:cNvPr id="104" name="Freeform 103">
                  <a:extLst>
                    <a:ext uri="{FF2B5EF4-FFF2-40B4-BE49-F238E27FC236}">
                      <a16:creationId xmlns:a16="http://schemas.microsoft.com/office/drawing/2014/main" id="{7C65B7B4-BDE0-C50E-447A-B03D4BE02D01}"/>
                    </a:ext>
                  </a:extLst>
                </p:cNvPr>
                <p:cNvSpPr/>
                <p:nvPr/>
              </p:nvSpPr>
              <p:spPr>
                <a:xfrm>
                  <a:off x="6370505" y="7939680"/>
                  <a:ext cx="283773" cy="284178"/>
                </a:xfrm>
                <a:custGeom>
                  <a:avLst/>
                  <a:gdLst>
                    <a:gd name="connsiteX0" fmla="*/ 0 w 283773"/>
                    <a:gd name="connsiteY0" fmla="*/ 284178 h 284178"/>
                    <a:gd name="connsiteX1" fmla="*/ 283774 w 283773"/>
                    <a:gd name="connsiteY1" fmla="*/ 0 h 2841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3773" h="284178">
                      <a:moveTo>
                        <a:pt x="0" y="284178"/>
                      </a:moveTo>
                      <a:lnTo>
                        <a:pt x="283774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5" name="Freeform 104">
                  <a:extLst>
                    <a:ext uri="{FF2B5EF4-FFF2-40B4-BE49-F238E27FC236}">
                      <a16:creationId xmlns:a16="http://schemas.microsoft.com/office/drawing/2014/main" id="{33CBADE6-16D9-DD78-2D1E-2D8AD7CBC9CB}"/>
                    </a:ext>
                  </a:extLst>
                </p:cNvPr>
                <p:cNvSpPr/>
                <p:nvPr/>
              </p:nvSpPr>
              <p:spPr>
                <a:xfrm>
                  <a:off x="6354313" y="8207666"/>
                  <a:ext cx="32385" cy="32385"/>
                </a:xfrm>
                <a:custGeom>
                  <a:avLst/>
                  <a:gdLst>
                    <a:gd name="connsiteX0" fmla="*/ 0 w 32385"/>
                    <a:gd name="connsiteY0" fmla="*/ 16193 h 32385"/>
                    <a:gd name="connsiteX1" fmla="*/ 16193 w 32385"/>
                    <a:gd name="connsiteY1" fmla="*/ 0 h 32385"/>
                    <a:gd name="connsiteX2" fmla="*/ 32385 w 32385"/>
                    <a:gd name="connsiteY2" fmla="*/ 16193 h 32385"/>
                    <a:gd name="connsiteX3" fmla="*/ 16193 w 32385"/>
                    <a:gd name="connsiteY3" fmla="*/ 32385 h 32385"/>
                    <a:gd name="connsiteX4" fmla="*/ 0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0" y="16193"/>
                      </a:move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6" name="Freeform 105">
                  <a:extLst>
                    <a:ext uri="{FF2B5EF4-FFF2-40B4-BE49-F238E27FC236}">
                      <a16:creationId xmlns:a16="http://schemas.microsoft.com/office/drawing/2014/main" id="{9C1620C7-F06B-FF98-CD3A-06E58E3EA28F}"/>
                    </a:ext>
                  </a:extLst>
                </p:cNvPr>
                <p:cNvSpPr/>
                <p:nvPr/>
              </p:nvSpPr>
              <p:spPr>
                <a:xfrm>
                  <a:off x="6638086" y="7923892"/>
                  <a:ext cx="32401" cy="32385"/>
                </a:xfrm>
                <a:custGeom>
                  <a:avLst/>
                  <a:gdLst>
                    <a:gd name="connsiteX0" fmla="*/ 16193 w 32401"/>
                    <a:gd name="connsiteY0" fmla="*/ 32385 h 32385"/>
                    <a:gd name="connsiteX1" fmla="*/ 0 w 32401"/>
                    <a:gd name="connsiteY1" fmla="*/ 16193 h 32385"/>
                    <a:gd name="connsiteX2" fmla="*/ 16193 w 32401"/>
                    <a:gd name="connsiteY2" fmla="*/ 0 h 32385"/>
                    <a:gd name="connsiteX3" fmla="*/ 32385 w 32401"/>
                    <a:gd name="connsiteY3" fmla="*/ 16193 h 32385"/>
                    <a:gd name="connsiteX4" fmla="*/ 16193 w 32401"/>
                    <a:gd name="connsiteY4" fmla="*/ 32385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401" h="32385">
                      <a:moveTo>
                        <a:pt x="16193" y="32385"/>
                      </a:move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790" y="25098"/>
                        <a:pt x="25503" y="32385"/>
                        <a:pt x="16193" y="32385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07" name="Graphic 4">
                <a:extLst>
                  <a:ext uri="{FF2B5EF4-FFF2-40B4-BE49-F238E27FC236}">
                    <a16:creationId xmlns:a16="http://schemas.microsoft.com/office/drawing/2014/main" id="{E6778D6A-B4DB-340B-5592-69B37EE4BDBA}"/>
                  </a:ext>
                </a:extLst>
              </p:cNvPr>
              <p:cNvGrpSpPr/>
              <p:nvPr/>
            </p:nvGrpSpPr>
            <p:grpSpPr>
              <a:xfrm>
                <a:off x="5398550" y="6441469"/>
                <a:ext cx="478488" cy="32789"/>
                <a:chOff x="5398550" y="6441469"/>
                <a:chExt cx="478488" cy="32789"/>
              </a:xfrm>
              <a:solidFill>
                <a:srgbClr val="A8BCCC"/>
              </a:solidFill>
            </p:grpSpPr>
            <p:sp>
              <p:nvSpPr>
                <p:cNvPr id="108" name="Freeform 107">
                  <a:extLst>
                    <a:ext uri="{FF2B5EF4-FFF2-40B4-BE49-F238E27FC236}">
                      <a16:creationId xmlns:a16="http://schemas.microsoft.com/office/drawing/2014/main" id="{2A67ECF1-C639-AC53-CB5B-C602D82BC9A6}"/>
                    </a:ext>
                  </a:extLst>
                </p:cNvPr>
                <p:cNvSpPr/>
                <p:nvPr/>
              </p:nvSpPr>
              <p:spPr>
                <a:xfrm>
                  <a:off x="5398550" y="6441469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6882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9" name="Freeform 108">
                  <a:extLst>
                    <a:ext uri="{FF2B5EF4-FFF2-40B4-BE49-F238E27FC236}">
                      <a16:creationId xmlns:a16="http://schemas.microsoft.com/office/drawing/2014/main" id="{2C23473B-58A2-BF41-52E4-361F962E2BBB}"/>
                    </a:ext>
                  </a:extLst>
                </p:cNvPr>
                <p:cNvSpPr/>
                <p:nvPr/>
              </p:nvSpPr>
              <p:spPr>
                <a:xfrm>
                  <a:off x="5414338" y="6458066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0" name="Freeform 109">
                  <a:extLst>
                    <a:ext uri="{FF2B5EF4-FFF2-40B4-BE49-F238E27FC236}">
                      <a16:creationId xmlns:a16="http://schemas.microsoft.com/office/drawing/2014/main" id="{5B4BDD70-E6B1-A99A-618E-64AC57CA7E0B}"/>
                    </a:ext>
                  </a:extLst>
                </p:cNvPr>
                <p:cNvSpPr/>
                <p:nvPr/>
              </p:nvSpPr>
              <p:spPr>
                <a:xfrm>
                  <a:off x="5844654" y="6441858"/>
                  <a:ext cx="32385" cy="32400"/>
                </a:xfrm>
                <a:custGeom>
                  <a:avLst/>
                  <a:gdLst>
                    <a:gd name="connsiteX0" fmla="*/ 32385 w 32385"/>
                    <a:gd name="connsiteY0" fmla="*/ 16208 h 32400"/>
                    <a:gd name="connsiteX1" fmla="*/ 16193 w 32385"/>
                    <a:gd name="connsiteY1" fmla="*/ 32400 h 32400"/>
                    <a:gd name="connsiteX2" fmla="*/ 0 w 32385"/>
                    <a:gd name="connsiteY2" fmla="*/ 16208 h 32400"/>
                    <a:gd name="connsiteX3" fmla="*/ 16193 w 32385"/>
                    <a:gd name="connsiteY3" fmla="*/ 15 h 32400"/>
                    <a:gd name="connsiteX4" fmla="*/ 32385 w 32385"/>
                    <a:gd name="connsiteY4" fmla="*/ 16208 h 324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400">
                      <a:moveTo>
                        <a:pt x="32385" y="16208"/>
                      </a:moveTo>
                      <a:cubicBezTo>
                        <a:pt x="32385" y="25114"/>
                        <a:pt x="25098" y="32400"/>
                        <a:pt x="16193" y="32400"/>
                      </a:cubicBezTo>
                      <a:cubicBezTo>
                        <a:pt x="7287" y="32400"/>
                        <a:pt x="0" y="25114"/>
                        <a:pt x="0" y="16208"/>
                      </a:cubicBezTo>
                      <a:cubicBezTo>
                        <a:pt x="0" y="7302"/>
                        <a:pt x="7287" y="15"/>
                        <a:pt x="16193" y="15"/>
                      </a:cubicBezTo>
                      <a:cubicBezTo>
                        <a:pt x="25098" y="-390"/>
                        <a:pt x="32385" y="7302"/>
                        <a:pt x="32385" y="16208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11" name="Graphic 4">
                <a:extLst>
                  <a:ext uri="{FF2B5EF4-FFF2-40B4-BE49-F238E27FC236}">
                    <a16:creationId xmlns:a16="http://schemas.microsoft.com/office/drawing/2014/main" id="{D8B9E971-5DA5-1532-C58B-AEEA16DDF697}"/>
                  </a:ext>
                </a:extLst>
              </p:cNvPr>
              <p:cNvGrpSpPr/>
              <p:nvPr/>
            </p:nvGrpSpPr>
            <p:grpSpPr>
              <a:xfrm>
                <a:off x="5398146" y="8418152"/>
                <a:ext cx="478893" cy="32805"/>
                <a:chOff x="5398146" y="8418152"/>
                <a:chExt cx="478893" cy="32805"/>
              </a:xfrm>
              <a:solidFill>
                <a:srgbClr val="A8BCCC"/>
              </a:solidFill>
            </p:grpSpPr>
            <p:sp>
              <p:nvSpPr>
                <p:cNvPr id="112" name="Freeform 111">
                  <a:extLst>
                    <a:ext uri="{FF2B5EF4-FFF2-40B4-BE49-F238E27FC236}">
                      <a16:creationId xmlns:a16="http://schemas.microsoft.com/office/drawing/2014/main" id="{106CF7B7-B608-9A4B-F3DA-D96B33E16CDE}"/>
                    </a:ext>
                  </a:extLst>
                </p:cNvPr>
                <p:cNvSpPr/>
                <p:nvPr/>
              </p:nvSpPr>
              <p:spPr>
                <a:xfrm>
                  <a:off x="5398146" y="8418152"/>
                  <a:ext cx="32384" cy="32401"/>
                </a:xfrm>
                <a:custGeom>
                  <a:avLst/>
                  <a:gdLst>
                    <a:gd name="connsiteX0" fmla="*/ 32385 w 32384"/>
                    <a:gd name="connsiteY0" fmla="*/ 16209 h 32401"/>
                    <a:gd name="connsiteX1" fmla="*/ 16193 w 32384"/>
                    <a:gd name="connsiteY1" fmla="*/ 32401 h 32401"/>
                    <a:gd name="connsiteX2" fmla="*/ 0 w 32384"/>
                    <a:gd name="connsiteY2" fmla="*/ 16209 h 32401"/>
                    <a:gd name="connsiteX3" fmla="*/ 16193 w 32384"/>
                    <a:gd name="connsiteY3" fmla="*/ 16 h 32401"/>
                    <a:gd name="connsiteX4" fmla="*/ 32385 w 32384"/>
                    <a:gd name="connsiteY4" fmla="*/ 16209 h 324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4" h="32401">
                      <a:moveTo>
                        <a:pt x="32385" y="16209"/>
                      </a:moveTo>
                      <a:cubicBezTo>
                        <a:pt x="32385" y="25114"/>
                        <a:pt x="25098" y="32401"/>
                        <a:pt x="16193" y="32401"/>
                      </a:cubicBezTo>
                      <a:cubicBezTo>
                        <a:pt x="7287" y="32401"/>
                        <a:pt x="0" y="25114"/>
                        <a:pt x="0" y="16209"/>
                      </a:cubicBezTo>
                      <a:cubicBezTo>
                        <a:pt x="0" y="7303"/>
                        <a:pt x="7287" y="16"/>
                        <a:pt x="16193" y="16"/>
                      </a:cubicBezTo>
                      <a:cubicBezTo>
                        <a:pt x="25098" y="-389"/>
                        <a:pt x="32385" y="6898"/>
                        <a:pt x="32385" y="16209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3" name="Freeform 112">
                  <a:extLst>
                    <a:ext uri="{FF2B5EF4-FFF2-40B4-BE49-F238E27FC236}">
                      <a16:creationId xmlns:a16="http://schemas.microsoft.com/office/drawing/2014/main" id="{A39E3FD9-8EAA-B9BE-3C51-64345BBF582B}"/>
                    </a:ext>
                  </a:extLst>
                </p:cNvPr>
                <p:cNvSpPr/>
                <p:nvPr/>
              </p:nvSpPr>
              <p:spPr>
                <a:xfrm>
                  <a:off x="5413933" y="8434766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4" name="Freeform 113">
                  <a:extLst>
                    <a:ext uri="{FF2B5EF4-FFF2-40B4-BE49-F238E27FC236}">
                      <a16:creationId xmlns:a16="http://schemas.microsoft.com/office/drawing/2014/main" id="{D3E58E26-887A-E26A-BD36-B48399D58EE0}"/>
                    </a:ext>
                  </a:extLst>
                </p:cNvPr>
                <p:cNvSpPr/>
                <p:nvPr/>
              </p:nvSpPr>
              <p:spPr>
                <a:xfrm>
                  <a:off x="5844654" y="8418557"/>
                  <a:ext cx="32385" cy="32401"/>
                </a:xfrm>
                <a:custGeom>
                  <a:avLst/>
                  <a:gdLst>
                    <a:gd name="connsiteX0" fmla="*/ 32385 w 32385"/>
                    <a:gd name="connsiteY0" fmla="*/ 16209 h 32401"/>
                    <a:gd name="connsiteX1" fmla="*/ 16193 w 32385"/>
                    <a:gd name="connsiteY1" fmla="*/ 32401 h 32401"/>
                    <a:gd name="connsiteX2" fmla="*/ 0 w 32385"/>
                    <a:gd name="connsiteY2" fmla="*/ 16209 h 32401"/>
                    <a:gd name="connsiteX3" fmla="*/ 16193 w 32385"/>
                    <a:gd name="connsiteY3" fmla="*/ 16 h 32401"/>
                    <a:gd name="connsiteX4" fmla="*/ 32385 w 32385"/>
                    <a:gd name="connsiteY4" fmla="*/ 16209 h 324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401">
                      <a:moveTo>
                        <a:pt x="32385" y="16209"/>
                      </a:moveTo>
                      <a:cubicBezTo>
                        <a:pt x="32385" y="25115"/>
                        <a:pt x="25098" y="32401"/>
                        <a:pt x="16193" y="32401"/>
                      </a:cubicBezTo>
                      <a:cubicBezTo>
                        <a:pt x="7287" y="32401"/>
                        <a:pt x="0" y="25115"/>
                        <a:pt x="0" y="16209"/>
                      </a:cubicBezTo>
                      <a:cubicBezTo>
                        <a:pt x="0" y="7303"/>
                        <a:pt x="7287" y="16"/>
                        <a:pt x="16193" y="16"/>
                      </a:cubicBezTo>
                      <a:cubicBezTo>
                        <a:pt x="25098" y="-389"/>
                        <a:pt x="32385" y="6898"/>
                        <a:pt x="32385" y="16209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15" name="Graphic 4">
                <a:extLst>
                  <a:ext uri="{FF2B5EF4-FFF2-40B4-BE49-F238E27FC236}">
                    <a16:creationId xmlns:a16="http://schemas.microsoft.com/office/drawing/2014/main" id="{78E5C033-EC46-7A11-333B-D97394EDCD99}"/>
                  </a:ext>
                </a:extLst>
              </p:cNvPr>
              <p:cNvGrpSpPr/>
              <p:nvPr/>
            </p:nvGrpSpPr>
            <p:grpSpPr>
              <a:xfrm>
                <a:off x="8421690" y="6440254"/>
                <a:ext cx="478893" cy="32385"/>
                <a:chOff x="8421690" y="6440254"/>
                <a:chExt cx="478893" cy="32385"/>
              </a:xfrm>
              <a:solidFill>
                <a:srgbClr val="A8BCCC"/>
              </a:solidFill>
            </p:grpSpPr>
            <p:sp>
              <p:nvSpPr>
                <p:cNvPr id="116" name="Freeform 115">
                  <a:extLst>
                    <a:ext uri="{FF2B5EF4-FFF2-40B4-BE49-F238E27FC236}">
                      <a16:creationId xmlns:a16="http://schemas.microsoft.com/office/drawing/2014/main" id="{CEBA0312-0269-6753-A030-F432D34D5083}"/>
                    </a:ext>
                  </a:extLst>
                </p:cNvPr>
                <p:cNvSpPr/>
                <p:nvPr/>
              </p:nvSpPr>
              <p:spPr>
                <a:xfrm>
                  <a:off x="8421690" y="6440254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7" name="Freeform 116">
                  <a:extLst>
                    <a:ext uri="{FF2B5EF4-FFF2-40B4-BE49-F238E27FC236}">
                      <a16:creationId xmlns:a16="http://schemas.microsoft.com/office/drawing/2014/main" id="{8142C892-4EC5-5127-E521-F6E07F80BDDD}"/>
                    </a:ext>
                  </a:extLst>
                </p:cNvPr>
                <p:cNvSpPr/>
                <p:nvPr/>
              </p:nvSpPr>
              <p:spPr>
                <a:xfrm>
                  <a:off x="8437478" y="6456447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8" name="Freeform 117">
                  <a:extLst>
                    <a:ext uri="{FF2B5EF4-FFF2-40B4-BE49-F238E27FC236}">
                      <a16:creationId xmlns:a16="http://schemas.microsoft.com/office/drawing/2014/main" id="{97E1ED13-58E1-C5B1-0149-ED832DD76A4D}"/>
                    </a:ext>
                  </a:extLst>
                </p:cNvPr>
                <p:cNvSpPr/>
                <p:nvPr/>
              </p:nvSpPr>
              <p:spPr>
                <a:xfrm>
                  <a:off x="8868199" y="6440254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6" y="32385"/>
                        <a:pt x="0" y="25098"/>
                        <a:pt x="0" y="16193"/>
                      </a:cubicBezTo>
                      <a:cubicBezTo>
                        <a:pt x="0" y="7287"/>
                        <a:pt x="7286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19" name="Graphic 4">
                <a:extLst>
                  <a:ext uri="{FF2B5EF4-FFF2-40B4-BE49-F238E27FC236}">
                    <a16:creationId xmlns:a16="http://schemas.microsoft.com/office/drawing/2014/main" id="{FD5D3E1A-F023-A9FC-7CEF-BAFE008F6EC7}"/>
                  </a:ext>
                </a:extLst>
              </p:cNvPr>
              <p:cNvGrpSpPr/>
              <p:nvPr/>
            </p:nvGrpSpPr>
            <p:grpSpPr>
              <a:xfrm>
                <a:off x="8421690" y="8433551"/>
                <a:ext cx="479298" cy="32385"/>
                <a:chOff x="8421690" y="8433551"/>
                <a:chExt cx="479298" cy="32385"/>
              </a:xfrm>
              <a:solidFill>
                <a:srgbClr val="A8BCCC"/>
              </a:solidFill>
            </p:grpSpPr>
            <p:sp>
              <p:nvSpPr>
                <p:cNvPr id="120" name="Freeform 119">
                  <a:extLst>
                    <a:ext uri="{FF2B5EF4-FFF2-40B4-BE49-F238E27FC236}">
                      <a16:creationId xmlns:a16="http://schemas.microsoft.com/office/drawing/2014/main" id="{62766EBC-F7F9-3BC9-6A05-D6FCE4565317}"/>
                    </a:ext>
                  </a:extLst>
                </p:cNvPr>
                <p:cNvSpPr/>
                <p:nvPr/>
              </p:nvSpPr>
              <p:spPr>
                <a:xfrm>
                  <a:off x="8421690" y="8433551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6"/>
                        <a:pt x="25135" y="32385"/>
                        <a:pt x="16193" y="32385"/>
                      </a:cubicBezTo>
                      <a:cubicBezTo>
                        <a:pt x="7250" y="32385"/>
                        <a:pt x="0" y="25136"/>
                        <a:pt x="0" y="16193"/>
                      </a:cubicBezTo>
                      <a:cubicBezTo>
                        <a:pt x="0" y="7250"/>
                        <a:pt x="7250" y="0"/>
                        <a:pt x="16193" y="0"/>
                      </a:cubicBezTo>
                      <a:cubicBezTo>
                        <a:pt x="25135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1" name="Freeform 120">
                  <a:extLst>
                    <a:ext uri="{FF2B5EF4-FFF2-40B4-BE49-F238E27FC236}">
                      <a16:creationId xmlns:a16="http://schemas.microsoft.com/office/drawing/2014/main" id="{C88E76EB-86E6-30E4-F692-CB072CDD4B8A}"/>
                    </a:ext>
                  </a:extLst>
                </p:cNvPr>
                <p:cNvSpPr/>
                <p:nvPr/>
              </p:nvSpPr>
              <p:spPr>
                <a:xfrm>
                  <a:off x="8437883" y="8449744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2" name="Freeform 121">
                  <a:extLst>
                    <a:ext uri="{FF2B5EF4-FFF2-40B4-BE49-F238E27FC236}">
                      <a16:creationId xmlns:a16="http://schemas.microsoft.com/office/drawing/2014/main" id="{D8AE35F6-CB73-F36E-CCDB-D8F29380D2A8}"/>
                    </a:ext>
                  </a:extLst>
                </p:cNvPr>
                <p:cNvSpPr/>
                <p:nvPr/>
              </p:nvSpPr>
              <p:spPr>
                <a:xfrm>
                  <a:off x="8868603" y="8433551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6" y="32385"/>
                        <a:pt x="0" y="25098"/>
                        <a:pt x="0" y="16193"/>
                      </a:cubicBezTo>
                      <a:cubicBezTo>
                        <a:pt x="0" y="7287"/>
                        <a:pt x="7286" y="0"/>
                        <a:pt x="16193" y="0"/>
                      </a:cubicBezTo>
                      <a:cubicBezTo>
                        <a:pt x="24693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23" name="Graphic 4">
                <a:extLst>
                  <a:ext uri="{FF2B5EF4-FFF2-40B4-BE49-F238E27FC236}">
                    <a16:creationId xmlns:a16="http://schemas.microsoft.com/office/drawing/2014/main" id="{24F4654F-8CA7-BF36-4B63-20764638FBED}"/>
                  </a:ext>
                </a:extLst>
              </p:cNvPr>
              <p:cNvGrpSpPr/>
              <p:nvPr/>
            </p:nvGrpSpPr>
            <p:grpSpPr>
              <a:xfrm>
                <a:off x="8331012" y="8629076"/>
                <a:ext cx="348239" cy="348543"/>
                <a:chOff x="8331012" y="8629076"/>
                <a:chExt cx="348239" cy="348543"/>
              </a:xfrm>
              <a:solidFill>
                <a:srgbClr val="A8BCCC"/>
              </a:solidFill>
            </p:grpSpPr>
            <p:sp>
              <p:nvSpPr>
                <p:cNvPr id="124" name="Freeform 123">
                  <a:extLst>
                    <a:ext uri="{FF2B5EF4-FFF2-40B4-BE49-F238E27FC236}">
                      <a16:creationId xmlns:a16="http://schemas.microsoft.com/office/drawing/2014/main" id="{A804EE0B-782B-9F6C-80C2-B979B6D4B839}"/>
                    </a:ext>
                  </a:extLst>
                </p:cNvPr>
                <p:cNvSpPr/>
                <p:nvPr/>
              </p:nvSpPr>
              <p:spPr>
                <a:xfrm>
                  <a:off x="8331012" y="8629076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2 w 32385"/>
                    <a:gd name="connsiteY1" fmla="*/ 32385 h 32385"/>
                    <a:gd name="connsiteX2" fmla="*/ 0 w 32385"/>
                    <a:gd name="connsiteY2" fmla="*/ 16193 h 32385"/>
                    <a:gd name="connsiteX3" fmla="*/ 16192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50" y="32385"/>
                        <a:pt x="0" y="25135"/>
                        <a:pt x="0" y="16193"/>
                      </a:cubicBezTo>
                      <a:cubicBezTo>
                        <a:pt x="0" y="7250"/>
                        <a:pt x="7250" y="0"/>
                        <a:pt x="16192" y="0"/>
                      </a:cubicBezTo>
                      <a:cubicBezTo>
                        <a:pt x="25135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5" name="Freeform 124">
                  <a:extLst>
                    <a:ext uri="{FF2B5EF4-FFF2-40B4-BE49-F238E27FC236}">
                      <a16:creationId xmlns:a16="http://schemas.microsoft.com/office/drawing/2014/main" id="{012C91A7-22EE-C508-83E0-6D521CFB4F81}"/>
                    </a:ext>
                  </a:extLst>
                </p:cNvPr>
                <p:cNvSpPr/>
                <p:nvPr/>
              </p:nvSpPr>
              <p:spPr>
                <a:xfrm>
                  <a:off x="8347205" y="8645268"/>
                  <a:ext cx="315753" cy="315753"/>
                </a:xfrm>
                <a:custGeom>
                  <a:avLst/>
                  <a:gdLst>
                    <a:gd name="connsiteX0" fmla="*/ 315754 w 315753"/>
                    <a:gd name="connsiteY0" fmla="*/ 315754 h 315753"/>
                    <a:gd name="connsiteX1" fmla="*/ 0 w 315753"/>
                    <a:gd name="connsiteY1" fmla="*/ 0 h 31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753" h="315753">
                      <a:moveTo>
                        <a:pt x="315754" y="315754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6" name="Freeform 125">
                  <a:extLst>
                    <a:ext uri="{FF2B5EF4-FFF2-40B4-BE49-F238E27FC236}">
                      <a16:creationId xmlns:a16="http://schemas.microsoft.com/office/drawing/2014/main" id="{A55BF042-00E5-A58A-0DFE-2323FF962C6E}"/>
                    </a:ext>
                  </a:extLst>
                </p:cNvPr>
                <p:cNvSpPr/>
                <p:nvPr/>
              </p:nvSpPr>
              <p:spPr>
                <a:xfrm>
                  <a:off x="8646766" y="8944829"/>
                  <a:ext cx="32486" cy="32789"/>
                </a:xfrm>
                <a:custGeom>
                  <a:avLst/>
                  <a:gdLst>
                    <a:gd name="connsiteX0" fmla="*/ 27932 w 32486"/>
                    <a:gd name="connsiteY0" fmla="*/ 27932 h 32789"/>
                    <a:gd name="connsiteX1" fmla="*/ 4858 w 32486"/>
                    <a:gd name="connsiteY1" fmla="*/ 27932 h 32789"/>
                    <a:gd name="connsiteX2" fmla="*/ 4858 w 32486"/>
                    <a:gd name="connsiteY2" fmla="*/ 4858 h 32789"/>
                    <a:gd name="connsiteX3" fmla="*/ 27932 w 32486"/>
                    <a:gd name="connsiteY3" fmla="*/ 4858 h 32789"/>
                    <a:gd name="connsiteX4" fmla="*/ 27932 w 32486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486" h="32789">
                      <a:moveTo>
                        <a:pt x="27932" y="27932"/>
                      </a:moveTo>
                      <a:cubicBezTo>
                        <a:pt x="21455" y="34409"/>
                        <a:pt x="11335" y="34409"/>
                        <a:pt x="4858" y="27932"/>
                      </a:cubicBezTo>
                      <a:cubicBezTo>
                        <a:pt x="-1619" y="21455"/>
                        <a:pt x="-1619" y="11335"/>
                        <a:pt x="4858" y="4858"/>
                      </a:cubicBezTo>
                      <a:cubicBezTo>
                        <a:pt x="11335" y="-1619"/>
                        <a:pt x="21455" y="-1619"/>
                        <a:pt x="27932" y="4858"/>
                      </a:cubicBezTo>
                      <a:cubicBezTo>
                        <a:pt x="34004" y="10930"/>
                        <a:pt x="34004" y="21455"/>
                        <a:pt x="27932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27" name="Graphic 4">
                <a:extLst>
                  <a:ext uri="{FF2B5EF4-FFF2-40B4-BE49-F238E27FC236}">
                    <a16:creationId xmlns:a16="http://schemas.microsoft.com/office/drawing/2014/main" id="{3B848164-34FE-477A-DA7A-7D4C6A0E0F22}"/>
                  </a:ext>
                </a:extLst>
              </p:cNvPr>
              <p:cNvGrpSpPr/>
              <p:nvPr/>
            </p:nvGrpSpPr>
            <p:grpSpPr>
              <a:xfrm>
                <a:off x="8335060" y="5911569"/>
                <a:ext cx="348543" cy="348543"/>
                <a:chOff x="8335060" y="5911569"/>
                <a:chExt cx="348543" cy="348543"/>
              </a:xfrm>
              <a:solidFill>
                <a:srgbClr val="A8BCCC"/>
              </a:solidFill>
            </p:grpSpPr>
            <p:sp>
              <p:nvSpPr>
                <p:cNvPr id="128" name="Freeform 127">
                  <a:extLst>
                    <a:ext uri="{FF2B5EF4-FFF2-40B4-BE49-F238E27FC236}">
                      <a16:creationId xmlns:a16="http://schemas.microsoft.com/office/drawing/2014/main" id="{9FBA47F8-E87B-1BAC-843C-00CE3D39BC30}"/>
                    </a:ext>
                  </a:extLst>
                </p:cNvPr>
                <p:cNvSpPr/>
                <p:nvPr/>
              </p:nvSpPr>
              <p:spPr>
                <a:xfrm>
                  <a:off x="8650814" y="5911569"/>
                  <a:ext cx="32789" cy="32789"/>
                </a:xfrm>
                <a:custGeom>
                  <a:avLst/>
                  <a:gdLst>
                    <a:gd name="connsiteX0" fmla="*/ 4858 w 32789"/>
                    <a:gd name="connsiteY0" fmla="*/ 27932 h 32789"/>
                    <a:gd name="connsiteX1" fmla="*/ 4858 w 32789"/>
                    <a:gd name="connsiteY1" fmla="*/ 4858 h 32789"/>
                    <a:gd name="connsiteX2" fmla="*/ 27932 w 32789"/>
                    <a:gd name="connsiteY2" fmla="*/ 4858 h 32789"/>
                    <a:gd name="connsiteX3" fmla="*/ 27932 w 32789"/>
                    <a:gd name="connsiteY3" fmla="*/ 27932 h 32789"/>
                    <a:gd name="connsiteX4" fmla="*/ 4858 w 32789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89" h="32789">
                      <a:moveTo>
                        <a:pt x="4858" y="27932"/>
                      </a:moveTo>
                      <a:cubicBezTo>
                        <a:pt x="-1619" y="21455"/>
                        <a:pt x="-1619" y="11335"/>
                        <a:pt x="4858" y="4858"/>
                      </a:cubicBezTo>
                      <a:cubicBezTo>
                        <a:pt x="11335" y="-1619"/>
                        <a:pt x="21455" y="-1619"/>
                        <a:pt x="27932" y="4858"/>
                      </a:cubicBezTo>
                      <a:cubicBezTo>
                        <a:pt x="34409" y="11335"/>
                        <a:pt x="34409" y="21455"/>
                        <a:pt x="27932" y="27932"/>
                      </a:cubicBezTo>
                      <a:cubicBezTo>
                        <a:pt x="21455" y="34409"/>
                        <a:pt x="11335" y="34409"/>
                        <a:pt x="4858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9" name="Freeform 128">
                  <a:extLst>
                    <a:ext uri="{FF2B5EF4-FFF2-40B4-BE49-F238E27FC236}">
                      <a16:creationId xmlns:a16="http://schemas.microsoft.com/office/drawing/2014/main" id="{C2611CFC-9B8D-F1D9-7D31-4775E3EB8A4A}"/>
                    </a:ext>
                  </a:extLst>
                </p:cNvPr>
                <p:cNvSpPr/>
                <p:nvPr/>
              </p:nvSpPr>
              <p:spPr>
                <a:xfrm>
                  <a:off x="8351253" y="5928167"/>
                  <a:ext cx="315753" cy="315753"/>
                </a:xfrm>
                <a:custGeom>
                  <a:avLst/>
                  <a:gdLst>
                    <a:gd name="connsiteX0" fmla="*/ 0 w 315753"/>
                    <a:gd name="connsiteY0" fmla="*/ 315754 h 315753"/>
                    <a:gd name="connsiteX1" fmla="*/ 315754 w 315753"/>
                    <a:gd name="connsiteY1" fmla="*/ 0 h 31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753" h="315753">
                      <a:moveTo>
                        <a:pt x="0" y="315754"/>
                      </a:moveTo>
                      <a:lnTo>
                        <a:pt x="315754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0" name="Freeform 129">
                  <a:extLst>
                    <a:ext uri="{FF2B5EF4-FFF2-40B4-BE49-F238E27FC236}">
                      <a16:creationId xmlns:a16="http://schemas.microsoft.com/office/drawing/2014/main" id="{B78D7AB5-5134-6E29-183C-41C6B7FF221D}"/>
                    </a:ext>
                  </a:extLst>
                </p:cNvPr>
                <p:cNvSpPr/>
                <p:nvPr/>
              </p:nvSpPr>
              <p:spPr>
                <a:xfrm>
                  <a:off x="8335060" y="6227728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2 h 32385"/>
                    <a:gd name="connsiteX1" fmla="*/ 16192 w 32385"/>
                    <a:gd name="connsiteY1" fmla="*/ 32385 h 32385"/>
                    <a:gd name="connsiteX2" fmla="*/ 0 w 32385"/>
                    <a:gd name="connsiteY2" fmla="*/ 16192 h 32385"/>
                    <a:gd name="connsiteX3" fmla="*/ 16192 w 32385"/>
                    <a:gd name="connsiteY3" fmla="*/ 0 h 32385"/>
                    <a:gd name="connsiteX4" fmla="*/ 32385 w 32385"/>
                    <a:gd name="connsiteY4" fmla="*/ 16192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2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50" y="32385"/>
                        <a:pt x="0" y="25135"/>
                        <a:pt x="0" y="16192"/>
                      </a:cubicBezTo>
                      <a:cubicBezTo>
                        <a:pt x="0" y="7250"/>
                        <a:pt x="7250" y="0"/>
                        <a:pt x="16192" y="0"/>
                      </a:cubicBezTo>
                      <a:cubicBezTo>
                        <a:pt x="25135" y="0"/>
                        <a:pt x="32385" y="7250"/>
                        <a:pt x="32385" y="1619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31" name="Graphic 4">
                <a:extLst>
                  <a:ext uri="{FF2B5EF4-FFF2-40B4-BE49-F238E27FC236}">
                    <a16:creationId xmlns:a16="http://schemas.microsoft.com/office/drawing/2014/main" id="{4A275FEF-9AAF-2A6E-038A-391D51E4E810}"/>
                  </a:ext>
                </a:extLst>
              </p:cNvPr>
              <p:cNvGrpSpPr/>
              <p:nvPr/>
            </p:nvGrpSpPr>
            <p:grpSpPr>
              <a:xfrm>
                <a:off x="5616339" y="5914403"/>
                <a:ext cx="348543" cy="348543"/>
                <a:chOff x="5616339" y="5914403"/>
                <a:chExt cx="348543" cy="348543"/>
              </a:xfrm>
              <a:solidFill>
                <a:srgbClr val="A8BCCC"/>
              </a:solidFill>
            </p:grpSpPr>
            <p:sp>
              <p:nvSpPr>
                <p:cNvPr id="132" name="Freeform 131">
                  <a:extLst>
                    <a:ext uri="{FF2B5EF4-FFF2-40B4-BE49-F238E27FC236}">
                      <a16:creationId xmlns:a16="http://schemas.microsoft.com/office/drawing/2014/main" id="{1BF95352-49A9-CF17-071D-6554C933DA5A}"/>
                    </a:ext>
                  </a:extLst>
                </p:cNvPr>
                <p:cNvSpPr/>
                <p:nvPr/>
              </p:nvSpPr>
              <p:spPr>
                <a:xfrm>
                  <a:off x="5616339" y="5914403"/>
                  <a:ext cx="32789" cy="32789"/>
                </a:xfrm>
                <a:custGeom>
                  <a:avLst/>
                  <a:gdLst>
                    <a:gd name="connsiteX0" fmla="*/ 27932 w 32789"/>
                    <a:gd name="connsiteY0" fmla="*/ 27932 h 32789"/>
                    <a:gd name="connsiteX1" fmla="*/ 27932 w 32789"/>
                    <a:gd name="connsiteY1" fmla="*/ 4858 h 32789"/>
                    <a:gd name="connsiteX2" fmla="*/ 4858 w 32789"/>
                    <a:gd name="connsiteY2" fmla="*/ 4858 h 32789"/>
                    <a:gd name="connsiteX3" fmla="*/ 4858 w 32789"/>
                    <a:gd name="connsiteY3" fmla="*/ 27932 h 32789"/>
                    <a:gd name="connsiteX4" fmla="*/ 27932 w 32789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89" h="32789">
                      <a:moveTo>
                        <a:pt x="27932" y="27932"/>
                      </a:moveTo>
                      <a:cubicBezTo>
                        <a:pt x="34409" y="21455"/>
                        <a:pt x="34409" y="11335"/>
                        <a:pt x="27932" y="4858"/>
                      </a:cubicBezTo>
                      <a:cubicBezTo>
                        <a:pt x="21455" y="-1619"/>
                        <a:pt x="11335" y="-1619"/>
                        <a:pt x="4858" y="4858"/>
                      </a:cubicBezTo>
                      <a:cubicBezTo>
                        <a:pt x="-1619" y="11335"/>
                        <a:pt x="-1619" y="21455"/>
                        <a:pt x="4858" y="27932"/>
                      </a:cubicBezTo>
                      <a:cubicBezTo>
                        <a:pt x="11335" y="34409"/>
                        <a:pt x="21455" y="34409"/>
                        <a:pt x="27932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3" name="Freeform 132">
                  <a:extLst>
                    <a:ext uri="{FF2B5EF4-FFF2-40B4-BE49-F238E27FC236}">
                      <a16:creationId xmlns:a16="http://schemas.microsoft.com/office/drawing/2014/main" id="{FAB7F1C0-322D-8725-A0EC-40637EA38980}"/>
                    </a:ext>
                  </a:extLst>
                </p:cNvPr>
                <p:cNvSpPr/>
                <p:nvPr/>
              </p:nvSpPr>
              <p:spPr>
                <a:xfrm>
                  <a:off x="5632937" y="5931000"/>
                  <a:ext cx="315753" cy="315753"/>
                </a:xfrm>
                <a:custGeom>
                  <a:avLst/>
                  <a:gdLst>
                    <a:gd name="connsiteX0" fmla="*/ 315754 w 315753"/>
                    <a:gd name="connsiteY0" fmla="*/ 315754 h 315753"/>
                    <a:gd name="connsiteX1" fmla="*/ 0 w 315753"/>
                    <a:gd name="connsiteY1" fmla="*/ 0 h 31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753" h="315753">
                      <a:moveTo>
                        <a:pt x="315754" y="315754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4" name="Freeform 133">
                  <a:extLst>
                    <a:ext uri="{FF2B5EF4-FFF2-40B4-BE49-F238E27FC236}">
                      <a16:creationId xmlns:a16="http://schemas.microsoft.com/office/drawing/2014/main" id="{21F53B1D-7C53-DD3C-BBFE-1DDB6E03BE59}"/>
                    </a:ext>
                  </a:extLst>
                </p:cNvPr>
                <p:cNvSpPr/>
                <p:nvPr/>
              </p:nvSpPr>
              <p:spPr>
                <a:xfrm>
                  <a:off x="5932498" y="6230562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2 w 32385"/>
                    <a:gd name="connsiteY1" fmla="*/ 32385 h 32385"/>
                    <a:gd name="connsiteX2" fmla="*/ 0 w 32385"/>
                    <a:gd name="connsiteY2" fmla="*/ 16193 h 32385"/>
                    <a:gd name="connsiteX3" fmla="*/ 16192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49" y="32385"/>
                        <a:pt x="0" y="25135"/>
                        <a:pt x="0" y="16193"/>
                      </a:cubicBezTo>
                      <a:cubicBezTo>
                        <a:pt x="0" y="7250"/>
                        <a:pt x="7249" y="0"/>
                        <a:pt x="16192" y="0"/>
                      </a:cubicBezTo>
                      <a:cubicBezTo>
                        <a:pt x="25135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35" name="Graphic 4">
                <a:extLst>
                  <a:ext uri="{FF2B5EF4-FFF2-40B4-BE49-F238E27FC236}">
                    <a16:creationId xmlns:a16="http://schemas.microsoft.com/office/drawing/2014/main" id="{062BE418-79D3-7743-AF2D-157E104FBCC1}"/>
                  </a:ext>
                </a:extLst>
              </p:cNvPr>
              <p:cNvGrpSpPr/>
              <p:nvPr/>
            </p:nvGrpSpPr>
            <p:grpSpPr>
              <a:xfrm>
                <a:off x="5615935" y="8631100"/>
                <a:ext cx="348138" cy="348138"/>
                <a:chOff x="5615935" y="8631100"/>
                <a:chExt cx="348138" cy="348138"/>
              </a:xfrm>
              <a:solidFill>
                <a:srgbClr val="A8BCCC"/>
              </a:solidFill>
            </p:grpSpPr>
            <p:sp>
              <p:nvSpPr>
                <p:cNvPr id="136" name="Freeform 135">
                  <a:extLst>
                    <a:ext uri="{FF2B5EF4-FFF2-40B4-BE49-F238E27FC236}">
                      <a16:creationId xmlns:a16="http://schemas.microsoft.com/office/drawing/2014/main" id="{23A8B172-86E4-5604-0644-2C17F5DEB199}"/>
                    </a:ext>
                  </a:extLst>
                </p:cNvPr>
                <p:cNvSpPr/>
                <p:nvPr/>
              </p:nvSpPr>
              <p:spPr>
                <a:xfrm>
                  <a:off x="5931688" y="8631100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5"/>
                        <a:pt x="25136" y="32385"/>
                        <a:pt x="16193" y="32385"/>
                      </a:cubicBezTo>
                      <a:cubicBezTo>
                        <a:pt x="7250" y="32385"/>
                        <a:pt x="0" y="25135"/>
                        <a:pt x="0" y="16193"/>
                      </a:cubicBezTo>
                      <a:cubicBezTo>
                        <a:pt x="0" y="7250"/>
                        <a:pt x="7250" y="0"/>
                        <a:pt x="16193" y="0"/>
                      </a:cubicBezTo>
                      <a:cubicBezTo>
                        <a:pt x="25136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7" name="Freeform 136">
                  <a:extLst>
                    <a:ext uri="{FF2B5EF4-FFF2-40B4-BE49-F238E27FC236}">
                      <a16:creationId xmlns:a16="http://schemas.microsoft.com/office/drawing/2014/main" id="{6B680541-28EA-83D4-A456-3561C5BC4507}"/>
                    </a:ext>
                  </a:extLst>
                </p:cNvPr>
                <p:cNvSpPr/>
                <p:nvPr/>
              </p:nvSpPr>
              <p:spPr>
                <a:xfrm>
                  <a:off x="5632532" y="8647292"/>
                  <a:ext cx="315348" cy="315348"/>
                </a:xfrm>
                <a:custGeom>
                  <a:avLst/>
                  <a:gdLst>
                    <a:gd name="connsiteX0" fmla="*/ 0 w 315348"/>
                    <a:gd name="connsiteY0" fmla="*/ 315349 h 315348"/>
                    <a:gd name="connsiteX1" fmla="*/ 315349 w 315348"/>
                    <a:gd name="connsiteY1" fmla="*/ 0 h 3153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348" h="315348">
                      <a:moveTo>
                        <a:pt x="0" y="315349"/>
                      </a:moveTo>
                      <a:lnTo>
                        <a:pt x="315349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8" name="Freeform 137">
                  <a:extLst>
                    <a:ext uri="{FF2B5EF4-FFF2-40B4-BE49-F238E27FC236}">
                      <a16:creationId xmlns:a16="http://schemas.microsoft.com/office/drawing/2014/main" id="{BD5DFB08-3B80-1E1D-8214-AACFB5D16C59}"/>
                    </a:ext>
                  </a:extLst>
                </p:cNvPr>
                <p:cNvSpPr/>
                <p:nvPr/>
              </p:nvSpPr>
              <p:spPr>
                <a:xfrm>
                  <a:off x="5615935" y="8946449"/>
                  <a:ext cx="32789" cy="32789"/>
                </a:xfrm>
                <a:custGeom>
                  <a:avLst/>
                  <a:gdLst>
                    <a:gd name="connsiteX0" fmla="*/ 4858 w 32789"/>
                    <a:gd name="connsiteY0" fmla="*/ 27932 h 32789"/>
                    <a:gd name="connsiteX1" fmla="*/ 4858 w 32789"/>
                    <a:gd name="connsiteY1" fmla="*/ 4858 h 32789"/>
                    <a:gd name="connsiteX2" fmla="*/ 27932 w 32789"/>
                    <a:gd name="connsiteY2" fmla="*/ 4858 h 32789"/>
                    <a:gd name="connsiteX3" fmla="*/ 27932 w 32789"/>
                    <a:gd name="connsiteY3" fmla="*/ 27932 h 32789"/>
                    <a:gd name="connsiteX4" fmla="*/ 4858 w 32789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89" h="32789">
                      <a:moveTo>
                        <a:pt x="4858" y="27932"/>
                      </a:moveTo>
                      <a:cubicBezTo>
                        <a:pt x="-1619" y="21455"/>
                        <a:pt x="-1619" y="11335"/>
                        <a:pt x="4858" y="4858"/>
                      </a:cubicBezTo>
                      <a:cubicBezTo>
                        <a:pt x="11335" y="-1619"/>
                        <a:pt x="21455" y="-1619"/>
                        <a:pt x="27932" y="4858"/>
                      </a:cubicBezTo>
                      <a:cubicBezTo>
                        <a:pt x="34409" y="11335"/>
                        <a:pt x="34409" y="21455"/>
                        <a:pt x="27932" y="27932"/>
                      </a:cubicBezTo>
                      <a:cubicBezTo>
                        <a:pt x="21455" y="34409"/>
                        <a:pt x="11335" y="34409"/>
                        <a:pt x="4858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142" name="Freeform 21">
              <a:extLst>
                <a:ext uri="{FF2B5EF4-FFF2-40B4-BE49-F238E27FC236}">
                  <a16:creationId xmlns:a16="http://schemas.microsoft.com/office/drawing/2014/main" id="{C95AC7FE-7C2F-27BB-03C5-FE2D6C9C2107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5217884" y="7433099"/>
              <a:ext cx="1226686" cy="621457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ln/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43" name="Text Placeholder 32">
              <a:extLst>
                <a:ext uri="{FF2B5EF4-FFF2-40B4-BE49-F238E27FC236}">
                  <a16:creationId xmlns:a16="http://schemas.microsoft.com/office/drawing/2014/main" id="{D70386C6-E469-C37A-6BAB-BF9D7453F142}"/>
                </a:ext>
              </a:extLst>
            </p:cNvPr>
            <p:cNvSpPr txBox="1">
              <a:spLocks/>
            </p:cNvSpPr>
            <p:nvPr/>
          </p:nvSpPr>
          <p:spPr>
            <a:xfrm>
              <a:off x="5004017" y="8258788"/>
              <a:ext cx="1726443" cy="13729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050" b="1" dirty="0" err="1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44" name="Freeform 143">
              <a:extLst>
                <a:ext uri="{FF2B5EF4-FFF2-40B4-BE49-F238E27FC236}">
                  <a16:creationId xmlns:a16="http://schemas.microsoft.com/office/drawing/2014/main" id="{3FA3C502-954A-ECF1-A428-5457F58EBFA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94689" y="10429150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5" name="Freeform 144">
              <a:extLst>
                <a:ext uri="{FF2B5EF4-FFF2-40B4-BE49-F238E27FC236}">
                  <a16:creationId xmlns:a16="http://schemas.microsoft.com/office/drawing/2014/main" id="{C6649FD9-00E8-DF0C-B275-B3F6C884658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916932" y="5636467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6" name="Freeform 145">
              <a:extLst>
                <a:ext uri="{FF2B5EF4-FFF2-40B4-BE49-F238E27FC236}">
                  <a16:creationId xmlns:a16="http://schemas.microsoft.com/office/drawing/2014/main" id="{7C640184-B750-5852-86DD-5938871A3B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87560" y="5683796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7" name="Freeform 146">
              <a:extLst>
                <a:ext uri="{FF2B5EF4-FFF2-40B4-BE49-F238E27FC236}">
                  <a16:creationId xmlns:a16="http://schemas.microsoft.com/office/drawing/2014/main" id="{5F869C6B-FB39-188E-FA5F-5CDE9BC4F50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909910" y="10431177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8" name="Freeform 147">
              <a:extLst>
                <a:ext uri="{FF2B5EF4-FFF2-40B4-BE49-F238E27FC236}">
                  <a16:creationId xmlns:a16="http://schemas.microsoft.com/office/drawing/2014/main" id="{8C42CA80-3930-EFAB-F5CA-512D74CEE0A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60943" y="583897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9" name="Freeform 148">
              <a:extLst>
                <a:ext uri="{FF2B5EF4-FFF2-40B4-BE49-F238E27FC236}">
                  <a16:creationId xmlns:a16="http://schemas.microsoft.com/office/drawing/2014/main" id="{70F12A8A-5DE0-00A6-7766-C5AAB3696DB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61318" y="1055834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0" name="Freeform 149">
              <a:extLst>
                <a:ext uri="{FF2B5EF4-FFF2-40B4-BE49-F238E27FC236}">
                  <a16:creationId xmlns:a16="http://schemas.microsoft.com/office/drawing/2014/main" id="{0926E08C-2B34-5854-5A41-7564BAC806E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242656" y="10582406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1" name="Freeform 150">
              <a:extLst>
                <a:ext uri="{FF2B5EF4-FFF2-40B4-BE49-F238E27FC236}">
                  <a16:creationId xmlns:a16="http://schemas.microsoft.com/office/drawing/2014/main" id="{066859E5-ABBB-E07E-BF82-BE5EF376CC7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229176" y="583897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2" name="Freeform 151">
              <a:extLst>
                <a:ext uri="{FF2B5EF4-FFF2-40B4-BE49-F238E27FC236}">
                  <a16:creationId xmlns:a16="http://schemas.microsoft.com/office/drawing/2014/main" id="{60744249-9B19-3BA3-65F2-74EDF513899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538379" y="4183481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4" name="Freeform 153">
              <a:extLst>
                <a:ext uri="{FF2B5EF4-FFF2-40B4-BE49-F238E27FC236}">
                  <a16:creationId xmlns:a16="http://schemas.microsoft.com/office/drawing/2014/main" id="{C3AB5E41-CD70-FF14-2D06-13F950D6850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85859" y="12212391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5" name="Freeform 154">
              <a:extLst>
                <a:ext uri="{FF2B5EF4-FFF2-40B4-BE49-F238E27FC236}">
                  <a16:creationId xmlns:a16="http://schemas.microsoft.com/office/drawing/2014/main" id="{1EB73B57-826F-A127-B14B-93F1498385C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43838" y="12186925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6" name="Freeform 155">
              <a:extLst>
                <a:ext uri="{FF2B5EF4-FFF2-40B4-BE49-F238E27FC236}">
                  <a16:creationId xmlns:a16="http://schemas.microsoft.com/office/drawing/2014/main" id="{660402DE-5C16-DB25-40AA-B7292748F47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62232" y="420010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158" name="TextBox 157">
            <a:extLst>
              <a:ext uri="{FF2B5EF4-FFF2-40B4-BE49-F238E27FC236}">
                <a16:creationId xmlns:a16="http://schemas.microsoft.com/office/drawing/2014/main" id="{8C5CAF61-A36B-1975-2A25-237E2B692354}"/>
              </a:ext>
            </a:extLst>
          </p:cNvPr>
          <p:cNvSpPr txBox="1"/>
          <p:nvPr/>
        </p:nvSpPr>
        <p:spPr>
          <a:xfrm>
            <a:off x="12761673" y="4252747"/>
            <a:ext cx="10111838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Marketing is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really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just about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sharing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your </a:t>
            </a:r>
            <a:r>
              <a:rPr lang="en-US" sz="4800" b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passion</a:t>
            </a:r>
            <a:r>
              <a:rPr lang="en-US" sz="4800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.</a:t>
            </a:r>
            <a:endParaRPr lang="en-US" sz="6400" dirty="0">
              <a:solidFill>
                <a:schemeClr val="accent3"/>
              </a:solidFill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FD0B7FFF-2A2C-BF1D-1E81-57A796298F61}"/>
              </a:ext>
            </a:extLst>
          </p:cNvPr>
          <p:cNvSpPr txBox="1"/>
          <p:nvPr/>
        </p:nvSpPr>
        <p:spPr>
          <a:xfrm>
            <a:off x="12761672" y="5675940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2CF214FB-7F89-448D-E67E-B8FF518A9791}"/>
              </a:ext>
            </a:extLst>
          </p:cNvPr>
          <p:cNvSpPr txBox="1"/>
          <p:nvPr/>
        </p:nvSpPr>
        <p:spPr>
          <a:xfrm>
            <a:off x="12761672" y="6583368"/>
            <a:ext cx="5577168" cy="4776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  <a:endParaRPr lang="en-US" sz="21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3FBE9C3B-68D4-2C2C-8C79-58AFC57327CA}"/>
              </a:ext>
            </a:extLst>
          </p:cNvPr>
          <p:cNvSpPr/>
          <p:nvPr/>
        </p:nvSpPr>
        <p:spPr>
          <a:xfrm>
            <a:off x="12761677" y="7062198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A2A2E019-84EB-462A-95C0-5AD01FD787F1}"/>
              </a:ext>
            </a:extLst>
          </p:cNvPr>
          <p:cNvGrpSpPr>
            <a:grpSpLocks noChangeAspect="1"/>
          </p:cNvGrpSpPr>
          <p:nvPr/>
        </p:nvGrpSpPr>
        <p:grpSpPr>
          <a:xfrm>
            <a:off x="12798623" y="9748642"/>
            <a:ext cx="2052001" cy="2052000"/>
            <a:chOff x="1180957" y="2328352"/>
            <a:chExt cx="3802058" cy="3802057"/>
          </a:xfrm>
        </p:grpSpPr>
        <p:sp>
          <p:nvSpPr>
            <p:cNvPr id="163" name="Doughnut 162">
              <a:extLst>
                <a:ext uri="{FF2B5EF4-FFF2-40B4-BE49-F238E27FC236}">
                  <a16:creationId xmlns:a16="http://schemas.microsoft.com/office/drawing/2014/main" id="{F3D007C3-87A9-29ED-9F5B-DAD8D67A2F5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13320" y="3253465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64" name="Doughnut 163">
              <a:extLst>
                <a:ext uri="{FF2B5EF4-FFF2-40B4-BE49-F238E27FC236}">
                  <a16:creationId xmlns:a16="http://schemas.microsoft.com/office/drawing/2014/main" id="{B0D5DE71-0848-E93C-6E67-FEB7459DDB6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80957" y="2328352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165" name="Group 164">
              <a:extLst>
                <a:ext uri="{FF2B5EF4-FFF2-40B4-BE49-F238E27FC236}">
                  <a16:creationId xmlns:a16="http://schemas.microsoft.com/office/drawing/2014/main" id="{FE90EFDA-7820-7BAD-E193-D82F572426E4}"/>
                </a:ext>
              </a:extLst>
            </p:cNvPr>
            <p:cNvGrpSpPr/>
            <p:nvPr/>
          </p:nvGrpSpPr>
          <p:grpSpPr>
            <a:xfrm>
              <a:off x="2281287" y="3432046"/>
              <a:ext cx="1601396" cy="1586837"/>
              <a:chOff x="2582683" y="3635293"/>
              <a:chExt cx="1116966" cy="1106811"/>
            </a:xfrm>
          </p:grpSpPr>
          <p:sp>
            <p:nvSpPr>
              <p:cNvPr id="173" name="Freeform 25">
                <a:extLst>
                  <a:ext uri="{FF2B5EF4-FFF2-40B4-BE49-F238E27FC236}">
                    <a16:creationId xmlns:a16="http://schemas.microsoft.com/office/drawing/2014/main" id="{E3B0A33E-6C5C-C389-404C-00E0D1A940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174" name="Oval 173">
                <a:extLst>
                  <a:ext uri="{FF2B5EF4-FFF2-40B4-BE49-F238E27FC236}">
                    <a16:creationId xmlns:a16="http://schemas.microsoft.com/office/drawing/2014/main" id="{E9E50B81-22B4-BF91-71A7-B8FA8C04EB80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175" name="Freeform 28">
                <a:extLst>
                  <a:ext uri="{FF2B5EF4-FFF2-40B4-BE49-F238E27FC236}">
                    <a16:creationId xmlns:a16="http://schemas.microsoft.com/office/drawing/2014/main" id="{197A792F-5141-1D58-53ED-A4BD1E1CBD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166" name="Oval 165">
              <a:extLst>
                <a:ext uri="{FF2B5EF4-FFF2-40B4-BE49-F238E27FC236}">
                  <a16:creationId xmlns:a16="http://schemas.microsoft.com/office/drawing/2014/main" id="{4357EAE1-CDE0-B500-64DC-5FBD86D5B16B}"/>
                </a:ext>
              </a:extLst>
            </p:cNvPr>
            <p:cNvSpPr/>
            <p:nvPr/>
          </p:nvSpPr>
          <p:spPr>
            <a:xfrm>
              <a:off x="1378552" y="2526721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67" name="Circle">
              <a:extLst>
                <a:ext uri="{FF2B5EF4-FFF2-40B4-BE49-F238E27FC236}">
                  <a16:creationId xmlns:a16="http://schemas.microsoft.com/office/drawing/2014/main" id="{7462D897-5C1D-426E-BEEA-26F952E5336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91986" y="3235465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168" name="2D Pie Chart">
              <a:extLst>
                <a:ext uri="{FF2B5EF4-FFF2-40B4-BE49-F238E27FC236}">
                  <a16:creationId xmlns:a16="http://schemas.microsoft.com/office/drawing/2014/main" id="{669B9106-BF52-E360-0950-3DB95EC4A06A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2707500423"/>
                </p:ext>
              </p:extLst>
            </p:nvPr>
          </p:nvGraphicFramePr>
          <p:xfrm>
            <a:off x="1451490" y="2598885"/>
            <a:ext cx="3260993" cy="3260993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  <p:sp>
          <p:nvSpPr>
            <p:cNvPr id="169" name="Circle">
              <a:extLst>
                <a:ext uri="{FF2B5EF4-FFF2-40B4-BE49-F238E27FC236}">
                  <a16:creationId xmlns:a16="http://schemas.microsoft.com/office/drawing/2014/main" id="{F5F6F6B8-F1BB-A563-120B-FC44894F22B4}"/>
                </a:ext>
              </a:extLst>
            </p:cNvPr>
            <p:cNvSpPr/>
            <p:nvPr/>
          </p:nvSpPr>
          <p:spPr>
            <a:xfrm>
              <a:off x="2023090" y="3170485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170" name="Freeform 25">
              <a:extLst>
                <a:ext uri="{FF2B5EF4-FFF2-40B4-BE49-F238E27FC236}">
                  <a16:creationId xmlns:a16="http://schemas.microsoft.com/office/drawing/2014/main" id="{D7958492-6051-C273-9263-960AE707F33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8562" y="3145022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71" name="Oval 170">
              <a:extLst>
                <a:ext uri="{FF2B5EF4-FFF2-40B4-BE49-F238E27FC236}">
                  <a16:creationId xmlns:a16="http://schemas.microsoft.com/office/drawing/2014/main" id="{6127FDD3-4E58-7C73-7A46-FC1D2E64EC03}"/>
                </a:ext>
              </a:extLst>
            </p:cNvPr>
            <p:cNvSpPr/>
            <p:nvPr/>
          </p:nvSpPr>
          <p:spPr>
            <a:xfrm>
              <a:off x="2169444" y="3317613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72" name="Freeform 171">
              <a:extLst>
                <a:ext uri="{FF2B5EF4-FFF2-40B4-BE49-F238E27FC236}">
                  <a16:creationId xmlns:a16="http://schemas.microsoft.com/office/drawing/2014/main" id="{C87F52A2-7B9B-B5A8-67C3-0C0D24E731E0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2845644" y="4001329"/>
              <a:ext cx="471133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grpSp>
        <p:nvGrpSpPr>
          <p:cNvPr id="176" name="Group 175">
            <a:extLst>
              <a:ext uri="{FF2B5EF4-FFF2-40B4-BE49-F238E27FC236}">
                <a16:creationId xmlns:a16="http://schemas.microsoft.com/office/drawing/2014/main" id="{D1852AAB-3D52-AD21-86FF-9FFD7474B0EF}"/>
              </a:ext>
            </a:extLst>
          </p:cNvPr>
          <p:cNvGrpSpPr>
            <a:grpSpLocks noChangeAspect="1"/>
          </p:cNvGrpSpPr>
          <p:nvPr/>
        </p:nvGrpSpPr>
        <p:grpSpPr>
          <a:xfrm>
            <a:off x="15161282" y="9744389"/>
            <a:ext cx="2052001" cy="2052000"/>
            <a:chOff x="5552073" y="2439739"/>
            <a:chExt cx="3802058" cy="3802057"/>
          </a:xfrm>
        </p:grpSpPr>
        <p:sp>
          <p:nvSpPr>
            <p:cNvPr id="177" name="Doughnut 176">
              <a:extLst>
                <a:ext uri="{FF2B5EF4-FFF2-40B4-BE49-F238E27FC236}">
                  <a16:creationId xmlns:a16="http://schemas.microsoft.com/office/drawing/2014/main" id="{D5D6405B-2E6D-6A9E-6073-86F76622180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84436" y="3364852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78" name="Doughnut 177">
              <a:extLst>
                <a:ext uri="{FF2B5EF4-FFF2-40B4-BE49-F238E27FC236}">
                  <a16:creationId xmlns:a16="http://schemas.microsoft.com/office/drawing/2014/main" id="{61B391E0-9E60-3BE8-8FA4-90D9F30919D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552073" y="2439739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179" name="Group 178">
              <a:extLst>
                <a:ext uri="{FF2B5EF4-FFF2-40B4-BE49-F238E27FC236}">
                  <a16:creationId xmlns:a16="http://schemas.microsoft.com/office/drawing/2014/main" id="{748F18CD-E306-851B-828C-5375DE4A79BE}"/>
                </a:ext>
              </a:extLst>
            </p:cNvPr>
            <p:cNvGrpSpPr/>
            <p:nvPr/>
          </p:nvGrpSpPr>
          <p:grpSpPr>
            <a:xfrm>
              <a:off x="6652403" y="3543433"/>
              <a:ext cx="1601396" cy="1586837"/>
              <a:chOff x="2582683" y="3635293"/>
              <a:chExt cx="1116966" cy="1106811"/>
            </a:xfrm>
          </p:grpSpPr>
          <p:sp>
            <p:nvSpPr>
              <p:cNvPr id="187" name="Freeform 25">
                <a:extLst>
                  <a:ext uri="{FF2B5EF4-FFF2-40B4-BE49-F238E27FC236}">
                    <a16:creationId xmlns:a16="http://schemas.microsoft.com/office/drawing/2014/main" id="{8D2CAB22-702C-749F-4A18-8398327C70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188" name="Oval 187">
                <a:extLst>
                  <a:ext uri="{FF2B5EF4-FFF2-40B4-BE49-F238E27FC236}">
                    <a16:creationId xmlns:a16="http://schemas.microsoft.com/office/drawing/2014/main" id="{8D271ABF-1511-ABEE-D92D-3221E27A1DA9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189" name="Freeform 28">
                <a:extLst>
                  <a:ext uri="{FF2B5EF4-FFF2-40B4-BE49-F238E27FC236}">
                    <a16:creationId xmlns:a16="http://schemas.microsoft.com/office/drawing/2014/main" id="{B88B6E32-65E1-E2AA-9C76-F3B8B58B00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180" name="Oval 179">
              <a:extLst>
                <a:ext uri="{FF2B5EF4-FFF2-40B4-BE49-F238E27FC236}">
                  <a16:creationId xmlns:a16="http://schemas.microsoft.com/office/drawing/2014/main" id="{EB6E7DC4-D399-0B9B-EC0F-3506036B53E5}"/>
                </a:ext>
              </a:extLst>
            </p:cNvPr>
            <p:cNvSpPr/>
            <p:nvPr/>
          </p:nvSpPr>
          <p:spPr>
            <a:xfrm>
              <a:off x="5749668" y="2638108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81" name="Circle">
              <a:extLst>
                <a:ext uri="{FF2B5EF4-FFF2-40B4-BE49-F238E27FC236}">
                  <a16:creationId xmlns:a16="http://schemas.microsoft.com/office/drawing/2014/main" id="{7ADA5A2C-AC8E-D2B1-6A6F-60BEE496E3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63102" y="3346852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182" name="2D Pie Chart">
              <a:extLst>
                <a:ext uri="{FF2B5EF4-FFF2-40B4-BE49-F238E27FC236}">
                  <a16:creationId xmlns:a16="http://schemas.microsoft.com/office/drawing/2014/main" id="{184A332C-66D2-80AA-48C1-53424262D1FB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3277908396"/>
                </p:ext>
              </p:extLst>
            </p:nvPr>
          </p:nvGraphicFramePr>
          <p:xfrm>
            <a:off x="5822606" y="2710272"/>
            <a:ext cx="3260993" cy="3260993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sp>
          <p:nvSpPr>
            <p:cNvPr id="183" name="Circle">
              <a:extLst>
                <a:ext uri="{FF2B5EF4-FFF2-40B4-BE49-F238E27FC236}">
                  <a16:creationId xmlns:a16="http://schemas.microsoft.com/office/drawing/2014/main" id="{61A0F8D7-204F-3EF7-1890-2EBAEEAF68AE}"/>
                </a:ext>
              </a:extLst>
            </p:cNvPr>
            <p:cNvSpPr/>
            <p:nvPr/>
          </p:nvSpPr>
          <p:spPr>
            <a:xfrm>
              <a:off x="6394206" y="3281872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184" name="Freeform 25">
              <a:extLst>
                <a:ext uri="{FF2B5EF4-FFF2-40B4-BE49-F238E27FC236}">
                  <a16:creationId xmlns:a16="http://schemas.microsoft.com/office/drawing/2014/main" id="{A32E0761-BDE4-17D9-1514-E7E8A1671AE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49678" y="3256409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85" name="Oval 184">
              <a:extLst>
                <a:ext uri="{FF2B5EF4-FFF2-40B4-BE49-F238E27FC236}">
                  <a16:creationId xmlns:a16="http://schemas.microsoft.com/office/drawing/2014/main" id="{E1D64034-BF70-8297-C5AE-1CFED480DC09}"/>
                </a:ext>
              </a:extLst>
            </p:cNvPr>
            <p:cNvSpPr/>
            <p:nvPr/>
          </p:nvSpPr>
          <p:spPr>
            <a:xfrm>
              <a:off x="6540560" y="3429000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86" name="Freeform 28">
              <a:extLst>
                <a:ext uri="{FF2B5EF4-FFF2-40B4-BE49-F238E27FC236}">
                  <a16:creationId xmlns:a16="http://schemas.microsoft.com/office/drawing/2014/main" id="{4AF872E2-DBD5-E4AD-E8AD-63DBBCD60164}"/>
                </a:ext>
              </a:extLst>
            </p:cNvPr>
            <p:cNvSpPr>
              <a:spLocks/>
            </p:cNvSpPr>
            <p:nvPr/>
          </p:nvSpPr>
          <p:spPr bwMode="auto">
            <a:xfrm>
              <a:off x="7216761" y="4112717"/>
              <a:ext cx="471132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grpSp>
        <p:nvGrpSpPr>
          <p:cNvPr id="190" name="Group 189">
            <a:extLst>
              <a:ext uri="{FF2B5EF4-FFF2-40B4-BE49-F238E27FC236}">
                <a16:creationId xmlns:a16="http://schemas.microsoft.com/office/drawing/2014/main" id="{563AD7B8-F9DB-281F-70F5-486329A959CE}"/>
              </a:ext>
            </a:extLst>
          </p:cNvPr>
          <p:cNvGrpSpPr>
            <a:grpSpLocks noChangeAspect="1"/>
          </p:cNvGrpSpPr>
          <p:nvPr/>
        </p:nvGrpSpPr>
        <p:grpSpPr>
          <a:xfrm>
            <a:off x="17648116" y="9753102"/>
            <a:ext cx="2052001" cy="2052000"/>
            <a:chOff x="9752023" y="2439739"/>
            <a:chExt cx="3802058" cy="3802057"/>
          </a:xfrm>
        </p:grpSpPr>
        <p:sp>
          <p:nvSpPr>
            <p:cNvPr id="191" name="Doughnut 190">
              <a:extLst>
                <a:ext uri="{FF2B5EF4-FFF2-40B4-BE49-F238E27FC236}">
                  <a16:creationId xmlns:a16="http://schemas.microsoft.com/office/drawing/2014/main" id="{8B22FDC9-29E1-E0FA-C657-69018CBA37B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684386" y="3364852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92" name="Doughnut 191">
              <a:extLst>
                <a:ext uri="{FF2B5EF4-FFF2-40B4-BE49-F238E27FC236}">
                  <a16:creationId xmlns:a16="http://schemas.microsoft.com/office/drawing/2014/main" id="{B7A8F35D-4BBC-79DF-16F3-49B239441F6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752023" y="2439739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193" name="Group 192">
              <a:extLst>
                <a:ext uri="{FF2B5EF4-FFF2-40B4-BE49-F238E27FC236}">
                  <a16:creationId xmlns:a16="http://schemas.microsoft.com/office/drawing/2014/main" id="{006DAFD4-493B-3530-D848-1B036254F7C0}"/>
                </a:ext>
              </a:extLst>
            </p:cNvPr>
            <p:cNvGrpSpPr/>
            <p:nvPr/>
          </p:nvGrpSpPr>
          <p:grpSpPr>
            <a:xfrm>
              <a:off x="10852353" y="3543433"/>
              <a:ext cx="1601396" cy="1586837"/>
              <a:chOff x="2582683" y="3635293"/>
              <a:chExt cx="1116966" cy="1106811"/>
            </a:xfrm>
          </p:grpSpPr>
          <p:sp>
            <p:nvSpPr>
              <p:cNvPr id="201" name="Freeform 25">
                <a:extLst>
                  <a:ext uri="{FF2B5EF4-FFF2-40B4-BE49-F238E27FC236}">
                    <a16:creationId xmlns:a16="http://schemas.microsoft.com/office/drawing/2014/main" id="{344EE0C4-1E24-30C8-A239-3CE1B4448C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202" name="Oval 201">
                <a:extLst>
                  <a:ext uri="{FF2B5EF4-FFF2-40B4-BE49-F238E27FC236}">
                    <a16:creationId xmlns:a16="http://schemas.microsoft.com/office/drawing/2014/main" id="{7AA14967-BABB-2C53-D059-E9016560C2C0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203" name="Freeform 28">
                <a:extLst>
                  <a:ext uri="{FF2B5EF4-FFF2-40B4-BE49-F238E27FC236}">
                    <a16:creationId xmlns:a16="http://schemas.microsoft.com/office/drawing/2014/main" id="{12B4597D-CA6A-ECA0-A4E1-E1C7C65E3D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194" name="Oval 193">
              <a:extLst>
                <a:ext uri="{FF2B5EF4-FFF2-40B4-BE49-F238E27FC236}">
                  <a16:creationId xmlns:a16="http://schemas.microsoft.com/office/drawing/2014/main" id="{60403744-ED10-4E80-C855-27B4E4FC776A}"/>
                </a:ext>
              </a:extLst>
            </p:cNvPr>
            <p:cNvSpPr/>
            <p:nvPr/>
          </p:nvSpPr>
          <p:spPr>
            <a:xfrm>
              <a:off x="9949618" y="2638108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95" name="Circle">
              <a:extLst>
                <a:ext uri="{FF2B5EF4-FFF2-40B4-BE49-F238E27FC236}">
                  <a16:creationId xmlns:a16="http://schemas.microsoft.com/office/drawing/2014/main" id="{1608E1D2-D299-AB08-E3CC-45A46CA6041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663052" y="3346852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196" name="2D Pie Chart">
              <a:extLst>
                <a:ext uri="{FF2B5EF4-FFF2-40B4-BE49-F238E27FC236}">
                  <a16:creationId xmlns:a16="http://schemas.microsoft.com/office/drawing/2014/main" id="{5EDAA5AF-FB8A-63CD-B628-6D400725391A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663249797"/>
                </p:ext>
              </p:extLst>
            </p:nvPr>
          </p:nvGraphicFramePr>
          <p:xfrm>
            <a:off x="10022556" y="2710272"/>
            <a:ext cx="3260993" cy="3260993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4"/>
            </a:graphicData>
          </a:graphic>
        </p:graphicFrame>
        <p:sp>
          <p:nvSpPr>
            <p:cNvPr id="197" name="Circle">
              <a:extLst>
                <a:ext uri="{FF2B5EF4-FFF2-40B4-BE49-F238E27FC236}">
                  <a16:creationId xmlns:a16="http://schemas.microsoft.com/office/drawing/2014/main" id="{1B178477-C33B-2DA5-8E97-8660BADDF2AE}"/>
                </a:ext>
              </a:extLst>
            </p:cNvPr>
            <p:cNvSpPr/>
            <p:nvPr/>
          </p:nvSpPr>
          <p:spPr>
            <a:xfrm>
              <a:off x="10594156" y="3281872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198" name="Freeform 25">
              <a:extLst>
                <a:ext uri="{FF2B5EF4-FFF2-40B4-BE49-F238E27FC236}">
                  <a16:creationId xmlns:a16="http://schemas.microsoft.com/office/drawing/2014/main" id="{8E559B7C-1F95-C238-530B-75FF76EB938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49628" y="3256409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99" name="Oval 198">
              <a:extLst>
                <a:ext uri="{FF2B5EF4-FFF2-40B4-BE49-F238E27FC236}">
                  <a16:creationId xmlns:a16="http://schemas.microsoft.com/office/drawing/2014/main" id="{6F789191-F07C-4803-B619-2F0A3B5012AA}"/>
                </a:ext>
              </a:extLst>
            </p:cNvPr>
            <p:cNvSpPr/>
            <p:nvPr/>
          </p:nvSpPr>
          <p:spPr>
            <a:xfrm>
              <a:off x="10740510" y="3429000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00" name="Freeform 28">
              <a:extLst>
                <a:ext uri="{FF2B5EF4-FFF2-40B4-BE49-F238E27FC236}">
                  <a16:creationId xmlns:a16="http://schemas.microsoft.com/office/drawing/2014/main" id="{7D1558CA-1A8A-F778-D78C-683305EE8E1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16711" y="4112717"/>
              <a:ext cx="471132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grpSp>
        <p:nvGrpSpPr>
          <p:cNvPr id="204" name="Group 203">
            <a:extLst>
              <a:ext uri="{FF2B5EF4-FFF2-40B4-BE49-F238E27FC236}">
                <a16:creationId xmlns:a16="http://schemas.microsoft.com/office/drawing/2014/main" id="{923C4767-6C30-FD72-9893-CE693492DFA8}"/>
              </a:ext>
            </a:extLst>
          </p:cNvPr>
          <p:cNvGrpSpPr>
            <a:grpSpLocks noChangeAspect="1"/>
          </p:cNvGrpSpPr>
          <p:nvPr/>
        </p:nvGrpSpPr>
        <p:grpSpPr>
          <a:xfrm>
            <a:off x="20134950" y="9753102"/>
            <a:ext cx="2052001" cy="2052000"/>
            <a:chOff x="7165663" y="6857636"/>
            <a:chExt cx="3802058" cy="3802057"/>
          </a:xfrm>
        </p:grpSpPr>
        <p:sp>
          <p:nvSpPr>
            <p:cNvPr id="205" name="Doughnut 204">
              <a:extLst>
                <a:ext uri="{FF2B5EF4-FFF2-40B4-BE49-F238E27FC236}">
                  <a16:creationId xmlns:a16="http://schemas.microsoft.com/office/drawing/2014/main" id="{EDA55A7C-ABCA-8776-0185-C704CC10872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098026" y="7782749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06" name="Doughnut 205">
              <a:extLst>
                <a:ext uri="{FF2B5EF4-FFF2-40B4-BE49-F238E27FC236}">
                  <a16:creationId xmlns:a16="http://schemas.microsoft.com/office/drawing/2014/main" id="{7E49E9C2-E9F3-B815-D0B7-8B1BF8434D0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65663" y="6857636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207" name="Group 206">
              <a:extLst>
                <a:ext uri="{FF2B5EF4-FFF2-40B4-BE49-F238E27FC236}">
                  <a16:creationId xmlns:a16="http://schemas.microsoft.com/office/drawing/2014/main" id="{ADC6BA15-E3D8-F859-E4F0-01EC7D429D9A}"/>
                </a:ext>
              </a:extLst>
            </p:cNvPr>
            <p:cNvGrpSpPr/>
            <p:nvPr/>
          </p:nvGrpSpPr>
          <p:grpSpPr>
            <a:xfrm>
              <a:off x="8265993" y="7961330"/>
              <a:ext cx="1601396" cy="1586837"/>
              <a:chOff x="2582683" y="3635293"/>
              <a:chExt cx="1116966" cy="1106811"/>
            </a:xfrm>
          </p:grpSpPr>
          <p:sp>
            <p:nvSpPr>
              <p:cNvPr id="215" name="Freeform 25">
                <a:extLst>
                  <a:ext uri="{FF2B5EF4-FFF2-40B4-BE49-F238E27FC236}">
                    <a16:creationId xmlns:a16="http://schemas.microsoft.com/office/drawing/2014/main" id="{3E80A120-55E6-E436-0138-054EAD43F0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216" name="Oval 215">
                <a:extLst>
                  <a:ext uri="{FF2B5EF4-FFF2-40B4-BE49-F238E27FC236}">
                    <a16:creationId xmlns:a16="http://schemas.microsoft.com/office/drawing/2014/main" id="{7D4D312C-6725-258E-5AF4-F6F836CB0F81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217" name="Freeform 28">
                <a:extLst>
                  <a:ext uri="{FF2B5EF4-FFF2-40B4-BE49-F238E27FC236}">
                    <a16:creationId xmlns:a16="http://schemas.microsoft.com/office/drawing/2014/main" id="{F07C0FB1-F313-B99D-C2BC-AAA59EB27C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208" name="Oval 207">
              <a:extLst>
                <a:ext uri="{FF2B5EF4-FFF2-40B4-BE49-F238E27FC236}">
                  <a16:creationId xmlns:a16="http://schemas.microsoft.com/office/drawing/2014/main" id="{F0F6351B-7243-52DA-EFD3-699417A65ACD}"/>
                </a:ext>
              </a:extLst>
            </p:cNvPr>
            <p:cNvSpPr/>
            <p:nvPr/>
          </p:nvSpPr>
          <p:spPr>
            <a:xfrm>
              <a:off x="7363258" y="7056005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09" name="Circle">
              <a:extLst>
                <a:ext uri="{FF2B5EF4-FFF2-40B4-BE49-F238E27FC236}">
                  <a16:creationId xmlns:a16="http://schemas.microsoft.com/office/drawing/2014/main" id="{B17D974F-CE9D-FC21-2793-9D18AB7FF54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076692" y="7764749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210" name="2D Pie Chart">
              <a:extLst>
                <a:ext uri="{FF2B5EF4-FFF2-40B4-BE49-F238E27FC236}">
                  <a16:creationId xmlns:a16="http://schemas.microsoft.com/office/drawing/2014/main" id="{359B2082-576F-F12F-1D9B-EE60D35213A8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502077664"/>
                </p:ext>
              </p:extLst>
            </p:nvPr>
          </p:nvGraphicFramePr>
          <p:xfrm>
            <a:off x="7436196" y="7128169"/>
            <a:ext cx="3260993" cy="3260994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5"/>
            </a:graphicData>
          </a:graphic>
        </p:graphicFrame>
        <p:sp>
          <p:nvSpPr>
            <p:cNvPr id="211" name="Circle">
              <a:extLst>
                <a:ext uri="{FF2B5EF4-FFF2-40B4-BE49-F238E27FC236}">
                  <a16:creationId xmlns:a16="http://schemas.microsoft.com/office/drawing/2014/main" id="{A2C888BB-4467-0EF2-51FA-CB39755B19A6}"/>
                </a:ext>
              </a:extLst>
            </p:cNvPr>
            <p:cNvSpPr/>
            <p:nvPr/>
          </p:nvSpPr>
          <p:spPr>
            <a:xfrm>
              <a:off x="8007796" y="7699769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212" name="Freeform 25">
              <a:extLst>
                <a:ext uri="{FF2B5EF4-FFF2-40B4-BE49-F238E27FC236}">
                  <a16:creationId xmlns:a16="http://schemas.microsoft.com/office/drawing/2014/main" id="{E93FDA25-8320-D1F7-EE75-A619E6FFE42F}"/>
                </a:ext>
              </a:extLst>
            </p:cNvPr>
            <p:cNvSpPr>
              <a:spLocks/>
            </p:cNvSpPr>
            <p:nvPr/>
          </p:nvSpPr>
          <p:spPr bwMode="auto">
            <a:xfrm>
              <a:off x="7963268" y="7674306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213" name="Oval 212">
              <a:extLst>
                <a:ext uri="{FF2B5EF4-FFF2-40B4-BE49-F238E27FC236}">
                  <a16:creationId xmlns:a16="http://schemas.microsoft.com/office/drawing/2014/main" id="{D7DE492F-3D77-67FD-BFBD-1D802EF94845}"/>
                </a:ext>
              </a:extLst>
            </p:cNvPr>
            <p:cNvSpPr/>
            <p:nvPr/>
          </p:nvSpPr>
          <p:spPr>
            <a:xfrm>
              <a:off x="8154150" y="7846897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14" name="Freeform 28">
              <a:extLst>
                <a:ext uri="{FF2B5EF4-FFF2-40B4-BE49-F238E27FC236}">
                  <a16:creationId xmlns:a16="http://schemas.microsoft.com/office/drawing/2014/main" id="{4D0F7263-A184-1E53-3EEB-651DF2953D3A}"/>
                </a:ext>
              </a:extLst>
            </p:cNvPr>
            <p:cNvSpPr>
              <a:spLocks/>
            </p:cNvSpPr>
            <p:nvPr/>
          </p:nvSpPr>
          <p:spPr bwMode="auto">
            <a:xfrm>
              <a:off x="8830351" y="8530614"/>
              <a:ext cx="471132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</p:spTree>
    <p:extLst>
      <p:ext uri="{BB962C8B-B14F-4D97-AF65-F5344CB8AC3E}">
        <p14:creationId xmlns:p14="http://schemas.microsoft.com/office/powerpoint/2010/main" val="41896969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000"/>
                            </p:stCondLst>
                            <p:childTnLst>
                              <p:par>
                                <p:cTn id="38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3500"/>
                            </p:stCondLst>
                            <p:childTnLst>
                              <p:par>
                                <p:cTn id="4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1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4000"/>
                            </p:stCondLst>
                            <p:childTnLst>
                              <p:par>
                                <p:cTn id="50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158" grpId="0"/>
      <p:bldP spid="159" grpId="0"/>
      <p:bldP spid="160" grpId="0"/>
      <p:bldP spid="161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85846A6B-1B55-795A-BB1D-B42C13F18740}"/>
              </a:ext>
            </a:extLst>
          </p:cNvPr>
          <p:cNvGrpSpPr/>
          <p:nvPr/>
        </p:nvGrpSpPr>
        <p:grpSpPr>
          <a:xfrm>
            <a:off x="12798320" y="2509284"/>
            <a:ext cx="11306216" cy="10909004"/>
            <a:chOff x="12798320" y="2509284"/>
            <a:chExt cx="11306216" cy="10909004"/>
          </a:xfrm>
        </p:grpSpPr>
        <p:sp>
          <p:nvSpPr>
            <p:cNvPr id="35" name="Freeform 34">
              <a:extLst>
                <a:ext uri="{FF2B5EF4-FFF2-40B4-BE49-F238E27FC236}">
                  <a16:creationId xmlns:a16="http://schemas.microsoft.com/office/drawing/2014/main" id="{5A85E91D-C284-B695-52A2-3C6DBE61388B}"/>
                </a:ext>
              </a:extLst>
            </p:cNvPr>
            <p:cNvSpPr/>
            <p:nvPr/>
          </p:nvSpPr>
          <p:spPr>
            <a:xfrm rot="18900000">
              <a:off x="16089399" y="5920071"/>
              <a:ext cx="4548922" cy="4548922"/>
            </a:xfrm>
            <a:custGeom>
              <a:avLst/>
              <a:gdLst>
                <a:gd name="connsiteX0" fmla="*/ 2249117 w 2249116"/>
                <a:gd name="connsiteY0" fmla="*/ 1124558 h 2249116"/>
                <a:gd name="connsiteX1" fmla="*/ 1124558 w 2249116"/>
                <a:gd name="connsiteY1" fmla="*/ 2249117 h 2249116"/>
                <a:gd name="connsiteX2" fmla="*/ 0 w 2249116"/>
                <a:gd name="connsiteY2" fmla="*/ 1124558 h 2249116"/>
                <a:gd name="connsiteX3" fmla="*/ 1124558 w 2249116"/>
                <a:gd name="connsiteY3" fmla="*/ 0 h 2249116"/>
                <a:gd name="connsiteX4" fmla="*/ 2249117 w 2249116"/>
                <a:gd name="connsiteY4" fmla="*/ 1124558 h 2249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49116" h="2249116">
                  <a:moveTo>
                    <a:pt x="2249117" y="1124558"/>
                  </a:moveTo>
                  <a:cubicBezTo>
                    <a:pt x="2249117" y="1745635"/>
                    <a:pt x="1745635" y="2249117"/>
                    <a:pt x="1124558" y="2249117"/>
                  </a:cubicBezTo>
                  <a:cubicBezTo>
                    <a:pt x="503482" y="2249117"/>
                    <a:pt x="0" y="1745635"/>
                    <a:pt x="0" y="1124558"/>
                  </a:cubicBezTo>
                  <a:cubicBezTo>
                    <a:pt x="0" y="503482"/>
                    <a:pt x="503482" y="0"/>
                    <a:pt x="1124558" y="0"/>
                  </a:cubicBezTo>
                  <a:cubicBezTo>
                    <a:pt x="1745634" y="0"/>
                    <a:pt x="2249117" y="503482"/>
                    <a:pt x="2249117" y="1124558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5CBAFE69-7C11-9D8B-60A8-2F971829ABB8}"/>
                </a:ext>
              </a:extLst>
            </p:cNvPr>
            <p:cNvSpPr/>
            <p:nvPr/>
          </p:nvSpPr>
          <p:spPr>
            <a:xfrm>
              <a:off x="17226931" y="2509284"/>
              <a:ext cx="4118304" cy="3013811"/>
            </a:xfrm>
            <a:custGeom>
              <a:avLst/>
              <a:gdLst>
                <a:gd name="connsiteX0" fmla="*/ 1137242 w 4118304"/>
                <a:gd name="connsiteY0" fmla="*/ 0 h 3013811"/>
                <a:gd name="connsiteX1" fmla="*/ 2251374 w 4118304"/>
                <a:gd name="connsiteY1" fmla="*/ 908077 h 3013811"/>
                <a:gd name="connsiteX2" fmla="*/ 2260028 w 4118304"/>
                <a:gd name="connsiteY2" fmla="*/ 964777 h 3013811"/>
                <a:gd name="connsiteX3" fmla="*/ 2260562 w 4118304"/>
                <a:gd name="connsiteY3" fmla="*/ 963666 h 3013811"/>
                <a:gd name="connsiteX4" fmla="*/ 4118304 w 4118304"/>
                <a:gd name="connsiteY4" fmla="*/ 1855284 h 3013811"/>
                <a:gd name="connsiteX5" fmla="*/ 3562374 w 4118304"/>
                <a:gd name="connsiteY5" fmla="*/ 3013811 h 3013811"/>
                <a:gd name="connsiteX6" fmla="*/ 1704632 w 4118304"/>
                <a:gd name="connsiteY6" fmla="*/ 2122196 h 3013811"/>
                <a:gd name="connsiteX7" fmla="*/ 1704902 w 4118304"/>
                <a:gd name="connsiteY7" fmla="*/ 2121633 h 3013811"/>
                <a:gd name="connsiteX8" fmla="*/ 1679274 w 4118304"/>
                <a:gd name="connsiteY8" fmla="*/ 2137204 h 3013811"/>
                <a:gd name="connsiteX9" fmla="*/ 1137242 w 4118304"/>
                <a:gd name="connsiteY9" fmla="*/ 2274483 h 3013811"/>
                <a:gd name="connsiteX10" fmla="*/ 0 w 4118304"/>
                <a:gd name="connsiteY10" fmla="*/ 1137243 h 3013811"/>
                <a:gd name="connsiteX11" fmla="*/ 1137242 w 4118304"/>
                <a:gd name="connsiteY11" fmla="*/ 0 h 3013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118304" h="3013811">
                  <a:moveTo>
                    <a:pt x="1137242" y="0"/>
                  </a:moveTo>
                  <a:cubicBezTo>
                    <a:pt x="1686724" y="0"/>
                    <a:pt x="2145312" y="389903"/>
                    <a:pt x="2251374" y="908077"/>
                  </a:cubicBezTo>
                  <a:lnTo>
                    <a:pt x="2260028" y="964777"/>
                  </a:lnTo>
                  <a:lnTo>
                    <a:pt x="2260562" y="963666"/>
                  </a:lnTo>
                  <a:cubicBezTo>
                    <a:pt x="2394018" y="1831539"/>
                    <a:pt x="3357686" y="2293315"/>
                    <a:pt x="4118304" y="1855284"/>
                  </a:cubicBezTo>
                  <a:lnTo>
                    <a:pt x="3562374" y="3013811"/>
                  </a:lnTo>
                  <a:cubicBezTo>
                    <a:pt x="3428916" y="2145938"/>
                    <a:pt x="2465250" y="1684165"/>
                    <a:pt x="1704632" y="2122196"/>
                  </a:cubicBezTo>
                  <a:lnTo>
                    <a:pt x="1704902" y="2121633"/>
                  </a:lnTo>
                  <a:lnTo>
                    <a:pt x="1679274" y="2137204"/>
                  </a:lnTo>
                  <a:cubicBezTo>
                    <a:pt x="1518136" y="2224751"/>
                    <a:pt x="1333486" y="2274483"/>
                    <a:pt x="1137242" y="2274483"/>
                  </a:cubicBezTo>
                  <a:cubicBezTo>
                    <a:pt x="509260" y="2274483"/>
                    <a:pt x="0" y="1765222"/>
                    <a:pt x="0" y="1137243"/>
                  </a:cubicBezTo>
                  <a:cubicBezTo>
                    <a:pt x="0" y="509261"/>
                    <a:pt x="509260" y="0"/>
                    <a:pt x="113724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AF130D28-E8F8-0120-92C2-6310EBE4E4BC}"/>
                </a:ext>
              </a:extLst>
            </p:cNvPr>
            <p:cNvSpPr/>
            <p:nvPr/>
          </p:nvSpPr>
          <p:spPr>
            <a:xfrm>
              <a:off x="20776205" y="4212281"/>
              <a:ext cx="2447240" cy="4260767"/>
            </a:xfrm>
            <a:custGeom>
              <a:avLst/>
              <a:gdLst>
                <a:gd name="connsiteX0" fmla="*/ 1137242 w 2447240"/>
                <a:gd name="connsiteY0" fmla="*/ 0 h 4260767"/>
                <a:gd name="connsiteX1" fmla="*/ 2274482 w 2447240"/>
                <a:gd name="connsiteY1" fmla="*/ 1137243 h 4260767"/>
                <a:gd name="connsiteX2" fmla="*/ 2014760 w 2447240"/>
                <a:gd name="connsiteY2" fmla="*/ 1860591 h 4260767"/>
                <a:gd name="connsiteX3" fmla="*/ 1975778 w 2447240"/>
                <a:gd name="connsiteY3" fmla="*/ 1903480 h 4260767"/>
                <a:gd name="connsiteX4" fmla="*/ 1978916 w 2447240"/>
                <a:gd name="connsiteY4" fmla="*/ 1902771 h 4260767"/>
                <a:gd name="connsiteX5" fmla="*/ 2447240 w 2447240"/>
                <a:gd name="connsiteY5" fmla="*/ 3973387 h 4260767"/>
                <a:gd name="connsiteX6" fmla="*/ 1174904 w 2447240"/>
                <a:gd name="connsiteY6" fmla="*/ 4260767 h 4260767"/>
                <a:gd name="connsiteX7" fmla="*/ 706578 w 2447240"/>
                <a:gd name="connsiteY7" fmla="*/ 2190152 h 4260767"/>
                <a:gd name="connsiteX8" fmla="*/ 709076 w 2447240"/>
                <a:gd name="connsiteY8" fmla="*/ 2189588 h 4260767"/>
                <a:gd name="connsiteX9" fmla="*/ 694618 w 2447240"/>
                <a:gd name="connsiteY9" fmla="*/ 2185099 h 4260767"/>
                <a:gd name="connsiteX10" fmla="*/ 0 w 2447240"/>
                <a:gd name="connsiteY10" fmla="*/ 1137243 h 4260767"/>
                <a:gd name="connsiteX11" fmla="*/ 1137242 w 2447240"/>
                <a:gd name="connsiteY11" fmla="*/ 0 h 42607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447240" h="4260767">
                  <a:moveTo>
                    <a:pt x="1137242" y="0"/>
                  </a:moveTo>
                  <a:cubicBezTo>
                    <a:pt x="1765222" y="819"/>
                    <a:pt x="2274482" y="509261"/>
                    <a:pt x="2274482" y="1137243"/>
                  </a:cubicBezTo>
                  <a:cubicBezTo>
                    <a:pt x="2274482" y="1411984"/>
                    <a:pt x="2177006" y="1664001"/>
                    <a:pt x="2014760" y="1860591"/>
                  </a:cubicBezTo>
                  <a:lnTo>
                    <a:pt x="1975778" y="1903480"/>
                  </a:lnTo>
                  <a:lnTo>
                    <a:pt x="1978916" y="1902771"/>
                  </a:lnTo>
                  <a:cubicBezTo>
                    <a:pt x="1373858" y="2568415"/>
                    <a:pt x="1614572" y="3632787"/>
                    <a:pt x="2447240" y="3973387"/>
                  </a:cubicBezTo>
                  <a:lnTo>
                    <a:pt x="1174904" y="4260767"/>
                  </a:lnTo>
                  <a:cubicBezTo>
                    <a:pt x="1779960" y="3595124"/>
                    <a:pt x="1539248" y="2530751"/>
                    <a:pt x="706578" y="2190152"/>
                  </a:cubicBezTo>
                  <a:lnTo>
                    <a:pt x="709076" y="2189588"/>
                  </a:lnTo>
                  <a:lnTo>
                    <a:pt x="694618" y="2185099"/>
                  </a:lnTo>
                  <a:cubicBezTo>
                    <a:pt x="286458" y="2012433"/>
                    <a:pt x="0" y="1608227"/>
                    <a:pt x="0" y="1137243"/>
                  </a:cubicBezTo>
                  <a:cubicBezTo>
                    <a:pt x="0" y="509261"/>
                    <a:pt x="509260" y="0"/>
                    <a:pt x="113724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71AA8BFD-C72E-FBC7-F349-3F8010C3A717}"/>
                </a:ext>
              </a:extLst>
            </p:cNvPr>
            <p:cNvSpPr/>
            <p:nvPr/>
          </p:nvSpPr>
          <p:spPr>
            <a:xfrm rot="20682612">
              <a:off x="20212247" y="8294171"/>
              <a:ext cx="3892289" cy="3387571"/>
            </a:xfrm>
            <a:custGeom>
              <a:avLst/>
              <a:gdLst>
                <a:gd name="connsiteX0" fmla="*/ 3093230 w 3892289"/>
                <a:gd name="connsiteY0" fmla="*/ 51127 h 3387571"/>
                <a:gd name="connsiteX1" fmla="*/ 3892289 w 3892289"/>
                <a:gd name="connsiteY1" fmla="*/ 1137236 h 3387571"/>
                <a:gd name="connsiteX2" fmla="*/ 2755051 w 3892289"/>
                <a:gd name="connsiteY2" fmla="*/ 2274473 h 3387571"/>
                <a:gd name="connsiteX3" fmla="*/ 2416871 w 3892289"/>
                <a:gd name="connsiteY3" fmla="*/ 2223345 h 3387571"/>
                <a:gd name="connsiteX4" fmla="*/ 2365465 w 3892289"/>
                <a:gd name="connsiteY4" fmla="*/ 2204530 h 3387571"/>
                <a:gd name="connsiteX5" fmla="*/ 2366275 w 3892289"/>
                <a:gd name="connsiteY5" fmla="*/ 2205641 h 3387571"/>
                <a:gd name="connsiteX6" fmla="*/ 747055 w 3892289"/>
                <a:gd name="connsiteY6" fmla="*/ 3387571 h 3387571"/>
                <a:gd name="connsiteX7" fmla="*/ 0 w 3892289"/>
                <a:gd name="connsiteY7" fmla="*/ 2363410 h 3387571"/>
                <a:gd name="connsiteX8" fmla="*/ 1619219 w 3892289"/>
                <a:gd name="connsiteY8" fmla="*/ 1181480 h 3387571"/>
                <a:gd name="connsiteX9" fmla="*/ 1620110 w 3892289"/>
                <a:gd name="connsiteY9" fmla="*/ 1182702 h 3387571"/>
                <a:gd name="connsiteX10" fmla="*/ 1617815 w 3892289"/>
                <a:gd name="connsiteY10" fmla="*/ 1137236 h 3387571"/>
                <a:gd name="connsiteX11" fmla="*/ 2755051 w 3892289"/>
                <a:gd name="connsiteY11" fmla="*/ 0 h 3387571"/>
                <a:gd name="connsiteX12" fmla="*/ 3093230 w 3892289"/>
                <a:gd name="connsiteY12" fmla="*/ 51127 h 33875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92289" h="3387571">
                  <a:moveTo>
                    <a:pt x="3093230" y="51127"/>
                  </a:moveTo>
                  <a:cubicBezTo>
                    <a:pt x="3556164" y="195115"/>
                    <a:pt x="3892288" y="626922"/>
                    <a:pt x="3892289" y="1137236"/>
                  </a:cubicBezTo>
                  <a:cubicBezTo>
                    <a:pt x="3892288" y="1765315"/>
                    <a:pt x="3383130" y="2274473"/>
                    <a:pt x="2755051" y="2274473"/>
                  </a:cubicBezTo>
                  <a:cubicBezTo>
                    <a:pt x="2637286" y="2274474"/>
                    <a:pt x="2523703" y="2256573"/>
                    <a:pt x="2416871" y="2223345"/>
                  </a:cubicBezTo>
                  <a:lnTo>
                    <a:pt x="2365465" y="2204530"/>
                  </a:lnTo>
                  <a:lnTo>
                    <a:pt x="2366275" y="2205641"/>
                  </a:lnTo>
                  <a:cubicBezTo>
                    <a:pt x="1559535" y="1912101"/>
                    <a:pt x="713178" y="2530365"/>
                    <a:pt x="747055" y="3387571"/>
                  </a:cubicBezTo>
                  <a:lnTo>
                    <a:pt x="0" y="2363410"/>
                  </a:lnTo>
                  <a:cubicBezTo>
                    <a:pt x="806742" y="2656951"/>
                    <a:pt x="1653098" y="2038686"/>
                    <a:pt x="1619219" y="1181480"/>
                  </a:cubicBezTo>
                  <a:lnTo>
                    <a:pt x="1620110" y="1182702"/>
                  </a:lnTo>
                  <a:lnTo>
                    <a:pt x="1617815" y="1137236"/>
                  </a:lnTo>
                  <a:cubicBezTo>
                    <a:pt x="1617816" y="509158"/>
                    <a:pt x="2126973" y="0"/>
                    <a:pt x="2755051" y="0"/>
                  </a:cubicBezTo>
                  <a:cubicBezTo>
                    <a:pt x="2872815" y="0"/>
                    <a:pt x="2986399" y="17900"/>
                    <a:pt x="3093230" y="5112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E8376A99-1674-4503-68FF-42EA6A80F94D}"/>
                </a:ext>
              </a:extLst>
            </p:cNvPr>
            <p:cNvSpPr/>
            <p:nvPr/>
          </p:nvSpPr>
          <p:spPr>
            <a:xfrm>
              <a:off x="17292431" y="11143805"/>
              <a:ext cx="4209184" cy="2274483"/>
            </a:xfrm>
            <a:custGeom>
              <a:avLst/>
              <a:gdLst>
                <a:gd name="connsiteX0" fmla="*/ 3071944 w 4209184"/>
                <a:gd name="connsiteY0" fmla="*/ 0 h 2274483"/>
                <a:gd name="connsiteX1" fmla="*/ 4209184 w 4209184"/>
                <a:gd name="connsiteY1" fmla="*/ 1137241 h 2274483"/>
                <a:gd name="connsiteX2" fmla="*/ 3071944 w 4209184"/>
                <a:gd name="connsiteY2" fmla="*/ 2274483 h 2274483"/>
                <a:gd name="connsiteX3" fmla="*/ 2267830 w 4209184"/>
                <a:gd name="connsiteY3" fmla="*/ 1941355 h 2274483"/>
                <a:gd name="connsiteX4" fmla="*/ 2141844 w 4209184"/>
                <a:gd name="connsiteY4" fmla="*/ 1788664 h 2274483"/>
                <a:gd name="connsiteX5" fmla="*/ 2141844 w 4209184"/>
                <a:gd name="connsiteY5" fmla="*/ 1792242 h 2274483"/>
                <a:gd name="connsiteX6" fmla="*/ 0 w 4209184"/>
                <a:gd name="connsiteY6" fmla="*/ 1792242 h 2274483"/>
                <a:gd name="connsiteX7" fmla="*/ 0 w 4209184"/>
                <a:gd name="connsiteY7" fmla="*/ 482244 h 2274483"/>
                <a:gd name="connsiteX8" fmla="*/ 2141844 w 4209184"/>
                <a:gd name="connsiteY8" fmla="*/ 482244 h 2274483"/>
                <a:gd name="connsiteX9" fmla="*/ 2141844 w 4209184"/>
                <a:gd name="connsiteY9" fmla="*/ 485818 h 2274483"/>
                <a:gd name="connsiteX10" fmla="*/ 2267830 w 4209184"/>
                <a:gd name="connsiteY10" fmla="*/ 333128 h 2274483"/>
                <a:gd name="connsiteX11" fmla="*/ 3071944 w 4209184"/>
                <a:gd name="connsiteY11" fmla="*/ 0 h 22744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209184" h="2274483">
                  <a:moveTo>
                    <a:pt x="3071944" y="0"/>
                  </a:moveTo>
                  <a:cubicBezTo>
                    <a:pt x="3699924" y="0"/>
                    <a:pt x="4209184" y="509261"/>
                    <a:pt x="4209184" y="1137241"/>
                  </a:cubicBezTo>
                  <a:cubicBezTo>
                    <a:pt x="4209184" y="1765222"/>
                    <a:pt x="3699924" y="2274483"/>
                    <a:pt x="3071944" y="2274483"/>
                  </a:cubicBezTo>
                  <a:cubicBezTo>
                    <a:pt x="2757954" y="2274483"/>
                    <a:pt x="2473644" y="2147168"/>
                    <a:pt x="2267830" y="1941355"/>
                  </a:cubicBezTo>
                  <a:lnTo>
                    <a:pt x="2141844" y="1788664"/>
                  </a:lnTo>
                  <a:lnTo>
                    <a:pt x="2141844" y="1792242"/>
                  </a:lnTo>
                  <a:cubicBezTo>
                    <a:pt x="1620302" y="1052094"/>
                    <a:pt x="522360" y="1052094"/>
                    <a:pt x="0" y="1792242"/>
                  </a:cubicBezTo>
                  <a:lnTo>
                    <a:pt x="0" y="482244"/>
                  </a:lnTo>
                  <a:cubicBezTo>
                    <a:pt x="521540" y="1222394"/>
                    <a:pt x="1619484" y="1222394"/>
                    <a:pt x="2141844" y="482244"/>
                  </a:cubicBezTo>
                  <a:lnTo>
                    <a:pt x="2141844" y="485818"/>
                  </a:lnTo>
                  <a:lnTo>
                    <a:pt x="2267830" y="333128"/>
                  </a:lnTo>
                  <a:cubicBezTo>
                    <a:pt x="2473644" y="127315"/>
                    <a:pt x="2757954" y="0"/>
                    <a:pt x="3071944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54D66456-6DDA-5A14-FDD1-4AACB00958D0}"/>
                </a:ext>
              </a:extLst>
            </p:cNvPr>
            <p:cNvSpPr/>
            <p:nvPr/>
          </p:nvSpPr>
          <p:spPr>
            <a:xfrm>
              <a:off x="14028899" y="9579995"/>
              <a:ext cx="3471493" cy="3838293"/>
            </a:xfrm>
            <a:custGeom>
              <a:avLst/>
              <a:gdLst>
                <a:gd name="connsiteX0" fmla="*/ 990685 w 3471493"/>
                <a:gd name="connsiteY0" fmla="*/ 0 h 3838293"/>
                <a:gd name="connsiteX1" fmla="*/ 2240915 w 3471493"/>
                <a:gd name="connsiteY1" fmla="*/ 1567085 h 3838293"/>
                <a:gd name="connsiteX2" fmla="*/ 2238990 w 3471493"/>
                <a:gd name="connsiteY2" fmla="*/ 1568622 h 3838293"/>
                <a:gd name="connsiteX3" fmla="*/ 2334253 w 3471493"/>
                <a:gd name="connsiteY3" fmla="*/ 1563810 h 3838293"/>
                <a:gd name="connsiteX4" fmla="*/ 3471493 w 3471493"/>
                <a:gd name="connsiteY4" fmla="*/ 2701051 h 3838293"/>
                <a:gd name="connsiteX5" fmla="*/ 2334253 w 3471493"/>
                <a:gd name="connsiteY5" fmla="*/ 3838293 h 3838293"/>
                <a:gd name="connsiteX6" fmla="*/ 1197010 w 3471493"/>
                <a:gd name="connsiteY6" fmla="*/ 2701051 h 3838293"/>
                <a:gd name="connsiteX7" fmla="*/ 1248147 w 3471493"/>
                <a:gd name="connsiteY7" fmla="*/ 2362908 h 3838293"/>
                <a:gd name="connsiteX8" fmla="*/ 1250828 w 3471493"/>
                <a:gd name="connsiteY8" fmla="*/ 2355584 h 3838293"/>
                <a:gd name="connsiteX9" fmla="*/ 1288225 w 3471493"/>
                <a:gd name="connsiteY9" fmla="*/ 2204698 h 3838293"/>
                <a:gd name="connsiteX10" fmla="*/ 0 w 3471493"/>
                <a:gd name="connsiteY10" fmla="*/ 790911 h 38382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471493" h="3838293">
                  <a:moveTo>
                    <a:pt x="990685" y="0"/>
                  </a:moveTo>
                  <a:cubicBezTo>
                    <a:pt x="731960" y="818750"/>
                    <a:pt x="1385323" y="1637497"/>
                    <a:pt x="2240915" y="1567085"/>
                  </a:cubicBezTo>
                  <a:lnTo>
                    <a:pt x="2238990" y="1568622"/>
                  </a:lnTo>
                  <a:lnTo>
                    <a:pt x="2334253" y="1563810"/>
                  </a:lnTo>
                  <a:cubicBezTo>
                    <a:pt x="2963051" y="1563810"/>
                    <a:pt x="3471493" y="2073071"/>
                    <a:pt x="3471493" y="2701051"/>
                  </a:cubicBezTo>
                  <a:cubicBezTo>
                    <a:pt x="3471493" y="3329032"/>
                    <a:pt x="2962233" y="3838293"/>
                    <a:pt x="2334253" y="3838293"/>
                  </a:cubicBezTo>
                  <a:cubicBezTo>
                    <a:pt x="1706271" y="3838293"/>
                    <a:pt x="1197010" y="3329032"/>
                    <a:pt x="1197010" y="2701051"/>
                  </a:cubicBezTo>
                  <a:cubicBezTo>
                    <a:pt x="1197010" y="2583305"/>
                    <a:pt x="1214914" y="2469732"/>
                    <a:pt x="1248147" y="2362908"/>
                  </a:cubicBezTo>
                  <a:lnTo>
                    <a:pt x="1250828" y="2355584"/>
                  </a:lnTo>
                  <a:lnTo>
                    <a:pt x="1288225" y="2204698"/>
                  </a:lnTo>
                  <a:cubicBezTo>
                    <a:pt x="1426493" y="1440378"/>
                    <a:pt x="802118" y="724900"/>
                    <a:pt x="0" y="7909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C7329E63-DCF6-BA00-7C60-BB7D84B57CB3}"/>
                </a:ext>
              </a:extLst>
            </p:cNvPr>
            <p:cNvSpPr/>
            <p:nvPr/>
          </p:nvSpPr>
          <p:spPr>
            <a:xfrm>
              <a:off x="12798320" y="6115051"/>
              <a:ext cx="2447241" cy="4259948"/>
            </a:xfrm>
            <a:custGeom>
              <a:avLst/>
              <a:gdLst>
                <a:gd name="connsiteX0" fmla="*/ 1174905 w 2447241"/>
                <a:gd name="connsiteY0" fmla="*/ 0 h 4259948"/>
                <a:gd name="connsiteX1" fmla="*/ 2447241 w 2447241"/>
                <a:gd name="connsiteY1" fmla="*/ 287380 h 4259948"/>
                <a:gd name="connsiteX2" fmla="*/ 1978916 w 2447241"/>
                <a:gd name="connsiteY2" fmla="*/ 2357996 h 4259948"/>
                <a:gd name="connsiteX3" fmla="*/ 1976716 w 2447241"/>
                <a:gd name="connsiteY3" fmla="*/ 2357499 h 4259948"/>
                <a:gd name="connsiteX4" fmla="*/ 2014760 w 2447241"/>
                <a:gd name="connsiteY4" fmla="*/ 2399357 h 4259948"/>
                <a:gd name="connsiteX5" fmla="*/ 2274483 w 2447241"/>
                <a:gd name="connsiteY5" fmla="*/ 3122708 h 4259948"/>
                <a:gd name="connsiteX6" fmla="*/ 1137242 w 2447241"/>
                <a:gd name="connsiteY6" fmla="*/ 4259948 h 4259948"/>
                <a:gd name="connsiteX7" fmla="*/ 0 w 2447241"/>
                <a:gd name="connsiteY7" fmla="*/ 3122708 h 4259948"/>
                <a:gd name="connsiteX8" fmla="*/ 694618 w 2447241"/>
                <a:gd name="connsiteY8" fmla="*/ 2074850 h 4259948"/>
                <a:gd name="connsiteX9" fmla="*/ 707549 w 2447241"/>
                <a:gd name="connsiteY9" fmla="*/ 2070835 h 4259948"/>
                <a:gd name="connsiteX10" fmla="*/ 706580 w 2447241"/>
                <a:gd name="connsiteY10" fmla="*/ 2070616 h 4259948"/>
                <a:gd name="connsiteX11" fmla="*/ 1174905 w 2447241"/>
                <a:gd name="connsiteY11" fmla="*/ 0 h 425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447241" h="4259948">
                  <a:moveTo>
                    <a:pt x="1174905" y="0"/>
                  </a:moveTo>
                  <a:lnTo>
                    <a:pt x="2447241" y="287380"/>
                  </a:lnTo>
                  <a:cubicBezTo>
                    <a:pt x="1614572" y="627980"/>
                    <a:pt x="1373860" y="1692352"/>
                    <a:pt x="1978916" y="2357996"/>
                  </a:cubicBezTo>
                  <a:lnTo>
                    <a:pt x="1976716" y="2357499"/>
                  </a:lnTo>
                  <a:lnTo>
                    <a:pt x="2014760" y="2399357"/>
                  </a:lnTo>
                  <a:cubicBezTo>
                    <a:pt x="2177007" y="2595948"/>
                    <a:pt x="2274483" y="2847966"/>
                    <a:pt x="2274483" y="3122708"/>
                  </a:cubicBezTo>
                  <a:cubicBezTo>
                    <a:pt x="2274483" y="3750687"/>
                    <a:pt x="1765222" y="4259948"/>
                    <a:pt x="1137242" y="4259948"/>
                  </a:cubicBezTo>
                  <a:cubicBezTo>
                    <a:pt x="509261" y="4259948"/>
                    <a:pt x="0" y="3750687"/>
                    <a:pt x="0" y="3122708"/>
                  </a:cubicBezTo>
                  <a:cubicBezTo>
                    <a:pt x="0" y="2651721"/>
                    <a:pt x="286459" y="2247516"/>
                    <a:pt x="694618" y="2074850"/>
                  </a:cubicBezTo>
                  <a:lnTo>
                    <a:pt x="707549" y="2070835"/>
                  </a:lnTo>
                  <a:lnTo>
                    <a:pt x="706580" y="2070616"/>
                  </a:lnTo>
                  <a:cubicBezTo>
                    <a:pt x="1539247" y="1730016"/>
                    <a:pt x="1779959" y="665643"/>
                    <a:pt x="117490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3" name="Oval 52">
              <a:extLst>
                <a:ext uri="{FF2B5EF4-FFF2-40B4-BE49-F238E27FC236}">
                  <a16:creationId xmlns:a16="http://schemas.microsoft.com/office/drawing/2014/main" id="{2FAC0239-4E1B-BF17-0FA6-811D8CD1001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3220620" y="8517178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11DEE990-7355-EF2A-2D7A-76C14578DDFD}"/>
                </a:ext>
              </a:extLst>
            </p:cNvPr>
            <p:cNvSpPr/>
            <p:nvPr/>
          </p:nvSpPr>
          <p:spPr>
            <a:xfrm>
              <a:off x="13676838" y="4212281"/>
              <a:ext cx="2274483" cy="2274483"/>
            </a:xfrm>
            <a:custGeom>
              <a:avLst/>
              <a:gdLst>
                <a:gd name="connsiteX0" fmla="*/ 1124569 w 1124569"/>
                <a:gd name="connsiteY0" fmla="*/ 562285 h 1124569"/>
                <a:gd name="connsiteX1" fmla="*/ 562285 w 1124569"/>
                <a:gd name="connsiteY1" fmla="*/ 1124569 h 1124569"/>
                <a:gd name="connsiteX2" fmla="*/ 0 w 1124569"/>
                <a:gd name="connsiteY2" fmla="*/ 562285 h 1124569"/>
                <a:gd name="connsiteX3" fmla="*/ 562285 w 1124569"/>
                <a:gd name="connsiteY3" fmla="*/ 0 h 1124569"/>
                <a:gd name="connsiteX4" fmla="*/ 1124569 w 1124569"/>
                <a:gd name="connsiteY4" fmla="*/ 562285 h 1124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4569" h="1124569">
                  <a:moveTo>
                    <a:pt x="1124569" y="562285"/>
                  </a:moveTo>
                  <a:cubicBezTo>
                    <a:pt x="1124569" y="872776"/>
                    <a:pt x="872776" y="1124569"/>
                    <a:pt x="562285" y="1124569"/>
                  </a:cubicBezTo>
                  <a:cubicBezTo>
                    <a:pt x="251793" y="1124569"/>
                    <a:pt x="0" y="872776"/>
                    <a:pt x="0" y="562285"/>
                  </a:cubicBezTo>
                  <a:cubicBezTo>
                    <a:pt x="0" y="251793"/>
                    <a:pt x="251793" y="0"/>
                    <a:pt x="562285" y="0"/>
                  </a:cubicBezTo>
                  <a:cubicBezTo>
                    <a:pt x="873181" y="405"/>
                    <a:pt x="1124569" y="251793"/>
                    <a:pt x="1124569" y="56228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E32FBD74-C077-B7E5-4112-564C911D73B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058489" y="4593522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3" name="Text Placeholder 32">
              <a:extLst>
                <a:ext uri="{FF2B5EF4-FFF2-40B4-BE49-F238E27FC236}">
                  <a16:creationId xmlns:a16="http://schemas.microsoft.com/office/drawing/2014/main" id="{8A725752-FEFE-E0B5-E70D-11B42B0B46B6}"/>
                </a:ext>
              </a:extLst>
            </p:cNvPr>
            <p:cNvSpPr txBox="1">
              <a:spLocks/>
            </p:cNvSpPr>
            <p:nvPr/>
          </p:nvSpPr>
          <p:spPr>
            <a:xfrm>
              <a:off x="17078408" y="7477787"/>
              <a:ext cx="2570710" cy="278565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6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umami authentic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44" name="Freeform: Shape 86">
              <a:extLst>
                <a:ext uri="{FF2B5EF4-FFF2-40B4-BE49-F238E27FC236}">
                  <a16:creationId xmlns:a16="http://schemas.microsoft.com/office/drawing/2014/main" id="{00AB3C73-DDA2-AFB1-E1AF-C0B6D1B4E7A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989277" y="6482743"/>
              <a:ext cx="753350" cy="864000"/>
            </a:xfrm>
            <a:custGeom>
              <a:avLst/>
              <a:gdLst>
                <a:gd name="connsiteX0" fmla="*/ 2033587 w 4066222"/>
                <a:gd name="connsiteY0" fmla="*/ 4180523 h 4663440"/>
                <a:gd name="connsiteX1" fmla="*/ 2120265 w 4066222"/>
                <a:gd name="connsiteY1" fmla="*/ 4267200 h 4663440"/>
                <a:gd name="connsiteX2" fmla="*/ 2120265 w 4066222"/>
                <a:gd name="connsiteY2" fmla="*/ 4490085 h 4663440"/>
                <a:gd name="connsiteX3" fmla="*/ 2866072 w 4066222"/>
                <a:gd name="connsiteY3" fmla="*/ 4490085 h 4663440"/>
                <a:gd name="connsiteX4" fmla="*/ 2952750 w 4066222"/>
                <a:gd name="connsiteY4" fmla="*/ 4576763 h 4663440"/>
                <a:gd name="connsiteX5" fmla="*/ 2866072 w 4066222"/>
                <a:gd name="connsiteY5" fmla="*/ 4663440 h 4663440"/>
                <a:gd name="connsiteX6" fmla="*/ 1201102 w 4066222"/>
                <a:gd name="connsiteY6" fmla="*/ 4663440 h 4663440"/>
                <a:gd name="connsiteX7" fmla="*/ 1114425 w 4066222"/>
                <a:gd name="connsiteY7" fmla="*/ 4576763 h 4663440"/>
                <a:gd name="connsiteX8" fmla="*/ 1201102 w 4066222"/>
                <a:gd name="connsiteY8" fmla="*/ 4490085 h 4663440"/>
                <a:gd name="connsiteX9" fmla="*/ 1946910 w 4066222"/>
                <a:gd name="connsiteY9" fmla="*/ 4490085 h 4663440"/>
                <a:gd name="connsiteX10" fmla="*/ 1946910 w 4066222"/>
                <a:gd name="connsiteY10" fmla="*/ 4267200 h 4663440"/>
                <a:gd name="connsiteX11" fmla="*/ 2033587 w 4066222"/>
                <a:gd name="connsiteY11" fmla="*/ 4180523 h 4663440"/>
                <a:gd name="connsiteX12" fmla="*/ 2025967 w 4066222"/>
                <a:gd name="connsiteY12" fmla="*/ 3456623 h 4663440"/>
                <a:gd name="connsiteX13" fmla="*/ 2125980 w 4066222"/>
                <a:gd name="connsiteY13" fmla="*/ 3556635 h 4663440"/>
                <a:gd name="connsiteX14" fmla="*/ 2025967 w 4066222"/>
                <a:gd name="connsiteY14" fmla="*/ 3656648 h 4663440"/>
                <a:gd name="connsiteX15" fmla="*/ 1925955 w 4066222"/>
                <a:gd name="connsiteY15" fmla="*/ 3556635 h 4663440"/>
                <a:gd name="connsiteX16" fmla="*/ 2025967 w 4066222"/>
                <a:gd name="connsiteY16" fmla="*/ 3456623 h 4663440"/>
                <a:gd name="connsiteX17" fmla="*/ 2025015 w 4066222"/>
                <a:gd name="connsiteY17" fmla="*/ 2801302 h 4663440"/>
                <a:gd name="connsiteX18" fmla="*/ 1614487 w 4066222"/>
                <a:gd name="connsiteY18" fmla="*/ 3145155 h 4663440"/>
                <a:gd name="connsiteX19" fmla="*/ 2436495 w 4066222"/>
                <a:gd name="connsiteY19" fmla="*/ 3145155 h 4663440"/>
                <a:gd name="connsiteX20" fmla="*/ 2025015 w 4066222"/>
                <a:gd name="connsiteY20" fmla="*/ 2801302 h 4663440"/>
                <a:gd name="connsiteX21" fmla="*/ 2836545 w 4066222"/>
                <a:gd name="connsiteY21" fmla="*/ 1015365 h 4663440"/>
                <a:gd name="connsiteX22" fmla="*/ 3857625 w 4066222"/>
                <a:gd name="connsiteY22" fmla="*/ 1015365 h 4663440"/>
                <a:gd name="connsiteX23" fmla="*/ 4066222 w 4066222"/>
                <a:gd name="connsiteY23" fmla="*/ 1223962 h 4663440"/>
                <a:gd name="connsiteX24" fmla="*/ 4066222 w 4066222"/>
                <a:gd name="connsiteY24" fmla="*/ 3735705 h 4663440"/>
                <a:gd name="connsiteX25" fmla="*/ 3857625 w 4066222"/>
                <a:gd name="connsiteY25" fmla="*/ 3944302 h 4663440"/>
                <a:gd name="connsiteX26" fmla="*/ 208597 w 4066222"/>
                <a:gd name="connsiteY26" fmla="*/ 3944302 h 4663440"/>
                <a:gd name="connsiteX27" fmla="*/ 0 w 4066222"/>
                <a:gd name="connsiteY27" fmla="*/ 3736657 h 4663440"/>
                <a:gd name="connsiteX28" fmla="*/ 0 w 4066222"/>
                <a:gd name="connsiteY28" fmla="*/ 3221355 h 4663440"/>
                <a:gd name="connsiteX29" fmla="*/ 86677 w 4066222"/>
                <a:gd name="connsiteY29" fmla="*/ 3134677 h 4663440"/>
                <a:gd name="connsiteX30" fmla="*/ 128587 w 4066222"/>
                <a:gd name="connsiteY30" fmla="*/ 3146107 h 4663440"/>
                <a:gd name="connsiteX31" fmla="*/ 865822 w 4066222"/>
                <a:gd name="connsiteY31" fmla="*/ 3146107 h 4663440"/>
                <a:gd name="connsiteX32" fmla="*/ 1378267 w 4066222"/>
                <a:gd name="connsiteY32" fmla="*/ 2702242 h 4663440"/>
                <a:gd name="connsiteX33" fmla="*/ 1464945 w 4066222"/>
                <a:gd name="connsiteY33" fmla="*/ 2788920 h 4663440"/>
                <a:gd name="connsiteX34" fmla="*/ 1378267 w 4066222"/>
                <a:gd name="connsiteY34" fmla="*/ 2875597 h 4663440"/>
                <a:gd name="connsiteX35" fmla="*/ 1041082 w 4066222"/>
                <a:gd name="connsiteY35" fmla="*/ 3146107 h 4663440"/>
                <a:gd name="connsiteX36" fmla="*/ 1437322 w 4066222"/>
                <a:gd name="connsiteY36" fmla="*/ 3146107 h 4663440"/>
                <a:gd name="connsiteX37" fmla="*/ 1925955 w 4066222"/>
                <a:gd name="connsiteY37" fmla="*/ 2638425 h 4663440"/>
                <a:gd name="connsiteX38" fmla="*/ 1925955 w 4066222"/>
                <a:gd name="connsiteY38" fmla="*/ 2033587 h 4663440"/>
                <a:gd name="connsiteX39" fmla="*/ 2012632 w 4066222"/>
                <a:gd name="connsiteY39" fmla="*/ 1946910 h 4663440"/>
                <a:gd name="connsiteX40" fmla="*/ 2099310 w 4066222"/>
                <a:gd name="connsiteY40" fmla="*/ 2033587 h 4663440"/>
                <a:gd name="connsiteX41" fmla="*/ 2099310 w 4066222"/>
                <a:gd name="connsiteY41" fmla="*/ 2634615 h 4663440"/>
                <a:gd name="connsiteX42" fmla="*/ 2609850 w 4066222"/>
                <a:gd name="connsiteY42" fmla="*/ 3146107 h 4663440"/>
                <a:gd name="connsiteX43" fmla="*/ 3004185 w 4066222"/>
                <a:gd name="connsiteY43" fmla="*/ 3146107 h 4663440"/>
                <a:gd name="connsiteX44" fmla="*/ 2667000 w 4066222"/>
                <a:gd name="connsiteY44" fmla="*/ 2875597 h 4663440"/>
                <a:gd name="connsiteX45" fmla="*/ 2580322 w 4066222"/>
                <a:gd name="connsiteY45" fmla="*/ 2788920 h 4663440"/>
                <a:gd name="connsiteX46" fmla="*/ 2667000 w 4066222"/>
                <a:gd name="connsiteY46" fmla="*/ 2702242 h 4663440"/>
                <a:gd name="connsiteX47" fmla="*/ 3179445 w 4066222"/>
                <a:gd name="connsiteY47" fmla="*/ 3146107 h 4663440"/>
                <a:gd name="connsiteX48" fmla="*/ 3614737 w 4066222"/>
                <a:gd name="connsiteY48" fmla="*/ 3146107 h 4663440"/>
                <a:gd name="connsiteX49" fmla="*/ 3701415 w 4066222"/>
                <a:gd name="connsiteY49" fmla="*/ 3232785 h 4663440"/>
                <a:gd name="connsiteX50" fmla="*/ 3614737 w 4066222"/>
                <a:gd name="connsiteY50" fmla="*/ 3319462 h 4663440"/>
                <a:gd name="connsiteX51" fmla="*/ 172402 w 4066222"/>
                <a:gd name="connsiteY51" fmla="*/ 3319462 h 4663440"/>
                <a:gd name="connsiteX52" fmla="*/ 172402 w 4066222"/>
                <a:gd name="connsiteY52" fmla="*/ 3737610 h 4663440"/>
                <a:gd name="connsiteX53" fmla="*/ 208597 w 4066222"/>
                <a:gd name="connsiteY53" fmla="*/ 3773805 h 4663440"/>
                <a:gd name="connsiteX54" fmla="*/ 3857625 w 4066222"/>
                <a:gd name="connsiteY54" fmla="*/ 3773805 h 4663440"/>
                <a:gd name="connsiteX55" fmla="*/ 3893820 w 4066222"/>
                <a:gd name="connsiteY55" fmla="*/ 3737610 h 4663440"/>
                <a:gd name="connsiteX56" fmla="*/ 3893820 w 4066222"/>
                <a:gd name="connsiteY56" fmla="*/ 1224915 h 4663440"/>
                <a:gd name="connsiteX57" fmla="*/ 3857625 w 4066222"/>
                <a:gd name="connsiteY57" fmla="*/ 1188720 h 4663440"/>
                <a:gd name="connsiteX58" fmla="*/ 2836545 w 4066222"/>
                <a:gd name="connsiteY58" fmla="*/ 1188720 h 4663440"/>
                <a:gd name="connsiteX59" fmla="*/ 2749867 w 4066222"/>
                <a:gd name="connsiteY59" fmla="*/ 1102042 h 4663440"/>
                <a:gd name="connsiteX60" fmla="*/ 2836545 w 4066222"/>
                <a:gd name="connsiteY60" fmla="*/ 1015365 h 4663440"/>
                <a:gd name="connsiteX61" fmla="*/ 208597 w 4066222"/>
                <a:gd name="connsiteY61" fmla="*/ 1013460 h 4663440"/>
                <a:gd name="connsiteX62" fmla="*/ 1233487 w 4066222"/>
                <a:gd name="connsiteY62" fmla="*/ 1013460 h 4663440"/>
                <a:gd name="connsiteX63" fmla="*/ 1320165 w 4066222"/>
                <a:gd name="connsiteY63" fmla="*/ 1100137 h 4663440"/>
                <a:gd name="connsiteX64" fmla="*/ 1233487 w 4066222"/>
                <a:gd name="connsiteY64" fmla="*/ 1186815 h 4663440"/>
                <a:gd name="connsiteX65" fmla="*/ 209550 w 4066222"/>
                <a:gd name="connsiteY65" fmla="*/ 1186815 h 4663440"/>
                <a:gd name="connsiteX66" fmla="*/ 173355 w 4066222"/>
                <a:gd name="connsiteY66" fmla="*/ 1223010 h 4663440"/>
                <a:gd name="connsiteX67" fmla="*/ 173355 w 4066222"/>
                <a:gd name="connsiteY67" fmla="*/ 2870835 h 4663440"/>
                <a:gd name="connsiteX68" fmla="*/ 86677 w 4066222"/>
                <a:gd name="connsiteY68" fmla="*/ 2957512 h 4663440"/>
                <a:gd name="connsiteX69" fmla="*/ 0 w 4066222"/>
                <a:gd name="connsiteY69" fmla="*/ 2869882 h 4663440"/>
                <a:gd name="connsiteX70" fmla="*/ 0 w 4066222"/>
                <a:gd name="connsiteY70" fmla="*/ 1222057 h 4663440"/>
                <a:gd name="connsiteX71" fmla="*/ 208597 w 4066222"/>
                <a:gd name="connsiteY71" fmla="*/ 1013460 h 4663440"/>
                <a:gd name="connsiteX72" fmla="*/ 2025967 w 4066222"/>
                <a:gd name="connsiteY72" fmla="*/ 0 h 4663440"/>
                <a:gd name="connsiteX73" fmla="*/ 2091690 w 4066222"/>
                <a:gd name="connsiteY73" fmla="*/ 29527 h 4663440"/>
                <a:gd name="connsiteX74" fmla="*/ 2440305 w 4066222"/>
                <a:gd name="connsiteY74" fmla="*/ 434340 h 4663440"/>
                <a:gd name="connsiteX75" fmla="*/ 2554605 w 4066222"/>
                <a:gd name="connsiteY75" fmla="*/ 741045 h 4663440"/>
                <a:gd name="connsiteX76" fmla="*/ 2554605 w 4066222"/>
                <a:gd name="connsiteY76" fmla="*/ 1494472 h 4663440"/>
                <a:gd name="connsiteX77" fmla="*/ 2577465 w 4066222"/>
                <a:gd name="connsiteY77" fmla="*/ 1572577 h 4663440"/>
                <a:gd name="connsiteX78" fmla="*/ 2723197 w 4066222"/>
                <a:gd name="connsiteY78" fmla="*/ 1802130 h 4663440"/>
                <a:gd name="connsiteX79" fmla="*/ 2774632 w 4066222"/>
                <a:gd name="connsiteY79" fmla="*/ 1979295 h 4663440"/>
                <a:gd name="connsiteX80" fmla="*/ 2774632 w 4066222"/>
                <a:gd name="connsiteY80" fmla="*/ 2167890 h 4663440"/>
                <a:gd name="connsiteX81" fmla="*/ 2687955 w 4066222"/>
                <a:gd name="connsiteY81" fmla="*/ 2254567 h 4663440"/>
                <a:gd name="connsiteX82" fmla="*/ 2503170 w 4066222"/>
                <a:gd name="connsiteY82" fmla="*/ 2254567 h 4663440"/>
                <a:gd name="connsiteX83" fmla="*/ 2503170 w 4066222"/>
                <a:gd name="connsiteY83" fmla="*/ 2454592 h 4663440"/>
                <a:gd name="connsiteX84" fmla="*/ 2416492 w 4066222"/>
                <a:gd name="connsiteY84" fmla="*/ 2541270 h 4663440"/>
                <a:gd name="connsiteX85" fmla="*/ 2329815 w 4066222"/>
                <a:gd name="connsiteY85" fmla="*/ 2454592 h 4663440"/>
                <a:gd name="connsiteX86" fmla="*/ 2329815 w 4066222"/>
                <a:gd name="connsiteY86" fmla="*/ 2253615 h 4663440"/>
                <a:gd name="connsiteX87" fmla="*/ 2253615 w 4066222"/>
                <a:gd name="connsiteY87" fmla="*/ 2167890 h 4663440"/>
                <a:gd name="connsiteX88" fmla="*/ 2340292 w 4066222"/>
                <a:gd name="connsiteY88" fmla="*/ 2081212 h 4663440"/>
                <a:gd name="connsiteX89" fmla="*/ 2602230 w 4066222"/>
                <a:gd name="connsiteY89" fmla="*/ 2081212 h 4663440"/>
                <a:gd name="connsiteX90" fmla="*/ 2602230 w 4066222"/>
                <a:gd name="connsiteY90" fmla="*/ 1979295 h 4663440"/>
                <a:gd name="connsiteX91" fmla="*/ 2577465 w 4066222"/>
                <a:gd name="connsiteY91" fmla="*/ 1894522 h 4663440"/>
                <a:gd name="connsiteX92" fmla="*/ 2431732 w 4066222"/>
                <a:gd name="connsiteY92" fmla="*/ 1664970 h 4663440"/>
                <a:gd name="connsiteX93" fmla="*/ 2382202 w 4066222"/>
                <a:gd name="connsiteY93" fmla="*/ 1494472 h 4663440"/>
                <a:gd name="connsiteX94" fmla="*/ 2382202 w 4066222"/>
                <a:gd name="connsiteY94" fmla="*/ 740092 h 4663440"/>
                <a:gd name="connsiteX95" fmla="*/ 2309812 w 4066222"/>
                <a:gd name="connsiteY95" fmla="*/ 546735 h 4663440"/>
                <a:gd name="connsiteX96" fmla="*/ 2027872 w 4066222"/>
                <a:gd name="connsiteY96" fmla="*/ 219075 h 4663440"/>
                <a:gd name="connsiteX97" fmla="*/ 1746885 w 4066222"/>
                <a:gd name="connsiteY97" fmla="*/ 547687 h 4663440"/>
                <a:gd name="connsiteX98" fmla="*/ 1675447 w 4066222"/>
                <a:gd name="connsiteY98" fmla="*/ 740092 h 4663440"/>
                <a:gd name="connsiteX99" fmla="*/ 1675447 w 4066222"/>
                <a:gd name="connsiteY99" fmla="*/ 1489710 h 4663440"/>
                <a:gd name="connsiteX100" fmla="*/ 1618297 w 4066222"/>
                <a:gd name="connsiteY100" fmla="*/ 1671637 h 4663440"/>
                <a:gd name="connsiteX101" fmla="*/ 1462087 w 4066222"/>
                <a:gd name="connsiteY101" fmla="*/ 1895475 h 4663440"/>
                <a:gd name="connsiteX102" fmla="*/ 1433512 w 4066222"/>
                <a:gd name="connsiteY102" fmla="*/ 1985962 h 4663440"/>
                <a:gd name="connsiteX103" fmla="*/ 1433512 w 4066222"/>
                <a:gd name="connsiteY103" fmla="*/ 2082165 h 4663440"/>
                <a:gd name="connsiteX104" fmla="*/ 1709737 w 4066222"/>
                <a:gd name="connsiteY104" fmla="*/ 2082165 h 4663440"/>
                <a:gd name="connsiteX105" fmla="*/ 1796415 w 4066222"/>
                <a:gd name="connsiteY105" fmla="*/ 2168842 h 4663440"/>
                <a:gd name="connsiteX106" fmla="*/ 1709737 w 4066222"/>
                <a:gd name="connsiteY106" fmla="*/ 2255520 h 4663440"/>
                <a:gd name="connsiteX107" fmla="*/ 1698307 w 4066222"/>
                <a:gd name="connsiteY107" fmla="*/ 2255520 h 4663440"/>
                <a:gd name="connsiteX108" fmla="*/ 1698307 w 4066222"/>
                <a:gd name="connsiteY108" fmla="*/ 2455545 h 4663440"/>
                <a:gd name="connsiteX109" fmla="*/ 1611630 w 4066222"/>
                <a:gd name="connsiteY109" fmla="*/ 2542222 h 4663440"/>
                <a:gd name="connsiteX110" fmla="*/ 1524952 w 4066222"/>
                <a:gd name="connsiteY110" fmla="*/ 2455545 h 4663440"/>
                <a:gd name="connsiteX111" fmla="*/ 1524952 w 4066222"/>
                <a:gd name="connsiteY111" fmla="*/ 2255520 h 4663440"/>
                <a:gd name="connsiteX112" fmla="*/ 1347787 w 4066222"/>
                <a:gd name="connsiteY112" fmla="*/ 2255520 h 4663440"/>
                <a:gd name="connsiteX113" fmla="*/ 1261110 w 4066222"/>
                <a:gd name="connsiteY113" fmla="*/ 2168842 h 4663440"/>
                <a:gd name="connsiteX114" fmla="*/ 1261110 w 4066222"/>
                <a:gd name="connsiteY114" fmla="*/ 1986915 h 4663440"/>
                <a:gd name="connsiteX115" fmla="*/ 1320165 w 4066222"/>
                <a:gd name="connsiteY115" fmla="*/ 1797367 h 4663440"/>
                <a:gd name="connsiteX116" fmla="*/ 1476375 w 4066222"/>
                <a:gd name="connsiteY116" fmla="*/ 1573530 h 4663440"/>
                <a:gd name="connsiteX117" fmla="*/ 1502092 w 4066222"/>
                <a:gd name="connsiteY117" fmla="*/ 1490662 h 4663440"/>
                <a:gd name="connsiteX118" fmla="*/ 1502092 w 4066222"/>
                <a:gd name="connsiteY118" fmla="*/ 740092 h 4663440"/>
                <a:gd name="connsiteX119" fmla="*/ 1614487 w 4066222"/>
                <a:gd name="connsiteY119" fmla="*/ 435292 h 4663440"/>
                <a:gd name="connsiteX120" fmla="*/ 1960245 w 4066222"/>
                <a:gd name="connsiteY120" fmla="*/ 30480 h 4663440"/>
                <a:gd name="connsiteX121" fmla="*/ 2025967 w 4066222"/>
                <a:gd name="connsiteY121" fmla="*/ 0 h 4663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4066222" h="4663440">
                  <a:moveTo>
                    <a:pt x="2033587" y="4180523"/>
                  </a:moveTo>
                  <a:cubicBezTo>
                    <a:pt x="2081212" y="4180523"/>
                    <a:pt x="2120265" y="4218623"/>
                    <a:pt x="2120265" y="4267200"/>
                  </a:cubicBezTo>
                  <a:lnTo>
                    <a:pt x="2120265" y="4490085"/>
                  </a:lnTo>
                  <a:lnTo>
                    <a:pt x="2866072" y="4490085"/>
                  </a:lnTo>
                  <a:cubicBezTo>
                    <a:pt x="2913697" y="4490085"/>
                    <a:pt x="2952750" y="4529138"/>
                    <a:pt x="2952750" y="4576763"/>
                  </a:cubicBezTo>
                  <a:cubicBezTo>
                    <a:pt x="2952750" y="4624388"/>
                    <a:pt x="2913697" y="4663440"/>
                    <a:pt x="2866072" y="4663440"/>
                  </a:cubicBezTo>
                  <a:lnTo>
                    <a:pt x="1201102" y="4663440"/>
                  </a:lnTo>
                  <a:cubicBezTo>
                    <a:pt x="1153477" y="4663440"/>
                    <a:pt x="1114425" y="4624388"/>
                    <a:pt x="1114425" y="4576763"/>
                  </a:cubicBezTo>
                  <a:cubicBezTo>
                    <a:pt x="1114425" y="4529138"/>
                    <a:pt x="1153477" y="4490085"/>
                    <a:pt x="1201102" y="4490085"/>
                  </a:cubicBezTo>
                  <a:lnTo>
                    <a:pt x="1946910" y="4490085"/>
                  </a:lnTo>
                  <a:lnTo>
                    <a:pt x="1946910" y="4267200"/>
                  </a:lnTo>
                  <a:cubicBezTo>
                    <a:pt x="1946910" y="4219575"/>
                    <a:pt x="1985962" y="4180523"/>
                    <a:pt x="2033587" y="4180523"/>
                  </a:cubicBezTo>
                  <a:close/>
                  <a:moveTo>
                    <a:pt x="2025967" y="3456623"/>
                  </a:moveTo>
                  <a:cubicBezTo>
                    <a:pt x="2081203" y="3456623"/>
                    <a:pt x="2125980" y="3501400"/>
                    <a:pt x="2125980" y="3556635"/>
                  </a:cubicBezTo>
                  <a:cubicBezTo>
                    <a:pt x="2125980" y="3611870"/>
                    <a:pt x="2081203" y="3656648"/>
                    <a:pt x="2025967" y="3656648"/>
                  </a:cubicBezTo>
                  <a:cubicBezTo>
                    <a:pt x="1970732" y="3656648"/>
                    <a:pt x="1925955" y="3611870"/>
                    <a:pt x="1925955" y="3556635"/>
                  </a:cubicBezTo>
                  <a:cubicBezTo>
                    <a:pt x="1925955" y="3501400"/>
                    <a:pt x="1970732" y="3456623"/>
                    <a:pt x="2025967" y="3456623"/>
                  </a:cubicBezTo>
                  <a:close/>
                  <a:moveTo>
                    <a:pt x="2025015" y="2801302"/>
                  </a:moveTo>
                  <a:cubicBezTo>
                    <a:pt x="1819275" y="2801302"/>
                    <a:pt x="1648777" y="2949892"/>
                    <a:pt x="1614487" y="3145155"/>
                  </a:cubicBezTo>
                  <a:lnTo>
                    <a:pt x="2436495" y="3145155"/>
                  </a:lnTo>
                  <a:cubicBezTo>
                    <a:pt x="2401252" y="2949892"/>
                    <a:pt x="2229802" y="2801302"/>
                    <a:pt x="2025015" y="2801302"/>
                  </a:cubicBezTo>
                  <a:close/>
                  <a:moveTo>
                    <a:pt x="2836545" y="1015365"/>
                  </a:moveTo>
                  <a:lnTo>
                    <a:pt x="3857625" y="1015365"/>
                  </a:lnTo>
                  <a:cubicBezTo>
                    <a:pt x="3972877" y="1015365"/>
                    <a:pt x="4066222" y="1108710"/>
                    <a:pt x="4066222" y="1223962"/>
                  </a:cubicBezTo>
                  <a:lnTo>
                    <a:pt x="4066222" y="3735705"/>
                  </a:lnTo>
                  <a:cubicBezTo>
                    <a:pt x="4066222" y="3850957"/>
                    <a:pt x="3972877" y="3944302"/>
                    <a:pt x="3857625" y="3944302"/>
                  </a:cubicBezTo>
                  <a:lnTo>
                    <a:pt x="208597" y="3944302"/>
                  </a:lnTo>
                  <a:cubicBezTo>
                    <a:pt x="94297" y="3944302"/>
                    <a:pt x="952" y="3850957"/>
                    <a:pt x="0" y="3736657"/>
                  </a:cubicBezTo>
                  <a:lnTo>
                    <a:pt x="0" y="3221355"/>
                  </a:lnTo>
                  <a:cubicBezTo>
                    <a:pt x="0" y="3173730"/>
                    <a:pt x="39052" y="3134677"/>
                    <a:pt x="86677" y="3134677"/>
                  </a:cubicBezTo>
                  <a:cubicBezTo>
                    <a:pt x="101917" y="3134677"/>
                    <a:pt x="116205" y="3139440"/>
                    <a:pt x="128587" y="3146107"/>
                  </a:cubicBezTo>
                  <a:lnTo>
                    <a:pt x="865822" y="3146107"/>
                  </a:lnTo>
                  <a:cubicBezTo>
                    <a:pt x="902017" y="2895600"/>
                    <a:pt x="1118235" y="2702242"/>
                    <a:pt x="1378267" y="2702242"/>
                  </a:cubicBezTo>
                  <a:cubicBezTo>
                    <a:pt x="1425892" y="2702242"/>
                    <a:pt x="1464945" y="2741295"/>
                    <a:pt x="1464945" y="2788920"/>
                  </a:cubicBezTo>
                  <a:cubicBezTo>
                    <a:pt x="1464945" y="2836545"/>
                    <a:pt x="1425892" y="2875597"/>
                    <a:pt x="1378267" y="2875597"/>
                  </a:cubicBezTo>
                  <a:cubicBezTo>
                    <a:pt x="1213485" y="2875597"/>
                    <a:pt x="1075372" y="2991802"/>
                    <a:pt x="1041082" y="3146107"/>
                  </a:cubicBezTo>
                  <a:lnTo>
                    <a:pt x="1437322" y="3146107"/>
                  </a:lnTo>
                  <a:cubicBezTo>
                    <a:pt x="1470660" y="2887980"/>
                    <a:pt x="1670685" y="2681287"/>
                    <a:pt x="1925955" y="2638425"/>
                  </a:cubicBezTo>
                  <a:lnTo>
                    <a:pt x="1925955" y="2033587"/>
                  </a:lnTo>
                  <a:cubicBezTo>
                    <a:pt x="1925955" y="1985962"/>
                    <a:pt x="1965007" y="1946910"/>
                    <a:pt x="2012632" y="1946910"/>
                  </a:cubicBezTo>
                  <a:cubicBezTo>
                    <a:pt x="2060257" y="1946910"/>
                    <a:pt x="2099310" y="1985962"/>
                    <a:pt x="2099310" y="2033587"/>
                  </a:cubicBezTo>
                  <a:lnTo>
                    <a:pt x="2099310" y="2634615"/>
                  </a:lnTo>
                  <a:cubicBezTo>
                    <a:pt x="2365057" y="2668905"/>
                    <a:pt x="2576512" y="2880360"/>
                    <a:pt x="2609850" y="3146107"/>
                  </a:cubicBezTo>
                  <a:lnTo>
                    <a:pt x="3004185" y="3146107"/>
                  </a:lnTo>
                  <a:cubicBezTo>
                    <a:pt x="2969895" y="2991802"/>
                    <a:pt x="2831782" y="2875597"/>
                    <a:pt x="2667000" y="2875597"/>
                  </a:cubicBezTo>
                  <a:cubicBezTo>
                    <a:pt x="2619375" y="2875597"/>
                    <a:pt x="2580322" y="2836545"/>
                    <a:pt x="2580322" y="2788920"/>
                  </a:cubicBezTo>
                  <a:cubicBezTo>
                    <a:pt x="2580322" y="2741295"/>
                    <a:pt x="2619375" y="2702242"/>
                    <a:pt x="2667000" y="2702242"/>
                  </a:cubicBezTo>
                  <a:cubicBezTo>
                    <a:pt x="2927032" y="2702242"/>
                    <a:pt x="3143250" y="2895600"/>
                    <a:pt x="3179445" y="3146107"/>
                  </a:cubicBezTo>
                  <a:lnTo>
                    <a:pt x="3614737" y="3146107"/>
                  </a:lnTo>
                  <a:cubicBezTo>
                    <a:pt x="3662362" y="3146107"/>
                    <a:pt x="3701415" y="3185160"/>
                    <a:pt x="3701415" y="3232785"/>
                  </a:cubicBezTo>
                  <a:cubicBezTo>
                    <a:pt x="3701415" y="3280410"/>
                    <a:pt x="3662362" y="3319462"/>
                    <a:pt x="3614737" y="3319462"/>
                  </a:cubicBezTo>
                  <a:lnTo>
                    <a:pt x="172402" y="3319462"/>
                  </a:lnTo>
                  <a:lnTo>
                    <a:pt x="172402" y="3737610"/>
                  </a:lnTo>
                  <a:cubicBezTo>
                    <a:pt x="172402" y="3757612"/>
                    <a:pt x="188595" y="3773805"/>
                    <a:pt x="208597" y="3773805"/>
                  </a:cubicBezTo>
                  <a:lnTo>
                    <a:pt x="3857625" y="3773805"/>
                  </a:lnTo>
                  <a:cubicBezTo>
                    <a:pt x="3877627" y="3773805"/>
                    <a:pt x="3893820" y="3757612"/>
                    <a:pt x="3893820" y="3737610"/>
                  </a:cubicBezTo>
                  <a:lnTo>
                    <a:pt x="3893820" y="1224915"/>
                  </a:lnTo>
                  <a:cubicBezTo>
                    <a:pt x="3893820" y="1204912"/>
                    <a:pt x="3877627" y="1188720"/>
                    <a:pt x="3857625" y="1188720"/>
                  </a:cubicBezTo>
                  <a:lnTo>
                    <a:pt x="2836545" y="1188720"/>
                  </a:lnTo>
                  <a:cubicBezTo>
                    <a:pt x="2788920" y="1188720"/>
                    <a:pt x="2749867" y="1149667"/>
                    <a:pt x="2749867" y="1102042"/>
                  </a:cubicBezTo>
                  <a:cubicBezTo>
                    <a:pt x="2749867" y="1054417"/>
                    <a:pt x="2788920" y="1015365"/>
                    <a:pt x="2836545" y="1015365"/>
                  </a:cubicBezTo>
                  <a:close/>
                  <a:moveTo>
                    <a:pt x="208597" y="1013460"/>
                  </a:moveTo>
                  <a:lnTo>
                    <a:pt x="1233487" y="1013460"/>
                  </a:lnTo>
                  <a:cubicBezTo>
                    <a:pt x="1281112" y="1013460"/>
                    <a:pt x="1320165" y="1052512"/>
                    <a:pt x="1320165" y="1100137"/>
                  </a:cubicBezTo>
                  <a:cubicBezTo>
                    <a:pt x="1320165" y="1147762"/>
                    <a:pt x="1281112" y="1186815"/>
                    <a:pt x="1233487" y="1186815"/>
                  </a:cubicBezTo>
                  <a:lnTo>
                    <a:pt x="209550" y="1186815"/>
                  </a:lnTo>
                  <a:cubicBezTo>
                    <a:pt x="189547" y="1186815"/>
                    <a:pt x="173355" y="1203007"/>
                    <a:pt x="173355" y="1223010"/>
                  </a:cubicBezTo>
                  <a:lnTo>
                    <a:pt x="173355" y="2870835"/>
                  </a:lnTo>
                  <a:cubicBezTo>
                    <a:pt x="173355" y="2918460"/>
                    <a:pt x="134302" y="2957512"/>
                    <a:pt x="86677" y="2957512"/>
                  </a:cubicBezTo>
                  <a:cubicBezTo>
                    <a:pt x="39052" y="2957512"/>
                    <a:pt x="952" y="2919412"/>
                    <a:pt x="0" y="2869882"/>
                  </a:cubicBezTo>
                  <a:lnTo>
                    <a:pt x="0" y="1222057"/>
                  </a:lnTo>
                  <a:cubicBezTo>
                    <a:pt x="0" y="1106805"/>
                    <a:pt x="93345" y="1013460"/>
                    <a:pt x="208597" y="1013460"/>
                  </a:cubicBezTo>
                  <a:close/>
                  <a:moveTo>
                    <a:pt x="2025967" y="0"/>
                  </a:moveTo>
                  <a:cubicBezTo>
                    <a:pt x="2051685" y="0"/>
                    <a:pt x="2075497" y="10477"/>
                    <a:pt x="2091690" y="29527"/>
                  </a:cubicBezTo>
                  <a:lnTo>
                    <a:pt x="2440305" y="434340"/>
                  </a:lnTo>
                  <a:cubicBezTo>
                    <a:pt x="2513647" y="520065"/>
                    <a:pt x="2554605" y="628650"/>
                    <a:pt x="2554605" y="741045"/>
                  </a:cubicBezTo>
                  <a:lnTo>
                    <a:pt x="2554605" y="1494472"/>
                  </a:lnTo>
                  <a:cubicBezTo>
                    <a:pt x="2554605" y="1522095"/>
                    <a:pt x="2562225" y="1548765"/>
                    <a:pt x="2577465" y="1572577"/>
                  </a:cubicBezTo>
                  <a:lnTo>
                    <a:pt x="2723197" y="1802130"/>
                  </a:lnTo>
                  <a:cubicBezTo>
                    <a:pt x="2756535" y="1855470"/>
                    <a:pt x="2774632" y="1916430"/>
                    <a:pt x="2774632" y="1979295"/>
                  </a:cubicBezTo>
                  <a:lnTo>
                    <a:pt x="2774632" y="2167890"/>
                  </a:lnTo>
                  <a:cubicBezTo>
                    <a:pt x="2774632" y="2215515"/>
                    <a:pt x="2735580" y="2254567"/>
                    <a:pt x="2687955" y="2254567"/>
                  </a:cubicBezTo>
                  <a:lnTo>
                    <a:pt x="2503170" y="2254567"/>
                  </a:lnTo>
                  <a:lnTo>
                    <a:pt x="2503170" y="2454592"/>
                  </a:lnTo>
                  <a:cubicBezTo>
                    <a:pt x="2503170" y="2502217"/>
                    <a:pt x="2464117" y="2541270"/>
                    <a:pt x="2416492" y="2541270"/>
                  </a:cubicBezTo>
                  <a:cubicBezTo>
                    <a:pt x="2368867" y="2541270"/>
                    <a:pt x="2329815" y="2502217"/>
                    <a:pt x="2329815" y="2454592"/>
                  </a:cubicBezTo>
                  <a:lnTo>
                    <a:pt x="2329815" y="2253615"/>
                  </a:lnTo>
                  <a:cubicBezTo>
                    <a:pt x="2286952" y="2247900"/>
                    <a:pt x="2253615" y="2212657"/>
                    <a:pt x="2253615" y="2167890"/>
                  </a:cubicBezTo>
                  <a:cubicBezTo>
                    <a:pt x="2253615" y="2120265"/>
                    <a:pt x="2292667" y="2081212"/>
                    <a:pt x="2340292" y="2081212"/>
                  </a:cubicBezTo>
                  <a:lnTo>
                    <a:pt x="2602230" y="2081212"/>
                  </a:lnTo>
                  <a:lnTo>
                    <a:pt x="2602230" y="1979295"/>
                  </a:lnTo>
                  <a:cubicBezTo>
                    <a:pt x="2602230" y="1948815"/>
                    <a:pt x="2593657" y="1920240"/>
                    <a:pt x="2577465" y="1894522"/>
                  </a:cubicBezTo>
                  <a:lnTo>
                    <a:pt x="2431732" y="1664970"/>
                  </a:lnTo>
                  <a:cubicBezTo>
                    <a:pt x="2399347" y="1613535"/>
                    <a:pt x="2382202" y="1554480"/>
                    <a:pt x="2382202" y="1494472"/>
                  </a:cubicBezTo>
                  <a:lnTo>
                    <a:pt x="2382202" y="740092"/>
                  </a:lnTo>
                  <a:cubicBezTo>
                    <a:pt x="2382202" y="669607"/>
                    <a:pt x="2356485" y="601027"/>
                    <a:pt x="2309812" y="546735"/>
                  </a:cubicBezTo>
                  <a:lnTo>
                    <a:pt x="2027872" y="219075"/>
                  </a:lnTo>
                  <a:lnTo>
                    <a:pt x="1746885" y="547687"/>
                  </a:lnTo>
                  <a:cubicBezTo>
                    <a:pt x="1701165" y="601027"/>
                    <a:pt x="1675447" y="669607"/>
                    <a:pt x="1675447" y="740092"/>
                  </a:cubicBezTo>
                  <a:lnTo>
                    <a:pt x="1675447" y="1489710"/>
                  </a:lnTo>
                  <a:cubicBezTo>
                    <a:pt x="1675447" y="1555432"/>
                    <a:pt x="1655445" y="1618297"/>
                    <a:pt x="1618297" y="1671637"/>
                  </a:cubicBezTo>
                  <a:lnTo>
                    <a:pt x="1462087" y="1895475"/>
                  </a:lnTo>
                  <a:cubicBezTo>
                    <a:pt x="1443037" y="1922145"/>
                    <a:pt x="1433512" y="1953577"/>
                    <a:pt x="1433512" y="1985962"/>
                  </a:cubicBezTo>
                  <a:lnTo>
                    <a:pt x="1433512" y="2082165"/>
                  </a:lnTo>
                  <a:lnTo>
                    <a:pt x="1709737" y="2082165"/>
                  </a:lnTo>
                  <a:cubicBezTo>
                    <a:pt x="1757362" y="2082165"/>
                    <a:pt x="1796415" y="2121217"/>
                    <a:pt x="1796415" y="2168842"/>
                  </a:cubicBezTo>
                  <a:cubicBezTo>
                    <a:pt x="1796415" y="2216467"/>
                    <a:pt x="1757362" y="2255520"/>
                    <a:pt x="1709737" y="2255520"/>
                  </a:cubicBezTo>
                  <a:lnTo>
                    <a:pt x="1698307" y="2255520"/>
                  </a:lnTo>
                  <a:lnTo>
                    <a:pt x="1698307" y="2455545"/>
                  </a:lnTo>
                  <a:cubicBezTo>
                    <a:pt x="1698307" y="2503170"/>
                    <a:pt x="1659255" y="2542222"/>
                    <a:pt x="1611630" y="2542222"/>
                  </a:cubicBezTo>
                  <a:cubicBezTo>
                    <a:pt x="1564005" y="2542222"/>
                    <a:pt x="1524952" y="2503170"/>
                    <a:pt x="1524952" y="2455545"/>
                  </a:cubicBezTo>
                  <a:lnTo>
                    <a:pt x="1524952" y="2255520"/>
                  </a:lnTo>
                  <a:lnTo>
                    <a:pt x="1347787" y="2255520"/>
                  </a:lnTo>
                  <a:cubicBezTo>
                    <a:pt x="1300162" y="2255520"/>
                    <a:pt x="1261110" y="2216467"/>
                    <a:pt x="1261110" y="2168842"/>
                  </a:cubicBezTo>
                  <a:lnTo>
                    <a:pt x="1261110" y="1986915"/>
                  </a:lnTo>
                  <a:cubicBezTo>
                    <a:pt x="1261110" y="1918335"/>
                    <a:pt x="1281112" y="1853565"/>
                    <a:pt x="1320165" y="1797367"/>
                  </a:cubicBezTo>
                  <a:lnTo>
                    <a:pt x="1476375" y="1573530"/>
                  </a:lnTo>
                  <a:cubicBezTo>
                    <a:pt x="1493520" y="1549717"/>
                    <a:pt x="1502092" y="1520190"/>
                    <a:pt x="1502092" y="1490662"/>
                  </a:cubicBezTo>
                  <a:lnTo>
                    <a:pt x="1502092" y="740092"/>
                  </a:lnTo>
                  <a:cubicBezTo>
                    <a:pt x="1502092" y="628650"/>
                    <a:pt x="1542097" y="520065"/>
                    <a:pt x="1614487" y="435292"/>
                  </a:cubicBezTo>
                  <a:lnTo>
                    <a:pt x="1960245" y="30480"/>
                  </a:lnTo>
                  <a:cubicBezTo>
                    <a:pt x="1976437" y="11430"/>
                    <a:pt x="2001202" y="0"/>
                    <a:pt x="2025967" y="0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/>
            </a:p>
          </p:txBody>
        </p:sp>
        <p:sp>
          <p:nvSpPr>
            <p:cNvPr id="54" name="Oval 53">
              <a:extLst>
                <a:ext uri="{FF2B5EF4-FFF2-40B4-BE49-F238E27FC236}">
                  <a16:creationId xmlns:a16="http://schemas.microsoft.com/office/drawing/2014/main" id="{D9408FBA-B8E8-4D89-1768-77AFE3CE561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607763" y="2842103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 dirty="0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AAB22866-2F8C-6E06-33A7-1E1511E6DCB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501663" y="4971522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68FEFB88-066C-BC72-7084-FE1070A1930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8051347" y="322010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47890515-B2BD-1249-15A6-0A4FE292B2F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2036691" y="8517178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ACEE0C28-1652-C28C-464B-ED9099BB50A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2480275" y="8895178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19D894E0-FC5E-DCDB-2ABC-E0BB0C0E6D6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589786" y="11549760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7254D721-1921-174E-E338-BBDECF6C246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038556" y="11927760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CCD6EBC1-EF79-A735-C603-DFFADFE021B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3655563" y="8895178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FF66C37E-CDB8-5F7B-8B3D-90E08049B34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665970" y="11525046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D9361AE7-CA44-7003-B23B-40DC775635A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104730" y="11927760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335122F8-B9D1-4F1C-7E03-129BCF244E1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141674" y="4599958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5F73A42E-C076-8AEA-0D6D-A1A3666A980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580434" y="4977958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89733692-BD31-EF52-CF02-17773EDF69A0}"/>
              </a:ext>
            </a:extLst>
          </p:cNvPr>
          <p:cNvGrpSpPr/>
          <p:nvPr/>
        </p:nvGrpSpPr>
        <p:grpSpPr>
          <a:xfrm>
            <a:off x="1720695" y="2820872"/>
            <a:ext cx="1723268" cy="1723267"/>
            <a:chOff x="1847799" y="2887305"/>
            <a:chExt cx="1723268" cy="1723267"/>
          </a:xfrm>
        </p:grpSpPr>
        <p:sp>
          <p:nvSpPr>
            <p:cNvPr id="81" name="Freeform 80">
              <a:extLst>
                <a:ext uri="{FF2B5EF4-FFF2-40B4-BE49-F238E27FC236}">
                  <a16:creationId xmlns:a16="http://schemas.microsoft.com/office/drawing/2014/main" id="{78E00E3A-3A4B-CF18-C748-7C90B94B66DE}"/>
                </a:ext>
              </a:extLst>
            </p:cNvPr>
            <p:cNvSpPr/>
            <p:nvPr/>
          </p:nvSpPr>
          <p:spPr>
            <a:xfrm>
              <a:off x="1847799" y="2887305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2" name="Group 81">
              <a:extLst>
                <a:ext uri="{FF2B5EF4-FFF2-40B4-BE49-F238E27FC236}">
                  <a16:creationId xmlns:a16="http://schemas.microsoft.com/office/drawing/2014/main" id="{BAAD9559-0B3A-B840-1BF8-42B010FB792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82611" y="3112836"/>
              <a:ext cx="1260002" cy="1260000"/>
              <a:chOff x="6487588" y="3655424"/>
              <a:chExt cx="936002" cy="936000"/>
            </a:xfrm>
          </p:grpSpPr>
          <p:grpSp>
            <p:nvGrpSpPr>
              <p:cNvPr id="83" name="Group 82">
                <a:extLst>
                  <a:ext uri="{FF2B5EF4-FFF2-40B4-BE49-F238E27FC236}">
                    <a16:creationId xmlns:a16="http://schemas.microsoft.com/office/drawing/2014/main" id="{D06A53B9-25A5-1550-BE3D-FD860C2B88D3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3655424"/>
                <a:ext cx="936002" cy="936000"/>
                <a:chOff x="5659835" y="3635563"/>
                <a:chExt cx="844932" cy="844931"/>
              </a:xfrm>
            </p:grpSpPr>
            <p:sp>
              <p:nvSpPr>
                <p:cNvPr id="85" name="Oval 84">
                  <a:extLst>
                    <a:ext uri="{FF2B5EF4-FFF2-40B4-BE49-F238E27FC236}">
                      <a16:creationId xmlns:a16="http://schemas.microsoft.com/office/drawing/2014/main" id="{848A3ECF-E93C-D5A8-2D53-20D6BFB547E8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1"/>
                </a:lnRef>
                <a:fillRef idx="3">
                  <a:schemeClr val="accent1"/>
                </a:fillRef>
                <a:effectRef idx="3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86" name="Oval 85">
                  <a:extLst>
                    <a:ext uri="{FF2B5EF4-FFF2-40B4-BE49-F238E27FC236}">
                      <a16:creationId xmlns:a16="http://schemas.microsoft.com/office/drawing/2014/main" id="{B6F859E1-1B10-E898-14E2-07E979A4673F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84" name="Freeform: Shape 30">
                <a:extLst>
                  <a:ext uri="{FF2B5EF4-FFF2-40B4-BE49-F238E27FC236}">
                    <a16:creationId xmlns:a16="http://schemas.microsoft.com/office/drawing/2014/main" id="{5C4A089C-8B85-472C-AAFD-0E65CBD6DD6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75124" y="3899152"/>
                <a:ext cx="365736" cy="432000"/>
              </a:xfrm>
              <a:custGeom>
                <a:avLst/>
                <a:gdLst>
                  <a:gd name="connsiteX0" fmla="*/ 3591916 w 3998519"/>
                  <a:gd name="connsiteY0" fmla="*/ 630326 h 4722952"/>
                  <a:gd name="connsiteX1" fmla="*/ 3998366 w 3998519"/>
                  <a:gd name="connsiteY1" fmla="*/ 1751837 h 4722952"/>
                  <a:gd name="connsiteX2" fmla="*/ 3998519 w 3998519"/>
                  <a:gd name="connsiteY2" fmla="*/ 2029815 h 4722952"/>
                  <a:gd name="connsiteX3" fmla="*/ 3161462 w 3998519"/>
                  <a:gd name="connsiteY3" fmla="*/ 3661105 h 4722952"/>
                  <a:gd name="connsiteX4" fmla="*/ 3161462 w 3998519"/>
                  <a:gd name="connsiteY4" fmla="*/ 4722952 h 4722952"/>
                  <a:gd name="connsiteX5" fmla="*/ 3009062 w 3998519"/>
                  <a:gd name="connsiteY5" fmla="*/ 4722952 h 4722952"/>
                  <a:gd name="connsiteX6" fmla="*/ 3009062 w 3998519"/>
                  <a:gd name="connsiteY6" fmla="*/ 3581476 h 4722952"/>
                  <a:gd name="connsiteX7" fmla="*/ 3042056 w 3998519"/>
                  <a:gd name="connsiteY7" fmla="*/ 3558768 h 4722952"/>
                  <a:gd name="connsiteX8" fmla="*/ 3846119 w 3998519"/>
                  <a:gd name="connsiteY8" fmla="*/ 2029967 h 4722952"/>
                  <a:gd name="connsiteX9" fmla="*/ 3845966 w 3998519"/>
                  <a:gd name="connsiteY9" fmla="*/ 1827809 h 4722952"/>
                  <a:gd name="connsiteX10" fmla="*/ 3613937 w 3998519"/>
                  <a:gd name="connsiteY10" fmla="*/ 1827428 h 4722952"/>
                  <a:gd name="connsiteX11" fmla="*/ 2407158 w 3998519"/>
                  <a:gd name="connsiteY11" fmla="*/ 3112465 h 4722952"/>
                  <a:gd name="connsiteX12" fmla="*/ 2389479 w 3998519"/>
                  <a:gd name="connsiteY12" fmla="*/ 2961132 h 4722952"/>
                  <a:gd name="connsiteX13" fmla="*/ 3465119 w 3998519"/>
                  <a:gd name="connsiteY13" fmla="*/ 1751152 h 4722952"/>
                  <a:gd name="connsiteX14" fmla="*/ 3393033 w 3998519"/>
                  <a:gd name="connsiteY14" fmla="*/ 1339062 h 4722952"/>
                  <a:gd name="connsiteX15" fmla="*/ 3118028 w 3998519"/>
                  <a:gd name="connsiteY15" fmla="*/ 1476527 h 4722952"/>
                  <a:gd name="connsiteX16" fmla="*/ 3160319 w 3998519"/>
                  <a:gd name="connsiteY16" fmla="*/ 1751152 h 4722952"/>
                  <a:gd name="connsiteX17" fmla="*/ 2999079 w 3998519"/>
                  <a:gd name="connsiteY17" fmla="*/ 2269235 h 4722952"/>
                  <a:gd name="connsiteX18" fmla="*/ 2873654 w 3998519"/>
                  <a:gd name="connsiteY18" fmla="*/ 2182748 h 4722952"/>
                  <a:gd name="connsiteX19" fmla="*/ 2951150 w 3998519"/>
                  <a:gd name="connsiteY19" fmla="*/ 2039111 h 4722952"/>
                  <a:gd name="connsiteX20" fmla="*/ 2668219 w 3998519"/>
                  <a:gd name="connsiteY20" fmla="*/ 1925954 h 4722952"/>
                  <a:gd name="connsiteX21" fmla="*/ 2245919 w 3998519"/>
                  <a:gd name="connsiteY21" fmla="*/ 2208352 h 4722952"/>
                  <a:gd name="connsiteX22" fmla="*/ 1827276 w 3998519"/>
                  <a:gd name="connsiteY22" fmla="*/ 1934184 h 4722952"/>
                  <a:gd name="connsiteX23" fmla="*/ 1966874 w 3998519"/>
                  <a:gd name="connsiteY23" fmla="*/ 1872995 h 4722952"/>
                  <a:gd name="connsiteX24" fmla="*/ 2245919 w 3998519"/>
                  <a:gd name="connsiteY24" fmla="*/ 2055952 h 4722952"/>
                  <a:gd name="connsiteX25" fmla="*/ 2550719 w 3998519"/>
                  <a:gd name="connsiteY25" fmla="*/ 1751152 h 4722952"/>
                  <a:gd name="connsiteX26" fmla="*/ 2245919 w 3998519"/>
                  <a:gd name="connsiteY26" fmla="*/ 1446352 h 4722952"/>
                  <a:gd name="connsiteX27" fmla="*/ 1966874 w 3998519"/>
                  <a:gd name="connsiteY27" fmla="*/ 1629384 h 4722952"/>
                  <a:gd name="connsiteX28" fmla="*/ 1827276 w 3998519"/>
                  <a:gd name="connsiteY28" fmla="*/ 1568195 h 4722952"/>
                  <a:gd name="connsiteX29" fmla="*/ 2245919 w 3998519"/>
                  <a:gd name="connsiteY29" fmla="*/ 1293952 h 4722952"/>
                  <a:gd name="connsiteX30" fmla="*/ 2703119 w 3998519"/>
                  <a:gd name="connsiteY30" fmla="*/ 1751152 h 4722952"/>
                  <a:gd name="connsiteX31" fmla="*/ 2701899 w 3998519"/>
                  <a:gd name="connsiteY31" fmla="*/ 1775231 h 4722952"/>
                  <a:gd name="connsiteX32" fmla="*/ 2994279 w 3998519"/>
                  <a:gd name="connsiteY32" fmla="*/ 1892198 h 4722952"/>
                  <a:gd name="connsiteX33" fmla="*/ 3007919 w 3998519"/>
                  <a:gd name="connsiteY33" fmla="*/ 1751152 h 4722952"/>
                  <a:gd name="connsiteX34" fmla="*/ 2245919 w 3998519"/>
                  <a:gd name="connsiteY34" fmla="*/ 989152 h 4722952"/>
                  <a:gd name="connsiteX35" fmla="*/ 1814322 w 3998519"/>
                  <a:gd name="connsiteY35" fmla="*/ 1123416 h 4722952"/>
                  <a:gd name="connsiteX36" fmla="*/ 1727835 w 3998519"/>
                  <a:gd name="connsiteY36" fmla="*/ 997991 h 4722952"/>
                  <a:gd name="connsiteX37" fmla="*/ 2245919 w 3998519"/>
                  <a:gd name="connsiteY37" fmla="*/ 836752 h 4722952"/>
                  <a:gd name="connsiteX38" fmla="*/ 3059354 w 3998519"/>
                  <a:gd name="connsiteY38" fmla="*/ 1335404 h 4722952"/>
                  <a:gd name="connsiteX39" fmla="*/ 3331692 w 3998519"/>
                  <a:gd name="connsiteY39" fmla="*/ 1199235 h 4722952"/>
                  <a:gd name="connsiteX40" fmla="*/ 3202762 w 3998519"/>
                  <a:gd name="connsiteY40" fmla="*/ 997153 h 4722952"/>
                  <a:gd name="connsiteX41" fmla="*/ 3322396 w 3998519"/>
                  <a:gd name="connsiteY41" fmla="*/ 902817 h 4722952"/>
                  <a:gd name="connsiteX42" fmla="*/ 3614394 w 3998519"/>
                  <a:gd name="connsiteY42" fmla="*/ 1675104 h 4722952"/>
                  <a:gd name="connsiteX43" fmla="*/ 3842614 w 3998519"/>
                  <a:gd name="connsiteY43" fmla="*/ 1675485 h 4722952"/>
                  <a:gd name="connsiteX44" fmla="*/ 3474949 w 3998519"/>
                  <a:gd name="connsiteY44" fmla="*/ 727938 h 4722952"/>
                  <a:gd name="connsiteX45" fmla="*/ 2247214 w 3998519"/>
                  <a:gd name="connsiteY45" fmla="*/ 0 h 4722952"/>
                  <a:gd name="connsiteX46" fmla="*/ 2269388 w 3998519"/>
                  <a:gd name="connsiteY46" fmla="*/ 152 h 4722952"/>
                  <a:gd name="connsiteX47" fmla="*/ 3366668 w 3998519"/>
                  <a:gd name="connsiteY47" fmla="*/ 405003 h 4722952"/>
                  <a:gd name="connsiteX48" fmla="*/ 3269209 w 3998519"/>
                  <a:gd name="connsiteY48" fmla="*/ 522122 h 4722952"/>
                  <a:gd name="connsiteX49" fmla="*/ 2322119 w 3998519"/>
                  <a:gd name="connsiteY49" fmla="*/ 155600 h 4722952"/>
                  <a:gd name="connsiteX50" fmla="*/ 2322119 w 3998519"/>
                  <a:gd name="connsiteY50" fmla="*/ 382676 h 4722952"/>
                  <a:gd name="connsiteX51" fmla="*/ 3094253 w 3998519"/>
                  <a:gd name="connsiteY51" fmla="*/ 674675 h 4722952"/>
                  <a:gd name="connsiteX52" fmla="*/ 2999918 w 3998519"/>
                  <a:gd name="connsiteY52" fmla="*/ 794309 h 4722952"/>
                  <a:gd name="connsiteX53" fmla="*/ 2245919 w 3998519"/>
                  <a:gd name="connsiteY53" fmla="*/ 531952 h 4722952"/>
                  <a:gd name="connsiteX54" fmla="*/ 1026719 w 3998519"/>
                  <a:gd name="connsiteY54" fmla="*/ 1751152 h 4722952"/>
                  <a:gd name="connsiteX55" fmla="*/ 1723720 w 3998519"/>
                  <a:gd name="connsiteY55" fmla="*/ 2851328 h 4722952"/>
                  <a:gd name="connsiteX56" fmla="*/ 1837106 w 3998519"/>
                  <a:gd name="connsiteY56" fmla="*/ 2567940 h 4722952"/>
                  <a:gd name="connsiteX57" fmla="*/ 1331519 w 3998519"/>
                  <a:gd name="connsiteY57" fmla="*/ 1751152 h 4722952"/>
                  <a:gd name="connsiteX58" fmla="*/ 1492758 w 3998519"/>
                  <a:gd name="connsiteY58" fmla="*/ 1232992 h 4722952"/>
                  <a:gd name="connsiteX59" fmla="*/ 1618259 w 3998519"/>
                  <a:gd name="connsiteY59" fmla="*/ 1319479 h 4722952"/>
                  <a:gd name="connsiteX60" fmla="*/ 1483919 w 3998519"/>
                  <a:gd name="connsiteY60" fmla="*/ 1751152 h 4722952"/>
                  <a:gd name="connsiteX61" fmla="*/ 2245919 w 3998519"/>
                  <a:gd name="connsiteY61" fmla="*/ 2513152 h 4722952"/>
                  <a:gd name="connsiteX62" fmla="*/ 2677516 w 3998519"/>
                  <a:gd name="connsiteY62" fmla="*/ 2378888 h 4722952"/>
                  <a:gd name="connsiteX63" fmla="*/ 2764002 w 3998519"/>
                  <a:gd name="connsiteY63" fmla="*/ 2504313 h 4722952"/>
                  <a:gd name="connsiteX64" fmla="*/ 2245919 w 3998519"/>
                  <a:gd name="connsiteY64" fmla="*/ 2665552 h 4722952"/>
                  <a:gd name="connsiteX65" fmla="*/ 1978228 w 3998519"/>
                  <a:gd name="connsiteY65" fmla="*/ 2625471 h 4722952"/>
                  <a:gd name="connsiteX66" fmla="*/ 1865071 w 3998519"/>
                  <a:gd name="connsiteY66" fmla="*/ 2908401 h 4722952"/>
                  <a:gd name="connsiteX67" fmla="*/ 2102358 w 3998519"/>
                  <a:gd name="connsiteY67" fmla="*/ 2961132 h 4722952"/>
                  <a:gd name="connsiteX68" fmla="*/ 2084679 w 3998519"/>
                  <a:gd name="connsiteY68" fmla="*/ 3112465 h 4722952"/>
                  <a:gd name="connsiteX69" fmla="*/ 874319 w 3998519"/>
                  <a:gd name="connsiteY69" fmla="*/ 1751152 h 4722952"/>
                  <a:gd name="connsiteX70" fmla="*/ 2169719 w 3998519"/>
                  <a:gd name="connsiteY70" fmla="*/ 383438 h 4722952"/>
                  <a:gd name="connsiteX71" fmla="*/ 2169719 w 3998519"/>
                  <a:gd name="connsiteY71" fmla="*/ 155829 h 4722952"/>
                  <a:gd name="connsiteX72" fmla="*/ 680390 w 3998519"/>
                  <a:gd name="connsiteY72" fmla="*/ 1433627 h 4722952"/>
                  <a:gd name="connsiteX73" fmla="*/ 669874 w 3998519"/>
                  <a:gd name="connsiteY73" fmla="*/ 2020748 h 4722952"/>
                  <a:gd name="connsiteX74" fmla="*/ 674370 w 3998519"/>
                  <a:gd name="connsiteY74" fmla="*/ 2047265 h 4722952"/>
                  <a:gd name="connsiteX75" fmla="*/ 227000 w 3998519"/>
                  <a:gd name="connsiteY75" fmla="*/ 2847365 h 4722952"/>
                  <a:gd name="connsiteX76" fmla="*/ 721842 w 3998519"/>
                  <a:gd name="connsiteY76" fmla="*/ 2989097 h 4722952"/>
                  <a:gd name="connsiteX77" fmla="*/ 723062 w 3998519"/>
                  <a:gd name="connsiteY77" fmla="*/ 3884752 h 4722952"/>
                  <a:gd name="connsiteX78" fmla="*/ 1485138 w 3998519"/>
                  <a:gd name="connsiteY78" fmla="*/ 3884752 h 4722952"/>
                  <a:gd name="connsiteX79" fmla="*/ 1485138 w 3998519"/>
                  <a:gd name="connsiteY79" fmla="*/ 4722952 h 4722952"/>
                  <a:gd name="connsiteX80" fmla="*/ 1332738 w 3998519"/>
                  <a:gd name="connsiteY80" fmla="*/ 4722952 h 4722952"/>
                  <a:gd name="connsiteX81" fmla="*/ 1332738 w 3998519"/>
                  <a:gd name="connsiteY81" fmla="*/ 4037152 h 4722952"/>
                  <a:gd name="connsiteX82" fmla="*/ 570814 w 3998519"/>
                  <a:gd name="connsiteY82" fmla="*/ 4037152 h 4722952"/>
                  <a:gd name="connsiteX83" fmla="*/ 569595 w 3998519"/>
                  <a:gd name="connsiteY83" fmla="*/ 3104007 h 4722952"/>
                  <a:gd name="connsiteX84" fmla="*/ 0 w 3998519"/>
                  <a:gd name="connsiteY84" fmla="*/ 2940939 h 4722952"/>
                  <a:gd name="connsiteX85" fmla="*/ 515264 w 3998519"/>
                  <a:gd name="connsiteY85" fmla="*/ 2019452 h 4722952"/>
                  <a:gd name="connsiteX86" fmla="*/ 531266 w 3998519"/>
                  <a:gd name="connsiteY86" fmla="*/ 1401927 h 4722952"/>
                  <a:gd name="connsiteX87" fmla="*/ 2247214 w 3998519"/>
                  <a:gd name="connsiteY87" fmla="*/ 0 h 4722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</a:cxnLst>
                <a:rect l="l" t="t" r="r" b="b"/>
                <a:pathLst>
                  <a:path w="3998519" h="4722952">
                    <a:moveTo>
                      <a:pt x="3591916" y="630326"/>
                    </a:moveTo>
                    <a:cubicBezTo>
                      <a:pt x="3854043" y="944422"/>
                      <a:pt x="3998366" y="1342796"/>
                      <a:pt x="3998366" y="1751837"/>
                    </a:cubicBezTo>
                    <a:lnTo>
                      <a:pt x="3998519" y="2029815"/>
                    </a:lnTo>
                    <a:cubicBezTo>
                      <a:pt x="3998976" y="2677058"/>
                      <a:pt x="3686861" y="3283762"/>
                      <a:pt x="3161462" y="3661105"/>
                    </a:cubicBezTo>
                    <a:lnTo>
                      <a:pt x="3161462" y="4722952"/>
                    </a:lnTo>
                    <a:lnTo>
                      <a:pt x="3009062" y="4722952"/>
                    </a:lnTo>
                    <a:lnTo>
                      <a:pt x="3009062" y="3581476"/>
                    </a:lnTo>
                    <a:lnTo>
                      <a:pt x="3042056" y="3558768"/>
                    </a:lnTo>
                    <a:cubicBezTo>
                      <a:pt x="3545967" y="3211906"/>
                      <a:pt x="3846576" y="2640405"/>
                      <a:pt x="3846119" y="2029967"/>
                    </a:cubicBezTo>
                    <a:lnTo>
                      <a:pt x="3845966" y="1827809"/>
                    </a:lnTo>
                    <a:lnTo>
                      <a:pt x="3613937" y="1827428"/>
                    </a:lnTo>
                    <a:cubicBezTo>
                      <a:pt x="3577361" y="2488539"/>
                      <a:pt x="3071698" y="3034512"/>
                      <a:pt x="2407158" y="3112465"/>
                    </a:cubicBezTo>
                    <a:lnTo>
                      <a:pt x="2389479" y="2961132"/>
                    </a:lnTo>
                    <a:cubicBezTo>
                      <a:pt x="3002737" y="2889199"/>
                      <a:pt x="3465119" y="2368905"/>
                      <a:pt x="3465119" y="1751152"/>
                    </a:cubicBezTo>
                    <a:cubicBezTo>
                      <a:pt x="3465119" y="1608429"/>
                      <a:pt x="3440277" y="1469821"/>
                      <a:pt x="3393033" y="1339062"/>
                    </a:cubicBezTo>
                    <a:lnTo>
                      <a:pt x="3118028" y="1476527"/>
                    </a:lnTo>
                    <a:cubicBezTo>
                      <a:pt x="3145383" y="1563242"/>
                      <a:pt x="3160319" y="1655444"/>
                      <a:pt x="3160319" y="1751152"/>
                    </a:cubicBezTo>
                    <a:cubicBezTo>
                      <a:pt x="3160319" y="1936927"/>
                      <a:pt x="3104616" y="2116150"/>
                      <a:pt x="2999079" y="2269235"/>
                    </a:cubicBezTo>
                    <a:lnTo>
                      <a:pt x="2873654" y="2182748"/>
                    </a:lnTo>
                    <a:cubicBezTo>
                      <a:pt x="2904896" y="2137409"/>
                      <a:pt x="2930576" y="2089251"/>
                      <a:pt x="2951150" y="2039111"/>
                    </a:cubicBezTo>
                    <a:lnTo>
                      <a:pt x="2668219" y="1925954"/>
                    </a:lnTo>
                    <a:cubicBezTo>
                      <a:pt x="2599410" y="2091537"/>
                      <a:pt x="2436114" y="2208352"/>
                      <a:pt x="2245919" y="2208352"/>
                    </a:cubicBezTo>
                    <a:cubicBezTo>
                      <a:pt x="2064486" y="2208352"/>
                      <a:pt x="1900199" y="2100681"/>
                      <a:pt x="1827276" y="1934184"/>
                    </a:cubicBezTo>
                    <a:lnTo>
                      <a:pt x="1966874" y="1872995"/>
                    </a:lnTo>
                    <a:cubicBezTo>
                      <a:pt x="2015566" y="1984171"/>
                      <a:pt x="2125065" y="2055952"/>
                      <a:pt x="2245919" y="2055952"/>
                    </a:cubicBezTo>
                    <a:cubicBezTo>
                      <a:pt x="2414016" y="2055952"/>
                      <a:pt x="2550719" y="1919249"/>
                      <a:pt x="2550719" y="1751152"/>
                    </a:cubicBezTo>
                    <a:cubicBezTo>
                      <a:pt x="2550719" y="1583054"/>
                      <a:pt x="2414016" y="1446352"/>
                      <a:pt x="2245919" y="1446352"/>
                    </a:cubicBezTo>
                    <a:cubicBezTo>
                      <a:pt x="2125065" y="1446352"/>
                      <a:pt x="2015566" y="1518132"/>
                      <a:pt x="1966874" y="1629384"/>
                    </a:cubicBezTo>
                    <a:lnTo>
                      <a:pt x="1827276" y="1568195"/>
                    </a:lnTo>
                    <a:cubicBezTo>
                      <a:pt x="1900199" y="1401622"/>
                      <a:pt x="2064486" y="1293952"/>
                      <a:pt x="2245919" y="1293952"/>
                    </a:cubicBezTo>
                    <a:cubicBezTo>
                      <a:pt x="2498065" y="1293952"/>
                      <a:pt x="2703119" y="1499006"/>
                      <a:pt x="2703119" y="1751152"/>
                    </a:cubicBezTo>
                    <a:cubicBezTo>
                      <a:pt x="2703119" y="1759305"/>
                      <a:pt x="2702357" y="1767230"/>
                      <a:pt x="2701899" y="1775231"/>
                    </a:cubicBezTo>
                    <a:lnTo>
                      <a:pt x="2994279" y="1892198"/>
                    </a:lnTo>
                    <a:cubicBezTo>
                      <a:pt x="3002966" y="1846021"/>
                      <a:pt x="3007919" y="1798929"/>
                      <a:pt x="3007919" y="1751152"/>
                    </a:cubicBezTo>
                    <a:cubicBezTo>
                      <a:pt x="3007919" y="1330985"/>
                      <a:pt x="2666085" y="989152"/>
                      <a:pt x="2245919" y="989152"/>
                    </a:cubicBezTo>
                    <a:cubicBezTo>
                      <a:pt x="2091080" y="989152"/>
                      <a:pt x="1941881" y="1035557"/>
                      <a:pt x="1814322" y="1123416"/>
                    </a:cubicBezTo>
                    <a:lnTo>
                      <a:pt x="1727835" y="997991"/>
                    </a:lnTo>
                    <a:cubicBezTo>
                      <a:pt x="1880921" y="892454"/>
                      <a:pt x="2060143" y="836752"/>
                      <a:pt x="2245919" y="836752"/>
                    </a:cubicBezTo>
                    <a:cubicBezTo>
                      <a:pt x="2600401" y="836752"/>
                      <a:pt x="2907640" y="1039825"/>
                      <a:pt x="3059354" y="1335404"/>
                    </a:cubicBezTo>
                    <a:lnTo>
                      <a:pt x="3331692" y="1199235"/>
                    </a:lnTo>
                    <a:cubicBezTo>
                      <a:pt x="3295574" y="1128750"/>
                      <a:pt x="3253054" y="1060932"/>
                      <a:pt x="3202762" y="997153"/>
                    </a:cubicBezTo>
                    <a:lnTo>
                      <a:pt x="3322396" y="902817"/>
                    </a:lnTo>
                    <a:cubicBezTo>
                      <a:pt x="3499637" y="1127378"/>
                      <a:pt x="3599078" y="1393088"/>
                      <a:pt x="3614394" y="1675104"/>
                    </a:cubicBezTo>
                    <a:lnTo>
                      <a:pt x="3842614" y="1675485"/>
                    </a:lnTo>
                    <a:cubicBezTo>
                      <a:pt x="3825926" y="1329080"/>
                      <a:pt x="3697833" y="995095"/>
                      <a:pt x="3474949" y="727938"/>
                    </a:cubicBezTo>
                    <a:close/>
                    <a:moveTo>
                      <a:pt x="2247214" y="0"/>
                    </a:moveTo>
                    <a:cubicBezTo>
                      <a:pt x="2254606" y="0"/>
                      <a:pt x="2261921" y="76"/>
                      <a:pt x="2269388" y="152"/>
                    </a:cubicBezTo>
                    <a:cubicBezTo>
                      <a:pt x="2669667" y="5258"/>
                      <a:pt x="3059354" y="149123"/>
                      <a:pt x="3366668" y="405003"/>
                    </a:cubicBezTo>
                    <a:lnTo>
                      <a:pt x="3269209" y="522122"/>
                    </a:lnTo>
                    <a:cubicBezTo>
                      <a:pt x="3002661" y="300228"/>
                      <a:pt x="2668143" y="172059"/>
                      <a:pt x="2322119" y="155600"/>
                    </a:cubicBezTo>
                    <a:lnTo>
                      <a:pt x="2322119" y="382676"/>
                    </a:lnTo>
                    <a:cubicBezTo>
                      <a:pt x="2604059" y="398069"/>
                      <a:pt x="2869768" y="497510"/>
                      <a:pt x="3094253" y="674675"/>
                    </a:cubicBezTo>
                    <a:lnTo>
                      <a:pt x="2999918" y="794309"/>
                    </a:lnTo>
                    <a:cubicBezTo>
                      <a:pt x="2782367" y="622630"/>
                      <a:pt x="2521610" y="531952"/>
                      <a:pt x="2245919" y="531952"/>
                    </a:cubicBezTo>
                    <a:cubicBezTo>
                      <a:pt x="1573682" y="531952"/>
                      <a:pt x="1026719" y="1078916"/>
                      <a:pt x="1026719" y="1751152"/>
                    </a:cubicBezTo>
                    <a:cubicBezTo>
                      <a:pt x="1026719" y="2233117"/>
                      <a:pt x="1308811" y="2654655"/>
                      <a:pt x="1723720" y="2851328"/>
                    </a:cubicBezTo>
                    <a:lnTo>
                      <a:pt x="1837106" y="2567940"/>
                    </a:lnTo>
                    <a:cubicBezTo>
                      <a:pt x="1537868" y="2417521"/>
                      <a:pt x="1331519" y="2108378"/>
                      <a:pt x="1331519" y="1751152"/>
                    </a:cubicBezTo>
                    <a:cubicBezTo>
                      <a:pt x="1331519" y="1565376"/>
                      <a:pt x="1387221" y="1386154"/>
                      <a:pt x="1492758" y="1232992"/>
                    </a:cubicBezTo>
                    <a:lnTo>
                      <a:pt x="1618259" y="1319479"/>
                    </a:lnTo>
                    <a:cubicBezTo>
                      <a:pt x="1530324" y="1447114"/>
                      <a:pt x="1483919" y="1596390"/>
                      <a:pt x="1483919" y="1751152"/>
                    </a:cubicBezTo>
                    <a:cubicBezTo>
                      <a:pt x="1483919" y="2171319"/>
                      <a:pt x="1825752" y="2513152"/>
                      <a:pt x="2245919" y="2513152"/>
                    </a:cubicBezTo>
                    <a:cubicBezTo>
                      <a:pt x="2400757" y="2513152"/>
                      <a:pt x="2549957" y="2466746"/>
                      <a:pt x="2677516" y="2378888"/>
                    </a:cubicBezTo>
                    <a:lnTo>
                      <a:pt x="2764002" y="2504313"/>
                    </a:lnTo>
                    <a:cubicBezTo>
                      <a:pt x="2610917" y="2609850"/>
                      <a:pt x="2431694" y="2665552"/>
                      <a:pt x="2245919" y="2665552"/>
                    </a:cubicBezTo>
                    <a:cubicBezTo>
                      <a:pt x="2152802" y="2665552"/>
                      <a:pt x="2062962" y="2651379"/>
                      <a:pt x="1978228" y="2625471"/>
                    </a:cubicBezTo>
                    <a:lnTo>
                      <a:pt x="1865071" y="2908401"/>
                    </a:lnTo>
                    <a:cubicBezTo>
                      <a:pt x="1941042" y="2933243"/>
                      <a:pt x="2020214" y="2951531"/>
                      <a:pt x="2102358" y="2961132"/>
                    </a:cubicBezTo>
                    <a:lnTo>
                      <a:pt x="2084679" y="3112465"/>
                    </a:lnTo>
                    <a:cubicBezTo>
                      <a:pt x="1394612" y="3031541"/>
                      <a:pt x="874319" y="2446249"/>
                      <a:pt x="874319" y="1751152"/>
                    </a:cubicBezTo>
                    <a:cubicBezTo>
                      <a:pt x="874319" y="1020623"/>
                      <a:pt x="1448943" y="423291"/>
                      <a:pt x="2169719" y="383438"/>
                    </a:cubicBezTo>
                    <a:lnTo>
                      <a:pt x="2169719" y="155829"/>
                    </a:lnTo>
                    <a:cubicBezTo>
                      <a:pt x="1451076" y="191262"/>
                      <a:pt x="833171" y="714070"/>
                      <a:pt x="680390" y="1433627"/>
                    </a:cubicBezTo>
                    <a:cubicBezTo>
                      <a:pt x="639699" y="1624736"/>
                      <a:pt x="636270" y="1822323"/>
                      <a:pt x="669874" y="2020748"/>
                    </a:cubicBezTo>
                    <a:lnTo>
                      <a:pt x="674370" y="2047265"/>
                    </a:lnTo>
                    <a:lnTo>
                      <a:pt x="227000" y="2847365"/>
                    </a:lnTo>
                    <a:lnTo>
                      <a:pt x="721842" y="2989097"/>
                    </a:lnTo>
                    <a:lnTo>
                      <a:pt x="723062" y="3884752"/>
                    </a:lnTo>
                    <a:lnTo>
                      <a:pt x="1485138" y="3884752"/>
                    </a:lnTo>
                    <a:lnTo>
                      <a:pt x="1485138" y="4722952"/>
                    </a:lnTo>
                    <a:lnTo>
                      <a:pt x="1332738" y="4722952"/>
                    </a:lnTo>
                    <a:lnTo>
                      <a:pt x="1332738" y="4037152"/>
                    </a:lnTo>
                    <a:lnTo>
                      <a:pt x="570814" y="4037152"/>
                    </a:lnTo>
                    <a:lnTo>
                      <a:pt x="569595" y="3104007"/>
                    </a:lnTo>
                    <a:lnTo>
                      <a:pt x="0" y="2940939"/>
                    </a:lnTo>
                    <a:lnTo>
                      <a:pt x="515264" y="2019452"/>
                    </a:lnTo>
                    <a:cubicBezTo>
                      <a:pt x="483184" y="1810893"/>
                      <a:pt x="488518" y="1603324"/>
                      <a:pt x="531266" y="1401927"/>
                    </a:cubicBezTo>
                    <a:cubicBezTo>
                      <a:pt x="704545" y="586359"/>
                      <a:pt x="1424102" y="0"/>
                      <a:pt x="224721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id="{D07FB31D-F8B6-8045-F226-10022B7CF4CD}"/>
              </a:ext>
            </a:extLst>
          </p:cNvPr>
          <p:cNvGrpSpPr/>
          <p:nvPr/>
        </p:nvGrpSpPr>
        <p:grpSpPr>
          <a:xfrm>
            <a:off x="1720695" y="5419997"/>
            <a:ext cx="1723268" cy="1723267"/>
            <a:chOff x="1847799" y="5486430"/>
            <a:chExt cx="1723268" cy="1723267"/>
          </a:xfrm>
        </p:grpSpPr>
        <p:sp>
          <p:nvSpPr>
            <p:cNvPr id="88" name="Freeform 87">
              <a:extLst>
                <a:ext uri="{FF2B5EF4-FFF2-40B4-BE49-F238E27FC236}">
                  <a16:creationId xmlns:a16="http://schemas.microsoft.com/office/drawing/2014/main" id="{BE32CBF0-1899-514B-019E-F631FB1FA9B4}"/>
                </a:ext>
              </a:extLst>
            </p:cNvPr>
            <p:cNvSpPr/>
            <p:nvPr/>
          </p:nvSpPr>
          <p:spPr>
            <a:xfrm>
              <a:off x="1847799" y="5486430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EF9DEAB6-9C77-9047-6CC1-998C7746444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7" y="5718063"/>
              <a:ext cx="1260002" cy="1260000"/>
              <a:chOff x="6487588" y="5214064"/>
              <a:chExt cx="936002" cy="936000"/>
            </a:xfrm>
          </p:grpSpPr>
          <p:grpSp>
            <p:nvGrpSpPr>
              <p:cNvPr id="90" name="Group 89">
                <a:extLst>
                  <a:ext uri="{FF2B5EF4-FFF2-40B4-BE49-F238E27FC236}">
                    <a16:creationId xmlns:a16="http://schemas.microsoft.com/office/drawing/2014/main" id="{24276E29-F74A-6933-C3DD-1DB14BDD2D54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5214064"/>
                <a:ext cx="936002" cy="936000"/>
                <a:chOff x="5659835" y="3635563"/>
                <a:chExt cx="844932" cy="844931"/>
              </a:xfrm>
            </p:grpSpPr>
            <p:sp>
              <p:nvSpPr>
                <p:cNvPr id="92" name="Oval 91">
                  <a:extLst>
                    <a:ext uri="{FF2B5EF4-FFF2-40B4-BE49-F238E27FC236}">
                      <a16:creationId xmlns:a16="http://schemas.microsoft.com/office/drawing/2014/main" id="{CB042555-F1E2-AC2B-CC69-40FFBBC762EA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93" name="Oval 92">
                  <a:extLst>
                    <a:ext uri="{FF2B5EF4-FFF2-40B4-BE49-F238E27FC236}">
                      <a16:creationId xmlns:a16="http://schemas.microsoft.com/office/drawing/2014/main" id="{F886178A-58C3-D947-8A16-5AA3D9C96308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91" name="Freeform: Shape 68">
                <a:extLst>
                  <a:ext uri="{FF2B5EF4-FFF2-40B4-BE49-F238E27FC236}">
                    <a16:creationId xmlns:a16="http://schemas.microsoft.com/office/drawing/2014/main" id="{7D1541E1-86C3-93AB-39FB-B2181BB53660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39586" y="5480940"/>
                <a:ext cx="432000" cy="432000"/>
              </a:xfrm>
              <a:custGeom>
                <a:avLst/>
                <a:gdLst>
                  <a:gd name="connsiteX0" fmla="*/ 3859787 w 4876800"/>
                  <a:gd name="connsiteY0" fmla="*/ 4465301 h 4876800"/>
                  <a:gd name="connsiteX1" fmla="*/ 3874503 w 4876800"/>
                  <a:gd name="connsiteY1" fmla="*/ 4465301 h 4876800"/>
                  <a:gd name="connsiteX2" fmla="*/ 3969753 w 4876800"/>
                  <a:gd name="connsiteY2" fmla="*/ 4560551 h 4876800"/>
                  <a:gd name="connsiteX3" fmla="*/ 3874503 w 4876800"/>
                  <a:gd name="connsiteY3" fmla="*/ 4655801 h 4876800"/>
                  <a:gd name="connsiteX4" fmla="*/ 3859787 w 4876800"/>
                  <a:gd name="connsiteY4" fmla="*/ 4655801 h 4876800"/>
                  <a:gd name="connsiteX5" fmla="*/ 3764537 w 4876800"/>
                  <a:gd name="connsiteY5" fmla="*/ 4560551 h 4876800"/>
                  <a:gd name="connsiteX6" fmla="*/ 3859787 w 4876800"/>
                  <a:gd name="connsiteY6" fmla="*/ 4465301 h 4876800"/>
                  <a:gd name="connsiteX7" fmla="*/ 3383547 w 4876800"/>
                  <a:gd name="connsiteY7" fmla="*/ 4465301 h 4876800"/>
                  <a:gd name="connsiteX8" fmla="*/ 3478797 w 4876800"/>
                  <a:gd name="connsiteY8" fmla="*/ 4465301 h 4876800"/>
                  <a:gd name="connsiteX9" fmla="*/ 3574047 w 4876800"/>
                  <a:gd name="connsiteY9" fmla="*/ 4560551 h 4876800"/>
                  <a:gd name="connsiteX10" fmla="*/ 3478797 w 4876800"/>
                  <a:gd name="connsiteY10" fmla="*/ 4655801 h 4876800"/>
                  <a:gd name="connsiteX11" fmla="*/ 3383547 w 4876800"/>
                  <a:gd name="connsiteY11" fmla="*/ 4655801 h 4876800"/>
                  <a:gd name="connsiteX12" fmla="*/ 3288297 w 4876800"/>
                  <a:gd name="connsiteY12" fmla="*/ 4560551 h 4876800"/>
                  <a:gd name="connsiteX13" fmla="*/ 3383547 w 4876800"/>
                  <a:gd name="connsiteY13" fmla="*/ 4465301 h 4876800"/>
                  <a:gd name="connsiteX14" fmla="*/ 2907297 w 4876800"/>
                  <a:gd name="connsiteY14" fmla="*/ 4465301 h 4876800"/>
                  <a:gd name="connsiteX15" fmla="*/ 3002547 w 4876800"/>
                  <a:gd name="connsiteY15" fmla="*/ 4465301 h 4876800"/>
                  <a:gd name="connsiteX16" fmla="*/ 3097797 w 4876800"/>
                  <a:gd name="connsiteY16" fmla="*/ 4560551 h 4876800"/>
                  <a:gd name="connsiteX17" fmla="*/ 3002547 w 4876800"/>
                  <a:gd name="connsiteY17" fmla="*/ 4655801 h 4876800"/>
                  <a:gd name="connsiteX18" fmla="*/ 2907297 w 4876800"/>
                  <a:gd name="connsiteY18" fmla="*/ 4655801 h 4876800"/>
                  <a:gd name="connsiteX19" fmla="*/ 2812047 w 4876800"/>
                  <a:gd name="connsiteY19" fmla="*/ 4560551 h 4876800"/>
                  <a:gd name="connsiteX20" fmla="*/ 2907297 w 4876800"/>
                  <a:gd name="connsiteY20" fmla="*/ 4465301 h 4876800"/>
                  <a:gd name="connsiteX21" fmla="*/ 2431047 w 4876800"/>
                  <a:gd name="connsiteY21" fmla="*/ 4465301 h 4876800"/>
                  <a:gd name="connsiteX22" fmla="*/ 2526297 w 4876800"/>
                  <a:gd name="connsiteY22" fmla="*/ 4465301 h 4876800"/>
                  <a:gd name="connsiteX23" fmla="*/ 2621547 w 4876800"/>
                  <a:gd name="connsiteY23" fmla="*/ 4560551 h 4876800"/>
                  <a:gd name="connsiteX24" fmla="*/ 2526297 w 4876800"/>
                  <a:gd name="connsiteY24" fmla="*/ 4655801 h 4876800"/>
                  <a:gd name="connsiteX25" fmla="*/ 2431047 w 4876800"/>
                  <a:gd name="connsiteY25" fmla="*/ 4655801 h 4876800"/>
                  <a:gd name="connsiteX26" fmla="*/ 2335797 w 4876800"/>
                  <a:gd name="connsiteY26" fmla="*/ 4560551 h 4876800"/>
                  <a:gd name="connsiteX27" fmla="*/ 2431047 w 4876800"/>
                  <a:gd name="connsiteY27" fmla="*/ 4465301 h 4876800"/>
                  <a:gd name="connsiteX28" fmla="*/ 1954797 w 4876800"/>
                  <a:gd name="connsiteY28" fmla="*/ 4465301 h 4876800"/>
                  <a:gd name="connsiteX29" fmla="*/ 2050047 w 4876800"/>
                  <a:gd name="connsiteY29" fmla="*/ 4465301 h 4876800"/>
                  <a:gd name="connsiteX30" fmla="*/ 2145297 w 4876800"/>
                  <a:gd name="connsiteY30" fmla="*/ 4560551 h 4876800"/>
                  <a:gd name="connsiteX31" fmla="*/ 2050047 w 4876800"/>
                  <a:gd name="connsiteY31" fmla="*/ 4655801 h 4876800"/>
                  <a:gd name="connsiteX32" fmla="*/ 1954797 w 4876800"/>
                  <a:gd name="connsiteY32" fmla="*/ 4655801 h 4876800"/>
                  <a:gd name="connsiteX33" fmla="*/ 1859547 w 4876800"/>
                  <a:gd name="connsiteY33" fmla="*/ 4560551 h 4876800"/>
                  <a:gd name="connsiteX34" fmla="*/ 1954797 w 4876800"/>
                  <a:gd name="connsiteY34" fmla="*/ 4465301 h 4876800"/>
                  <a:gd name="connsiteX35" fmla="*/ 1478547 w 4876800"/>
                  <a:gd name="connsiteY35" fmla="*/ 4465301 h 4876800"/>
                  <a:gd name="connsiteX36" fmla="*/ 1573797 w 4876800"/>
                  <a:gd name="connsiteY36" fmla="*/ 4465301 h 4876800"/>
                  <a:gd name="connsiteX37" fmla="*/ 1669047 w 4876800"/>
                  <a:gd name="connsiteY37" fmla="*/ 4560551 h 4876800"/>
                  <a:gd name="connsiteX38" fmla="*/ 1573797 w 4876800"/>
                  <a:gd name="connsiteY38" fmla="*/ 4655801 h 4876800"/>
                  <a:gd name="connsiteX39" fmla="*/ 1478547 w 4876800"/>
                  <a:gd name="connsiteY39" fmla="*/ 4655801 h 4876800"/>
                  <a:gd name="connsiteX40" fmla="*/ 1383297 w 4876800"/>
                  <a:gd name="connsiteY40" fmla="*/ 4560551 h 4876800"/>
                  <a:gd name="connsiteX41" fmla="*/ 1478547 w 4876800"/>
                  <a:gd name="connsiteY41" fmla="*/ 4465301 h 4876800"/>
                  <a:gd name="connsiteX42" fmla="*/ 1002297 w 4876800"/>
                  <a:gd name="connsiteY42" fmla="*/ 4465301 h 4876800"/>
                  <a:gd name="connsiteX43" fmla="*/ 1097547 w 4876800"/>
                  <a:gd name="connsiteY43" fmla="*/ 4465301 h 4876800"/>
                  <a:gd name="connsiteX44" fmla="*/ 1192797 w 4876800"/>
                  <a:gd name="connsiteY44" fmla="*/ 4560551 h 4876800"/>
                  <a:gd name="connsiteX45" fmla="*/ 1097547 w 4876800"/>
                  <a:gd name="connsiteY45" fmla="*/ 4655801 h 4876800"/>
                  <a:gd name="connsiteX46" fmla="*/ 1002297 w 4876800"/>
                  <a:gd name="connsiteY46" fmla="*/ 4655801 h 4876800"/>
                  <a:gd name="connsiteX47" fmla="*/ 907047 w 4876800"/>
                  <a:gd name="connsiteY47" fmla="*/ 4560551 h 4876800"/>
                  <a:gd name="connsiteX48" fmla="*/ 1002297 w 4876800"/>
                  <a:gd name="connsiteY48" fmla="*/ 4465301 h 4876800"/>
                  <a:gd name="connsiteX49" fmla="*/ 4419600 w 4876800"/>
                  <a:gd name="connsiteY49" fmla="*/ 4419600 h 4876800"/>
                  <a:gd name="connsiteX50" fmla="*/ 4419600 w 4876800"/>
                  <a:gd name="connsiteY50" fmla="*/ 4686300 h 4876800"/>
                  <a:gd name="connsiteX51" fmla="*/ 4686300 w 4876800"/>
                  <a:gd name="connsiteY51" fmla="*/ 4686300 h 4876800"/>
                  <a:gd name="connsiteX52" fmla="*/ 4686300 w 4876800"/>
                  <a:gd name="connsiteY52" fmla="*/ 4419600 h 4876800"/>
                  <a:gd name="connsiteX53" fmla="*/ 190500 w 4876800"/>
                  <a:gd name="connsiteY53" fmla="*/ 4419600 h 4876800"/>
                  <a:gd name="connsiteX54" fmla="*/ 190500 w 4876800"/>
                  <a:gd name="connsiteY54" fmla="*/ 4686300 h 4876800"/>
                  <a:gd name="connsiteX55" fmla="*/ 457200 w 4876800"/>
                  <a:gd name="connsiteY55" fmla="*/ 4686300 h 4876800"/>
                  <a:gd name="connsiteX56" fmla="*/ 457200 w 4876800"/>
                  <a:gd name="connsiteY56" fmla="*/ 4419600 h 4876800"/>
                  <a:gd name="connsiteX57" fmla="*/ 4324350 w 4876800"/>
                  <a:gd name="connsiteY57" fmla="*/ 4229100 h 4876800"/>
                  <a:gd name="connsiteX58" fmla="*/ 4781550 w 4876800"/>
                  <a:gd name="connsiteY58" fmla="*/ 4229100 h 4876800"/>
                  <a:gd name="connsiteX59" fmla="*/ 4876800 w 4876800"/>
                  <a:gd name="connsiteY59" fmla="*/ 4324350 h 4876800"/>
                  <a:gd name="connsiteX60" fmla="*/ 4876800 w 4876800"/>
                  <a:gd name="connsiteY60" fmla="*/ 4781550 h 4876800"/>
                  <a:gd name="connsiteX61" fmla="*/ 4781550 w 4876800"/>
                  <a:gd name="connsiteY61" fmla="*/ 4876800 h 4876800"/>
                  <a:gd name="connsiteX62" fmla="*/ 4324350 w 4876800"/>
                  <a:gd name="connsiteY62" fmla="*/ 4876800 h 4876800"/>
                  <a:gd name="connsiteX63" fmla="*/ 4229100 w 4876800"/>
                  <a:gd name="connsiteY63" fmla="*/ 4781550 h 4876800"/>
                  <a:gd name="connsiteX64" fmla="*/ 4229100 w 4876800"/>
                  <a:gd name="connsiteY64" fmla="*/ 4324350 h 4876800"/>
                  <a:gd name="connsiteX65" fmla="*/ 4324350 w 4876800"/>
                  <a:gd name="connsiteY65" fmla="*/ 4229100 h 4876800"/>
                  <a:gd name="connsiteX66" fmla="*/ 95250 w 4876800"/>
                  <a:gd name="connsiteY66" fmla="*/ 4229100 h 4876800"/>
                  <a:gd name="connsiteX67" fmla="*/ 552450 w 4876800"/>
                  <a:gd name="connsiteY67" fmla="*/ 4229100 h 4876800"/>
                  <a:gd name="connsiteX68" fmla="*/ 647700 w 4876800"/>
                  <a:gd name="connsiteY68" fmla="*/ 4324350 h 4876800"/>
                  <a:gd name="connsiteX69" fmla="*/ 647700 w 4876800"/>
                  <a:gd name="connsiteY69" fmla="*/ 4781550 h 4876800"/>
                  <a:gd name="connsiteX70" fmla="*/ 552450 w 4876800"/>
                  <a:gd name="connsiteY70" fmla="*/ 4876800 h 4876800"/>
                  <a:gd name="connsiteX71" fmla="*/ 95250 w 4876800"/>
                  <a:gd name="connsiteY71" fmla="*/ 4876800 h 4876800"/>
                  <a:gd name="connsiteX72" fmla="*/ 0 w 4876800"/>
                  <a:gd name="connsiteY72" fmla="*/ 4781550 h 4876800"/>
                  <a:gd name="connsiteX73" fmla="*/ 0 w 4876800"/>
                  <a:gd name="connsiteY73" fmla="*/ 4324350 h 4876800"/>
                  <a:gd name="connsiteX74" fmla="*/ 95250 w 4876800"/>
                  <a:gd name="connsiteY74" fmla="*/ 4229100 h 4876800"/>
                  <a:gd name="connsiteX75" fmla="*/ 4552950 w 4876800"/>
                  <a:gd name="connsiteY75" fmla="*/ 3691614 h 4876800"/>
                  <a:gd name="connsiteX76" fmla="*/ 4648200 w 4876800"/>
                  <a:gd name="connsiteY76" fmla="*/ 3786864 h 4876800"/>
                  <a:gd name="connsiteX77" fmla="*/ 4648200 w 4876800"/>
                  <a:gd name="connsiteY77" fmla="*/ 3882114 h 4876800"/>
                  <a:gd name="connsiteX78" fmla="*/ 4552950 w 4876800"/>
                  <a:gd name="connsiteY78" fmla="*/ 3977364 h 4876800"/>
                  <a:gd name="connsiteX79" fmla="*/ 4457700 w 4876800"/>
                  <a:gd name="connsiteY79" fmla="*/ 3882114 h 4876800"/>
                  <a:gd name="connsiteX80" fmla="*/ 4457700 w 4876800"/>
                  <a:gd name="connsiteY80" fmla="*/ 3786864 h 4876800"/>
                  <a:gd name="connsiteX81" fmla="*/ 4552950 w 4876800"/>
                  <a:gd name="connsiteY81" fmla="*/ 3691614 h 4876800"/>
                  <a:gd name="connsiteX82" fmla="*/ 323850 w 4876800"/>
                  <a:gd name="connsiteY82" fmla="*/ 3691614 h 4876800"/>
                  <a:gd name="connsiteX83" fmla="*/ 419100 w 4876800"/>
                  <a:gd name="connsiteY83" fmla="*/ 3786864 h 4876800"/>
                  <a:gd name="connsiteX84" fmla="*/ 419100 w 4876800"/>
                  <a:gd name="connsiteY84" fmla="*/ 3882114 h 4876800"/>
                  <a:gd name="connsiteX85" fmla="*/ 323850 w 4876800"/>
                  <a:gd name="connsiteY85" fmla="*/ 3977364 h 4876800"/>
                  <a:gd name="connsiteX86" fmla="*/ 228600 w 4876800"/>
                  <a:gd name="connsiteY86" fmla="*/ 3882114 h 4876800"/>
                  <a:gd name="connsiteX87" fmla="*/ 228600 w 4876800"/>
                  <a:gd name="connsiteY87" fmla="*/ 3786864 h 4876800"/>
                  <a:gd name="connsiteX88" fmla="*/ 323850 w 4876800"/>
                  <a:gd name="connsiteY88" fmla="*/ 3691614 h 4876800"/>
                  <a:gd name="connsiteX89" fmla="*/ 1594647 w 4876800"/>
                  <a:gd name="connsiteY89" fmla="*/ 3513306 h 4876800"/>
                  <a:gd name="connsiteX90" fmla="*/ 1753809 w 4876800"/>
                  <a:gd name="connsiteY90" fmla="*/ 3877094 h 4876800"/>
                  <a:gd name="connsiteX91" fmla="*/ 1912962 w 4876800"/>
                  <a:gd name="connsiteY91" fmla="*/ 3513306 h 4876800"/>
                  <a:gd name="connsiteX92" fmla="*/ 4552950 w 4876800"/>
                  <a:gd name="connsiteY92" fmla="*/ 3215364 h 4876800"/>
                  <a:gd name="connsiteX93" fmla="*/ 4648200 w 4876800"/>
                  <a:gd name="connsiteY93" fmla="*/ 3310614 h 4876800"/>
                  <a:gd name="connsiteX94" fmla="*/ 4648200 w 4876800"/>
                  <a:gd name="connsiteY94" fmla="*/ 3405864 h 4876800"/>
                  <a:gd name="connsiteX95" fmla="*/ 4552950 w 4876800"/>
                  <a:gd name="connsiteY95" fmla="*/ 3501114 h 4876800"/>
                  <a:gd name="connsiteX96" fmla="*/ 4457700 w 4876800"/>
                  <a:gd name="connsiteY96" fmla="*/ 3405864 h 4876800"/>
                  <a:gd name="connsiteX97" fmla="*/ 4457700 w 4876800"/>
                  <a:gd name="connsiteY97" fmla="*/ 3310614 h 4876800"/>
                  <a:gd name="connsiteX98" fmla="*/ 4552950 w 4876800"/>
                  <a:gd name="connsiteY98" fmla="*/ 3215364 h 4876800"/>
                  <a:gd name="connsiteX99" fmla="*/ 323850 w 4876800"/>
                  <a:gd name="connsiteY99" fmla="*/ 3215364 h 4876800"/>
                  <a:gd name="connsiteX100" fmla="*/ 419100 w 4876800"/>
                  <a:gd name="connsiteY100" fmla="*/ 3310614 h 4876800"/>
                  <a:gd name="connsiteX101" fmla="*/ 419100 w 4876800"/>
                  <a:gd name="connsiteY101" fmla="*/ 3405864 h 4876800"/>
                  <a:gd name="connsiteX102" fmla="*/ 323850 w 4876800"/>
                  <a:gd name="connsiteY102" fmla="*/ 3501114 h 4876800"/>
                  <a:gd name="connsiteX103" fmla="*/ 228600 w 4876800"/>
                  <a:gd name="connsiteY103" fmla="*/ 3405864 h 4876800"/>
                  <a:gd name="connsiteX104" fmla="*/ 228600 w 4876800"/>
                  <a:gd name="connsiteY104" fmla="*/ 3310614 h 4876800"/>
                  <a:gd name="connsiteX105" fmla="*/ 323850 w 4876800"/>
                  <a:gd name="connsiteY105" fmla="*/ 3215364 h 4876800"/>
                  <a:gd name="connsiteX106" fmla="*/ 2437524 w 4876800"/>
                  <a:gd name="connsiteY106" fmla="*/ 3061639 h 4876800"/>
                  <a:gd name="connsiteX107" fmla="*/ 2534308 w 4876800"/>
                  <a:gd name="connsiteY107" fmla="*/ 3153213 h 4876800"/>
                  <a:gd name="connsiteX108" fmla="*/ 2442801 w 4876800"/>
                  <a:gd name="connsiteY108" fmla="*/ 3252054 h 4876800"/>
                  <a:gd name="connsiteX109" fmla="*/ 2438391 w 4876800"/>
                  <a:gd name="connsiteY109" fmla="*/ 3252139 h 4876800"/>
                  <a:gd name="connsiteX110" fmla="*/ 2343141 w 4876800"/>
                  <a:gd name="connsiteY110" fmla="*/ 3156889 h 4876800"/>
                  <a:gd name="connsiteX111" fmla="*/ 2437524 w 4876800"/>
                  <a:gd name="connsiteY111" fmla="*/ 3061639 h 4876800"/>
                  <a:gd name="connsiteX112" fmla="*/ 4552950 w 4876800"/>
                  <a:gd name="connsiteY112" fmla="*/ 2739114 h 4876800"/>
                  <a:gd name="connsiteX113" fmla="*/ 4648200 w 4876800"/>
                  <a:gd name="connsiteY113" fmla="*/ 2834364 h 4876800"/>
                  <a:gd name="connsiteX114" fmla="*/ 4648200 w 4876800"/>
                  <a:gd name="connsiteY114" fmla="*/ 2929614 h 4876800"/>
                  <a:gd name="connsiteX115" fmla="*/ 4552950 w 4876800"/>
                  <a:gd name="connsiteY115" fmla="*/ 3024864 h 4876800"/>
                  <a:gd name="connsiteX116" fmla="*/ 4457700 w 4876800"/>
                  <a:gd name="connsiteY116" fmla="*/ 2929614 h 4876800"/>
                  <a:gd name="connsiteX117" fmla="*/ 4457700 w 4876800"/>
                  <a:gd name="connsiteY117" fmla="*/ 2834364 h 4876800"/>
                  <a:gd name="connsiteX118" fmla="*/ 4552950 w 4876800"/>
                  <a:gd name="connsiteY118" fmla="*/ 2739114 h 4876800"/>
                  <a:gd name="connsiteX119" fmla="*/ 323850 w 4876800"/>
                  <a:gd name="connsiteY119" fmla="*/ 2739114 h 4876800"/>
                  <a:gd name="connsiteX120" fmla="*/ 419100 w 4876800"/>
                  <a:gd name="connsiteY120" fmla="*/ 2834364 h 4876800"/>
                  <a:gd name="connsiteX121" fmla="*/ 419100 w 4876800"/>
                  <a:gd name="connsiteY121" fmla="*/ 2929614 h 4876800"/>
                  <a:gd name="connsiteX122" fmla="*/ 323850 w 4876800"/>
                  <a:gd name="connsiteY122" fmla="*/ 3024864 h 4876800"/>
                  <a:gd name="connsiteX123" fmla="*/ 228600 w 4876800"/>
                  <a:gd name="connsiteY123" fmla="*/ 2929614 h 4876800"/>
                  <a:gd name="connsiteX124" fmla="*/ 228600 w 4876800"/>
                  <a:gd name="connsiteY124" fmla="*/ 2834364 h 4876800"/>
                  <a:gd name="connsiteX125" fmla="*/ 323850 w 4876800"/>
                  <a:gd name="connsiteY125" fmla="*/ 2739114 h 4876800"/>
                  <a:gd name="connsiteX126" fmla="*/ 4552950 w 4876800"/>
                  <a:gd name="connsiteY126" fmla="*/ 2262864 h 4876800"/>
                  <a:gd name="connsiteX127" fmla="*/ 4648200 w 4876800"/>
                  <a:gd name="connsiteY127" fmla="*/ 2358114 h 4876800"/>
                  <a:gd name="connsiteX128" fmla="*/ 4648200 w 4876800"/>
                  <a:gd name="connsiteY128" fmla="*/ 2453364 h 4876800"/>
                  <a:gd name="connsiteX129" fmla="*/ 4552950 w 4876800"/>
                  <a:gd name="connsiteY129" fmla="*/ 2548614 h 4876800"/>
                  <a:gd name="connsiteX130" fmla="*/ 4457700 w 4876800"/>
                  <a:gd name="connsiteY130" fmla="*/ 2453364 h 4876800"/>
                  <a:gd name="connsiteX131" fmla="*/ 4457700 w 4876800"/>
                  <a:gd name="connsiteY131" fmla="*/ 2358114 h 4876800"/>
                  <a:gd name="connsiteX132" fmla="*/ 4552950 w 4876800"/>
                  <a:gd name="connsiteY132" fmla="*/ 2262864 h 4876800"/>
                  <a:gd name="connsiteX133" fmla="*/ 323850 w 4876800"/>
                  <a:gd name="connsiteY133" fmla="*/ 2262864 h 4876800"/>
                  <a:gd name="connsiteX134" fmla="*/ 419100 w 4876800"/>
                  <a:gd name="connsiteY134" fmla="*/ 2358114 h 4876800"/>
                  <a:gd name="connsiteX135" fmla="*/ 419100 w 4876800"/>
                  <a:gd name="connsiteY135" fmla="*/ 2453364 h 4876800"/>
                  <a:gd name="connsiteX136" fmla="*/ 323850 w 4876800"/>
                  <a:gd name="connsiteY136" fmla="*/ 2548614 h 4876800"/>
                  <a:gd name="connsiteX137" fmla="*/ 228600 w 4876800"/>
                  <a:gd name="connsiteY137" fmla="*/ 2453364 h 4876800"/>
                  <a:gd name="connsiteX138" fmla="*/ 228600 w 4876800"/>
                  <a:gd name="connsiteY138" fmla="*/ 2358114 h 4876800"/>
                  <a:gd name="connsiteX139" fmla="*/ 323850 w 4876800"/>
                  <a:gd name="connsiteY139" fmla="*/ 2262864 h 4876800"/>
                  <a:gd name="connsiteX140" fmla="*/ 1449039 w 4876800"/>
                  <a:gd name="connsiteY140" fmla="*/ 2047875 h 4876800"/>
                  <a:gd name="connsiteX141" fmla="*/ 1516380 w 4876800"/>
                  <a:gd name="connsiteY141" fmla="*/ 2075783 h 4876800"/>
                  <a:gd name="connsiteX142" fmla="*/ 1544289 w 4876800"/>
                  <a:gd name="connsiteY142" fmla="*/ 2143125 h 4876800"/>
                  <a:gd name="connsiteX143" fmla="*/ 1516380 w 4876800"/>
                  <a:gd name="connsiteY143" fmla="*/ 2210467 h 4876800"/>
                  <a:gd name="connsiteX144" fmla="*/ 1449039 w 4876800"/>
                  <a:gd name="connsiteY144" fmla="*/ 2238375 h 4876800"/>
                  <a:gd name="connsiteX145" fmla="*/ 1381697 w 4876800"/>
                  <a:gd name="connsiteY145" fmla="*/ 2210467 h 4876800"/>
                  <a:gd name="connsiteX146" fmla="*/ 1353789 w 4876800"/>
                  <a:gd name="connsiteY146" fmla="*/ 2143125 h 4876800"/>
                  <a:gd name="connsiteX147" fmla="*/ 1381697 w 4876800"/>
                  <a:gd name="connsiteY147" fmla="*/ 2075783 h 4876800"/>
                  <a:gd name="connsiteX148" fmla="*/ 1449039 w 4876800"/>
                  <a:gd name="connsiteY148" fmla="*/ 2047875 h 4876800"/>
                  <a:gd name="connsiteX149" fmla="*/ 4552950 w 4876800"/>
                  <a:gd name="connsiteY149" fmla="*/ 1786614 h 4876800"/>
                  <a:gd name="connsiteX150" fmla="*/ 4648200 w 4876800"/>
                  <a:gd name="connsiteY150" fmla="*/ 1881864 h 4876800"/>
                  <a:gd name="connsiteX151" fmla="*/ 4648200 w 4876800"/>
                  <a:gd name="connsiteY151" fmla="*/ 1977114 h 4876800"/>
                  <a:gd name="connsiteX152" fmla="*/ 4552950 w 4876800"/>
                  <a:gd name="connsiteY152" fmla="*/ 2072364 h 4876800"/>
                  <a:gd name="connsiteX153" fmla="*/ 4457700 w 4876800"/>
                  <a:gd name="connsiteY153" fmla="*/ 1977114 h 4876800"/>
                  <a:gd name="connsiteX154" fmla="*/ 4457700 w 4876800"/>
                  <a:gd name="connsiteY154" fmla="*/ 1881864 h 4876800"/>
                  <a:gd name="connsiteX155" fmla="*/ 4552950 w 4876800"/>
                  <a:gd name="connsiteY155" fmla="*/ 1786614 h 4876800"/>
                  <a:gd name="connsiteX156" fmla="*/ 323850 w 4876800"/>
                  <a:gd name="connsiteY156" fmla="*/ 1786614 h 4876800"/>
                  <a:gd name="connsiteX157" fmla="*/ 419100 w 4876800"/>
                  <a:gd name="connsiteY157" fmla="*/ 1881864 h 4876800"/>
                  <a:gd name="connsiteX158" fmla="*/ 419100 w 4876800"/>
                  <a:gd name="connsiteY158" fmla="*/ 1977114 h 4876800"/>
                  <a:gd name="connsiteX159" fmla="*/ 323850 w 4876800"/>
                  <a:gd name="connsiteY159" fmla="*/ 2072364 h 4876800"/>
                  <a:gd name="connsiteX160" fmla="*/ 228600 w 4876800"/>
                  <a:gd name="connsiteY160" fmla="*/ 1977114 h 4876800"/>
                  <a:gd name="connsiteX161" fmla="*/ 228600 w 4876800"/>
                  <a:gd name="connsiteY161" fmla="*/ 1881864 h 4876800"/>
                  <a:gd name="connsiteX162" fmla="*/ 323850 w 4876800"/>
                  <a:gd name="connsiteY162" fmla="*/ 1786614 h 4876800"/>
                  <a:gd name="connsiteX163" fmla="*/ 2438391 w 4876800"/>
                  <a:gd name="connsiteY163" fmla="*/ 1624670 h 4876800"/>
                  <a:gd name="connsiteX164" fmla="*/ 3252131 w 4876800"/>
                  <a:gd name="connsiteY164" fmla="*/ 2438410 h 4876800"/>
                  <a:gd name="connsiteX165" fmla="*/ 2817533 w 4876800"/>
                  <a:gd name="connsiteY165" fmla="*/ 3158576 h 4876800"/>
                  <a:gd name="connsiteX166" fmla="*/ 2773185 w 4876800"/>
                  <a:gd name="connsiteY166" fmla="*/ 3169596 h 4876800"/>
                  <a:gd name="connsiteX167" fmla="*/ 2688851 w 4876800"/>
                  <a:gd name="connsiteY167" fmla="*/ 3118761 h 4876800"/>
                  <a:gd name="connsiteX168" fmla="*/ 2728665 w 4876800"/>
                  <a:gd name="connsiteY168" fmla="*/ 2990079 h 4876800"/>
                  <a:gd name="connsiteX169" fmla="*/ 3061631 w 4876800"/>
                  <a:gd name="connsiteY169" fmla="*/ 2438410 h 4876800"/>
                  <a:gd name="connsiteX170" fmla="*/ 2438391 w 4876800"/>
                  <a:gd name="connsiteY170" fmla="*/ 1815170 h 4876800"/>
                  <a:gd name="connsiteX171" fmla="*/ 2343141 w 4876800"/>
                  <a:gd name="connsiteY171" fmla="*/ 1719920 h 4876800"/>
                  <a:gd name="connsiteX172" fmla="*/ 2438391 w 4876800"/>
                  <a:gd name="connsiteY172" fmla="*/ 1624670 h 4876800"/>
                  <a:gd name="connsiteX173" fmla="*/ 4552950 w 4876800"/>
                  <a:gd name="connsiteY173" fmla="*/ 1310364 h 4876800"/>
                  <a:gd name="connsiteX174" fmla="*/ 4648200 w 4876800"/>
                  <a:gd name="connsiteY174" fmla="*/ 1405614 h 4876800"/>
                  <a:gd name="connsiteX175" fmla="*/ 4648200 w 4876800"/>
                  <a:gd name="connsiteY175" fmla="*/ 1500864 h 4876800"/>
                  <a:gd name="connsiteX176" fmla="*/ 4552950 w 4876800"/>
                  <a:gd name="connsiteY176" fmla="*/ 1596114 h 4876800"/>
                  <a:gd name="connsiteX177" fmla="*/ 4457700 w 4876800"/>
                  <a:gd name="connsiteY177" fmla="*/ 1500864 h 4876800"/>
                  <a:gd name="connsiteX178" fmla="*/ 4457700 w 4876800"/>
                  <a:gd name="connsiteY178" fmla="*/ 1405614 h 4876800"/>
                  <a:gd name="connsiteX179" fmla="*/ 4552950 w 4876800"/>
                  <a:gd name="connsiteY179" fmla="*/ 1310364 h 4876800"/>
                  <a:gd name="connsiteX180" fmla="*/ 323850 w 4876800"/>
                  <a:gd name="connsiteY180" fmla="*/ 1310364 h 4876800"/>
                  <a:gd name="connsiteX181" fmla="*/ 419100 w 4876800"/>
                  <a:gd name="connsiteY181" fmla="*/ 1405614 h 4876800"/>
                  <a:gd name="connsiteX182" fmla="*/ 419100 w 4876800"/>
                  <a:gd name="connsiteY182" fmla="*/ 1500864 h 4876800"/>
                  <a:gd name="connsiteX183" fmla="*/ 323850 w 4876800"/>
                  <a:gd name="connsiteY183" fmla="*/ 1596114 h 4876800"/>
                  <a:gd name="connsiteX184" fmla="*/ 228600 w 4876800"/>
                  <a:gd name="connsiteY184" fmla="*/ 1500864 h 4876800"/>
                  <a:gd name="connsiteX185" fmla="*/ 228600 w 4876800"/>
                  <a:gd name="connsiteY185" fmla="*/ 1405614 h 4876800"/>
                  <a:gd name="connsiteX186" fmla="*/ 323850 w 4876800"/>
                  <a:gd name="connsiteY186" fmla="*/ 1310364 h 4876800"/>
                  <a:gd name="connsiteX187" fmla="*/ 4552950 w 4876800"/>
                  <a:gd name="connsiteY187" fmla="*/ 914638 h 4876800"/>
                  <a:gd name="connsiteX188" fmla="*/ 4648200 w 4876800"/>
                  <a:gd name="connsiteY188" fmla="*/ 1009888 h 4876800"/>
                  <a:gd name="connsiteX189" fmla="*/ 4648200 w 4876800"/>
                  <a:gd name="connsiteY189" fmla="*/ 1024613 h 4876800"/>
                  <a:gd name="connsiteX190" fmla="*/ 4552950 w 4876800"/>
                  <a:gd name="connsiteY190" fmla="*/ 1119863 h 4876800"/>
                  <a:gd name="connsiteX191" fmla="*/ 4457700 w 4876800"/>
                  <a:gd name="connsiteY191" fmla="*/ 1024613 h 4876800"/>
                  <a:gd name="connsiteX192" fmla="*/ 4457700 w 4876800"/>
                  <a:gd name="connsiteY192" fmla="*/ 1009888 h 4876800"/>
                  <a:gd name="connsiteX193" fmla="*/ 4552950 w 4876800"/>
                  <a:gd name="connsiteY193" fmla="*/ 914638 h 4876800"/>
                  <a:gd name="connsiteX194" fmla="*/ 323850 w 4876800"/>
                  <a:gd name="connsiteY194" fmla="*/ 914638 h 4876800"/>
                  <a:gd name="connsiteX195" fmla="*/ 419100 w 4876800"/>
                  <a:gd name="connsiteY195" fmla="*/ 1009888 h 4876800"/>
                  <a:gd name="connsiteX196" fmla="*/ 419100 w 4876800"/>
                  <a:gd name="connsiteY196" fmla="*/ 1024613 h 4876800"/>
                  <a:gd name="connsiteX197" fmla="*/ 323850 w 4876800"/>
                  <a:gd name="connsiteY197" fmla="*/ 1119863 h 4876800"/>
                  <a:gd name="connsiteX198" fmla="*/ 228600 w 4876800"/>
                  <a:gd name="connsiteY198" fmla="*/ 1024613 h 4876800"/>
                  <a:gd name="connsiteX199" fmla="*/ 228600 w 4876800"/>
                  <a:gd name="connsiteY199" fmla="*/ 1009888 h 4876800"/>
                  <a:gd name="connsiteX200" fmla="*/ 323850 w 4876800"/>
                  <a:gd name="connsiteY200" fmla="*/ 914638 h 4876800"/>
                  <a:gd name="connsiteX201" fmla="*/ 1557870 w 4876800"/>
                  <a:gd name="connsiteY201" fmla="*/ 811225 h 4876800"/>
                  <a:gd name="connsiteX202" fmla="*/ 1544259 w 4876800"/>
                  <a:gd name="connsiteY202" fmla="*/ 824836 h 4876800"/>
                  <a:gd name="connsiteX203" fmla="*/ 1544259 w 4876800"/>
                  <a:gd name="connsiteY203" fmla="*/ 1208551 h 4876800"/>
                  <a:gd name="connsiteX204" fmla="*/ 1544259 w 4876800"/>
                  <a:gd name="connsiteY204" fmla="*/ 1208560 h 4876800"/>
                  <a:gd name="connsiteX205" fmla="*/ 1963369 w 4876800"/>
                  <a:gd name="connsiteY205" fmla="*/ 1208560 h 4876800"/>
                  <a:gd name="connsiteX206" fmla="*/ 1963369 w 4876800"/>
                  <a:gd name="connsiteY206" fmla="*/ 824836 h 4876800"/>
                  <a:gd name="connsiteX207" fmla="*/ 1949758 w 4876800"/>
                  <a:gd name="connsiteY207" fmla="*/ 811225 h 4876800"/>
                  <a:gd name="connsiteX208" fmla="*/ 2438400 w 4876800"/>
                  <a:gd name="connsiteY208" fmla="*/ 666693 h 4876800"/>
                  <a:gd name="connsiteX209" fmla="*/ 2736542 w 4876800"/>
                  <a:gd name="connsiteY209" fmla="*/ 666693 h 4876800"/>
                  <a:gd name="connsiteX210" fmla="*/ 2830611 w 4876800"/>
                  <a:gd name="connsiteY210" fmla="*/ 746960 h 4876800"/>
                  <a:gd name="connsiteX211" fmla="*/ 2868253 w 4876800"/>
                  <a:gd name="connsiteY211" fmla="*/ 983409 h 4876800"/>
                  <a:gd name="connsiteX212" fmla="*/ 3162290 w 4876800"/>
                  <a:gd name="connsiteY212" fmla="*/ 1105071 h 4876800"/>
                  <a:gd name="connsiteX213" fmla="*/ 3356000 w 4876800"/>
                  <a:gd name="connsiteY213" fmla="*/ 964359 h 4876800"/>
                  <a:gd name="connsiteX214" fmla="*/ 3479301 w 4876800"/>
                  <a:gd name="connsiteY214" fmla="*/ 974045 h 4876800"/>
                  <a:gd name="connsiteX215" fmla="*/ 3901973 w 4876800"/>
                  <a:gd name="connsiteY215" fmla="*/ 1396422 h 4876800"/>
                  <a:gd name="connsiteX216" fmla="*/ 3911746 w 4876800"/>
                  <a:gd name="connsiteY216" fmla="*/ 1519723 h 4876800"/>
                  <a:gd name="connsiteX217" fmla="*/ 3771109 w 4876800"/>
                  <a:gd name="connsiteY217" fmla="*/ 1713614 h 4876800"/>
                  <a:gd name="connsiteX218" fmla="*/ 3892944 w 4876800"/>
                  <a:gd name="connsiteY218" fmla="*/ 2007432 h 4876800"/>
                  <a:gd name="connsiteX219" fmla="*/ 4129516 w 4876800"/>
                  <a:gd name="connsiteY219" fmla="*/ 2044913 h 4876800"/>
                  <a:gd name="connsiteX220" fmla="*/ 4209888 w 4876800"/>
                  <a:gd name="connsiteY220" fmla="*/ 2138953 h 4876800"/>
                  <a:gd name="connsiteX221" fmla="*/ 4210136 w 4876800"/>
                  <a:gd name="connsiteY221" fmla="*/ 2736494 h 4876800"/>
                  <a:gd name="connsiteX222" fmla="*/ 4129859 w 4876800"/>
                  <a:gd name="connsiteY222" fmla="*/ 2830601 h 4876800"/>
                  <a:gd name="connsiteX223" fmla="*/ 3893420 w 4876800"/>
                  <a:gd name="connsiteY223" fmla="*/ 2868244 h 4876800"/>
                  <a:gd name="connsiteX224" fmla="*/ 3771747 w 4876800"/>
                  <a:gd name="connsiteY224" fmla="*/ 3162281 h 4876800"/>
                  <a:gd name="connsiteX225" fmla="*/ 3912470 w 4876800"/>
                  <a:gd name="connsiteY225" fmla="*/ 3355991 h 4876800"/>
                  <a:gd name="connsiteX226" fmla="*/ 3902773 w 4876800"/>
                  <a:gd name="connsiteY226" fmla="*/ 3479292 h 4876800"/>
                  <a:gd name="connsiteX227" fmla="*/ 3480397 w 4876800"/>
                  <a:gd name="connsiteY227" fmla="*/ 3901954 h 4876800"/>
                  <a:gd name="connsiteX228" fmla="*/ 3357105 w 4876800"/>
                  <a:gd name="connsiteY228" fmla="*/ 3911727 h 4876800"/>
                  <a:gd name="connsiteX229" fmla="*/ 3163214 w 4876800"/>
                  <a:gd name="connsiteY229" fmla="*/ 3771090 h 4876800"/>
                  <a:gd name="connsiteX230" fmla="*/ 2869387 w 4876800"/>
                  <a:gd name="connsiteY230" fmla="*/ 3892925 h 4876800"/>
                  <a:gd name="connsiteX231" fmla="*/ 2831897 w 4876800"/>
                  <a:gd name="connsiteY231" fmla="*/ 4129630 h 4876800"/>
                  <a:gd name="connsiteX232" fmla="*/ 2737818 w 4876800"/>
                  <a:gd name="connsiteY232" fmla="*/ 4209983 h 4876800"/>
                  <a:gd name="connsiteX233" fmla="*/ 2438400 w 4876800"/>
                  <a:gd name="connsiteY233" fmla="*/ 4209983 h 4876800"/>
                  <a:gd name="connsiteX234" fmla="*/ 2343150 w 4876800"/>
                  <a:gd name="connsiteY234" fmla="*/ 4114733 h 4876800"/>
                  <a:gd name="connsiteX235" fmla="*/ 2438400 w 4876800"/>
                  <a:gd name="connsiteY235" fmla="*/ 4019483 h 4876800"/>
                  <a:gd name="connsiteX236" fmla="*/ 2656465 w 4876800"/>
                  <a:gd name="connsiteY236" fmla="*/ 4019483 h 4876800"/>
                  <a:gd name="connsiteX237" fmla="*/ 2689574 w 4876800"/>
                  <a:gd name="connsiteY237" fmla="*/ 3810476 h 4876800"/>
                  <a:gd name="connsiteX238" fmla="*/ 2747172 w 4876800"/>
                  <a:gd name="connsiteY238" fmla="*/ 3737391 h 4876800"/>
                  <a:gd name="connsiteX239" fmla="*/ 3139488 w 4876800"/>
                  <a:gd name="connsiteY239" fmla="*/ 3574713 h 4876800"/>
                  <a:gd name="connsiteX240" fmla="*/ 3231889 w 4876800"/>
                  <a:gd name="connsiteY240" fmla="*/ 3585601 h 4876800"/>
                  <a:gd name="connsiteX241" fmla="*/ 3403130 w 4876800"/>
                  <a:gd name="connsiteY241" fmla="*/ 3709788 h 4876800"/>
                  <a:gd name="connsiteX242" fmla="*/ 3710540 w 4876800"/>
                  <a:gd name="connsiteY242" fmla="*/ 3402159 h 4876800"/>
                  <a:gd name="connsiteX243" fmla="*/ 3586277 w 4876800"/>
                  <a:gd name="connsiteY243" fmla="*/ 3231109 h 4876800"/>
                  <a:gd name="connsiteX244" fmla="*/ 3575332 w 4876800"/>
                  <a:gd name="connsiteY244" fmla="*/ 3138716 h 4876800"/>
                  <a:gd name="connsiteX245" fmla="*/ 3737772 w 4876800"/>
                  <a:gd name="connsiteY245" fmla="*/ 2746153 h 4876800"/>
                  <a:gd name="connsiteX246" fmla="*/ 3810809 w 4876800"/>
                  <a:gd name="connsiteY246" fmla="*/ 2688498 h 4876800"/>
                  <a:gd name="connsiteX247" fmla="*/ 4019597 w 4876800"/>
                  <a:gd name="connsiteY247" fmla="*/ 2655256 h 4876800"/>
                  <a:gd name="connsiteX248" fmla="*/ 4019416 w 4876800"/>
                  <a:gd name="connsiteY248" fmla="*/ 2220344 h 4876800"/>
                  <a:gd name="connsiteX249" fmla="*/ 3810495 w 4876800"/>
                  <a:gd name="connsiteY249" fmla="*/ 2187245 h 4876800"/>
                  <a:gd name="connsiteX250" fmla="*/ 3737410 w 4876800"/>
                  <a:gd name="connsiteY250" fmla="*/ 2129657 h 4876800"/>
                  <a:gd name="connsiteX251" fmla="*/ 3574723 w 4876800"/>
                  <a:gd name="connsiteY251" fmla="*/ 1737341 h 4876800"/>
                  <a:gd name="connsiteX252" fmla="*/ 3585610 w 4876800"/>
                  <a:gd name="connsiteY252" fmla="*/ 1644929 h 4876800"/>
                  <a:gd name="connsiteX253" fmla="*/ 3709806 w 4876800"/>
                  <a:gd name="connsiteY253" fmla="*/ 1473698 h 4876800"/>
                  <a:gd name="connsiteX254" fmla="*/ 3402177 w 4876800"/>
                  <a:gd name="connsiteY254" fmla="*/ 1166279 h 4876800"/>
                  <a:gd name="connsiteX255" fmla="*/ 3231118 w 4876800"/>
                  <a:gd name="connsiteY255" fmla="*/ 1290533 h 4876800"/>
                  <a:gd name="connsiteX256" fmla="*/ 3138725 w 4876800"/>
                  <a:gd name="connsiteY256" fmla="*/ 1301486 h 4876800"/>
                  <a:gd name="connsiteX257" fmla="*/ 2746162 w 4876800"/>
                  <a:gd name="connsiteY257" fmla="*/ 1139057 h 4876800"/>
                  <a:gd name="connsiteX258" fmla="*/ 2688507 w 4876800"/>
                  <a:gd name="connsiteY258" fmla="*/ 1066019 h 4876800"/>
                  <a:gd name="connsiteX259" fmla="*/ 2655265 w 4876800"/>
                  <a:gd name="connsiteY259" fmla="*/ 857193 h 4876800"/>
                  <a:gd name="connsiteX260" fmla="*/ 2438400 w 4876800"/>
                  <a:gd name="connsiteY260" fmla="*/ 857193 h 4876800"/>
                  <a:gd name="connsiteX261" fmla="*/ 2343150 w 4876800"/>
                  <a:gd name="connsiteY261" fmla="*/ 761943 h 4876800"/>
                  <a:gd name="connsiteX262" fmla="*/ 2438400 w 4876800"/>
                  <a:gd name="connsiteY262" fmla="*/ 666693 h 4876800"/>
                  <a:gd name="connsiteX263" fmla="*/ 1557861 w 4876800"/>
                  <a:gd name="connsiteY263" fmla="*/ 620725 h 4876800"/>
                  <a:gd name="connsiteX264" fmla="*/ 1949748 w 4876800"/>
                  <a:gd name="connsiteY264" fmla="*/ 620725 h 4876800"/>
                  <a:gd name="connsiteX265" fmla="*/ 2153850 w 4876800"/>
                  <a:gd name="connsiteY265" fmla="*/ 824836 h 4876800"/>
                  <a:gd name="connsiteX266" fmla="*/ 2153850 w 4876800"/>
                  <a:gd name="connsiteY266" fmla="*/ 3418056 h 4876800"/>
                  <a:gd name="connsiteX267" fmla="*/ 2145858 w 4876800"/>
                  <a:gd name="connsiteY267" fmla="*/ 3456232 h 4876800"/>
                  <a:gd name="connsiteX268" fmla="*/ 1841058 w 4876800"/>
                  <a:gd name="connsiteY268" fmla="*/ 4152919 h 4876800"/>
                  <a:gd name="connsiteX269" fmla="*/ 1753800 w 4876800"/>
                  <a:gd name="connsiteY269" fmla="*/ 4209992 h 4876800"/>
                  <a:gd name="connsiteX270" fmla="*/ 1666541 w 4876800"/>
                  <a:gd name="connsiteY270" fmla="*/ 4152919 h 4876800"/>
                  <a:gd name="connsiteX271" fmla="*/ 1361741 w 4876800"/>
                  <a:gd name="connsiteY271" fmla="*/ 3456232 h 4876800"/>
                  <a:gd name="connsiteX272" fmla="*/ 1353750 w 4876800"/>
                  <a:gd name="connsiteY272" fmla="*/ 3418056 h 4876800"/>
                  <a:gd name="connsiteX273" fmla="*/ 1353750 w 4876800"/>
                  <a:gd name="connsiteY273" fmla="*/ 2514600 h 4876800"/>
                  <a:gd name="connsiteX274" fmla="*/ 1449000 w 4876800"/>
                  <a:gd name="connsiteY274" fmla="*/ 2419350 h 4876800"/>
                  <a:gd name="connsiteX275" fmla="*/ 1544250 w 4876800"/>
                  <a:gd name="connsiteY275" fmla="*/ 2514600 h 4876800"/>
                  <a:gd name="connsiteX276" fmla="*/ 1544250 w 4876800"/>
                  <a:gd name="connsiteY276" fmla="*/ 3322806 h 4876800"/>
                  <a:gd name="connsiteX277" fmla="*/ 1963350 w 4876800"/>
                  <a:gd name="connsiteY277" fmla="*/ 3322806 h 4876800"/>
                  <a:gd name="connsiteX278" fmla="*/ 1963350 w 4876800"/>
                  <a:gd name="connsiteY278" fmla="*/ 1399060 h 4876800"/>
                  <a:gd name="connsiteX279" fmla="*/ 1544250 w 4876800"/>
                  <a:gd name="connsiteY279" fmla="*/ 1399060 h 4876800"/>
                  <a:gd name="connsiteX280" fmla="*/ 1544250 w 4876800"/>
                  <a:gd name="connsiteY280" fmla="*/ 1812931 h 4876800"/>
                  <a:gd name="connsiteX281" fmla="*/ 1449000 w 4876800"/>
                  <a:gd name="connsiteY281" fmla="*/ 1908181 h 4876800"/>
                  <a:gd name="connsiteX282" fmla="*/ 1353750 w 4876800"/>
                  <a:gd name="connsiteY282" fmla="*/ 1812931 h 4876800"/>
                  <a:gd name="connsiteX283" fmla="*/ 1353750 w 4876800"/>
                  <a:gd name="connsiteY283" fmla="*/ 824836 h 4876800"/>
                  <a:gd name="connsiteX284" fmla="*/ 1557861 w 4876800"/>
                  <a:gd name="connsiteY284" fmla="*/ 620725 h 4876800"/>
                  <a:gd name="connsiteX285" fmla="*/ 3859797 w 4876800"/>
                  <a:gd name="connsiteY285" fmla="*/ 236201 h 4876800"/>
                  <a:gd name="connsiteX286" fmla="*/ 3874513 w 4876800"/>
                  <a:gd name="connsiteY286" fmla="*/ 236201 h 4876800"/>
                  <a:gd name="connsiteX287" fmla="*/ 3969763 w 4876800"/>
                  <a:gd name="connsiteY287" fmla="*/ 331451 h 4876800"/>
                  <a:gd name="connsiteX288" fmla="*/ 3874513 w 4876800"/>
                  <a:gd name="connsiteY288" fmla="*/ 426701 h 4876800"/>
                  <a:gd name="connsiteX289" fmla="*/ 3859797 w 4876800"/>
                  <a:gd name="connsiteY289" fmla="*/ 426701 h 4876800"/>
                  <a:gd name="connsiteX290" fmla="*/ 3764547 w 4876800"/>
                  <a:gd name="connsiteY290" fmla="*/ 331451 h 4876800"/>
                  <a:gd name="connsiteX291" fmla="*/ 3859797 w 4876800"/>
                  <a:gd name="connsiteY291" fmla="*/ 236201 h 4876800"/>
                  <a:gd name="connsiteX292" fmla="*/ 3383547 w 4876800"/>
                  <a:gd name="connsiteY292" fmla="*/ 236201 h 4876800"/>
                  <a:gd name="connsiteX293" fmla="*/ 3478797 w 4876800"/>
                  <a:gd name="connsiteY293" fmla="*/ 236201 h 4876800"/>
                  <a:gd name="connsiteX294" fmla="*/ 3574047 w 4876800"/>
                  <a:gd name="connsiteY294" fmla="*/ 331451 h 4876800"/>
                  <a:gd name="connsiteX295" fmla="*/ 3478797 w 4876800"/>
                  <a:gd name="connsiteY295" fmla="*/ 426701 h 4876800"/>
                  <a:gd name="connsiteX296" fmla="*/ 3383547 w 4876800"/>
                  <a:gd name="connsiteY296" fmla="*/ 426701 h 4876800"/>
                  <a:gd name="connsiteX297" fmla="*/ 3288297 w 4876800"/>
                  <a:gd name="connsiteY297" fmla="*/ 331451 h 4876800"/>
                  <a:gd name="connsiteX298" fmla="*/ 3383547 w 4876800"/>
                  <a:gd name="connsiteY298" fmla="*/ 236201 h 4876800"/>
                  <a:gd name="connsiteX299" fmla="*/ 2907297 w 4876800"/>
                  <a:gd name="connsiteY299" fmla="*/ 236201 h 4876800"/>
                  <a:gd name="connsiteX300" fmla="*/ 3002547 w 4876800"/>
                  <a:gd name="connsiteY300" fmla="*/ 236201 h 4876800"/>
                  <a:gd name="connsiteX301" fmla="*/ 3097797 w 4876800"/>
                  <a:gd name="connsiteY301" fmla="*/ 331451 h 4876800"/>
                  <a:gd name="connsiteX302" fmla="*/ 3002547 w 4876800"/>
                  <a:gd name="connsiteY302" fmla="*/ 426701 h 4876800"/>
                  <a:gd name="connsiteX303" fmla="*/ 2907297 w 4876800"/>
                  <a:gd name="connsiteY303" fmla="*/ 426701 h 4876800"/>
                  <a:gd name="connsiteX304" fmla="*/ 2812047 w 4876800"/>
                  <a:gd name="connsiteY304" fmla="*/ 331451 h 4876800"/>
                  <a:gd name="connsiteX305" fmla="*/ 2907297 w 4876800"/>
                  <a:gd name="connsiteY305" fmla="*/ 236201 h 4876800"/>
                  <a:gd name="connsiteX306" fmla="*/ 2431047 w 4876800"/>
                  <a:gd name="connsiteY306" fmla="*/ 236201 h 4876800"/>
                  <a:gd name="connsiteX307" fmla="*/ 2526297 w 4876800"/>
                  <a:gd name="connsiteY307" fmla="*/ 236201 h 4876800"/>
                  <a:gd name="connsiteX308" fmla="*/ 2621547 w 4876800"/>
                  <a:gd name="connsiteY308" fmla="*/ 331451 h 4876800"/>
                  <a:gd name="connsiteX309" fmla="*/ 2526297 w 4876800"/>
                  <a:gd name="connsiteY309" fmla="*/ 426701 h 4876800"/>
                  <a:gd name="connsiteX310" fmla="*/ 2431047 w 4876800"/>
                  <a:gd name="connsiteY310" fmla="*/ 426701 h 4876800"/>
                  <a:gd name="connsiteX311" fmla="*/ 2335797 w 4876800"/>
                  <a:gd name="connsiteY311" fmla="*/ 331451 h 4876800"/>
                  <a:gd name="connsiteX312" fmla="*/ 2431047 w 4876800"/>
                  <a:gd name="connsiteY312" fmla="*/ 236201 h 4876800"/>
                  <a:gd name="connsiteX313" fmla="*/ 1954797 w 4876800"/>
                  <a:gd name="connsiteY313" fmla="*/ 236201 h 4876800"/>
                  <a:gd name="connsiteX314" fmla="*/ 2050047 w 4876800"/>
                  <a:gd name="connsiteY314" fmla="*/ 236201 h 4876800"/>
                  <a:gd name="connsiteX315" fmla="*/ 2145297 w 4876800"/>
                  <a:gd name="connsiteY315" fmla="*/ 331451 h 4876800"/>
                  <a:gd name="connsiteX316" fmla="*/ 2050047 w 4876800"/>
                  <a:gd name="connsiteY316" fmla="*/ 426701 h 4876800"/>
                  <a:gd name="connsiteX317" fmla="*/ 1954797 w 4876800"/>
                  <a:gd name="connsiteY317" fmla="*/ 426701 h 4876800"/>
                  <a:gd name="connsiteX318" fmla="*/ 1859547 w 4876800"/>
                  <a:gd name="connsiteY318" fmla="*/ 331451 h 4876800"/>
                  <a:gd name="connsiteX319" fmla="*/ 1954797 w 4876800"/>
                  <a:gd name="connsiteY319" fmla="*/ 236201 h 4876800"/>
                  <a:gd name="connsiteX320" fmla="*/ 1478547 w 4876800"/>
                  <a:gd name="connsiteY320" fmla="*/ 236201 h 4876800"/>
                  <a:gd name="connsiteX321" fmla="*/ 1573797 w 4876800"/>
                  <a:gd name="connsiteY321" fmla="*/ 236201 h 4876800"/>
                  <a:gd name="connsiteX322" fmla="*/ 1669047 w 4876800"/>
                  <a:gd name="connsiteY322" fmla="*/ 331451 h 4876800"/>
                  <a:gd name="connsiteX323" fmla="*/ 1573797 w 4876800"/>
                  <a:gd name="connsiteY323" fmla="*/ 426701 h 4876800"/>
                  <a:gd name="connsiteX324" fmla="*/ 1478547 w 4876800"/>
                  <a:gd name="connsiteY324" fmla="*/ 426701 h 4876800"/>
                  <a:gd name="connsiteX325" fmla="*/ 1383297 w 4876800"/>
                  <a:gd name="connsiteY325" fmla="*/ 331451 h 4876800"/>
                  <a:gd name="connsiteX326" fmla="*/ 1478547 w 4876800"/>
                  <a:gd name="connsiteY326" fmla="*/ 236201 h 4876800"/>
                  <a:gd name="connsiteX327" fmla="*/ 1002297 w 4876800"/>
                  <a:gd name="connsiteY327" fmla="*/ 236201 h 4876800"/>
                  <a:gd name="connsiteX328" fmla="*/ 1097547 w 4876800"/>
                  <a:gd name="connsiteY328" fmla="*/ 236201 h 4876800"/>
                  <a:gd name="connsiteX329" fmla="*/ 1192797 w 4876800"/>
                  <a:gd name="connsiteY329" fmla="*/ 331451 h 4876800"/>
                  <a:gd name="connsiteX330" fmla="*/ 1097547 w 4876800"/>
                  <a:gd name="connsiteY330" fmla="*/ 426701 h 4876800"/>
                  <a:gd name="connsiteX331" fmla="*/ 1002297 w 4876800"/>
                  <a:gd name="connsiteY331" fmla="*/ 426701 h 4876800"/>
                  <a:gd name="connsiteX332" fmla="*/ 907047 w 4876800"/>
                  <a:gd name="connsiteY332" fmla="*/ 331451 h 4876800"/>
                  <a:gd name="connsiteX333" fmla="*/ 1002297 w 4876800"/>
                  <a:gd name="connsiteY333" fmla="*/ 236201 h 4876800"/>
                  <a:gd name="connsiteX334" fmla="*/ 4419600 w 4876800"/>
                  <a:gd name="connsiteY334" fmla="*/ 190500 h 4876800"/>
                  <a:gd name="connsiteX335" fmla="*/ 4419600 w 4876800"/>
                  <a:gd name="connsiteY335" fmla="*/ 457200 h 4876800"/>
                  <a:gd name="connsiteX336" fmla="*/ 4686300 w 4876800"/>
                  <a:gd name="connsiteY336" fmla="*/ 457200 h 4876800"/>
                  <a:gd name="connsiteX337" fmla="*/ 4686300 w 4876800"/>
                  <a:gd name="connsiteY337" fmla="*/ 190500 h 4876800"/>
                  <a:gd name="connsiteX338" fmla="*/ 190500 w 4876800"/>
                  <a:gd name="connsiteY338" fmla="*/ 190500 h 4876800"/>
                  <a:gd name="connsiteX339" fmla="*/ 190500 w 4876800"/>
                  <a:gd name="connsiteY339" fmla="*/ 457200 h 4876800"/>
                  <a:gd name="connsiteX340" fmla="*/ 457200 w 4876800"/>
                  <a:gd name="connsiteY340" fmla="*/ 457200 h 4876800"/>
                  <a:gd name="connsiteX341" fmla="*/ 457200 w 4876800"/>
                  <a:gd name="connsiteY341" fmla="*/ 190500 h 4876800"/>
                  <a:gd name="connsiteX342" fmla="*/ 4324350 w 4876800"/>
                  <a:gd name="connsiteY342" fmla="*/ 0 h 4876800"/>
                  <a:gd name="connsiteX343" fmla="*/ 4781550 w 4876800"/>
                  <a:gd name="connsiteY343" fmla="*/ 0 h 4876800"/>
                  <a:gd name="connsiteX344" fmla="*/ 4876800 w 4876800"/>
                  <a:gd name="connsiteY344" fmla="*/ 95250 h 4876800"/>
                  <a:gd name="connsiteX345" fmla="*/ 4876800 w 4876800"/>
                  <a:gd name="connsiteY345" fmla="*/ 552450 h 4876800"/>
                  <a:gd name="connsiteX346" fmla="*/ 4781550 w 4876800"/>
                  <a:gd name="connsiteY346" fmla="*/ 647700 h 4876800"/>
                  <a:gd name="connsiteX347" fmla="*/ 4324350 w 4876800"/>
                  <a:gd name="connsiteY347" fmla="*/ 647700 h 4876800"/>
                  <a:gd name="connsiteX348" fmla="*/ 4229100 w 4876800"/>
                  <a:gd name="connsiteY348" fmla="*/ 552450 h 4876800"/>
                  <a:gd name="connsiteX349" fmla="*/ 4229100 w 4876800"/>
                  <a:gd name="connsiteY349" fmla="*/ 95250 h 4876800"/>
                  <a:gd name="connsiteX350" fmla="*/ 4324350 w 4876800"/>
                  <a:gd name="connsiteY350" fmla="*/ 0 h 4876800"/>
                  <a:gd name="connsiteX351" fmla="*/ 95250 w 4876800"/>
                  <a:gd name="connsiteY351" fmla="*/ 0 h 4876800"/>
                  <a:gd name="connsiteX352" fmla="*/ 552450 w 4876800"/>
                  <a:gd name="connsiteY352" fmla="*/ 0 h 4876800"/>
                  <a:gd name="connsiteX353" fmla="*/ 647700 w 4876800"/>
                  <a:gd name="connsiteY353" fmla="*/ 95250 h 4876800"/>
                  <a:gd name="connsiteX354" fmla="*/ 647700 w 4876800"/>
                  <a:gd name="connsiteY354" fmla="*/ 552450 h 4876800"/>
                  <a:gd name="connsiteX355" fmla="*/ 552450 w 4876800"/>
                  <a:gd name="connsiteY355" fmla="*/ 647700 h 4876800"/>
                  <a:gd name="connsiteX356" fmla="*/ 95250 w 4876800"/>
                  <a:gd name="connsiteY356" fmla="*/ 647700 h 4876800"/>
                  <a:gd name="connsiteX357" fmla="*/ 0 w 4876800"/>
                  <a:gd name="connsiteY357" fmla="*/ 552450 h 4876800"/>
                  <a:gd name="connsiteX358" fmla="*/ 0 w 4876800"/>
                  <a:gd name="connsiteY358" fmla="*/ 95250 h 4876800"/>
                  <a:gd name="connsiteX359" fmla="*/ 95250 w 4876800"/>
                  <a:gd name="connsiteY359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</a:cxnLst>
                <a:rect l="l" t="t" r="r" b="b"/>
                <a:pathLst>
                  <a:path w="4876800" h="4876800">
                    <a:moveTo>
                      <a:pt x="3859787" y="4465301"/>
                    </a:moveTo>
                    <a:lnTo>
                      <a:pt x="3874503" y="4465301"/>
                    </a:lnTo>
                    <a:cubicBezTo>
                      <a:pt x="3927110" y="4465301"/>
                      <a:pt x="3969753" y="4507954"/>
                      <a:pt x="3969753" y="4560551"/>
                    </a:cubicBezTo>
                    <a:cubicBezTo>
                      <a:pt x="3969753" y="4613148"/>
                      <a:pt x="3927100" y="4655801"/>
                      <a:pt x="3874503" y="4655801"/>
                    </a:cubicBezTo>
                    <a:lnTo>
                      <a:pt x="3859787" y="4655801"/>
                    </a:lnTo>
                    <a:cubicBezTo>
                      <a:pt x="3807190" y="4655801"/>
                      <a:pt x="3764537" y="4613148"/>
                      <a:pt x="3764537" y="4560551"/>
                    </a:cubicBezTo>
                    <a:cubicBezTo>
                      <a:pt x="3764537" y="4507954"/>
                      <a:pt x="3807190" y="4465301"/>
                      <a:pt x="3859787" y="4465301"/>
                    </a:cubicBezTo>
                    <a:close/>
                    <a:moveTo>
                      <a:pt x="3383547" y="4465301"/>
                    </a:moveTo>
                    <a:lnTo>
                      <a:pt x="3478797" y="4465301"/>
                    </a:lnTo>
                    <a:cubicBezTo>
                      <a:pt x="3531394" y="4465301"/>
                      <a:pt x="3574047" y="4507954"/>
                      <a:pt x="3574047" y="4560551"/>
                    </a:cubicBezTo>
                    <a:cubicBezTo>
                      <a:pt x="3574047" y="4613148"/>
                      <a:pt x="3531394" y="4655801"/>
                      <a:pt x="3478797" y="4655801"/>
                    </a:cubicBezTo>
                    <a:lnTo>
                      <a:pt x="3383547" y="4655801"/>
                    </a:lnTo>
                    <a:cubicBezTo>
                      <a:pt x="3330950" y="4655801"/>
                      <a:pt x="3288297" y="4613148"/>
                      <a:pt x="3288297" y="4560551"/>
                    </a:cubicBezTo>
                    <a:cubicBezTo>
                      <a:pt x="3288297" y="4507954"/>
                      <a:pt x="3330950" y="4465301"/>
                      <a:pt x="3383547" y="4465301"/>
                    </a:cubicBezTo>
                    <a:close/>
                    <a:moveTo>
                      <a:pt x="2907297" y="4465301"/>
                    </a:moveTo>
                    <a:lnTo>
                      <a:pt x="3002547" y="4465301"/>
                    </a:lnTo>
                    <a:cubicBezTo>
                      <a:pt x="3055144" y="4465301"/>
                      <a:pt x="3097797" y="4507954"/>
                      <a:pt x="3097797" y="4560551"/>
                    </a:cubicBezTo>
                    <a:cubicBezTo>
                      <a:pt x="3097797" y="4613148"/>
                      <a:pt x="3055144" y="4655801"/>
                      <a:pt x="3002547" y="4655801"/>
                    </a:cubicBezTo>
                    <a:lnTo>
                      <a:pt x="2907297" y="4655801"/>
                    </a:lnTo>
                    <a:cubicBezTo>
                      <a:pt x="2854700" y="4655801"/>
                      <a:pt x="2812047" y="4613148"/>
                      <a:pt x="2812047" y="4560551"/>
                    </a:cubicBezTo>
                    <a:cubicBezTo>
                      <a:pt x="2812047" y="4507954"/>
                      <a:pt x="2854700" y="4465301"/>
                      <a:pt x="2907297" y="4465301"/>
                    </a:cubicBezTo>
                    <a:close/>
                    <a:moveTo>
                      <a:pt x="2431047" y="4465301"/>
                    </a:moveTo>
                    <a:lnTo>
                      <a:pt x="2526297" y="4465301"/>
                    </a:lnTo>
                    <a:cubicBezTo>
                      <a:pt x="2578894" y="4465301"/>
                      <a:pt x="2621547" y="4507954"/>
                      <a:pt x="2621547" y="4560551"/>
                    </a:cubicBezTo>
                    <a:cubicBezTo>
                      <a:pt x="2621547" y="4613148"/>
                      <a:pt x="2578894" y="4655801"/>
                      <a:pt x="2526297" y="4655801"/>
                    </a:cubicBezTo>
                    <a:lnTo>
                      <a:pt x="2431047" y="4655801"/>
                    </a:lnTo>
                    <a:cubicBezTo>
                      <a:pt x="2378450" y="4655801"/>
                      <a:pt x="2335797" y="4613148"/>
                      <a:pt x="2335797" y="4560551"/>
                    </a:cubicBezTo>
                    <a:cubicBezTo>
                      <a:pt x="2335797" y="4507954"/>
                      <a:pt x="2378450" y="4465301"/>
                      <a:pt x="2431047" y="4465301"/>
                    </a:cubicBezTo>
                    <a:close/>
                    <a:moveTo>
                      <a:pt x="1954797" y="4465301"/>
                    </a:moveTo>
                    <a:lnTo>
                      <a:pt x="2050047" y="4465301"/>
                    </a:lnTo>
                    <a:cubicBezTo>
                      <a:pt x="2102644" y="4465301"/>
                      <a:pt x="2145297" y="4507954"/>
                      <a:pt x="2145297" y="4560551"/>
                    </a:cubicBezTo>
                    <a:cubicBezTo>
                      <a:pt x="2145297" y="4613148"/>
                      <a:pt x="2102644" y="4655801"/>
                      <a:pt x="2050047" y="4655801"/>
                    </a:cubicBezTo>
                    <a:lnTo>
                      <a:pt x="1954797" y="4655801"/>
                    </a:lnTo>
                    <a:cubicBezTo>
                      <a:pt x="1902200" y="4655801"/>
                      <a:pt x="1859547" y="4613148"/>
                      <a:pt x="1859547" y="4560551"/>
                    </a:cubicBezTo>
                    <a:cubicBezTo>
                      <a:pt x="1859547" y="4507954"/>
                      <a:pt x="1902200" y="4465301"/>
                      <a:pt x="1954797" y="4465301"/>
                    </a:cubicBezTo>
                    <a:close/>
                    <a:moveTo>
                      <a:pt x="1478547" y="4465301"/>
                    </a:moveTo>
                    <a:lnTo>
                      <a:pt x="1573797" y="4465301"/>
                    </a:lnTo>
                    <a:cubicBezTo>
                      <a:pt x="1626394" y="4465301"/>
                      <a:pt x="1669047" y="4507954"/>
                      <a:pt x="1669047" y="4560551"/>
                    </a:cubicBezTo>
                    <a:cubicBezTo>
                      <a:pt x="1669047" y="4613148"/>
                      <a:pt x="1626394" y="4655801"/>
                      <a:pt x="1573797" y="4655801"/>
                    </a:cubicBezTo>
                    <a:lnTo>
                      <a:pt x="1478547" y="4655801"/>
                    </a:lnTo>
                    <a:cubicBezTo>
                      <a:pt x="1425950" y="4655801"/>
                      <a:pt x="1383297" y="4613148"/>
                      <a:pt x="1383297" y="4560551"/>
                    </a:cubicBezTo>
                    <a:cubicBezTo>
                      <a:pt x="1383297" y="4507954"/>
                      <a:pt x="1425950" y="4465301"/>
                      <a:pt x="1478547" y="4465301"/>
                    </a:cubicBezTo>
                    <a:close/>
                    <a:moveTo>
                      <a:pt x="1002297" y="4465301"/>
                    </a:moveTo>
                    <a:lnTo>
                      <a:pt x="1097547" y="4465301"/>
                    </a:lnTo>
                    <a:cubicBezTo>
                      <a:pt x="1150144" y="4465301"/>
                      <a:pt x="1192797" y="4507954"/>
                      <a:pt x="1192797" y="4560551"/>
                    </a:cubicBezTo>
                    <a:cubicBezTo>
                      <a:pt x="1192797" y="4613148"/>
                      <a:pt x="1150144" y="4655801"/>
                      <a:pt x="1097547" y="4655801"/>
                    </a:cubicBezTo>
                    <a:lnTo>
                      <a:pt x="1002297" y="4655801"/>
                    </a:lnTo>
                    <a:cubicBezTo>
                      <a:pt x="949700" y="4655801"/>
                      <a:pt x="907047" y="4613148"/>
                      <a:pt x="907047" y="4560551"/>
                    </a:cubicBezTo>
                    <a:cubicBezTo>
                      <a:pt x="907047" y="4507954"/>
                      <a:pt x="949700" y="4465301"/>
                      <a:pt x="1002297" y="4465301"/>
                    </a:cubicBezTo>
                    <a:close/>
                    <a:moveTo>
                      <a:pt x="4419600" y="4419600"/>
                    </a:moveTo>
                    <a:lnTo>
                      <a:pt x="4419600" y="4686300"/>
                    </a:lnTo>
                    <a:lnTo>
                      <a:pt x="4686300" y="4686300"/>
                    </a:lnTo>
                    <a:lnTo>
                      <a:pt x="4686300" y="4419600"/>
                    </a:lnTo>
                    <a:close/>
                    <a:moveTo>
                      <a:pt x="190500" y="4419600"/>
                    </a:moveTo>
                    <a:lnTo>
                      <a:pt x="190500" y="4686300"/>
                    </a:lnTo>
                    <a:lnTo>
                      <a:pt x="457200" y="4686300"/>
                    </a:lnTo>
                    <a:lnTo>
                      <a:pt x="457200" y="4419600"/>
                    </a:lnTo>
                    <a:close/>
                    <a:moveTo>
                      <a:pt x="4324350" y="4229100"/>
                    </a:moveTo>
                    <a:lnTo>
                      <a:pt x="4781550" y="4229100"/>
                    </a:lnTo>
                    <a:cubicBezTo>
                      <a:pt x="4834147" y="4229100"/>
                      <a:pt x="4876800" y="4271753"/>
                      <a:pt x="4876800" y="4324350"/>
                    </a:cubicBezTo>
                    <a:lnTo>
                      <a:pt x="4876800" y="4781550"/>
                    </a:lnTo>
                    <a:cubicBezTo>
                      <a:pt x="4876800" y="4834147"/>
                      <a:pt x="4834147" y="4876800"/>
                      <a:pt x="4781550" y="4876800"/>
                    </a:cubicBezTo>
                    <a:lnTo>
                      <a:pt x="4324350" y="4876800"/>
                    </a:lnTo>
                    <a:cubicBezTo>
                      <a:pt x="4271753" y="4876800"/>
                      <a:pt x="4229100" y="4834147"/>
                      <a:pt x="4229100" y="4781550"/>
                    </a:cubicBezTo>
                    <a:lnTo>
                      <a:pt x="4229100" y="4324350"/>
                    </a:lnTo>
                    <a:cubicBezTo>
                      <a:pt x="4229100" y="4271753"/>
                      <a:pt x="4271753" y="4229100"/>
                      <a:pt x="4324350" y="4229100"/>
                    </a:cubicBezTo>
                    <a:close/>
                    <a:moveTo>
                      <a:pt x="95250" y="4229100"/>
                    </a:moveTo>
                    <a:lnTo>
                      <a:pt x="552450" y="4229100"/>
                    </a:lnTo>
                    <a:cubicBezTo>
                      <a:pt x="605047" y="4229100"/>
                      <a:pt x="647700" y="4271753"/>
                      <a:pt x="647700" y="4324350"/>
                    </a:cubicBezTo>
                    <a:lnTo>
                      <a:pt x="647700" y="4781550"/>
                    </a:lnTo>
                    <a:cubicBezTo>
                      <a:pt x="647700" y="4834147"/>
                      <a:pt x="605047" y="4876800"/>
                      <a:pt x="552450" y="4876800"/>
                    </a:cubicBezTo>
                    <a:lnTo>
                      <a:pt x="95250" y="4876800"/>
                    </a:lnTo>
                    <a:cubicBezTo>
                      <a:pt x="42653" y="4876800"/>
                      <a:pt x="0" y="4834147"/>
                      <a:pt x="0" y="4781550"/>
                    </a:cubicBezTo>
                    <a:lnTo>
                      <a:pt x="0" y="4324350"/>
                    </a:lnTo>
                    <a:cubicBezTo>
                      <a:pt x="0" y="4271753"/>
                      <a:pt x="42653" y="4229100"/>
                      <a:pt x="95250" y="4229100"/>
                    </a:cubicBezTo>
                    <a:close/>
                    <a:moveTo>
                      <a:pt x="4552950" y="3691614"/>
                    </a:moveTo>
                    <a:cubicBezTo>
                      <a:pt x="4605547" y="3691614"/>
                      <a:pt x="4648200" y="3734267"/>
                      <a:pt x="4648200" y="3786864"/>
                    </a:cubicBezTo>
                    <a:lnTo>
                      <a:pt x="4648200" y="3882114"/>
                    </a:lnTo>
                    <a:cubicBezTo>
                      <a:pt x="4648200" y="3934711"/>
                      <a:pt x="4605547" y="3977364"/>
                      <a:pt x="4552950" y="3977364"/>
                    </a:cubicBezTo>
                    <a:cubicBezTo>
                      <a:pt x="4500353" y="3977364"/>
                      <a:pt x="4457700" y="3934711"/>
                      <a:pt x="4457700" y="3882114"/>
                    </a:cubicBezTo>
                    <a:lnTo>
                      <a:pt x="4457700" y="3786864"/>
                    </a:lnTo>
                    <a:cubicBezTo>
                      <a:pt x="4457700" y="3734267"/>
                      <a:pt x="4500353" y="3691614"/>
                      <a:pt x="4552950" y="3691614"/>
                    </a:cubicBezTo>
                    <a:close/>
                    <a:moveTo>
                      <a:pt x="323850" y="3691614"/>
                    </a:moveTo>
                    <a:cubicBezTo>
                      <a:pt x="376447" y="3691614"/>
                      <a:pt x="419100" y="3734267"/>
                      <a:pt x="419100" y="3786864"/>
                    </a:cubicBezTo>
                    <a:lnTo>
                      <a:pt x="419100" y="3882114"/>
                    </a:lnTo>
                    <a:cubicBezTo>
                      <a:pt x="419100" y="3934711"/>
                      <a:pt x="376447" y="3977364"/>
                      <a:pt x="323850" y="3977364"/>
                    </a:cubicBezTo>
                    <a:cubicBezTo>
                      <a:pt x="271253" y="3977364"/>
                      <a:pt x="228600" y="3934711"/>
                      <a:pt x="228600" y="3882114"/>
                    </a:cubicBezTo>
                    <a:lnTo>
                      <a:pt x="228600" y="3786864"/>
                    </a:lnTo>
                    <a:cubicBezTo>
                      <a:pt x="228600" y="3734267"/>
                      <a:pt x="271253" y="3691614"/>
                      <a:pt x="323850" y="3691614"/>
                    </a:cubicBezTo>
                    <a:close/>
                    <a:moveTo>
                      <a:pt x="1594647" y="3513306"/>
                    </a:moveTo>
                    <a:lnTo>
                      <a:pt x="1753809" y="3877094"/>
                    </a:lnTo>
                    <a:lnTo>
                      <a:pt x="1912962" y="3513306"/>
                    </a:lnTo>
                    <a:close/>
                    <a:moveTo>
                      <a:pt x="4552950" y="3215364"/>
                    </a:moveTo>
                    <a:cubicBezTo>
                      <a:pt x="4605547" y="3215364"/>
                      <a:pt x="4648200" y="3258017"/>
                      <a:pt x="4648200" y="3310614"/>
                    </a:cubicBezTo>
                    <a:lnTo>
                      <a:pt x="4648200" y="3405864"/>
                    </a:lnTo>
                    <a:cubicBezTo>
                      <a:pt x="4648200" y="3458461"/>
                      <a:pt x="4605547" y="3501114"/>
                      <a:pt x="4552950" y="3501114"/>
                    </a:cubicBezTo>
                    <a:cubicBezTo>
                      <a:pt x="4500353" y="3501114"/>
                      <a:pt x="4457700" y="3458461"/>
                      <a:pt x="4457700" y="3405864"/>
                    </a:cubicBezTo>
                    <a:lnTo>
                      <a:pt x="4457700" y="3310614"/>
                    </a:lnTo>
                    <a:cubicBezTo>
                      <a:pt x="4457700" y="3258017"/>
                      <a:pt x="4500353" y="3215364"/>
                      <a:pt x="4552950" y="3215364"/>
                    </a:cubicBezTo>
                    <a:close/>
                    <a:moveTo>
                      <a:pt x="323850" y="3215364"/>
                    </a:moveTo>
                    <a:cubicBezTo>
                      <a:pt x="376447" y="3215364"/>
                      <a:pt x="419100" y="3258017"/>
                      <a:pt x="419100" y="3310614"/>
                    </a:cubicBezTo>
                    <a:lnTo>
                      <a:pt x="419100" y="3405864"/>
                    </a:lnTo>
                    <a:cubicBezTo>
                      <a:pt x="419100" y="3458461"/>
                      <a:pt x="376447" y="3501114"/>
                      <a:pt x="323850" y="3501114"/>
                    </a:cubicBezTo>
                    <a:cubicBezTo>
                      <a:pt x="271253" y="3501114"/>
                      <a:pt x="228600" y="3458461"/>
                      <a:pt x="228600" y="3405864"/>
                    </a:cubicBezTo>
                    <a:lnTo>
                      <a:pt x="228600" y="3310614"/>
                    </a:lnTo>
                    <a:cubicBezTo>
                      <a:pt x="228600" y="3258017"/>
                      <a:pt x="271253" y="3215364"/>
                      <a:pt x="323850" y="3215364"/>
                    </a:cubicBezTo>
                    <a:close/>
                    <a:moveTo>
                      <a:pt x="2437524" y="3061639"/>
                    </a:moveTo>
                    <a:cubicBezTo>
                      <a:pt x="2489054" y="3061039"/>
                      <a:pt x="2532317" y="3101340"/>
                      <a:pt x="2534308" y="3153213"/>
                    </a:cubicBezTo>
                    <a:cubicBezTo>
                      <a:pt x="2536337" y="3205791"/>
                      <a:pt x="2495369" y="3250034"/>
                      <a:pt x="2442801" y="3252054"/>
                    </a:cubicBezTo>
                    <a:cubicBezTo>
                      <a:pt x="2441572" y="3252101"/>
                      <a:pt x="2439610" y="3252139"/>
                      <a:pt x="2438391" y="3252139"/>
                    </a:cubicBezTo>
                    <a:cubicBezTo>
                      <a:pt x="2385794" y="3252139"/>
                      <a:pt x="2343141" y="3209486"/>
                      <a:pt x="2343141" y="3156889"/>
                    </a:cubicBezTo>
                    <a:cubicBezTo>
                      <a:pt x="2343141" y="3104568"/>
                      <a:pt x="2385318" y="3062097"/>
                      <a:pt x="2437524" y="3061639"/>
                    </a:cubicBezTo>
                    <a:close/>
                    <a:moveTo>
                      <a:pt x="4552950" y="2739114"/>
                    </a:moveTo>
                    <a:cubicBezTo>
                      <a:pt x="4605547" y="2739114"/>
                      <a:pt x="4648200" y="2781767"/>
                      <a:pt x="4648200" y="2834364"/>
                    </a:cubicBezTo>
                    <a:lnTo>
                      <a:pt x="4648200" y="2929614"/>
                    </a:lnTo>
                    <a:cubicBezTo>
                      <a:pt x="4648200" y="2982211"/>
                      <a:pt x="4605547" y="3024864"/>
                      <a:pt x="4552950" y="3024864"/>
                    </a:cubicBezTo>
                    <a:cubicBezTo>
                      <a:pt x="4500353" y="3024864"/>
                      <a:pt x="4457700" y="2982211"/>
                      <a:pt x="4457700" y="2929614"/>
                    </a:cubicBezTo>
                    <a:lnTo>
                      <a:pt x="4457700" y="2834364"/>
                    </a:lnTo>
                    <a:cubicBezTo>
                      <a:pt x="4457700" y="2781767"/>
                      <a:pt x="4500353" y="2739114"/>
                      <a:pt x="4552950" y="2739114"/>
                    </a:cubicBezTo>
                    <a:close/>
                    <a:moveTo>
                      <a:pt x="323850" y="2739114"/>
                    </a:moveTo>
                    <a:cubicBezTo>
                      <a:pt x="376447" y="2739114"/>
                      <a:pt x="419100" y="2781767"/>
                      <a:pt x="419100" y="2834364"/>
                    </a:cubicBezTo>
                    <a:lnTo>
                      <a:pt x="419100" y="2929614"/>
                    </a:lnTo>
                    <a:cubicBezTo>
                      <a:pt x="419100" y="2982211"/>
                      <a:pt x="376447" y="3024864"/>
                      <a:pt x="323850" y="3024864"/>
                    </a:cubicBezTo>
                    <a:cubicBezTo>
                      <a:pt x="271253" y="3024864"/>
                      <a:pt x="228600" y="2982211"/>
                      <a:pt x="228600" y="2929614"/>
                    </a:cubicBezTo>
                    <a:lnTo>
                      <a:pt x="228600" y="2834364"/>
                    </a:lnTo>
                    <a:cubicBezTo>
                      <a:pt x="228600" y="2781767"/>
                      <a:pt x="271253" y="2739114"/>
                      <a:pt x="323850" y="2739114"/>
                    </a:cubicBezTo>
                    <a:close/>
                    <a:moveTo>
                      <a:pt x="4552950" y="2262864"/>
                    </a:moveTo>
                    <a:cubicBezTo>
                      <a:pt x="4605547" y="2262864"/>
                      <a:pt x="4648200" y="2305507"/>
                      <a:pt x="4648200" y="2358114"/>
                    </a:cubicBezTo>
                    <a:lnTo>
                      <a:pt x="4648200" y="2453364"/>
                    </a:lnTo>
                    <a:cubicBezTo>
                      <a:pt x="4648200" y="2505961"/>
                      <a:pt x="4605547" y="2548614"/>
                      <a:pt x="4552950" y="2548614"/>
                    </a:cubicBezTo>
                    <a:cubicBezTo>
                      <a:pt x="4500353" y="2548614"/>
                      <a:pt x="4457700" y="2505961"/>
                      <a:pt x="4457700" y="2453364"/>
                    </a:cubicBezTo>
                    <a:lnTo>
                      <a:pt x="4457700" y="2358114"/>
                    </a:lnTo>
                    <a:cubicBezTo>
                      <a:pt x="4457700" y="2305507"/>
                      <a:pt x="4500353" y="2262864"/>
                      <a:pt x="4552950" y="2262864"/>
                    </a:cubicBezTo>
                    <a:close/>
                    <a:moveTo>
                      <a:pt x="323850" y="2262864"/>
                    </a:moveTo>
                    <a:cubicBezTo>
                      <a:pt x="376447" y="2262864"/>
                      <a:pt x="419100" y="2305507"/>
                      <a:pt x="419100" y="2358114"/>
                    </a:cubicBezTo>
                    <a:lnTo>
                      <a:pt x="419100" y="2453364"/>
                    </a:lnTo>
                    <a:cubicBezTo>
                      <a:pt x="419100" y="2505961"/>
                      <a:pt x="376447" y="2548614"/>
                      <a:pt x="323850" y="2548614"/>
                    </a:cubicBezTo>
                    <a:cubicBezTo>
                      <a:pt x="271253" y="2548614"/>
                      <a:pt x="228600" y="2505961"/>
                      <a:pt x="228600" y="2453364"/>
                    </a:cubicBezTo>
                    <a:lnTo>
                      <a:pt x="228600" y="2358114"/>
                    </a:lnTo>
                    <a:cubicBezTo>
                      <a:pt x="228600" y="2305507"/>
                      <a:pt x="271253" y="2262864"/>
                      <a:pt x="323850" y="2262864"/>
                    </a:cubicBezTo>
                    <a:close/>
                    <a:moveTo>
                      <a:pt x="1449039" y="2047875"/>
                    </a:moveTo>
                    <a:cubicBezTo>
                      <a:pt x="1474089" y="2047875"/>
                      <a:pt x="1498664" y="2058067"/>
                      <a:pt x="1516380" y="2075783"/>
                    </a:cubicBezTo>
                    <a:cubicBezTo>
                      <a:pt x="1534097" y="2093499"/>
                      <a:pt x="1544289" y="2118074"/>
                      <a:pt x="1544289" y="2143125"/>
                    </a:cubicBezTo>
                    <a:cubicBezTo>
                      <a:pt x="1544289" y="2168176"/>
                      <a:pt x="1534087" y="2192750"/>
                      <a:pt x="1516380" y="2210467"/>
                    </a:cubicBezTo>
                    <a:cubicBezTo>
                      <a:pt x="1498664" y="2228183"/>
                      <a:pt x="1474089" y="2238375"/>
                      <a:pt x="1449039" y="2238375"/>
                    </a:cubicBezTo>
                    <a:cubicBezTo>
                      <a:pt x="1423893" y="2238375"/>
                      <a:pt x="1399413" y="2228183"/>
                      <a:pt x="1381697" y="2210467"/>
                    </a:cubicBezTo>
                    <a:cubicBezTo>
                      <a:pt x="1363885" y="2192750"/>
                      <a:pt x="1353789" y="2168176"/>
                      <a:pt x="1353789" y="2143125"/>
                    </a:cubicBezTo>
                    <a:cubicBezTo>
                      <a:pt x="1353789" y="2117979"/>
                      <a:pt x="1363885" y="2093499"/>
                      <a:pt x="1381697" y="2075783"/>
                    </a:cubicBezTo>
                    <a:cubicBezTo>
                      <a:pt x="1399413" y="2058067"/>
                      <a:pt x="1423893" y="2047875"/>
                      <a:pt x="1449039" y="2047875"/>
                    </a:cubicBezTo>
                    <a:close/>
                    <a:moveTo>
                      <a:pt x="4552950" y="1786614"/>
                    </a:moveTo>
                    <a:cubicBezTo>
                      <a:pt x="4605547" y="1786614"/>
                      <a:pt x="4648200" y="1829257"/>
                      <a:pt x="4648200" y="1881864"/>
                    </a:cubicBezTo>
                    <a:lnTo>
                      <a:pt x="4648200" y="1977114"/>
                    </a:lnTo>
                    <a:cubicBezTo>
                      <a:pt x="4648200" y="2029720"/>
                      <a:pt x="4605547" y="2072364"/>
                      <a:pt x="4552950" y="2072364"/>
                    </a:cubicBezTo>
                    <a:cubicBezTo>
                      <a:pt x="4500353" y="2072364"/>
                      <a:pt x="4457700" y="2029720"/>
                      <a:pt x="4457700" y="1977114"/>
                    </a:cubicBezTo>
                    <a:lnTo>
                      <a:pt x="4457700" y="1881864"/>
                    </a:lnTo>
                    <a:cubicBezTo>
                      <a:pt x="4457700" y="1829257"/>
                      <a:pt x="4500353" y="1786614"/>
                      <a:pt x="4552950" y="1786614"/>
                    </a:cubicBezTo>
                    <a:close/>
                    <a:moveTo>
                      <a:pt x="323850" y="1786614"/>
                    </a:moveTo>
                    <a:cubicBezTo>
                      <a:pt x="376447" y="1786614"/>
                      <a:pt x="419100" y="1829257"/>
                      <a:pt x="419100" y="1881864"/>
                    </a:cubicBezTo>
                    <a:lnTo>
                      <a:pt x="419100" y="1977114"/>
                    </a:lnTo>
                    <a:cubicBezTo>
                      <a:pt x="419100" y="2029720"/>
                      <a:pt x="376447" y="2072364"/>
                      <a:pt x="323850" y="2072364"/>
                    </a:cubicBezTo>
                    <a:cubicBezTo>
                      <a:pt x="271253" y="2072364"/>
                      <a:pt x="228600" y="2029720"/>
                      <a:pt x="228600" y="1977114"/>
                    </a:cubicBezTo>
                    <a:lnTo>
                      <a:pt x="228600" y="1881864"/>
                    </a:lnTo>
                    <a:cubicBezTo>
                      <a:pt x="228600" y="1829257"/>
                      <a:pt x="271253" y="1786614"/>
                      <a:pt x="323850" y="1786614"/>
                    </a:cubicBezTo>
                    <a:close/>
                    <a:moveTo>
                      <a:pt x="2438391" y="1624670"/>
                    </a:moveTo>
                    <a:cubicBezTo>
                      <a:pt x="2887094" y="1624670"/>
                      <a:pt x="3252131" y="1989715"/>
                      <a:pt x="3252131" y="2438410"/>
                    </a:cubicBezTo>
                    <a:cubicBezTo>
                      <a:pt x="3252131" y="2741238"/>
                      <a:pt x="3085605" y="3017187"/>
                      <a:pt x="2817533" y="3158576"/>
                    </a:cubicBezTo>
                    <a:cubicBezTo>
                      <a:pt x="2803370" y="3166053"/>
                      <a:pt x="2788158" y="3169596"/>
                      <a:pt x="2773185" y="3169596"/>
                    </a:cubicBezTo>
                    <a:cubicBezTo>
                      <a:pt x="2738971" y="3169596"/>
                      <a:pt x="2705910" y="3151118"/>
                      <a:pt x="2688851" y="3118761"/>
                    </a:cubicBezTo>
                    <a:cubicBezTo>
                      <a:pt x="2664305" y="3072232"/>
                      <a:pt x="2682135" y="3014615"/>
                      <a:pt x="2728665" y="2990079"/>
                    </a:cubicBezTo>
                    <a:cubicBezTo>
                      <a:pt x="2934043" y="2881751"/>
                      <a:pt x="3061631" y="2670362"/>
                      <a:pt x="3061631" y="2438410"/>
                    </a:cubicBezTo>
                    <a:cubicBezTo>
                      <a:pt x="3061631" y="2094757"/>
                      <a:pt x="2782043" y="1815170"/>
                      <a:pt x="2438391" y="1815170"/>
                    </a:cubicBezTo>
                    <a:cubicBezTo>
                      <a:pt x="2385794" y="1815170"/>
                      <a:pt x="2343141" y="1772526"/>
                      <a:pt x="2343141" y="1719920"/>
                    </a:cubicBezTo>
                    <a:cubicBezTo>
                      <a:pt x="2343141" y="1667313"/>
                      <a:pt x="2385794" y="1624670"/>
                      <a:pt x="2438391" y="1624670"/>
                    </a:cubicBezTo>
                    <a:close/>
                    <a:moveTo>
                      <a:pt x="4552950" y="1310364"/>
                    </a:moveTo>
                    <a:cubicBezTo>
                      <a:pt x="4605547" y="1310364"/>
                      <a:pt x="4648200" y="1353007"/>
                      <a:pt x="4648200" y="1405614"/>
                    </a:cubicBezTo>
                    <a:lnTo>
                      <a:pt x="4648200" y="1500864"/>
                    </a:lnTo>
                    <a:cubicBezTo>
                      <a:pt x="4648200" y="1553470"/>
                      <a:pt x="4605547" y="1596114"/>
                      <a:pt x="4552950" y="1596114"/>
                    </a:cubicBezTo>
                    <a:cubicBezTo>
                      <a:pt x="4500353" y="1596114"/>
                      <a:pt x="4457700" y="1553470"/>
                      <a:pt x="4457700" y="1500864"/>
                    </a:cubicBezTo>
                    <a:lnTo>
                      <a:pt x="4457700" y="1405614"/>
                    </a:lnTo>
                    <a:cubicBezTo>
                      <a:pt x="4457700" y="1353007"/>
                      <a:pt x="4500353" y="1310364"/>
                      <a:pt x="4552950" y="1310364"/>
                    </a:cubicBezTo>
                    <a:close/>
                    <a:moveTo>
                      <a:pt x="323850" y="1310364"/>
                    </a:moveTo>
                    <a:cubicBezTo>
                      <a:pt x="376447" y="1310364"/>
                      <a:pt x="419100" y="1353007"/>
                      <a:pt x="419100" y="1405614"/>
                    </a:cubicBezTo>
                    <a:lnTo>
                      <a:pt x="419100" y="1500864"/>
                    </a:lnTo>
                    <a:cubicBezTo>
                      <a:pt x="419100" y="1553470"/>
                      <a:pt x="376447" y="1596114"/>
                      <a:pt x="323850" y="1596114"/>
                    </a:cubicBezTo>
                    <a:cubicBezTo>
                      <a:pt x="271253" y="1596114"/>
                      <a:pt x="228600" y="1553470"/>
                      <a:pt x="228600" y="1500864"/>
                    </a:cubicBezTo>
                    <a:lnTo>
                      <a:pt x="228600" y="1405614"/>
                    </a:lnTo>
                    <a:cubicBezTo>
                      <a:pt x="228600" y="1353007"/>
                      <a:pt x="271253" y="1310364"/>
                      <a:pt x="323850" y="1310364"/>
                    </a:cubicBezTo>
                    <a:close/>
                    <a:moveTo>
                      <a:pt x="4552950" y="914638"/>
                    </a:moveTo>
                    <a:cubicBezTo>
                      <a:pt x="4605547" y="914638"/>
                      <a:pt x="4648200" y="957281"/>
                      <a:pt x="4648200" y="1009888"/>
                    </a:cubicBezTo>
                    <a:lnTo>
                      <a:pt x="4648200" y="1024613"/>
                    </a:lnTo>
                    <a:cubicBezTo>
                      <a:pt x="4648200" y="1077220"/>
                      <a:pt x="4605547" y="1119863"/>
                      <a:pt x="4552950" y="1119863"/>
                    </a:cubicBezTo>
                    <a:cubicBezTo>
                      <a:pt x="4500353" y="1119863"/>
                      <a:pt x="4457700" y="1077220"/>
                      <a:pt x="4457700" y="1024613"/>
                    </a:cubicBezTo>
                    <a:lnTo>
                      <a:pt x="4457700" y="1009888"/>
                    </a:lnTo>
                    <a:cubicBezTo>
                      <a:pt x="4457700" y="957281"/>
                      <a:pt x="4500353" y="914638"/>
                      <a:pt x="4552950" y="914638"/>
                    </a:cubicBezTo>
                    <a:close/>
                    <a:moveTo>
                      <a:pt x="323850" y="914638"/>
                    </a:moveTo>
                    <a:cubicBezTo>
                      <a:pt x="376447" y="914638"/>
                      <a:pt x="419100" y="957281"/>
                      <a:pt x="419100" y="1009888"/>
                    </a:cubicBezTo>
                    <a:lnTo>
                      <a:pt x="419100" y="1024613"/>
                    </a:lnTo>
                    <a:cubicBezTo>
                      <a:pt x="419100" y="1077220"/>
                      <a:pt x="376447" y="1119863"/>
                      <a:pt x="323850" y="1119863"/>
                    </a:cubicBezTo>
                    <a:cubicBezTo>
                      <a:pt x="271253" y="1119863"/>
                      <a:pt x="228600" y="1077220"/>
                      <a:pt x="228600" y="1024613"/>
                    </a:cubicBezTo>
                    <a:lnTo>
                      <a:pt x="228600" y="1009888"/>
                    </a:lnTo>
                    <a:cubicBezTo>
                      <a:pt x="228600" y="957281"/>
                      <a:pt x="271253" y="914638"/>
                      <a:pt x="323850" y="914638"/>
                    </a:cubicBezTo>
                    <a:close/>
                    <a:moveTo>
                      <a:pt x="1557870" y="811225"/>
                    </a:moveTo>
                    <a:cubicBezTo>
                      <a:pt x="1550365" y="811225"/>
                      <a:pt x="1544259" y="817330"/>
                      <a:pt x="1544259" y="824836"/>
                    </a:cubicBezTo>
                    <a:lnTo>
                      <a:pt x="1544259" y="1208551"/>
                    </a:lnTo>
                    <a:lnTo>
                      <a:pt x="1544259" y="1208560"/>
                    </a:lnTo>
                    <a:lnTo>
                      <a:pt x="1963369" y="1208560"/>
                    </a:lnTo>
                    <a:lnTo>
                      <a:pt x="1963369" y="824836"/>
                    </a:lnTo>
                    <a:cubicBezTo>
                      <a:pt x="1963369" y="817330"/>
                      <a:pt x="1957263" y="811225"/>
                      <a:pt x="1949758" y="811225"/>
                    </a:cubicBezTo>
                    <a:close/>
                    <a:moveTo>
                      <a:pt x="2438400" y="666693"/>
                    </a:moveTo>
                    <a:lnTo>
                      <a:pt x="2736542" y="666693"/>
                    </a:lnTo>
                    <a:cubicBezTo>
                      <a:pt x="2783367" y="666693"/>
                      <a:pt x="2823248" y="700726"/>
                      <a:pt x="2830611" y="746960"/>
                    </a:cubicBezTo>
                    <a:lnTo>
                      <a:pt x="2868253" y="983409"/>
                    </a:lnTo>
                    <a:lnTo>
                      <a:pt x="3162290" y="1105071"/>
                    </a:lnTo>
                    <a:lnTo>
                      <a:pt x="3356000" y="964359"/>
                    </a:lnTo>
                    <a:cubicBezTo>
                      <a:pt x="3393862" y="936831"/>
                      <a:pt x="3446164" y="940927"/>
                      <a:pt x="3479301" y="974045"/>
                    </a:cubicBezTo>
                    <a:lnTo>
                      <a:pt x="3901973" y="1396422"/>
                    </a:lnTo>
                    <a:cubicBezTo>
                      <a:pt x="3935101" y="1429531"/>
                      <a:pt x="3939254" y="1481814"/>
                      <a:pt x="3911746" y="1519723"/>
                    </a:cubicBezTo>
                    <a:lnTo>
                      <a:pt x="3771109" y="1713614"/>
                    </a:lnTo>
                    <a:lnTo>
                      <a:pt x="3892944" y="2007432"/>
                    </a:lnTo>
                    <a:lnTo>
                      <a:pt x="4129516" y="2044913"/>
                    </a:lnTo>
                    <a:cubicBezTo>
                      <a:pt x="4175779" y="2052237"/>
                      <a:pt x="4209850" y="2092119"/>
                      <a:pt x="4209888" y="2138953"/>
                    </a:cubicBezTo>
                    <a:lnTo>
                      <a:pt x="4210136" y="2736494"/>
                    </a:lnTo>
                    <a:cubicBezTo>
                      <a:pt x="4210154" y="2783329"/>
                      <a:pt x="4176112" y="2823239"/>
                      <a:pt x="4129859" y="2830601"/>
                    </a:cubicBezTo>
                    <a:lnTo>
                      <a:pt x="3893420" y="2868244"/>
                    </a:lnTo>
                    <a:lnTo>
                      <a:pt x="3771747" y="3162281"/>
                    </a:lnTo>
                    <a:lnTo>
                      <a:pt x="3912470" y="3355991"/>
                    </a:lnTo>
                    <a:cubicBezTo>
                      <a:pt x="3939988" y="3393872"/>
                      <a:pt x="3935892" y="3446154"/>
                      <a:pt x="3902773" y="3479292"/>
                    </a:cubicBezTo>
                    <a:lnTo>
                      <a:pt x="3480397" y="3901954"/>
                    </a:lnTo>
                    <a:cubicBezTo>
                      <a:pt x="3447297" y="3935092"/>
                      <a:pt x="3395005" y="3939226"/>
                      <a:pt x="3357105" y="3911727"/>
                    </a:cubicBezTo>
                    <a:lnTo>
                      <a:pt x="3163214" y="3771090"/>
                    </a:lnTo>
                    <a:lnTo>
                      <a:pt x="2869387" y="3892925"/>
                    </a:lnTo>
                    <a:lnTo>
                      <a:pt x="2831897" y="4129630"/>
                    </a:lnTo>
                    <a:cubicBezTo>
                      <a:pt x="2824562" y="4175912"/>
                      <a:pt x="2784672" y="4209983"/>
                      <a:pt x="2737818" y="4209983"/>
                    </a:cubicBezTo>
                    <a:lnTo>
                      <a:pt x="2438400" y="4209983"/>
                    </a:lnTo>
                    <a:cubicBezTo>
                      <a:pt x="2385803" y="4209983"/>
                      <a:pt x="2343150" y="4167331"/>
                      <a:pt x="2343150" y="4114733"/>
                    </a:cubicBezTo>
                    <a:cubicBezTo>
                      <a:pt x="2343150" y="4062136"/>
                      <a:pt x="2385803" y="4019483"/>
                      <a:pt x="2438400" y="4019483"/>
                    </a:cubicBezTo>
                    <a:lnTo>
                      <a:pt x="2656465" y="4019483"/>
                    </a:lnTo>
                    <a:lnTo>
                      <a:pt x="2689574" y="3810476"/>
                    </a:lnTo>
                    <a:cubicBezTo>
                      <a:pt x="2694756" y="3777758"/>
                      <a:pt x="2716568" y="3750078"/>
                      <a:pt x="2747172" y="3737391"/>
                    </a:cubicBezTo>
                    <a:lnTo>
                      <a:pt x="3139488" y="3574713"/>
                    </a:lnTo>
                    <a:cubicBezTo>
                      <a:pt x="3170082" y="3562026"/>
                      <a:pt x="3205077" y="3566150"/>
                      <a:pt x="3231889" y="3585601"/>
                    </a:cubicBezTo>
                    <a:lnTo>
                      <a:pt x="3403130" y="3709788"/>
                    </a:lnTo>
                    <a:lnTo>
                      <a:pt x="3710540" y="3402159"/>
                    </a:lnTo>
                    <a:lnTo>
                      <a:pt x="3586277" y="3231109"/>
                    </a:lnTo>
                    <a:cubicBezTo>
                      <a:pt x="3566807" y="3204315"/>
                      <a:pt x="3562664" y="3169320"/>
                      <a:pt x="3575332" y="3138716"/>
                    </a:cubicBezTo>
                    <a:lnTo>
                      <a:pt x="3737772" y="2746153"/>
                    </a:lnTo>
                    <a:cubicBezTo>
                      <a:pt x="3750440" y="2715539"/>
                      <a:pt x="3778091" y="2693708"/>
                      <a:pt x="3810809" y="2688498"/>
                    </a:cubicBezTo>
                    <a:lnTo>
                      <a:pt x="4019597" y="2655256"/>
                    </a:lnTo>
                    <a:lnTo>
                      <a:pt x="4019416" y="2220344"/>
                    </a:lnTo>
                    <a:lnTo>
                      <a:pt x="3810495" y="2187245"/>
                    </a:lnTo>
                    <a:cubicBezTo>
                      <a:pt x="3777767" y="2182063"/>
                      <a:pt x="3750097" y="2160251"/>
                      <a:pt x="3737410" y="2129657"/>
                    </a:cubicBezTo>
                    <a:lnTo>
                      <a:pt x="3574723" y="1737341"/>
                    </a:lnTo>
                    <a:cubicBezTo>
                      <a:pt x="3562036" y="1706737"/>
                      <a:pt x="3566160" y="1671742"/>
                      <a:pt x="3585610" y="1644929"/>
                    </a:cubicBezTo>
                    <a:lnTo>
                      <a:pt x="3709806" y="1473698"/>
                    </a:lnTo>
                    <a:lnTo>
                      <a:pt x="3402177" y="1166279"/>
                    </a:lnTo>
                    <a:lnTo>
                      <a:pt x="3231118" y="1290533"/>
                    </a:lnTo>
                    <a:cubicBezTo>
                      <a:pt x="3204334" y="1310002"/>
                      <a:pt x="3169339" y="1314145"/>
                      <a:pt x="3138725" y="1301486"/>
                    </a:cubicBezTo>
                    <a:lnTo>
                      <a:pt x="2746162" y="1139057"/>
                    </a:lnTo>
                    <a:cubicBezTo>
                      <a:pt x="2715549" y="1126388"/>
                      <a:pt x="2693717" y="1098737"/>
                      <a:pt x="2688507" y="1066019"/>
                    </a:cubicBezTo>
                    <a:lnTo>
                      <a:pt x="2655265" y="857193"/>
                    </a:lnTo>
                    <a:lnTo>
                      <a:pt x="2438400" y="857193"/>
                    </a:lnTo>
                    <a:cubicBezTo>
                      <a:pt x="2385803" y="857193"/>
                      <a:pt x="2343150" y="814549"/>
                      <a:pt x="2343150" y="761943"/>
                    </a:cubicBezTo>
                    <a:cubicBezTo>
                      <a:pt x="2343150" y="709336"/>
                      <a:pt x="2385803" y="666693"/>
                      <a:pt x="2438400" y="666693"/>
                    </a:cubicBezTo>
                    <a:close/>
                    <a:moveTo>
                      <a:pt x="1557861" y="620725"/>
                    </a:moveTo>
                    <a:lnTo>
                      <a:pt x="1949748" y="620725"/>
                    </a:lnTo>
                    <a:cubicBezTo>
                      <a:pt x="2062295" y="620725"/>
                      <a:pt x="2153859" y="712289"/>
                      <a:pt x="2153850" y="824836"/>
                    </a:cubicBezTo>
                    <a:lnTo>
                      <a:pt x="2153850" y="3418056"/>
                    </a:lnTo>
                    <a:cubicBezTo>
                      <a:pt x="2153850" y="3431200"/>
                      <a:pt x="2151135" y="3444192"/>
                      <a:pt x="2145858" y="3456232"/>
                    </a:cubicBezTo>
                    <a:lnTo>
                      <a:pt x="1841058" y="4152919"/>
                    </a:lnTo>
                    <a:cubicBezTo>
                      <a:pt x="1825894" y="4187590"/>
                      <a:pt x="1791643" y="4209992"/>
                      <a:pt x="1753800" y="4209992"/>
                    </a:cubicBezTo>
                    <a:cubicBezTo>
                      <a:pt x="1715957" y="4209992"/>
                      <a:pt x="1681705" y="4187599"/>
                      <a:pt x="1666541" y="4152919"/>
                    </a:cubicBezTo>
                    <a:lnTo>
                      <a:pt x="1361741" y="3456232"/>
                    </a:lnTo>
                    <a:cubicBezTo>
                      <a:pt x="1356464" y="3444192"/>
                      <a:pt x="1353750" y="3431200"/>
                      <a:pt x="1353750" y="3418056"/>
                    </a:cubicBezTo>
                    <a:lnTo>
                      <a:pt x="1353750" y="2514600"/>
                    </a:lnTo>
                    <a:cubicBezTo>
                      <a:pt x="1353750" y="2462003"/>
                      <a:pt x="1396403" y="2419350"/>
                      <a:pt x="1449000" y="2419350"/>
                    </a:cubicBezTo>
                    <a:cubicBezTo>
                      <a:pt x="1501597" y="2419350"/>
                      <a:pt x="1544250" y="2462003"/>
                      <a:pt x="1544250" y="2514600"/>
                    </a:cubicBezTo>
                    <a:lnTo>
                      <a:pt x="1544250" y="3322806"/>
                    </a:lnTo>
                    <a:lnTo>
                      <a:pt x="1963350" y="3322806"/>
                    </a:lnTo>
                    <a:lnTo>
                      <a:pt x="1963350" y="1399060"/>
                    </a:lnTo>
                    <a:lnTo>
                      <a:pt x="1544250" y="1399060"/>
                    </a:lnTo>
                    <a:lnTo>
                      <a:pt x="1544250" y="1812931"/>
                    </a:lnTo>
                    <a:cubicBezTo>
                      <a:pt x="1544250" y="1865537"/>
                      <a:pt x="1501597" y="1908181"/>
                      <a:pt x="1449000" y="1908181"/>
                    </a:cubicBezTo>
                    <a:cubicBezTo>
                      <a:pt x="1396403" y="1908181"/>
                      <a:pt x="1353750" y="1865537"/>
                      <a:pt x="1353750" y="1812931"/>
                    </a:cubicBezTo>
                    <a:lnTo>
                      <a:pt x="1353750" y="824836"/>
                    </a:lnTo>
                    <a:cubicBezTo>
                      <a:pt x="1353750" y="712289"/>
                      <a:pt x="1445323" y="620725"/>
                      <a:pt x="1557861" y="620725"/>
                    </a:cubicBezTo>
                    <a:close/>
                    <a:moveTo>
                      <a:pt x="3859797" y="236201"/>
                    </a:moveTo>
                    <a:lnTo>
                      <a:pt x="3874513" y="236201"/>
                    </a:lnTo>
                    <a:cubicBezTo>
                      <a:pt x="3927110" y="236201"/>
                      <a:pt x="3969763" y="278844"/>
                      <a:pt x="3969763" y="331451"/>
                    </a:cubicBezTo>
                    <a:cubicBezTo>
                      <a:pt x="3969763" y="384057"/>
                      <a:pt x="3927110" y="426701"/>
                      <a:pt x="3874513" y="426701"/>
                    </a:cubicBezTo>
                    <a:lnTo>
                      <a:pt x="3859797" y="426701"/>
                    </a:lnTo>
                    <a:cubicBezTo>
                      <a:pt x="3807190" y="426701"/>
                      <a:pt x="3764547" y="384057"/>
                      <a:pt x="3764547" y="331451"/>
                    </a:cubicBezTo>
                    <a:cubicBezTo>
                      <a:pt x="3764547" y="278844"/>
                      <a:pt x="3807200" y="236201"/>
                      <a:pt x="3859797" y="236201"/>
                    </a:cubicBezTo>
                    <a:close/>
                    <a:moveTo>
                      <a:pt x="3383547" y="236201"/>
                    </a:moveTo>
                    <a:lnTo>
                      <a:pt x="3478797" y="236201"/>
                    </a:lnTo>
                    <a:cubicBezTo>
                      <a:pt x="3531394" y="236201"/>
                      <a:pt x="3574047" y="278844"/>
                      <a:pt x="3574047" y="331451"/>
                    </a:cubicBezTo>
                    <a:cubicBezTo>
                      <a:pt x="3574047" y="384057"/>
                      <a:pt x="3531394" y="426701"/>
                      <a:pt x="3478797" y="426701"/>
                    </a:cubicBezTo>
                    <a:lnTo>
                      <a:pt x="3383547" y="426701"/>
                    </a:lnTo>
                    <a:cubicBezTo>
                      <a:pt x="3330940" y="426701"/>
                      <a:pt x="3288297" y="384057"/>
                      <a:pt x="3288297" y="331451"/>
                    </a:cubicBezTo>
                    <a:cubicBezTo>
                      <a:pt x="3288297" y="278844"/>
                      <a:pt x="3330950" y="236201"/>
                      <a:pt x="3383547" y="236201"/>
                    </a:cubicBezTo>
                    <a:close/>
                    <a:moveTo>
                      <a:pt x="2907297" y="236201"/>
                    </a:moveTo>
                    <a:lnTo>
                      <a:pt x="3002547" y="236201"/>
                    </a:lnTo>
                    <a:cubicBezTo>
                      <a:pt x="3055144" y="236201"/>
                      <a:pt x="3097797" y="278844"/>
                      <a:pt x="3097797" y="331451"/>
                    </a:cubicBezTo>
                    <a:cubicBezTo>
                      <a:pt x="3097797" y="384057"/>
                      <a:pt x="3055144" y="426701"/>
                      <a:pt x="3002547" y="426701"/>
                    </a:cubicBezTo>
                    <a:lnTo>
                      <a:pt x="2907297" y="426701"/>
                    </a:lnTo>
                    <a:cubicBezTo>
                      <a:pt x="2854690" y="426701"/>
                      <a:pt x="2812047" y="384057"/>
                      <a:pt x="2812047" y="331451"/>
                    </a:cubicBezTo>
                    <a:cubicBezTo>
                      <a:pt x="2812047" y="278844"/>
                      <a:pt x="2854700" y="236201"/>
                      <a:pt x="2907297" y="236201"/>
                    </a:cubicBezTo>
                    <a:close/>
                    <a:moveTo>
                      <a:pt x="2431047" y="236201"/>
                    </a:moveTo>
                    <a:lnTo>
                      <a:pt x="2526297" y="236201"/>
                    </a:lnTo>
                    <a:cubicBezTo>
                      <a:pt x="2578894" y="236201"/>
                      <a:pt x="2621547" y="278844"/>
                      <a:pt x="2621547" y="331451"/>
                    </a:cubicBezTo>
                    <a:cubicBezTo>
                      <a:pt x="2621547" y="384057"/>
                      <a:pt x="2578894" y="426701"/>
                      <a:pt x="2526297" y="426701"/>
                    </a:cubicBezTo>
                    <a:lnTo>
                      <a:pt x="2431047" y="426701"/>
                    </a:lnTo>
                    <a:cubicBezTo>
                      <a:pt x="2378440" y="426701"/>
                      <a:pt x="2335797" y="384057"/>
                      <a:pt x="2335797" y="331451"/>
                    </a:cubicBezTo>
                    <a:cubicBezTo>
                      <a:pt x="2335797" y="278844"/>
                      <a:pt x="2378450" y="236201"/>
                      <a:pt x="2431047" y="236201"/>
                    </a:cubicBezTo>
                    <a:close/>
                    <a:moveTo>
                      <a:pt x="1954797" y="236201"/>
                    </a:moveTo>
                    <a:lnTo>
                      <a:pt x="2050047" y="236201"/>
                    </a:lnTo>
                    <a:cubicBezTo>
                      <a:pt x="2102644" y="236201"/>
                      <a:pt x="2145297" y="278844"/>
                      <a:pt x="2145297" y="331451"/>
                    </a:cubicBezTo>
                    <a:cubicBezTo>
                      <a:pt x="2145297" y="384057"/>
                      <a:pt x="2102644" y="426701"/>
                      <a:pt x="2050047" y="426701"/>
                    </a:cubicBezTo>
                    <a:lnTo>
                      <a:pt x="1954797" y="426701"/>
                    </a:lnTo>
                    <a:cubicBezTo>
                      <a:pt x="1902190" y="426701"/>
                      <a:pt x="1859547" y="384057"/>
                      <a:pt x="1859547" y="331451"/>
                    </a:cubicBezTo>
                    <a:cubicBezTo>
                      <a:pt x="1859547" y="278844"/>
                      <a:pt x="1902200" y="236201"/>
                      <a:pt x="1954797" y="236201"/>
                    </a:cubicBezTo>
                    <a:close/>
                    <a:moveTo>
                      <a:pt x="1478547" y="236201"/>
                    </a:moveTo>
                    <a:lnTo>
                      <a:pt x="1573797" y="236201"/>
                    </a:lnTo>
                    <a:cubicBezTo>
                      <a:pt x="1626394" y="236201"/>
                      <a:pt x="1669047" y="278844"/>
                      <a:pt x="1669047" y="331451"/>
                    </a:cubicBezTo>
                    <a:cubicBezTo>
                      <a:pt x="1669047" y="384057"/>
                      <a:pt x="1626394" y="426701"/>
                      <a:pt x="1573797" y="426701"/>
                    </a:cubicBezTo>
                    <a:lnTo>
                      <a:pt x="1478547" y="426701"/>
                    </a:lnTo>
                    <a:cubicBezTo>
                      <a:pt x="1425940" y="426701"/>
                      <a:pt x="1383297" y="384057"/>
                      <a:pt x="1383297" y="331451"/>
                    </a:cubicBezTo>
                    <a:cubicBezTo>
                      <a:pt x="1383297" y="278844"/>
                      <a:pt x="1425950" y="236201"/>
                      <a:pt x="1478547" y="236201"/>
                    </a:cubicBezTo>
                    <a:close/>
                    <a:moveTo>
                      <a:pt x="1002297" y="236201"/>
                    </a:moveTo>
                    <a:lnTo>
                      <a:pt x="1097547" y="236201"/>
                    </a:lnTo>
                    <a:cubicBezTo>
                      <a:pt x="1150144" y="236201"/>
                      <a:pt x="1192797" y="278844"/>
                      <a:pt x="1192797" y="331451"/>
                    </a:cubicBezTo>
                    <a:cubicBezTo>
                      <a:pt x="1192797" y="384057"/>
                      <a:pt x="1150144" y="426701"/>
                      <a:pt x="1097547" y="426701"/>
                    </a:cubicBezTo>
                    <a:lnTo>
                      <a:pt x="1002297" y="426701"/>
                    </a:lnTo>
                    <a:cubicBezTo>
                      <a:pt x="949700" y="426701"/>
                      <a:pt x="907047" y="384057"/>
                      <a:pt x="907047" y="331451"/>
                    </a:cubicBezTo>
                    <a:cubicBezTo>
                      <a:pt x="907047" y="278844"/>
                      <a:pt x="949700" y="236201"/>
                      <a:pt x="1002297" y="236201"/>
                    </a:cubicBezTo>
                    <a:close/>
                    <a:moveTo>
                      <a:pt x="4419600" y="190500"/>
                    </a:moveTo>
                    <a:lnTo>
                      <a:pt x="4419600" y="457200"/>
                    </a:lnTo>
                    <a:lnTo>
                      <a:pt x="4686300" y="457200"/>
                    </a:lnTo>
                    <a:lnTo>
                      <a:pt x="4686300" y="190500"/>
                    </a:lnTo>
                    <a:close/>
                    <a:moveTo>
                      <a:pt x="190500" y="190500"/>
                    </a:moveTo>
                    <a:lnTo>
                      <a:pt x="190500" y="457200"/>
                    </a:lnTo>
                    <a:lnTo>
                      <a:pt x="457200" y="457200"/>
                    </a:lnTo>
                    <a:lnTo>
                      <a:pt x="457200" y="190500"/>
                    </a:lnTo>
                    <a:close/>
                    <a:moveTo>
                      <a:pt x="4324350" y="0"/>
                    </a:moveTo>
                    <a:lnTo>
                      <a:pt x="4781550" y="0"/>
                    </a:lnTo>
                    <a:cubicBezTo>
                      <a:pt x="4834147" y="0"/>
                      <a:pt x="4876800" y="42643"/>
                      <a:pt x="4876800" y="95250"/>
                    </a:cubicBezTo>
                    <a:lnTo>
                      <a:pt x="4876800" y="552450"/>
                    </a:lnTo>
                    <a:cubicBezTo>
                      <a:pt x="4876800" y="605056"/>
                      <a:pt x="4834147" y="647700"/>
                      <a:pt x="4781550" y="647700"/>
                    </a:cubicBezTo>
                    <a:lnTo>
                      <a:pt x="4324350" y="647700"/>
                    </a:lnTo>
                    <a:cubicBezTo>
                      <a:pt x="4271753" y="647700"/>
                      <a:pt x="4229100" y="605056"/>
                      <a:pt x="4229100" y="552450"/>
                    </a:cubicBezTo>
                    <a:lnTo>
                      <a:pt x="4229100" y="95250"/>
                    </a:lnTo>
                    <a:cubicBezTo>
                      <a:pt x="4229100" y="42643"/>
                      <a:pt x="4271753" y="0"/>
                      <a:pt x="4324350" y="0"/>
                    </a:cubicBezTo>
                    <a:close/>
                    <a:moveTo>
                      <a:pt x="95250" y="0"/>
                    </a:moveTo>
                    <a:lnTo>
                      <a:pt x="552450" y="0"/>
                    </a:lnTo>
                    <a:cubicBezTo>
                      <a:pt x="605047" y="0"/>
                      <a:pt x="647700" y="42643"/>
                      <a:pt x="647700" y="95250"/>
                    </a:cubicBezTo>
                    <a:lnTo>
                      <a:pt x="647700" y="552450"/>
                    </a:lnTo>
                    <a:cubicBezTo>
                      <a:pt x="647700" y="605056"/>
                      <a:pt x="605047" y="647700"/>
                      <a:pt x="552450" y="647700"/>
                    </a:cubicBezTo>
                    <a:lnTo>
                      <a:pt x="95250" y="647700"/>
                    </a:lnTo>
                    <a:cubicBezTo>
                      <a:pt x="42653" y="647700"/>
                      <a:pt x="0" y="605056"/>
                      <a:pt x="0" y="552450"/>
                    </a:cubicBezTo>
                    <a:lnTo>
                      <a:pt x="0" y="95250"/>
                    </a:lnTo>
                    <a:cubicBezTo>
                      <a:pt x="0" y="42643"/>
                      <a:pt x="42653" y="0"/>
                      <a:pt x="95250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1">
                <a:schemeClr val="accent2"/>
              </a:lnRef>
              <a:fillRef idx="3">
                <a:schemeClr val="accent2"/>
              </a:fillRef>
              <a:effectRef idx="2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 dirty="0"/>
              </a:p>
            </p:txBody>
          </p:sp>
        </p:grp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7F1AF55B-FB09-6503-5FE7-AF4E7E38CC06}"/>
              </a:ext>
            </a:extLst>
          </p:cNvPr>
          <p:cNvGrpSpPr/>
          <p:nvPr/>
        </p:nvGrpSpPr>
        <p:grpSpPr>
          <a:xfrm>
            <a:off x="1720695" y="8100899"/>
            <a:ext cx="1723268" cy="1723268"/>
            <a:chOff x="1847799" y="8167332"/>
            <a:chExt cx="1723268" cy="1723268"/>
          </a:xfrm>
        </p:grpSpPr>
        <p:sp>
          <p:nvSpPr>
            <p:cNvPr id="95" name="Freeform 94">
              <a:extLst>
                <a:ext uri="{FF2B5EF4-FFF2-40B4-BE49-F238E27FC236}">
                  <a16:creationId xmlns:a16="http://schemas.microsoft.com/office/drawing/2014/main" id="{6E9113DF-DEF7-58D9-0807-3305422EA86E}"/>
                </a:ext>
              </a:extLst>
            </p:cNvPr>
            <p:cNvSpPr/>
            <p:nvPr/>
          </p:nvSpPr>
          <p:spPr>
            <a:xfrm>
              <a:off x="1847799" y="8167332"/>
              <a:ext cx="1723268" cy="1723268"/>
            </a:xfrm>
            <a:custGeom>
              <a:avLst/>
              <a:gdLst>
                <a:gd name="connsiteX0" fmla="*/ 1384935 w 1384935"/>
                <a:gd name="connsiteY0" fmla="*/ 692467 h 1384935"/>
                <a:gd name="connsiteX1" fmla="*/ 692467 w 1384935"/>
                <a:gd name="connsiteY1" fmla="*/ 1384935 h 1384935"/>
                <a:gd name="connsiteX2" fmla="*/ 0 w 1384935"/>
                <a:gd name="connsiteY2" fmla="*/ 692467 h 1384935"/>
                <a:gd name="connsiteX3" fmla="*/ 692467 w 1384935"/>
                <a:gd name="connsiteY3" fmla="*/ 0 h 1384935"/>
                <a:gd name="connsiteX4" fmla="*/ 1384935 w 1384935"/>
                <a:gd name="connsiteY4" fmla="*/ 692467 h 1384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5">
                  <a:moveTo>
                    <a:pt x="1384935" y="692467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7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7"/>
                  </a:cubicBez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BFFBBBEA-E8BA-388C-B232-1EB06A42E807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3" y="8398966"/>
              <a:ext cx="1260002" cy="1260000"/>
              <a:chOff x="6487588" y="6986767"/>
              <a:chExt cx="936002" cy="936000"/>
            </a:xfrm>
          </p:grpSpPr>
          <p:grpSp>
            <p:nvGrpSpPr>
              <p:cNvPr id="97" name="Group 96">
                <a:extLst>
                  <a:ext uri="{FF2B5EF4-FFF2-40B4-BE49-F238E27FC236}">
                    <a16:creationId xmlns:a16="http://schemas.microsoft.com/office/drawing/2014/main" id="{6C53DF9C-CCB1-7E49-BB70-065686F071D7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6986767"/>
                <a:ext cx="936002" cy="936000"/>
                <a:chOff x="5659835" y="3635563"/>
                <a:chExt cx="844932" cy="844931"/>
              </a:xfrm>
            </p:grpSpPr>
            <p:sp>
              <p:nvSpPr>
                <p:cNvPr id="99" name="Oval 98">
                  <a:extLst>
                    <a:ext uri="{FF2B5EF4-FFF2-40B4-BE49-F238E27FC236}">
                      <a16:creationId xmlns:a16="http://schemas.microsoft.com/office/drawing/2014/main" id="{9BD53B34-0631-4DEF-5F27-EF1432FA516C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3"/>
                </a:lnRef>
                <a:fillRef idx="3">
                  <a:schemeClr val="accent3"/>
                </a:fillRef>
                <a:effectRef idx="3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0" name="Oval 99">
                  <a:extLst>
                    <a:ext uri="{FF2B5EF4-FFF2-40B4-BE49-F238E27FC236}">
                      <a16:creationId xmlns:a16="http://schemas.microsoft.com/office/drawing/2014/main" id="{47BECF6D-90ED-4281-6800-99498A54F97E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728072" y="3705595"/>
                  <a:ext cx="708443" cy="708442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98" name="Freeform: Shape 84">
                <a:extLst>
                  <a:ext uri="{FF2B5EF4-FFF2-40B4-BE49-F238E27FC236}">
                    <a16:creationId xmlns:a16="http://schemas.microsoft.com/office/drawing/2014/main" id="{E7241E20-B52D-04C6-980B-750705E5B6C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44606" y="7239107"/>
                <a:ext cx="421884" cy="432000"/>
              </a:xfrm>
              <a:custGeom>
                <a:avLst/>
                <a:gdLst>
                  <a:gd name="connsiteX0" fmla="*/ 2381326 w 4762649"/>
                  <a:gd name="connsiteY0" fmla="*/ 3238431 h 4876797"/>
                  <a:gd name="connsiteX1" fmla="*/ 2476576 w 4762649"/>
                  <a:gd name="connsiteY1" fmla="*/ 3333681 h 4876797"/>
                  <a:gd name="connsiteX2" fmla="*/ 2381326 w 4762649"/>
                  <a:gd name="connsiteY2" fmla="*/ 3428931 h 4876797"/>
                  <a:gd name="connsiteX3" fmla="*/ 2286076 w 4762649"/>
                  <a:gd name="connsiteY3" fmla="*/ 3333681 h 4876797"/>
                  <a:gd name="connsiteX4" fmla="*/ 2381326 w 4762649"/>
                  <a:gd name="connsiteY4" fmla="*/ 3238431 h 4876797"/>
                  <a:gd name="connsiteX5" fmla="*/ 2381326 w 4762649"/>
                  <a:gd name="connsiteY5" fmla="*/ 2920924 h 4876797"/>
                  <a:gd name="connsiteX6" fmla="*/ 1885997 w 4762649"/>
                  <a:gd name="connsiteY6" fmla="*/ 3581349 h 4876797"/>
                  <a:gd name="connsiteX7" fmla="*/ 1771116 w 4762649"/>
                  <a:gd name="connsiteY7" fmla="*/ 3611239 h 4876797"/>
                  <a:gd name="connsiteX8" fmla="*/ 762019 w 4762649"/>
                  <a:gd name="connsiteY8" fmla="*/ 3162745 h 4876797"/>
                  <a:gd name="connsiteX9" fmla="*/ 762019 w 4762649"/>
                  <a:gd name="connsiteY9" fmla="*/ 3957606 h 4876797"/>
                  <a:gd name="connsiteX10" fmla="*/ 2286076 w 4762649"/>
                  <a:gd name="connsiteY10" fmla="*/ 4634957 h 4876797"/>
                  <a:gd name="connsiteX11" fmla="*/ 2286076 w 4762649"/>
                  <a:gd name="connsiteY11" fmla="*/ 3714699 h 4876797"/>
                  <a:gd name="connsiteX12" fmla="*/ 2381326 w 4762649"/>
                  <a:gd name="connsiteY12" fmla="*/ 3619449 h 4876797"/>
                  <a:gd name="connsiteX13" fmla="*/ 2476576 w 4762649"/>
                  <a:gd name="connsiteY13" fmla="*/ 3714699 h 4876797"/>
                  <a:gd name="connsiteX14" fmla="*/ 2476576 w 4762649"/>
                  <a:gd name="connsiteY14" fmla="*/ 4634957 h 4876797"/>
                  <a:gd name="connsiteX15" fmla="*/ 4000623 w 4762649"/>
                  <a:gd name="connsiteY15" fmla="*/ 3957606 h 4876797"/>
                  <a:gd name="connsiteX16" fmla="*/ 4000623 w 4762649"/>
                  <a:gd name="connsiteY16" fmla="*/ 3162745 h 4876797"/>
                  <a:gd name="connsiteX17" fmla="*/ 2991526 w 4762649"/>
                  <a:gd name="connsiteY17" fmla="*/ 3611229 h 4876797"/>
                  <a:gd name="connsiteX18" fmla="*/ 2952883 w 4762649"/>
                  <a:gd name="connsiteY18" fmla="*/ 3619449 h 4876797"/>
                  <a:gd name="connsiteX19" fmla="*/ 2876645 w 4762649"/>
                  <a:gd name="connsiteY19" fmla="*/ 3581340 h 4876797"/>
                  <a:gd name="connsiteX20" fmla="*/ 697439 w 4762649"/>
                  <a:gd name="connsiteY20" fmla="*/ 2118014 h 4876797"/>
                  <a:gd name="connsiteX21" fmla="*/ 243192 w 4762649"/>
                  <a:gd name="connsiteY21" fmla="*/ 2723699 h 4876797"/>
                  <a:gd name="connsiteX22" fmla="*/ 1779146 w 4762649"/>
                  <a:gd name="connsiteY22" fmla="*/ 3406337 h 4876797"/>
                  <a:gd name="connsiteX23" fmla="*/ 2233393 w 4762649"/>
                  <a:gd name="connsiteY23" fmla="*/ 2800661 h 4876797"/>
                  <a:gd name="connsiteX24" fmla="*/ 4065222 w 4762649"/>
                  <a:gd name="connsiteY24" fmla="*/ 2118005 h 4876797"/>
                  <a:gd name="connsiteX25" fmla="*/ 2529268 w 4762649"/>
                  <a:gd name="connsiteY25" fmla="*/ 2800652 h 4876797"/>
                  <a:gd name="connsiteX26" fmla="*/ 2983515 w 4762649"/>
                  <a:gd name="connsiteY26" fmla="*/ 3406327 h 4876797"/>
                  <a:gd name="connsiteX27" fmla="*/ 4519469 w 4762649"/>
                  <a:gd name="connsiteY27" fmla="*/ 2723680 h 4876797"/>
                  <a:gd name="connsiteX28" fmla="*/ 2571826 w 4762649"/>
                  <a:gd name="connsiteY28" fmla="*/ 2000142 h 4876797"/>
                  <a:gd name="connsiteX29" fmla="*/ 2571825 w 4762649"/>
                  <a:gd name="connsiteY29" fmla="*/ 2000152 h 4876797"/>
                  <a:gd name="connsiteX30" fmla="*/ 2190816 w 4762649"/>
                  <a:gd name="connsiteY30" fmla="*/ 2000152 h 4876797"/>
                  <a:gd name="connsiteX31" fmla="*/ 2246642 w 4762649"/>
                  <a:gd name="connsiteY31" fmla="*/ 2134826 h 4876797"/>
                  <a:gd name="connsiteX32" fmla="*/ 2381316 w 4762649"/>
                  <a:gd name="connsiteY32" fmla="*/ 2190652 h 4876797"/>
                  <a:gd name="connsiteX33" fmla="*/ 2567949 w 4762649"/>
                  <a:gd name="connsiteY33" fmla="*/ 2038486 h 4876797"/>
                  <a:gd name="connsiteX34" fmla="*/ 2571825 w 4762649"/>
                  <a:gd name="connsiteY34" fmla="*/ 2000152 h 4876797"/>
                  <a:gd name="connsiteX35" fmla="*/ 2571826 w 4762649"/>
                  <a:gd name="connsiteY35" fmla="*/ 2000152 h 4876797"/>
                  <a:gd name="connsiteX36" fmla="*/ 2095566 w 4762649"/>
                  <a:gd name="connsiteY36" fmla="*/ 1619142 h 4876797"/>
                  <a:gd name="connsiteX37" fmla="*/ 2095566 w 4762649"/>
                  <a:gd name="connsiteY37" fmla="*/ 1714392 h 4876797"/>
                  <a:gd name="connsiteX38" fmla="*/ 2149554 w 4762649"/>
                  <a:gd name="connsiteY38" fmla="*/ 1800317 h 4876797"/>
                  <a:gd name="connsiteX39" fmla="*/ 2190816 w 4762649"/>
                  <a:gd name="connsiteY39" fmla="*/ 1809642 h 4876797"/>
                  <a:gd name="connsiteX40" fmla="*/ 2571835 w 4762649"/>
                  <a:gd name="connsiteY40" fmla="*/ 1809642 h 4876797"/>
                  <a:gd name="connsiteX41" fmla="*/ 2608831 w 4762649"/>
                  <a:gd name="connsiteY41" fmla="*/ 1802213 h 4876797"/>
                  <a:gd name="connsiteX42" fmla="*/ 2667085 w 4762649"/>
                  <a:gd name="connsiteY42" fmla="*/ 1714392 h 4876797"/>
                  <a:gd name="connsiteX43" fmla="*/ 2667085 w 4762649"/>
                  <a:gd name="connsiteY43" fmla="*/ 1619142 h 4876797"/>
                  <a:gd name="connsiteX44" fmla="*/ 2875769 w 4762649"/>
                  <a:gd name="connsiteY44" fmla="*/ 1562106 h 4876797"/>
                  <a:gd name="connsiteX45" fmla="*/ 2867358 w 4762649"/>
                  <a:gd name="connsiteY45" fmla="*/ 1575565 h 4876797"/>
                  <a:gd name="connsiteX46" fmla="*/ 2857576 w 4762649"/>
                  <a:gd name="connsiteY46" fmla="*/ 1617513 h 4876797"/>
                  <a:gd name="connsiteX47" fmla="*/ 2857576 w 4762649"/>
                  <a:gd name="connsiteY47" fmla="*/ 1714383 h 4876797"/>
                  <a:gd name="connsiteX48" fmla="*/ 2762326 w 4762649"/>
                  <a:gd name="connsiteY48" fmla="*/ 1927257 h 4876797"/>
                  <a:gd name="connsiteX49" fmla="*/ 2762326 w 4762649"/>
                  <a:gd name="connsiteY49" fmla="*/ 2000142 h 4876797"/>
                  <a:gd name="connsiteX50" fmla="*/ 2381316 w 4762649"/>
                  <a:gd name="connsiteY50" fmla="*/ 2381152 h 4876797"/>
                  <a:gd name="connsiteX51" fmla="*/ 2111930 w 4762649"/>
                  <a:gd name="connsiteY51" fmla="*/ 2269528 h 4876797"/>
                  <a:gd name="connsiteX52" fmla="*/ 2000307 w 4762649"/>
                  <a:gd name="connsiteY52" fmla="*/ 2000142 h 4876797"/>
                  <a:gd name="connsiteX53" fmla="*/ 2000307 w 4762649"/>
                  <a:gd name="connsiteY53" fmla="*/ 1927219 h 4876797"/>
                  <a:gd name="connsiteX54" fmla="*/ 1905057 w 4762649"/>
                  <a:gd name="connsiteY54" fmla="*/ 1714383 h 4876797"/>
                  <a:gd name="connsiteX55" fmla="*/ 1905057 w 4762649"/>
                  <a:gd name="connsiteY55" fmla="*/ 1617513 h 4876797"/>
                  <a:gd name="connsiteX56" fmla="*/ 1895208 w 4762649"/>
                  <a:gd name="connsiteY56" fmla="*/ 1575622 h 4876797"/>
                  <a:gd name="connsiteX57" fmla="*/ 1886797 w 4762649"/>
                  <a:gd name="connsiteY57" fmla="*/ 1562135 h 4876797"/>
                  <a:gd name="connsiteX58" fmla="*/ 901303 w 4762649"/>
                  <a:gd name="connsiteY58" fmla="*/ 2000142 h 4876797"/>
                  <a:gd name="connsiteX59" fmla="*/ 2381326 w 4762649"/>
                  <a:gd name="connsiteY59" fmla="*/ 2657929 h 4876797"/>
                  <a:gd name="connsiteX60" fmla="*/ 3861330 w 4762649"/>
                  <a:gd name="connsiteY60" fmla="*/ 2000142 h 4876797"/>
                  <a:gd name="connsiteX61" fmla="*/ 3497753 w 4762649"/>
                  <a:gd name="connsiteY61" fmla="*/ 1012853 h 4876797"/>
                  <a:gd name="connsiteX62" fmla="*/ 3534670 w 4762649"/>
                  <a:gd name="connsiteY62" fmla="*/ 1021058 h 4876797"/>
                  <a:gd name="connsiteX63" fmla="*/ 3944064 w 4762649"/>
                  <a:gd name="connsiteY63" fmla="*/ 1203005 h 4876797"/>
                  <a:gd name="connsiteX64" fmla="*/ 3992422 w 4762649"/>
                  <a:gd name="connsiteY64" fmla="*/ 1328735 h 4876797"/>
                  <a:gd name="connsiteX65" fmla="*/ 3905326 w 4762649"/>
                  <a:gd name="connsiteY65" fmla="*/ 1385323 h 4876797"/>
                  <a:gd name="connsiteX66" fmla="*/ 3866692 w 4762649"/>
                  <a:gd name="connsiteY66" fmla="*/ 1377093 h 4876797"/>
                  <a:gd name="connsiteX67" fmla="*/ 3457298 w 4762649"/>
                  <a:gd name="connsiteY67" fmla="*/ 1195147 h 4876797"/>
                  <a:gd name="connsiteX68" fmla="*/ 3408949 w 4762649"/>
                  <a:gd name="connsiteY68" fmla="*/ 1069417 h 4876797"/>
                  <a:gd name="connsiteX69" fmla="*/ 3497753 w 4762649"/>
                  <a:gd name="connsiteY69" fmla="*/ 1012853 h 4876797"/>
                  <a:gd name="connsiteX70" fmla="*/ 1264905 w 4762649"/>
                  <a:gd name="connsiteY70" fmla="*/ 1012839 h 4876797"/>
                  <a:gd name="connsiteX71" fmla="*/ 1353722 w 4762649"/>
                  <a:gd name="connsiteY71" fmla="*/ 1069407 h 4876797"/>
                  <a:gd name="connsiteX72" fmla="*/ 1305363 w 4762649"/>
                  <a:gd name="connsiteY72" fmla="*/ 1195137 h 4876797"/>
                  <a:gd name="connsiteX73" fmla="*/ 895969 w 4762649"/>
                  <a:gd name="connsiteY73" fmla="*/ 1377083 h 4876797"/>
                  <a:gd name="connsiteX74" fmla="*/ 857336 w 4762649"/>
                  <a:gd name="connsiteY74" fmla="*/ 1385313 h 4876797"/>
                  <a:gd name="connsiteX75" fmla="*/ 770249 w 4762649"/>
                  <a:gd name="connsiteY75" fmla="*/ 1328725 h 4876797"/>
                  <a:gd name="connsiteX76" fmla="*/ 818607 w 4762649"/>
                  <a:gd name="connsiteY76" fmla="*/ 1202995 h 4876797"/>
                  <a:gd name="connsiteX77" fmla="*/ 1228001 w 4762649"/>
                  <a:gd name="connsiteY77" fmla="*/ 1021048 h 4876797"/>
                  <a:gd name="connsiteX78" fmla="*/ 1264905 w 4762649"/>
                  <a:gd name="connsiteY78" fmla="*/ 1012839 h 4876797"/>
                  <a:gd name="connsiteX79" fmla="*/ 859047 w 4762649"/>
                  <a:gd name="connsiteY79" fmla="*/ 203200 h 4876797"/>
                  <a:gd name="connsiteX80" fmla="*/ 895969 w 4762649"/>
                  <a:gd name="connsiteY80" fmla="*/ 211404 h 4876797"/>
                  <a:gd name="connsiteX81" fmla="*/ 1305363 w 4762649"/>
                  <a:gd name="connsiteY81" fmla="*/ 393350 h 4876797"/>
                  <a:gd name="connsiteX82" fmla="*/ 1353721 w 4762649"/>
                  <a:gd name="connsiteY82" fmla="*/ 519081 h 4876797"/>
                  <a:gd name="connsiteX83" fmla="*/ 1266625 w 4762649"/>
                  <a:gd name="connsiteY83" fmla="*/ 575669 h 4876797"/>
                  <a:gd name="connsiteX84" fmla="*/ 1227991 w 4762649"/>
                  <a:gd name="connsiteY84" fmla="*/ 567439 h 4876797"/>
                  <a:gd name="connsiteX85" fmla="*/ 818597 w 4762649"/>
                  <a:gd name="connsiteY85" fmla="*/ 385492 h 4876797"/>
                  <a:gd name="connsiteX86" fmla="*/ 770248 w 4762649"/>
                  <a:gd name="connsiteY86" fmla="*/ 259762 h 4876797"/>
                  <a:gd name="connsiteX87" fmla="*/ 859047 w 4762649"/>
                  <a:gd name="connsiteY87" fmla="*/ 203200 h 4876797"/>
                  <a:gd name="connsiteX88" fmla="*/ 3903618 w 4762649"/>
                  <a:gd name="connsiteY88" fmla="*/ 203181 h 4876797"/>
                  <a:gd name="connsiteX89" fmla="*/ 3992423 w 4762649"/>
                  <a:gd name="connsiteY89" fmla="*/ 259753 h 4876797"/>
                  <a:gd name="connsiteX90" fmla="*/ 3944064 w 4762649"/>
                  <a:gd name="connsiteY90" fmla="*/ 385483 h 4876797"/>
                  <a:gd name="connsiteX91" fmla="*/ 3534670 w 4762649"/>
                  <a:gd name="connsiteY91" fmla="*/ 567430 h 4876797"/>
                  <a:gd name="connsiteX92" fmla="*/ 3496037 w 4762649"/>
                  <a:gd name="connsiteY92" fmla="*/ 575659 h 4876797"/>
                  <a:gd name="connsiteX93" fmla="*/ 3408950 w 4762649"/>
                  <a:gd name="connsiteY93" fmla="*/ 519071 h 4876797"/>
                  <a:gd name="connsiteX94" fmla="*/ 3457308 w 4762649"/>
                  <a:gd name="connsiteY94" fmla="*/ 393341 h 4876797"/>
                  <a:gd name="connsiteX95" fmla="*/ 3866702 w 4762649"/>
                  <a:gd name="connsiteY95" fmla="*/ 211395 h 4876797"/>
                  <a:gd name="connsiteX96" fmla="*/ 3903618 w 4762649"/>
                  <a:gd name="connsiteY96" fmla="*/ 203181 h 4876797"/>
                  <a:gd name="connsiteX97" fmla="*/ 2447508 w 4762649"/>
                  <a:gd name="connsiteY97" fmla="*/ 193432 h 4876797"/>
                  <a:gd name="connsiteX98" fmla="*/ 2304850 w 4762649"/>
                  <a:gd name="connsiteY98" fmla="*/ 194612 h 4876797"/>
                  <a:gd name="connsiteX99" fmla="*/ 1722939 w 4762649"/>
                  <a:gd name="connsiteY99" fmla="*/ 749538 h 4876797"/>
                  <a:gd name="connsiteX100" fmla="*/ 1963702 w 4762649"/>
                  <a:gd name="connsiteY100" fmla="*/ 1376007 h 4876797"/>
                  <a:gd name="connsiteX101" fmla="*/ 1981590 w 4762649"/>
                  <a:gd name="connsiteY101" fmla="*/ 1389980 h 4876797"/>
                  <a:gd name="connsiteX102" fmla="*/ 2023491 w 4762649"/>
                  <a:gd name="connsiteY102" fmla="*/ 1428623 h 4876797"/>
                  <a:gd name="connsiteX103" fmla="*/ 2286066 w 4762649"/>
                  <a:gd name="connsiteY103" fmla="*/ 1428623 h 4876797"/>
                  <a:gd name="connsiteX104" fmla="*/ 2286066 w 4762649"/>
                  <a:gd name="connsiteY104" fmla="*/ 1087076 h 4876797"/>
                  <a:gd name="connsiteX105" fmla="*/ 2123455 w 4762649"/>
                  <a:gd name="connsiteY105" fmla="*/ 924465 h 4876797"/>
                  <a:gd name="connsiteX106" fmla="*/ 2123455 w 4762649"/>
                  <a:gd name="connsiteY106" fmla="*/ 789753 h 4876797"/>
                  <a:gd name="connsiteX107" fmla="*/ 2258168 w 4762649"/>
                  <a:gd name="connsiteY107" fmla="*/ 789753 h 4876797"/>
                  <a:gd name="connsiteX108" fmla="*/ 2381326 w 4762649"/>
                  <a:gd name="connsiteY108" fmla="*/ 912911 h 4876797"/>
                  <a:gd name="connsiteX109" fmla="*/ 2504484 w 4762649"/>
                  <a:gd name="connsiteY109" fmla="*/ 789762 h 4876797"/>
                  <a:gd name="connsiteX110" fmla="*/ 2639196 w 4762649"/>
                  <a:gd name="connsiteY110" fmla="*/ 789762 h 4876797"/>
                  <a:gd name="connsiteX111" fmla="*/ 2639196 w 4762649"/>
                  <a:gd name="connsiteY111" fmla="*/ 924474 h 4876797"/>
                  <a:gd name="connsiteX112" fmla="*/ 2476585 w 4762649"/>
                  <a:gd name="connsiteY112" fmla="*/ 1087085 h 4876797"/>
                  <a:gd name="connsiteX113" fmla="*/ 2476585 w 4762649"/>
                  <a:gd name="connsiteY113" fmla="*/ 1428633 h 4876797"/>
                  <a:gd name="connsiteX114" fmla="*/ 2739018 w 4762649"/>
                  <a:gd name="connsiteY114" fmla="*/ 1428633 h 4876797"/>
                  <a:gd name="connsiteX115" fmla="*/ 2780490 w 4762649"/>
                  <a:gd name="connsiteY115" fmla="*/ 1390418 h 4876797"/>
                  <a:gd name="connsiteX116" fmla="*/ 2798721 w 4762649"/>
                  <a:gd name="connsiteY116" fmla="*/ 1376207 h 4876797"/>
                  <a:gd name="connsiteX117" fmla="*/ 3048104 w 4762649"/>
                  <a:gd name="connsiteY117" fmla="*/ 857113 h 4876797"/>
                  <a:gd name="connsiteX118" fmla="*/ 2825896 w 4762649"/>
                  <a:gd name="connsiteY118" fmla="*/ 360166 h 4876797"/>
                  <a:gd name="connsiteX119" fmla="*/ 2447508 w 4762649"/>
                  <a:gd name="connsiteY119" fmla="*/ 193432 h 4876797"/>
                  <a:gd name="connsiteX120" fmla="*/ 2375213 w 4762649"/>
                  <a:gd name="connsiteY120" fmla="*/ 10 h 4876797"/>
                  <a:gd name="connsiteX121" fmla="*/ 2952959 w 4762649"/>
                  <a:gd name="connsiteY121" fmla="*/ 218243 h 4876797"/>
                  <a:gd name="connsiteX122" fmla="*/ 3238595 w 4762649"/>
                  <a:gd name="connsiteY122" fmla="*/ 857123 h 4876797"/>
                  <a:gd name="connsiteX123" fmla="*/ 3026683 w 4762649"/>
                  <a:gd name="connsiteY123" fmla="*/ 1420717 h 4876797"/>
                  <a:gd name="connsiteX124" fmla="*/ 4134555 w 4762649"/>
                  <a:gd name="connsiteY124" fmla="*/ 1913122 h 4876797"/>
                  <a:gd name="connsiteX125" fmla="*/ 4134793 w 4762649"/>
                  <a:gd name="connsiteY125" fmla="*/ 1913245 h 4876797"/>
                  <a:gd name="connsiteX126" fmla="*/ 4145984 w 4762649"/>
                  <a:gd name="connsiteY126" fmla="*/ 1919237 h 4876797"/>
                  <a:gd name="connsiteX127" fmla="*/ 4147985 w 4762649"/>
                  <a:gd name="connsiteY127" fmla="*/ 1920532 h 4876797"/>
                  <a:gd name="connsiteX128" fmla="*/ 4156976 w 4762649"/>
                  <a:gd name="connsiteY128" fmla="*/ 1927180 h 4876797"/>
                  <a:gd name="connsiteX129" fmla="*/ 4158205 w 4762649"/>
                  <a:gd name="connsiteY129" fmla="*/ 1928171 h 4876797"/>
                  <a:gd name="connsiteX130" fmla="*/ 4166863 w 4762649"/>
                  <a:gd name="connsiteY130" fmla="*/ 1936753 h 4876797"/>
                  <a:gd name="connsiteX131" fmla="*/ 4168797 w 4762649"/>
                  <a:gd name="connsiteY131" fmla="*/ 1939068 h 4876797"/>
                  <a:gd name="connsiteX132" fmla="*/ 4172073 w 4762649"/>
                  <a:gd name="connsiteY132" fmla="*/ 1943002 h 4876797"/>
                  <a:gd name="connsiteX133" fmla="*/ 4743592 w 4762649"/>
                  <a:gd name="connsiteY133" fmla="*/ 2705021 h 4876797"/>
                  <a:gd name="connsiteX134" fmla="*/ 4759585 w 4762649"/>
                  <a:gd name="connsiteY134" fmla="*/ 2786155 h 4876797"/>
                  <a:gd name="connsiteX135" fmla="*/ 4706093 w 4762649"/>
                  <a:gd name="connsiteY135" fmla="*/ 2849210 h 4876797"/>
                  <a:gd name="connsiteX136" fmla="*/ 4191133 w 4762649"/>
                  <a:gd name="connsiteY136" fmla="*/ 3078077 h 4876797"/>
                  <a:gd name="connsiteX137" fmla="*/ 4191133 w 4762649"/>
                  <a:gd name="connsiteY137" fmla="*/ 4019509 h 4876797"/>
                  <a:gd name="connsiteX138" fmla="*/ 4134573 w 4762649"/>
                  <a:gd name="connsiteY138" fmla="*/ 4106548 h 4876797"/>
                  <a:gd name="connsiteX139" fmla="*/ 2420016 w 4762649"/>
                  <a:gd name="connsiteY139" fmla="*/ 4868577 h 4876797"/>
                  <a:gd name="connsiteX140" fmla="*/ 2419530 w 4762649"/>
                  <a:gd name="connsiteY140" fmla="*/ 4868758 h 4876797"/>
                  <a:gd name="connsiteX141" fmla="*/ 2411825 w 4762649"/>
                  <a:gd name="connsiteY141" fmla="*/ 4871711 h 4876797"/>
                  <a:gd name="connsiteX142" fmla="*/ 2410425 w 4762649"/>
                  <a:gd name="connsiteY142" fmla="*/ 4872225 h 4876797"/>
                  <a:gd name="connsiteX143" fmla="*/ 2401490 w 4762649"/>
                  <a:gd name="connsiteY143" fmla="*/ 4874606 h 4876797"/>
                  <a:gd name="connsiteX144" fmla="*/ 2400947 w 4762649"/>
                  <a:gd name="connsiteY144" fmla="*/ 4874749 h 4876797"/>
                  <a:gd name="connsiteX145" fmla="*/ 2381326 w 4762649"/>
                  <a:gd name="connsiteY145" fmla="*/ 4876797 h 4876797"/>
                  <a:gd name="connsiteX146" fmla="*/ 2361704 w 4762649"/>
                  <a:gd name="connsiteY146" fmla="*/ 4874749 h 4876797"/>
                  <a:gd name="connsiteX147" fmla="*/ 2361161 w 4762649"/>
                  <a:gd name="connsiteY147" fmla="*/ 4874606 h 4876797"/>
                  <a:gd name="connsiteX148" fmla="*/ 2352227 w 4762649"/>
                  <a:gd name="connsiteY148" fmla="*/ 4872225 h 4876797"/>
                  <a:gd name="connsiteX149" fmla="*/ 2350827 w 4762649"/>
                  <a:gd name="connsiteY149" fmla="*/ 4871711 h 4876797"/>
                  <a:gd name="connsiteX150" fmla="*/ 2343121 w 4762649"/>
                  <a:gd name="connsiteY150" fmla="*/ 4868758 h 4876797"/>
                  <a:gd name="connsiteX151" fmla="*/ 2342635 w 4762649"/>
                  <a:gd name="connsiteY151" fmla="*/ 4868577 h 4876797"/>
                  <a:gd name="connsiteX152" fmla="*/ 628078 w 4762649"/>
                  <a:gd name="connsiteY152" fmla="*/ 4106548 h 4876797"/>
                  <a:gd name="connsiteX153" fmla="*/ 571519 w 4762649"/>
                  <a:gd name="connsiteY153" fmla="*/ 4019509 h 4876797"/>
                  <a:gd name="connsiteX154" fmla="*/ 571519 w 4762649"/>
                  <a:gd name="connsiteY154" fmla="*/ 3078077 h 4876797"/>
                  <a:gd name="connsiteX155" fmla="*/ 56559 w 4762649"/>
                  <a:gd name="connsiteY155" fmla="*/ 2849210 h 4876797"/>
                  <a:gd name="connsiteX156" fmla="*/ 3067 w 4762649"/>
                  <a:gd name="connsiteY156" fmla="*/ 2786155 h 4876797"/>
                  <a:gd name="connsiteX157" fmla="*/ 19049 w 4762649"/>
                  <a:gd name="connsiteY157" fmla="*/ 2705021 h 4876797"/>
                  <a:gd name="connsiteX158" fmla="*/ 590559 w 4762649"/>
                  <a:gd name="connsiteY158" fmla="*/ 1943002 h 4876797"/>
                  <a:gd name="connsiteX159" fmla="*/ 593826 w 4762649"/>
                  <a:gd name="connsiteY159" fmla="*/ 1939077 h 4876797"/>
                  <a:gd name="connsiteX160" fmla="*/ 595769 w 4762649"/>
                  <a:gd name="connsiteY160" fmla="*/ 1936744 h 4876797"/>
                  <a:gd name="connsiteX161" fmla="*/ 604418 w 4762649"/>
                  <a:gd name="connsiteY161" fmla="*/ 1928181 h 4876797"/>
                  <a:gd name="connsiteX162" fmla="*/ 605685 w 4762649"/>
                  <a:gd name="connsiteY162" fmla="*/ 1927171 h 4876797"/>
                  <a:gd name="connsiteX163" fmla="*/ 614638 w 4762649"/>
                  <a:gd name="connsiteY163" fmla="*/ 1920551 h 4876797"/>
                  <a:gd name="connsiteX164" fmla="*/ 616658 w 4762649"/>
                  <a:gd name="connsiteY164" fmla="*/ 1919237 h 4876797"/>
                  <a:gd name="connsiteX165" fmla="*/ 627840 w 4762649"/>
                  <a:gd name="connsiteY165" fmla="*/ 1913255 h 4876797"/>
                  <a:gd name="connsiteX166" fmla="*/ 628078 w 4762649"/>
                  <a:gd name="connsiteY166" fmla="*/ 1913122 h 4876797"/>
                  <a:gd name="connsiteX167" fmla="*/ 1735835 w 4762649"/>
                  <a:gd name="connsiteY167" fmla="*/ 1420784 h 4876797"/>
                  <a:gd name="connsiteX168" fmla="*/ 1534696 w 4762649"/>
                  <a:gd name="connsiteY168" fmla="*/ 720277 h 4876797"/>
                  <a:gd name="connsiteX169" fmla="*/ 1789680 w 4762649"/>
                  <a:gd name="connsiteY169" fmla="*/ 237503 h 4876797"/>
                  <a:gd name="connsiteX170" fmla="*/ 2283885 w 4762649"/>
                  <a:gd name="connsiteY170" fmla="*/ 5283 h 4876797"/>
                  <a:gd name="connsiteX171" fmla="*/ 2375213 w 4762649"/>
                  <a:gd name="connsiteY171" fmla="*/ 10 h 487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</a:cxnLst>
                <a:rect l="l" t="t" r="r" b="b"/>
                <a:pathLst>
                  <a:path w="4762649" h="4876797">
                    <a:moveTo>
                      <a:pt x="2381326" y="3238431"/>
                    </a:moveTo>
                    <a:cubicBezTo>
                      <a:pt x="2433904" y="3238431"/>
                      <a:pt x="2476576" y="3281103"/>
                      <a:pt x="2476576" y="3333681"/>
                    </a:cubicBezTo>
                    <a:cubicBezTo>
                      <a:pt x="2476576" y="3386259"/>
                      <a:pt x="2433904" y="3428931"/>
                      <a:pt x="2381326" y="3428931"/>
                    </a:cubicBezTo>
                    <a:cubicBezTo>
                      <a:pt x="2328748" y="3428931"/>
                      <a:pt x="2286076" y="3386259"/>
                      <a:pt x="2286076" y="3333681"/>
                    </a:cubicBezTo>
                    <a:cubicBezTo>
                      <a:pt x="2286076" y="3281103"/>
                      <a:pt x="2328748" y="3238431"/>
                      <a:pt x="2381326" y="3238431"/>
                    </a:cubicBezTo>
                    <a:close/>
                    <a:moveTo>
                      <a:pt x="2381326" y="2920924"/>
                    </a:moveTo>
                    <a:lnTo>
                      <a:pt x="1885997" y="3581349"/>
                    </a:lnTo>
                    <a:cubicBezTo>
                      <a:pt x="1859356" y="3616887"/>
                      <a:pt x="1811683" y="3629289"/>
                      <a:pt x="1771116" y="3611239"/>
                    </a:cubicBezTo>
                    <a:lnTo>
                      <a:pt x="762019" y="3162745"/>
                    </a:lnTo>
                    <a:lnTo>
                      <a:pt x="762019" y="3957606"/>
                    </a:lnTo>
                    <a:lnTo>
                      <a:pt x="2286076" y="4634957"/>
                    </a:lnTo>
                    <a:lnTo>
                      <a:pt x="2286076" y="3714699"/>
                    </a:lnTo>
                    <a:cubicBezTo>
                      <a:pt x="2286076" y="3662102"/>
                      <a:pt x="2328719" y="3619449"/>
                      <a:pt x="2381326" y="3619449"/>
                    </a:cubicBezTo>
                    <a:cubicBezTo>
                      <a:pt x="2433932" y="3619449"/>
                      <a:pt x="2476576" y="3662102"/>
                      <a:pt x="2476576" y="3714699"/>
                    </a:cubicBezTo>
                    <a:lnTo>
                      <a:pt x="2476576" y="4634957"/>
                    </a:lnTo>
                    <a:lnTo>
                      <a:pt x="4000623" y="3957606"/>
                    </a:lnTo>
                    <a:lnTo>
                      <a:pt x="4000623" y="3162745"/>
                    </a:lnTo>
                    <a:lnTo>
                      <a:pt x="2991526" y="3611229"/>
                    </a:lnTo>
                    <a:cubicBezTo>
                      <a:pt x="2979048" y="3616782"/>
                      <a:pt x="2965885" y="3619449"/>
                      <a:pt x="2952883" y="3619449"/>
                    </a:cubicBezTo>
                    <a:cubicBezTo>
                      <a:pt x="2923613" y="3619449"/>
                      <a:pt x="2895095" y="3605933"/>
                      <a:pt x="2876645" y="3581340"/>
                    </a:cubicBezTo>
                    <a:close/>
                    <a:moveTo>
                      <a:pt x="697439" y="2118014"/>
                    </a:moveTo>
                    <a:lnTo>
                      <a:pt x="243192" y="2723699"/>
                    </a:lnTo>
                    <a:lnTo>
                      <a:pt x="1779146" y="3406337"/>
                    </a:lnTo>
                    <a:lnTo>
                      <a:pt x="2233393" y="2800661"/>
                    </a:lnTo>
                    <a:close/>
                    <a:moveTo>
                      <a:pt x="4065222" y="2118005"/>
                    </a:moveTo>
                    <a:lnTo>
                      <a:pt x="2529268" y="2800652"/>
                    </a:lnTo>
                    <a:lnTo>
                      <a:pt x="2983515" y="3406327"/>
                    </a:lnTo>
                    <a:lnTo>
                      <a:pt x="4519469" y="2723680"/>
                    </a:lnTo>
                    <a:close/>
                    <a:moveTo>
                      <a:pt x="2571826" y="2000142"/>
                    </a:moveTo>
                    <a:lnTo>
                      <a:pt x="2571825" y="2000152"/>
                    </a:lnTo>
                    <a:lnTo>
                      <a:pt x="2190816" y="2000152"/>
                    </a:lnTo>
                    <a:cubicBezTo>
                      <a:pt x="2190816" y="2050996"/>
                      <a:pt x="2210647" y="2098831"/>
                      <a:pt x="2246642" y="2134826"/>
                    </a:cubicBezTo>
                    <a:cubicBezTo>
                      <a:pt x="2282647" y="2170821"/>
                      <a:pt x="2330472" y="2190652"/>
                      <a:pt x="2381316" y="2190652"/>
                    </a:cubicBezTo>
                    <a:cubicBezTo>
                      <a:pt x="2473237" y="2190652"/>
                      <a:pt x="2550155" y="2125215"/>
                      <a:pt x="2567949" y="2038486"/>
                    </a:cubicBezTo>
                    <a:lnTo>
                      <a:pt x="2571825" y="2000152"/>
                    </a:lnTo>
                    <a:lnTo>
                      <a:pt x="2571826" y="2000152"/>
                    </a:lnTo>
                    <a:close/>
                    <a:moveTo>
                      <a:pt x="2095566" y="1619142"/>
                    </a:moveTo>
                    <a:lnTo>
                      <a:pt x="2095566" y="1714392"/>
                    </a:lnTo>
                    <a:cubicBezTo>
                      <a:pt x="2095566" y="1751359"/>
                      <a:pt x="2116255" y="1784277"/>
                      <a:pt x="2149554" y="1800317"/>
                    </a:cubicBezTo>
                    <a:cubicBezTo>
                      <a:pt x="2162422" y="1806499"/>
                      <a:pt x="2176319" y="1809642"/>
                      <a:pt x="2190816" y="1809642"/>
                    </a:cubicBezTo>
                    <a:lnTo>
                      <a:pt x="2571835" y="1809642"/>
                    </a:lnTo>
                    <a:cubicBezTo>
                      <a:pt x="2584723" y="1809642"/>
                      <a:pt x="2597172" y="1807147"/>
                      <a:pt x="2608831" y="1802213"/>
                    </a:cubicBezTo>
                    <a:cubicBezTo>
                      <a:pt x="2644225" y="1787239"/>
                      <a:pt x="2667085" y="1752778"/>
                      <a:pt x="2667085" y="1714392"/>
                    </a:cubicBezTo>
                    <a:lnTo>
                      <a:pt x="2667085" y="1619142"/>
                    </a:lnTo>
                    <a:close/>
                    <a:moveTo>
                      <a:pt x="2875769" y="1562106"/>
                    </a:moveTo>
                    <a:cubicBezTo>
                      <a:pt x="2872616" y="1566374"/>
                      <a:pt x="2869711" y="1570822"/>
                      <a:pt x="2867358" y="1575565"/>
                    </a:cubicBezTo>
                    <a:cubicBezTo>
                      <a:pt x="2860938" y="1588462"/>
                      <a:pt x="2857576" y="1602931"/>
                      <a:pt x="2857576" y="1617513"/>
                    </a:cubicBezTo>
                    <a:lnTo>
                      <a:pt x="2857576" y="1714383"/>
                    </a:lnTo>
                    <a:cubicBezTo>
                      <a:pt x="2857576" y="1797326"/>
                      <a:pt x="2821876" y="1874022"/>
                      <a:pt x="2762326" y="1927257"/>
                    </a:cubicBezTo>
                    <a:lnTo>
                      <a:pt x="2762326" y="2000142"/>
                    </a:lnTo>
                    <a:cubicBezTo>
                      <a:pt x="2762326" y="2210225"/>
                      <a:pt x="2591409" y="2381152"/>
                      <a:pt x="2381316" y="2381152"/>
                    </a:cubicBezTo>
                    <a:cubicBezTo>
                      <a:pt x="2279589" y="2381152"/>
                      <a:pt x="2183920" y="2341509"/>
                      <a:pt x="2111930" y="2269528"/>
                    </a:cubicBezTo>
                    <a:cubicBezTo>
                      <a:pt x="2039950" y="2197557"/>
                      <a:pt x="2000307" y="2101879"/>
                      <a:pt x="2000307" y="2000142"/>
                    </a:cubicBezTo>
                    <a:lnTo>
                      <a:pt x="2000307" y="1927219"/>
                    </a:lnTo>
                    <a:cubicBezTo>
                      <a:pt x="1940852" y="1873679"/>
                      <a:pt x="1905057" y="1796297"/>
                      <a:pt x="1905057" y="1714383"/>
                    </a:cubicBezTo>
                    <a:lnTo>
                      <a:pt x="1905057" y="1617513"/>
                    </a:lnTo>
                    <a:cubicBezTo>
                      <a:pt x="1905057" y="1602797"/>
                      <a:pt x="1901742" y="1588700"/>
                      <a:pt x="1895208" y="1575622"/>
                    </a:cubicBezTo>
                    <a:cubicBezTo>
                      <a:pt x="1892808" y="1570812"/>
                      <a:pt x="1889921" y="1566383"/>
                      <a:pt x="1886797" y="1562135"/>
                    </a:cubicBezTo>
                    <a:lnTo>
                      <a:pt x="901303" y="2000142"/>
                    </a:lnTo>
                    <a:lnTo>
                      <a:pt x="2381326" y="2657929"/>
                    </a:lnTo>
                    <a:lnTo>
                      <a:pt x="3861330" y="2000142"/>
                    </a:lnTo>
                    <a:close/>
                    <a:moveTo>
                      <a:pt x="3497753" y="1012853"/>
                    </a:moveTo>
                    <a:cubicBezTo>
                      <a:pt x="3510123" y="1013075"/>
                      <a:pt x="3522654" y="1015724"/>
                      <a:pt x="3534670" y="1021058"/>
                    </a:cubicBezTo>
                    <a:lnTo>
                      <a:pt x="3944064" y="1203005"/>
                    </a:lnTo>
                    <a:cubicBezTo>
                      <a:pt x="3992137" y="1224370"/>
                      <a:pt x="4013787" y="1280662"/>
                      <a:pt x="3992422" y="1328735"/>
                    </a:cubicBezTo>
                    <a:cubicBezTo>
                      <a:pt x="3976639" y="1364225"/>
                      <a:pt x="3941816" y="1385323"/>
                      <a:pt x="3905326" y="1385323"/>
                    </a:cubicBezTo>
                    <a:cubicBezTo>
                      <a:pt x="3892400" y="1385323"/>
                      <a:pt x="3879265" y="1382675"/>
                      <a:pt x="3866692" y="1377093"/>
                    </a:cubicBezTo>
                    <a:lnTo>
                      <a:pt x="3457298" y="1195147"/>
                    </a:lnTo>
                    <a:cubicBezTo>
                      <a:pt x="3409225" y="1173773"/>
                      <a:pt x="3387575" y="1117480"/>
                      <a:pt x="3408949" y="1069417"/>
                    </a:cubicBezTo>
                    <a:cubicBezTo>
                      <a:pt x="3424965" y="1033362"/>
                      <a:pt x="3460640" y="1012186"/>
                      <a:pt x="3497753" y="1012853"/>
                    </a:cubicBezTo>
                    <a:close/>
                    <a:moveTo>
                      <a:pt x="1264905" y="1012839"/>
                    </a:moveTo>
                    <a:cubicBezTo>
                      <a:pt x="1302012" y="1012171"/>
                      <a:pt x="1337698" y="1033352"/>
                      <a:pt x="1353722" y="1069407"/>
                    </a:cubicBezTo>
                    <a:cubicBezTo>
                      <a:pt x="1375086" y="1117480"/>
                      <a:pt x="1353436" y="1173782"/>
                      <a:pt x="1305363" y="1195137"/>
                    </a:cubicBezTo>
                    <a:lnTo>
                      <a:pt x="895969" y="1377083"/>
                    </a:lnTo>
                    <a:cubicBezTo>
                      <a:pt x="883396" y="1382665"/>
                      <a:pt x="870261" y="1385313"/>
                      <a:pt x="857336" y="1385313"/>
                    </a:cubicBezTo>
                    <a:cubicBezTo>
                      <a:pt x="820836" y="1385313"/>
                      <a:pt x="786012" y="1364225"/>
                      <a:pt x="770249" y="1328725"/>
                    </a:cubicBezTo>
                    <a:cubicBezTo>
                      <a:pt x="748884" y="1280652"/>
                      <a:pt x="770534" y="1224360"/>
                      <a:pt x="818607" y="1202995"/>
                    </a:cubicBezTo>
                    <a:lnTo>
                      <a:pt x="1228001" y="1021048"/>
                    </a:lnTo>
                    <a:cubicBezTo>
                      <a:pt x="1240010" y="1015712"/>
                      <a:pt x="1252536" y="1013061"/>
                      <a:pt x="1264905" y="1012839"/>
                    </a:cubicBezTo>
                    <a:close/>
                    <a:moveTo>
                      <a:pt x="859047" y="203200"/>
                    </a:moveTo>
                    <a:cubicBezTo>
                      <a:pt x="871419" y="203421"/>
                      <a:pt x="883951" y="206070"/>
                      <a:pt x="895969" y="211404"/>
                    </a:cubicBezTo>
                    <a:lnTo>
                      <a:pt x="1305363" y="393350"/>
                    </a:lnTo>
                    <a:cubicBezTo>
                      <a:pt x="1353436" y="414715"/>
                      <a:pt x="1375086" y="471008"/>
                      <a:pt x="1353721" y="519081"/>
                    </a:cubicBezTo>
                    <a:cubicBezTo>
                      <a:pt x="1337938" y="554571"/>
                      <a:pt x="1303115" y="575669"/>
                      <a:pt x="1266625" y="575669"/>
                    </a:cubicBezTo>
                    <a:cubicBezTo>
                      <a:pt x="1253699" y="575669"/>
                      <a:pt x="1240564" y="573021"/>
                      <a:pt x="1227991" y="567439"/>
                    </a:cubicBezTo>
                    <a:lnTo>
                      <a:pt x="818597" y="385492"/>
                    </a:lnTo>
                    <a:cubicBezTo>
                      <a:pt x="770525" y="364118"/>
                      <a:pt x="748874" y="307826"/>
                      <a:pt x="770248" y="259762"/>
                    </a:cubicBezTo>
                    <a:cubicBezTo>
                      <a:pt x="786264" y="223715"/>
                      <a:pt x="821933" y="202535"/>
                      <a:pt x="859047" y="203200"/>
                    </a:cubicBezTo>
                    <a:close/>
                    <a:moveTo>
                      <a:pt x="3903618" y="203181"/>
                    </a:moveTo>
                    <a:cubicBezTo>
                      <a:pt x="3940728" y="202511"/>
                      <a:pt x="3976399" y="223698"/>
                      <a:pt x="3992423" y="259753"/>
                    </a:cubicBezTo>
                    <a:cubicBezTo>
                      <a:pt x="4013787" y="307835"/>
                      <a:pt x="3992137" y="364128"/>
                      <a:pt x="3944064" y="385483"/>
                    </a:cubicBezTo>
                    <a:lnTo>
                      <a:pt x="3534670" y="567430"/>
                    </a:lnTo>
                    <a:cubicBezTo>
                      <a:pt x="3522097" y="573011"/>
                      <a:pt x="3508962" y="575659"/>
                      <a:pt x="3496037" y="575659"/>
                    </a:cubicBezTo>
                    <a:cubicBezTo>
                      <a:pt x="3459537" y="575659"/>
                      <a:pt x="3424713" y="554571"/>
                      <a:pt x="3408950" y="519071"/>
                    </a:cubicBezTo>
                    <a:cubicBezTo>
                      <a:pt x="3387585" y="470998"/>
                      <a:pt x="3409235" y="414706"/>
                      <a:pt x="3457308" y="393341"/>
                    </a:cubicBezTo>
                    <a:lnTo>
                      <a:pt x="3866702" y="211395"/>
                    </a:lnTo>
                    <a:cubicBezTo>
                      <a:pt x="3878718" y="206056"/>
                      <a:pt x="3891248" y="203404"/>
                      <a:pt x="3903618" y="203181"/>
                    </a:cubicBezTo>
                    <a:close/>
                    <a:moveTo>
                      <a:pt x="2447508" y="193432"/>
                    </a:moveTo>
                    <a:cubicBezTo>
                      <a:pt x="2400801" y="188925"/>
                      <a:pt x="2353070" y="189261"/>
                      <a:pt x="2304850" y="194612"/>
                    </a:cubicBezTo>
                    <a:cubicBezTo>
                      <a:pt x="2012670" y="226930"/>
                      <a:pt x="1767944" y="460321"/>
                      <a:pt x="1722939" y="749538"/>
                    </a:cubicBezTo>
                    <a:cubicBezTo>
                      <a:pt x="1685439" y="990425"/>
                      <a:pt x="1775450" y="1224617"/>
                      <a:pt x="1963702" y="1376007"/>
                    </a:cubicBezTo>
                    <a:cubicBezTo>
                      <a:pt x="1969665" y="1380817"/>
                      <a:pt x="1975542" y="1385484"/>
                      <a:pt x="1981590" y="1389980"/>
                    </a:cubicBezTo>
                    <a:cubicBezTo>
                      <a:pt x="1996859" y="1401410"/>
                      <a:pt x="2010841" y="1414431"/>
                      <a:pt x="2023491" y="1428623"/>
                    </a:cubicBezTo>
                    <a:lnTo>
                      <a:pt x="2286066" y="1428623"/>
                    </a:lnTo>
                    <a:lnTo>
                      <a:pt x="2286066" y="1087076"/>
                    </a:lnTo>
                    <a:lnTo>
                      <a:pt x="2123455" y="924465"/>
                    </a:lnTo>
                    <a:cubicBezTo>
                      <a:pt x="2086260" y="887260"/>
                      <a:pt x="2086260" y="826948"/>
                      <a:pt x="2123455" y="789753"/>
                    </a:cubicBezTo>
                    <a:cubicBezTo>
                      <a:pt x="2160660" y="752567"/>
                      <a:pt x="2220972" y="752567"/>
                      <a:pt x="2258168" y="789753"/>
                    </a:cubicBezTo>
                    <a:lnTo>
                      <a:pt x="2381326" y="912911"/>
                    </a:lnTo>
                    <a:lnTo>
                      <a:pt x="2504484" y="789762"/>
                    </a:lnTo>
                    <a:cubicBezTo>
                      <a:pt x="2541689" y="752577"/>
                      <a:pt x="2602001" y="752577"/>
                      <a:pt x="2639196" y="789762"/>
                    </a:cubicBezTo>
                    <a:cubicBezTo>
                      <a:pt x="2676391" y="826967"/>
                      <a:pt x="2676391" y="887279"/>
                      <a:pt x="2639196" y="924474"/>
                    </a:cubicBezTo>
                    <a:lnTo>
                      <a:pt x="2476585" y="1087085"/>
                    </a:lnTo>
                    <a:lnTo>
                      <a:pt x="2476585" y="1428633"/>
                    </a:lnTo>
                    <a:lnTo>
                      <a:pt x="2739018" y="1428633"/>
                    </a:lnTo>
                    <a:cubicBezTo>
                      <a:pt x="2751553" y="1414583"/>
                      <a:pt x="2765402" y="1401686"/>
                      <a:pt x="2780490" y="1390418"/>
                    </a:cubicBezTo>
                    <a:cubicBezTo>
                      <a:pt x="2786681" y="1385808"/>
                      <a:pt x="2792739" y="1381055"/>
                      <a:pt x="2798721" y="1376207"/>
                    </a:cubicBezTo>
                    <a:cubicBezTo>
                      <a:pt x="2957303" y="1248715"/>
                      <a:pt x="3048104" y="1059596"/>
                      <a:pt x="3048104" y="857113"/>
                    </a:cubicBezTo>
                    <a:cubicBezTo>
                      <a:pt x="3048104" y="667718"/>
                      <a:pt x="2967113" y="486581"/>
                      <a:pt x="2825896" y="360166"/>
                    </a:cubicBezTo>
                    <a:cubicBezTo>
                      <a:pt x="2718554" y="264068"/>
                      <a:pt x="2587632" y="206954"/>
                      <a:pt x="2447508" y="193432"/>
                    </a:cubicBezTo>
                    <a:close/>
                    <a:moveTo>
                      <a:pt x="2375213" y="10"/>
                    </a:moveTo>
                    <a:cubicBezTo>
                      <a:pt x="2587741" y="-1027"/>
                      <a:pt x="2794281" y="76167"/>
                      <a:pt x="2952959" y="218243"/>
                    </a:cubicBezTo>
                    <a:cubicBezTo>
                      <a:pt x="3134487" y="380759"/>
                      <a:pt x="3238595" y="613626"/>
                      <a:pt x="3238595" y="857123"/>
                    </a:cubicBezTo>
                    <a:cubicBezTo>
                      <a:pt x="3238595" y="1067083"/>
                      <a:pt x="3162690" y="1265822"/>
                      <a:pt x="3026683" y="1420717"/>
                    </a:cubicBezTo>
                    <a:lnTo>
                      <a:pt x="4134555" y="1913122"/>
                    </a:lnTo>
                    <a:cubicBezTo>
                      <a:pt x="4134640" y="1913150"/>
                      <a:pt x="4134707" y="1913207"/>
                      <a:pt x="4134793" y="1913245"/>
                    </a:cubicBezTo>
                    <a:cubicBezTo>
                      <a:pt x="4138641" y="1914969"/>
                      <a:pt x="4142365" y="1916998"/>
                      <a:pt x="4145984" y="1919237"/>
                    </a:cubicBezTo>
                    <a:cubicBezTo>
                      <a:pt x="4146670" y="1919656"/>
                      <a:pt x="4147318" y="1920094"/>
                      <a:pt x="4147985" y="1920532"/>
                    </a:cubicBezTo>
                    <a:cubicBezTo>
                      <a:pt x="4151090" y="1922561"/>
                      <a:pt x="4154090" y="1924761"/>
                      <a:pt x="4156976" y="1927180"/>
                    </a:cubicBezTo>
                    <a:cubicBezTo>
                      <a:pt x="4157376" y="1927523"/>
                      <a:pt x="4157805" y="1927828"/>
                      <a:pt x="4158205" y="1928171"/>
                    </a:cubicBezTo>
                    <a:cubicBezTo>
                      <a:pt x="4161244" y="1930810"/>
                      <a:pt x="4164129" y="1933686"/>
                      <a:pt x="4166863" y="1936753"/>
                    </a:cubicBezTo>
                    <a:cubicBezTo>
                      <a:pt x="4167539" y="1937506"/>
                      <a:pt x="4168149" y="1938296"/>
                      <a:pt x="4168797" y="1939068"/>
                    </a:cubicBezTo>
                    <a:cubicBezTo>
                      <a:pt x="4169892" y="1940373"/>
                      <a:pt x="4171035" y="1941620"/>
                      <a:pt x="4172073" y="1943002"/>
                    </a:cubicBezTo>
                    <a:lnTo>
                      <a:pt x="4743592" y="2705021"/>
                    </a:lnTo>
                    <a:cubicBezTo>
                      <a:pt x="4760995" y="2728224"/>
                      <a:pt x="4766881" y="2758094"/>
                      <a:pt x="4759585" y="2786155"/>
                    </a:cubicBezTo>
                    <a:cubicBezTo>
                      <a:pt x="4752279" y="2814215"/>
                      <a:pt x="4732591" y="2837437"/>
                      <a:pt x="4706093" y="2849210"/>
                    </a:cubicBezTo>
                    <a:lnTo>
                      <a:pt x="4191133" y="3078077"/>
                    </a:lnTo>
                    <a:lnTo>
                      <a:pt x="4191133" y="4019509"/>
                    </a:lnTo>
                    <a:cubicBezTo>
                      <a:pt x="4191133" y="4057152"/>
                      <a:pt x="4168968" y="4091270"/>
                      <a:pt x="4134573" y="4106548"/>
                    </a:cubicBezTo>
                    <a:lnTo>
                      <a:pt x="2420016" y="4868577"/>
                    </a:lnTo>
                    <a:cubicBezTo>
                      <a:pt x="2419855" y="4868644"/>
                      <a:pt x="2419693" y="4868691"/>
                      <a:pt x="2419530" y="4868758"/>
                    </a:cubicBezTo>
                    <a:cubicBezTo>
                      <a:pt x="2417025" y="4869863"/>
                      <a:pt x="2414444" y="4870825"/>
                      <a:pt x="2411825" y="4871711"/>
                    </a:cubicBezTo>
                    <a:cubicBezTo>
                      <a:pt x="2411358" y="4871873"/>
                      <a:pt x="2410901" y="4872073"/>
                      <a:pt x="2410425" y="4872225"/>
                    </a:cubicBezTo>
                    <a:cubicBezTo>
                      <a:pt x="2407500" y="4873159"/>
                      <a:pt x="2404519" y="4873949"/>
                      <a:pt x="2401490" y="4874606"/>
                    </a:cubicBezTo>
                    <a:cubicBezTo>
                      <a:pt x="2401309" y="4874654"/>
                      <a:pt x="2401128" y="4874711"/>
                      <a:pt x="2400947" y="4874749"/>
                    </a:cubicBezTo>
                    <a:cubicBezTo>
                      <a:pt x="2394613" y="4876083"/>
                      <a:pt x="2388050" y="4876797"/>
                      <a:pt x="2381326" y="4876797"/>
                    </a:cubicBezTo>
                    <a:cubicBezTo>
                      <a:pt x="2374601" y="4876797"/>
                      <a:pt x="2368038" y="4876073"/>
                      <a:pt x="2361704" y="4874749"/>
                    </a:cubicBezTo>
                    <a:cubicBezTo>
                      <a:pt x="2361523" y="4874701"/>
                      <a:pt x="2361342" y="4874644"/>
                      <a:pt x="2361161" y="4874606"/>
                    </a:cubicBezTo>
                    <a:cubicBezTo>
                      <a:pt x="2358123" y="4873949"/>
                      <a:pt x="2355142" y="4873159"/>
                      <a:pt x="2352227" y="4872225"/>
                    </a:cubicBezTo>
                    <a:cubicBezTo>
                      <a:pt x="2351751" y="4872073"/>
                      <a:pt x="2351293" y="4871873"/>
                      <a:pt x="2350827" y="4871711"/>
                    </a:cubicBezTo>
                    <a:cubicBezTo>
                      <a:pt x="2348207" y="4870825"/>
                      <a:pt x="2345636" y="4869863"/>
                      <a:pt x="2343121" y="4868758"/>
                    </a:cubicBezTo>
                    <a:cubicBezTo>
                      <a:pt x="2342959" y="4868691"/>
                      <a:pt x="2342797" y="4868644"/>
                      <a:pt x="2342635" y="4868577"/>
                    </a:cubicBezTo>
                    <a:lnTo>
                      <a:pt x="628078" y="4106548"/>
                    </a:lnTo>
                    <a:cubicBezTo>
                      <a:pt x="593683" y="4091261"/>
                      <a:pt x="571519" y="4057152"/>
                      <a:pt x="571519" y="4019509"/>
                    </a:cubicBezTo>
                    <a:lnTo>
                      <a:pt x="571519" y="3078077"/>
                    </a:lnTo>
                    <a:lnTo>
                      <a:pt x="56559" y="2849210"/>
                    </a:lnTo>
                    <a:cubicBezTo>
                      <a:pt x="30051" y="2837437"/>
                      <a:pt x="10363" y="2814225"/>
                      <a:pt x="3067" y="2786155"/>
                    </a:cubicBezTo>
                    <a:cubicBezTo>
                      <a:pt x="-4230" y="2758084"/>
                      <a:pt x="1647" y="2728224"/>
                      <a:pt x="19049" y="2705021"/>
                    </a:cubicBezTo>
                    <a:lnTo>
                      <a:pt x="590559" y="1943002"/>
                    </a:lnTo>
                    <a:cubicBezTo>
                      <a:pt x="591597" y="1941630"/>
                      <a:pt x="592731" y="1940382"/>
                      <a:pt x="593826" y="1939077"/>
                    </a:cubicBezTo>
                    <a:cubicBezTo>
                      <a:pt x="594483" y="1938296"/>
                      <a:pt x="595093" y="1937496"/>
                      <a:pt x="595769" y="1936744"/>
                    </a:cubicBezTo>
                    <a:cubicBezTo>
                      <a:pt x="598503" y="1933686"/>
                      <a:pt x="601379" y="1930819"/>
                      <a:pt x="604418" y="1928181"/>
                    </a:cubicBezTo>
                    <a:cubicBezTo>
                      <a:pt x="604827" y="1927828"/>
                      <a:pt x="605275" y="1927514"/>
                      <a:pt x="605685" y="1927171"/>
                    </a:cubicBezTo>
                    <a:cubicBezTo>
                      <a:pt x="608552" y="1924771"/>
                      <a:pt x="611543" y="1922570"/>
                      <a:pt x="614638" y="1920551"/>
                    </a:cubicBezTo>
                    <a:cubicBezTo>
                      <a:pt x="615315" y="1920113"/>
                      <a:pt x="615972" y="1919665"/>
                      <a:pt x="616658" y="1919237"/>
                    </a:cubicBezTo>
                    <a:cubicBezTo>
                      <a:pt x="620277" y="1916998"/>
                      <a:pt x="623992" y="1914969"/>
                      <a:pt x="627840" y="1913255"/>
                    </a:cubicBezTo>
                    <a:cubicBezTo>
                      <a:pt x="627926" y="1913217"/>
                      <a:pt x="627992" y="1913160"/>
                      <a:pt x="628078" y="1913122"/>
                    </a:cubicBezTo>
                    <a:lnTo>
                      <a:pt x="1735835" y="1420784"/>
                    </a:lnTo>
                    <a:cubicBezTo>
                      <a:pt x="1568910" y="1231227"/>
                      <a:pt x="1494472" y="978691"/>
                      <a:pt x="1534696" y="720277"/>
                    </a:cubicBezTo>
                    <a:cubicBezTo>
                      <a:pt x="1562947" y="538731"/>
                      <a:pt x="1653511" y="367281"/>
                      <a:pt x="1789680" y="237503"/>
                    </a:cubicBezTo>
                    <a:cubicBezTo>
                      <a:pt x="1925602" y="107972"/>
                      <a:pt x="2101110" y="25505"/>
                      <a:pt x="2283885" y="5283"/>
                    </a:cubicBezTo>
                    <a:cubicBezTo>
                      <a:pt x="2314369" y="1903"/>
                      <a:pt x="2344852" y="158"/>
                      <a:pt x="2375213" y="1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3632A6F5-B606-1C61-462C-515A47830822}"/>
              </a:ext>
            </a:extLst>
          </p:cNvPr>
          <p:cNvGrpSpPr/>
          <p:nvPr/>
        </p:nvGrpSpPr>
        <p:grpSpPr>
          <a:xfrm>
            <a:off x="1720695" y="10781803"/>
            <a:ext cx="1723268" cy="1723268"/>
            <a:chOff x="1847799" y="10848236"/>
            <a:chExt cx="1723268" cy="1723268"/>
          </a:xfrm>
        </p:grpSpPr>
        <p:sp>
          <p:nvSpPr>
            <p:cNvPr id="102" name="Freeform 101">
              <a:extLst>
                <a:ext uri="{FF2B5EF4-FFF2-40B4-BE49-F238E27FC236}">
                  <a16:creationId xmlns:a16="http://schemas.microsoft.com/office/drawing/2014/main" id="{77FB6AFC-891E-AE53-B168-06260FF85464}"/>
                </a:ext>
              </a:extLst>
            </p:cNvPr>
            <p:cNvSpPr/>
            <p:nvPr/>
          </p:nvSpPr>
          <p:spPr>
            <a:xfrm>
              <a:off x="1847799" y="10848236"/>
              <a:ext cx="1723268" cy="1723268"/>
            </a:xfrm>
            <a:custGeom>
              <a:avLst/>
              <a:gdLst>
                <a:gd name="connsiteX0" fmla="*/ 1384935 w 1384935"/>
                <a:gd name="connsiteY0" fmla="*/ 692468 h 1384935"/>
                <a:gd name="connsiteX1" fmla="*/ 692467 w 1384935"/>
                <a:gd name="connsiteY1" fmla="*/ 1384935 h 1384935"/>
                <a:gd name="connsiteX2" fmla="*/ 0 w 1384935"/>
                <a:gd name="connsiteY2" fmla="*/ 692468 h 1384935"/>
                <a:gd name="connsiteX3" fmla="*/ 692467 w 1384935"/>
                <a:gd name="connsiteY3" fmla="*/ 0 h 1384935"/>
                <a:gd name="connsiteX4" fmla="*/ 1384935 w 1384935"/>
                <a:gd name="connsiteY4" fmla="*/ 692468 h 1384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5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/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103" name="Group 102">
              <a:extLst>
                <a:ext uri="{FF2B5EF4-FFF2-40B4-BE49-F238E27FC236}">
                  <a16:creationId xmlns:a16="http://schemas.microsoft.com/office/drawing/2014/main" id="{9AC2A84C-DE6C-FB12-6D90-6A3BE5EBF2E9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89953" y="11079870"/>
              <a:ext cx="1260002" cy="1260000"/>
              <a:chOff x="6487588" y="8655862"/>
              <a:chExt cx="936002" cy="936000"/>
            </a:xfrm>
          </p:grpSpPr>
          <p:grpSp>
            <p:nvGrpSpPr>
              <p:cNvPr id="104" name="Group 103">
                <a:extLst>
                  <a:ext uri="{FF2B5EF4-FFF2-40B4-BE49-F238E27FC236}">
                    <a16:creationId xmlns:a16="http://schemas.microsoft.com/office/drawing/2014/main" id="{21C7A03E-1F36-BAE2-0F16-192F02BDC4D3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8655862"/>
                <a:ext cx="936002" cy="936000"/>
                <a:chOff x="5659835" y="3635563"/>
                <a:chExt cx="844932" cy="844931"/>
              </a:xfrm>
            </p:grpSpPr>
            <p:sp>
              <p:nvSpPr>
                <p:cNvPr id="106" name="Oval 105">
                  <a:extLst>
                    <a:ext uri="{FF2B5EF4-FFF2-40B4-BE49-F238E27FC236}">
                      <a16:creationId xmlns:a16="http://schemas.microsoft.com/office/drawing/2014/main" id="{1369CBDC-E7B9-FB5C-D0BE-1CF87290F4DD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4"/>
                </a:lnRef>
                <a:fillRef idx="3">
                  <a:schemeClr val="accent4"/>
                </a:fillRef>
                <a:effectRef idx="3">
                  <a:schemeClr val="accent4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7" name="Oval 106">
                  <a:extLst>
                    <a:ext uri="{FF2B5EF4-FFF2-40B4-BE49-F238E27FC236}">
                      <a16:creationId xmlns:a16="http://schemas.microsoft.com/office/drawing/2014/main" id="{424F28EB-C68A-61F4-EB06-D34950337BB2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105" name="Freeform: Shape 76">
                <a:extLst>
                  <a:ext uri="{FF2B5EF4-FFF2-40B4-BE49-F238E27FC236}">
                    <a16:creationId xmlns:a16="http://schemas.microsoft.com/office/drawing/2014/main" id="{CFD1A242-DC30-C432-3C4D-40E6ABB15B7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37056" y="8910668"/>
                <a:ext cx="434532" cy="432000"/>
              </a:xfrm>
              <a:custGeom>
                <a:avLst/>
                <a:gdLst>
                  <a:gd name="connsiteX0" fmla="*/ 95821 w 4876773"/>
                  <a:gd name="connsiteY0" fmla="*/ 4656712 h 4848355"/>
                  <a:gd name="connsiteX1" fmla="*/ 191643 w 4876773"/>
                  <a:gd name="connsiteY1" fmla="*/ 4752533 h 4848355"/>
                  <a:gd name="connsiteX2" fmla="*/ 95821 w 4876773"/>
                  <a:gd name="connsiteY2" fmla="*/ 4848355 h 4848355"/>
                  <a:gd name="connsiteX3" fmla="*/ 0 w 4876773"/>
                  <a:gd name="connsiteY3" fmla="*/ 4752533 h 4848355"/>
                  <a:gd name="connsiteX4" fmla="*/ 95821 w 4876773"/>
                  <a:gd name="connsiteY4" fmla="*/ 4656712 h 4848355"/>
                  <a:gd name="connsiteX5" fmla="*/ 862291 w 4876773"/>
                  <a:gd name="connsiteY5" fmla="*/ 3611335 h 4848355"/>
                  <a:gd name="connsiteX6" fmla="*/ 953844 w 4876773"/>
                  <a:gd name="connsiteY6" fmla="*/ 3664178 h 4848355"/>
                  <a:gd name="connsiteX7" fmla="*/ 910867 w 4876773"/>
                  <a:gd name="connsiteY7" fmla="*/ 3792404 h 4848355"/>
                  <a:gd name="connsiteX8" fmla="*/ 682133 w 4876773"/>
                  <a:gd name="connsiteY8" fmla="*/ 3906304 h 4848355"/>
                  <a:gd name="connsiteX9" fmla="*/ 508597 w 4876773"/>
                  <a:gd name="connsiteY9" fmla="*/ 4166298 h 4848355"/>
                  <a:gd name="connsiteX10" fmla="*/ 499530 w 4876773"/>
                  <a:gd name="connsiteY10" fmla="*/ 4298762 h 4848355"/>
                  <a:gd name="connsiteX11" fmla="*/ 515998 w 4876773"/>
                  <a:gd name="connsiteY11" fmla="*/ 4342701 h 4848355"/>
                  <a:gd name="connsiteX12" fmla="*/ 559928 w 4876773"/>
                  <a:gd name="connsiteY12" fmla="*/ 4359170 h 4848355"/>
                  <a:gd name="connsiteX13" fmla="*/ 692401 w 4876773"/>
                  <a:gd name="connsiteY13" fmla="*/ 4350102 h 4848355"/>
                  <a:gd name="connsiteX14" fmla="*/ 952396 w 4876773"/>
                  <a:gd name="connsiteY14" fmla="*/ 4176566 h 4848355"/>
                  <a:gd name="connsiteX15" fmla="*/ 1066296 w 4876773"/>
                  <a:gd name="connsiteY15" fmla="*/ 3947823 h 4848355"/>
                  <a:gd name="connsiteX16" fmla="*/ 1194521 w 4876773"/>
                  <a:gd name="connsiteY16" fmla="*/ 3904847 h 4848355"/>
                  <a:gd name="connsiteX17" fmla="*/ 1237488 w 4876773"/>
                  <a:gd name="connsiteY17" fmla="*/ 4033072 h 4848355"/>
                  <a:gd name="connsiteX18" fmla="*/ 1123589 w 4876773"/>
                  <a:gd name="connsiteY18" fmla="*/ 4261805 h 4848355"/>
                  <a:gd name="connsiteX19" fmla="*/ 705460 w 4876773"/>
                  <a:gd name="connsiteY19" fmla="*/ 4540907 h 4848355"/>
                  <a:gd name="connsiteX20" fmla="*/ 572986 w 4876773"/>
                  <a:gd name="connsiteY20" fmla="*/ 4549975 h 4848355"/>
                  <a:gd name="connsiteX21" fmla="*/ 556032 w 4876773"/>
                  <a:gd name="connsiteY21" fmla="*/ 4550556 h 4848355"/>
                  <a:gd name="connsiteX22" fmla="*/ 380743 w 4876773"/>
                  <a:gd name="connsiteY22" fmla="*/ 4477937 h 4848355"/>
                  <a:gd name="connsiteX23" fmla="*/ 308715 w 4876773"/>
                  <a:gd name="connsiteY23" fmla="*/ 4285694 h 4848355"/>
                  <a:gd name="connsiteX24" fmla="*/ 317783 w 4876773"/>
                  <a:gd name="connsiteY24" fmla="*/ 4153230 h 4848355"/>
                  <a:gd name="connsiteX25" fmla="*/ 596885 w 4876773"/>
                  <a:gd name="connsiteY25" fmla="*/ 3735101 h 4848355"/>
                  <a:gd name="connsiteX26" fmla="*/ 825618 w 4876773"/>
                  <a:gd name="connsiteY26" fmla="*/ 3621201 h 4848355"/>
                  <a:gd name="connsiteX27" fmla="*/ 862291 w 4876773"/>
                  <a:gd name="connsiteY27" fmla="*/ 3611335 h 4848355"/>
                  <a:gd name="connsiteX28" fmla="*/ 1391803 w 4876773"/>
                  <a:gd name="connsiteY28" fmla="*/ 2999590 h 4848355"/>
                  <a:gd name="connsiteX29" fmla="*/ 1185339 w 4876773"/>
                  <a:gd name="connsiteY29" fmla="*/ 3244697 h 4848355"/>
                  <a:gd name="connsiteX30" fmla="*/ 1363809 w 4876773"/>
                  <a:gd name="connsiteY30" fmla="*/ 3485299 h 4848355"/>
                  <a:gd name="connsiteX31" fmla="*/ 1611383 w 4876773"/>
                  <a:gd name="connsiteY31" fmla="*/ 3670350 h 4848355"/>
                  <a:gd name="connsiteX32" fmla="*/ 1759973 w 4876773"/>
                  <a:gd name="connsiteY32" fmla="*/ 3546935 h 4848355"/>
                  <a:gd name="connsiteX33" fmla="*/ 1859976 w 4876773"/>
                  <a:gd name="connsiteY33" fmla="*/ 3463629 h 4848355"/>
                  <a:gd name="connsiteX34" fmla="*/ 1596695 w 4876773"/>
                  <a:gd name="connsiteY34" fmla="*/ 3237306 h 4848355"/>
                  <a:gd name="connsiteX35" fmla="*/ 1596609 w 4876773"/>
                  <a:gd name="connsiteY35" fmla="*/ 3237229 h 4848355"/>
                  <a:gd name="connsiteX36" fmla="*/ 1596552 w 4876773"/>
                  <a:gd name="connsiteY36" fmla="*/ 3237163 h 4848355"/>
                  <a:gd name="connsiteX37" fmla="*/ 1596381 w 4876773"/>
                  <a:gd name="connsiteY37" fmla="*/ 3237001 h 4848355"/>
                  <a:gd name="connsiteX38" fmla="*/ 1391803 w 4876773"/>
                  <a:gd name="connsiteY38" fmla="*/ 2999590 h 4848355"/>
                  <a:gd name="connsiteX39" fmla="*/ 3351600 w 4876773"/>
                  <a:gd name="connsiteY39" fmla="*/ 2731461 h 4848355"/>
                  <a:gd name="connsiteX40" fmla="*/ 2463785 w 4876773"/>
                  <a:gd name="connsiteY40" fmla="*/ 3420405 h 4848355"/>
                  <a:gd name="connsiteX41" fmla="*/ 2520954 w 4876773"/>
                  <a:gd name="connsiteY41" fmla="*/ 4532848 h 4848355"/>
                  <a:gd name="connsiteX42" fmla="*/ 2930643 w 4876773"/>
                  <a:gd name="connsiteY42" fmla="*/ 4123159 h 4848355"/>
                  <a:gd name="connsiteX43" fmla="*/ 3351610 w 4876773"/>
                  <a:gd name="connsiteY43" fmla="*/ 3106861 h 4848355"/>
                  <a:gd name="connsiteX44" fmla="*/ 3351600 w 4876773"/>
                  <a:gd name="connsiteY44" fmla="*/ 3106861 h 4848355"/>
                  <a:gd name="connsiteX45" fmla="*/ 2543223 w 4876773"/>
                  <a:gd name="connsiteY45" fmla="*/ 2226713 h 4848355"/>
                  <a:gd name="connsiteX46" fmla="*/ 2638854 w 4876773"/>
                  <a:gd name="connsiteY46" fmla="*/ 2322344 h 4848355"/>
                  <a:gd name="connsiteX47" fmla="*/ 2543223 w 4876773"/>
                  <a:gd name="connsiteY47" fmla="*/ 2417975 h 4848355"/>
                  <a:gd name="connsiteX48" fmla="*/ 2447592 w 4876773"/>
                  <a:gd name="connsiteY48" fmla="*/ 2322344 h 4848355"/>
                  <a:gd name="connsiteX49" fmla="*/ 2543223 w 4876773"/>
                  <a:gd name="connsiteY49" fmla="*/ 2226713 h 4848355"/>
                  <a:gd name="connsiteX50" fmla="*/ 1740104 w 4876773"/>
                  <a:gd name="connsiteY50" fmla="*/ 1496583 h 4848355"/>
                  <a:gd name="connsiteX51" fmla="*/ 725186 w 4876773"/>
                  <a:gd name="connsiteY51" fmla="*/ 1917550 h 4848355"/>
                  <a:gd name="connsiteX52" fmla="*/ 315497 w 4876773"/>
                  <a:gd name="connsiteY52" fmla="*/ 2327239 h 4848355"/>
                  <a:gd name="connsiteX53" fmla="*/ 1429350 w 4876773"/>
                  <a:gd name="connsiteY53" fmla="*/ 2384466 h 4848355"/>
                  <a:gd name="connsiteX54" fmla="*/ 2140963 w 4876773"/>
                  <a:gd name="connsiteY54" fmla="*/ 1508356 h 4848355"/>
                  <a:gd name="connsiteX55" fmla="*/ 3507705 w 4876773"/>
                  <a:gd name="connsiteY55" fmla="*/ 1182068 h 4848355"/>
                  <a:gd name="connsiteX56" fmla="*/ 3355134 w 4876773"/>
                  <a:gd name="connsiteY56" fmla="*/ 1245266 h 4848355"/>
                  <a:gd name="connsiteX57" fmla="*/ 3355134 w 4876773"/>
                  <a:gd name="connsiteY57" fmla="*/ 1550419 h 4848355"/>
                  <a:gd name="connsiteX58" fmla="*/ 3660286 w 4876773"/>
                  <a:gd name="connsiteY58" fmla="*/ 1550419 h 4848355"/>
                  <a:gd name="connsiteX59" fmla="*/ 3660277 w 4876773"/>
                  <a:gd name="connsiteY59" fmla="*/ 1245266 h 4848355"/>
                  <a:gd name="connsiteX60" fmla="*/ 3507705 w 4876773"/>
                  <a:gd name="connsiteY60" fmla="*/ 1182068 h 4848355"/>
                  <a:gd name="connsiteX61" fmla="*/ 3507705 w 4876773"/>
                  <a:gd name="connsiteY61" fmla="*/ 990825 h 4848355"/>
                  <a:gd name="connsiteX62" fmla="*/ 3795513 w 4876773"/>
                  <a:gd name="connsiteY62" fmla="*/ 1110040 h 4848355"/>
                  <a:gd name="connsiteX63" fmla="*/ 3795513 w 4876773"/>
                  <a:gd name="connsiteY63" fmla="*/ 1685664 h 4848355"/>
                  <a:gd name="connsiteX64" fmla="*/ 3507705 w 4876773"/>
                  <a:gd name="connsiteY64" fmla="*/ 1804679 h 4848355"/>
                  <a:gd name="connsiteX65" fmla="*/ 3219898 w 4876773"/>
                  <a:gd name="connsiteY65" fmla="*/ 1685664 h 4848355"/>
                  <a:gd name="connsiteX66" fmla="*/ 3219898 w 4876773"/>
                  <a:gd name="connsiteY66" fmla="*/ 1110040 h 4848355"/>
                  <a:gd name="connsiteX67" fmla="*/ 3507705 w 4876773"/>
                  <a:gd name="connsiteY67" fmla="*/ 990825 h 4848355"/>
                  <a:gd name="connsiteX68" fmla="*/ 4653487 w 4876773"/>
                  <a:gd name="connsiteY68" fmla="*/ 191344 h 4848355"/>
                  <a:gd name="connsiteX69" fmla="*/ 4564447 w 4876773"/>
                  <a:gd name="connsiteY69" fmla="*/ 197021 h 4848355"/>
                  <a:gd name="connsiteX70" fmla="*/ 2650808 w 4876773"/>
                  <a:gd name="connsiteY70" fmla="*/ 1184030 h 4848355"/>
                  <a:gd name="connsiteX71" fmla="*/ 1421073 w 4876773"/>
                  <a:gd name="connsiteY71" fmla="*/ 2698019 h 4848355"/>
                  <a:gd name="connsiteX72" fmla="*/ 1666247 w 4876773"/>
                  <a:gd name="connsiteY72" fmla="*/ 3032385 h 4848355"/>
                  <a:gd name="connsiteX73" fmla="*/ 2171415 w 4876773"/>
                  <a:gd name="connsiteY73" fmla="*/ 2527217 h 4848355"/>
                  <a:gd name="connsiteX74" fmla="*/ 2306660 w 4876773"/>
                  <a:gd name="connsiteY74" fmla="*/ 2527217 h 4848355"/>
                  <a:gd name="connsiteX75" fmla="*/ 2306660 w 4876773"/>
                  <a:gd name="connsiteY75" fmla="*/ 2662462 h 4848355"/>
                  <a:gd name="connsiteX76" fmla="*/ 1801016 w 4876773"/>
                  <a:gd name="connsiteY76" fmla="*/ 3168106 h 4848355"/>
                  <a:gd name="connsiteX77" fmla="*/ 2147421 w 4876773"/>
                  <a:gd name="connsiteY77" fmla="*/ 3423814 h 4848355"/>
                  <a:gd name="connsiteX78" fmla="*/ 3647228 w 4876773"/>
                  <a:gd name="connsiteY78" fmla="*/ 2259964 h 4848355"/>
                  <a:gd name="connsiteX79" fmla="*/ 4683234 w 4876773"/>
                  <a:gd name="connsiteY79" fmla="*/ 269430 h 4848355"/>
                  <a:gd name="connsiteX80" fmla="*/ 4685520 w 4876773"/>
                  <a:gd name="connsiteY80" fmla="*/ 222900 h 4848355"/>
                  <a:gd name="connsiteX81" fmla="*/ 4676566 w 4876773"/>
                  <a:gd name="connsiteY81" fmla="*/ 199954 h 4848355"/>
                  <a:gd name="connsiteX82" fmla="*/ 4653487 w 4876773"/>
                  <a:gd name="connsiteY82" fmla="*/ 191344 h 4848355"/>
                  <a:gd name="connsiteX83" fmla="*/ 4641314 w 4876773"/>
                  <a:gd name="connsiteY83" fmla="*/ 463 h 4848355"/>
                  <a:gd name="connsiteX84" fmla="*/ 4810792 w 4876773"/>
                  <a:gd name="connsiteY84" fmla="*/ 63699 h 4848355"/>
                  <a:gd name="connsiteX85" fmla="*/ 4876505 w 4876773"/>
                  <a:gd name="connsiteY85" fmla="*/ 232235 h 4848355"/>
                  <a:gd name="connsiteX86" fmla="*/ 4874229 w 4876773"/>
                  <a:gd name="connsiteY86" fmla="*/ 278774 h 4848355"/>
                  <a:gd name="connsiteX87" fmla="*/ 3764452 w 4876773"/>
                  <a:gd name="connsiteY87" fmla="*/ 2411059 h 4848355"/>
                  <a:gd name="connsiteX88" fmla="*/ 3542834 w 4876773"/>
                  <a:gd name="connsiteY88" fmla="*/ 2583033 h 4848355"/>
                  <a:gd name="connsiteX89" fmla="*/ 3542834 w 4876773"/>
                  <a:gd name="connsiteY89" fmla="*/ 3106861 h 4848355"/>
                  <a:gd name="connsiteX90" fmla="*/ 3065860 w 4876773"/>
                  <a:gd name="connsiteY90" fmla="*/ 4258395 h 4848355"/>
                  <a:gd name="connsiteX91" fmla="*/ 2504085 w 4876773"/>
                  <a:gd name="connsiteY91" fmla="*/ 4820170 h 4848355"/>
                  <a:gd name="connsiteX92" fmla="*/ 2436448 w 4876773"/>
                  <a:gd name="connsiteY92" fmla="*/ 4848193 h 4848355"/>
                  <a:gd name="connsiteX93" fmla="*/ 2402158 w 4876773"/>
                  <a:gd name="connsiteY93" fmla="*/ 4841811 h 4848355"/>
                  <a:gd name="connsiteX94" fmla="*/ 2340979 w 4876773"/>
                  <a:gd name="connsiteY94" fmla="*/ 4757458 h 4848355"/>
                  <a:gd name="connsiteX95" fmla="*/ 2279619 w 4876773"/>
                  <a:gd name="connsiteY95" fmla="*/ 3563308 h 4848355"/>
                  <a:gd name="connsiteX96" fmla="*/ 2214439 w 4876773"/>
                  <a:gd name="connsiteY96" fmla="*/ 3613886 h 4848355"/>
                  <a:gd name="connsiteX97" fmla="*/ 2155803 w 4876773"/>
                  <a:gd name="connsiteY97" fmla="*/ 3633964 h 4848355"/>
                  <a:gd name="connsiteX98" fmla="*/ 2110121 w 4876773"/>
                  <a:gd name="connsiteY98" fmla="*/ 3622335 h 4848355"/>
                  <a:gd name="connsiteX99" fmla="*/ 2026349 w 4876773"/>
                  <a:gd name="connsiteY99" fmla="*/ 3574271 h 4848355"/>
                  <a:gd name="connsiteX100" fmla="*/ 1882502 w 4876773"/>
                  <a:gd name="connsiteY100" fmla="*/ 3693781 h 4848355"/>
                  <a:gd name="connsiteX101" fmla="*/ 1683973 w 4876773"/>
                  <a:gd name="connsiteY101" fmla="*/ 3858040 h 4848355"/>
                  <a:gd name="connsiteX102" fmla="*/ 1623708 w 4876773"/>
                  <a:gd name="connsiteY102" fmla="*/ 3879405 h 4848355"/>
                  <a:gd name="connsiteX103" fmla="*/ 1582817 w 4876773"/>
                  <a:gd name="connsiteY103" fmla="*/ 3870213 h 4848355"/>
                  <a:gd name="connsiteX104" fmla="*/ 1228020 w 4876773"/>
                  <a:gd name="connsiteY104" fmla="*/ 3619982 h 4848355"/>
                  <a:gd name="connsiteX105" fmla="*/ 985000 w 4876773"/>
                  <a:gd name="connsiteY105" fmla="*/ 3272386 h 4848355"/>
                  <a:gd name="connsiteX106" fmla="*/ 998306 w 4876773"/>
                  <a:gd name="connsiteY106" fmla="*/ 3169868 h 4848355"/>
                  <a:gd name="connsiteX107" fmla="*/ 1280303 w 4876773"/>
                  <a:gd name="connsiteY107" fmla="*/ 2835093 h 4848355"/>
                  <a:gd name="connsiteX108" fmla="*/ 1221782 w 4876773"/>
                  <a:gd name="connsiteY108" fmla="*/ 2733966 h 4848355"/>
                  <a:gd name="connsiteX109" fmla="*/ 1231554 w 4876773"/>
                  <a:gd name="connsiteY109" fmla="*/ 2627982 h 4848355"/>
                  <a:gd name="connsiteX110" fmla="*/ 1280036 w 4876773"/>
                  <a:gd name="connsiteY110" fmla="*/ 2568289 h 4848355"/>
                  <a:gd name="connsiteX111" fmla="*/ 90897 w 4876773"/>
                  <a:gd name="connsiteY111" fmla="*/ 2507195 h 4848355"/>
                  <a:gd name="connsiteX112" fmla="*/ 6544 w 4876773"/>
                  <a:gd name="connsiteY112" fmla="*/ 2446016 h 4848355"/>
                  <a:gd name="connsiteX113" fmla="*/ 28185 w 4876773"/>
                  <a:gd name="connsiteY113" fmla="*/ 2344080 h 4848355"/>
                  <a:gd name="connsiteX114" fmla="*/ 589950 w 4876773"/>
                  <a:gd name="connsiteY114" fmla="*/ 1782304 h 4848355"/>
                  <a:gd name="connsiteX115" fmla="*/ 1741485 w 4876773"/>
                  <a:gd name="connsiteY115" fmla="*/ 1305331 h 4848355"/>
                  <a:gd name="connsiteX116" fmla="*/ 1744285 w 4876773"/>
                  <a:gd name="connsiteY116" fmla="*/ 1305369 h 4848355"/>
                  <a:gd name="connsiteX117" fmla="*/ 2292763 w 4876773"/>
                  <a:gd name="connsiteY117" fmla="*/ 1321475 h 4848355"/>
                  <a:gd name="connsiteX118" fmla="*/ 2502351 w 4876773"/>
                  <a:gd name="connsiteY118" fmla="*/ 1063453 h 4848355"/>
                  <a:gd name="connsiteX119" fmla="*/ 4552274 w 4876773"/>
                  <a:gd name="connsiteY119" fmla="*/ 6140 h 48483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</a:cxnLst>
                <a:rect l="l" t="t" r="r" b="b"/>
                <a:pathLst>
                  <a:path w="4876773" h="4848355">
                    <a:moveTo>
                      <a:pt x="95821" y="4656712"/>
                    </a:moveTo>
                    <a:cubicBezTo>
                      <a:pt x="148742" y="4656712"/>
                      <a:pt x="191643" y="4699613"/>
                      <a:pt x="191643" y="4752533"/>
                    </a:cubicBezTo>
                    <a:cubicBezTo>
                      <a:pt x="191643" y="4805454"/>
                      <a:pt x="148742" y="4848355"/>
                      <a:pt x="95821" y="4848355"/>
                    </a:cubicBezTo>
                    <a:cubicBezTo>
                      <a:pt x="42901" y="4848355"/>
                      <a:pt x="0" y="4805454"/>
                      <a:pt x="0" y="4752533"/>
                    </a:cubicBezTo>
                    <a:cubicBezTo>
                      <a:pt x="0" y="4699612"/>
                      <a:pt x="42901" y="4656712"/>
                      <a:pt x="95821" y="4656712"/>
                    </a:cubicBezTo>
                    <a:close/>
                    <a:moveTo>
                      <a:pt x="862291" y="3611335"/>
                    </a:moveTo>
                    <a:cubicBezTo>
                      <a:pt x="899487" y="3609032"/>
                      <a:pt x="936192" y="3628724"/>
                      <a:pt x="953844" y="3664178"/>
                    </a:cubicBezTo>
                    <a:cubicBezTo>
                      <a:pt x="977389" y="3711451"/>
                      <a:pt x="958149" y="3768858"/>
                      <a:pt x="910867" y="3792404"/>
                    </a:cubicBezTo>
                    <a:lnTo>
                      <a:pt x="682133" y="3906304"/>
                    </a:lnTo>
                    <a:cubicBezTo>
                      <a:pt x="582692" y="3955834"/>
                      <a:pt x="516189" y="4055456"/>
                      <a:pt x="508597" y="4166298"/>
                    </a:cubicBezTo>
                    <a:lnTo>
                      <a:pt x="499530" y="4298762"/>
                    </a:lnTo>
                    <a:cubicBezTo>
                      <a:pt x="498006" y="4321137"/>
                      <a:pt x="509188" y="4335891"/>
                      <a:pt x="515998" y="4342701"/>
                    </a:cubicBezTo>
                    <a:cubicBezTo>
                      <a:pt x="522809" y="4349512"/>
                      <a:pt x="537534" y="4360665"/>
                      <a:pt x="559928" y="4359170"/>
                    </a:cubicBezTo>
                    <a:lnTo>
                      <a:pt x="692401" y="4350102"/>
                    </a:lnTo>
                    <a:cubicBezTo>
                      <a:pt x="803253" y="4342520"/>
                      <a:pt x="902866" y="4276017"/>
                      <a:pt x="952396" y="4176566"/>
                    </a:cubicBezTo>
                    <a:lnTo>
                      <a:pt x="1066296" y="3947823"/>
                    </a:lnTo>
                    <a:cubicBezTo>
                      <a:pt x="1089841" y="3900551"/>
                      <a:pt x="1147239" y="3881301"/>
                      <a:pt x="1194521" y="3904847"/>
                    </a:cubicBezTo>
                    <a:cubicBezTo>
                      <a:pt x="1241794" y="3928392"/>
                      <a:pt x="1261034" y="3985790"/>
                      <a:pt x="1237488" y="4033072"/>
                    </a:cubicBezTo>
                    <a:lnTo>
                      <a:pt x="1123589" y="4261805"/>
                    </a:lnTo>
                    <a:cubicBezTo>
                      <a:pt x="1043940" y="4421768"/>
                      <a:pt x="883730" y="4528705"/>
                      <a:pt x="705460" y="4540907"/>
                    </a:cubicBezTo>
                    <a:lnTo>
                      <a:pt x="572986" y="4549975"/>
                    </a:lnTo>
                    <a:cubicBezTo>
                      <a:pt x="567329" y="4550365"/>
                      <a:pt x="561661" y="4550556"/>
                      <a:pt x="556032" y="4550556"/>
                    </a:cubicBezTo>
                    <a:cubicBezTo>
                      <a:pt x="490500" y="4550556"/>
                      <a:pt x="427397" y="4524591"/>
                      <a:pt x="380743" y="4477937"/>
                    </a:cubicBezTo>
                    <a:cubicBezTo>
                      <a:pt x="330070" y="4427264"/>
                      <a:pt x="303819" y="4357198"/>
                      <a:pt x="308715" y="4285694"/>
                    </a:cubicBezTo>
                    <a:lnTo>
                      <a:pt x="317783" y="4153230"/>
                    </a:lnTo>
                    <a:cubicBezTo>
                      <a:pt x="329994" y="3974960"/>
                      <a:pt x="436941" y="3814750"/>
                      <a:pt x="596885" y="3735101"/>
                    </a:cubicBezTo>
                    <a:lnTo>
                      <a:pt x="825618" y="3621201"/>
                    </a:lnTo>
                    <a:cubicBezTo>
                      <a:pt x="837439" y="3615315"/>
                      <a:pt x="849892" y="3612103"/>
                      <a:pt x="862291" y="3611335"/>
                    </a:cubicBezTo>
                    <a:close/>
                    <a:moveTo>
                      <a:pt x="1391803" y="2999590"/>
                    </a:moveTo>
                    <a:lnTo>
                      <a:pt x="1185339" y="3244697"/>
                    </a:lnTo>
                    <a:cubicBezTo>
                      <a:pt x="1233612" y="3333641"/>
                      <a:pt x="1293476" y="3414385"/>
                      <a:pt x="1363809" y="3485299"/>
                    </a:cubicBezTo>
                    <a:cubicBezTo>
                      <a:pt x="1436428" y="3558527"/>
                      <a:pt x="1519524" y="3620601"/>
                      <a:pt x="1611383" y="3670350"/>
                    </a:cubicBezTo>
                    <a:cubicBezTo>
                      <a:pt x="1658874" y="3631288"/>
                      <a:pt x="1710052" y="3588578"/>
                      <a:pt x="1759973" y="3546935"/>
                    </a:cubicBezTo>
                    <a:cubicBezTo>
                      <a:pt x="1793215" y="3519198"/>
                      <a:pt x="1827000" y="3491004"/>
                      <a:pt x="1859976" y="3463629"/>
                    </a:cubicBezTo>
                    <a:cubicBezTo>
                      <a:pt x="1766583" y="3395268"/>
                      <a:pt x="1678544" y="3319678"/>
                      <a:pt x="1596695" y="3237306"/>
                    </a:cubicBezTo>
                    <a:cubicBezTo>
                      <a:pt x="1596667" y="3237277"/>
                      <a:pt x="1596638" y="3237258"/>
                      <a:pt x="1596609" y="3237229"/>
                    </a:cubicBezTo>
                    <a:cubicBezTo>
                      <a:pt x="1596590" y="3237210"/>
                      <a:pt x="1596571" y="3237182"/>
                      <a:pt x="1596552" y="3237163"/>
                    </a:cubicBezTo>
                    <a:cubicBezTo>
                      <a:pt x="1596495" y="3237106"/>
                      <a:pt x="1596438" y="3237058"/>
                      <a:pt x="1596381" y="3237001"/>
                    </a:cubicBezTo>
                    <a:cubicBezTo>
                      <a:pt x="1522562" y="3162677"/>
                      <a:pt x="1454230" y="3083343"/>
                      <a:pt x="1391803" y="2999590"/>
                    </a:cubicBezTo>
                    <a:close/>
                    <a:moveTo>
                      <a:pt x="3351600" y="2731461"/>
                    </a:moveTo>
                    <a:lnTo>
                      <a:pt x="2463785" y="3420405"/>
                    </a:lnTo>
                    <a:lnTo>
                      <a:pt x="2520954" y="4532848"/>
                    </a:lnTo>
                    <a:lnTo>
                      <a:pt x="2930643" y="4123159"/>
                    </a:lnTo>
                    <a:cubicBezTo>
                      <a:pt x="3202115" y="3851687"/>
                      <a:pt x="3351610" y="3490766"/>
                      <a:pt x="3351610" y="3106861"/>
                    </a:cubicBezTo>
                    <a:lnTo>
                      <a:pt x="3351600" y="3106861"/>
                    </a:lnTo>
                    <a:close/>
                    <a:moveTo>
                      <a:pt x="2543223" y="2226713"/>
                    </a:moveTo>
                    <a:cubicBezTo>
                      <a:pt x="2596038" y="2226713"/>
                      <a:pt x="2638854" y="2269528"/>
                      <a:pt x="2638854" y="2322344"/>
                    </a:cubicBezTo>
                    <a:cubicBezTo>
                      <a:pt x="2638854" y="2375159"/>
                      <a:pt x="2596038" y="2417975"/>
                      <a:pt x="2543223" y="2417975"/>
                    </a:cubicBezTo>
                    <a:cubicBezTo>
                      <a:pt x="2490407" y="2417975"/>
                      <a:pt x="2447592" y="2375159"/>
                      <a:pt x="2447592" y="2322344"/>
                    </a:cubicBezTo>
                    <a:cubicBezTo>
                      <a:pt x="2447592" y="2269528"/>
                      <a:pt x="2490407" y="2226713"/>
                      <a:pt x="2543223" y="2226713"/>
                    </a:cubicBezTo>
                    <a:close/>
                    <a:moveTo>
                      <a:pt x="1740104" y="1496583"/>
                    </a:moveTo>
                    <a:cubicBezTo>
                      <a:pt x="1356722" y="1496955"/>
                      <a:pt x="996315" y="1646421"/>
                      <a:pt x="725186" y="1917550"/>
                    </a:cubicBezTo>
                    <a:lnTo>
                      <a:pt x="315497" y="2327239"/>
                    </a:lnTo>
                    <a:lnTo>
                      <a:pt x="1429350" y="2384466"/>
                    </a:lnTo>
                    <a:lnTo>
                      <a:pt x="2140963" y="1508356"/>
                    </a:lnTo>
                    <a:close/>
                    <a:moveTo>
                      <a:pt x="3507705" y="1182068"/>
                    </a:moveTo>
                    <a:cubicBezTo>
                      <a:pt x="3450070" y="1182068"/>
                      <a:pt x="3395891" y="1204509"/>
                      <a:pt x="3355134" y="1245266"/>
                    </a:cubicBezTo>
                    <a:cubicBezTo>
                      <a:pt x="3270999" y="1329400"/>
                      <a:pt x="3270999" y="1466294"/>
                      <a:pt x="3355134" y="1550419"/>
                    </a:cubicBezTo>
                    <a:cubicBezTo>
                      <a:pt x="3439249" y="1634543"/>
                      <a:pt x="3576152" y="1634543"/>
                      <a:pt x="3660286" y="1550419"/>
                    </a:cubicBezTo>
                    <a:cubicBezTo>
                      <a:pt x="3744411" y="1466294"/>
                      <a:pt x="3744411" y="1329400"/>
                      <a:pt x="3660277" y="1245266"/>
                    </a:cubicBezTo>
                    <a:cubicBezTo>
                      <a:pt x="3619519" y="1204509"/>
                      <a:pt x="3565341" y="1182068"/>
                      <a:pt x="3507705" y="1182068"/>
                    </a:cubicBezTo>
                    <a:close/>
                    <a:moveTo>
                      <a:pt x="3507705" y="990825"/>
                    </a:moveTo>
                    <a:cubicBezTo>
                      <a:pt x="3616424" y="990825"/>
                      <a:pt x="3718636" y="1033154"/>
                      <a:pt x="3795513" y="1110040"/>
                    </a:cubicBezTo>
                    <a:cubicBezTo>
                      <a:pt x="3954209" y="1268736"/>
                      <a:pt x="3954209" y="1526958"/>
                      <a:pt x="3795513" y="1685664"/>
                    </a:cubicBezTo>
                    <a:cubicBezTo>
                      <a:pt x="3716169" y="1764998"/>
                      <a:pt x="3611918" y="1804679"/>
                      <a:pt x="3507705" y="1804679"/>
                    </a:cubicBezTo>
                    <a:cubicBezTo>
                      <a:pt x="3403464" y="1804679"/>
                      <a:pt x="3299260" y="1765017"/>
                      <a:pt x="3219898" y="1685664"/>
                    </a:cubicBezTo>
                    <a:cubicBezTo>
                      <a:pt x="3061202" y="1526968"/>
                      <a:pt x="3061202" y="1268745"/>
                      <a:pt x="3219898" y="1110040"/>
                    </a:cubicBezTo>
                    <a:cubicBezTo>
                      <a:pt x="3296765" y="1033173"/>
                      <a:pt x="3398987" y="990825"/>
                      <a:pt x="3507705" y="990825"/>
                    </a:cubicBezTo>
                    <a:close/>
                    <a:moveTo>
                      <a:pt x="4653487" y="191344"/>
                    </a:moveTo>
                    <a:lnTo>
                      <a:pt x="4564447" y="197021"/>
                    </a:lnTo>
                    <a:cubicBezTo>
                      <a:pt x="3819144" y="244588"/>
                      <a:pt x="3121648" y="604348"/>
                      <a:pt x="2650808" y="1184030"/>
                    </a:cubicBezTo>
                    <a:lnTo>
                      <a:pt x="1421073" y="2698019"/>
                    </a:lnTo>
                    <a:cubicBezTo>
                      <a:pt x="1491111" y="2817682"/>
                      <a:pt x="1573368" y="2929562"/>
                      <a:pt x="1666247" y="3032385"/>
                    </a:cubicBezTo>
                    <a:lnTo>
                      <a:pt x="2171415" y="2527217"/>
                    </a:lnTo>
                    <a:cubicBezTo>
                      <a:pt x="2208762" y="2489869"/>
                      <a:pt x="2269313" y="2489869"/>
                      <a:pt x="2306660" y="2527217"/>
                    </a:cubicBezTo>
                    <a:cubicBezTo>
                      <a:pt x="2343998" y="2564564"/>
                      <a:pt x="2343998" y="2625124"/>
                      <a:pt x="2306660" y="2662462"/>
                    </a:cubicBezTo>
                    <a:lnTo>
                      <a:pt x="1801016" y="3168106"/>
                    </a:lnTo>
                    <a:cubicBezTo>
                      <a:pt x="1907115" y="3265328"/>
                      <a:pt x="2023044" y="3351139"/>
                      <a:pt x="2147421" y="3423814"/>
                    </a:cubicBezTo>
                    <a:lnTo>
                      <a:pt x="3647228" y="2259964"/>
                    </a:lnTo>
                    <a:cubicBezTo>
                      <a:pt x="4267248" y="1778828"/>
                      <a:pt x="4644857" y="1053309"/>
                      <a:pt x="4683234" y="269430"/>
                    </a:cubicBezTo>
                    <a:lnTo>
                      <a:pt x="4685520" y="222900"/>
                    </a:lnTo>
                    <a:cubicBezTo>
                      <a:pt x="4686091" y="211175"/>
                      <a:pt x="4680157" y="203488"/>
                      <a:pt x="4676566" y="199954"/>
                    </a:cubicBezTo>
                    <a:cubicBezTo>
                      <a:pt x="4672966" y="196411"/>
                      <a:pt x="4665155" y="190620"/>
                      <a:pt x="4653487" y="191344"/>
                    </a:cubicBezTo>
                    <a:close/>
                    <a:moveTo>
                      <a:pt x="4641314" y="463"/>
                    </a:moveTo>
                    <a:cubicBezTo>
                      <a:pt x="4704103" y="-3624"/>
                      <a:pt x="4765920" y="19494"/>
                      <a:pt x="4810792" y="63699"/>
                    </a:cubicBezTo>
                    <a:cubicBezTo>
                      <a:pt x="4855645" y="107914"/>
                      <a:pt x="4879610" y="169331"/>
                      <a:pt x="4876505" y="232235"/>
                    </a:cubicBezTo>
                    <a:lnTo>
                      <a:pt x="4874229" y="278774"/>
                    </a:lnTo>
                    <a:cubicBezTo>
                      <a:pt x="4833119" y="1118479"/>
                      <a:pt x="4428621" y="1895661"/>
                      <a:pt x="3764452" y="2411059"/>
                    </a:cubicBezTo>
                    <a:lnTo>
                      <a:pt x="3542834" y="2583033"/>
                    </a:lnTo>
                    <a:lnTo>
                      <a:pt x="3542834" y="3106861"/>
                    </a:lnTo>
                    <a:cubicBezTo>
                      <a:pt x="3542834" y="3541858"/>
                      <a:pt x="3373451" y="3950804"/>
                      <a:pt x="3065860" y="4258395"/>
                    </a:cubicBezTo>
                    <a:lnTo>
                      <a:pt x="2504085" y="4820170"/>
                    </a:lnTo>
                    <a:cubicBezTo>
                      <a:pt x="2485816" y="4838449"/>
                      <a:pt x="2461356" y="4848193"/>
                      <a:pt x="2436448" y="4848193"/>
                    </a:cubicBezTo>
                    <a:cubicBezTo>
                      <a:pt x="2424923" y="4848193"/>
                      <a:pt x="2413321" y="4846097"/>
                      <a:pt x="2402158" y="4841811"/>
                    </a:cubicBezTo>
                    <a:cubicBezTo>
                      <a:pt x="2366896" y="4828247"/>
                      <a:pt x="2342922" y="4795195"/>
                      <a:pt x="2340979" y="4757458"/>
                    </a:cubicBezTo>
                    <a:lnTo>
                      <a:pt x="2279619" y="3563308"/>
                    </a:lnTo>
                    <a:lnTo>
                      <a:pt x="2214439" y="3613886"/>
                    </a:lnTo>
                    <a:cubicBezTo>
                      <a:pt x="2197313" y="3627183"/>
                      <a:pt x="2176625" y="3633964"/>
                      <a:pt x="2155803" y="3633964"/>
                    </a:cubicBezTo>
                    <a:cubicBezTo>
                      <a:pt x="2140154" y="3633964"/>
                      <a:pt x="2124447" y="3630126"/>
                      <a:pt x="2110121" y="3622335"/>
                    </a:cubicBezTo>
                    <a:cubicBezTo>
                      <a:pt x="2081803" y="3606933"/>
                      <a:pt x="2053905" y="3590854"/>
                      <a:pt x="2026349" y="3574271"/>
                    </a:cubicBezTo>
                    <a:cubicBezTo>
                      <a:pt x="1980181" y="3612276"/>
                      <a:pt x="1930785" y="3653491"/>
                      <a:pt x="1882502" y="3693781"/>
                    </a:cubicBezTo>
                    <a:cubicBezTo>
                      <a:pt x="1814761" y="3750303"/>
                      <a:pt x="1744723" y="3808758"/>
                      <a:pt x="1683973" y="3858040"/>
                    </a:cubicBezTo>
                    <a:cubicBezTo>
                      <a:pt x="1666599" y="3872128"/>
                      <a:pt x="1645244" y="3879405"/>
                      <a:pt x="1623708" y="3879405"/>
                    </a:cubicBezTo>
                    <a:cubicBezTo>
                      <a:pt x="1609821" y="3879405"/>
                      <a:pt x="1595847" y="3876385"/>
                      <a:pt x="1582817" y="3870213"/>
                    </a:cubicBezTo>
                    <a:cubicBezTo>
                      <a:pt x="1449486" y="3807110"/>
                      <a:pt x="1330109" y="3722928"/>
                      <a:pt x="1228020" y="3619982"/>
                    </a:cubicBezTo>
                    <a:cubicBezTo>
                      <a:pt x="1128351" y="3519493"/>
                      <a:pt x="1046598" y="3402545"/>
                      <a:pt x="985000" y="3272386"/>
                    </a:cubicBezTo>
                    <a:cubicBezTo>
                      <a:pt x="969007" y="3238553"/>
                      <a:pt x="974198" y="3198491"/>
                      <a:pt x="998306" y="3169868"/>
                    </a:cubicBezTo>
                    <a:lnTo>
                      <a:pt x="1280303" y="2835093"/>
                    </a:lnTo>
                    <a:cubicBezTo>
                      <a:pt x="1259939" y="2801927"/>
                      <a:pt x="1240413" y="2768218"/>
                      <a:pt x="1221782" y="2733966"/>
                    </a:cubicBezTo>
                    <a:cubicBezTo>
                      <a:pt x="1203255" y="2699924"/>
                      <a:pt x="1207123" y="2658071"/>
                      <a:pt x="1231554" y="2627982"/>
                    </a:cubicBezTo>
                    <a:lnTo>
                      <a:pt x="1280036" y="2568289"/>
                    </a:lnTo>
                    <a:lnTo>
                      <a:pt x="90897" y="2507195"/>
                    </a:lnTo>
                    <a:cubicBezTo>
                      <a:pt x="53159" y="2505271"/>
                      <a:pt x="20108" y="2481287"/>
                      <a:pt x="6544" y="2446016"/>
                    </a:cubicBezTo>
                    <a:cubicBezTo>
                      <a:pt x="-7020" y="2410755"/>
                      <a:pt x="1467" y="2370797"/>
                      <a:pt x="28185" y="2344080"/>
                    </a:cubicBezTo>
                    <a:lnTo>
                      <a:pt x="589950" y="1782304"/>
                    </a:lnTo>
                    <a:cubicBezTo>
                      <a:pt x="897541" y="1474723"/>
                      <a:pt x="1306497" y="1305331"/>
                      <a:pt x="1741485" y="1305331"/>
                    </a:cubicBezTo>
                    <a:cubicBezTo>
                      <a:pt x="1742409" y="1305331"/>
                      <a:pt x="1743352" y="1305340"/>
                      <a:pt x="1744285" y="1305369"/>
                    </a:cubicBezTo>
                    <a:lnTo>
                      <a:pt x="2292763" y="1321475"/>
                    </a:lnTo>
                    <a:lnTo>
                      <a:pt x="2502351" y="1063453"/>
                    </a:lnTo>
                    <a:cubicBezTo>
                      <a:pt x="3006729" y="442480"/>
                      <a:pt x="3753898" y="57108"/>
                      <a:pt x="4552274" y="6140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style>
              <a:lnRef idx="1">
                <a:schemeClr val="accent4"/>
              </a:lnRef>
              <a:fillRef idx="3">
                <a:schemeClr val="accent4"/>
              </a:fillRef>
              <a:effectRef idx="2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BCC8FEF9-9E53-426E-EA27-E95FD77BF596}"/>
              </a:ext>
            </a:extLst>
          </p:cNvPr>
          <p:cNvGrpSpPr/>
          <p:nvPr/>
        </p:nvGrpSpPr>
        <p:grpSpPr>
          <a:xfrm>
            <a:off x="4405774" y="2752413"/>
            <a:ext cx="7660709" cy="2178300"/>
            <a:chOff x="4532878" y="2818846"/>
            <a:chExt cx="7660709" cy="2178300"/>
          </a:xfrm>
        </p:grpSpPr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990D82DA-7DFA-C17C-7ECA-6ACC0C1F62C8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110" name="Text Placeholder 32">
              <a:extLst>
                <a:ext uri="{FF2B5EF4-FFF2-40B4-BE49-F238E27FC236}">
                  <a16:creationId xmlns:a16="http://schemas.microsoft.com/office/drawing/2014/main" id="{DB7D595B-6F1A-39A2-4B0E-293CE2FDA6BD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ACF4552A-D6DD-A56D-9A65-4EA6A85E659D}"/>
              </a:ext>
            </a:extLst>
          </p:cNvPr>
          <p:cNvGrpSpPr/>
          <p:nvPr/>
        </p:nvGrpSpPr>
        <p:grpSpPr>
          <a:xfrm>
            <a:off x="4405775" y="5419997"/>
            <a:ext cx="7660709" cy="2178300"/>
            <a:chOff x="4532878" y="2818846"/>
            <a:chExt cx="7660709" cy="2178300"/>
          </a:xfrm>
        </p:grpSpPr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03BECDF4-D3AD-B0FB-F227-9CD40AFBDAB2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113" name="Text Placeholder 32">
              <a:extLst>
                <a:ext uri="{FF2B5EF4-FFF2-40B4-BE49-F238E27FC236}">
                  <a16:creationId xmlns:a16="http://schemas.microsoft.com/office/drawing/2014/main" id="{C2642C56-8747-DD1F-B958-3053AAC615C8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E7ACF49B-BF1D-B755-543F-D516E44E440F}"/>
              </a:ext>
            </a:extLst>
          </p:cNvPr>
          <p:cNvGrpSpPr/>
          <p:nvPr/>
        </p:nvGrpSpPr>
        <p:grpSpPr>
          <a:xfrm>
            <a:off x="4357929" y="8012180"/>
            <a:ext cx="7660709" cy="2178300"/>
            <a:chOff x="4532878" y="2818846"/>
            <a:chExt cx="7660709" cy="2178300"/>
          </a:xfrm>
        </p:grpSpPr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1FE7D850-196F-E20A-85BC-963D3ACD3F8B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116" name="Text Placeholder 32">
              <a:extLst>
                <a:ext uri="{FF2B5EF4-FFF2-40B4-BE49-F238E27FC236}">
                  <a16:creationId xmlns:a16="http://schemas.microsoft.com/office/drawing/2014/main" id="{837051C1-0C18-0A6E-B560-CA6E2D216E64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76336E0B-0121-17AC-CD41-E4BC2CEDAB53}"/>
              </a:ext>
            </a:extLst>
          </p:cNvPr>
          <p:cNvGrpSpPr/>
          <p:nvPr/>
        </p:nvGrpSpPr>
        <p:grpSpPr>
          <a:xfrm>
            <a:off x="4310083" y="10604363"/>
            <a:ext cx="7660709" cy="2178300"/>
            <a:chOff x="4532878" y="2818846"/>
            <a:chExt cx="7660709" cy="2178300"/>
          </a:xfrm>
        </p:grpSpPr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2AD6784B-9490-0076-BF82-D31F8786E24F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  <p:sp>
          <p:nvSpPr>
            <p:cNvPr id="119" name="Text Placeholder 32">
              <a:extLst>
                <a:ext uri="{FF2B5EF4-FFF2-40B4-BE49-F238E27FC236}">
                  <a16:creationId xmlns:a16="http://schemas.microsoft.com/office/drawing/2014/main" id="{CA6D5081-FCEA-933E-13BB-999C131E216D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237169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1" dur="5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6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500"/>
                            </p:stCondLst>
                            <p:childTnLst>
                              <p:par>
                                <p:cTn id="3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000"/>
                            </p:stCondLst>
                            <p:childTnLst>
                              <p:par>
                                <p:cTn id="3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500"/>
                            </p:stCondLst>
                            <p:childTnLst>
                              <p:par>
                                <p:cTn id="4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4000"/>
                            </p:stCondLst>
                            <p:childTnLst>
                              <p:par>
                                <p:cTn id="4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51" dur="5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77E445E5-65BF-AE8A-3189-843BC8972CF4}"/>
              </a:ext>
            </a:extLst>
          </p:cNvPr>
          <p:cNvGrpSpPr/>
          <p:nvPr/>
        </p:nvGrpSpPr>
        <p:grpSpPr>
          <a:xfrm>
            <a:off x="985743" y="2955294"/>
            <a:ext cx="10324355" cy="10118484"/>
            <a:chOff x="985743" y="2955294"/>
            <a:chExt cx="10324355" cy="10118484"/>
          </a:xfrm>
        </p:grpSpPr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7B943721-AE26-EE9F-D3D3-B841F9858BB5}"/>
                </a:ext>
              </a:extLst>
            </p:cNvPr>
            <p:cNvSpPr/>
            <p:nvPr/>
          </p:nvSpPr>
          <p:spPr>
            <a:xfrm>
              <a:off x="5093565" y="2955294"/>
              <a:ext cx="2109663" cy="3286000"/>
            </a:xfrm>
            <a:custGeom>
              <a:avLst/>
              <a:gdLst>
                <a:gd name="connsiteX0" fmla="*/ 1054833 w 2109663"/>
                <a:gd name="connsiteY0" fmla="*/ 0 h 3286000"/>
                <a:gd name="connsiteX1" fmla="*/ 2109663 w 2109663"/>
                <a:gd name="connsiteY1" fmla="*/ 1054832 h 3286000"/>
                <a:gd name="connsiteX2" fmla="*/ 1644557 w 2109663"/>
                <a:gd name="connsiteY2" fmla="*/ 1929490 h 3286000"/>
                <a:gd name="connsiteX3" fmla="*/ 1609234 w 2109663"/>
                <a:gd name="connsiteY3" fmla="*/ 1948665 h 3286000"/>
                <a:gd name="connsiteX4" fmla="*/ 1614523 w 2109663"/>
                <a:gd name="connsiteY4" fmla="*/ 1948665 h 3286000"/>
                <a:gd name="connsiteX5" fmla="*/ 1761091 w 2109663"/>
                <a:gd name="connsiteY5" fmla="*/ 3286000 h 3286000"/>
                <a:gd name="connsiteX6" fmla="*/ 347814 w 2109663"/>
                <a:gd name="connsiteY6" fmla="*/ 3286000 h 3286000"/>
                <a:gd name="connsiteX7" fmla="*/ 494382 w 2109663"/>
                <a:gd name="connsiteY7" fmla="*/ 1948665 h 3286000"/>
                <a:gd name="connsiteX8" fmla="*/ 500430 w 2109663"/>
                <a:gd name="connsiteY8" fmla="*/ 1948665 h 3286000"/>
                <a:gd name="connsiteX9" fmla="*/ 465107 w 2109663"/>
                <a:gd name="connsiteY9" fmla="*/ 1929490 h 3286000"/>
                <a:gd name="connsiteX10" fmla="*/ 0 w 2109663"/>
                <a:gd name="connsiteY10" fmla="*/ 1054832 h 3286000"/>
                <a:gd name="connsiteX11" fmla="*/ 1054833 w 2109663"/>
                <a:gd name="connsiteY11" fmla="*/ 0 h 3286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9663" h="3286000">
                  <a:moveTo>
                    <a:pt x="1054833" y="0"/>
                  </a:moveTo>
                  <a:cubicBezTo>
                    <a:pt x="1637306" y="0"/>
                    <a:pt x="2109663" y="472357"/>
                    <a:pt x="2109663" y="1054832"/>
                  </a:cubicBezTo>
                  <a:cubicBezTo>
                    <a:pt x="2109663" y="1418878"/>
                    <a:pt x="1925149" y="1739910"/>
                    <a:pt x="1644557" y="1929490"/>
                  </a:cubicBezTo>
                  <a:lnTo>
                    <a:pt x="1609234" y="1948665"/>
                  </a:lnTo>
                  <a:lnTo>
                    <a:pt x="1614523" y="1948665"/>
                  </a:lnTo>
                  <a:cubicBezTo>
                    <a:pt x="1085209" y="2280531"/>
                    <a:pt x="1172543" y="3077159"/>
                    <a:pt x="1761091" y="3286000"/>
                  </a:cubicBezTo>
                  <a:lnTo>
                    <a:pt x="347814" y="3286000"/>
                  </a:lnTo>
                  <a:cubicBezTo>
                    <a:pt x="936364" y="3076401"/>
                    <a:pt x="1023696" y="2280531"/>
                    <a:pt x="494382" y="1948665"/>
                  </a:cubicBezTo>
                  <a:lnTo>
                    <a:pt x="500430" y="1948665"/>
                  </a:lnTo>
                  <a:lnTo>
                    <a:pt x="465107" y="1929490"/>
                  </a:lnTo>
                  <a:cubicBezTo>
                    <a:pt x="184514" y="1739910"/>
                    <a:pt x="0" y="1418878"/>
                    <a:pt x="0" y="1054832"/>
                  </a:cubicBezTo>
                  <a:cubicBezTo>
                    <a:pt x="0" y="472357"/>
                    <a:pt x="472358" y="0"/>
                    <a:pt x="105483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70C38523-D622-285D-F09F-669B41E7FBB6}"/>
                </a:ext>
              </a:extLst>
            </p:cNvPr>
            <p:cNvSpPr/>
            <p:nvPr/>
          </p:nvSpPr>
          <p:spPr>
            <a:xfrm>
              <a:off x="7257148" y="4535642"/>
              <a:ext cx="3238157" cy="3001219"/>
            </a:xfrm>
            <a:custGeom>
              <a:avLst/>
              <a:gdLst>
                <a:gd name="connsiteX0" fmla="*/ 2183326 w 3238157"/>
                <a:gd name="connsiteY0" fmla="*/ 0 h 3001219"/>
                <a:gd name="connsiteX1" fmla="*/ 3238157 w 3238157"/>
                <a:gd name="connsiteY1" fmla="*/ 1054832 h 3001219"/>
                <a:gd name="connsiteX2" fmla="*/ 2183326 w 3238157"/>
                <a:gd name="connsiteY2" fmla="*/ 2109663 h 3001219"/>
                <a:gd name="connsiteX3" fmla="*/ 1869686 w 3238157"/>
                <a:gd name="connsiteY3" fmla="*/ 2062232 h 3001219"/>
                <a:gd name="connsiteX4" fmla="*/ 1834714 w 3238157"/>
                <a:gd name="connsiteY4" fmla="*/ 2049430 h 3001219"/>
                <a:gd name="connsiteX5" fmla="*/ 1835514 w 3238157"/>
                <a:gd name="connsiteY5" fmla="*/ 2050429 h 3001219"/>
                <a:gd name="connsiteX6" fmla="*/ 883204 w 3238157"/>
                <a:gd name="connsiteY6" fmla="*/ 3001219 h 3001219"/>
                <a:gd name="connsiteX7" fmla="*/ 0 w 3238157"/>
                <a:gd name="connsiteY7" fmla="*/ 1898546 h 3001219"/>
                <a:gd name="connsiteX8" fmla="*/ 1135331 w 3238157"/>
                <a:gd name="connsiteY8" fmla="*/ 1176339 h 3001219"/>
                <a:gd name="connsiteX9" fmla="*/ 1136192 w 3238157"/>
                <a:gd name="connsiteY9" fmla="*/ 1177414 h 3001219"/>
                <a:gd name="connsiteX10" fmla="*/ 1133941 w 3238157"/>
                <a:gd name="connsiteY10" fmla="*/ 1162667 h 3001219"/>
                <a:gd name="connsiteX11" fmla="*/ 1128494 w 3238157"/>
                <a:gd name="connsiteY11" fmla="*/ 1054832 h 3001219"/>
                <a:gd name="connsiteX12" fmla="*/ 2183326 w 3238157"/>
                <a:gd name="connsiteY12" fmla="*/ 0 h 30012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238157" h="3001219">
                  <a:moveTo>
                    <a:pt x="2183326" y="0"/>
                  </a:moveTo>
                  <a:cubicBezTo>
                    <a:pt x="2765800" y="0"/>
                    <a:pt x="3238157" y="471599"/>
                    <a:pt x="3238157" y="1054832"/>
                  </a:cubicBezTo>
                  <a:cubicBezTo>
                    <a:pt x="3238157" y="1637306"/>
                    <a:pt x="2765800" y="2109663"/>
                    <a:pt x="2183326" y="2109663"/>
                  </a:cubicBezTo>
                  <a:cubicBezTo>
                    <a:pt x="2074112" y="2109663"/>
                    <a:pt x="1968769" y="2093057"/>
                    <a:pt x="1869686" y="2062232"/>
                  </a:cubicBezTo>
                  <a:lnTo>
                    <a:pt x="1834714" y="2049430"/>
                  </a:lnTo>
                  <a:lnTo>
                    <a:pt x="1835514" y="2050429"/>
                  </a:lnTo>
                  <a:cubicBezTo>
                    <a:pt x="1245447" y="1844627"/>
                    <a:pt x="678160" y="2411152"/>
                    <a:pt x="883204" y="3001219"/>
                  </a:cubicBezTo>
                  <a:lnTo>
                    <a:pt x="0" y="1898546"/>
                  </a:lnTo>
                  <a:cubicBezTo>
                    <a:pt x="531593" y="2227374"/>
                    <a:pt x="1207475" y="1796784"/>
                    <a:pt x="1135331" y="1176339"/>
                  </a:cubicBezTo>
                  <a:lnTo>
                    <a:pt x="1136192" y="1177414"/>
                  </a:lnTo>
                  <a:lnTo>
                    <a:pt x="1133941" y="1162667"/>
                  </a:lnTo>
                  <a:cubicBezTo>
                    <a:pt x="1130339" y="1127211"/>
                    <a:pt x="1128494" y="1091237"/>
                    <a:pt x="1128494" y="1054832"/>
                  </a:cubicBezTo>
                  <a:cubicBezTo>
                    <a:pt x="1128494" y="472357"/>
                    <a:pt x="1600851" y="0"/>
                    <a:pt x="2183326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C9467E2E-E6C1-148A-792B-29851AF9243C}"/>
                </a:ext>
              </a:extLst>
            </p:cNvPr>
            <p:cNvSpPr/>
            <p:nvPr/>
          </p:nvSpPr>
          <p:spPr>
            <a:xfrm>
              <a:off x="7921638" y="7997070"/>
              <a:ext cx="3388460" cy="2254240"/>
            </a:xfrm>
            <a:custGeom>
              <a:avLst/>
              <a:gdLst>
                <a:gd name="connsiteX0" fmla="*/ 323512 w 3388460"/>
                <a:gd name="connsiteY0" fmla="*/ 0 h 2254240"/>
                <a:gd name="connsiteX1" fmla="*/ 1505788 w 3388460"/>
                <a:gd name="connsiteY1" fmla="*/ 523812 h 2254240"/>
                <a:gd name="connsiteX2" fmla="*/ 1587550 w 3388460"/>
                <a:gd name="connsiteY2" fmla="*/ 453813 h 2254240"/>
                <a:gd name="connsiteX3" fmla="*/ 1587767 w 3388460"/>
                <a:gd name="connsiteY3" fmla="*/ 453547 h 2254240"/>
                <a:gd name="connsiteX4" fmla="*/ 3079509 w 3388460"/>
                <a:gd name="connsiteY4" fmla="*/ 453547 h 2254240"/>
                <a:gd name="connsiteX5" fmla="*/ 3079510 w 3388460"/>
                <a:gd name="connsiteY5" fmla="*/ 1945290 h 2254240"/>
                <a:gd name="connsiteX6" fmla="*/ 1587767 w 3388460"/>
                <a:gd name="connsiteY6" fmla="*/ 1945289 h 2254240"/>
                <a:gd name="connsiteX7" fmla="*/ 1356055 w 3388460"/>
                <a:gd name="connsiteY7" fmla="*/ 1596348 h 2254240"/>
                <a:gd name="connsiteX8" fmla="*/ 1337198 w 3388460"/>
                <a:gd name="connsiteY8" fmla="*/ 1532719 h 2254240"/>
                <a:gd name="connsiteX9" fmla="*/ 1335816 w 3388460"/>
                <a:gd name="connsiteY9" fmla="*/ 1538580 h 2254240"/>
                <a:gd name="connsiteX10" fmla="*/ 0 w 3388460"/>
                <a:gd name="connsiteY10" fmla="*/ 1374547 h 2254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388460" h="2254240">
                  <a:moveTo>
                    <a:pt x="323512" y="0"/>
                  </a:moveTo>
                  <a:cubicBezTo>
                    <a:pt x="387588" y="582379"/>
                    <a:pt x="1056379" y="854390"/>
                    <a:pt x="1505788" y="523812"/>
                  </a:cubicBezTo>
                  <a:lnTo>
                    <a:pt x="1587550" y="453813"/>
                  </a:lnTo>
                  <a:lnTo>
                    <a:pt x="1587767" y="453547"/>
                  </a:lnTo>
                  <a:cubicBezTo>
                    <a:pt x="1999701" y="41613"/>
                    <a:pt x="2667576" y="41614"/>
                    <a:pt x="3079509" y="453547"/>
                  </a:cubicBezTo>
                  <a:cubicBezTo>
                    <a:pt x="3491442" y="865480"/>
                    <a:pt x="3491445" y="1533356"/>
                    <a:pt x="3079510" y="1945290"/>
                  </a:cubicBezTo>
                  <a:cubicBezTo>
                    <a:pt x="2667577" y="2357224"/>
                    <a:pt x="1999701" y="2357224"/>
                    <a:pt x="1587767" y="1945289"/>
                  </a:cubicBezTo>
                  <a:cubicBezTo>
                    <a:pt x="1484784" y="1842306"/>
                    <a:pt x="1407546" y="1723326"/>
                    <a:pt x="1356055" y="1596348"/>
                  </a:cubicBezTo>
                  <a:lnTo>
                    <a:pt x="1337198" y="1532719"/>
                  </a:lnTo>
                  <a:lnTo>
                    <a:pt x="1335816" y="1538580"/>
                  </a:lnTo>
                  <a:cubicBezTo>
                    <a:pt x="1134571" y="946994"/>
                    <a:pt x="338700" y="849030"/>
                    <a:pt x="0" y="13745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AF8D70AA-D93A-518A-5BEC-F1634F0E31DC}"/>
                </a:ext>
              </a:extLst>
            </p:cNvPr>
            <p:cNvSpPr/>
            <p:nvPr/>
          </p:nvSpPr>
          <p:spPr>
            <a:xfrm>
              <a:off x="6387615" y="9704241"/>
              <a:ext cx="2670872" cy="3369537"/>
            </a:xfrm>
            <a:custGeom>
              <a:avLst/>
              <a:gdLst>
                <a:gd name="connsiteX0" fmla="*/ 1268229 w 2670872"/>
                <a:gd name="connsiteY0" fmla="*/ 0 h 3369537"/>
                <a:gd name="connsiteX1" fmla="*/ 1612962 w 2670872"/>
                <a:gd name="connsiteY1" fmla="*/ 1246008 h 3369537"/>
                <a:gd name="connsiteX2" fmla="*/ 1721040 w 2670872"/>
                <a:gd name="connsiteY2" fmla="*/ 1265176 h 3369537"/>
                <a:gd name="connsiteX3" fmla="*/ 1723891 w 2670872"/>
                <a:gd name="connsiteY3" fmla="*/ 1265320 h 3369537"/>
                <a:gd name="connsiteX4" fmla="*/ 2670872 w 2670872"/>
                <a:gd name="connsiteY4" fmla="*/ 2314705 h 3369537"/>
                <a:gd name="connsiteX5" fmla="*/ 1616040 w 2670872"/>
                <a:gd name="connsiteY5" fmla="*/ 3369537 h 3369537"/>
                <a:gd name="connsiteX6" fmla="*/ 561209 w 2670872"/>
                <a:gd name="connsiteY6" fmla="*/ 2314705 h 3369537"/>
                <a:gd name="connsiteX7" fmla="*/ 688522 w 2670872"/>
                <a:gd name="connsiteY7" fmla="*/ 1811909 h 3369537"/>
                <a:gd name="connsiteX8" fmla="*/ 721795 w 2670872"/>
                <a:gd name="connsiteY8" fmla="*/ 1757139 h 3369537"/>
                <a:gd name="connsiteX9" fmla="*/ 719928 w 2670872"/>
                <a:gd name="connsiteY9" fmla="*/ 1758053 h 3369537"/>
                <a:gd name="connsiteX10" fmla="*/ 0 w 2670872"/>
                <a:gd name="connsiteY10" fmla="*/ 620445 h 33695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670872" h="3369537">
                  <a:moveTo>
                    <a:pt x="1268229" y="0"/>
                  </a:moveTo>
                  <a:cubicBezTo>
                    <a:pt x="858141" y="419340"/>
                    <a:pt x="1072129" y="1108335"/>
                    <a:pt x="1612962" y="1246008"/>
                  </a:cubicBezTo>
                  <a:lnTo>
                    <a:pt x="1721040" y="1265176"/>
                  </a:lnTo>
                  <a:lnTo>
                    <a:pt x="1723891" y="1265320"/>
                  </a:lnTo>
                  <a:cubicBezTo>
                    <a:pt x="2255797" y="1319338"/>
                    <a:pt x="2670872" y="1768548"/>
                    <a:pt x="2670872" y="2314705"/>
                  </a:cubicBezTo>
                  <a:cubicBezTo>
                    <a:pt x="2670872" y="2897273"/>
                    <a:pt x="2198609" y="3369537"/>
                    <a:pt x="1616040" y="3369537"/>
                  </a:cubicBezTo>
                  <a:cubicBezTo>
                    <a:pt x="1033473" y="3369537"/>
                    <a:pt x="561209" y="2897273"/>
                    <a:pt x="561209" y="2314705"/>
                  </a:cubicBezTo>
                  <a:cubicBezTo>
                    <a:pt x="561209" y="2132652"/>
                    <a:pt x="607329" y="1961372"/>
                    <a:pt x="688522" y="1811909"/>
                  </a:cubicBezTo>
                  <a:lnTo>
                    <a:pt x="721795" y="1757139"/>
                  </a:lnTo>
                  <a:lnTo>
                    <a:pt x="719928" y="1758053"/>
                  </a:lnTo>
                  <a:cubicBezTo>
                    <a:pt x="1050274" y="1227219"/>
                    <a:pt x="621203" y="549818"/>
                    <a:pt x="0" y="62044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58A5A293-7D8B-5E66-E673-F826AB315D59}"/>
                </a:ext>
              </a:extLst>
            </p:cNvPr>
            <p:cNvSpPr/>
            <p:nvPr/>
          </p:nvSpPr>
          <p:spPr>
            <a:xfrm>
              <a:off x="3237547" y="9704241"/>
              <a:ext cx="2670875" cy="3369537"/>
            </a:xfrm>
            <a:custGeom>
              <a:avLst/>
              <a:gdLst>
                <a:gd name="connsiteX0" fmla="*/ 1401887 w 2670875"/>
                <a:gd name="connsiteY0" fmla="*/ 0 h 3369537"/>
                <a:gd name="connsiteX1" fmla="*/ 2670875 w 2670875"/>
                <a:gd name="connsiteY1" fmla="*/ 620445 h 3369537"/>
                <a:gd name="connsiteX2" fmla="*/ 1950947 w 2670875"/>
                <a:gd name="connsiteY2" fmla="*/ 1758053 h 3369537"/>
                <a:gd name="connsiteX3" fmla="*/ 1949076 w 2670875"/>
                <a:gd name="connsiteY3" fmla="*/ 1757137 h 3369537"/>
                <a:gd name="connsiteX4" fmla="*/ 1982351 w 2670875"/>
                <a:gd name="connsiteY4" fmla="*/ 1811909 h 3369537"/>
                <a:gd name="connsiteX5" fmla="*/ 2109663 w 2670875"/>
                <a:gd name="connsiteY5" fmla="*/ 2314705 h 3369537"/>
                <a:gd name="connsiteX6" fmla="*/ 1054831 w 2670875"/>
                <a:gd name="connsiteY6" fmla="*/ 3369537 h 3369537"/>
                <a:gd name="connsiteX7" fmla="*/ 0 w 2670875"/>
                <a:gd name="connsiteY7" fmla="*/ 2314705 h 3369537"/>
                <a:gd name="connsiteX8" fmla="*/ 946980 w 2670875"/>
                <a:gd name="connsiteY8" fmla="*/ 1265320 h 3369537"/>
                <a:gd name="connsiteX9" fmla="*/ 949835 w 2670875"/>
                <a:gd name="connsiteY9" fmla="*/ 1265176 h 3369537"/>
                <a:gd name="connsiteX10" fmla="*/ 1057905 w 2670875"/>
                <a:gd name="connsiteY10" fmla="*/ 1246000 h 3369537"/>
                <a:gd name="connsiteX11" fmla="*/ 1401887 w 2670875"/>
                <a:gd name="connsiteY11" fmla="*/ 0 h 33695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670875" h="3369537">
                  <a:moveTo>
                    <a:pt x="1401887" y="0"/>
                  </a:moveTo>
                  <a:lnTo>
                    <a:pt x="2670875" y="620445"/>
                  </a:lnTo>
                  <a:cubicBezTo>
                    <a:pt x="2049672" y="549058"/>
                    <a:pt x="1620599" y="1227219"/>
                    <a:pt x="1950947" y="1758053"/>
                  </a:cubicBezTo>
                  <a:lnTo>
                    <a:pt x="1949076" y="1757137"/>
                  </a:lnTo>
                  <a:lnTo>
                    <a:pt x="1982351" y="1811909"/>
                  </a:lnTo>
                  <a:cubicBezTo>
                    <a:pt x="2063544" y="1961372"/>
                    <a:pt x="2109663" y="2132652"/>
                    <a:pt x="2109663" y="2314705"/>
                  </a:cubicBezTo>
                  <a:cubicBezTo>
                    <a:pt x="2109663" y="2897273"/>
                    <a:pt x="1637400" y="3369537"/>
                    <a:pt x="1054831" y="3369537"/>
                  </a:cubicBezTo>
                  <a:cubicBezTo>
                    <a:pt x="472263" y="3369537"/>
                    <a:pt x="0" y="2897273"/>
                    <a:pt x="0" y="2314705"/>
                  </a:cubicBezTo>
                  <a:cubicBezTo>
                    <a:pt x="0" y="1768548"/>
                    <a:pt x="415075" y="1319338"/>
                    <a:pt x="946980" y="1265320"/>
                  </a:cubicBezTo>
                  <a:lnTo>
                    <a:pt x="949835" y="1265176"/>
                  </a:lnTo>
                  <a:lnTo>
                    <a:pt x="1057905" y="1246000"/>
                  </a:lnTo>
                  <a:cubicBezTo>
                    <a:pt x="1598655" y="1108246"/>
                    <a:pt x="1811973" y="418629"/>
                    <a:pt x="140188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B412C0E9-50F5-A70C-0512-15078027B8A8}"/>
                </a:ext>
              </a:extLst>
            </p:cNvPr>
            <p:cNvSpPr/>
            <p:nvPr/>
          </p:nvSpPr>
          <p:spPr>
            <a:xfrm>
              <a:off x="985743" y="7997070"/>
              <a:ext cx="3389413" cy="2253830"/>
            </a:xfrm>
            <a:custGeom>
              <a:avLst/>
              <a:gdLst>
                <a:gd name="connsiteX0" fmla="*/ 3065901 w 3389413"/>
                <a:gd name="connsiteY0" fmla="*/ 0 h 2253830"/>
                <a:gd name="connsiteX1" fmla="*/ 3389413 w 3389413"/>
                <a:gd name="connsiteY1" fmla="*/ 1374547 h 2253830"/>
                <a:gd name="connsiteX2" fmla="*/ 2053597 w 3389413"/>
                <a:gd name="connsiteY2" fmla="*/ 1538580 h 2253830"/>
                <a:gd name="connsiteX3" fmla="*/ 2051739 w 3389413"/>
                <a:gd name="connsiteY3" fmla="*/ 1530696 h 2253830"/>
                <a:gd name="connsiteX4" fmla="*/ 2032404 w 3389413"/>
                <a:gd name="connsiteY4" fmla="*/ 1595939 h 2253830"/>
                <a:gd name="connsiteX5" fmla="*/ 1800691 w 3389413"/>
                <a:gd name="connsiteY5" fmla="*/ 1944880 h 2253830"/>
                <a:gd name="connsiteX6" fmla="*/ 308949 w 3389413"/>
                <a:gd name="connsiteY6" fmla="*/ 1944880 h 2253830"/>
                <a:gd name="connsiteX7" fmla="*/ 308949 w 3389413"/>
                <a:gd name="connsiteY7" fmla="*/ 453138 h 2253830"/>
                <a:gd name="connsiteX8" fmla="*/ 1720579 w 3389413"/>
                <a:gd name="connsiteY8" fmla="*/ 380728 h 2253830"/>
                <a:gd name="connsiteX9" fmla="*/ 1796957 w 3389413"/>
                <a:gd name="connsiteY9" fmla="*/ 449763 h 2253830"/>
                <a:gd name="connsiteX10" fmla="*/ 1796913 w 3389413"/>
                <a:gd name="connsiteY10" fmla="*/ 449575 h 2253830"/>
                <a:gd name="connsiteX11" fmla="*/ 3065901 w 3389413"/>
                <a:gd name="connsiteY11" fmla="*/ 0 h 2253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89413" h="2253830">
                  <a:moveTo>
                    <a:pt x="3065901" y="0"/>
                  </a:moveTo>
                  <a:lnTo>
                    <a:pt x="3389413" y="1374547"/>
                  </a:lnTo>
                  <a:cubicBezTo>
                    <a:pt x="3050713" y="849030"/>
                    <a:pt x="2254842" y="946994"/>
                    <a:pt x="2053597" y="1538580"/>
                  </a:cubicBezTo>
                  <a:lnTo>
                    <a:pt x="2051739" y="1530696"/>
                  </a:lnTo>
                  <a:lnTo>
                    <a:pt x="2032404" y="1595939"/>
                  </a:lnTo>
                  <a:cubicBezTo>
                    <a:pt x="1980912" y="1722917"/>
                    <a:pt x="1903674" y="1841897"/>
                    <a:pt x="1800691" y="1944880"/>
                  </a:cubicBezTo>
                  <a:cubicBezTo>
                    <a:pt x="1388758" y="2356813"/>
                    <a:pt x="720883" y="2356815"/>
                    <a:pt x="308949" y="1944880"/>
                  </a:cubicBezTo>
                  <a:cubicBezTo>
                    <a:pt x="-102984" y="1532947"/>
                    <a:pt x="-102984" y="865071"/>
                    <a:pt x="308949" y="453138"/>
                  </a:cubicBezTo>
                  <a:cubicBezTo>
                    <a:pt x="695136" y="66951"/>
                    <a:pt x="1306273" y="42814"/>
                    <a:pt x="1720579" y="380728"/>
                  </a:cubicBezTo>
                  <a:lnTo>
                    <a:pt x="1796957" y="449763"/>
                  </a:lnTo>
                  <a:lnTo>
                    <a:pt x="1796913" y="449575"/>
                  </a:lnTo>
                  <a:cubicBezTo>
                    <a:pt x="2241172" y="889279"/>
                    <a:pt x="2996794" y="621964"/>
                    <a:pt x="3065901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0BB289ED-1A68-EA68-4CEB-39C3AAA11783}"/>
                </a:ext>
              </a:extLst>
            </p:cNvPr>
            <p:cNvSpPr/>
            <p:nvPr/>
          </p:nvSpPr>
          <p:spPr>
            <a:xfrm>
              <a:off x="1801489" y="4534884"/>
              <a:ext cx="3236640" cy="3001977"/>
            </a:xfrm>
            <a:custGeom>
              <a:avLst/>
              <a:gdLst>
                <a:gd name="connsiteX0" fmla="*/ 1054832 w 3236640"/>
                <a:gd name="connsiteY0" fmla="*/ 0 h 3001977"/>
                <a:gd name="connsiteX1" fmla="*/ 2109663 w 3236640"/>
                <a:gd name="connsiteY1" fmla="*/ 1054832 h 3001977"/>
                <a:gd name="connsiteX2" fmla="*/ 2104217 w 3236640"/>
                <a:gd name="connsiteY2" fmla="*/ 1162683 h 3001977"/>
                <a:gd name="connsiteX3" fmla="*/ 2101025 w 3236640"/>
                <a:gd name="connsiteY3" fmla="*/ 1183596 h 3001977"/>
                <a:gd name="connsiteX4" fmla="*/ 2096330 w 3236640"/>
                <a:gd name="connsiteY4" fmla="*/ 1291067 h 3001977"/>
                <a:gd name="connsiteX5" fmla="*/ 3236640 w 3236640"/>
                <a:gd name="connsiteY5" fmla="*/ 1899304 h 3001977"/>
                <a:gd name="connsiteX6" fmla="*/ 2353437 w 3236640"/>
                <a:gd name="connsiteY6" fmla="*/ 3001977 h 3001977"/>
                <a:gd name="connsiteX7" fmla="*/ 1401126 w 3236640"/>
                <a:gd name="connsiteY7" fmla="*/ 2051187 h 3001977"/>
                <a:gd name="connsiteX8" fmla="*/ 1402130 w 3236640"/>
                <a:gd name="connsiteY8" fmla="*/ 2049934 h 3001977"/>
                <a:gd name="connsiteX9" fmla="*/ 1368507 w 3236640"/>
                <a:gd name="connsiteY9" fmla="*/ 2062240 h 3001977"/>
                <a:gd name="connsiteX10" fmla="*/ 1054832 w 3236640"/>
                <a:gd name="connsiteY10" fmla="*/ 2109663 h 3001977"/>
                <a:gd name="connsiteX11" fmla="*/ 0 w 3236640"/>
                <a:gd name="connsiteY11" fmla="*/ 1054832 h 3001977"/>
                <a:gd name="connsiteX12" fmla="*/ 1054832 w 3236640"/>
                <a:gd name="connsiteY12" fmla="*/ 0 h 3001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236640" h="3001977">
                  <a:moveTo>
                    <a:pt x="1054832" y="0"/>
                  </a:moveTo>
                  <a:cubicBezTo>
                    <a:pt x="1637400" y="0"/>
                    <a:pt x="2109663" y="472263"/>
                    <a:pt x="2109663" y="1054832"/>
                  </a:cubicBezTo>
                  <a:cubicBezTo>
                    <a:pt x="2109663" y="1091243"/>
                    <a:pt x="2107818" y="1127222"/>
                    <a:pt x="2104217" y="1162683"/>
                  </a:cubicBezTo>
                  <a:lnTo>
                    <a:pt x="2101025" y="1183596"/>
                  </a:lnTo>
                  <a:lnTo>
                    <a:pt x="2096330" y="1291067"/>
                  </a:lnTo>
                  <a:cubicBezTo>
                    <a:pt x="2113087" y="1848399"/>
                    <a:pt x="2738272" y="2207580"/>
                    <a:pt x="3236640" y="1899304"/>
                  </a:cubicBezTo>
                  <a:lnTo>
                    <a:pt x="2353437" y="3001977"/>
                  </a:lnTo>
                  <a:cubicBezTo>
                    <a:pt x="2558479" y="2411910"/>
                    <a:pt x="1991193" y="1845385"/>
                    <a:pt x="1401126" y="2051187"/>
                  </a:cubicBezTo>
                  <a:lnTo>
                    <a:pt x="1402130" y="2049934"/>
                  </a:lnTo>
                  <a:lnTo>
                    <a:pt x="1368507" y="2062240"/>
                  </a:lnTo>
                  <a:cubicBezTo>
                    <a:pt x="1269417" y="2093060"/>
                    <a:pt x="1164064" y="2109663"/>
                    <a:pt x="1054832" y="2109663"/>
                  </a:cubicBezTo>
                  <a:cubicBezTo>
                    <a:pt x="472263" y="2109663"/>
                    <a:pt x="0" y="1637400"/>
                    <a:pt x="0" y="1054832"/>
                  </a:cubicBezTo>
                  <a:cubicBezTo>
                    <a:pt x="0" y="472263"/>
                    <a:pt x="472263" y="0"/>
                    <a:pt x="105483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tx2"/>
                </a:gs>
                <a:gs pos="23000">
                  <a:schemeClr val="tx2"/>
                </a:gs>
                <a:gs pos="69000">
                  <a:schemeClr val="tx2">
                    <a:lumMod val="75000"/>
                  </a:schemeClr>
                </a:gs>
                <a:gs pos="97000">
                  <a:schemeClr val="tx2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50201C86-F25B-7E4D-074D-E7ED62984217}"/>
                </a:ext>
              </a:extLst>
            </p:cNvPr>
            <p:cNvSpPr/>
            <p:nvPr/>
          </p:nvSpPr>
          <p:spPr>
            <a:xfrm>
              <a:off x="4038733" y="6119028"/>
              <a:ext cx="4219326" cy="4219326"/>
            </a:xfrm>
            <a:custGeom>
              <a:avLst/>
              <a:gdLst>
                <a:gd name="connsiteX0" fmla="*/ 2249138 w 2249138"/>
                <a:gd name="connsiteY0" fmla="*/ 1124569 h 2249138"/>
                <a:gd name="connsiteX1" fmla="*/ 1124569 w 2249138"/>
                <a:gd name="connsiteY1" fmla="*/ 2249138 h 2249138"/>
                <a:gd name="connsiteX2" fmla="*/ 0 w 2249138"/>
                <a:gd name="connsiteY2" fmla="*/ 1124569 h 2249138"/>
                <a:gd name="connsiteX3" fmla="*/ 1124569 w 2249138"/>
                <a:gd name="connsiteY3" fmla="*/ 0 h 2249138"/>
                <a:gd name="connsiteX4" fmla="*/ 2249138 w 2249138"/>
                <a:gd name="connsiteY4" fmla="*/ 1124569 h 2249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49138" h="2249138">
                  <a:moveTo>
                    <a:pt x="2249138" y="1124569"/>
                  </a:moveTo>
                  <a:cubicBezTo>
                    <a:pt x="2249138" y="1745651"/>
                    <a:pt x="1745652" y="2249138"/>
                    <a:pt x="1124569" y="2249138"/>
                  </a:cubicBezTo>
                  <a:cubicBezTo>
                    <a:pt x="503487" y="2249138"/>
                    <a:pt x="0" y="1745651"/>
                    <a:pt x="0" y="1124569"/>
                  </a:cubicBezTo>
                  <a:cubicBezTo>
                    <a:pt x="0" y="503487"/>
                    <a:pt x="503487" y="0"/>
                    <a:pt x="1124569" y="0"/>
                  </a:cubicBezTo>
                  <a:cubicBezTo>
                    <a:pt x="1745651" y="0"/>
                    <a:pt x="2249138" y="503487"/>
                    <a:pt x="2249138" y="1124569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4" name="Freeform 21">
              <a:extLst>
                <a:ext uri="{FF2B5EF4-FFF2-40B4-BE49-F238E27FC236}">
                  <a16:creationId xmlns:a16="http://schemas.microsoft.com/office/drawing/2014/main" id="{AE3785B5-2DCF-16A9-BD6B-2A3C12BD4C23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5535053" y="7113664"/>
              <a:ext cx="1226686" cy="621457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1"/>
                </a:solidFill>
              </a:endParaRPr>
            </a:p>
          </p:txBody>
        </p:sp>
        <p:sp>
          <p:nvSpPr>
            <p:cNvPr id="55" name="Text Placeholder 32">
              <a:extLst>
                <a:ext uri="{FF2B5EF4-FFF2-40B4-BE49-F238E27FC236}">
                  <a16:creationId xmlns:a16="http://schemas.microsoft.com/office/drawing/2014/main" id="{F07E70C2-0FBA-6240-858E-234F5CC12F80}"/>
                </a:ext>
              </a:extLst>
            </p:cNvPr>
            <p:cNvSpPr txBox="1">
              <a:spLocks/>
            </p:cNvSpPr>
            <p:nvPr/>
          </p:nvSpPr>
          <p:spPr>
            <a:xfrm>
              <a:off x="5176342" y="7971771"/>
              <a:ext cx="1944868" cy="13729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2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2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2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2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2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2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2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2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30715BAB-F9D9-318A-D30D-EF23490D124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47933" y="8469329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30C4B791-28EB-16B5-6213-B46D274FFED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77400" y="4847856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D373A31A-8A6F-18B4-7676-079C3E9BCBD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391638" y="3218023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 dirty="0"/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C87DE750-2333-2D46-F868-4968767A8B2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20574" y="5225856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tx2"/>
                </a:gs>
                <a:gs pos="23000">
                  <a:schemeClr val="tx2"/>
                </a:gs>
                <a:gs pos="69000">
                  <a:schemeClr val="tx2">
                    <a:lumMod val="75000"/>
                  </a:schemeClr>
                </a:gs>
                <a:gs pos="97000">
                  <a:schemeClr val="tx2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C9415EE8-E653-01C6-558A-F0600847A28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835222" y="359602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11F7A8D7-A506-9AB7-ECCF-B14A361FAEA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559703" y="8402753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AE38BC13-3617-098E-318E-544D7E824F5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003287" y="878075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CD8B7374-F8CE-5CE1-9C14-1B805C74358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540985" y="11289525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4" name="Freeform 63">
              <a:extLst>
                <a:ext uri="{FF2B5EF4-FFF2-40B4-BE49-F238E27FC236}">
                  <a16:creationId xmlns:a16="http://schemas.microsoft.com/office/drawing/2014/main" id="{9FBD9355-5269-198A-7A9B-A1CE419A08B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89755" y="11667525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5" name="Freeform 64">
              <a:extLst>
                <a:ext uri="{FF2B5EF4-FFF2-40B4-BE49-F238E27FC236}">
                  <a16:creationId xmlns:a16="http://schemas.microsoft.com/office/drawing/2014/main" id="{35192679-8B8A-60C1-BEF4-3E0CFC8B8F3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82876" y="8847329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6" name="Oval 65">
              <a:extLst>
                <a:ext uri="{FF2B5EF4-FFF2-40B4-BE49-F238E27FC236}">
                  <a16:creationId xmlns:a16="http://schemas.microsoft.com/office/drawing/2014/main" id="{82CF0B1C-25E2-7D92-661F-8F6B7CFFD9C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81114" y="11294366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7" name="Freeform 66">
              <a:extLst>
                <a:ext uri="{FF2B5EF4-FFF2-40B4-BE49-F238E27FC236}">
                  <a16:creationId xmlns:a16="http://schemas.microsoft.com/office/drawing/2014/main" id="{69498FAA-BD7E-736A-13C0-576FA6771E7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719874" y="11697080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8" name="Oval 67">
              <a:extLst>
                <a:ext uri="{FF2B5EF4-FFF2-40B4-BE49-F238E27FC236}">
                  <a16:creationId xmlns:a16="http://schemas.microsoft.com/office/drawing/2014/main" id="{A69F8BD2-77C7-E612-2191-C686F8E24B7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666247" y="4793511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D3EEAA8B-2F77-EEDC-2851-7EADB69A360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105007" y="5171511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71" name="TextBox 70">
            <a:extLst>
              <a:ext uri="{FF2B5EF4-FFF2-40B4-BE49-F238E27FC236}">
                <a16:creationId xmlns:a16="http://schemas.microsoft.com/office/drawing/2014/main" id="{003EE377-EC90-5DAA-3684-ED9DDA0494D1}"/>
              </a:ext>
            </a:extLst>
          </p:cNvPr>
          <p:cNvSpPr txBox="1"/>
          <p:nvPr/>
        </p:nvSpPr>
        <p:spPr>
          <a:xfrm>
            <a:off x="12714324" y="4547195"/>
            <a:ext cx="10111838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Leverage the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strength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</a:t>
            </a: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that you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have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: </a:t>
            </a: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that no one </a:t>
            </a:r>
            <a:r>
              <a:rPr lang="en-US" sz="4800" b="1" dirty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else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</a:t>
            </a: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can be </a:t>
            </a:r>
            <a:r>
              <a:rPr lang="en-US" sz="4800" b="1" i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you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.</a:t>
            </a:r>
            <a:endParaRPr lang="en-US" sz="6400" dirty="0"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F2DC593A-BFE3-BE32-5A8B-B7BED6C24D56}"/>
              </a:ext>
            </a:extLst>
          </p:cNvPr>
          <p:cNvSpPr txBox="1"/>
          <p:nvPr/>
        </p:nvSpPr>
        <p:spPr>
          <a:xfrm>
            <a:off x="12714324" y="5954385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1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1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6EE8FA65-58A5-C9D2-1EB6-0D0EE1BB1495}"/>
              </a:ext>
            </a:extLst>
          </p:cNvPr>
          <p:cNvSpPr txBox="1"/>
          <p:nvPr/>
        </p:nvSpPr>
        <p:spPr>
          <a:xfrm>
            <a:off x="12714324" y="6893754"/>
            <a:ext cx="5577168" cy="4776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VHS plaid.</a:t>
            </a:r>
            <a:endParaRPr lang="en-US" sz="2100" dirty="0">
              <a:solidFill>
                <a:schemeClr val="tx2"/>
              </a:solidFill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88E47BD7-678E-2BF0-6D0E-36EF3087FF6E}"/>
              </a:ext>
            </a:extLst>
          </p:cNvPr>
          <p:cNvSpPr/>
          <p:nvPr/>
        </p:nvSpPr>
        <p:spPr>
          <a:xfrm>
            <a:off x="12714324" y="7356646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75" name="Group 74">
            <a:extLst>
              <a:ext uri="{FF2B5EF4-FFF2-40B4-BE49-F238E27FC236}">
                <a16:creationId xmlns:a16="http://schemas.microsoft.com/office/drawing/2014/main" id="{8C2E6979-053E-2F13-8AEE-8011244AC06D}"/>
              </a:ext>
            </a:extLst>
          </p:cNvPr>
          <p:cNvGrpSpPr/>
          <p:nvPr/>
        </p:nvGrpSpPr>
        <p:grpSpPr>
          <a:xfrm>
            <a:off x="12714324" y="9844959"/>
            <a:ext cx="8196071" cy="1555960"/>
            <a:chOff x="1585946" y="9784600"/>
            <a:chExt cx="8196071" cy="1555960"/>
          </a:xfrm>
        </p:grpSpPr>
        <p:sp>
          <p:nvSpPr>
            <p:cNvPr id="76" name="Text Placeholder 33">
              <a:extLst>
                <a:ext uri="{FF2B5EF4-FFF2-40B4-BE49-F238E27FC236}">
                  <a16:creationId xmlns:a16="http://schemas.microsoft.com/office/drawing/2014/main" id="{0024E090-0A1D-FBDD-97C1-63498443AF9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3227737" y="10103127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19%</a:t>
              </a:r>
            </a:p>
          </p:txBody>
        </p:sp>
        <p:sp>
          <p:nvSpPr>
            <p:cNvPr id="77" name="Text Placeholder 32">
              <a:extLst>
                <a:ext uri="{FF2B5EF4-FFF2-40B4-BE49-F238E27FC236}">
                  <a16:creationId xmlns:a16="http://schemas.microsoft.com/office/drawing/2014/main" id="{A41C0D9F-8182-E7CF-8455-7283B29EB6FD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3227737" y="10650453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solidFill>
                    <a:schemeClr val="tx2"/>
                  </a:solidFill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A</a:t>
              </a:r>
            </a:p>
          </p:txBody>
        </p:sp>
        <p:sp>
          <p:nvSpPr>
            <p:cNvPr id="78" name="Text Placeholder 33">
              <a:extLst>
                <a:ext uri="{FF2B5EF4-FFF2-40B4-BE49-F238E27FC236}">
                  <a16:creationId xmlns:a16="http://schemas.microsoft.com/office/drawing/2014/main" id="{9965BB87-7D40-B2B2-CBAB-F52C3581EB5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5957717" y="10109377"/>
              <a:ext cx="900646" cy="52400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2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79" name="Text Placeholder 32">
              <a:extLst>
                <a:ext uri="{FF2B5EF4-FFF2-40B4-BE49-F238E27FC236}">
                  <a16:creationId xmlns:a16="http://schemas.microsoft.com/office/drawing/2014/main" id="{406B7764-9C10-7DC4-14E7-84F76F6B9F0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5957719" y="10656703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solidFill>
                    <a:schemeClr val="tx2"/>
                  </a:solidFill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80" name="Text Placeholder 33">
              <a:extLst>
                <a:ext uri="{FF2B5EF4-FFF2-40B4-BE49-F238E27FC236}">
                  <a16:creationId xmlns:a16="http://schemas.microsoft.com/office/drawing/2014/main" id="{CE055EF1-FABE-B10D-E0DB-4C898B281A6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881371" y="10108207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3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81" name="Text Placeholder 32">
              <a:extLst>
                <a:ext uri="{FF2B5EF4-FFF2-40B4-BE49-F238E27FC236}">
                  <a16:creationId xmlns:a16="http://schemas.microsoft.com/office/drawing/2014/main" id="{6146977B-ED11-8B38-421C-4AFF6F86AE1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881371" y="10655533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solidFill>
                    <a:schemeClr val="tx2"/>
                  </a:solidFill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C</a:t>
              </a:r>
            </a:p>
          </p:txBody>
        </p:sp>
        <p:grpSp>
          <p:nvGrpSpPr>
            <p:cNvPr id="82" name="Group 81">
              <a:extLst>
                <a:ext uri="{FF2B5EF4-FFF2-40B4-BE49-F238E27FC236}">
                  <a16:creationId xmlns:a16="http://schemas.microsoft.com/office/drawing/2014/main" id="{2D2ECADA-81C3-1C51-93DA-C9297F46EF9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585946" y="9784600"/>
              <a:ext cx="1548001" cy="1548000"/>
              <a:chOff x="455055" y="1262883"/>
              <a:chExt cx="1908001" cy="1908000"/>
            </a:xfrm>
            <a:effectLst/>
          </p:grpSpPr>
          <p:sp>
            <p:nvSpPr>
              <p:cNvPr id="93" name="Doughnut 92">
                <a:extLst>
                  <a:ext uri="{FF2B5EF4-FFF2-40B4-BE49-F238E27FC236}">
                    <a16:creationId xmlns:a16="http://schemas.microsoft.com/office/drawing/2014/main" id="{FF738ED9-C923-6CDD-70A4-D7F9C94DF540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94" name="Doughnut 93">
                <a:extLst>
                  <a:ext uri="{FF2B5EF4-FFF2-40B4-BE49-F238E27FC236}">
                    <a16:creationId xmlns:a16="http://schemas.microsoft.com/office/drawing/2014/main" id="{037685D8-2C6B-7A0A-F3C4-601ACC4EC4D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95" name="2D Pie Chart">
                <a:extLst>
                  <a:ext uri="{FF2B5EF4-FFF2-40B4-BE49-F238E27FC236}">
                    <a16:creationId xmlns:a16="http://schemas.microsoft.com/office/drawing/2014/main" id="{FD64D5E7-BAFD-E2B0-F635-BC427CD71F73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3308208444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96" name="Oval 95">
                <a:extLst>
                  <a:ext uri="{FF2B5EF4-FFF2-40B4-BE49-F238E27FC236}">
                    <a16:creationId xmlns:a16="http://schemas.microsoft.com/office/drawing/2014/main" id="{80D0FEBE-91B1-691D-B9AE-02119D9006D8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83" name="Group 82">
              <a:extLst>
                <a:ext uri="{FF2B5EF4-FFF2-40B4-BE49-F238E27FC236}">
                  <a16:creationId xmlns:a16="http://schemas.microsoft.com/office/drawing/2014/main" id="{C14F371A-D1DC-1A9D-DC1C-9277BBC4DA42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4222173" y="9796160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89" name="Doughnut 88">
                <a:extLst>
                  <a:ext uri="{FF2B5EF4-FFF2-40B4-BE49-F238E27FC236}">
                    <a16:creationId xmlns:a16="http://schemas.microsoft.com/office/drawing/2014/main" id="{B106F277-9385-D92D-D0D8-FAC9CD11446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90" name="Doughnut 89">
                <a:extLst>
                  <a:ext uri="{FF2B5EF4-FFF2-40B4-BE49-F238E27FC236}">
                    <a16:creationId xmlns:a16="http://schemas.microsoft.com/office/drawing/2014/main" id="{2CD35475-C7D3-3055-27EE-99954187E8A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91" name="2D Pie Chart">
                <a:extLst>
                  <a:ext uri="{FF2B5EF4-FFF2-40B4-BE49-F238E27FC236}">
                    <a16:creationId xmlns:a16="http://schemas.microsoft.com/office/drawing/2014/main" id="{DD082400-6D02-E17F-45D8-F1E3BE12AF82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908240657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3"/>
              </a:graphicData>
            </a:graphic>
          </p:graphicFrame>
          <p:sp>
            <p:nvSpPr>
              <p:cNvPr id="92" name="Oval 91">
                <a:extLst>
                  <a:ext uri="{FF2B5EF4-FFF2-40B4-BE49-F238E27FC236}">
                    <a16:creationId xmlns:a16="http://schemas.microsoft.com/office/drawing/2014/main" id="{EB94F06C-DA57-70E6-C26F-7B45CAE4AFA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72A3FB9-91CC-E5F6-D8F4-CB5E75128A1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7242962" y="9796159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85" name="Doughnut 84">
                <a:extLst>
                  <a:ext uri="{FF2B5EF4-FFF2-40B4-BE49-F238E27FC236}">
                    <a16:creationId xmlns:a16="http://schemas.microsoft.com/office/drawing/2014/main" id="{0E2CB4BE-A19B-E8CF-7420-60C0FD552E97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86" name="Doughnut 85">
                <a:extLst>
                  <a:ext uri="{FF2B5EF4-FFF2-40B4-BE49-F238E27FC236}">
                    <a16:creationId xmlns:a16="http://schemas.microsoft.com/office/drawing/2014/main" id="{6B460F22-CAB9-EF15-EB4F-F659DCB79B6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87" name="2D Pie Chart">
                <a:extLst>
                  <a:ext uri="{FF2B5EF4-FFF2-40B4-BE49-F238E27FC236}">
                    <a16:creationId xmlns:a16="http://schemas.microsoft.com/office/drawing/2014/main" id="{795296D4-D3FC-FE30-3938-DE7B634DB883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782805109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4"/>
              </a:graphicData>
            </a:graphic>
          </p:graphicFrame>
          <p:sp>
            <p:nvSpPr>
              <p:cNvPr id="88" name="Oval 87">
                <a:extLst>
                  <a:ext uri="{FF2B5EF4-FFF2-40B4-BE49-F238E27FC236}">
                    <a16:creationId xmlns:a16="http://schemas.microsoft.com/office/drawing/2014/main" id="{89EBD71B-8766-487E-1DE7-B3F3F3559352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40853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5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000"/>
                            </p:stCondLst>
                            <p:childTnLst>
                              <p:par>
                                <p:cTn id="35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71" grpId="0"/>
      <p:bldP spid="72" grpId="0"/>
      <p:bldP spid="73" grpId="0"/>
      <p:bldP spid="74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32DB8ADC-555A-0A29-6327-CF5D78A566A7}"/>
              </a:ext>
            </a:extLst>
          </p:cNvPr>
          <p:cNvGrpSpPr/>
          <p:nvPr/>
        </p:nvGrpSpPr>
        <p:grpSpPr>
          <a:xfrm>
            <a:off x="13739339" y="2690497"/>
            <a:ext cx="9508422" cy="10430080"/>
            <a:chOff x="13739339" y="2690497"/>
            <a:chExt cx="9508422" cy="10430080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E821512A-C3A5-E524-D14A-EF1CB3C3687E}"/>
                </a:ext>
              </a:extLst>
            </p:cNvPr>
            <p:cNvGrpSpPr/>
            <p:nvPr/>
          </p:nvGrpSpPr>
          <p:grpSpPr>
            <a:xfrm>
              <a:off x="13739339" y="2690497"/>
              <a:ext cx="9508422" cy="10430080"/>
              <a:chOff x="5211285" y="2010013"/>
              <a:chExt cx="3165634" cy="3472481"/>
            </a:xfrm>
          </p:grpSpPr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B7C9A9A-916D-F241-564F-A59062095A72}"/>
                  </a:ext>
                </a:extLst>
              </p:cNvPr>
              <p:cNvSpPr/>
              <p:nvPr/>
            </p:nvSpPr>
            <p:spPr>
              <a:xfrm>
                <a:off x="5211285" y="2010013"/>
                <a:ext cx="2673381" cy="3350228"/>
              </a:xfrm>
              <a:custGeom>
                <a:avLst/>
                <a:gdLst>
                  <a:gd name="connsiteX0" fmla="*/ 1714381 w 2673381"/>
                  <a:gd name="connsiteY0" fmla="*/ 731091 h 3350228"/>
                  <a:gd name="connsiteX1" fmla="*/ 1793319 w 2673381"/>
                  <a:gd name="connsiteY1" fmla="*/ 469987 h 3350228"/>
                  <a:gd name="connsiteX2" fmla="*/ 1322927 w 2673381"/>
                  <a:gd name="connsiteY2" fmla="*/ 0 h 3350228"/>
                  <a:gd name="connsiteX3" fmla="*/ 852535 w 2673381"/>
                  <a:gd name="connsiteY3" fmla="*/ 470392 h 3350228"/>
                  <a:gd name="connsiteX4" fmla="*/ 936331 w 2673381"/>
                  <a:gd name="connsiteY4" fmla="*/ 737973 h 3350228"/>
                  <a:gd name="connsiteX5" fmla="*/ 0 w 2673381"/>
                  <a:gd name="connsiteY5" fmla="*/ 2013538 h 3350228"/>
                  <a:gd name="connsiteX6" fmla="*/ 1336691 w 2673381"/>
                  <a:gd name="connsiteY6" fmla="*/ 3350228 h 3350228"/>
                  <a:gd name="connsiteX7" fmla="*/ 2673382 w 2673381"/>
                  <a:gd name="connsiteY7" fmla="*/ 2013538 h 3350228"/>
                  <a:gd name="connsiteX8" fmla="*/ 1714381 w 2673381"/>
                  <a:gd name="connsiteY8" fmla="*/ 731091 h 33502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673381" h="3350228">
                    <a:moveTo>
                      <a:pt x="1714381" y="731091"/>
                    </a:moveTo>
                    <a:cubicBezTo>
                      <a:pt x="1764173" y="656606"/>
                      <a:pt x="1793319" y="566738"/>
                      <a:pt x="1793319" y="469987"/>
                    </a:cubicBezTo>
                    <a:cubicBezTo>
                      <a:pt x="1793319" y="210503"/>
                      <a:pt x="1582817" y="0"/>
                      <a:pt x="1322927" y="0"/>
                    </a:cubicBezTo>
                    <a:cubicBezTo>
                      <a:pt x="1063038" y="0"/>
                      <a:pt x="852535" y="210503"/>
                      <a:pt x="852535" y="470392"/>
                    </a:cubicBezTo>
                    <a:cubicBezTo>
                      <a:pt x="852535" y="569976"/>
                      <a:pt x="883706" y="662273"/>
                      <a:pt x="936331" y="737973"/>
                    </a:cubicBezTo>
                    <a:cubicBezTo>
                      <a:pt x="393883" y="907994"/>
                      <a:pt x="0" y="1414820"/>
                      <a:pt x="0" y="2013538"/>
                    </a:cubicBezTo>
                    <a:cubicBezTo>
                      <a:pt x="0" y="2751915"/>
                      <a:pt x="598313" y="3350228"/>
                      <a:pt x="1336691" y="3350228"/>
                    </a:cubicBezTo>
                    <a:cubicBezTo>
                      <a:pt x="2075069" y="3350228"/>
                      <a:pt x="2673382" y="2751915"/>
                      <a:pt x="2673382" y="2013538"/>
                    </a:cubicBezTo>
                    <a:cubicBezTo>
                      <a:pt x="2673382" y="1406724"/>
                      <a:pt x="2268569" y="894231"/>
                      <a:pt x="1714381" y="731091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tx2"/>
                  </a:gs>
                  <a:gs pos="23000">
                    <a:schemeClr val="tx2"/>
                  </a:gs>
                  <a:gs pos="69000">
                    <a:schemeClr val="tx2">
                      <a:lumMod val="75000"/>
                    </a:schemeClr>
                  </a:gs>
                  <a:gs pos="97000">
                    <a:schemeClr val="tx2">
                      <a:lumMod val="5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2085A4B8-58AF-50F0-1DD5-0CC5F5E1D426}"/>
                  </a:ext>
                </a:extLst>
              </p:cNvPr>
              <p:cNvSpPr/>
              <p:nvPr/>
            </p:nvSpPr>
            <p:spPr>
              <a:xfrm>
                <a:off x="5394665" y="2870239"/>
                <a:ext cx="2306621" cy="2306621"/>
              </a:xfrm>
              <a:custGeom>
                <a:avLst/>
                <a:gdLst>
                  <a:gd name="connsiteX0" fmla="*/ 1153311 w 2306621"/>
                  <a:gd name="connsiteY0" fmla="*/ 0 h 2306621"/>
                  <a:gd name="connsiteX1" fmla="*/ 0 w 2306621"/>
                  <a:gd name="connsiteY1" fmla="*/ 1153311 h 2306621"/>
                  <a:gd name="connsiteX2" fmla="*/ 1153311 w 2306621"/>
                  <a:gd name="connsiteY2" fmla="*/ 2306622 h 2306621"/>
                  <a:gd name="connsiteX3" fmla="*/ 2306622 w 2306621"/>
                  <a:gd name="connsiteY3" fmla="*/ 1153311 h 2306621"/>
                  <a:gd name="connsiteX4" fmla="*/ 1153311 w 2306621"/>
                  <a:gd name="connsiteY4" fmla="*/ 0 h 2306621"/>
                  <a:gd name="connsiteX5" fmla="*/ 1153311 w 2306621"/>
                  <a:gd name="connsiteY5" fmla="*/ 2296097 h 2306621"/>
                  <a:gd name="connsiteX6" fmla="*/ 10525 w 2306621"/>
                  <a:gd name="connsiteY6" fmla="*/ 1153311 h 2306621"/>
                  <a:gd name="connsiteX7" fmla="*/ 1153311 w 2306621"/>
                  <a:gd name="connsiteY7" fmla="*/ 10525 h 2306621"/>
                  <a:gd name="connsiteX8" fmla="*/ 2296097 w 2306621"/>
                  <a:gd name="connsiteY8" fmla="*/ 1153311 h 2306621"/>
                  <a:gd name="connsiteX9" fmla="*/ 1153311 w 2306621"/>
                  <a:gd name="connsiteY9" fmla="*/ 2296097 h 23066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06621" h="2306621">
                    <a:moveTo>
                      <a:pt x="1153311" y="0"/>
                    </a:moveTo>
                    <a:cubicBezTo>
                      <a:pt x="517350" y="0"/>
                      <a:pt x="0" y="517350"/>
                      <a:pt x="0" y="1153311"/>
                    </a:cubicBezTo>
                    <a:cubicBezTo>
                      <a:pt x="0" y="1789271"/>
                      <a:pt x="517350" y="2306622"/>
                      <a:pt x="1153311" y="2306622"/>
                    </a:cubicBezTo>
                    <a:cubicBezTo>
                      <a:pt x="1789271" y="2306622"/>
                      <a:pt x="2306622" y="1789271"/>
                      <a:pt x="2306622" y="1153311"/>
                    </a:cubicBezTo>
                    <a:cubicBezTo>
                      <a:pt x="2307026" y="517350"/>
                      <a:pt x="1789271" y="0"/>
                      <a:pt x="1153311" y="0"/>
                    </a:cubicBezTo>
                    <a:close/>
                    <a:moveTo>
                      <a:pt x="1153311" y="2296097"/>
                    </a:moveTo>
                    <a:cubicBezTo>
                      <a:pt x="523018" y="2296097"/>
                      <a:pt x="10525" y="1783604"/>
                      <a:pt x="10525" y="1153311"/>
                    </a:cubicBezTo>
                    <a:cubicBezTo>
                      <a:pt x="10525" y="523018"/>
                      <a:pt x="523018" y="10525"/>
                      <a:pt x="1153311" y="10525"/>
                    </a:cubicBezTo>
                    <a:cubicBezTo>
                      <a:pt x="1783199" y="10525"/>
                      <a:pt x="2296097" y="523018"/>
                      <a:pt x="2296097" y="1153311"/>
                    </a:cubicBezTo>
                    <a:cubicBezTo>
                      <a:pt x="2296097" y="1783604"/>
                      <a:pt x="1783604" y="2296097"/>
                      <a:pt x="1153311" y="2296097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4BA8C768-47A2-A7CB-E8EF-AF08C5E5230D}"/>
                  </a:ext>
                </a:extLst>
              </p:cNvPr>
              <p:cNvSpPr/>
              <p:nvPr/>
            </p:nvSpPr>
            <p:spPr>
              <a:xfrm>
                <a:off x="5405191" y="2881169"/>
                <a:ext cx="2971728" cy="2285571"/>
              </a:xfrm>
              <a:custGeom>
                <a:avLst/>
                <a:gdLst>
                  <a:gd name="connsiteX0" fmla="*/ 2501337 w 2971728"/>
                  <a:gd name="connsiteY0" fmla="*/ 246936 h 2285571"/>
                  <a:gd name="connsiteX1" fmla="*/ 2085594 w 2971728"/>
                  <a:gd name="connsiteY1" fmla="*/ 497515 h 2285571"/>
                  <a:gd name="connsiteX2" fmla="*/ 1142786 w 2971728"/>
                  <a:gd name="connsiteY2" fmla="*/ 0 h 2285571"/>
                  <a:gd name="connsiteX3" fmla="*/ 0 w 2971728"/>
                  <a:gd name="connsiteY3" fmla="*/ 1142786 h 2285571"/>
                  <a:gd name="connsiteX4" fmla="*/ 1142786 w 2971728"/>
                  <a:gd name="connsiteY4" fmla="*/ 2285571 h 2285571"/>
                  <a:gd name="connsiteX5" fmla="*/ 2285571 w 2971728"/>
                  <a:gd name="connsiteY5" fmla="*/ 1142786 h 2285571"/>
                  <a:gd name="connsiteX6" fmla="*/ 2285571 w 2971728"/>
                  <a:gd name="connsiteY6" fmla="*/ 1135094 h 2285571"/>
                  <a:gd name="connsiteX7" fmla="*/ 2501337 w 2971728"/>
                  <a:gd name="connsiteY7" fmla="*/ 1187720 h 2285571"/>
                  <a:gd name="connsiteX8" fmla="*/ 2971729 w 2971728"/>
                  <a:gd name="connsiteY8" fmla="*/ 717328 h 2285571"/>
                  <a:gd name="connsiteX9" fmla="*/ 2501337 w 2971728"/>
                  <a:gd name="connsiteY9" fmla="*/ 246936 h 22855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71728" h="2285571">
                    <a:moveTo>
                      <a:pt x="2501337" y="246936"/>
                    </a:moveTo>
                    <a:cubicBezTo>
                      <a:pt x="2320790" y="246936"/>
                      <a:pt x="2164128" y="348543"/>
                      <a:pt x="2085594" y="497515"/>
                    </a:cubicBezTo>
                    <a:cubicBezTo>
                      <a:pt x="1879544" y="197144"/>
                      <a:pt x="1533834" y="0"/>
                      <a:pt x="1142786" y="0"/>
                    </a:cubicBezTo>
                    <a:cubicBezTo>
                      <a:pt x="512493" y="0"/>
                      <a:pt x="0" y="512493"/>
                      <a:pt x="0" y="1142786"/>
                    </a:cubicBezTo>
                    <a:cubicBezTo>
                      <a:pt x="0" y="1773079"/>
                      <a:pt x="512493" y="2285571"/>
                      <a:pt x="1142786" y="2285571"/>
                    </a:cubicBezTo>
                    <a:cubicBezTo>
                      <a:pt x="1772674" y="2285571"/>
                      <a:pt x="2285571" y="1773079"/>
                      <a:pt x="2285571" y="1142786"/>
                    </a:cubicBezTo>
                    <a:cubicBezTo>
                      <a:pt x="2285571" y="1140357"/>
                      <a:pt x="2285571" y="1137523"/>
                      <a:pt x="2285571" y="1135094"/>
                    </a:cubicBezTo>
                    <a:cubicBezTo>
                      <a:pt x="2350341" y="1168694"/>
                      <a:pt x="2423612" y="1187720"/>
                      <a:pt x="2501337" y="1187720"/>
                    </a:cubicBezTo>
                    <a:cubicBezTo>
                      <a:pt x="2761226" y="1187720"/>
                      <a:pt x="2971729" y="977217"/>
                      <a:pt x="2971729" y="717328"/>
                    </a:cubicBezTo>
                    <a:cubicBezTo>
                      <a:pt x="2971729" y="457438"/>
                      <a:pt x="2761226" y="246936"/>
                      <a:pt x="2501337" y="246936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BC47A754-0E05-79C5-FAFD-48A7F92CF536}"/>
                  </a:ext>
                </a:extLst>
              </p:cNvPr>
              <p:cNvSpPr/>
              <p:nvPr/>
            </p:nvSpPr>
            <p:spPr>
              <a:xfrm>
                <a:off x="5597476" y="3073050"/>
                <a:ext cx="1900999" cy="1900999"/>
              </a:xfrm>
              <a:custGeom>
                <a:avLst/>
                <a:gdLst>
                  <a:gd name="connsiteX0" fmla="*/ 950500 w 1900999"/>
                  <a:gd name="connsiteY0" fmla="*/ 0 h 1900999"/>
                  <a:gd name="connsiteX1" fmla="*/ 0 w 1900999"/>
                  <a:gd name="connsiteY1" fmla="*/ 950500 h 1900999"/>
                  <a:gd name="connsiteX2" fmla="*/ 950500 w 1900999"/>
                  <a:gd name="connsiteY2" fmla="*/ 1901000 h 1900999"/>
                  <a:gd name="connsiteX3" fmla="*/ 1900999 w 1900999"/>
                  <a:gd name="connsiteY3" fmla="*/ 950500 h 1900999"/>
                  <a:gd name="connsiteX4" fmla="*/ 950500 w 1900999"/>
                  <a:gd name="connsiteY4" fmla="*/ 0 h 1900999"/>
                  <a:gd name="connsiteX5" fmla="*/ 950500 w 1900999"/>
                  <a:gd name="connsiteY5" fmla="*/ 1890474 h 1900999"/>
                  <a:gd name="connsiteX6" fmla="*/ 10525 w 1900999"/>
                  <a:gd name="connsiteY6" fmla="*/ 950500 h 1900999"/>
                  <a:gd name="connsiteX7" fmla="*/ 950500 w 1900999"/>
                  <a:gd name="connsiteY7" fmla="*/ 10525 h 1900999"/>
                  <a:gd name="connsiteX8" fmla="*/ 1890474 w 1900999"/>
                  <a:gd name="connsiteY8" fmla="*/ 950500 h 1900999"/>
                  <a:gd name="connsiteX9" fmla="*/ 950500 w 1900999"/>
                  <a:gd name="connsiteY9" fmla="*/ 1890474 h 19009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900999" h="1900999">
                    <a:moveTo>
                      <a:pt x="950500" y="0"/>
                    </a:moveTo>
                    <a:cubicBezTo>
                      <a:pt x="426268" y="0"/>
                      <a:pt x="0" y="426268"/>
                      <a:pt x="0" y="950500"/>
                    </a:cubicBezTo>
                    <a:cubicBezTo>
                      <a:pt x="0" y="1474732"/>
                      <a:pt x="426268" y="1901000"/>
                      <a:pt x="950500" y="1901000"/>
                    </a:cubicBezTo>
                    <a:cubicBezTo>
                      <a:pt x="1474732" y="1901000"/>
                      <a:pt x="1900999" y="1474732"/>
                      <a:pt x="1900999" y="950500"/>
                    </a:cubicBezTo>
                    <a:cubicBezTo>
                      <a:pt x="1900999" y="426672"/>
                      <a:pt x="1474732" y="0"/>
                      <a:pt x="950500" y="0"/>
                    </a:cubicBezTo>
                    <a:close/>
                    <a:moveTo>
                      <a:pt x="950500" y="1890474"/>
                    </a:moveTo>
                    <a:cubicBezTo>
                      <a:pt x="432340" y="1890474"/>
                      <a:pt x="10525" y="1469065"/>
                      <a:pt x="10525" y="950500"/>
                    </a:cubicBezTo>
                    <a:cubicBezTo>
                      <a:pt x="10525" y="431935"/>
                      <a:pt x="431935" y="10525"/>
                      <a:pt x="950500" y="10525"/>
                    </a:cubicBezTo>
                    <a:cubicBezTo>
                      <a:pt x="1468660" y="10525"/>
                      <a:pt x="1890474" y="431935"/>
                      <a:pt x="1890474" y="950500"/>
                    </a:cubicBezTo>
                    <a:cubicBezTo>
                      <a:pt x="1890474" y="1469065"/>
                      <a:pt x="1468660" y="1890474"/>
                      <a:pt x="950500" y="1890474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CE6E254E-20FA-FA01-FED9-4BEA7C693EF0}"/>
                  </a:ext>
                </a:extLst>
              </p:cNvPr>
              <p:cNvSpPr/>
              <p:nvPr/>
            </p:nvSpPr>
            <p:spPr>
              <a:xfrm>
                <a:off x="5800692" y="3276671"/>
                <a:ext cx="1494568" cy="1494567"/>
              </a:xfrm>
              <a:custGeom>
                <a:avLst/>
                <a:gdLst>
                  <a:gd name="connsiteX0" fmla="*/ 747284 w 1494568"/>
                  <a:gd name="connsiteY0" fmla="*/ 0 h 1494567"/>
                  <a:gd name="connsiteX1" fmla="*/ 0 w 1494568"/>
                  <a:gd name="connsiteY1" fmla="*/ 747284 h 1494567"/>
                  <a:gd name="connsiteX2" fmla="*/ 747284 w 1494568"/>
                  <a:gd name="connsiteY2" fmla="*/ 1494568 h 1494567"/>
                  <a:gd name="connsiteX3" fmla="*/ 1494568 w 1494568"/>
                  <a:gd name="connsiteY3" fmla="*/ 747284 h 1494567"/>
                  <a:gd name="connsiteX4" fmla="*/ 747284 w 1494568"/>
                  <a:gd name="connsiteY4" fmla="*/ 0 h 1494567"/>
                  <a:gd name="connsiteX5" fmla="*/ 747284 w 1494568"/>
                  <a:gd name="connsiteY5" fmla="*/ 1483233 h 1494567"/>
                  <a:gd name="connsiteX6" fmla="*/ 10930 w 1494568"/>
                  <a:gd name="connsiteY6" fmla="*/ 746879 h 1494567"/>
                  <a:gd name="connsiteX7" fmla="*/ 747284 w 1494568"/>
                  <a:gd name="connsiteY7" fmla="*/ 10525 h 1494567"/>
                  <a:gd name="connsiteX8" fmla="*/ 1483638 w 1494568"/>
                  <a:gd name="connsiteY8" fmla="*/ 746879 h 1494567"/>
                  <a:gd name="connsiteX9" fmla="*/ 747284 w 1494568"/>
                  <a:gd name="connsiteY9" fmla="*/ 1483233 h 14945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94568" h="1494567">
                    <a:moveTo>
                      <a:pt x="747284" y="0"/>
                    </a:moveTo>
                    <a:cubicBezTo>
                      <a:pt x="335185" y="0"/>
                      <a:pt x="0" y="335185"/>
                      <a:pt x="0" y="747284"/>
                    </a:cubicBezTo>
                    <a:cubicBezTo>
                      <a:pt x="0" y="1159383"/>
                      <a:pt x="335185" y="1494568"/>
                      <a:pt x="747284" y="1494568"/>
                    </a:cubicBezTo>
                    <a:cubicBezTo>
                      <a:pt x="1159383" y="1494568"/>
                      <a:pt x="1494568" y="1159383"/>
                      <a:pt x="1494568" y="747284"/>
                    </a:cubicBezTo>
                    <a:cubicBezTo>
                      <a:pt x="1494568" y="335185"/>
                      <a:pt x="1159383" y="0"/>
                      <a:pt x="747284" y="0"/>
                    </a:cubicBezTo>
                    <a:close/>
                    <a:moveTo>
                      <a:pt x="747284" y="1483233"/>
                    </a:moveTo>
                    <a:cubicBezTo>
                      <a:pt x="341257" y="1483233"/>
                      <a:pt x="10930" y="1152906"/>
                      <a:pt x="10930" y="746879"/>
                    </a:cubicBezTo>
                    <a:cubicBezTo>
                      <a:pt x="10930" y="340852"/>
                      <a:pt x="341257" y="10525"/>
                      <a:pt x="747284" y="10525"/>
                    </a:cubicBezTo>
                    <a:cubicBezTo>
                      <a:pt x="1153311" y="10525"/>
                      <a:pt x="1483638" y="340852"/>
                      <a:pt x="1483638" y="746879"/>
                    </a:cubicBezTo>
                    <a:cubicBezTo>
                      <a:pt x="1483638" y="1152906"/>
                      <a:pt x="1153311" y="1483233"/>
                      <a:pt x="747284" y="1483233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DEC3D7A5-91EA-EF05-999E-F491B21A5AF7}"/>
                  </a:ext>
                </a:extLst>
              </p:cNvPr>
              <p:cNvSpPr/>
              <p:nvPr/>
            </p:nvSpPr>
            <p:spPr>
              <a:xfrm>
                <a:off x="5608002" y="3083980"/>
                <a:ext cx="2151578" cy="2398514"/>
              </a:xfrm>
              <a:custGeom>
                <a:avLst/>
                <a:gdLst>
                  <a:gd name="connsiteX0" fmla="*/ 1722882 w 2151578"/>
                  <a:gd name="connsiteY0" fmla="*/ 1459349 h 2398514"/>
                  <a:gd name="connsiteX1" fmla="*/ 1879949 w 2151578"/>
                  <a:gd name="connsiteY1" fmla="*/ 939975 h 2398514"/>
                  <a:gd name="connsiteX2" fmla="*/ 939975 w 2151578"/>
                  <a:gd name="connsiteY2" fmla="*/ 0 h 2398514"/>
                  <a:gd name="connsiteX3" fmla="*/ 0 w 2151578"/>
                  <a:gd name="connsiteY3" fmla="*/ 939975 h 2398514"/>
                  <a:gd name="connsiteX4" fmla="*/ 939975 w 2151578"/>
                  <a:gd name="connsiteY4" fmla="*/ 1879949 h 2398514"/>
                  <a:gd name="connsiteX5" fmla="*/ 1219700 w 2151578"/>
                  <a:gd name="connsiteY5" fmla="*/ 1837444 h 2398514"/>
                  <a:gd name="connsiteX6" fmla="*/ 1210794 w 2151578"/>
                  <a:gd name="connsiteY6" fmla="*/ 1928122 h 2398514"/>
                  <a:gd name="connsiteX7" fmla="*/ 1681187 w 2151578"/>
                  <a:gd name="connsiteY7" fmla="*/ 2398514 h 2398514"/>
                  <a:gd name="connsiteX8" fmla="*/ 2151579 w 2151578"/>
                  <a:gd name="connsiteY8" fmla="*/ 1928122 h 2398514"/>
                  <a:gd name="connsiteX9" fmla="*/ 1722882 w 2151578"/>
                  <a:gd name="connsiteY9" fmla="*/ 1459349 h 2398514"/>
                  <a:gd name="connsiteX10" fmla="*/ 193096 w 2151578"/>
                  <a:gd name="connsiteY10" fmla="*/ 939570 h 2398514"/>
                  <a:gd name="connsiteX11" fmla="*/ 940379 w 2151578"/>
                  <a:gd name="connsiteY11" fmla="*/ 192286 h 2398514"/>
                  <a:gd name="connsiteX12" fmla="*/ 1687663 w 2151578"/>
                  <a:gd name="connsiteY12" fmla="*/ 939570 h 2398514"/>
                  <a:gd name="connsiteX13" fmla="*/ 940379 w 2151578"/>
                  <a:gd name="connsiteY13" fmla="*/ 1686854 h 2398514"/>
                  <a:gd name="connsiteX14" fmla="*/ 193096 w 2151578"/>
                  <a:gd name="connsiteY14" fmla="*/ 939570 h 23985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151578" h="2398514">
                    <a:moveTo>
                      <a:pt x="1722882" y="1459349"/>
                    </a:moveTo>
                    <a:cubicBezTo>
                      <a:pt x="1822061" y="1310378"/>
                      <a:pt x="1879949" y="1131856"/>
                      <a:pt x="1879949" y="939975"/>
                    </a:cubicBezTo>
                    <a:cubicBezTo>
                      <a:pt x="1879949" y="421815"/>
                      <a:pt x="1458539" y="0"/>
                      <a:pt x="939975" y="0"/>
                    </a:cubicBezTo>
                    <a:cubicBezTo>
                      <a:pt x="421815" y="0"/>
                      <a:pt x="0" y="421410"/>
                      <a:pt x="0" y="939975"/>
                    </a:cubicBezTo>
                    <a:cubicBezTo>
                      <a:pt x="0" y="1458539"/>
                      <a:pt x="421410" y="1879949"/>
                      <a:pt x="939975" y="1879949"/>
                    </a:cubicBezTo>
                    <a:cubicBezTo>
                      <a:pt x="1037130" y="1879949"/>
                      <a:pt x="1131046" y="1864971"/>
                      <a:pt x="1219700" y="1837444"/>
                    </a:cubicBezTo>
                    <a:cubicBezTo>
                      <a:pt x="1214033" y="1866591"/>
                      <a:pt x="1210794" y="1896952"/>
                      <a:pt x="1210794" y="1928122"/>
                    </a:cubicBezTo>
                    <a:cubicBezTo>
                      <a:pt x="1210794" y="2188012"/>
                      <a:pt x="1421297" y="2398514"/>
                      <a:pt x="1681187" y="2398514"/>
                    </a:cubicBezTo>
                    <a:cubicBezTo>
                      <a:pt x="1941076" y="2398514"/>
                      <a:pt x="2151579" y="2188012"/>
                      <a:pt x="2151579" y="1928122"/>
                    </a:cubicBezTo>
                    <a:cubicBezTo>
                      <a:pt x="2151579" y="1681996"/>
                      <a:pt x="1962936" y="1480399"/>
                      <a:pt x="1722882" y="1459349"/>
                    </a:cubicBezTo>
                    <a:close/>
                    <a:moveTo>
                      <a:pt x="193096" y="939570"/>
                    </a:moveTo>
                    <a:cubicBezTo>
                      <a:pt x="193096" y="527471"/>
                      <a:pt x="528280" y="192286"/>
                      <a:pt x="940379" y="192286"/>
                    </a:cubicBezTo>
                    <a:cubicBezTo>
                      <a:pt x="1352479" y="192286"/>
                      <a:pt x="1687663" y="527471"/>
                      <a:pt x="1687663" y="939570"/>
                    </a:cubicBezTo>
                    <a:cubicBezTo>
                      <a:pt x="1687663" y="1351669"/>
                      <a:pt x="1352479" y="1686854"/>
                      <a:pt x="940379" y="1686854"/>
                    </a:cubicBezTo>
                    <a:cubicBezTo>
                      <a:pt x="528280" y="1686854"/>
                      <a:pt x="193096" y="1351669"/>
                      <a:pt x="193096" y="93957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6" name="Freeform 25">
                <a:extLst>
                  <a:ext uri="{FF2B5EF4-FFF2-40B4-BE49-F238E27FC236}">
                    <a16:creationId xmlns:a16="http://schemas.microsoft.com/office/drawing/2014/main" id="{6C153EA0-19CB-C0A4-37C6-174279B54CE0}"/>
                  </a:ext>
                </a:extLst>
              </p:cNvPr>
              <p:cNvSpPr/>
              <p:nvPr/>
            </p:nvSpPr>
            <p:spPr>
              <a:xfrm>
                <a:off x="5451744" y="3287601"/>
                <a:ext cx="1832585" cy="1971841"/>
              </a:xfrm>
              <a:custGeom>
                <a:avLst/>
                <a:gdLst>
                  <a:gd name="connsiteX0" fmla="*/ 1096232 w 1832585"/>
                  <a:gd name="connsiteY0" fmla="*/ 0 h 1971841"/>
                  <a:gd name="connsiteX1" fmla="*/ 359878 w 1832585"/>
                  <a:gd name="connsiteY1" fmla="*/ 736354 h 1971841"/>
                  <a:gd name="connsiteX2" fmla="*/ 422624 w 1832585"/>
                  <a:gd name="connsiteY2" fmla="*/ 1033486 h 1971841"/>
                  <a:gd name="connsiteX3" fmla="*/ 0 w 1832585"/>
                  <a:gd name="connsiteY3" fmla="*/ 1501450 h 1971841"/>
                  <a:gd name="connsiteX4" fmla="*/ 470392 w 1832585"/>
                  <a:gd name="connsiteY4" fmla="*/ 1971842 h 1971841"/>
                  <a:gd name="connsiteX5" fmla="*/ 940784 w 1832585"/>
                  <a:gd name="connsiteY5" fmla="*/ 1501450 h 1971841"/>
                  <a:gd name="connsiteX6" fmla="*/ 938355 w 1832585"/>
                  <a:gd name="connsiteY6" fmla="*/ 1455301 h 1971841"/>
                  <a:gd name="connsiteX7" fmla="*/ 1096232 w 1832585"/>
                  <a:gd name="connsiteY7" fmla="*/ 1472708 h 1971841"/>
                  <a:gd name="connsiteX8" fmla="*/ 1832586 w 1832585"/>
                  <a:gd name="connsiteY8" fmla="*/ 736354 h 1971841"/>
                  <a:gd name="connsiteX9" fmla="*/ 1096232 w 1832585"/>
                  <a:gd name="connsiteY9" fmla="*/ 0 h 1971841"/>
                  <a:gd name="connsiteX10" fmla="*/ 1096232 w 1832585"/>
                  <a:gd name="connsiteY10" fmla="*/ 1259776 h 1971841"/>
                  <a:gd name="connsiteX11" fmla="*/ 805172 w 1832585"/>
                  <a:gd name="connsiteY11" fmla="*/ 1171123 h 1971841"/>
                  <a:gd name="connsiteX12" fmla="*/ 728258 w 1832585"/>
                  <a:gd name="connsiteY12" fmla="*/ 1107972 h 1971841"/>
                  <a:gd name="connsiteX13" fmla="*/ 572810 w 1832585"/>
                  <a:gd name="connsiteY13" fmla="*/ 735949 h 1971841"/>
                  <a:gd name="connsiteX14" fmla="*/ 1096232 w 1832585"/>
                  <a:gd name="connsiteY14" fmla="*/ 212527 h 1971841"/>
                  <a:gd name="connsiteX15" fmla="*/ 1619655 w 1832585"/>
                  <a:gd name="connsiteY15" fmla="*/ 735949 h 1971841"/>
                  <a:gd name="connsiteX16" fmla="*/ 1096232 w 1832585"/>
                  <a:gd name="connsiteY16" fmla="*/ 1259776 h 19718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832585" h="1971841">
                    <a:moveTo>
                      <a:pt x="1096232" y="0"/>
                    </a:moveTo>
                    <a:cubicBezTo>
                      <a:pt x="690205" y="0"/>
                      <a:pt x="359878" y="330327"/>
                      <a:pt x="359878" y="736354"/>
                    </a:cubicBezTo>
                    <a:cubicBezTo>
                      <a:pt x="359878" y="842010"/>
                      <a:pt x="382548" y="942808"/>
                      <a:pt x="422624" y="1033486"/>
                    </a:cubicBezTo>
                    <a:cubicBezTo>
                      <a:pt x="184999" y="1057370"/>
                      <a:pt x="0" y="1257752"/>
                      <a:pt x="0" y="1501450"/>
                    </a:cubicBezTo>
                    <a:cubicBezTo>
                      <a:pt x="0" y="1761339"/>
                      <a:pt x="210503" y="1971842"/>
                      <a:pt x="470392" y="1971842"/>
                    </a:cubicBezTo>
                    <a:cubicBezTo>
                      <a:pt x="730282" y="1971842"/>
                      <a:pt x="940784" y="1761339"/>
                      <a:pt x="940784" y="1501450"/>
                    </a:cubicBezTo>
                    <a:cubicBezTo>
                      <a:pt x="940784" y="1486067"/>
                      <a:pt x="939974" y="1470684"/>
                      <a:pt x="938355" y="1455301"/>
                    </a:cubicBezTo>
                    <a:cubicBezTo>
                      <a:pt x="989362" y="1466636"/>
                      <a:pt x="1041987" y="1472708"/>
                      <a:pt x="1096232" y="1472708"/>
                    </a:cubicBezTo>
                    <a:cubicBezTo>
                      <a:pt x="1502259" y="1472708"/>
                      <a:pt x="1832586" y="1142381"/>
                      <a:pt x="1832586" y="736354"/>
                    </a:cubicBezTo>
                    <a:cubicBezTo>
                      <a:pt x="1832586" y="330327"/>
                      <a:pt x="1502259" y="0"/>
                      <a:pt x="1096232" y="0"/>
                    </a:cubicBezTo>
                    <a:close/>
                    <a:moveTo>
                      <a:pt x="1096232" y="1259776"/>
                    </a:moveTo>
                    <a:cubicBezTo>
                      <a:pt x="988552" y="1259776"/>
                      <a:pt x="888159" y="1226987"/>
                      <a:pt x="805172" y="1171123"/>
                    </a:cubicBezTo>
                    <a:cubicBezTo>
                      <a:pt x="781693" y="1147643"/>
                      <a:pt x="756190" y="1126593"/>
                      <a:pt x="728258" y="1107972"/>
                    </a:cubicBezTo>
                    <a:cubicBezTo>
                      <a:pt x="632317" y="1012841"/>
                      <a:pt x="572810" y="881277"/>
                      <a:pt x="572810" y="735949"/>
                    </a:cubicBezTo>
                    <a:cubicBezTo>
                      <a:pt x="572810" y="447318"/>
                      <a:pt x="807601" y="212527"/>
                      <a:pt x="1096232" y="212527"/>
                    </a:cubicBezTo>
                    <a:cubicBezTo>
                      <a:pt x="1384864" y="212527"/>
                      <a:pt x="1619655" y="447318"/>
                      <a:pt x="1619655" y="735949"/>
                    </a:cubicBezTo>
                    <a:cubicBezTo>
                      <a:pt x="1619655" y="1024580"/>
                      <a:pt x="1384864" y="1259776"/>
                      <a:pt x="1096232" y="1259776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0" name="Freeform 29">
                <a:extLst>
                  <a:ext uri="{FF2B5EF4-FFF2-40B4-BE49-F238E27FC236}">
                    <a16:creationId xmlns:a16="http://schemas.microsoft.com/office/drawing/2014/main" id="{8C01A40C-68F3-E5FF-3E00-93BA89AEDF13}"/>
                  </a:ext>
                </a:extLst>
              </p:cNvPr>
              <p:cNvSpPr/>
              <p:nvPr/>
            </p:nvSpPr>
            <p:spPr>
              <a:xfrm>
                <a:off x="6024554" y="3500127"/>
                <a:ext cx="1046845" cy="1046845"/>
              </a:xfrm>
              <a:custGeom>
                <a:avLst/>
                <a:gdLst>
                  <a:gd name="connsiteX0" fmla="*/ 523423 w 1046845"/>
                  <a:gd name="connsiteY0" fmla="*/ 0 h 1046845"/>
                  <a:gd name="connsiteX1" fmla="*/ 0 w 1046845"/>
                  <a:gd name="connsiteY1" fmla="*/ 523423 h 1046845"/>
                  <a:gd name="connsiteX2" fmla="*/ 523423 w 1046845"/>
                  <a:gd name="connsiteY2" fmla="*/ 1046845 h 1046845"/>
                  <a:gd name="connsiteX3" fmla="*/ 1046845 w 1046845"/>
                  <a:gd name="connsiteY3" fmla="*/ 523423 h 1046845"/>
                  <a:gd name="connsiteX4" fmla="*/ 523423 w 1046845"/>
                  <a:gd name="connsiteY4" fmla="*/ 0 h 1046845"/>
                  <a:gd name="connsiteX5" fmla="*/ 523423 w 1046845"/>
                  <a:gd name="connsiteY5" fmla="*/ 1036320 h 1046845"/>
                  <a:gd name="connsiteX6" fmla="*/ 10525 w 1046845"/>
                  <a:gd name="connsiteY6" fmla="*/ 523423 h 1046845"/>
                  <a:gd name="connsiteX7" fmla="*/ 523423 w 1046845"/>
                  <a:gd name="connsiteY7" fmla="*/ 10525 h 1046845"/>
                  <a:gd name="connsiteX8" fmla="*/ 1036320 w 1046845"/>
                  <a:gd name="connsiteY8" fmla="*/ 523423 h 1046845"/>
                  <a:gd name="connsiteX9" fmla="*/ 523423 w 1046845"/>
                  <a:gd name="connsiteY9" fmla="*/ 1036320 h 10468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46845" h="1046845">
                    <a:moveTo>
                      <a:pt x="523423" y="0"/>
                    </a:moveTo>
                    <a:cubicBezTo>
                      <a:pt x="234791" y="0"/>
                      <a:pt x="0" y="234791"/>
                      <a:pt x="0" y="523423"/>
                    </a:cubicBezTo>
                    <a:cubicBezTo>
                      <a:pt x="0" y="812054"/>
                      <a:pt x="234791" y="1046845"/>
                      <a:pt x="523423" y="1046845"/>
                    </a:cubicBezTo>
                    <a:cubicBezTo>
                      <a:pt x="812054" y="1046845"/>
                      <a:pt x="1046845" y="812054"/>
                      <a:pt x="1046845" y="523423"/>
                    </a:cubicBezTo>
                    <a:cubicBezTo>
                      <a:pt x="1046845" y="234791"/>
                      <a:pt x="812054" y="0"/>
                      <a:pt x="523423" y="0"/>
                    </a:cubicBezTo>
                    <a:close/>
                    <a:moveTo>
                      <a:pt x="523423" y="1036320"/>
                    </a:moveTo>
                    <a:cubicBezTo>
                      <a:pt x="240863" y="1036320"/>
                      <a:pt x="10525" y="806386"/>
                      <a:pt x="10525" y="523423"/>
                    </a:cubicBezTo>
                    <a:cubicBezTo>
                      <a:pt x="10525" y="240459"/>
                      <a:pt x="240458" y="10525"/>
                      <a:pt x="523423" y="10525"/>
                    </a:cubicBezTo>
                    <a:cubicBezTo>
                      <a:pt x="805982" y="10525"/>
                      <a:pt x="1036320" y="240459"/>
                      <a:pt x="1036320" y="523423"/>
                    </a:cubicBezTo>
                    <a:cubicBezTo>
                      <a:pt x="1036320" y="806386"/>
                      <a:pt x="806386" y="1036320"/>
                      <a:pt x="523423" y="1036320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31" name="Graphic 4">
                <a:extLst>
                  <a:ext uri="{FF2B5EF4-FFF2-40B4-BE49-F238E27FC236}">
                    <a16:creationId xmlns:a16="http://schemas.microsoft.com/office/drawing/2014/main" id="{BB08303B-1466-7D9F-8558-962217FE4AF3}"/>
                  </a:ext>
                </a:extLst>
              </p:cNvPr>
              <p:cNvGrpSpPr/>
              <p:nvPr/>
            </p:nvGrpSpPr>
            <p:grpSpPr>
              <a:xfrm>
                <a:off x="5400333" y="3022449"/>
                <a:ext cx="1660945" cy="1513998"/>
                <a:chOff x="5400333" y="3022449"/>
                <a:chExt cx="1660945" cy="1513998"/>
              </a:xfrm>
            </p:grpSpPr>
            <p:sp>
              <p:nvSpPr>
                <p:cNvPr id="32" name="Freeform 31">
                  <a:extLst>
                    <a:ext uri="{FF2B5EF4-FFF2-40B4-BE49-F238E27FC236}">
                      <a16:creationId xmlns:a16="http://schemas.microsoft.com/office/drawing/2014/main" id="{863CFB78-03BD-2664-A00F-EFE84AEB42E9}"/>
                    </a:ext>
                  </a:extLst>
                </p:cNvPr>
                <p:cNvSpPr/>
                <p:nvPr/>
              </p:nvSpPr>
              <p:spPr>
                <a:xfrm>
                  <a:off x="5400333" y="3022449"/>
                  <a:ext cx="1660945" cy="1513998"/>
                </a:xfrm>
                <a:custGeom>
                  <a:avLst/>
                  <a:gdLst>
                    <a:gd name="connsiteX0" fmla="*/ 1147644 w 1660945"/>
                    <a:gd name="connsiteY0" fmla="*/ 488609 h 1513998"/>
                    <a:gd name="connsiteX1" fmla="*/ 930664 w 1660945"/>
                    <a:gd name="connsiteY1" fmla="*/ 536781 h 1513998"/>
                    <a:gd name="connsiteX2" fmla="*/ 935927 w 1660945"/>
                    <a:gd name="connsiteY2" fmla="*/ 467963 h 1513998"/>
                    <a:gd name="connsiteX3" fmla="*/ 467963 w 1660945"/>
                    <a:gd name="connsiteY3" fmla="*/ 0 h 1513998"/>
                    <a:gd name="connsiteX4" fmla="*/ 0 w 1660945"/>
                    <a:gd name="connsiteY4" fmla="*/ 467963 h 1513998"/>
                    <a:gd name="connsiteX5" fmla="*/ 467963 w 1660945"/>
                    <a:gd name="connsiteY5" fmla="*/ 935926 h 1513998"/>
                    <a:gd name="connsiteX6" fmla="*/ 644866 w 1660945"/>
                    <a:gd name="connsiteY6" fmla="*/ 901113 h 1513998"/>
                    <a:gd name="connsiteX7" fmla="*/ 635151 w 1660945"/>
                    <a:gd name="connsiteY7" fmla="*/ 1001101 h 1513998"/>
                    <a:gd name="connsiteX8" fmla="*/ 1148048 w 1660945"/>
                    <a:gd name="connsiteY8" fmla="*/ 1513999 h 1513998"/>
                    <a:gd name="connsiteX9" fmla="*/ 1660946 w 1660945"/>
                    <a:gd name="connsiteY9" fmla="*/ 1001101 h 1513998"/>
                    <a:gd name="connsiteX10" fmla="*/ 1147644 w 1660945"/>
                    <a:gd name="connsiteY10" fmla="*/ 488609 h 1513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660945" h="1513998">
                      <a:moveTo>
                        <a:pt x="1147644" y="488609"/>
                      </a:moveTo>
                      <a:cubicBezTo>
                        <a:pt x="1070324" y="488609"/>
                        <a:pt x="996648" y="506016"/>
                        <a:pt x="930664" y="536781"/>
                      </a:cubicBezTo>
                      <a:cubicBezTo>
                        <a:pt x="933903" y="514517"/>
                        <a:pt x="935927" y="491442"/>
                        <a:pt x="935927" y="467963"/>
                      </a:cubicBezTo>
                      <a:cubicBezTo>
                        <a:pt x="935927" y="209693"/>
                        <a:pt x="726638" y="0"/>
                        <a:pt x="467963" y="0"/>
                      </a:cubicBezTo>
                      <a:cubicBezTo>
                        <a:pt x="209693" y="0"/>
                        <a:pt x="0" y="209288"/>
                        <a:pt x="0" y="467963"/>
                      </a:cubicBezTo>
                      <a:cubicBezTo>
                        <a:pt x="0" y="726234"/>
                        <a:pt x="209288" y="935926"/>
                        <a:pt x="467963" y="935926"/>
                      </a:cubicBezTo>
                      <a:cubicBezTo>
                        <a:pt x="530709" y="935926"/>
                        <a:pt x="590217" y="923377"/>
                        <a:pt x="644866" y="901113"/>
                      </a:cubicBezTo>
                      <a:cubicBezTo>
                        <a:pt x="638389" y="933498"/>
                        <a:pt x="635151" y="967097"/>
                        <a:pt x="635151" y="1001101"/>
                      </a:cubicBezTo>
                      <a:cubicBezTo>
                        <a:pt x="635151" y="1283661"/>
                        <a:pt x="865084" y="1513999"/>
                        <a:pt x="1148048" y="1513999"/>
                      </a:cubicBezTo>
                      <a:cubicBezTo>
                        <a:pt x="1430607" y="1513999"/>
                        <a:pt x="1660946" y="1284065"/>
                        <a:pt x="1660946" y="1001101"/>
                      </a:cubicBezTo>
                      <a:cubicBezTo>
                        <a:pt x="1660946" y="718137"/>
                        <a:pt x="1430607" y="488609"/>
                        <a:pt x="1147644" y="488609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3" name="Freeform 32">
                  <a:extLst>
                    <a:ext uri="{FF2B5EF4-FFF2-40B4-BE49-F238E27FC236}">
                      <a16:creationId xmlns:a16="http://schemas.microsoft.com/office/drawing/2014/main" id="{B7AA5FFD-30E4-704D-4244-235D84049F97}"/>
                    </a:ext>
                  </a:extLst>
                </p:cNvPr>
                <p:cNvSpPr/>
                <p:nvPr/>
              </p:nvSpPr>
              <p:spPr>
                <a:xfrm rot="-4602852">
                  <a:off x="6228515" y="3704651"/>
                  <a:ext cx="638770" cy="638770"/>
                </a:xfrm>
                <a:custGeom>
                  <a:avLst/>
                  <a:gdLst>
                    <a:gd name="connsiteX0" fmla="*/ 638770 w 638770"/>
                    <a:gd name="connsiteY0" fmla="*/ 319386 h 638770"/>
                    <a:gd name="connsiteX1" fmla="*/ 319385 w 638770"/>
                    <a:gd name="connsiteY1" fmla="*/ 638771 h 638770"/>
                    <a:gd name="connsiteX2" fmla="*/ 0 w 638770"/>
                    <a:gd name="connsiteY2" fmla="*/ 319386 h 638770"/>
                    <a:gd name="connsiteX3" fmla="*/ 319385 w 638770"/>
                    <a:gd name="connsiteY3" fmla="*/ 0 h 638770"/>
                    <a:gd name="connsiteX4" fmla="*/ 638770 w 638770"/>
                    <a:gd name="connsiteY4" fmla="*/ 319386 h 6387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38770" h="638770">
                      <a:moveTo>
                        <a:pt x="638770" y="319386"/>
                      </a:moveTo>
                      <a:cubicBezTo>
                        <a:pt x="638770" y="495777"/>
                        <a:pt x="495777" y="638771"/>
                        <a:pt x="319385" y="638771"/>
                      </a:cubicBezTo>
                      <a:cubicBezTo>
                        <a:pt x="142993" y="638771"/>
                        <a:pt x="0" y="495777"/>
                        <a:pt x="0" y="319386"/>
                      </a:cubicBezTo>
                      <a:cubicBezTo>
                        <a:pt x="0" y="142994"/>
                        <a:pt x="142993" y="0"/>
                        <a:pt x="319385" y="0"/>
                      </a:cubicBezTo>
                      <a:cubicBezTo>
                        <a:pt x="495777" y="0"/>
                        <a:pt x="638770" y="142994"/>
                        <a:pt x="638770" y="319386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1EAC3E1-E2E0-A6C3-981C-804A1410686C}"/>
                </a:ext>
              </a:extLst>
            </p:cNvPr>
            <p:cNvGrpSpPr/>
            <p:nvPr/>
          </p:nvGrpSpPr>
          <p:grpSpPr>
            <a:xfrm>
              <a:off x="14523604" y="5981763"/>
              <a:ext cx="2308204" cy="2308204"/>
              <a:chOff x="14856380" y="6379865"/>
              <a:chExt cx="1512000" cy="1512000"/>
            </a:xfrm>
          </p:grpSpPr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87764EAB-50B9-E9C9-E7D6-23A809B392CA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4856380" y="6379865"/>
                <a:ext cx="1512000" cy="1512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RS"/>
              </a:p>
            </p:txBody>
          </p:sp>
          <p:sp>
            <p:nvSpPr>
              <p:cNvPr id="38" name="Freeform 37">
                <a:extLst>
                  <a:ext uri="{FF2B5EF4-FFF2-40B4-BE49-F238E27FC236}">
                    <a16:creationId xmlns:a16="http://schemas.microsoft.com/office/drawing/2014/main" id="{71722C88-339C-D312-0B6F-D9AB8A1E6192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305150" y="6757865"/>
                <a:ext cx="624832" cy="756000"/>
              </a:xfrm>
              <a:custGeom>
                <a:avLst/>
                <a:gdLst>
                  <a:gd name="connsiteX0" fmla="*/ 0 w 323659"/>
                  <a:gd name="connsiteY0" fmla="*/ 314497 h 391603"/>
                  <a:gd name="connsiteX1" fmla="*/ 99002 w 323659"/>
                  <a:gd name="connsiteY1" fmla="*/ 269756 h 391603"/>
                  <a:gd name="connsiteX2" fmla="*/ 104713 w 323659"/>
                  <a:gd name="connsiteY2" fmla="*/ 261188 h 391603"/>
                  <a:gd name="connsiteX3" fmla="*/ 104713 w 323659"/>
                  <a:gd name="connsiteY3" fmla="*/ 232630 h 391603"/>
                  <a:gd name="connsiteX4" fmla="*/ 91386 w 323659"/>
                  <a:gd name="connsiteY4" fmla="*/ 188841 h 391603"/>
                  <a:gd name="connsiteX5" fmla="*/ 90434 w 323659"/>
                  <a:gd name="connsiteY5" fmla="*/ 187889 h 391603"/>
                  <a:gd name="connsiteX6" fmla="*/ 70444 w 323659"/>
                  <a:gd name="connsiteY6" fmla="*/ 159331 h 391603"/>
                  <a:gd name="connsiteX7" fmla="*/ 73300 w 323659"/>
                  <a:gd name="connsiteY7" fmla="*/ 127917 h 391603"/>
                  <a:gd name="connsiteX8" fmla="*/ 73300 w 323659"/>
                  <a:gd name="connsiteY8" fmla="*/ 76512 h 391603"/>
                  <a:gd name="connsiteX9" fmla="*/ 67588 w 323659"/>
                  <a:gd name="connsiteY9" fmla="*/ 82223 h 391603"/>
                  <a:gd name="connsiteX10" fmla="*/ 81867 w 323659"/>
                  <a:gd name="connsiteY10" fmla="*/ 50809 h 391603"/>
                  <a:gd name="connsiteX11" fmla="*/ 73300 w 323659"/>
                  <a:gd name="connsiteY11" fmla="*/ 52713 h 391603"/>
                  <a:gd name="connsiteX12" fmla="*/ 99002 w 323659"/>
                  <a:gd name="connsiteY12" fmla="*/ 33675 h 391603"/>
                  <a:gd name="connsiteX13" fmla="*/ 86627 w 323659"/>
                  <a:gd name="connsiteY13" fmla="*/ 33675 h 391603"/>
                  <a:gd name="connsiteX14" fmla="*/ 116137 w 323659"/>
                  <a:gd name="connsiteY14" fmla="*/ 21299 h 391603"/>
                  <a:gd name="connsiteX15" fmla="*/ 144695 w 323659"/>
                  <a:gd name="connsiteY15" fmla="*/ 5116 h 391603"/>
                  <a:gd name="connsiteX16" fmla="*/ 139935 w 323659"/>
                  <a:gd name="connsiteY16" fmla="*/ 12732 h 391603"/>
                  <a:gd name="connsiteX17" fmla="*/ 178013 w 323659"/>
                  <a:gd name="connsiteY17" fmla="*/ 357 h 391603"/>
                  <a:gd name="connsiteX18" fmla="*/ 169445 w 323659"/>
                  <a:gd name="connsiteY18" fmla="*/ 7972 h 391603"/>
                  <a:gd name="connsiteX19" fmla="*/ 195148 w 323659"/>
                  <a:gd name="connsiteY19" fmla="*/ 6068 h 391603"/>
                  <a:gd name="connsiteX20" fmla="*/ 186580 w 323659"/>
                  <a:gd name="connsiteY20" fmla="*/ 11780 h 391603"/>
                  <a:gd name="connsiteX21" fmla="*/ 213235 w 323659"/>
                  <a:gd name="connsiteY21" fmla="*/ 11780 h 391603"/>
                  <a:gd name="connsiteX22" fmla="*/ 200859 w 323659"/>
                  <a:gd name="connsiteY22" fmla="*/ 17492 h 391603"/>
                  <a:gd name="connsiteX23" fmla="*/ 220850 w 323659"/>
                  <a:gd name="connsiteY23" fmla="*/ 21299 h 391603"/>
                  <a:gd name="connsiteX24" fmla="*/ 211331 w 323659"/>
                  <a:gd name="connsiteY24" fmla="*/ 25107 h 391603"/>
                  <a:gd name="connsiteX25" fmla="*/ 246552 w 323659"/>
                  <a:gd name="connsiteY25" fmla="*/ 47954 h 391603"/>
                  <a:gd name="connsiteX26" fmla="*/ 237985 w 323659"/>
                  <a:gd name="connsiteY26" fmla="*/ 47954 h 391603"/>
                  <a:gd name="connsiteX27" fmla="*/ 248456 w 323659"/>
                  <a:gd name="connsiteY27" fmla="*/ 127917 h 391603"/>
                  <a:gd name="connsiteX28" fmla="*/ 251312 w 323659"/>
                  <a:gd name="connsiteY28" fmla="*/ 159331 h 391603"/>
                  <a:gd name="connsiteX29" fmla="*/ 231321 w 323659"/>
                  <a:gd name="connsiteY29" fmla="*/ 187889 h 391603"/>
                  <a:gd name="connsiteX30" fmla="*/ 230370 w 323659"/>
                  <a:gd name="connsiteY30" fmla="*/ 188841 h 391603"/>
                  <a:gd name="connsiteX31" fmla="*/ 217042 w 323659"/>
                  <a:gd name="connsiteY31" fmla="*/ 232630 h 391603"/>
                  <a:gd name="connsiteX32" fmla="*/ 217042 w 323659"/>
                  <a:gd name="connsiteY32" fmla="*/ 261188 h 391603"/>
                  <a:gd name="connsiteX33" fmla="*/ 222754 w 323659"/>
                  <a:gd name="connsiteY33" fmla="*/ 269756 h 391603"/>
                  <a:gd name="connsiteX34" fmla="*/ 323660 w 323659"/>
                  <a:gd name="connsiteY34" fmla="*/ 314497 h 391603"/>
                  <a:gd name="connsiteX35" fmla="*/ 323660 w 323659"/>
                  <a:gd name="connsiteY35" fmla="*/ 315449 h 391603"/>
                  <a:gd name="connsiteX36" fmla="*/ 161830 w 323659"/>
                  <a:gd name="connsiteY36" fmla="*/ 391604 h 391603"/>
                  <a:gd name="connsiteX37" fmla="*/ 0 w 323659"/>
                  <a:gd name="connsiteY37" fmla="*/ 314497 h 391603"/>
                  <a:gd name="connsiteX38" fmla="*/ 0 w 323659"/>
                  <a:gd name="connsiteY38" fmla="*/ 314497 h 391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23659" h="391603">
                    <a:moveTo>
                      <a:pt x="0" y="314497"/>
                    </a:moveTo>
                    <a:lnTo>
                      <a:pt x="99002" y="269756"/>
                    </a:lnTo>
                    <a:cubicBezTo>
                      <a:pt x="102809" y="267852"/>
                      <a:pt x="104713" y="264996"/>
                      <a:pt x="104713" y="261188"/>
                    </a:cubicBezTo>
                    <a:lnTo>
                      <a:pt x="104713" y="232630"/>
                    </a:lnTo>
                    <a:cubicBezTo>
                      <a:pt x="95194" y="223111"/>
                      <a:pt x="91386" y="195504"/>
                      <a:pt x="91386" y="188841"/>
                    </a:cubicBezTo>
                    <a:cubicBezTo>
                      <a:pt x="91386" y="187889"/>
                      <a:pt x="90434" y="187889"/>
                      <a:pt x="90434" y="187889"/>
                    </a:cubicBezTo>
                    <a:cubicBezTo>
                      <a:pt x="86627" y="188841"/>
                      <a:pt x="82819" y="188841"/>
                      <a:pt x="70444" y="159331"/>
                    </a:cubicBezTo>
                    <a:cubicBezTo>
                      <a:pt x="57116" y="126965"/>
                      <a:pt x="73300" y="127917"/>
                      <a:pt x="73300" y="127917"/>
                    </a:cubicBezTo>
                    <a:cubicBezTo>
                      <a:pt x="64732" y="95551"/>
                      <a:pt x="73300" y="76512"/>
                      <a:pt x="73300" y="76512"/>
                    </a:cubicBezTo>
                    <a:cubicBezTo>
                      <a:pt x="71396" y="77464"/>
                      <a:pt x="67588" y="82223"/>
                      <a:pt x="67588" y="82223"/>
                    </a:cubicBezTo>
                    <a:cubicBezTo>
                      <a:pt x="69492" y="59377"/>
                      <a:pt x="81867" y="50809"/>
                      <a:pt x="81867" y="50809"/>
                    </a:cubicBezTo>
                    <a:cubicBezTo>
                      <a:pt x="78059" y="50809"/>
                      <a:pt x="73300" y="52713"/>
                      <a:pt x="73300" y="52713"/>
                    </a:cubicBezTo>
                    <a:cubicBezTo>
                      <a:pt x="83771" y="38434"/>
                      <a:pt x="99002" y="33675"/>
                      <a:pt x="99002" y="33675"/>
                    </a:cubicBezTo>
                    <a:cubicBezTo>
                      <a:pt x="90434" y="32723"/>
                      <a:pt x="86627" y="33675"/>
                      <a:pt x="86627" y="33675"/>
                    </a:cubicBezTo>
                    <a:cubicBezTo>
                      <a:pt x="99954" y="20347"/>
                      <a:pt x="116137" y="21299"/>
                      <a:pt x="116137" y="21299"/>
                    </a:cubicBezTo>
                    <a:cubicBezTo>
                      <a:pt x="116137" y="21299"/>
                      <a:pt x="125656" y="7972"/>
                      <a:pt x="144695" y="5116"/>
                    </a:cubicBezTo>
                    <a:cubicBezTo>
                      <a:pt x="144695" y="5116"/>
                      <a:pt x="140887" y="7972"/>
                      <a:pt x="139935" y="12732"/>
                    </a:cubicBezTo>
                    <a:cubicBezTo>
                      <a:pt x="139935" y="12732"/>
                      <a:pt x="157070" y="-2499"/>
                      <a:pt x="178013" y="357"/>
                    </a:cubicBezTo>
                    <a:cubicBezTo>
                      <a:pt x="178013" y="357"/>
                      <a:pt x="171349" y="4164"/>
                      <a:pt x="169445" y="7972"/>
                    </a:cubicBezTo>
                    <a:cubicBezTo>
                      <a:pt x="169445" y="7972"/>
                      <a:pt x="178965" y="3212"/>
                      <a:pt x="195148" y="6068"/>
                    </a:cubicBezTo>
                    <a:cubicBezTo>
                      <a:pt x="195148" y="6068"/>
                      <a:pt x="189436" y="7972"/>
                      <a:pt x="186580" y="11780"/>
                    </a:cubicBezTo>
                    <a:cubicBezTo>
                      <a:pt x="186580" y="11780"/>
                      <a:pt x="200859" y="7972"/>
                      <a:pt x="213235" y="11780"/>
                    </a:cubicBezTo>
                    <a:cubicBezTo>
                      <a:pt x="213235" y="11780"/>
                      <a:pt x="205619" y="12732"/>
                      <a:pt x="200859" y="17492"/>
                    </a:cubicBezTo>
                    <a:cubicBezTo>
                      <a:pt x="200859" y="17492"/>
                      <a:pt x="212283" y="17492"/>
                      <a:pt x="220850" y="21299"/>
                    </a:cubicBezTo>
                    <a:cubicBezTo>
                      <a:pt x="220850" y="21299"/>
                      <a:pt x="213235" y="22251"/>
                      <a:pt x="211331" y="25107"/>
                    </a:cubicBezTo>
                    <a:cubicBezTo>
                      <a:pt x="211331" y="25107"/>
                      <a:pt x="233225" y="28915"/>
                      <a:pt x="246552" y="47954"/>
                    </a:cubicBezTo>
                    <a:cubicBezTo>
                      <a:pt x="246552" y="47954"/>
                      <a:pt x="240841" y="46050"/>
                      <a:pt x="237985" y="47954"/>
                    </a:cubicBezTo>
                    <a:cubicBezTo>
                      <a:pt x="237985" y="47954"/>
                      <a:pt x="261784" y="74608"/>
                      <a:pt x="248456" y="127917"/>
                    </a:cubicBezTo>
                    <a:cubicBezTo>
                      <a:pt x="248456" y="127917"/>
                      <a:pt x="264639" y="126965"/>
                      <a:pt x="251312" y="159331"/>
                    </a:cubicBezTo>
                    <a:cubicBezTo>
                      <a:pt x="238937" y="188841"/>
                      <a:pt x="235129" y="188841"/>
                      <a:pt x="231321" y="187889"/>
                    </a:cubicBezTo>
                    <a:cubicBezTo>
                      <a:pt x="230370" y="187889"/>
                      <a:pt x="230370" y="187889"/>
                      <a:pt x="230370" y="188841"/>
                    </a:cubicBezTo>
                    <a:cubicBezTo>
                      <a:pt x="229418" y="194552"/>
                      <a:pt x="226562" y="223111"/>
                      <a:pt x="217042" y="232630"/>
                    </a:cubicBezTo>
                    <a:lnTo>
                      <a:pt x="217042" y="261188"/>
                    </a:lnTo>
                    <a:cubicBezTo>
                      <a:pt x="217042" y="264996"/>
                      <a:pt x="218946" y="268804"/>
                      <a:pt x="222754" y="269756"/>
                    </a:cubicBezTo>
                    <a:lnTo>
                      <a:pt x="323660" y="314497"/>
                    </a:lnTo>
                    <a:lnTo>
                      <a:pt x="323660" y="315449"/>
                    </a:lnTo>
                    <a:cubicBezTo>
                      <a:pt x="290342" y="363998"/>
                      <a:pt x="224658" y="391604"/>
                      <a:pt x="161830" y="391604"/>
                    </a:cubicBezTo>
                    <a:cubicBezTo>
                      <a:pt x="97098" y="390652"/>
                      <a:pt x="36174" y="361142"/>
                      <a:pt x="0" y="314497"/>
                    </a:cubicBezTo>
                    <a:lnTo>
                      <a:pt x="0" y="314497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0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01060C07-225C-F92B-6D86-E94677370ED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724222" y="9893997"/>
              <a:ext cx="2308204" cy="230820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6EE3AD87-5DDC-2613-09EB-7750C7533271}"/>
                </a:ext>
              </a:extLst>
            </p:cNvPr>
            <p:cNvGrpSpPr/>
            <p:nvPr/>
          </p:nvGrpSpPr>
          <p:grpSpPr>
            <a:xfrm>
              <a:off x="18828764" y="10591547"/>
              <a:ext cx="2308204" cy="2308204"/>
              <a:chOff x="14856380" y="6379865"/>
              <a:chExt cx="1512000" cy="1512000"/>
            </a:xfrm>
          </p:grpSpPr>
          <p:sp>
            <p:nvSpPr>
              <p:cNvPr id="44" name="Oval 43">
                <a:extLst>
                  <a:ext uri="{FF2B5EF4-FFF2-40B4-BE49-F238E27FC236}">
                    <a16:creationId xmlns:a16="http://schemas.microsoft.com/office/drawing/2014/main" id="{89AC1B04-A0CA-939C-0124-C39BD6D0E71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4856380" y="6379865"/>
                <a:ext cx="1512000" cy="1512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RS"/>
              </a:p>
            </p:txBody>
          </p:sp>
          <p:sp>
            <p:nvSpPr>
              <p:cNvPr id="45" name="Freeform 44">
                <a:extLst>
                  <a:ext uri="{FF2B5EF4-FFF2-40B4-BE49-F238E27FC236}">
                    <a16:creationId xmlns:a16="http://schemas.microsoft.com/office/drawing/2014/main" id="{080ACE4B-A0E5-D309-86C7-830A9BD4B0D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305150" y="6757865"/>
                <a:ext cx="624832" cy="756000"/>
              </a:xfrm>
              <a:custGeom>
                <a:avLst/>
                <a:gdLst>
                  <a:gd name="connsiteX0" fmla="*/ 0 w 323659"/>
                  <a:gd name="connsiteY0" fmla="*/ 314497 h 391603"/>
                  <a:gd name="connsiteX1" fmla="*/ 99002 w 323659"/>
                  <a:gd name="connsiteY1" fmla="*/ 269756 h 391603"/>
                  <a:gd name="connsiteX2" fmla="*/ 104713 w 323659"/>
                  <a:gd name="connsiteY2" fmla="*/ 261188 h 391603"/>
                  <a:gd name="connsiteX3" fmla="*/ 104713 w 323659"/>
                  <a:gd name="connsiteY3" fmla="*/ 232630 h 391603"/>
                  <a:gd name="connsiteX4" fmla="*/ 91386 w 323659"/>
                  <a:gd name="connsiteY4" fmla="*/ 188841 h 391603"/>
                  <a:gd name="connsiteX5" fmla="*/ 90434 w 323659"/>
                  <a:gd name="connsiteY5" fmla="*/ 187889 h 391603"/>
                  <a:gd name="connsiteX6" fmla="*/ 70444 w 323659"/>
                  <a:gd name="connsiteY6" fmla="*/ 159331 h 391603"/>
                  <a:gd name="connsiteX7" fmla="*/ 73300 w 323659"/>
                  <a:gd name="connsiteY7" fmla="*/ 127917 h 391603"/>
                  <a:gd name="connsiteX8" fmla="*/ 73300 w 323659"/>
                  <a:gd name="connsiteY8" fmla="*/ 76512 h 391603"/>
                  <a:gd name="connsiteX9" fmla="*/ 67588 w 323659"/>
                  <a:gd name="connsiteY9" fmla="*/ 82223 h 391603"/>
                  <a:gd name="connsiteX10" fmla="*/ 81867 w 323659"/>
                  <a:gd name="connsiteY10" fmla="*/ 50809 h 391603"/>
                  <a:gd name="connsiteX11" fmla="*/ 73300 w 323659"/>
                  <a:gd name="connsiteY11" fmla="*/ 52713 h 391603"/>
                  <a:gd name="connsiteX12" fmla="*/ 99002 w 323659"/>
                  <a:gd name="connsiteY12" fmla="*/ 33675 h 391603"/>
                  <a:gd name="connsiteX13" fmla="*/ 86627 w 323659"/>
                  <a:gd name="connsiteY13" fmla="*/ 33675 h 391603"/>
                  <a:gd name="connsiteX14" fmla="*/ 116137 w 323659"/>
                  <a:gd name="connsiteY14" fmla="*/ 21299 h 391603"/>
                  <a:gd name="connsiteX15" fmla="*/ 144695 w 323659"/>
                  <a:gd name="connsiteY15" fmla="*/ 5116 h 391603"/>
                  <a:gd name="connsiteX16" fmla="*/ 139935 w 323659"/>
                  <a:gd name="connsiteY16" fmla="*/ 12732 h 391603"/>
                  <a:gd name="connsiteX17" fmla="*/ 178013 w 323659"/>
                  <a:gd name="connsiteY17" fmla="*/ 357 h 391603"/>
                  <a:gd name="connsiteX18" fmla="*/ 169445 w 323659"/>
                  <a:gd name="connsiteY18" fmla="*/ 7972 h 391603"/>
                  <a:gd name="connsiteX19" fmla="*/ 195148 w 323659"/>
                  <a:gd name="connsiteY19" fmla="*/ 6068 h 391603"/>
                  <a:gd name="connsiteX20" fmla="*/ 186580 w 323659"/>
                  <a:gd name="connsiteY20" fmla="*/ 11780 h 391603"/>
                  <a:gd name="connsiteX21" fmla="*/ 213235 w 323659"/>
                  <a:gd name="connsiteY21" fmla="*/ 11780 h 391603"/>
                  <a:gd name="connsiteX22" fmla="*/ 200859 w 323659"/>
                  <a:gd name="connsiteY22" fmla="*/ 17492 h 391603"/>
                  <a:gd name="connsiteX23" fmla="*/ 220850 w 323659"/>
                  <a:gd name="connsiteY23" fmla="*/ 21299 h 391603"/>
                  <a:gd name="connsiteX24" fmla="*/ 211331 w 323659"/>
                  <a:gd name="connsiteY24" fmla="*/ 25107 h 391603"/>
                  <a:gd name="connsiteX25" fmla="*/ 246552 w 323659"/>
                  <a:gd name="connsiteY25" fmla="*/ 47954 h 391603"/>
                  <a:gd name="connsiteX26" fmla="*/ 237985 w 323659"/>
                  <a:gd name="connsiteY26" fmla="*/ 47954 h 391603"/>
                  <a:gd name="connsiteX27" fmla="*/ 248456 w 323659"/>
                  <a:gd name="connsiteY27" fmla="*/ 127917 h 391603"/>
                  <a:gd name="connsiteX28" fmla="*/ 251312 w 323659"/>
                  <a:gd name="connsiteY28" fmla="*/ 159331 h 391603"/>
                  <a:gd name="connsiteX29" fmla="*/ 231321 w 323659"/>
                  <a:gd name="connsiteY29" fmla="*/ 187889 h 391603"/>
                  <a:gd name="connsiteX30" fmla="*/ 230370 w 323659"/>
                  <a:gd name="connsiteY30" fmla="*/ 188841 h 391603"/>
                  <a:gd name="connsiteX31" fmla="*/ 217042 w 323659"/>
                  <a:gd name="connsiteY31" fmla="*/ 232630 h 391603"/>
                  <a:gd name="connsiteX32" fmla="*/ 217042 w 323659"/>
                  <a:gd name="connsiteY32" fmla="*/ 261188 h 391603"/>
                  <a:gd name="connsiteX33" fmla="*/ 222754 w 323659"/>
                  <a:gd name="connsiteY33" fmla="*/ 269756 h 391603"/>
                  <a:gd name="connsiteX34" fmla="*/ 323660 w 323659"/>
                  <a:gd name="connsiteY34" fmla="*/ 314497 h 391603"/>
                  <a:gd name="connsiteX35" fmla="*/ 323660 w 323659"/>
                  <a:gd name="connsiteY35" fmla="*/ 315449 h 391603"/>
                  <a:gd name="connsiteX36" fmla="*/ 161830 w 323659"/>
                  <a:gd name="connsiteY36" fmla="*/ 391604 h 391603"/>
                  <a:gd name="connsiteX37" fmla="*/ 0 w 323659"/>
                  <a:gd name="connsiteY37" fmla="*/ 314497 h 391603"/>
                  <a:gd name="connsiteX38" fmla="*/ 0 w 323659"/>
                  <a:gd name="connsiteY38" fmla="*/ 314497 h 391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23659" h="391603">
                    <a:moveTo>
                      <a:pt x="0" y="314497"/>
                    </a:moveTo>
                    <a:lnTo>
                      <a:pt x="99002" y="269756"/>
                    </a:lnTo>
                    <a:cubicBezTo>
                      <a:pt x="102809" y="267852"/>
                      <a:pt x="104713" y="264996"/>
                      <a:pt x="104713" y="261188"/>
                    </a:cubicBezTo>
                    <a:lnTo>
                      <a:pt x="104713" y="232630"/>
                    </a:lnTo>
                    <a:cubicBezTo>
                      <a:pt x="95194" y="223111"/>
                      <a:pt x="91386" y="195504"/>
                      <a:pt x="91386" y="188841"/>
                    </a:cubicBezTo>
                    <a:cubicBezTo>
                      <a:pt x="91386" y="187889"/>
                      <a:pt x="90434" y="187889"/>
                      <a:pt x="90434" y="187889"/>
                    </a:cubicBezTo>
                    <a:cubicBezTo>
                      <a:pt x="86627" y="188841"/>
                      <a:pt x="82819" y="188841"/>
                      <a:pt x="70444" y="159331"/>
                    </a:cubicBezTo>
                    <a:cubicBezTo>
                      <a:pt x="57116" y="126965"/>
                      <a:pt x="73300" y="127917"/>
                      <a:pt x="73300" y="127917"/>
                    </a:cubicBezTo>
                    <a:cubicBezTo>
                      <a:pt x="64732" y="95551"/>
                      <a:pt x="73300" y="76512"/>
                      <a:pt x="73300" y="76512"/>
                    </a:cubicBezTo>
                    <a:cubicBezTo>
                      <a:pt x="71396" y="77464"/>
                      <a:pt x="67588" y="82223"/>
                      <a:pt x="67588" y="82223"/>
                    </a:cubicBezTo>
                    <a:cubicBezTo>
                      <a:pt x="69492" y="59377"/>
                      <a:pt x="81867" y="50809"/>
                      <a:pt x="81867" y="50809"/>
                    </a:cubicBezTo>
                    <a:cubicBezTo>
                      <a:pt x="78059" y="50809"/>
                      <a:pt x="73300" y="52713"/>
                      <a:pt x="73300" y="52713"/>
                    </a:cubicBezTo>
                    <a:cubicBezTo>
                      <a:pt x="83771" y="38434"/>
                      <a:pt x="99002" y="33675"/>
                      <a:pt x="99002" y="33675"/>
                    </a:cubicBezTo>
                    <a:cubicBezTo>
                      <a:pt x="90434" y="32723"/>
                      <a:pt x="86627" y="33675"/>
                      <a:pt x="86627" y="33675"/>
                    </a:cubicBezTo>
                    <a:cubicBezTo>
                      <a:pt x="99954" y="20347"/>
                      <a:pt x="116137" y="21299"/>
                      <a:pt x="116137" y="21299"/>
                    </a:cubicBezTo>
                    <a:cubicBezTo>
                      <a:pt x="116137" y="21299"/>
                      <a:pt x="125656" y="7972"/>
                      <a:pt x="144695" y="5116"/>
                    </a:cubicBezTo>
                    <a:cubicBezTo>
                      <a:pt x="144695" y="5116"/>
                      <a:pt x="140887" y="7972"/>
                      <a:pt x="139935" y="12732"/>
                    </a:cubicBezTo>
                    <a:cubicBezTo>
                      <a:pt x="139935" y="12732"/>
                      <a:pt x="157070" y="-2499"/>
                      <a:pt x="178013" y="357"/>
                    </a:cubicBezTo>
                    <a:cubicBezTo>
                      <a:pt x="178013" y="357"/>
                      <a:pt x="171349" y="4164"/>
                      <a:pt x="169445" y="7972"/>
                    </a:cubicBezTo>
                    <a:cubicBezTo>
                      <a:pt x="169445" y="7972"/>
                      <a:pt x="178965" y="3212"/>
                      <a:pt x="195148" y="6068"/>
                    </a:cubicBezTo>
                    <a:cubicBezTo>
                      <a:pt x="195148" y="6068"/>
                      <a:pt x="189436" y="7972"/>
                      <a:pt x="186580" y="11780"/>
                    </a:cubicBezTo>
                    <a:cubicBezTo>
                      <a:pt x="186580" y="11780"/>
                      <a:pt x="200859" y="7972"/>
                      <a:pt x="213235" y="11780"/>
                    </a:cubicBezTo>
                    <a:cubicBezTo>
                      <a:pt x="213235" y="11780"/>
                      <a:pt x="205619" y="12732"/>
                      <a:pt x="200859" y="17492"/>
                    </a:cubicBezTo>
                    <a:cubicBezTo>
                      <a:pt x="200859" y="17492"/>
                      <a:pt x="212283" y="17492"/>
                      <a:pt x="220850" y="21299"/>
                    </a:cubicBezTo>
                    <a:cubicBezTo>
                      <a:pt x="220850" y="21299"/>
                      <a:pt x="213235" y="22251"/>
                      <a:pt x="211331" y="25107"/>
                    </a:cubicBezTo>
                    <a:cubicBezTo>
                      <a:pt x="211331" y="25107"/>
                      <a:pt x="233225" y="28915"/>
                      <a:pt x="246552" y="47954"/>
                    </a:cubicBezTo>
                    <a:cubicBezTo>
                      <a:pt x="246552" y="47954"/>
                      <a:pt x="240841" y="46050"/>
                      <a:pt x="237985" y="47954"/>
                    </a:cubicBezTo>
                    <a:cubicBezTo>
                      <a:pt x="237985" y="47954"/>
                      <a:pt x="261784" y="74608"/>
                      <a:pt x="248456" y="127917"/>
                    </a:cubicBezTo>
                    <a:cubicBezTo>
                      <a:pt x="248456" y="127917"/>
                      <a:pt x="264639" y="126965"/>
                      <a:pt x="251312" y="159331"/>
                    </a:cubicBezTo>
                    <a:cubicBezTo>
                      <a:pt x="238937" y="188841"/>
                      <a:pt x="235129" y="188841"/>
                      <a:pt x="231321" y="187889"/>
                    </a:cubicBezTo>
                    <a:cubicBezTo>
                      <a:pt x="230370" y="187889"/>
                      <a:pt x="230370" y="187889"/>
                      <a:pt x="230370" y="188841"/>
                    </a:cubicBezTo>
                    <a:cubicBezTo>
                      <a:pt x="229418" y="194552"/>
                      <a:pt x="226562" y="223111"/>
                      <a:pt x="217042" y="232630"/>
                    </a:cubicBezTo>
                    <a:lnTo>
                      <a:pt x="217042" y="261188"/>
                    </a:lnTo>
                    <a:cubicBezTo>
                      <a:pt x="217042" y="264996"/>
                      <a:pt x="218946" y="268804"/>
                      <a:pt x="222754" y="269756"/>
                    </a:cubicBezTo>
                    <a:lnTo>
                      <a:pt x="323660" y="314497"/>
                    </a:lnTo>
                    <a:lnTo>
                      <a:pt x="323660" y="315449"/>
                    </a:lnTo>
                    <a:cubicBezTo>
                      <a:pt x="290342" y="363998"/>
                      <a:pt x="224658" y="391604"/>
                      <a:pt x="161830" y="391604"/>
                    </a:cubicBezTo>
                    <a:cubicBezTo>
                      <a:pt x="97098" y="390652"/>
                      <a:pt x="36174" y="361142"/>
                      <a:pt x="0" y="314497"/>
                    </a:cubicBezTo>
                    <a:lnTo>
                      <a:pt x="0" y="314497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0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C6270780-468F-8DEA-C936-CF7B47EE0FD8}"/>
                </a:ext>
              </a:extLst>
            </p:cNvPr>
            <p:cNvGrpSpPr/>
            <p:nvPr/>
          </p:nvGrpSpPr>
          <p:grpSpPr>
            <a:xfrm>
              <a:off x="20682819" y="6306660"/>
              <a:ext cx="2308204" cy="2308204"/>
              <a:chOff x="14856380" y="6379865"/>
              <a:chExt cx="1512000" cy="1512000"/>
            </a:xfrm>
          </p:grpSpPr>
          <p:sp>
            <p:nvSpPr>
              <p:cNvPr id="47" name="Oval 46">
                <a:extLst>
                  <a:ext uri="{FF2B5EF4-FFF2-40B4-BE49-F238E27FC236}">
                    <a16:creationId xmlns:a16="http://schemas.microsoft.com/office/drawing/2014/main" id="{B3A9B5CB-8C75-9AB7-194E-CDAA10025E3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4856380" y="6379865"/>
                <a:ext cx="1512000" cy="1512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RS"/>
              </a:p>
            </p:txBody>
          </p:sp>
          <p:sp>
            <p:nvSpPr>
              <p:cNvPr id="48" name="Freeform 47">
                <a:extLst>
                  <a:ext uri="{FF2B5EF4-FFF2-40B4-BE49-F238E27FC236}">
                    <a16:creationId xmlns:a16="http://schemas.microsoft.com/office/drawing/2014/main" id="{5A09119A-49EF-D89D-6EC6-867D554843B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305150" y="6757865"/>
                <a:ext cx="624832" cy="756000"/>
              </a:xfrm>
              <a:custGeom>
                <a:avLst/>
                <a:gdLst>
                  <a:gd name="connsiteX0" fmla="*/ 0 w 323659"/>
                  <a:gd name="connsiteY0" fmla="*/ 314497 h 391603"/>
                  <a:gd name="connsiteX1" fmla="*/ 99002 w 323659"/>
                  <a:gd name="connsiteY1" fmla="*/ 269756 h 391603"/>
                  <a:gd name="connsiteX2" fmla="*/ 104713 w 323659"/>
                  <a:gd name="connsiteY2" fmla="*/ 261188 h 391603"/>
                  <a:gd name="connsiteX3" fmla="*/ 104713 w 323659"/>
                  <a:gd name="connsiteY3" fmla="*/ 232630 h 391603"/>
                  <a:gd name="connsiteX4" fmla="*/ 91386 w 323659"/>
                  <a:gd name="connsiteY4" fmla="*/ 188841 h 391603"/>
                  <a:gd name="connsiteX5" fmla="*/ 90434 w 323659"/>
                  <a:gd name="connsiteY5" fmla="*/ 187889 h 391603"/>
                  <a:gd name="connsiteX6" fmla="*/ 70444 w 323659"/>
                  <a:gd name="connsiteY6" fmla="*/ 159331 h 391603"/>
                  <a:gd name="connsiteX7" fmla="*/ 73300 w 323659"/>
                  <a:gd name="connsiteY7" fmla="*/ 127917 h 391603"/>
                  <a:gd name="connsiteX8" fmla="*/ 73300 w 323659"/>
                  <a:gd name="connsiteY8" fmla="*/ 76512 h 391603"/>
                  <a:gd name="connsiteX9" fmla="*/ 67588 w 323659"/>
                  <a:gd name="connsiteY9" fmla="*/ 82223 h 391603"/>
                  <a:gd name="connsiteX10" fmla="*/ 81867 w 323659"/>
                  <a:gd name="connsiteY10" fmla="*/ 50809 h 391603"/>
                  <a:gd name="connsiteX11" fmla="*/ 73300 w 323659"/>
                  <a:gd name="connsiteY11" fmla="*/ 52713 h 391603"/>
                  <a:gd name="connsiteX12" fmla="*/ 99002 w 323659"/>
                  <a:gd name="connsiteY12" fmla="*/ 33675 h 391603"/>
                  <a:gd name="connsiteX13" fmla="*/ 86627 w 323659"/>
                  <a:gd name="connsiteY13" fmla="*/ 33675 h 391603"/>
                  <a:gd name="connsiteX14" fmla="*/ 116137 w 323659"/>
                  <a:gd name="connsiteY14" fmla="*/ 21299 h 391603"/>
                  <a:gd name="connsiteX15" fmla="*/ 144695 w 323659"/>
                  <a:gd name="connsiteY15" fmla="*/ 5116 h 391603"/>
                  <a:gd name="connsiteX16" fmla="*/ 139935 w 323659"/>
                  <a:gd name="connsiteY16" fmla="*/ 12732 h 391603"/>
                  <a:gd name="connsiteX17" fmla="*/ 178013 w 323659"/>
                  <a:gd name="connsiteY17" fmla="*/ 357 h 391603"/>
                  <a:gd name="connsiteX18" fmla="*/ 169445 w 323659"/>
                  <a:gd name="connsiteY18" fmla="*/ 7972 h 391603"/>
                  <a:gd name="connsiteX19" fmla="*/ 195148 w 323659"/>
                  <a:gd name="connsiteY19" fmla="*/ 6068 h 391603"/>
                  <a:gd name="connsiteX20" fmla="*/ 186580 w 323659"/>
                  <a:gd name="connsiteY20" fmla="*/ 11780 h 391603"/>
                  <a:gd name="connsiteX21" fmla="*/ 213235 w 323659"/>
                  <a:gd name="connsiteY21" fmla="*/ 11780 h 391603"/>
                  <a:gd name="connsiteX22" fmla="*/ 200859 w 323659"/>
                  <a:gd name="connsiteY22" fmla="*/ 17492 h 391603"/>
                  <a:gd name="connsiteX23" fmla="*/ 220850 w 323659"/>
                  <a:gd name="connsiteY23" fmla="*/ 21299 h 391603"/>
                  <a:gd name="connsiteX24" fmla="*/ 211331 w 323659"/>
                  <a:gd name="connsiteY24" fmla="*/ 25107 h 391603"/>
                  <a:gd name="connsiteX25" fmla="*/ 246552 w 323659"/>
                  <a:gd name="connsiteY25" fmla="*/ 47954 h 391603"/>
                  <a:gd name="connsiteX26" fmla="*/ 237985 w 323659"/>
                  <a:gd name="connsiteY26" fmla="*/ 47954 h 391603"/>
                  <a:gd name="connsiteX27" fmla="*/ 248456 w 323659"/>
                  <a:gd name="connsiteY27" fmla="*/ 127917 h 391603"/>
                  <a:gd name="connsiteX28" fmla="*/ 251312 w 323659"/>
                  <a:gd name="connsiteY28" fmla="*/ 159331 h 391603"/>
                  <a:gd name="connsiteX29" fmla="*/ 231321 w 323659"/>
                  <a:gd name="connsiteY29" fmla="*/ 187889 h 391603"/>
                  <a:gd name="connsiteX30" fmla="*/ 230370 w 323659"/>
                  <a:gd name="connsiteY30" fmla="*/ 188841 h 391603"/>
                  <a:gd name="connsiteX31" fmla="*/ 217042 w 323659"/>
                  <a:gd name="connsiteY31" fmla="*/ 232630 h 391603"/>
                  <a:gd name="connsiteX32" fmla="*/ 217042 w 323659"/>
                  <a:gd name="connsiteY32" fmla="*/ 261188 h 391603"/>
                  <a:gd name="connsiteX33" fmla="*/ 222754 w 323659"/>
                  <a:gd name="connsiteY33" fmla="*/ 269756 h 391603"/>
                  <a:gd name="connsiteX34" fmla="*/ 323660 w 323659"/>
                  <a:gd name="connsiteY34" fmla="*/ 314497 h 391603"/>
                  <a:gd name="connsiteX35" fmla="*/ 323660 w 323659"/>
                  <a:gd name="connsiteY35" fmla="*/ 315449 h 391603"/>
                  <a:gd name="connsiteX36" fmla="*/ 161830 w 323659"/>
                  <a:gd name="connsiteY36" fmla="*/ 391604 h 391603"/>
                  <a:gd name="connsiteX37" fmla="*/ 0 w 323659"/>
                  <a:gd name="connsiteY37" fmla="*/ 314497 h 391603"/>
                  <a:gd name="connsiteX38" fmla="*/ 0 w 323659"/>
                  <a:gd name="connsiteY38" fmla="*/ 314497 h 391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23659" h="391603">
                    <a:moveTo>
                      <a:pt x="0" y="314497"/>
                    </a:moveTo>
                    <a:lnTo>
                      <a:pt x="99002" y="269756"/>
                    </a:lnTo>
                    <a:cubicBezTo>
                      <a:pt x="102809" y="267852"/>
                      <a:pt x="104713" y="264996"/>
                      <a:pt x="104713" y="261188"/>
                    </a:cubicBezTo>
                    <a:lnTo>
                      <a:pt x="104713" y="232630"/>
                    </a:lnTo>
                    <a:cubicBezTo>
                      <a:pt x="95194" y="223111"/>
                      <a:pt x="91386" y="195504"/>
                      <a:pt x="91386" y="188841"/>
                    </a:cubicBezTo>
                    <a:cubicBezTo>
                      <a:pt x="91386" y="187889"/>
                      <a:pt x="90434" y="187889"/>
                      <a:pt x="90434" y="187889"/>
                    </a:cubicBezTo>
                    <a:cubicBezTo>
                      <a:pt x="86627" y="188841"/>
                      <a:pt x="82819" y="188841"/>
                      <a:pt x="70444" y="159331"/>
                    </a:cubicBezTo>
                    <a:cubicBezTo>
                      <a:pt x="57116" y="126965"/>
                      <a:pt x="73300" y="127917"/>
                      <a:pt x="73300" y="127917"/>
                    </a:cubicBezTo>
                    <a:cubicBezTo>
                      <a:pt x="64732" y="95551"/>
                      <a:pt x="73300" y="76512"/>
                      <a:pt x="73300" y="76512"/>
                    </a:cubicBezTo>
                    <a:cubicBezTo>
                      <a:pt x="71396" y="77464"/>
                      <a:pt x="67588" y="82223"/>
                      <a:pt x="67588" y="82223"/>
                    </a:cubicBezTo>
                    <a:cubicBezTo>
                      <a:pt x="69492" y="59377"/>
                      <a:pt x="81867" y="50809"/>
                      <a:pt x="81867" y="50809"/>
                    </a:cubicBezTo>
                    <a:cubicBezTo>
                      <a:pt x="78059" y="50809"/>
                      <a:pt x="73300" y="52713"/>
                      <a:pt x="73300" y="52713"/>
                    </a:cubicBezTo>
                    <a:cubicBezTo>
                      <a:pt x="83771" y="38434"/>
                      <a:pt x="99002" y="33675"/>
                      <a:pt x="99002" y="33675"/>
                    </a:cubicBezTo>
                    <a:cubicBezTo>
                      <a:pt x="90434" y="32723"/>
                      <a:pt x="86627" y="33675"/>
                      <a:pt x="86627" y="33675"/>
                    </a:cubicBezTo>
                    <a:cubicBezTo>
                      <a:pt x="99954" y="20347"/>
                      <a:pt x="116137" y="21299"/>
                      <a:pt x="116137" y="21299"/>
                    </a:cubicBezTo>
                    <a:cubicBezTo>
                      <a:pt x="116137" y="21299"/>
                      <a:pt x="125656" y="7972"/>
                      <a:pt x="144695" y="5116"/>
                    </a:cubicBezTo>
                    <a:cubicBezTo>
                      <a:pt x="144695" y="5116"/>
                      <a:pt x="140887" y="7972"/>
                      <a:pt x="139935" y="12732"/>
                    </a:cubicBezTo>
                    <a:cubicBezTo>
                      <a:pt x="139935" y="12732"/>
                      <a:pt x="157070" y="-2499"/>
                      <a:pt x="178013" y="357"/>
                    </a:cubicBezTo>
                    <a:cubicBezTo>
                      <a:pt x="178013" y="357"/>
                      <a:pt x="171349" y="4164"/>
                      <a:pt x="169445" y="7972"/>
                    </a:cubicBezTo>
                    <a:cubicBezTo>
                      <a:pt x="169445" y="7972"/>
                      <a:pt x="178965" y="3212"/>
                      <a:pt x="195148" y="6068"/>
                    </a:cubicBezTo>
                    <a:cubicBezTo>
                      <a:pt x="195148" y="6068"/>
                      <a:pt x="189436" y="7972"/>
                      <a:pt x="186580" y="11780"/>
                    </a:cubicBezTo>
                    <a:cubicBezTo>
                      <a:pt x="186580" y="11780"/>
                      <a:pt x="200859" y="7972"/>
                      <a:pt x="213235" y="11780"/>
                    </a:cubicBezTo>
                    <a:cubicBezTo>
                      <a:pt x="213235" y="11780"/>
                      <a:pt x="205619" y="12732"/>
                      <a:pt x="200859" y="17492"/>
                    </a:cubicBezTo>
                    <a:cubicBezTo>
                      <a:pt x="200859" y="17492"/>
                      <a:pt x="212283" y="17492"/>
                      <a:pt x="220850" y="21299"/>
                    </a:cubicBezTo>
                    <a:cubicBezTo>
                      <a:pt x="220850" y="21299"/>
                      <a:pt x="213235" y="22251"/>
                      <a:pt x="211331" y="25107"/>
                    </a:cubicBezTo>
                    <a:cubicBezTo>
                      <a:pt x="211331" y="25107"/>
                      <a:pt x="233225" y="28915"/>
                      <a:pt x="246552" y="47954"/>
                    </a:cubicBezTo>
                    <a:cubicBezTo>
                      <a:pt x="246552" y="47954"/>
                      <a:pt x="240841" y="46050"/>
                      <a:pt x="237985" y="47954"/>
                    </a:cubicBezTo>
                    <a:cubicBezTo>
                      <a:pt x="237985" y="47954"/>
                      <a:pt x="261784" y="74608"/>
                      <a:pt x="248456" y="127917"/>
                    </a:cubicBezTo>
                    <a:cubicBezTo>
                      <a:pt x="248456" y="127917"/>
                      <a:pt x="264639" y="126965"/>
                      <a:pt x="251312" y="159331"/>
                    </a:cubicBezTo>
                    <a:cubicBezTo>
                      <a:pt x="238937" y="188841"/>
                      <a:pt x="235129" y="188841"/>
                      <a:pt x="231321" y="187889"/>
                    </a:cubicBezTo>
                    <a:cubicBezTo>
                      <a:pt x="230370" y="187889"/>
                      <a:pt x="230370" y="187889"/>
                      <a:pt x="230370" y="188841"/>
                    </a:cubicBezTo>
                    <a:cubicBezTo>
                      <a:pt x="229418" y="194552"/>
                      <a:pt x="226562" y="223111"/>
                      <a:pt x="217042" y="232630"/>
                    </a:cubicBezTo>
                    <a:lnTo>
                      <a:pt x="217042" y="261188"/>
                    </a:lnTo>
                    <a:cubicBezTo>
                      <a:pt x="217042" y="264996"/>
                      <a:pt x="218946" y="268804"/>
                      <a:pt x="222754" y="269756"/>
                    </a:cubicBezTo>
                    <a:lnTo>
                      <a:pt x="323660" y="314497"/>
                    </a:lnTo>
                    <a:lnTo>
                      <a:pt x="323660" y="315449"/>
                    </a:lnTo>
                    <a:cubicBezTo>
                      <a:pt x="290342" y="363998"/>
                      <a:pt x="224658" y="391604"/>
                      <a:pt x="161830" y="391604"/>
                    </a:cubicBezTo>
                    <a:cubicBezTo>
                      <a:pt x="97098" y="390652"/>
                      <a:pt x="36174" y="361142"/>
                      <a:pt x="0" y="314497"/>
                    </a:cubicBezTo>
                    <a:lnTo>
                      <a:pt x="0" y="314497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0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6970DFBF-E22B-0F1C-3C23-339E2A15171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575232" y="2934344"/>
              <a:ext cx="2308204" cy="230820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BD1D82D7-E66E-4389-F5AE-D34FB26A055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360201" y="10459184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4E186F9A-E1D5-75F8-F5E7-0319D80E9D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245922" y="344869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3A5D9A91-8A7A-0207-128F-C0DB37798E40}"/>
              </a:ext>
            </a:extLst>
          </p:cNvPr>
          <p:cNvGrpSpPr/>
          <p:nvPr/>
        </p:nvGrpSpPr>
        <p:grpSpPr>
          <a:xfrm>
            <a:off x="1936163" y="5712058"/>
            <a:ext cx="4453744" cy="1530804"/>
            <a:chOff x="8918425" y="2032230"/>
            <a:chExt cx="2226872" cy="765402"/>
          </a:xfrm>
        </p:grpSpPr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A2E5802E-7499-F6F3-0F07-FEC39D23665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8918425" y="2208193"/>
              <a:ext cx="468001" cy="468000"/>
              <a:chOff x="5659835" y="3635563"/>
              <a:chExt cx="844932" cy="844931"/>
            </a:xfrm>
          </p:grpSpPr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315D0302-AFC3-095B-B4C0-F5DB4EBBCBB8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95" name="Oval 94">
                <a:extLst>
                  <a:ext uri="{FF2B5EF4-FFF2-40B4-BE49-F238E27FC236}">
                    <a16:creationId xmlns:a16="http://schemas.microsoft.com/office/drawing/2014/main" id="{51B80BD8-359E-A8F6-1374-174A2D61BC6D}"/>
                  </a:ext>
                </a:extLst>
              </p:cNvPr>
              <p:cNvSpPr/>
              <p:nvPr/>
            </p:nvSpPr>
            <p:spPr>
              <a:xfrm>
                <a:off x="5728071" y="370559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A891FA6F-CFDE-F202-3EBB-56583F71DA21}"/>
                </a:ext>
              </a:extLst>
            </p:cNvPr>
            <p:cNvSpPr/>
            <p:nvPr/>
          </p:nvSpPr>
          <p:spPr>
            <a:xfrm>
              <a:off x="9474630" y="2032230"/>
              <a:ext cx="1670667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93" name="Freeform: Shape 68">
              <a:extLst>
                <a:ext uri="{FF2B5EF4-FFF2-40B4-BE49-F238E27FC236}">
                  <a16:creationId xmlns:a16="http://schemas.microsoft.com/office/drawing/2014/main" id="{FEDC8B88-CEAA-F29B-A84A-31C6DC30ABC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044424" y="2341631"/>
              <a:ext cx="216000" cy="216000"/>
            </a:xfrm>
            <a:custGeom>
              <a:avLst/>
              <a:gdLst>
                <a:gd name="connsiteX0" fmla="*/ 3859787 w 4876800"/>
                <a:gd name="connsiteY0" fmla="*/ 4465301 h 4876800"/>
                <a:gd name="connsiteX1" fmla="*/ 3874503 w 4876800"/>
                <a:gd name="connsiteY1" fmla="*/ 4465301 h 4876800"/>
                <a:gd name="connsiteX2" fmla="*/ 3969753 w 4876800"/>
                <a:gd name="connsiteY2" fmla="*/ 4560551 h 4876800"/>
                <a:gd name="connsiteX3" fmla="*/ 3874503 w 4876800"/>
                <a:gd name="connsiteY3" fmla="*/ 4655801 h 4876800"/>
                <a:gd name="connsiteX4" fmla="*/ 3859787 w 4876800"/>
                <a:gd name="connsiteY4" fmla="*/ 4655801 h 4876800"/>
                <a:gd name="connsiteX5" fmla="*/ 3764537 w 4876800"/>
                <a:gd name="connsiteY5" fmla="*/ 4560551 h 4876800"/>
                <a:gd name="connsiteX6" fmla="*/ 3859787 w 4876800"/>
                <a:gd name="connsiteY6" fmla="*/ 4465301 h 4876800"/>
                <a:gd name="connsiteX7" fmla="*/ 3383547 w 4876800"/>
                <a:gd name="connsiteY7" fmla="*/ 4465301 h 4876800"/>
                <a:gd name="connsiteX8" fmla="*/ 3478797 w 4876800"/>
                <a:gd name="connsiteY8" fmla="*/ 4465301 h 4876800"/>
                <a:gd name="connsiteX9" fmla="*/ 3574047 w 4876800"/>
                <a:gd name="connsiteY9" fmla="*/ 4560551 h 4876800"/>
                <a:gd name="connsiteX10" fmla="*/ 3478797 w 4876800"/>
                <a:gd name="connsiteY10" fmla="*/ 4655801 h 4876800"/>
                <a:gd name="connsiteX11" fmla="*/ 3383547 w 4876800"/>
                <a:gd name="connsiteY11" fmla="*/ 4655801 h 4876800"/>
                <a:gd name="connsiteX12" fmla="*/ 3288297 w 4876800"/>
                <a:gd name="connsiteY12" fmla="*/ 4560551 h 4876800"/>
                <a:gd name="connsiteX13" fmla="*/ 3383547 w 4876800"/>
                <a:gd name="connsiteY13" fmla="*/ 4465301 h 4876800"/>
                <a:gd name="connsiteX14" fmla="*/ 2907297 w 4876800"/>
                <a:gd name="connsiteY14" fmla="*/ 4465301 h 4876800"/>
                <a:gd name="connsiteX15" fmla="*/ 3002547 w 4876800"/>
                <a:gd name="connsiteY15" fmla="*/ 4465301 h 4876800"/>
                <a:gd name="connsiteX16" fmla="*/ 3097797 w 4876800"/>
                <a:gd name="connsiteY16" fmla="*/ 4560551 h 4876800"/>
                <a:gd name="connsiteX17" fmla="*/ 3002547 w 4876800"/>
                <a:gd name="connsiteY17" fmla="*/ 4655801 h 4876800"/>
                <a:gd name="connsiteX18" fmla="*/ 2907297 w 4876800"/>
                <a:gd name="connsiteY18" fmla="*/ 4655801 h 4876800"/>
                <a:gd name="connsiteX19" fmla="*/ 2812047 w 4876800"/>
                <a:gd name="connsiteY19" fmla="*/ 4560551 h 4876800"/>
                <a:gd name="connsiteX20" fmla="*/ 2907297 w 4876800"/>
                <a:gd name="connsiteY20" fmla="*/ 4465301 h 4876800"/>
                <a:gd name="connsiteX21" fmla="*/ 2431047 w 4876800"/>
                <a:gd name="connsiteY21" fmla="*/ 4465301 h 4876800"/>
                <a:gd name="connsiteX22" fmla="*/ 2526297 w 4876800"/>
                <a:gd name="connsiteY22" fmla="*/ 4465301 h 4876800"/>
                <a:gd name="connsiteX23" fmla="*/ 2621547 w 4876800"/>
                <a:gd name="connsiteY23" fmla="*/ 4560551 h 4876800"/>
                <a:gd name="connsiteX24" fmla="*/ 2526297 w 4876800"/>
                <a:gd name="connsiteY24" fmla="*/ 4655801 h 4876800"/>
                <a:gd name="connsiteX25" fmla="*/ 2431047 w 4876800"/>
                <a:gd name="connsiteY25" fmla="*/ 4655801 h 4876800"/>
                <a:gd name="connsiteX26" fmla="*/ 2335797 w 4876800"/>
                <a:gd name="connsiteY26" fmla="*/ 4560551 h 4876800"/>
                <a:gd name="connsiteX27" fmla="*/ 2431047 w 4876800"/>
                <a:gd name="connsiteY27" fmla="*/ 4465301 h 4876800"/>
                <a:gd name="connsiteX28" fmla="*/ 1954797 w 4876800"/>
                <a:gd name="connsiteY28" fmla="*/ 4465301 h 4876800"/>
                <a:gd name="connsiteX29" fmla="*/ 2050047 w 4876800"/>
                <a:gd name="connsiteY29" fmla="*/ 4465301 h 4876800"/>
                <a:gd name="connsiteX30" fmla="*/ 2145297 w 4876800"/>
                <a:gd name="connsiteY30" fmla="*/ 4560551 h 4876800"/>
                <a:gd name="connsiteX31" fmla="*/ 2050047 w 4876800"/>
                <a:gd name="connsiteY31" fmla="*/ 4655801 h 4876800"/>
                <a:gd name="connsiteX32" fmla="*/ 1954797 w 4876800"/>
                <a:gd name="connsiteY32" fmla="*/ 4655801 h 4876800"/>
                <a:gd name="connsiteX33" fmla="*/ 1859547 w 4876800"/>
                <a:gd name="connsiteY33" fmla="*/ 4560551 h 4876800"/>
                <a:gd name="connsiteX34" fmla="*/ 1954797 w 4876800"/>
                <a:gd name="connsiteY34" fmla="*/ 4465301 h 4876800"/>
                <a:gd name="connsiteX35" fmla="*/ 1478547 w 4876800"/>
                <a:gd name="connsiteY35" fmla="*/ 4465301 h 4876800"/>
                <a:gd name="connsiteX36" fmla="*/ 1573797 w 4876800"/>
                <a:gd name="connsiteY36" fmla="*/ 4465301 h 4876800"/>
                <a:gd name="connsiteX37" fmla="*/ 1669047 w 4876800"/>
                <a:gd name="connsiteY37" fmla="*/ 4560551 h 4876800"/>
                <a:gd name="connsiteX38" fmla="*/ 1573797 w 4876800"/>
                <a:gd name="connsiteY38" fmla="*/ 4655801 h 4876800"/>
                <a:gd name="connsiteX39" fmla="*/ 1478547 w 4876800"/>
                <a:gd name="connsiteY39" fmla="*/ 4655801 h 4876800"/>
                <a:gd name="connsiteX40" fmla="*/ 1383297 w 4876800"/>
                <a:gd name="connsiteY40" fmla="*/ 4560551 h 4876800"/>
                <a:gd name="connsiteX41" fmla="*/ 1478547 w 4876800"/>
                <a:gd name="connsiteY41" fmla="*/ 4465301 h 4876800"/>
                <a:gd name="connsiteX42" fmla="*/ 1002297 w 4876800"/>
                <a:gd name="connsiteY42" fmla="*/ 4465301 h 4876800"/>
                <a:gd name="connsiteX43" fmla="*/ 1097547 w 4876800"/>
                <a:gd name="connsiteY43" fmla="*/ 4465301 h 4876800"/>
                <a:gd name="connsiteX44" fmla="*/ 1192797 w 4876800"/>
                <a:gd name="connsiteY44" fmla="*/ 4560551 h 4876800"/>
                <a:gd name="connsiteX45" fmla="*/ 1097547 w 4876800"/>
                <a:gd name="connsiteY45" fmla="*/ 4655801 h 4876800"/>
                <a:gd name="connsiteX46" fmla="*/ 1002297 w 4876800"/>
                <a:gd name="connsiteY46" fmla="*/ 4655801 h 4876800"/>
                <a:gd name="connsiteX47" fmla="*/ 907047 w 4876800"/>
                <a:gd name="connsiteY47" fmla="*/ 4560551 h 4876800"/>
                <a:gd name="connsiteX48" fmla="*/ 1002297 w 4876800"/>
                <a:gd name="connsiteY48" fmla="*/ 4465301 h 4876800"/>
                <a:gd name="connsiteX49" fmla="*/ 4419600 w 4876800"/>
                <a:gd name="connsiteY49" fmla="*/ 4419600 h 4876800"/>
                <a:gd name="connsiteX50" fmla="*/ 4419600 w 4876800"/>
                <a:gd name="connsiteY50" fmla="*/ 4686300 h 4876800"/>
                <a:gd name="connsiteX51" fmla="*/ 4686300 w 4876800"/>
                <a:gd name="connsiteY51" fmla="*/ 4686300 h 4876800"/>
                <a:gd name="connsiteX52" fmla="*/ 4686300 w 4876800"/>
                <a:gd name="connsiteY52" fmla="*/ 4419600 h 4876800"/>
                <a:gd name="connsiteX53" fmla="*/ 190500 w 4876800"/>
                <a:gd name="connsiteY53" fmla="*/ 4419600 h 4876800"/>
                <a:gd name="connsiteX54" fmla="*/ 190500 w 4876800"/>
                <a:gd name="connsiteY54" fmla="*/ 4686300 h 4876800"/>
                <a:gd name="connsiteX55" fmla="*/ 457200 w 4876800"/>
                <a:gd name="connsiteY55" fmla="*/ 4686300 h 4876800"/>
                <a:gd name="connsiteX56" fmla="*/ 457200 w 4876800"/>
                <a:gd name="connsiteY56" fmla="*/ 4419600 h 4876800"/>
                <a:gd name="connsiteX57" fmla="*/ 4324350 w 4876800"/>
                <a:gd name="connsiteY57" fmla="*/ 4229100 h 4876800"/>
                <a:gd name="connsiteX58" fmla="*/ 4781550 w 4876800"/>
                <a:gd name="connsiteY58" fmla="*/ 4229100 h 4876800"/>
                <a:gd name="connsiteX59" fmla="*/ 4876800 w 4876800"/>
                <a:gd name="connsiteY59" fmla="*/ 4324350 h 4876800"/>
                <a:gd name="connsiteX60" fmla="*/ 4876800 w 4876800"/>
                <a:gd name="connsiteY60" fmla="*/ 4781550 h 4876800"/>
                <a:gd name="connsiteX61" fmla="*/ 4781550 w 4876800"/>
                <a:gd name="connsiteY61" fmla="*/ 4876800 h 4876800"/>
                <a:gd name="connsiteX62" fmla="*/ 4324350 w 4876800"/>
                <a:gd name="connsiteY62" fmla="*/ 4876800 h 4876800"/>
                <a:gd name="connsiteX63" fmla="*/ 4229100 w 4876800"/>
                <a:gd name="connsiteY63" fmla="*/ 4781550 h 4876800"/>
                <a:gd name="connsiteX64" fmla="*/ 4229100 w 4876800"/>
                <a:gd name="connsiteY64" fmla="*/ 4324350 h 4876800"/>
                <a:gd name="connsiteX65" fmla="*/ 4324350 w 4876800"/>
                <a:gd name="connsiteY65" fmla="*/ 4229100 h 4876800"/>
                <a:gd name="connsiteX66" fmla="*/ 95250 w 4876800"/>
                <a:gd name="connsiteY66" fmla="*/ 4229100 h 4876800"/>
                <a:gd name="connsiteX67" fmla="*/ 552450 w 4876800"/>
                <a:gd name="connsiteY67" fmla="*/ 4229100 h 4876800"/>
                <a:gd name="connsiteX68" fmla="*/ 647700 w 4876800"/>
                <a:gd name="connsiteY68" fmla="*/ 4324350 h 4876800"/>
                <a:gd name="connsiteX69" fmla="*/ 647700 w 4876800"/>
                <a:gd name="connsiteY69" fmla="*/ 4781550 h 4876800"/>
                <a:gd name="connsiteX70" fmla="*/ 552450 w 4876800"/>
                <a:gd name="connsiteY70" fmla="*/ 4876800 h 4876800"/>
                <a:gd name="connsiteX71" fmla="*/ 95250 w 4876800"/>
                <a:gd name="connsiteY71" fmla="*/ 4876800 h 4876800"/>
                <a:gd name="connsiteX72" fmla="*/ 0 w 4876800"/>
                <a:gd name="connsiteY72" fmla="*/ 4781550 h 4876800"/>
                <a:gd name="connsiteX73" fmla="*/ 0 w 4876800"/>
                <a:gd name="connsiteY73" fmla="*/ 4324350 h 4876800"/>
                <a:gd name="connsiteX74" fmla="*/ 95250 w 4876800"/>
                <a:gd name="connsiteY74" fmla="*/ 4229100 h 4876800"/>
                <a:gd name="connsiteX75" fmla="*/ 4552950 w 4876800"/>
                <a:gd name="connsiteY75" fmla="*/ 3691614 h 4876800"/>
                <a:gd name="connsiteX76" fmla="*/ 4648200 w 4876800"/>
                <a:gd name="connsiteY76" fmla="*/ 3786864 h 4876800"/>
                <a:gd name="connsiteX77" fmla="*/ 4648200 w 4876800"/>
                <a:gd name="connsiteY77" fmla="*/ 3882114 h 4876800"/>
                <a:gd name="connsiteX78" fmla="*/ 4552950 w 4876800"/>
                <a:gd name="connsiteY78" fmla="*/ 3977364 h 4876800"/>
                <a:gd name="connsiteX79" fmla="*/ 4457700 w 4876800"/>
                <a:gd name="connsiteY79" fmla="*/ 3882114 h 4876800"/>
                <a:gd name="connsiteX80" fmla="*/ 4457700 w 4876800"/>
                <a:gd name="connsiteY80" fmla="*/ 3786864 h 4876800"/>
                <a:gd name="connsiteX81" fmla="*/ 4552950 w 4876800"/>
                <a:gd name="connsiteY81" fmla="*/ 3691614 h 4876800"/>
                <a:gd name="connsiteX82" fmla="*/ 323850 w 4876800"/>
                <a:gd name="connsiteY82" fmla="*/ 3691614 h 4876800"/>
                <a:gd name="connsiteX83" fmla="*/ 419100 w 4876800"/>
                <a:gd name="connsiteY83" fmla="*/ 3786864 h 4876800"/>
                <a:gd name="connsiteX84" fmla="*/ 419100 w 4876800"/>
                <a:gd name="connsiteY84" fmla="*/ 3882114 h 4876800"/>
                <a:gd name="connsiteX85" fmla="*/ 323850 w 4876800"/>
                <a:gd name="connsiteY85" fmla="*/ 3977364 h 4876800"/>
                <a:gd name="connsiteX86" fmla="*/ 228600 w 4876800"/>
                <a:gd name="connsiteY86" fmla="*/ 3882114 h 4876800"/>
                <a:gd name="connsiteX87" fmla="*/ 228600 w 4876800"/>
                <a:gd name="connsiteY87" fmla="*/ 3786864 h 4876800"/>
                <a:gd name="connsiteX88" fmla="*/ 323850 w 4876800"/>
                <a:gd name="connsiteY88" fmla="*/ 3691614 h 4876800"/>
                <a:gd name="connsiteX89" fmla="*/ 1594647 w 4876800"/>
                <a:gd name="connsiteY89" fmla="*/ 3513306 h 4876800"/>
                <a:gd name="connsiteX90" fmla="*/ 1753809 w 4876800"/>
                <a:gd name="connsiteY90" fmla="*/ 3877094 h 4876800"/>
                <a:gd name="connsiteX91" fmla="*/ 1912962 w 4876800"/>
                <a:gd name="connsiteY91" fmla="*/ 3513306 h 4876800"/>
                <a:gd name="connsiteX92" fmla="*/ 4552950 w 4876800"/>
                <a:gd name="connsiteY92" fmla="*/ 3215364 h 4876800"/>
                <a:gd name="connsiteX93" fmla="*/ 4648200 w 4876800"/>
                <a:gd name="connsiteY93" fmla="*/ 3310614 h 4876800"/>
                <a:gd name="connsiteX94" fmla="*/ 4648200 w 4876800"/>
                <a:gd name="connsiteY94" fmla="*/ 3405864 h 4876800"/>
                <a:gd name="connsiteX95" fmla="*/ 4552950 w 4876800"/>
                <a:gd name="connsiteY95" fmla="*/ 3501114 h 4876800"/>
                <a:gd name="connsiteX96" fmla="*/ 4457700 w 4876800"/>
                <a:gd name="connsiteY96" fmla="*/ 3405864 h 4876800"/>
                <a:gd name="connsiteX97" fmla="*/ 4457700 w 4876800"/>
                <a:gd name="connsiteY97" fmla="*/ 3310614 h 4876800"/>
                <a:gd name="connsiteX98" fmla="*/ 4552950 w 4876800"/>
                <a:gd name="connsiteY98" fmla="*/ 3215364 h 4876800"/>
                <a:gd name="connsiteX99" fmla="*/ 323850 w 4876800"/>
                <a:gd name="connsiteY99" fmla="*/ 3215364 h 4876800"/>
                <a:gd name="connsiteX100" fmla="*/ 419100 w 4876800"/>
                <a:gd name="connsiteY100" fmla="*/ 3310614 h 4876800"/>
                <a:gd name="connsiteX101" fmla="*/ 419100 w 4876800"/>
                <a:gd name="connsiteY101" fmla="*/ 3405864 h 4876800"/>
                <a:gd name="connsiteX102" fmla="*/ 323850 w 4876800"/>
                <a:gd name="connsiteY102" fmla="*/ 3501114 h 4876800"/>
                <a:gd name="connsiteX103" fmla="*/ 228600 w 4876800"/>
                <a:gd name="connsiteY103" fmla="*/ 3405864 h 4876800"/>
                <a:gd name="connsiteX104" fmla="*/ 228600 w 4876800"/>
                <a:gd name="connsiteY104" fmla="*/ 3310614 h 4876800"/>
                <a:gd name="connsiteX105" fmla="*/ 323850 w 4876800"/>
                <a:gd name="connsiteY105" fmla="*/ 3215364 h 4876800"/>
                <a:gd name="connsiteX106" fmla="*/ 2437524 w 4876800"/>
                <a:gd name="connsiteY106" fmla="*/ 3061639 h 4876800"/>
                <a:gd name="connsiteX107" fmla="*/ 2534308 w 4876800"/>
                <a:gd name="connsiteY107" fmla="*/ 3153213 h 4876800"/>
                <a:gd name="connsiteX108" fmla="*/ 2442801 w 4876800"/>
                <a:gd name="connsiteY108" fmla="*/ 3252054 h 4876800"/>
                <a:gd name="connsiteX109" fmla="*/ 2438391 w 4876800"/>
                <a:gd name="connsiteY109" fmla="*/ 3252139 h 4876800"/>
                <a:gd name="connsiteX110" fmla="*/ 2343141 w 4876800"/>
                <a:gd name="connsiteY110" fmla="*/ 3156889 h 4876800"/>
                <a:gd name="connsiteX111" fmla="*/ 2437524 w 4876800"/>
                <a:gd name="connsiteY111" fmla="*/ 3061639 h 4876800"/>
                <a:gd name="connsiteX112" fmla="*/ 4552950 w 4876800"/>
                <a:gd name="connsiteY112" fmla="*/ 2739114 h 4876800"/>
                <a:gd name="connsiteX113" fmla="*/ 4648200 w 4876800"/>
                <a:gd name="connsiteY113" fmla="*/ 2834364 h 4876800"/>
                <a:gd name="connsiteX114" fmla="*/ 4648200 w 4876800"/>
                <a:gd name="connsiteY114" fmla="*/ 2929614 h 4876800"/>
                <a:gd name="connsiteX115" fmla="*/ 4552950 w 4876800"/>
                <a:gd name="connsiteY115" fmla="*/ 3024864 h 4876800"/>
                <a:gd name="connsiteX116" fmla="*/ 4457700 w 4876800"/>
                <a:gd name="connsiteY116" fmla="*/ 2929614 h 4876800"/>
                <a:gd name="connsiteX117" fmla="*/ 4457700 w 4876800"/>
                <a:gd name="connsiteY117" fmla="*/ 2834364 h 4876800"/>
                <a:gd name="connsiteX118" fmla="*/ 4552950 w 4876800"/>
                <a:gd name="connsiteY118" fmla="*/ 2739114 h 4876800"/>
                <a:gd name="connsiteX119" fmla="*/ 323850 w 4876800"/>
                <a:gd name="connsiteY119" fmla="*/ 2739114 h 4876800"/>
                <a:gd name="connsiteX120" fmla="*/ 419100 w 4876800"/>
                <a:gd name="connsiteY120" fmla="*/ 2834364 h 4876800"/>
                <a:gd name="connsiteX121" fmla="*/ 419100 w 4876800"/>
                <a:gd name="connsiteY121" fmla="*/ 2929614 h 4876800"/>
                <a:gd name="connsiteX122" fmla="*/ 323850 w 4876800"/>
                <a:gd name="connsiteY122" fmla="*/ 3024864 h 4876800"/>
                <a:gd name="connsiteX123" fmla="*/ 228600 w 4876800"/>
                <a:gd name="connsiteY123" fmla="*/ 2929614 h 4876800"/>
                <a:gd name="connsiteX124" fmla="*/ 228600 w 4876800"/>
                <a:gd name="connsiteY124" fmla="*/ 2834364 h 4876800"/>
                <a:gd name="connsiteX125" fmla="*/ 323850 w 4876800"/>
                <a:gd name="connsiteY125" fmla="*/ 2739114 h 4876800"/>
                <a:gd name="connsiteX126" fmla="*/ 4552950 w 4876800"/>
                <a:gd name="connsiteY126" fmla="*/ 2262864 h 4876800"/>
                <a:gd name="connsiteX127" fmla="*/ 4648200 w 4876800"/>
                <a:gd name="connsiteY127" fmla="*/ 2358114 h 4876800"/>
                <a:gd name="connsiteX128" fmla="*/ 4648200 w 4876800"/>
                <a:gd name="connsiteY128" fmla="*/ 2453364 h 4876800"/>
                <a:gd name="connsiteX129" fmla="*/ 4552950 w 4876800"/>
                <a:gd name="connsiteY129" fmla="*/ 2548614 h 4876800"/>
                <a:gd name="connsiteX130" fmla="*/ 4457700 w 4876800"/>
                <a:gd name="connsiteY130" fmla="*/ 2453364 h 4876800"/>
                <a:gd name="connsiteX131" fmla="*/ 4457700 w 4876800"/>
                <a:gd name="connsiteY131" fmla="*/ 2358114 h 4876800"/>
                <a:gd name="connsiteX132" fmla="*/ 4552950 w 4876800"/>
                <a:gd name="connsiteY132" fmla="*/ 2262864 h 4876800"/>
                <a:gd name="connsiteX133" fmla="*/ 323850 w 4876800"/>
                <a:gd name="connsiteY133" fmla="*/ 2262864 h 4876800"/>
                <a:gd name="connsiteX134" fmla="*/ 419100 w 4876800"/>
                <a:gd name="connsiteY134" fmla="*/ 2358114 h 4876800"/>
                <a:gd name="connsiteX135" fmla="*/ 419100 w 4876800"/>
                <a:gd name="connsiteY135" fmla="*/ 2453364 h 4876800"/>
                <a:gd name="connsiteX136" fmla="*/ 323850 w 4876800"/>
                <a:gd name="connsiteY136" fmla="*/ 2548614 h 4876800"/>
                <a:gd name="connsiteX137" fmla="*/ 228600 w 4876800"/>
                <a:gd name="connsiteY137" fmla="*/ 2453364 h 4876800"/>
                <a:gd name="connsiteX138" fmla="*/ 228600 w 4876800"/>
                <a:gd name="connsiteY138" fmla="*/ 2358114 h 4876800"/>
                <a:gd name="connsiteX139" fmla="*/ 323850 w 4876800"/>
                <a:gd name="connsiteY139" fmla="*/ 2262864 h 4876800"/>
                <a:gd name="connsiteX140" fmla="*/ 1449039 w 4876800"/>
                <a:gd name="connsiteY140" fmla="*/ 2047875 h 4876800"/>
                <a:gd name="connsiteX141" fmla="*/ 1516380 w 4876800"/>
                <a:gd name="connsiteY141" fmla="*/ 2075783 h 4876800"/>
                <a:gd name="connsiteX142" fmla="*/ 1544289 w 4876800"/>
                <a:gd name="connsiteY142" fmla="*/ 2143125 h 4876800"/>
                <a:gd name="connsiteX143" fmla="*/ 1516380 w 4876800"/>
                <a:gd name="connsiteY143" fmla="*/ 2210467 h 4876800"/>
                <a:gd name="connsiteX144" fmla="*/ 1449039 w 4876800"/>
                <a:gd name="connsiteY144" fmla="*/ 2238375 h 4876800"/>
                <a:gd name="connsiteX145" fmla="*/ 1381697 w 4876800"/>
                <a:gd name="connsiteY145" fmla="*/ 2210467 h 4876800"/>
                <a:gd name="connsiteX146" fmla="*/ 1353789 w 4876800"/>
                <a:gd name="connsiteY146" fmla="*/ 2143125 h 4876800"/>
                <a:gd name="connsiteX147" fmla="*/ 1381697 w 4876800"/>
                <a:gd name="connsiteY147" fmla="*/ 2075783 h 4876800"/>
                <a:gd name="connsiteX148" fmla="*/ 1449039 w 4876800"/>
                <a:gd name="connsiteY148" fmla="*/ 2047875 h 4876800"/>
                <a:gd name="connsiteX149" fmla="*/ 4552950 w 4876800"/>
                <a:gd name="connsiteY149" fmla="*/ 1786614 h 4876800"/>
                <a:gd name="connsiteX150" fmla="*/ 4648200 w 4876800"/>
                <a:gd name="connsiteY150" fmla="*/ 1881864 h 4876800"/>
                <a:gd name="connsiteX151" fmla="*/ 4648200 w 4876800"/>
                <a:gd name="connsiteY151" fmla="*/ 1977114 h 4876800"/>
                <a:gd name="connsiteX152" fmla="*/ 4552950 w 4876800"/>
                <a:gd name="connsiteY152" fmla="*/ 2072364 h 4876800"/>
                <a:gd name="connsiteX153" fmla="*/ 4457700 w 4876800"/>
                <a:gd name="connsiteY153" fmla="*/ 1977114 h 4876800"/>
                <a:gd name="connsiteX154" fmla="*/ 4457700 w 4876800"/>
                <a:gd name="connsiteY154" fmla="*/ 1881864 h 4876800"/>
                <a:gd name="connsiteX155" fmla="*/ 4552950 w 4876800"/>
                <a:gd name="connsiteY155" fmla="*/ 1786614 h 4876800"/>
                <a:gd name="connsiteX156" fmla="*/ 323850 w 4876800"/>
                <a:gd name="connsiteY156" fmla="*/ 1786614 h 4876800"/>
                <a:gd name="connsiteX157" fmla="*/ 419100 w 4876800"/>
                <a:gd name="connsiteY157" fmla="*/ 1881864 h 4876800"/>
                <a:gd name="connsiteX158" fmla="*/ 419100 w 4876800"/>
                <a:gd name="connsiteY158" fmla="*/ 1977114 h 4876800"/>
                <a:gd name="connsiteX159" fmla="*/ 323850 w 4876800"/>
                <a:gd name="connsiteY159" fmla="*/ 2072364 h 4876800"/>
                <a:gd name="connsiteX160" fmla="*/ 228600 w 4876800"/>
                <a:gd name="connsiteY160" fmla="*/ 1977114 h 4876800"/>
                <a:gd name="connsiteX161" fmla="*/ 228600 w 4876800"/>
                <a:gd name="connsiteY161" fmla="*/ 1881864 h 4876800"/>
                <a:gd name="connsiteX162" fmla="*/ 323850 w 4876800"/>
                <a:gd name="connsiteY162" fmla="*/ 1786614 h 4876800"/>
                <a:gd name="connsiteX163" fmla="*/ 2438391 w 4876800"/>
                <a:gd name="connsiteY163" fmla="*/ 1624670 h 4876800"/>
                <a:gd name="connsiteX164" fmla="*/ 3252131 w 4876800"/>
                <a:gd name="connsiteY164" fmla="*/ 2438410 h 4876800"/>
                <a:gd name="connsiteX165" fmla="*/ 2817533 w 4876800"/>
                <a:gd name="connsiteY165" fmla="*/ 3158576 h 4876800"/>
                <a:gd name="connsiteX166" fmla="*/ 2773185 w 4876800"/>
                <a:gd name="connsiteY166" fmla="*/ 3169596 h 4876800"/>
                <a:gd name="connsiteX167" fmla="*/ 2688851 w 4876800"/>
                <a:gd name="connsiteY167" fmla="*/ 3118761 h 4876800"/>
                <a:gd name="connsiteX168" fmla="*/ 2728665 w 4876800"/>
                <a:gd name="connsiteY168" fmla="*/ 2990079 h 4876800"/>
                <a:gd name="connsiteX169" fmla="*/ 3061631 w 4876800"/>
                <a:gd name="connsiteY169" fmla="*/ 2438410 h 4876800"/>
                <a:gd name="connsiteX170" fmla="*/ 2438391 w 4876800"/>
                <a:gd name="connsiteY170" fmla="*/ 1815170 h 4876800"/>
                <a:gd name="connsiteX171" fmla="*/ 2343141 w 4876800"/>
                <a:gd name="connsiteY171" fmla="*/ 1719920 h 4876800"/>
                <a:gd name="connsiteX172" fmla="*/ 2438391 w 4876800"/>
                <a:gd name="connsiteY172" fmla="*/ 1624670 h 4876800"/>
                <a:gd name="connsiteX173" fmla="*/ 4552950 w 4876800"/>
                <a:gd name="connsiteY173" fmla="*/ 1310364 h 4876800"/>
                <a:gd name="connsiteX174" fmla="*/ 4648200 w 4876800"/>
                <a:gd name="connsiteY174" fmla="*/ 1405614 h 4876800"/>
                <a:gd name="connsiteX175" fmla="*/ 4648200 w 4876800"/>
                <a:gd name="connsiteY175" fmla="*/ 1500864 h 4876800"/>
                <a:gd name="connsiteX176" fmla="*/ 4552950 w 4876800"/>
                <a:gd name="connsiteY176" fmla="*/ 1596114 h 4876800"/>
                <a:gd name="connsiteX177" fmla="*/ 4457700 w 4876800"/>
                <a:gd name="connsiteY177" fmla="*/ 1500864 h 4876800"/>
                <a:gd name="connsiteX178" fmla="*/ 4457700 w 4876800"/>
                <a:gd name="connsiteY178" fmla="*/ 1405614 h 4876800"/>
                <a:gd name="connsiteX179" fmla="*/ 4552950 w 4876800"/>
                <a:gd name="connsiteY179" fmla="*/ 1310364 h 4876800"/>
                <a:gd name="connsiteX180" fmla="*/ 323850 w 4876800"/>
                <a:gd name="connsiteY180" fmla="*/ 1310364 h 4876800"/>
                <a:gd name="connsiteX181" fmla="*/ 419100 w 4876800"/>
                <a:gd name="connsiteY181" fmla="*/ 1405614 h 4876800"/>
                <a:gd name="connsiteX182" fmla="*/ 419100 w 4876800"/>
                <a:gd name="connsiteY182" fmla="*/ 1500864 h 4876800"/>
                <a:gd name="connsiteX183" fmla="*/ 323850 w 4876800"/>
                <a:gd name="connsiteY183" fmla="*/ 1596114 h 4876800"/>
                <a:gd name="connsiteX184" fmla="*/ 228600 w 4876800"/>
                <a:gd name="connsiteY184" fmla="*/ 1500864 h 4876800"/>
                <a:gd name="connsiteX185" fmla="*/ 228600 w 4876800"/>
                <a:gd name="connsiteY185" fmla="*/ 1405614 h 4876800"/>
                <a:gd name="connsiteX186" fmla="*/ 323850 w 4876800"/>
                <a:gd name="connsiteY186" fmla="*/ 1310364 h 4876800"/>
                <a:gd name="connsiteX187" fmla="*/ 4552950 w 4876800"/>
                <a:gd name="connsiteY187" fmla="*/ 914638 h 4876800"/>
                <a:gd name="connsiteX188" fmla="*/ 4648200 w 4876800"/>
                <a:gd name="connsiteY188" fmla="*/ 1009888 h 4876800"/>
                <a:gd name="connsiteX189" fmla="*/ 4648200 w 4876800"/>
                <a:gd name="connsiteY189" fmla="*/ 1024613 h 4876800"/>
                <a:gd name="connsiteX190" fmla="*/ 4552950 w 4876800"/>
                <a:gd name="connsiteY190" fmla="*/ 1119863 h 4876800"/>
                <a:gd name="connsiteX191" fmla="*/ 4457700 w 4876800"/>
                <a:gd name="connsiteY191" fmla="*/ 1024613 h 4876800"/>
                <a:gd name="connsiteX192" fmla="*/ 4457700 w 4876800"/>
                <a:gd name="connsiteY192" fmla="*/ 1009888 h 4876800"/>
                <a:gd name="connsiteX193" fmla="*/ 4552950 w 4876800"/>
                <a:gd name="connsiteY193" fmla="*/ 914638 h 4876800"/>
                <a:gd name="connsiteX194" fmla="*/ 323850 w 4876800"/>
                <a:gd name="connsiteY194" fmla="*/ 914638 h 4876800"/>
                <a:gd name="connsiteX195" fmla="*/ 419100 w 4876800"/>
                <a:gd name="connsiteY195" fmla="*/ 1009888 h 4876800"/>
                <a:gd name="connsiteX196" fmla="*/ 419100 w 4876800"/>
                <a:gd name="connsiteY196" fmla="*/ 1024613 h 4876800"/>
                <a:gd name="connsiteX197" fmla="*/ 323850 w 4876800"/>
                <a:gd name="connsiteY197" fmla="*/ 1119863 h 4876800"/>
                <a:gd name="connsiteX198" fmla="*/ 228600 w 4876800"/>
                <a:gd name="connsiteY198" fmla="*/ 1024613 h 4876800"/>
                <a:gd name="connsiteX199" fmla="*/ 228600 w 4876800"/>
                <a:gd name="connsiteY199" fmla="*/ 1009888 h 4876800"/>
                <a:gd name="connsiteX200" fmla="*/ 323850 w 4876800"/>
                <a:gd name="connsiteY200" fmla="*/ 914638 h 4876800"/>
                <a:gd name="connsiteX201" fmla="*/ 1557870 w 4876800"/>
                <a:gd name="connsiteY201" fmla="*/ 811225 h 4876800"/>
                <a:gd name="connsiteX202" fmla="*/ 1544259 w 4876800"/>
                <a:gd name="connsiteY202" fmla="*/ 824836 h 4876800"/>
                <a:gd name="connsiteX203" fmla="*/ 1544259 w 4876800"/>
                <a:gd name="connsiteY203" fmla="*/ 1208551 h 4876800"/>
                <a:gd name="connsiteX204" fmla="*/ 1544259 w 4876800"/>
                <a:gd name="connsiteY204" fmla="*/ 1208560 h 4876800"/>
                <a:gd name="connsiteX205" fmla="*/ 1963369 w 4876800"/>
                <a:gd name="connsiteY205" fmla="*/ 1208560 h 4876800"/>
                <a:gd name="connsiteX206" fmla="*/ 1963369 w 4876800"/>
                <a:gd name="connsiteY206" fmla="*/ 824836 h 4876800"/>
                <a:gd name="connsiteX207" fmla="*/ 1949758 w 4876800"/>
                <a:gd name="connsiteY207" fmla="*/ 811225 h 4876800"/>
                <a:gd name="connsiteX208" fmla="*/ 2438400 w 4876800"/>
                <a:gd name="connsiteY208" fmla="*/ 666693 h 4876800"/>
                <a:gd name="connsiteX209" fmla="*/ 2736542 w 4876800"/>
                <a:gd name="connsiteY209" fmla="*/ 666693 h 4876800"/>
                <a:gd name="connsiteX210" fmla="*/ 2830611 w 4876800"/>
                <a:gd name="connsiteY210" fmla="*/ 746960 h 4876800"/>
                <a:gd name="connsiteX211" fmla="*/ 2868253 w 4876800"/>
                <a:gd name="connsiteY211" fmla="*/ 983409 h 4876800"/>
                <a:gd name="connsiteX212" fmla="*/ 3162290 w 4876800"/>
                <a:gd name="connsiteY212" fmla="*/ 1105071 h 4876800"/>
                <a:gd name="connsiteX213" fmla="*/ 3356000 w 4876800"/>
                <a:gd name="connsiteY213" fmla="*/ 964359 h 4876800"/>
                <a:gd name="connsiteX214" fmla="*/ 3479301 w 4876800"/>
                <a:gd name="connsiteY214" fmla="*/ 974045 h 4876800"/>
                <a:gd name="connsiteX215" fmla="*/ 3901973 w 4876800"/>
                <a:gd name="connsiteY215" fmla="*/ 1396422 h 4876800"/>
                <a:gd name="connsiteX216" fmla="*/ 3911746 w 4876800"/>
                <a:gd name="connsiteY216" fmla="*/ 1519723 h 4876800"/>
                <a:gd name="connsiteX217" fmla="*/ 3771109 w 4876800"/>
                <a:gd name="connsiteY217" fmla="*/ 1713614 h 4876800"/>
                <a:gd name="connsiteX218" fmla="*/ 3892944 w 4876800"/>
                <a:gd name="connsiteY218" fmla="*/ 2007432 h 4876800"/>
                <a:gd name="connsiteX219" fmla="*/ 4129516 w 4876800"/>
                <a:gd name="connsiteY219" fmla="*/ 2044913 h 4876800"/>
                <a:gd name="connsiteX220" fmla="*/ 4209888 w 4876800"/>
                <a:gd name="connsiteY220" fmla="*/ 2138953 h 4876800"/>
                <a:gd name="connsiteX221" fmla="*/ 4210136 w 4876800"/>
                <a:gd name="connsiteY221" fmla="*/ 2736494 h 4876800"/>
                <a:gd name="connsiteX222" fmla="*/ 4129859 w 4876800"/>
                <a:gd name="connsiteY222" fmla="*/ 2830601 h 4876800"/>
                <a:gd name="connsiteX223" fmla="*/ 3893420 w 4876800"/>
                <a:gd name="connsiteY223" fmla="*/ 2868244 h 4876800"/>
                <a:gd name="connsiteX224" fmla="*/ 3771747 w 4876800"/>
                <a:gd name="connsiteY224" fmla="*/ 3162281 h 4876800"/>
                <a:gd name="connsiteX225" fmla="*/ 3912470 w 4876800"/>
                <a:gd name="connsiteY225" fmla="*/ 3355991 h 4876800"/>
                <a:gd name="connsiteX226" fmla="*/ 3902773 w 4876800"/>
                <a:gd name="connsiteY226" fmla="*/ 3479292 h 4876800"/>
                <a:gd name="connsiteX227" fmla="*/ 3480397 w 4876800"/>
                <a:gd name="connsiteY227" fmla="*/ 3901954 h 4876800"/>
                <a:gd name="connsiteX228" fmla="*/ 3357105 w 4876800"/>
                <a:gd name="connsiteY228" fmla="*/ 3911727 h 4876800"/>
                <a:gd name="connsiteX229" fmla="*/ 3163214 w 4876800"/>
                <a:gd name="connsiteY229" fmla="*/ 3771090 h 4876800"/>
                <a:gd name="connsiteX230" fmla="*/ 2869387 w 4876800"/>
                <a:gd name="connsiteY230" fmla="*/ 3892925 h 4876800"/>
                <a:gd name="connsiteX231" fmla="*/ 2831897 w 4876800"/>
                <a:gd name="connsiteY231" fmla="*/ 4129630 h 4876800"/>
                <a:gd name="connsiteX232" fmla="*/ 2737818 w 4876800"/>
                <a:gd name="connsiteY232" fmla="*/ 4209983 h 4876800"/>
                <a:gd name="connsiteX233" fmla="*/ 2438400 w 4876800"/>
                <a:gd name="connsiteY233" fmla="*/ 4209983 h 4876800"/>
                <a:gd name="connsiteX234" fmla="*/ 2343150 w 4876800"/>
                <a:gd name="connsiteY234" fmla="*/ 4114733 h 4876800"/>
                <a:gd name="connsiteX235" fmla="*/ 2438400 w 4876800"/>
                <a:gd name="connsiteY235" fmla="*/ 4019483 h 4876800"/>
                <a:gd name="connsiteX236" fmla="*/ 2656465 w 4876800"/>
                <a:gd name="connsiteY236" fmla="*/ 4019483 h 4876800"/>
                <a:gd name="connsiteX237" fmla="*/ 2689574 w 4876800"/>
                <a:gd name="connsiteY237" fmla="*/ 3810476 h 4876800"/>
                <a:gd name="connsiteX238" fmla="*/ 2747172 w 4876800"/>
                <a:gd name="connsiteY238" fmla="*/ 3737391 h 4876800"/>
                <a:gd name="connsiteX239" fmla="*/ 3139488 w 4876800"/>
                <a:gd name="connsiteY239" fmla="*/ 3574713 h 4876800"/>
                <a:gd name="connsiteX240" fmla="*/ 3231889 w 4876800"/>
                <a:gd name="connsiteY240" fmla="*/ 3585601 h 4876800"/>
                <a:gd name="connsiteX241" fmla="*/ 3403130 w 4876800"/>
                <a:gd name="connsiteY241" fmla="*/ 3709788 h 4876800"/>
                <a:gd name="connsiteX242" fmla="*/ 3710540 w 4876800"/>
                <a:gd name="connsiteY242" fmla="*/ 3402159 h 4876800"/>
                <a:gd name="connsiteX243" fmla="*/ 3586277 w 4876800"/>
                <a:gd name="connsiteY243" fmla="*/ 3231109 h 4876800"/>
                <a:gd name="connsiteX244" fmla="*/ 3575332 w 4876800"/>
                <a:gd name="connsiteY244" fmla="*/ 3138716 h 4876800"/>
                <a:gd name="connsiteX245" fmla="*/ 3737772 w 4876800"/>
                <a:gd name="connsiteY245" fmla="*/ 2746153 h 4876800"/>
                <a:gd name="connsiteX246" fmla="*/ 3810809 w 4876800"/>
                <a:gd name="connsiteY246" fmla="*/ 2688498 h 4876800"/>
                <a:gd name="connsiteX247" fmla="*/ 4019597 w 4876800"/>
                <a:gd name="connsiteY247" fmla="*/ 2655256 h 4876800"/>
                <a:gd name="connsiteX248" fmla="*/ 4019416 w 4876800"/>
                <a:gd name="connsiteY248" fmla="*/ 2220344 h 4876800"/>
                <a:gd name="connsiteX249" fmla="*/ 3810495 w 4876800"/>
                <a:gd name="connsiteY249" fmla="*/ 2187245 h 4876800"/>
                <a:gd name="connsiteX250" fmla="*/ 3737410 w 4876800"/>
                <a:gd name="connsiteY250" fmla="*/ 2129657 h 4876800"/>
                <a:gd name="connsiteX251" fmla="*/ 3574723 w 4876800"/>
                <a:gd name="connsiteY251" fmla="*/ 1737341 h 4876800"/>
                <a:gd name="connsiteX252" fmla="*/ 3585610 w 4876800"/>
                <a:gd name="connsiteY252" fmla="*/ 1644929 h 4876800"/>
                <a:gd name="connsiteX253" fmla="*/ 3709806 w 4876800"/>
                <a:gd name="connsiteY253" fmla="*/ 1473698 h 4876800"/>
                <a:gd name="connsiteX254" fmla="*/ 3402177 w 4876800"/>
                <a:gd name="connsiteY254" fmla="*/ 1166279 h 4876800"/>
                <a:gd name="connsiteX255" fmla="*/ 3231118 w 4876800"/>
                <a:gd name="connsiteY255" fmla="*/ 1290533 h 4876800"/>
                <a:gd name="connsiteX256" fmla="*/ 3138725 w 4876800"/>
                <a:gd name="connsiteY256" fmla="*/ 1301486 h 4876800"/>
                <a:gd name="connsiteX257" fmla="*/ 2746162 w 4876800"/>
                <a:gd name="connsiteY257" fmla="*/ 1139057 h 4876800"/>
                <a:gd name="connsiteX258" fmla="*/ 2688507 w 4876800"/>
                <a:gd name="connsiteY258" fmla="*/ 1066019 h 4876800"/>
                <a:gd name="connsiteX259" fmla="*/ 2655265 w 4876800"/>
                <a:gd name="connsiteY259" fmla="*/ 857193 h 4876800"/>
                <a:gd name="connsiteX260" fmla="*/ 2438400 w 4876800"/>
                <a:gd name="connsiteY260" fmla="*/ 857193 h 4876800"/>
                <a:gd name="connsiteX261" fmla="*/ 2343150 w 4876800"/>
                <a:gd name="connsiteY261" fmla="*/ 761943 h 4876800"/>
                <a:gd name="connsiteX262" fmla="*/ 2438400 w 4876800"/>
                <a:gd name="connsiteY262" fmla="*/ 666693 h 4876800"/>
                <a:gd name="connsiteX263" fmla="*/ 1557861 w 4876800"/>
                <a:gd name="connsiteY263" fmla="*/ 620725 h 4876800"/>
                <a:gd name="connsiteX264" fmla="*/ 1949748 w 4876800"/>
                <a:gd name="connsiteY264" fmla="*/ 620725 h 4876800"/>
                <a:gd name="connsiteX265" fmla="*/ 2153850 w 4876800"/>
                <a:gd name="connsiteY265" fmla="*/ 824836 h 4876800"/>
                <a:gd name="connsiteX266" fmla="*/ 2153850 w 4876800"/>
                <a:gd name="connsiteY266" fmla="*/ 3418056 h 4876800"/>
                <a:gd name="connsiteX267" fmla="*/ 2145858 w 4876800"/>
                <a:gd name="connsiteY267" fmla="*/ 3456232 h 4876800"/>
                <a:gd name="connsiteX268" fmla="*/ 1841058 w 4876800"/>
                <a:gd name="connsiteY268" fmla="*/ 4152919 h 4876800"/>
                <a:gd name="connsiteX269" fmla="*/ 1753800 w 4876800"/>
                <a:gd name="connsiteY269" fmla="*/ 4209992 h 4876800"/>
                <a:gd name="connsiteX270" fmla="*/ 1666541 w 4876800"/>
                <a:gd name="connsiteY270" fmla="*/ 4152919 h 4876800"/>
                <a:gd name="connsiteX271" fmla="*/ 1361741 w 4876800"/>
                <a:gd name="connsiteY271" fmla="*/ 3456232 h 4876800"/>
                <a:gd name="connsiteX272" fmla="*/ 1353750 w 4876800"/>
                <a:gd name="connsiteY272" fmla="*/ 3418056 h 4876800"/>
                <a:gd name="connsiteX273" fmla="*/ 1353750 w 4876800"/>
                <a:gd name="connsiteY273" fmla="*/ 2514600 h 4876800"/>
                <a:gd name="connsiteX274" fmla="*/ 1449000 w 4876800"/>
                <a:gd name="connsiteY274" fmla="*/ 2419350 h 4876800"/>
                <a:gd name="connsiteX275" fmla="*/ 1544250 w 4876800"/>
                <a:gd name="connsiteY275" fmla="*/ 2514600 h 4876800"/>
                <a:gd name="connsiteX276" fmla="*/ 1544250 w 4876800"/>
                <a:gd name="connsiteY276" fmla="*/ 3322806 h 4876800"/>
                <a:gd name="connsiteX277" fmla="*/ 1963350 w 4876800"/>
                <a:gd name="connsiteY277" fmla="*/ 3322806 h 4876800"/>
                <a:gd name="connsiteX278" fmla="*/ 1963350 w 4876800"/>
                <a:gd name="connsiteY278" fmla="*/ 1399060 h 4876800"/>
                <a:gd name="connsiteX279" fmla="*/ 1544250 w 4876800"/>
                <a:gd name="connsiteY279" fmla="*/ 1399060 h 4876800"/>
                <a:gd name="connsiteX280" fmla="*/ 1544250 w 4876800"/>
                <a:gd name="connsiteY280" fmla="*/ 1812931 h 4876800"/>
                <a:gd name="connsiteX281" fmla="*/ 1449000 w 4876800"/>
                <a:gd name="connsiteY281" fmla="*/ 1908181 h 4876800"/>
                <a:gd name="connsiteX282" fmla="*/ 1353750 w 4876800"/>
                <a:gd name="connsiteY282" fmla="*/ 1812931 h 4876800"/>
                <a:gd name="connsiteX283" fmla="*/ 1353750 w 4876800"/>
                <a:gd name="connsiteY283" fmla="*/ 824836 h 4876800"/>
                <a:gd name="connsiteX284" fmla="*/ 1557861 w 4876800"/>
                <a:gd name="connsiteY284" fmla="*/ 620725 h 4876800"/>
                <a:gd name="connsiteX285" fmla="*/ 3859797 w 4876800"/>
                <a:gd name="connsiteY285" fmla="*/ 236201 h 4876800"/>
                <a:gd name="connsiteX286" fmla="*/ 3874513 w 4876800"/>
                <a:gd name="connsiteY286" fmla="*/ 236201 h 4876800"/>
                <a:gd name="connsiteX287" fmla="*/ 3969763 w 4876800"/>
                <a:gd name="connsiteY287" fmla="*/ 331451 h 4876800"/>
                <a:gd name="connsiteX288" fmla="*/ 3874513 w 4876800"/>
                <a:gd name="connsiteY288" fmla="*/ 426701 h 4876800"/>
                <a:gd name="connsiteX289" fmla="*/ 3859797 w 4876800"/>
                <a:gd name="connsiteY289" fmla="*/ 426701 h 4876800"/>
                <a:gd name="connsiteX290" fmla="*/ 3764547 w 4876800"/>
                <a:gd name="connsiteY290" fmla="*/ 331451 h 4876800"/>
                <a:gd name="connsiteX291" fmla="*/ 3859797 w 4876800"/>
                <a:gd name="connsiteY291" fmla="*/ 236201 h 4876800"/>
                <a:gd name="connsiteX292" fmla="*/ 3383547 w 4876800"/>
                <a:gd name="connsiteY292" fmla="*/ 236201 h 4876800"/>
                <a:gd name="connsiteX293" fmla="*/ 3478797 w 4876800"/>
                <a:gd name="connsiteY293" fmla="*/ 236201 h 4876800"/>
                <a:gd name="connsiteX294" fmla="*/ 3574047 w 4876800"/>
                <a:gd name="connsiteY294" fmla="*/ 331451 h 4876800"/>
                <a:gd name="connsiteX295" fmla="*/ 3478797 w 4876800"/>
                <a:gd name="connsiteY295" fmla="*/ 426701 h 4876800"/>
                <a:gd name="connsiteX296" fmla="*/ 3383547 w 4876800"/>
                <a:gd name="connsiteY296" fmla="*/ 426701 h 4876800"/>
                <a:gd name="connsiteX297" fmla="*/ 3288297 w 4876800"/>
                <a:gd name="connsiteY297" fmla="*/ 331451 h 4876800"/>
                <a:gd name="connsiteX298" fmla="*/ 3383547 w 4876800"/>
                <a:gd name="connsiteY298" fmla="*/ 236201 h 4876800"/>
                <a:gd name="connsiteX299" fmla="*/ 2907297 w 4876800"/>
                <a:gd name="connsiteY299" fmla="*/ 236201 h 4876800"/>
                <a:gd name="connsiteX300" fmla="*/ 3002547 w 4876800"/>
                <a:gd name="connsiteY300" fmla="*/ 236201 h 4876800"/>
                <a:gd name="connsiteX301" fmla="*/ 3097797 w 4876800"/>
                <a:gd name="connsiteY301" fmla="*/ 331451 h 4876800"/>
                <a:gd name="connsiteX302" fmla="*/ 3002547 w 4876800"/>
                <a:gd name="connsiteY302" fmla="*/ 426701 h 4876800"/>
                <a:gd name="connsiteX303" fmla="*/ 2907297 w 4876800"/>
                <a:gd name="connsiteY303" fmla="*/ 426701 h 4876800"/>
                <a:gd name="connsiteX304" fmla="*/ 2812047 w 4876800"/>
                <a:gd name="connsiteY304" fmla="*/ 331451 h 4876800"/>
                <a:gd name="connsiteX305" fmla="*/ 2907297 w 4876800"/>
                <a:gd name="connsiteY305" fmla="*/ 236201 h 4876800"/>
                <a:gd name="connsiteX306" fmla="*/ 2431047 w 4876800"/>
                <a:gd name="connsiteY306" fmla="*/ 236201 h 4876800"/>
                <a:gd name="connsiteX307" fmla="*/ 2526297 w 4876800"/>
                <a:gd name="connsiteY307" fmla="*/ 236201 h 4876800"/>
                <a:gd name="connsiteX308" fmla="*/ 2621547 w 4876800"/>
                <a:gd name="connsiteY308" fmla="*/ 331451 h 4876800"/>
                <a:gd name="connsiteX309" fmla="*/ 2526297 w 4876800"/>
                <a:gd name="connsiteY309" fmla="*/ 426701 h 4876800"/>
                <a:gd name="connsiteX310" fmla="*/ 2431047 w 4876800"/>
                <a:gd name="connsiteY310" fmla="*/ 426701 h 4876800"/>
                <a:gd name="connsiteX311" fmla="*/ 2335797 w 4876800"/>
                <a:gd name="connsiteY311" fmla="*/ 331451 h 4876800"/>
                <a:gd name="connsiteX312" fmla="*/ 2431047 w 4876800"/>
                <a:gd name="connsiteY312" fmla="*/ 236201 h 4876800"/>
                <a:gd name="connsiteX313" fmla="*/ 1954797 w 4876800"/>
                <a:gd name="connsiteY313" fmla="*/ 236201 h 4876800"/>
                <a:gd name="connsiteX314" fmla="*/ 2050047 w 4876800"/>
                <a:gd name="connsiteY314" fmla="*/ 236201 h 4876800"/>
                <a:gd name="connsiteX315" fmla="*/ 2145297 w 4876800"/>
                <a:gd name="connsiteY315" fmla="*/ 331451 h 4876800"/>
                <a:gd name="connsiteX316" fmla="*/ 2050047 w 4876800"/>
                <a:gd name="connsiteY316" fmla="*/ 426701 h 4876800"/>
                <a:gd name="connsiteX317" fmla="*/ 1954797 w 4876800"/>
                <a:gd name="connsiteY317" fmla="*/ 426701 h 4876800"/>
                <a:gd name="connsiteX318" fmla="*/ 1859547 w 4876800"/>
                <a:gd name="connsiteY318" fmla="*/ 331451 h 4876800"/>
                <a:gd name="connsiteX319" fmla="*/ 1954797 w 4876800"/>
                <a:gd name="connsiteY319" fmla="*/ 236201 h 4876800"/>
                <a:gd name="connsiteX320" fmla="*/ 1478547 w 4876800"/>
                <a:gd name="connsiteY320" fmla="*/ 236201 h 4876800"/>
                <a:gd name="connsiteX321" fmla="*/ 1573797 w 4876800"/>
                <a:gd name="connsiteY321" fmla="*/ 236201 h 4876800"/>
                <a:gd name="connsiteX322" fmla="*/ 1669047 w 4876800"/>
                <a:gd name="connsiteY322" fmla="*/ 331451 h 4876800"/>
                <a:gd name="connsiteX323" fmla="*/ 1573797 w 4876800"/>
                <a:gd name="connsiteY323" fmla="*/ 426701 h 4876800"/>
                <a:gd name="connsiteX324" fmla="*/ 1478547 w 4876800"/>
                <a:gd name="connsiteY324" fmla="*/ 426701 h 4876800"/>
                <a:gd name="connsiteX325" fmla="*/ 1383297 w 4876800"/>
                <a:gd name="connsiteY325" fmla="*/ 331451 h 4876800"/>
                <a:gd name="connsiteX326" fmla="*/ 1478547 w 4876800"/>
                <a:gd name="connsiteY326" fmla="*/ 236201 h 4876800"/>
                <a:gd name="connsiteX327" fmla="*/ 1002297 w 4876800"/>
                <a:gd name="connsiteY327" fmla="*/ 236201 h 4876800"/>
                <a:gd name="connsiteX328" fmla="*/ 1097547 w 4876800"/>
                <a:gd name="connsiteY328" fmla="*/ 236201 h 4876800"/>
                <a:gd name="connsiteX329" fmla="*/ 1192797 w 4876800"/>
                <a:gd name="connsiteY329" fmla="*/ 331451 h 4876800"/>
                <a:gd name="connsiteX330" fmla="*/ 1097547 w 4876800"/>
                <a:gd name="connsiteY330" fmla="*/ 426701 h 4876800"/>
                <a:gd name="connsiteX331" fmla="*/ 1002297 w 4876800"/>
                <a:gd name="connsiteY331" fmla="*/ 426701 h 4876800"/>
                <a:gd name="connsiteX332" fmla="*/ 907047 w 4876800"/>
                <a:gd name="connsiteY332" fmla="*/ 331451 h 4876800"/>
                <a:gd name="connsiteX333" fmla="*/ 1002297 w 4876800"/>
                <a:gd name="connsiteY333" fmla="*/ 236201 h 4876800"/>
                <a:gd name="connsiteX334" fmla="*/ 4419600 w 4876800"/>
                <a:gd name="connsiteY334" fmla="*/ 190500 h 4876800"/>
                <a:gd name="connsiteX335" fmla="*/ 4419600 w 4876800"/>
                <a:gd name="connsiteY335" fmla="*/ 457200 h 4876800"/>
                <a:gd name="connsiteX336" fmla="*/ 4686300 w 4876800"/>
                <a:gd name="connsiteY336" fmla="*/ 457200 h 4876800"/>
                <a:gd name="connsiteX337" fmla="*/ 4686300 w 4876800"/>
                <a:gd name="connsiteY337" fmla="*/ 190500 h 4876800"/>
                <a:gd name="connsiteX338" fmla="*/ 190500 w 4876800"/>
                <a:gd name="connsiteY338" fmla="*/ 190500 h 4876800"/>
                <a:gd name="connsiteX339" fmla="*/ 190500 w 4876800"/>
                <a:gd name="connsiteY339" fmla="*/ 457200 h 4876800"/>
                <a:gd name="connsiteX340" fmla="*/ 457200 w 4876800"/>
                <a:gd name="connsiteY340" fmla="*/ 457200 h 4876800"/>
                <a:gd name="connsiteX341" fmla="*/ 457200 w 4876800"/>
                <a:gd name="connsiteY341" fmla="*/ 190500 h 4876800"/>
                <a:gd name="connsiteX342" fmla="*/ 4324350 w 4876800"/>
                <a:gd name="connsiteY342" fmla="*/ 0 h 4876800"/>
                <a:gd name="connsiteX343" fmla="*/ 4781550 w 4876800"/>
                <a:gd name="connsiteY343" fmla="*/ 0 h 4876800"/>
                <a:gd name="connsiteX344" fmla="*/ 4876800 w 4876800"/>
                <a:gd name="connsiteY344" fmla="*/ 95250 h 4876800"/>
                <a:gd name="connsiteX345" fmla="*/ 4876800 w 4876800"/>
                <a:gd name="connsiteY345" fmla="*/ 552450 h 4876800"/>
                <a:gd name="connsiteX346" fmla="*/ 4781550 w 4876800"/>
                <a:gd name="connsiteY346" fmla="*/ 647700 h 4876800"/>
                <a:gd name="connsiteX347" fmla="*/ 4324350 w 4876800"/>
                <a:gd name="connsiteY347" fmla="*/ 647700 h 4876800"/>
                <a:gd name="connsiteX348" fmla="*/ 4229100 w 4876800"/>
                <a:gd name="connsiteY348" fmla="*/ 552450 h 4876800"/>
                <a:gd name="connsiteX349" fmla="*/ 4229100 w 4876800"/>
                <a:gd name="connsiteY349" fmla="*/ 95250 h 4876800"/>
                <a:gd name="connsiteX350" fmla="*/ 4324350 w 4876800"/>
                <a:gd name="connsiteY350" fmla="*/ 0 h 4876800"/>
                <a:gd name="connsiteX351" fmla="*/ 95250 w 4876800"/>
                <a:gd name="connsiteY351" fmla="*/ 0 h 4876800"/>
                <a:gd name="connsiteX352" fmla="*/ 552450 w 4876800"/>
                <a:gd name="connsiteY352" fmla="*/ 0 h 4876800"/>
                <a:gd name="connsiteX353" fmla="*/ 647700 w 4876800"/>
                <a:gd name="connsiteY353" fmla="*/ 95250 h 4876800"/>
                <a:gd name="connsiteX354" fmla="*/ 647700 w 4876800"/>
                <a:gd name="connsiteY354" fmla="*/ 552450 h 4876800"/>
                <a:gd name="connsiteX355" fmla="*/ 552450 w 4876800"/>
                <a:gd name="connsiteY355" fmla="*/ 647700 h 4876800"/>
                <a:gd name="connsiteX356" fmla="*/ 95250 w 4876800"/>
                <a:gd name="connsiteY356" fmla="*/ 647700 h 4876800"/>
                <a:gd name="connsiteX357" fmla="*/ 0 w 4876800"/>
                <a:gd name="connsiteY357" fmla="*/ 552450 h 4876800"/>
                <a:gd name="connsiteX358" fmla="*/ 0 w 4876800"/>
                <a:gd name="connsiteY358" fmla="*/ 95250 h 4876800"/>
                <a:gd name="connsiteX359" fmla="*/ 95250 w 4876800"/>
                <a:gd name="connsiteY359" fmla="*/ 0 h 4876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</a:cxnLst>
              <a:rect l="l" t="t" r="r" b="b"/>
              <a:pathLst>
                <a:path w="4876800" h="4876800">
                  <a:moveTo>
                    <a:pt x="3859787" y="4465301"/>
                  </a:moveTo>
                  <a:lnTo>
                    <a:pt x="3874503" y="4465301"/>
                  </a:lnTo>
                  <a:cubicBezTo>
                    <a:pt x="3927110" y="4465301"/>
                    <a:pt x="3969753" y="4507954"/>
                    <a:pt x="3969753" y="4560551"/>
                  </a:cubicBezTo>
                  <a:cubicBezTo>
                    <a:pt x="3969753" y="4613148"/>
                    <a:pt x="3927100" y="4655801"/>
                    <a:pt x="3874503" y="4655801"/>
                  </a:cubicBezTo>
                  <a:lnTo>
                    <a:pt x="3859787" y="4655801"/>
                  </a:lnTo>
                  <a:cubicBezTo>
                    <a:pt x="3807190" y="4655801"/>
                    <a:pt x="3764537" y="4613148"/>
                    <a:pt x="3764537" y="4560551"/>
                  </a:cubicBezTo>
                  <a:cubicBezTo>
                    <a:pt x="3764537" y="4507954"/>
                    <a:pt x="3807190" y="4465301"/>
                    <a:pt x="3859787" y="4465301"/>
                  </a:cubicBezTo>
                  <a:close/>
                  <a:moveTo>
                    <a:pt x="3383547" y="4465301"/>
                  </a:moveTo>
                  <a:lnTo>
                    <a:pt x="3478797" y="4465301"/>
                  </a:lnTo>
                  <a:cubicBezTo>
                    <a:pt x="3531394" y="4465301"/>
                    <a:pt x="3574047" y="4507954"/>
                    <a:pt x="3574047" y="4560551"/>
                  </a:cubicBezTo>
                  <a:cubicBezTo>
                    <a:pt x="3574047" y="4613148"/>
                    <a:pt x="3531394" y="4655801"/>
                    <a:pt x="3478797" y="4655801"/>
                  </a:cubicBezTo>
                  <a:lnTo>
                    <a:pt x="3383547" y="4655801"/>
                  </a:lnTo>
                  <a:cubicBezTo>
                    <a:pt x="3330950" y="4655801"/>
                    <a:pt x="3288297" y="4613148"/>
                    <a:pt x="3288297" y="4560551"/>
                  </a:cubicBezTo>
                  <a:cubicBezTo>
                    <a:pt x="3288297" y="4507954"/>
                    <a:pt x="3330950" y="4465301"/>
                    <a:pt x="3383547" y="4465301"/>
                  </a:cubicBezTo>
                  <a:close/>
                  <a:moveTo>
                    <a:pt x="2907297" y="4465301"/>
                  </a:moveTo>
                  <a:lnTo>
                    <a:pt x="3002547" y="4465301"/>
                  </a:lnTo>
                  <a:cubicBezTo>
                    <a:pt x="3055144" y="4465301"/>
                    <a:pt x="3097797" y="4507954"/>
                    <a:pt x="3097797" y="4560551"/>
                  </a:cubicBezTo>
                  <a:cubicBezTo>
                    <a:pt x="3097797" y="4613148"/>
                    <a:pt x="3055144" y="4655801"/>
                    <a:pt x="3002547" y="4655801"/>
                  </a:cubicBezTo>
                  <a:lnTo>
                    <a:pt x="2907297" y="4655801"/>
                  </a:lnTo>
                  <a:cubicBezTo>
                    <a:pt x="2854700" y="4655801"/>
                    <a:pt x="2812047" y="4613148"/>
                    <a:pt x="2812047" y="4560551"/>
                  </a:cubicBezTo>
                  <a:cubicBezTo>
                    <a:pt x="2812047" y="4507954"/>
                    <a:pt x="2854700" y="4465301"/>
                    <a:pt x="2907297" y="4465301"/>
                  </a:cubicBezTo>
                  <a:close/>
                  <a:moveTo>
                    <a:pt x="2431047" y="4465301"/>
                  </a:moveTo>
                  <a:lnTo>
                    <a:pt x="2526297" y="4465301"/>
                  </a:lnTo>
                  <a:cubicBezTo>
                    <a:pt x="2578894" y="4465301"/>
                    <a:pt x="2621547" y="4507954"/>
                    <a:pt x="2621547" y="4560551"/>
                  </a:cubicBezTo>
                  <a:cubicBezTo>
                    <a:pt x="2621547" y="4613148"/>
                    <a:pt x="2578894" y="4655801"/>
                    <a:pt x="2526297" y="4655801"/>
                  </a:cubicBezTo>
                  <a:lnTo>
                    <a:pt x="2431047" y="4655801"/>
                  </a:lnTo>
                  <a:cubicBezTo>
                    <a:pt x="2378450" y="4655801"/>
                    <a:pt x="2335797" y="4613148"/>
                    <a:pt x="2335797" y="4560551"/>
                  </a:cubicBezTo>
                  <a:cubicBezTo>
                    <a:pt x="2335797" y="4507954"/>
                    <a:pt x="2378450" y="4465301"/>
                    <a:pt x="2431047" y="4465301"/>
                  </a:cubicBezTo>
                  <a:close/>
                  <a:moveTo>
                    <a:pt x="1954797" y="4465301"/>
                  </a:moveTo>
                  <a:lnTo>
                    <a:pt x="2050047" y="4465301"/>
                  </a:lnTo>
                  <a:cubicBezTo>
                    <a:pt x="2102644" y="4465301"/>
                    <a:pt x="2145297" y="4507954"/>
                    <a:pt x="2145297" y="4560551"/>
                  </a:cubicBezTo>
                  <a:cubicBezTo>
                    <a:pt x="2145297" y="4613148"/>
                    <a:pt x="2102644" y="4655801"/>
                    <a:pt x="2050047" y="4655801"/>
                  </a:cubicBezTo>
                  <a:lnTo>
                    <a:pt x="1954797" y="4655801"/>
                  </a:lnTo>
                  <a:cubicBezTo>
                    <a:pt x="1902200" y="4655801"/>
                    <a:pt x="1859547" y="4613148"/>
                    <a:pt x="1859547" y="4560551"/>
                  </a:cubicBezTo>
                  <a:cubicBezTo>
                    <a:pt x="1859547" y="4507954"/>
                    <a:pt x="1902200" y="4465301"/>
                    <a:pt x="1954797" y="4465301"/>
                  </a:cubicBezTo>
                  <a:close/>
                  <a:moveTo>
                    <a:pt x="1478547" y="4465301"/>
                  </a:moveTo>
                  <a:lnTo>
                    <a:pt x="1573797" y="4465301"/>
                  </a:lnTo>
                  <a:cubicBezTo>
                    <a:pt x="1626394" y="4465301"/>
                    <a:pt x="1669047" y="4507954"/>
                    <a:pt x="1669047" y="4560551"/>
                  </a:cubicBezTo>
                  <a:cubicBezTo>
                    <a:pt x="1669047" y="4613148"/>
                    <a:pt x="1626394" y="4655801"/>
                    <a:pt x="1573797" y="4655801"/>
                  </a:cubicBezTo>
                  <a:lnTo>
                    <a:pt x="1478547" y="4655801"/>
                  </a:lnTo>
                  <a:cubicBezTo>
                    <a:pt x="1425950" y="4655801"/>
                    <a:pt x="1383297" y="4613148"/>
                    <a:pt x="1383297" y="4560551"/>
                  </a:cubicBezTo>
                  <a:cubicBezTo>
                    <a:pt x="1383297" y="4507954"/>
                    <a:pt x="1425950" y="4465301"/>
                    <a:pt x="1478547" y="4465301"/>
                  </a:cubicBezTo>
                  <a:close/>
                  <a:moveTo>
                    <a:pt x="1002297" y="4465301"/>
                  </a:moveTo>
                  <a:lnTo>
                    <a:pt x="1097547" y="4465301"/>
                  </a:lnTo>
                  <a:cubicBezTo>
                    <a:pt x="1150144" y="4465301"/>
                    <a:pt x="1192797" y="4507954"/>
                    <a:pt x="1192797" y="4560551"/>
                  </a:cubicBezTo>
                  <a:cubicBezTo>
                    <a:pt x="1192797" y="4613148"/>
                    <a:pt x="1150144" y="4655801"/>
                    <a:pt x="1097547" y="4655801"/>
                  </a:cubicBezTo>
                  <a:lnTo>
                    <a:pt x="1002297" y="4655801"/>
                  </a:lnTo>
                  <a:cubicBezTo>
                    <a:pt x="949700" y="4655801"/>
                    <a:pt x="907047" y="4613148"/>
                    <a:pt x="907047" y="4560551"/>
                  </a:cubicBezTo>
                  <a:cubicBezTo>
                    <a:pt x="907047" y="4507954"/>
                    <a:pt x="949700" y="4465301"/>
                    <a:pt x="1002297" y="4465301"/>
                  </a:cubicBezTo>
                  <a:close/>
                  <a:moveTo>
                    <a:pt x="4419600" y="4419600"/>
                  </a:moveTo>
                  <a:lnTo>
                    <a:pt x="4419600" y="4686300"/>
                  </a:lnTo>
                  <a:lnTo>
                    <a:pt x="4686300" y="4686300"/>
                  </a:lnTo>
                  <a:lnTo>
                    <a:pt x="4686300" y="4419600"/>
                  </a:lnTo>
                  <a:close/>
                  <a:moveTo>
                    <a:pt x="190500" y="4419600"/>
                  </a:moveTo>
                  <a:lnTo>
                    <a:pt x="190500" y="4686300"/>
                  </a:lnTo>
                  <a:lnTo>
                    <a:pt x="457200" y="4686300"/>
                  </a:lnTo>
                  <a:lnTo>
                    <a:pt x="457200" y="4419600"/>
                  </a:lnTo>
                  <a:close/>
                  <a:moveTo>
                    <a:pt x="4324350" y="4229100"/>
                  </a:moveTo>
                  <a:lnTo>
                    <a:pt x="4781550" y="4229100"/>
                  </a:lnTo>
                  <a:cubicBezTo>
                    <a:pt x="4834147" y="4229100"/>
                    <a:pt x="4876800" y="4271753"/>
                    <a:pt x="4876800" y="4324350"/>
                  </a:cubicBezTo>
                  <a:lnTo>
                    <a:pt x="4876800" y="4781550"/>
                  </a:lnTo>
                  <a:cubicBezTo>
                    <a:pt x="4876800" y="4834147"/>
                    <a:pt x="4834147" y="4876800"/>
                    <a:pt x="4781550" y="4876800"/>
                  </a:cubicBezTo>
                  <a:lnTo>
                    <a:pt x="4324350" y="4876800"/>
                  </a:lnTo>
                  <a:cubicBezTo>
                    <a:pt x="4271753" y="4876800"/>
                    <a:pt x="4229100" y="4834147"/>
                    <a:pt x="4229100" y="4781550"/>
                  </a:cubicBezTo>
                  <a:lnTo>
                    <a:pt x="4229100" y="4324350"/>
                  </a:lnTo>
                  <a:cubicBezTo>
                    <a:pt x="4229100" y="4271753"/>
                    <a:pt x="4271753" y="4229100"/>
                    <a:pt x="4324350" y="4229100"/>
                  </a:cubicBezTo>
                  <a:close/>
                  <a:moveTo>
                    <a:pt x="95250" y="4229100"/>
                  </a:moveTo>
                  <a:lnTo>
                    <a:pt x="552450" y="4229100"/>
                  </a:lnTo>
                  <a:cubicBezTo>
                    <a:pt x="605047" y="4229100"/>
                    <a:pt x="647700" y="4271753"/>
                    <a:pt x="647700" y="4324350"/>
                  </a:cubicBezTo>
                  <a:lnTo>
                    <a:pt x="647700" y="4781550"/>
                  </a:lnTo>
                  <a:cubicBezTo>
                    <a:pt x="647700" y="4834147"/>
                    <a:pt x="605047" y="4876800"/>
                    <a:pt x="552450" y="4876800"/>
                  </a:cubicBezTo>
                  <a:lnTo>
                    <a:pt x="95250" y="4876800"/>
                  </a:lnTo>
                  <a:cubicBezTo>
                    <a:pt x="42653" y="4876800"/>
                    <a:pt x="0" y="4834147"/>
                    <a:pt x="0" y="4781550"/>
                  </a:cubicBezTo>
                  <a:lnTo>
                    <a:pt x="0" y="4324350"/>
                  </a:lnTo>
                  <a:cubicBezTo>
                    <a:pt x="0" y="4271753"/>
                    <a:pt x="42653" y="4229100"/>
                    <a:pt x="95250" y="4229100"/>
                  </a:cubicBezTo>
                  <a:close/>
                  <a:moveTo>
                    <a:pt x="4552950" y="3691614"/>
                  </a:moveTo>
                  <a:cubicBezTo>
                    <a:pt x="4605547" y="3691614"/>
                    <a:pt x="4648200" y="3734267"/>
                    <a:pt x="4648200" y="3786864"/>
                  </a:cubicBezTo>
                  <a:lnTo>
                    <a:pt x="4648200" y="3882114"/>
                  </a:lnTo>
                  <a:cubicBezTo>
                    <a:pt x="4648200" y="3934711"/>
                    <a:pt x="4605547" y="3977364"/>
                    <a:pt x="4552950" y="3977364"/>
                  </a:cubicBezTo>
                  <a:cubicBezTo>
                    <a:pt x="4500353" y="3977364"/>
                    <a:pt x="4457700" y="3934711"/>
                    <a:pt x="4457700" y="3882114"/>
                  </a:cubicBezTo>
                  <a:lnTo>
                    <a:pt x="4457700" y="3786864"/>
                  </a:lnTo>
                  <a:cubicBezTo>
                    <a:pt x="4457700" y="3734267"/>
                    <a:pt x="4500353" y="3691614"/>
                    <a:pt x="4552950" y="3691614"/>
                  </a:cubicBezTo>
                  <a:close/>
                  <a:moveTo>
                    <a:pt x="323850" y="3691614"/>
                  </a:moveTo>
                  <a:cubicBezTo>
                    <a:pt x="376447" y="3691614"/>
                    <a:pt x="419100" y="3734267"/>
                    <a:pt x="419100" y="3786864"/>
                  </a:cubicBezTo>
                  <a:lnTo>
                    <a:pt x="419100" y="3882114"/>
                  </a:lnTo>
                  <a:cubicBezTo>
                    <a:pt x="419100" y="3934711"/>
                    <a:pt x="376447" y="3977364"/>
                    <a:pt x="323850" y="3977364"/>
                  </a:cubicBezTo>
                  <a:cubicBezTo>
                    <a:pt x="271253" y="3977364"/>
                    <a:pt x="228600" y="3934711"/>
                    <a:pt x="228600" y="3882114"/>
                  </a:cubicBezTo>
                  <a:lnTo>
                    <a:pt x="228600" y="3786864"/>
                  </a:lnTo>
                  <a:cubicBezTo>
                    <a:pt x="228600" y="3734267"/>
                    <a:pt x="271253" y="3691614"/>
                    <a:pt x="323850" y="3691614"/>
                  </a:cubicBezTo>
                  <a:close/>
                  <a:moveTo>
                    <a:pt x="1594647" y="3513306"/>
                  </a:moveTo>
                  <a:lnTo>
                    <a:pt x="1753809" y="3877094"/>
                  </a:lnTo>
                  <a:lnTo>
                    <a:pt x="1912962" y="3513306"/>
                  </a:lnTo>
                  <a:close/>
                  <a:moveTo>
                    <a:pt x="4552950" y="3215364"/>
                  </a:moveTo>
                  <a:cubicBezTo>
                    <a:pt x="4605547" y="3215364"/>
                    <a:pt x="4648200" y="3258017"/>
                    <a:pt x="4648200" y="3310614"/>
                  </a:cubicBezTo>
                  <a:lnTo>
                    <a:pt x="4648200" y="3405864"/>
                  </a:lnTo>
                  <a:cubicBezTo>
                    <a:pt x="4648200" y="3458461"/>
                    <a:pt x="4605547" y="3501114"/>
                    <a:pt x="4552950" y="3501114"/>
                  </a:cubicBezTo>
                  <a:cubicBezTo>
                    <a:pt x="4500353" y="3501114"/>
                    <a:pt x="4457700" y="3458461"/>
                    <a:pt x="4457700" y="3405864"/>
                  </a:cubicBezTo>
                  <a:lnTo>
                    <a:pt x="4457700" y="3310614"/>
                  </a:lnTo>
                  <a:cubicBezTo>
                    <a:pt x="4457700" y="3258017"/>
                    <a:pt x="4500353" y="3215364"/>
                    <a:pt x="4552950" y="3215364"/>
                  </a:cubicBezTo>
                  <a:close/>
                  <a:moveTo>
                    <a:pt x="323850" y="3215364"/>
                  </a:moveTo>
                  <a:cubicBezTo>
                    <a:pt x="376447" y="3215364"/>
                    <a:pt x="419100" y="3258017"/>
                    <a:pt x="419100" y="3310614"/>
                  </a:cubicBezTo>
                  <a:lnTo>
                    <a:pt x="419100" y="3405864"/>
                  </a:lnTo>
                  <a:cubicBezTo>
                    <a:pt x="419100" y="3458461"/>
                    <a:pt x="376447" y="3501114"/>
                    <a:pt x="323850" y="3501114"/>
                  </a:cubicBezTo>
                  <a:cubicBezTo>
                    <a:pt x="271253" y="3501114"/>
                    <a:pt x="228600" y="3458461"/>
                    <a:pt x="228600" y="3405864"/>
                  </a:cubicBezTo>
                  <a:lnTo>
                    <a:pt x="228600" y="3310614"/>
                  </a:lnTo>
                  <a:cubicBezTo>
                    <a:pt x="228600" y="3258017"/>
                    <a:pt x="271253" y="3215364"/>
                    <a:pt x="323850" y="3215364"/>
                  </a:cubicBezTo>
                  <a:close/>
                  <a:moveTo>
                    <a:pt x="2437524" y="3061639"/>
                  </a:moveTo>
                  <a:cubicBezTo>
                    <a:pt x="2489054" y="3061039"/>
                    <a:pt x="2532317" y="3101340"/>
                    <a:pt x="2534308" y="3153213"/>
                  </a:cubicBezTo>
                  <a:cubicBezTo>
                    <a:pt x="2536337" y="3205791"/>
                    <a:pt x="2495369" y="3250034"/>
                    <a:pt x="2442801" y="3252054"/>
                  </a:cubicBezTo>
                  <a:cubicBezTo>
                    <a:pt x="2441572" y="3252101"/>
                    <a:pt x="2439610" y="3252139"/>
                    <a:pt x="2438391" y="3252139"/>
                  </a:cubicBezTo>
                  <a:cubicBezTo>
                    <a:pt x="2385794" y="3252139"/>
                    <a:pt x="2343141" y="3209486"/>
                    <a:pt x="2343141" y="3156889"/>
                  </a:cubicBezTo>
                  <a:cubicBezTo>
                    <a:pt x="2343141" y="3104568"/>
                    <a:pt x="2385318" y="3062097"/>
                    <a:pt x="2437524" y="3061639"/>
                  </a:cubicBezTo>
                  <a:close/>
                  <a:moveTo>
                    <a:pt x="4552950" y="2739114"/>
                  </a:moveTo>
                  <a:cubicBezTo>
                    <a:pt x="4605547" y="2739114"/>
                    <a:pt x="4648200" y="2781767"/>
                    <a:pt x="4648200" y="2834364"/>
                  </a:cubicBezTo>
                  <a:lnTo>
                    <a:pt x="4648200" y="2929614"/>
                  </a:lnTo>
                  <a:cubicBezTo>
                    <a:pt x="4648200" y="2982211"/>
                    <a:pt x="4605547" y="3024864"/>
                    <a:pt x="4552950" y="3024864"/>
                  </a:cubicBezTo>
                  <a:cubicBezTo>
                    <a:pt x="4500353" y="3024864"/>
                    <a:pt x="4457700" y="2982211"/>
                    <a:pt x="4457700" y="2929614"/>
                  </a:cubicBezTo>
                  <a:lnTo>
                    <a:pt x="4457700" y="2834364"/>
                  </a:lnTo>
                  <a:cubicBezTo>
                    <a:pt x="4457700" y="2781767"/>
                    <a:pt x="4500353" y="2739114"/>
                    <a:pt x="4552950" y="2739114"/>
                  </a:cubicBezTo>
                  <a:close/>
                  <a:moveTo>
                    <a:pt x="323850" y="2739114"/>
                  </a:moveTo>
                  <a:cubicBezTo>
                    <a:pt x="376447" y="2739114"/>
                    <a:pt x="419100" y="2781767"/>
                    <a:pt x="419100" y="2834364"/>
                  </a:cubicBezTo>
                  <a:lnTo>
                    <a:pt x="419100" y="2929614"/>
                  </a:lnTo>
                  <a:cubicBezTo>
                    <a:pt x="419100" y="2982211"/>
                    <a:pt x="376447" y="3024864"/>
                    <a:pt x="323850" y="3024864"/>
                  </a:cubicBezTo>
                  <a:cubicBezTo>
                    <a:pt x="271253" y="3024864"/>
                    <a:pt x="228600" y="2982211"/>
                    <a:pt x="228600" y="2929614"/>
                  </a:cubicBezTo>
                  <a:lnTo>
                    <a:pt x="228600" y="2834364"/>
                  </a:lnTo>
                  <a:cubicBezTo>
                    <a:pt x="228600" y="2781767"/>
                    <a:pt x="271253" y="2739114"/>
                    <a:pt x="323850" y="2739114"/>
                  </a:cubicBezTo>
                  <a:close/>
                  <a:moveTo>
                    <a:pt x="4552950" y="2262864"/>
                  </a:moveTo>
                  <a:cubicBezTo>
                    <a:pt x="4605547" y="2262864"/>
                    <a:pt x="4648200" y="2305507"/>
                    <a:pt x="4648200" y="2358114"/>
                  </a:cubicBezTo>
                  <a:lnTo>
                    <a:pt x="4648200" y="2453364"/>
                  </a:lnTo>
                  <a:cubicBezTo>
                    <a:pt x="4648200" y="2505961"/>
                    <a:pt x="4605547" y="2548614"/>
                    <a:pt x="4552950" y="2548614"/>
                  </a:cubicBezTo>
                  <a:cubicBezTo>
                    <a:pt x="4500353" y="2548614"/>
                    <a:pt x="4457700" y="2505961"/>
                    <a:pt x="4457700" y="2453364"/>
                  </a:cubicBezTo>
                  <a:lnTo>
                    <a:pt x="4457700" y="2358114"/>
                  </a:lnTo>
                  <a:cubicBezTo>
                    <a:pt x="4457700" y="2305507"/>
                    <a:pt x="4500353" y="2262864"/>
                    <a:pt x="4552950" y="2262864"/>
                  </a:cubicBezTo>
                  <a:close/>
                  <a:moveTo>
                    <a:pt x="323850" y="2262864"/>
                  </a:moveTo>
                  <a:cubicBezTo>
                    <a:pt x="376447" y="2262864"/>
                    <a:pt x="419100" y="2305507"/>
                    <a:pt x="419100" y="2358114"/>
                  </a:cubicBezTo>
                  <a:lnTo>
                    <a:pt x="419100" y="2453364"/>
                  </a:lnTo>
                  <a:cubicBezTo>
                    <a:pt x="419100" y="2505961"/>
                    <a:pt x="376447" y="2548614"/>
                    <a:pt x="323850" y="2548614"/>
                  </a:cubicBezTo>
                  <a:cubicBezTo>
                    <a:pt x="271253" y="2548614"/>
                    <a:pt x="228600" y="2505961"/>
                    <a:pt x="228600" y="2453364"/>
                  </a:cubicBezTo>
                  <a:lnTo>
                    <a:pt x="228600" y="2358114"/>
                  </a:lnTo>
                  <a:cubicBezTo>
                    <a:pt x="228600" y="2305507"/>
                    <a:pt x="271253" y="2262864"/>
                    <a:pt x="323850" y="2262864"/>
                  </a:cubicBezTo>
                  <a:close/>
                  <a:moveTo>
                    <a:pt x="1449039" y="2047875"/>
                  </a:moveTo>
                  <a:cubicBezTo>
                    <a:pt x="1474089" y="2047875"/>
                    <a:pt x="1498664" y="2058067"/>
                    <a:pt x="1516380" y="2075783"/>
                  </a:cubicBezTo>
                  <a:cubicBezTo>
                    <a:pt x="1534097" y="2093499"/>
                    <a:pt x="1544289" y="2118074"/>
                    <a:pt x="1544289" y="2143125"/>
                  </a:cubicBezTo>
                  <a:cubicBezTo>
                    <a:pt x="1544289" y="2168176"/>
                    <a:pt x="1534087" y="2192750"/>
                    <a:pt x="1516380" y="2210467"/>
                  </a:cubicBezTo>
                  <a:cubicBezTo>
                    <a:pt x="1498664" y="2228183"/>
                    <a:pt x="1474089" y="2238375"/>
                    <a:pt x="1449039" y="2238375"/>
                  </a:cubicBezTo>
                  <a:cubicBezTo>
                    <a:pt x="1423893" y="2238375"/>
                    <a:pt x="1399413" y="2228183"/>
                    <a:pt x="1381697" y="2210467"/>
                  </a:cubicBezTo>
                  <a:cubicBezTo>
                    <a:pt x="1363885" y="2192750"/>
                    <a:pt x="1353789" y="2168176"/>
                    <a:pt x="1353789" y="2143125"/>
                  </a:cubicBezTo>
                  <a:cubicBezTo>
                    <a:pt x="1353789" y="2117979"/>
                    <a:pt x="1363885" y="2093499"/>
                    <a:pt x="1381697" y="2075783"/>
                  </a:cubicBezTo>
                  <a:cubicBezTo>
                    <a:pt x="1399413" y="2058067"/>
                    <a:pt x="1423893" y="2047875"/>
                    <a:pt x="1449039" y="2047875"/>
                  </a:cubicBezTo>
                  <a:close/>
                  <a:moveTo>
                    <a:pt x="4552950" y="1786614"/>
                  </a:moveTo>
                  <a:cubicBezTo>
                    <a:pt x="4605547" y="1786614"/>
                    <a:pt x="4648200" y="1829257"/>
                    <a:pt x="4648200" y="1881864"/>
                  </a:cubicBezTo>
                  <a:lnTo>
                    <a:pt x="4648200" y="1977114"/>
                  </a:lnTo>
                  <a:cubicBezTo>
                    <a:pt x="4648200" y="2029720"/>
                    <a:pt x="4605547" y="2072364"/>
                    <a:pt x="4552950" y="2072364"/>
                  </a:cubicBezTo>
                  <a:cubicBezTo>
                    <a:pt x="4500353" y="2072364"/>
                    <a:pt x="4457700" y="2029720"/>
                    <a:pt x="4457700" y="1977114"/>
                  </a:cubicBezTo>
                  <a:lnTo>
                    <a:pt x="4457700" y="1881864"/>
                  </a:lnTo>
                  <a:cubicBezTo>
                    <a:pt x="4457700" y="1829257"/>
                    <a:pt x="4500353" y="1786614"/>
                    <a:pt x="4552950" y="1786614"/>
                  </a:cubicBezTo>
                  <a:close/>
                  <a:moveTo>
                    <a:pt x="323850" y="1786614"/>
                  </a:moveTo>
                  <a:cubicBezTo>
                    <a:pt x="376447" y="1786614"/>
                    <a:pt x="419100" y="1829257"/>
                    <a:pt x="419100" y="1881864"/>
                  </a:cubicBezTo>
                  <a:lnTo>
                    <a:pt x="419100" y="1977114"/>
                  </a:lnTo>
                  <a:cubicBezTo>
                    <a:pt x="419100" y="2029720"/>
                    <a:pt x="376447" y="2072364"/>
                    <a:pt x="323850" y="2072364"/>
                  </a:cubicBezTo>
                  <a:cubicBezTo>
                    <a:pt x="271253" y="2072364"/>
                    <a:pt x="228600" y="2029720"/>
                    <a:pt x="228600" y="1977114"/>
                  </a:cubicBezTo>
                  <a:lnTo>
                    <a:pt x="228600" y="1881864"/>
                  </a:lnTo>
                  <a:cubicBezTo>
                    <a:pt x="228600" y="1829257"/>
                    <a:pt x="271253" y="1786614"/>
                    <a:pt x="323850" y="1786614"/>
                  </a:cubicBezTo>
                  <a:close/>
                  <a:moveTo>
                    <a:pt x="2438391" y="1624670"/>
                  </a:moveTo>
                  <a:cubicBezTo>
                    <a:pt x="2887094" y="1624670"/>
                    <a:pt x="3252131" y="1989715"/>
                    <a:pt x="3252131" y="2438410"/>
                  </a:cubicBezTo>
                  <a:cubicBezTo>
                    <a:pt x="3252131" y="2741238"/>
                    <a:pt x="3085605" y="3017187"/>
                    <a:pt x="2817533" y="3158576"/>
                  </a:cubicBezTo>
                  <a:cubicBezTo>
                    <a:pt x="2803370" y="3166053"/>
                    <a:pt x="2788158" y="3169596"/>
                    <a:pt x="2773185" y="3169596"/>
                  </a:cubicBezTo>
                  <a:cubicBezTo>
                    <a:pt x="2738971" y="3169596"/>
                    <a:pt x="2705910" y="3151118"/>
                    <a:pt x="2688851" y="3118761"/>
                  </a:cubicBezTo>
                  <a:cubicBezTo>
                    <a:pt x="2664305" y="3072232"/>
                    <a:pt x="2682135" y="3014615"/>
                    <a:pt x="2728665" y="2990079"/>
                  </a:cubicBezTo>
                  <a:cubicBezTo>
                    <a:pt x="2934043" y="2881751"/>
                    <a:pt x="3061631" y="2670362"/>
                    <a:pt x="3061631" y="2438410"/>
                  </a:cubicBezTo>
                  <a:cubicBezTo>
                    <a:pt x="3061631" y="2094757"/>
                    <a:pt x="2782043" y="1815170"/>
                    <a:pt x="2438391" y="1815170"/>
                  </a:cubicBezTo>
                  <a:cubicBezTo>
                    <a:pt x="2385794" y="1815170"/>
                    <a:pt x="2343141" y="1772526"/>
                    <a:pt x="2343141" y="1719920"/>
                  </a:cubicBezTo>
                  <a:cubicBezTo>
                    <a:pt x="2343141" y="1667313"/>
                    <a:pt x="2385794" y="1624670"/>
                    <a:pt x="2438391" y="1624670"/>
                  </a:cubicBezTo>
                  <a:close/>
                  <a:moveTo>
                    <a:pt x="4552950" y="1310364"/>
                  </a:moveTo>
                  <a:cubicBezTo>
                    <a:pt x="4605547" y="1310364"/>
                    <a:pt x="4648200" y="1353007"/>
                    <a:pt x="4648200" y="1405614"/>
                  </a:cubicBezTo>
                  <a:lnTo>
                    <a:pt x="4648200" y="1500864"/>
                  </a:lnTo>
                  <a:cubicBezTo>
                    <a:pt x="4648200" y="1553470"/>
                    <a:pt x="4605547" y="1596114"/>
                    <a:pt x="4552950" y="1596114"/>
                  </a:cubicBezTo>
                  <a:cubicBezTo>
                    <a:pt x="4500353" y="1596114"/>
                    <a:pt x="4457700" y="1553470"/>
                    <a:pt x="4457700" y="1500864"/>
                  </a:cubicBezTo>
                  <a:lnTo>
                    <a:pt x="4457700" y="1405614"/>
                  </a:lnTo>
                  <a:cubicBezTo>
                    <a:pt x="4457700" y="1353007"/>
                    <a:pt x="4500353" y="1310364"/>
                    <a:pt x="4552950" y="1310364"/>
                  </a:cubicBezTo>
                  <a:close/>
                  <a:moveTo>
                    <a:pt x="323850" y="1310364"/>
                  </a:moveTo>
                  <a:cubicBezTo>
                    <a:pt x="376447" y="1310364"/>
                    <a:pt x="419100" y="1353007"/>
                    <a:pt x="419100" y="1405614"/>
                  </a:cubicBezTo>
                  <a:lnTo>
                    <a:pt x="419100" y="1500864"/>
                  </a:lnTo>
                  <a:cubicBezTo>
                    <a:pt x="419100" y="1553470"/>
                    <a:pt x="376447" y="1596114"/>
                    <a:pt x="323850" y="1596114"/>
                  </a:cubicBezTo>
                  <a:cubicBezTo>
                    <a:pt x="271253" y="1596114"/>
                    <a:pt x="228600" y="1553470"/>
                    <a:pt x="228600" y="1500864"/>
                  </a:cubicBezTo>
                  <a:lnTo>
                    <a:pt x="228600" y="1405614"/>
                  </a:lnTo>
                  <a:cubicBezTo>
                    <a:pt x="228600" y="1353007"/>
                    <a:pt x="271253" y="1310364"/>
                    <a:pt x="323850" y="1310364"/>
                  </a:cubicBezTo>
                  <a:close/>
                  <a:moveTo>
                    <a:pt x="4552950" y="914638"/>
                  </a:moveTo>
                  <a:cubicBezTo>
                    <a:pt x="4605547" y="914638"/>
                    <a:pt x="4648200" y="957281"/>
                    <a:pt x="4648200" y="1009888"/>
                  </a:cubicBezTo>
                  <a:lnTo>
                    <a:pt x="4648200" y="1024613"/>
                  </a:lnTo>
                  <a:cubicBezTo>
                    <a:pt x="4648200" y="1077220"/>
                    <a:pt x="4605547" y="1119863"/>
                    <a:pt x="4552950" y="1119863"/>
                  </a:cubicBezTo>
                  <a:cubicBezTo>
                    <a:pt x="4500353" y="1119863"/>
                    <a:pt x="4457700" y="1077220"/>
                    <a:pt x="4457700" y="1024613"/>
                  </a:cubicBezTo>
                  <a:lnTo>
                    <a:pt x="4457700" y="1009888"/>
                  </a:lnTo>
                  <a:cubicBezTo>
                    <a:pt x="4457700" y="957281"/>
                    <a:pt x="4500353" y="914638"/>
                    <a:pt x="4552950" y="914638"/>
                  </a:cubicBezTo>
                  <a:close/>
                  <a:moveTo>
                    <a:pt x="323850" y="914638"/>
                  </a:moveTo>
                  <a:cubicBezTo>
                    <a:pt x="376447" y="914638"/>
                    <a:pt x="419100" y="957281"/>
                    <a:pt x="419100" y="1009888"/>
                  </a:cubicBezTo>
                  <a:lnTo>
                    <a:pt x="419100" y="1024613"/>
                  </a:lnTo>
                  <a:cubicBezTo>
                    <a:pt x="419100" y="1077220"/>
                    <a:pt x="376447" y="1119863"/>
                    <a:pt x="323850" y="1119863"/>
                  </a:cubicBezTo>
                  <a:cubicBezTo>
                    <a:pt x="271253" y="1119863"/>
                    <a:pt x="228600" y="1077220"/>
                    <a:pt x="228600" y="1024613"/>
                  </a:cubicBezTo>
                  <a:lnTo>
                    <a:pt x="228600" y="1009888"/>
                  </a:lnTo>
                  <a:cubicBezTo>
                    <a:pt x="228600" y="957281"/>
                    <a:pt x="271253" y="914638"/>
                    <a:pt x="323850" y="914638"/>
                  </a:cubicBezTo>
                  <a:close/>
                  <a:moveTo>
                    <a:pt x="1557870" y="811225"/>
                  </a:moveTo>
                  <a:cubicBezTo>
                    <a:pt x="1550365" y="811225"/>
                    <a:pt x="1544259" y="817330"/>
                    <a:pt x="1544259" y="824836"/>
                  </a:cubicBezTo>
                  <a:lnTo>
                    <a:pt x="1544259" y="1208551"/>
                  </a:lnTo>
                  <a:lnTo>
                    <a:pt x="1544259" y="1208560"/>
                  </a:lnTo>
                  <a:lnTo>
                    <a:pt x="1963369" y="1208560"/>
                  </a:lnTo>
                  <a:lnTo>
                    <a:pt x="1963369" y="824836"/>
                  </a:lnTo>
                  <a:cubicBezTo>
                    <a:pt x="1963369" y="817330"/>
                    <a:pt x="1957263" y="811225"/>
                    <a:pt x="1949758" y="811225"/>
                  </a:cubicBezTo>
                  <a:close/>
                  <a:moveTo>
                    <a:pt x="2438400" y="666693"/>
                  </a:moveTo>
                  <a:lnTo>
                    <a:pt x="2736542" y="666693"/>
                  </a:lnTo>
                  <a:cubicBezTo>
                    <a:pt x="2783367" y="666693"/>
                    <a:pt x="2823248" y="700726"/>
                    <a:pt x="2830611" y="746960"/>
                  </a:cubicBezTo>
                  <a:lnTo>
                    <a:pt x="2868253" y="983409"/>
                  </a:lnTo>
                  <a:lnTo>
                    <a:pt x="3162290" y="1105071"/>
                  </a:lnTo>
                  <a:lnTo>
                    <a:pt x="3356000" y="964359"/>
                  </a:lnTo>
                  <a:cubicBezTo>
                    <a:pt x="3393862" y="936831"/>
                    <a:pt x="3446164" y="940927"/>
                    <a:pt x="3479301" y="974045"/>
                  </a:cubicBezTo>
                  <a:lnTo>
                    <a:pt x="3901973" y="1396422"/>
                  </a:lnTo>
                  <a:cubicBezTo>
                    <a:pt x="3935101" y="1429531"/>
                    <a:pt x="3939254" y="1481814"/>
                    <a:pt x="3911746" y="1519723"/>
                  </a:cubicBezTo>
                  <a:lnTo>
                    <a:pt x="3771109" y="1713614"/>
                  </a:lnTo>
                  <a:lnTo>
                    <a:pt x="3892944" y="2007432"/>
                  </a:lnTo>
                  <a:lnTo>
                    <a:pt x="4129516" y="2044913"/>
                  </a:lnTo>
                  <a:cubicBezTo>
                    <a:pt x="4175779" y="2052237"/>
                    <a:pt x="4209850" y="2092119"/>
                    <a:pt x="4209888" y="2138953"/>
                  </a:cubicBezTo>
                  <a:lnTo>
                    <a:pt x="4210136" y="2736494"/>
                  </a:lnTo>
                  <a:cubicBezTo>
                    <a:pt x="4210154" y="2783329"/>
                    <a:pt x="4176112" y="2823239"/>
                    <a:pt x="4129859" y="2830601"/>
                  </a:cubicBezTo>
                  <a:lnTo>
                    <a:pt x="3893420" y="2868244"/>
                  </a:lnTo>
                  <a:lnTo>
                    <a:pt x="3771747" y="3162281"/>
                  </a:lnTo>
                  <a:lnTo>
                    <a:pt x="3912470" y="3355991"/>
                  </a:lnTo>
                  <a:cubicBezTo>
                    <a:pt x="3939988" y="3393872"/>
                    <a:pt x="3935892" y="3446154"/>
                    <a:pt x="3902773" y="3479292"/>
                  </a:cubicBezTo>
                  <a:lnTo>
                    <a:pt x="3480397" y="3901954"/>
                  </a:lnTo>
                  <a:cubicBezTo>
                    <a:pt x="3447297" y="3935092"/>
                    <a:pt x="3395005" y="3939226"/>
                    <a:pt x="3357105" y="3911727"/>
                  </a:cubicBezTo>
                  <a:lnTo>
                    <a:pt x="3163214" y="3771090"/>
                  </a:lnTo>
                  <a:lnTo>
                    <a:pt x="2869387" y="3892925"/>
                  </a:lnTo>
                  <a:lnTo>
                    <a:pt x="2831897" y="4129630"/>
                  </a:lnTo>
                  <a:cubicBezTo>
                    <a:pt x="2824562" y="4175912"/>
                    <a:pt x="2784672" y="4209983"/>
                    <a:pt x="2737818" y="4209983"/>
                  </a:cubicBezTo>
                  <a:lnTo>
                    <a:pt x="2438400" y="4209983"/>
                  </a:lnTo>
                  <a:cubicBezTo>
                    <a:pt x="2385803" y="4209983"/>
                    <a:pt x="2343150" y="4167331"/>
                    <a:pt x="2343150" y="4114733"/>
                  </a:cubicBezTo>
                  <a:cubicBezTo>
                    <a:pt x="2343150" y="4062136"/>
                    <a:pt x="2385803" y="4019483"/>
                    <a:pt x="2438400" y="4019483"/>
                  </a:cubicBezTo>
                  <a:lnTo>
                    <a:pt x="2656465" y="4019483"/>
                  </a:lnTo>
                  <a:lnTo>
                    <a:pt x="2689574" y="3810476"/>
                  </a:lnTo>
                  <a:cubicBezTo>
                    <a:pt x="2694756" y="3777758"/>
                    <a:pt x="2716568" y="3750078"/>
                    <a:pt x="2747172" y="3737391"/>
                  </a:cubicBezTo>
                  <a:lnTo>
                    <a:pt x="3139488" y="3574713"/>
                  </a:lnTo>
                  <a:cubicBezTo>
                    <a:pt x="3170082" y="3562026"/>
                    <a:pt x="3205077" y="3566150"/>
                    <a:pt x="3231889" y="3585601"/>
                  </a:cubicBezTo>
                  <a:lnTo>
                    <a:pt x="3403130" y="3709788"/>
                  </a:lnTo>
                  <a:lnTo>
                    <a:pt x="3710540" y="3402159"/>
                  </a:lnTo>
                  <a:lnTo>
                    <a:pt x="3586277" y="3231109"/>
                  </a:lnTo>
                  <a:cubicBezTo>
                    <a:pt x="3566807" y="3204315"/>
                    <a:pt x="3562664" y="3169320"/>
                    <a:pt x="3575332" y="3138716"/>
                  </a:cubicBezTo>
                  <a:lnTo>
                    <a:pt x="3737772" y="2746153"/>
                  </a:lnTo>
                  <a:cubicBezTo>
                    <a:pt x="3750440" y="2715539"/>
                    <a:pt x="3778091" y="2693708"/>
                    <a:pt x="3810809" y="2688498"/>
                  </a:cubicBezTo>
                  <a:lnTo>
                    <a:pt x="4019597" y="2655256"/>
                  </a:lnTo>
                  <a:lnTo>
                    <a:pt x="4019416" y="2220344"/>
                  </a:lnTo>
                  <a:lnTo>
                    <a:pt x="3810495" y="2187245"/>
                  </a:lnTo>
                  <a:cubicBezTo>
                    <a:pt x="3777767" y="2182063"/>
                    <a:pt x="3750097" y="2160251"/>
                    <a:pt x="3737410" y="2129657"/>
                  </a:cubicBezTo>
                  <a:lnTo>
                    <a:pt x="3574723" y="1737341"/>
                  </a:lnTo>
                  <a:cubicBezTo>
                    <a:pt x="3562036" y="1706737"/>
                    <a:pt x="3566160" y="1671742"/>
                    <a:pt x="3585610" y="1644929"/>
                  </a:cubicBezTo>
                  <a:lnTo>
                    <a:pt x="3709806" y="1473698"/>
                  </a:lnTo>
                  <a:lnTo>
                    <a:pt x="3402177" y="1166279"/>
                  </a:lnTo>
                  <a:lnTo>
                    <a:pt x="3231118" y="1290533"/>
                  </a:lnTo>
                  <a:cubicBezTo>
                    <a:pt x="3204334" y="1310002"/>
                    <a:pt x="3169339" y="1314145"/>
                    <a:pt x="3138725" y="1301486"/>
                  </a:cubicBezTo>
                  <a:lnTo>
                    <a:pt x="2746162" y="1139057"/>
                  </a:lnTo>
                  <a:cubicBezTo>
                    <a:pt x="2715549" y="1126388"/>
                    <a:pt x="2693717" y="1098737"/>
                    <a:pt x="2688507" y="1066019"/>
                  </a:cubicBezTo>
                  <a:lnTo>
                    <a:pt x="2655265" y="857193"/>
                  </a:lnTo>
                  <a:lnTo>
                    <a:pt x="2438400" y="857193"/>
                  </a:lnTo>
                  <a:cubicBezTo>
                    <a:pt x="2385803" y="857193"/>
                    <a:pt x="2343150" y="814549"/>
                    <a:pt x="2343150" y="761943"/>
                  </a:cubicBezTo>
                  <a:cubicBezTo>
                    <a:pt x="2343150" y="709336"/>
                    <a:pt x="2385803" y="666693"/>
                    <a:pt x="2438400" y="666693"/>
                  </a:cubicBezTo>
                  <a:close/>
                  <a:moveTo>
                    <a:pt x="1557861" y="620725"/>
                  </a:moveTo>
                  <a:lnTo>
                    <a:pt x="1949748" y="620725"/>
                  </a:lnTo>
                  <a:cubicBezTo>
                    <a:pt x="2062295" y="620725"/>
                    <a:pt x="2153859" y="712289"/>
                    <a:pt x="2153850" y="824836"/>
                  </a:cubicBezTo>
                  <a:lnTo>
                    <a:pt x="2153850" y="3418056"/>
                  </a:lnTo>
                  <a:cubicBezTo>
                    <a:pt x="2153850" y="3431200"/>
                    <a:pt x="2151135" y="3444192"/>
                    <a:pt x="2145858" y="3456232"/>
                  </a:cubicBezTo>
                  <a:lnTo>
                    <a:pt x="1841058" y="4152919"/>
                  </a:lnTo>
                  <a:cubicBezTo>
                    <a:pt x="1825894" y="4187590"/>
                    <a:pt x="1791643" y="4209992"/>
                    <a:pt x="1753800" y="4209992"/>
                  </a:cubicBezTo>
                  <a:cubicBezTo>
                    <a:pt x="1715957" y="4209992"/>
                    <a:pt x="1681705" y="4187599"/>
                    <a:pt x="1666541" y="4152919"/>
                  </a:cubicBezTo>
                  <a:lnTo>
                    <a:pt x="1361741" y="3456232"/>
                  </a:lnTo>
                  <a:cubicBezTo>
                    <a:pt x="1356464" y="3444192"/>
                    <a:pt x="1353750" y="3431200"/>
                    <a:pt x="1353750" y="3418056"/>
                  </a:cubicBezTo>
                  <a:lnTo>
                    <a:pt x="1353750" y="2514600"/>
                  </a:lnTo>
                  <a:cubicBezTo>
                    <a:pt x="1353750" y="2462003"/>
                    <a:pt x="1396403" y="2419350"/>
                    <a:pt x="1449000" y="2419350"/>
                  </a:cubicBezTo>
                  <a:cubicBezTo>
                    <a:pt x="1501597" y="2419350"/>
                    <a:pt x="1544250" y="2462003"/>
                    <a:pt x="1544250" y="2514600"/>
                  </a:cubicBezTo>
                  <a:lnTo>
                    <a:pt x="1544250" y="3322806"/>
                  </a:lnTo>
                  <a:lnTo>
                    <a:pt x="1963350" y="3322806"/>
                  </a:lnTo>
                  <a:lnTo>
                    <a:pt x="1963350" y="1399060"/>
                  </a:lnTo>
                  <a:lnTo>
                    <a:pt x="1544250" y="1399060"/>
                  </a:lnTo>
                  <a:lnTo>
                    <a:pt x="1544250" y="1812931"/>
                  </a:lnTo>
                  <a:cubicBezTo>
                    <a:pt x="1544250" y="1865537"/>
                    <a:pt x="1501597" y="1908181"/>
                    <a:pt x="1449000" y="1908181"/>
                  </a:cubicBezTo>
                  <a:cubicBezTo>
                    <a:pt x="1396403" y="1908181"/>
                    <a:pt x="1353750" y="1865537"/>
                    <a:pt x="1353750" y="1812931"/>
                  </a:cubicBezTo>
                  <a:lnTo>
                    <a:pt x="1353750" y="824836"/>
                  </a:lnTo>
                  <a:cubicBezTo>
                    <a:pt x="1353750" y="712289"/>
                    <a:pt x="1445323" y="620725"/>
                    <a:pt x="1557861" y="620725"/>
                  </a:cubicBezTo>
                  <a:close/>
                  <a:moveTo>
                    <a:pt x="3859797" y="236201"/>
                  </a:moveTo>
                  <a:lnTo>
                    <a:pt x="3874513" y="236201"/>
                  </a:lnTo>
                  <a:cubicBezTo>
                    <a:pt x="3927110" y="236201"/>
                    <a:pt x="3969763" y="278844"/>
                    <a:pt x="3969763" y="331451"/>
                  </a:cubicBezTo>
                  <a:cubicBezTo>
                    <a:pt x="3969763" y="384057"/>
                    <a:pt x="3927110" y="426701"/>
                    <a:pt x="3874513" y="426701"/>
                  </a:cubicBezTo>
                  <a:lnTo>
                    <a:pt x="3859797" y="426701"/>
                  </a:lnTo>
                  <a:cubicBezTo>
                    <a:pt x="3807190" y="426701"/>
                    <a:pt x="3764547" y="384057"/>
                    <a:pt x="3764547" y="331451"/>
                  </a:cubicBezTo>
                  <a:cubicBezTo>
                    <a:pt x="3764547" y="278844"/>
                    <a:pt x="3807200" y="236201"/>
                    <a:pt x="3859797" y="236201"/>
                  </a:cubicBezTo>
                  <a:close/>
                  <a:moveTo>
                    <a:pt x="3383547" y="236201"/>
                  </a:moveTo>
                  <a:lnTo>
                    <a:pt x="3478797" y="236201"/>
                  </a:lnTo>
                  <a:cubicBezTo>
                    <a:pt x="3531394" y="236201"/>
                    <a:pt x="3574047" y="278844"/>
                    <a:pt x="3574047" y="331451"/>
                  </a:cubicBezTo>
                  <a:cubicBezTo>
                    <a:pt x="3574047" y="384057"/>
                    <a:pt x="3531394" y="426701"/>
                    <a:pt x="3478797" y="426701"/>
                  </a:cubicBezTo>
                  <a:lnTo>
                    <a:pt x="3383547" y="426701"/>
                  </a:lnTo>
                  <a:cubicBezTo>
                    <a:pt x="3330940" y="426701"/>
                    <a:pt x="3288297" y="384057"/>
                    <a:pt x="3288297" y="331451"/>
                  </a:cubicBezTo>
                  <a:cubicBezTo>
                    <a:pt x="3288297" y="278844"/>
                    <a:pt x="3330950" y="236201"/>
                    <a:pt x="3383547" y="236201"/>
                  </a:cubicBezTo>
                  <a:close/>
                  <a:moveTo>
                    <a:pt x="2907297" y="236201"/>
                  </a:moveTo>
                  <a:lnTo>
                    <a:pt x="3002547" y="236201"/>
                  </a:lnTo>
                  <a:cubicBezTo>
                    <a:pt x="3055144" y="236201"/>
                    <a:pt x="3097797" y="278844"/>
                    <a:pt x="3097797" y="331451"/>
                  </a:cubicBezTo>
                  <a:cubicBezTo>
                    <a:pt x="3097797" y="384057"/>
                    <a:pt x="3055144" y="426701"/>
                    <a:pt x="3002547" y="426701"/>
                  </a:cubicBezTo>
                  <a:lnTo>
                    <a:pt x="2907297" y="426701"/>
                  </a:lnTo>
                  <a:cubicBezTo>
                    <a:pt x="2854690" y="426701"/>
                    <a:pt x="2812047" y="384057"/>
                    <a:pt x="2812047" y="331451"/>
                  </a:cubicBezTo>
                  <a:cubicBezTo>
                    <a:pt x="2812047" y="278844"/>
                    <a:pt x="2854700" y="236201"/>
                    <a:pt x="2907297" y="236201"/>
                  </a:cubicBezTo>
                  <a:close/>
                  <a:moveTo>
                    <a:pt x="2431047" y="236201"/>
                  </a:moveTo>
                  <a:lnTo>
                    <a:pt x="2526297" y="236201"/>
                  </a:lnTo>
                  <a:cubicBezTo>
                    <a:pt x="2578894" y="236201"/>
                    <a:pt x="2621547" y="278844"/>
                    <a:pt x="2621547" y="331451"/>
                  </a:cubicBezTo>
                  <a:cubicBezTo>
                    <a:pt x="2621547" y="384057"/>
                    <a:pt x="2578894" y="426701"/>
                    <a:pt x="2526297" y="426701"/>
                  </a:cubicBezTo>
                  <a:lnTo>
                    <a:pt x="2431047" y="426701"/>
                  </a:lnTo>
                  <a:cubicBezTo>
                    <a:pt x="2378440" y="426701"/>
                    <a:pt x="2335797" y="384057"/>
                    <a:pt x="2335797" y="331451"/>
                  </a:cubicBezTo>
                  <a:cubicBezTo>
                    <a:pt x="2335797" y="278844"/>
                    <a:pt x="2378450" y="236201"/>
                    <a:pt x="2431047" y="236201"/>
                  </a:cubicBezTo>
                  <a:close/>
                  <a:moveTo>
                    <a:pt x="1954797" y="236201"/>
                  </a:moveTo>
                  <a:lnTo>
                    <a:pt x="2050047" y="236201"/>
                  </a:lnTo>
                  <a:cubicBezTo>
                    <a:pt x="2102644" y="236201"/>
                    <a:pt x="2145297" y="278844"/>
                    <a:pt x="2145297" y="331451"/>
                  </a:cubicBezTo>
                  <a:cubicBezTo>
                    <a:pt x="2145297" y="384057"/>
                    <a:pt x="2102644" y="426701"/>
                    <a:pt x="2050047" y="426701"/>
                  </a:cubicBezTo>
                  <a:lnTo>
                    <a:pt x="1954797" y="426701"/>
                  </a:lnTo>
                  <a:cubicBezTo>
                    <a:pt x="1902190" y="426701"/>
                    <a:pt x="1859547" y="384057"/>
                    <a:pt x="1859547" y="331451"/>
                  </a:cubicBezTo>
                  <a:cubicBezTo>
                    <a:pt x="1859547" y="278844"/>
                    <a:pt x="1902200" y="236201"/>
                    <a:pt x="1954797" y="236201"/>
                  </a:cubicBezTo>
                  <a:close/>
                  <a:moveTo>
                    <a:pt x="1478547" y="236201"/>
                  </a:moveTo>
                  <a:lnTo>
                    <a:pt x="1573797" y="236201"/>
                  </a:lnTo>
                  <a:cubicBezTo>
                    <a:pt x="1626394" y="236201"/>
                    <a:pt x="1669047" y="278844"/>
                    <a:pt x="1669047" y="331451"/>
                  </a:cubicBezTo>
                  <a:cubicBezTo>
                    <a:pt x="1669047" y="384057"/>
                    <a:pt x="1626394" y="426701"/>
                    <a:pt x="1573797" y="426701"/>
                  </a:cubicBezTo>
                  <a:lnTo>
                    <a:pt x="1478547" y="426701"/>
                  </a:lnTo>
                  <a:cubicBezTo>
                    <a:pt x="1425940" y="426701"/>
                    <a:pt x="1383297" y="384057"/>
                    <a:pt x="1383297" y="331451"/>
                  </a:cubicBezTo>
                  <a:cubicBezTo>
                    <a:pt x="1383297" y="278844"/>
                    <a:pt x="1425950" y="236201"/>
                    <a:pt x="1478547" y="236201"/>
                  </a:cubicBezTo>
                  <a:close/>
                  <a:moveTo>
                    <a:pt x="1002297" y="236201"/>
                  </a:moveTo>
                  <a:lnTo>
                    <a:pt x="1097547" y="236201"/>
                  </a:lnTo>
                  <a:cubicBezTo>
                    <a:pt x="1150144" y="236201"/>
                    <a:pt x="1192797" y="278844"/>
                    <a:pt x="1192797" y="331451"/>
                  </a:cubicBezTo>
                  <a:cubicBezTo>
                    <a:pt x="1192797" y="384057"/>
                    <a:pt x="1150144" y="426701"/>
                    <a:pt x="1097547" y="426701"/>
                  </a:cubicBezTo>
                  <a:lnTo>
                    <a:pt x="1002297" y="426701"/>
                  </a:lnTo>
                  <a:cubicBezTo>
                    <a:pt x="949700" y="426701"/>
                    <a:pt x="907047" y="384057"/>
                    <a:pt x="907047" y="331451"/>
                  </a:cubicBezTo>
                  <a:cubicBezTo>
                    <a:pt x="907047" y="278844"/>
                    <a:pt x="949700" y="236201"/>
                    <a:pt x="1002297" y="236201"/>
                  </a:cubicBezTo>
                  <a:close/>
                  <a:moveTo>
                    <a:pt x="4419600" y="190500"/>
                  </a:moveTo>
                  <a:lnTo>
                    <a:pt x="4419600" y="457200"/>
                  </a:lnTo>
                  <a:lnTo>
                    <a:pt x="4686300" y="457200"/>
                  </a:lnTo>
                  <a:lnTo>
                    <a:pt x="4686300" y="190500"/>
                  </a:lnTo>
                  <a:close/>
                  <a:moveTo>
                    <a:pt x="190500" y="190500"/>
                  </a:moveTo>
                  <a:lnTo>
                    <a:pt x="190500" y="457200"/>
                  </a:lnTo>
                  <a:lnTo>
                    <a:pt x="457200" y="457200"/>
                  </a:lnTo>
                  <a:lnTo>
                    <a:pt x="457200" y="190500"/>
                  </a:lnTo>
                  <a:close/>
                  <a:moveTo>
                    <a:pt x="4324350" y="0"/>
                  </a:moveTo>
                  <a:lnTo>
                    <a:pt x="4781550" y="0"/>
                  </a:lnTo>
                  <a:cubicBezTo>
                    <a:pt x="4834147" y="0"/>
                    <a:pt x="4876800" y="42643"/>
                    <a:pt x="4876800" y="95250"/>
                  </a:cubicBezTo>
                  <a:lnTo>
                    <a:pt x="4876800" y="552450"/>
                  </a:lnTo>
                  <a:cubicBezTo>
                    <a:pt x="4876800" y="605056"/>
                    <a:pt x="4834147" y="647700"/>
                    <a:pt x="4781550" y="647700"/>
                  </a:cubicBezTo>
                  <a:lnTo>
                    <a:pt x="4324350" y="647700"/>
                  </a:lnTo>
                  <a:cubicBezTo>
                    <a:pt x="4271753" y="647700"/>
                    <a:pt x="4229100" y="605056"/>
                    <a:pt x="4229100" y="552450"/>
                  </a:cubicBezTo>
                  <a:lnTo>
                    <a:pt x="4229100" y="95250"/>
                  </a:lnTo>
                  <a:cubicBezTo>
                    <a:pt x="4229100" y="42643"/>
                    <a:pt x="4271753" y="0"/>
                    <a:pt x="4324350" y="0"/>
                  </a:cubicBezTo>
                  <a:close/>
                  <a:moveTo>
                    <a:pt x="95250" y="0"/>
                  </a:moveTo>
                  <a:lnTo>
                    <a:pt x="552450" y="0"/>
                  </a:lnTo>
                  <a:cubicBezTo>
                    <a:pt x="605047" y="0"/>
                    <a:pt x="647700" y="42643"/>
                    <a:pt x="647700" y="95250"/>
                  </a:cubicBezTo>
                  <a:lnTo>
                    <a:pt x="647700" y="552450"/>
                  </a:lnTo>
                  <a:cubicBezTo>
                    <a:pt x="647700" y="605056"/>
                    <a:pt x="605047" y="647700"/>
                    <a:pt x="552450" y="647700"/>
                  </a:cubicBezTo>
                  <a:lnTo>
                    <a:pt x="95250" y="647700"/>
                  </a:lnTo>
                  <a:cubicBezTo>
                    <a:pt x="42653" y="647700"/>
                    <a:pt x="0" y="605056"/>
                    <a:pt x="0" y="552450"/>
                  </a:cubicBezTo>
                  <a:lnTo>
                    <a:pt x="0" y="95250"/>
                  </a:lnTo>
                  <a:cubicBezTo>
                    <a:pt x="0" y="42643"/>
                    <a:pt x="42653" y="0"/>
                    <a:pt x="95250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 dirty="0"/>
            </a:p>
          </p:txBody>
        </p:sp>
      </p:grpSp>
      <p:grpSp>
        <p:nvGrpSpPr>
          <p:cNvPr id="96" name="Group 95">
            <a:extLst>
              <a:ext uri="{FF2B5EF4-FFF2-40B4-BE49-F238E27FC236}">
                <a16:creationId xmlns:a16="http://schemas.microsoft.com/office/drawing/2014/main" id="{F3179270-C602-A331-02A5-4313BD83C46A}"/>
              </a:ext>
            </a:extLst>
          </p:cNvPr>
          <p:cNvGrpSpPr/>
          <p:nvPr/>
        </p:nvGrpSpPr>
        <p:grpSpPr>
          <a:xfrm>
            <a:off x="1936163" y="3941489"/>
            <a:ext cx="4656882" cy="1530804"/>
            <a:chOff x="6371277" y="2036441"/>
            <a:chExt cx="2328441" cy="765402"/>
          </a:xfrm>
        </p:grpSpPr>
        <p:grpSp>
          <p:nvGrpSpPr>
            <p:cNvPr id="97" name="Group 96">
              <a:extLst>
                <a:ext uri="{FF2B5EF4-FFF2-40B4-BE49-F238E27FC236}">
                  <a16:creationId xmlns:a16="http://schemas.microsoft.com/office/drawing/2014/main" id="{4D511C70-8B54-33FA-4A2A-DFE516F0898D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371277" y="2237591"/>
              <a:ext cx="468001" cy="468000"/>
              <a:chOff x="5659835" y="3635563"/>
              <a:chExt cx="844932" cy="844931"/>
            </a:xfrm>
          </p:grpSpPr>
          <p:sp>
            <p:nvSpPr>
              <p:cNvPr id="100" name="Oval 99">
                <a:extLst>
                  <a:ext uri="{FF2B5EF4-FFF2-40B4-BE49-F238E27FC236}">
                    <a16:creationId xmlns:a16="http://schemas.microsoft.com/office/drawing/2014/main" id="{412A50E6-77B7-DC01-12CE-DDE232142DDE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101" name="Oval 100">
                <a:extLst>
                  <a:ext uri="{FF2B5EF4-FFF2-40B4-BE49-F238E27FC236}">
                    <a16:creationId xmlns:a16="http://schemas.microsoft.com/office/drawing/2014/main" id="{DFDA5BA8-4137-D972-1439-FF9249840AAC}"/>
                  </a:ext>
                </a:extLst>
              </p:cNvPr>
              <p:cNvSpPr/>
              <p:nvPr/>
            </p:nvSpPr>
            <p:spPr>
              <a:xfrm>
                <a:off x="5728071" y="370559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D30D1B88-1D91-A39C-F8AF-9A6BBBCE4F6B}"/>
                </a:ext>
              </a:extLst>
            </p:cNvPr>
            <p:cNvSpPr/>
            <p:nvPr/>
          </p:nvSpPr>
          <p:spPr>
            <a:xfrm>
              <a:off x="6890135" y="2036441"/>
              <a:ext cx="1809583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99" name="Freeform: Shape 30">
              <a:extLst>
                <a:ext uri="{FF2B5EF4-FFF2-40B4-BE49-F238E27FC236}">
                  <a16:creationId xmlns:a16="http://schemas.microsoft.com/office/drawing/2014/main" id="{7FA4B4CA-8F74-57B2-2661-20FD3117941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15045" y="2359455"/>
              <a:ext cx="182868" cy="216000"/>
            </a:xfrm>
            <a:custGeom>
              <a:avLst/>
              <a:gdLst>
                <a:gd name="connsiteX0" fmla="*/ 3591916 w 3998519"/>
                <a:gd name="connsiteY0" fmla="*/ 630326 h 4722952"/>
                <a:gd name="connsiteX1" fmla="*/ 3998366 w 3998519"/>
                <a:gd name="connsiteY1" fmla="*/ 1751837 h 4722952"/>
                <a:gd name="connsiteX2" fmla="*/ 3998519 w 3998519"/>
                <a:gd name="connsiteY2" fmla="*/ 2029815 h 4722952"/>
                <a:gd name="connsiteX3" fmla="*/ 3161462 w 3998519"/>
                <a:gd name="connsiteY3" fmla="*/ 3661105 h 4722952"/>
                <a:gd name="connsiteX4" fmla="*/ 3161462 w 3998519"/>
                <a:gd name="connsiteY4" fmla="*/ 4722952 h 4722952"/>
                <a:gd name="connsiteX5" fmla="*/ 3009062 w 3998519"/>
                <a:gd name="connsiteY5" fmla="*/ 4722952 h 4722952"/>
                <a:gd name="connsiteX6" fmla="*/ 3009062 w 3998519"/>
                <a:gd name="connsiteY6" fmla="*/ 3581476 h 4722952"/>
                <a:gd name="connsiteX7" fmla="*/ 3042056 w 3998519"/>
                <a:gd name="connsiteY7" fmla="*/ 3558768 h 4722952"/>
                <a:gd name="connsiteX8" fmla="*/ 3846119 w 3998519"/>
                <a:gd name="connsiteY8" fmla="*/ 2029967 h 4722952"/>
                <a:gd name="connsiteX9" fmla="*/ 3845966 w 3998519"/>
                <a:gd name="connsiteY9" fmla="*/ 1827809 h 4722952"/>
                <a:gd name="connsiteX10" fmla="*/ 3613937 w 3998519"/>
                <a:gd name="connsiteY10" fmla="*/ 1827428 h 4722952"/>
                <a:gd name="connsiteX11" fmla="*/ 2407158 w 3998519"/>
                <a:gd name="connsiteY11" fmla="*/ 3112465 h 4722952"/>
                <a:gd name="connsiteX12" fmla="*/ 2389479 w 3998519"/>
                <a:gd name="connsiteY12" fmla="*/ 2961132 h 4722952"/>
                <a:gd name="connsiteX13" fmla="*/ 3465119 w 3998519"/>
                <a:gd name="connsiteY13" fmla="*/ 1751152 h 4722952"/>
                <a:gd name="connsiteX14" fmla="*/ 3393033 w 3998519"/>
                <a:gd name="connsiteY14" fmla="*/ 1339062 h 4722952"/>
                <a:gd name="connsiteX15" fmla="*/ 3118028 w 3998519"/>
                <a:gd name="connsiteY15" fmla="*/ 1476527 h 4722952"/>
                <a:gd name="connsiteX16" fmla="*/ 3160319 w 3998519"/>
                <a:gd name="connsiteY16" fmla="*/ 1751152 h 4722952"/>
                <a:gd name="connsiteX17" fmla="*/ 2999079 w 3998519"/>
                <a:gd name="connsiteY17" fmla="*/ 2269235 h 4722952"/>
                <a:gd name="connsiteX18" fmla="*/ 2873654 w 3998519"/>
                <a:gd name="connsiteY18" fmla="*/ 2182748 h 4722952"/>
                <a:gd name="connsiteX19" fmla="*/ 2951150 w 3998519"/>
                <a:gd name="connsiteY19" fmla="*/ 2039111 h 4722952"/>
                <a:gd name="connsiteX20" fmla="*/ 2668219 w 3998519"/>
                <a:gd name="connsiteY20" fmla="*/ 1925954 h 4722952"/>
                <a:gd name="connsiteX21" fmla="*/ 2245919 w 3998519"/>
                <a:gd name="connsiteY21" fmla="*/ 2208352 h 4722952"/>
                <a:gd name="connsiteX22" fmla="*/ 1827276 w 3998519"/>
                <a:gd name="connsiteY22" fmla="*/ 1934184 h 4722952"/>
                <a:gd name="connsiteX23" fmla="*/ 1966874 w 3998519"/>
                <a:gd name="connsiteY23" fmla="*/ 1872995 h 4722952"/>
                <a:gd name="connsiteX24" fmla="*/ 2245919 w 3998519"/>
                <a:gd name="connsiteY24" fmla="*/ 2055952 h 4722952"/>
                <a:gd name="connsiteX25" fmla="*/ 2550719 w 3998519"/>
                <a:gd name="connsiteY25" fmla="*/ 1751152 h 4722952"/>
                <a:gd name="connsiteX26" fmla="*/ 2245919 w 3998519"/>
                <a:gd name="connsiteY26" fmla="*/ 1446352 h 4722952"/>
                <a:gd name="connsiteX27" fmla="*/ 1966874 w 3998519"/>
                <a:gd name="connsiteY27" fmla="*/ 1629384 h 4722952"/>
                <a:gd name="connsiteX28" fmla="*/ 1827276 w 3998519"/>
                <a:gd name="connsiteY28" fmla="*/ 1568195 h 4722952"/>
                <a:gd name="connsiteX29" fmla="*/ 2245919 w 3998519"/>
                <a:gd name="connsiteY29" fmla="*/ 1293952 h 4722952"/>
                <a:gd name="connsiteX30" fmla="*/ 2703119 w 3998519"/>
                <a:gd name="connsiteY30" fmla="*/ 1751152 h 4722952"/>
                <a:gd name="connsiteX31" fmla="*/ 2701899 w 3998519"/>
                <a:gd name="connsiteY31" fmla="*/ 1775231 h 4722952"/>
                <a:gd name="connsiteX32" fmla="*/ 2994279 w 3998519"/>
                <a:gd name="connsiteY32" fmla="*/ 1892198 h 4722952"/>
                <a:gd name="connsiteX33" fmla="*/ 3007919 w 3998519"/>
                <a:gd name="connsiteY33" fmla="*/ 1751152 h 4722952"/>
                <a:gd name="connsiteX34" fmla="*/ 2245919 w 3998519"/>
                <a:gd name="connsiteY34" fmla="*/ 989152 h 4722952"/>
                <a:gd name="connsiteX35" fmla="*/ 1814322 w 3998519"/>
                <a:gd name="connsiteY35" fmla="*/ 1123416 h 4722952"/>
                <a:gd name="connsiteX36" fmla="*/ 1727835 w 3998519"/>
                <a:gd name="connsiteY36" fmla="*/ 997991 h 4722952"/>
                <a:gd name="connsiteX37" fmla="*/ 2245919 w 3998519"/>
                <a:gd name="connsiteY37" fmla="*/ 836752 h 4722952"/>
                <a:gd name="connsiteX38" fmla="*/ 3059354 w 3998519"/>
                <a:gd name="connsiteY38" fmla="*/ 1335404 h 4722952"/>
                <a:gd name="connsiteX39" fmla="*/ 3331692 w 3998519"/>
                <a:gd name="connsiteY39" fmla="*/ 1199235 h 4722952"/>
                <a:gd name="connsiteX40" fmla="*/ 3202762 w 3998519"/>
                <a:gd name="connsiteY40" fmla="*/ 997153 h 4722952"/>
                <a:gd name="connsiteX41" fmla="*/ 3322396 w 3998519"/>
                <a:gd name="connsiteY41" fmla="*/ 902817 h 4722952"/>
                <a:gd name="connsiteX42" fmla="*/ 3614394 w 3998519"/>
                <a:gd name="connsiteY42" fmla="*/ 1675104 h 4722952"/>
                <a:gd name="connsiteX43" fmla="*/ 3842614 w 3998519"/>
                <a:gd name="connsiteY43" fmla="*/ 1675485 h 4722952"/>
                <a:gd name="connsiteX44" fmla="*/ 3474949 w 3998519"/>
                <a:gd name="connsiteY44" fmla="*/ 727938 h 4722952"/>
                <a:gd name="connsiteX45" fmla="*/ 2247214 w 3998519"/>
                <a:gd name="connsiteY45" fmla="*/ 0 h 4722952"/>
                <a:gd name="connsiteX46" fmla="*/ 2269388 w 3998519"/>
                <a:gd name="connsiteY46" fmla="*/ 152 h 4722952"/>
                <a:gd name="connsiteX47" fmla="*/ 3366668 w 3998519"/>
                <a:gd name="connsiteY47" fmla="*/ 405003 h 4722952"/>
                <a:gd name="connsiteX48" fmla="*/ 3269209 w 3998519"/>
                <a:gd name="connsiteY48" fmla="*/ 522122 h 4722952"/>
                <a:gd name="connsiteX49" fmla="*/ 2322119 w 3998519"/>
                <a:gd name="connsiteY49" fmla="*/ 155600 h 4722952"/>
                <a:gd name="connsiteX50" fmla="*/ 2322119 w 3998519"/>
                <a:gd name="connsiteY50" fmla="*/ 382676 h 4722952"/>
                <a:gd name="connsiteX51" fmla="*/ 3094253 w 3998519"/>
                <a:gd name="connsiteY51" fmla="*/ 674675 h 4722952"/>
                <a:gd name="connsiteX52" fmla="*/ 2999918 w 3998519"/>
                <a:gd name="connsiteY52" fmla="*/ 794309 h 4722952"/>
                <a:gd name="connsiteX53" fmla="*/ 2245919 w 3998519"/>
                <a:gd name="connsiteY53" fmla="*/ 531952 h 4722952"/>
                <a:gd name="connsiteX54" fmla="*/ 1026719 w 3998519"/>
                <a:gd name="connsiteY54" fmla="*/ 1751152 h 4722952"/>
                <a:gd name="connsiteX55" fmla="*/ 1723720 w 3998519"/>
                <a:gd name="connsiteY55" fmla="*/ 2851328 h 4722952"/>
                <a:gd name="connsiteX56" fmla="*/ 1837106 w 3998519"/>
                <a:gd name="connsiteY56" fmla="*/ 2567940 h 4722952"/>
                <a:gd name="connsiteX57" fmla="*/ 1331519 w 3998519"/>
                <a:gd name="connsiteY57" fmla="*/ 1751152 h 4722952"/>
                <a:gd name="connsiteX58" fmla="*/ 1492758 w 3998519"/>
                <a:gd name="connsiteY58" fmla="*/ 1232992 h 4722952"/>
                <a:gd name="connsiteX59" fmla="*/ 1618259 w 3998519"/>
                <a:gd name="connsiteY59" fmla="*/ 1319479 h 4722952"/>
                <a:gd name="connsiteX60" fmla="*/ 1483919 w 3998519"/>
                <a:gd name="connsiteY60" fmla="*/ 1751152 h 4722952"/>
                <a:gd name="connsiteX61" fmla="*/ 2245919 w 3998519"/>
                <a:gd name="connsiteY61" fmla="*/ 2513152 h 4722952"/>
                <a:gd name="connsiteX62" fmla="*/ 2677516 w 3998519"/>
                <a:gd name="connsiteY62" fmla="*/ 2378888 h 4722952"/>
                <a:gd name="connsiteX63" fmla="*/ 2764002 w 3998519"/>
                <a:gd name="connsiteY63" fmla="*/ 2504313 h 4722952"/>
                <a:gd name="connsiteX64" fmla="*/ 2245919 w 3998519"/>
                <a:gd name="connsiteY64" fmla="*/ 2665552 h 4722952"/>
                <a:gd name="connsiteX65" fmla="*/ 1978228 w 3998519"/>
                <a:gd name="connsiteY65" fmla="*/ 2625471 h 4722952"/>
                <a:gd name="connsiteX66" fmla="*/ 1865071 w 3998519"/>
                <a:gd name="connsiteY66" fmla="*/ 2908401 h 4722952"/>
                <a:gd name="connsiteX67" fmla="*/ 2102358 w 3998519"/>
                <a:gd name="connsiteY67" fmla="*/ 2961132 h 4722952"/>
                <a:gd name="connsiteX68" fmla="*/ 2084679 w 3998519"/>
                <a:gd name="connsiteY68" fmla="*/ 3112465 h 4722952"/>
                <a:gd name="connsiteX69" fmla="*/ 874319 w 3998519"/>
                <a:gd name="connsiteY69" fmla="*/ 1751152 h 4722952"/>
                <a:gd name="connsiteX70" fmla="*/ 2169719 w 3998519"/>
                <a:gd name="connsiteY70" fmla="*/ 383438 h 4722952"/>
                <a:gd name="connsiteX71" fmla="*/ 2169719 w 3998519"/>
                <a:gd name="connsiteY71" fmla="*/ 155829 h 4722952"/>
                <a:gd name="connsiteX72" fmla="*/ 680390 w 3998519"/>
                <a:gd name="connsiteY72" fmla="*/ 1433627 h 4722952"/>
                <a:gd name="connsiteX73" fmla="*/ 669874 w 3998519"/>
                <a:gd name="connsiteY73" fmla="*/ 2020748 h 4722952"/>
                <a:gd name="connsiteX74" fmla="*/ 674370 w 3998519"/>
                <a:gd name="connsiteY74" fmla="*/ 2047265 h 4722952"/>
                <a:gd name="connsiteX75" fmla="*/ 227000 w 3998519"/>
                <a:gd name="connsiteY75" fmla="*/ 2847365 h 4722952"/>
                <a:gd name="connsiteX76" fmla="*/ 721842 w 3998519"/>
                <a:gd name="connsiteY76" fmla="*/ 2989097 h 4722952"/>
                <a:gd name="connsiteX77" fmla="*/ 723062 w 3998519"/>
                <a:gd name="connsiteY77" fmla="*/ 3884752 h 4722952"/>
                <a:gd name="connsiteX78" fmla="*/ 1485138 w 3998519"/>
                <a:gd name="connsiteY78" fmla="*/ 3884752 h 4722952"/>
                <a:gd name="connsiteX79" fmla="*/ 1485138 w 3998519"/>
                <a:gd name="connsiteY79" fmla="*/ 4722952 h 4722952"/>
                <a:gd name="connsiteX80" fmla="*/ 1332738 w 3998519"/>
                <a:gd name="connsiteY80" fmla="*/ 4722952 h 4722952"/>
                <a:gd name="connsiteX81" fmla="*/ 1332738 w 3998519"/>
                <a:gd name="connsiteY81" fmla="*/ 4037152 h 4722952"/>
                <a:gd name="connsiteX82" fmla="*/ 570814 w 3998519"/>
                <a:gd name="connsiteY82" fmla="*/ 4037152 h 4722952"/>
                <a:gd name="connsiteX83" fmla="*/ 569595 w 3998519"/>
                <a:gd name="connsiteY83" fmla="*/ 3104007 h 4722952"/>
                <a:gd name="connsiteX84" fmla="*/ 0 w 3998519"/>
                <a:gd name="connsiteY84" fmla="*/ 2940939 h 4722952"/>
                <a:gd name="connsiteX85" fmla="*/ 515264 w 3998519"/>
                <a:gd name="connsiteY85" fmla="*/ 2019452 h 4722952"/>
                <a:gd name="connsiteX86" fmla="*/ 531266 w 3998519"/>
                <a:gd name="connsiteY86" fmla="*/ 1401927 h 4722952"/>
                <a:gd name="connsiteX87" fmla="*/ 2247214 w 3998519"/>
                <a:gd name="connsiteY87" fmla="*/ 0 h 47229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3998519" h="4722952">
                  <a:moveTo>
                    <a:pt x="3591916" y="630326"/>
                  </a:moveTo>
                  <a:cubicBezTo>
                    <a:pt x="3854043" y="944422"/>
                    <a:pt x="3998366" y="1342796"/>
                    <a:pt x="3998366" y="1751837"/>
                  </a:cubicBezTo>
                  <a:lnTo>
                    <a:pt x="3998519" y="2029815"/>
                  </a:lnTo>
                  <a:cubicBezTo>
                    <a:pt x="3998976" y="2677058"/>
                    <a:pt x="3686861" y="3283762"/>
                    <a:pt x="3161462" y="3661105"/>
                  </a:cubicBezTo>
                  <a:lnTo>
                    <a:pt x="3161462" y="4722952"/>
                  </a:lnTo>
                  <a:lnTo>
                    <a:pt x="3009062" y="4722952"/>
                  </a:lnTo>
                  <a:lnTo>
                    <a:pt x="3009062" y="3581476"/>
                  </a:lnTo>
                  <a:lnTo>
                    <a:pt x="3042056" y="3558768"/>
                  </a:lnTo>
                  <a:cubicBezTo>
                    <a:pt x="3545967" y="3211906"/>
                    <a:pt x="3846576" y="2640405"/>
                    <a:pt x="3846119" y="2029967"/>
                  </a:cubicBezTo>
                  <a:lnTo>
                    <a:pt x="3845966" y="1827809"/>
                  </a:lnTo>
                  <a:lnTo>
                    <a:pt x="3613937" y="1827428"/>
                  </a:lnTo>
                  <a:cubicBezTo>
                    <a:pt x="3577361" y="2488539"/>
                    <a:pt x="3071698" y="3034512"/>
                    <a:pt x="2407158" y="3112465"/>
                  </a:cubicBezTo>
                  <a:lnTo>
                    <a:pt x="2389479" y="2961132"/>
                  </a:lnTo>
                  <a:cubicBezTo>
                    <a:pt x="3002737" y="2889199"/>
                    <a:pt x="3465119" y="2368905"/>
                    <a:pt x="3465119" y="1751152"/>
                  </a:cubicBezTo>
                  <a:cubicBezTo>
                    <a:pt x="3465119" y="1608429"/>
                    <a:pt x="3440277" y="1469821"/>
                    <a:pt x="3393033" y="1339062"/>
                  </a:cubicBezTo>
                  <a:lnTo>
                    <a:pt x="3118028" y="1476527"/>
                  </a:lnTo>
                  <a:cubicBezTo>
                    <a:pt x="3145383" y="1563242"/>
                    <a:pt x="3160319" y="1655444"/>
                    <a:pt x="3160319" y="1751152"/>
                  </a:cubicBezTo>
                  <a:cubicBezTo>
                    <a:pt x="3160319" y="1936927"/>
                    <a:pt x="3104616" y="2116150"/>
                    <a:pt x="2999079" y="2269235"/>
                  </a:cubicBezTo>
                  <a:lnTo>
                    <a:pt x="2873654" y="2182748"/>
                  </a:lnTo>
                  <a:cubicBezTo>
                    <a:pt x="2904896" y="2137409"/>
                    <a:pt x="2930576" y="2089251"/>
                    <a:pt x="2951150" y="2039111"/>
                  </a:cubicBezTo>
                  <a:lnTo>
                    <a:pt x="2668219" y="1925954"/>
                  </a:lnTo>
                  <a:cubicBezTo>
                    <a:pt x="2599410" y="2091537"/>
                    <a:pt x="2436114" y="2208352"/>
                    <a:pt x="2245919" y="2208352"/>
                  </a:cubicBezTo>
                  <a:cubicBezTo>
                    <a:pt x="2064486" y="2208352"/>
                    <a:pt x="1900199" y="2100681"/>
                    <a:pt x="1827276" y="1934184"/>
                  </a:cubicBezTo>
                  <a:lnTo>
                    <a:pt x="1966874" y="1872995"/>
                  </a:lnTo>
                  <a:cubicBezTo>
                    <a:pt x="2015566" y="1984171"/>
                    <a:pt x="2125065" y="2055952"/>
                    <a:pt x="2245919" y="2055952"/>
                  </a:cubicBezTo>
                  <a:cubicBezTo>
                    <a:pt x="2414016" y="2055952"/>
                    <a:pt x="2550719" y="1919249"/>
                    <a:pt x="2550719" y="1751152"/>
                  </a:cubicBezTo>
                  <a:cubicBezTo>
                    <a:pt x="2550719" y="1583054"/>
                    <a:pt x="2414016" y="1446352"/>
                    <a:pt x="2245919" y="1446352"/>
                  </a:cubicBezTo>
                  <a:cubicBezTo>
                    <a:pt x="2125065" y="1446352"/>
                    <a:pt x="2015566" y="1518132"/>
                    <a:pt x="1966874" y="1629384"/>
                  </a:cubicBezTo>
                  <a:lnTo>
                    <a:pt x="1827276" y="1568195"/>
                  </a:lnTo>
                  <a:cubicBezTo>
                    <a:pt x="1900199" y="1401622"/>
                    <a:pt x="2064486" y="1293952"/>
                    <a:pt x="2245919" y="1293952"/>
                  </a:cubicBezTo>
                  <a:cubicBezTo>
                    <a:pt x="2498065" y="1293952"/>
                    <a:pt x="2703119" y="1499006"/>
                    <a:pt x="2703119" y="1751152"/>
                  </a:cubicBezTo>
                  <a:cubicBezTo>
                    <a:pt x="2703119" y="1759305"/>
                    <a:pt x="2702357" y="1767230"/>
                    <a:pt x="2701899" y="1775231"/>
                  </a:cubicBezTo>
                  <a:lnTo>
                    <a:pt x="2994279" y="1892198"/>
                  </a:lnTo>
                  <a:cubicBezTo>
                    <a:pt x="3002966" y="1846021"/>
                    <a:pt x="3007919" y="1798929"/>
                    <a:pt x="3007919" y="1751152"/>
                  </a:cubicBezTo>
                  <a:cubicBezTo>
                    <a:pt x="3007919" y="1330985"/>
                    <a:pt x="2666085" y="989152"/>
                    <a:pt x="2245919" y="989152"/>
                  </a:cubicBezTo>
                  <a:cubicBezTo>
                    <a:pt x="2091080" y="989152"/>
                    <a:pt x="1941881" y="1035557"/>
                    <a:pt x="1814322" y="1123416"/>
                  </a:cubicBezTo>
                  <a:lnTo>
                    <a:pt x="1727835" y="997991"/>
                  </a:lnTo>
                  <a:cubicBezTo>
                    <a:pt x="1880921" y="892454"/>
                    <a:pt x="2060143" y="836752"/>
                    <a:pt x="2245919" y="836752"/>
                  </a:cubicBezTo>
                  <a:cubicBezTo>
                    <a:pt x="2600401" y="836752"/>
                    <a:pt x="2907640" y="1039825"/>
                    <a:pt x="3059354" y="1335404"/>
                  </a:cubicBezTo>
                  <a:lnTo>
                    <a:pt x="3331692" y="1199235"/>
                  </a:lnTo>
                  <a:cubicBezTo>
                    <a:pt x="3295574" y="1128750"/>
                    <a:pt x="3253054" y="1060932"/>
                    <a:pt x="3202762" y="997153"/>
                  </a:cubicBezTo>
                  <a:lnTo>
                    <a:pt x="3322396" y="902817"/>
                  </a:lnTo>
                  <a:cubicBezTo>
                    <a:pt x="3499637" y="1127378"/>
                    <a:pt x="3599078" y="1393088"/>
                    <a:pt x="3614394" y="1675104"/>
                  </a:cubicBezTo>
                  <a:lnTo>
                    <a:pt x="3842614" y="1675485"/>
                  </a:lnTo>
                  <a:cubicBezTo>
                    <a:pt x="3825926" y="1329080"/>
                    <a:pt x="3697833" y="995095"/>
                    <a:pt x="3474949" y="727938"/>
                  </a:cubicBezTo>
                  <a:close/>
                  <a:moveTo>
                    <a:pt x="2247214" y="0"/>
                  </a:moveTo>
                  <a:cubicBezTo>
                    <a:pt x="2254606" y="0"/>
                    <a:pt x="2261921" y="76"/>
                    <a:pt x="2269388" y="152"/>
                  </a:cubicBezTo>
                  <a:cubicBezTo>
                    <a:pt x="2669667" y="5258"/>
                    <a:pt x="3059354" y="149123"/>
                    <a:pt x="3366668" y="405003"/>
                  </a:cubicBezTo>
                  <a:lnTo>
                    <a:pt x="3269209" y="522122"/>
                  </a:lnTo>
                  <a:cubicBezTo>
                    <a:pt x="3002661" y="300228"/>
                    <a:pt x="2668143" y="172059"/>
                    <a:pt x="2322119" y="155600"/>
                  </a:cubicBezTo>
                  <a:lnTo>
                    <a:pt x="2322119" y="382676"/>
                  </a:lnTo>
                  <a:cubicBezTo>
                    <a:pt x="2604059" y="398069"/>
                    <a:pt x="2869768" y="497510"/>
                    <a:pt x="3094253" y="674675"/>
                  </a:cubicBezTo>
                  <a:lnTo>
                    <a:pt x="2999918" y="794309"/>
                  </a:lnTo>
                  <a:cubicBezTo>
                    <a:pt x="2782367" y="622630"/>
                    <a:pt x="2521610" y="531952"/>
                    <a:pt x="2245919" y="531952"/>
                  </a:cubicBezTo>
                  <a:cubicBezTo>
                    <a:pt x="1573682" y="531952"/>
                    <a:pt x="1026719" y="1078916"/>
                    <a:pt x="1026719" y="1751152"/>
                  </a:cubicBezTo>
                  <a:cubicBezTo>
                    <a:pt x="1026719" y="2233117"/>
                    <a:pt x="1308811" y="2654655"/>
                    <a:pt x="1723720" y="2851328"/>
                  </a:cubicBezTo>
                  <a:lnTo>
                    <a:pt x="1837106" y="2567940"/>
                  </a:lnTo>
                  <a:cubicBezTo>
                    <a:pt x="1537868" y="2417521"/>
                    <a:pt x="1331519" y="2108378"/>
                    <a:pt x="1331519" y="1751152"/>
                  </a:cubicBezTo>
                  <a:cubicBezTo>
                    <a:pt x="1331519" y="1565376"/>
                    <a:pt x="1387221" y="1386154"/>
                    <a:pt x="1492758" y="1232992"/>
                  </a:cubicBezTo>
                  <a:lnTo>
                    <a:pt x="1618259" y="1319479"/>
                  </a:lnTo>
                  <a:cubicBezTo>
                    <a:pt x="1530324" y="1447114"/>
                    <a:pt x="1483919" y="1596390"/>
                    <a:pt x="1483919" y="1751152"/>
                  </a:cubicBezTo>
                  <a:cubicBezTo>
                    <a:pt x="1483919" y="2171319"/>
                    <a:pt x="1825752" y="2513152"/>
                    <a:pt x="2245919" y="2513152"/>
                  </a:cubicBezTo>
                  <a:cubicBezTo>
                    <a:pt x="2400757" y="2513152"/>
                    <a:pt x="2549957" y="2466746"/>
                    <a:pt x="2677516" y="2378888"/>
                  </a:cubicBezTo>
                  <a:lnTo>
                    <a:pt x="2764002" y="2504313"/>
                  </a:lnTo>
                  <a:cubicBezTo>
                    <a:pt x="2610917" y="2609850"/>
                    <a:pt x="2431694" y="2665552"/>
                    <a:pt x="2245919" y="2665552"/>
                  </a:cubicBezTo>
                  <a:cubicBezTo>
                    <a:pt x="2152802" y="2665552"/>
                    <a:pt x="2062962" y="2651379"/>
                    <a:pt x="1978228" y="2625471"/>
                  </a:cubicBezTo>
                  <a:lnTo>
                    <a:pt x="1865071" y="2908401"/>
                  </a:lnTo>
                  <a:cubicBezTo>
                    <a:pt x="1941042" y="2933243"/>
                    <a:pt x="2020214" y="2951531"/>
                    <a:pt x="2102358" y="2961132"/>
                  </a:cubicBezTo>
                  <a:lnTo>
                    <a:pt x="2084679" y="3112465"/>
                  </a:lnTo>
                  <a:cubicBezTo>
                    <a:pt x="1394612" y="3031541"/>
                    <a:pt x="874319" y="2446249"/>
                    <a:pt x="874319" y="1751152"/>
                  </a:cubicBezTo>
                  <a:cubicBezTo>
                    <a:pt x="874319" y="1020623"/>
                    <a:pt x="1448943" y="423291"/>
                    <a:pt x="2169719" y="383438"/>
                  </a:cubicBezTo>
                  <a:lnTo>
                    <a:pt x="2169719" y="155829"/>
                  </a:lnTo>
                  <a:cubicBezTo>
                    <a:pt x="1451076" y="191262"/>
                    <a:pt x="833171" y="714070"/>
                    <a:pt x="680390" y="1433627"/>
                  </a:cubicBezTo>
                  <a:cubicBezTo>
                    <a:pt x="639699" y="1624736"/>
                    <a:pt x="636270" y="1822323"/>
                    <a:pt x="669874" y="2020748"/>
                  </a:cubicBezTo>
                  <a:lnTo>
                    <a:pt x="674370" y="2047265"/>
                  </a:lnTo>
                  <a:lnTo>
                    <a:pt x="227000" y="2847365"/>
                  </a:lnTo>
                  <a:lnTo>
                    <a:pt x="721842" y="2989097"/>
                  </a:lnTo>
                  <a:lnTo>
                    <a:pt x="723062" y="3884752"/>
                  </a:lnTo>
                  <a:lnTo>
                    <a:pt x="1485138" y="3884752"/>
                  </a:lnTo>
                  <a:lnTo>
                    <a:pt x="1485138" y="4722952"/>
                  </a:lnTo>
                  <a:lnTo>
                    <a:pt x="1332738" y="4722952"/>
                  </a:lnTo>
                  <a:lnTo>
                    <a:pt x="1332738" y="4037152"/>
                  </a:lnTo>
                  <a:lnTo>
                    <a:pt x="570814" y="4037152"/>
                  </a:lnTo>
                  <a:lnTo>
                    <a:pt x="569595" y="3104007"/>
                  </a:lnTo>
                  <a:lnTo>
                    <a:pt x="0" y="2940939"/>
                  </a:lnTo>
                  <a:lnTo>
                    <a:pt x="515264" y="2019452"/>
                  </a:lnTo>
                  <a:cubicBezTo>
                    <a:pt x="483184" y="1810893"/>
                    <a:pt x="488518" y="1603324"/>
                    <a:pt x="531266" y="1401927"/>
                  </a:cubicBezTo>
                  <a:cubicBezTo>
                    <a:pt x="704545" y="586359"/>
                    <a:pt x="1424102" y="0"/>
                    <a:pt x="224721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/>
            </a:p>
          </p:txBody>
        </p:sp>
      </p:grp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ED8CA51D-29F1-B1E1-1D41-FE15E596A288}"/>
              </a:ext>
            </a:extLst>
          </p:cNvPr>
          <p:cNvGrpSpPr/>
          <p:nvPr/>
        </p:nvGrpSpPr>
        <p:grpSpPr>
          <a:xfrm>
            <a:off x="1936163" y="7331628"/>
            <a:ext cx="4589186" cy="1530804"/>
            <a:chOff x="6371297" y="3181958"/>
            <a:chExt cx="2294593" cy="765402"/>
          </a:xfrm>
        </p:grpSpPr>
        <p:grpSp>
          <p:nvGrpSpPr>
            <p:cNvPr id="103" name="Group 102">
              <a:extLst>
                <a:ext uri="{FF2B5EF4-FFF2-40B4-BE49-F238E27FC236}">
                  <a16:creationId xmlns:a16="http://schemas.microsoft.com/office/drawing/2014/main" id="{C8DEF5E0-9B1F-9713-7F12-10051D45FBF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371297" y="3353710"/>
              <a:ext cx="468001" cy="468000"/>
              <a:chOff x="5659835" y="3635563"/>
              <a:chExt cx="844932" cy="844931"/>
            </a:xfrm>
          </p:grpSpPr>
          <p:sp>
            <p:nvSpPr>
              <p:cNvPr id="106" name="Oval 105">
                <a:extLst>
                  <a:ext uri="{FF2B5EF4-FFF2-40B4-BE49-F238E27FC236}">
                    <a16:creationId xmlns:a16="http://schemas.microsoft.com/office/drawing/2014/main" id="{71C86D28-007E-7C52-582B-68F862EE71BC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3"/>
              </a:lnRef>
              <a:fillRef idx="3">
                <a:schemeClr val="accent3"/>
              </a:fillRef>
              <a:effectRef idx="3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107" name="Oval 106">
                <a:extLst>
                  <a:ext uri="{FF2B5EF4-FFF2-40B4-BE49-F238E27FC236}">
                    <a16:creationId xmlns:a16="http://schemas.microsoft.com/office/drawing/2014/main" id="{83A91344-4814-B902-B725-2F14E949876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728072" y="3705595"/>
                <a:ext cx="708443" cy="708442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2B7E7C8E-D005-7A0E-968E-5D895A508F61}"/>
                </a:ext>
              </a:extLst>
            </p:cNvPr>
            <p:cNvSpPr/>
            <p:nvPr/>
          </p:nvSpPr>
          <p:spPr>
            <a:xfrm>
              <a:off x="6888433" y="3181958"/>
              <a:ext cx="1777457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05" name="Freeform: Shape 84">
              <a:extLst>
                <a:ext uri="{FF2B5EF4-FFF2-40B4-BE49-F238E27FC236}">
                  <a16:creationId xmlns:a16="http://schemas.microsoft.com/office/drawing/2014/main" id="{DC8FAD2B-58F6-5604-3E5C-6C087AE45E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99806" y="3479880"/>
              <a:ext cx="210942" cy="216000"/>
            </a:xfrm>
            <a:custGeom>
              <a:avLst/>
              <a:gdLst>
                <a:gd name="connsiteX0" fmla="*/ 2381326 w 4762649"/>
                <a:gd name="connsiteY0" fmla="*/ 3238431 h 4876797"/>
                <a:gd name="connsiteX1" fmla="*/ 2476576 w 4762649"/>
                <a:gd name="connsiteY1" fmla="*/ 3333681 h 4876797"/>
                <a:gd name="connsiteX2" fmla="*/ 2381326 w 4762649"/>
                <a:gd name="connsiteY2" fmla="*/ 3428931 h 4876797"/>
                <a:gd name="connsiteX3" fmla="*/ 2286076 w 4762649"/>
                <a:gd name="connsiteY3" fmla="*/ 3333681 h 4876797"/>
                <a:gd name="connsiteX4" fmla="*/ 2381326 w 4762649"/>
                <a:gd name="connsiteY4" fmla="*/ 3238431 h 4876797"/>
                <a:gd name="connsiteX5" fmla="*/ 2381326 w 4762649"/>
                <a:gd name="connsiteY5" fmla="*/ 2920924 h 4876797"/>
                <a:gd name="connsiteX6" fmla="*/ 1885997 w 4762649"/>
                <a:gd name="connsiteY6" fmla="*/ 3581349 h 4876797"/>
                <a:gd name="connsiteX7" fmla="*/ 1771116 w 4762649"/>
                <a:gd name="connsiteY7" fmla="*/ 3611239 h 4876797"/>
                <a:gd name="connsiteX8" fmla="*/ 762019 w 4762649"/>
                <a:gd name="connsiteY8" fmla="*/ 3162745 h 4876797"/>
                <a:gd name="connsiteX9" fmla="*/ 762019 w 4762649"/>
                <a:gd name="connsiteY9" fmla="*/ 3957606 h 4876797"/>
                <a:gd name="connsiteX10" fmla="*/ 2286076 w 4762649"/>
                <a:gd name="connsiteY10" fmla="*/ 4634957 h 4876797"/>
                <a:gd name="connsiteX11" fmla="*/ 2286076 w 4762649"/>
                <a:gd name="connsiteY11" fmla="*/ 3714699 h 4876797"/>
                <a:gd name="connsiteX12" fmla="*/ 2381326 w 4762649"/>
                <a:gd name="connsiteY12" fmla="*/ 3619449 h 4876797"/>
                <a:gd name="connsiteX13" fmla="*/ 2476576 w 4762649"/>
                <a:gd name="connsiteY13" fmla="*/ 3714699 h 4876797"/>
                <a:gd name="connsiteX14" fmla="*/ 2476576 w 4762649"/>
                <a:gd name="connsiteY14" fmla="*/ 4634957 h 4876797"/>
                <a:gd name="connsiteX15" fmla="*/ 4000623 w 4762649"/>
                <a:gd name="connsiteY15" fmla="*/ 3957606 h 4876797"/>
                <a:gd name="connsiteX16" fmla="*/ 4000623 w 4762649"/>
                <a:gd name="connsiteY16" fmla="*/ 3162745 h 4876797"/>
                <a:gd name="connsiteX17" fmla="*/ 2991526 w 4762649"/>
                <a:gd name="connsiteY17" fmla="*/ 3611229 h 4876797"/>
                <a:gd name="connsiteX18" fmla="*/ 2952883 w 4762649"/>
                <a:gd name="connsiteY18" fmla="*/ 3619449 h 4876797"/>
                <a:gd name="connsiteX19" fmla="*/ 2876645 w 4762649"/>
                <a:gd name="connsiteY19" fmla="*/ 3581340 h 4876797"/>
                <a:gd name="connsiteX20" fmla="*/ 697439 w 4762649"/>
                <a:gd name="connsiteY20" fmla="*/ 2118014 h 4876797"/>
                <a:gd name="connsiteX21" fmla="*/ 243192 w 4762649"/>
                <a:gd name="connsiteY21" fmla="*/ 2723699 h 4876797"/>
                <a:gd name="connsiteX22" fmla="*/ 1779146 w 4762649"/>
                <a:gd name="connsiteY22" fmla="*/ 3406337 h 4876797"/>
                <a:gd name="connsiteX23" fmla="*/ 2233393 w 4762649"/>
                <a:gd name="connsiteY23" fmla="*/ 2800661 h 4876797"/>
                <a:gd name="connsiteX24" fmla="*/ 4065222 w 4762649"/>
                <a:gd name="connsiteY24" fmla="*/ 2118005 h 4876797"/>
                <a:gd name="connsiteX25" fmla="*/ 2529268 w 4762649"/>
                <a:gd name="connsiteY25" fmla="*/ 2800652 h 4876797"/>
                <a:gd name="connsiteX26" fmla="*/ 2983515 w 4762649"/>
                <a:gd name="connsiteY26" fmla="*/ 3406327 h 4876797"/>
                <a:gd name="connsiteX27" fmla="*/ 4519469 w 4762649"/>
                <a:gd name="connsiteY27" fmla="*/ 2723680 h 4876797"/>
                <a:gd name="connsiteX28" fmla="*/ 2571826 w 4762649"/>
                <a:gd name="connsiteY28" fmla="*/ 2000142 h 4876797"/>
                <a:gd name="connsiteX29" fmla="*/ 2571825 w 4762649"/>
                <a:gd name="connsiteY29" fmla="*/ 2000152 h 4876797"/>
                <a:gd name="connsiteX30" fmla="*/ 2190816 w 4762649"/>
                <a:gd name="connsiteY30" fmla="*/ 2000152 h 4876797"/>
                <a:gd name="connsiteX31" fmla="*/ 2246642 w 4762649"/>
                <a:gd name="connsiteY31" fmla="*/ 2134826 h 4876797"/>
                <a:gd name="connsiteX32" fmla="*/ 2381316 w 4762649"/>
                <a:gd name="connsiteY32" fmla="*/ 2190652 h 4876797"/>
                <a:gd name="connsiteX33" fmla="*/ 2567949 w 4762649"/>
                <a:gd name="connsiteY33" fmla="*/ 2038486 h 4876797"/>
                <a:gd name="connsiteX34" fmla="*/ 2571825 w 4762649"/>
                <a:gd name="connsiteY34" fmla="*/ 2000152 h 4876797"/>
                <a:gd name="connsiteX35" fmla="*/ 2571826 w 4762649"/>
                <a:gd name="connsiteY35" fmla="*/ 2000152 h 4876797"/>
                <a:gd name="connsiteX36" fmla="*/ 2095566 w 4762649"/>
                <a:gd name="connsiteY36" fmla="*/ 1619142 h 4876797"/>
                <a:gd name="connsiteX37" fmla="*/ 2095566 w 4762649"/>
                <a:gd name="connsiteY37" fmla="*/ 1714392 h 4876797"/>
                <a:gd name="connsiteX38" fmla="*/ 2149554 w 4762649"/>
                <a:gd name="connsiteY38" fmla="*/ 1800317 h 4876797"/>
                <a:gd name="connsiteX39" fmla="*/ 2190816 w 4762649"/>
                <a:gd name="connsiteY39" fmla="*/ 1809642 h 4876797"/>
                <a:gd name="connsiteX40" fmla="*/ 2571835 w 4762649"/>
                <a:gd name="connsiteY40" fmla="*/ 1809642 h 4876797"/>
                <a:gd name="connsiteX41" fmla="*/ 2608831 w 4762649"/>
                <a:gd name="connsiteY41" fmla="*/ 1802213 h 4876797"/>
                <a:gd name="connsiteX42" fmla="*/ 2667085 w 4762649"/>
                <a:gd name="connsiteY42" fmla="*/ 1714392 h 4876797"/>
                <a:gd name="connsiteX43" fmla="*/ 2667085 w 4762649"/>
                <a:gd name="connsiteY43" fmla="*/ 1619142 h 4876797"/>
                <a:gd name="connsiteX44" fmla="*/ 2875769 w 4762649"/>
                <a:gd name="connsiteY44" fmla="*/ 1562106 h 4876797"/>
                <a:gd name="connsiteX45" fmla="*/ 2867358 w 4762649"/>
                <a:gd name="connsiteY45" fmla="*/ 1575565 h 4876797"/>
                <a:gd name="connsiteX46" fmla="*/ 2857576 w 4762649"/>
                <a:gd name="connsiteY46" fmla="*/ 1617513 h 4876797"/>
                <a:gd name="connsiteX47" fmla="*/ 2857576 w 4762649"/>
                <a:gd name="connsiteY47" fmla="*/ 1714383 h 4876797"/>
                <a:gd name="connsiteX48" fmla="*/ 2762326 w 4762649"/>
                <a:gd name="connsiteY48" fmla="*/ 1927257 h 4876797"/>
                <a:gd name="connsiteX49" fmla="*/ 2762326 w 4762649"/>
                <a:gd name="connsiteY49" fmla="*/ 2000142 h 4876797"/>
                <a:gd name="connsiteX50" fmla="*/ 2381316 w 4762649"/>
                <a:gd name="connsiteY50" fmla="*/ 2381152 h 4876797"/>
                <a:gd name="connsiteX51" fmla="*/ 2111930 w 4762649"/>
                <a:gd name="connsiteY51" fmla="*/ 2269528 h 4876797"/>
                <a:gd name="connsiteX52" fmla="*/ 2000307 w 4762649"/>
                <a:gd name="connsiteY52" fmla="*/ 2000142 h 4876797"/>
                <a:gd name="connsiteX53" fmla="*/ 2000307 w 4762649"/>
                <a:gd name="connsiteY53" fmla="*/ 1927219 h 4876797"/>
                <a:gd name="connsiteX54" fmla="*/ 1905057 w 4762649"/>
                <a:gd name="connsiteY54" fmla="*/ 1714383 h 4876797"/>
                <a:gd name="connsiteX55" fmla="*/ 1905057 w 4762649"/>
                <a:gd name="connsiteY55" fmla="*/ 1617513 h 4876797"/>
                <a:gd name="connsiteX56" fmla="*/ 1895208 w 4762649"/>
                <a:gd name="connsiteY56" fmla="*/ 1575622 h 4876797"/>
                <a:gd name="connsiteX57" fmla="*/ 1886797 w 4762649"/>
                <a:gd name="connsiteY57" fmla="*/ 1562135 h 4876797"/>
                <a:gd name="connsiteX58" fmla="*/ 901303 w 4762649"/>
                <a:gd name="connsiteY58" fmla="*/ 2000142 h 4876797"/>
                <a:gd name="connsiteX59" fmla="*/ 2381326 w 4762649"/>
                <a:gd name="connsiteY59" fmla="*/ 2657929 h 4876797"/>
                <a:gd name="connsiteX60" fmla="*/ 3861330 w 4762649"/>
                <a:gd name="connsiteY60" fmla="*/ 2000142 h 4876797"/>
                <a:gd name="connsiteX61" fmla="*/ 3497753 w 4762649"/>
                <a:gd name="connsiteY61" fmla="*/ 1012853 h 4876797"/>
                <a:gd name="connsiteX62" fmla="*/ 3534670 w 4762649"/>
                <a:gd name="connsiteY62" fmla="*/ 1021058 h 4876797"/>
                <a:gd name="connsiteX63" fmla="*/ 3944064 w 4762649"/>
                <a:gd name="connsiteY63" fmla="*/ 1203005 h 4876797"/>
                <a:gd name="connsiteX64" fmla="*/ 3992422 w 4762649"/>
                <a:gd name="connsiteY64" fmla="*/ 1328735 h 4876797"/>
                <a:gd name="connsiteX65" fmla="*/ 3905326 w 4762649"/>
                <a:gd name="connsiteY65" fmla="*/ 1385323 h 4876797"/>
                <a:gd name="connsiteX66" fmla="*/ 3866692 w 4762649"/>
                <a:gd name="connsiteY66" fmla="*/ 1377093 h 4876797"/>
                <a:gd name="connsiteX67" fmla="*/ 3457298 w 4762649"/>
                <a:gd name="connsiteY67" fmla="*/ 1195147 h 4876797"/>
                <a:gd name="connsiteX68" fmla="*/ 3408949 w 4762649"/>
                <a:gd name="connsiteY68" fmla="*/ 1069417 h 4876797"/>
                <a:gd name="connsiteX69" fmla="*/ 3497753 w 4762649"/>
                <a:gd name="connsiteY69" fmla="*/ 1012853 h 4876797"/>
                <a:gd name="connsiteX70" fmla="*/ 1264905 w 4762649"/>
                <a:gd name="connsiteY70" fmla="*/ 1012839 h 4876797"/>
                <a:gd name="connsiteX71" fmla="*/ 1353722 w 4762649"/>
                <a:gd name="connsiteY71" fmla="*/ 1069407 h 4876797"/>
                <a:gd name="connsiteX72" fmla="*/ 1305363 w 4762649"/>
                <a:gd name="connsiteY72" fmla="*/ 1195137 h 4876797"/>
                <a:gd name="connsiteX73" fmla="*/ 895969 w 4762649"/>
                <a:gd name="connsiteY73" fmla="*/ 1377083 h 4876797"/>
                <a:gd name="connsiteX74" fmla="*/ 857336 w 4762649"/>
                <a:gd name="connsiteY74" fmla="*/ 1385313 h 4876797"/>
                <a:gd name="connsiteX75" fmla="*/ 770249 w 4762649"/>
                <a:gd name="connsiteY75" fmla="*/ 1328725 h 4876797"/>
                <a:gd name="connsiteX76" fmla="*/ 818607 w 4762649"/>
                <a:gd name="connsiteY76" fmla="*/ 1202995 h 4876797"/>
                <a:gd name="connsiteX77" fmla="*/ 1228001 w 4762649"/>
                <a:gd name="connsiteY77" fmla="*/ 1021048 h 4876797"/>
                <a:gd name="connsiteX78" fmla="*/ 1264905 w 4762649"/>
                <a:gd name="connsiteY78" fmla="*/ 1012839 h 4876797"/>
                <a:gd name="connsiteX79" fmla="*/ 859047 w 4762649"/>
                <a:gd name="connsiteY79" fmla="*/ 203200 h 4876797"/>
                <a:gd name="connsiteX80" fmla="*/ 895969 w 4762649"/>
                <a:gd name="connsiteY80" fmla="*/ 211404 h 4876797"/>
                <a:gd name="connsiteX81" fmla="*/ 1305363 w 4762649"/>
                <a:gd name="connsiteY81" fmla="*/ 393350 h 4876797"/>
                <a:gd name="connsiteX82" fmla="*/ 1353721 w 4762649"/>
                <a:gd name="connsiteY82" fmla="*/ 519081 h 4876797"/>
                <a:gd name="connsiteX83" fmla="*/ 1266625 w 4762649"/>
                <a:gd name="connsiteY83" fmla="*/ 575669 h 4876797"/>
                <a:gd name="connsiteX84" fmla="*/ 1227991 w 4762649"/>
                <a:gd name="connsiteY84" fmla="*/ 567439 h 4876797"/>
                <a:gd name="connsiteX85" fmla="*/ 818597 w 4762649"/>
                <a:gd name="connsiteY85" fmla="*/ 385492 h 4876797"/>
                <a:gd name="connsiteX86" fmla="*/ 770248 w 4762649"/>
                <a:gd name="connsiteY86" fmla="*/ 259762 h 4876797"/>
                <a:gd name="connsiteX87" fmla="*/ 859047 w 4762649"/>
                <a:gd name="connsiteY87" fmla="*/ 203200 h 4876797"/>
                <a:gd name="connsiteX88" fmla="*/ 3903618 w 4762649"/>
                <a:gd name="connsiteY88" fmla="*/ 203181 h 4876797"/>
                <a:gd name="connsiteX89" fmla="*/ 3992423 w 4762649"/>
                <a:gd name="connsiteY89" fmla="*/ 259753 h 4876797"/>
                <a:gd name="connsiteX90" fmla="*/ 3944064 w 4762649"/>
                <a:gd name="connsiteY90" fmla="*/ 385483 h 4876797"/>
                <a:gd name="connsiteX91" fmla="*/ 3534670 w 4762649"/>
                <a:gd name="connsiteY91" fmla="*/ 567430 h 4876797"/>
                <a:gd name="connsiteX92" fmla="*/ 3496037 w 4762649"/>
                <a:gd name="connsiteY92" fmla="*/ 575659 h 4876797"/>
                <a:gd name="connsiteX93" fmla="*/ 3408950 w 4762649"/>
                <a:gd name="connsiteY93" fmla="*/ 519071 h 4876797"/>
                <a:gd name="connsiteX94" fmla="*/ 3457308 w 4762649"/>
                <a:gd name="connsiteY94" fmla="*/ 393341 h 4876797"/>
                <a:gd name="connsiteX95" fmla="*/ 3866702 w 4762649"/>
                <a:gd name="connsiteY95" fmla="*/ 211395 h 4876797"/>
                <a:gd name="connsiteX96" fmla="*/ 3903618 w 4762649"/>
                <a:gd name="connsiteY96" fmla="*/ 203181 h 4876797"/>
                <a:gd name="connsiteX97" fmla="*/ 2447508 w 4762649"/>
                <a:gd name="connsiteY97" fmla="*/ 193432 h 4876797"/>
                <a:gd name="connsiteX98" fmla="*/ 2304850 w 4762649"/>
                <a:gd name="connsiteY98" fmla="*/ 194612 h 4876797"/>
                <a:gd name="connsiteX99" fmla="*/ 1722939 w 4762649"/>
                <a:gd name="connsiteY99" fmla="*/ 749538 h 4876797"/>
                <a:gd name="connsiteX100" fmla="*/ 1963702 w 4762649"/>
                <a:gd name="connsiteY100" fmla="*/ 1376007 h 4876797"/>
                <a:gd name="connsiteX101" fmla="*/ 1981590 w 4762649"/>
                <a:gd name="connsiteY101" fmla="*/ 1389980 h 4876797"/>
                <a:gd name="connsiteX102" fmla="*/ 2023491 w 4762649"/>
                <a:gd name="connsiteY102" fmla="*/ 1428623 h 4876797"/>
                <a:gd name="connsiteX103" fmla="*/ 2286066 w 4762649"/>
                <a:gd name="connsiteY103" fmla="*/ 1428623 h 4876797"/>
                <a:gd name="connsiteX104" fmla="*/ 2286066 w 4762649"/>
                <a:gd name="connsiteY104" fmla="*/ 1087076 h 4876797"/>
                <a:gd name="connsiteX105" fmla="*/ 2123455 w 4762649"/>
                <a:gd name="connsiteY105" fmla="*/ 924465 h 4876797"/>
                <a:gd name="connsiteX106" fmla="*/ 2123455 w 4762649"/>
                <a:gd name="connsiteY106" fmla="*/ 789753 h 4876797"/>
                <a:gd name="connsiteX107" fmla="*/ 2258168 w 4762649"/>
                <a:gd name="connsiteY107" fmla="*/ 789753 h 4876797"/>
                <a:gd name="connsiteX108" fmla="*/ 2381326 w 4762649"/>
                <a:gd name="connsiteY108" fmla="*/ 912911 h 4876797"/>
                <a:gd name="connsiteX109" fmla="*/ 2504484 w 4762649"/>
                <a:gd name="connsiteY109" fmla="*/ 789762 h 4876797"/>
                <a:gd name="connsiteX110" fmla="*/ 2639196 w 4762649"/>
                <a:gd name="connsiteY110" fmla="*/ 789762 h 4876797"/>
                <a:gd name="connsiteX111" fmla="*/ 2639196 w 4762649"/>
                <a:gd name="connsiteY111" fmla="*/ 924474 h 4876797"/>
                <a:gd name="connsiteX112" fmla="*/ 2476585 w 4762649"/>
                <a:gd name="connsiteY112" fmla="*/ 1087085 h 4876797"/>
                <a:gd name="connsiteX113" fmla="*/ 2476585 w 4762649"/>
                <a:gd name="connsiteY113" fmla="*/ 1428633 h 4876797"/>
                <a:gd name="connsiteX114" fmla="*/ 2739018 w 4762649"/>
                <a:gd name="connsiteY114" fmla="*/ 1428633 h 4876797"/>
                <a:gd name="connsiteX115" fmla="*/ 2780490 w 4762649"/>
                <a:gd name="connsiteY115" fmla="*/ 1390418 h 4876797"/>
                <a:gd name="connsiteX116" fmla="*/ 2798721 w 4762649"/>
                <a:gd name="connsiteY116" fmla="*/ 1376207 h 4876797"/>
                <a:gd name="connsiteX117" fmla="*/ 3048104 w 4762649"/>
                <a:gd name="connsiteY117" fmla="*/ 857113 h 4876797"/>
                <a:gd name="connsiteX118" fmla="*/ 2825896 w 4762649"/>
                <a:gd name="connsiteY118" fmla="*/ 360166 h 4876797"/>
                <a:gd name="connsiteX119" fmla="*/ 2447508 w 4762649"/>
                <a:gd name="connsiteY119" fmla="*/ 193432 h 4876797"/>
                <a:gd name="connsiteX120" fmla="*/ 2375213 w 4762649"/>
                <a:gd name="connsiteY120" fmla="*/ 10 h 4876797"/>
                <a:gd name="connsiteX121" fmla="*/ 2952959 w 4762649"/>
                <a:gd name="connsiteY121" fmla="*/ 218243 h 4876797"/>
                <a:gd name="connsiteX122" fmla="*/ 3238595 w 4762649"/>
                <a:gd name="connsiteY122" fmla="*/ 857123 h 4876797"/>
                <a:gd name="connsiteX123" fmla="*/ 3026683 w 4762649"/>
                <a:gd name="connsiteY123" fmla="*/ 1420717 h 4876797"/>
                <a:gd name="connsiteX124" fmla="*/ 4134555 w 4762649"/>
                <a:gd name="connsiteY124" fmla="*/ 1913122 h 4876797"/>
                <a:gd name="connsiteX125" fmla="*/ 4134793 w 4762649"/>
                <a:gd name="connsiteY125" fmla="*/ 1913245 h 4876797"/>
                <a:gd name="connsiteX126" fmla="*/ 4145984 w 4762649"/>
                <a:gd name="connsiteY126" fmla="*/ 1919237 h 4876797"/>
                <a:gd name="connsiteX127" fmla="*/ 4147985 w 4762649"/>
                <a:gd name="connsiteY127" fmla="*/ 1920532 h 4876797"/>
                <a:gd name="connsiteX128" fmla="*/ 4156976 w 4762649"/>
                <a:gd name="connsiteY128" fmla="*/ 1927180 h 4876797"/>
                <a:gd name="connsiteX129" fmla="*/ 4158205 w 4762649"/>
                <a:gd name="connsiteY129" fmla="*/ 1928171 h 4876797"/>
                <a:gd name="connsiteX130" fmla="*/ 4166863 w 4762649"/>
                <a:gd name="connsiteY130" fmla="*/ 1936753 h 4876797"/>
                <a:gd name="connsiteX131" fmla="*/ 4168797 w 4762649"/>
                <a:gd name="connsiteY131" fmla="*/ 1939068 h 4876797"/>
                <a:gd name="connsiteX132" fmla="*/ 4172073 w 4762649"/>
                <a:gd name="connsiteY132" fmla="*/ 1943002 h 4876797"/>
                <a:gd name="connsiteX133" fmla="*/ 4743592 w 4762649"/>
                <a:gd name="connsiteY133" fmla="*/ 2705021 h 4876797"/>
                <a:gd name="connsiteX134" fmla="*/ 4759585 w 4762649"/>
                <a:gd name="connsiteY134" fmla="*/ 2786155 h 4876797"/>
                <a:gd name="connsiteX135" fmla="*/ 4706093 w 4762649"/>
                <a:gd name="connsiteY135" fmla="*/ 2849210 h 4876797"/>
                <a:gd name="connsiteX136" fmla="*/ 4191133 w 4762649"/>
                <a:gd name="connsiteY136" fmla="*/ 3078077 h 4876797"/>
                <a:gd name="connsiteX137" fmla="*/ 4191133 w 4762649"/>
                <a:gd name="connsiteY137" fmla="*/ 4019509 h 4876797"/>
                <a:gd name="connsiteX138" fmla="*/ 4134573 w 4762649"/>
                <a:gd name="connsiteY138" fmla="*/ 4106548 h 4876797"/>
                <a:gd name="connsiteX139" fmla="*/ 2420016 w 4762649"/>
                <a:gd name="connsiteY139" fmla="*/ 4868577 h 4876797"/>
                <a:gd name="connsiteX140" fmla="*/ 2419530 w 4762649"/>
                <a:gd name="connsiteY140" fmla="*/ 4868758 h 4876797"/>
                <a:gd name="connsiteX141" fmla="*/ 2411825 w 4762649"/>
                <a:gd name="connsiteY141" fmla="*/ 4871711 h 4876797"/>
                <a:gd name="connsiteX142" fmla="*/ 2410425 w 4762649"/>
                <a:gd name="connsiteY142" fmla="*/ 4872225 h 4876797"/>
                <a:gd name="connsiteX143" fmla="*/ 2401490 w 4762649"/>
                <a:gd name="connsiteY143" fmla="*/ 4874606 h 4876797"/>
                <a:gd name="connsiteX144" fmla="*/ 2400947 w 4762649"/>
                <a:gd name="connsiteY144" fmla="*/ 4874749 h 4876797"/>
                <a:gd name="connsiteX145" fmla="*/ 2381326 w 4762649"/>
                <a:gd name="connsiteY145" fmla="*/ 4876797 h 4876797"/>
                <a:gd name="connsiteX146" fmla="*/ 2361704 w 4762649"/>
                <a:gd name="connsiteY146" fmla="*/ 4874749 h 4876797"/>
                <a:gd name="connsiteX147" fmla="*/ 2361161 w 4762649"/>
                <a:gd name="connsiteY147" fmla="*/ 4874606 h 4876797"/>
                <a:gd name="connsiteX148" fmla="*/ 2352227 w 4762649"/>
                <a:gd name="connsiteY148" fmla="*/ 4872225 h 4876797"/>
                <a:gd name="connsiteX149" fmla="*/ 2350827 w 4762649"/>
                <a:gd name="connsiteY149" fmla="*/ 4871711 h 4876797"/>
                <a:gd name="connsiteX150" fmla="*/ 2343121 w 4762649"/>
                <a:gd name="connsiteY150" fmla="*/ 4868758 h 4876797"/>
                <a:gd name="connsiteX151" fmla="*/ 2342635 w 4762649"/>
                <a:gd name="connsiteY151" fmla="*/ 4868577 h 4876797"/>
                <a:gd name="connsiteX152" fmla="*/ 628078 w 4762649"/>
                <a:gd name="connsiteY152" fmla="*/ 4106548 h 4876797"/>
                <a:gd name="connsiteX153" fmla="*/ 571519 w 4762649"/>
                <a:gd name="connsiteY153" fmla="*/ 4019509 h 4876797"/>
                <a:gd name="connsiteX154" fmla="*/ 571519 w 4762649"/>
                <a:gd name="connsiteY154" fmla="*/ 3078077 h 4876797"/>
                <a:gd name="connsiteX155" fmla="*/ 56559 w 4762649"/>
                <a:gd name="connsiteY155" fmla="*/ 2849210 h 4876797"/>
                <a:gd name="connsiteX156" fmla="*/ 3067 w 4762649"/>
                <a:gd name="connsiteY156" fmla="*/ 2786155 h 4876797"/>
                <a:gd name="connsiteX157" fmla="*/ 19049 w 4762649"/>
                <a:gd name="connsiteY157" fmla="*/ 2705021 h 4876797"/>
                <a:gd name="connsiteX158" fmla="*/ 590559 w 4762649"/>
                <a:gd name="connsiteY158" fmla="*/ 1943002 h 4876797"/>
                <a:gd name="connsiteX159" fmla="*/ 593826 w 4762649"/>
                <a:gd name="connsiteY159" fmla="*/ 1939077 h 4876797"/>
                <a:gd name="connsiteX160" fmla="*/ 595769 w 4762649"/>
                <a:gd name="connsiteY160" fmla="*/ 1936744 h 4876797"/>
                <a:gd name="connsiteX161" fmla="*/ 604418 w 4762649"/>
                <a:gd name="connsiteY161" fmla="*/ 1928181 h 4876797"/>
                <a:gd name="connsiteX162" fmla="*/ 605685 w 4762649"/>
                <a:gd name="connsiteY162" fmla="*/ 1927171 h 4876797"/>
                <a:gd name="connsiteX163" fmla="*/ 614638 w 4762649"/>
                <a:gd name="connsiteY163" fmla="*/ 1920551 h 4876797"/>
                <a:gd name="connsiteX164" fmla="*/ 616658 w 4762649"/>
                <a:gd name="connsiteY164" fmla="*/ 1919237 h 4876797"/>
                <a:gd name="connsiteX165" fmla="*/ 627840 w 4762649"/>
                <a:gd name="connsiteY165" fmla="*/ 1913255 h 4876797"/>
                <a:gd name="connsiteX166" fmla="*/ 628078 w 4762649"/>
                <a:gd name="connsiteY166" fmla="*/ 1913122 h 4876797"/>
                <a:gd name="connsiteX167" fmla="*/ 1735835 w 4762649"/>
                <a:gd name="connsiteY167" fmla="*/ 1420784 h 4876797"/>
                <a:gd name="connsiteX168" fmla="*/ 1534696 w 4762649"/>
                <a:gd name="connsiteY168" fmla="*/ 720277 h 4876797"/>
                <a:gd name="connsiteX169" fmla="*/ 1789680 w 4762649"/>
                <a:gd name="connsiteY169" fmla="*/ 237503 h 4876797"/>
                <a:gd name="connsiteX170" fmla="*/ 2283885 w 4762649"/>
                <a:gd name="connsiteY170" fmla="*/ 5283 h 4876797"/>
                <a:gd name="connsiteX171" fmla="*/ 2375213 w 4762649"/>
                <a:gd name="connsiteY171" fmla="*/ 10 h 48767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</a:cxnLst>
              <a:rect l="l" t="t" r="r" b="b"/>
              <a:pathLst>
                <a:path w="4762649" h="4876797">
                  <a:moveTo>
                    <a:pt x="2381326" y="3238431"/>
                  </a:moveTo>
                  <a:cubicBezTo>
                    <a:pt x="2433904" y="3238431"/>
                    <a:pt x="2476576" y="3281103"/>
                    <a:pt x="2476576" y="3333681"/>
                  </a:cubicBezTo>
                  <a:cubicBezTo>
                    <a:pt x="2476576" y="3386259"/>
                    <a:pt x="2433904" y="3428931"/>
                    <a:pt x="2381326" y="3428931"/>
                  </a:cubicBezTo>
                  <a:cubicBezTo>
                    <a:pt x="2328748" y="3428931"/>
                    <a:pt x="2286076" y="3386259"/>
                    <a:pt x="2286076" y="3333681"/>
                  </a:cubicBezTo>
                  <a:cubicBezTo>
                    <a:pt x="2286076" y="3281103"/>
                    <a:pt x="2328748" y="3238431"/>
                    <a:pt x="2381326" y="3238431"/>
                  </a:cubicBezTo>
                  <a:close/>
                  <a:moveTo>
                    <a:pt x="2381326" y="2920924"/>
                  </a:moveTo>
                  <a:lnTo>
                    <a:pt x="1885997" y="3581349"/>
                  </a:lnTo>
                  <a:cubicBezTo>
                    <a:pt x="1859356" y="3616887"/>
                    <a:pt x="1811683" y="3629289"/>
                    <a:pt x="1771116" y="3611239"/>
                  </a:cubicBezTo>
                  <a:lnTo>
                    <a:pt x="762019" y="3162745"/>
                  </a:lnTo>
                  <a:lnTo>
                    <a:pt x="762019" y="3957606"/>
                  </a:lnTo>
                  <a:lnTo>
                    <a:pt x="2286076" y="4634957"/>
                  </a:lnTo>
                  <a:lnTo>
                    <a:pt x="2286076" y="3714699"/>
                  </a:lnTo>
                  <a:cubicBezTo>
                    <a:pt x="2286076" y="3662102"/>
                    <a:pt x="2328719" y="3619449"/>
                    <a:pt x="2381326" y="3619449"/>
                  </a:cubicBezTo>
                  <a:cubicBezTo>
                    <a:pt x="2433932" y="3619449"/>
                    <a:pt x="2476576" y="3662102"/>
                    <a:pt x="2476576" y="3714699"/>
                  </a:cubicBezTo>
                  <a:lnTo>
                    <a:pt x="2476576" y="4634957"/>
                  </a:lnTo>
                  <a:lnTo>
                    <a:pt x="4000623" y="3957606"/>
                  </a:lnTo>
                  <a:lnTo>
                    <a:pt x="4000623" y="3162745"/>
                  </a:lnTo>
                  <a:lnTo>
                    <a:pt x="2991526" y="3611229"/>
                  </a:lnTo>
                  <a:cubicBezTo>
                    <a:pt x="2979048" y="3616782"/>
                    <a:pt x="2965885" y="3619449"/>
                    <a:pt x="2952883" y="3619449"/>
                  </a:cubicBezTo>
                  <a:cubicBezTo>
                    <a:pt x="2923613" y="3619449"/>
                    <a:pt x="2895095" y="3605933"/>
                    <a:pt x="2876645" y="3581340"/>
                  </a:cubicBezTo>
                  <a:close/>
                  <a:moveTo>
                    <a:pt x="697439" y="2118014"/>
                  </a:moveTo>
                  <a:lnTo>
                    <a:pt x="243192" y="2723699"/>
                  </a:lnTo>
                  <a:lnTo>
                    <a:pt x="1779146" y="3406337"/>
                  </a:lnTo>
                  <a:lnTo>
                    <a:pt x="2233393" y="2800661"/>
                  </a:lnTo>
                  <a:close/>
                  <a:moveTo>
                    <a:pt x="4065222" y="2118005"/>
                  </a:moveTo>
                  <a:lnTo>
                    <a:pt x="2529268" y="2800652"/>
                  </a:lnTo>
                  <a:lnTo>
                    <a:pt x="2983515" y="3406327"/>
                  </a:lnTo>
                  <a:lnTo>
                    <a:pt x="4519469" y="2723680"/>
                  </a:lnTo>
                  <a:close/>
                  <a:moveTo>
                    <a:pt x="2571826" y="2000142"/>
                  </a:moveTo>
                  <a:lnTo>
                    <a:pt x="2571825" y="2000152"/>
                  </a:lnTo>
                  <a:lnTo>
                    <a:pt x="2190816" y="2000152"/>
                  </a:lnTo>
                  <a:cubicBezTo>
                    <a:pt x="2190816" y="2050996"/>
                    <a:pt x="2210647" y="2098831"/>
                    <a:pt x="2246642" y="2134826"/>
                  </a:cubicBezTo>
                  <a:cubicBezTo>
                    <a:pt x="2282647" y="2170821"/>
                    <a:pt x="2330472" y="2190652"/>
                    <a:pt x="2381316" y="2190652"/>
                  </a:cubicBezTo>
                  <a:cubicBezTo>
                    <a:pt x="2473237" y="2190652"/>
                    <a:pt x="2550155" y="2125215"/>
                    <a:pt x="2567949" y="2038486"/>
                  </a:cubicBezTo>
                  <a:lnTo>
                    <a:pt x="2571825" y="2000152"/>
                  </a:lnTo>
                  <a:lnTo>
                    <a:pt x="2571826" y="2000152"/>
                  </a:lnTo>
                  <a:close/>
                  <a:moveTo>
                    <a:pt x="2095566" y="1619142"/>
                  </a:moveTo>
                  <a:lnTo>
                    <a:pt x="2095566" y="1714392"/>
                  </a:lnTo>
                  <a:cubicBezTo>
                    <a:pt x="2095566" y="1751359"/>
                    <a:pt x="2116255" y="1784277"/>
                    <a:pt x="2149554" y="1800317"/>
                  </a:cubicBezTo>
                  <a:cubicBezTo>
                    <a:pt x="2162422" y="1806499"/>
                    <a:pt x="2176319" y="1809642"/>
                    <a:pt x="2190816" y="1809642"/>
                  </a:cubicBezTo>
                  <a:lnTo>
                    <a:pt x="2571835" y="1809642"/>
                  </a:lnTo>
                  <a:cubicBezTo>
                    <a:pt x="2584723" y="1809642"/>
                    <a:pt x="2597172" y="1807147"/>
                    <a:pt x="2608831" y="1802213"/>
                  </a:cubicBezTo>
                  <a:cubicBezTo>
                    <a:pt x="2644225" y="1787239"/>
                    <a:pt x="2667085" y="1752778"/>
                    <a:pt x="2667085" y="1714392"/>
                  </a:cubicBezTo>
                  <a:lnTo>
                    <a:pt x="2667085" y="1619142"/>
                  </a:lnTo>
                  <a:close/>
                  <a:moveTo>
                    <a:pt x="2875769" y="1562106"/>
                  </a:moveTo>
                  <a:cubicBezTo>
                    <a:pt x="2872616" y="1566374"/>
                    <a:pt x="2869711" y="1570822"/>
                    <a:pt x="2867358" y="1575565"/>
                  </a:cubicBezTo>
                  <a:cubicBezTo>
                    <a:pt x="2860938" y="1588462"/>
                    <a:pt x="2857576" y="1602931"/>
                    <a:pt x="2857576" y="1617513"/>
                  </a:cubicBezTo>
                  <a:lnTo>
                    <a:pt x="2857576" y="1714383"/>
                  </a:lnTo>
                  <a:cubicBezTo>
                    <a:pt x="2857576" y="1797326"/>
                    <a:pt x="2821876" y="1874022"/>
                    <a:pt x="2762326" y="1927257"/>
                  </a:cubicBezTo>
                  <a:lnTo>
                    <a:pt x="2762326" y="2000142"/>
                  </a:lnTo>
                  <a:cubicBezTo>
                    <a:pt x="2762326" y="2210225"/>
                    <a:pt x="2591409" y="2381152"/>
                    <a:pt x="2381316" y="2381152"/>
                  </a:cubicBezTo>
                  <a:cubicBezTo>
                    <a:pt x="2279589" y="2381152"/>
                    <a:pt x="2183920" y="2341509"/>
                    <a:pt x="2111930" y="2269528"/>
                  </a:cubicBezTo>
                  <a:cubicBezTo>
                    <a:pt x="2039950" y="2197557"/>
                    <a:pt x="2000307" y="2101879"/>
                    <a:pt x="2000307" y="2000142"/>
                  </a:cubicBezTo>
                  <a:lnTo>
                    <a:pt x="2000307" y="1927219"/>
                  </a:lnTo>
                  <a:cubicBezTo>
                    <a:pt x="1940852" y="1873679"/>
                    <a:pt x="1905057" y="1796297"/>
                    <a:pt x="1905057" y="1714383"/>
                  </a:cubicBezTo>
                  <a:lnTo>
                    <a:pt x="1905057" y="1617513"/>
                  </a:lnTo>
                  <a:cubicBezTo>
                    <a:pt x="1905057" y="1602797"/>
                    <a:pt x="1901742" y="1588700"/>
                    <a:pt x="1895208" y="1575622"/>
                  </a:cubicBezTo>
                  <a:cubicBezTo>
                    <a:pt x="1892808" y="1570812"/>
                    <a:pt x="1889921" y="1566383"/>
                    <a:pt x="1886797" y="1562135"/>
                  </a:cubicBezTo>
                  <a:lnTo>
                    <a:pt x="901303" y="2000142"/>
                  </a:lnTo>
                  <a:lnTo>
                    <a:pt x="2381326" y="2657929"/>
                  </a:lnTo>
                  <a:lnTo>
                    <a:pt x="3861330" y="2000142"/>
                  </a:lnTo>
                  <a:close/>
                  <a:moveTo>
                    <a:pt x="3497753" y="1012853"/>
                  </a:moveTo>
                  <a:cubicBezTo>
                    <a:pt x="3510123" y="1013075"/>
                    <a:pt x="3522654" y="1015724"/>
                    <a:pt x="3534670" y="1021058"/>
                  </a:cubicBezTo>
                  <a:lnTo>
                    <a:pt x="3944064" y="1203005"/>
                  </a:lnTo>
                  <a:cubicBezTo>
                    <a:pt x="3992137" y="1224370"/>
                    <a:pt x="4013787" y="1280662"/>
                    <a:pt x="3992422" y="1328735"/>
                  </a:cubicBezTo>
                  <a:cubicBezTo>
                    <a:pt x="3976639" y="1364225"/>
                    <a:pt x="3941816" y="1385323"/>
                    <a:pt x="3905326" y="1385323"/>
                  </a:cubicBezTo>
                  <a:cubicBezTo>
                    <a:pt x="3892400" y="1385323"/>
                    <a:pt x="3879265" y="1382675"/>
                    <a:pt x="3866692" y="1377093"/>
                  </a:cubicBezTo>
                  <a:lnTo>
                    <a:pt x="3457298" y="1195147"/>
                  </a:lnTo>
                  <a:cubicBezTo>
                    <a:pt x="3409225" y="1173773"/>
                    <a:pt x="3387575" y="1117480"/>
                    <a:pt x="3408949" y="1069417"/>
                  </a:cubicBezTo>
                  <a:cubicBezTo>
                    <a:pt x="3424965" y="1033362"/>
                    <a:pt x="3460640" y="1012186"/>
                    <a:pt x="3497753" y="1012853"/>
                  </a:cubicBezTo>
                  <a:close/>
                  <a:moveTo>
                    <a:pt x="1264905" y="1012839"/>
                  </a:moveTo>
                  <a:cubicBezTo>
                    <a:pt x="1302012" y="1012171"/>
                    <a:pt x="1337698" y="1033352"/>
                    <a:pt x="1353722" y="1069407"/>
                  </a:cubicBezTo>
                  <a:cubicBezTo>
                    <a:pt x="1375086" y="1117480"/>
                    <a:pt x="1353436" y="1173782"/>
                    <a:pt x="1305363" y="1195137"/>
                  </a:cubicBezTo>
                  <a:lnTo>
                    <a:pt x="895969" y="1377083"/>
                  </a:lnTo>
                  <a:cubicBezTo>
                    <a:pt x="883396" y="1382665"/>
                    <a:pt x="870261" y="1385313"/>
                    <a:pt x="857336" y="1385313"/>
                  </a:cubicBezTo>
                  <a:cubicBezTo>
                    <a:pt x="820836" y="1385313"/>
                    <a:pt x="786012" y="1364225"/>
                    <a:pt x="770249" y="1328725"/>
                  </a:cubicBezTo>
                  <a:cubicBezTo>
                    <a:pt x="748884" y="1280652"/>
                    <a:pt x="770534" y="1224360"/>
                    <a:pt x="818607" y="1202995"/>
                  </a:cubicBezTo>
                  <a:lnTo>
                    <a:pt x="1228001" y="1021048"/>
                  </a:lnTo>
                  <a:cubicBezTo>
                    <a:pt x="1240010" y="1015712"/>
                    <a:pt x="1252536" y="1013061"/>
                    <a:pt x="1264905" y="1012839"/>
                  </a:cubicBezTo>
                  <a:close/>
                  <a:moveTo>
                    <a:pt x="859047" y="203200"/>
                  </a:moveTo>
                  <a:cubicBezTo>
                    <a:pt x="871419" y="203421"/>
                    <a:pt x="883951" y="206070"/>
                    <a:pt x="895969" y="211404"/>
                  </a:cubicBezTo>
                  <a:lnTo>
                    <a:pt x="1305363" y="393350"/>
                  </a:lnTo>
                  <a:cubicBezTo>
                    <a:pt x="1353436" y="414715"/>
                    <a:pt x="1375086" y="471008"/>
                    <a:pt x="1353721" y="519081"/>
                  </a:cubicBezTo>
                  <a:cubicBezTo>
                    <a:pt x="1337938" y="554571"/>
                    <a:pt x="1303115" y="575669"/>
                    <a:pt x="1266625" y="575669"/>
                  </a:cubicBezTo>
                  <a:cubicBezTo>
                    <a:pt x="1253699" y="575669"/>
                    <a:pt x="1240564" y="573021"/>
                    <a:pt x="1227991" y="567439"/>
                  </a:cubicBezTo>
                  <a:lnTo>
                    <a:pt x="818597" y="385492"/>
                  </a:lnTo>
                  <a:cubicBezTo>
                    <a:pt x="770525" y="364118"/>
                    <a:pt x="748874" y="307826"/>
                    <a:pt x="770248" y="259762"/>
                  </a:cubicBezTo>
                  <a:cubicBezTo>
                    <a:pt x="786264" y="223715"/>
                    <a:pt x="821933" y="202535"/>
                    <a:pt x="859047" y="203200"/>
                  </a:cubicBezTo>
                  <a:close/>
                  <a:moveTo>
                    <a:pt x="3903618" y="203181"/>
                  </a:moveTo>
                  <a:cubicBezTo>
                    <a:pt x="3940728" y="202511"/>
                    <a:pt x="3976399" y="223698"/>
                    <a:pt x="3992423" y="259753"/>
                  </a:cubicBezTo>
                  <a:cubicBezTo>
                    <a:pt x="4013787" y="307835"/>
                    <a:pt x="3992137" y="364128"/>
                    <a:pt x="3944064" y="385483"/>
                  </a:cubicBezTo>
                  <a:lnTo>
                    <a:pt x="3534670" y="567430"/>
                  </a:lnTo>
                  <a:cubicBezTo>
                    <a:pt x="3522097" y="573011"/>
                    <a:pt x="3508962" y="575659"/>
                    <a:pt x="3496037" y="575659"/>
                  </a:cubicBezTo>
                  <a:cubicBezTo>
                    <a:pt x="3459537" y="575659"/>
                    <a:pt x="3424713" y="554571"/>
                    <a:pt x="3408950" y="519071"/>
                  </a:cubicBezTo>
                  <a:cubicBezTo>
                    <a:pt x="3387585" y="470998"/>
                    <a:pt x="3409235" y="414706"/>
                    <a:pt x="3457308" y="393341"/>
                  </a:cubicBezTo>
                  <a:lnTo>
                    <a:pt x="3866702" y="211395"/>
                  </a:lnTo>
                  <a:cubicBezTo>
                    <a:pt x="3878718" y="206056"/>
                    <a:pt x="3891248" y="203404"/>
                    <a:pt x="3903618" y="203181"/>
                  </a:cubicBezTo>
                  <a:close/>
                  <a:moveTo>
                    <a:pt x="2447508" y="193432"/>
                  </a:moveTo>
                  <a:cubicBezTo>
                    <a:pt x="2400801" y="188925"/>
                    <a:pt x="2353070" y="189261"/>
                    <a:pt x="2304850" y="194612"/>
                  </a:cubicBezTo>
                  <a:cubicBezTo>
                    <a:pt x="2012670" y="226930"/>
                    <a:pt x="1767944" y="460321"/>
                    <a:pt x="1722939" y="749538"/>
                  </a:cubicBezTo>
                  <a:cubicBezTo>
                    <a:pt x="1685439" y="990425"/>
                    <a:pt x="1775450" y="1224617"/>
                    <a:pt x="1963702" y="1376007"/>
                  </a:cubicBezTo>
                  <a:cubicBezTo>
                    <a:pt x="1969665" y="1380817"/>
                    <a:pt x="1975542" y="1385484"/>
                    <a:pt x="1981590" y="1389980"/>
                  </a:cubicBezTo>
                  <a:cubicBezTo>
                    <a:pt x="1996859" y="1401410"/>
                    <a:pt x="2010841" y="1414431"/>
                    <a:pt x="2023491" y="1428623"/>
                  </a:cubicBezTo>
                  <a:lnTo>
                    <a:pt x="2286066" y="1428623"/>
                  </a:lnTo>
                  <a:lnTo>
                    <a:pt x="2286066" y="1087076"/>
                  </a:lnTo>
                  <a:lnTo>
                    <a:pt x="2123455" y="924465"/>
                  </a:lnTo>
                  <a:cubicBezTo>
                    <a:pt x="2086260" y="887260"/>
                    <a:pt x="2086260" y="826948"/>
                    <a:pt x="2123455" y="789753"/>
                  </a:cubicBezTo>
                  <a:cubicBezTo>
                    <a:pt x="2160660" y="752567"/>
                    <a:pt x="2220972" y="752567"/>
                    <a:pt x="2258168" y="789753"/>
                  </a:cubicBezTo>
                  <a:lnTo>
                    <a:pt x="2381326" y="912911"/>
                  </a:lnTo>
                  <a:lnTo>
                    <a:pt x="2504484" y="789762"/>
                  </a:lnTo>
                  <a:cubicBezTo>
                    <a:pt x="2541689" y="752577"/>
                    <a:pt x="2602001" y="752577"/>
                    <a:pt x="2639196" y="789762"/>
                  </a:cubicBezTo>
                  <a:cubicBezTo>
                    <a:pt x="2676391" y="826967"/>
                    <a:pt x="2676391" y="887279"/>
                    <a:pt x="2639196" y="924474"/>
                  </a:cubicBezTo>
                  <a:lnTo>
                    <a:pt x="2476585" y="1087085"/>
                  </a:lnTo>
                  <a:lnTo>
                    <a:pt x="2476585" y="1428633"/>
                  </a:lnTo>
                  <a:lnTo>
                    <a:pt x="2739018" y="1428633"/>
                  </a:lnTo>
                  <a:cubicBezTo>
                    <a:pt x="2751553" y="1414583"/>
                    <a:pt x="2765402" y="1401686"/>
                    <a:pt x="2780490" y="1390418"/>
                  </a:cubicBezTo>
                  <a:cubicBezTo>
                    <a:pt x="2786681" y="1385808"/>
                    <a:pt x="2792739" y="1381055"/>
                    <a:pt x="2798721" y="1376207"/>
                  </a:cubicBezTo>
                  <a:cubicBezTo>
                    <a:pt x="2957303" y="1248715"/>
                    <a:pt x="3048104" y="1059596"/>
                    <a:pt x="3048104" y="857113"/>
                  </a:cubicBezTo>
                  <a:cubicBezTo>
                    <a:pt x="3048104" y="667718"/>
                    <a:pt x="2967113" y="486581"/>
                    <a:pt x="2825896" y="360166"/>
                  </a:cubicBezTo>
                  <a:cubicBezTo>
                    <a:pt x="2718554" y="264068"/>
                    <a:pt x="2587632" y="206954"/>
                    <a:pt x="2447508" y="193432"/>
                  </a:cubicBezTo>
                  <a:close/>
                  <a:moveTo>
                    <a:pt x="2375213" y="10"/>
                  </a:moveTo>
                  <a:cubicBezTo>
                    <a:pt x="2587741" y="-1027"/>
                    <a:pt x="2794281" y="76167"/>
                    <a:pt x="2952959" y="218243"/>
                  </a:cubicBezTo>
                  <a:cubicBezTo>
                    <a:pt x="3134487" y="380759"/>
                    <a:pt x="3238595" y="613626"/>
                    <a:pt x="3238595" y="857123"/>
                  </a:cubicBezTo>
                  <a:cubicBezTo>
                    <a:pt x="3238595" y="1067083"/>
                    <a:pt x="3162690" y="1265822"/>
                    <a:pt x="3026683" y="1420717"/>
                  </a:cubicBezTo>
                  <a:lnTo>
                    <a:pt x="4134555" y="1913122"/>
                  </a:lnTo>
                  <a:cubicBezTo>
                    <a:pt x="4134640" y="1913150"/>
                    <a:pt x="4134707" y="1913207"/>
                    <a:pt x="4134793" y="1913245"/>
                  </a:cubicBezTo>
                  <a:cubicBezTo>
                    <a:pt x="4138641" y="1914969"/>
                    <a:pt x="4142365" y="1916998"/>
                    <a:pt x="4145984" y="1919237"/>
                  </a:cubicBezTo>
                  <a:cubicBezTo>
                    <a:pt x="4146670" y="1919656"/>
                    <a:pt x="4147318" y="1920094"/>
                    <a:pt x="4147985" y="1920532"/>
                  </a:cubicBezTo>
                  <a:cubicBezTo>
                    <a:pt x="4151090" y="1922561"/>
                    <a:pt x="4154090" y="1924761"/>
                    <a:pt x="4156976" y="1927180"/>
                  </a:cubicBezTo>
                  <a:cubicBezTo>
                    <a:pt x="4157376" y="1927523"/>
                    <a:pt x="4157805" y="1927828"/>
                    <a:pt x="4158205" y="1928171"/>
                  </a:cubicBezTo>
                  <a:cubicBezTo>
                    <a:pt x="4161244" y="1930810"/>
                    <a:pt x="4164129" y="1933686"/>
                    <a:pt x="4166863" y="1936753"/>
                  </a:cubicBezTo>
                  <a:cubicBezTo>
                    <a:pt x="4167539" y="1937506"/>
                    <a:pt x="4168149" y="1938296"/>
                    <a:pt x="4168797" y="1939068"/>
                  </a:cubicBezTo>
                  <a:cubicBezTo>
                    <a:pt x="4169892" y="1940373"/>
                    <a:pt x="4171035" y="1941620"/>
                    <a:pt x="4172073" y="1943002"/>
                  </a:cubicBezTo>
                  <a:lnTo>
                    <a:pt x="4743592" y="2705021"/>
                  </a:lnTo>
                  <a:cubicBezTo>
                    <a:pt x="4760995" y="2728224"/>
                    <a:pt x="4766881" y="2758094"/>
                    <a:pt x="4759585" y="2786155"/>
                  </a:cubicBezTo>
                  <a:cubicBezTo>
                    <a:pt x="4752279" y="2814215"/>
                    <a:pt x="4732591" y="2837437"/>
                    <a:pt x="4706093" y="2849210"/>
                  </a:cubicBezTo>
                  <a:lnTo>
                    <a:pt x="4191133" y="3078077"/>
                  </a:lnTo>
                  <a:lnTo>
                    <a:pt x="4191133" y="4019509"/>
                  </a:lnTo>
                  <a:cubicBezTo>
                    <a:pt x="4191133" y="4057152"/>
                    <a:pt x="4168968" y="4091270"/>
                    <a:pt x="4134573" y="4106548"/>
                  </a:cubicBezTo>
                  <a:lnTo>
                    <a:pt x="2420016" y="4868577"/>
                  </a:lnTo>
                  <a:cubicBezTo>
                    <a:pt x="2419855" y="4868644"/>
                    <a:pt x="2419693" y="4868691"/>
                    <a:pt x="2419530" y="4868758"/>
                  </a:cubicBezTo>
                  <a:cubicBezTo>
                    <a:pt x="2417025" y="4869863"/>
                    <a:pt x="2414444" y="4870825"/>
                    <a:pt x="2411825" y="4871711"/>
                  </a:cubicBezTo>
                  <a:cubicBezTo>
                    <a:pt x="2411358" y="4871873"/>
                    <a:pt x="2410901" y="4872073"/>
                    <a:pt x="2410425" y="4872225"/>
                  </a:cubicBezTo>
                  <a:cubicBezTo>
                    <a:pt x="2407500" y="4873159"/>
                    <a:pt x="2404519" y="4873949"/>
                    <a:pt x="2401490" y="4874606"/>
                  </a:cubicBezTo>
                  <a:cubicBezTo>
                    <a:pt x="2401309" y="4874654"/>
                    <a:pt x="2401128" y="4874711"/>
                    <a:pt x="2400947" y="4874749"/>
                  </a:cubicBezTo>
                  <a:cubicBezTo>
                    <a:pt x="2394613" y="4876083"/>
                    <a:pt x="2388050" y="4876797"/>
                    <a:pt x="2381326" y="4876797"/>
                  </a:cubicBezTo>
                  <a:cubicBezTo>
                    <a:pt x="2374601" y="4876797"/>
                    <a:pt x="2368038" y="4876073"/>
                    <a:pt x="2361704" y="4874749"/>
                  </a:cubicBezTo>
                  <a:cubicBezTo>
                    <a:pt x="2361523" y="4874701"/>
                    <a:pt x="2361342" y="4874644"/>
                    <a:pt x="2361161" y="4874606"/>
                  </a:cubicBezTo>
                  <a:cubicBezTo>
                    <a:pt x="2358123" y="4873949"/>
                    <a:pt x="2355142" y="4873159"/>
                    <a:pt x="2352227" y="4872225"/>
                  </a:cubicBezTo>
                  <a:cubicBezTo>
                    <a:pt x="2351751" y="4872073"/>
                    <a:pt x="2351293" y="4871873"/>
                    <a:pt x="2350827" y="4871711"/>
                  </a:cubicBezTo>
                  <a:cubicBezTo>
                    <a:pt x="2348207" y="4870825"/>
                    <a:pt x="2345636" y="4869863"/>
                    <a:pt x="2343121" y="4868758"/>
                  </a:cubicBezTo>
                  <a:cubicBezTo>
                    <a:pt x="2342959" y="4868691"/>
                    <a:pt x="2342797" y="4868644"/>
                    <a:pt x="2342635" y="4868577"/>
                  </a:cubicBezTo>
                  <a:lnTo>
                    <a:pt x="628078" y="4106548"/>
                  </a:lnTo>
                  <a:cubicBezTo>
                    <a:pt x="593683" y="4091261"/>
                    <a:pt x="571519" y="4057152"/>
                    <a:pt x="571519" y="4019509"/>
                  </a:cubicBezTo>
                  <a:lnTo>
                    <a:pt x="571519" y="3078077"/>
                  </a:lnTo>
                  <a:lnTo>
                    <a:pt x="56559" y="2849210"/>
                  </a:lnTo>
                  <a:cubicBezTo>
                    <a:pt x="30051" y="2837437"/>
                    <a:pt x="10363" y="2814225"/>
                    <a:pt x="3067" y="2786155"/>
                  </a:cubicBezTo>
                  <a:cubicBezTo>
                    <a:pt x="-4230" y="2758084"/>
                    <a:pt x="1647" y="2728224"/>
                    <a:pt x="19049" y="2705021"/>
                  </a:cubicBezTo>
                  <a:lnTo>
                    <a:pt x="590559" y="1943002"/>
                  </a:lnTo>
                  <a:cubicBezTo>
                    <a:pt x="591597" y="1941630"/>
                    <a:pt x="592731" y="1940382"/>
                    <a:pt x="593826" y="1939077"/>
                  </a:cubicBezTo>
                  <a:cubicBezTo>
                    <a:pt x="594483" y="1938296"/>
                    <a:pt x="595093" y="1937496"/>
                    <a:pt x="595769" y="1936744"/>
                  </a:cubicBezTo>
                  <a:cubicBezTo>
                    <a:pt x="598503" y="1933686"/>
                    <a:pt x="601379" y="1930819"/>
                    <a:pt x="604418" y="1928181"/>
                  </a:cubicBezTo>
                  <a:cubicBezTo>
                    <a:pt x="604827" y="1927828"/>
                    <a:pt x="605275" y="1927514"/>
                    <a:pt x="605685" y="1927171"/>
                  </a:cubicBezTo>
                  <a:cubicBezTo>
                    <a:pt x="608552" y="1924771"/>
                    <a:pt x="611543" y="1922570"/>
                    <a:pt x="614638" y="1920551"/>
                  </a:cubicBezTo>
                  <a:cubicBezTo>
                    <a:pt x="615315" y="1920113"/>
                    <a:pt x="615972" y="1919665"/>
                    <a:pt x="616658" y="1919237"/>
                  </a:cubicBezTo>
                  <a:cubicBezTo>
                    <a:pt x="620277" y="1916998"/>
                    <a:pt x="623992" y="1914969"/>
                    <a:pt x="627840" y="1913255"/>
                  </a:cubicBezTo>
                  <a:cubicBezTo>
                    <a:pt x="627926" y="1913217"/>
                    <a:pt x="627992" y="1913160"/>
                    <a:pt x="628078" y="1913122"/>
                  </a:cubicBezTo>
                  <a:lnTo>
                    <a:pt x="1735835" y="1420784"/>
                  </a:lnTo>
                  <a:cubicBezTo>
                    <a:pt x="1568910" y="1231227"/>
                    <a:pt x="1494472" y="978691"/>
                    <a:pt x="1534696" y="720277"/>
                  </a:cubicBezTo>
                  <a:cubicBezTo>
                    <a:pt x="1562947" y="538731"/>
                    <a:pt x="1653511" y="367281"/>
                    <a:pt x="1789680" y="237503"/>
                  </a:cubicBezTo>
                  <a:cubicBezTo>
                    <a:pt x="1925602" y="107972"/>
                    <a:pt x="2101110" y="25505"/>
                    <a:pt x="2283885" y="5283"/>
                  </a:cubicBezTo>
                  <a:cubicBezTo>
                    <a:pt x="2314369" y="1903"/>
                    <a:pt x="2344852" y="158"/>
                    <a:pt x="2375213" y="1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/>
            </a:p>
          </p:txBody>
        </p: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A78BB9A8-4A6A-B99F-36D1-33305E817354}"/>
              </a:ext>
            </a:extLst>
          </p:cNvPr>
          <p:cNvGrpSpPr/>
          <p:nvPr/>
        </p:nvGrpSpPr>
        <p:grpSpPr>
          <a:xfrm>
            <a:off x="1936163" y="9000723"/>
            <a:ext cx="4423830" cy="1530804"/>
            <a:chOff x="8918424" y="3154074"/>
            <a:chExt cx="2211915" cy="765402"/>
          </a:xfrm>
        </p:grpSpPr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29D2B3EA-7035-A77E-7AD5-04D0D7C33DE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8918424" y="3325826"/>
              <a:ext cx="468001" cy="468000"/>
              <a:chOff x="5659835" y="3635563"/>
              <a:chExt cx="844932" cy="844931"/>
            </a:xfrm>
          </p:grpSpPr>
          <p:sp>
            <p:nvSpPr>
              <p:cNvPr id="112" name="Oval 111">
                <a:extLst>
                  <a:ext uri="{FF2B5EF4-FFF2-40B4-BE49-F238E27FC236}">
                    <a16:creationId xmlns:a16="http://schemas.microsoft.com/office/drawing/2014/main" id="{BDAAA225-4FBC-7DA9-41E7-19D09245746E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4"/>
              </a:lnRef>
              <a:fillRef idx="3">
                <a:schemeClr val="accent4"/>
              </a:fillRef>
              <a:effectRef idx="3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113" name="Oval 112">
                <a:extLst>
                  <a:ext uri="{FF2B5EF4-FFF2-40B4-BE49-F238E27FC236}">
                    <a16:creationId xmlns:a16="http://schemas.microsoft.com/office/drawing/2014/main" id="{BED33848-B1E4-67A7-F102-03939640BFF1}"/>
                  </a:ext>
                </a:extLst>
              </p:cNvPr>
              <p:cNvSpPr/>
              <p:nvPr/>
            </p:nvSpPr>
            <p:spPr>
              <a:xfrm>
                <a:off x="5728071" y="370559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110" name="Rectangle 109">
              <a:extLst>
                <a:ext uri="{FF2B5EF4-FFF2-40B4-BE49-F238E27FC236}">
                  <a16:creationId xmlns:a16="http://schemas.microsoft.com/office/drawing/2014/main" id="{74BB9653-FBB4-F680-848B-51B16BF7B808}"/>
                </a:ext>
              </a:extLst>
            </p:cNvPr>
            <p:cNvSpPr/>
            <p:nvPr/>
          </p:nvSpPr>
          <p:spPr>
            <a:xfrm>
              <a:off x="9474630" y="3154074"/>
              <a:ext cx="1655709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11" name="Freeform: Shape 76">
              <a:extLst>
                <a:ext uri="{FF2B5EF4-FFF2-40B4-BE49-F238E27FC236}">
                  <a16:creationId xmlns:a16="http://schemas.microsoft.com/office/drawing/2014/main" id="{0E504244-F0A6-6B5E-2901-3D788F970A1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043158" y="3453229"/>
              <a:ext cx="217266" cy="216000"/>
            </a:xfrm>
            <a:custGeom>
              <a:avLst/>
              <a:gdLst>
                <a:gd name="connsiteX0" fmla="*/ 95821 w 4876773"/>
                <a:gd name="connsiteY0" fmla="*/ 4656712 h 4848355"/>
                <a:gd name="connsiteX1" fmla="*/ 191643 w 4876773"/>
                <a:gd name="connsiteY1" fmla="*/ 4752533 h 4848355"/>
                <a:gd name="connsiteX2" fmla="*/ 95821 w 4876773"/>
                <a:gd name="connsiteY2" fmla="*/ 4848355 h 4848355"/>
                <a:gd name="connsiteX3" fmla="*/ 0 w 4876773"/>
                <a:gd name="connsiteY3" fmla="*/ 4752533 h 4848355"/>
                <a:gd name="connsiteX4" fmla="*/ 95821 w 4876773"/>
                <a:gd name="connsiteY4" fmla="*/ 4656712 h 4848355"/>
                <a:gd name="connsiteX5" fmla="*/ 862291 w 4876773"/>
                <a:gd name="connsiteY5" fmla="*/ 3611335 h 4848355"/>
                <a:gd name="connsiteX6" fmla="*/ 953844 w 4876773"/>
                <a:gd name="connsiteY6" fmla="*/ 3664178 h 4848355"/>
                <a:gd name="connsiteX7" fmla="*/ 910867 w 4876773"/>
                <a:gd name="connsiteY7" fmla="*/ 3792404 h 4848355"/>
                <a:gd name="connsiteX8" fmla="*/ 682133 w 4876773"/>
                <a:gd name="connsiteY8" fmla="*/ 3906304 h 4848355"/>
                <a:gd name="connsiteX9" fmla="*/ 508597 w 4876773"/>
                <a:gd name="connsiteY9" fmla="*/ 4166298 h 4848355"/>
                <a:gd name="connsiteX10" fmla="*/ 499530 w 4876773"/>
                <a:gd name="connsiteY10" fmla="*/ 4298762 h 4848355"/>
                <a:gd name="connsiteX11" fmla="*/ 515998 w 4876773"/>
                <a:gd name="connsiteY11" fmla="*/ 4342701 h 4848355"/>
                <a:gd name="connsiteX12" fmla="*/ 559928 w 4876773"/>
                <a:gd name="connsiteY12" fmla="*/ 4359170 h 4848355"/>
                <a:gd name="connsiteX13" fmla="*/ 692401 w 4876773"/>
                <a:gd name="connsiteY13" fmla="*/ 4350102 h 4848355"/>
                <a:gd name="connsiteX14" fmla="*/ 952396 w 4876773"/>
                <a:gd name="connsiteY14" fmla="*/ 4176566 h 4848355"/>
                <a:gd name="connsiteX15" fmla="*/ 1066296 w 4876773"/>
                <a:gd name="connsiteY15" fmla="*/ 3947823 h 4848355"/>
                <a:gd name="connsiteX16" fmla="*/ 1194521 w 4876773"/>
                <a:gd name="connsiteY16" fmla="*/ 3904847 h 4848355"/>
                <a:gd name="connsiteX17" fmla="*/ 1237488 w 4876773"/>
                <a:gd name="connsiteY17" fmla="*/ 4033072 h 4848355"/>
                <a:gd name="connsiteX18" fmla="*/ 1123589 w 4876773"/>
                <a:gd name="connsiteY18" fmla="*/ 4261805 h 4848355"/>
                <a:gd name="connsiteX19" fmla="*/ 705460 w 4876773"/>
                <a:gd name="connsiteY19" fmla="*/ 4540907 h 4848355"/>
                <a:gd name="connsiteX20" fmla="*/ 572986 w 4876773"/>
                <a:gd name="connsiteY20" fmla="*/ 4549975 h 4848355"/>
                <a:gd name="connsiteX21" fmla="*/ 556032 w 4876773"/>
                <a:gd name="connsiteY21" fmla="*/ 4550556 h 4848355"/>
                <a:gd name="connsiteX22" fmla="*/ 380743 w 4876773"/>
                <a:gd name="connsiteY22" fmla="*/ 4477937 h 4848355"/>
                <a:gd name="connsiteX23" fmla="*/ 308715 w 4876773"/>
                <a:gd name="connsiteY23" fmla="*/ 4285694 h 4848355"/>
                <a:gd name="connsiteX24" fmla="*/ 317783 w 4876773"/>
                <a:gd name="connsiteY24" fmla="*/ 4153230 h 4848355"/>
                <a:gd name="connsiteX25" fmla="*/ 596885 w 4876773"/>
                <a:gd name="connsiteY25" fmla="*/ 3735101 h 4848355"/>
                <a:gd name="connsiteX26" fmla="*/ 825618 w 4876773"/>
                <a:gd name="connsiteY26" fmla="*/ 3621201 h 4848355"/>
                <a:gd name="connsiteX27" fmla="*/ 862291 w 4876773"/>
                <a:gd name="connsiteY27" fmla="*/ 3611335 h 4848355"/>
                <a:gd name="connsiteX28" fmla="*/ 1391803 w 4876773"/>
                <a:gd name="connsiteY28" fmla="*/ 2999590 h 4848355"/>
                <a:gd name="connsiteX29" fmla="*/ 1185339 w 4876773"/>
                <a:gd name="connsiteY29" fmla="*/ 3244697 h 4848355"/>
                <a:gd name="connsiteX30" fmla="*/ 1363809 w 4876773"/>
                <a:gd name="connsiteY30" fmla="*/ 3485299 h 4848355"/>
                <a:gd name="connsiteX31" fmla="*/ 1611383 w 4876773"/>
                <a:gd name="connsiteY31" fmla="*/ 3670350 h 4848355"/>
                <a:gd name="connsiteX32" fmla="*/ 1759973 w 4876773"/>
                <a:gd name="connsiteY32" fmla="*/ 3546935 h 4848355"/>
                <a:gd name="connsiteX33" fmla="*/ 1859976 w 4876773"/>
                <a:gd name="connsiteY33" fmla="*/ 3463629 h 4848355"/>
                <a:gd name="connsiteX34" fmla="*/ 1596695 w 4876773"/>
                <a:gd name="connsiteY34" fmla="*/ 3237306 h 4848355"/>
                <a:gd name="connsiteX35" fmla="*/ 1596609 w 4876773"/>
                <a:gd name="connsiteY35" fmla="*/ 3237229 h 4848355"/>
                <a:gd name="connsiteX36" fmla="*/ 1596552 w 4876773"/>
                <a:gd name="connsiteY36" fmla="*/ 3237163 h 4848355"/>
                <a:gd name="connsiteX37" fmla="*/ 1596381 w 4876773"/>
                <a:gd name="connsiteY37" fmla="*/ 3237001 h 4848355"/>
                <a:gd name="connsiteX38" fmla="*/ 1391803 w 4876773"/>
                <a:gd name="connsiteY38" fmla="*/ 2999590 h 4848355"/>
                <a:gd name="connsiteX39" fmla="*/ 3351600 w 4876773"/>
                <a:gd name="connsiteY39" fmla="*/ 2731461 h 4848355"/>
                <a:gd name="connsiteX40" fmla="*/ 2463785 w 4876773"/>
                <a:gd name="connsiteY40" fmla="*/ 3420405 h 4848355"/>
                <a:gd name="connsiteX41" fmla="*/ 2520954 w 4876773"/>
                <a:gd name="connsiteY41" fmla="*/ 4532848 h 4848355"/>
                <a:gd name="connsiteX42" fmla="*/ 2930643 w 4876773"/>
                <a:gd name="connsiteY42" fmla="*/ 4123159 h 4848355"/>
                <a:gd name="connsiteX43" fmla="*/ 3351610 w 4876773"/>
                <a:gd name="connsiteY43" fmla="*/ 3106861 h 4848355"/>
                <a:gd name="connsiteX44" fmla="*/ 3351600 w 4876773"/>
                <a:gd name="connsiteY44" fmla="*/ 3106861 h 4848355"/>
                <a:gd name="connsiteX45" fmla="*/ 2543223 w 4876773"/>
                <a:gd name="connsiteY45" fmla="*/ 2226713 h 4848355"/>
                <a:gd name="connsiteX46" fmla="*/ 2638854 w 4876773"/>
                <a:gd name="connsiteY46" fmla="*/ 2322344 h 4848355"/>
                <a:gd name="connsiteX47" fmla="*/ 2543223 w 4876773"/>
                <a:gd name="connsiteY47" fmla="*/ 2417975 h 4848355"/>
                <a:gd name="connsiteX48" fmla="*/ 2447592 w 4876773"/>
                <a:gd name="connsiteY48" fmla="*/ 2322344 h 4848355"/>
                <a:gd name="connsiteX49" fmla="*/ 2543223 w 4876773"/>
                <a:gd name="connsiteY49" fmla="*/ 2226713 h 4848355"/>
                <a:gd name="connsiteX50" fmla="*/ 1740104 w 4876773"/>
                <a:gd name="connsiteY50" fmla="*/ 1496583 h 4848355"/>
                <a:gd name="connsiteX51" fmla="*/ 725186 w 4876773"/>
                <a:gd name="connsiteY51" fmla="*/ 1917550 h 4848355"/>
                <a:gd name="connsiteX52" fmla="*/ 315497 w 4876773"/>
                <a:gd name="connsiteY52" fmla="*/ 2327239 h 4848355"/>
                <a:gd name="connsiteX53" fmla="*/ 1429350 w 4876773"/>
                <a:gd name="connsiteY53" fmla="*/ 2384466 h 4848355"/>
                <a:gd name="connsiteX54" fmla="*/ 2140963 w 4876773"/>
                <a:gd name="connsiteY54" fmla="*/ 1508356 h 4848355"/>
                <a:gd name="connsiteX55" fmla="*/ 3507705 w 4876773"/>
                <a:gd name="connsiteY55" fmla="*/ 1182068 h 4848355"/>
                <a:gd name="connsiteX56" fmla="*/ 3355134 w 4876773"/>
                <a:gd name="connsiteY56" fmla="*/ 1245266 h 4848355"/>
                <a:gd name="connsiteX57" fmla="*/ 3355134 w 4876773"/>
                <a:gd name="connsiteY57" fmla="*/ 1550419 h 4848355"/>
                <a:gd name="connsiteX58" fmla="*/ 3660286 w 4876773"/>
                <a:gd name="connsiteY58" fmla="*/ 1550419 h 4848355"/>
                <a:gd name="connsiteX59" fmla="*/ 3660277 w 4876773"/>
                <a:gd name="connsiteY59" fmla="*/ 1245266 h 4848355"/>
                <a:gd name="connsiteX60" fmla="*/ 3507705 w 4876773"/>
                <a:gd name="connsiteY60" fmla="*/ 1182068 h 4848355"/>
                <a:gd name="connsiteX61" fmla="*/ 3507705 w 4876773"/>
                <a:gd name="connsiteY61" fmla="*/ 990825 h 4848355"/>
                <a:gd name="connsiteX62" fmla="*/ 3795513 w 4876773"/>
                <a:gd name="connsiteY62" fmla="*/ 1110040 h 4848355"/>
                <a:gd name="connsiteX63" fmla="*/ 3795513 w 4876773"/>
                <a:gd name="connsiteY63" fmla="*/ 1685664 h 4848355"/>
                <a:gd name="connsiteX64" fmla="*/ 3507705 w 4876773"/>
                <a:gd name="connsiteY64" fmla="*/ 1804679 h 4848355"/>
                <a:gd name="connsiteX65" fmla="*/ 3219898 w 4876773"/>
                <a:gd name="connsiteY65" fmla="*/ 1685664 h 4848355"/>
                <a:gd name="connsiteX66" fmla="*/ 3219898 w 4876773"/>
                <a:gd name="connsiteY66" fmla="*/ 1110040 h 4848355"/>
                <a:gd name="connsiteX67" fmla="*/ 3507705 w 4876773"/>
                <a:gd name="connsiteY67" fmla="*/ 990825 h 4848355"/>
                <a:gd name="connsiteX68" fmla="*/ 4653487 w 4876773"/>
                <a:gd name="connsiteY68" fmla="*/ 191344 h 4848355"/>
                <a:gd name="connsiteX69" fmla="*/ 4564447 w 4876773"/>
                <a:gd name="connsiteY69" fmla="*/ 197021 h 4848355"/>
                <a:gd name="connsiteX70" fmla="*/ 2650808 w 4876773"/>
                <a:gd name="connsiteY70" fmla="*/ 1184030 h 4848355"/>
                <a:gd name="connsiteX71" fmla="*/ 1421073 w 4876773"/>
                <a:gd name="connsiteY71" fmla="*/ 2698019 h 4848355"/>
                <a:gd name="connsiteX72" fmla="*/ 1666247 w 4876773"/>
                <a:gd name="connsiteY72" fmla="*/ 3032385 h 4848355"/>
                <a:gd name="connsiteX73" fmla="*/ 2171415 w 4876773"/>
                <a:gd name="connsiteY73" fmla="*/ 2527217 h 4848355"/>
                <a:gd name="connsiteX74" fmla="*/ 2306660 w 4876773"/>
                <a:gd name="connsiteY74" fmla="*/ 2527217 h 4848355"/>
                <a:gd name="connsiteX75" fmla="*/ 2306660 w 4876773"/>
                <a:gd name="connsiteY75" fmla="*/ 2662462 h 4848355"/>
                <a:gd name="connsiteX76" fmla="*/ 1801016 w 4876773"/>
                <a:gd name="connsiteY76" fmla="*/ 3168106 h 4848355"/>
                <a:gd name="connsiteX77" fmla="*/ 2147421 w 4876773"/>
                <a:gd name="connsiteY77" fmla="*/ 3423814 h 4848355"/>
                <a:gd name="connsiteX78" fmla="*/ 3647228 w 4876773"/>
                <a:gd name="connsiteY78" fmla="*/ 2259964 h 4848355"/>
                <a:gd name="connsiteX79" fmla="*/ 4683234 w 4876773"/>
                <a:gd name="connsiteY79" fmla="*/ 269430 h 4848355"/>
                <a:gd name="connsiteX80" fmla="*/ 4685520 w 4876773"/>
                <a:gd name="connsiteY80" fmla="*/ 222900 h 4848355"/>
                <a:gd name="connsiteX81" fmla="*/ 4676566 w 4876773"/>
                <a:gd name="connsiteY81" fmla="*/ 199954 h 4848355"/>
                <a:gd name="connsiteX82" fmla="*/ 4653487 w 4876773"/>
                <a:gd name="connsiteY82" fmla="*/ 191344 h 4848355"/>
                <a:gd name="connsiteX83" fmla="*/ 4641314 w 4876773"/>
                <a:gd name="connsiteY83" fmla="*/ 463 h 4848355"/>
                <a:gd name="connsiteX84" fmla="*/ 4810792 w 4876773"/>
                <a:gd name="connsiteY84" fmla="*/ 63699 h 4848355"/>
                <a:gd name="connsiteX85" fmla="*/ 4876505 w 4876773"/>
                <a:gd name="connsiteY85" fmla="*/ 232235 h 4848355"/>
                <a:gd name="connsiteX86" fmla="*/ 4874229 w 4876773"/>
                <a:gd name="connsiteY86" fmla="*/ 278774 h 4848355"/>
                <a:gd name="connsiteX87" fmla="*/ 3764452 w 4876773"/>
                <a:gd name="connsiteY87" fmla="*/ 2411059 h 4848355"/>
                <a:gd name="connsiteX88" fmla="*/ 3542834 w 4876773"/>
                <a:gd name="connsiteY88" fmla="*/ 2583033 h 4848355"/>
                <a:gd name="connsiteX89" fmla="*/ 3542834 w 4876773"/>
                <a:gd name="connsiteY89" fmla="*/ 3106861 h 4848355"/>
                <a:gd name="connsiteX90" fmla="*/ 3065860 w 4876773"/>
                <a:gd name="connsiteY90" fmla="*/ 4258395 h 4848355"/>
                <a:gd name="connsiteX91" fmla="*/ 2504085 w 4876773"/>
                <a:gd name="connsiteY91" fmla="*/ 4820170 h 4848355"/>
                <a:gd name="connsiteX92" fmla="*/ 2436448 w 4876773"/>
                <a:gd name="connsiteY92" fmla="*/ 4848193 h 4848355"/>
                <a:gd name="connsiteX93" fmla="*/ 2402158 w 4876773"/>
                <a:gd name="connsiteY93" fmla="*/ 4841811 h 4848355"/>
                <a:gd name="connsiteX94" fmla="*/ 2340979 w 4876773"/>
                <a:gd name="connsiteY94" fmla="*/ 4757458 h 4848355"/>
                <a:gd name="connsiteX95" fmla="*/ 2279619 w 4876773"/>
                <a:gd name="connsiteY95" fmla="*/ 3563308 h 4848355"/>
                <a:gd name="connsiteX96" fmla="*/ 2214439 w 4876773"/>
                <a:gd name="connsiteY96" fmla="*/ 3613886 h 4848355"/>
                <a:gd name="connsiteX97" fmla="*/ 2155803 w 4876773"/>
                <a:gd name="connsiteY97" fmla="*/ 3633964 h 4848355"/>
                <a:gd name="connsiteX98" fmla="*/ 2110121 w 4876773"/>
                <a:gd name="connsiteY98" fmla="*/ 3622335 h 4848355"/>
                <a:gd name="connsiteX99" fmla="*/ 2026349 w 4876773"/>
                <a:gd name="connsiteY99" fmla="*/ 3574271 h 4848355"/>
                <a:gd name="connsiteX100" fmla="*/ 1882502 w 4876773"/>
                <a:gd name="connsiteY100" fmla="*/ 3693781 h 4848355"/>
                <a:gd name="connsiteX101" fmla="*/ 1683973 w 4876773"/>
                <a:gd name="connsiteY101" fmla="*/ 3858040 h 4848355"/>
                <a:gd name="connsiteX102" fmla="*/ 1623708 w 4876773"/>
                <a:gd name="connsiteY102" fmla="*/ 3879405 h 4848355"/>
                <a:gd name="connsiteX103" fmla="*/ 1582817 w 4876773"/>
                <a:gd name="connsiteY103" fmla="*/ 3870213 h 4848355"/>
                <a:gd name="connsiteX104" fmla="*/ 1228020 w 4876773"/>
                <a:gd name="connsiteY104" fmla="*/ 3619982 h 4848355"/>
                <a:gd name="connsiteX105" fmla="*/ 985000 w 4876773"/>
                <a:gd name="connsiteY105" fmla="*/ 3272386 h 4848355"/>
                <a:gd name="connsiteX106" fmla="*/ 998306 w 4876773"/>
                <a:gd name="connsiteY106" fmla="*/ 3169868 h 4848355"/>
                <a:gd name="connsiteX107" fmla="*/ 1280303 w 4876773"/>
                <a:gd name="connsiteY107" fmla="*/ 2835093 h 4848355"/>
                <a:gd name="connsiteX108" fmla="*/ 1221782 w 4876773"/>
                <a:gd name="connsiteY108" fmla="*/ 2733966 h 4848355"/>
                <a:gd name="connsiteX109" fmla="*/ 1231554 w 4876773"/>
                <a:gd name="connsiteY109" fmla="*/ 2627982 h 4848355"/>
                <a:gd name="connsiteX110" fmla="*/ 1280036 w 4876773"/>
                <a:gd name="connsiteY110" fmla="*/ 2568289 h 4848355"/>
                <a:gd name="connsiteX111" fmla="*/ 90897 w 4876773"/>
                <a:gd name="connsiteY111" fmla="*/ 2507195 h 4848355"/>
                <a:gd name="connsiteX112" fmla="*/ 6544 w 4876773"/>
                <a:gd name="connsiteY112" fmla="*/ 2446016 h 4848355"/>
                <a:gd name="connsiteX113" fmla="*/ 28185 w 4876773"/>
                <a:gd name="connsiteY113" fmla="*/ 2344080 h 4848355"/>
                <a:gd name="connsiteX114" fmla="*/ 589950 w 4876773"/>
                <a:gd name="connsiteY114" fmla="*/ 1782304 h 4848355"/>
                <a:gd name="connsiteX115" fmla="*/ 1741485 w 4876773"/>
                <a:gd name="connsiteY115" fmla="*/ 1305331 h 4848355"/>
                <a:gd name="connsiteX116" fmla="*/ 1744285 w 4876773"/>
                <a:gd name="connsiteY116" fmla="*/ 1305369 h 4848355"/>
                <a:gd name="connsiteX117" fmla="*/ 2292763 w 4876773"/>
                <a:gd name="connsiteY117" fmla="*/ 1321475 h 4848355"/>
                <a:gd name="connsiteX118" fmla="*/ 2502351 w 4876773"/>
                <a:gd name="connsiteY118" fmla="*/ 1063453 h 4848355"/>
                <a:gd name="connsiteX119" fmla="*/ 4552274 w 4876773"/>
                <a:gd name="connsiteY119" fmla="*/ 6140 h 48483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</a:cxnLst>
              <a:rect l="l" t="t" r="r" b="b"/>
              <a:pathLst>
                <a:path w="4876773" h="4848355">
                  <a:moveTo>
                    <a:pt x="95821" y="4656712"/>
                  </a:moveTo>
                  <a:cubicBezTo>
                    <a:pt x="148742" y="4656712"/>
                    <a:pt x="191643" y="4699613"/>
                    <a:pt x="191643" y="4752533"/>
                  </a:cubicBezTo>
                  <a:cubicBezTo>
                    <a:pt x="191643" y="4805454"/>
                    <a:pt x="148742" y="4848355"/>
                    <a:pt x="95821" y="4848355"/>
                  </a:cubicBezTo>
                  <a:cubicBezTo>
                    <a:pt x="42901" y="4848355"/>
                    <a:pt x="0" y="4805454"/>
                    <a:pt x="0" y="4752533"/>
                  </a:cubicBezTo>
                  <a:cubicBezTo>
                    <a:pt x="0" y="4699612"/>
                    <a:pt x="42901" y="4656712"/>
                    <a:pt x="95821" y="4656712"/>
                  </a:cubicBezTo>
                  <a:close/>
                  <a:moveTo>
                    <a:pt x="862291" y="3611335"/>
                  </a:moveTo>
                  <a:cubicBezTo>
                    <a:pt x="899487" y="3609032"/>
                    <a:pt x="936192" y="3628724"/>
                    <a:pt x="953844" y="3664178"/>
                  </a:cubicBezTo>
                  <a:cubicBezTo>
                    <a:pt x="977389" y="3711451"/>
                    <a:pt x="958149" y="3768858"/>
                    <a:pt x="910867" y="3792404"/>
                  </a:cubicBezTo>
                  <a:lnTo>
                    <a:pt x="682133" y="3906304"/>
                  </a:lnTo>
                  <a:cubicBezTo>
                    <a:pt x="582692" y="3955834"/>
                    <a:pt x="516189" y="4055456"/>
                    <a:pt x="508597" y="4166298"/>
                  </a:cubicBezTo>
                  <a:lnTo>
                    <a:pt x="499530" y="4298762"/>
                  </a:lnTo>
                  <a:cubicBezTo>
                    <a:pt x="498006" y="4321137"/>
                    <a:pt x="509188" y="4335891"/>
                    <a:pt x="515998" y="4342701"/>
                  </a:cubicBezTo>
                  <a:cubicBezTo>
                    <a:pt x="522809" y="4349512"/>
                    <a:pt x="537534" y="4360665"/>
                    <a:pt x="559928" y="4359170"/>
                  </a:cubicBezTo>
                  <a:lnTo>
                    <a:pt x="692401" y="4350102"/>
                  </a:lnTo>
                  <a:cubicBezTo>
                    <a:pt x="803253" y="4342520"/>
                    <a:pt x="902866" y="4276017"/>
                    <a:pt x="952396" y="4176566"/>
                  </a:cubicBezTo>
                  <a:lnTo>
                    <a:pt x="1066296" y="3947823"/>
                  </a:lnTo>
                  <a:cubicBezTo>
                    <a:pt x="1089841" y="3900551"/>
                    <a:pt x="1147239" y="3881301"/>
                    <a:pt x="1194521" y="3904847"/>
                  </a:cubicBezTo>
                  <a:cubicBezTo>
                    <a:pt x="1241794" y="3928392"/>
                    <a:pt x="1261034" y="3985790"/>
                    <a:pt x="1237488" y="4033072"/>
                  </a:cubicBezTo>
                  <a:lnTo>
                    <a:pt x="1123589" y="4261805"/>
                  </a:lnTo>
                  <a:cubicBezTo>
                    <a:pt x="1043940" y="4421768"/>
                    <a:pt x="883730" y="4528705"/>
                    <a:pt x="705460" y="4540907"/>
                  </a:cubicBezTo>
                  <a:lnTo>
                    <a:pt x="572986" y="4549975"/>
                  </a:lnTo>
                  <a:cubicBezTo>
                    <a:pt x="567329" y="4550365"/>
                    <a:pt x="561661" y="4550556"/>
                    <a:pt x="556032" y="4550556"/>
                  </a:cubicBezTo>
                  <a:cubicBezTo>
                    <a:pt x="490500" y="4550556"/>
                    <a:pt x="427397" y="4524591"/>
                    <a:pt x="380743" y="4477937"/>
                  </a:cubicBezTo>
                  <a:cubicBezTo>
                    <a:pt x="330070" y="4427264"/>
                    <a:pt x="303819" y="4357198"/>
                    <a:pt x="308715" y="4285694"/>
                  </a:cubicBezTo>
                  <a:lnTo>
                    <a:pt x="317783" y="4153230"/>
                  </a:lnTo>
                  <a:cubicBezTo>
                    <a:pt x="329994" y="3974960"/>
                    <a:pt x="436941" y="3814750"/>
                    <a:pt x="596885" y="3735101"/>
                  </a:cubicBezTo>
                  <a:lnTo>
                    <a:pt x="825618" y="3621201"/>
                  </a:lnTo>
                  <a:cubicBezTo>
                    <a:pt x="837439" y="3615315"/>
                    <a:pt x="849892" y="3612103"/>
                    <a:pt x="862291" y="3611335"/>
                  </a:cubicBezTo>
                  <a:close/>
                  <a:moveTo>
                    <a:pt x="1391803" y="2999590"/>
                  </a:moveTo>
                  <a:lnTo>
                    <a:pt x="1185339" y="3244697"/>
                  </a:lnTo>
                  <a:cubicBezTo>
                    <a:pt x="1233612" y="3333641"/>
                    <a:pt x="1293476" y="3414385"/>
                    <a:pt x="1363809" y="3485299"/>
                  </a:cubicBezTo>
                  <a:cubicBezTo>
                    <a:pt x="1436428" y="3558527"/>
                    <a:pt x="1519524" y="3620601"/>
                    <a:pt x="1611383" y="3670350"/>
                  </a:cubicBezTo>
                  <a:cubicBezTo>
                    <a:pt x="1658874" y="3631288"/>
                    <a:pt x="1710052" y="3588578"/>
                    <a:pt x="1759973" y="3546935"/>
                  </a:cubicBezTo>
                  <a:cubicBezTo>
                    <a:pt x="1793215" y="3519198"/>
                    <a:pt x="1827000" y="3491004"/>
                    <a:pt x="1859976" y="3463629"/>
                  </a:cubicBezTo>
                  <a:cubicBezTo>
                    <a:pt x="1766583" y="3395268"/>
                    <a:pt x="1678544" y="3319678"/>
                    <a:pt x="1596695" y="3237306"/>
                  </a:cubicBezTo>
                  <a:cubicBezTo>
                    <a:pt x="1596667" y="3237277"/>
                    <a:pt x="1596638" y="3237258"/>
                    <a:pt x="1596609" y="3237229"/>
                  </a:cubicBezTo>
                  <a:cubicBezTo>
                    <a:pt x="1596590" y="3237210"/>
                    <a:pt x="1596571" y="3237182"/>
                    <a:pt x="1596552" y="3237163"/>
                  </a:cubicBezTo>
                  <a:cubicBezTo>
                    <a:pt x="1596495" y="3237106"/>
                    <a:pt x="1596438" y="3237058"/>
                    <a:pt x="1596381" y="3237001"/>
                  </a:cubicBezTo>
                  <a:cubicBezTo>
                    <a:pt x="1522562" y="3162677"/>
                    <a:pt x="1454230" y="3083343"/>
                    <a:pt x="1391803" y="2999590"/>
                  </a:cubicBezTo>
                  <a:close/>
                  <a:moveTo>
                    <a:pt x="3351600" y="2731461"/>
                  </a:moveTo>
                  <a:lnTo>
                    <a:pt x="2463785" y="3420405"/>
                  </a:lnTo>
                  <a:lnTo>
                    <a:pt x="2520954" y="4532848"/>
                  </a:lnTo>
                  <a:lnTo>
                    <a:pt x="2930643" y="4123159"/>
                  </a:lnTo>
                  <a:cubicBezTo>
                    <a:pt x="3202115" y="3851687"/>
                    <a:pt x="3351610" y="3490766"/>
                    <a:pt x="3351610" y="3106861"/>
                  </a:cubicBezTo>
                  <a:lnTo>
                    <a:pt x="3351600" y="3106861"/>
                  </a:lnTo>
                  <a:close/>
                  <a:moveTo>
                    <a:pt x="2543223" y="2226713"/>
                  </a:moveTo>
                  <a:cubicBezTo>
                    <a:pt x="2596038" y="2226713"/>
                    <a:pt x="2638854" y="2269528"/>
                    <a:pt x="2638854" y="2322344"/>
                  </a:cubicBezTo>
                  <a:cubicBezTo>
                    <a:pt x="2638854" y="2375159"/>
                    <a:pt x="2596038" y="2417975"/>
                    <a:pt x="2543223" y="2417975"/>
                  </a:cubicBezTo>
                  <a:cubicBezTo>
                    <a:pt x="2490407" y="2417975"/>
                    <a:pt x="2447592" y="2375159"/>
                    <a:pt x="2447592" y="2322344"/>
                  </a:cubicBezTo>
                  <a:cubicBezTo>
                    <a:pt x="2447592" y="2269528"/>
                    <a:pt x="2490407" y="2226713"/>
                    <a:pt x="2543223" y="2226713"/>
                  </a:cubicBezTo>
                  <a:close/>
                  <a:moveTo>
                    <a:pt x="1740104" y="1496583"/>
                  </a:moveTo>
                  <a:cubicBezTo>
                    <a:pt x="1356722" y="1496955"/>
                    <a:pt x="996315" y="1646421"/>
                    <a:pt x="725186" y="1917550"/>
                  </a:cubicBezTo>
                  <a:lnTo>
                    <a:pt x="315497" y="2327239"/>
                  </a:lnTo>
                  <a:lnTo>
                    <a:pt x="1429350" y="2384466"/>
                  </a:lnTo>
                  <a:lnTo>
                    <a:pt x="2140963" y="1508356"/>
                  </a:lnTo>
                  <a:close/>
                  <a:moveTo>
                    <a:pt x="3507705" y="1182068"/>
                  </a:moveTo>
                  <a:cubicBezTo>
                    <a:pt x="3450070" y="1182068"/>
                    <a:pt x="3395891" y="1204509"/>
                    <a:pt x="3355134" y="1245266"/>
                  </a:cubicBezTo>
                  <a:cubicBezTo>
                    <a:pt x="3270999" y="1329400"/>
                    <a:pt x="3270999" y="1466294"/>
                    <a:pt x="3355134" y="1550419"/>
                  </a:cubicBezTo>
                  <a:cubicBezTo>
                    <a:pt x="3439249" y="1634543"/>
                    <a:pt x="3576152" y="1634543"/>
                    <a:pt x="3660286" y="1550419"/>
                  </a:cubicBezTo>
                  <a:cubicBezTo>
                    <a:pt x="3744411" y="1466294"/>
                    <a:pt x="3744411" y="1329400"/>
                    <a:pt x="3660277" y="1245266"/>
                  </a:cubicBezTo>
                  <a:cubicBezTo>
                    <a:pt x="3619519" y="1204509"/>
                    <a:pt x="3565341" y="1182068"/>
                    <a:pt x="3507705" y="1182068"/>
                  </a:cubicBezTo>
                  <a:close/>
                  <a:moveTo>
                    <a:pt x="3507705" y="990825"/>
                  </a:moveTo>
                  <a:cubicBezTo>
                    <a:pt x="3616424" y="990825"/>
                    <a:pt x="3718636" y="1033154"/>
                    <a:pt x="3795513" y="1110040"/>
                  </a:cubicBezTo>
                  <a:cubicBezTo>
                    <a:pt x="3954209" y="1268736"/>
                    <a:pt x="3954209" y="1526958"/>
                    <a:pt x="3795513" y="1685664"/>
                  </a:cubicBezTo>
                  <a:cubicBezTo>
                    <a:pt x="3716169" y="1764998"/>
                    <a:pt x="3611918" y="1804679"/>
                    <a:pt x="3507705" y="1804679"/>
                  </a:cubicBezTo>
                  <a:cubicBezTo>
                    <a:pt x="3403464" y="1804679"/>
                    <a:pt x="3299260" y="1765017"/>
                    <a:pt x="3219898" y="1685664"/>
                  </a:cubicBezTo>
                  <a:cubicBezTo>
                    <a:pt x="3061202" y="1526968"/>
                    <a:pt x="3061202" y="1268745"/>
                    <a:pt x="3219898" y="1110040"/>
                  </a:cubicBezTo>
                  <a:cubicBezTo>
                    <a:pt x="3296765" y="1033173"/>
                    <a:pt x="3398987" y="990825"/>
                    <a:pt x="3507705" y="990825"/>
                  </a:cubicBezTo>
                  <a:close/>
                  <a:moveTo>
                    <a:pt x="4653487" y="191344"/>
                  </a:moveTo>
                  <a:lnTo>
                    <a:pt x="4564447" y="197021"/>
                  </a:lnTo>
                  <a:cubicBezTo>
                    <a:pt x="3819144" y="244588"/>
                    <a:pt x="3121648" y="604348"/>
                    <a:pt x="2650808" y="1184030"/>
                  </a:cubicBezTo>
                  <a:lnTo>
                    <a:pt x="1421073" y="2698019"/>
                  </a:lnTo>
                  <a:cubicBezTo>
                    <a:pt x="1491111" y="2817682"/>
                    <a:pt x="1573368" y="2929562"/>
                    <a:pt x="1666247" y="3032385"/>
                  </a:cubicBezTo>
                  <a:lnTo>
                    <a:pt x="2171415" y="2527217"/>
                  </a:lnTo>
                  <a:cubicBezTo>
                    <a:pt x="2208762" y="2489869"/>
                    <a:pt x="2269313" y="2489869"/>
                    <a:pt x="2306660" y="2527217"/>
                  </a:cubicBezTo>
                  <a:cubicBezTo>
                    <a:pt x="2343998" y="2564564"/>
                    <a:pt x="2343998" y="2625124"/>
                    <a:pt x="2306660" y="2662462"/>
                  </a:cubicBezTo>
                  <a:lnTo>
                    <a:pt x="1801016" y="3168106"/>
                  </a:lnTo>
                  <a:cubicBezTo>
                    <a:pt x="1907115" y="3265328"/>
                    <a:pt x="2023044" y="3351139"/>
                    <a:pt x="2147421" y="3423814"/>
                  </a:cubicBezTo>
                  <a:lnTo>
                    <a:pt x="3647228" y="2259964"/>
                  </a:lnTo>
                  <a:cubicBezTo>
                    <a:pt x="4267248" y="1778828"/>
                    <a:pt x="4644857" y="1053309"/>
                    <a:pt x="4683234" y="269430"/>
                  </a:cubicBezTo>
                  <a:lnTo>
                    <a:pt x="4685520" y="222900"/>
                  </a:lnTo>
                  <a:cubicBezTo>
                    <a:pt x="4686091" y="211175"/>
                    <a:pt x="4680157" y="203488"/>
                    <a:pt x="4676566" y="199954"/>
                  </a:cubicBezTo>
                  <a:cubicBezTo>
                    <a:pt x="4672966" y="196411"/>
                    <a:pt x="4665155" y="190620"/>
                    <a:pt x="4653487" y="191344"/>
                  </a:cubicBezTo>
                  <a:close/>
                  <a:moveTo>
                    <a:pt x="4641314" y="463"/>
                  </a:moveTo>
                  <a:cubicBezTo>
                    <a:pt x="4704103" y="-3624"/>
                    <a:pt x="4765920" y="19494"/>
                    <a:pt x="4810792" y="63699"/>
                  </a:cubicBezTo>
                  <a:cubicBezTo>
                    <a:pt x="4855645" y="107914"/>
                    <a:pt x="4879610" y="169331"/>
                    <a:pt x="4876505" y="232235"/>
                  </a:cubicBezTo>
                  <a:lnTo>
                    <a:pt x="4874229" y="278774"/>
                  </a:lnTo>
                  <a:cubicBezTo>
                    <a:pt x="4833119" y="1118479"/>
                    <a:pt x="4428621" y="1895661"/>
                    <a:pt x="3764452" y="2411059"/>
                  </a:cubicBezTo>
                  <a:lnTo>
                    <a:pt x="3542834" y="2583033"/>
                  </a:lnTo>
                  <a:lnTo>
                    <a:pt x="3542834" y="3106861"/>
                  </a:lnTo>
                  <a:cubicBezTo>
                    <a:pt x="3542834" y="3541858"/>
                    <a:pt x="3373451" y="3950804"/>
                    <a:pt x="3065860" y="4258395"/>
                  </a:cubicBezTo>
                  <a:lnTo>
                    <a:pt x="2504085" y="4820170"/>
                  </a:lnTo>
                  <a:cubicBezTo>
                    <a:pt x="2485816" y="4838449"/>
                    <a:pt x="2461356" y="4848193"/>
                    <a:pt x="2436448" y="4848193"/>
                  </a:cubicBezTo>
                  <a:cubicBezTo>
                    <a:pt x="2424923" y="4848193"/>
                    <a:pt x="2413321" y="4846097"/>
                    <a:pt x="2402158" y="4841811"/>
                  </a:cubicBezTo>
                  <a:cubicBezTo>
                    <a:pt x="2366896" y="4828247"/>
                    <a:pt x="2342922" y="4795195"/>
                    <a:pt x="2340979" y="4757458"/>
                  </a:cubicBezTo>
                  <a:lnTo>
                    <a:pt x="2279619" y="3563308"/>
                  </a:lnTo>
                  <a:lnTo>
                    <a:pt x="2214439" y="3613886"/>
                  </a:lnTo>
                  <a:cubicBezTo>
                    <a:pt x="2197313" y="3627183"/>
                    <a:pt x="2176625" y="3633964"/>
                    <a:pt x="2155803" y="3633964"/>
                  </a:cubicBezTo>
                  <a:cubicBezTo>
                    <a:pt x="2140154" y="3633964"/>
                    <a:pt x="2124447" y="3630126"/>
                    <a:pt x="2110121" y="3622335"/>
                  </a:cubicBezTo>
                  <a:cubicBezTo>
                    <a:pt x="2081803" y="3606933"/>
                    <a:pt x="2053905" y="3590854"/>
                    <a:pt x="2026349" y="3574271"/>
                  </a:cubicBezTo>
                  <a:cubicBezTo>
                    <a:pt x="1980181" y="3612276"/>
                    <a:pt x="1930785" y="3653491"/>
                    <a:pt x="1882502" y="3693781"/>
                  </a:cubicBezTo>
                  <a:cubicBezTo>
                    <a:pt x="1814761" y="3750303"/>
                    <a:pt x="1744723" y="3808758"/>
                    <a:pt x="1683973" y="3858040"/>
                  </a:cubicBezTo>
                  <a:cubicBezTo>
                    <a:pt x="1666599" y="3872128"/>
                    <a:pt x="1645244" y="3879405"/>
                    <a:pt x="1623708" y="3879405"/>
                  </a:cubicBezTo>
                  <a:cubicBezTo>
                    <a:pt x="1609821" y="3879405"/>
                    <a:pt x="1595847" y="3876385"/>
                    <a:pt x="1582817" y="3870213"/>
                  </a:cubicBezTo>
                  <a:cubicBezTo>
                    <a:pt x="1449486" y="3807110"/>
                    <a:pt x="1330109" y="3722928"/>
                    <a:pt x="1228020" y="3619982"/>
                  </a:cubicBezTo>
                  <a:cubicBezTo>
                    <a:pt x="1128351" y="3519493"/>
                    <a:pt x="1046598" y="3402545"/>
                    <a:pt x="985000" y="3272386"/>
                  </a:cubicBezTo>
                  <a:cubicBezTo>
                    <a:pt x="969007" y="3238553"/>
                    <a:pt x="974198" y="3198491"/>
                    <a:pt x="998306" y="3169868"/>
                  </a:cubicBezTo>
                  <a:lnTo>
                    <a:pt x="1280303" y="2835093"/>
                  </a:lnTo>
                  <a:cubicBezTo>
                    <a:pt x="1259939" y="2801927"/>
                    <a:pt x="1240413" y="2768218"/>
                    <a:pt x="1221782" y="2733966"/>
                  </a:cubicBezTo>
                  <a:cubicBezTo>
                    <a:pt x="1203255" y="2699924"/>
                    <a:pt x="1207123" y="2658071"/>
                    <a:pt x="1231554" y="2627982"/>
                  </a:cubicBezTo>
                  <a:lnTo>
                    <a:pt x="1280036" y="2568289"/>
                  </a:lnTo>
                  <a:lnTo>
                    <a:pt x="90897" y="2507195"/>
                  </a:lnTo>
                  <a:cubicBezTo>
                    <a:pt x="53159" y="2505271"/>
                    <a:pt x="20108" y="2481287"/>
                    <a:pt x="6544" y="2446016"/>
                  </a:cubicBezTo>
                  <a:cubicBezTo>
                    <a:pt x="-7020" y="2410755"/>
                    <a:pt x="1467" y="2370797"/>
                    <a:pt x="28185" y="2344080"/>
                  </a:cubicBezTo>
                  <a:lnTo>
                    <a:pt x="589950" y="1782304"/>
                  </a:lnTo>
                  <a:cubicBezTo>
                    <a:pt x="897541" y="1474723"/>
                    <a:pt x="1306497" y="1305331"/>
                    <a:pt x="1741485" y="1305331"/>
                  </a:cubicBezTo>
                  <a:cubicBezTo>
                    <a:pt x="1742409" y="1305331"/>
                    <a:pt x="1743352" y="1305340"/>
                    <a:pt x="1744285" y="1305369"/>
                  </a:cubicBezTo>
                  <a:lnTo>
                    <a:pt x="2292763" y="1321475"/>
                  </a:lnTo>
                  <a:lnTo>
                    <a:pt x="2502351" y="1063453"/>
                  </a:lnTo>
                  <a:cubicBezTo>
                    <a:pt x="3006729" y="442480"/>
                    <a:pt x="3753898" y="57108"/>
                    <a:pt x="4552274" y="614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/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572E298E-FD9A-7C44-D11A-D7AD38D5B15C}"/>
              </a:ext>
            </a:extLst>
          </p:cNvPr>
          <p:cNvGrpSpPr/>
          <p:nvPr/>
        </p:nvGrpSpPr>
        <p:grpSpPr>
          <a:xfrm>
            <a:off x="1936163" y="10708753"/>
            <a:ext cx="4423830" cy="1530804"/>
            <a:chOff x="12664315" y="10490761"/>
            <a:chExt cx="4423830" cy="1530804"/>
          </a:xfrm>
        </p:grpSpPr>
        <p:grpSp>
          <p:nvGrpSpPr>
            <p:cNvPr id="115" name="Group 114">
              <a:extLst>
                <a:ext uri="{FF2B5EF4-FFF2-40B4-BE49-F238E27FC236}">
                  <a16:creationId xmlns:a16="http://schemas.microsoft.com/office/drawing/2014/main" id="{24FE5F84-5288-BA0F-F9B2-6ABD25BD003B}"/>
                </a:ext>
              </a:extLst>
            </p:cNvPr>
            <p:cNvGrpSpPr/>
            <p:nvPr/>
          </p:nvGrpSpPr>
          <p:grpSpPr>
            <a:xfrm>
              <a:off x="12664315" y="10490761"/>
              <a:ext cx="4423830" cy="1530804"/>
              <a:chOff x="8918424" y="3154074"/>
              <a:chExt cx="2211915" cy="765402"/>
            </a:xfrm>
          </p:grpSpPr>
          <p:grpSp>
            <p:nvGrpSpPr>
              <p:cNvPr id="117" name="Group 116">
                <a:extLst>
                  <a:ext uri="{FF2B5EF4-FFF2-40B4-BE49-F238E27FC236}">
                    <a16:creationId xmlns:a16="http://schemas.microsoft.com/office/drawing/2014/main" id="{285F84D1-3217-0692-E1B8-2D8F493462AF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8918424" y="3325826"/>
                <a:ext cx="468001" cy="468000"/>
                <a:chOff x="5659835" y="3635563"/>
                <a:chExt cx="844932" cy="844931"/>
              </a:xfrm>
            </p:grpSpPr>
            <p:sp>
              <p:nvSpPr>
                <p:cNvPr id="119" name="Oval 118">
                  <a:extLst>
                    <a:ext uri="{FF2B5EF4-FFF2-40B4-BE49-F238E27FC236}">
                      <a16:creationId xmlns:a16="http://schemas.microsoft.com/office/drawing/2014/main" id="{1D31D110-EF97-E259-632B-401B27D94EEC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20" name="Oval 119">
                  <a:extLst>
                    <a:ext uri="{FF2B5EF4-FFF2-40B4-BE49-F238E27FC236}">
                      <a16:creationId xmlns:a16="http://schemas.microsoft.com/office/drawing/2014/main" id="{E9CD3A52-D97A-0488-C4BC-3BD7B28EEBA5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118" name="Rectangle 117">
                <a:extLst>
                  <a:ext uri="{FF2B5EF4-FFF2-40B4-BE49-F238E27FC236}">
                    <a16:creationId xmlns:a16="http://schemas.microsoft.com/office/drawing/2014/main" id="{B6A30618-AB9C-DE98-7752-610140FB8A5D}"/>
                  </a:ext>
                </a:extLst>
              </p:cNvPr>
              <p:cNvSpPr/>
              <p:nvPr/>
            </p:nvSpPr>
            <p:spPr>
              <a:xfrm>
                <a:off x="9474630" y="3154074"/>
                <a:ext cx="1655709" cy="765402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600" b="1" dirty="0">
                    <a:latin typeface="Source Sans Pro Black" panose="020B0503030403020204" pitchFamily="34" charset="0"/>
                    <a:ea typeface="Source Sans Pro Black" panose="020B0503030403020204" pitchFamily="34" charset="0"/>
                  </a:rPr>
                  <a:t>Synth chartreuse XOXO, tacos </a:t>
                </a:r>
                <a:r>
                  <a:rPr lang="en-US" sz="1600" b="1" dirty="0" err="1">
                    <a:latin typeface="Source Sans Pro Black" panose="020B0503030403020204" pitchFamily="34" charset="0"/>
                    <a:ea typeface="Source Sans Pro Black" panose="020B0503030403020204" pitchFamily="34" charset="0"/>
                  </a:rPr>
                  <a:t>brooklyn</a:t>
                </a:r>
                <a:r>
                  <a:rPr lang="en-US" sz="1600" b="1" dirty="0">
                    <a:latin typeface="Source Sans Pro Black" panose="020B0503030403020204" pitchFamily="34" charset="0"/>
                    <a:ea typeface="Source Sans Pro Black" panose="020B0503030403020204" pitchFamily="34" charset="0"/>
                  </a:rPr>
                  <a:t> VHS plaid.</a:t>
                </a:r>
                <a:endPara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  <a:cs typeface="Roboto Light" panose="02000000000000000000" pitchFamily="2" charset="0"/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sz="1600" dirty="0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1600" dirty="0" err="1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1600" dirty="0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1600" dirty="0" err="1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1600" dirty="0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</p:grpSp>
        <p:sp>
          <p:nvSpPr>
            <p:cNvPr id="116" name="Freeform: Shape 78">
              <a:extLst>
                <a:ext uri="{FF2B5EF4-FFF2-40B4-BE49-F238E27FC236}">
                  <a16:creationId xmlns:a16="http://schemas.microsoft.com/office/drawing/2014/main" id="{9DF1BEB5-0890-4FEA-8AC4-EDC5847405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889976" y="11068265"/>
              <a:ext cx="462878" cy="468000"/>
            </a:xfrm>
            <a:custGeom>
              <a:avLst/>
              <a:gdLst>
                <a:gd name="connsiteX0" fmla="*/ 1726020 w 4572014"/>
                <a:gd name="connsiteY0" fmla="*/ 3759936 h 4622673"/>
                <a:gd name="connsiteX1" fmla="*/ 1455129 w 4572014"/>
                <a:gd name="connsiteY1" fmla="*/ 4355973 h 4622673"/>
                <a:gd name="connsiteX2" fmla="*/ 1455891 w 4572014"/>
                <a:gd name="connsiteY2" fmla="*/ 4424324 h 4622673"/>
                <a:gd name="connsiteX3" fmla="*/ 1509079 w 4572014"/>
                <a:gd name="connsiteY3" fmla="*/ 4467606 h 4622673"/>
                <a:gd name="connsiteX4" fmla="*/ 1600747 w 4572014"/>
                <a:gd name="connsiteY4" fmla="*/ 4425315 h 4622673"/>
                <a:gd name="connsiteX5" fmla="*/ 1896632 w 4572014"/>
                <a:gd name="connsiteY5" fmla="*/ 3833698 h 4622673"/>
                <a:gd name="connsiteX6" fmla="*/ 1726020 w 4572014"/>
                <a:gd name="connsiteY6" fmla="*/ 3759936 h 4622673"/>
                <a:gd name="connsiteX7" fmla="*/ 3466961 w 4572014"/>
                <a:gd name="connsiteY7" fmla="*/ 3757422 h 4622673"/>
                <a:gd name="connsiteX8" fmla="*/ 3296655 w 4572014"/>
                <a:gd name="connsiteY8" fmla="*/ 3831869 h 4622673"/>
                <a:gd name="connsiteX9" fmla="*/ 3593301 w 4572014"/>
                <a:gd name="connsiteY9" fmla="*/ 4425239 h 4622673"/>
                <a:gd name="connsiteX10" fmla="*/ 3685122 w 4572014"/>
                <a:gd name="connsiteY10" fmla="*/ 4467453 h 4622673"/>
                <a:gd name="connsiteX11" fmla="*/ 3738157 w 4572014"/>
                <a:gd name="connsiteY11" fmla="*/ 4424248 h 4622673"/>
                <a:gd name="connsiteX12" fmla="*/ 3738919 w 4572014"/>
                <a:gd name="connsiteY12" fmla="*/ 4355897 h 4622673"/>
                <a:gd name="connsiteX13" fmla="*/ 260161 w 4572014"/>
                <a:gd name="connsiteY13" fmla="*/ 1752600 h 4622673"/>
                <a:gd name="connsiteX14" fmla="*/ 434888 w 4572014"/>
                <a:gd name="connsiteY14" fmla="*/ 1927326 h 4622673"/>
                <a:gd name="connsiteX15" fmla="*/ 434888 w 4572014"/>
                <a:gd name="connsiteY15" fmla="*/ 2035073 h 4622673"/>
                <a:gd name="connsiteX16" fmla="*/ 260161 w 4572014"/>
                <a:gd name="connsiteY16" fmla="*/ 2209800 h 4622673"/>
                <a:gd name="connsiteX17" fmla="*/ 730467 w 4572014"/>
                <a:gd name="connsiteY17" fmla="*/ 2209800 h 4622673"/>
                <a:gd name="connsiteX18" fmla="*/ 959067 w 4572014"/>
                <a:gd name="connsiteY18" fmla="*/ 1981200 h 4622673"/>
                <a:gd name="connsiteX19" fmla="*/ 730467 w 4572014"/>
                <a:gd name="connsiteY19" fmla="*/ 1752600 h 4622673"/>
                <a:gd name="connsiteX20" fmla="*/ 2590814 w 4572014"/>
                <a:gd name="connsiteY20" fmla="*/ 1600200 h 4622673"/>
                <a:gd name="connsiteX21" fmla="*/ 2971814 w 4572014"/>
                <a:gd name="connsiteY21" fmla="*/ 1981200 h 4622673"/>
                <a:gd name="connsiteX22" fmla="*/ 2590814 w 4572014"/>
                <a:gd name="connsiteY22" fmla="*/ 2362200 h 4622673"/>
                <a:gd name="connsiteX23" fmla="*/ 2341030 w 4572014"/>
                <a:gd name="connsiteY23" fmla="*/ 2267178 h 4622673"/>
                <a:gd name="connsiteX24" fmla="*/ 2441309 w 4572014"/>
                <a:gd name="connsiteY24" fmla="*/ 2152421 h 4622673"/>
                <a:gd name="connsiteX25" fmla="*/ 2590814 w 4572014"/>
                <a:gd name="connsiteY25" fmla="*/ 2209800 h 4622673"/>
                <a:gd name="connsiteX26" fmla="*/ 2819414 w 4572014"/>
                <a:gd name="connsiteY26" fmla="*/ 1981200 h 4622673"/>
                <a:gd name="connsiteX27" fmla="*/ 2590814 w 4572014"/>
                <a:gd name="connsiteY27" fmla="*/ 1752600 h 4622673"/>
                <a:gd name="connsiteX28" fmla="*/ 2441233 w 4572014"/>
                <a:gd name="connsiteY28" fmla="*/ 1809978 h 4622673"/>
                <a:gd name="connsiteX29" fmla="*/ 2340954 w 4572014"/>
                <a:gd name="connsiteY29" fmla="*/ 1695221 h 4622673"/>
                <a:gd name="connsiteX30" fmla="*/ 2590814 w 4572014"/>
                <a:gd name="connsiteY30" fmla="*/ 1600200 h 4622673"/>
                <a:gd name="connsiteX31" fmla="*/ 76214 w 4572014"/>
                <a:gd name="connsiteY31" fmla="*/ 1600200 h 4622673"/>
                <a:gd name="connsiteX32" fmla="*/ 762014 w 4572014"/>
                <a:gd name="connsiteY32" fmla="*/ 1600200 h 4622673"/>
                <a:gd name="connsiteX33" fmla="*/ 815888 w 4572014"/>
                <a:gd name="connsiteY33" fmla="*/ 1622526 h 4622673"/>
                <a:gd name="connsiteX34" fmla="*/ 1098361 w 4572014"/>
                <a:gd name="connsiteY34" fmla="*/ 1905000 h 4622673"/>
                <a:gd name="connsiteX35" fmla="*/ 2590814 w 4572014"/>
                <a:gd name="connsiteY35" fmla="*/ 1905000 h 4622673"/>
                <a:gd name="connsiteX36" fmla="*/ 2590814 w 4572014"/>
                <a:gd name="connsiteY36" fmla="*/ 2057400 h 4622673"/>
                <a:gd name="connsiteX37" fmla="*/ 1098361 w 4572014"/>
                <a:gd name="connsiteY37" fmla="*/ 2057400 h 4622673"/>
                <a:gd name="connsiteX38" fmla="*/ 815888 w 4572014"/>
                <a:gd name="connsiteY38" fmla="*/ 2339873 h 4622673"/>
                <a:gd name="connsiteX39" fmla="*/ 762014 w 4572014"/>
                <a:gd name="connsiteY39" fmla="*/ 2362200 h 4622673"/>
                <a:gd name="connsiteX40" fmla="*/ 76214 w 4572014"/>
                <a:gd name="connsiteY40" fmla="*/ 2362200 h 4622673"/>
                <a:gd name="connsiteX41" fmla="*/ 5805 w 4572014"/>
                <a:gd name="connsiteY41" fmla="*/ 2315184 h 4622673"/>
                <a:gd name="connsiteX42" fmla="*/ 22341 w 4572014"/>
                <a:gd name="connsiteY42" fmla="*/ 2232126 h 4622673"/>
                <a:gd name="connsiteX43" fmla="*/ 273267 w 4572014"/>
                <a:gd name="connsiteY43" fmla="*/ 1981200 h 4622673"/>
                <a:gd name="connsiteX44" fmla="*/ 22341 w 4572014"/>
                <a:gd name="connsiteY44" fmla="*/ 1730273 h 4622673"/>
                <a:gd name="connsiteX45" fmla="*/ 5805 w 4572014"/>
                <a:gd name="connsiteY45" fmla="*/ 1647215 h 4622673"/>
                <a:gd name="connsiteX46" fmla="*/ 76214 w 4572014"/>
                <a:gd name="connsiteY46" fmla="*/ 1600200 h 4622673"/>
                <a:gd name="connsiteX47" fmla="*/ 2590814 w 4572014"/>
                <a:gd name="connsiteY47" fmla="*/ 1295400 h 4622673"/>
                <a:gd name="connsiteX48" fmla="*/ 3276614 w 4572014"/>
                <a:gd name="connsiteY48" fmla="*/ 1981200 h 4622673"/>
                <a:gd name="connsiteX49" fmla="*/ 2590814 w 4572014"/>
                <a:gd name="connsiteY49" fmla="*/ 2667000 h 4622673"/>
                <a:gd name="connsiteX50" fmla="*/ 1955306 w 4572014"/>
                <a:gd name="connsiteY50" fmla="*/ 2238451 h 4622673"/>
                <a:gd name="connsiteX51" fmla="*/ 2096581 w 4572014"/>
                <a:gd name="connsiteY51" fmla="*/ 2181149 h 4622673"/>
                <a:gd name="connsiteX52" fmla="*/ 2590814 w 4572014"/>
                <a:gd name="connsiteY52" fmla="*/ 2514600 h 4622673"/>
                <a:gd name="connsiteX53" fmla="*/ 3124214 w 4572014"/>
                <a:gd name="connsiteY53" fmla="*/ 1981200 h 4622673"/>
                <a:gd name="connsiteX54" fmla="*/ 2590814 w 4572014"/>
                <a:gd name="connsiteY54" fmla="*/ 1447800 h 4622673"/>
                <a:gd name="connsiteX55" fmla="*/ 2096581 w 4572014"/>
                <a:gd name="connsiteY55" fmla="*/ 1781251 h 4622673"/>
                <a:gd name="connsiteX56" fmla="*/ 1955306 w 4572014"/>
                <a:gd name="connsiteY56" fmla="*/ 1723949 h 4622673"/>
                <a:gd name="connsiteX57" fmla="*/ 2590814 w 4572014"/>
                <a:gd name="connsiteY57" fmla="*/ 1295400 h 4622673"/>
                <a:gd name="connsiteX58" fmla="*/ 2590815 w 4572014"/>
                <a:gd name="connsiteY58" fmla="*/ 762000 h 4622673"/>
                <a:gd name="connsiteX59" fmla="*/ 3810015 w 4572014"/>
                <a:gd name="connsiteY59" fmla="*/ 1981200 h 4622673"/>
                <a:gd name="connsiteX60" fmla="*/ 2590815 w 4572014"/>
                <a:gd name="connsiteY60" fmla="*/ 3200400 h 4622673"/>
                <a:gd name="connsiteX61" fmla="*/ 1396075 w 4572014"/>
                <a:gd name="connsiteY61" fmla="*/ 2224964 h 4622673"/>
                <a:gd name="connsiteX62" fmla="*/ 1545427 w 4572014"/>
                <a:gd name="connsiteY62" fmla="*/ 2194636 h 4622673"/>
                <a:gd name="connsiteX63" fmla="*/ 2590815 w 4572014"/>
                <a:gd name="connsiteY63" fmla="*/ 3048000 h 4622673"/>
                <a:gd name="connsiteX64" fmla="*/ 3657615 w 4572014"/>
                <a:gd name="connsiteY64" fmla="*/ 1981200 h 4622673"/>
                <a:gd name="connsiteX65" fmla="*/ 2590815 w 4572014"/>
                <a:gd name="connsiteY65" fmla="*/ 914400 h 4622673"/>
                <a:gd name="connsiteX66" fmla="*/ 1545427 w 4572014"/>
                <a:gd name="connsiteY66" fmla="*/ 1767764 h 4622673"/>
                <a:gd name="connsiteX67" fmla="*/ 1396075 w 4572014"/>
                <a:gd name="connsiteY67" fmla="*/ 1737436 h 4622673"/>
                <a:gd name="connsiteX68" fmla="*/ 2590815 w 4572014"/>
                <a:gd name="connsiteY68" fmla="*/ 762000 h 4622673"/>
                <a:gd name="connsiteX69" fmla="*/ 2590814 w 4572014"/>
                <a:gd name="connsiteY69" fmla="*/ 457200 h 4622673"/>
                <a:gd name="connsiteX70" fmla="*/ 4114814 w 4572014"/>
                <a:gd name="connsiteY70" fmla="*/ 1981200 h 4622673"/>
                <a:gd name="connsiteX71" fmla="*/ 2590814 w 4572014"/>
                <a:gd name="connsiteY71" fmla="*/ 3505200 h 4622673"/>
                <a:gd name="connsiteX72" fmla="*/ 1087464 w 4572014"/>
                <a:gd name="connsiteY72" fmla="*/ 2221763 h 4622673"/>
                <a:gd name="connsiteX73" fmla="*/ 1238035 w 4572014"/>
                <a:gd name="connsiteY73" fmla="*/ 2197836 h 4622673"/>
                <a:gd name="connsiteX74" fmla="*/ 2590814 w 4572014"/>
                <a:gd name="connsiteY74" fmla="*/ 3352800 h 4622673"/>
                <a:gd name="connsiteX75" fmla="*/ 3962414 w 4572014"/>
                <a:gd name="connsiteY75" fmla="*/ 1981200 h 4622673"/>
                <a:gd name="connsiteX76" fmla="*/ 2590814 w 4572014"/>
                <a:gd name="connsiteY76" fmla="*/ 609600 h 4622673"/>
                <a:gd name="connsiteX77" fmla="*/ 1238035 w 4572014"/>
                <a:gd name="connsiteY77" fmla="*/ 1764563 h 4622673"/>
                <a:gd name="connsiteX78" fmla="*/ 1087464 w 4572014"/>
                <a:gd name="connsiteY78" fmla="*/ 1740636 h 4622673"/>
                <a:gd name="connsiteX79" fmla="*/ 2590814 w 4572014"/>
                <a:gd name="connsiteY79" fmla="*/ 457200 h 4622673"/>
                <a:gd name="connsiteX80" fmla="*/ 2590814 w 4572014"/>
                <a:gd name="connsiteY80" fmla="*/ 0 h 4622673"/>
                <a:gd name="connsiteX81" fmla="*/ 4572014 w 4572014"/>
                <a:gd name="connsiteY81" fmla="*/ 1981200 h 4622673"/>
                <a:gd name="connsiteX82" fmla="*/ 3601150 w 4572014"/>
                <a:gd name="connsiteY82" fmla="*/ 3684346 h 4622673"/>
                <a:gd name="connsiteX83" fmla="*/ 3877603 w 4572014"/>
                <a:gd name="connsiteY83" fmla="*/ 4292651 h 4622673"/>
                <a:gd name="connsiteX84" fmla="*/ 3875393 w 4572014"/>
                <a:gd name="connsiteY84" fmla="*/ 4490390 h 4622673"/>
                <a:gd name="connsiteX85" fmla="*/ 3722003 w 4572014"/>
                <a:gd name="connsiteY85" fmla="*/ 4615282 h 4622673"/>
                <a:gd name="connsiteX86" fmla="*/ 3664624 w 4572014"/>
                <a:gd name="connsiteY86" fmla="*/ 4622444 h 4622673"/>
                <a:gd name="connsiteX87" fmla="*/ 3456979 w 4572014"/>
                <a:gd name="connsiteY87" fmla="*/ 4493438 h 4622673"/>
                <a:gd name="connsiteX88" fmla="*/ 3150884 w 4572014"/>
                <a:gd name="connsiteY88" fmla="*/ 3881247 h 4622673"/>
                <a:gd name="connsiteX89" fmla="*/ 2590814 w 4572014"/>
                <a:gd name="connsiteY89" fmla="*/ 3962400 h 4622673"/>
                <a:gd name="connsiteX90" fmla="*/ 2042479 w 4572014"/>
                <a:gd name="connsiteY90" fmla="*/ 3882618 h 4622673"/>
                <a:gd name="connsiteX91" fmla="*/ 1736917 w 4572014"/>
                <a:gd name="connsiteY91" fmla="*/ 4493666 h 4622673"/>
                <a:gd name="connsiteX92" fmla="*/ 1529272 w 4572014"/>
                <a:gd name="connsiteY92" fmla="*/ 4622673 h 4622673"/>
                <a:gd name="connsiteX93" fmla="*/ 1471969 w 4572014"/>
                <a:gd name="connsiteY93" fmla="*/ 4615586 h 4622673"/>
                <a:gd name="connsiteX94" fmla="*/ 1318502 w 4572014"/>
                <a:gd name="connsiteY94" fmla="*/ 4490618 h 4622673"/>
                <a:gd name="connsiteX95" fmla="*/ 1316293 w 4572014"/>
                <a:gd name="connsiteY95" fmla="*/ 4292880 h 4622673"/>
                <a:gd name="connsiteX96" fmla="*/ 1591451 w 4572014"/>
                <a:gd name="connsiteY96" fmla="*/ 3687623 h 4622673"/>
                <a:gd name="connsiteX97" fmla="*/ 688862 w 4572014"/>
                <a:gd name="connsiteY97" fmla="*/ 2535936 h 4622673"/>
                <a:gd name="connsiteX98" fmla="*/ 835166 w 4572014"/>
                <a:gd name="connsiteY98" fmla="*/ 2493340 h 4622673"/>
                <a:gd name="connsiteX99" fmla="*/ 2590814 w 4572014"/>
                <a:gd name="connsiteY99" fmla="*/ 3810000 h 4622673"/>
                <a:gd name="connsiteX100" fmla="*/ 4419614 w 4572014"/>
                <a:gd name="connsiteY100" fmla="*/ 1981200 h 4622673"/>
                <a:gd name="connsiteX101" fmla="*/ 2590814 w 4572014"/>
                <a:gd name="connsiteY101" fmla="*/ 152400 h 4622673"/>
                <a:gd name="connsiteX102" fmla="*/ 835242 w 4572014"/>
                <a:gd name="connsiteY102" fmla="*/ 1469136 h 4622673"/>
                <a:gd name="connsiteX103" fmla="*/ 688938 w 4572014"/>
                <a:gd name="connsiteY103" fmla="*/ 1426540 h 4622673"/>
                <a:gd name="connsiteX104" fmla="*/ 2590814 w 4572014"/>
                <a:gd name="connsiteY104" fmla="*/ 0 h 46226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</a:cxnLst>
              <a:rect l="l" t="t" r="r" b="b"/>
              <a:pathLst>
                <a:path w="4572014" h="4622673">
                  <a:moveTo>
                    <a:pt x="1726020" y="3759936"/>
                  </a:moveTo>
                  <a:lnTo>
                    <a:pt x="1455129" y="4355973"/>
                  </a:lnTo>
                  <a:cubicBezTo>
                    <a:pt x="1444994" y="4378147"/>
                    <a:pt x="1445299" y="4402379"/>
                    <a:pt x="1455891" y="4424324"/>
                  </a:cubicBezTo>
                  <a:cubicBezTo>
                    <a:pt x="1466483" y="4446346"/>
                    <a:pt x="1485380" y="4461662"/>
                    <a:pt x="1509079" y="4467606"/>
                  </a:cubicBezTo>
                  <a:cubicBezTo>
                    <a:pt x="1545578" y="4476522"/>
                    <a:pt x="1583678" y="4459376"/>
                    <a:pt x="1600747" y="4425315"/>
                  </a:cubicBezTo>
                  <a:lnTo>
                    <a:pt x="1896632" y="3833698"/>
                  </a:lnTo>
                  <a:cubicBezTo>
                    <a:pt x="1838491" y="3811676"/>
                    <a:pt x="1781646" y="3787140"/>
                    <a:pt x="1726020" y="3759936"/>
                  </a:cubicBezTo>
                  <a:close/>
                  <a:moveTo>
                    <a:pt x="3466961" y="3757422"/>
                  </a:moveTo>
                  <a:cubicBezTo>
                    <a:pt x="3411640" y="3784854"/>
                    <a:pt x="3354795" y="3809619"/>
                    <a:pt x="3296655" y="3831869"/>
                  </a:cubicBezTo>
                  <a:lnTo>
                    <a:pt x="3593301" y="4425239"/>
                  </a:lnTo>
                  <a:cubicBezTo>
                    <a:pt x="3610446" y="4459376"/>
                    <a:pt x="3648089" y="4477131"/>
                    <a:pt x="3685122" y="4467453"/>
                  </a:cubicBezTo>
                  <a:cubicBezTo>
                    <a:pt x="3708668" y="4461586"/>
                    <a:pt x="3727565" y="4446270"/>
                    <a:pt x="3738157" y="4424248"/>
                  </a:cubicBezTo>
                  <a:cubicBezTo>
                    <a:pt x="3748673" y="4402379"/>
                    <a:pt x="3748978" y="4378071"/>
                    <a:pt x="3738919" y="4355897"/>
                  </a:cubicBezTo>
                  <a:close/>
                  <a:moveTo>
                    <a:pt x="260161" y="1752600"/>
                  </a:moveTo>
                  <a:lnTo>
                    <a:pt x="434888" y="1927326"/>
                  </a:lnTo>
                  <a:cubicBezTo>
                    <a:pt x="464682" y="1957121"/>
                    <a:pt x="464682" y="2005279"/>
                    <a:pt x="434888" y="2035073"/>
                  </a:cubicBezTo>
                  <a:lnTo>
                    <a:pt x="260161" y="2209800"/>
                  </a:lnTo>
                  <a:lnTo>
                    <a:pt x="730467" y="2209800"/>
                  </a:lnTo>
                  <a:lnTo>
                    <a:pt x="959067" y="1981200"/>
                  </a:lnTo>
                  <a:lnTo>
                    <a:pt x="730467" y="1752600"/>
                  </a:lnTo>
                  <a:close/>
                  <a:moveTo>
                    <a:pt x="2590814" y="1600200"/>
                  </a:moveTo>
                  <a:cubicBezTo>
                    <a:pt x="2800897" y="1600200"/>
                    <a:pt x="2971814" y="1771116"/>
                    <a:pt x="2971814" y="1981200"/>
                  </a:cubicBezTo>
                  <a:cubicBezTo>
                    <a:pt x="2971814" y="2191283"/>
                    <a:pt x="2800897" y="2362200"/>
                    <a:pt x="2590814" y="2362200"/>
                  </a:cubicBezTo>
                  <a:cubicBezTo>
                    <a:pt x="2499755" y="2362200"/>
                    <a:pt x="2411058" y="2328443"/>
                    <a:pt x="2341030" y="2267178"/>
                  </a:cubicBezTo>
                  <a:lnTo>
                    <a:pt x="2441309" y="2152421"/>
                  </a:lnTo>
                  <a:cubicBezTo>
                    <a:pt x="2471180" y="2178634"/>
                    <a:pt x="2521472" y="2209800"/>
                    <a:pt x="2590814" y="2209800"/>
                  </a:cubicBezTo>
                  <a:cubicBezTo>
                    <a:pt x="2716848" y="2209800"/>
                    <a:pt x="2819414" y="2107235"/>
                    <a:pt x="2819414" y="1981200"/>
                  </a:cubicBezTo>
                  <a:cubicBezTo>
                    <a:pt x="2819414" y="1855165"/>
                    <a:pt x="2716848" y="1752600"/>
                    <a:pt x="2590814" y="1752600"/>
                  </a:cubicBezTo>
                  <a:cubicBezTo>
                    <a:pt x="2521472" y="1752600"/>
                    <a:pt x="2471180" y="1783766"/>
                    <a:pt x="2441233" y="1809978"/>
                  </a:cubicBezTo>
                  <a:lnTo>
                    <a:pt x="2340954" y="1695221"/>
                  </a:lnTo>
                  <a:cubicBezTo>
                    <a:pt x="2411058" y="1633956"/>
                    <a:pt x="2499755" y="1600200"/>
                    <a:pt x="2590814" y="1600200"/>
                  </a:cubicBezTo>
                  <a:close/>
                  <a:moveTo>
                    <a:pt x="76214" y="1600200"/>
                  </a:moveTo>
                  <a:lnTo>
                    <a:pt x="762014" y="1600200"/>
                  </a:lnTo>
                  <a:cubicBezTo>
                    <a:pt x="782207" y="1600200"/>
                    <a:pt x="801638" y="1608201"/>
                    <a:pt x="815888" y="1622526"/>
                  </a:cubicBezTo>
                  <a:lnTo>
                    <a:pt x="1098361" y="1905000"/>
                  </a:lnTo>
                  <a:lnTo>
                    <a:pt x="2590814" y="1905000"/>
                  </a:lnTo>
                  <a:lnTo>
                    <a:pt x="2590814" y="2057400"/>
                  </a:lnTo>
                  <a:lnTo>
                    <a:pt x="1098361" y="2057400"/>
                  </a:lnTo>
                  <a:lnTo>
                    <a:pt x="815888" y="2339873"/>
                  </a:lnTo>
                  <a:cubicBezTo>
                    <a:pt x="801638" y="2354199"/>
                    <a:pt x="782207" y="2362200"/>
                    <a:pt x="762014" y="2362200"/>
                  </a:cubicBezTo>
                  <a:lnTo>
                    <a:pt x="76214" y="2362200"/>
                  </a:lnTo>
                  <a:cubicBezTo>
                    <a:pt x="45429" y="2362200"/>
                    <a:pt x="17616" y="2343683"/>
                    <a:pt x="5805" y="2315184"/>
                  </a:cubicBezTo>
                  <a:cubicBezTo>
                    <a:pt x="-6006" y="2286686"/>
                    <a:pt x="548" y="2253920"/>
                    <a:pt x="22341" y="2232126"/>
                  </a:cubicBezTo>
                  <a:lnTo>
                    <a:pt x="273267" y="1981200"/>
                  </a:lnTo>
                  <a:lnTo>
                    <a:pt x="22341" y="1730273"/>
                  </a:lnTo>
                  <a:cubicBezTo>
                    <a:pt x="548" y="1708480"/>
                    <a:pt x="-6006" y="1675714"/>
                    <a:pt x="5805" y="1647215"/>
                  </a:cubicBezTo>
                  <a:cubicBezTo>
                    <a:pt x="17616" y="1618716"/>
                    <a:pt x="45429" y="1600200"/>
                    <a:pt x="76214" y="1600200"/>
                  </a:cubicBezTo>
                  <a:close/>
                  <a:moveTo>
                    <a:pt x="2590814" y="1295400"/>
                  </a:moveTo>
                  <a:cubicBezTo>
                    <a:pt x="2968918" y="1295400"/>
                    <a:pt x="3276614" y="1603019"/>
                    <a:pt x="3276614" y="1981200"/>
                  </a:cubicBezTo>
                  <a:cubicBezTo>
                    <a:pt x="3276614" y="2359380"/>
                    <a:pt x="2968918" y="2667000"/>
                    <a:pt x="2590814" y="2667000"/>
                  </a:cubicBezTo>
                  <a:cubicBezTo>
                    <a:pt x="2310245" y="2667000"/>
                    <a:pt x="2060767" y="2498750"/>
                    <a:pt x="1955306" y="2238451"/>
                  </a:cubicBezTo>
                  <a:lnTo>
                    <a:pt x="2096581" y="2181149"/>
                  </a:lnTo>
                  <a:cubicBezTo>
                    <a:pt x="2178648" y="2383688"/>
                    <a:pt x="2372653" y="2514600"/>
                    <a:pt x="2590814" y="2514600"/>
                  </a:cubicBezTo>
                  <a:cubicBezTo>
                    <a:pt x="2884946" y="2514600"/>
                    <a:pt x="3124214" y="2275256"/>
                    <a:pt x="3124214" y="1981200"/>
                  </a:cubicBezTo>
                  <a:cubicBezTo>
                    <a:pt x="3124214" y="1687144"/>
                    <a:pt x="2884946" y="1447800"/>
                    <a:pt x="2590814" y="1447800"/>
                  </a:cubicBezTo>
                  <a:cubicBezTo>
                    <a:pt x="2372653" y="1447800"/>
                    <a:pt x="2178648" y="1578711"/>
                    <a:pt x="2096581" y="1781251"/>
                  </a:cubicBezTo>
                  <a:lnTo>
                    <a:pt x="1955306" y="1723949"/>
                  </a:lnTo>
                  <a:cubicBezTo>
                    <a:pt x="2060767" y="1463649"/>
                    <a:pt x="2310245" y="1295400"/>
                    <a:pt x="2590814" y="1295400"/>
                  </a:cubicBezTo>
                  <a:close/>
                  <a:moveTo>
                    <a:pt x="2590815" y="762000"/>
                  </a:moveTo>
                  <a:cubicBezTo>
                    <a:pt x="3263051" y="762000"/>
                    <a:pt x="3810015" y="1308963"/>
                    <a:pt x="3810015" y="1981200"/>
                  </a:cubicBezTo>
                  <a:cubicBezTo>
                    <a:pt x="3810015" y="2653436"/>
                    <a:pt x="3263051" y="3200400"/>
                    <a:pt x="2590815" y="3200400"/>
                  </a:cubicBezTo>
                  <a:cubicBezTo>
                    <a:pt x="2013295" y="3200400"/>
                    <a:pt x="1510832" y="2790139"/>
                    <a:pt x="1396075" y="2224964"/>
                  </a:cubicBezTo>
                  <a:lnTo>
                    <a:pt x="1545427" y="2194636"/>
                  </a:lnTo>
                  <a:cubicBezTo>
                    <a:pt x="1645858" y="2689098"/>
                    <a:pt x="2085456" y="3048000"/>
                    <a:pt x="2590815" y="3048000"/>
                  </a:cubicBezTo>
                  <a:cubicBezTo>
                    <a:pt x="3179078" y="3048000"/>
                    <a:pt x="3657615" y="2569464"/>
                    <a:pt x="3657615" y="1981200"/>
                  </a:cubicBezTo>
                  <a:cubicBezTo>
                    <a:pt x="3657615" y="1392936"/>
                    <a:pt x="3179078" y="914400"/>
                    <a:pt x="2590815" y="914400"/>
                  </a:cubicBezTo>
                  <a:cubicBezTo>
                    <a:pt x="2085456" y="914400"/>
                    <a:pt x="1645858" y="1273302"/>
                    <a:pt x="1545427" y="1767764"/>
                  </a:cubicBezTo>
                  <a:lnTo>
                    <a:pt x="1396075" y="1737436"/>
                  </a:lnTo>
                  <a:cubicBezTo>
                    <a:pt x="1510832" y="1172261"/>
                    <a:pt x="2013295" y="762000"/>
                    <a:pt x="2590815" y="762000"/>
                  </a:cubicBezTo>
                  <a:close/>
                  <a:moveTo>
                    <a:pt x="2590814" y="457200"/>
                  </a:moveTo>
                  <a:cubicBezTo>
                    <a:pt x="3431147" y="457200"/>
                    <a:pt x="4114814" y="1140866"/>
                    <a:pt x="4114814" y="1981200"/>
                  </a:cubicBezTo>
                  <a:cubicBezTo>
                    <a:pt x="4114814" y="2821533"/>
                    <a:pt x="3431147" y="3505200"/>
                    <a:pt x="2590814" y="3505200"/>
                  </a:cubicBezTo>
                  <a:cubicBezTo>
                    <a:pt x="1838034" y="3505200"/>
                    <a:pt x="1205802" y="2965475"/>
                    <a:pt x="1087464" y="2221763"/>
                  </a:cubicBezTo>
                  <a:lnTo>
                    <a:pt x="1238035" y="2197836"/>
                  </a:lnTo>
                  <a:cubicBezTo>
                    <a:pt x="1344486" y="2867101"/>
                    <a:pt x="1913396" y="3352800"/>
                    <a:pt x="2590814" y="3352800"/>
                  </a:cubicBezTo>
                  <a:cubicBezTo>
                    <a:pt x="3347099" y="3352800"/>
                    <a:pt x="3962414" y="2737485"/>
                    <a:pt x="3962414" y="1981200"/>
                  </a:cubicBezTo>
                  <a:cubicBezTo>
                    <a:pt x="3962414" y="1224915"/>
                    <a:pt x="3347099" y="609600"/>
                    <a:pt x="2590814" y="609600"/>
                  </a:cubicBezTo>
                  <a:cubicBezTo>
                    <a:pt x="1913396" y="609600"/>
                    <a:pt x="1344486" y="1095299"/>
                    <a:pt x="1238035" y="1764563"/>
                  </a:cubicBezTo>
                  <a:lnTo>
                    <a:pt x="1087464" y="1740636"/>
                  </a:lnTo>
                  <a:cubicBezTo>
                    <a:pt x="1205802" y="996924"/>
                    <a:pt x="1838034" y="457200"/>
                    <a:pt x="2590814" y="457200"/>
                  </a:cubicBezTo>
                  <a:close/>
                  <a:moveTo>
                    <a:pt x="2590814" y="0"/>
                  </a:moveTo>
                  <a:cubicBezTo>
                    <a:pt x="3683217" y="0"/>
                    <a:pt x="4572014" y="888720"/>
                    <a:pt x="4572014" y="1981200"/>
                  </a:cubicBezTo>
                  <a:cubicBezTo>
                    <a:pt x="4572014" y="2704795"/>
                    <a:pt x="4181870" y="3338703"/>
                    <a:pt x="3601150" y="3684346"/>
                  </a:cubicBezTo>
                  <a:lnTo>
                    <a:pt x="3877603" y="4292651"/>
                  </a:lnTo>
                  <a:cubicBezTo>
                    <a:pt x="3906331" y="4355820"/>
                    <a:pt x="3905569" y="4427982"/>
                    <a:pt x="3875393" y="4490390"/>
                  </a:cubicBezTo>
                  <a:cubicBezTo>
                    <a:pt x="3845294" y="4552950"/>
                    <a:pt x="3789364" y="4598441"/>
                    <a:pt x="3722003" y="4615282"/>
                  </a:cubicBezTo>
                  <a:cubicBezTo>
                    <a:pt x="3702800" y="4620158"/>
                    <a:pt x="3683598" y="4622444"/>
                    <a:pt x="3664624" y="4622444"/>
                  </a:cubicBezTo>
                  <a:cubicBezTo>
                    <a:pt x="3577985" y="4622444"/>
                    <a:pt x="3497365" y="4574210"/>
                    <a:pt x="3456979" y="4493438"/>
                  </a:cubicBezTo>
                  <a:lnTo>
                    <a:pt x="3150884" y="3881247"/>
                  </a:lnTo>
                  <a:cubicBezTo>
                    <a:pt x="2973109" y="3933749"/>
                    <a:pt x="2785276" y="3962400"/>
                    <a:pt x="2590814" y="3962400"/>
                  </a:cubicBezTo>
                  <a:cubicBezTo>
                    <a:pt x="2402066" y="3962400"/>
                    <a:pt x="2218272" y="3933596"/>
                    <a:pt x="2042479" y="3882618"/>
                  </a:cubicBezTo>
                  <a:lnTo>
                    <a:pt x="1736917" y="4493666"/>
                  </a:lnTo>
                  <a:cubicBezTo>
                    <a:pt x="1696531" y="4574362"/>
                    <a:pt x="1615911" y="4622673"/>
                    <a:pt x="1529272" y="4622673"/>
                  </a:cubicBezTo>
                  <a:cubicBezTo>
                    <a:pt x="1510374" y="4622673"/>
                    <a:pt x="1491172" y="4620311"/>
                    <a:pt x="1471969" y="4615586"/>
                  </a:cubicBezTo>
                  <a:cubicBezTo>
                    <a:pt x="1404532" y="4598670"/>
                    <a:pt x="1348601" y="4553178"/>
                    <a:pt x="1318502" y="4490618"/>
                  </a:cubicBezTo>
                  <a:cubicBezTo>
                    <a:pt x="1288403" y="4428058"/>
                    <a:pt x="1287565" y="4356049"/>
                    <a:pt x="1316293" y="4292880"/>
                  </a:cubicBezTo>
                  <a:lnTo>
                    <a:pt x="1591451" y="3687623"/>
                  </a:lnTo>
                  <a:cubicBezTo>
                    <a:pt x="1164807" y="3436849"/>
                    <a:pt x="833032" y="3031007"/>
                    <a:pt x="688862" y="2535936"/>
                  </a:cubicBezTo>
                  <a:lnTo>
                    <a:pt x="835166" y="2493340"/>
                  </a:lnTo>
                  <a:cubicBezTo>
                    <a:pt x="1060946" y="3268599"/>
                    <a:pt x="1782865" y="3810000"/>
                    <a:pt x="2590814" y="3810000"/>
                  </a:cubicBezTo>
                  <a:cubicBezTo>
                    <a:pt x="3599168" y="3810000"/>
                    <a:pt x="4419614" y="2989555"/>
                    <a:pt x="4419614" y="1981200"/>
                  </a:cubicBezTo>
                  <a:cubicBezTo>
                    <a:pt x="4419614" y="972845"/>
                    <a:pt x="3599168" y="152400"/>
                    <a:pt x="2590814" y="152400"/>
                  </a:cubicBezTo>
                  <a:cubicBezTo>
                    <a:pt x="1782865" y="152400"/>
                    <a:pt x="1060946" y="693801"/>
                    <a:pt x="835242" y="1469136"/>
                  </a:cubicBezTo>
                  <a:lnTo>
                    <a:pt x="688938" y="1426540"/>
                  </a:lnTo>
                  <a:cubicBezTo>
                    <a:pt x="933464" y="586587"/>
                    <a:pt x="1715581" y="0"/>
                    <a:pt x="2590814" y="0"/>
                  </a:cubicBezTo>
                  <a:close/>
                </a:path>
              </a:pathLst>
            </a:custGeom>
            <a:solidFill>
              <a:schemeClr val="accent5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/>
            </a:p>
          </p:txBody>
        </p:sp>
      </p:grpSp>
      <p:sp>
        <p:nvSpPr>
          <p:cNvPr id="121" name="Rectangle 120">
            <a:extLst>
              <a:ext uri="{FF2B5EF4-FFF2-40B4-BE49-F238E27FC236}">
                <a16:creationId xmlns:a16="http://schemas.microsoft.com/office/drawing/2014/main" id="{5E6B3AF6-927A-D78B-152F-6B7FF329A794}"/>
              </a:ext>
            </a:extLst>
          </p:cNvPr>
          <p:cNvSpPr/>
          <p:nvPr/>
        </p:nvSpPr>
        <p:spPr>
          <a:xfrm>
            <a:off x="7008832" y="5627818"/>
            <a:ext cx="4498314" cy="72360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normcore messenger.</a:t>
            </a:r>
          </a:p>
          <a:p>
            <a:pPr>
              <a:lnSpc>
                <a:spcPct val="150000"/>
              </a:lnSpc>
            </a:pPr>
            <a:endParaRPr lang="en-US" sz="2400" dirty="0">
              <a:latin typeface="Source Sans Pro Light" panose="020B0403030403020204" pitchFamily="34" charset="0"/>
            </a:endParaRPr>
          </a:p>
        </p:txBody>
      </p:sp>
      <p:sp>
        <p:nvSpPr>
          <p:cNvPr id="122" name="Text Placeholder 33">
            <a:extLst>
              <a:ext uri="{FF2B5EF4-FFF2-40B4-BE49-F238E27FC236}">
                <a16:creationId xmlns:a16="http://schemas.microsoft.com/office/drawing/2014/main" id="{5DA9E0DD-A902-49E9-B593-4C2176A6F7B7}"/>
              </a:ext>
            </a:extLst>
          </p:cNvPr>
          <p:cNvSpPr txBox="1">
            <a:spLocks/>
          </p:cNvSpPr>
          <p:nvPr/>
        </p:nvSpPr>
        <p:spPr>
          <a:xfrm>
            <a:off x="7191810" y="3854273"/>
            <a:ext cx="5269114" cy="796068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Organizational Charts Analysis</a:t>
            </a:r>
          </a:p>
        </p:txBody>
      </p:sp>
      <p:sp>
        <p:nvSpPr>
          <p:cNvPr id="123" name="Text Placeholder 32">
            <a:extLst>
              <a:ext uri="{FF2B5EF4-FFF2-40B4-BE49-F238E27FC236}">
                <a16:creationId xmlns:a16="http://schemas.microsoft.com/office/drawing/2014/main" id="{1528917F-DFF3-D493-C0B0-20F2F5AC8790}"/>
              </a:ext>
            </a:extLst>
          </p:cNvPr>
          <p:cNvSpPr txBox="1">
            <a:spLocks/>
          </p:cNvSpPr>
          <p:nvPr/>
        </p:nvSpPr>
        <p:spPr>
          <a:xfrm>
            <a:off x="7191809" y="4466664"/>
            <a:ext cx="4926708" cy="1328390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2800" b="1" dirty="0">
                <a:solidFill>
                  <a:schemeClr val="accent3"/>
                </a:solidFill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Organizational Charts Information Analysis</a:t>
            </a:r>
          </a:p>
        </p:txBody>
      </p:sp>
    </p:spTree>
    <p:extLst>
      <p:ext uri="{BB962C8B-B14F-4D97-AF65-F5344CB8AC3E}">
        <p14:creationId xmlns:p14="http://schemas.microsoft.com/office/powerpoint/2010/main" val="3558545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500"/>
                            </p:stCondLst>
                            <p:childTnLst>
                              <p:par>
                                <p:cTn id="25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000"/>
                            </p:stCondLst>
                            <p:childTnLst>
                              <p:par>
                                <p:cTn id="30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0"/>
                            </p:stCondLst>
                            <p:childTnLst>
                              <p:par>
                                <p:cTn id="40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6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3500"/>
                            </p:stCondLst>
                            <p:childTnLst>
                              <p:par>
                                <p:cTn id="48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0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4000"/>
                            </p:stCondLst>
                            <p:childTnLst>
                              <p:par>
                                <p:cTn id="52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4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121" grpId="0"/>
      <p:bldP spid="122" grpId="0"/>
      <p:bldP spid="12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F15420E8-9EEA-B5BC-BA7A-BD6A109B4861}"/>
              </a:ext>
            </a:extLst>
          </p:cNvPr>
          <p:cNvGrpSpPr/>
          <p:nvPr/>
        </p:nvGrpSpPr>
        <p:grpSpPr>
          <a:xfrm>
            <a:off x="750247" y="2582929"/>
            <a:ext cx="10286752" cy="10316822"/>
            <a:chOff x="750247" y="2582929"/>
            <a:chExt cx="10286752" cy="10316822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E6C72806-AD4E-54C6-24AF-BDAA934D65B1}"/>
                </a:ext>
              </a:extLst>
            </p:cNvPr>
            <p:cNvGrpSpPr/>
            <p:nvPr/>
          </p:nvGrpSpPr>
          <p:grpSpPr>
            <a:xfrm>
              <a:off x="750247" y="2582929"/>
              <a:ext cx="10286752" cy="10316822"/>
              <a:chOff x="4953420" y="1912048"/>
              <a:chExt cx="3600806" cy="3611332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E0A006FF-473F-2C88-01CA-BD067EF1AA16}"/>
                  </a:ext>
                </a:extLst>
              </p:cNvPr>
              <p:cNvSpPr/>
              <p:nvPr/>
            </p:nvSpPr>
            <p:spPr>
              <a:xfrm>
                <a:off x="5177686" y="2139553"/>
                <a:ext cx="3148378" cy="3148226"/>
              </a:xfrm>
              <a:custGeom>
                <a:avLst/>
                <a:gdLst>
                  <a:gd name="connsiteX0" fmla="*/ 1574316 w 3148378"/>
                  <a:gd name="connsiteY0" fmla="*/ 3148227 h 3148226"/>
                  <a:gd name="connsiteX1" fmla="*/ 1543145 w 3148378"/>
                  <a:gd name="connsiteY1" fmla="*/ 3147822 h 3148226"/>
                  <a:gd name="connsiteX2" fmla="*/ 1543145 w 3148378"/>
                  <a:gd name="connsiteY2" fmla="*/ 3138916 h 3148226"/>
                  <a:gd name="connsiteX3" fmla="*/ 1607106 w 3148378"/>
                  <a:gd name="connsiteY3" fmla="*/ 3138916 h 3148226"/>
                  <a:gd name="connsiteX4" fmla="*/ 1607106 w 3148378"/>
                  <a:gd name="connsiteY4" fmla="*/ 3147822 h 3148226"/>
                  <a:gd name="connsiteX5" fmla="*/ 1574316 w 3148378"/>
                  <a:gd name="connsiteY5" fmla="*/ 3148227 h 3148226"/>
                  <a:gd name="connsiteX6" fmla="*/ 1478780 w 3148378"/>
                  <a:gd name="connsiteY6" fmla="*/ 3145393 h 3148226"/>
                  <a:gd name="connsiteX7" fmla="*/ 1414820 w 3148378"/>
                  <a:gd name="connsiteY7" fmla="*/ 3140131 h 3148226"/>
                  <a:gd name="connsiteX8" fmla="*/ 1415629 w 3148378"/>
                  <a:gd name="connsiteY8" fmla="*/ 3131225 h 3148226"/>
                  <a:gd name="connsiteX9" fmla="*/ 1479185 w 3148378"/>
                  <a:gd name="connsiteY9" fmla="*/ 3136487 h 3148226"/>
                  <a:gd name="connsiteX10" fmla="*/ 1478780 w 3148378"/>
                  <a:gd name="connsiteY10" fmla="*/ 3145393 h 3148226"/>
                  <a:gd name="connsiteX11" fmla="*/ 1671066 w 3148378"/>
                  <a:gd name="connsiteY11" fmla="*/ 3145393 h 3148226"/>
                  <a:gd name="connsiteX12" fmla="*/ 1670661 w 3148378"/>
                  <a:gd name="connsiteY12" fmla="*/ 3136487 h 3148226"/>
                  <a:gd name="connsiteX13" fmla="*/ 1734217 w 3148378"/>
                  <a:gd name="connsiteY13" fmla="*/ 3131225 h 3148226"/>
                  <a:gd name="connsiteX14" fmla="*/ 1735026 w 3148378"/>
                  <a:gd name="connsiteY14" fmla="*/ 3140131 h 3148226"/>
                  <a:gd name="connsiteX15" fmla="*/ 1671066 w 3148378"/>
                  <a:gd name="connsiteY15" fmla="*/ 3145393 h 3148226"/>
                  <a:gd name="connsiteX16" fmla="*/ 1350859 w 3148378"/>
                  <a:gd name="connsiteY16" fmla="*/ 3132844 h 3148226"/>
                  <a:gd name="connsiteX17" fmla="*/ 1287304 w 3148378"/>
                  <a:gd name="connsiteY17" fmla="*/ 3122724 h 3148226"/>
                  <a:gd name="connsiteX18" fmla="*/ 1288923 w 3148378"/>
                  <a:gd name="connsiteY18" fmla="*/ 3113818 h 3148226"/>
                  <a:gd name="connsiteX19" fmla="*/ 1352074 w 3148378"/>
                  <a:gd name="connsiteY19" fmla="*/ 3123938 h 3148226"/>
                  <a:gd name="connsiteX20" fmla="*/ 1350859 w 3148378"/>
                  <a:gd name="connsiteY20" fmla="*/ 3132844 h 3148226"/>
                  <a:gd name="connsiteX21" fmla="*/ 1798987 w 3148378"/>
                  <a:gd name="connsiteY21" fmla="*/ 3132439 h 3148226"/>
                  <a:gd name="connsiteX22" fmla="*/ 1797772 w 3148378"/>
                  <a:gd name="connsiteY22" fmla="*/ 3123533 h 3148226"/>
                  <a:gd name="connsiteX23" fmla="*/ 1860923 w 3148378"/>
                  <a:gd name="connsiteY23" fmla="*/ 3113413 h 3148226"/>
                  <a:gd name="connsiteX24" fmla="*/ 1862542 w 3148378"/>
                  <a:gd name="connsiteY24" fmla="*/ 3122319 h 3148226"/>
                  <a:gd name="connsiteX25" fmla="*/ 1798987 w 3148378"/>
                  <a:gd name="connsiteY25" fmla="*/ 3132439 h 3148226"/>
                  <a:gd name="connsiteX26" fmla="*/ 1224558 w 3148378"/>
                  <a:gd name="connsiteY26" fmla="*/ 3109365 h 3148226"/>
                  <a:gd name="connsiteX27" fmla="*/ 1162217 w 3148378"/>
                  <a:gd name="connsiteY27" fmla="*/ 3093982 h 3148226"/>
                  <a:gd name="connsiteX28" fmla="*/ 1164646 w 3148378"/>
                  <a:gd name="connsiteY28" fmla="*/ 3085076 h 3148226"/>
                  <a:gd name="connsiteX29" fmla="*/ 1226582 w 3148378"/>
                  <a:gd name="connsiteY29" fmla="*/ 3100459 h 3148226"/>
                  <a:gd name="connsiteX30" fmla="*/ 1224558 w 3148378"/>
                  <a:gd name="connsiteY30" fmla="*/ 3109365 h 3148226"/>
                  <a:gd name="connsiteX31" fmla="*/ 1925288 w 3148378"/>
                  <a:gd name="connsiteY31" fmla="*/ 3108960 h 3148226"/>
                  <a:gd name="connsiteX32" fmla="*/ 1923264 w 3148378"/>
                  <a:gd name="connsiteY32" fmla="*/ 3100054 h 3148226"/>
                  <a:gd name="connsiteX33" fmla="*/ 1985200 w 3148378"/>
                  <a:gd name="connsiteY33" fmla="*/ 3084671 h 3148226"/>
                  <a:gd name="connsiteX34" fmla="*/ 1987629 w 3148378"/>
                  <a:gd name="connsiteY34" fmla="*/ 3093577 h 3148226"/>
                  <a:gd name="connsiteX35" fmla="*/ 1925288 w 3148378"/>
                  <a:gd name="connsiteY35" fmla="*/ 3108960 h 3148226"/>
                  <a:gd name="connsiteX36" fmla="*/ 1100685 w 3148378"/>
                  <a:gd name="connsiteY36" fmla="*/ 3075765 h 3148226"/>
                  <a:gd name="connsiteX37" fmla="*/ 1039558 w 3148378"/>
                  <a:gd name="connsiteY37" fmla="*/ 3055120 h 3148226"/>
                  <a:gd name="connsiteX38" fmla="*/ 1042797 w 3148378"/>
                  <a:gd name="connsiteY38" fmla="*/ 3046619 h 3148226"/>
                  <a:gd name="connsiteX39" fmla="*/ 1103519 w 3148378"/>
                  <a:gd name="connsiteY39" fmla="*/ 3067264 h 3148226"/>
                  <a:gd name="connsiteX40" fmla="*/ 1100685 w 3148378"/>
                  <a:gd name="connsiteY40" fmla="*/ 3075765 h 3148226"/>
                  <a:gd name="connsiteX41" fmla="*/ 2049161 w 3148378"/>
                  <a:gd name="connsiteY41" fmla="*/ 3075361 h 3148226"/>
                  <a:gd name="connsiteX42" fmla="*/ 2046327 w 3148378"/>
                  <a:gd name="connsiteY42" fmla="*/ 3066860 h 3148226"/>
                  <a:gd name="connsiteX43" fmla="*/ 2106644 w 3148378"/>
                  <a:gd name="connsiteY43" fmla="*/ 3046214 h 3148226"/>
                  <a:gd name="connsiteX44" fmla="*/ 2109883 w 3148378"/>
                  <a:gd name="connsiteY44" fmla="*/ 3054715 h 3148226"/>
                  <a:gd name="connsiteX45" fmla="*/ 2049161 w 3148378"/>
                  <a:gd name="connsiteY45" fmla="*/ 3075361 h 3148226"/>
                  <a:gd name="connsiteX46" fmla="*/ 979646 w 3148378"/>
                  <a:gd name="connsiteY46" fmla="*/ 3032046 h 3148226"/>
                  <a:gd name="connsiteX47" fmla="*/ 920544 w 3148378"/>
                  <a:gd name="connsiteY47" fmla="*/ 3006543 h 3148226"/>
                  <a:gd name="connsiteX48" fmla="*/ 924187 w 3148378"/>
                  <a:gd name="connsiteY48" fmla="*/ 2998446 h 3148226"/>
                  <a:gd name="connsiteX49" fmla="*/ 982885 w 3148378"/>
                  <a:gd name="connsiteY49" fmla="*/ 3023950 h 3148226"/>
                  <a:gd name="connsiteX50" fmla="*/ 979646 w 3148378"/>
                  <a:gd name="connsiteY50" fmla="*/ 3032046 h 3148226"/>
                  <a:gd name="connsiteX51" fmla="*/ 2169795 w 3148378"/>
                  <a:gd name="connsiteY51" fmla="*/ 3031641 h 3148226"/>
                  <a:gd name="connsiteX52" fmla="*/ 2166152 w 3148378"/>
                  <a:gd name="connsiteY52" fmla="*/ 3023140 h 3148226"/>
                  <a:gd name="connsiteX53" fmla="*/ 2224445 w 3148378"/>
                  <a:gd name="connsiteY53" fmla="*/ 2997637 h 3148226"/>
                  <a:gd name="connsiteX54" fmla="*/ 2228088 w 3148378"/>
                  <a:gd name="connsiteY54" fmla="*/ 3005733 h 3148226"/>
                  <a:gd name="connsiteX55" fmla="*/ 2169795 w 3148378"/>
                  <a:gd name="connsiteY55" fmla="*/ 3031641 h 3148226"/>
                  <a:gd name="connsiteX56" fmla="*/ 862655 w 3148378"/>
                  <a:gd name="connsiteY56" fmla="*/ 2978610 h 3148226"/>
                  <a:gd name="connsiteX57" fmla="*/ 805982 w 3148378"/>
                  <a:gd name="connsiteY57" fmla="*/ 2948250 h 3148226"/>
                  <a:gd name="connsiteX58" fmla="*/ 810435 w 3148378"/>
                  <a:gd name="connsiteY58" fmla="*/ 2940153 h 3148226"/>
                  <a:gd name="connsiteX59" fmla="*/ 866703 w 3148378"/>
                  <a:gd name="connsiteY59" fmla="*/ 2970109 h 3148226"/>
                  <a:gd name="connsiteX60" fmla="*/ 862655 w 3148378"/>
                  <a:gd name="connsiteY60" fmla="*/ 2978610 h 3148226"/>
                  <a:gd name="connsiteX61" fmla="*/ 2286381 w 3148378"/>
                  <a:gd name="connsiteY61" fmla="*/ 2978610 h 3148226"/>
                  <a:gd name="connsiteX62" fmla="*/ 2282333 w 3148378"/>
                  <a:gd name="connsiteY62" fmla="*/ 2970514 h 3148226"/>
                  <a:gd name="connsiteX63" fmla="*/ 2338602 w 3148378"/>
                  <a:gd name="connsiteY63" fmla="*/ 2940558 h 3148226"/>
                  <a:gd name="connsiteX64" fmla="*/ 2343055 w 3148378"/>
                  <a:gd name="connsiteY64" fmla="*/ 2948654 h 3148226"/>
                  <a:gd name="connsiteX65" fmla="*/ 2286381 w 3148378"/>
                  <a:gd name="connsiteY65" fmla="*/ 2978610 h 3148226"/>
                  <a:gd name="connsiteX66" fmla="*/ 750522 w 3148378"/>
                  <a:gd name="connsiteY66" fmla="*/ 2915865 h 3148226"/>
                  <a:gd name="connsiteX67" fmla="*/ 696278 w 3148378"/>
                  <a:gd name="connsiteY67" fmla="*/ 2881051 h 3148226"/>
                  <a:gd name="connsiteX68" fmla="*/ 701540 w 3148378"/>
                  <a:gd name="connsiteY68" fmla="*/ 2873359 h 3148226"/>
                  <a:gd name="connsiteX69" fmla="*/ 755380 w 3148378"/>
                  <a:gd name="connsiteY69" fmla="*/ 2907768 h 3148226"/>
                  <a:gd name="connsiteX70" fmla="*/ 750522 w 3148378"/>
                  <a:gd name="connsiteY70" fmla="*/ 2915865 h 3148226"/>
                  <a:gd name="connsiteX71" fmla="*/ 2398109 w 3148378"/>
                  <a:gd name="connsiteY71" fmla="*/ 2915865 h 3148226"/>
                  <a:gd name="connsiteX72" fmla="*/ 2393252 w 3148378"/>
                  <a:gd name="connsiteY72" fmla="*/ 2908173 h 3148226"/>
                  <a:gd name="connsiteX73" fmla="*/ 2446687 w 3148378"/>
                  <a:gd name="connsiteY73" fmla="*/ 2873764 h 3148226"/>
                  <a:gd name="connsiteX74" fmla="*/ 2451949 w 3148378"/>
                  <a:gd name="connsiteY74" fmla="*/ 2881455 h 3148226"/>
                  <a:gd name="connsiteX75" fmla="*/ 2398109 w 3148378"/>
                  <a:gd name="connsiteY75" fmla="*/ 2915865 h 3148226"/>
                  <a:gd name="connsiteX76" fmla="*/ 2504575 w 3148378"/>
                  <a:gd name="connsiteY76" fmla="*/ 2844213 h 3148226"/>
                  <a:gd name="connsiteX77" fmla="*/ 2499312 w 3148378"/>
                  <a:gd name="connsiteY77" fmla="*/ 2836926 h 3148226"/>
                  <a:gd name="connsiteX78" fmla="*/ 2549914 w 3148378"/>
                  <a:gd name="connsiteY78" fmla="*/ 2798064 h 3148226"/>
                  <a:gd name="connsiteX79" fmla="*/ 2555581 w 3148378"/>
                  <a:gd name="connsiteY79" fmla="*/ 2805351 h 3148226"/>
                  <a:gd name="connsiteX80" fmla="*/ 2504575 w 3148378"/>
                  <a:gd name="connsiteY80" fmla="*/ 2844213 h 3148226"/>
                  <a:gd name="connsiteX81" fmla="*/ 643652 w 3148378"/>
                  <a:gd name="connsiteY81" fmla="*/ 2844213 h 3148226"/>
                  <a:gd name="connsiteX82" fmla="*/ 592645 w 3148378"/>
                  <a:gd name="connsiteY82" fmla="*/ 2805351 h 3148226"/>
                  <a:gd name="connsiteX83" fmla="*/ 598313 w 3148378"/>
                  <a:gd name="connsiteY83" fmla="*/ 2798064 h 3148226"/>
                  <a:gd name="connsiteX84" fmla="*/ 648914 w 3148378"/>
                  <a:gd name="connsiteY84" fmla="*/ 2836926 h 3148226"/>
                  <a:gd name="connsiteX85" fmla="*/ 643652 w 3148378"/>
                  <a:gd name="connsiteY85" fmla="*/ 2844213 h 3148226"/>
                  <a:gd name="connsiteX86" fmla="*/ 2604968 w 3148378"/>
                  <a:gd name="connsiteY86" fmla="*/ 2764060 h 3148226"/>
                  <a:gd name="connsiteX87" fmla="*/ 2598896 w 3148378"/>
                  <a:gd name="connsiteY87" fmla="*/ 2757178 h 3148226"/>
                  <a:gd name="connsiteX88" fmla="*/ 2646259 w 3148378"/>
                  <a:gd name="connsiteY88" fmla="*/ 2714268 h 3148226"/>
                  <a:gd name="connsiteX89" fmla="*/ 2652332 w 3148378"/>
                  <a:gd name="connsiteY89" fmla="*/ 2720745 h 3148226"/>
                  <a:gd name="connsiteX90" fmla="*/ 2604968 w 3148378"/>
                  <a:gd name="connsiteY90" fmla="*/ 2764060 h 3148226"/>
                  <a:gd name="connsiteX91" fmla="*/ 543258 w 3148378"/>
                  <a:gd name="connsiteY91" fmla="*/ 2764060 h 3148226"/>
                  <a:gd name="connsiteX92" fmla="*/ 495490 w 3148378"/>
                  <a:gd name="connsiteY92" fmla="*/ 2721150 h 3148226"/>
                  <a:gd name="connsiteX93" fmla="*/ 501563 w 3148378"/>
                  <a:gd name="connsiteY93" fmla="*/ 2714673 h 3148226"/>
                  <a:gd name="connsiteX94" fmla="*/ 548926 w 3148378"/>
                  <a:gd name="connsiteY94" fmla="*/ 2757583 h 3148226"/>
                  <a:gd name="connsiteX95" fmla="*/ 543258 w 3148378"/>
                  <a:gd name="connsiteY95" fmla="*/ 2764060 h 3148226"/>
                  <a:gd name="connsiteX96" fmla="*/ 2698480 w 3148378"/>
                  <a:gd name="connsiteY96" fmla="*/ 2676215 h 3148226"/>
                  <a:gd name="connsiteX97" fmla="*/ 2692003 w 3148378"/>
                  <a:gd name="connsiteY97" fmla="*/ 2669739 h 3148226"/>
                  <a:gd name="connsiteX98" fmla="*/ 2735723 w 3148378"/>
                  <a:gd name="connsiteY98" fmla="*/ 2623185 h 3148226"/>
                  <a:gd name="connsiteX99" fmla="*/ 2742605 w 3148378"/>
                  <a:gd name="connsiteY99" fmla="*/ 2629257 h 3148226"/>
                  <a:gd name="connsiteX100" fmla="*/ 2698480 w 3148378"/>
                  <a:gd name="connsiteY100" fmla="*/ 2676215 h 3148226"/>
                  <a:gd name="connsiteX101" fmla="*/ 449747 w 3148378"/>
                  <a:gd name="connsiteY101" fmla="*/ 2676215 h 3148226"/>
                  <a:gd name="connsiteX102" fmla="*/ 405622 w 3148378"/>
                  <a:gd name="connsiteY102" fmla="*/ 2629662 h 3148226"/>
                  <a:gd name="connsiteX103" fmla="*/ 412504 w 3148378"/>
                  <a:gd name="connsiteY103" fmla="*/ 2623590 h 3148226"/>
                  <a:gd name="connsiteX104" fmla="*/ 456224 w 3148378"/>
                  <a:gd name="connsiteY104" fmla="*/ 2670143 h 3148226"/>
                  <a:gd name="connsiteX105" fmla="*/ 449747 w 3148378"/>
                  <a:gd name="connsiteY105" fmla="*/ 2676215 h 3148226"/>
                  <a:gd name="connsiteX106" fmla="*/ 2784300 w 3148378"/>
                  <a:gd name="connsiteY106" fmla="*/ 2581085 h 3148226"/>
                  <a:gd name="connsiteX107" fmla="*/ 2777419 w 3148378"/>
                  <a:gd name="connsiteY107" fmla="*/ 2575417 h 3148226"/>
                  <a:gd name="connsiteX108" fmla="*/ 2817090 w 3148378"/>
                  <a:gd name="connsiteY108" fmla="*/ 2525625 h 3148226"/>
                  <a:gd name="connsiteX109" fmla="*/ 2824377 w 3148378"/>
                  <a:gd name="connsiteY109" fmla="*/ 2531293 h 3148226"/>
                  <a:gd name="connsiteX110" fmla="*/ 2784300 w 3148378"/>
                  <a:gd name="connsiteY110" fmla="*/ 2581085 h 3148226"/>
                  <a:gd name="connsiteX111" fmla="*/ 363522 w 3148378"/>
                  <a:gd name="connsiteY111" fmla="*/ 2580680 h 3148226"/>
                  <a:gd name="connsiteX112" fmla="*/ 323445 w 3148378"/>
                  <a:gd name="connsiteY112" fmla="*/ 2530483 h 3148226"/>
                  <a:gd name="connsiteX113" fmla="*/ 330732 w 3148378"/>
                  <a:gd name="connsiteY113" fmla="*/ 2524816 h 3148226"/>
                  <a:gd name="connsiteX114" fmla="*/ 370403 w 3148378"/>
                  <a:gd name="connsiteY114" fmla="*/ 2574608 h 3148226"/>
                  <a:gd name="connsiteX115" fmla="*/ 363522 w 3148378"/>
                  <a:gd name="connsiteY115" fmla="*/ 2580680 h 3148226"/>
                  <a:gd name="connsiteX116" fmla="*/ 285798 w 3148378"/>
                  <a:gd name="connsiteY116" fmla="*/ 2479072 h 3148226"/>
                  <a:gd name="connsiteX117" fmla="*/ 249769 w 3148378"/>
                  <a:gd name="connsiteY117" fmla="*/ 2426041 h 3148226"/>
                  <a:gd name="connsiteX118" fmla="*/ 257461 w 3148378"/>
                  <a:gd name="connsiteY118" fmla="*/ 2421184 h 3148226"/>
                  <a:gd name="connsiteX119" fmla="*/ 293084 w 3148378"/>
                  <a:gd name="connsiteY119" fmla="*/ 2474214 h 3148226"/>
                  <a:gd name="connsiteX120" fmla="*/ 285798 w 3148378"/>
                  <a:gd name="connsiteY120" fmla="*/ 2479072 h 3148226"/>
                  <a:gd name="connsiteX121" fmla="*/ 2862429 w 3148378"/>
                  <a:gd name="connsiteY121" fmla="*/ 2479072 h 3148226"/>
                  <a:gd name="connsiteX122" fmla="*/ 2855143 w 3148378"/>
                  <a:gd name="connsiteY122" fmla="*/ 2473809 h 3148226"/>
                  <a:gd name="connsiteX123" fmla="*/ 2890766 w 3148378"/>
                  <a:gd name="connsiteY123" fmla="*/ 2420779 h 3148226"/>
                  <a:gd name="connsiteX124" fmla="*/ 2898457 w 3148378"/>
                  <a:gd name="connsiteY124" fmla="*/ 2425637 h 3148226"/>
                  <a:gd name="connsiteX125" fmla="*/ 2862429 w 3148378"/>
                  <a:gd name="connsiteY125" fmla="*/ 2479072 h 3148226"/>
                  <a:gd name="connsiteX126" fmla="*/ 216170 w 3148378"/>
                  <a:gd name="connsiteY126" fmla="*/ 2370987 h 3148226"/>
                  <a:gd name="connsiteX127" fmla="*/ 184999 w 3148378"/>
                  <a:gd name="connsiteY127" fmla="*/ 2315123 h 3148226"/>
                  <a:gd name="connsiteX128" fmla="*/ 193096 w 3148378"/>
                  <a:gd name="connsiteY128" fmla="*/ 2310670 h 3148226"/>
                  <a:gd name="connsiteX129" fmla="*/ 224266 w 3148378"/>
                  <a:gd name="connsiteY129" fmla="*/ 2366129 h 3148226"/>
                  <a:gd name="connsiteX130" fmla="*/ 216170 w 3148378"/>
                  <a:gd name="connsiteY130" fmla="*/ 2370987 h 3148226"/>
                  <a:gd name="connsiteX131" fmla="*/ 2932057 w 3148378"/>
                  <a:gd name="connsiteY131" fmla="*/ 2370987 h 3148226"/>
                  <a:gd name="connsiteX132" fmla="*/ 2924365 w 3148378"/>
                  <a:gd name="connsiteY132" fmla="*/ 2366534 h 3148226"/>
                  <a:gd name="connsiteX133" fmla="*/ 2955536 w 3148378"/>
                  <a:gd name="connsiteY133" fmla="*/ 2310670 h 3148226"/>
                  <a:gd name="connsiteX134" fmla="*/ 2963633 w 3148378"/>
                  <a:gd name="connsiteY134" fmla="*/ 2315123 h 3148226"/>
                  <a:gd name="connsiteX135" fmla="*/ 2932057 w 3148378"/>
                  <a:gd name="connsiteY135" fmla="*/ 2370987 h 3148226"/>
                  <a:gd name="connsiteX136" fmla="*/ 155853 w 3148378"/>
                  <a:gd name="connsiteY136" fmla="*/ 2258044 h 3148226"/>
                  <a:gd name="connsiteX137" fmla="*/ 129135 w 3148378"/>
                  <a:gd name="connsiteY137" fmla="*/ 2199751 h 3148226"/>
                  <a:gd name="connsiteX138" fmla="*/ 137636 w 3148378"/>
                  <a:gd name="connsiteY138" fmla="*/ 2196108 h 3148226"/>
                  <a:gd name="connsiteX139" fmla="*/ 164354 w 3148378"/>
                  <a:gd name="connsiteY139" fmla="*/ 2253996 h 3148226"/>
                  <a:gd name="connsiteX140" fmla="*/ 155853 w 3148378"/>
                  <a:gd name="connsiteY140" fmla="*/ 2258044 h 3148226"/>
                  <a:gd name="connsiteX141" fmla="*/ 2992779 w 3148378"/>
                  <a:gd name="connsiteY141" fmla="*/ 2257235 h 3148226"/>
                  <a:gd name="connsiteX142" fmla="*/ 2984683 w 3148378"/>
                  <a:gd name="connsiteY142" fmla="*/ 2253186 h 3148226"/>
                  <a:gd name="connsiteX143" fmla="*/ 3011400 w 3148378"/>
                  <a:gd name="connsiteY143" fmla="*/ 2194894 h 3148226"/>
                  <a:gd name="connsiteX144" fmla="*/ 3019901 w 3148378"/>
                  <a:gd name="connsiteY144" fmla="*/ 2198537 h 3148226"/>
                  <a:gd name="connsiteX145" fmla="*/ 2992779 w 3148378"/>
                  <a:gd name="connsiteY145" fmla="*/ 2257235 h 3148226"/>
                  <a:gd name="connsiteX146" fmla="*/ 104846 w 3148378"/>
                  <a:gd name="connsiteY146" fmla="*/ 2140649 h 3148226"/>
                  <a:gd name="connsiteX147" fmla="*/ 82987 w 3148378"/>
                  <a:gd name="connsiteY147" fmla="*/ 2080332 h 3148226"/>
                  <a:gd name="connsiteX148" fmla="*/ 91488 w 3148378"/>
                  <a:gd name="connsiteY148" fmla="*/ 2077498 h 3148226"/>
                  <a:gd name="connsiteX149" fmla="*/ 113348 w 3148378"/>
                  <a:gd name="connsiteY149" fmla="*/ 2137410 h 3148226"/>
                  <a:gd name="connsiteX150" fmla="*/ 104846 w 3148378"/>
                  <a:gd name="connsiteY150" fmla="*/ 2140649 h 3148226"/>
                  <a:gd name="connsiteX151" fmla="*/ 3043785 w 3148378"/>
                  <a:gd name="connsiteY151" fmla="*/ 2139434 h 3148226"/>
                  <a:gd name="connsiteX152" fmla="*/ 3035284 w 3148378"/>
                  <a:gd name="connsiteY152" fmla="*/ 2136196 h 3148226"/>
                  <a:gd name="connsiteX153" fmla="*/ 3057144 w 3148378"/>
                  <a:gd name="connsiteY153" fmla="*/ 2075879 h 3148226"/>
                  <a:gd name="connsiteX154" fmla="*/ 3065645 w 3148378"/>
                  <a:gd name="connsiteY154" fmla="*/ 2078712 h 3148226"/>
                  <a:gd name="connsiteX155" fmla="*/ 3043785 w 3148378"/>
                  <a:gd name="connsiteY155" fmla="*/ 2139434 h 3148226"/>
                  <a:gd name="connsiteX156" fmla="*/ 63556 w 3148378"/>
                  <a:gd name="connsiteY156" fmla="*/ 2019205 h 3148226"/>
                  <a:gd name="connsiteX157" fmla="*/ 46553 w 3148378"/>
                  <a:gd name="connsiteY157" fmla="*/ 1957269 h 3148226"/>
                  <a:gd name="connsiteX158" fmla="*/ 55459 w 3148378"/>
                  <a:gd name="connsiteY158" fmla="*/ 1955244 h 3148226"/>
                  <a:gd name="connsiteX159" fmla="*/ 72057 w 3148378"/>
                  <a:gd name="connsiteY159" fmla="*/ 2016776 h 3148226"/>
                  <a:gd name="connsiteX160" fmla="*/ 63556 w 3148378"/>
                  <a:gd name="connsiteY160" fmla="*/ 2019205 h 3148226"/>
                  <a:gd name="connsiteX161" fmla="*/ 3085076 w 3148378"/>
                  <a:gd name="connsiteY161" fmla="*/ 2017586 h 3148226"/>
                  <a:gd name="connsiteX162" fmla="*/ 3076170 w 3148378"/>
                  <a:gd name="connsiteY162" fmla="*/ 2015157 h 3148226"/>
                  <a:gd name="connsiteX163" fmla="*/ 3092767 w 3148378"/>
                  <a:gd name="connsiteY163" fmla="*/ 1953625 h 3148226"/>
                  <a:gd name="connsiteX164" fmla="*/ 3101674 w 3148378"/>
                  <a:gd name="connsiteY164" fmla="*/ 1955649 h 3148226"/>
                  <a:gd name="connsiteX165" fmla="*/ 3085076 w 3148378"/>
                  <a:gd name="connsiteY165" fmla="*/ 2017586 h 3148226"/>
                  <a:gd name="connsiteX166" fmla="*/ 32385 w 3148378"/>
                  <a:gd name="connsiteY166" fmla="*/ 1894523 h 3148226"/>
                  <a:gd name="connsiteX167" fmla="*/ 20645 w 3148378"/>
                  <a:gd name="connsiteY167" fmla="*/ 1831372 h 3148226"/>
                  <a:gd name="connsiteX168" fmla="*/ 29551 w 3148378"/>
                  <a:gd name="connsiteY168" fmla="*/ 1829753 h 3148226"/>
                  <a:gd name="connsiteX169" fmla="*/ 41291 w 3148378"/>
                  <a:gd name="connsiteY169" fmla="*/ 1892499 h 3148226"/>
                  <a:gd name="connsiteX170" fmla="*/ 32385 w 3148378"/>
                  <a:gd name="connsiteY170" fmla="*/ 1894523 h 3148226"/>
                  <a:gd name="connsiteX171" fmla="*/ 3116247 w 3148378"/>
                  <a:gd name="connsiteY171" fmla="*/ 1892903 h 3148226"/>
                  <a:gd name="connsiteX172" fmla="*/ 3107341 w 3148378"/>
                  <a:gd name="connsiteY172" fmla="*/ 1890879 h 3148226"/>
                  <a:gd name="connsiteX173" fmla="*/ 3119080 w 3148378"/>
                  <a:gd name="connsiteY173" fmla="*/ 1828133 h 3148226"/>
                  <a:gd name="connsiteX174" fmla="*/ 3127986 w 3148378"/>
                  <a:gd name="connsiteY174" fmla="*/ 1829753 h 3148226"/>
                  <a:gd name="connsiteX175" fmla="*/ 3116247 w 3148378"/>
                  <a:gd name="connsiteY175" fmla="*/ 1892903 h 3148226"/>
                  <a:gd name="connsiteX176" fmla="*/ 11739 w 3148378"/>
                  <a:gd name="connsiteY176" fmla="*/ 1767816 h 3148226"/>
                  <a:gd name="connsiteX177" fmla="*/ 5263 w 3148378"/>
                  <a:gd name="connsiteY177" fmla="*/ 1703856 h 3148226"/>
                  <a:gd name="connsiteX178" fmla="*/ 14168 w 3148378"/>
                  <a:gd name="connsiteY178" fmla="*/ 1703046 h 3148226"/>
                  <a:gd name="connsiteX179" fmla="*/ 20645 w 3148378"/>
                  <a:gd name="connsiteY179" fmla="*/ 1766602 h 3148226"/>
                  <a:gd name="connsiteX180" fmla="*/ 11739 w 3148378"/>
                  <a:gd name="connsiteY180" fmla="*/ 1767816 h 3148226"/>
                  <a:gd name="connsiteX181" fmla="*/ 3136892 w 3148378"/>
                  <a:gd name="connsiteY181" fmla="*/ 1766197 h 3148226"/>
                  <a:gd name="connsiteX182" fmla="*/ 3127986 w 3148378"/>
                  <a:gd name="connsiteY182" fmla="*/ 1764983 h 3148226"/>
                  <a:gd name="connsiteX183" fmla="*/ 3134463 w 3148378"/>
                  <a:gd name="connsiteY183" fmla="*/ 1701427 h 3148226"/>
                  <a:gd name="connsiteX184" fmla="*/ 3143369 w 3148378"/>
                  <a:gd name="connsiteY184" fmla="*/ 1702237 h 3148226"/>
                  <a:gd name="connsiteX185" fmla="*/ 3136892 w 3148378"/>
                  <a:gd name="connsiteY185" fmla="*/ 1766197 h 3148226"/>
                  <a:gd name="connsiteX186" fmla="*/ 1214 w 3148378"/>
                  <a:gd name="connsiteY186" fmla="*/ 1639896 h 3148226"/>
                  <a:gd name="connsiteX187" fmla="*/ 0 w 3148378"/>
                  <a:gd name="connsiteY187" fmla="*/ 1575530 h 3148226"/>
                  <a:gd name="connsiteX188" fmla="*/ 8906 w 3148378"/>
                  <a:gd name="connsiteY188" fmla="*/ 1575530 h 3148226"/>
                  <a:gd name="connsiteX189" fmla="*/ 10120 w 3148378"/>
                  <a:gd name="connsiteY189" fmla="*/ 1639491 h 3148226"/>
                  <a:gd name="connsiteX190" fmla="*/ 1214 w 3148378"/>
                  <a:gd name="connsiteY190" fmla="*/ 1639896 h 3148226"/>
                  <a:gd name="connsiteX191" fmla="*/ 3147012 w 3148378"/>
                  <a:gd name="connsiteY191" fmla="*/ 1638276 h 3148226"/>
                  <a:gd name="connsiteX192" fmla="*/ 3138107 w 3148378"/>
                  <a:gd name="connsiteY192" fmla="*/ 1637871 h 3148226"/>
                  <a:gd name="connsiteX193" fmla="*/ 3139321 w 3148378"/>
                  <a:gd name="connsiteY193" fmla="*/ 1573911 h 3148226"/>
                  <a:gd name="connsiteX194" fmla="*/ 3139321 w 3148378"/>
                  <a:gd name="connsiteY194" fmla="*/ 1570673 h 3148226"/>
                  <a:gd name="connsiteX195" fmla="*/ 3148227 w 3148378"/>
                  <a:gd name="connsiteY195" fmla="*/ 1570673 h 3148226"/>
                  <a:gd name="connsiteX196" fmla="*/ 3148227 w 3148378"/>
                  <a:gd name="connsiteY196" fmla="*/ 1573911 h 3148226"/>
                  <a:gd name="connsiteX197" fmla="*/ 3147012 w 3148378"/>
                  <a:gd name="connsiteY197" fmla="*/ 1638276 h 3148226"/>
                  <a:gd name="connsiteX198" fmla="*/ 10120 w 3148378"/>
                  <a:gd name="connsiteY198" fmla="*/ 1511570 h 3148226"/>
                  <a:gd name="connsiteX199" fmla="*/ 1214 w 3148378"/>
                  <a:gd name="connsiteY199" fmla="*/ 1511165 h 3148226"/>
                  <a:gd name="connsiteX200" fmla="*/ 4858 w 3148378"/>
                  <a:gd name="connsiteY200" fmla="*/ 1447205 h 3148226"/>
                  <a:gd name="connsiteX201" fmla="*/ 13763 w 3148378"/>
                  <a:gd name="connsiteY201" fmla="*/ 1448014 h 3148226"/>
                  <a:gd name="connsiteX202" fmla="*/ 10120 w 3148378"/>
                  <a:gd name="connsiteY202" fmla="*/ 1511570 h 3148226"/>
                  <a:gd name="connsiteX203" fmla="*/ 3138107 w 3148378"/>
                  <a:gd name="connsiteY203" fmla="*/ 1507117 h 3148226"/>
                  <a:gd name="connsiteX204" fmla="*/ 3134059 w 3148378"/>
                  <a:gd name="connsiteY204" fmla="*/ 1443561 h 3148226"/>
                  <a:gd name="connsiteX205" fmla="*/ 3142964 w 3148378"/>
                  <a:gd name="connsiteY205" fmla="*/ 1442752 h 3148226"/>
                  <a:gd name="connsiteX206" fmla="*/ 3147012 w 3148378"/>
                  <a:gd name="connsiteY206" fmla="*/ 1506712 h 3148226"/>
                  <a:gd name="connsiteX207" fmla="*/ 3138107 w 3148378"/>
                  <a:gd name="connsiteY207" fmla="*/ 1507117 h 3148226"/>
                  <a:gd name="connsiteX208" fmla="*/ 20241 w 3148378"/>
                  <a:gd name="connsiteY208" fmla="*/ 1384459 h 3148226"/>
                  <a:gd name="connsiteX209" fmla="*/ 11335 w 3148378"/>
                  <a:gd name="connsiteY209" fmla="*/ 1383244 h 3148226"/>
                  <a:gd name="connsiteX210" fmla="*/ 20241 w 3148378"/>
                  <a:gd name="connsiteY210" fmla="*/ 1319689 h 3148226"/>
                  <a:gd name="connsiteX211" fmla="*/ 29147 w 3148378"/>
                  <a:gd name="connsiteY211" fmla="*/ 1321308 h 3148226"/>
                  <a:gd name="connsiteX212" fmla="*/ 20241 w 3148378"/>
                  <a:gd name="connsiteY212" fmla="*/ 1384459 h 3148226"/>
                  <a:gd name="connsiteX213" fmla="*/ 3127582 w 3148378"/>
                  <a:gd name="connsiteY213" fmla="*/ 1380006 h 3148226"/>
                  <a:gd name="connsiteX214" fmla="*/ 3118271 w 3148378"/>
                  <a:gd name="connsiteY214" fmla="*/ 1316855 h 3148226"/>
                  <a:gd name="connsiteX215" fmla="*/ 3127176 w 3148378"/>
                  <a:gd name="connsiteY215" fmla="*/ 1315236 h 3148226"/>
                  <a:gd name="connsiteX216" fmla="*/ 3136487 w 3148378"/>
                  <a:gd name="connsiteY216" fmla="*/ 1378791 h 3148226"/>
                  <a:gd name="connsiteX217" fmla="*/ 3127582 w 3148378"/>
                  <a:gd name="connsiteY217" fmla="*/ 1380006 h 3148226"/>
                  <a:gd name="connsiteX218" fmla="*/ 40886 w 3148378"/>
                  <a:gd name="connsiteY218" fmla="*/ 1258562 h 3148226"/>
                  <a:gd name="connsiteX219" fmla="*/ 31980 w 3148378"/>
                  <a:gd name="connsiteY219" fmla="*/ 1256538 h 3148226"/>
                  <a:gd name="connsiteX220" fmla="*/ 46148 w 3148378"/>
                  <a:gd name="connsiteY220" fmla="*/ 1193792 h 3148226"/>
                  <a:gd name="connsiteX221" fmla="*/ 55054 w 3148378"/>
                  <a:gd name="connsiteY221" fmla="*/ 1195816 h 3148226"/>
                  <a:gd name="connsiteX222" fmla="*/ 40886 w 3148378"/>
                  <a:gd name="connsiteY222" fmla="*/ 1258562 h 3148226"/>
                  <a:gd name="connsiteX223" fmla="*/ 3106531 w 3148378"/>
                  <a:gd name="connsiteY223" fmla="*/ 1254109 h 3148226"/>
                  <a:gd name="connsiteX224" fmla="*/ 3092363 w 3148378"/>
                  <a:gd name="connsiteY224" fmla="*/ 1191768 h 3148226"/>
                  <a:gd name="connsiteX225" fmla="*/ 3101269 w 3148378"/>
                  <a:gd name="connsiteY225" fmla="*/ 1189744 h 3148226"/>
                  <a:gd name="connsiteX226" fmla="*/ 3115437 w 3148378"/>
                  <a:gd name="connsiteY226" fmla="*/ 1252490 h 3148226"/>
                  <a:gd name="connsiteX227" fmla="*/ 3106531 w 3148378"/>
                  <a:gd name="connsiteY227" fmla="*/ 1254109 h 3148226"/>
                  <a:gd name="connsiteX228" fmla="*/ 71247 w 3148378"/>
                  <a:gd name="connsiteY228" fmla="*/ 1134689 h 3148226"/>
                  <a:gd name="connsiteX229" fmla="*/ 62341 w 3148378"/>
                  <a:gd name="connsiteY229" fmla="*/ 1132261 h 3148226"/>
                  <a:gd name="connsiteX230" fmla="*/ 81772 w 3148378"/>
                  <a:gd name="connsiteY230" fmla="*/ 1071134 h 3148226"/>
                  <a:gd name="connsiteX231" fmla="*/ 90273 w 3148378"/>
                  <a:gd name="connsiteY231" fmla="*/ 1073968 h 3148226"/>
                  <a:gd name="connsiteX232" fmla="*/ 71247 w 3148378"/>
                  <a:gd name="connsiteY232" fmla="*/ 1134689 h 3148226"/>
                  <a:gd name="connsiteX233" fmla="*/ 3075361 w 3148378"/>
                  <a:gd name="connsiteY233" fmla="*/ 1130237 h 3148226"/>
                  <a:gd name="connsiteX234" fmla="*/ 3055930 w 3148378"/>
                  <a:gd name="connsiteY234" fmla="*/ 1069515 h 3148226"/>
                  <a:gd name="connsiteX235" fmla="*/ 3064431 w 3148378"/>
                  <a:gd name="connsiteY235" fmla="*/ 1066681 h 3148226"/>
                  <a:gd name="connsiteX236" fmla="*/ 3083862 w 3148378"/>
                  <a:gd name="connsiteY236" fmla="*/ 1127808 h 3148226"/>
                  <a:gd name="connsiteX237" fmla="*/ 3075361 w 3148378"/>
                  <a:gd name="connsiteY237" fmla="*/ 1130237 h 3148226"/>
                  <a:gd name="connsiteX238" fmla="*/ 112133 w 3148378"/>
                  <a:gd name="connsiteY238" fmla="*/ 1013651 h 3148226"/>
                  <a:gd name="connsiteX239" fmla="*/ 103632 w 3148378"/>
                  <a:gd name="connsiteY239" fmla="*/ 1010412 h 3148226"/>
                  <a:gd name="connsiteX240" fmla="*/ 127921 w 3148378"/>
                  <a:gd name="connsiteY240" fmla="*/ 950905 h 3148226"/>
                  <a:gd name="connsiteX241" fmla="*/ 136422 w 3148378"/>
                  <a:gd name="connsiteY241" fmla="*/ 954548 h 3148226"/>
                  <a:gd name="connsiteX242" fmla="*/ 112133 w 3148378"/>
                  <a:gd name="connsiteY242" fmla="*/ 1013651 h 3148226"/>
                  <a:gd name="connsiteX243" fmla="*/ 3034475 w 3148378"/>
                  <a:gd name="connsiteY243" fmla="*/ 1009198 h 3148226"/>
                  <a:gd name="connsiteX244" fmla="*/ 3010186 w 3148378"/>
                  <a:gd name="connsiteY244" fmla="*/ 950500 h 3148226"/>
                  <a:gd name="connsiteX245" fmla="*/ 3018687 w 3148378"/>
                  <a:gd name="connsiteY245" fmla="*/ 946856 h 3148226"/>
                  <a:gd name="connsiteX246" fmla="*/ 3042976 w 3148378"/>
                  <a:gd name="connsiteY246" fmla="*/ 1005959 h 3148226"/>
                  <a:gd name="connsiteX247" fmla="*/ 3034475 w 3148378"/>
                  <a:gd name="connsiteY247" fmla="*/ 1009198 h 3148226"/>
                  <a:gd name="connsiteX248" fmla="*/ 163139 w 3148378"/>
                  <a:gd name="connsiteY248" fmla="*/ 895850 h 3148226"/>
                  <a:gd name="connsiteX249" fmla="*/ 155043 w 3148378"/>
                  <a:gd name="connsiteY249" fmla="*/ 891802 h 3148226"/>
                  <a:gd name="connsiteX250" fmla="*/ 184190 w 3148378"/>
                  <a:gd name="connsiteY250" fmla="*/ 834319 h 3148226"/>
                  <a:gd name="connsiteX251" fmla="*/ 192286 w 3148378"/>
                  <a:gd name="connsiteY251" fmla="*/ 838772 h 3148226"/>
                  <a:gd name="connsiteX252" fmla="*/ 163139 w 3148378"/>
                  <a:gd name="connsiteY252" fmla="*/ 895850 h 3148226"/>
                  <a:gd name="connsiteX253" fmla="*/ 2983468 w 3148378"/>
                  <a:gd name="connsiteY253" fmla="*/ 892612 h 3148226"/>
                  <a:gd name="connsiteX254" fmla="*/ 2954726 w 3148378"/>
                  <a:gd name="connsiteY254" fmla="*/ 835938 h 3148226"/>
                  <a:gd name="connsiteX255" fmla="*/ 2962823 w 3148378"/>
                  <a:gd name="connsiteY255" fmla="*/ 831485 h 3148226"/>
                  <a:gd name="connsiteX256" fmla="*/ 2991969 w 3148378"/>
                  <a:gd name="connsiteY256" fmla="*/ 888563 h 3148226"/>
                  <a:gd name="connsiteX257" fmla="*/ 2983468 w 3148378"/>
                  <a:gd name="connsiteY257" fmla="*/ 892612 h 3148226"/>
                  <a:gd name="connsiteX258" fmla="*/ 223052 w 3148378"/>
                  <a:gd name="connsiteY258" fmla="*/ 783312 h 3148226"/>
                  <a:gd name="connsiteX259" fmla="*/ 215360 w 3148378"/>
                  <a:gd name="connsiteY259" fmla="*/ 778859 h 3148226"/>
                  <a:gd name="connsiteX260" fmla="*/ 248960 w 3148378"/>
                  <a:gd name="connsiteY260" fmla="*/ 724210 h 3148226"/>
                  <a:gd name="connsiteX261" fmla="*/ 256651 w 3148378"/>
                  <a:gd name="connsiteY261" fmla="*/ 729067 h 3148226"/>
                  <a:gd name="connsiteX262" fmla="*/ 223052 w 3148378"/>
                  <a:gd name="connsiteY262" fmla="*/ 783312 h 3148226"/>
                  <a:gd name="connsiteX263" fmla="*/ 2923556 w 3148378"/>
                  <a:gd name="connsiteY263" fmla="*/ 780074 h 3148226"/>
                  <a:gd name="connsiteX264" fmla="*/ 2889956 w 3148378"/>
                  <a:gd name="connsiteY264" fmla="*/ 725829 h 3148226"/>
                  <a:gd name="connsiteX265" fmla="*/ 2897648 w 3148378"/>
                  <a:gd name="connsiteY265" fmla="*/ 720971 h 3148226"/>
                  <a:gd name="connsiteX266" fmla="*/ 2931248 w 3148378"/>
                  <a:gd name="connsiteY266" fmla="*/ 775621 h 3148226"/>
                  <a:gd name="connsiteX267" fmla="*/ 2923556 w 3148378"/>
                  <a:gd name="connsiteY267" fmla="*/ 780074 h 3148226"/>
                  <a:gd name="connsiteX268" fmla="*/ 292275 w 3148378"/>
                  <a:gd name="connsiteY268" fmla="*/ 675632 h 3148226"/>
                  <a:gd name="connsiteX269" fmla="*/ 284988 w 3148378"/>
                  <a:gd name="connsiteY269" fmla="*/ 670370 h 3148226"/>
                  <a:gd name="connsiteX270" fmla="*/ 323040 w 3148378"/>
                  <a:gd name="connsiteY270" fmla="*/ 618553 h 3148226"/>
                  <a:gd name="connsiteX271" fmla="*/ 330327 w 3148378"/>
                  <a:gd name="connsiteY271" fmla="*/ 624221 h 3148226"/>
                  <a:gd name="connsiteX272" fmla="*/ 292275 w 3148378"/>
                  <a:gd name="connsiteY272" fmla="*/ 675632 h 3148226"/>
                  <a:gd name="connsiteX273" fmla="*/ 2854333 w 3148378"/>
                  <a:gd name="connsiteY273" fmla="*/ 673203 h 3148226"/>
                  <a:gd name="connsiteX274" fmla="*/ 2816685 w 3148378"/>
                  <a:gd name="connsiteY274" fmla="*/ 621792 h 3148226"/>
                  <a:gd name="connsiteX275" fmla="*/ 2823972 w 3148378"/>
                  <a:gd name="connsiteY275" fmla="*/ 616125 h 3148226"/>
                  <a:gd name="connsiteX276" fmla="*/ 2862024 w 3148378"/>
                  <a:gd name="connsiteY276" fmla="*/ 667941 h 3148226"/>
                  <a:gd name="connsiteX277" fmla="*/ 2854333 w 3148378"/>
                  <a:gd name="connsiteY277" fmla="*/ 673203 h 3148226"/>
                  <a:gd name="connsiteX278" fmla="*/ 369594 w 3148378"/>
                  <a:gd name="connsiteY278" fmla="*/ 574024 h 3148226"/>
                  <a:gd name="connsiteX279" fmla="*/ 362712 w 3148378"/>
                  <a:gd name="connsiteY279" fmla="*/ 568357 h 3148226"/>
                  <a:gd name="connsiteX280" fmla="*/ 404813 w 3148378"/>
                  <a:gd name="connsiteY280" fmla="*/ 519779 h 3148226"/>
                  <a:gd name="connsiteX281" fmla="*/ 411694 w 3148378"/>
                  <a:gd name="connsiteY281" fmla="*/ 525851 h 3148226"/>
                  <a:gd name="connsiteX282" fmla="*/ 369594 w 3148378"/>
                  <a:gd name="connsiteY282" fmla="*/ 574024 h 3148226"/>
                  <a:gd name="connsiteX283" fmla="*/ 2776609 w 3148378"/>
                  <a:gd name="connsiteY283" fmla="*/ 572000 h 3148226"/>
                  <a:gd name="connsiteX284" fmla="*/ 2734914 w 3148378"/>
                  <a:gd name="connsiteY284" fmla="*/ 523827 h 3148226"/>
                  <a:gd name="connsiteX285" fmla="*/ 2741795 w 3148378"/>
                  <a:gd name="connsiteY285" fmla="*/ 517755 h 3148226"/>
                  <a:gd name="connsiteX286" fmla="*/ 2783896 w 3148378"/>
                  <a:gd name="connsiteY286" fmla="*/ 566333 h 3148226"/>
                  <a:gd name="connsiteX287" fmla="*/ 2776609 w 3148378"/>
                  <a:gd name="connsiteY287" fmla="*/ 572000 h 3148226"/>
                  <a:gd name="connsiteX288" fmla="*/ 455414 w 3148378"/>
                  <a:gd name="connsiteY288" fmla="*/ 479298 h 3148226"/>
                  <a:gd name="connsiteX289" fmla="*/ 448937 w 3148378"/>
                  <a:gd name="connsiteY289" fmla="*/ 472821 h 3148226"/>
                  <a:gd name="connsiteX290" fmla="*/ 494681 w 3148378"/>
                  <a:gd name="connsiteY290" fmla="*/ 427887 h 3148226"/>
                  <a:gd name="connsiteX291" fmla="*/ 500753 w 3148378"/>
                  <a:gd name="connsiteY291" fmla="*/ 434364 h 3148226"/>
                  <a:gd name="connsiteX292" fmla="*/ 455414 w 3148378"/>
                  <a:gd name="connsiteY292" fmla="*/ 479298 h 3148226"/>
                  <a:gd name="connsiteX293" fmla="*/ 2690789 w 3148378"/>
                  <a:gd name="connsiteY293" fmla="*/ 477274 h 3148226"/>
                  <a:gd name="connsiteX294" fmla="*/ 2645045 w 3148378"/>
                  <a:gd name="connsiteY294" fmla="*/ 432745 h 3148226"/>
                  <a:gd name="connsiteX295" fmla="*/ 2651117 w 3148378"/>
                  <a:gd name="connsiteY295" fmla="*/ 426268 h 3148226"/>
                  <a:gd name="connsiteX296" fmla="*/ 2696861 w 3148378"/>
                  <a:gd name="connsiteY296" fmla="*/ 471202 h 3148226"/>
                  <a:gd name="connsiteX297" fmla="*/ 2690789 w 3148378"/>
                  <a:gd name="connsiteY297" fmla="*/ 477274 h 3148226"/>
                  <a:gd name="connsiteX298" fmla="*/ 548116 w 3148378"/>
                  <a:gd name="connsiteY298" fmla="*/ 391859 h 3148226"/>
                  <a:gd name="connsiteX299" fmla="*/ 542044 w 3148378"/>
                  <a:gd name="connsiteY299" fmla="*/ 384977 h 3148226"/>
                  <a:gd name="connsiteX300" fmla="*/ 591431 w 3148378"/>
                  <a:gd name="connsiteY300" fmla="*/ 343686 h 3148226"/>
                  <a:gd name="connsiteX301" fmla="*/ 597098 w 3148378"/>
                  <a:gd name="connsiteY301" fmla="*/ 350972 h 3148226"/>
                  <a:gd name="connsiteX302" fmla="*/ 548116 w 3148378"/>
                  <a:gd name="connsiteY302" fmla="*/ 391859 h 3148226"/>
                  <a:gd name="connsiteX303" fmla="*/ 2597682 w 3148378"/>
                  <a:gd name="connsiteY303" fmla="*/ 389834 h 3148226"/>
                  <a:gd name="connsiteX304" fmla="*/ 2548700 w 3148378"/>
                  <a:gd name="connsiteY304" fmla="*/ 348948 h 3148226"/>
                  <a:gd name="connsiteX305" fmla="*/ 2554367 w 3148378"/>
                  <a:gd name="connsiteY305" fmla="*/ 341662 h 3148226"/>
                  <a:gd name="connsiteX306" fmla="*/ 2603754 w 3148378"/>
                  <a:gd name="connsiteY306" fmla="*/ 382548 h 3148226"/>
                  <a:gd name="connsiteX307" fmla="*/ 2597682 w 3148378"/>
                  <a:gd name="connsiteY307" fmla="*/ 389834 h 3148226"/>
                  <a:gd name="connsiteX308" fmla="*/ 647700 w 3148378"/>
                  <a:gd name="connsiteY308" fmla="*/ 312110 h 3148226"/>
                  <a:gd name="connsiteX309" fmla="*/ 642438 w 3148378"/>
                  <a:gd name="connsiteY309" fmla="*/ 304824 h 3148226"/>
                  <a:gd name="connsiteX310" fmla="*/ 695063 w 3148378"/>
                  <a:gd name="connsiteY310" fmla="*/ 267986 h 3148226"/>
                  <a:gd name="connsiteX311" fmla="*/ 700326 w 3148378"/>
                  <a:gd name="connsiteY311" fmla="*/ 275677 h 3148226"/>
                  <a:gd name="connsiteX312" fmla="*/ 647700 w 3148378"/>
                  <a:gd name="connsiteY312" fmla="*/ 312110 h 3148226"/>
                  <a:gd name="connsiteX313" fmla="*/ 2498098 w 3148378"/>
                  <a:gd name="connsiteY313" fmla="*/ 310491 h 3148226"/>
                  <a:gd name="connsiteX314" fmla="*/ 2445877 w 3148378"/>
                  <a:gd name="connsiteY314" fmla="*/ 273653 h 3148226"/>
                  <a:gd name="connsiteX315" fmla="*/ 2451140 w 3148378"/>
                  <a:gd name="connsiteY315" fmla="*/ 265962 h 3148226"/>
                  <a:gd name="connsiteX316" fmla="*/ 2503765 w 3148378"/>
                  <a:gd name="connsiteY316" fmla="*/ 302800 h 3148226"/>
                  <a:gd name="connsiteX317" fmla="*/ 2498098 w 3148378"/>
                  <a:gd name="connsiteY317" fmla="*/ 310491 h 3148226"/>
                  <a:gd name="connsiteX318" fmla="*/ 753761 w 3148378"/>
                  <a:gd name="connsiteY318" fmla="*/ 240863 h 3148226"/>
                  <a:gd name="connsiteX319" fmla="*/ 748903 w 3148378"/>
                  <a:gd name="connsiteY319" fmla="*/ 233172 h 3148226"/>
                  <a:gd name="connsiteX320" fmla="*/ 803958 w 3148378"/>
                  <a:gd name="connsiteY320" fmla="*/ 200787 h 3148226"/>
                  <a:gd name="connsiteX321" fmla="*/ 808411 w 3148378"/>
                  <a:gd name="connsiteY321" fmla="*/ 208883 h 3148226"/>
                  <a:gd name="connsiteX322" fmla="*/ 753761 w 3148378"/>
                  <a:gd name="connsiteY322" fmla="*/ 240863 h 3148226"/>
                  <a:gd name="connsiteX323" fmla="*/ 2392037 w 3148378"/>
                  <a:gd name="connsiteY323" fmla="*/ 239244 h 3148226"/>
                  <a:gd name="connsiteX324" fmla="*/ 2336983 w 3148378"/>
                  <a:gd name="connsiteY324" fmla="*/ 206859 h 3148226"/>
                  <a:gd name="connsiteX325" fmla="*/ 2341435 w 3148378"/>
                  <a:gd name="connsiteY325" fmla="*/ 198763 h 3148226"/>
                  <a:gd name="connsiteX326" fmla="*/ 2396895 w 3148378"/>
                  <a:gd name="connsiteY326" fmla="*/ 231148 h 3148226"/>
                  <a:gd name="connsiteX327" fmla="*/ 2392037 w 3148378"/>
                  <a:gd name="connsiteY327" fmla="*/ 239244 h 3148226"/>
                  <a:gd name="connsiteX328" fmla="*/ 864679 w 3148378"/>
                  <a:gd name="connsiteY328" fmla="*/ 178522 h 3148226"/>
                  <a:gd name="connsiteX329" fmla="*/ 860631 w 3148378"/>
                  <a:gd name="connsiteY329" fmla="*/ 170426 h 3148226"/>
                  <a:gd name="connsiteX330" fmla="*/ 918115 w 3148378"/>
                  <a:gd name="connsiteY330" fmla="*/ 142494 h 3148226"/>
                  <a:gd name="connsiteX331" fmla="*/ 921758 w 3148378"/>
                  <a:gd name="connsiteY331" fmla="*/ 150590 h 3148226"/>
                  <a:gd name="connsiteX332" fmla="*/ 864679 w 3148378"/>
                  <a:gd name="connsiteY332" fmla="*/ 178522 h 3148226"/>
                  <a:gd name="connsiteX333" fmla="*/ 2280309 w 3148378"/>
                  <a:gd name="connsiteY333" fmla="*/ 176903 h 3148226"/>
                  <a:gd name="connsiteX334" fmla="*/ 2222826 w 3148378"/>
                  <a:gd name="connsiteY334" fmla="*/ 149376 h 3148226"/>
                  <a:gd name="connsiteX335" fmla="*/ 2226469 w 3148378"/>
                  <a:gd name="connsiteY335" fmla="*/ 141280 h 3148226"/>
                  <a:gd name="connsiteX336" fmla="*/ 2284357 w 3148378"/>
                  <a:gd name="connsiteY336" fmla="*/ 169212 h 3148226"/>
                  <a:gd name="connsiteX337" fmla="*/ 2280309 w 3148378"/>
                  <a:gd name="connsiteY337" fmla="*/ 176903 h 3148226"/>
                  <a:gd name="connsiteX338" fmla="*/ 980456 w 3148378"/>
                  <a:gd name="connsiteY338" fmla="*/ 125492 h 3148226"/>
                  <a:gd name="connsiteX339" fmla="*/ 976813 w 3148378"/>
                  <a:gd name="connsiteY339" fmla="*/ 116991 h 3148226"/>
                  <a:gd name="connsiteX340" fmla="*/ 1036725 w 3148378"/>
                  <a:gd name="connsiteY340" fmla="*/ 93916 h 3148226"/>
                  <a:gd name="connsiteX341" fmla="*/ 1039963 w 3148378"/>
                  <a:gd name="connsiteY341" fmla="*/ 102418 h 3148226"/>
                  <a:gd name="connsiteX342" fmla="*/ 980456 w 3148378"/>
                  <a:gd name="connsiteY342" fmla="*/ 125492 h 3148226"/>
                  <a:gd name="connsiteX343" fmla="*/ 2163723 w 3148378"/>
                  <a:gd name="connsiteY343" fmla="*/ 123468 h 3148226"/>
                  <a:gd name="connsiteX344" fmla="*/ 2103811 w 3148378"/>
                  <a:gd name="connsiteY344" fmla="*/ 100394 h 3148226"/>
                  <a:gd name="connsiteX345" fmla="*/ 2107049 w 3148378"/>
                  <a:gd name="connsiteY345" fmla="*/ 91892 h 3148226"/>
                  <a:gd name="connsiteX346" fmla="*/ 2166961 w 3148378"/>
                  <a:gd name="connsiteY346" fmla="*/ 114967 h 3148226"/>
                  <a:gd name="connsiteX347" fmla="*/ 2163723 w 3148378"/>
                  <a:gd name="connsiteY347" fmla="*/ 123468 h 3148226"/>
                  <a:gd name="connsiteX348" fmla="*/ 1100280 w 3148378"/>
                  <a:gd name="connsiteY348" fmla="*/ 81772 h 3148226"/>
                  <a:gd name="connsiteX349" fmla="*/ 1097447 w 3148378"/>
                  <a:gd name="connsiteY349" fmla="*/ 73271 h 3148226"/>
                  <a:gd name="connsiteX350" fmla="*/ 1158978 w 3148378"/>
                  <a:gd name="connsiteY350" fmla="*/ 55054 h 3148226"/>
                  <a:gd name="connsiteX351" fmla="*/ 1161407 w 3148378"/>
                  <a:gd name="connsiteY351" fmla="*/ 63960 h 3148226"/>
                  <a:gd name="connsiteX352" fmla="*/ 1100280 w 3148378"/>
                  <a:gd name="connsiteY352" fmla="*/ 81772 h 3148226"/>
                  <a:gd name="connsiteX353" fmla="*/ 2043494 w 3148378"/>
                  <a:gd name="connsiteY353" fmla="*/ 80153 h 3148226"/>
                  <a:gd name="connsiteX354" fmla="*/ 1982367 w 3148378"/>
                  <a:gd name="connsiteY354" fmla="*/ 62341 h 3148226"/>
                  <a:gd name="connsiteX355" fmla="*/ 1984796 w 3148378"/>
                  <a:gd name="connsiteY355" fmla="*/ 53435 h 3148226"/>
                  <a:gd name="connsiteX356" fmla="*/ 2046327 w 3148378"/>
                  <a:gd name="connsiteY356" fmla="*/ 71247 h 3148226"/>
                  <a:gd name="connsiteX357" fmla="*/ 2043494 w 3148378"/>
                  <a:gd name="connsiteY357" fmla="*/ 80153 h 3148226"/>
                  <a:gd name="connsiteX358" fmla="*/ 1223748 w 3148378"/>
                  <a:gd name="connsiteY358" fmla="*/ 48173 h 3148226"/>
                  <a:gd name="connsiteX359" fmla="*/ 1221724 w 3148378"/>
                  <a:gd name="connsiteY359" fmla="*/ 39267 h 3148226"/>
                  <a:gd name="connsiteX360" fmla="*/ 1284470 w 3148378"/>
                  <a:gd name="connsiteY360" fmla="*/ 26313 h 3148226"/>
                  <a:gd name="connsiteX361" fmla="*/ 1286089 w 3148378"/>
                  <a:gd name="connsiteY361" fmla="*/ 35219 h 3148226"/>
                  <a:gd name="connsiteX362" fmla="*/ 1223748 w 3148378"/>
                  <a:gd name="connsiteY362" fmla="*/ 48173 h 3148226"/>
                  <a:gd name="connsiteX363" fmla="*/ 1920026 w 3148378"/>
                  <a:gd name="connsiteY363" fmla="*/ 46958 h 3148226"/>
                  <a:gd name="connsiteX364" fmla="*/ 1857684 w 3148378"/>
                  <a:gd name="connsiteY364" fmla="*/ 34004 h 3148226"/>
                  <a:gd name="connsiteX365" fmla="*/ 1859304 w 3148378"/>
                  <a:gd name="connsiteY365" fmla="*/ 25098 h 3148226"/>
                  <a:gd name="connsiteX366" fmla="*/ 1922050 w 3148378"/>
                  <a:gd name="connsiteY366" fmla="*/ 38052 h 3148226"/>
                  <a:gd name="connsiteX367" fmla="*/ 1920026 w 3148378"/>
                  <a:gd name="connsiteY367" fmla="*/ 46958 h 3148226"/>
                  <a:gd name="connsiteX368" fmla="*/ 1349240 w 3148378"/>
                  <a:gd name="connsiteY368" fmla="*/ 24694 h 3148226"/>
                  <a:gd name="connsiteX369" fmla="*/ 1348026 w 3148378"/>
                  <a:gd name="connsiteY369" fmla="*/ 15788 h 3148226"/>
                  <a:gd name="connsiteX370" fmla="*/ 1411581 w 3148378"/>
                  <a:gd name="connsiteY370" fmla="*/ 8096 h 3148226"/>
                  <a:gd name="connsiteX371" fmla="*/ 1412391 w 3148378"/>
                  <a:gd name="connsiteY371" fmla="*/ 17002 h 3148226"/>
                  <a:gd name="connsiteX372" fmla="*/ 1349240 w 3148378"/>
                  <a:gd name="connsiteY372" fmla="*/ 24694 h 3148226"/>
                  <a:gd name="connsiteX373" fmla="*/ 1794534 w 3148378"/>
                  <a:gd name="connsiteY373" fmla="*/ 24289 h 3148226"/>
                  <a:gd name="connsiteX374" fmla="*/ 1730978 w 3148378"/>
                  <a:gd name="connsiteY374" fmla="*/ 16597 h 3148226"/>
                  <a:gd name="connsiteX375" fmla="*/ 1731788 w 3148378"/>
                  <a:gd name="connsiteY375" fmla="*/ 7691 h 3148226"/>
                  <a:gd name="connsiteX376" fmla="*/ 1795344 w 3148378"/>
                  <a:gd name="connsiteY376" fmla="*/ 15383 h 3148226"/>
                  <a:gd name="connsiteX377" fmla="*/ 1794534 w 3148378"/>
                  <a:gd name="connsiteY377" fmla="*/ 24289 h 3148226"/>
                  <a:gd name="connsiteX378" fmla="*/ 1475946 w 3148378"/>
                  <a:gd name="connsiteY378" fmla="*/ 11740 h 3148226"/>
                  <a:gd name="connsiteX379" fmla="*/ 1475542 w 3148378"/>
                  <a:gd name="connsiteY379" fmla="*/ 2834 h 3148226"/>
                  <a:gd name="connsiteX380" fmla="*/ 1539502 w 3148378"/>
                  <a:gd name="connsiteY380" fmla="*/ 0 h 3148226"/>
                  <a:gd name="connsiteX381" fmla="*/ 1539502 w 3148378"/>
                  <a:gd name="connsiteY381" fmla="*/ 8906 h 3148226"/>
                  <a:gd name="connsiteX382" fmla="*/ 1475946 w 3148378"/>
                  <a:gd name="connsiteY382" fmla="*/ 11740 h 3148226"/>
                  <a:gd name="connsiteX383" fmla="*/ 1667423 w 3148378"/>
                  <a:gd name="connsiteY383" fmla="*/ 11335 h 3148226"/>
                  <a:gd name="connsiteX384" fmla="*/ 1603462 w 3148378"/>
                  <a:gd name="connsiteY384" fmla="*/ 8906 h 3148226"/>
                  <a:gd name="connsiteX385" fmla="*/ 1603462 w 3148378"/>
                  <a:gd name="connsiteY385" fmla="*/ 0 h 3148226"/>
                  <a:gd name="connsiteX386" fmla="*/ 1667828 w 3148378"/>
                  <a:gd name="connsiteY386" fmla="*/ 2429 h 3148226"/>
                  <a:gd name="connsiteX387" fmla="*/ 1667423 w 3148378"/>
                  <a:gd name="connsiteY387" fmla="*/ 11335 h 31482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  <a:cxn ang="0">
                    <a:pos x="connsiteX360" y="connsiteY360"/>
                  </a:cxn>
                  <a:cxn ang="0">
                    <a:pos x="connsiteX361" y="connsiteY361"/>
                  </a:cxn>
                  <a:cxn ang="0">
                    <a:pos x="connsiteX362" y="connsiteY362"/>
                  </a:cxn>
                  <a:cxn ang="0">
                    <a:pos x="connsiteX363" y="connsiteY363"/>
                  </a:cxn>
                  <a:cxn ang="0">
                    <a:pos x="connsiteX364" y="connsiteY364"/>
                  </a:cxn>
                  <a:cxn ang="0">
                    <a:pos x="connsiteX365" y="connsiteY365"/>
                  </a:cxn>
                  <a:cxn ang="0">
                    <a:pos x="connsiteX366" y="connsiteY366"/>
                  </a:cxn>
                  <a:cxn ang="0">
                    <a:pos x="connsiteX367" y="connsiteY367"/>
                  </a:cxn>
                  <a:cxn ang="0">
                    <a:pos x="connsiteX368" y="connsiteY368"/>
                  </a:cxn>
                  <a:cxn ang="0">
                    <a:pos x="connsiteX369" y="connsiteY369"/>
                  </a:cxn>
                  <a:cxn ang="0">
                    <a:pos x="connsiteX370" y="connsiteY370"/>
                  </a:cxn>
                  <a:cxn ang="0">
                    <a:pos x="connsiteX371" y="connsiteY371"/>
                  </a:cxn>
                  <a:cxn ang="0">
                    <a:pos x="connsiteX372" y="connsiteY372"/>
                  </a:cxn>
                  <a:cxn ang="0">
                    <a:pos x="connsiteX373" y="connsiteY373"/>
                  </a:cxn>
                  <a:cxn ang="0">
                    <a:pos x="connsiteX374" y="connsiteY374"/>
                  </a:cxn>
                  <a:cxn ang="0">
                    <a:pos x="connsiteX375" y="connsiteY375"/>
                  </a:cxn>
                  <a:cxn ang="0">
                    <a:pos x="connsiteX376" y="connsiteY376"/>
                  </a:cxn>
                  <a:cxn ang="0">
                    <a:pos x="connsiteX377" y="connsiteY377"/>
                  </a:cxn>
                  <a:cxn ang="0">
                    <a:pos x="connsiteX378" y="connsiteY378"/>
                  </a:cxn>
                  <a:cxn ang="0">
                    <a:pos x="connsiteX379" y="connsiteY379"/>
                  </a:cxn>
                  <a:cxn ang="0">
                    <a:pos x="connsiteX380" y="connsiteY380"/>
                  </a:cxn>
                  <a:cxn ang="0">
                    <a:pos x="connsiteX381" y="connsiteY381"/>
                  </a:cxn>
                  <a:cxn ang="0">
                    <a:pos x="connsiteX382" y="connsiteY382"/>
                  </a:cxn>
                  <a:cxn ang="0">
                    <a:pos x="connsiteX383" y="connsiteY383"/>
                  </a:cxn>
                  <a:cxn ang="0">
                    <a:pos x="connsiteX384" y="connsiteY384"/>
                  </a:cxn>
                  <a:cxn ang="0">
                    <a:pos x="connsiteX385" y="connsiteY385"/>
                  </a:cxn>
                  <a:cxn ang="0">
                    <a:pos x="connsiteX386" y="connsiteY386"/>
                  </a:cxn>
                  <a:cxn ang="0">
                    <a:pos x="connsiteX387" y="connsiteY387"/>
                  </a:cxn>
                </a:cxnLst>
                <a:rect l="l" t="t" r="r" b="b"/>
                <a:pathLst>
                  <a:path w="3148378" h="3148226">
                    <a:moveTo>
                      <a:pt x="1574316" y="3148227"/>
                    </a:moveTo>
                    <a:cubicBezTo>
                      <a:pt x="1563791" y="3148227"/>
                      <a:pt x="1553266" y="3148227"/>
                      <a:pt x="1543145" y="3147822"/>
                    </a:cubicBezTo>
                    <a:lnTo>
                      <a:pt x="1543145" y="3138916"/>
                    </a:lnTo>
                    <a:cubicBezTo>
                      <a:pt x="1564195" y="3139321"/>
                      <a:pt x="1585651" y="3139321"/>
                      <a:pt x="1607106" y="3138916"/>
                    </a:cubicBezTo>
                    <a:lnTo>
                      <a:pt x="1607106" y="3147822"/>
                    </a:lnTo>
                    <a:cubicBezTo>
                      <a:pt x="1596176" y="3148227"/>
                      <a:pt x="1585246" y="3148227"/>
                      <a:pt x="1574316" y="3148227"/>
                    </a:cubicBezTo>
                    <a:close/>
                    <a:moveTo>
                      <a:pt x="1478780" y="3145393"/>
                    </a:moveTo>
                    <a:cubicBezTo>
                      <a:pt x="1457325" y="3144179"/>
                      <a:pt x="1435870" y="3142560"/>
                      <a:pt x="1414820" y="3140131"/>
                    </a:cubicBezTo>
                    <a:lnTo>
                      <a:pt x="1415629" y="3131225"/>
                    </a:lnTo>
                    <a:cubicBezTo>
                      <a:pt x="1436679" y="3133249"/>
                      <a:pt x="1458135" y="3134868"/>
                      <a:pt x="1479185" y="3136487"/>
                    </a:cubicBezTo>
                    <a:lnTo>
                      <a:pt x="1478780" y="3145393"/>
                    </a:lnTo>
                    <a:close/>
                    <a:moveTo>
                      <a:pt x="1671066" y="3145393"/>
                    </a:moveTo>
                    <a:lnTo>
                      <a:pt x="1670661" y="3136487"/>
                    </a:lnTo>
                    <a:cubicBezTo>
                      <a:pt x="1691711" y="3135273"/>
                      <a:pt x="1713167" y="3133654"/>
                      <a:pt x="1734217" y="3131225"/>
                    </a:cubicBezTo>
                    <a:lnTo>
                      <a:pt x="1735026" y="3140131"/>
                    </a:lnTo>
                    <a:cubicBezTo>
                      <a:pt x="1713976" y="3142560"/>
                      <a:pt x="1692521" y="3144179"/>
                      <a:pt x="1671066" y="3145393"/>
                    </a:cubicBezTo>
                    <a:close/>
                    <a:moveTo>
                      <a:pt x="1350859" y="3132844"/>
                    </a:moveTo>
                    <a:cubicBezTo>
                      <a:pt x="1329809" y="3130010"/>
                      <a:pt x="1308354" y="3126367"/>
                      <a:pt x="1287304" y="3122724"/>
                    </a:cubicBezTo>
                    <a:lnTo>
                      <a:pt x="1288923" y="3113818"/>
                    </a:lnTo>
                    <a:cubicBezTo>
                      <a:pt x="1309569" y="3117461"/>
                      <a:pt x="1331024" y="3121105"/>
                      <a:pt x="1352074" y="3123938"/>
                    </a:cubicBezTo>
                    <a:lnTo>
                      <a:pt x="1350859" y="3132844"/>
                    </a:lnTo>
                    <a:close/>
                    <a:moveTo>
                      <a:pt x="1798987" y="3132439"/>
                    </a:moveTo>
                    <a:lnTo>
                      <a:pt x="1797772" y="3123533"/>
                    </a:lnTo>
                    <a:cubicBezTo>
                      <a:pt x="1818823" y="3120700"/>
                      <a:pt x="1839873" y="3117056"/>
                      <a:pt x="1860923" y="3113413"/>
                    </a:cubicBezTo>
                    <a:lnTo>
                      <a:pt x="1862542" y="3122319"/>
                    </a:lnTo>
                    <a:cubicBezTo>
                      <a:pt x="1841087" y="3125962"/>
                      <a:pt x="1820037" y="3129605"/>
                      <a:pt x="1798987" y="3132439"/>
                    </a:cubicBezTo>
                    <a:close/>
                    <a:moveTo>
                      <a:pt x="1224558" y="3109365"/>
                    </a:moveTo>
                    <a:cubicBezTo>
                      <a:pt x="1203912" y="3104507"/>
                      <a:pt x="1182862" y="3099649"/>
                      <a:pt x="1162217" y="3093982"/>
                    </a:cubicBezTo>
                    <a:lnTo>
                      <a:pt x="1164646" y="3085076"/>
                    </a:lnTo>
                    <a:cubicBezTo>
                      <a:pt x="1185291" y="3090744"/>
                      <a:pt x="1205936" y="3095601"/>
                      <a:pt x="1226582" y="3100459"/>
                    </a:cubicBezTo>
                    <a:lnTo>
                      <a:pt x="1224558" y="3109365"/>
                    </a:lnTo>
                    <a:close/>
                    <a:moveTo>
                      <a:pt x="1925288" y="3108960"/>
                    </a:moveTo>
                    <a:lnTo>
                      <a:pt x="1923264" y="3100054"/>
                    </a:lnTo>
                    <a:cubicBezTo>
                      <a:pt x="1943910" y="3095196"/>
                      <a:pt x="1964960" y="3089934"/>
                      <a:pt x="1985200" y="3084671"/>
                    </a:cubicBezTo>
                    <a:lnTo>
                      <a:pt x="1987629" y="3093577"/>
                    </a:lnTo>
                    <a:cubicBezTo>
                      <a:pt x="1966984" y="3099245"/>
                      <a:pt x="1945934" y="3104507"/>
                      <a:pt x="1925288" y="3108960"/>
                    </a:cubicBezTo>
                    <a:close/>
                    <a:moveTo>
                      <a:pt x="1100685" y="3075765"/>
                    </a:moveTo>
                    <a:cubicBezTo>
                      <a:pt x="1080444" y="3069289"/>
                      <a:pt x="1059799" y="3062407"/>
                      <a:pt x="1039558" y="3055120"/>
                    </a:cubicBezTo>
                    <a:lnTo>
                      <a:pt x="1042797" y="3046619"/>
                    </a:lnTo>
                    <a:cubicBezTo>
                      <a:pt x="1062633" y="3053906"/>
                      <a:pt x="1083278" y="3060787"/>
                      <a:pt x="1103519" y="3067264"/>
                    </a:cubicBezTo>
                    <a:lnTo>
                      <a:pt x="1100685" y="3075765"/>
                    </a:lnTo>
                    <a:close/>
                    <a:moveTo>
                      <a:pt x="2049161" y="3075361"/>
                    </a:moveTo>
                    <a:lnTo>
                      <a:pt x="2046327" y="3066860"/>
                    </a:lnTo>
                    <a:cubicBezTo>
                      <a:pt x="2066568" y="3060383"/>
                      <a:pt x="2086808" y="3053501"/>
                      <a:pt x="2106644" y="3046214"/>
                    </a:cubicBezTo>
                    <a:lnTo>
                      <a:pt x="2109883" y="3054715"/>
                    </a:lnTo>
                    <a:cubicBezTo>
                      <a:pt x="2089642" y="3062002"/>
                      <a:pt x="2069402" y="3068884"/>
                      <a:pt x="2049161" y="3075361"/>
                    </a:cubicBezTo>
                    <a:close/>
                    <a:moveTo>
                      <a:pt x="979646" y="3032046"/>
                    </a:moveTo>
                    <a:cubicBezTo>
                      <a:pt x="959810" y="3023950"/>
                      <a:pt x="939975" y="3015449"/>
                      <a:pt x="920544" y="3006543"/>
                    </a:cubicBezTo>
                    <a:lnTo>
                      <a:pt x="924187" y="2998446"/>
                    </a:lnTo>
                    <a:cubicBezTo>
                      <a:pt x="943618" y="3007352"/>
                      <a:pt x="963049" y="3015853"/>
                      <a:pt x="982885" y="3023950"/>
                    </a:cubicBezTo>
                    <a:lnTo>
                      <a:pt x="979646" y="3032046"/>
                    </a:lnTo>
                    <a:close/>
                    <a:moveTo>
                      <a:pt x="2169795" y="3031641"/>
                    </a:moveTo>
                    <a:lnTo>
                      <a:pt x="2166152" y="3023140"/>
                    </a:lnTo>
                    <a:cubicBezTo>
                      <a:pt x="2185583" y="3015044"/>
                      <a:pt x="2205419" y="3006543"/>
                      <a:pt x="2224445" y="2997637"/>
                    </a:cubicBezTo>
                    <a:lnTo>
                      <a:pt x="2228088" y="3005733"/>
                    </a:lnTo>
                    <a:cubicBezTo>
                      <a:pt x="2209467" y="3015044"/>
                      <a:pt x="2189631" y="3023545"/>
                      <a:pt x="2169795" y="3031641"/>
                    </a:cubicBezTo>
                    <a:close/>
                    <a:moveTo>
                      <a:pt x="862655" y="2978610"/>
                    </a:moveTo>
                    <a:cubicBezTo>
                      <a:pt x="843629" y="2968895"/>
                      <a:pt x="824603" y="2958775"/>
                      <a:pt x="805982" y="2948250"/>
                    </a:cubicBezTo>
                    <a:lnTo>
                      <a:pt x="810435" y="2940153"/>
                    </a:lnTo>
                    <a:cubicBezTo>
                      <a:pt x="829056" y="2950679"/>
                      <a:pt x="848082" y="2960799"/>
                      <a:pt x="866703" y="2970109"/>
                    </a:cubicBezTo>
                    <a:lnTo>
                      <a:pt x="862655" y="2978610"/>
                    </a:lnTo>
                    <a:close/>
                    <a:moveTo>
                      <a:pt x="2286381" y="2978610"/>
                    </a:moveTo>
                    <a:lnTo>
                      <a:pt x="2282333" y="2970514"/>
                    </a:lnTo>
                    <a:cubicBezTo>
                      <a:pt x="2301359" y="2960799"/>
                      <a:pt x="2320385" y="2950679"/>
                      <a:pt x="2338602" y="2940558"/>
                    </a:cubicBezTo>
                    <a:lnTo>
                      <a:pt x="2343055" y="2948654"/>
                    </a:lnTo>
                    <a:cubicBezTo>
                      <a:pt x="2324434" y="2958775"/>
                      <a:pt x="2305407" y="2968895"/>
                      <a:pt x="2286381" y="2978610"/>
                    </a:cubicBezTo>
                    <a:close/>
                    <a:moveTo>
                      <a:pt x="750522" y="2915865"/>
                    </a:moveTo>
                    <a:cubicBezTo>
                      <a:pt x="732306" y="2904530"/>
                      <a:pt x="714089" y="2892790"/>
                      <a:pt x="696278" y="2881051"/>
                    </a:cubicBezTo>
                    <a:lnTo>
                      <a:pt x="701540" y="2873359"/>
                    </a:lnTo>
                    <a:cubicBezTo>
                      <a:pt x="718947" y="2885099"/>
                      <a:pt x="737163" y="2896838"/>
                      <a:pt x="755380" y="2907768"/>
                    </a:cubicBezTo>
                    <a:lnTo>
                      <a:pt x="750522" y="2915865"/>
                    </a:lnTo>
                    <a:close/>
                    <a:moveTo>
                      <a:pt x="2398109" y="2915865"/>
                    </a:moveTo>
                    <a:lnTo>
                      <a:pt x="2393252" y="2908173"/>
                    </a:lnTo>
                    <a:cubicBezTo>
                      <a:pt x="2411064" y="2897243"/>
                      <a:pt x="2429280" y="2885504"/>
                      <a:pt x="2446687" y="2873764"/>
                    </a:cubicBezTo>
                    <a:lnTo>
                      <a:pt x="2451949" y="2881455"/>
                    </a:lnTo>
                    <a:cubicBezTo>
                      <a:pt x="2434542" y="2892790"/>
                      <a:pt x="2416326" y="2904530"/>
                      <a:pt x="2398109" y="2915865"/>
                    </a:cubicBezTo>
                    <a:close/>
                    <a:moveTo>
                      <a:pt x="2504575" y="2844213"/>
                    </a:moveTo>
                    <a:lnTo>
                      <a:pt x="2499312" y="2836926"/>
                    </a:lnTo>
                    <a:cubicBezTo>
                      <a:pt x="2516315" y="2824377"/>
                      <a:pt x="2533317" y="2811423"/>
                      <a:pt x="2549914" y="2798064"/>
                    </a:cubicBezTo>
                    <a:lnTo>
                      <a:pt x="2555581" y="2805351"/>
                    </a:lnTo>
                    <a:cubicBezTo>
                      <a:pt x="2538984" y="2818305"/>
                      <a:pt x="2521577" y="2831664"/>
                      <a:pt x="2504575" y="2844213"/>
                    </a:cubicBezTo>
                    <a:close/>
                    <a:moveTo>
                      <a:pt x="643652" y="2844213"/>
                    </a:moveTo>
                    <a:cubicBezTo>
                      <a:pt x="626245" y="2831664"/>
                      <a:pt x="609243" y="2818305"/>
                      <a:pt x="592645" y="2805351"/>
                    </a:cubicBezTo>
                    <a:lnTo>
                      <a:pt x="598313" y="2798064"/>
                    </a:lnTo>
                    <a:cubicBezTo>
                      <a:pt x="614910" y="2811423"/>
                      <a:pt x="631912" y="2824377"/>
                      <a:pt x="648914" y="2836926"/>
                    </a:cubicBezTo>
                    <a:lnTo>
                      <a:pt x="643652" y="2844213"/>
                    </a:lnTo>
                    <a:close/>
                    <a:moveTo>
                      <a:pt x="2604968" y="2764060"/>
                    </a:moveTo>
                    <a:lnTo>
                      <a:pt x="2598896" y="2757178"/>
                    </a:lnTo>
                    <a:cubicBezTo>
                      <a:pt x="2614684" y="2743414"/>
                      <a:pt x="2630876" y="2728841"/>
                      <a:pt x="2646259" y="2714268"/>
                    </a:cubicBezTo>
                    <a:lnTo>
                      <a:pt x="2652332" y="2720745"/>
                    </a:lnTo>
                    <a:cubicBezTo>
                      <a:pt x="2636949" y="2735723"/>
                      <a:pt x="2620756" y="2750296"/>
                      <a:pt x="2604968" y="2764060"/>
                    </a:cubicBezTo>
                    <a:close/>
                    <a:moveTo>
                      <a:pt x="543258" y="2764060"/>
                    </a:moveTo>
                    <a:cubicBezTo>
                      <a:pt x="527066" y="2749891"/>
                      <a:pt x="510873" y="2735723"/>
                      <a:pt x="495490" y="2721150"/>
                    </a:cubicBezTo>
                    <a:lnTo>
                      <a:pt x="501563" y="2714673"/>
                    </a:lnTo>
                    <a:cubicBezTo>
                      <a:pt x="516946" y="2729246"/>
                      <a:pt x="532733" y="2743414"/>
                      <a:pt x="548926" y="2757583"/>
                    </a:cubicBezTo>
                    <a:lnTo>
                      <a:pt x="543258" y="2764060"/>
                    </a:lnTo>
                    <a:close/>
                    <a:moveTo>
                      <a:pt x="2698480" y="2676215"/>
                    </a:moveTo>
                    <a:lnTo>
                      <a:pt x="2692003" y="2669739"/>
                    </a:lnTo>
                    <a:cubicBezTo>
                      <a:pt x="2706981" y="2654356"/>
                      <a:pt x="2721555" y="2638973"/>
                      <a:pt x="2735723" y="2623185"/>
                    </a:cubicBezTo>
                    <a:lnTo>
                      <a:pt x="2742605" y="2629257"/>
                    </a:lnTo>
                    <a:cubicBezTo>
                      <a:pt x="2728031" y="2645045"/>
                      <a:pt x="2713458" y="2660833"/>
                      <a:pt x="2698480" y="2676215"/>
                    </a:cubicBezTo>
                    <a:close/>
                    <a:moveTo>
                      <a:pt x="449747" y="2676215"/>
                    </a:moveTo>
                    <a:cubicBezTo>
                      <a:pt x="434768" y="2661238"/>
                      <a:pt x="420195" y="2645450"/>
                      <a:pt x="405622" y="2629662"/>
                    </a:cubicBezTo>
                    <a:lnTo>
                      <a:pt x="412504" y="2623590"/>
                    </a:lnTo>
                    <a:cubicBezTo>
                      <a:pt x="426672" y="2639378"/>
                      <a:pt x="441650" y="2655165"/>
                      <a:pt x="456224" y="2670143"/>
                    </a:cubicBezTo>
                    <a:lnTo>
                      <a:pt x="449747" y="2676215"/>
                    </a:lnTo>
                    <a:close/>
                    <a:moveTo>
                      <a:pt x="2784300" y="2581085"/>
                    </a:moveTo>
                    <a:lnTo>
                      <a:pt x="2777419" y="2575417"/>
                    </a:lnTo>
                    <a:cubicBezTo>
                      <a:pt x="2791182" y="2559225"/>
                      <a:pt x="2804541" y="2542223"/>
                      <a:pt x="2817090" y="2525625"/>
                    </a:cubicBezTo>
                    <a:lnTo>
                      <a:pt x="2824377" y="2531293"/>
                    </a:lnTo>
                    <a:cubicBezTo>
                      <a:pt x="2811828" y="2547485"/>
                      <a:pt x="2798064" y="2564487"/>
                      <a:pt x="2784300" y="2581085"/>
                    </a:cubicBezTo>
                    <a:close/>
                    <a:moveTo>
                      <a:pt x="363522" y="2580680"/>
                    </a:moveTo>
                    <a:cubicBezTo>
                      <a:pt x="349758" y="2564487"/>
                      <a:pt x="336399" y="2547485"/>
                      <a:pt x="323445" y="2530483"/>
                    </a:cubicBezTo>
                    <a:lnTo>
                      <a:pt x="330732" y="2524816"/>
                    </a:lnTo>
                    <a:cubicBezTo>
                      <a:pt x="343686" y="2541413"/>
                      <a:pt x="357045" y="2558415"/>
                      <a:pt x="370403" y="2574608"/>
                    </a:cubicBezTo>
                    <a:lnTo>
                      <a:pt x="363522" y="2580680"/>
                    </a:lnTo>
                    <a:close/>
                    <a:moveTo>
                      <a:pt x="285798" y="2479072"/>
                    </a:moveTo>
                    <a:cubicBezTo>
                      <a:pt x="273653" y="2461665"/>
                      <a:pt x="261509" y="2443853"/>
                      <a:pt x="249769" y="2426041"/>
                    </a:cubicBezTo>
                    <a:lnTo>
                      <a:pt x="257461" y="2421184"/>
                    </a:lnTo>
                    <a:cubicBezTo>
                      <a:pt x="268795" y="2438995"/>
                      <a:pt x="280940" y="2456807"/>
                      <a:pt x="293084" y="2474214"/>
                    </a:cubicBezTo>
                    <a:lnTo>
                      <a:pt x="285798" y="2479072"/>
                    </a:lnTo>
                    <a:close/>
                    <a:moveTo>
                      <a:pt x="2862429" y="2479072"/>
                    </a:moveTo>
                    <a:lnTo>
                      <a:pt x="2855143" y="2473809"/>
                    </a:lnTo>
                    <a:cubicBezTo>
                      <a:pt x="2867287" y="2456402"/>
                      <a:pt x="2879431" y="2438591"/>
                      <a:pt x="2890766" y="2420779"/>
                    </a:cubicBezTo>
                    <a:lnTo>
                      <a:pt x="2898457" y="2425637"/>
                    </a:lnTo>
                    <a:cubicBezTo>
                      <a:pt x="2887123" y="2443448"/>
                      <a:pt x="2874979" y="2461260"/>
                      <a:pt x="2862429" y="2479072"/>
                    </a:cubicBezTo>
                    <a:close/>
                    <a:moveTo>
                      <a:pt x="216170" y="2370987"/>
                    </a:moveTo>
                    <a:cubicBezTo>
                      <a:pt x="205240" y="2352770"/>
                      <a:pt x="194715" y="2333744"/>
                      <a:pt x="184999" y="2315123"/>
                    </a:cubicBezTo>
                    <a:lnTo>
                      <a:pt x="193096" y="2310670"/>
                    </a:lnTo>
                    <a:cubicBezTo>
                      <a:pt x="203216" y="2329291"/>
                      <a:pt x="213741" y="2347913"/>
                      <a:pt x="224266" y="2366129"/>
                    </a:cubicBezTo>
                    <a:lnTo>
                      <a:pt x="216170" y="2370987"/>
                    </a:lnTo>
                    <a:close/>
                    <a:moveTo>
                      <a:pt x="2932057" y="2370987"/>
                    </a:moveTo>
                    <a:lnTo>
                      <a:pt x="2924365" y="2366534"/>
                    </a:lnTo>
                    <a:cubicBezTo>
                      <a:pt x="2935296" y="2348317"/>
                      <a:pt x="2945821" y="2329291"/>
                      <a:pt x="2955536" y="2310670"/>
                    </a:cubicBezTo>
                    <a:lnTo>
                      <a:pt x="2963633" y="2315123"/>
                    </a:lnTo>
                    <a:cubicBezTo>
                      <a:pt x="2953512" y="2333339"/>
                      <a:pt x="2942987" y="2352365"/>
                      <a:pt x="2932057" y="2370987"/>
                    </a:cubicBezTo>
                    <a:close/>
                    <a:moveTo>
                      <a:pt x="155853" y="2258044"/>
                    </a:moveTo>
                    <a:cubicBezTo>
                      <a:pt x="146542" y="2238613"/>
                      <a:pt x="137636" y="2219182"/>
                      <a:pt x="129135" y="2199751"/>
                    </a:cubicBezTo>
                    <a:lnTo>
                      <a:pt x="137636" y="2196108"/>
                    </a:lnTo>
                    <a:cubicBezTo>
                      <a:pt x="146137" y="2215539"/>
                      <a:pt x="155043" y="2234970"/>
                      <a:pt x="164354" y="2253996"/>
                    </a:cubicBezTo>
                    <a:lnTo>
                      <a:pt x="155853" y="2258044"/>
                    </a:lnTo>
                    <a:close/>
                    <a:moveTo>
                      <a:pt x="2992779" y="2257235"/>
                    </a:moveTo>
                    <a:lnTo>
                      <a:pt x="2984683" y="2253186"/>
                    </a:lnTo>
                    <a:cubicBezTo>
                      <a:pt x="2993994" y="2234160"/>
                      <a:pt x="3002899" y="2214729"/>
                      <a:pt x="3011400" y="2194894"/>
                    </a:cubicBezTo>
                    <a:lnTo>
                      <a:pt x="3019901" y="2198537"/>
                    </a:lnTo>
                    <a:cubicBezTo>
                      <a:pt x="3010995" y="2218373"/>
                      <a:pt x="3002090" y="2238209"/>
                      <a:pt x="2992779" y="2257235"/>
                    </a:cubicBezTo>
                    <a:close/>
                    <a:moveTo>
                      <a:pt x="104846" y="2140649"/>
                    </a:moveTo>
                    <a:cubicBezTo>
                      <a:pt x="97155" y="2120813"/>
                      <a:pt x="89868" y="2100572"/>
                      <a:pt x="82987" y="2080332"/>
                    </a:cubicBezTo>
                    <a:lnTo>
                      <a:pt x="91488" y="2077498"/>
                    </a:lnTo>
                    <a:cubicBezTo>
                      <a:pt x="98369" y="2097739"/>
                      <a:pt x="105656" y="2117979"/>
                      <a:pt x="113348" y="2137410"/>
                    </a:cubicBezTo>
                    <a:lnTo>
                      <a:pt x="104846" y="2140649"/>
                    </a:lnTo>
                    <a:close/>
                    <a:moveTo>
                      <a:pt x="3043785" y="2139434"/>
                    </a:moveTo>
                    <a:lnTo>
                      <a:pt x="3035284" y="2136196"/>
                    </a:lnTo>
                    <a:cubicBezTo>
                      <a:pt x="3042976" y="2116360"/>
                      <a:pt x="3050262" y="2096119"/>
                      <a:pt x="3057144" y="2075879"/>
                    </a:cubicBezTo>
                    <a:lnTo>
                      <a:pt x="3065645" y="2078712"/>
                    </a:lnTo>
                    <a:cubicBezTo>
                      <a:pt x="3059168" y="2098953"/>
                      <a:pt x="3051477" y="2119194"/>
                      <a:pt x="3043785" y="2139434"/>
                    </a:cubicBezTo>
                    <a:close/>
                    <a:moveTo>
                      <a:pt x="63556" y="2019205"/>
                    </a:moveTo>
                    <a:cubicBezTo>
                      <a:pt x="57483" y="1998559"/>
                      <a:pt x="51816" y="1977914"/>
                      <a:pt x="46553" y="1957269"/>
                    </a:cubicBezTo>
                    <a:lnTo>
                      <a:pt x="55459" y="1955244"/>
                    </a:lnTo>
                    <a:cubicBezTo>
                      <a:pt x="60722" y="1975890"/>
                      <a:pt x="66389" y="1996535"/>
                      <a:pt x="72057" y="2016776"/>
                    </a:cubicBezTo>
                    <a:lnTo>
                      <a:pt x="63556" y="2019205"/>
                    </a:lnTo>
                    <a:close/>
                    <a:moveTo>
                      <a:pt x="3085076" y="2017586"/>
                    </a:moveTo>
                    <a:lnTo>
                      <a:pt x="3076170" y="2015157"/>
                    </a:lnTo>
                    <a:cubicBezTo>
                      <a:pt x="3082242" y="1994916"/>
                      <a:pt x="3087910" y="1974271"/>
                      <a:pt x="3092767" y="1953625"/>
                    </a:cubicBezTo>
                    <a:lnTo>
                      <a:pt x="3101674" y="1955649"/>
                    </a:lnTo>
                    <a:cubicBezTo>
                      <a:pt x="3096816" y="1976295"/>
                      <a:pt x="3091149" y="1996940"/>
                      <a:pt x="3085076" y="2017586"/>
                    </a:cubicBezTo>
                    <a:close/>
                    <a:moveTo>
                      <a:pt x="32385" y="1894523"/>
                    </a:moveTo>
                    <a:cubicBezTo>
                      <a:pt x="27932" y="1873877"/>
                      <a:pt x="24289" y="1852422"/>
                      <a:pt x="20645" y="1831372"/>
                    </a:cubicBezTo>
                    <a:lnTo>
                      <a:pt x="29551" y="1829753"/>
                    </a:lnTo>
                    <a:cubicBezTo>
                      <a:pt x="33195" y="1850803"/>
                      <a:pt x="36838" y="1871853"/>
                      <a:pt x="41291" y="1892499"/>
                    </a:cubicBezTo>
                    <a:lnTo>
                      <a:pt x="32385" y="1894523"/>
                    </a:lnTo>
                    <a:close/>
                    <a:moveTo>
                      <a:pt x="3116247" y="1892903"/>
                    </a:moveTo>
                    <a:lnTo>
                      <a:pt x="3107341" y="1890879"/>
                    </a:lnTo>
                    <a:cubicBezTo>
                      <a:pt x="3111794" y="1870234"/>
                      <a:pt x="3115437" y="1848779"/>
                      <a:pt x="3119080" y="1828133"/>
                    </a:cubicBezTo>
                    <a:lnTo>
                      <a:pt x="3127986" y="1829753"/>
                    </a:lnTo>
                    <a:cubicBezTo>
                      <a:pt x="3124343" y="1850803"/>
                      <a:pt x="3120295" y="1871853"/>
                      <a:pt x="3116247" y="1892903"/>
                    </a:cubicBezTo>
                    <a:close/>
                    <a:moveTo>
                      <a:pt x="11739" y="1767816"/>
                    </a:moveTo>
                    <a:cubicBezTo>
                      <a:pt x="9311" y="1746766"/>
                      <a:pt x="6882" y="1725311"/>
                      <a:pt x="5263" y="1703856"/>
                    </a:cubicBezTo>
                    <a:lnTo>
                      <a:pt x="14168" y="1703046"/>
                    </a:lnTo>
                    <a:cubicBezTo>
                      <a:pt x="15788" y="1724097"/>
                      <a:pt x="18217" y="1745552"/>
                      <a:pt x="20645" y="1766602"/>
                    </a:cubicBezTo>
                    <a:lnTo>
                      <a:pt x="11739" y="1767816"/>
                    </a:lnTo>
                    <a:close/>
                    <a:moveTo>
                      <a:pt x="3136892" y="1766197"/>
                    </a:moveTo>
                    <a:lnTo>
                      <a:pt x="3127986" y="1764983"/>
                    </a:lnTo>
                    <a:cubicBezTo>
                      <a:pt x="3130415" y="1743932"/>
                      <a:pt x="3132844" y="1722477"/>
                      <a:pt x="3134463" y="1701427"/>
                    </a:cubicBezTo>
                    <a:lnTo>
                      <a:pt x="3143369" y="1702237"/>
                    </a:lnTo>
                    <a:cubicBezTo>
                      <a:pt x="3141750" y="1723287"/>
                      <a:pt x="3139321" y="1745147"/>
                      <a:pt x="3136892" y="1766197"/>
                    </a:cubicBezTo>
                    <a:close/>
                    <a:moveTo>
                      <a:pt x="1214" y="1639896"/>
                    </a:moveTo>
                    <a:cubicBezTo>
                      <a:pt x="405" y="1618845"/>
                      <a:pt x="0" y="1596985"/>
                      <a:pt x="0" y="1575530"/>
                    </a:cubicBezTo>
                    <a:lnTo>
                      <a:pt x="8906" y="1575530"/>
                    </a:lnTo>
                    <a:cubicBezTo>
                      <a:pt x="8906" y="1596581"/>
                      <a:pt x="9311" y="1618440"/>
                      <a:pt x="10120" y="1639491"/>
                    </a:cubicBezTo>
                    <a:lnTo>
                      <a:pt x="1214" y="1639896"/>
                    </a:lnTo>
                    <a:close/>
                    <a:moveTo>
                      <a:pt x="3147012" y="1638276"/>
                    </a:moveTo>
                    <a:lnTo>
                      <a:pt x="3138107" y="1637871"/>
                    </a:lnTo>
                    <a:cubicBezTo>
                      <a:pt x="3138916" y="1616821"/>
                      <a:pt x="3139321" y="1595366"/>
                      <a:pt x="3139321" y="1573911"/>
                    </a:cubicBezTo>
                    <a:lnTo>
                      <a:pt x="3139321" y="1570673"/>
                    </a:lnTo>
                    <a:lnTo>
                      <a:pt x="3148227" y="1570673"/>
                    </a:lnTo>
                    <a:lnTo>
                      <a:pt x="3148227" y="1573911"/>
                    </a:lnTo>
                    <a:cubicBezTo>
                      <a:pt x="3148632" y="1595366"/>
                      <a:pt x="3148227" y="1617226"/>
                      <a:pt x="3147012" y="1638276"/>
                    </a:cubicBezTo>
                    <a:close/>
                    <a:moveTo>
                      <a:pt x="10120" y="1511570"/>
                    </a:moveTo>
                    <a:lnTo>
                      <a:pt x="1214" y="1511165"/>
                    </a:lnTo>
                    <a:cubicBezTo>
                      <a:pt x="2024" y="1489710"/>
                      <a:pt x="3238" y="1468255"/>
                      <a:pt x="4858" y="1447205"/>
                    </a:cubicBezTo>
                    <a:lnTo>
                      <a:pt x="13763" y="1448014"/>
                    </a:lnTo>
                    <a:cubicBezTo>
                      <a:pt x="12144" y="1469065"/>
                      <a:pt x="10930" y="1490520"/>
                      <a:pt x="10120" y="1511570"/>
                    </a:cubicBezTo>
                    <a:close/>
                    <a:moveTo>
                      <a:pt x="3138107" y="1507117"/>
                    </a:moveTo>
                    <a:cubicBezTo>
                      <a:pt x="3137297" y="1486067"/>
                      <a:pt x="3136083" y="1464612"/>
                      <a:pt x="3134059" y="1443561"/>
                    </a:cubicBezTo>
                    <a:lnTo>
                      <a:pt x="3142964" y="1442752"/>
                    </a:lnTo>
                    <a:cubicBezTo>
                      <a:pt x="3144584" y="1464207"/>
                      <a:pt x="3146203" y="1485662"/>
                      <a:pt x="3147012" y="1506712"/>
                    </a:cubicBezTo>
                    <a:lnTo>
                      <a:pt x="3138107" y="1507117"/>
                    </a:lnTo>
                    <a:close/>
                    <a:moveTo>
                      <a:pt x="20241" y="1384459"/>
                    </a:moveTo>
                    <a:lnTo>
                      <a:pt x="11335" y="1383244"/>
                    </a:lnTo>
                    <a:cubicBezTo>
                      <a:pt x="13763" y="1362194"/>
                      <a:pt x="17002" y="1340739"/>
                      <a:pt x="20241" y="1319689"/>
                    </a:cubicBezTo>
                    <a:lnTo>
                      <a:pt x="29147" y="1321308"/>
                    </a:lnTo>
                    <a:cubicBezTo>
                      <a:pt x="25908" y="1341954"/>
                      <a:pt x="22669" y="1363409"/>
                      <a:pt x="20241" y="1384459"/>
                    </a:cubicBezTo>
                    <a:close/>
                    <a:moveTo>
                      <a:pt x="3127582" y="1380006"/>
                    </a:moveTo>
                    <a:cubicBezTo>
                      <a:pt x="3125152" y="1358956"/>
                      <a:pt x="3121914" y="1337905"/>
                      <a:pt x="3118271" y="1316855"/>
                    </a:cubicBezTo>
                    <a:lnTo>
                      <a:pt x="3127176" y="1315236"/>
                    </a:lnTo>
                    <a:cubicBezTo>
                      <a:pt x="3130820" y="1336286"/>
                      <a:pt x="3133654" y="1357741"/>
                      <a:pt x="3136487" y="1378791"/>
                    </a:cubicBezTo>
                    <a:lnTo>
                      <a:pt x="3127582" y="1380006"/>
                    </a:lnTo>
                    <a:close/>
                    <a:moveTo>
                      <a:pt x="40886" y="1258562"/>
                    </a:moveTo>
                    <a:lnTo>
                      <a:pt x="31980" y="1256538"/>
                    </a:lnTo>
                    <a:cubicBezTo>
                      <a:pt x="36433" y="1235488"/>
                      <a:pt x="40886" y="1214438"/>
                      <a:pt x="46148" y="1193792"/>
                    </a:cubicBezTo>
                    <a:lnTo>
                      <a:pt x="55054" y="1195816"/>
                    </a:lnTo>
                    <a:cubicBezTo>
                      <a:pt x="49792" y="1216866"/>
                      <a:pt x="44934" y="1237917"/>
                      <a:pt x="40886" y="1258562"/>
                    </a:cubicBezTo>
                    <a:close/>
                    <a:moveTo>
                      <a:pt x="3106531" y="1254109"/>
                    </a:moveTo>
                    <a:cubicBezTo>
                      <a:pt x="3102078" y="1233464"/>
                      <a:pt x="3097221" y="1212414"/>
                      <a:pt x="3092363" y="1191768"/>
                    </a:cubicBezTo>
                    <a:lnTo>
                      <a:pt x="3101269" y="1189744"/>
                    </a:lnTo>
                    <a:cubicBezTo>
                      <a:pt x="3106531" y="1210389"/>
                      <a:pt x="3111389" y="1231440"/>
                      <a:pt x="3115437" y="1252490"/>
                    </a:cubicBezTo>
                    <a:lnTo>
                      <a:pt x="3106531" y="1254109"/>
                    </a:lnTo>
                    <a:close/>
                    <a:moveTo>
                      <a:pt x="71247" y="1134689"/>
                    </a:moveTo>
                    <a:lnTo>
                      <a:pt x="62341" y="1132261"/>
                    </a:lnTo>
                    <a:cubicBezTo>
                      <a:pt x="68413" y="1111615"/>
                      <a:pt x="74890" y="1091375"/>
                      <a:pt x="81772" y="1071134"/>
                    </a:cubicBezTo>
                    <a:lnTo>
                      <a:pt x="90273" y="1073968"/>
                    </a:lnTo>
                    <a:cubicBezTo>
                      <a:pt x="83796" y="1093803"/>
                      <a:pt x="77319" y="1114449"/>
                      <a:pt x="71247" y="1134689"/>
                    </a:cubicBezTo>
                    <a:close/>
                    <a:moveTo>
                      <a:pt x="3075361" y="1130237"/>
                    </a:moveTo>
                    <a:cubicBezTo>
                      <a:pt x="3069289" y="1109996"/>
                      <a:pt x="3062812" y="1089351"/>
                      <a:pt x="3055930" y="1069515"/>
                    </a:cubicBezTo>
                    <a:lnTo>
                      <a:pt x="3064431" y="1066681"/>
                    </a:lnTo>
                    <a:cubicBezTo>
                      <a:pt x="3071313" y="1086922"/>
                      <a:pt x="3077790" y="1107567"/>
                      <a:pt x="3083862" y="1127808"/>
                    </a:cubicBezTo>
                    <a:lnTo>
                      <a:pt x="3075361" y="1130237"/>
                    </a:lnTo>
                    <a:close/>
                    <a:moveTo>
                      <a:pt x="112133" y="1013651"/>
                    </a:moveTo>
                    <a:lnTo>
                      <a:pt x="103632" y="1010412"/>
                    </a:lnTo>
                    <a:cubicBezTo>
                      <a:pt x="111323" y="990576"/>
                      <a:pt x="119420" y="970336"/>
                      <a:pt x="127921" y="950905"/>
                    </a:cubicBezTo>
                    <a:lnTo>
                      <a:pt x="136422" y="954548"/>
                    </a:lnTo>
                    <a:cubicBezTo>
                      <a:pt x="127921" y="973574"/>
                      <a:pt x="119824" y="993815"/>
                      <a:pt x="112133" y="1013651"/>
                    </a:cubicBezTo>
                    <a:close/>
                    <a:moveTo>
                      <a:pt x="3034475" y="1009198"/>
                    </a:moveTo>
                    <a:cubicBezTo>
                      <a:pt x="3026783" y="989362"/>
                      <a:pt x="3018687" y="969526"/>
                      <a:pt x="3010186" y="950500"/>
                    </a:cubicBezTo>
                    <a:lnTo>
                      <a:pt x="3018687" y="946856"/>
                    </a:lnTo>
                    <a:cubicBezTo>
                      <a:pt x="3027188" y="966288"/>
                      <a:pt x="3035284" y="986123"/>
                      <a:pt x="3042976" y="1005959"/>
                    </a:cubicBezTo>
                    <a:lnTo>
                      <a:pt x="3034475" y="1009198"/>
                    </a:lnTo>
                    <a:close/>
                    <a:moveTo>
                      <a:pt x="163139" y="895850"/>
                    </a:moveTo>
                    <a:lnTo>
                      <a:pt x="155043" y="891802"/>
                    </a:lnTo>
                    <a:cubicBezTo>
                      <a:pt x="164354" y="872776"/>
                      <a:pt x="174069" y="853345"/>
                      <a:pt x="184190" y="834319"/>
                    </a:cubicBezTo>
                    <a:lnTo>
                      <a:pt x="192286" y="838772"/>
                    </a:lnTo>
                    <a:cubicBezTo>
                      <a:pt x="181761" y="857798"/>
                      <a:pt x="172045" y="876824"/>
                      <a:pt x="163139" y="895850"/>
                    </a:cubicBezTo>
                    <a:close/>
                    <a:moveTo>
                      <a:pt x="2983468" y="892612"/>
                    </a:moveTo>
                    <a:cubicBezTo>
                      <a:pt x="2974158" y="873585"/>
                      <a:pt x="2964442" y="854559"/>
                      <a:pt x="2954726" y="835938"/>
                    </a:cubicBezTo>
                    <a:lnTo>
                      <a:pt x="2962823" y="831485"/>
                    </a:lnTo>
                    <a:cubicBezTo>
                      <a:pt x="2972943" y="850106"/>
                      <a:pt x="2982659" y="869537"/>
                      <a:pt x="2991969" y="888563"/>
                    </a:cubicBezTo>
                    <a:lnTo>
                      <a:pt x="2983468" y="892612"/>
                    </a:lnTo>
                    <a:close/>
                    <a:moveTo>
                      <a:pt x="223052" y="783312"/>
                    </a:moveTo>
                    <a:lnTo>
                      <a:pt x="215360" y="778859"/>
                    </a:lnTo>
                    <a:cubicBezTo>
                      <a:pt x="226290" y="760238"/>
                      <a:pt x="237625" y="742021"/>
                      <a:pt x="248960" y="724210"/>
                    </a:cubicBezTo>
                    <a:lnTo>
                      <a:pt x="256651" y="729067"/>
                    </a:lnTo>
                    <a:cubicBezTo>
                      <a:pt x="244912" y="746474"/>
                      <a:pt x="233982" y="764691"/>
                      <a:pt x="223052" y="783312"/>
                    </a:cubicBezTo>
                    <a:close/>
                    <a:moveTo>
                      <a:pt x="2923556" y="780074"/>
                    </a:moveTo>
                    <a:cubicBezTo>
                      <a:pt x="2912626" y="761857"/>
                      <a:pt x="2901696" y="743641"/>
                      <a:pt x="2889956" y="725829"/>
                    </a:cubicBezTo>
                    <a:lnTo>
                      <a:pt x="2897648" y="720971"/>
                    </a:lnTo>
                    <a:cubicBezTo>
                      <a:pt x="2908983" y="738783"/>
                      <a:pt x="2920317" y="756999"/>
                      <a:pt x="2931248" y="775621"/>
                    </a:cubicBezTo>
                    <a:lnTo>
                      <a:pt x="2923556" y="780074"/>
                    </a:lnTo>
                    <a:close/>
                    <a:moveTo>
                      <a:pt x="292275" y="675632"/>
                    </a:moveTo>
                    <a:lnTo>
                      <a:pt x="284988" y="670370"/>
                    </a:lnTo>
                    <a:cubicBezTo>
                      <a:pt x="297132" y="652963"/>
                      <a:pt x="310086" y="635556"/>
                      <a:pt x="323040" y="618553"/>
                    </a:cubicBezTo>
                    <a:lnTo>
                      <a:pt x="330327" y="624221"/>
                    </a:lnTo>
                    <a:cubicBezTo>
                      <a:pt x="316968" y="640818"/>
                      <a:pt x="304419" y="658225"/>
                      <a:pt x="292275" y="675632"/>
                    </a:cubicBezTo>
                    <a:close/>
                    <a:moveTo>
                      <a:pt x="2854333" y="673203"/>
                    </a:moveTo>
                    <a:cubicBezTo>
                      <a:pt x="2842189" y="655796"/>
                      <a:pt x="2829235" y="638389"/>
                      <a:pt x="2816685" y="621792"/>
                    </a:cubicBezTo>
                    <a:lnTo>
                      <a:pt x="2823972" y="616125"/>
                    </a:lnTo>
                    <a:cubicBezTo>
                      <a:pt x="2836926" y="633127"/>
                      <a:pt x="2849880" y="650534"/>
                      <a:pt x="2862024" y="667941"/>
                    </a:cubicBezTo>
                    <a:lnTo>
                      <a:pt x="2854333" y="673203"/>
                    </a:lnTo>
                    <a:close/>
                    <a:moveTo>
                      <a:pt x="369594" y="574024"/>
                    </a:moveTo>
                    <a:lnTo>
                      <a:pt x="362712" y="568357"/>
                    </a:lnTo>
                    <a:cubicBezTo>
                      <a:pt x="376476" y="552164"/>
                      <a:pt x="390644" y="535567"/>
                      <a:pt x="404813" y="519779"/>
                    </a:cubicBezTo>
                    <a:lnTo>
                      <a:pt x="411694" y="525851"/>
                    </a:lnTo>
                    <a:cubicBezTo>
                      <a:pt x="397526" y="541639"/>
                      <a:pt x="383358" y="557832"/>
                      <a:pt x="369594" y="574024"/>
                    </a:cubicBezTo>
                    <a:close/>
                    <a:moveTo>
                      <a:pt x="2776609" y="572000"/>
                    </a:moveTo>
                    <a:cubicBezTo>
                      <a:pt x="2762845" y="555808"/>
                      <a:pt x="2749082" y="539615"/>
                      <a:pt x="2734914" y="523827"/>
                    </a:cubicBezTo>
                    <a:lnTo>
                      <a:pt x="2741795" y="517755"/>
                    </a:lnTo>
                    <a:cubicBezTo>
                      <a:pt x="2755964" y="533543"/>
                      <a:pt x="2770132" y="549735"/>
                      <a:pt x="2783896" y="566333"/>
                    </a:cubicBezTo>
                    <a:lnTo>
                      <a:pt x="2776609" y="572000"/>
                    </a:lnTo>
                    <a:close/>
                    <a:moveTo>
                      <a:pt x="455414" y="479298"/>
                    </a:moveTo>
                    <a:lnTo>
                      <a:pt x="448937" y="472821"/>
                    </a:lnTo>
                    <a:cubicBezTo>
                      <a:pt x="463915" y="457438"/>
                      <a:pt x="479298" y="442460"/>
                      <a:pt x="494681" y="427887"/>
                    </a:cubicBezTo>
                    <a:lnTo>
                      <a:pt x="500753" y="434364"/>
                    </a:lnTo>
                    <a:cubicBezTo>
                      <a:pt x="485370" y="449342"/>
                      <a:pt x="469987" y="464320"/>
                      <a:pt x="455414" y="479298"/>
                    </a:cubicBezTo>
                    <a:close/>
                    <a:moveTo>
                      <a:pt x="2690789" y="477274"/>
                    </a:moveTo>
                    <a:cubicBezTo>
                      <a:pt x="2675811" y="462296"/>
                      <a:pt x="2660428" y="447318"/>
                      <a:pt x="2645045" y="432745"/>
                    </a:cubicBezTo>
                    <a:lnTo>
                      <a:pt x="2651117" y="426268"/>
                    </a:lnTo>
                    <a:cubicBezTo>
                      <a:pt x="2666500" y="440841"/>
                      <a:pt x="2681883" y="455819"/>
                      <a:pt x="2696861" y="471202"/>
                    </a:cubicBezTo>
                    <a:lnTo>
                      <a:pt x="2690789" y="477274"/>
                    </a:lnTo>
                    <a:close/>
                    <a:moveTo>
                      <a:pt x="548116" y="391859"/>
                    </a:moveTo>
                    <a:lnTo>
                      <a:pt x="542044" y="384977"/>
                    </a:lnTo>
                    <a:cubicBezTo>
                      <a:pt x="558236" y="371213"/>
                      <a:pt x="574834" y="357045"/>
                      <a:pt x="591431" y="343686"/>
                    </a:cubicBezTo>
                    <a:lnTo>
                      <a:pt x="597098" y="350972"/>
                    </a:lnTo>
                    <a:cubicBezTo>
                      <a:pt x="580501" y="364331"/>
                      <a:pt x="564309" y="378095"/>
                      <a:pt x="548116" y="391859"/>
                    </a:cubicBezTo>
                    <a:close/>
                    <a:moveTo>
                      <a:pt x="2597682" y="389834"/>
                    </a:moveTo>
                    <a:cubicBezTo>
                      <a:pt x="2581894" y="376071"/>
                      <a:pt x="2565297" y="362307"/>
                      <a:pt x="2548700" y="348948"/>
                    </a:cubicBezTo>
                    <a:lnTo>
                      <a:pt x="2554367" y="341662"/>
                    </a:lnTo>
                    <a:cubicBezTo>
                      <a:pt x="2570964" y="355021"/>
                      <a:pt x="2587562" y="368784"/>
                      <a:pt x="2603754" y="382548"/>
                    </a:cubicBezTo>
                    <a:lnTo>
                      <a:pt x="2597682" y="389834"/>
                    </a:lnTo>
                    <a:close/>
                    <a:moveTo>
                      <a:pt x="647700" y="312110"/>
                    </a:moveTo>
                    <a:lnTo>
                      <a:pt x="642438" y="304824"/>
                    </a:lnTo>
                    <a:cubicBezTo>
                      <a:pt x="659439" y="292275"/>
                      <a:pt x="677251" y="279725"/>
                      <a:pt x="695063" y="267986"/>
                    </a:cubicBezTo>
                    <a:lnTo>
                      <a:pt x="700326" y="275677"/>
                    </a:lnTo>
                    <a:cubicBezTo>
                      <a:pt x="682514" y="287417"/>
                      <a:pt x="665107" y="299561"/>
                      <a:pt x="647700" y="312110"/>
                    </a:cubicBezTo>
                    <a:close/>
                    <a:moveTo>
                      <a:pt x="2498098" y="310491"/>
                    </a:moveTo>
                    <a:cubicBezTo>
                      <a:pt x="2481096" y="297942"/>
                      <a:pt x="2463284" y="285798"/>
                      <a:pt x="2445877" y="273653"/>
                    </a:cubicBezTo>
                    <a:lnTo>
                      <a:pt x="2451140" y="265962"/>
                    </a:lnTo>
                    <a:cubicBezTo>
                      <a:pt x="2468951" y="277701"/>
                      <a:pt x="2486763" y="290251"/>
                      <a:pt x="2503765" y="302800"/>
                    </a:cubicBezTo>
                    <a:lnTo>
                      <a:pt x="2498098" y="310491"/>
                    </a:lnTo>
                    <a:close/>
                    <a:moveTo>
                      <a:pt x="753761" y="240863"/>
                    </a:moveTo>
                    <a:lnTo>
                      <a:pt x="748903" y="233172"/>
                    </a:lnTo>
                    <a:cubicBezTo>
                      <a:pt x="767120" y="221837"/>
                      <a:pt x="785741" y="210907"/>
                      <a:pt x="803958" y="200787"/>
                    </a:cubicBezTo>
                    <a:lnTo>
                      <a:pt x="808411" y="208883"/>
                    </a:lnTo>
                    <a:cubicBezTo>
                      <a:pt x="790194" y="219004"/>
                      <a:pt x="771573" y="229934"/>
                      <a:pt x="753761" y="240863"/>
                    </a:cubicBezTo>
                    <a:close/>
                    <a:moveTo>
                      <a:pt x="2392037" y="239244"/>
                    </a:moveTo>
                    <a:cubicBezTo>
                      <a:pt x="2373820" y="228314"/>
                      <a:pt x="2355604" y="217384"/>
                      <a:pt x="2336983" y="206859"/>
                    </a:cubicBezTo>
                    <a:lnTo>
                      <a:pt x="2341435" y="198763"/>
                    </a:lnTo>
                    <a:cubicBezTo>
                      <a:pt x="2360057" y="209288"/>
                      <a:pt x="2378679" y="220218"/>
                      <a:pt x="2396895" y="231148"/>
                    </a:cubicBezTo>
                    <a:lnTo>
                      <a:pt x="2392037" y="239244"/>
                    </a:lnTo>
                    <a:close/>
                    <a:moveTo>
                      <a:pt x="864679" y="178522"/>
                    </a:moveTo>
                    <a:lnTo>
                      <a:pt x="860631" y="170426"/>
                    </a:lnTo>
                    <a:cubicBezTo>
                      <a:pt x="879658" y="160711"/>
                      <a:pt x="899088" y="151400"/>
                      <a:pt x="918115" y="142494"/>
                    </a:cubicBezTo>
                    <a:lnTo>
                      <a:pt x="921758" y="150590"/>
                    </a:lnTo>
                    <a:cubicBezTo>
                      <a:pt x="902732" y="159496"/>
                      <a:pt x="883706" y="168807"/>
                      <a:pt x="864679" y="178522"/>
                    </a:cubicBezTo>
                    <a:close/>
                    <a:moveTo>
                      <a:pt x="2280309" y="176903"/>
                    </a:moveTo>
                    <a:cubicBezTo>
                      <a:pt x="2261283" y="167188"/>
                      <a:pt x="2241852" y="157877"/>
                      <a:pt x="2222826" y="149376"/>
                    </a:cubicBezTo>
                    <a:lnTo>
                      <a:pt x="2226469" y="141280"/>
                    </a:lnTo>
                    <a:cubicBezTo>
                      <a:pt x="2245900" y="150185"/>
                      <a:pt x="2265331" y="159496"/>
                      <a:pt x="2284357" y="169212"/>
                    </a:cubicBezTo>
                    <a:lnTo>
                      <a:pt x="2280309" y="176903"/>
                    </a:lnTo>
                    <a:close/>
                    <a:moveTo>
                      <a:pt x="980456" y="125492"/>
                    </a:moveTo>
                    <a:lnTo>
                      <a:pt x="976813" y="116991"/>
                    </a:lnTo>
                    <a:cubicBezTo>
                      <a:pt x="996648" y="108895"/>
                      <a:pt x="1016889" y="101203"/>
                      <a:pt x="1036725" y="93916"/>
                    </a:cubicBezTo>
                    <a:lnTo>
                      <a:pt x="1039963" y="102418"/>
                    </a:lnTo>
                    <a:cubicBezTo>
                      <a:pt x="1020128" y="109299"/>
                      <a:pt x="1000292" y="117396"/>
                      <a:pt x="980456" y="125492"/>
                    </a:cubicBezTo>
                    <a:close/>
                    <a:moveTo>
                      <a:pt x="2163723" y="123468"/>
                    </a:moveTo>
                    <a:cubicBezTo>
                      <a:pt x="2143887" y="115372"/>
                      <a:pt x="2124051" y="107680"/>
                      <a:pt x="2103811" y="100394"/>
                    </a:cubicBezTo>
                    <a:lnTo>
                      <a:pt x="2107049" y="91892"/>
                    </a:lnTo>
                    <a:cubicBezTo>
                      <a:pt x="2127290" y="99179"/>
                      <a:pt x="2147530" y="106870"/>
                      <a:pt x="2166961" y="114967"/>
                    </a:cubicBezTo>
                    <a:lnTo>
                      <a:pt x="2163723" y="123468"/>
                    </a:lnTo>
                    <a:close/>
                    <a:moveTo>
                      <a:pt x="1100280" y="81772"/>
                    </a:moveTo>
                    <a:lnTo>
                      <a:pt x="1097447" y="73271"/>
                    </a:lnTo>
                    <a:cubicBezTo>
                      <a:pt x="1117687" y="66794"/>
                      <a:pt x="1138333" y="60722"/>
                      <a:pt x="1158978" y="55054"/>
                    </a:cubicBezTo>
                    <a:lnTo>
                      <a:pt x="1161407" y="63960"/>
                    </a:lnTo>
                    <a:cubicBezTo>
                      <a:pt x="1141166" y="69223"/>
                      <a:pt x="1120521" y="75295"/>
                      <a:pt x="1100280" y="81772"/>
                    </a:cubicBezTo>
                    <a:close/>
                    <a:moveTo>
                      <a:pt x="2043494" y="80153"/>
                    </a:moveTo>
                    <a:cubicBezTo>
                      <a:pt x="2023253" y="73676"/>
                      <a:pt x="2002608" y="68009"/>
                      <a:pt x="1982367" y="62341"/>
                    </a:cubicBezTo>
                    <a:lnTo>
                      <a:pt x="1984796" y="53435"/>
                    </a:lnTo>
                    <a:cubicBezTo>
                      <a:pt x="2005441" y="59103"/>
                      <a:pt x="2026086" y="65175"/>
                      <a:pt x="2046327" y="71247"/>
                    </a:cubicBezTo>
                    <a:lnTo>
                      <a:pt x="2043494" y="80153"/>
                    </a:lnTo>
                    <a:close/>
                    <a:moveTo>
                      <a:pt x="1223748" y="48173"/>
                    </a:moveTo>
                    <a:lnTo>
                      <a:pt x="1221724" y="39267"/>
                    </a:lnTo>
                    <a:cubicBezTo>
                      <a:pt x="1242369" y="34409"/>
                      <a:pt x="1263420" y="29956"/>
                      <a:pt x="1284470" y="26313"/>
                    </a:cubicBezTo>
                    <a:lnTo>
                      <a:pt x="1286089" y="35219"/>
                    </a:lnTo>
                    <a:cubicBezTo>
                      <a:pt x="1265444" y="39267"/>
                      <a:pt x="1244394" y="43315"/>
                      <a:pt x="1223748" y="48173"/>
                    </a:cubicBezTo>
                    <a:close/>
                    <a:moveTo>
                      <a:pt x="1920026" y="46958"/>
                    </a:moveTo>
                    <a:cubicBezTo>
                      <a:pt x="1899380" y="42505"/>
                      <a:pt x="1878330" y="38052"/>
                      <a:pt x="1857684" y="34004"/>
                    </a:cubicBezTo>
                    <a:lnTo>
                      <a:pt x="1859304" y="25098"/>
                    </a:lnTo>
                    <a:cubicBezTo>
                      <a:pt x="1880354" y="28742"/>
                      <a:pt x="1901404" y="33195"/>
                      <a:pt x="1922050" y="38052"/>
                    </a:cubicBezTo>
                    <a:lnTo>
                      <a:pt x="1920026" y="46958"/>
                    </a:lnTo>
                    <a:close/>
                    <a:moveTo>
                      <a:pt x="1349240" y="24694"/>
                    </a:moveTo>
                    <a:lnTo>
                      <a:pt x="1348026" y="15788"/>
                    </a:lnTo>
                    <a:cubicBezTo>
                      <a:pt x="1369076" y="12954"/>
                      <a:pt x="1390531" y="10120"/>
                      <a:pt x="1411581" y="8096"/>
                    </a:cubicBezTo>
                    <a:lnTo>
                      <a:pt x="1412391" y="17002"/>
                    </a:lnTo>
                    <a:cubicBezTo>
                      <a:pt x="1391341" y="19026"/>
                      <a:pt x="1369885" y="21860"/>
                      <a:pt x="1349240" y="24694"/>
                    </a:cubicBezTo>
                    <a:close/>
                    <a:moveTo>
                      <a:pt x="1794534" y="24289"/>
                    </a:moveTo>
                    <a:cubicBezTo>
                      <a:pt x="1773484" y="21455"/>
                      <a:pt x="1752029" y="18621"/>
                      <a:pt x="1730978" y="16597"/>
                    </a:cubicBezTo>
                    <a:lnTo>
                      <a:pt x="1731788" y="7691"/>
                    </a:lnTo>
                    <a:cubicBezTo>
                      <a:pt x="1752838" y="9716"/>
                      <a:pt x="1774293" y="12549"/>
                      <a:pt x="1795344" y="15383"/>
                    </a:cubicBezTo>
                    <a:lnTo>
                      <a:pt x="1794534" y="24289"/>
                    </a:lnTo>
                    <a:close/>
                    <a:moveTo>
                      <a:pt x="1475946" y="11740"/>
                    </a:moveTo>
                    <a:lnTo>
                      <a:pt x="1475542" y="2834"/>
                    </a:lnTo>
                    <a:cubicBezTo>
                      <a:pt x="1496592" y="1619"/>
                      <a:pt x="1518452" y="810"/>
                      <a:pt x="1539502" y="0"/>
                    </a:cubicBezTo>
                    <a:lnTo>
                      <a:pt x="1539502" y="8906"/>
                    </a:lnTo>
                    <a:cubicBezTo>
                      <a:pt x="1518452" y="9716"/>
                      <a:pt x="1496997" y="10525"/>
                      <a:pt x="1475946" y="11740"/>
                    </a:cubicBezTo>
                    <a:close/>
                    <a:moveTo>
                      <a:pt x="1667423" y="11335"/>
                    </a:moveTo>
                    <a:cubicBezTo>
                      <a:pt x="1646373" y="10120"/>
                      <a:pt x="1624917" y="9311"/>
                      <a:pt x="1603462" y="8906"/>
                    </a:cubicBezTo>
                    <a:lnTo>
                      <a:pt x="1603462" y="0"/>
                    </a:lnTo>
                    <a:cubicBezTo>
                      <a:pt x="1624917" y="405"/>
                      <a:pt x="1646373" y="1214"/>
                      <a:pt x="1667828" y="2429"/>
                    </a:cubicBezTo>
                    <a:lnTo>
                      <a:pt x="1667423" y="11335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A35EE58C-4BD0-E59A-1D65-FC8473059549}"/>
                  </a:ext>
                </a:extLst>
              </p:cNvPr>
              <p:cNvSpPr/>
              <p:nvPr/>
            </p:nvSpPr>
            <p:spPr>
              <a:xfrm>
                <a:off x="6151665" y="3109888"/>
                <a:ext cx="1208365" cy="1207960"/>
              </a:xfrm>
              <a:custGeom>
                <a:avLst/>
                <a:gdLst>
                  <a:gd name="connsiteX0" fmla="*/ 604790 w 1208365"/>
                  <a:gd name="connsiteY0" fmla="*/ 1207960 h 1207960"/>
                  <a:gd name="connsiteX1" fmla="*/ 604790 w 1208365"/>
                  <a:gd name="connsiteY1" fmla="*/ 1199055 h 1207960"/>
                  <a:gd name="connsiteX2" fmla="*/ 667131 w 1208365"/>
                  <a:gd name="connsiteY2" fmla="*/ 1195816 h 1207960"/>
                  <a:gd name="connsiteX3" fmla="*/ 667941 w 1208365"/>
                  <a:gd name="connsiteY3" fmla="*/ 1204722 h 1207960"/>
                  <a:gd name="connsiteX4" fmla="*/ 604790 w 1208365"/>
                  <a:gd name="connsiteY4" fmla="*/ 1207960 h 1207960"/>
                  <a:gd name="connsiteX5" fmla="*/ 541639 w 1208365"/>
                  <a:gd name="connsiteY5" fmla="*/ 1204722 h 1207960"/>
                  <a:gd name="connsiteX6" fmla="*/ 479298 w 1208365"/>
                  <a:gd name="connsiteY6" fmla="*/ 1195007 h 1207960"/>
                  <a:gd name="connsiteX7" fmla="*/ 481322 w 1208365"/>
                  <a:gd name="connsiteY7" fmla="*/ 1186101 h 1207960"/>
                  <a:gd name="connsiteX8" fmla="*/ 542854 w 1208365"/>
                  <a:gd name="connsiteY8" fmla="*/ 1195816 h 1207960"/>
                  <a:gd name="connsiteX9" fmla="*/ 541639 w 1208365"/>
                  <a:gd name="connsiteY9" fmla="*/ 1204722 h 1207960"/>
                  <a:gd name="connsiteX10" fmla="*/ 730282 w 1208365"/>
                  <a:gd name="connsiteY10" fmla="*/ 1194602 h 1207960"/>
                  <a:gd name="connsiteX11" fmla="*/ 728258 w 1208365"/>
                  <a:gd name="connsiteY11" fmla="*/ 1185696 h 1207960"/>
                  <a:gd name="connsiteX12" fmla="*/ 788575 w 1208365"/>
                  <a:gd name="connsiteY12" fmla="*/ 1169503 h 1207960"/>
                  <a:gd name="connsiteX13" fmla="*/ 791408 w 1208365"/>
                  <a:gd name="connsiteY13" fmla="*/ 1178004 h 1207960"/>
                  <a:gd name="connsiteX14" fmla="*/ 730282 w 1208365"/>
                  <a:gd name="connsiteY14" fmla="*/ 1194602 h 1207960"/>
                  <a:gd name="connsiteX15" fmla="*/ 418171 w 1208365"/>
                  <a:gd name="connsiteY15" fmla="*/ 1178814 h 1207960"/>
                  <a:gd name="connsiteX16" fmla="*/ 359069 w 1208365"/>
                  <a:gd name="connsiteY16" fmla="*/ 1156144 h 1207960"/>
                  <a:gd name="connsiteX17" fmla="*/ 362712 w 1208365"/>
                  <a:gd name="connsiteY17" fmla="*/ 1147644 h 1207960"/>
                  <a:gd name="connsiteX18" fmla="*/ 421005 w 1208365"/>
                  <a:gd name="connsiteY18" fmla="*/ 1169908 h 1207960"/>
                  <a:gd name="connsiteX19" fmla="*/ 418171 w 1208365"/>
                  <a:gd name="connsiteY19" fmla="*/ 1178814 h 1207960"/>
                  <a:gd name="connsiteX20" fmla="*/ 850511 w 1208365"/>
                  <a:gd name="connsiteY20" fmla="*/ 1155740 h 1207960"/>
                  <a:gd name="connsiteX21" fmla="*/ 846868 w 1208365"/>
                  <a:gd name="connsiteY21" fmla="*/ 1147239 h 1207960"/>
                  <a:gd name="connsiteX22" fmla="*/ 902327 w 1208365"/>
                  <a:gd name="connsiteY22" fmla="*/ 1118902 h 1207960"/>
                  <a:gd name="connsiteX23" fmla="*/ 906780 w 1208365"/>
                  <a:gd name="connsiteY23" fmla="*/ 1126593 h 1207960"/>
                  <a:gd name="connsiteX24" fmla="*/ 850511 w 1208365"/>
                  <a:gd name="connsiteY24" fmla="*/ 1155740 h 1207960"/>
                  <a:gd name="connsiteX25" fmla="*/ 302800 w 1208365"/>
                  <a:gd name="connsiteY25" fmla="*/ 1127403 h 1207960"/>
                  <a:gd name="connsiteX26" fmla="*/ 249769 w 1208365"/>
                  <a:gd name="connsiteY26" fmla="*/ 1092994 h 1207960"/>
                  <a:gd name="connsiteX27" fmla="*/ 255032 w 1208365"/>
                  <a:gd name="connsiteY27" fmla="*/ 1085707 h 1207960"/>
                  <a:gd name="connsiteX28" fmla="*/ 307253 w 1208365"/>
                  <a:gd name="connsiteY28" fmla="*/ 1119711 h 1207960"/>
                  <a:gd name="connsiteX29" fmla="*/ 302800 w 1208365"/>
                  <a:gd name="connsiteY29" fmla="*/ 1127403 h 1207960"/>
                  <a:gd name="connsiteX30" fmla="*/ 959406 w 1208365"/>
                  <a:gd name="connsiteY30" fmla="*/ 1092589 h 1207960"/>
                  <a:gd name="connsiteX31" fmla="*/ 954143 w 1208365"/>
                  <a:gd name="connsiteY31" fmla="*/ 1085302 h 1207960"/>
                  <a:gd name="connsiteX32" fmla="*/ 1002316 w 1208365"/>
                  <a:gd name="connsiteY32" fmla="*/ 1046035 h 1207960"/>
                  <a:gd name="connsiteX33" fmla="*/ 1008388 w 1208365"/>
                  <a:gd name="connsiteY33" fmla="*/ 1052917 h 1207960"/>
                  <a:gd name="connsiteX34" fmla="*/ 959406 w 1208365"/>
                  <a:gd name="connsiteY34" fmla="*/ 1092589 h 1207960"/>
                  <a:gd name="connsiteX35" fmla="*/ 200382 w 1208365"/>
                  <a:gd name="connsiteY35" fmla="*/ 1052917 h 1207960"/>
                  <a:gd name="connsiteX36" fmla="*/ 155448 w 1208365"/>
                  <a:gd name="connsiteY36" fmla="*/ 1008388 h 1207960"/>
                  <a:gd name="connsiteX37" fmla="*/ 162330 w 1208365"/>
                  <a:gd name="connsiteY37" fmla="*/ 1002316 h 1207960"/>
                  <a:gd name="connsiteX38" fmla="*/ 206454 w 1208365"/>
                  <a:gd name="connsiteY38" fmla="*/ 1046440 h 1207960"/>
                  <a:gd name="connsiteX39" fmla="*/ 200382 w 1208365"/>
                  <a:gd name="connsiteY39" fmla="*/ 1052917 h 1207960"/>
                  <a:gd name="connsiteX40" fmla="*/ 1053322 w 1208365"/>
                  <a:gd name="connsiteY40" fmla="*/ 1007983 h 1207960"/>
                  <a:gd name="connsiteX41" fmla="*/ 1046441 w 1208365"/>
                  <a:gd name="connsiteY41" fmla="*/ 1001911 h 1207960"/>
                  <a:gd name="connsiteX42" fmla="*/ 1085707 w 1208365"/>
                  <a:gd name="connsiteY42" fmla="*/ 953333 h 1207960"/>
                  <a:gd name="connsiteX43" fmla="*/ 1092994 w 1208365"/>
                  <a:gd name="connsiteY43" fmla="*/ 958596 h 1207960"/>
                  <a:gd name="connsiteX44" fmla="*/ 1053322 w 1208365"/>
                  <a:gd name="connsiteY44" fmla="*/ 1007983 h 1207960"/>
                  <a:gd name="connsiteX45" fmla="*/ 115777 w 1208365"/>
                  <a:gd name="connsiteY45" fmla="*/ 959406 h 1207960"/>
                  <a:gd name="connsiteX46" fmla="*/ 81367 w 1208365"/>
                  <a:gd name="connsiteY46" fmla="*/ 906375 h 1207960"/>
                  <a:gd name="connsiteX47" fmla="*/ 89059 w 1208365"/>
                  <a:gd name="connsiteY47" fmla="*/ 901922 h 1207960"/>
                  <a:gd name="connsiteX48" fmla="*/ 123063 w 1208365"/>
                  <a:gd name="connsiteY48" fmla="*/ 954143 h 1207960"/>
                  <a:gd name="connsiteX49" fmla="*/ 115777 w 1208365"/>
                  <a:gd name="connsiteY49" fmla="*/ 959406 h 1207960"/>
                  <a:gd name="connsiteX50" fmla="*/ 1127808 w 1208365"/>
                  <a:gd name="connsiteY50" fmla="*/ 905566 h 1207960"/>
                  <a:gd name="connsiteX51" fmla="*/ 1120116 w 1208365"/>
                  <a:gd name="connsiteY51" fmla="*/ 901113 h 1207960"/>
                  <a:gd name="connsiteX52" fmla="*/ 1148453 w 1208365"/>
                  <a:gd name="connsiteY52" fmla="*/ 845653 h 1207960"/>
                  <a:gd name="connsiteX53" fmla="*/ 1156954 w 1208365"/>
                  <a:gd name="connsiteY53" fmla="*/ 849297 h 1207960"/>
                  <a:gd name="connsiteX54" fmla="*/ 1127808 w 1208365"/>
                  <a:gd name="connsiteY54" fmla="*/ 905566 h 1207960"/>
                  <a:gd name="connsiteX55" fmla="*/ 52626 w 1208365"/>
                  <a:gd name="connsiteY55" fmla="*/ 850106 h 1207960"/>
                  <a:gd name="connsiteX56" fmla="*/ 29956 w 1208365"/>
                  <a:gd name="connsiteY56" fmla="*/ 791004 h 1207960"/>
                  <a:gd name="connsiteX57" fmla="*/ 38457 w 1208365"/>
                  <a:gd name="connsiteY57" fmla="*/ 788170 h 1207960"/>
                  <a:gd name="connsiteX58" fmla="*/ 60722 w 1208365"/>
                  <a:gd name="connsiteY58" fmla="*/ 846463 h 1207960"/>
                  <a:gd name="connsiteX59" fmla="*/ 52626 w 1208365"/>
                  <a:gd name="connsiteY59" fmla="*/ 850106 h 1207960"/>
                  <a:gd name="connsiteX60" fmla="*/ 1179219 w 1208365"/>
                  <a:gd name="connsiteY60" fmla="*/ 790194 h 1207960"/>
                  <a:gd name="connsiteX61" fmla="*/ 1170718 w 1208365"/>
                  <a:gd name="connsiteY61" fmla="*/ 787360 h 1207960"/>
                  <a:gd name="connsiteX62" fmla="*/ 1186910 w 1208365"/>
                  <a:gd name="connsiteY62" fmla="*/ 727043 h 1207960"/>
                  <a:gd name="connsiteX63" fmla="*/ 1195816 w 1208365"/>
                  <a:gd name="connsiteY63" fmla="*/ 729067 h 1207960"/>
                  <a:gd name="connsiteX64" fmla="*/ 1179219 w 1208365"/>
                  <a:gd name="connsiteY64" fmla="*/ 790194 h 1207960"/>
                  <a:gd name="connsiteX65" fmla="*/ 13359 w 1208365"/>
                  <a:gd name="connsiteY65" fmla="*/ 730282 h 1207960"/>
                  <a:gd name="connsiteX66" fmla="*/ 3643 w 1208365"/>
                  <a:gd name="connsiteY66" fmla="*/ 667941 h 1207960"/>
                  <a:gd name="connsiteX67" fmla="*/ 12549 w 1208365"/>
                  <a:gd name="connsiteY67" fmla="*/ 667131 h 1207960"/>
                  <a:gd name="connsiteX68" fmla="*/ 22265 w 1208365"/>
                  <a:gd name="connsiteY68" fmla="*/ 728663 h 1207960"/>
                  <a:gd name="connsiteX69" fmla="*/ 13359 w 1208365"/>
                  <a:gd name="connsiteY69" fmla="*/ 730282 h 1207960"/>
                  <a:gd name="connsiteX70" fmla="*/ 1205127 w 1208365"/>
                  <a:gd name="connsiteY70" fmla="*/ 666726 h 1207960"/>
                  <a:gd name="connsiteX71" fmla="*/ 1196221 w 1208365"/>
                  <a:gd name="connsiteY71" fmla="*/ 665917 h 1207960"/>
                  <a:gd name="connsiteX72" fmla="*/ 1199459 w 1208365"/>
                  <a:gd name="connsiteY72" fmla="*/ 603575 h 1207960"/>
                  <a:gd name="connsiteX73" fmla="*/ 1199459 w 1208365"/>
                  <a:gd name="connsiteY73" fmla="*/ 601956 h 1207960"/>
                  <a:gd name="connsiteX74" fmla="*/ 1208366 w 1208365"/>
                  <a:gd name="connsiteY74" fmla="*/ 601956 h 1207960"/>
                  <a:gd name="connsiteX75" fmla="*/ 1208366 w 1208365"/>
                  <a:gd name="connsiteY75" fmla="*/ 603575 h 1207960"/>
                  <a:gd name="connsiteX76" fmla="*/ 1205127 w 1208365"/>
                  <a:gd name="connsiteY76" fmla="*/ 666726 h 1207960"/>
                  <a:gd name="connsiteX77" fmla="*/ 0 w 1208365"/>
                  <a:gd name="connsiteY77" fmla="*/ 604385 h 1207960"/>
                  <a:gd name="connsiteX78" fmla="*/ 0 w 1208365"/>
                  <a:gd name="connsiteY78" fmla="*/ 603575 h 1207960"/>
                  <a:gd name="connsiteX79" fmla="*/ 3238 w 1208365"/>
                  <a:gd name="connsiteY79" fmla="*/ 541234 h 1207960"/>
                  <a:gd name="connsiteX80" fmla="*/ 12144 w 1208365"/>
                  <a:gd name="connsiteY80" fmla="*/ 542044 h 1207960"/>
                  <a:gd name="connsiteX81" fmla="*/ 8906 w 1208365"/>
                  <a:gd name="connsiteY81" fmla="*/ 603171 h 1207960"/>
                  <a:gd name="connsiteX82" fmla="*/ 0 w 1208365"/>
                  <a:gd name="connsiteY82" fmla="*/ 604385 h 1207960"/>
                  <a:gd name="connsiteX83" fmla="*/ 1195816 w 1208365"/>
                  <a:gd name="connsiteY83" fmla="*/ 539615 h 1207960"/>
                  <a:gd name="connsiteX84" fmla="*/ 1186101 w 1208365"/>
                  <a:gd name="connsiteY84" fmla="*/ 478083 h 1207960"/>
                  <a:gd name="connsiteX85" fmla="*/ 1195007 w 1208365"/>
                  <a:gd name="connsiteY85" fmla="*/ 476059 h 1207960"/>
                  <a:gd name="connsiteX86" fmla="*/ 1205127 w 1208365"/>
                  <a:gd name="connsiteY86" fmla="*/ 538401 h 1207960"/>
                  <a:gd name="connsiteX87" fmla="*/ 1195816 w 1208365"/>
                  <a:gd name="connsiteY87" fmla="*/ 539615 h 1207960"/>
                  <a:gd name="connsiteX88" fmla="*/ 21860 w 1208365"/>
                  <a:gd name="connsiteY88" fmla="*/ 480917 h 1207960"/>
                  <a:gd name="connsiteX89" fmla="*/ 12954 w 1208365"/>
                  <a:gd name="connsiteY89" fmla="*/ 478893 h 1207960"/>
                  <a:gd name="connsiteX90" fmla="*/ 29147 w 1208365"/>
                  <a:gd name="connsiteY90" fmla="*/ 417766 h 1207960"/>
                  <a:gd name="connsiteX91" fmla="*/ 37648 w 1208365"/>
                  <a:gd name="connsiteY91" fmla="*/ 420600 h 1207960"/>
                  <a:gd name="connsiteX92" fmla="*/ 21860 w 1208365"/>
                  <a:gd name="connsiteY92" fmla="*/ 480917 h 1207960"/>
                  <a:gd name="connsiteX93" fmla="*/ 1169908 w 1208365"/>
                  <a:gd name="connsiteY93" fmla="*/ 418171 h 1207960"/>
                  <a:gd name="connsiteX94" fmla="*/ 1147239 w 1208365"/>
                  <a:gd name="connsiteY94" fmla="*/ 360283 h 1207960"/>
                  <a:gd name="connsiteX95" fmla="*/ 1155740 w 1208365"/>
                  <a:gd name="connsiteY95" fmla="*/ 356640 h 1207960"/>
                  <a:gd name="connsiteX96" fmla="*/ 1178409 w 1208365"/>
                  <a:gd name="connsiteY96" fmla="*/ 415742 h 1207960"/>
                  <a:gd name="connsiteX97" fmla="*/ 1169908 w 1208365"/>
                  <a:gd name="connsiteY97" fmla="*/ 418171 h 1207960"/>
                  <a:gd name="connsiteX98" fmla="*/ 59912 w 1208365"/>
                  <a:gd name="connsiteY98" fmla="*/ 362307 h 1207960"/>
                  <a:gd name="connsiteX99" fmla="*/ 51411 w 1208365"/>
                  <a:gd name="connsiteY99" fmla="*/ 358664 h 1207960"/>
                  <a:gd name="connsiteX100" fmla="*/ 80153 w 1208365"/>
                  <a:gd name="connsiteY100" fmla="*/ 302395 h 1207960"/>
                  <a:gd name="connsiteX101" fmla="*/ 87844 w 1208365"/>
                  <a:gd name="connsiteY101" fmla="*/ 306848 h 1207960"/>
                  <a:gd name="connsiteX102" fmla="*/ 59912 w 1208365"/>
                  <a:gd name="connsiteY102" fmla="*/ 362307 h 1207960"/>
                  <a:gd name="connsiteX103" fmla="*/ 1118902 w 1208365"/>
                  <a:gd name="connsiteY103" fmla="*/ 304824 h 1207960"/>
                  <a:gd name="connsiteX104" fmla="*/ 1084898 w 1208365"/>
                  <a:gd name="connsiteY104" fmla="*/ 252603 h 1207960"/>
                  <a:gd name="connsiteX105" fmla="*/ 1092184 w 1208365"/>
                  <a:gd name="connsiteY105" fmla="*/ 247340 h 1207960"/>
                  <a:gd name="connsiteX106" fmla="*/ 1126998 w 1208365"/>
                  <a:gd name="connsiteY106" fmla="*/ 300371 h 1207960"/>
                  <a:gd name="connsiteX107" fmla="*/ 1118902 w 1208365"/>
                  <a:gd name="connsiteY107" fmla="*/ 304824 h 1207960"/>
                  <a:gd name="connsiteX108" fmla="*/ 122253 w 1208365"/>
                  <a:gd name="connsiteY108" fmla="*/ 254627 h 1207960"/>
                  <a:gd name="connsiteX109" fmla="*/ 114967 w 1208365"/>
                  <a:gd name="connsiteY109" fmla="*/ 249364 h 1207960"/>
                  <a:gd name="connsiteX110" fmla="*/ 154638 w 1208365"/>
                  <a:gd name="connsiteY110" fmla="*/ 200382 h 1207960"/>
                  <a:gd name="connsiteX111" fmla="*/ 161520 w 1208365"/>
                  <a:gd name="connsiteY111" fmla="*/ 206454 h 1207960"/>
                  <a:gd name="connsiteX112" fmla="*/ 122253 w 1208365"/>
                  <a:gd name="connsiteY112" fmla="*/ 254627 h 1207960"/>
                  <a:gd name="connsiteX113" fmla="*/ 1045631 w 1208365"/>
                  <a:gd name="connsiteY113" fmla="*/ 204430 h 1207960"/>
                  <a:gd name="connsiteX114" fmla="*/ 1001506 w 1208365"/>
                  <a:gd name="connsiteY114" fmla="*/ 160306 h 1207960"/>
                  <a:gd name="connsiteX115" fmla="*/ 1007578 w 1208365"/>
                  <a:gd name="connsiteY115" fmla="*/ 153424 h 1207960"/>
                  <a:gd name="connsiteX116" fmla="*/ 1052513 w 1208365"/>
                  <a:gd name="connsiteY116" fmla="*/ 197953 h 1207960"/>
                  <a:gd name="connsiteX117" fmla="*/ 1045631 w 1208365"/>
                  <a:gd name="connsiteY117" fmla="*/ 204430 h 1207960"/>
                  <a:gd name="connsiteX118" fmla="*/ 205240 w 1208365"/>
                  <a:gd name="connsiteY118" fmla="*/ 162330 h 1207960"/>
                  <a:gd name="connsiteX119" fmla="*/ 199168 w 1208365"/>
                  <a:gd name="connsiteY119" fmla="*/ 155448 h 1207960"/>
                  <a:gd name="connsiteX120" fmla="*/ 248150 w 1208365"/>
                  <a:gd name="connsiteY120" fmla="*/ 115372 h 1207960"/>
                  <a:gd name="connsiteX121" fmla="*/ 253413 w 1208365"/>
                  <a:gd name="connsiteY121" fmla="*/ 122658 h 1207960"/>
                  <a:gd name="connsiteX122" fmla="*/ 205240 w 1208365"/>
                  <a:gd name="connsiteY122" fmla="*/ 162330 h 1207960"/>
                  <a:gd name="connsiteX123" fmla="*/ 952929 w 1208365"/>
                  <a:gd name="connsiteY123" fmla="*/ 121444 h 1207960"/>
                  <a:gd name="connsiteX124" fmla="*/ 900708 w 1208365"/>
                  <a:gd name="connsiteY124" fmla="*/ 87439 h 1207960"/>
                  <a:gd name="connsiteX125" fmla="*/ 905161 w 1208365"/>
                  <a:gd name="connsiteY125" fmla="*/ 79748 h 1207960"/>
                  <a:gd name="connsiteX126" fmla="*/ 958191 w 1208365"/>
                  <a:gd name="connsiteY126" fmla="*/ 114157 h 1207960"/>
                  <a:gd name="connsiteX127" fmla="*/ 952929 w 1208365"/>
                  <a:gd name="connsiteY127" fmla="*/ 121444 h 1207960"/>
                  <a:gd name="connsiteX128" fmla="*/ 305633 w 1208365"/>
                  <a:gd name="connsiteY128" fmla="*/ 88654 h 1207960"/>
                  <a:gd name="connsiteX129" fmla="*/ 301181 w 1208365"/>
                  <a:gd name="connsiteY129" fmla="*/ 80963 h 1207960"/>
                  <a:gd name="connsiteX130" fmla="*/ 357449 w 1208365"/>
                  <a:gd name="connsiteY130" fmla="*/ 52221 h 1207960"/>
                  <a:gd name="connsiteX131" fmla="*/ 361093 w 1208365"/>
                  <a:gd name="connsiteY131" fmla="*/ 60722 h 1207960"/>
                  <a:gd name="connsiteX132" fmla="*/ 305633 w 1208365"/>
                  <a:gd name="connsiteY132" fmla="*/ 88654 h 1207960"/>
                  <a:gd name="connsiteX133" fmla="*/ 845248 w 1208365"/>
                  <a:gd name="connsiteY133" fmla="*/ 59507 h 1207960"/>
                  <a:gd name="connsiteX134" fmla="*/ 786956 w 1208365"/>
                  <a:gd name="connsiteY134" fmla="*/ 37243 h 1207960"/>
                  <a:gd name="connsiteX135" fmla="*/ 789789 w 1208365"/>
                  <a:gd name="connsiteY135" fmla="*/ 28742 h 1207960"/>
                  <a:gd name="connsiteX136" fmla="*/ 848892 w 1208365"/>
                  <a:gd name="connsiteY136" fmla="*/ 51411 h 1207960"/>
                  <a:gd name="connsiteX137" fmla="*/ 845248 w 1208365"/>
                  <a:gd name="connsiteY137" fmla="*/ 59507 h 1207960"/>
                  <a:gd name="connsiteX138" fmla="*/ 419386 w 1208365"/>
                  <a:gd name="connsiteY138" fmla="*/ 38052 h 1207960"/>
                  <a:gd name="connsiteX139" fmla="*/ 416552 w 1208365"/>
                  <a:gd name="connsiteY139" fmla="*/ 29551 h 1207960"/>
                  <a:gd name="connsiteX140" fmla="*/ 477679 w 1208365"/>
                  <a:gd name="connsiteY140" fmla="*/ 12954 h 1207960"/>
                  <a:gd name="connsiteX141" fmla="*/ 479703 w 1208365"/>
                  <a:gd name="connsiteY141" fmla="*/ 21860 h 1207960"/>
                  <a:gd name="connsiteX142" fmla="*/ 419386 w 1208365"/>
                  <a:gd name="connsiteY142" fmla="*/ 38052 h 1207960"/>
                  <a:gd name="connsiteX143" fmla="*/ 726638 w 1208365"/>
                  <a:gd name="connsiteY143" fmla="*/ 21050 h 1207960"/>
                  <a:gd name="connsiteX144" fmla="*/ 665107 w 1208365"/>
                  <a:gd name="connsiteY144" fmla="*/ 11335 h 1207960"/>
                  <a:gd name="connsiteX145" fmla="*/ 665917 w 1208365"/>
                  <a:gd name="connsiteY145" fmla="*/ 2429 h 1207960"/>
                  <a:gd name="connsiteX146" fmla="*/ 728258 w 1208365"/>
                  <a:gd name="connsiteY146" fmla="*/ 12144 h 1207960"/>
                  <a:gd name="connsiteX147" fmla="*/ 726638 w 1208365"/>
                  <a:gd name="connsiteY147" fmla="*/ 21050 h 1207960"/>
                  <a:gd name="connsiteX148" fmla="*/ 540830 w 1208365"/>
                  <a:gd name="connsiteY148" fmla="*/ 12144 h 1207960"/>
                  <a:gd name="connsiteX149" fmla="*/ 540020 w 1208365"/>
                  <a:gd name="connsiteY149" fmla="*/ 3238 h 1207960"/>
                  <a:gd name="connsiteX150" fmla="*/ 603171 w 1208365"/>
                  <a:gd name="connsiteY150" fmla="*/ 0 h 1207960"/>
                  <a:gd name="connsiteX151" fmla="*/ 603171 w 1208365"/>
                  <a:gd name="connsiteY151" fmla="*/ 8906 h 1207960"/>
                  <a:gd name="connsiteX152" fmla="*/ 540830 w 1208365"/>
                  <a:gd name="connsiteY152" fmla="*/ 12144 h 1207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</a:cxnLst>
                <a:rect l="l" t="t" r="r" b="b"/>
                <a:pathLst>
                  <a:path w="1208365" h="1207960">
                    <a:moveTo>
                      <a:pt x="604790" y="1207960"/>
                    </a:moveTo>
                    <a:lnTo>
                      <a:pt x="604790" y="1199055"/>
                    </a:lnTo>
                    <a:cubicBezTo>
                      <a:pt x="625435" y="1199055"/>
                      <a:pt x="646486" y="1197840"/>
                      <a:pt x="667131" y="1195816"/>
                    </a:cubicBezTo>
                    <a:lnTo>
                      <a:pt x="667941" y="1204722"/>
                    </a:lnTo>
                    <a:cubicBezTo>
                      <a:pt x="646890" y="1206746"/>
                      <a:pt x="625840" y="1207960"/>
                      <a:pt x="604790" y="1207960"/>
                    </a:cubicBezTo>
                    <a:close/>
                    <a:moveTo>
                      <a:pt x="541639" y="1204722"/>
                    </a:moveTo>
                    <a:cubicBezTo>
                      <a:pt x="520589" y="1202698"/>
                      <a:pt x="499539" y="1199459"/>
                      <a:pt x="479298" y="1195007"/>
                    </a:cubicBezTo>
                    <a:lnTo>
                      <a:pt x="481322" y="1186101"/>
                    </a:lnTo>
                    <a:cubicBezTo>
                      <a:pt x="501563" y="1190554"/>
                      <a:pt x="522208" y="1193792"/>
                      <a:pt x="542854" y="1195816"/>
                    </a:cubicBezTo>
                    <a:lnTo>
                      <a:pt x="541639" y="1204722"/>
                    </a:lnTo>
                    <a:close/>
                    <a:moveTo>
                      <a:pt x="730282" y="1194602"/>
                    </a:moveTo>
                    <a:lnTo>
                      <a:pt x="728258" y="1185696"/>
                    </a:lnTo>
                    <a:cubicBezTo>
                      <a:pt x="748498" y="1181243"/>
                      <a:pt x="768739" y="1175980"/>
                      <a:pt x="788575" y="1169503"/>
                    </a:cubicBezTo>
                    <a:lnTo>
                      <a:pt x="791408" y="1178004"/>
                    </a:lnTo>
                    <a:cubicBezTo>
                      <a:pt x="771573" y="1184886"/>
                      <a:pt x="750927" y="1190554"/>
                      <a:pt x="730282" y="1194602"/>
                    </a:cubicBezTo>
                    <a:close/>
                    <a:moveTo>
                      <a:pt x="418171" y="1178814"/>
                    </a:moveTo>
                    <a:cubicBezTo>
                      <a:pt x="398336" y="1172337"/>
                      <a:pt x="378500" y="1164646"/>
                      <a:pt x="359069" y="1156144"/>
                    </a:cubicBezTo>
                    <a:lnTo>
                      <a:pt x="362712" y="1147644"/>
                    </a:lnTo>
                    <a:cubicBezTo>
                      <a:pt x="381738" y="1156144"/>
                      <a:pt x="401169" y="1163431"/>
                      <a:pt x="421005" y="1169908"/>
                    </a:cubicBezTo>
                    <a:lnTo>
                      <a:pt x="418171" y="1178814"/>
                    </a:lnTo>
                    <a:close/>
                    <a:moveTo>
                      <a:pt x="850511" y="1155740"/>
                    </a:moveTo>
                    <a:lnTo>
                      <a:pt x="846868" y="1147239"/>
                    </a:lnTo>
                    <a:cubicBezTo>
                      <a:pt x="865894" y="1138738"/>
                      <a:pt x="884515" y="1129427"/>
                      <a:pt x="902327" y="1118902"/>
                    </a:cubicBezTo>
                    <a:lnTo>
                      <a:pt x="906780" y="1126593"/>
                    </a:lnTo>
                    <a:cubicBezTo>
                      <a:pt x="888563" y="1137523"/>
                      <a:pt x="869537" y="1147239"/>
                      <a:pt x="850511" y="1155740"/>
                    </a:cubicBezTo>
                    <a:close/>
                    <a:moveTo>
                      <a:pt x="302800" y="1127403"/>
                    </a:moveTo>
                    <a:cubicBezTo>
                      <a:pt x="284583" y="1116878"/>
                      <a:pt x="266772" y="1105138"/>
                      <a:pt x="249769" y="1092994"/>
                    </a:cubicBezTo>
                    <a:lnTo>
                      <a:pt x="255032" y="1085707"/>
                    </a:lnTo>
                    <a:cubicBezTo>
                      <a:pt x="271629" y="1097852"/>
                      <a:pt x="289441" y="1109186"/>
                      <a:pt x="307253" y="1119711"/>
                    </a:cubicBezTo>
                    <a:lnTo>
                      <a:pt x="302800" y="1127403"/>
                    </a:lnTo>
                    <a:close/>
                    <a:moveTo>
                      <a:pt x="959406" y="1092589"/>
                    </a:moveTo>
                    <a:lnTo>
                      <a:pt x="954143" y="1085302"/>
                    </a:lnTo>
                    <a:cubicBezTo>
                      <a:pt x="970740" y="1073158"/>
                      <a:pt x="987338" y="1059799"/>
                      <a:pt x="1002316" y="1046035"/>
                    </a:cubicBezTo>
                    <a:lnTo>
                      <a:pt x="1008388" y="1052917"/>
                    </a:lnTo>
                    <a:cubicBezTo>
                      <a:pt x="993005" y="1066681"/>
                      <a:pt x="976408" y="1080040"/>
                      <a:pt x="959406" y="1092589"/>
                    </a:cubicBezTo>
                    <a:close/>
                    <a:moveTo>
                      <a:pt x="200382" y="1052917"/>
                    </a:moveTo>
                    <a:cubicBezTo>
                      <a:pt x="184595" y="1038749"/>
                      <a:pt x="169617" y="1023771"/>
                      <a:pt x="155448" y="1008388"/>
                    </a:cubicBezTo>
                    <a:lnTo>
                      <a:pt x="162330" y="1002316"/>
                    </a:lnTo>
                    <a:cubicBezTo>
                      <a:pt x="176093" y="1017699"/>
                      <a:pt x="191072" y="1032677"/>
                      <a:pt x="206454" y="1046440"/>
                    </a:cubicBezTo>
                    <a:lnTo>
                      <a:pt x="200382" y="1052917"/>
                    </a:lnTo>
                    <a:close/>
                    <a:moveTo>
                      <a:pt x="1053322" y="1007983"/>
                    </a:moveTo>
                    <a:lnTo>
                      <a:pt x="1046441" y="1001911"/>
                    </a:lnTo>
                    <a:cubicBezTo>
                      <a:pt x="1060204" y="986528"/>
                      <a:pt x="1073563" y="970336"/>
                      <a:pt x="1085707" y="953333"/>
                    </a:cubicBezTo>
                    <a:lnTo>
                      <a:pt x="1092994" y="958596"/>
                    </a:lnTo>
                    <a:cubicBezTo>
                      <a:pt x="1080850" y="975598"/>
                      <a:pt x="1067491" y="992195"/>
                      <a:pt x="1053322" y="1007983"/>
                    </a:cubicBezTo>
                    <a:close/>
                    <a:moveTo>
                      <a:pt x="115777" y="959406"/>
                    </a:moveTo>
                    <a:cubicBezTo>
                      <a:pt x="103227" y="942403"/>
                      <a:pt x="91892" y="924592"/>
                      <a:pt x="81367" y="906375"/>
                    </a:cubicBezTo>
                    <a:lnTo>
                      <a:pt x="89059" y="901922"/>
                    </a:lnTo>
                    <a:cubicBezTo>
                      <a:pt x="99584" y="919734"/>
                      <a:pt x="110919" y="937141"/>
                      <a:pt x="123063" y="954143"/>
                    </a:cubicBezTo>
                    <a:lnTo>
                      <a:pt x="115777" y="959406"/>
                    </a:lnTo>
                    <a:close/>
                    <a:moveTo>
                      <a:pt x="1127808" y="905566"/>
                    </a:moveTo>
                    <a:lnTo>
                      <a:pt x="1120116" y="901113"/>
                    </a:lnTo>
                    <a:cubicBezTo>
                      <a:pt x="1130641" y="883301"/>
                      <a:pt x="1139952" y="864679"/>
                      <a:pt x="1148453" y="845653"/>
                    </a:cubicBezTo>
                    <a:lnTo>
                      <a:pt x="1156954" y="849297"/>
                    </a:lnTo>
                    <a:cubicBezTo>
                      <a:pt x="1147644" y="868728"/>
                      <a:pt x="1138333" y="887349"/>
                      <a:pt x="1127808" y="905566"/>
                    </a:cubicBezTo>
                    <a:close/>
                    <a:moveTo>
                      <a:pt x="52626" y="850106"/>
                    </a:moveTo>
                    <a:cubicBezTo>
                      <a:pt x="44125" y="831080"/>
                      <a:pt x="36433" y="811244"/>
                      <a:pt x="29956" y="791004"/>
                    </a:cubicBezTo>
                    <a:lnTo>
                      <a:pt x="38457" y="788170"/>
                    </a:lnTo>
                    <a:cubicBezTo>
                      <a:pt x="44934" y="808006"/>
                      <a:pt x="52221" y="827437"/>
                      <a:pt x="60722" y="846463"/>
                    </a:cubicBezTo>
                    <a:lnTo>
                      <a:pt x="52626" y="850106"/>
                    </a:lnTo>
                    <a:close/>
                    <a:moveTo>
                      <a:pt x="1179219" y="790194"/>
                    </a:moveTo>
                    <a:lnTo>
                      <a:pt x="1170718" y="787360"/>
                    </a:lnTo>
                    <a:cubicBezTo>
                      <a:pt x="1177195" y="767524"/>
                      <a:pt x="1182458" y="747284"/>
                      <a:pt x="1186910" y="727043"/>
                    </a:cubicBezTo>
                    <a:lnTo>
                      <a:pt x="1195816" y="729067"/>
                    </a:lnTo>
                    <a:cubicBezTo>
                      <a:pt x="1190958" y="749713"/>
                      <a:pt x="1185696" y="770358"/>
                      <a:pt x="1179219" y="790194"/>
                    </a:cubicBezTo>
                    <a:close/>
                    <a:moveTo>
                      <a:pt x="13359" y="730282"/>
                    </a:moveTo>
                    <a:cubicBezTo>
                      <a:pt x="8906" y="709636"/>
                      <a:pt x="5667" y="688586"/>
                      <a:pt x="3643" y="667941"/>
                    </a:cubicBezTo>
                    <a:lnTo>
                      <a:pt x="12549" y="667131"/>
                    </a:lnTo>
                    <a:cubicBezTo>
                      <a:pt x="14573" y="687776"/>
                      <a:pt x="17812" y="708422"/>
                      <a:pt x="22265" y="728663"/>
                    </a:cubicBezTo>
                    <a:lnTo>
                      <a:pt x="13359" y="730282"/>
                    </a:lnTo>
                    <a:close/>
                    <a:moveTo>
                      <a:pt x="1205127" y="666726"/>
                    </a:moveTo>
                    <a:lnTo>
                      <a:pt x="1196221" y="665917"/>
                    </a:lnTo>
                    <a:cubicBezTo>
                      <a:pt x="1198245" y="645271"/>
                      <a:pt x="1199459" y="624626"/>
                      <a:pt x="1199459" y="603575"/>
                    </a:cubicBezTo>
                    <a:lnTo>
                      <a:pt x="1199459" y="601956"/>
                    </a:lnTo>
                    <a:lnTo>
                      <a:pt x="1208366" y="601956"/>
                    </a:lnTo>
                    <a:lnTo>
                      <a:pt x="1208366" y="603575"/>
                    </a:lnTo>
                    <a:cubicBezTo>
                      <a:pt x="1208366" y="624626"/>
                      <a:pt x="1207151" y="646081"/>
                      <a:pt x="1205127" y="666726"/>
                    </a:cubicBezTo>
                    <a:close/>
                    <a:moveTo>
                      <a:pt x="0" y="604385"/>
                    </a:moveTo>
                    <a:lnTo>
                      <a:pt x="0" y="603575"/>
                    </a:lnTo>
                    <a:cubicBezTo>
                      <a:pt x="0" y="582930"/>
                      <a:pt x="1214" y="561880"/>
                      <a:pt x="3238" y="541234"/>
                    </a:cubicBezTo>
                    <a:lnTo>
                      <a:pt x="12144" y="542044"/>
                    </a:lnTo>
                    <a:cubicBezTo>
                      <a:pt x="10120" y="562285"/>
                      <a:pt x="8906" y="582930"/>
                      <a:pt x="8906" y="603171"/>
                    </a:cubicBezTo>
                    <a:lnTo>
                      <a:pt x="0" y="604385"/>
                    </a:lnTo>
                    <a:close/>
                    <a:moveTo>
                      <a:pt x="1195816" y="539615"/>
                    </a:moveTo>
                    <a:cubicBezTo>
                      <a:pt x="1193792" y="518970"/>
                      <a:pt x="1190149" y="498324"/>
                      <a:pt x="1186101" y="478083"/>
                    </a:cubicBezTo>
                    <a:lnTo>
                      <a:pt x="1195007" y="476059"/>
                    </a:lnTo>
                    <a:cubicBezTo>
                      <a:pt x="1199459" y="496705"/>
                      <a:pt x="1202698" y="517755"/>
                      <a:pt x="1205127" y="538401"/>
                    </a:cubicBezTo>
                    <a:lnTo>
                      <a:pt x="1195816" y="539615"/>
                    </a:lnTo>
                    <a:close/>
                    <a:moveTo>
                      <a:pt x="21860" y="480917"/>
                    </a:moveTo>
                    <a:lnTo>
                      <a:pt x="12954" y="478893"/>
                    </a:lnTo>
                    <a:cubicBezTo>
                      <a:pt x="17407" y="458248"/>
                      <a:pt x="22670" y="437602"/>
                      <a:pt x="29147" y="417766"/>
                    </a:cubicBezTo>
                    <a:lnTo>
                      <a:pt x="37648" y="420600"/>
                    </a:lnTo>
                    <a:cubicBezTo>
                      <a:pt x="31575" y="440436"/>
                      <a:pt x="26313" y="460677"/>
                      <a:pt x="21860" y="480917"/>
                    </a:cubicBezTo>
                    <a:close/>
                    <a:moveTo>
                      <a:pt x="1169908" y="418171"/>
                    </a:moveTo>
                    <a:cubicBezTo>
                      <a:pt x="1163431" y="398335"/>
                      <a:pt x="1155740" y="378904"/>
                      <a:pt x="1147239" y="360283"/>
                    </a:cubicBezTo>
                    <a:lnTo>
                      <a:pt x="1155740" y="356640"/>
                    </a:lnTo>
                    <a:cubicBezTo>
                      <a:pt x="1164241" y="375666"/>
                      <a:pt x="1171932" y="395502"/>
                      <a:pt x="1178409" y="415742"/>
                    </a:cubicBezTo>
                    <a:lnTo>
                      <a:pt x="1169908" y="418171"/>
                    </a:lnTo>
                    <a:close/>
                    <a:moveTo>
                      <a:pt x="59912" y="362307"/>
                    </a:moveTo>
                    <a:lnTo>
                      <a:pt x="51411" y="358664"/>
                    </a:lnTo>
                    <a:cubicBezTo>
                      <a:pt x="59912" y="339638"/>
                      <a:pt x="69628" y="320611"/>
                      <a:pt x="80153" y="302395"/>
                    </a:cubicBezTo>
                    <a:lnTo>
                      <a:pt x="87844" y="306848"/>
                    </a:lnTo>
                    <a:cubicBezTo>
                      <a:pt x="78129" y="325064"/>
                      <a:pt x="68413" y="343686"/>
                      <a:pt x="59912" y="362307"/>
                    </a:cubicBezTo>
                    <a:close/>
                    <a:moveTo>
                      <a:pt x="1118902" y="304824"/>
                    </a:moveTo>
                    <a:cubicBezTo>
                      <a:pt x="1108377" y="287012"/>
                      <a:pt x="1097042" y="269605"/>
                      <a:pt x="1084898" y="252603"/>
                    </a:cubicBezTo>
                    <a:lnTo>
                      <a:pt x="1092184" y="247340"/>
                    </a:lnTo>
                    <a:cubicBezTo>
                      <a:pt x="1104733" y="264343"/>
                      <a:pt x="1116068" y="282154"/>
                      <a:pt x="1126998" y="300371"/>
                    </a:cubicBezTo>
                    <a:lnTo>
                      <a:pt x="1118902" y="304824"/>
                    </a:lnTo>
                    <a:close/>
                    <a:moveTo>
                      <a:pt x="122253" y="254627"/>
                    </a:moveTo>
                    <a:lnTo>
                      <a:pt x="114967" y="249364"/>
                    </a:lnTo>
                    <a:cubicBezTo>
                      <a:pt x="127111" y="232362"/>
                      <a:pt x="140470" y="215765"/>
                      <a:pt x="154638" y="200382"/>
                    </a:cubicBezTo>
                    <a:lnTo>
                      <a:pt x="161520" y="206454"/>
                    </a:lnTo>
                    <a:cubicBezTo>
                      <a:pt x="147352" y="221837"/>
                      <a:pt x="134398" y="238030"/>
                      <a:pt x="122253" y="254627"/>
                    </a:cubicBezTo>
                    <a:close/>
                    <a:moveTo>
                      <a:pt x="1045631" y="204430"/>
                    </a:moveTo>
                    <a:cubicBezTo>
                      <a:pt x="1031867" y="189047"/>
                      <a:pt x="1016889" y="174474"/>
                      <a:pt x="1001506" y="160306"/>
                    </a:cubicBezTo>
                    <a:lnTo>
                      <a:pt x="1007578" y="153424"/>
                    </a:lnTo>
                    <a:cubicBezTo>
                      <a:pt x="1023366" y="167592"/>
                      <a:pt x="1038344" y="182570"/>
                      <a:pt x="1052513" y="197953"/>
                    </a:cubicBezTo>
                    <a:lnTo>
                      <a:pt x="1045631" y="204430"/>
                    </a:lnTo>
                    <a:close/>
                    <a:moveTo>
                      <a:pt x="205240" y="162330"/>
                    </a:moveTo>
                    <a:lnTo>
                      <a:pt x="199168" y="155448"/>
                    </a:lnTo>
                    <a:cubicBezTo>
                      <a:pt x="214956" y="141280"/>
                      <a:pt x="231148" y="127921"/>
                      <a:pt x="248150" y="115372"/>
                    </a:cubicBezTo>
                    <a:lnTo>
                      <a:pt x="253413" y="122658"/>
                    </a:lnTo>
                    <a:cubicBezTo>
                      <a:pt x="236815" y="135207"/>
                      <a:pt x="220623" y="148161"/>
                      <a:pt x="205240" y="162330"/>
                    </a:cubicBezTo>
                    <a:close/>
                    <a:moveTo>
                      <a:pt x="952929" y="121444"/>
                    </a:moveTo>
                    <a:cubicBezTo>
                      <a:pt x="936331" y="109299"/>
                      <a:pt x="918520" y="97965"/>
                      <a:pt x="900708" y="87439"/>
                    </a:cubicBezTo>
                    <a:lnTo>
                      <a:pt x="905161" y="79748"/>
                    </a:lnTo>
                    <a:cubicBezTo>
                      <a:pt x="923377" y="90273"/>
                      <a:pt x="941189" y="101608"/>
                      <a:pt x="958191" y="114157"/>
                    </a:cubicBezTo>
                    <a:lnTo>
                      <a:pt x="952929" y="121444"/>
                    </a:lnTo>
                    <a:close/>
                    <a:moveTo>
                      <a:pt x="305633" y="88654"/>
                    </a:moveTo>
                    <a:lnTo>
                      <a:pt x="301181" y="80963"/>
                    </a:lnTo>
                    <a:cubicBezTo>
                      <a:pt x="319397" y="70437"/>
                      <a:pt x="338423" y="60722"/>
                      <a:pt x="357449" y="52221"/>
                    </a:cubicBezTo>
                    <a:lnTo>
                      <a:pt x="361093" y="60722"/>
                    </a:lnTo>
                    <a:cubicBezTo>
                      <a:pt x="342067" y="68818"/>
                      <a:pt x="323445" y="78534"/>
                      <a:pt x="305633" y="88654"/>
                    </a:cubicBezTo>
                    <a:close/>
                    <a:moveTo>
                      <a:pt x="845248" y="59507"/>
                    </a:moveTo>
                    <a:cubicBezTo>
                      <a:pt x="826222" y="51006"/>
                      <a:pt x="806791" y="43720"/>
                      <a:pt x="786956" y="37243"/>
                    </a:cubicBezTo>
                    <a:lnTo>
                      <a:pt x="789789" y="28742"/>
                    </a:lnTo>
                    <a:cubicBezTo>
                      <a:pt x="809625" y="35219"/>
                      <a:pt x="829461" y="42910"/>
                      <a:pt x="848892" y="51411"/>
                    </a:cubicBezTo>
                    <a:lnTo>
                      <a:pt x="845248" y="59507"/>
                    </a:lnTo>
                    <a:close/>
                    <a:moveTo>
                      <a:pt x="419386" y="38052"/>
                    </a:moveTo>
                    <a:lnTo>
                      <a:pt x="416552" y="29551"/>
                    </a:lnTo>
                    <a:cubicBezTo>
                      <a:pt x="436388" y="23074"/>
                      <a:pt x="457033" y="17407"/>
                      <a:pt x="477679" y="12954"/>
                    </a:cubicBezTo>
                    <a:lnTo>
                      <a:pt x="479703" y="21860"/>
                    </a:lnTo>
                    <a:cubicBezTo>
                      <a:pt x="459057" y="25908"/>
                      <a:pt x="438817" y="31575"/>
                      <a:pt x="419386" y="38052"/>
                    </a:cubicBezTo>
                    <a:close/>
                    <a:moveTo>
                      <a:pt x="726638" y="21050"/>
                    </a:moveTo>
                    <a:cubicBezTo>
                      <a:pt x="706398" y="17002"/>
                      <a:pt x="685753" y="13764"/>
                      <a:pt x="665107" y="11335"/>
                    </a:cubicBezTo>
                    <a:lnTo>
                      <a:pt x="665917" y="2429"/>
                    </a:lnTo>
                    <a:cubicBezTo>
                      <a:pt x="686967" y="4453"/>
                      <a:pt x="708017" y="7691"/>
                      <a:pt x="728258" y="12144"/>
                    </a:cubicBezTo>
                    <a:lnTo>
                      <a:pt x="726638" y="21050"/>
                    </a:lnTo>
                    <a:close/>
                    <a:moveTo>
                      <a:pt x="540830" y="12144"/>
                    </a:moveTo>
                    <a:lnTo>
                      <a:pt x="540020" y="3238"/>
                    </a:lnTo>
                    <a:cubicBezTo>
                      <a:pt x="560665" y="1214"/>
                      <a:pt x="582120" y="0"/>
                      <a:pt x="603171" y="0"/>
                    </a:cubicBezTo>
                    <a:lnTo>
                      <a:pt x="603171" y="8906"/>
                    </a:lnTo>
                    <a:cubicBezTo>
                      <a:pt x="582120" y="8501"/>
                      <a:pt x="561475" y="9715"/>
                      <a:pt x="540830" y="1214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9" name="Graphic 4">
                <a:extLst>
                  <a:ext uri="{FF2B5EF4-FFF2-40B4-BE49-F238E27FC236}">
                    <a16:creationId xmlns:a16="http://schemas.microsoft.com/office/drawing/2014/main" id="{43163C41-695A-DFD4-B7B9-77463894D7F2}"/>
                  </a:ext>
                </a:extLst>
              </p:cNvPr>
              <p:cNvGrpSpPr/>
              <p:nvPr/>
            </p:nvGrpSpPr>
            <p:grpSpPr>
              <a:xfrm>
                <a:off x="4953420" y="1912048"/>
                <a:ext cx="3600806" cy="3611332"/>
                <a:chOff x="4953420" y="1912048"/>
                <a:chExt cx="3600806" cy="3611332"/>
              </a:xfrm>
            </p:grpSpPr>
            <p:sp>
              <p:nvSpPr>
                <p:cNvPr id="10" name="Freeform 9">
                  <a:extLst>
                    <a:ext uri="{FF2B5EF4-FFF2-40B4-BE49-F238E27FC236}">
                      <a16:creationId xmlns:a16="http://schemas.microsoft.com/office/drawing/2014/main" id="{1D57834E-1B43-AC65-2411-D178E936F2A6}"/>
                    </a:ext>
                  </a:extLst>
                </p:cNvPr>
                <p:cNvSpPr/>
                <p:nvPr/>
              </p:nvSpPr>
              <p:spPr>
                <a:xfrm>
                  <a:off x="6219268" y="3180730"/>
                  <a:ext cx="1065466" cy="1065466"/>
                </a:xfrm>
                <a:custGeom>
                  <a:avLst/>
                  <a:gdLst>
                    <a:gd name="connsiteX0" fmla="*/ 532733 w 1065466"/>
                    <a:gd name="connsiteY0" fmla="*/ 0 h 1065466"/>
                    <a:gd name="connsiteX1" fmla="*/ 0 w 1065466"/>
                    <a:gd name="connsiteY1" fmla="*/ 532733 h 1065466"/>
                    <a:gd name="connsiteX2" fmla="*/ 532733 w 1065466"/>
                    <a:gd name="connsiteY2" fmla="*/ 1065467 h 1065466"/>
                    <a:gd name="connsiteX3" fmla="*/ 1065466 w 1065466"/>
                    <a:gd name="connsiteY3" fmla="*/ 532733 h 1065466"/>
                    <a:gd name="connsiteX4" fmla="*/ 532733 w 1065466"/>
                    <a:gd name="connsiteY4" fmla="*/ 0 h 10654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65466" h="1065466">
                      <a:moveTo>
                        <a:pt x="532733" y="0"/>
                      </a:moveTo>
                      <a:cubicBezTo>
                        <a:pt x="238435" y="0"/>
                        <a:pt x="0" y="238435"/>
                        <a:pt x="0" y="532733"/>
                      </a:cubicBezTo>
                      <a:cubicBezTo>
                        <a:pt x="0" y="827032"/>
                        <a:pt x="238435" y="1065467"/>
                        <a:pt x="532733" y="1065467"/>
                      </a:cubicBezTo>
                      <a:cubicBezTo>
                        <a:pt x="827032" y="1065467"/>
                        <a:pt x="1065466" y="827032"/>
                        <a:pt x="1065466" y="532733"/>
                      </a:cubicBezTo>
                      <a:cubicBezTo>
                        <a:pt x="1065062" y="238839"/>
                        <a:pt x="826627" y="0"/>
                        <a:pt x="532733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grpSp>
              <p:nvGrpSpPr>
                <p:cNvPr id="11" name="Graphic 4">
                  <a:extLst>
                    <a:ext uri="{FF2B5EF4-FFF2-40B4-BE49-F238E27FC236}">
                      <a16:creationId xmlns:a16="http://schemas.microsoft.com/office/drawing/2014/main" id="{E364F8E9-E5DC-63E7-E3D0-B42E0F7479B6}"/>
                    </a:ext>
                  </a:extLst>
                </p:cNvPr>
                <p:cNvGrpSpPr/>
                <p:nvPr/>
              </p:nvGrpSpPr>
              <p:grpSpPr>
                <a:xfrm>
                  <a:off x="4953420" y="1912048"/>
                  <a:ext cx="3600806" cy="3611332"/>
                  <a:chOff x="4953420" y="1912048"/>
                  <a:chExt cx="3600806" cy="3611332"/>
                </a:xfrm>
              </p:grpSpPr>
              <p:sp>
                <p:nvSpPr>
                  <p:cNvPr id="12" name="Freeform 11">
                    <a:extLst>
                      <a:ext uri="{FF2B5EF4-FFF2-40B4-BE49-F238E27FC236}">
                        <a16:creationId xmlns:a16="http://schemas.microsoft.com/office/drawing/2014/main" id="{15BF1B80-0834-7B68-AAAB-266C40AB9BB2}"/>
                      </a:ext>
                    </a:extLst>
                  </p:cNvPr>
                  <p:cNvSpPr/>
                  <p:nvPr/>
                </p:nvSpPr>
                <p:spPr>
                  <a:xfrm>
                    <a:off x="6078798" y="3041070"/>
                    <a:ext cx="1349644" cy="1352883"/>
                  </a:xfrm>
                  <a:custGeom>
                    <a:avLst/>
                    <a:gdLst>
                      <a:gd name="connsiteX0" fmla="*/ 840796 w 1349644"/>
                      <a:gd name="connsiteY0" fmla="*/ 4048 h 1352883"/>
                      <a:gd name="connsiteX1" fmla="*/ 671584 w 1349644"/>
                      <a:gd name="connsiteY1" fmla="*/ 69628 h 1352883"/>
                      <a:gd name="connsiteX2" fmla="*/ 498729 w 1349644"/>
                      <a:gd name="connsiteY2" fmla="*/ 0 h 1352883"/>
                      <a:gd name="connsiteX3" fmla="*/ 404813 w 1349644"/>
                      <a:gd name="connsiteY3" fmla="*/ 31980 h 1352883"/>
                      <a:gd name="connsiteX4" fmla="*/ 400764 w 1349644"/>
                      <a:gd name="connsiteY4" fmla="*/ 33599 h 1352883"/>
                      <a:gd name="connsiteX5" fmla="*/ 382953 w 1349644"/>
                      <a:gd name="connsiteY5" fmla="*/ 41696 h 1352883"/>
                      <a:gd name="connsiteX6" fmla="*/ 249769 w 1349644"/>
                      <a:gd name="connsiteY6" fmla="*/ 122658 h 1352883"/>
                      <a:gd name="connsiteX7" fmla="*/ 235196 w 1349644"/>
                      <a:gd name="connsiteY7" fmla="*/ 133993 h 1352883"/>
                      <a:gd name="connsiteX8" fmla="*/ 229124 w 1349644"/>
                      <a:gd name="connsiteY8" fmla="*/ 139255 h 1352883"/>
                      <a:gd name="connsiteX9" fmla="*/ 119825 w 1349644"/>
                      <a:gd name="connsiteY9" fmla="*/ 253817 h 1352883"/>
                      <a:gd name="connsiteX10" fmla="*/ 113348 w 1349644"/>
                      <a:gd name="connsiteY10" fmla="*/ 262723 h 1352883"/>
                      <a:gd name="connsiteX11" fmla="*/ 112133 w 1349644"/>
                      <a:gd name="connsiteY11" fmla="*/ 264343 h 1352883"/>
                      <a:gd name="connsiteX12" fmla="*/ 0 w 1349644"/>
                      <a:gd name="connsiteY12" fmla="*/ 510873 h 1352883"/>
                      <a:gd name="connsiteX13" fmla="*/ 72462 w 1349644"/>
                      <a:gd name="connsiteY13" fmla="*/ 686967 h 1352883"/>
                      <a:gd name="connsiteX14" fmla="*/ 2834 w 1349644"/>
                      <a:gd name="connsiteY14" fmla="*/ 859822 h 1352883"/>
                      <a:gd name="connsiteX15" fmla="*/ 43720 w 1349644"/>
                      <a:gd name="connsiteY15" fmla="*/ 971145 h 1352883"/>
                      <a:gd name="connsiteX16" fmla="*/ 378500 w 1349644"/>
                      <a:gd name="connsiteY16" fmla="*/ 1306330 h 1352883"/>
                      <a:gd name="connsiteX17" fmla="*/ 510064 w 1349644"/>
                      <a:gd name="connsiteY17" fmla="*/ 1352883 h 1352883"/>
                      <a:gd name="connsiteX18" fmla="*/ 681704 w 1349644"/>
                      <a:gd name="connsiteY18" fmla="*/ 1284470 h 1352883"/>
                      <a:gd name="connsiteX19" fmla="*/ 851321 w 1349644"/>
                      <a:gd name="connsiteY19" fmla="*/ 1350454 h 1352883"/>
                      <a:gd name="connsiteX20" fmla="*/ 1061418 w 1349644"/>
                      <a:gd name="connsiteY20" fmla="*/ 1256538 h 1352883"/>
                      <a:gd name="connsiteX21" fmla="*/ 1349240 w 1349644"/>
                      <a:gd name="connsiteY21" fmla="*/ 846463 h 1352883"/>
                      <a:gd name="connsiteX22" fmla="*/ 1277588 w 1349644"/>
                      <a:gd name="connsiteY22" fmla="*/ 671179 h 1352883"/>
                      <a:gd name="connsiteX23" fmla="*/ 1349645 w 1349644"/>
                      <a:gd name="connsiteY23" fmla="*/ 495490 h 1352883"/>
                      <a:gd name="connsiteX24" fmla="*/ 1347216 w 1349644"/>
                      <a:gd name="connsiteY24" fmla="*/ 486585 h 1352883"/>
                      <a:gd name="connsiteX25" fmla="*/ 840796 w 1349644"/>
                      <a:gd name="connsiteY25" fmla="*/ 4048 h 135288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</a:cxnLst>
                    <a:rect l="l" t="t" r="r" b="b"/>
                    <a:pathLst>
                      <a:path w="1349644" h="1352883">
                        <a:moveTo>
                          <a:pt x="840796" y="4048"/>
                        </a:moveTo>
                        <a:cubicBezTo>
                          <a:pt x="796266" y="44934"/>
                          <a:pt x="736759" y="69628"/>
                          <a:pt x="671584" y="69628"/>
                        </a:cubicBezTo>
                        <a:cubicBezTo>
                          <a:pt x="604385" y="69628"/>
                          <a:pt x="543663" y="43315"/>
                          <a:pt x="498729" y="0"/>
                        </a:cubicBezTo>
                        <a:cubicBezTo>
                          <a:pt x="466344" y="8501"/>
                          <a:pt x="435173" y="19026"/>
                          <a:pt x="404813" y="31980"/>
                        </a:cubicBezTo>
                        <a:cubicBezTo>
                          <a:pt x="403598" y="32385"/>
                          <a:pt x="401979" y="33195"/>
                          <a:pt x="400764" y="33599"/>
                        </a:cubicBezTo>
                        <a:cubicBezTo>
                          <a:pt x="394692" y="36028"/>
                          <a:pt x="388620" y="38862"/>
                          <a:pt x="382953" y="41696"/>
                        </a:cubicBezTo>
                        <a:cubicBezTo>
                          <a:pt x="343281" y="60317"/>
                          <a:pt x="296728" y="86630"/>
                          <a:pt x="249769" y="122658"/>
                        </a:cubicBezTo>
                        <a:cubicBezTo>
                          <a:pt x="244912" y="126301"/>
                          <a:pt x="240054" y="130350"/>
                          <a:pt x="235196" y="133993"/>
                        </a:cubicBezTo>
                        <a:cubicBezTo>
                          <a:pt x="233172" y="135612"/>
                          <a:pt x="231148" y="137231"/>
                          <a:pt x="229124" y="139255"/>
                        </a:cubicBezTo>
                        <a:cubicBezTo>
                          <a:pt x="188643" y="173260"/>
                          <a:pt x="151805" y="211717"/>
                          <a:pt x="119825" y="253817"/>
                        </a:cubicBezTo>
                        <a:cubicBezTo>
                          <a:pt x="117801" y="256651"/>
                          <a:pt x="115372" y="259485"/>
                          <a:pt x="113348" y="262723"/>
                        </a:cubicBezTo>
                        <a:cubicBezTo>
                          <a:pt x="112943" y="263128"/>
                          <a:pt x="112538" y="263938"/>
                          <a:pt x="112133" y="264343"/>
                        </a:cubicBezTo>
                        <a:cubicBezTo>
                          <a:pt x="64770" y="329922"/>
                          <a:pt x="24694" y="410885"/>
                          <a:pt x="0" y="510873"/>
                        </a:cubicBezTo>
                        <a:cubicBezTo>
                          <a:pt x="44934" y="556212"/>
                          <a:pt x="72462" y="618149"/>
                          <a:pt x="72462" y="686967"/>
                        </a:cubicBezTo>
                        <a:cubicBezTo>
                          <a:pt x="72462" y="754166"/>
                          <a:pt x="46149" y="814888"/>
                          <a:pt x="2834" y="859822"/>
                        </a:cubicBezTo>
                        <a:cubicBezTo>
                          <a:pt x="13359" y="898279"/>
                          <a:pt x="27122" y="935522"/>
                          <a:pt x="43720" y="971145"/>
                        </a:cubicBezTo>
                        <a:cubicBezTo>
                          <a:pt x="94321" y="1071539"/>
                          <a:pt x="195120" y="1218486"/>
                          <a:pt x="378500" y="1306330"/>
                        </a:cubicBezTo>
                        <a:cubicBezTo>
                          <a:pt x="420195" y="1326166"/>
                          <a:pt x="464320" y="1341549"/>
                          <a:pt x="510064" y="1352883"/>
                        </a:cubicBezTo>
                        <a:cubicBezTo>
                          <a:pt x="554998" y="1310378"/>
                          <a:pt x="615315" y="1284470"/>
                          <a:pt x="681704" y="1284470"/>
                        </a:cubicBezTo>
                        <a:cubicBezTo>
                          <a:pt x="746879" y="1284470"/>
                          <a:pt x="806387" y="1309569"/>
                          <a:pt x="851321" y="1350454"/>
                        </a:cubicBezTo>
                        <a:cubicBezTo>
                          <a:pt x="927021" y="1330619"/>
                          <a:pt x="997863" y="1298639"/>
                          <a:pt x="1061418" y="1256538"/>
                        </a:cubicBezTo>
                        <a:cubicBezTo>
                          <a:pt x="1171932" y="1180029"/>
                          <a:pt x="1296210" y="1052108"/>
                          <a:pt x="1349240" y="846463"/>
                        </a:cubicBezTo>
                        <a:cubicBezTo>
                          <a:pt x="1304711" y="801124"/>
                          <a:pt x="1277588" y="739188"/>
                          <a:pt x="1277588" y="671179"/>
                        </a:cubicBezTo>
                        <a:cubicBezTo>
                          <a:pt x="1277588" y="602766"/>
                          <a:pt x="1305115" y="540425"/>
                          <a:pt x="1349645" y="495490"/>
                        </a:cubicBezTo>
                        <a:cubicBezTo>
                          <a:pt x="1348835" y="492657"/>
                          <a:pt x="1348026" y="489418"/>
                          <a:pt x="1347216" y="486585"/>
                        </a:cubicBezTo>
                        <a:cubicBezTo>
                          <a:pt x="1329809" y="431530"/>
                          <a:pt x="1212818" y="100798"/>
                          <a:pt x="840796" y="4048"/>
                        </a:cubicBezTo>
                        <a:close/>
                      </a:path>
                    </a:pathLst>
                  </a:custGeom>
                  <a:noFill/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3" name="Freeform 12">
                    <a:extLst>
                      <a:ext uri="{FF2B5EF4-FFF2-40B4-BE49-F238E27FC236}">
                        <a16:creationId xmlns:a16="http://schemas.microsoft.com/office/drawing/2014/main" id="{08ECC802-FA9B-C012-5D5F-6C7D73F2A861}"/>
                      </a:ext>
                    </a:extLst>
                  </p:cNvPr>
                  <p:cNvSpPr/>
                  <p:nvPr/>
                </p:nvSpPr>
                <p:spPr>
                  <a:xfrm>
                    <a:off x="7425610" y="3527250"/>
                    <a:ext cx="4857" cy="8905"/>
                  </a:xfrm>
                  <a:custGeom>
                    <a:avLst/>
                    <a:gdLst>
                      <a:gd name="connsiteX0" fmla="*/ 0 w 4857"/>
                      <a:gd name="connsiteY0" fmla="*/ 0 h 8905"/>
                      <a:gd name="connsiteX1" fmla="*/ 2429 w 4857"/>
                      <a:gd name="connsiteY1" fmla="*/ 8906 h 8905"/>
                      <a:gd name="connsiteX2" fmla="*/ 4858 w 4857"/>
                      <a:gd name="connsiteY2" fmla="*/ 6477 h 8905"/>
                      <a:gd name="connsiteX3" fmla="*/ 2024 w 4857"/>
                      <a:gd name="connsiteY3" fmla="*/ 8096 h 8905"/>
                      <a:gd name="connsiteX4" fmla="*/ 0 w 4857"/>
                      <a:gd name="connsiteY4" fmla="*/ 0 h 890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857" h="8905">
                        <a:moveTo>
                          <a:pt x="0" y="0"/>
                        </a:moveTo>
                        <a:cubicBezTo>
                          <a:pt x="809" y="2834"/>
                          <a:pt x="1619" y="6072"/>
                          <a:pt x="2429" y="8906"/>
                        </a:cubicBezTo>
                        <a:cubicBezTo>
                          <a:pt x="3239" y="8096"/>
                          <a:pt x="4048" y="7287"/>
                          <a:pt x="4858" y="6477"/>
                        </a:cubicBezTo>
                        <a:cubicBezTo>
                          <a:pt x="4048" y="6882"/>
                          <a:pt x="2833" y="7287"/>
                          <a:pt x="2024" y="8096"/>
                        </a:cubicBezTo>
                        <a:cubicBezTo>
                          <a:pt x="2429" y="8096"/>
                          <a:pt x="1619" y="5263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5" name="Freeform 14">
                    <a:extLst>
                      <a:ext uri="{FF2B5EF4-FFF2-40B4-BE49-F238E27FC236}">
                        <a16:creationId xmlns:a16="http://schemas.microsoft.com/office/drawing/2014/main" id="{15C7E0AD-1191-68FB-0CBB-75312CC0B640}"/>
                      </a:ext>
                    </a:extLst>
                  </p:cNvPr>
                  <p:cNvSpPr/>
                  <p:nvPr/>
                </p:nvSpPr>
                <p:spPr>
                  <a:xfrm>
                    <a:off x="6313995" y="3163728"/>
                    <a:ext cx="14573" cy="11334"/>
                  </a:xfrm>
                  <a:custGeom>
                    <a:avLst/>
                    <a:gdLst>
                      <a:gd name="connsiteX0" fmla="*/ 0 w 14573"/>
                      <a:gd name="connsiteY0" fmla="*/ 11335 h 11334"/>
                      <a:gd name="connsiteX1" fmla="*/ 14573 w 14573"/>
                      <a:gd name="connsiteY1" fmla="*/ 0 h 11334"/>
                      <a:gd name="connsiteX2" fmla="*/ 0 w 14573"/>
                      <a:gd name="connsiteY2" fmla="*/ 11335 h 113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4573" h="11334">
                        <a:moveTo>
                          <a:pt x="0" y="11335"/>
                        </a:moveTo>
                        <a:cubicBezTo>
                          <a:pt x="4858" y="7287"/>
                          <a:pt x="9715" y="3643"/>
                          <a:pt x="14573" y="0"/>
                        </a:cubicBezTo>
                        <a:cubicBezTo>
                          <a:pt x="9715" y="3643"/>
                          <a:pt x="4858" y="7691"/>
                          <a:pt x="0" y="11335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6" name="Freeform 15">
                    <a:extLst>
                      <a:ext uri="{FF2B5EF4-FFF2-40B4-BE49-F238E27FC236}">
                        <a16:creationId xmlns:a16="http://schemas.microsoft.com/office/drawing/2014/main" id="{EFE09067-6B21-A7B2-6314-8DA75FB43067}"/>
                      </a:ext>
                    </a:extLst>
                  </p:cNvPr>
                  <p:cNvSpPr/>
                  <p:nvPr/>
                </p:nvSpPr>
                <p:spPr>
                  <a:xfrm>
                    <a:off x="6198218" y="3180326"/>
                    <a:ext cx="109299" cy="114561"/>
                  </a:xfrm>
                  <a:custGeom>
                    <a:avLst/>
                    <a:gdLst>
                      <a:gd name="connsiteX0" fmla="*/ 109299 w 109299"/>
                      <a:gd name="connsiteY0" fmla="*/ 0 h 114561"/>
                      <a:gd name="connsiteX1" fmla="*/ 0 w 109299"/>
                      <a:gd name="connsiteY1" fmla="*/ 114562 h 114561"/>
                      <a:gd name="connsiteX2" fmla="*/ 109299 w 109299"/>
                      <a:gd name="connsiteY2" fmla="*/ 0 h 11456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09299" h="114561">
                        <a:moveTo>
                          <a:pt x="109299" y="0"/>
                        </a:moveTo>
                        <a:cubicBezTo>
                          <a:pt x="71652" y="31170"/>
                          <a:pt x="34004" y="68818"/>
                          <a:pt x="0" y="114562"/>
                        </a:cubicBezTo>
                        <a:cubicBezTo>
                          <a:pt x="31980" y="72461"/>
                          <a:pt x="68818" y="34004"/>
                          <a:pt x="109299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8" name="Freeform 17">
                    <a:extLst>
                      <a:ext uri="{FF2B5EF4-FFF2-40B4-BE49-F238E27FC236}">
                        <a16:creationId xmlns:a16="http://schemas.microsoft.com/office/drawing/2014/main" id="{DB91840F-161D-59D6-75B8-A85C67DB828C}"/>
                      </a:ext>
                    </a:extLst>
                  </p:cNvPr>
                  <p:cNvSpPr/>
                  <p:nvPr/>
                </p:nvSpPr>
                <p:spPr>
                  <a:xfrm>
                    <a:off x="8120672" y="3115556"/>
                    <a:ext cx="84909" cy="252602"/>
                  </a:xfrm>
                  <a:custGeom>
                    <a:avLst/>
                    <a:gdLst>
                      <a:gd name="connsiteX0" fmla="*/ 84606 w 84909"/>
                      <a:gd name="connsiteY0" fmla="*/ 252198 h 252602"/>
                      <a:gd name="connsiteX1" fmla="*/ 84606 w 84909"/>
                      <a:gd name="connsiteY1" fmla="*/ 252198 h 252602"/>
                      <a:gd name="connsiteX2" fmla="*/ 0 w 84909"/>
                      <a:gd name="connsiteY2" fmla="*/ 0 h 252602"/>
                      <a:gd name="connsiteX3" fmla="*/ 82582 w 84909"/>
                      <a:gd name="connsiteY3" fmla="*/ 252603 h 252602"/>
                      <a:gd name="connsiteX4" fmla="*/ 84606 w 84909"/>
                      <a:gd name="connsiteY4" fmla="*/ 252198 h 25260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84909" h="252602">
                        <a:moveTo>
                          <a:pt x="84606" y="252198"/>
                        </a:moveTo>
                        <a:cubicBezTo>
                          <a:pt x="85011" y="252198"/>
                          <a:pt x="85011" y="252198"/>
                          <a:pt x="84606" y="252198"/>
                        </a:cubicBezTo>
                        <a:cubicBezTo>
                          <a:pt x="63961" y="164759"/>
                          <a:pt x="35624" y="80558"/>
                          <a:pt x="0" y="0"/>
                        </a:cubicBezTo>
                        <a:cubicBezTo>
                          <a:pt x="14978" y="34814"/>
                          <a:pt x="67199" y="160710"/>
                          <a:pt x="82582" y="252603"/>
                        </a:cubicBezTo>
                        <a:cubicBezTo>
                          <a:pt x="83392" y="252603"/>
                          <a:pt x="83796" y="252198"/>
                          <a:pt x="84606" y="252198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9" name="Freeform 18">
                    <a:extLst>
                      <a:ext uri="{FF2B5EF4-FFF2-40B4-BE49-F238E27FC236}">
                        <a16:creationId xmlns:a16="http://schemas.microsoft.com/office/drawing/2014/main" id="{458C2AFE-8E5E-31B0-EF06-B4C017D9A013}"/>
                      </a:ext>
                    </a:extLst>
                  </p:cNvPr>
                  <p:cNvSpPr/>
                  <p:nvPr/>
                </p:nvSpPr>
                <p:spPr>
                  <a:xfrm>
                    <a:off x="6456893" y="4347805"/>
                    <a:ext cx="131564" cy="47363"/>
                  </a:xfrm>
                  <a:custGeom>
                    <a:avLst/>
                    <a:gdLst>
                      <a:gd name="connsiteX0" fmla="*/ 130350 w 131564"/>
                      <a:gd name="connsiteY0" fmla="*/ 47363 h 47363"/>
                      <a:gd name="connsiteX1" fmla="*/ 131564 w 131564"/>
                      <a:gd name="connsiteY1" fmla="*/ 46553 h 47363"/>
                      <a:gd name="connsiteX2" fmla="*/ 0 w 131564"/>
                      <a:gd name="connsiteY2" fmla="*/ 0 h 47363"/>
                      <a:gd name="connsiteX3" fmla="*/ 130350 w 131564"/>
                      <a:gd name="connsiteY3" fmla="*/ 47363 h 473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31564" h="47363">
                        <a:moveTo>
                          <a:pt x="130350" y="47363"/>
                        </a:moveTo>
                        <a:cubicBezTo>
                          <a:pt x="130754" y="46958"/>
                          <a:pt x="131159" y="46553"/>
                          <a:pt x="131564" y="46553"/>
                        </a:cubicBezTo>
                        <a:cubicBezTo>
                          <a:pt x="85820" y="35219"/>
                          <a:pt x="41696" y="19836"/>
                          <a:pt x="0" y="0"/>
                        </a:cubicBezTo>
                        <a:cubicBezTo>
                          <a:pt x="39672" y="19026"/>
                          <a:pt x="82987" y="35219"/>
                          <a:pt x="130350" y="47363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0" name="Freeform 19">
                    <a:extLst>
                      <a:ext uri="{FF2B5EF4-FFF2-40B4-BE49-F238E27FC236}">
                        <a16:creationId xmlns:a16="http://schemas.microsoft.com/office/drawing/2014/main" id="{7AD454EA-A6B1-5C5E-35F2-09D6D0B14F14}"/>
                      </a:ext>
                    </a:extLst>
                  </p:cNvPr>
                  <p:cNvSpPr/>
                  <p:nvPr/>
                </p:nvSpPr>
                <p:spPr>
                  <a:xfrm>
                    <a:off x="6075965" y="3900892"/>
                    <a:ext cx="46148" cy="111323"/>
                  </a:xfrm>
                  <a:custGeom>
                    <a:avLst/>
                    <a:gdLst>
                      <a:gd name="connsiteX0" fmla="*/ 0 w 46148"/>
                      <a:gd name="connsiteY0" fmla="*/ 5667 h 111323"/>
                      <a:gd name="connsiteX1" fmla="*/ 2834 w 46148"/>
                      <a:gd name="connsiteY1" fmla="*/ 4048 h 111323"/>
                      <a:gd name="connsiteX2" fmla="*/ 46149 w 46148"/>
                      <a:gd name="connsiteY2" fmla="*/ 111323 h 111323"/>
                      <a:gd name="connsiteX3" fmla="*/ 5263 w 46148"/>
                      <a:gd name="connsiteY3" fmla="*/ 0 h 111323"/>
                      <a:gd name="connsiteX4" fmla="*/ 0 w 46148"/>
                      <a:gd name="connsiteY4" fmla="*/ 5667 h 11132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6148" h="111323">
                        <a:moveTo>
                          <a:pt x="0" y="5667"/>
                        </a:moveTo>
                        <a:cubicBezTo>
                          <a:pt x="810" y="5263"/>
                          <a:pt x="2024" y="4858"/>
                          <a:pt x="2834" y="4048"/>
                        </a:cubicBezTo>
                        <a:cubicBezTo>
                          <a:pt x="2834" y="4048"/>
                          <a:pt x="14573" y="48578"/>
                          <a:pt x="46149" y="111323"/>
                        </a:cubicBezTo>
                        <a:cubicBezTo>
                          <a:pt x="29552" y="75700"/>
                          <a:pt x="15788" y="38457"/>
                          <a:pt x="5263" y="0"/>
                        </a:cubicBezTo>
                        <a:cubicBezTo>
                          <a:pt x="3643" y="2024"/>
                          <a:pt x="1619" y="4048"/>
                          <a:pt x="0" y="5667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1" name="Freeform 20">
                    <a:extLst>
                      <a:ext uri="{FF2B5EF4-FFF2-40B4-BE49-F238E27FC236}">
                        <a16:creationId xmlns:a16="http://schemas.microsoft.com/office/drawing/2014/main" id="{66D9BA63-B1A9-B173-4E1D-0186A3EFF1E7}"/>
                      </a:ext>
                    </a:extLst>
                  </p:cNvPr>
                  <p:cNvSpPr/>
                  <p:nvPr/>
                </p:nvSpPr>
                <p:spPr>
                  <a:xfrm>
                    <a:off x="6190527" y="3303793"/>
                    <a:ext cx="1214" cy="1619"/>
                  </a:xfrm>
                  <a:custGeom>
                    <a:avLst/>
                    <a:gdLst>
                      <a:gd name="connsiteX0" fmla="*/ 0 w 1214"/>
                      <a:gd name="connsiteY0" fmla="*/ 1619 h 1619"/>
                      <a:gd name="connsiteX1" fmla="*/ 1214 w 1214"/>
                      <a:gd name="connsiteY1" fmla="*/ 0 h 1619"/>
                      <a:gd name="connsiteX2" fmla="*/ 0 w 1214"/>
                      <a:gd name="connsiteY2" fmla="*/ 1619 h 16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214" h="1619">
                        <a:moveTo>
                          <a:pt x="0" y="1619"/>
                        </a:moveTo>
                        <a:cubicBezTo>
                          <a:pt x="405" y="1214"/>
                          <a:pt x="809" y="405"/>
                          <a:pt x="1214" y="0"/>
                        </a:cubicBezTo>
                        <a:cubicBezTo>
                          <a:pt x="809" y="405"/>
                          <a:pt x="405" y="1214"/>
                          <a:pt x="0" y="1619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2" name="Freeform 21">
                    <a:extLst>
                      <a:ext uri="{FF2B5EF4-FFF2-40B4-BE49-F238E27FC236}">
                        <a16:creationId xmlns:a16="http://schemas.microsoft.com/office/drawing/2014/main" id="{D6763F47-B2E8-A7B8-3C03-77C3D6E25CBA}"/>
                      </a:ext>
                    </a:extLst>
                  </p:cNvPr>
                  <p:cNvSpPr/>
                  <p:nvPr/>
                </p:nvSpPr>
                <p:spPr>
                  <a:xfrm>
                    <a:off x="6929714" y="4298013"/>
                    <a:ext cx="210097" cy="102822"/>
                  </a:xfrm>
                  <a:custGeom>
                    <a:avLst/>
                    <a:gdLst>
                      <a:gd name="connsiteX0" fmla="*/ 8906 w 210097"/>
                      <a:gd name="connsiteY0" fmla="*/ 102822 h 102822"/>
                      <a:gd name="connsiteX1" fmla="*/ 7287 w 210097"/>
                      <a:gd name="connsiteY1" fmla="*/ 99989 h 102822"/>
                      <a:gd name="connsiteX2" fmla="*/ 210098 w 210097"/>
                      <a:gd name="connsiteY2" fmla="*/ 0 h 102822"/>
                      <a:gd name="connsiteX3" fmla="*/ 0 w 210097"/>
                      <a:gd name="connsiteY3" fmla="*/ 93917 h 102822"/>
                      <a:gd name="connsiteX4" fmla="*/ 8906 w 210097"/>
                      <a:gd name="connsiteY4" fmla="*/ 102822 h 1028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10097" h="102822">
                        <a:moveTo>
                          <a:pt x="8906" y="102822"/>
                        </a:moveTo>
                        <a:cubicBezTo>
                          <a:pt x="8501" y="102013"/>
                          <a:pt x="8096" y="100798"/>
                          <a:pt x="7287" y="99989"/>
                        </a:cubicBezTo>
                        <a:cubicBezTo>
                          <a:pt x="7287" y="99989"/>
                          <a:pt x="101608" y="74890"/>
                          <a:pt x="210098" y="0"/>
                        </a:cubicBezTo>
                        <a:cubicBezTo>
                          <a:pt x="146542" y="42100"/>
                          <a:pt x="75700" y="74485"/>
                          <a:pt x="0" y="93917"/>
                        </a:cubicBezTo>
                        <a:cubicBezTo>
                          <a:pt x="2834" y="96750"/>
                          <a:pt x="6072" y="99584"/>
                          <a:pt x="8906" y="102822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3" name="Freeform 22">
                    <a:extLst>
                      <a:ext uri="{FF2B5EF4-FFF2-40B4-BE49-F238E27FC236}">
                        <a16:creationId xmlns:a16="http://schemas.microsoft.com/office/drawing/2014/main" id="{78659F4B-673A-6CF2-FD31-A4DB6D6CFD12}"/>
                      </a:ext>
                    </a:extLst>
                  </p:cNvPr>
                  <p:cNvSpPr/>
                  <p:nvPr/>
                </p:nvSpPr>
                <p:spPr>
                  <a:xfrm>
                    <a:off x="5316537" y="3301769"/>
                    <a:ext cx="3238" cy="11334"/>
                  </a:xfrm>
                  <a:custGeom>
                    <a:avLst/>
                    <a:gdLst>
                      <a:gd name="connsiteX0" fmla="*/ 0 w 3238"/>
                      <a:gd name="connsiteY0" fmla="*/ 11335 h 11334"/>
                      <a:gd name="connsiteX1" fmla="*/ 3238 w 3238"/>
                      <a:gd name="connsiteY1" fmla="*/ 0 h 11334"/>
                      <a:gd name="connsiteX2" fmla="*/ 0 w 3238"/>
                      <a:gd name="connsiteY2" fmla="*/ 11335 h 113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3238" h="11334">
                        <a:moveTo>
                          <a:pt x="0" y="11335"/>
                        </a:moveTo>
                        <a:cubicBezTo>
                          <a:pt x="1214" y="7691"/>
                          <a:pt x="2024" y="3643"/>
                          <a:pt x="3238" y="0"/>
                        </a:cubicBezTo>
                        <a:cubicBezTo>
                          <a:pt x="2429" y="3643"/>
                          <a:pt x="1214" y="7287"/>
                          <a:pt x="0" y="11335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4" name="Freeform 23">
                    <a:extLst>
                      <a:ext uri="{FF2B5EF4-FFF2-40B4-BE49-F238E27FC236}">
                        <a16:creationId xmlns:a16="http://schemas.microsoft.com/office/drawing/2014/main" id="{E43639B7-5820-9102-150F-05EA2370E641}"/>
                      </a:ext>
                    </a:extLst>
                  </p:cNvPr>
                  <p:cNvSpPr/>
                  <p:nvPr/>
                </p:nvSpPr>
                <p:spPr>
                  <a:xfrm>
                    <a:off x="6461751" y="3075074"/>
                    <a:ext cx="17811" cy="8096"/>
                  </a:xfrm>
                  <a:custGeom>
                    <a:avLst/>
                    <a:gdLst>
                      <a:gd name="connsiteX0" fmla="*/ 0 w 17811"/>
                      <a:gd name="connsiteY0" fmla="*/ 8096 h 8096"/>
                      <a:gd name="connsiteX1" fmla="*/ 17812 w 17811"/>
                      <a:gd name="connsiteY1" fmla="*/ 0 h 8096"/>
                      <a:gd name="connsiteX2" fmla="*/ 0 w 17811"/>
                      <a:gd name="connsiteY2" fmla="*/ 8096 h 809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7811" h="8096">
                        <a:moveTo>
                          <a:pt x="0" y="8096"/>
                        </a:moveTo>
                        <a:cubicBezTo>
                          <a:pt x="6072" y="5263"/>
                          <a:pt x="11739" y="2429"/>
                          <a:pt x="17812" y="0"/>
                        </a:cubicBezTo>
                        <a:cubicBezTo>
                          <a:pt x="12144" y="2429"/>
                          <a:pt x="6072" y="4858"/>
                          <a:pt x="0" y="8096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5" name="Freeform 24">
                    <a:extLst>
                      <a:ext uri="{FF2B5EF4-FFF2-40B4-BE49-F238E27FC236}">
                        <a16:creationId xmlns:a16="http://schemas.microsoft.com/office/drawing/2014/main" id="{E0F788D6-5F85-EDF5-42DE-9D9BC003C8F7}"/>
                      </a:ext>
                    </a:extLst>
                  </p:cNvPr>
                  <p:cNvSpPr/>
                  <p:nvPr/>
                </p:nvSpPr>
                <p:spPr>
                  <a:xfrm>
                    <a:off x="6483611" y="3041070"/>
                    <a:ext cx="93916" cy="31980"/>
                  </a:xfrm>
                  <a:custGeom>
                    <a:avLst/>
                    <a:gdLst>
                      <a:gd name="connsiteX0" fmla="*/ 93917 w 93916"/>
                      <a:gd name="connsiteY0" fmla="*/ 0 h 31980"/>
                      <a:gd name="connsiteX1" fmla="*/ 93917 w 93916"/>
                      <a:gd name="connsiteY1" fmla="*/ 0 h 31980"/>
                      <a:gd name="connsiteX2" fmla="*/ 0 w 93916"/>
                      <a:gd name="connsiteY2" fmla="*/ 31980 h 31980"/>
                      <a:gd name="connsiteX3" fmla="*/ 93917 w 93916"/>
                      <a:gd name="connsiteY3" fmla="*/ 0 h 31980"/>
                      <a:gd name="connsiteX4" fmla="*/ 93917 w 93916"/>
                      <a:gd name="connsiteY4" fmla="*/ 0 h 319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93916" h="31980">
                        <a:moveTo>
                          <a:pt x="93917" y="0"/>
                        </a:moveTo>
                        <a:cubicBezTo>
                          <a:pt x="93917" y="0"/>
                          <a:pt x="93917" y="0"/>
                          <a:pt x="93917" y="0"/>
                        </a:cubicBezTo>
                        <a:cubicBezTo>
                          <a:pt x="93917" y="0"/>
                          <a:pt x="55864" y="8096"/>
                          <a:pt x="0" y="31980"/>
                        </a:cubicBezTo>
                        <a:cubicBezTo>
                          <a:pt x="30361" y="19431"/>
                          <a:pt x="61532" y="8501"/>
                          <a:pt x="93917" y="0"/>
                        </a:cubicBezTo>
                        <a:cubicBezTo>
                          <a:pt x="93917" y="0"/>
                          <a:pt x="93917" y="0"/>
                          <a:pt x="93917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6" name="Freeform 25">
                    <a:extLst>
                      <a:ext uri="{FF2B5EF4-FFF2-40B4-BE49-F238E27FC236}">
                        <a16:creationId xmlns:a16="http://schemas.microsoft.com/office/drawing/2014/main" id="{C7954FBA-DF68-4B8F-9B4C-8319FC01D7FC}"/>
                      </a:ext>
                    </a:extLst>
                  </p:cNvPr>
                  <p:cNvSpPr/>
                  <p:nvPr/>
                </p:nvSpPr>
                <p:spPr>
                  <a:xfrm>
                    <a:off x="5307631" y="3337798"/>
                    <a:ext cx="2024" cy="8501"/>
                  </a:xfrm>
                  <a:custGeom>
                    <a:avLst/>
                    <a:gdLst>
                      <a:gd name="connsiteX0" fmla="*/ 0 w 2024"/>
                      <a:gd name="connsiteY0" fmla="*/ 8501 h 8501"/>
                      <a:gd name="connsiteX1" fmla="*/ 2024 w 2024"/>
                      <a:gd name="connsiteY1" fmla="*/ 0 h 8501"/>
                      <a:gd name="connsiteX2" fmla="*/ 0 w 2024"/>
                      <a:gd name="connsiteY2" fmla="*/ 8501 h 850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2024" h="8501">
                        <a:moveTo>
                          <a:pt x="0" y="8501"/>
                        </a:moveTo>
                        <a:cubicBezTo>
                          <a:pt x="810" y="5667"/>
                          <a:pt x="1619" y="2834"/>
                          <a:pt x="2024" y="0"/>
                        </a:cubicBezTo>
                        <a:cubicBezTo>
                          <a:pt x="1619" y="2834"/>
                          <a:pt x="810" y="5667"/>
                          <a:pt x="0" y="8501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7" name="Freeform 26">
                    <a:extLst>
                      <a:ext uri="{FF2B5EF4-FFF2-40B4-BE49-F238E27FC236}">
                        <a16:creationId xmlns:a16="http://schemas.microsoft.com/office/drawing/2014/main" id="{4059C5B2-0CF7-E6EF-1844-552DEB8E79A1}"/>
                      </a:ext>
                    </a:extLst>
                  </p:cNvPr>
                  <p:cNvSpPr/>
                  <p:nvPr/>
                </p:nvSpPr>
                <p:spPr>
                  <a:xfrm>
                    <a:off x="8155487" y="4064841"/>
                    <a:ext cx="50095" cy="166378"/>
                  </a:xfrm>
                  <a:custGeom>
                    <a:avLst/>
                    <a:gdLst>
                      <a:gd name="connsiteX0" fmla="*/ 49792 w 50095"/>
                      <a:gd name="connsiteY0" fmla="*/ 0 h 166378"/>
                      <a:gd name="connsiteX1" fmla="*/ 49387 w 50095"/>
                      <a:gd name="connsiteY1" fmla="*/ 0 h 166378"/>
                      <a:gd name="connsiteX2" fmla="*/ 0 w 50095"/>
                      <a:gd name="connsiteY2" fmla="*/ 166378 h 166378"/>
                      <a:gd name="connsiteX3" fmla="*/ 49792 w 50095"/>
                      <a:gd name="connsiteY3" fmla="*/ 0 h 166378"/>
                      <a:gd name="connsiteX4" fmla="*/ 49792 w 50095"/>
                      <a:gd name="connsiteY4" fmla="*/ 0 h 1663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50095" h="166378">
                        <a:moveTo>
                          <a:pt x="49792" y="0"/>
                        </a:moveTo>
                        <a:cubicBezTo>
                          <a:pt x="49792" y="0"/>
                          <a:pt x="49387" y="0"/>
                          <a:pt x="49387" y="0"/>
                        </a:cubicBezTo>
                        <a:cubicBezTo>
                          <a:pt x="36838" y="52626"/>
                          <a:pt x="20645" y="108490"/>
                          <a:pt x="0" y="166378"/>
                        </a:cubicBezTo>
                        <a:cubicBezTo>
                          <a:pt x="19835" y="112538"/>
                          <a:pt x="36838" y="57079"/>
                          <a:pt x="49792" y="0"/>
                        </a:cubicBezTo>
                        <a:cubicBezTo>
                          <a:pt x="50196" y="0"/>
                          <a:pt x="50196" y="0"/>
                          <a:pt x="49792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8" name="Freeform 27">
                    <a:extLst>
                      <a:ext uri="{FF2B5EF4-FFF2-40B4-BE49-F238E27FC236}">
                        <a16:creationId xmlns:a16="http://schemas.microsoft.com/office/drawing/2014/main" id="{E9A29AA5-3383-1381-EFC1-473B57442698}"/>
                      </a:ext>
                    </a:extLst>
                  </p:cNvPr>
                  <p:cNvSpPr/>
                  <p:nvPr/>
                </p:nvSpPr>
                <p:spPr>
                  <a:xfrm>
                    <a:off x="4953420" y="3375445"/>
                    <a:ext cx="2057661" cy="1796557"/>
                  </a:xfrm>
                  <a:custGeom>
                    <a:avLst/>
                    <a:gdLst>
                      <a:gd name="connsiteX0" fmla="*/ 1777127 w 2057661"/>
                      <a:gd name="connsiteY0" fmla="*/ 1452467 h 1796557"/>
                      <a:gd name="connsiteX1" fmla="*/ 1777127 w 2057661"/>
                      <a:gd name="connsiteY1" fmla="*/ 1452467 h 1796557"/>
                      <a:gd name="connsiteX2" fmla="*/ 1787652 w 2057661"/>
                      <a:gd name="connsiteY2" fmla="*/ 1450443 h 1796557"/>
                      <a:gd name="connsiteX3" fmla="*/ 1807083 w 2057661"/>
                      <a:gd name="connsiteY3" fmla="*/ 1451253 h 1796557"/>
                      <a:gd name="connsiteX4" fmla="*/ 2057662 w 2057661"/>
                      <a:gd name="connsiteY4" fmla="*/ 1200674 h 1796557"/>
                      <a:gd name="connsiteX5" fmla="*/ 1985605 w 2057661"/>
                      <a:gd name="connsiteY5" fmla="*/ 1024985 h 1796557"/>
                      <a:gd name="connsiteX6" fmla="*/ 1976699 w 2057661"/>
                      <a:gd name="connsiteY6" fmla="*/ 1016079 h 1796557"/>
                      <a:gd name="connsiteX7" fmla="*/ 1807083 w 2057661"/>
                      <a:gd name="connsiteY7" fmla="*/ 950095 h 1796557"/>
                      <a:gd name="connsiteX8" fmla="*/ 1635443 w 2057661"/>
                      <a:gd name="connsiteY8" fmla="*/ 1018508 h 1796557"/>
                      <a:gd name="connsiteX9" fmla="*/ 1634228 w 2057661"/>
                      <a:gd name="connsiteY9" fmla="*/ 1019318 h 1796557"/>
                      <a:gd name="connsiteX10" fmla="*/ 1503879 w 2057661"/>
                      <a:gd name="connsiteY10" fmla="*/ 971955 h 1796557"/>
                      <a:gd name="connsiteX11" fmla="*/ 1169099 w 2057661"/>
                      <a:gd name="connsiteY11" fmla="*/ 636770 h 1796557"/>
                      <a:gd name="connsiteX12" fmla="*/ 1125784 w 2057661"/>
                      <a:gd name="connsiteY12" fmla="*/ 529495 h 1796557"/>
                      <a:gd name="connsiteX13" fmla="*/ 1122950 w 2057661"/>
                      <a:gd name="connsiteY13" fmla="*/ 531114 h 1796557"/>
                      <a:gd name="connsiteX14" fmla="*/ 947261 w 2057661"/>
                      <a:gd name="connsiteY14" fmla="*/ 603171 h 1796557"/>
                      <a:gd name="connsiteX15" fmla="*/ 697087 w 2057661"/>
                      <a:gd name="connsiteY15" fmla="*/ 354211 h 1796557"/>
                      <a:gd name="connsiteX16" fmla="*/ 697087 w 2057661"/>
                      <a:gd name="connsiteY16" fmla="*/ 354211 h 1796557"/>
                      <a:gd name="connsiteX17" fmla="*/ 697087 w 2057661"/>
                      <a:gd name="connsiteY17" fmla="*/ 348544 h 1796557"/>
                      <a:gd name="connsiteX18" fmla="*/ 348544 w 2057661"/>
                      <a:gd name="connsiteY18" fmla="*/ 0 h 1796557"/>
                      <a:gd name="connsiteX19" fmla="*/ 347734 w 2057661"/>
                      <a:gd name="connsiteY19" fmla="*/ 0 h 1796557"/>
                      <a:gd name="connsiteX20" fmla="*/ 0 w 2057661"/>
                      <a:gd name="connsiteY20" fmla="*/ 348544 h 1796557"/>
                      <a:gd name="connsiteX21" fmla="*/ 348544 w 2057661"/>
                      <a:gd name="connsiteY21" fmla="*/ 697087 h 1796557"/>
                      <a:gd name="connsiteX22" fmla="*/ 350568 w 2057661"/>
                      <a:gd name="connsiteY22" fmla="*/ 697087 h 1796557"/>
                      <a:gd name="connsiteX23" fmla="*/ 437198 w 2057661"/>
                      <a:gd name="connsiteY23" fmla="*/ 959001 h 1796557"/>
                      <a:gd name="connsiteX24" fmla="*/ 1073968 w 2057661"/>
                      <a:gd name="connsiteY24" fmla="*/ 1653254 h 1796557"/>
                      <a:gd name="connsiteX25" fmla="*/ 1454491 w 2057661"/>
                      <a:gd name="connsiteY25" fmla="*/ 1796558 h 1796557"/>
                      <a:gd name="connsiteX26" fmla="*/ 1777127 w 2057661"/>
                      <a:gd name="connsiteY26" fmla="*/ 1452467 h 1796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</a:cxnLst>
                    <a:rect l="l" t="t" r="r" b="b"/>
                    <a:pathLst>
                      <a:path w="2057661" h="1796557">
                        <a:moveTo>
                          <a:pt x="1777127" y="1452467"/>
                        </a:moveTo>
                        <a:cubicBezTo>
                          <a:pt x="1777127" y="1452063"/>
                          <a:pt x="1776722" y="1452063"/>
                          <a:pt x="1777127" y="1452467"/>
                        </a:cubicBezTo>
                        <a:cubicBezTo>
                          <a:pt x="1780770" y="1452063"/>
                          <a:pt x="1784009" y="1451253"/>
                          <a:pt x="1787652" y="1450443"/>
                        </a:cubicBezTo>
                        <a:cubicBezTo>
                          <a:pt x="1794129" y="1450848"/>
                          <a:pt x="1800606" y="1451253"/>
                          <a:pt x="1807083" y="1451253"/>
                        </a:cubicBezTo>
                        <a:cubicBezTo>
                          <a:pt x="1945529" y="1451253"/>
                          <a:pt x="2057662" y="1339120"/>
                          <a:pt x="2057662" y="1200674"/>
                        </a:cubicBezTo>
                        <a:cubicBezTo>
                          <a:pt x="2057662" y="1132261"/>
                          <a:pt x="2030135" y="1070324"/>
                          <a:pt x="1985605" y="1024985"/>
                        </a:cubicBezTo>
                        <a:cubicBezTo>
                          <a:pt x="1982772" y="1022152"/>
                          <a:pt x="1979533" y="1018913"/>
                          <a:pt x="1976699" y="1016079"/>
                        </a:cubicBezTo>
                        <a:cubicBezTo>
                          <a:pt x="1932170" y="975193"/>
                          <a:pt x="1872663" y="950095"/>
                          <a:pt x="1807083" y="950095"/>
                        </a:cubicBezTo>
                        <a:cubicBezTo>
                          <a:pt x="1740694" y="950095"/>
                          <a:pt x="1679972" y="976003"/>
                          <a:pt x="1635443" y="1018508"/>
                        </a:cubicBezTo>
                        <a:cubicBezTo>
                          <a:pt x="1635038" y="1018913"/>
                          <a:pt x="1634633" y="1019318"/>
                          <a:pt x="1634228" y="1019318"/>
                        </a:cubicBezTo>
                        <a:cubicBezTo>
                          <a:pt x="1586865" y="1006769"/>
                          <a:pt x="1543145" y="990981"/>
                          <a:pt x="1503879" y="971955"/>
                        </a:cubicBezTo>
                        <a:cubicBezTo>
                          <a:pt x="1320498" y="884111"/>
                          <a:pt x="1219700" y="736759"/>
                          <a:pt x="1169099" y="636770"/>
                        </a:cubicBezTo>
                        <a:cubicBezTo>
                          <a:pt x="1137523" y="574024"/>
                          <a:pt x="1125784" y="529495"/>
                          <a:pt x="1125784" y="529495"/>
                        </a:cubicBezTo>
                        <a:cubicBezTo>
                          <a:pt x="1124974" y="529900"/>
                          <a:pt x="1123760" y="530304"/>
                          <a:pt x="1122950" y="531114"/>
                        </a:cubicBezTo>
                        <a:cubicBezTo>
                          <a:pt x="1077611" y="575643"/>
                          <a:pt x="1015675" y="603171"/>
                          <a:pt x="947261" y="603171"/>
                        </a:cubicBezTo>
                        <a:cubicBezTo>
                          <a:pt x="809625" y="603171"/>
                          <a:pt x="697492" y="491847"/>
                          <a:pt x="697087" y="354211"/>
                        </a:cubicBezTo>
                        <a:cubicBezTo>
                          <a:pt x="697087" y="354211"/>
                          <a:pt x="697087" y="354211"/>
                          <a:pt x="697087" y="354211"/>
                        </a:cubicBezTo>
                        <a:cubicBezTo>
                          <a:pt x="697087" y="352187"/>
                          <a:pt x="697087" y="350568"/>
                          <a:pt x="697087" y="348544"/>
                        </a:cubicBezTo>
                        <a:cubicBezTo>
                          <a:pt x="697087" y="155853"/>
                          <a:pt x="541234" y="0"/>
                          <a:pt x="348544" y="0"/>
                        </a:cubicBezTo>
                        <a:cubicBezTo>
                          <a:pt x="348139" y="0"/>
                          <a:pt x="348139" y="0"/>
                          <a:pt x="347734" y="0"/>
                        </a:cubicBezTo>
                        <a:cubicBezTo>
                          <a:pt x="155448" y="405"/>
                          <a:pt x="0" y="156258"/>
                          <a:pt x="0" y="348544"/>
                        </a:cubicBezTo>
                        <a:cubicBezTo>
                          <a:pt x="0" y="541234"/>
                          <a:pt x="155853" y="697087"/>
                          <a:pt x="348544" y="697087"/>
                        </a:cubicBezTo>
                        <a:cubicBezTo>
                          <a:pt x="349353" y="697087"/>
                          <a:pt x="350163" y="697087"/>
                          <a:pt x="350568" y="697087"/>
                        </a:cubicBezTo>
                        <a:cubicBezTo>
                          <a:pt x="368379" y="804363"/>
                          <a:pt x="437198" y="959001"/>
                          <a:pt x="437198" y="959001"/>
                        </a:cubicBezTo>
                        <a:cubicBezTo>
                          <a:pt x="437198" y="959001"/>
                          <a:pt x="641628" y="1427774"/>
                          <a:pt x="1073968" y="1653254"/>
                        </a:cubicBezTo>
                        <a:cubicBezTo>
                          <a:pt x="1209580" y="1724097"/>
                          <a:pt x="1339929" y="1768626"/>
                          <a:pt x="1454491" y="1796558"/>
                        </a:cubicBezTo>
                        <a:cubicBezTo>
                          <a:pt x="1455706" y="1613988"/>
                          <a:pt x="1597390" y="1465421"/>
                          <a:pt x="1777127" y="1452467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4">
                          <a:lumMod val="89000"/>
                        </a:schemeClr>
                      </a:gs>
                      <a:gs pos="23000">
                        <a:schemeClr val="accent4">
                          <a:lumMod val="89000"/>
                        </a:schemeClr>
                      </a:gs>
                      <a:gs pos="69000">
                        <a:schemeClr val="accent4">
                          <a:lumMod val="75000"/>
                        </a:schemeClr>
                      </a:gs>
                      <a:gs pos="97000">
                        <a:schemeClr val="accent4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9" name="Freeform 28">
                    <a:extLst>
                      <a:ext uri="{FF2B5EF4-FFF2-40B4-BE49-F238E27FC236}">
                        <a16:creationId xmlns:a16="http://schemas.microsoft.com/office/drawing/2014/main" id="{705936B9-9BC2-890A-B18E-1EA01DFBFD0E}"/>
                      </a:ext>
                    </a:extLst>
                  </p:cNvPr>
                  <p:cNvSpPr/>
                  <p:nvPr/>
                </p:nvSpPr>
                <p:spPr>
                  <a:xfrm>
                    <a:off x="6500208" y="2269093"/>
                    <a:ext cx="2054018" cy="1795748"/>
                  </a:xfrm>
                  <a:custGeom>
                    <a:avLst/>
                    <a:gdLst>
                      <a:gd name="connsiteX0" fmla="*/ 273248 w 2054018"/>
                      <a:gd name="connsiteY0" fmla="*/ 340447 h 1795748"/>
                      <a:gd name="connsiteX1" fmla="*/ 266771 w 2054018"/>
                      <a:gd name="connsiteY1" fmla="*/ 341662 h 1795748"/>
                      <a:gd name="connsiteX2" fmla="*/ 250579 w 2054018"/>
                      <a:gd name="connsiteY2" fmla="*/ 341257 h 1795748"/>
                      <a:gd name="connsiteX3" fmla="*/ 0 w 2054018"/>
                      <a:gd name="connsiteY3" fmla="*/ 591836 h 1795748"/>
                      <a:gd name="connsiteX4" fmla="*/ 77319 w 2054018"/>
                      <a:gd name="connsiteY4" fmla="*/ 772382 h 1795748"/>
                      <a:gd name="connsiteX5" fmla="*/ 77724 w 2054018"/>
                      <a:gd name="connsiteY5" fmla="*/ 772382 h 1795748"/>
                      <a:gd name="connsiteX6" fmla="*/ 250579 w 2054018"/>
                      <a:gd name="connsiteY6" fmla="*/ 842010 h 1795748"/>
                      <a:gd name="connsiteX7" fmla="*/ 419790 w 2054018"/>
                      <a:gd name="connsiteY7" fmla="*/ 776430 h 1795748"/>
                      <a:gd name="connsiteX8" fmla="*/ 925806 w 2054018"/>
                      <a:gd name="connsiteY8" fmla="*/ 1258562 h 1795748"/>
                      <a:gd name="connsiteX9" fmla="*/ 928235 w 2054018"/>
                      <a:gd name="connsiteY9" fmla="*/ 1266254 h 1795748"/>
                      <a:gd name="connsiteX10" fmla="*/ 931069 w 2054018"/>
                      <a:gd name="connsiteY10" fmla="*/ 1264634 h 1795748"/>
                      <a:gd name="connsiteX11" fmla="*/ 1106758 w 2054018"/>
                      <a:gd name="connsiteY11" fmla="*/ 1192578 h 1795748"/>
                      <a:gd name="connsiteX12" fmla="*/ 1356931 w 2054018"/>
                      <a:gd name="connsiteY12" fmla="*/ 1437894 h 1795748"/>
                      <a:gd name="connsiteX13" fmla="*/ 1357336 w 2054018"/>
                      <a:gd name="connsiteY13" fmla="*/ 1437894 h 1795748"/>
                      <a:gd name="connsiteX14" fmla="*/ 1356931 w 2054018"/>
                      <a:gd name="connsiteY14" fmla="*/ 1447205 h 1795748"/>
                      <a:gd name="connsiteX15" fmla="*/ 1705070 w 2054018"/>
                      <a:gd name="connsiteY15" fmla="*/ 1795748 h 1795748"/>
                      <a:gd name="connsiteX16" fmla="*/ 1705475 w 2054018"/>
                      <a:gd name="connsiteY16" fmla="*/ 1795748 h 1795748"/>
                      <a:gd name="connsiteX17" fmla="*/ 1705880 w 2054018"/>
                      <a:gd name="connsiteY17" fmla="*/ 1795748 h 1795748"/>
                      <a:gd name="connsiteX18" fmla="*/ 2054019 w 2054018"/>
                      <a:gd name="connsiteY18" fmla="*/ 1447205 h 1795748"/>
                      <a:gd name="connsiteX19" fmla="*/ 1705880 w 2054018"/>
                      <a:gd name="connsiteY19" fmla="*/ 1098661 h 1795748"/>
                      <a:gd name="connsiteX20" fmla="*/ 1705475 w 2054018"/>
                      <a:gd name="connsiteY20" fmla="*/ 1098661 h 1795748"/>
                      <a:gd name="connsiteX21" fmla="*/ 1703046 w 2054018"/>
                      <a:gd name="connsiteY21" fmla="*/ 1098661 h 1795748"/>
                      <a:gd name="connsiteX22" fmla="*/ 1620464 w 2054018"/>
                      <a:gd name="connsiteY22" fmla="*/ 846058 h 1795748"/>
                      <a:gd name="connsiteX23" fmla="*/ 1616416 w 2054018"/>
                      <a:gd name="connsiteY23" fmla="*/ 836748 h 1795748"/>
                      <a:gd name="connsiteX24" fmla="*/ 1615202 w 2054018"/>
                      <a:gd name="connsiteY24" fmla="*/ 834319 h 1795748"/>
                      <a:gd name="connsiteX25" fmla="*/ 1252085 w 2054018"/>
                      <a:gd name="connsiteY25" fmla="*/ 337614 h 1795748"/>
                      <a:gd name="connsiteX26" fmla="*/ 979646 w 2054018"/>
                      <a:gd name="connsiteY26" fmla="*/ 142494 h 1795748"/>
                      <a:gd name="connsiteX27" fmla="*/ 978432 w 2054018"/>
                      <a:gd name="connsiteY27" fmla="*/ 141684 h 1795748"/>
                      <a:gd name="connsiteX28" fmla="*/ 603171 w 2054018"/>
                      <a:gd name="connsiteY28" fmla="*/ 0 h 1795748"/>
                      <a:gd name="connsiteX29" fmla="*/ 273248 w 2054018"/>
                      <a:gd name="connsiteY29" fmla="*/ 340447 h 179574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2054018" h="1795748">
                        <a:moveTo>
                          <a:pt x="273248" y="340447"/>
                        </a:moveTo>
                        <a:cubicBezTo>
                          <a:pt x="270819" y="340852"/>
                          <a:pt x="268795" y="341257"/>
                          <a:pt x="266771" y="341662"/>
                        </a:cubicBezTo>
                        <a:cubicBezTo>
                          <a:pt x="261509" y="341257"/>
                          <a:pt x="255841" y="341257"/>
                          <a:pt x="250579" y="341257"/>
                        </a:cubicBezTo>
                        <a:cubicBezTo>
                          <a:pt x="112133" y="341257"/>
                          <a:pt x="0" y="453390"/>
                          <a:pt x="0" y="591836"/>
                        </a:cubicBezTo>
                        <a:cubicBezTo>
                          <a:pt x="0" y="663083"/>
                          <a:pt x="29551" y="727043"/>
                          <a:pt x="77319" y="772382"/>
                        </a:cubicBezTo>
                        <a:cubicBezTo>
                          <a:pt x="77319" y="772382"/>
                          <a:pt x="77319" y="772382"/>
                          <a:pt x="77724" y="772382"/>
                        </a:cubicBezTo>
                        <a:cubicBezTo>
                          <a:pt x="122658" y="815292"/>
                          <a:pt x="183785" y="842010"/>
                          <a:pt x="250579" y="842010"/>
                        </a:cubicBezTo>
                        <a:cubicBezTo>
                          <a:pt x="315754" y="842010"/>
                          <a:pt x="375261" y="816912"/>
                          <a:pt x="419790" y="776430"/>
                        </a:cubicBezTo>
                        <a:cubicBezTo>
                          <a:pt x="791813" y="873585"/>
                          <a:pt x="908804" y="1203912"/>
                          <a:pt x="925806" y="1258562"/>
                        </a:cubicBezTo>
                        <a:cubicBezTo>
                          <a:pt x="927425" y="1263420"/>
                          <a:pt x="928235" y="1266254"/>
                          <a:pt x="928235" y="1266254"/>
                        </a:cubicBezTo>
                        <a:cubicBezTo>
                          <a:pt x="929045" y="1265849"/>
                          <a:pt x="930259" y="1265444"/>
                          <a:pt x="931069" y="1264634"/>
                        </a:cubicBezTo>
                        <a:cubicBezTo>
                          <a:pt x="976408" y="1220105"/>
                          <a:pt x="1038344" y="1192578"/>
                          <a:pt x="1106758" y="1192578"/>
                        </a:cubicBezTo>
                        <a:cubicBezTo>
                          <a:pt x="1243179" y="1192578"/>
                          <a:pt x="1354098" y="1301877"/>
                          <a:pt x="1356931" y="1437894"/>
                        </a:cubicBezTo>
                        <a:cubicBezTo>
                          <a:pt x="1356931" y="1437894"/>
                          <a:pt x="1357336" y="1437894"/>
                          <a:pt x="1357336" y="1437894"/>
                        </a:cubicBezTo>
                        <a:cubicBezTo>
                          <a:pt x="1357336" y="1441133"/>
                          <a:pt x="1356931" y="1444371"/>
                          <a:pt x="1356931" y="1447205"/>
                        </a:cubicBezTo>
                        <a:cubicBezTo>
                          <a:pt x="1356931" y="1639491"/>
                          <a:pt x="1512784" y="1795344"/>
                          <a:pt x="1705070" y="1795748"/>
                        </a:cubicBezTo>
                        <a:cubicBezTo>
                          <a:pt x="1705070" y="1795748"/>
                          <a:pt x="1705475" y="1795748"/>
                          <a:pt x="1705475" y="1795748"/>
                        </a:cubicBezTo>
                        <a:cubicBezTo>
                          <a:pt x="1705475" y="1795748"/>
                          <a:pt x="1705880" y="1795748"/>
                          <a:pt x="1705880" y="1795748"/>
                        </a:cubicBezTo>
                        <a:cubicBezTo>
                          <a:pt x="1898166" y="1795748"/>
                          <a:pt x="2054019" y="1639491"/>
                          <a:pt x="2054019" y="1447205"/>
                        </a:cubicBezTo>
                        <a:cubicBezTo>
                          <a:pt x="2054019" y="1254919"/>
                          <a:pt x="1898166" y="1098661"/>
                          <a:pt x="1705880" y="1098661"/>
                        </a:cubicBezTo>
                        <a:cubicBezTo>
                          <a:pt x="1705880" y="1098661"/>
                          <a:pt x="1705475" y="1098661"/>
                          <a:pt x="1705475" y="1098661"/>
                        </a:cubicBezTo>
                        <a:cubicBezTo>
                          <a:pt x="1704665" y="1098661"/>
                          <a:pt x="1703856" y="1098661"/>
                          <a:pt x="1703046" y="1098661"/>
                        </a:cubicBezTo>
                        <a:cubicBezTo>
                          <a:pt x="1688068" y="1007173"/>
                          <a:pt x="1635847" y="881277"/>
                          <a:pt x="1620464" y="846058"/>
                        </a:cubicBezTo>
                        <a:cubicBezTo>
                          <a:pt x="1618035" y="839986"/>
                          <a:pt x="1616416" y="836748"/>
                          <a:pt x="1616416" y="836748"/>
                        </a:cubicBezTo>
                        <a:cubicBezTo>
                          <a:pt x="1616416" y="836748"/>
                          <a:pt x="1616011" y="835938"/>
                          <a:pt x="1615202" y="834319"/>
                        </a:cubicBezTo>
                        <a:cubicBezTo>
                          <a:pt x="1603058" y="807601"/>
                          <a:pt x="1484852" y="554188"/>
                          <a:pt x="1252085" y="337614"/>
                        </a:cubicBezTo>
                        <a:cubicBezTo>
                          <a:pt x="1173956" y="265152"/>
                          <a:pt x="1083278" y="196739"/>
                          <a:pt x="979646" y="142494"/>
                        </a:cubicBezTo>
                        <a:cubicBezTo>
                          <a:pt x="979242" y="142089"/>
                          <a:pt x="978836" y="142089"/>
                          <a:pt x="978432" y="141684"/>
                        </a:cubicBezTo>
                        <a:cubicBezTo>
                          <a:pt x="844844" y="72057"/>
                          <a:pt x="716518" y="27932"/>
                          <a:pt x="603171" y="0"/>
                        </a:cubicBezTo>
                        <a:cubicBezTo>
                          <a:pt x="598718" y="182975"/>
                          <a:pt x="454604" y="330732"/>
                          <a:pt x="273248" y="340447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2">
                          <a:lumMod val="89000"/>
                        </a:schemeClr>
                      </a:gs>
                      <a:gs pos="23000">
                        <a:schemeClr val="accent2">
                          <a:lumMod val="89000"/>
                        </a:schemeClr>
                      </a:gs>
                      <a:gs pos="69000">
                        <a:schemeClr val="accent2">
                          <a:lumMod val="75000"/>
                        </a:schemeClr>
                      </a:gs>
                      <a:gs pos="97000">
                        <a:schemeClr val="accent2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30" name="Freeform 29">
                    <a:extLst>
                      <a:ext uri="{FF2B5EF4-FFF2-40B4-BE49-F238E27FC236}">
                        <a16:creationId xmlns:a16="http://schemas.microsoft.com/office/drawing/2014/main" id="{B39C7747-7C87-D6A0-4C72-A3C465F1FF08}"/>
                      </a:ext>
                    </a:extLst>
                  </p:cNvPr>
                  <p:cNvSpPr/>
                  <p:nvPr/>
                </p:nvSpPr>
                <p:spPr>
                  <a:xfrm>
                    <a:off x="6407506" y="3461670"/>
                    <a:ext cx="1797772" cy="2061710"/>
                  </a:xfrm>
                  <a:custGeom>
                    <a:avLst/>
                    <a:gdLst>
                      <a:gd name="connsiteX0" fmla="*/ 1449229 w 1797772"/>
                      <a:gd name="connsiteY0" fmla="*/ 254627 h 2061710"/>
                      <a:gd name="connsiteX1" fmla="*/ 1449634 w 1797772"/>
                      <a:gd name="connsiteY1" fmla="*/ 245316 h 2061710"/>
                      <a:gd name="connsiteX2" fmla="*/ 1449229 w 1797772"/>
                      <a:gd name="connsiteY2" fmla="*/ 245316 h 2061710"/>
                      <a:gd name="connsiteX3" fmla="*/ 1199054 w 1797772"/>
                      <a:gd name="connsiteY3" fmla="*/ 0 h 2061710"/>
                      <a:gd name="connsiteX4" fmla="*/ 1023366 w 1797772"/>
                      <a:gd name="connsiteY4" fmla="*/ 72057 h 2061710"/>
                      <a:gd name="connsiteX5" fmla="*/ 1020937 w 1797772"/>
                      <a:gd name="connsiteY5" fmla="*/ 74485 h 2061710"/>
                      <a:gd name="connsiteX6" fmla="*/ 948881 w 1797772"/>
                      <a:gd name="connsiteY6" fmla="*/ 250174 h 2061710"/>
                      <a:gd name="connsiteX7" fmla="*/ 1020532 w 1797772"/>
                      <a:gd name="connsiteY7" fmla="*/ 425458 h 2061710"/>
                      <a:gd name="connsiteX8" fmla="*/ 732711 w 1797772"/>
                      <a:gd name="connsiteY8" fmla="*/ 835533 h 2061710"/>
                      <a:gd name="connsiteX9" fmla="*/ 529900 w 1797772"/>
                      <a:gd name="connsiteY9" fmla="*/ 935522 h 2061710"/>
                      <a:gd name="connsiteX10" fmla="*/ 531519 w 1797772"/>
                      <a:gd name="connsiteY10" fmla="*/ 938355 h 2061710"/>
                      <a:gd name="connsiteX11" fmla="*/ 603575 w 1797772"/>
                      <a:gd name="connsiteY11" fmla="*/ 1114044 h 2061710"/>
                      <a:gd name="connsiteX12" fmla="*/ 352997 w 1797772"/>
                      <a:gd name="connsiteY12" fmla="*/ 1364623 h 2061710"/>
                      <a:gd name="connsiteX13" fmla="*/ 333566 w 1797772"/>
                      <a:gd name="connsiteY13" fmla="*/ 1363813 h 2061710"/>
                      <a:gd name="connsiteX14" fmla="*/ 323040 w 1797772"/>
                      <a:gd name="connsiteY14" fmla="*/ 1365433 h 2061710"/>
                      <a:gd name="connsiteX15" fmla="*/ 323040 w 1797772"/>
                      <a:gd name="connsiteY15" fmla="*/ 1365433 h 2061710"/>
                      <a:gd name="connsiteX16" fmla="*/ 0 w 1797772"/>
                      <a:gd name="connsiteY16" fmla="*/ 1709523 h 2061710"/>
                      <a:gd name="connsiteX17" fmla="*/ 0 w 1797772"/>
                      <a:gd name="connsiteY17" fmla="*/ 1713166 h 2061710"/>
                      <a:gd name="connsiteX18" fmla="*/ 348543 w 1797772"/>
                      <a:gd name="connsiteY18" fmla="*/ 2061710 h 2061710"/>
                      <a:gd name="connsiteX19" fmla="*/ 697087 w 1797772"/>
                      <a:gd name="connsiteY19" fmla="*/ 1713166 h 2061710"/>
                      <a:gd name="connsiteX20" fmla="*/ 697087 w 1797772"/>
                      <a:gd name="connsiteY20" fmla="*/ 1711142 h 2061710"/>
                      <a:gd name="connsiteX21" fmla="*/ 959001 w 1797772"/>
                      <a:gd name="connsiteY21" fmla="*/ 1624513 h 2061710"/>
                      <a:gd name="connsiteX22" fmla="*/ 1653254 w 1797772"/>
                      <a:gd name="connsiteY22" fmla="*/ 987742 h 2061710"/>
                      <a:gd name="connsiteX23" fmla="*/ 1748385 w 1797772"/>
                      <a:gd name="connsiteY23" fmla="*/ 769549 h 2061710"/>
                      <a:gd name="connsiteX24" fmla="*/ 1797772 w 1797772"/>
                      <a:gd name="connsiteY24" fmla="*/ 603171 h 2061710"/>
                      <a:gd name="connsiteX25" fmla="*/ 1449229 w 1797772"/>
                      <a:gd name="connsiteY25" fmla="*/ 254627 h 2061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</a:cxnLst>
                    <a:rect l="l" t="t" r="r" b="b"/>
                    <a:pathLst>
                      <a:path w="1797772" h="2061710">
                        <a:moveTo>
                          <a:pt x="1449229" y="254627"/>
                        </a:moveTo>
                        <a:cubicBezTo>
                          <a:pt x="1449229" y="251389"/>
                          <a:pt x="1449229" y="248150"/>
                          <a:pt x="1449634" y="245316"/>
                        </a:cubicBezTo>
                        <a:cubicBezTo>
                          <a:pt x="1449634" y="245316"/>
                          <a:pt x="1449229" y="245316"/>
                          <a:pt x="1449229" y="245316"/>
                        </a:cubicBezTo>
                        <a:cubicBezTo>
                          <a:pt x="1446395" y="109299"/>
                          <a:pt x="1335477" y="0"/>
                          <a:pt x="1199054" y="0"/>
                        </a:cubicBezTo>
                        <a:cubicBezTo>
                          <a:pt x="1130642" y="0"/>
                          <a:pt x="1068705" y="27527"/>
                          <a:pt x="1023366" y="72057"/>
                        </a:cubicBezTo>
                        <a:cubicBezTo>
                          <a:pt x="1022556" y="72866"/>
                          <a:pt x="1021747" y="73676"/>
                          <a:pt x="1020937" y="74485"/>
                        </a:cubicBezTo>
                        <a:cubicBezTo>
                          <a:pt x="976408" y="119825"/>
                          <a:pt x="948881" y="181761"/>
                          <a:pt x="948881" y="250174"/>
                        </a:cubicBezTo>
                        <a:cubicBezTo>
                          <a:pt x="948881" y="318587"/>
                          <a:pt x="976408" y="380524"/>
                          <a:pt x="1020532" y="425458"/>
                        </a:cubicBezTo>
                        <a:cubicBezTo>
                          <a:pt x="967502" y="631103"/>
                          <a:pt x="842819" y="759428"/>
                          <a:pt x="732711" y="835533"/>
                        </a:cubicBezTo>
                        <a:cubicBezTo>
                          <a:pt x="624626" y="910423"/>
                          <a:pt x="529900" y="935522"/>
                          <a:pt x="529900" y="935522"/>
                        </a:cubicBezTo>
                        <a:cubicBezTo>
                          <a:pt x="530304" y="936331"/>
                          <a:pt x="530709" y="937546"/>
                          <a:pt x="531519" y="938355"/>
                        </a:cubicBezTo>
                        <a:cubicBezTo>
                          <a:pt x="576048" y="983694"/>
                          <a:pt x="603575" y="1045631"/>
                          <a:pt x="603575" y="1114044"/>
                        </a:cubicBezTo>
                        <a:cubicBezTo>
                          <a:pt x="603575" y="1252490"/>
                          <a:pt x="491442" y="1364623"/>
                          <a:pt x="352997" y="1364623"/>
                        </a:cubicBezTo>
                        <a:cubicBezTo>
                          <a:pt x="346519" y="1364623"/>
                          <a:pt x="340043" y="1364218"/>
                          <a:pt x="333566" y="1363813"/>
                        </a:cubicBezTo>
                        <a:cubicBezTo>
                          <a:pt x="329922" y="1364218"/>
                          <a:pt x="326684" y="1365028"/>
                          <a:pt x="323040" y="1365433"/>
                        </a:cubicBezTo>
                        <a:cubicBezTo>
                          <a:pt x="323040" y="1365433"/>
                          <a:pt x="323040" y="1365433"/>
                          <a:pt x="323040" y="1365433"/>
                        </a:cubicBezTo>
                        <a:cubicBezTo>
                          <a:pt x="143708" y="1378387"/>
                          <a:pt x="2024" y="1526953"/>
                          <a:pt x="0" y="1709523"/>
                        </a:cubicBezTo>
                        <a:cubicBezTo>
                          <a:pt x="0" y="1710738"/>
                          <a:pt x="0" y="1711952"/>
                          <a:pt x="0" y="1713166"/>
                        </a:cubicBezTo>
                        <a:cubicBezTo>
                          <a:pt x="0" y="1905857"/>
                          <a:pt x="155853" y="2061710"/>
                          <a:pt x="348543" y="2061710"/>
                        </a:cubicBezTo>
                        <a:cubicBezTo>
                          <a:pt x="541234" y="2061710"/>
                          <a:pt x="697087" y="1905857"/>
                          <a:pt x="697087" y="1713166"/>
                        </a:cubicBezTo>
                        <a:cubicBezTo>
                          <a:pt x="697087" y="1712357"/>
                          <a:pt x="697087" y="1711547"/>
                          <a:pt x="697087" y="1711142"/>
                        </a:cubicBezTo>
                        <a:cubicBezTo>
                          <a:pt x="804362" y="1693331"/>
                          <a:pt x="959001" y="1624513"/>
                          <a:pt x="959001" y="1624513"/>
                        </a:cubicBezTo>
                        <a:cubicBezTo>
                          <a:pt x="959001" y="1624513"/>
                          <a:pt x="1427774" y="1420082"/>
                          <a:pt x="1653254" y="987742"/>
                        </a:cubicBezTo>
                        <a:cubicBezTo>
                          <a:pt x="1692521" y="912852"/>
                          <a:pt x="1723692" y="839581"/>
                          <a:pt x="1748385" y="769549"/>
                        </a:cubicBezTo>
                        <a:cubicBezTo>
                          <a:pt x="1769031" y="711256"/>
                          <a:pt x="1785223" y="655796"/>
                          <a:pt x="1797772" y="603171"/>
                        </a:cubicBezTo>
                        <a:cubicBezTo>
                          <a:pt x="1605082" y="603171"/>
                          <a:pt x="1449229" y="447318"/>
                          <a:pt x="1449229" y="254627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3">
                          <a:lumMod val="89000"/>
                        </a:schemeClr>
                      </a:gs>
                      <a:gs pos="23000">
                        <a:schemeClr val="accent3">
                          <a:lumMod val="89000"/>
                        </a:schemeClr>
                      </a:gs>
                      <a:gs pos="69000">
                        <a:schemeClr val="accent3">
                          <a:lumMod val="75000"/>
                        </a:schemeClr>
                      </a:gs>
                      <a:gs pos="97000">
                        <a:schemeClr val="accent3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31" name="Freeform 30">
                    <a:extLst>
                      <a:ext uri="{FF2B5EF4-FFF2-40B4-BE49-F238E27FC236}">
                        <a16:creationId xmlns:a16="http://schemas.microsoft.com/office/drawing/2014/main" id="{FE71574F-779F-09B7-DE1D-58499FB0AE14}"/>
                      </a:ext>
                    </a:extLst>
                  </p:cNvPr>
                  <p:cNvSpPr/>
                  <p:nvPr/>
                </p:nvSpPr>
                <p:spPr>
                  <a:xfrm>
                    <a:off x="5299534" y="1912048"/>
                    <a:ext cx="1803034" cy="2066163"/>
                  </a:xfrm>
                  <a:custGeom>
                    <a:avLst/>
                    <a:gdLst>
                      <a:gd name="connsiteX0" fmla="*/ 2024 w 1803034"/>
                      <a:gd name="connsiteY0" fmla="*/ 1462992 h 2066163"/>
                      <a:gd name="connsiteX1" fmla="*/ 350568 w 1803034"/>
                      <a:gd name="connsiteY1" fmla="*/ 1811536 h 2066163"/>
                      <a:gd name="connsiteX2" fmla="*/ 350568 w 1803034"/>
                      <a:gd name="connsiteY2" fmla="*/ 1817203 h 2066163"/>
                      <a:gd name="connsiteX3" fmla="*/ 350568 w 1803034"/>
                      <a:gd name="connsiteY3" fmla="*/ 1817203 h 2066163"/>
                      <a:gd name="connsiteX4" fmla="*/ 600742 w 1803034"/>
                      <a:gd name="connsiteY4" fmla="*/ 2066163 h 2066163"/>
                      <a:gd name="connsiteX5" fmla="*/ 776430 w 1803034"/>
                      <a:gd name="connsiteY5" fmla="*/ 1994107 h 2066163"/>
                      <a:gd name="connsiteX6" fmla="*/ 781693 w 1803034"/>
                      <a:gd name="connsiteY6" fmla="*/ 1988439 h 2066163"/>
                      <a:gd name="connsiteX7" fmla="*/ 851321 w 1803034"/>
                      <a:gd name="connsiteY7" fmla="*/ 1815584 h 2066163"/>
                      <a:gd name="connsiteX8" fmla="*/ 778859 w 1803034"/>
                      <a:gd name="connsiteY8" fmla="*/ 1639491 h 2066163"/>
                      <a:gd name="connsiteX9" fmla="*/ 890992 w 1803034"/>
                      <a:gd name="connsiteY9" fmla="*/ 1392960 h 2066163"/>
                      <a:gd name="connsiteX10" fmla="*/ 892207 w 1803034"/>
                      <a:gd name="connsiteY10" fmla="*/ 1391341 h 2066163"/>
                      <a:gd name="connsiteX11" fmla="*/ 898684 w 1803034"/>
                      <a:gd name="connsiteY11" fmla="*/ 1382435 h 2066163"/>
                      <a:gd name="connsiteX12" fmla="*/ 1007983 w 1803034"/>
                      <a:gd name="connsiteY12" fmla="*/ 1267873 h 2066163"/>
                      <a:gd name="connsiteX13" fmla="*/ 1014055 w 1803034"/>
                      <a:gd name="connsiteY13" fmla="*/ 1262610 h 2066163"/>
                      <a:gd name="connsiteX14" fmla="*/ 1028629 w 1803034"/>
                      <a:gd name="connsiteY14" fmla="*/ 1251275 h 2066163"/>
                      <a:gd name="connsiteX15" fmla="*/ 1161812 w 1803034"/>
                      <a:gd name="connsiteY15" fmla="*/ 1170313 h 2066163"/>
                      <a:gd name="connsiteX16" fmla="*/ 1179624 w 1803034"/>
                      <a:gd name="connsiteY16" fmla="*/ 1162217 h 2066163"/>
                      <a:gd name="connsiteX17" fmla="*/ 1183672 w 1803034"/>
                      <a:gd name="connsiteY17" fmla="*/ 1160598 h 2066163"/>
                      <a:gd name="connsiteX18" fmla="*/ 1277588 w 1803034"/>
                      <a:gd name="connsiteY18" fmla="*/ 1128617 h 2066163"/>
                      <a:gd name="connsiteX19" fmla="*/ 1277588 w 1803034"/>
                      <a:gd name="connsiteY19" fmla="*/ 1128617 h 2066163"/>
                      <a:gd name="connsiteX20" fmla="*/ 1200269 w 1803034"/>
                      <a:gd name="connsiteY20" fmla="*/ 948071 h 2066163"/>
                      <a:gd name="connsiteX21" fmla="*/ 1450848 w 1803034"/>
                      <a:gd name="connsiteY21" fmla="*/ 697492 h 2066163"/>
                      <a:gd name="connsiteX22" fmla="*/ 1467041 w 1803034"/>
                      <a:gd name="connsiteY22" fmla="*/ 697897 h 2066163"/>
                      <a:gd name="connsiteX23" fmla="*/ 1473518 w 1803034"/>
                      <a:gd name="connsiteY23" fmla="*/ 696682 h 2066163"/>
                      <a:gd name="connsiteX24" fmla="*/ 1803035 w 1803034"/>
                      <a:gd name="connsiteY24" fmla="*/ 356640 h 2066163"/>
                      <a:gd name="connsiteX25" fmla="*/ 1803035 w 1803034"/>
                      <a:gd name="connsiteY25" fmla="*/ 352187 h 2066163"/>
                      <a:gd name="connsiteX26" fmla="*/ 1803035 w 1803034"/>
                      <a:gd name="connsiteY26" fmla="*/ 348544 h 2066163"/>
                      <a:gd name="connsiteX27" fmla="*/ 1454491 w 1803034"/>
                      <a:gd name="connsiteY27" fmla="*/ 0 h 2066163"/>
                      <a:gd name="connsiteX28" fmla="*/ 1105948 w 1803034"/>
                      <a:gd name="connsiteY28" fmla="*/ 348544 h 2066163"/>
                      <a:gd name="connsiteX29" fmla="*/ 1105948 w 1803034"/>
                      <a:gd name="connsiteY29" fmla="*/ 350163 h 2066163"/>
                      <a:gd name="connsiteX30" fmla="*/ 839581 w 1803034"/>
                      <a:gd name="connsiteY30" fmla="*/ 437602 h 2066163"/>
                      <a:gd name="connsiteX31" fmla="*/ 145328 w 1803034"/>
                      <a:gd name="connsiteY31" fmla="*/ 1074372 h 2066163"/>
                      <a:gd name="connsiteX32" fmla="*/ 19431 w 1803034"/>
                      <a:gd name="connsiteY32" fmla="*/ 1388912 h 2066163"/>
                      <a:gd name="connsiteX33" fmla="*/ 16193 w 1803034"/>
                      <a:gd name="connsiteY33" fmla="*/ 1400247 h 2066163"/>
                      <a:gd name="connsiteX34" fmla="*/ 9311 w 1803034"/>
                      <a:gd name="connsiteY34" fmla="*/ 1424940 h 2066163"/>
                      <a:gd name="connsiteX35" fmla="*/ 7287 w 1803034"/>
                      <a:gd name="connsiteY35" fmla="*/ 1433441 h 2066163"/>
                      <a:gd name="connsiteX36" fmla="*/ 0 w 1803034"/>
                      <a:gd name="connsiteY36" fmla="*/ 1462588 h 2066163"/>
                      <a:gd name="connsiteX37" fmla="*/ 2024 w 1803034"/>
                      <a:gd name="connsiteY37" fmla="*/ 1462992 h 20661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</a:cxnLst>
                    <a:rect l="l" t="t" r="r" b="b"/>
                    <a:pathLst>
                      <a:path w="1803034" h="2066163">
                        <a:moveTo>
                          <a:pt x="2024" y="1462992"/>
                        </a:moveTo>
                        <a:cubicBezTo>
                          <a:pt x="194715" y="1462992"/>
                          <a:pt x="350568" y="1618845"/>
                          <a:pt x="350568" y="1811536"/>
                        </a:cubicBezTo>
                        <a:cubicBezTo>
                          <a:pt x="350568" y="1813560"/>
                          <a:pt x="350568" y="1815179"/>
                          <a:pt x="350568" y="1817203"/>
                        </a:cubicBezTo>
                        <a:cubicBezTo>
                          <a:pt x="350568" y="1817203"/>
                          <a:pt x="350568" y="1817203"/>
                          <a:pt x="350568" y="1817203"/>
                        </a:cubicBezTo>
                        <a:cubicBezTo>
                          <a:pt x="351377" y="1954840"/>
                          <a:pt x="463106" y="2066163"/>
                          <a:pt x="600742" y="2066163"/>
                        </a:cubicBezTo>
                        <a:cubicBezTo>
                          <a:pt x="669155" y="2066163"/>
                          <a:pt x="731092" y="2038636"/>
                          <a:pt x="776430" y="1994107"/>
                        </a:cubicBezTo>
                        <a:cubicBezTo>
                          <a:pt x="778454" y="1992487"/>
                          <a:pt x="780074" y="1990463"/>
                          <a:pt x="781693" y="1988439"/>
                        </a:cubicBezTo>
                        <a:cubicBezTo>
                          <a:pt x="824603" y="1943505"/>
                          <a:pt x="851321" y="1882378"/>
                          <a:pt x="851321" y="1815584"/>
                        </a:cubicBezTo>
                        <a:cubicBezTo>
                          <a:pt x="851321" y="1746766"/>
                          <a:pt x="823793" y="1684830"/>
                          <a:pt x="778859" y="1639491"/>
                        </a:cubicBezTo>
                        <a:cubicBezTo>
                          <a:pt x="803553" y="1539502"/>
                          <a:pt x="843629" y="1458540"/>
                          <a:pt x="890992" y="1392960"/>
                        </a:cubicBezTo>
                        <a:cubicBezTo>
                          <a:pt x="891397" y="1392555"/>
                          <a:pt x="891802" y="1391745"/>
                          <a:pt x="892207" y="1391341"/>
                        </a:cubicBezTo>
                        <a:cubicBezTo>
                          <a:pt x="894231" y="1388507"/>
                          <a:pt x="896660" y="1385268"/>
                          <a:pt x="898684" y="1382435"/>
                        </a:cubicBezTo>
                        <a:cubicBezTo>
                          <a:pt x="933093" y="1337096"/>
                          <a:pt x="970336" y="1299043"/>
                          <a:pt x="1007983" y="1267873"/>
                        </a:cubicBezTo>
                        <a:cubicBezTo>
                          <a:pt x="1010007" y="1266254"/>
                          <a:pt x="1012031" y="1264634"/>
                          <a:pt x="1014055" y="1262610"/>
                        </a:cubicBezTo>
                        <a:cubicBezTo>
                          <a:pt x="1018913" y="1258562"/>
                          <a:pt x="1023771" y="1254919"/>
                          <a:pt x="1028629" y="1251275"/>
                        </a:cubicBezTo>
                        <a:cubicBezTo>
                          <a:pt x="1075587" y="1215247"/>
                          <a:pt x="1122140" y="1188934"/>
                          <a:pt x="1161812" y="1170313"/>
                        </a:cubicBezTo>
                        <a:cubicBezTo>
                          <a:pt x="1167884" y="1167479"/>
                          <a:pt x="1173956" y="1164646"/>
                          <a:pt x="1179624" y="1162217"/>
                        </a:cubicBezTo>
                        <a:cubicBezTo>
                          <a:pt x="1180838" y="1161812"/>
                          <a:pt x="1182458" y="1161002"/>
                          <a:pt x="1183672" y="1160598"/>
                        </a:cubicBezTo>
                        <a:cubicBezTo>
                          <a:pt x="1239536" y="1136714"/>
                          <a:pt x="1277588" y="1128617"/>
                          <a:pt x="1277588" y="1128617"/>
                        </a:cubicBezTo>
                        <a:cubicBezTo>
                          <a:pt x="1277588" y="1128617"/>
                          <a:pt x="1277588" y="1128617"/>
                          <a:pt x="1277588" y="1128617"/>
                        </a:cubicBezTo>
                        <a:cubicBezTo>
                          <a:pt x="1230225" y="1082873"/>
                          <a:pt x="1200269" y="1018913"/>
                          <a:pt x="1200269" y="948071"/>
                        </a:cubicBezTo>
                        <a:cubicBezTo>
                          <a:pt x="1200269" y="809625"/>
                          <a:pt x="1312402" y="697492"/>
                          <a:pt x="1450848" y="697492"/>
                        </a:cubicBezTo>
                        <a:cubicBezTo>
                          <a:pt x="1456111" y="697492"/>
                          <a:pt x="1461778" y="697897"/>
                          <a:pt x="1467041" y="697897"/>
                        </a:cubicBezTo>
                        <a:cubicBezTo>
                          <a:pt x="1469469" y="697492"/>
                          <a:pt x="1471494" y="697087"/>
                          <a:pt x="1473518" y="696682"/>
                        </a:cubicBezTo>
                        <a:cubicBezTo>
                          <a:pt x="1654469" y="686967"/>
                          <a:pt x="1798987" y="539210"/>
                          <a:pt x="1803035" y="356640"/>
                        </a:cubicBezTo>
                        <a:cubicBezTo>
                          <a:pt x="1803035" y="355021"/>
                          <a:pt x="1803035" y="353806"/>
                          <a:pt x="1803035" y="352187"/>
                        </a:cubicBezTo>
                        <a:cubicBezTo>
                          <a:pt x="1803035" y="350972"/>
                          <a:pt x="1803035" y="349758"/>
                          <a:pt x="1803035" y="348544"/>
                        </a:cubicBezTo>
                        <a:cubicBezTo>
                          <a:pt x="1803035" y="155853"/>
                          <a:pt x="1647182" y="0"/>
                          <a:pt x="1454491" y="0"/>
                        </a:cubicBezTo>
                        <a:cubicBezTo>
                          <a:pt x="1261801" y="0"/>
                          <a:pt x="1105948" y="155853"/>
                          <a:pt x="1105948" y="348544"/>
                        </a:cubicBezTo>
                        <a:cubicBezTo>
                          <a:pt x="1105948" y="348948"/>
                          <a:pt x="1105948" y="349353"/>
                          <a:pt x="1105948" y="350163"/>
                        </a:cubicBezTo>
                        <a:cubicBezTo>
                          <a:pt x="998673" y="366760"/>
                          <a:pt x="839581" y="437602"/>
                          <a:pt x="839581" y="437602"/>
                        </a:cubicBezTo>
                        <a:cubicBezTo>
                          <a:pt x="839581" y="437602"/>
                          <a:pt x="370808" y="642437"/>
                          <a:pt x="145328" y="1074372"/>
                        </a:cubicBezTo>
                        <a:cubicBezTo>
                          <a:pt x="87844" y="1184481"/>
                          <a:pt x="47363" y="1291352"/>
                          <a:pt x="19431" y="1388912"/>
                        </a:cubicBezTo>
                        <a:cubicBezTo>
                          <a:pt x="18217" y="1392555"/>
                          <a:pt x="17407" y="1396603"/>
                          <a:pt x="16193" y="1400247"/>
                        </a:cubicBezTo>
                        <a:cubicBezTo>
                          <a:pt x="13764" y="1408748"/>
                          <a:pt x="11740" y="1416844"/>
                          <a:pt x="9311" y="1424940"/>
                        </a:cubicBezTo>
                        <a:cubicBezTo>
                          <a:pt x="8501" y="1427774"/>
                          <a:pt x="7692" y="1430607"/>
                          <a:pt x="7287" y="1433441"/>
                        </a:cubicBezTo>
                        <a:cubicBezTo>
                          <a:pt x="4858" y="1443157"/>
                          <a:pt x="2429" y="1452872"/>
                          <a:pt x="0" y="1462588"/>
                        </a:cubicBezTo>
                        <a:cubicBezTo>
                          <a:pt x="1214" y="1463397"/>
                          <a:pt x="1619" y="1462992"/>
                          <a:pt x="2024" y="1462992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1">
                          <a:lumMod val="89000"/>
                        </a:schemeClr>
                      </a:gs>
                      <a:gs pos="23000">
                        <a:schemeClr val="accent1">
                          <a:lumMod val="89000"/>
                        </a:schemeClr>
                      </a:gs>
                      <a:gs pos="69000">
                        <a:schemeClr val="accent1">
                          <a:lumMod val="75000"/>
                        </a:schemeClr>
                      </a:gs>
                      <a:gs pos="97000">
                        <a:schemeClr val="accent1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</p:grpSp>
          </p:grpSp>
          <p:sp>
            <p:nvSpPr>
              <p:cNvPr id="32" name="Freeform 31">
                <a:extLst>
                  <a:ext uri="{FF2B5EF4-FFF2-40B4-BE49-F238E27FC236}">
                    <a16:creationId xmlns:a16="http://schemas.microsoft.com/office/drawing/2014/main" id="{02AF36A6-8F1E-1853-2EF1-8540C48C5A5E}"/>
                  </a:ext>
                </a:extLst>
              </p:cNvPr>
              <p:cNvSpPr/>
              <p:nvPr/>
            </p:nvSpPr>
            <p:spPr>
              <a:xfrm>
                <a:off x="6466609" y="1967912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564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414" y="0"/>
                      <a:pt x="586978" y="131564"/>
                      <a:pt x="586978" y="293489"/>
                    </a:cubicBez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3" name="Freeform 32">
                <a:extLst>
                  <a:ext uri="{FF2B5EF4-FFF2-40B4-BE49-F238E27FC236}">
                    <a16:creationId xmlns:a16="http://schemas.microsoft.com/office/drawing/2014/main" id="{19AF6BE6-50A5-E6CC-9190-F90A5A3136C5}"/>
                  </a:ext>
                </a:extLst>
              </p:cNvPr>
              <p:cNvSpPr/>
              <p:nvPr/>
            </p:nvSpPr>
            <p:spPr>
              <a:xfrm>
                <a:off x="7911789" y="3419975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564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819" y="405"/>
                      <a:pt x="586978" y="131564"/>
                      <a:pt x="586978" y="293489"/>
                    </a:cubicBez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4" name="Freeform 33">
                <a:extLst>
                  <a:ext uri="{FF2B5EF4-FFF2-40B4-BE49-F238E27FC236}">
                    <a16:creationId xmlns:a16="http://schemas.microsoft.com/office/drawing/2014/main" id="{3E0A1054-7364-07C9-C919-CCD31436A161}"/>
                  </a:ext>
                </a:extLst>
              </p:cNvPr>
              <p:cNvSpPr/>
              <p:nvPr/>
            </p:nvSpPr>
            <p:spPr>
              <a:xfrm>
                <a:off x="5007665" y="3429690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564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819" y="0"/>
                      <a:pt x="586978" y="131159"/>
                      <a:pt x="586978" y="293489"/>
                    </a:cubicBezTo>
                    <a:close/>
                  </a:path>
                </a:pathLst>
              </a:custGeom>
              <a:solidFill>
                <a:schemeClr val="accent4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4F8A2E2C-0F1E-7F83-529F-55670FDB903E}"/>
                  </a:ext>
                </a:extLst>
              </p:cNvPr>
              <p:cNvSpPr/>
              <p:nvPr/>
            </p:nvSpPr>
            <p:spPr>
              <a:xfrm>
                <a:off x="6462156" y="4888634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159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819" y="0"/>
                      <a:pt x="586978" y="131564"/>
                      <a:pt x="586978" y="293489"/>
                    </a:cubicBezTo>
                    <a:close/>
                  </a:path>
                </a:pathLst>
              </a:custGeom>
              <a:solidFill>
                <a:schemeClr val="accent3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BF3697F4-EEC7-A84F-8B08-5F3B60CA6B4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440839" y="2943461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5DBA3018-7BCA-EECF-A934-B8D3F8F8D6C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389982" y="1131234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AE3195D9-F881-22A2-A54C-794184FB37B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48740" y="7152145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CD18337C-D709-7754-E1A3-F224BE8BF2A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610611" y="7138430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4750C375-C0FA-A215-2482-59FFCC9BFF48}"/>
              </a:ext>
            </a:extLst>
          </p:cNvPr>
          <p:cNvGrpSpPr/>
          <p:nvPr/>
        </p:nvGrpSpPr>
        <p:grpSpPr>
          <a:xfrm>
            <a:off x="11427790" y="3763204"/>
            <a:ext cx="5646866" cy="3146898"/>
            <a:chOff x="626777" y="1867350"/>
            <a:chExt cx="2823433" cy="1573449"/>
          </a:xfrm>
        </p:grpSpPr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7332DB35-8C8D-2DBE-C50E-6A0396E21D3A}"/>
                </a:ext>
              </a:extLst>
            </p:cNvPr>
            <p:cNvSpPr/>
            <p:nvPr/>
          </p:nvSpPr>
          <p:spPr>
            <a:xfrm>
              <a:off x="626777" y="1867350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/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20C74E14-2DA8-671A-4D54-63A62782D380}"/>
                </a:ext>
              </a:extLst>
            </p:cNvPr>
            <p:cNvSpPr txBox="1"/>
            <p:nvPr/>
          </p:nvSpPr>
          <p:spPr>
            <a:xfrm>
              <a:off x="1376742" y="2028470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44" name="Text Placeholder 32">
              <a:extLst>
                <a:ext uri="{FF2B5EF4-FFF2-40B4-BE49-F238E27FC236}">
                  <a16:creationId xmlns:a16="http://schemas.microsoft.com/office/drawing/2014/main" id="{18E8DF24-9FBB-464E-1B4A-315273CD0AF6}"/>
                </a:ext>
              </a:extLst>
            </p:cNvPr>
            <p:cNvSpPr txBox="1">
              <a:spLocks/>
            </p:cNvSpPr>
            <p:nvPr/>
          </p:nvSpPr>
          <p:spPr>
            <a:xfrm>
              <a:off x="626777" y="2648814"/>
              <a:ext cx="2823433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45" name="Shape 2540">
              <a:extLst>
                <a:ext uri="{FF2B5EF4-FFF2-40B4-BE49-F238E27FC236}">
                  <a16:creationId xmlns:a16="http://schemas.microsoft.com/office/drawing/2014/main" id="{2F4A4C5E-368B-5602-B50F-45BF73BC99AE}"/>
                </a:ext>
              </a:extLst>
            </p:cNvPr>
            <p:cNvSpPr/>
            <p:nvPr/>
          </p:nvSpPr>
          <p:spPr>
            <a:xfrm>
              <a:off x="789460" y="2027539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A2D4C61-C5AE-D978-4791-74C18992E3AA}"/>
              </a:ext>
            </a:extLst>
          </p:cNvPr>
          <p:cNvGrpSpPr/>
          <p:nvPr/>
        </p:nvGrpSpPr>
        <p:grpSpPr>
          <a:xfrm>
            <a:off x="17869897" y="3687994"/>
            <a:ext cx="5666764" cy="3170006"/>
            <a:chOff x="3847831" y="1829745"/>
            <a:chExt cx="2833382" cy="1585003"/>
          </a:xfrm>
        </p:grpSpPr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DB483E05-D1BF-EF5A-2A5F-09F2BB4C6939}"/>
                </a:ext>
              </a:extLst>
            </p:cNvPr>
            <p:cNvSpPr/>
            <p:nvPr/>
          </p:nvSpPr>
          <p:spPr>
            <a:xfrm>
              <a:off x="3847831" y="1829745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/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FCEAF0EA-6D5F-1E46-C21D-FF26515BCB47}"/>
                </a:ext>
              </a:extLst>
            </p:cNvPr>
            <p:cNvSpPr txBox="1"/>
            <p:nvPr/>
          </p:nvSpPr>
          <p:spPr>
            <a:xfrm>
              <a:off x="4597794" y="2002419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49" name="Text Placeholder 32">
              <a:extLst>
                <a:ext uri="{FF2B5EF4-FFF2-40B4-BE49-F238E27FC236}">
                  <a16:creationId xmlns:a16="http://schemas.microsoft.com/office/drawing/2014/main" id="{674BA1FF-86FD-CACF-2CD0-AF1EC6E1D880}"/>
                </a:ext>
              </a:extLst>
            </p:cNvPr>
            <p:cNvSpPr txBox="1">
              <a:spLocks/>
            </p:cNvSpPr>
            <p:nvPr/>
          </p:nvSpPr>
          <p:spPr>
            <a:xfrm>
              <a:off x="3847831" y="2622763"/>
              <a:ext cx="2833382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0" name="Shape 2540">
              <a:extLst>
                <a:ext uri="{FF2B5EF4-FFF2-40B4-BE49-F238E27FC236}">
                  <a16:creationId xmlns:a16="http://schemas.microsoft.com/office/drawing/2014/main" id="{B163389E-4B17-719E-138F-675B54DAB4F6}"/>
                </a:ext>
              </a:extLst>
            </p:cNvPr>
            <p:cNvSpPr/>
            <p:nvPr/>
          </p:nvSpPr>
          <p:spPr>
            <a:xfrm>
              <a:off x="4010512" y="1989695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E960D570-1F31-E39B-0195-0C41C1649F04}"/>
              </a:ext>
            </a:extLst>
          </p:cNvPr>
          <p:cNvGrpSpPr/>
          <p:nvPr/>
        </p:nvGrpSpPr>
        <p:grpSpPr>
          <a:xfrm>
            <a:off x="11427790" y="7930382"/>
            <a:ext cx="5646866" cy="3181328"/>
            <a:chOff x="626777" y="3950939"/>
            <a:chExt cx="2823433" cy="1590664"/>
          </a:xfrm>
        </p:grpSpPr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51B20AED-81C0-2B8E-6C5F-0014AFCD97A6}"/>
                </a:ext>
              </a:extLst>
            </p:cNvPr>
            <p:cNvSpPr/>
            <p:nvPr/>
          </p:nvSpPr>
          <p:spPr>
            <a:xfrm>
              <a:off x="626777" y="3950939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/>
            </a:p>
          </p:txBody>
        </p:sp>
        <p:sp>
          <p:nvSpPr>
            <p:cNvPr id="53" name="TextBox 52">
              <a:extLst>
                <a:ext uri="{FF2B5EF4-FFF2-40B4-BE49-F238E27FC236}">
                  <a16:creationId xmlns:a16="http://schemas.microsoft.com/office/drawing/2014/main" id="{F351BE75-770E-0B03-CD1F-8C21C13DC742}"/>
                </a:ext>
              </a:extLst>
            </p:cNvPr>
            <p:cNvSpPr txBox="1"/>
            <p:nvPr/>
          </p:nvSpPr>
          <p:spPr>
            <a:xfrm>
              <a:off x="1376744" y="4129274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54" name="Text Placeholder 32">
              <a:extLst>
                <a:ext uri="{FF2B5EF4-FFF2-40B4-BE49-F238E27FC236}">
                  <a16:creationId xmlns:a16="http://schemas.microsoft.com/office/drawing/2014/main" id="{BC3A8156-1EDA-7683-6676-0D599ED5862C}"/>
                </a:ext>
              </a:extLst>
            </p:cNvPr>
            <p:cNvSpPr txBox="1">
              <a:spLocks/>
            </p:cNvSpPr>
            <p:nvPr/>
          </p:nvSpPr>
          <p:spPr>
            <a:xfrm>
              <a:off x="626779" y="4749618"/>
              <a:ext cx="2823431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5" name="Shape 2540">
              <a:extLst>
                <a:ext uri="{FF2B5EF4-FFF2-40B4-BE49-F238E27FC236}">
                  <a16:creationId xmlns:a16="http://schemas.microsoft.com/office/drawing/2014/main" id="{77282F18-8228-FB02-6017-930798320734}"/>
                </a:ext>
              </a:extLst>
            </p:cNvPr>
            <p:cNvSpPr/>
            <p:nvPr/>
          </p:nvSpPr>
          <p:spPr>
            <a:xfrm>
              <a:off x="784485" y="41165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A4737E47-D5E5-A6F8-5ACF-D3ACF7564486}"/>
              </a:ext>
            </a:extLst>
          </p:cNvPr>
          <p:cNvGrpSpPr/>
          <p:nvPr/>
        </p:nvGrpSpPr>
        <p:grpSpPr>
          <a:xfrm>
            <a:off x="17869898" y="7920123"/>
            <a:ext cx="5666766" cy="3191586"/>
            <a:chOff x="3847831" y="3945810"/>
            <a:chExt cx="2833383" cy="1595793"/>
          </a:xfrm>
        </p:grpSpPr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F6691F63-EAF3-66C2-0F6D-98E96187AFA8}"/>
                </a:ext>
              </a:extLst>
            </p:cNvPr>
            <p:cNvSpPr/>
            <p:nvPr/>
          </p:nvSpPr>
          <p:spPr>
            <a:xfrm>
              <a:off x="3847831" y="3945810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 dirty="0"/>
            </a:p>
          </p:txBody>
        </p:sp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90D5F796-66AE-AD5F-6831-671D1BE5852A}"/>
                </a:ext>
              </a:extLst>
            </p:cNvPr>
            <p:cNvSpPr txBox="1"/>
            <p:nvPr/>
          </p:nvSpPr>
          <p:spPr>
            <a:xfrm>
              <a:off x="4597795" y="4129273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  <p:sp>
          <p:nvSpPr>
            <p:cNvPr id="59" name="Text Placeholder 32">
              <a:extLst>
                <a:ext uri="{FF2B5EF4-FFF2-40B4-BE49-F238E27FC236}">
                  <a16:creationId xmlns:a16="http://schemas.microsoft.com/office/drawing/2014/main" id="{03638B27-CDA5-92A6-CC98-84B0D43E8586}"/>
                </a:ext>
              </a:extLst>
            </p:cNvPr>
            <p:cNvSpPr txBox="1">
              <a:spLocks/>
            </p:cNvSpPr>
            <p:nvPr/>
          </p:nvSpPr>
          <p:spPr>
            <a:xfrm>
              <a:off x="3847832" y="4749618"/>
              <a:ext cx="2833382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60" name="Shape 2540">
              <a:extLst>
                <a:ext uri="{FF2B5EF4-FFF2-40B4-BE49-F238E27FC236}">
                  <a16:creationId xmlns:a16="http://schemas.microsoft.com/office/drawing/2014/main" id="{8B9223FB-94AB-FBD6-B07E-1C7E3D13243F}"/>
                </a:ext>
              </a:extLst>
            </p:cNvPr>
            <p:cNvSpPr/>
            <p:nvPr/>
          </p:nvSpPr>
          <p:spPr>
            <a:xfrm>
              <a:off x="4007637" y="41057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6535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500"/>
                            </p:stCondLst>
                            <p:childTnLst>
                              <p:par>
                                <p:cTn id="2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B27C43AF-A549-C94B-AFE6-7AEC998D0F6F}"/>
              </a:ext>
            </a:extLst>
          </p:cNvPr>
          <p:cNvSpPr/>
          <p:nvPr/>
        </p:nvSpPr>
        <p:spPr>
          <a:xfrm>
            <a:off x="1587" y="0"/>
            <a:ext cx="24384000" cy="1371600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89000"/>
                </a:schemeClr>
              </a:gs>
              <a:gs pos="23000">
                <a:schemeClr val="accent1">
                  <a:lumMod val="89000"/>
                </a:schemeClr>
              </a:gs>
              <a:gs pos="69000">
                <a:schemeClr val="accent1">
                  <a:lumMod val="75000"/>
                </a:schemeClr>
              </a:gs>
              <a:gs pos="97000">
                <a:schemeClr val="accent1">
                  <a:lumMod val="7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grpSp>
        <p:nvGrpSpPr>
          <p:cNvPr id="11" name="Group 10"/>
          <p:cNvGrpSpPr/>
          <p:nvPr/>
        </p:nvGrpSpPr>
        <p:grpSpPr>
          <a:xfrm>
            <a:off x="-3094448" y="-1516419"/>
            <a:ext cx="30825650" cy="32148062"/>
            <a:chOff x="0" y="-77012"/>
            <a:chExt cx="15412825" cy="16074031"/>
          </a:xfrm>
        </p:grpSpPr>
        <p:grpSp>
          <p:nvGrpSpPr>
            <p:cNvPr id="3" name="Group 84"/>
            <p:cNvGrpSpPr>
              <a:grpSpLocks noChangeAspect="1"/>
            </p:cNvGrpSpPr>
            <p:nvPr/>
          </p:nvGrpSpPr>
          <p:grpSpPr bwMode="auto">
            <a:xfrm>
              <a:off x="0" y="5280998"/>
              <a:ext cx="12148525" cy="10716021"/>
              <a:chOff x="3286" y="1675"/>
              <a:chExt cx="1094" cy="965"/>
            </a:xfrm>
            <a:solidFill>
              <a:schemeClr val="bg1">
                <a:alpha val="3000"/>
              </a:schemeClr>
            </a:solidFill>
          </p:grpSpPr>
          <p:sp>
            <p:nvSpPr>
              <p:cNvPr id="4" name="Freeform 85"/>
              <p:cNvSpPr>
                <a:spLocks noEditPoints="1"/>
              </p:cNvSpPr>
              <p:nvPr/>
            </p:nvSpPr>
            <p:spPr bwMode="auto">
              <a:xfrm>
                <a:off x="3384" y="1685"/>
                <a:ext cx="910" cy="838"/>
              </a:xfrm>
              <a:custGeom>
                <a:avLst/>
                <a:gdLst>
                  <a:gd name="T0" fmla="*/ 233 w 383"/>
                  <a:gd name="T1" fmla="*/ 49 h 352"/>
                  <a:gd name="T2" fmla="*/ 212 w 383"/>
                  <a:gd name="T3" fmla="*/ 51 h 352"/>
                  <a:gd name="T4" fmla="*/ 151 w 383"/>
                  <a:gd name="T5" fmla="*/ 70 h 352"/>
                  <a:gd name="T6" fmla="*/ 187 w 383"/>
                  <a:gd name="T7" fmla="*/ 66 h 352"/>
                  <a:gd name="T8" fmla="*/ 189 w 383"/>
                  <a:gd name="T9" fmla="*/ 66 h 352"/>
                  <a:gd name="T10" fmla="*/ 198 w 383"/>
                  <a:gd name="T11" fmla="*/ 67 h 352"/>
                  <a:gd name="T12" fmla="*/ 225 w 383"/>
                  <a:gd name="T13" fmla="*/ 74 h 352"/>
                  <a:gd name="T14" fmla="*/ 270 w 383"/>
                  <a:gd name="T15" fmla="*/ 102 h 352"/>
                  <a:gd name="T16" fmla="*/ 319 w 383"/>
                  <a:gd name="T17" fmla="*/ 164 h 352"/>
                  <a:gd name="T18" fmla="*/ 328 w 383"/>
                  <a:gd name="T19" fmla="*/ 202 h 352"/>
                  <a:gd name="T20" fmla="*/ 328 w 383"/>
                  <a:gd name="T21" fmla="*/ 201 h 352"/>
                  <a:gd name="T22" fmla="*/ 303 w 383"/>
                  <a:gd name="T23" fmla="*/ 278 h 352"/>
                  <a:gd name="T24" fmla="*/ 245 w 383"/>
                  <a:gd name="T25" fmla="*/ 333 h 352"/>
                  <a:gd name="T26" fmla="*/ 192 w 383"/>
                  <a:gd name="T27" fmla="*/ 350 h 352"/>
                  <a:gd name="T28" fmla="*/ 199 w 383"/>
                  <a:gd name="T29" fmla="*/ 351 h 352"/>
                  <a:gd name="T30" fmla="*/ 199 w 383"/>
                  <a:gd name="T31" fmla="*/ 351 h 352"/>
                  <a:gd name="T32" fmla="*/ 215 w 383"/>
                  <a:gd name="T33" fmla="*/ 352 h 352"/>
                  <a:gd name="T34" fmla="*/ 253 w 383"/>
                  <a:gd name="T35" fmla="*/ 347 h 352"/>
                  <a:gd name="T36" fmla="*/ 306 w 383"/>
                  <a:gd name="T37" fmla="*/ 322 h 352"/>
                  <a:gd name="T38" fmla="*/ 371 w 383"/>
                  <a:gd name="T39" fmla="*/ 241 h 352"/>
                  <a:gd name="T40" fmla="*/ 382 w 383"/>
                  <a:gd name="T41" fmla="*/ 183 h 352"/>
                  <a:gd name="T42" fmla="*/ 382 w 383"/>
                  <a:gd name="T43" fmla="*/ 183 h 352"/>
                  <a:gd name="T44" fmla="*/ 382 w 383"/>
                  <a:gd name="T45" fmla="*/ 183 h 352"/>
                  <a:gd name="T46" fmla="*/ 382 w 383"/>
                  <a:gd name="T47" fmla="*/ 183 h 352"/>
                  <a:gd name="T48" fmla="*/ 382 w 383"/>
                  <a:gd name="T49" fmla="*/ 183 h 352"/>
                  <a:gd name="T50" fmla="*/ 332 w 383"/>
                  <a:gd name="T51" fmla="*/ 82 h 352"/>
                  <a:gd name="T52" fmla="*/ 233 w 383"/>
                  <a:gd name="T53" fmla="*/ 49 h 352"/>
                  <a:gd name="T54" fmla="*/ 382 w 383"/>
                  <a:gd name="T55" fmla="*/ 180 h 352"/>
                  <a:gd name="T56" fmla="*/ 382 w 383"/>
                  <a:gd name="T57" fmla="*/ 183 h 352"/>
                  <a:gd name="T58" fmla="*/ 382 w 383"/>
                  <a:gd name="T59" fmla="*/ 183 h 352"/>
                  <a:gd name="T60" fmla="*/ 382 w 383"/>
                  <a:gd name="T61" fmla="*/ 183 h 352"/>
                  <a:gd name="T62" fmla="*/ 382 w 383"/>
                  <a:gd name="T63" fmla="*/ 184 h 352"/>
                  <a:gd name="T64" fmla="*/ 382 w 383"/>
                  <a:gd name="T65" fmla="*/ 182 h 352"/>
                  <a:gd name="T66" fmla="*/ 382 w 383"/>
                  <a:gd name="T67" fmla="*/ 180 h 352"/>
                  <a:gd name="T68" fmla="*/ 207 w 383"/>
                  <a:gd name="T69" fmla="*/ 0 h 352"/>
                  <a:gd name="T70" fmla="*/ 200 w 383"/>
                  <a:gd name="T71" fmla="*/ 0 h 352"/>
                  <a:gd name="T72" fmla="*/ 200 w 383"/>
                  <a:gd name="T73" fmla="*/ 0 h 352"/>
                  <a:gd name="T74" fmla="*/ 200 w 383"/>
                  <a:gd name="T75" fmla="*/ 0 h 352"/>
                  <a:gd name="T76" fmla="*/ 199 w 383"/>
                  <a:gd name="T77" fmla="*/ 0 h 352"/>
                  <a:gd name="T78" fmla="*/ 30 w 383"/>
                  <a:gd name="T79" fmla="*/ 80 h 352"/>
                  <a:gd name="T80" fmla="*/ 0 w 383"/>
                  <a:gd name="T81" fmla="*/ 115 h 352"/>
                  <a:gd name="T82" fmla="*/ 59 w 383"/>
                  <a:gd name="T83" fmla="*/ 60 h 352"/>
                  <a:gd name="T84" fmla="*/ 143 w 383"/>
                  <a:gd name="T85" fmla="*/ 14 h 352"/>
                  <a:gd name="T86" fmla="*/ 207 w 383"/>
                  <a:gd name="T87" fmla="*/ 0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83" h="352">
                    <a:moveTo>
                      <a:pt x="233" y="49"/>
                    </a:moveTo>
                    <a:cubicBezTo>
                      <a:pt x="226" y="49"/>
                      <a:pt x="219" y="50"/>
                      <a:pt x="212" y="51"/>
                    </a:cubicBezTo>
                    <a:cubicBezTo>
                      <a:pt x="191" y="53"/>
                      <a:pt x="170" y="60"/>
                      <a:pt x="151" y="70"/>
                    </a:cubicBezTo>
                    <a:cubicBezTo>
                      <a:pt x="163" y="67"/>
                      <a:pt x="175" y="66"/>
                      <a:pt x="187" y="66"/>
                    </a:cubicBezTo>
                    <a:cubicBezTo>
                      <a:pt x="185" y="66"/>
                      <a:pt x="188" y="66"/>
                      <a:pt x="189" y="66"/>
                    </a:cubicBezTo>
                    <a:cubicBezTo>
                      <a:pt x="192" y="66"/>
                      <a:pt x="195" y="67"/>
                      <a:pt x="198" y="67"/>
                    </a:cubicBezTo>
                    <a:cubicBezTo>
                      <a:pt x="207" y="68"/>
                      <a:pt x="216" y="71"/>
                      <a:pt x="225" y="74"/>
                    </a:cubicBezTo>
                    <a:cubicBezTo>
                      <a:pt x="242" y="81"/>
                      <a:pt x="257" y="91"/>
                      <a:pt x="270" y="102"/>
                    </a:cubicBezTo>
                    <a:cubicBezTo>
                      <a:pt x="291" y="119"/>
                      <a:pt x="309" y="139"/>
                      <a:pt x="319" y="164"/>
                    </a:cubicBezTo>
                    <a:cubicBezTo>
                      <a:pt x="325" y="176"/>
                      <a:pt x="327" y="189"/>
                      <a:pt x="328" y="202"/>
                    </a:cubicBezTo>
                    <a:cubicBezTo>
                      <a:pt x="328" y="201"/>
                      <a:pt x="328" y="201"/>
                      <a:pt x="328" y="201"/>
                    </a:cubicBezTo>
                    <a:cubicBezTo>
                      <a:pt x="328" y="229"/>
                      <a:pt x="318" y="255"/>
                      <a:pt x="303" y="278"/>
                    </a:cubicBezTo>
                    <a:cubicBezTo>
                      <a:pt x="287" y="300"/>
                      <a:pt x="268" y="319"/>
                      <a:pt x="245" y="333"/>
                    </a:cubicBezTo>
                    <a:cubicBezTo>
                      <a:pt x="229" y="342"/>
                      <a:pt x="211" y="348"/>
                      <a:pt x="192" y="350"/>
                    </a:cubicBezTo>
                    <a:cubicBezTo>
                      <a:pt x="194" y="351"/>
                      <a:pt x="197" y="351"/>
                      <a:pt x="199" y="351"/>
                    </a:cubicBezTo>
                    <a:cubicBezTo>
                      <a:pt x="199" y="351"/>
                      <a:pt x="199" y="351"/>
                      <a:pt x="199" y="351"/>
                    </a:cubicBezTo>
                    <a:cubicBezTo>
                      <a:pt x="204" y="352"/>
                      <a:pt x="210" y="352"/>
                      <a:pt x="215" y="352"/>
                    </a:cubicBezTo>
                    <a:cubicBezTo>
                      <a:pt x="227" y="352"/>
                      <a:pt x="240" y="351"/>
                      <a:pt x="253" y="347"/>
                    </a:cubicBezTo>
                    <a:cubicBezTo>
                      <a:pt x="272" y="342"/>
                      <a:pt x="290" y="333"/>
                      <a:pt x="306" y="322"/>
                    </a:cubicBezTo>
                    <a:cubicBezTo>
                      <a:pt x="335" y="302"/>
                      <a:pt x="358" y="273"/>
                      <a:pt x="371" y="241"/>
                    </a:cubicBezTo>
                    <a:cubicBezTo>
                      <a:pt x="378" y="223"/>
                      <a:pt x="383" y="202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3" y="143"/>
                      <a:pt x="362" y="106"/>
                      <a:pt x="332" y="82"/>
                    </a:cubicBezTo>
                    <a:cubicBezTo>
                      <a:pt x="304" y="60"/>
                      <a:pt x="268" y="49"/>
                      <a:pt x="233" y="49"/>
                    </a:cubicBezTo>
                    <a:moveTo>
                      <a:pt x="382" y="180"/>
                    </a:moveTo>
                    <a:cubicBezTo>
                      <a:pt x="382" y="180"/>
                      <a:pt x="382" y="181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4"/>
                      <a:pt x="382" y="184"/>
                    </a:cubicBezTo>
                    <a:cubicBezTo>
                      <a:pt x="382" y="184"/>
                      <a:pt x="382" y="183"/>
                      <a:pt x="382" y="182"/>
                    </a:cubicBezTo>
                    <a:cubicBezTo>
                      <a:pt x="382" y="181"/>
                      <a:pt x="382" y="180"/>
                      <a:pt x="382" y="180"/>
                    </a:cubicBezTo>
                    <a:moveTo>
                      <a:pt x="207" y="0"/>
                    </a:moveTo>
                    <a:cubicBezTo>
                      <a:pt x="204" y="0"/>
                      <a:pt x="202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199" y="0"/>
                      <a:pt x="199" y="0"/>
                    </a:cubicBezTo>
                    <a:cubicBezTo>
                      <a:pt x="136" y="6"/>
                      <a:pt x="75" y="36"/>
                      <a:pt x="30" y="80"/>
                    </a:cubicBezTo>
                    <a:cubicBezTo>
                      <a:pt x="19" y="91"/>
                      <a:pt x="9" y="102"/>
                      <a:pt x="0" y="115"/>
                    </a:cubicBezTo>
                    <a:cubicBezTo>
                      <a:pt x="17" y="94"/>
                      <a:pt x="37" y="76"/>
                      <a:pt x="59" y="60"/>
                    </a:cubicBezTo>
                    <a:cubicBezTo>
                      <a:pt x="85" y="41"/>
                      <a:pt x="113" y="24"/>
                      <a:pt x="143" y="14"/>
                    </a:cubicBezTo>
                    <a:cubicBezTo>
                      <a:pt x="164" y="6"/>
                      <a:pt x="185" y="1"/>
                      <a:pt x="20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5" name="Freeform 86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close/>
                    <a:moveTo>
                      <a:pt x="0" y="0"/>
                    </a:move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6" name="Freeform 87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7" name="Freeform 88"/>
              <p:cNvSpPr>
                <a:spLocks noEditPoints="1"/>
              </p:cNvSpPr>
              <p:nvPr/>
            </p:nvSpPr>
            <p:spPr bwMode="auto">
              <a:xfrm>
                <a:off x="3286" y="1675"/>
                <a:ext cx="1094" cy="965"/>
              </a:xfrm>
              <a:custGeom>
                <a:avLst/>
                <a:gdLst>
                  <a:gd name="T0" fmla="*/ 456 w 460"/>
                  <a:gd name="T1" fmla="*/ 144 h 405"/>
                  <a:gd name="T2" fmla="*/ 389 w 460"/>
                  <a:gd name="T3" fmla="*/ 39 h 405"/>
                  <a:gd name="T4" fmla="*/ 253 w 460"/>
                  <a:gd name="T5" fmla="*/ 3 h 405"/>
                  <a:gd name="T6" fmla="*/ 175 w 460"/>
                  <a:gd name="T7" fmla="*/ 21 h 405"/>
                  <a:gd name="T8" fmla="*/ 107 w 460"/>
                  <a:gd name="T9" fmla="*/ 59 h 405"/>
                  <a:gd name="T10" fmla="*/ 28 w 460"/>
                  <a:gd name="T11" fmla="*/ 137 h 405"/>
                  <a:gd name="T12" fmla="*/ 12 w 460"/>
                  <a:gd name="T13" fmla="*/ 248 h 405"/>
                  <a:gd name="T14" fmla="*/ 76 w 460"/>
                  <a:gd name="T15" fmla="*/ 340 h 405"/>
                  <a:gd name="T16" fmla="*/ 186 w 460"/>
                  <a:gd name="T17" fmla="*/ 398 h 405"/>
                  <a:gd name="T18" fmla="*/ 243 w 460"/>
                  <a:gd name="T19" fmla="*/ 404 h 405"/>
                  <a:gd name="T20" fmla="*/ 306 w 460"/>
                  <a:gd name="T21" fmla="*/ 390 h 405"/>
                  <a:gd name="T22" fmla="*/ 416 w 460"/>
                  <a:gd name="T23" fmla="*/ 307 h 405"/>
                  <a:gd name="T24" fmla="*/ 460 w 460"/>
                  <a:gd name="T25" fmla="*/ 179 h 405"/>
                  <a:gd name="T26" fmla="*/ 456 w 460"/>
                  <a:gd name="T27" fmla="*/ 144 h 405"/>
                  <a:gd name="T28" fmla="*/ 456 w 460"/>
                  <a:gd name="T29" fmla="*/ 144 h 405"/>
                  <a:gd name="T30" fmla="*/ 423 w 460"/>
                  <a:gd name="T31" fmla="*/ 195 h 405"/>
                  <a:gd name="T32" fmla="*/ 380 w 460"/>
                  <a:gd name="T33" fmla="*/ 297 h 405"/>
                  <a:gd name="T34" fmla="*/ 299 w 460"/>
                  <a:gd name="T35" fmla="*/ 350 h 405"/>
                  <a:gd name="T36" fmla="*/ 240 w 460"/>
                  <a:gd name="T37" fmla="*/ 355 h 405"/>
                  <a:gd name="T38" fmla="*/ 240 w 460"/>
                  <a:gd name="T39" fmla="*/ 355 h 405"/>
                  <a:gd name="T40" fmla="*/ 127 w 460"/>
                  <a:gd name="T41" fmla="*/ 281 h 405"/>
                  <a:gd name="T42" fmla="*/ 95 w 460"/>
                  <a:gd name="T43" fmla="*/ 212 h 405"/>
                  <a:gd name="T44" fmla="*/ 103 w 460"/>
                  <a:gd name="T45" fmla="*/ 167 h 405"/>
                  <a:gd name="T46" fmla="*/ 143 w 460"/>
                  <a:gd name="T47" fmla="*/ 112 h 405"/>
                  <a:gd name="T48" fmla="*/ 186 w 460"/>
                  <a:gd name="T49" fmla="*/ 78 h 405"/>
                  <a:gd name="T50" fmla="*/ 339 w 460"/>
                  <a:gd name="T51" fmla="*/ 66 h 405"/>
                  <a:gd name="T52" fmla="*/ 423 w 460"/>
                  <a:gd name="T53" fmla="*/ 180 h 405"/>
                  <a:gd name="T54" fmla="*/ 423 w 460"/>
                  <a:gd name="T55" fmla="*/ 195 h 405"/>
                  <a:gd name="T56" fmla="*/ 423 w 460"/>
                  <a:gd name="T57" fmla="*/ 195 h 4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60" h="405">
                    <a:moveTo>
                      <a:pt x="456" y="144"/>
                    </a:moveTo>
                    <a:cubicBezTo>
                      <a:pt x="447" y="102"/>
                      <a:pt x="423" y="64"/>
                      <a:pt x="389" y="39"/>
                    </a:cubicBezTo>
                    <a:cubicBezTo>
                      <a:pt x="350" y="11"/>
                      <a:pt x="299" y="0"/>
                      <a:pt x="253" y="3"/>
                    </a:cubicBezTo>
                    <a:cubicBezTo>
                      <a:pt x="226" y="5"/>
                      <a:pt x="200" y="11"/>
                      <a:pt x="175" y="21"/>
                    </a:cubicBezTo>
                    <a:cubicBezTo>
                      <a:pt x="151" y="31"/>
                      <a:pt x="129" y="44"/>
                      <a:pt x="107" y="59"/>
                    </a:cubicBezTo>
                    <a:cubicBezTo>
                      <a:pt x="77" y="80"/>
                      <a:pt x="48" y="106"/>
                      <a:pt x="28" y="137"/>
                    </a:cubicBezTo>
                    <a:cubicBezTo>
                      <a:pt x="7" y="171"/>
                      <a:pt x="0" y="210"/>
                      <a:pt x="12" y="248"/>
                    </a:cubicBezTo>
                    <a:cubicBezTo>
                      <a:pt x="23" y="284"/>
                      <a:pt x="48" y="316"/>
                      <a:pt x="76" y="340"/>
                    </a:cubicBezTo>
                    <a:cubicBezTo>
                      <a:pt x="108" y="367"/>
                      <a:pt x="145" y="389"/>
                      <a:pt x="186" y="398"/>
                    </a:cubicBezTo>
                    <a:cubicBezTo>
                      <a:pt x="205" y="403"/>
                      <a:pt x="224" y="405"/>
                      <a:pt x="243" y="404"/>
                    </a:cubicBezTo>
                    <a:cubicBezTo>
                      <a:pt x="264" y="402"/>
                      <a:pt x="286" y="398"/>
                      <a:pt x="306" y="390"/>
                    </a:cubicBezTo>
                    <a:cubicBezTo>
                      <a:pt x="350" y="374"/>
                      <a:pt x="388" y="344"/>
                      <a:pt x="416" y="307"/>
                    </a:cubicBezTo>
                    <a:cubicBezTo>
                      <a:pt x="444" y="270"/>
                      <a:pt x="460" y="225"/>
                      <a:pt x="460" y="179"/>
                    </a:cubicBezTo>
                    <a:cubicBezTo>
                      <a:pt x="460" y="167"/>
                      <a:pt x="459" y="155"/>
                      <a:pt x="456" y="144"/>
                    </a:cubicBezTo>
                    <a:cubicBezTo>
                      <a:pt x="453" y="127"/>
                      <a:pt x="460" y="160"/>
                      <a:pt x="456" y="144"/>
                    </a:cubicBezTo>
                    <a:close/>
                    <a:moveTo>
                      <a:pt x="423" y="195"/>
                    </a:moveTo>
                    <a:cubicBezTo>
                      <a:pt x="422" y="232"/>
                      <a:pt x="404" y="270"/>
                      <a:pt x="380" y="297"/>
                    </a:cubicBezTo>
                    <a:cubicBezTo>
                      <a:pt x="358" y="322"/>
                      <a:pt x="330" y="340"/>
                      <a:pt x="299" y="350"/>
                    </a:cubicBezTo>
                    <a:cubicBezTo>
                      <a:pt x="280" y="356"/>
                      <a:pt x="260" y="357"/>
                      <a:pt x="240" y="355"/>
                    </a:cubicBezTo>
                    <a:cubicBezTo>
                      <a:pt x="240" y="355"/>
                      <a:pt x="240" y="355"/>
                      <a:pt x="240" y="355"/>
                    </a:cubicBezTo>
                    <a:cubicBezTo>
                      <a:pt x="193" y="349"/>
                      <a:pt x="156" y="317"/>
                      <a:pt x="127" y="281"/>
                    </a:cubicBezTo>
                    <a:cubicBezTo>
                      <a:pt x="111" y="262"/>
                      <a:pt x="98" y="238"/>
                      <a:pt x="95" y="212"/>
                    </a:cubicBezTo>
                    <a:cubicBezTo>
                      <a:pt x="94" y="197"/>
                      <a:pt x="97" y="181"/>
                      <a:pt x="103" y="167"/>
                    </a:cubicBezTo>
                    <a:cubicBezTo>
                      <a:pt x="112" y="146"/>
                      <a:pt x="127" y="128"/>
                      <a:pt x="143" y="112"/>
                    </a:cubicBezTo>
                    <a:cubicBezTo>
                      <a:pt x="156" y="99"/>
                      <a:pt x="170" y="87"/>
                      <a:pt x="186" y="78"/>
                    </a:cubicBezTo>
                    <a:cubicBezTo>
                      <a:pt x="232" y="51"/>
                      <a:pt x="289" y="46"/>
                      <a:pt x="339" y="66"/>
                    </a:cubicBezTo>
                    <a:cubicBezTo>
                      <a:pt x="385" y="85"/>
                      <a:pt x="421" y="129"/>
                      <a:pt x="423" y="180"/>
                    </a:cubicBezTo>
                    <a:cubicBezTo>
                      <a:pt x="423" y="185"/>
                      <a:pt x="423" y="190"/>
                      <a:pt x="423" y="195"/>
                    </a:cubicBezTo>
                    <a:cubicBezTo>
                      <a:pt x="423" y="197"/>
                      <a:pt x="423" y="194"/>
                      <a:pt x="423" y="19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8" name="Freeform 88"/>
            <p:cNvSpPr>
              <a:spLocks noEditPoints="1"/>
            </p:cNvSpPr>
            <p:nvPr/>
          </p:nvSpPr>
          <p:spPr bwMode="auto">
            <a:xfrm>
              <a:off x="1646032" y="2688184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3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9" name="Freeform 88"/>
            <p:cNvSpPr>
              <a:spLocks noEditPoints="1"/>
            </p:cNvSpPr>
            <p:nvPr/>
          </p:nvSpPr>
          <p:spPr bwMode="auto">
            <a:xfrm>
              <a:off x="3264300" y="-77012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6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 dirty="0"/>
            </a:p>
          </p:txBody>
        </p:sp>
      </p:grpSp>
      <p:sp>
        <p:nvSpPr>
          <p:cNvPr id="10" name="TextBox 9"/>
          <p:cNvSpPr txBox="1"/>
          <p:nvPr/>
        </p:nvSpPr>
        <p:spPr>
          <a:xfrm>
            <a:off x="1780326" y="5788477"/>
            <a:ext cx="20826535" cy="213904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1" algn="ctr"/>
            <a:r>
              <a:rPr lang="en-GB" sz="13300" b="1" dirty="0">
                <a:solidFill>
                  <a:schemeClr val="bg1"/>
                </a:solidFill>
                <a:latin typeface="Source Sans Pro Black" panose="020B0503030403020204" pitchFamily="34" charset="0"/>
                <a:ea typeface="Source Sans Pro Black" panose="020B0503030403020204" pitchFamily="34" charset="0"/>
              </a:rPr>
              <a:t>ORGANIZATIONAL CHARTS</a:t>
            </a:r>
            <a:endParaRPr lang="en-US" sz="13300" b="1" kern="0" dirty="0">
              <a:solidFill>
                <a:schemeClr val="bg1"/>
              </a:solidFill>
              <a:latin typeface="Source Sans Pro Black" panose="020B0503030403020204" pitchFamily="34" charset="0"/>
              <a:ea typeface="Source Sans Pro Black" panose="020B0503030403020204" pitchFamily="34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11441627" y="8804042"/>
            <a:ext cx="15039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chemeClr val="bg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Pulsecolor</a:t>
            </a:r>
            <a:endParaRPr lang="en-US" sz="2400" dirty="0">
              <a:solidFill>
                <a:schemeClr val="bg1"/>
              </a:solidFill>
              <a:latin typeface="Source Sans Pro Light" panose="020B0403030403020204" pitchFamily="34" charset="0"/>
              <a:ea typeface="Roboto Light" panose="02000000000000000000" pitchFamily="2" charset="0"/>
              <a:cs typeface="Roboto Light" panose="02000000000000000000" pitchFamily="2" charset="0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5178538" y="4265379"/>
            <a:ext cx="14030116" cy="70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4400" b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CLOSING SLIDE</a:t>
            </a:r>
            <a:endParaRPr lang="en-US" sz="4400" b="1" dirty="0">
              <a:solidFill>
                <a:schemeClr val="bg1"/>
              </a:solidFill>
              <a:latin typeface="Source Sans Pro" panose="020B0503030403020204" pitchFamily="34" charset="0"/>
              <a:ea typeface="Roboto" panose="02000000000000000000" pitchFamily="2" charset="0"/>
              <a:cs typeface="Roboto" panose="020000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218669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1000">
        <p14:switch dir="r"/>
      </p:transition>
    </mc:Choice>
    <mc:Fallback xmlns="">
      <p:transition spd="slow" advTm="1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50"/>
                            </p:stCondLst>
                            <p:childTnLst>
                              <p:par>
                                <p:cTn id="13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 tmFilter="0,0; .5, 1; 1, 1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 tmFilter="0,0; .5, 1; 1, 1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8" grpId="0"/>
      <p:bldP spid="1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71A22870-A6DE-CE9E-035A-C9653101E6F7}"/>
              </a:ext>
            </a:extLst>
          </p:cNvPr>
          <p:cNvGrpSpPr/>
          <p:nvPr/>
        </p:nvGrpSpPr>
        <p:grpSpPr>
          <a:xfrm>
            <a:off x="1200653" y="3203313"/>
            <a:ext cx="9385944" cy="8963696"/>
            <a:chOff x="1200653" y="3203313"/>
            <a:chExt cx="9385944" cy="8963696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F591ECFA-17CC-B5A6-A150-AF31C5A7E441}"/>
                </a:ext>
              </a:extLst>
            </p:cNvPr>
            <p:cNvGrpSpPr/>
            <p:nvPr/>
          </p:nvGrpSpPr>
          <p:grpSpPr>
            <a:xfrm>
              <a:off x="1200653" y="3203313"/>
              <a:ext cx="9385944" cy="8963696"/>
              <a:chOff x="4939656" y="2085713"/>
              <a:chExt cx="3977282" cy="3798355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00059903-10BB-4C7D-AF27-5D54EE09779F}"/>
                  </a:ext>
                </a:extLst>
              </p:cNvPr>
              <p:cNvSpPr/>
              <p:nvPr/>
            </p:nvSpPr>
            <p:spPr>
              <a:xfrm>
                <a:off x="5997417" y="3210902"/>
                <a:ext cx="1865794" cy="1866779"/>
              </a:xfrm>
              <a:custGeom>
                <a:avLst/>
                <a:gdLst>
                  <a:gd name="connsiteX0" fmla="*/ 932702 w 1865794"/>
                  <a:gd name="connsiteY0" fmla="*/ 1866780 h 1866779"/>
                  <a:gd name="connsiteX1" fmla="*/ 919343 w 1865794"/>
                  <a:gd name="connsiteY1" fmla="*/ 1866780 h 1866779"/>
                  <a:gd name="connsiteX2" fmla="*/ 900317 w 1865794"/>
                  <a:gd name="connsiteY2" fmla="*/ 1847349 h 1866779"/>
                  <a:gd name="connsiteX3" fmla="*/ 919748 w 1865794"/>
                  <a:gd name="connsiteY3" fmla="*/ 1828323 h 1866779"/>
                  <a:gd name="connsiteX4" fmla="*/ 932702 w 1865794"/>
                  <a:gd name="connsiteY4" fmla="*/ 1828323 h 1866779"/>
                  <a:gd name="connsiteX5" fmla="*/ 1014069 w 1865794"/>
                  <a:gd name="connsiteY5" fmla="*/ 1824680 h 1866779"/>
                  <a:gd name="connsiteX6" fmla="*/ 1035120 w 1865794"/>
                  <a:gd name="connsiteY6" fmla="*/ 1842087 h 1866779"/>
                  <a:gd name="connsiteX7" fmla="*/ 1017712 w 1865794"/>
                  <a:gd name="connsiteY7" fmla="*/ 1863137 h 1866779"/>
                  <a:gd name="connsiteX8" fmla="*/ 932702 w 1865794"/>
                  <a:gd name="connsiteY8" fmla="*/ 1866780 h 1866779"/>
                  <a:gd name="connsiteX9" fmla="*/ 822998 w 1865794"/>
                  <a:gd name="connsiteY9" fmla="*/ 1860303 h 1866779"/>
                  <a:gd name="connsiteX10" fmla="*/ 820569 w 1865794"/>
                  <a:gd name="connsiteY10" fmla="*/ 1860303 h 1866779"/>
                  <a:gd name="connsiteX11" fmla="*/ 723414 w 1865794"/>
                  <a:gd name="connsiteY11" fmla="*/ 1843301 h 1866779"/>
                  <a:gd name="connsiteX12" fmla="*/ 708841 w 1865794"/>
                  <a:gd name="connsiteY12" fmla="*/ 1820227 h 1866779"/>
                  <a:gd name="connsiteX13" fmla="*/ 731915 w 1865794"/>
                  <a:gd name="connsiteY13" fmla="*/ 1805653 h 1866779"/>
                  <a:gd name="connsiteX14" fmla="*/ 825022 w 1865794"/>
                  <a:gd name="connsiteY14" fmla="*/ 1821846 h 1866779"/>
                  <a:gd name="connsiteX15" fmla="*/ 842024 w 1865794"/>
                  <a:gd name="connsiteY15" fmla="*/ 1843301 h 1866779"/>
                  <a:gd name="connsiteX16" fmla="*/ 822998 w 1865794"/>
                  <a:gd name="connsiteY16" fmla="*/ 1860303 h 1866779"/>
                  <a:gd name="connsiteX17" fmla="*/ 1111224 w 1865794"/>
                  <a:gd name="connsiteY17" fmla="*/ 1849373 h 1866779"/>
                  <a:gd name="connsiteX18" fmla="*/ 1092198 w 1865794"/>
                  <a:gd name="connsiteY18" fmla="*/ 1833990 h 1866779"/>
                  <a:gd name="connsiteX19" fmla="*/ 1107581 w 1865794"/>
                  <a:gd name="connsiteY19" fmla="*/ 1811321 h 1866779"/>
                  <a:gd name="connsiteX20" fmla="*/ 1199069 w 1865794"/>
                  <a:gd name="connsiteY20" fmla="*/ 1787842 h 1866779"/>
                  <a:gd name="connsiteX21" fmla="*/ 1223357 w 1865794"/>
                  <a:gd name="connsiteY21" fmla="*/ 1800391 h 1866779"/>
                  <a:gd name="connsiteX22" fmla="*/ 1210403 w 1865794"/>
                  <a:gd name="connsiteY22" fmla="*/ 1824680 h 1866779"/>
                  <a:gd name="connsiteX23" fmla="*/ 1114867 w 1865794"/>
                  <a:gd name="connsiteY23" fmla="*/ 1848968 h 1866779"/>
                  <a:gd name="connsiteX24" fmla="*/ 1111224 w 1865794"/>
                  <a:gd name="connsiteY24" fmla="*/ 1849373 h 1866779"/>
                  <a:gd name="connsiteX25" fmla="*/ 634760 w 1865794"/>
                  <a:gd name="connsiteY25" fmla="*/ 1816988 h 1866779"/>
                  <a:gd name="connsiteX26" fmla="*/ 628688 w 1865794"/>
                  <a:gd name="connsiteY26" fmla="*/ 1815774 h 1866779"/>
                  <a:gd name="connsiteX27" fmla="*/ 537200 w 1865794"/>
                  <a:gd name="connsiteY27" fmla="*/ 1778936 h 1866779"/>
                  <a:gd name="connsiteX28" fmla="*/ 527889 w 1865794"/>
                  <a:gd name="connsiteY28" fmla="*/ 1753028 h 1866779"/>
                  <a:gd name="connsiteX29" fmla="*/ 553797 w 1865794"/>
                  <a:gd name="connsiteY29" fmla="*/ 1743717 h 1866779"/>
                  <a:gd name="connsiteX30" fmla="*/ 641237 w 1865794"/>
                  <a:gd name="connsiteY30" fmla="*/ 1779341 h 1866779"/>
                  <a:gd name="connsiteX31" fmla="*/ 653381 w 1865794"/>
                  <a:gd name="connsiteY31" fmla="*/ 1804034 h 1866779"/>
                  <a:gd name="connsiteX32" fmla="*/ 634760 w 1865794"/>
                  <a:gd name="connsiteY32" fmla="*/ 1816988 h 1866779"/>
                  <a:gd name="connsiteX33" fmla="*/ 1295414 w 1865794"/>
                  <a:gd name="connsiteY33" fmla="*/ 1791890 h 1866779"/>
                  <a:gd name="connsiteX34" fmla="*/ 1277602 w 1865794"/>
                  <a:gd name="connsiteY34" fmla="*/ 1780150 h 1866779"/>
                  <a:gd name="connsiteX35" fmla="*/ 1287723 w 1865794"/>
                  <a:gd name="connsiteY35" fmla="*/ 1754647 h 1866779"/>
                  <a:gd name="connsiteX36" fmla="*/ 1372328 w 1865794"/>
                  <a:gd name="connsiteY36" fmla="*/ 1712547 h 1866779"/>
                  <a:gd name="connsiteX37" fmla="*/ 1398641 w 1865794"/>
                  <a:gd name="connsiteY37" fmla="*/ 1719833 h 1866779"/>
                  <a:gd name="connsiteX38" fmla="*/ 1391355 w 1865794"/>
                  <a:gd name="connsiteY38" fmla="*/ 1746146 h 1866779"/>
                  <a:gd name="connsiteX39" fmla="*/ 1303105 w 1865794"/>
                  <a:gd name="connsiteY39" fmla="*/ 1789866 h 1866779"/>
                  <a:gd name="connsiteX40" fmla="*/ 1295414 w 1865794"/>
                  <a:gd name="connsiteY40" fmla="*/ 1791890 h 1866779"/>
                  <a:gd name="connsiteX41" fmla="*/ 460286 w 1865794"/>
                  <a:gd name="connsiteY41" fmla="*/ 1735216 h 1866779"/>
                  <a:gd name="connsiteX42" fmla="*/ 450165 w 1865794"/>
                  <a:gd name="connsiteY42" fmla="*/ 1732382 h 1866779"/>
                  <a:gd name="connsiteX43" fmla="*/ 368798 w 1865794"/>
                  <a:gd name="connsiteY43" fmla="*/ 1676923 h 1866779"/>
                  <a:gd name="connsiteX44" fmla="*/ 365155 w 1865794"/>
                  <a:gd name="connsiteY44" fmla="*/ 1649801 h 1866779"/>
                  <a:gd name="connsiteX45" fmla="*/ 392277 w 1865794"/>
                  <a:gd name="connsiteY45" fmla="*/ 1646157 h 1866779"/>
                  <a:gd name="connsiteX46" fmla="*/ 470406 w 1865794"/>
                  <a:gd name="connsiteY46" fmla="*/ 1699188 h 1866779"/>
                  <a:gd name="connsiteX47" fmla="*/ 476883 w 1865794"/>
                  <a:gd name="connsiteY47" fmla="*/ 1725905 h 1866779"/>
                  <a:gd name="connsiteX48" fmla="*/ 460286 w 1865794"/>
                  <a:gd name="connsiteY48" fmla="*/ 1735216 h 1866779"/>
                  <a:gd name="connsiteX49" fmla="*/ 1463411 w 1865794"/>
                  <a:gd name="connsiteY49" fmla="*/ 1696759 h 1866779"/>
                  <a:gd name="connsiteX50" fmla="*/ 1447624 w 1865794"/>
                  <a:gd name="connsiteY50" fmla="*/ 1688662 h 1866779"/>
                  <a:gd name="connsiteX51" fmla="*/ 1452076 w 1865794"/>
                  <a:gd name="connsiteY51" fmla="*/ 1661540 h 1866779"/>
                  <a:gd name="connsiteX52" fmla="*/ 1526157 w 1865794"/>
                  <a:gd name="connsiteY52" fmla="*/ 1602842 h 1866779"/>
                  <a:gd name="connsiteX53" fmla="*/ 1553280 w 1865794"/>
                  <a:gd name="connsiteY53" fmla="*/ 1604462 h 1866779"/>
                  <a:gd name="connsiteX54" fmla="*/ 1551660 w 1865794"/>
                  <a:gd name="connsiteY54" fmla="*/ 1631584 h 1866779"/>
                  <a:gd name="connsiteX55" fmla="*/ 1474341 w 1865794"/>
                  <a:gd name="connsiteY55" fmla="*/ 1693116 h 1866779"/>
                  <a:gd name="connsiteX56" fmla="*/ 1463411 w 1865794"/>
                  <a:gd name="connsiteY56" fmla="*/ 1696759 h 1866779"/>
                  <a:gd name="connsiteX57" fmla="*/ 306457 w 1865794"/>
                  <a:gd name="connsiteY57" fmla="*/ 1618630 h 1866779"/>
                  <a:gd name="connsiteX58" fmla="*/ 293098 w 1865794"/>
                  <a:gd name="connsiteY58" fmla="*/ 1613367 h 1866779"/>
                  <a:gd name="connsiteX59" fmla="*/ 224685 w 1865794"/>
                  <a:gd name="connsiteY59" fmla="*/ 1542120 h 1866779"/>
                  <a:gd name="connsiteX60" fmla="*/ 226709 w 1865794"/>
                  <a:gd name="connsiteY60" fmla="*/ 1514998 h 1866779"/>
                  <a:gd name="connsiteX61" fmla="*/ 253831 w 1865794"/>
                  <a:gd name="connsiteY61" fmla="*/ 1517022 h 1866779"/>
                  <a:gd name="connsiteX62" fmla="*/ 319006 w 1865794"/>
                  <a:gd name="connsiteY62" fmla="*/ 1585435 h 1866779"/>
                  <a:gd name="connsiteX63" fmla="*/ 319816 w 1865794"/>
                  <a:gd name="connsiteY63" fmla="*/ 1612558 h 1866779"/>
                  <a:gd name="connsiteX64" fmla="*/ 306457 w 1865794"/>
                  <a:gd name="connsiteY64" fmla="*/ 1618630 h 1866779"/>
                  <a:gd name="connsiteX65" fmla="*/ 1607525 w 1865794"/>
                  <a:gd name="connsiteY65" fmla="*/ 1568838 h 1866779"/>
                  <a:gd name="connsiteX66" fmla="*/ 1594570 w 1865794"/>
                  <a:gd name="connsiteY66" fmla="*/ 1563576 h 1866779"/>
                  <a:gd name="connsiteX67" fmla="*/ 1593356 w 1865794"/>
                  <a:gd name="connsiteY67" fmla="*/ 1536453 h 1866779"/>
                  <a:gd name="connsiteX68" fmla="*/ 1653268 w 1865794"/>
                  <a:gd name="connsiteY68" fmla="*/ 1463182 h 1866779"/>
                  <a:gd name="connsiteX69" fmla="*/ 1680391 w 1865794"/>
                  <a:gd name="connsiteY69" fmla="*/ 1459134 h 1866779"/>
                  <a:gd name="connsiteX70" fmla="*/ 1684439 w 1865794"/>
                  <a:gd name="connsiteY70" fmla="*/ 1486256 h 1866779"/>
                  <a:gd name="connsiteX71" fmla="*/ 1621693 w 1865794"/>
                  <a:gd name="connsiteY71" fmla="*/ 1562361 h 1866779"/>
                  <a:gd name="connsiteX72" fmla="*/ 1607525 w 1865794"/>
                  <a:gd name="connsiteY72" fmla="*/ 1568838 h 1866779"/>
                  <a:gd name="connsiteX73" fmla="*/ 180965 w 1865794"/>
                  <a:gd name="connsiteY73" fmla="*/ 1472493 h 1866779"/>
                  <a:gd name="connsiteX74" fmla="*/ 165177 w 1865794"/>
                  <a:gd name="connsiteY74" fmla="*/ 1463992 h 1866779"/>
                  <a:gd name="connsiteX75" fmla="*/ 113361 w 1865794"/>
                  <a:gd name="connsiteY75" fmla="*/ 1380195 h 1866779"/>
                  <a:gd name="connsiteX76" fmla="*/ 121053 w 1865794"/>
                  <a:gd name="connsiteY76" fmla="*/ 1353882 h 1866779"/>
                  <a:gd name="connsiteX77" fmla="*/ 147366 w 1865794"/>
                  <a:gd name="connsiteY77" fmla="*/ 1361574 h 1866779"/>
                  <a:gd name="connsiteX78" fmla="*/ 197158 w 1865794"/>
                  <a:gd name="connsiteY78" fmla="*/ 1442132 h 1866779"/>
                  <a:gd name="connsiteX79" fmla="*/ 192300 w 1865794"/>
                  <a:gd name="connsiteY79" fmla="*/ 1468849 h 1866779"/>
                  <a:gd name="connsiteX80" fmla="*/ 180965 w 1865794"/>
                  <a:gd name="connsiteY80" fmla="*/ 1472493 h 1866779"/>
                  <a:gd name="connsiteX81" fmla="*/ 1722086 w 1865794"/>
                  <a:gd name="connsiteY81" fmla="*/ 1413795 h 1866779"/>
                  <a:gd name="connsiteX82" fmla="*/ 1712371 w 1865794"/>
                  <a:gd name="connsiteY82" fmla="*/ 1410961 h 1866779"/>
                  <a:gd name="connsiteX83" fmla="*/ 1705489 w 1865794"/>
                  <a:gd name="connsiteY83" fmla="*/ 1384648 h 1866779"/>
                  <a:gd name="connsiteX84" fmla="*/ 1748804 w 1865794"/>
                  <a:gd name="connsiteY84" fmla="*/ 1300447 h 1866779"/>
                  <a:gd name="connsiteX85" fmla="*/ 1774307 w 1865794"/>
                  <a:gd name="connsiteY85" fmla="*/ 1290732 h 1866779"/>
                  <a:gd name="connsiteX86" fmla="*/ 1784023 w 1865794"/>
                  <a:gd name="connsiteY86" fmla="*/ 1316235 h 1866779"/>
                  <a:gd name="connsiteX87" fmla="*/ 1738683 w 1865794"/>
                  <a:gd name="connsiteY87" fmla="*/ 1404079 h 1866779"/>
                  <a:gd name="connsiteX88" fmla="*/ 1722086 w 1865794"/>
                  <a:gd name="connsiteY88" fmla="*/ 1413795 h 1866779"/>
                  <a:gd name="connsiteX89" fmla="*/ 88263 w 1865794"/>
                  <a:gd name="connsiteY89" fmla="*/ 1303281 h 1866779"/>
                  <a:gd name="connsiteX90" fmla="*/ 70451 w 1865794"/>
                  <a:gd name="connsiteY90" fmla="*/ 1291542 h 1866779"/>
                  <a:gd name="connsiteX91" fmla="*/ 37661 w 1865794"/>
                  <a:gd name="connsiteY91" fmla="*/ 1198435 h 1866779"/>
                  <a:gd name="connsiteX92" fmla="*/ 50615 w 1865794"/>
                  <a:gd name="connsiteY92" fmla="*/ 1174551 h 1866779"/>
                  <a:gd name="connsiteX93" fmla="*/ 74499 w 1865794"/>
                  <a:gd name="connsiteY93" fmla="*/ 1187505 h 1866779"/>
                  <a:gd name="connsiteX94" fmla="*/ 106075 w 1865794"/>
                  <a:gd name="connsiteY94" fmla="*/ 1276563 h 1866779"/>
                  <a:gd name="connsiteX95" fmla="*/ 95550 w 1865794"/>
                  <a:gd name="connsiteY95" fmla="*/ 1301662 h 1866779"/>
                  <a:gd name="connsiteX96" fmla="*/ 88263 w 1865794"/>
                  <a:gd name="connsiteY96" fmla="*/ 1303281 h 1866779"/>
                  <a:gd name="connsiteX97" fmla="*/ 1801429 w 1865794"/>
                  <a:gd name="connsiteY97" fmla="*/ 1237701 h 1866779"/>
                  <a:gd name="connsiteX98" fmla="*/ 1795357 w 1865794"/>
                  <a:gd name="connsiteY98" fmla="*/ 1236892 h 1866779"/>
                  <a:gd name="connsiteX99" fmla="*/ 1783213 w 1865794"/>
                  <a:gd name="connsiteY99" fmla="*/ 1212603 h 1866779"/>
                  <a:gd name="connsiteX100" fmla="*/ 1807907 w 1865794"/>
                  <a:gd name="connsiteY100" fmla="*/ 1121115 h 1866779"/>
                  <a:gd name="connsiteX101" fmla="*/ 1830981 w 1865794"/>
                  <a:gd name="connsiteY101" fmla="*/ 1106137 h 1866779"/>
                  <a:gd name="connsiteX102" fmla="*/ 1845959 w 1865794"/>
                  <a:gd name="connsiteY102" fmla="*/ 1129212 h 1866779"/>
                  <a:gd name="connsiteX103" fmla="*/ 1820051 w 1865794"/>
                  <a:gd name="connsiteY103" fmla="*/ 1224342 h 1866779"/>
                  <a:gd name="connsiteX104" fmla="*/ 1801429 w 1865794"/>
                  <a:gd name="connsiteY104" fmla="*/ 1237701 h 1866779"/>
                  <a:gd name="connsiteX105" fmla="*/ 33613 w 1865794"/>
                  <a:gd name="connsiteY105" fmla="*/ 1118282 h 1866779"/>
                  <a:gd name="connsiteX106" fmla="*/ 14587 w 1865794"/>
                  <a:gd name="connsiteY106" fmla="*/ 1102494 h 1866779"/>
                  <a:gd name="connsiteX107" fmla="*/ 2038 w 1865794"/>
                  <a:gd name="connsiteY107" fmla="*/ 1004529 h 1866779"/>
                  <a:gd name="connsiteX108" fmla="*/ 19850 w 1865794"/>
                  <a:gd name="connsiteY108" fmla="*/ 983884 h 1866779"/>
                  <a:gd name="connsiteX109" fmla="*/ 40495 w 1865794"/>
                  <a:gd name="connsiteY109" fmla="*/ 1001696 h 1866779"/>
                  <a:gd name="connsiteX110" fmla="*/ 52640 w 1865794"/>
                  <a:gd name="connsiteY110" fmla="*/ 1095612 h 1866779"/>
                  <a:gd name="connsiteX111" fmla="*/ 37257 w 1865794"/>
                  <a:gd name="connsiteY111" fmla="*/ 1118282 h 1866779"/>
                  <a:gd name="connsiteX112" fmla="*/ 33613 w 1865794"/>
                  <a:gd name="connsiteY112" fmla="*/ 1118282 h 1866779"/>
                  <a:gd name="connsiteX113" fmla="*/ 1841506 w 1865794"/>
                  <a:gd name="connsiteY113" fmla="*/ 1049059 h 1866779"/>
                  <a:gd name="connsiteX114" fmla="*/ 1839482 w 1865794"/>
                  <a:gd name="connsiteY114" fmla="*/ 1049059 h 1866779"/>
                  <a:gd name="connsiteX115" fmla="*/ 1822075 w 1865794"/>
                  <a:gd name="connsiteY115" fmla="*/ 1028008 h 1866779"/>
                  <a:gd name="connsiteX116" fmla="*/ 1826933 w 1865794"/>
                  <a:gd name="connsiteY116" fmla="*/ 933687 h 1866779"/>
                  <a:gd name="connsiteX117" fmla="*/ 1846364 w 1865794"/>
                  <a:gd name="connsiteY117" fmla="*/ 914256 h 1866779"/>
                  <a:gd name="connsiteX118" fmla="*/ 1865795 w 1865794"/>
                  <a:gd name="connsiteY118" fmla="*/ 933687 h 1866779"/>
                  <a:gd name="connsiteX119" fmla="*/ 1860532 w 1865794"/>
                  <a:gd name="connsiteY119" fmla="*/ 1032057 h 1866779"/>
                  <a:gd name="connsiteX120" fmla="*/ 1841506 w 1865794"/>
                  <a:gd name="connsiteY120" fmla="*/ 1049059 h 1866779"/>
                  <a:gd name="connsiteX121" fmla="*/ 19040 w 1865794"/>
                  <a:gd name="connsiteY121" fmla="*/ 925996 h 1866779"/>
                  <a:gd name="connsiteX122" fmla="*/ 18635 w 1865794"/>
                  <a:gd name="connsiteY122" fmla="*/ 925996 h 1866779"/>
                  <a:gd name="connsiteX123" fmla="*/ 14 w 1865794"/>
                  <a:gd name="connsiteY123" fmla="*/ 906160 h 1866779"/>
                  <a:gd name="connsiteX124" fmla="*/ 8110 w 1865794"/>
                  <a:gd name="connsiteY124" fmla="*/ 807791 h 1866779"/>
                  <a:gd name="connsiteX125" fmla="*/ 29970 w 1865794"/>
                  <a:gd name="connsiteY125" fmla="*/ 791193 h 1866779"/>
                  <a:gd name="connsiteX126" fmla="*/ 46567 w 1865794"/>
                  <a:gd name="connsiteY126" fmla="*/ 813053 h 1866779"/>
                  <a:gd name="connsiteX127" fmla="*/ 38876 w 1865794"/>
                  <a:gd name="connsiteY127" fmla="*/ 907374 h 1866779"/>
                  <a:gd name="connsiteX128" fmla="*/ 19040 w 1865794"/>
                  <a:gd name="connsiteY128" fmla="*/ 925996 h 1866779"/>
                  <a:gd name="connsiteX129" fmla="*/ 1845554 w 1865794"/>
                  <a:gd name="connsiteY129" fmla="*/ 909398 h 1866779"/>
                  <a:gd name="connsiteX130" fmla="*/ 1826123 w 1865794"/>
                  <a:gd name="connsiteY130" fmla="*/ 890777 h 1866779"/>
                  <a:gd name="connsiteX131" fmla="*/ 1816812 w 1865794"/>
                  <a:gd name="connsiteY131" fmla="*/ 796861 h 1866779"/>
                  <a:gd name="connsiteX132" fmla="*/ 1833005 w 1865794"/>
                  <a:gd name="connsiteY132" fmla="*/ 775001 h 1866779"/>
                  <a:gd name="connsiteX133" fmla="*/ 1854865 w 1865794"/>
                  <a:gd name="connsiteY133" fmla="*/ 791193 h 1866779"/>
                  <a:gd name="connsiteX134" fmla="*/ 1864580 w 1865794"/>
                  <a:gd name="connsiteY134" fmla="*/ 889158 h 1866779"/>
                  <a:gd name="connsiteX135" fmla="*/ 1845959 w 1865794"/>
                  <a:gd name="connsiteY135" fmla="*/ 909398 h 1866779"/>
                  <a:gd name="connsiteX136" fmla="*/ 1845554 w 1865794"/>
                  <a:gd name="connsiteY136" fmla="*/ 909398 h 1866779"/>
                  <a:gd name="connsiteX137" fmla="*/ 44948 w 1865794"/>
                  <a:gd name="connsiteY137" fmla="*/ 734924 h 1866779"/>
                  <a:gd name="connsiteX138" fmla="*/ 40495 w 1865794"/>
                  <a:gd name="connsiteY138" fmla="*/ 734519 h 1866779"/>
                  <a:gd name="connsiteX139" fmla="*/ 26327 w 1865794"/>
                  <a:gd name="connsiteY139" fmla="*/ 711040 h 1866779"/>
                  <a:gd name="connsiteX140" fmla="*/ 54664 w 1865794"/>
                  <a:gd name="connsiteY140" fmla="*/ 616719 h 1866779"/>
                  <a:gd name="connsiteX141" fmla="*/ 79357 w 1865794"/>
                  <a:gd name="connsiteY141" fmla="*/ 604979 h 1866779"/>
                  <a:gd name="connsiteX142" fmla="*/ 91097 w 1865794"/>
                  <a:gd name="connsiteY142" fmla="*/ 629673 h 1866779"/>
                  <a:gd name="connsiteX143" fmla="*/ 63974 w 1865794"/>
                  <a:gd name="connsiteY143" fmla="*/ 720351 h 1866779"/>
                  <a:gd name="connsiteX144" fmla="*/ 44948 w 1865794"/>
                  <a:gd name="connsiteY144" fmla="*/ 734924 h 1866779"/>
                  <a:gd name="connsiteX145" fmla="*/ 1816408 w 1865794"/>
                  <a:gd name="connsiteY145" fmla="*/ 719137 h 1866779"/>
                  <a:gd name="connsiteX146" fmla="*/ 1797786 w 1865794"/>
                  <a:gd name="connsiteY146" fmla="*/ 704563 h 1866779"/>
                  <a:gd name="connsiteX147" fmla="*/ 1768640 w 1865794"/>
                  <a:gd name="connsiteY147" fmla="*/ 614695 h 1866779"/>
                  <a:gd name="connsiteX148" fmla="*/ 1779975 w 1865794"/>
                  <a:gd name="connsiteY148" fmla="*/ 589597 h 1866779"/>
                  <a:gd name="connsiteX149" fmla="*/ 1805073 w 1865794"/>
                  <a:gd name="connsiteY149" fmla="*/ 600526 h 1866779"/>
                  <a:gd name="connsiteX150" fmla="*/ 1835434 w 1865794"/>
                  <a:gd name="connsiteY150" fmla="*/ 694443 h 1866779"/>
                  <a:gd name="connsiteX151" fmla="*/ 1821670 w 1865794"/>
                  <a:gd name="connsiteY151" fmla="*/ 717922 h 1866779"/>
                  <a:gd name="connsiteX152" fmla="*/ 1816408 w 1865794"/>
                  <a:gd name="connsiteY152" fmla="*/ 719137 h 1866779"/>
                  <a:gd name="connsiteX153" fmla="*/ 110123 w 1865794"/>
                  <a:gd name="connsiteY153" fmla="*/ 553568 h 1866779"/>
                  <a:gd name="connsiteX154" fmla="*/ 101622 w 1865794"/>
                  <a:gd name="connsiteY154" fmla="*/ 551544 h 1866779"/>
                  <a:gd name="connsiteX155" fmla="*/ 92716 w 1865794"/>
                  <a:gd name="connsiteY155" fmla="*/ 525636 h 1866779"/>
                  <a:gd name="connsiteX156" fmla="*/ 140484 w 1865794"/>
                  <a:gd name="connsiteY156" fmla="*/ 439411 h 1866779"/>
                  <a:gd name="connsiteX157" fmla="*/ 167201 w 1865794"/>
                  <a:gd name="connsiteY157" fmla="*/ 433339 h 1866779"/>
                  <a:gd name="connsiteX158" fmla="*/ 173274 w 1865794"/>
                  <a:gd name="connsiteY158" fmla="*/ 460056 h 1866779"/>
                  <a:gd name="connsiteX159" fmla="*/ 127530 w 1865794"/>
                  <a:gd name="connsiteY159" fmla="*/ 542638 h 1866779"/>
                  <a:gd name="connsiteX160" fmla="*/ 110123 w 1865794"/>
                  <a:gd name="connsiteY160" fmla="*/ 553568 h 1866779"/>
                  <a:gd name="connsiteX161" fmla="*/ 1747590 w 1865794"/>
                  <a:gd name="connsiteY161" fmla="*/ 538590 h 1866779"/>
                  <a:gd name="connsiteX162" fmla="*/ 1730182 w 1865794"/>
                  <a:gd name="connsiteY162" fmla="*/ 528065 h 1866779"/>
                  <a:gd name="connsiteX163" fmla="*/ 1682820 w 1865794"/>
                  <a:gd name="connsiteY163" fmla="*/ 446293 h 1866779"/>
                  <a:gd name="connsiteX164" fmla="*/ 1688487 w 1865794"/>
                  <a:gd name="connsiteY164" fmla="*/ 419575 h 1866779"/>
                  <a:gd name="connsiteX165" fmla="*/ 1715205 w 1865794"/>
                  <a:gd name="connsiteY165" fmla="*/ 425243 h 1866779"/>
                  <a:gd name="connsiteX166" fmla="*/ 1764591 w 1865794"/>
                  <a:gd name="connsiteY166" fmla="*/ 510658 h 1866779"/>
                  <a:gd name="connsiteX167" fmla="*/ 1756091 w 1865794"/>
                  <a:gd name="connsiteY167" fmla="*/ 536566 h 1866779"/>
                  <a:gd name="connsiteX168" fmla="*/ 1747590 w 1865794"/>
                  <a:gd name="connsiteY168" fmla="*/ 538590 h 1866779"/>
                  <a:gd name="connsiteX169" fmla="*/ 212540 w 1865794"/>
                  <a:gd name="connsiteY169" fmla="*/ 390024 h 1866779"/>
                  <a:gd name="connsiteX170" fmla="*/ 200801 w 1865794"/>
                  <a:gd name="connsiteY170" fmla="*/ 385976 h 1866779"/>
                  <a:gd name="connsiteX171" fmla="*/ 197562 w 1865794"/>
                  <a:gd name="connsiteY171" fmla="*/ 358853 h 1866779"/>
                  <a:gd name="connsiteX172" fmla="*/ 262332 w 1865794"/>
                  <a:gd name="connsiteY172" fmla="*/ 284368 h 1866779"/>
                  <a:gd name="connsiteX173" fmla="*/ 289860 w 1865794"/>
                  <a:gd name="connsiteY173" fmla="*/ 283963 h 1866779"/>
                  <a:gd name="connsiteX174" fmla="*/ 290265 w 1865794"/>
                  <a:gd name="connsiteY174" fmla="*/ 311490 h 1866779"/>
                  <a:gd name="connsiteX175" fmla="*/ 228328 w 1865794"/>
                  <a:gd name="connsiteY175" fmla="*/ 382737 h 1866779"/>
                  <a:gd name="connsiteX176" fmla="*/ 212540 w 1865794"/>
                  <a:gd name="connsiteY176" fmla="*/ 390024 h 1866779"/>
                  <a:gd name="connsiteX177" fmla="*/ 1642338 w 1865794"/>
                  <a:gd name="connsiteY177" fmla="*/ 377070 h 1866779"/>
                  <a:gd name="connsiteX178" fmla="*/ 1627360 w 1865794"/>
                  <a:gd name="connsiteY178" fmla="*/ 369783 h 1866779"/>
                  <a:gd name="connsiteX179" fmla="*/ 1563805 w 1865794"/>
                  <a:gd name="connsiteY179" fmla="*/ 299751 h 1866779"/>
                  <a:gd name="connsiteX180" fmla="*/ 1563805 w 1865794"/>
                  <a:gd name="connsiteY180" fmla="*/ 272224 h 1866779"/>
                  <a:gd name="connsiteX181" fmla="*/ 1591332 w 1865794"/>
                  <a:gd name="connsiteY181" fmla="*/ 272224 h 1866779"/>
                  <a:gd name="connsiteX182" fmla="*/ 1657316 w 1865794"/>
                  <a:gd name="connsiteY182" fmla="*/ 345495 h 1866779"/>
                  <a:gd name="connsiteX183" fmla="*/ 1654483 w 1865794"/>
                  <a:gd name="connsiteY183" fmla="*/ 372617 h 1866779"/>
                  <a:gd name="connsiteX184" fmla="*/ 1642338 w 1865794"/>
                  <a:gd name="connsiteY184" fmla="*/ 377070 h 1866779"/>
                  <a:gd name="connsiteX185" fmla="*/ 346533 w 1865794"/>
                  <a:gd name="connsiteY185" fmla="*/ 251173 h 1866779"/>
                  <a:gd name="connsiteX186" fmla="*/ 331555 w 1865794"/>
                  <a:gd name="connsiteY186" fmla="*/ 244291 h 1866779"/>
                  <a:gd name="connsiteX187" fmla="*/ 333984 w 1865794"/>
                  <a:gd name="connsiteY187" fmla="*/ 217169 h 1866779"/>
                  <a:gd name="connsiteX188" fmla="*/ 412923 w 1865794"/>
                  <a:gd name="connsiteY188" fmla="*/ 158066 h 1866779"/>
                  <a:gd name="connsiteX189" fmla="*/ 439640 w 1865794"/>
                  <a:gd name="connsiteY189" fmla="*/ 163329 h 1866779"/>
                  <a:gd name="connsiteX190" fmla="*/ 434378 w 1865794"/>
                  <a:gd name="connsiteY190" fmla="*/ 190047 h 1866779"/>
                  <a:gd name="connsiteX191" fmla="*/ 358678 w 1865794"/>
                  <a:gd name="connsiteY191" fmla="*/ 246720 h 1866779"/>
                  <a:gd name="connsiteX192" fmla="*/ 346533 w 1865794"/>
                  <a:gd name="connsiteY192" fmla="*/ 251173 h 1866779"/>
                  <a:gd name="connsiteX193" fmla="*/ 1505916 w 1865794"/>
                  <a:gd name="connsiteY193" fmla="*/ 241053 h 1866779"/>
                  <a:gd name="connsiteX194" fmla="*/ 1493772 w 1865794"/>
                  <a:gd name="connsiteY194" fmla="*/ 236600 h 1866779"/>
                  <a:gd name="connsiteX195" fmla="*/ 1417263 w 1865794"/>
                  <a:gd name="connsiteY195" fmla="*/ 181141 h 1866779"/>
                  <a:gd name="connsiteX196" fmla="*/ 1411595 w 1865794"/>
                  <a:gd name="connsiteY196" fmla="*/ 154423 h 1866779"/>
                  <a:gd name="connsiteX197" fmla="*/ 1438313 w 1865794"/>
                  <a:gd name="connsiteY197" fmla="*/ 148756 h 1866779"/>
                  <a:gd name="connsiteX198" fmla="*/ 1518061 w 1865794"/>
                  <a:gd name="connsiteY198" fmla="*/ 206644 h 1866779"/>
                  <a:gd name="connsiteX199" fmla="*/ 1520895 w 1865794"/>
                  <a:gd name="connsiteY199" fmla="*/ 233766 h 1866779"/>
                  <a:gd name="connsiteX200" fmla="*/ 1505916 w 1865794"/>
                  <a:gd name="connsiteY200" fmla="*/ 241053 h 1866779"/>
                  <a:gd name="connsiteX201" fmla="*/ 506839 w 1865794"/>
                  <a:gd name="connsiteY201" fmla="*/ 143898 h 1866779"/>
                  <a:gd name="connsiteX202" fmla="*/ 489837 w 1865794"/>
                  <a:gd name="connsiteY202" fmla="*/ 133373 h 1866779"/>
                  <a:gd name="connsiteX203" fmla="*/ 497933 w 1865794"/>
                  <a:gd name="connsiteY203" fmla="*/ 107465 h 1866779"/>
                  <a:gd name="connsiteX204" fmla="*/ 587397 w 1865794"/>
                  <a:gd name="connsiteY204" fmla="*/ 66174 h 1866779"/>
                  <a:gd name="connsiteX205" fmla="*/ 612495 w 1865794"/>
                  <a:gd name="connsiteY205" fmla="*/ 77104 h 1866779"/>
                  <a:gd name="connsiteX206" fmla="*/ 601565 w 1865794"/>
                  <a:gd name="connsiteY206" fmla="*/ 102202 h 1866779"/>
                  <a:gd name="connsiteX207" fmla="*/ 515745 w 1865794"/>
                  <a:gd name="connsiteY207" fmla="*/ 141874 h 1866779"/>
                  <a:gd name="connsiteX208" fmla="*/ 506839 w 1865794"/>
                  <a:gd name="connsiteY208" fmla="*/ 143898 h 1866779"/>
                  <a:gd name="connsiteX209" fmla="*/ 1343991 w 1865794"/>
                  <a:gd name="connsiteY209" fmla="*/ 136206 h 1866779"/>
                  <a:gd name="connsiteX210" fmla="*/ 1335490 w 1865794"/>
                  <a:gd name="connsiteY210" fmla="*/ 134182 h 1866779"/>
                  <a:gd name="connsiteX211" fmla="*/ 1248860 w 1865794"/>
                  <a:gd name="connsiteY211" fmla="*/ 96130 h 1866779"/>
                  <a:gd name="connsiteX212" fmla="*/ 1237526 w 1865794"/>
                  <a:gd name="connsiteY212" fmla="*/ 71436 h 1866779"/>
                  <a:gd name="connsiteX213" fmla="*/ 1262219 w 1865794"/>
                  <a:gd name="connsiteY213" fmla="*/ 60102 h 1866779"/>
                  <a:gd name="connsiteX214" fmla="*/ 1352493 w 1865794"/>
                  <a:gd name="connsiteY214" fmla="*/ 99773 h 1866779"/>
                  <a:gd name="connsiteX215" fmla="*/ 1360994 w 1865794"/>
                  <a:gd name="connsiteY215" fmla="*/ 125681 h 1866779"/>
                  <a:gd name="connsiteX216" fmla="*/ 1343991 w 1865794"/>
                  <a:gd name="connsiteY216" fmla="*/ 136206 h 1866779"/>
                  <a:gd name="connsiteX217" fmla="*/ 685766 w 1865794"/>
                  <a:gd name="connsiteY217" fmla="*/ 72651 h 1866779"/>
                  <a:gd name="connsiteX218" fmla="*/ 667145 w 1865794"/>
                  <a:gd name="connsiteY218" fmla="*/ 58483 h 1866779"/>
                  <a:gd name="connsiteX219" fmla="*/ 680504 w 1865794"/>
                  <a:gd name="connsiteY219" fmla="*/ 34599 h 1866779"/>
                  <a:gd name="connsiteX220" fmla="*/ 776849 w 1865794"/>
                  <a:gd name="connsiteY220" fmla="*/ 13143 h 1866779"/>
                  <a:gd name="connsiteX221" fmla="*/ 799114 w 1865794"/>
                  <a:gd name="connsiteY221" fmla="*/ 28931 h 1866779"/>
                  <a:gd name="connsiteX222" fmla="*/ 783326 w 1865794"/>
                  <a:gd name="connsiteY222" fmla="*/ 51196 h 1866779"/>
                  <a:gd name="connsiteX223" fmla="*/ 691029 w 1865794"/>
                  <a:gd name="connsiteY223" fmla="*/ 71841 h 1866779"/>
                  <a:gd name="connsiteX224" fmla="*/ 685766 w 1865794"/>
                  <a:gd name="connsiteY224" fmla="*/ 72651 h 1866779"/>
                  <a:gd name="connsiteX225" fmla="*/ 1163445 w 1865794"/>
                  <a:gd name="connsiteY225" fmla="*/ 68198 h 1866779"/>
                  <a:gd name="connsiteX226" fmla="*/ 1158587 w 1865794"/>
                  <a:gd name="connsiteY226" fmla="*/ 67388 h 1866779"/>
                  <a:gd name="connsiteX227" fmla="*/ 1065885 w 1865794"/>
                  <a:gd name="connsiteY227" fmla="*/ 48362 h 1866779"/>
                  <a:gd name="connsiteX228" fmla="*/ 1049693 w 1865794"/>
                  <a:gd name="connsiteY228" fmla="*/ 26502 h 1866779"/>
                  <a:gd name="connsiteX229" fmla="*/ 1071553 w 1865794"/>
                  <a:gd name="connsiteY229" fmla="*/ 10310 h 1866779"/>
                  <a:gd name="connsiteX230" fmla="*/ 1168303 w 1865794"/>
                  <a:gd name="connsiteY230" fmla="*/ 30146 h 1866779"/>
                  <a:gd name="connsiteX231" fmla="*/ 1182066 w 1865794"/>
                  <a:gd name="connsiteY231" fmla="*/ 53625 h 1866779"/>
                  <a:gd name="connsiteX232" fmla="*/ 1163445 w 1865794"/>
                  <a:gd name="connsiteY232" fmla="*/ 68198 h 1866779"/>
                  <a:gd name="connsiteX233" fmla="*/ 876028 w 1865794"/>
                  <a:gd name="connsiteY233" fmla="*/ 40671 h 1866779"/>
                  <a:gd name="connsiteX234" fmla="*/ 856597 w 1865794"/>
                  <a:gd name="connsiteY234" fmla="*/ 22454 h 1866779"/>
                  <a:gd name="connsiteX235" fmla="*/ 874814 w 1865794"/>
                  <a:gd name="connsiteY235" fmla="*/ 1809 h 1866779"/>
                  <a:gd name="connsiteX236" fmla="*/ 973588 w 1865794"/>
                  <a:gd name="connsiteY236" fmla="*/ 999 h 1866779"/>
                  <a:gd name="connsiteX237" fmla="*/ 991805 w 1865794"/>
                  <a:gd name="connsiteY237" fmla="*/ 21240 h 1866779"/>
                  <a:gd name="connsiteX238" fmla="*/ 971564 w 1865794"/>
                  <a:gd name="connsiteY238" fmla="*/ 39456 h 1866779"/>
                  <a:gd name="connsiteX239" fmla="*/ 877243 w 1865794"/>
                  <a:gd name="connsiteY239" fmla="*/ 40266 h 1866779"/>
                  <a:gd name="connsiteX240" fmla="*/ 876028 w 1865794"/>
                  <a:gd name="connsiteY240" fmla="*/ 40671 h 18667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</a:cxnLst>
                <a:rect l="l" t="t" r="r" b="b"/>
                <a:pathLst>
                  <a:path w="1865794" h="1866779">
                    <a:moveTo>
                      <a:pt x="932702" y="1866780"/>
                    </a:moveTo>
                    <a:lnTo>
                      <a:pt x="919343" y="1866780"/>
                    </a:lnTo>
                    <a:cubicBezTo>
                      <a:pt x="908818" y="1866780"/>
                      <a:pt x="900317" y="1857874"/>
                      <a:pt x="900317" y="1847349"/>
                    </a:cubicBezTo>
                    <a:cubicBezTo>
                      <a:pt x="900317" y="1836419"/>
                      <a:pt x="910032" y="1827918"/>
                      <a:pt x="919748" y="1828323"/>
                    </a:cubicBezTo>
                    <a:lnTo>
                      <a:pt x="932702" y="1828323"/>
                    </a:lnTo>
                    <a:cubicBezTo>
                      <a:pt x="959824" y="1828323"/>
                      <a:pt x="987351" y="1827108"/>
                      <a:pt x="1014069" y="1824680"/>
                    </a:cubicBezTo>
                    <a:cubicBezTo>
                      <a:pt x="1024594" y="1823465"/>
                      <a:pt x="1033905" y="1831561"/>
                      <a:pt x="1035120" y="1842087"/>
                    </a:cubicBezTo>
                    <a:cubicBezTo>
                      <a:pt x="1035929" y="1852612"/>
                      <a:pt x="1028238" y="1861922"/>
                      <a:pt x="1017712" y="1863137"/>
                    </a:cubicBezTo>
                    <a:cubicBezTo>
                      <a:pt x="989376" y="1865161"/>
                      <a:pt x="961039" y="1866780"/>
                      <a:pt x="932702" y="1866780"/>
                    </a:cubicBezTo>
                    <a:close/>
                    <a:moveTo>
                      <a:pt x="822998" y="1860303"/>
                    </a:moveTo>
                    <a:cubicBezTo>
                      <a:pt x="822188" y="1860303"/>
                      <a:pt x="821378" y="1860303"/>
                      <a:pt x="820569" y="1860303"/>
                    </a:cubicBezTo>
                    <a:cubicBezTo>
                      <a:pt x="788184" y="1856255"/>
                      <a:pt x="755394" y="1850587"/>
                      <a:pt x="723414" y="1843301"/>
                    </a:cubicBezTo>
                    <a:cubicBezTo>
                      <a:pt x="712889" y="1840872"/>
                      <a:pt x="706412" y="1830752"/>
                      <a:pt x="708841" y="1820227"/>
                    </a:cubicBezTo>
                    <a:cubicBezTo>
                      <a:pt x="711270" y="1809702"/>
                      <a:pt x="721390" y="1803224"/>
                      <a:pt x="731915" y="1805653"/>
                    </a:cubicBezTo>
                    <a:cubicBezTo>
                      <a:pt x="762681" y="1812535"/>
                      <a:pt x="793851" y="1818202"/>
                      <a:pt x="825022" y="1821846"/>
                    </a:cubicBezTo>
                    <a:cubicBezTo>
                      <a:pt x="835547" y="1823060"/>
                      <a:pt x="843238" y="1832776"/>
                      <a:pt x="842024" y="1843301"/>
                    </a:cubicBezTo>
                    <a:cubicBezTo>
                      <a:pt x="840810" y="1853016"/>
                      <a:pt x="832713" y="1860303"/>
                      <a:pt x="822998" y="1860303"/>
                    </a:cubicBezTo>
                    <a:close/>
                    <a:moveTo>
                      <a:pt x="1111224" y="1849373"/>
                    </a:moveTo>
                    <a:cubicBezTo>
                      <a:pt x="1102318" y="1849373"/>
                      <a:pt x="1094222" y="1842896"/>
                      <a:pt x="1092198" y="1833990"/>
                    </a:cubicBezTo>
                    <a:cubicBezTo>
                      <a:pt x="1090174" y="1823465"/>
                      <a:pt x="1097056" y="1813345"/>
                      <a:pt x="1107581" y="1811321"/>
                    </a:cubicBezTo>
                    <a:cubicBezTo>
                      <a:pt x="1138347" y="1805248"/>
                      <a:pt x="1169112" y="1797152"/>
                      <a:pt x="1199069" y="1787842"/>
                    </a:cubicBezTo>
                    <a:cubicBezTo>
                      <a:pt x="1209189" y="1784603"/>
                      <a:pt x="1220119" y="1790271"/>
                      <a:pt x="1223357" y="1800391"/>
                    </a:cubicBezTo>
                    <a:cubicBezTo>
                      <a:pt x="1226596" y="1810511"/>
                      <a:pt x="1220929" y="1821441"/>
                      <a:pt x="1210403" y="1824680"/>
                    </a:cubicBezTo>
                    <a:cubicBezTo>
                      <a:pt x="1179233" y="1834395"/>
                      <a:pt x="1146848" y="1842491"/>
                      <a:pt x="1114867" y="1848968"/>
                    </a:cubicBezTo>
                    <a:cubicBezTo>
                      <a:pt x="1113653" y="1848968"/>
                      <a:pt x="1112439" y="1849373"/>
                      <a:pt x="1111224" y="1849373"/>
                    </a:cubicBezTo>
                    <a:close/>
                    <a:moveTo>
                      <a:pt x="634760" y="1816988"/>
                    </a:moveTo>
                    <a:cubicBezTo>
                      <a:pt x="632736" y="1816988"/>
                      <a:pt x="630712" y="1816583"/>
                      <a:pt x="628688" y="1815774"/>
                    </a:cubicBezTo>
                    <a:cubicBezTo>
                      <a:pt x="597517" y="1805248"/>
                      <a:pt x="566751" y="1792699"/>
                      <a:pt x="537200" y="1778936"/>
                    </a:cubicBezTo>
                    <a:cubicBezTo>
                      <a:pt x="527485" y="1774483"/>
                      <a:pt x="523436" y="1762743"/>
                      <a:pt x="527889" y="1753028"/>
                    </a:cubicBezTo>
                    <a:cubicBezTo>
                      <a:pt x="532342" y="1743312"/>
                      <a:pt x="543677" y="1739264"/>
                      <a:pt x="553797" y="1743717"/>
                    </a:cubicBezTo>
                    <a:cubicBezTo>
                      <a:pt x="582134" y="1757076"/>
                      <a:pt x="611686" y="1768815"/>
                      <a:pt x="641237" y="1779341"/>
                    </a:cubicBezTo>
                    <a:cubicBezTo>
                      <a:pt x="651357" y="1782579"/>
                      <a:pt x="656620" y="1793914"/>
                      <a:pt x="653381" y="1804034"/>
                    </a:cubicBezTo>
                    <a:cubicBezTo>
                      <a:pt x="650548" y="1812130"/>
                      <a:pt x="642856" y="1816988"/>
                      <a:pt x="634760" y="1816988"/>
                    </a:cubicBezTo>
                    <a:close/>
                    <a:moveTo>
                      <a:pt x="1295414" y="1791890"/>
                    </a:moveTo>
                    <a:cubicBezTo>
                      <a:pt x="1288127" y="1791890"/>
                      <a:pt x="1280841" y="1787437"/>
                      <a:pt x="1277602" y="1780150"/>
                    </a:cubicBezTo>
                    <a:cubicBezTo>
                      <a:pt x="1273149" y="1770435"/>
                      <a:pt x="1278007" y="1759100"/>
                      <a:pt x="1287723" y="1754647"/>
                    </a:cubicBezTo>
                    <a:cubicBezTo>
                      <a:pt x="1316869" y="1742098"/>
                      <a:pt x="1345206" y="1727929"/>
                      <a:pt x="1372328" y="1712547"/>
                    </a:cubicBezTo>
                    <a:cubicBezTo>
                      <a:pt x="1381639" y="1707284"/>
                      <a:pt x="1393379" y="1710522"/>
                      <a:pt x="1398641" y="1719833"/>
                    </a:cubicBezTo>
                    <a:cubicBezTo>
                      <a:pt x="1403904" y="1729144"/>
                      <a:pt x="1400665" y="1740883"/>
                      <a:pt x="1391355" y="1746146"/>
                    </a:cubicBezTo>
                    <a:cubicBezTo>
                      <a:pt x="1363018" y="1762338"/>
                      <a:pt x="1333061" y="1776912"/>
                      <a:pt x="1303105" y="1789866"/>
                    </a:cubicBezTo>
                    <a:cubicBezTo>
                      <a:pt x="1300676" y="1791485"/>
                      <a:pt x="1297843" y="1791890"/>
                      <a:pt x="1295414" y="1791890"/>
                    </a:cubicBezTo>
                    <a:close/>
                    <a:moveTo>
                      <a:pt x="460286" y="1735216"/>
                    </a:moveTo>
                    <a:cubicBezTo>
                      <a:pt x="457047" y="1735216"/>
                      <a:pt x="453404" y="1734406"/>
                      <a:pt x="450165" y="1732382"/>
                    </a:cubicBezTo>
                    <a:cubicBezTo>
                      <a:pt x="422233" y="1715380"/>
                      <a:pt x="394706" y="1696759"/>
                      <a:pt x="368798" y="1676923"/>
                    </a:cubicBezTo>
                    <a:cubicBezTo>
                      <a:pt x="360297" y="1670446"/>
                      <a:pt x="358678" y="1658302"/>
                      <a:pt x="365155" y="1649801"/>
                    </a:cubicBezTo>
                    <a:cubicBezTo>
                      <a:pt x="371632" y="1641299"/>
                      <a:pt x="383776" y="1639680"/>
                      <a:pt x="392277" y="1646157"/>
                    </a:cubicBezTo>
                    <a:cubicBezTo>
                      <a:pt x="417375" y="1665183"/>
                      <a:pt x="443688" y="1682995"/>
                      <a:pt x="470406" y="1699188"/>
                    </a:cubicBezTo>
                    <a:cubicBezTo>
                      <a:pt x="479717" y="1704855"/>
                      <a:pt x="482550" y="1716595"/>
                      <a:pt x="476883" y="1725905"/>
                    </a:cubicBezTo>
                    <a:cubicBezTo>
                      <a:pt x="473240" y="1731977"/>
                      <a:pt x="466763" y="1735216"/>
                      <a:pt x="460286" y="1735216"/>
                    </a:cubicBezTo>
                    <a:close/>
                    <a:moveTo>
                      <a:pt x="1463411" y="1696759"/>
                    </a:moveTo>
                    <a:cubicBezTo>
                      <a:pt x="1457339" y="1696759"/>
                      <a:pt x="1451267" y="1693925"/>
                      <a:pt x="1447624" y="1688662"/>
                    </a:cubicBezTo>
                    <a:cubicBezTo>
                      <a:pt x="1441551" y="1680162"/>
                      <a:pt x="1443575" y="1668017"/>
                      <a:pt x="1452076" y="1661540"/>
                    </a:cubicBezTo>
                    <a:cubicBezTo>
                      <a:pt x="1477579" y="1643323"/>
                      <a:pt x="1502678" y="1623488"/>
                      <a:pt x="1526157" y="1602842"/>
                    </a:cubicBezTo>
                    <a:cubicBezTo>
                      <a:pt x="1534253" y="1595556"/>
                      <a:pt x="1546397" y="1596365"/>
                      <a:pt x="1553280" y="1604462"/>
                    </a:cubicBezTo>
                    <a:cubicBezTo>
                      <a:pt x="1560566" y="1612558"/>
                      <a:pt x="1559756" y="1624702"/>
                      <a:pt x="1551660" y="1631584"/>
                    </a:cubicBezTo>
                    <a:cubicBezTo>
                      <a:pt x="1526967" y="1653444"/>
                      <a:pt x="1501059" y="1674089"/>
                      <a:pt x="1474341" y="1693116"/>
                    </a:cubicBezTo>
                    <a:cubicBezTo>
                      <a:pt x="1471102" y="1695544"/>
                      <a:pt x="1467054" y="1696759"/>
                      <a:pt x="1463411" y="1696759"/>
                    </a:cubicBezTo>
                    <a:close/>
                    <a:moveTo>
                      <a:pt x="306457" y="1618630"/>
                    </a:moveTo>
                    <a:cubicBezTo>
                      <a:pt x="301599" y="1618630"/>
                      <a:pt x="297146" y="1617011"/>
                      <a:pt x="293098" y="1613367"/>
                    </a:cubicBezTo>
                    <a:cubicBezTo>
                      <a:pt x="269214" y="1591103"/>
                      <a:pt x="246140" y="1566814"/>
                      <a:pt x="224685" y="1542120"/>
                    </a:cubicBezTo>
                    <a:cubicBezTo>
                      <a:pt x="217803" y="1534024"/>
                      <a:pt x="218613" y="1521880"/>
                      <a:pt x="226709" y="1514998"/>
                    </a:cubicBezTo>
                    <a:cubicBezTo>
                      <a:pt x="234805" y="1508116"/>
                      <a:pt x="246950" y="1508926"/>
                      <a:pt x="253831" y="1517022"/>
                    </a:cubicBezTo>
                    <a:cubicBezTo>
                      <a:pt x="274477" y="1540906"/>
                      <a:pt x="296337" y="1563980"/>
                      <a:pt x="319006" y="1585435"/>
                    </a:cubicBezTo>
                    <a:cubicBezTo>
                      <a:pt x="326698" y="1592722"/>
                      <a:pt x="327102" y="1604866"/>
                      <a:pt x="319816" y="1612558"/>
                    </a:cubicBezTo>
                    <a:cubicBezTo>
                      <a:pt x="316982" y="1616606"/>
                      <a:pt x="311720" y="1618630"/>
                      <a:pt x="306457" y="1618630"/>
                    </a:cubicBezTo>
                    <a:close/>
                    <a:moveTo>
                      <a:pt x="1607525" y="1568838"/>
                    </a:moveTo>
                    <a:cubicBezTo>
                      <a:pt x="1602666" y="1568838"/>
                      <a:pt x="1598214" y="1567219"/>
                      <a:pt x="1594570" y="1563576"/>
                    </a:cubicBezTo>
                    <a:cubicBezTo>
                      <a:pt x="1586474" y="1556289"/>
                      <a:pt x="1586069" y="1544144"/>
                      <a:pt x="1593356" y="1536453"/>
                    </a:cubicBezTo>
                    <a:cubicBezTo>
                      <a:pt x="1614406" y="1513379"/>
                      <a:pt x="1634647" y="1488685"/>
                      <a:pt x="1653268" y="1463182"/>
                    </a:cubicBezTo>
                    <a:cubicBezTo>
                      <a:pt x="1659745" y="1454681"/>
                      <a:pt x="1671485" y="1452657"/>
                      <a:pt x="1680391" y="1459134"/>
                    </a:cubicBezTo>
                    <a:cubicBezTo>
                      <a:pt x="1688892" y="1465611"/>
                      <a:pt x="1690916" y="1477755"/>
                      <a:pt x="1684439" y="1486256"/>
                    </a:cubicBezTo>
                    <a:cubicBezTo>
                      <a:pt x="1665008" y="1512569"/>
                      <a:pt x="1643958" y="1538477"/>
                      <a:pt x="1621693" y="1562361"/>
                    </a:cubicBezTo>
                    <a:cubicBezTo>
                      <a:pt x="1618050" y="1566814"/>
                      <a:pt x="1612787" y="1568838"/>
                      <a:pt x="1607525" y="1568838"/>
                    </a:cubicBezTo>
                    <a:close/>
                    <a:moveTo>
                      <a:pt x="180965" y="1472493"/>
                    </a:moveTo>
                    <a:cubicBezTo>
                      <a:pt x="174893" y="1472493"/>
                      <a:pt x="168821" y="1469659"/>
                      <a:pt x="165177" y="1463992"/>
                    </a:cubicBezTo>
                    <a:cubicBezTo>
                      <a:pt x="146556" y="1436869"/>
                      <a:pt x="129149" y="1408532"/>
                      <a:pt x="113361" y="1380195"/>
                    </a:cubicBezTo>
                    <a:cubicBezTo>
                      <a:pt x="108099" y="1370885"/>
                      <a:pt x="111742" y="1359145"/>
                      <a:pt x="121053" y="1353882"/>
                    </a:cubicBezTo>
                    <a:cubicBezTo>
                      <a:pt x="130364" y="1349025"/>
                      <a:pt x="142103" y="1352263"/>
                      <a:pt x="147366" y="1361574"/>
                    </a:cubicBezTo>
                    <a:cubicBezTo>
                      <a:pt x="162344" y="1389101"/>
                      <a:pt x="178941" y="1416224"/>
                      <a:pt x="197158" y="1442132"/>
                    </a:cubicBezTo>
                    <a:cubicBezTo>
                      <a:pt x="203230" y="1451037"/>
                      <a:pt x="201206" y="1462777"/>
                      <a:pt x="192300" y="1468849"/>
                    </a:cubicBezTo>
                    <a:cubicBezTo>
                      <a:pt x="188252" y="1471278"/>
                      <a:pt x="184608" y="1472493"/>
                      <a:pt x="180965" y="1472493"/>
                    </a:cubicBezTo>
                    <a:close/>
                    <a:moveTo>
                      <a:pt x="1722086" y="1413795"/>
                    </a:moveTo>
                    <a:cubicBezTo>
                      <a:pt x="1718848" y="1413795"/>
                      <a:pt x="1715609" y="1412985"/>
                      <a:pt x="1712371" y="1410961"/>
                    </a:cubicBezTo>
                    <a:cubicBezTo>
                      <a:pt x="1703060" y="1405699"/>
                      <a:pt x="1700226" y="1393554"/>
                      <a:pt x="1705489" y="1384648"/>
                    </a:cubicBezTo>
                    <a:cubicBezTo>
                      <a:pt x="1721277" y="1357526"/>
                      <a:pt x="1735850" y="1329189"/>
                      <a:pt x="1748804" y="1300447"/>
                    </a:cubicBezTo>
                    <a:cubicBezTo>
                      <a:pt x="1753257" y="1290732"/>
                      <a:pt x="1764591" y="1286279"/>
                      <a:pt x="1774307" y="1290732"/>
                    </a:cubicBezTo>
                    <a:cubicBezTo>
                      <a:pt x="1784023" y="1295185"/>
                      <a:pt x="1788476" y="1306520"/>
                      <a:pt x="1784023" y="1316235"/>
                    </a:cubicBezTo>
                    <a:cubicBezTo>
                      <a:pt x="1770664" y="1346191"/>
                      <a:pt x="1755281" y="1375742"/>
                      <a:pt x="1738683" y="1404079"/>
                    </a:cubicBezTo>
                    <a:cubicBezTo>
                      <a:pt x="1735040" y="1410152"/>
                      <a:pt x="1728563" y="1413795"/>
                      <a:pt x="1722086" y="1413795"/>
                    </a:cubicBezTo>
                    <a:close/>
                    <a:moveTo>
                      <a:pt x="88263" y="1303281"/>
                    </a:moveTo>
                    <a:cubicBezTo>
                      <a:pt x="80571" y="1303281"/>
                      <a:pt x="73690" y="1298828"/>
                      <a:pt x="70451" y="1291542"/>
                    </a:cubicBezTo>
                    <a:cubicBezTo>
                      <a:pt x="57902" y="1261181"/>
                      <a:pt x="46972" y="1230010"/>
                      <a:pt x="37661" y="1198435"/>
                    </a:cubicBezTo>
                    <a:cubicBezTo>
                      <a:pt x="34828" y="1188314"/>
                      <a:pt x="40495" y="1177384"/>
                      <a:pt x="50615" y="1174551"/>
                    </a:cubicBezTo>
                    <a:cubicBezTo>
                      <a:pt x="60736" y="1171717"/>
                      <a:pt x="71666" y="1177384"/>
                      <a:pt x="74499" y="1187505"/>
                    </a:cubicBezTo>
                    <a:cubicBezTo>
                      <a:pt x="83405" y="1217461"/>
                      <a:pt x="93930" y="1247417"/>
                      <a:pt x="106075" y="1276563"/>
                    </a:cubicBezTo>
                    <a:cubicBezTo>
                      <a:pt x="110123" y="1286279"/>
                      <a:pt x="105265" y="1297614"/>
                      <a:pt x="95550" y="1301662"/>
                    </a:cubicBezTo>
                    <a:cubicBezTo>
                      <a:pt x="93121" y="1302876"/>
                      <a:pt x="90692" y="1303281"/>
                      <a:pt x="88263" y="1303281"/>
                    </a:cubicBezTo>
                    <a:close/>
                    <a:moveTo>
                      <a:pt x="1801429" y="1237701"/>
                    </a:moveTo>
                    <a:cubicBezTo>
                      <a:pt x="1799405" y="1237701"/>
                      <a:pt x="1797381" y="1237297"/>
                      <a:pt x="1795357" y="1236892"/>
                    </a:cubicBezTo>
                    <a:cubicBezTo>
                      <a:pt x="1785237" y="1233653"/>
                      <a:pt x="1779570" y="1222723"/>
                      <a:pt x="1783213" y="1212603"/>
                    </a:cubicBezTo>
                    <a:cubicBezTo>
                      <a:pt x="1792928" y="1183052"/>
                      <a:pt x="1801429" y="1152286"/>
                      <a:pt x="1807907" y="1121115"/>
                    </a:cubicBezTo>
                    <a:cubicBezTo>
                      <a:pt x="1810336" y="1110590"/>
                      <a:pt x="1820456" y="1104113"/>
                      <a:pt x="1830981" y="1106137"/>
                    </a:cubicBezTo>
                    <a:cubicBezTo>
                      <a:pt x="1841506" y="1108161"/>
                      <a:pt x="1847983" y="1118687"/>
                      <a:pt x="1845959" y="1129212"/>
                    </a:cubicBezTo>
                    <a:cubicBezTo>
                      <a:pt x="1839077" y="1161192"/>
                      <a:pt x="1830576" y="1193577"/>
                      <a:pt x="1820051" y="1224342"/>
                    </a:cubicBezTo>
                    <a:cubicBezTo>
                      <a:pt x="1816812" y="1232439"/>
                      <a:pt x="1809526" y="1237701"/>
                      <a:pt x="1801429" y="1237701"/>
                    </a:cubicBezTo>
                    <a:close/>
                    <a:moveTo>
                      <a:pt x="33613" y="1118282"/>
                    </a:moveTo>
                    <a:cubicBezTo>
                      <a:pt x="24303" y="1118282"/>
                      <a:pt x="16206" y="1111805"/>
                      <a:pt x="14587" y="1102494"/>
                    </a:cubicBezTo>
                    <a:cubicBezTo>
                      <a:pt x="8515" y="1070109"/>
                      <a:pt x="4467" y="1037319"/>
                      <a:pt x="2038" y="1004529"/>
                    </a:cubicBezTo>
                    <a:cubicBezTo>
                      <a:pt x="1228" y="994004"/>
                      <a:pt x="9325" y="984694"/>
                      <a:pt x="19850" y="983884"/>
                    </a:cubicBezTo>
                    <a:cubicBezTo>
                      <a:pt x="30375" y="983884"/>
                      <a:pt x="39685" y="991171"/>
                      <a:pt x="40495" y="1001696"/>
                    </a:cubicBezTo>
                    <a:cubicBezTo>
                      <a:pt x="42924" y="1032866"/>
                      <a:pt x="46972" y="1064442"/>
                      <a:pt x="52640" y="1095612"/>
                    </a:cubicBezTo>
                    <a:cubicBezTo>
                      <a:pt x="54664" y="1106137"/>
                      <a:pt x="47782" y="1116258"/>
                      <a:pt x="37257" y="1118282"/>
                    </a:cubicBezTo>
                    <a:cubicBezTo>
                      <a:pt x="36042" y="1118282"/>
                      <a:pt x="34828" y="1118282"/>
                      <a:pt x="33613" y="1118282"/>
                    </a:cubicBezTo>
                    <a:close/>
                    <a:moveTo>
                      <a:pt x="1841506" y="1049059"/>
                    </a:moveTo>
                    <a:cubicBezTo>
                      <a:pt x="1840696" y="1049059"/>
                      <a:pt x="1840292" y="1049059"/>
                      <a:pt x="1839482" y="1049059"/>
                    </a:cubicBezTo>
                    <a:cubicBezTo>
                      <a:pt x="1828957" y="1047844"/>
                      <a:pt x="1821265" y="1038534"/>
                      <a:pt x="1822075" y="1028008"/>
                    </a:cubicBezTo>
                    <a:cubicBezTo>
                      <a:pt x="1825313" y="996838"/>
                      <a:pt x="1826933" y="965262"/>
                      <a:pt x="1826933" y="933687"/>
                    </a:cubicBezTo>
                    <a:cubicBezTo>
                      <a:pt x="1826933" y="923162"/>
                      <a:pt x="1835434" y="914256"/>
                      <a:pt x="1846364" y="914256"/>
                    </a:cubicBezTo>
                    <a:cubicBezTo>
                      <a:pt x="1857294" y="914256"/>
                      <a:pt x="1865795" y="922757"/>
                      <a:pt x="1865795" y="933687"/>
                    </a:cubicBezTo>
                    <a:cubicBezTo>
                      <a:pt x="1865795" y="966477"/>
                      <a:pt x="1864175" y="999672"/>
                      <a:pt x="1860532" y="1032057"/>
                    </a:cubicBezTo>
                    <a:cubicBezTo>
                      <a:pt x="1859722" y="1041772"/>
                      <a:pt x="1851221" y="1049059"/>
                      <a:pt x="1841506" y="1049059"/>
                    </a:cubicBezTo>
                    <a:close/>
                    <a:moveTo>
                      <a:pt x="19040" y="925996"/>
                    </a:moveTo>
                    <a:cubicBezTo>
                      <a:pt x="19040" y="925996"/>
                      <a:pt x="18635" y="925996"/>
                      <a:pt x="18635" y="925996"/>
                    </a:cubicBezTo>
                    <a:cubicBezTo>
                      <a:pt x="8110" y="925591"/>
                      <a:pt x="-391" y="916685"/>
                      <a:pt x="14" y="906160"/>
                    </a:cubicBezTo>
                    <a:cubicBezTo>
                      <a:pt x="824" y="873370"/>
                      <a:pt x="3657" y="840176"/>
                      <a:pt x="8110" y="807791"/>
                    </a:cubicBezTo>
                    <a:cubicBezTo>
                      <a:pt x="9325" y="797265"/>
                      <a:pt x="19445" y="789574"/>
                      <a:pt x="29970" y="791193"/>
                    </a:cubicBezTo>
                    <a:cubicBezTo>
                      <a:pt x="40495" y="792408"/>
                      <a:pt x="48186" y="802123"/>
                      <a:pt x="46567" y="813053"/>
                    </a:cubicBezTo>
                    <a:cubicBezTo>
                      <a:pt x="42519" y="844224"/>
                      <a:pt x="39685" y="875799"/>
                      <a:pt x="38876" y="907374"/>
                    </a:cubicBezTo>
                    <a:cubicBezTo>
                      <a:pt x="38066" y="917900"/>
                      <a:pt x="29565" y="925996"/>
                      <a:pt x="19040" y="925996"/>
                    </a:cubicBezTo>
                    <a:close/>
                    <a:moveTo>
                      <a:pt x="1845554" y="909398"/>
                    </a:moveTo>
                    <a:cubicBezTo>
                      <a:pt x="1835434" y="909398"/>
                      <a:pt x="1826933" y="901302"/>
                      <a:pt x="1826123" y="890777"/>
                    </a:cubicBezTo>
                    <a:cubicBezTo>
                      <a:pt x="1824909" y="859202"/>
                      <a:pt x="1821670" y="827626"/>
                      <a:pt x="1816812" y="796861"/>
                    </a:cubicBezTo>
                    <a:cubicBezTo>
                      <a:pt x="1815193" y="786336"/>
                      <a:pt x="1822480" y="776620"/>
                      <a:pt x="1833005" y="775001"/>
                    </a:cubicBezTo>
                    <a:cubicBezTo>
                      <a:pt x="1843530" y="773381"/>
                      <a:pt x="1853650" y="780668"/>
                      <a:pt x="1854865" y="791193"/>
                    </a:cubicBezTo>
                    <a:cubicBezTo>
                      <a:pt x="1859722" y="823578"/>
                      <a:pt x="1862961" y="856368"/>
                      <a:pt x="1864580" y="889158"/>
                    </a:cubicBezTo>
                    <a:cubicBezTo>
                      <a:pt x="1864985" y="899683"/>
                      <a:pt x="1856889" y="908994"/>
                      <a:pt x="1845959" y="909398"/>
                    </a:cubicBezTo>
                    <a:cubicBezTo>
                      <a:pt x="1846364" y="909398"/>
                      <a:pt x="1845959" y="909398"/>
                      <a:pt x="1845554" y="909398"/>
                    </a:cubicBezTo>
                    <a:close/>
                    <a:moveTo>
                      <a:pt x="44948" y="734924"/>
                    </a:moveTo>
                    <a:cubicBezTo>
                      <a:pt x="43329" y="734924"/>
                      <a:pt x="41710" y="734924"/>
                      <a:pt x="40495" y="734519"/>
                    </a:cubicBezTo>
                    <a:cubicBezTo>
                      <a:pt x="29970" y="732091"/>
                      <a:pt x="23898" y="721566"/>
                      <a:pt x="26327" y="711040"/>
                    </a:cubicBezTo>
                    <a:cubicBezTo>
                      <a:pt x="34018" y="679060"/>
                      <a:pt x="43734" y="647485"/>
                      <a:pt x="54664" y="616719"/>
                    </a:cubicBezTo>
                    <a:cubicBezTo>
                      <a:pt x="58307" y="606599"/>
                      <a:pt x="69237" y="601336"/>
                      <a:pt x="79357" y="604979"/>
                    </a:cubicBezTo>
                    <a:cubicBezTo>
                      <a:pt x="89477" y="608623"/>
                      <a:pt x="94740" y="619553"/>
                      <a:pt x="91097" y="629673"/>
                    </a:cubicBezTo>
                    <a:cubicBezTo>
                      <a:pt x="80571" y="659224"/>
                      <a:pt x="71261" y="689585"/>
                      <a:pt x="63974" y="720351"/>
                    </a:cubicBezTo>
                    <a:cubicBezTo>
                      <a:pt x="61545" y="728852"/>
                      <a:pt x="53449" y="734924"/>
                      <a:pt x="44948" y="734924"/>
                    </a:cubicBezTo>
                    <a:close/>
                    <a:moveTo>
                      <a:pt x="1816408" y="719137"/>
                    </a:moveTo>
                    <a:cubicBezTo>
                      <a:pt x="1807907" y="719137"/>
                      <a:pt x="1800215" y="713469"/>
                      <a:pt x="1797786" y="704563"/>
                    </a:cubicBezTo>
                    <a:cubicBezTo>
                      <a:pt x="1789690" y="674202"/>
                      <a:pt x="1779975" y="643841"/>
                      <a:pt x="1768640" y="614695"/>
                    </a:cubicBezTo>
                    <a:cubicBezTo>
                      <a:pt x="1764996" y="604575"/>
                      <a:pt x="1769854" y="593645"/>
                      <a:pt x="1779975" y="589597"/>
                    </a:cubicBezTo>
                    <a:cubicBezTo>
                      <a:pt x="1790095" y="585548"/>
                      <a:pt x="1801025" y="590811"/>
                      <a:pt x="1805073" y="600526"/>
                    </a:cubicBezTo>
                    <a:cubicBezTo>
                      <a:pt x="1816812" y="630887"/>
                      <a:pt x="1826933" y="662868"/>
                      <a:pt x="1835434" y="694443"/>
                    </a:cubicBezTo>
                    <a:cubicBezTo>
                      <a:pt x="1838268" y="704968"/>
                      <a:pt x="1832195" y="715493"/>
                      <a:pt x="1821670" y="717922"/>
                    </a:cubicBezTo>
                    <a:cubicBezTo>
                      <a:pt x="1819646" y="718732"/>
                      <a:pt x="1818027" y="719137"/>
                      <a:pt x="1816408" y="719137"/>
                    </a:cubicBezTo>
                    <a:close/>
                    <a:moveTo>
                      <a:pt x="110123" y="553568"/>
                    </a:moveTo>
                    <a:cubicBezTo>
                      <a:pt x="107289" y="553568"/>
                      <a:pt x="104455" y="552759"/>
                      <a:pt x="101622" y="551544"/>
                    </a:cubicBezTo>
                    <a:cubicBezTo>
                      <a:pt x="91906" y="547091"/>
                      <a:pt x="87858" y="535352"/>
                      <a:pt x="92716" y="525636"/>
                    </a:cubicBezTo>
                    <a:cubicBezTo>
                      <a:pt x="106884" y="496085"/>
                      <a:pt x="123077" y="467343"/>
                      <a:pt x="140484" y="439411"/>
                    </a:cubicBezTo>
                    <a:cubicBezTo>
                      <a:pt x="146151" y="430505"/>
                      <a:pt x="157891" y="427671"/>
                      <a:pt x="167201" y="433339"/>
                    </a:cubicBezTo>
                    <a:cubicBezTo>
                      <a:pt x="176107" y="439006"/>
                      <a:pt x="178941" y="450746"/>
                      <a:pt x="173274" y="460056"/>
                    </a:cubicBezTo>
                    <a:cubicBezTo>
                      <a:pt x="156676" y="486774"/>
                      <a:pt x="141293" y="514706"/>
                      <a:pt x="127530" y="542638"/>
                    </a:cubicBezTo>
                    <a:cubicBezTo>
                      <a:pt x="124291" y="549520"/>
                      <a:pt x="117410" y="553568"/>
                      <a:pt x="110123" y="553568"/>
                    </a:cubicBezTo>
                    <a:close/>
                    <a:moveTo>
                      <a:pt x="1747590" y="538590"/>
                    </a:moveTo>
                    <a:cubicBezTo>
                      <a:pt x="1740303" y="538590"/>
                      <a:pt x="1733826" y="534542"/>
                      <a:pt x="1730182" y="528065"/>
                    </a:cubicBezTo>
                    <a:cubicBezTo>
                      <a:pt x="1716014" y="500133"/>
                      <a:pt x="1699821" y="472606"/>
                      <a:pt x="1682820" y="446293"/>
                    </a:cubicBezTo>
                    <a:cubicBezTo>
                      <a:pt x="1677152" y="437387"/>
                      <a:pt x="1679581" y="425243"/>
                      <a:pt x="1688487" y="419575"/>
                    </a:cubicBezTo>
                    <a:cubicBezTo>
                      <a:pt x="1697393" y="413908"/>
                      <a:pt x="1709537" y="416337"/>
                      <a:pt x="1715205" y="425243"/>
                    </a:cubicBezTo>
                    <a:cubicBezTo>
                      <a:pt x="1733016" y="452770"/>
                      <a:pt x="1749614" y="481512"/>
                      <a:pt x="1764591" y="510658"/>
                    </a:cubicBezTo>
                    <a:cubicBezTo>
                      <a:pt x="1769450" y="520374"/>
                      <a:pt x="1765806" y="531708"/>
                      <a:pt x="1756091" y="536566"/>
                    </a:cubicBezTo>
                    <a:cubicBezTo>
                      <a:pt x="1753662" y="538185"/>
                      <a:pt x="1750423" y="538590"/>
                      <a:pt x="1747590" y="538590"/>
                    </a:cubicBezTo>
                    <a:close/>
                    <a:moveTo>
                      <a:pt x="212540" y="390024"/>
                    </a:moveTo>
                    <a:cubicBezTo>
                      <a:pt x="208492" y="390024"/>
                      <a:pt x="204039" y="388810"/>
                      <a:pt x="200801" y="385976"/>
                    </a:cubicBezTo>
                    <a:cubicBezTo>
                      <a:pt x="192300" y="379499"/>
                      <a:pt x="190680" y="367354"/>
                      <a:pt x="197562" y="358853"/>
                    </a:cubicBezTo>
                    <a:cubicBezTo>
                      <a:pt x="217803" y="332945"/>
                      <a:pt x="239663" y="307847"/>
                      <a:pt x="262332" y="284368"/>
                    </a:cubicBezTo>
                    <a:cubicBezTo>
                      <a:pt x="269619" y="276676"/>
                      <a:pt x="282168" y="276272"/>
                      <a:pt x="289860" y="283963"/>
                    </a:cubicBezTo>
                    <a:cubicBezTo>
                      <a:pt x="297551" y="291250"/>
                      <a:pt x="297551" y="303799"/>
                      <a:pt x="290265" y="311490"/>
                    </a:cubicBezTo>
                    <a:cubicBezTo>
                      <a:pt x="268405" y="334160"/>
                      <a:pt x="247759" y="358044"/>
                      <a:pt x="228328" y="382737"/>
                    </a:cubicBezTo>
                    <a:cubicBezTo>
                      <a:pt x="223875" y="387190"/>
                      <a:pt x="218208" y="390024"/>
                      <a:pt x="212540" y="390024"/>
                    </a:cubicBezTo>
                    <a:close/>
                    <a:moveTo>
                      <a:pt x="1642338" y="377070"/>
                    </a:moveTo>
                    <a:cubicBezTo>
                      <a:pt x="1636671" y="377070"/>
                      <a:pt x="1631003" y="374641"/>
                      <a:pt x="1627360" y="369783"/>
                    </a:cubicBezTo>
                    <a:cubicBezTo>
                      <a:pt x="1607525" y="345495"/>
                      <a:pt x="1586069" y="321611"/>
                      <a:pt x="1563805" y="299751"/>
                    </a:cubicBezTo>
                    <a:cubicBezTo>
                      <a:pt x="1556113" y="292059"/>
                      <a:pt x="1556113" y="279915"/>
                      <a:pt x="1563805" y="272224"/>
                    </a:cubicBezTo>
                    <a:cubicBezTo>
                      <a:pt x="1571496" y="264937"/>
                      <a:pt x="1583641" y="264532"/>
                      <a:pt x="1591332" y="272224"/>
                    </a:cubicBezTo>
                    <a:cubicBezTo>
                      <a:pt x="1614406" y="295298"/>
                      <a:pt x="1636671" y="319991"/>
                      <a:pt x="1657316" y="345495"/>
                    </a:cubicBezTo>
                    <a:cubicBezTo>
                      <a:pt x="1664198" y="353591"/>
                      <a:pt x="1662579" y="366140"/>
                      <a:pt x="1654483" y="372617"/>
                    </a:cubicBezTo>
                    <a:cubicBezTo>
                      <a:pt x="1651244" y="375451"/>
                      <a:pt x="1646791" y="377070"/>
                      <a:pt x="1642338" y="377070"/>
                    </a:cubicBezTo>
                    <a:close/>
                    <a:moveTo>
                      <a:pt x="346533" y="251173"/>
                    </a:moveTo>
                    <a:cubicBezTo>
                      <a:pt x="340866" y="251173"/>
                      <a:pt x="335603" y="248744"/>
                      <a:pt x="331555" y="244291"/>
                    </a:cubicBezTo>
                    <a:cubicBezTo>
                      <a:pt x="324674" y="236195"/>
                      <a:pt x="325888" y="224051"/>
                      <a:pt x="333984" y="217169"/>
                    </a:cubicBezTo>
                    <a:cubicBezTo>
                      <a:pt x="359083" y="196119"/>
                      <a:pt x="385395" y="176283"/>
                      <a:pt x="412923" y="158066"/>
                    </a:cubicBezTo>
                    <a:cubicBezTo>
                      <a:pt x="421829" y="151994"/>
                      <a:pt x="433973" y="154423"/>
                      <a:pt x="439640" y="163329"/>
                    </a:cubicBezTo>
                    <a:cubicBezTo>
                      <a:pt x="445712" y="172235"/>
                      <a:pt x="443284" y="184379"/>
                      <a:pt x="434378" y="190047"/>
                    </a:cubicBezTo>
                    <a:cubicBezTo>
                      <a:pt x="408065" y="207454"/>
                      <a:pt x="382966" y="226885"/>
                      <a:pt x="358678" y="246720"/>
                    </a:cubicBezTo>
                    <a:cubicBezTo>
                      <a:pt x="355439" y="249959"/>
                      <a:pt x="350986" y="251173"/>
                      <a:pt x="346533" y="251173"/>
                    </a:cubicBezTo>
                    <a:close/>
                    <a:moveTo>
                      <a:pt x="1505916" y="241053"/>
                    </a:moveTo>
                    <a:cubicBezTo>
                      <a:pt x="1501463" y="241053"/>
                      <a:pt x="1497415" y="239839"/>
                      <a:pt x="1493772" y="236600"/>
                    </a:cubicBezTo>
                    <a:cubicBezTo>
                      <a:pt x="1469078" y="216764"/>
                      <a:pt x="1443575" y="198143"/>
                      <a:pt x="1417263" y="181141"/>
                    </a:cubicBezTo>
                    <a:cubicBezTo>
                      <a:pt x="1408356" y="175473"/>
                      <a:pt x="1405523" y="163329"/>
                      <a:pt x="1411595" y="154423"/>
                    </a:cubicBezTo>
                    <a:cubicBezTo>
                      <a:pt x="1417263" y="145517"/>
                      <a:pt x="1429407" y="143088"/>
                      <a:pt x="1438313" y="148756"/>
                    </a:cubicBezTo>
                    <a:cubicBezTo>
                      <a:pt x="1465840" y="166567"/>
                      <a:pt x="1492558" y="185998"/>
                      <a:pt x="1518061" y="206644"/>
                    </a:cubicBezTo>
                    <a:cubicBezTo>
                      <a:pt x="1526157" y="213526"/>
                      <a:pt x="1527776" y="225670"/>
                      <a:pt x="1520895" y="233766"/>
                    </a:cubicBezTo>
                    <a:cubicBezTo>
                      <a:pt x="1517251" y="238624"/>
                      <a:pt x="1511584" y="241053"/>
                      <a:pt x="1505916" y="241053"/>
                    </a:cubicBezTo>
                    <a:close/>
                    <a:moveTo>
                      <a:pt x="506839" y="143898"/>
                    </a:moveTo>
                    <a:cubicBezTo>
                      <a:pt x="499957" y="143898"/>
                      <a:pt x="493075" y="140255"/>
                      <a:pt x="489837" y="133373"/>
                    </a:cubicBezTo>
                    <a:cubicBezTo>
                      <a:pt x="484979" y="124062"/>
                      <a:pt x="488623" y="112323"/>
                      <a:pt x="497933" y="107465"/>
                    </a:cubicBezTo>
                    <a:cubicBezTo>
                      <a:pt x="526675" y="92082"/>
                      <a:pt x="557036" y="78318"/>
                      <a:pt x="587397" y="66174"/>
                    </a:cubicBezTo>
                    <a:cubicBezTo>
                      <a:pt x="597112" y="62126"/>
                      <a:pt x="608447" y="66984"/>
                      <a:pt x="612495" y="77104"/>
                    </a:cubicBezTo>
                    <a:cubicBezTo>
                      <a:pt x="616543" y="86819"/>
                      <a:pt x="611686" y="98154"/>
                      <a:pt x="601565" y="102202"/>
                    </a:cubicBezTo>
                    <a:cubicBezTo>
                      <a:pt x="572419" y="113942"/>
                      <a:pt x="543272" y="127301"/>
                      <a:pt x="515745" y="141874"/>
                    </a:cubicBezTo>
                    <a:cubicBezTo>
                      <a:pt x="512911" y="143088"/>
                      <a:pt x="509673" y="143898"/>
                      <a:pt x="506839" y="143898"/>
                    </a:cubicBezTo>
                    <a:close/>
                    <a:moveTo>
                      <a:pt x="1343991" y="136206"/>
                    </a:moveTo>
                    <a:cubicBezTo>
                      <a:pt x="1341158" y="136206"/>
                      <a:pt x="1337919" y="135397"/>
                      <a:pt x="1335490" y="134182"/>
                    </a:cubicBezTo>
                    <a:cubicBezTo>
                      <a:pt x="1307153" y="120014"/>
                      <a:pt x="1278007" y="107060"/>
                      <a:pt x="1248860" y="96130"/>
                    </a:cubicBezTo>
                    <a:cubicBezTo>
                      <a:pt x="1238740" y="92487"/>
                      <a:pt x="1233882" y="81152"/>
                      <a:pt x="1237526" y="71436"/>
                    </a:cubicBezTo>
                    <a:cubicBezTo>
                      <a:pt x="1241169" y="61316"/>
                      <a:pt x="1252099" y="56458"/>
                      <a:pt x="1262219" y="60102"/>
                    </a:cubicBezTo>
                    <a:cubicBezTo>
                      <a:pt x="1292580" y="71436"/>
                      <a:pt x="1322941" y="84795"/>
                      <a:pt x="1352493" y="99773"/>
                    </a:cubicBezTo>
                    <a:cubicBezTo>
                      <a:pt x="1362208" y="104631"/>
                      <a:pt x="1365851" y="115966"/>
                      <a:pt x="1360994" y="125681"/>
                    </a:cubicBezTo>
                    <a:cubicBezTo>
                      <a:pt x="1357755" y="132563"/>
                      <a:pt x="1350873" y="136206"/>
                      <a:pt x="1343991" y="136206"/>
                    </a:cubicBezTo>
                    <a:close/>
                    <a:moveTo>
                      <a:pt x="685766" y="72651"/>
                    </a:moveTo>
                    <a:cubicBezTo>
                      <a:pt x="677265" y="72651"/>
                      <a:pt x="669574" y="66984"/>
                      <a:pt x="667145" y="58483"/>
                    </a:cubicBezTo>
                    <a:cubicBezTo>
                      <a:pt x="664311" y="48362"/>
                      <a:pt x="670383" y="37432"/>
                      <a:pt x="680504" y="34599"/>
                    </a:cubicBezTo>
                    <a:cubicBezTo>
                      <a:pt x="712079" y="25693"/>
                      <a:pt x="744464" y="18406"/>
                      <a:pt x="776849" y="13143"/>
                    </a:cubicBezTo>
                    <a:cubicBezTo>
                      <a:pt x="787374" y="11524"/>
                      <a:pt x="797495" y="18406"/>
                      <a:pt x="799114" y="28931"/>
                    </a:cubicBezTo>
                    <a:cubicBezTo>
                      <a:pt x="800733" y="39456"/>
                      <a:pt x="793851" y="49577"/>
                      <a:pt x="783326" y="51196"/>
                    </a:cubicBezTo>
                    <a:cubicBezTo>
                      <a:pt x="752155" y="56458"/>
                      <a:pt x="721390" y="63340"/>
                      <a:pt x="691029" y="71841"/>
                    </a:cubicBezTo>
                    <a:cubicBezTo>
                      <a:pt x="689410" y="72246"/>
                      <a:pt x="687790" y="72651"/>
                      <a:pt x="685766" y="72651"/>
                    </a:cubicBezTo>
                    <a:close/>
                    <a:moveTo>
                      <a:pt x="1163445" y="68198"/>
                    </a:moveTo>
                    <a:cubicBezTo>
                      <a:pt x="1161826" y="68198"/>
                      <a:pt x="1160206" y="67793"/>
                      <a:pt x="1158587" y="67388"/>
                    </a:cubicBezTo>
                    <a:cubicBezTo>
                      <a:pt x="1128226" y="59697"/>
                      <a:pt x="1097056" y="53220"/>
                      <a:pt x="1065885" y="48362"/>
                    </a:cubicBezTo>
                    <a:cubicBezTo>
                      <a:pt x="1055360" y="46743"/>
                      <a:pt x="1048073" y="37027"/>
                      <a:pt x="1049693" y="26502"/>
                    </a:cubicBezTo>
                    <a:cubicBezTo>
                      <a:pt x="1051312" y="15977"/>
                      <a:pt x="1061027" y="8691"/>
                      <a:pt x="1071553" y="10310"/>
                    </a:cubicBezTo>
                    <a:cubicBezTo>
                      <a:pt x="1103938" y="15168"/>
                      <a:pt x="1136323" y="21645"/>
                      <a:pt x="1168303" y="30146"/>
                    </a:cubicBezTo>
                    <a:cubicBezTo>
                      <a:pt x="1178828" y="32979"/>
                      <a:pt x="1184900" y="43504"/>
                      <a:pt x="1182066" y="53625"/>
                    </a:cubicBezTo>
                    <a:cubicBezTo>
                      <a:pt x="1180042" y="62531"/>
                      <a:pt x="1171946" y="68198"/>
                      <a:pt x="1163445" y="68198"/>
                    </a:cubicBezTo>
                    <a:close/>
                    <a:moveTo>
                      <a:pt x="876028" y="40671"/>
                    </a:moveTo>
                    <a:cubicBezTo>
                      <a:pt x="865908" y="40671"/>
                      <a:pt x="857407" y="32575"/>
                      <a:pt x="856597" y="22454"/>
                    </a:cubicBezTo>
                    <a:cubicBezTo>
                      <a:pt x="855787" y="11929"/>
                      <a:pt x="863884" y="2618"/>
                      <a:pt x="874814" y="1809"/>
                    </a:cubicBezTo>
                    <a:cubicBezTo>
                      <a:pt x="907604" y="-215"/>
                      <a:pt x="940798" y="-620"/>
                      <a:pt x="973588" y="999"/>
                    </a:cubicBezTo>
                    <a:cubicBezTo>
                      <a:pt x="984113" y="1404"/>
                      <a:pt x="992614" y="10715"/>
                      <a:pt x="991805" y="21240"/>
                    </a:cubicBezTo>
                    <a:cubicBezTo>
                      <a:pt x="991400" y="31765"/>
                      <a:pt x="982089" y="40671"/>
                      <a:pt x="971564" y="39456"/>
                    </a:cubicBezTo>
                    <a:cubicBezTo>
                      <a:pt x="940393" y="38242"/>
                      <a:pt x="908413" y="38242"/>
                      <a:pt x="877243" y="40266"/>
                    </a:cubicBezTo>
                    <a:cubicBezTo>
                      <a:pt x="876838" y="40266"/>
                      <a:pt x="876433" y="40671"/>
                      <a:pt x="876028" y="40671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614C652B-4A4E-980F-96E9-25920BD69FAD}"/>
                  </a:ext>
                </a:extLst>
              </p:cNvPr>
              <p:cNvSpPr/>
              <p:nvPr/>
            </p:nvSpPr>
            <p:spPr>
              <a:xfrm>
                <a:off x="5242861" y="2382035"/>
                <a:ext cx="3372088" cy="3206924"/>
              </a:xfrm>
              <a:custGeom>
                <a:avLst/>
                <a:gdLst>
                  <a:gd name="connsiteX0" fmla="*/ 2728031 w 3372088"/>
                  <a:gd name="connsiteY0" fmla="*/ 3206925 h 3206924"/>
                  <a:gd name="connsiteX1" fmla="*/ 1686044 w 3372088"/>
                  <a:gd name="connsiteY1" fmla="*/ 2449925 h 3206924"/>
                  <a:gd name="connsiteX2" fmla="*/ 644057 w 3372088"/>
                  <a:gd name="connsiteY2" fmla="*/ 3206925 h 3206924"/>
                  <a:gd name="connsiteX3" fmla="*/ 1041988 w 3372088"/>
                  <a:gd name="connsiteY3" fmla="*/ 1981962 h 3206924"/>
                  <a:gd name="connsiteX4" fmla="*/ 0 w 3372088"/>
                  <a:gd name="connsiteY4" fmla="*/ 1224963 h 3206924"/>
                  <a:gd name="connsiteX5" fmla="*/ 1288113 w 3372088"/>
                  <a:gd name="connsiteY5" fmla="*/ 1224963 h 3206924"/>
                  <a:gd name="connsiteX6" fmla="*/ 1686044 w 3372088"/>
                  <a:gd name="connsiteY6" fmla="*/ 0 h 3206924"/>
                  <a:gd name="connsiteX7" fmla="*/ 2083975 w 3372088"/>
                  <a:gd name="connsiteY7" fmla="*/ 1224963 h 3206924"/>
                  <a:gd name="connsiteX8" fmla="*/ 3372088 w 3372088"/>
                  <a:gd name="connsiteY8" fmla="*/ 1224963 h 3206924"/>
                  <a:gd name="connsiteX9" fmla="*/ 2330101 w 3372088"/>
                  <a:gd name="connsiteY9" fmla="*/ 1981962 h 3206924"/>
                  <a:gd name="connsiteX10" fmla="*/ 2728031 w 3372088"/>
                  <a:gd name="connsiteY10" fmla="*/ 3206925 h 3206924"/>
                  <a:gd name="connsiteX11" fmla="*/ 237625 w 3372088"/>
                  <a:gd name="connsiteY11" fmla="*/ 1301877 h 3206924"/>
                  <a:gd name="connsiteX12" fmla="*/ 1132665 w 3372088"/>
                  <a:gd name="connsiteY12" fmla="*/ 1952006 h 3206924"/>
                  <a:gd name="connsiteX13" fmla="*/ 790599 w 3372088"/>
                  <a:gd name="connsiteY13" fmla="*/ 3004114 h 3206924"/>
                  <a:gd name="connsiteX14" fmla="*/ 1685639 w 3372088"/>
                  <a:gd name="connsiteY14" fmla="*/ 2353985 h 3206924"/>
                  <a:gd name="connsiteX15" fmla="*/ 2580680 w 3372088"/>
                  <a:gd name="connsiteY15" fmla="*/ 3004114 h 3206924"/>
                  <a:gd name="connsiteX16" fmla="*/ 2239018 w 3372088"/>
                  <a:gd name="connsiteY16" fmla="*/ 1952006 h 3206924"/>
                  <a:gd name="connsiteX17" fmla="*/ 3134059 w 3372088"/>
                  <a:gd name="connsiteY17" fmla="*/ 1301877 h 3206924"/>
                  <a:gd name="connsiteX18" fmla="*/ 2027706 w 3372088"/>
                  <a:gd name="connsiteY18" fmla="*/ 1301877 h 3206924"/>
                  <a:gd name="connsiteX19" fmla="*/ 1685639 w 3372088"/>
                  <a:gd name="connsiteY19" fmla="*/ 249769 h 3206924"/>
                  <a:gd name="connsiteX20" fmla="*/ 1343573 w 3372088"/>
                  <a:gd name="connsiteY20" fmla="*/ 1301877 h 3206924"/>
                  <a:gd name="connsiteX21" fmla="*/ 237625 w 3372088"/>
                  <a:gd name="connsiteY21" fmla="*/ 1301877 h 3206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3372088" h="3206924">
                    <a:moveTo>
                      <a:pt x="2728031" y="3206925"/>
                    </a:moveTo>
                    <a:lnTo>
                      <a:pt x="1686044" y="2449925"/>
                    </a:lnTo>
                    <a:lnTo>
                      <a:pt x="644057" y="3206925"/>
                    </a:lnTo>
                    <a:lnTo>
                      <a:pt x="1041988" y="1981962"/>
                    </a:lnTo>
                    <a:lnTo>
                      <a:pt x="0" y="1224963"/>
                    </a:lnTo>
                    <a:lnTo>
                      <a:pt x="1288113" y="1224963"/>
                    </a:lnTo>
                    <a:lnTo>
                      <a:pt x="1686044" y="0"/>
                    </a:lnTo>
                    <a:lnTo>
                      <a:pt x="2083975" y="1224963"/>
                    </a:lnTo>
                    <a:lnTo>
                      <a:pt x="3372088" y="1224963"/>
                    </a:lnTo>
                    <a:lnTo>
                      <a:pt x="2330101" y="1981962"/>
                    </a:lnTo>
                    <a:lnTo>
                      <a:pt x="2728031" y="3206925"/>
                    </a:lnTo>
                    <a:close/>
                    <a:moveTo>
                      <a:pt x="237625" y="1301877"/>
                    </a:moveTo>
                    <a:lnTo>
                      <a:pt x="1132665" y="1952006"/>
                    </a:lnTo>
                    <a:lnTo>
                      <a:pt x="790599" y="3004114"/>
                    </a:lnTo>
                    <a:lnTo>
                      <a:pt x="1685639" y="2353985"/>
                    </a:lnTo>
                    <a:lnTo>
                      <a:pt x="2580680" y="3004114"/>
                    </a:lnTo>
                    <a:lnTo>
                      <a:pt x="2239018" y="1952006"/>
                    </a:lnTo>
                    <a:lnTo>
                      <a:pt x="3134059" y="1301877"/>
                    </a:lnTo>
                    <a:lnTo>
                      <a:pt x="2027706" y="1301877"/>
                    </a:lnTo>
                    <a:lnTo>
                      <a:pt x="1685639" y="249769"/>
                    </a:lnTo>
                    <a:lnTo>
                      <a:pt x="1343573" y="1301877"/>
                    </a:lnTo>
                    <a:lnTo>
                      <a:pt x="237625" y="1301877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10B06239-3EC9-BB3A-FB50-1E3345215F4F}"/>
                  </a:ext>
                </a:extLst>
              </p:cNvPr>
              <p:cNvSpPr/>
              <p:nvPr/>
            </p:nvSpPr>
            <p:spPr>
              <a:xfrm>
                <a:off x="6546357" y="2123765"/>
                <a:ext cx="765095" cy="765500"/>
              </a:xfrm>
              <a:custGeom>
                <a:avLst/>
                <a:gdLst>
                  <a:gd name="connsiteX0" fmla="*/ 765096 w 765095"/>
                  <a:gd name="connsiteY0" fmla="*/ 382953 h 765500"/>
                  <a:gd name="connsiteX1" fmla="*/ 382548 w 765095"/>
                  <a:gd name="connsiteY1" fmla="*/ 765501 h 765500"/>
                  <a:gd name="connsiteX2" fmla="*/ 0 w 765095"/>
                  <a:gd name="connsiteY2" fmla="*/ 382953 h 765500"/>
                  <a:gd name="connsiteX3" fmla="*/ 382548 w 765095"/>
                  <a:gd name="connsiteY3" fmla="*/ 0 h 765500"/>
                  <a:gd name="connsiteX4" fmla="*/ 765096 w 765095"/>
                  <a:gd name="connsiteY4" fmla="*/ 382953 h 765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500">
                    <a:moveTo>
                      <a:pt x="765096" y="382953"/>
                    </a:moveTo>
                    <a:cubicBezTo>
                      <a:pt x="765096" y="594265"/>
                      <a:pt x="593860" y="765501"/>
                      <a:pt x="382548" y="765501"/>
                    </a:cubicBezTo>
                    <a:cubicBezTo>
                      <a:pt x="171236" y="765501"/>
                      <a:pt x="0" y="594265"/>
                      <a:pt x="0" y="382953"/>
                    </a:cubicBezTo>
                    <a:cubicBezTo>
                      <a:pt x="0" y="171641"/>
                      <a:pt x="171236" y="0"/>
                      <a:pt x="382548" y="0"/>
                    </a:cubicBezTo>
                    <a:cubicBezTo>
                      <a:pt x="593860" y="405"/>
                      <a:pt x="765096" y="171641"/>
                      <a:pt x="765096" y="382953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A384F119-3F5D-2DD9-2296-1AF047B2E4F3}"/>
                  </a:ext>
                </a:extLst>
              </p:cNvPr>
              <p:cNvSpPr/>
              <p:nvPr/>
            </p:nvSpPr>
            <p:spPr>
              <a:xfrm>
                <a:off x="6507495" y="2085713"/>
                <a:ext cx="842009" cy="842010"/>
              </a:xfrm>
              <a:custGeom>
                <a:avLst/>
                <a:gdLst>
                  <a:gd name="connsiteX0" fmla="*/ 421005 w 842009"/>
                  <a:gd name="connsiteY0" fmla="*/ 842010 h 842010"/>
                  <a:gd name="connsiteX1" fmla="*/ 0 w 842009"/>
                  <a:gd name="connsiteY1" fmla="*/ 421005 h 842010"/>
                  <a:gd name="connsiteX2" fmla="*/ 421005 w 842009"/>
                  <a:gd name="connsiteY2" fmla="*/ 0 h 842010"/>
                  <a:gd name="connsiteX3" fmla="*/ 842010 w 842009"/>
                  <a:gd name="connsiteY3" fmla="*/ 421005 h 842010"/>
                  <a:gd name="connsiteX4" fmla="*/ 421005 w 842009"/>
                  <a:gd name="connsiteY4" fmla="*/ 842010 h 842010"/>
                  <a:gd name="connsiteX5" fmla="*/ 421005 w 842009"/>
                  <a:gd name="connsiteY5" fmla="*/ 76510 h 842010"/>
                  <a:gd name="connsiteX6" fmla="*/ 76509 w 842009"/>
                  <a:gd name="connsiteY6" fmla="*/ 421005 h 842010"/>
                  <a:gd name="connsiteX7" fmla="*/ 421005 w 842009"/>
                  <a:gd name="connsiteY7" fmla="*/ 765500 h 842010"/>
                  <a:gd name="connsiteX8" fmla="*/ 765501 w 842009"/>
                  <a:gd name="connsiteY8" fmla="*/ 421005 h 842010"/>
                  <a:gd name="connsiteX9" fmla="*/ 421005 w 842009"/>
                  <a:gd name="connsiteY9" fmla="*/ 765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09" h="842010">
                    <a:moveTo>
                      <a:pt x="421005" y="842010"/>
                    </a:moveTo>
                    <a:cubicBezTo>
                      <a:pt x="188643" y="842010"/>
                      <a:pt x="0" y="653367"/>
                      <a:pt x="0" y="421005"/>
                    </a:cubicBezTo>
                    <a:cubicBezTo>
                      <a:pt x="0" y="188643"/>
                      <a:pt x="188643" y="0"/>
                      <a:pt x="421005" y="0"/>
                    </a:cubicBezTo>
                    <a:cubicBezTo>
                      <a:pt x="652963" y="0"/>
                      <a:pt x="842010" y="189047"/>
                      <a:pt x="842010" y="421005"/>
                    </a:cubicBezTo>
                    <a:cubicBezTo>
                      <a:pt x="842010" y="653367"/>
                      <a:pt x="653367" y="842010"/>
                      <a:pt x="421005" y="842010"/>
                    </a:cubicBezTo>
                    <a:close/>
                    <a:moveTo>
                      <a:pt x="421005" y="76510"/>
                    </a:moveTo>
                    <a:cubicBezTo>
                      <a:pt x="231148" y="76510"/>
                      <a:pt x="76509" y="231148"/>
                      <a:pt x="76509" y="421005"/>
                    </a:cubicBezTo>
                    <a:cubicBezTo>
                      <a:pt x="76509" y="610862"/>
                      <a:pt x="231148" y="765500"/>
                      <a:pt x="421005" y="765500"/>
                    </a:cubicBezTo>
                    <a:cubicBezTo>
                      <a:pt x="610862" y="765500"/>
                      <a:pt x="765501" y="610862"/>
                      <a:pt x="765501" y="421005"/>
                    </a:cubicBezTo>
                    <a:cubicBezTo>
                      <a:pt x="765501" y="231148"/>
                      <a:pt x="610862" y="76510"/>
                      <a:pt x="421005" y="7651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E43515D6-141D-3EEA-ECE7-863A5F8B3100}"/>
                  </a:ext>
                </a:extLst>
              </p:cNvPr>
              <p:cNvSpPr/>
              <p:nvPr/>
            </p:nvSpPr>
            <p:spPr>
              <a:xfrm>
                <a:off x="4978113" y="3239023"/>
                <a:ext cx="765095" cy="765095"/>
              </a:xfrm>
              <a:custGeom>
                <a:avLst/>
                <a:gdLst>
                  <a:gd name="connsiteX0" fmla="*/ 765096 w 765095"/>
                  <a:gd name="connsiteY0" fmla="*/ 382548 h 765095"/>
                  <a:gd name="connsiteX1" fmla="*/ 382548 w 765095"/>
                  <a:gd name="connsiteY1" fmla="*/ 765096 h 765095"/>
                  <a:gd name="connsiteX2" fmla="*/ 0 w 765095"/>
                  <a:gd name="connsiteY2" fmla="*/ 382548 h 765095"/>
                  <a:gd name="connsiteX3" fmla="*/ 382548 w 765095"/>
                  <a:gd name="connsiteY3" fmla="*/ 0 h 765095"/>
                  <a:gd name="connsiteX4" fmla="*/ 765096 w 765095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095">
                    <a:moveTo>
                      <a:pt x="765096" y="382548"/>
                    </a:moveTo>
                    <a:cubicBezTo>
                      <a:pt x="765096" y="593860"/>
                      <a:pt x="593860" y="765096"/>
                      <a:pt x="382548" y="765096"/>
                    </a:cubicBezTo>
                    <a:cubicBezTo>
                      <a:pt x="171236" y="765096"/>
                      <a:pt x="0" y="593860"/>
                      <a:pt x="0" y="382548"/>
                    </a:cubicBezTo>
                    <a:cubicBezTo>
                      <a:pt x="0" y="171236"/>
                      <a:pt x="171236" y="0"/>
                      <a:pt x="382548" y="0"/>
                    </a:cubicBezTo>
                    <a:cubicBezTo>
                      <a:pt x="593860" y="0"/>
                      <a:pt x="765096" y="171640"/>
                      <a:pt x="765096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CB0FDAD2-A4F7-06FF-9DF7-909437801D09}"/>
                  </a:ext>
                </a:extLst>
              </p:cNvPr>
              <p:cNvSpPr/>
              <p:nvPr/>
            </p:nvSpPr>
            <p:spPr>
              <a:xfrm>
                <a:off x="4939656" y="3200566"/>
                <a:ext cx="842010" cy="842009"/>
              </a:xfrm>
              <a:custGeom>
                <a:avLst/>
                <a:gdLst>
                  <a:gd name="connsiteX0" fmla="*/ 421005 w 842010"/>
                  <a:gd name="connsiteY0" fmla="*/ 842010 h 842009"/>
                  <a:gd name="connsiteX1" fmla="*/ 0 w 842010"/>
                  <a:gd name="connsiteY1" fmla="*/ 421005 h 842009"/>
                  <a:gd name="connsiteX2" fmla="*/ 421005 w 842010"/>
                  <a:gd name="connsiteY2" fmla="*/ 0 h 842009"/>
                  <a:gd name="connsiteX3" fmla="*/ 842010 w 842010"/>
                  <a:gd name="connsiteY3" fmla="*/ 421005 h 842009"/>
                  <a:gd name="connsiteX4" fmla="*/ 421005 w 842010"/>
                  <a:gd name="connsiteY4" fmla="*/ 842010 h 842009"/>
                  <a:gd name="connsiteX5" fmla="*/ 421005 w 842010"/>
                  <a:gd name="connsiteY5" fmla="*/ 76914 h 842009"/>
                  <a:gd name="connsiteX6" fmla="*/ 76510 w 842010"/>
                  <a:gd name="connsiteY6" fmla="*/ 421410 h 842009"/>
                  <a:gd name="connsiteX7" fmla="*/ 421005 w 842010"/>
                  <a:gd name="connsiteY7" fmla="*/ 765905 h 842009"/>
                  <a:gd name="connsiteX8" fmla="*/ 765500 w 842010"/>
                  <a:gd name="connsiteY8" fmla="*/ 421410 h 842009"/>
                  <a:gd name="connsiteX9" fmla="*/ 421005 w 842010"/>
                  <a:gd name="connsiteY9" fmla="*/ 76914 h 8420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09">
                    <a:moveTo>
                      <a:pt x="421005" y="842010"/>
                    </a:moveTo>
                    <a:cubicBezTo>
                      <a:pt x="189047" y="842010"/>
                      <a:pt x="0" y="653367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8643"/>
                      <a:pt x="842010" y="421005"/>
                    </a:cubicBezTo>
                    <a:cubicBezTo>
                      <a:pt x="841605" y="653367"/>
                      <a:pt x="652963" y="842010"/>
                      <a:pt x="421005" y="842010"/>
                    </a:cubicBezTo>
                    <a:close/>
                    <a:moveTo>
                      <a:pt x="421005" y="76914"/>
                    </a:moveTo>
                    <a:cubicBezTo>
                      <a:pt x="231148" y="76914"/>
                      <a:pt x="76510" y="231553"/>
                      <a:pt x="76510" y="421410"/>
                    </a:cubicBezTo>
                    <a:cubicBezTo>
                      <a:pt x="76510" y="611267"/>
                      <a:pt x="231148" y="765905"/>
                      <a:pt x="421005" y="765905"/>
                    </a:cubicBezTo>
                    <a:cubicBezTo>
                      <a:pt x="610862" y="765905"/>
                      <a:pt x="765500" y="611267"/>
                      <a:pt x="765500" y="421410"/>
                    </a:cubicBezTo>
                    <a:cubicBezTo>
                      <a:pt x="765500" y="231553"/>
                      <a:pt x="610862" y="76914"/>
                      <a:pt x="421005" y="7691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3ADF9C0B-762B-7D14-7ECE-752AF26E66E8}"/>
                  </a:ext>
                </a:extLst>
              </p:cNvPr>
              <p:cNvSpPr/>
              <p:nvPr/>
            </p:nvSpPr>
            <p:spPr>
              <a:xfrm>
                <a:off x="8113386" y="3239023"/>
                <a:ext cx="765095" cy="765095"/>
              </a:xfrm>
              <a:custGeom>
                <a:avLst/>
                <a:gdLst>
                  <a:gd name="connsiteX0" fmla="*/ 765096 w 765095"/>
                  <a:gd name="connsiteY0" fmla="*/ 382548 h 765095"/>
                  <a:gd name="connsiteX1" fmla="*/ 382548 w 765095"/>
                  <a:gd name="connsiteY1" fmla="*/ 765096 h 765095"/>
                  <a:gd name="connsiteX2" fmla="*/ 0 w 765095"/>
                  <a:gd name="connsiteY2" fmla="*/ 382548 h 765095"/>
                  <a:gd name="connsiteX3" fmla="*/ 382548 w 765095"/>
                  <a:gd name="connsiteY3" fmla="*/ 0 h 765095"/>
                  <a:gd name="connsiteX4" fmla="*/ 765096 w 765095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095">
                    <a:moveTo>
                      <a:pt x="765096" y="382548"/>
                    </a:moveTo>
                    <a:cubicBezTo>
                      <a:pt x="765096" y="593860"/>
                      <a:pt x="593860" y="765096"/>
                      <a:pt x="382548" y="765096"/>
                    </a:cubicBezTo>
                    <a:cubicBezTo>
                      <a:pt x="171235" y="765096"/>
                      <a:pt x="0" y="593860"/>
                      <a:pt x="0" y="382548"/>
                    </a:cubicBezTo>
                    <a:cubicBezTo>
                      <a:pt x="0" y="171236"/>
                      <a:pt x="171235" y="0"/>
                      <a:pt x="382548" y="0"/>
                    </a:cubicBezTo>
                    <a:cubicBezTo>
                      <a:pt x="593860" y="0"/>
                      <a:pt x="765096" y="171640"/>
                      <a:pt x="765096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CC4B174A-FA6D-CDAA-AA24-1071BE7620EF}"/>
                  </a:ext>
                </a:extLst>
              </p:cNvPr>
              <p:cNvSpPr/>
              <p:nvPr/>
            </p:nvSpPr>
            <p:spPr>
              <a:xfrm>
                <a:off x="8074929" y="3200566"/>
                <a:ext cx="842010" cy="842009"/>
              </a:xfrm>
              <a:custGeom>
                <a:avLst/>
                <a:gdLst>
                  <a:gd name="connsiteX0" fmla="*/ 421005 w 842010"/>
                  <a:gd name="connsiteY0" fmla="*/ 842010 h 842009"/>
                  <a:gd name="connsiteX1" fmla="*/ 0 w 842010"/>
                  <a:gd name="connsiteY1" fmla="*/ 421005 h 842009"/>
                  <a:gd name="connsiteX2" fmla="*/ 421005 w 842010"/>
                  <a:gd name="connsiteY2" fmla="*/ 0 h 842009"/>
                  <a:gd name="connsiteX3" fmla="*/ 842010 w 842010"/>
                  <a:gd name="connsiteY3" fmla="*/ 421005 h 842009"/>
                  <a:gd name="connsiteX4" fmla="*/ 421005 w 842010"/>
                  <a:gd name="connsiteY4" fmla="*/ 842010 h 842009"/>
                  <a:gd name="connsiteX5" fmla="*/ 421005 w 842010"/>
                  <a:gd name="connsiteY5" fmla="*/ 76914 h 842009"/>
                  <a:gd name="connsiteX6" fmla="*/ 76510 w 842010"/>
                  <a:gd name="connsiteY6" fmla="*/ 421410 h 842009"/>
                  <a:gd name="connsiteX7" fmla="*/ 421005 w 842010"/>
                  <a:gd name="connsiteY7" fmla="*/ 765905 h 842009"/>
                  <a:gd name="connsiteX8" fmla="*/ 765500 w 842010"/>
                  <a:gd name="connsiteY8" fmla="*/ 421410 h 842009"/>
                  <a:gd name="connsiteX9" fmla="*/ 421005 w 842010"/>
                  <a:gd name="connsiteY9" fmla="*/ 76914 h 8420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09">
                    <a:moveTo>
                      <a:pt x="421005" y="842010"/>
                    </a:moveTo>
                    <a:cubicBezTo>
                      <a:pt x="189047" y="842010"/>
                      <a:pt x="0" y="653367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2" y="0"/>
                      <a:pt x="842010" y="188643"/>
                      <a:pt x="842010" y="421005"/>
                    </a:cubicBezTo>
                    <a:cubicBezTo>
                      <a:pt x="842010" y="653367"/>
                      <a:pt x="652962" y="842010"/>
                      <a:pt x="421005" y="842010"/>
                    </a:cubicBezTo>
                    <a:close/>
                    <a:moveTo>
                      <a:pt x="421005" y="76914"/>
                    </a:moveTo>
                    <a:cubicBezTo>
                      <a:pt x="231148" y="76914"/>
                      <a:pt x="76510" y="231553"/>
                      <a:pt x="76510" y="421410"/>
                    </a:cubicBezTo>
                    <a:cubicBezTo>
                      <a:pt x="76510" y="611267"/>
                      <a:pt x="231148" y="765905"/>
                      <a:pt x="421005" y="765905"/>
                    </a:cubicBezTo>
                    <a:cubicBezTo>
                      <a:pt x="610862" y="765905"/>
                      <a:pt x="765500" y="611267"/>
                      <a:pt x="765500" y="421410"/>
                    </a:cubicBezTo>
                    <a:cubicBezTo>
                      <a:pt x="765500" y="231553"/>
                      <a:pt x="610862" y="76914"/>
                      <a:pt x="421005" y="7691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923E56EE-B5C1-D662-6610-FC84A7FBFB0D}"/>
                  </a:ext>
                </a:extLst>
              </p:cNvPr>
              <p:cNvSpPr/>
              <p:nvPr/>
            </p:nvSpPr>
            <p:spPr>
              <a:xfrm>
                <a:off x="5591404" y="5080515"/>
                <a:ext cx="765095" cy="765095"/>
              </a:xfrm>
              <a:custGeom>
                <a:avLst/>
                <a:gdLst>
                  <a:gd name="connsiteX0" fmla="*/ 765096 w 765095"/>
                  <a:gd name="connsiteY0" fmla="*/ 382548 h 765095"/>
                  <a:gd name="connsiteX1" fmla="*/ 382548 w 765095"/>
                  <a:gd name="connsiteY1" fmla="*/ 765096 h 765095"/>
                  <a:gd name="connsiteX2" fmla="*/ 0 w 765095"/>
                  <a:gd name="connsiteY2" fmla="*/ 382548 h 765095"/>
                  <a:gd name="connsiteX3" fmla="*/ 382548 w 765095"/>
                  <a:gd name="connsiteY3" fmla="*/ 0 h 765095"/>
                  <a:gd name="connsiteX4" fmla="*/ 765096 w 765095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095">
                    <a:moveTo>
                      <a:pt x="765096" y="382548"/>
                    </a:moveTo>
                    <a:cubicBezTo>
                      <a:pt x="765096" y="593860"/>
                      <a:pt x="593860" y="765096"/>
                      <a:pt x="382548" y="765096"/>
                    </a:cubicBezTo>
                    <a:cubicBezTo>
                      <a:pt x="171236" y="765096"/>
                      <a:pt x="0" y="593860"/>
                      <a:pt x="0" y="382548"/>
                    </a:cubicBezTo>
                    <a:cubicBezTo>
                      <a:pt x="0" y="171236"/>
                      <a:pt x="171236" y="0"/>
                      <a:pt x="382548" y="0"/>
                    </a:cubicBezTo>
                    <a:cubicBezTo>
                      <a:pt x="593455" y="0"/>
                      <a:pt x="765096" y="171236"/>
                      <a:pt x="765096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5729BAE1-802F-E4BF-F08E-5849D98A53CE}"/>
                  </a:ext>
                </a:extLst>
              </p:cNvPr>
              <p:cNvSpPr/>
              <p:nvPr/>
            </p:nvSpPr>
            <p:spPr>
              <a:xfrm>
                <a:off x="5552542" y="5042058"/>
                <a:ext cx="842010" cy="842010"/>
              </a:xfrm>
              <a:custGeom>
                <a:avLst/>
                <a:gdLst>
                  <a:gd name="connsiteX0" fmla="*/ 421005 w 842010"/>
                  <a:gd name="connsiteY0" fmla="*/ 842010 h 842010"/>
                  <a:gd name="connsiteX1" fmla="*/ 0 w 842010"/>
                  <a:gd name="connsiteY1" fmla="*/ 421005 h 842010"/>
                  <a:gd name="connsiteX2" fmla="*/ 421005 w 842010"/>
                  <a:gd name="connsiteY2" fmla="*/ 0 h 842010"/>
                  <a:gd name="connsiteX3" fmla="*/ 842010 w 842010"/>
                  <a:gd name="connsiteY3" fmla="*/ 421005 h 842010"/>
                  <a:gd name="connsiteX4" fmla="*/ 421005 w 842010"/>
                  <a:gd name="connsiteY4" fmla="*/ 842010 h 842010"/>
                  <a:gd name="connsiteX5" fmla="*/ 421005 w 842010"/>
                  <a:gd name="connsiteY5" fmla="*/ 76510 h 842010"/>
                  <a:gd name="connsiteX6" fmla="*/ 76510 w 842010"/>
                  <a:gd name="connsiteY6" fmla="*/ 421005 h 842010"/>
                  <a:gd name="connsiteX7" fmla="*/ 421005 w 842010"/>
                  <a:gd name="connsiteY7" fmla="*/ 765500 h 842010"/>
                  <a:gd name="connsiteX8" fmla="*/ 765501 w 842010"/>
                  <a:gd name="connsiteY8" fmla="*/ 421005 h 842010"/>
                  <a:gd name="connsiteX9" fmla="*/ 421005 w 842010"/>
                  <a:gd name="connsiteY9" fmla="*/ 765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10">
                    <a:moveTo>
                      <a:pt x="421005" y="842010"/>
                    </a:moveTo>
                    <a:cubicBezTo>
                      <a:pt x="189047" y="842010"/>
                      <a:pt x="0" y="653368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9047"/>
                      <a:pt x="842010" y="421005"/>
                    </a:cubicBezTo>
                    <a:cubicBezTo>
                      <a:pt x="842010" y="653368"/>
                      <a:pt x="653368" y="842010"/>
                      <a:pt x="421005" y="842010"/>
                    </a:cubicBezTo>
                    <a:close/>
                    <a:moveTo>
                      <a:pt x="421005" y="76510"/>
                    </a:moveTo>
                    <a:cubicBezTo>
                      <a:pt x="231148" y="76510"/>
                      <a:pt x="76510" y="231148"/>
                      <a:pt x="76510" y="421005"/>
                    </a:cubicBezTo>
                    <a:cubicBezTo>
                      <a:pt x="76510" y="610862"/>
                      <a:pt x="231148" y="765500"/>
                      <a:pt x="421005" y="765500"/>
                    </a:cubicBezTo>
                    <a:cubicBezTo>
                      <a:pt x="610862" y="765500"/>
                      <a:pt x="765501" y="610862"/>
                      <a:pt x="765501" y="421005"/>
                    </a:cubicBezTo>
                    <a:cubicBezTo>
                      <a:pt x="765501" y="231148"/>
                      <a:pt x="610862" y="76510"/>
                      <a:pt x="421005" y="7651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6C6F6110-E7A2-4906-4174-5F5EE95306AA}"/>
                  </a:ext>
                </a:extLst>
              </p:cNvPr>
              <p:cNvSpPr/>
              <p:nvPr/>
            </p:nvSpPr>
            <p:spPr>
              <a:xfrm>
                <a:off x="7490784" y="5080515"/>
                <a:ext cx="765500" cy="765095"/>
              </a:xfrm>
              <a:custGeom>
                <a:avLst/>
                <a:gdLst>
                  <a:gd name="connsiteX0" fmla="*/ 765500 w 765500"/>
                  <a:gd name="connsiteY0" fmla="*/ 382548 h 765095"/>
                  <a:gd name="connsiteX1" fmla="*/ 382953 w 765500"/>
                  <a:gd name="connsiteY1" fmla="*/ 765096 h 765095"/>
                  <a:gd name="connsiteX2" fmla="*/ 0 w 765500"/>
                  <a:gd name="connsiteY2" fmla="*/ 382548 h 765095"/>
                  <a:gd name="connsiteX3" fmla="*/ 382953 w 765500"/>
                  <a:gd name="connsiteY3" fmla="*/ 0 h 765095"/>
                  <a:gd name="connsiteX4" fmla="*/ 765500 w 765500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500" h="765095">
                    <a:moveTo>
                      <a:pt x="765500" y="382548"/>
                    </a:moveTo>
                    <a:cubicBezTo>
                      <a:pt x="765500" y="593860"/>
                      <a:pt x="594265" y="765096"/>
                      <a:pt x="382953" y="765096"/>
                    </a:cubicBezTo>
                    <a:cubicBezTo>
                      <a:pt x="171641" y="765096"/>
                      <a:pt x="0" y="593860"/>
                      <a:pt x="0" y="382548"/>
                    </a:cubicBezTo>
                    <a:cubicBezTo>
                      <a:pt x="0" y="171236"/>
                      <a:pt x="171641" y="0"/>
                      <a:pt x="382953" y="0"/>
                    </a:cubicBezTo>
                    <a:cubicBezTo>
                      <a:pt x="593860" y="0"/>
                      <a:pt x="765500" y="171236"/>
                      <a:pt x="765500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B0BFF011-57F4-082E-B792-B58708E0650D}"/>
                  </a:ext>
                </a:extLst>
              </p:cNvPr>
              <p:cNvSpPr/>
              <p:nvPr/>
            </p:nvSpPr>
            <p:spPr>
              <a:xfrm>
                <a:off x="7452327" y="5042058"/>
                <a:ext cx="842010" cy="842010"/>
              </a:xfrm>
              <a:custGeom>
                <a:avLst/>
                <a:gdLst>
                  <a:gd name="connsiteX0" fmla="*/ 421005 w 842010"/>
                  <a:gd name="connsiteY0" fmla="*/ 842010 h 842010"/>
                  <a:gd name="connsiteX1" fmla="*/ 0 w 842010"/>
                  <a:gd name="connsiteY1" fmla="*/ 421005 h 842010"/>
                  <a:gd name="connsiteX2" fmla="*/ 421005 w 842010"/>
                  <a:gd name="connsiteY2" fmla="*/ 0 h 842010"/>
                  <a:gd name="connsiteX3" fmla="*/ 842010 w 842010"/>
                  <a:gd name="connsiteY3" fmla="*/ 421005 h 842010"/>
                  <a:gd name="connsiteX4" fmla="*/ 421005 w 842010"/>
                  <a:gd name="connsiteY4" fmla="*/ 842010 h 842010"/>
                  <a:gd name="connsiteX5" fmla="*/ 421005 w 842010"/>
                  <a:gd name="connsiteY5" fmla="*/ 76510 h 842010"/>
                  <a:gd name="connsiteX6" fmla="*/ 76510 w 842010"/>
                  <a:gd name="connsiteY6" fmla="*/ 421005 h 842010"/>
                  <a:gd name="connsiteX7" fmla="*/ 421005 w 842010"/>
                  <a:gd name="connsiteY7" fmla="*/ 765500 h 842010"/>
                  <a:gd name="connsiteX8" fmla="*/ 765500 w 842010"/>
                  <a:gd name="connsiteY8" fmla="*/ 421005 h 842010"/>
                  <a:gd name="connsiteX9" fmla="*/ 421005 w 842010"/>
                  <a:gd name="connsiteY9" fmla="*/ 765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10">
                    <a:moveTo>
                      <a:pt x="421005" y="842010"/>
                    </a:moveTo>
                    <a:cubicBezTo>
                      <a:pt x="189048" y="842010"/>
                      <a:pt x="0" y="653368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9047"/>
                      <a:pt x="842010" y="421005"/>
                    </a:cubicBezTo>
                    <a:cubicBezTo>
                      <a:pt x="842010" y="653368"/>
                      <a:pt x="653368" y="842010"/>
                      <a:pt x="421005" y="842010"/>
                    </a:cubicBezTo>
                    <a:close/>
                    <a:moveTo>
                      <a:pt x="421005" y="76510"/>
                    </a:moveTo>
                    <a:cubicBezTo>
                      <a:pt x="231148" y="76510"/>
                      <a:pt x="76510" y="231148"/>
                      <a:pt x="76510" y="421005"/>
                    </a:cubicBezTo>
                    <a:cubicBezTo>
                      <a:pt x="76510" y="610862"/>
                      <a:pt x="231148" y="765500"/>
                      <a:pt x="421005" y="765500"/>
                    </a:cubicBezTo>
                    <a:cubicBezTo>
                      <a:pt x="610862" y="765500"/>
                      <a:pt x="765500" y="610862"/>
                      <a:pt x="765500" y="421005"/>
                    </a:cubicBezTo>
                    <a:cubicBezTo>
                      <a:pt x="765500" y="231148"/>
                      <a:pt x="610862" y="76510"/>
                      <a:pt x="421005" y="7651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604BE451-9D2B-2566-A6C0-043D70C9B140}"/>
                  </a:ext>
                </a:extLst>
              </p:cNvPr>
              <p:cNvSpPr/>
              <p:nvPr/>
            </p:nvSpPr>
            <p:spPr>
              <a:xfrm>
                <a:off x="6547167" y="3761636"/>
                <a:ext cx="765500" cy="765095"/>
              </a:xfrm>
              <a:custGeom>
                <a:avLst/>
                <a:gdLst>
                  <a:gd name="connsiteX0" fmla="*/ 765500 w 765500"/>
                  <a:gd name="connsiteY0" fmla="*/ 382548 h 765095"/>
                  <a:gd name="connsiteX1" fmla="*/ 382953 w 765500"/>
                  <a:gd name="connsiteY1" fmla="*/ 765096 h 765095"/>
                  <a:gd name="connsiteX2" fmla="*/ 0 w 765500"/>
                  <a:gd name="connsiteY2" fmla="*/ 382548 h 765095"/>
                  <a:gd name="connsiteX3" fmla="*/ 382548 w 765500"/>
                  <a:gd name="connsiteY3" fmla="*/ 0 h 765095"/>
                  <a:gd name="connsiteX4" fmla="*/ 765500 w 765500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500" h="765095">
                    <a:moveTo>
                      <a:pt x="765500" y="382548"/>
                    </a:moveTo>
                    <a:cubicBezTo>
                      <a:pt x="765500" y="593860"/>
                      <a:pt x="594265" y="765096"/>
                      <a:pt x="382953" y="765096"/>
                    </a:cubicBezTo>
                    <a:cubicBezTo>
                      <a:pt x="171641" y="765096"/>
                      <a:pt x="0" y="593860"/>
                      <a:pt x="0" y="382548"/>
                    </a:cubicBezTo>
                    <a:cubicBezTo>
                      <a:pt x="0" y="171236"/>
                      <a:pt x="171236" y="0"/>
                      <a:pt x="382548" y="0"/>
                    </a:cubicBezTo>
                    <a:cubicBezTo>
                      <a:pt x="593860" y="0"/>
                      <a:pt x="765500" y="171236"/>
                      <a:pt x="765500" y="382548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159E34E2-359E-6353-5E0F-01FA039517A7}"/>
                  </a:ext>
                </a:extLst>
              </p:cNvPr>
              <p:cNvSpPr/>
              <p:nvPr/>
            </p:nvSpPr>
            <p:spPr>
              <a:xfrm>
                <a:off x="6509114" y="3723179"/>
                <a:ext cx="842010" cy="842010"/>
              </a:xfrm>
              <a:custGeom>
                <a:avLst/>
                <a:gdLst>
                  <a:gd name="connsiteX0" fmla="*/ 421005 w 842010"/>
                  <a:gd name="connsiteY0" fmla="*/ 842010 h 842010"/>
                  <a:gd name="connsiteX1" fmla="*/ 0 w 842010"/>
                  <a:gd name="connsiteY1" fmla="*/ 421005 h 842010"/>
                  <a:gd name="connsiteX2" fmla="*/ 421005 w 842010"/>
                  <a:gd name="connsiteY2" fmla="*/ 0 h 842010"/>
                  <a:gd name="connsiteX3" fmla="*/ 842010 w 842010"/>
                  <a:gd name="connsiteY3" fmla="*/ 421005 h 842010"/>
                  <a:gd name="connsiteX4" fmla="*/ 421005 w 842010"/>
                  <a:gd name="connsiteY4" fmla="*/ 842010 h 842010"/>
                  <a:gd name="connsiteX5" fmla="*/ 421005 w 842010"/>
                  <a:gd name="connsiteY5" fmla="*/ 76914 h 842010"/>
                  <a:gd name="connsiteX6" fmla="*/ 76510 w 842010"/>
                  <a:gd name="connsiteY6" fmla="*/ 421410 h 842010"/>
                  <a:gd name="connsiteX7" fmla="*/ 421005 w 842010"/>
                  <a:gd name="connsiteY7" fmla="*/ 765905 h 842010"/>
                  <a:gd name="connsiteX8" fmla="*/ 765500 w 842010"/>
                  <a:gd name="connsiteY8" fmla="*/ 421410 h 842010"/>
                  <a:gd name="connsiteX9" fmla="*/ 421005 w 842010"/>
                  <a:gd name="connsiteY9" fmla="*/ 76914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10">
                    <a:moveTo>
                      <a:pt x="421005" y="842010"/>
                    </a:moveTo>
                    <a:cubicBezTo>
                      <a:pt x="189047" y="842010"/>
                      <a:pt x="0" y="652963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8643"/>
                      <a:pt x="842010" y="421005"/>
                    </a:cubicBezTo>
                    <a:cubicBezTo>
                      <a:pt x="841605" y="653367"/>
                      <a:pt x="652963" y="842010"/>
                      <a:pt x="421005" y="842010"/>
                    </a:cubicBezTo>
                    <a:close/>
                    <a:moveTo>
                      <a:pt x="421005" y="76914"/>
                    </a:moveTo>
                    <a:cubicBezTo>
                      <a:pt x="231148" y="76914"/>
                      <a:pt x="76510" y="231553"/>
                      <a:pt x="76510" y="421410"/>
                    </a:cubicBezTo>
                    <a:cubicBezTo>
                      <a:pt x="76510" y="611267"/>
                      <a:pt x="231148" y="765905"/>
                      <a:pt x="421005" y="765905"/>
                    </a:cubicBezTo>
                    <a:cubicBezTo>
                      <a:pt x="610862" y="765905"/>
                      <a:pt x="765500" y="611267"/>
                      <a:pt x="765500" y="421410"/>
                    </a:cubicBezTo>
                    <a:cubicBezTo>
                      <a:pt x="765096" y="231148"/>
                      <a:pt x="610862" y="76914"/>
                      <a:pt x="421005" y="7691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8F536301-CA93-8453-0304-28DB9F055671}"/>
                </a:ext>
              </a:extLst>
            </p:cNvPr>
            <p:cNvSpPr/>
            <p:nvPr/>
          </p:nvSpPr>
          <p:spPr>
            <a:xfrm>
              <a:off x="5632685" y="3885433"/>
              <a:ext cx="521880" cy="621849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664E304A-E6B8-A3D0-727C-5ECD23B6458A}"/>
                </a:ext>
              </a:extLst>
            </p:cNvPr>
            <p:cNvSpPr/>
            <p:nvPr/>
          </p:nvSpPr>
          <p:spPr>
            <a:xfrm>
              <a:off x="9281672" y="6498000"/>
              <a:ext cx="622800" cy="720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10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3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10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10"/>
                    <a:pt x="81867" y="50810"/>
                  </a:cubicBezTo>
                  <a:cubicBezTo>
                    <a:pt x="78059" y="50810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3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3" y="47954"/>
                  </a:cubicBezTo>
                  <a:cubicBezTo>
                    <a:pt x="246553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4D9CF0A7-76D8-709D-88E8-4A477DDD2F5B}"/>
                </a:ext>
              </a:extLst>
            </p:cNvPr>
            <p:cNvSpPr/>
            <p:nvPr/>
          </p:nvSpPr>
          <p:spPr>
            <a:xfrm>
              <a:off x="7838979" y="10839463"/>
              <a:ext cx="521880" cy="621849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0E70FB26-CF85-BE59-362A-69A576EAFDA4}"/>
                </a:ext>
              </a:extLst>
            </p:cNvPr>
            <p:cNvSpPr/>
            <p:nvPr/>
          </p:nvSpPr>
          <p:spPr>
            <a:xfrm>
              <a:off x="1922835" y="6498000"/>
              <a:ext cx="521880" cy="621849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946B7130-A1DE-6880-34D8-99375CA01AF2}"/>
                </a:ext>
              </a:extLst>
            </p:cNvPr>
            <p:cNvSpPr/>
            <p:nvPr/>
          </p:nvSpPr>
          <p:spPr>
            <a:xfrm>
              <a:off x="3329121" y="10803004"/>
              <a:ext cx="622800" cy="720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10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3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10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10"/>
                    <a:pt x="81867" y="50810"/>
                  </a:cubicBezTo>
                  <a:cubicBezTo>
                    <a:pt x="78059" y="50810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3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3" y="47954"/>
                  </a:cubicBezTo>
                  <a:cubicBezTo>
                    <a:pt x="246553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154" name="TextBox 153">
            <a:extLst>
              <a:ext uri="{FF2B5EF4-FFF2-40B4-BE49-F238E27FC236}">
                <a16:creationId xmlns:a16="http://schemas.microsoft.com/office/drawing/2014/main" id="{F4F3C3E1-ACB9-F02C-5D23-18519E5DF5C0}"/>
              </a:ext>
            </a:extLst>
          </p:cNvPr>
          <p:cNvSpPr txBox="1"/>
          <p:nvPr/>
        </p:nvSpPr>
        <p:spPr>
          <a:xfrm>
            <a:off x="12212507" y="4672786"/>
            <a:ext cx="11377522" cy="2185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Organizational Chart</a:t>
            </a:r>
          </a:p>
          <a:p>
            <a:r>
              <a:rPr lang="en-US" sz="2800" b="1" dirty="0">
                <a:solidFill>
                  <a:schemeClr val="accent3"/>
                </a:solidFill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Info</a:t>
            </a:r>
          </a:p>
          <a:p>
            <a:endParaRPr lang="en-US" sz="800" b="1" dirty="0">
              <a:solidFill>
                <a:schemeClr val="accent2"/>
              </a:solidFill>
              <a:latin typeface="Roboto Black" panose="02000000000000000000" pitchFamily="2" charset="0"/>
              <a:ea typeface="Roboto Black" panose="02000000000000000000" pitchFamily="2" charset="0"/>
              <a:cs typeface="Source Sans Pro Black" charset="0"/>
            </a:endParaRPr>
          </a:p>
          <a:p>
            <a:r>
              <a:rPr lang="en-US" sz="7200" b="1" dirty="0">
                <a:solidFill>
                  <a:schemeClr val="accent3"/>
                </a:solidFill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ORGANIZATIONAL</a:t>
            </a:r>
            <a:r>
              <a:rPr lang="en-US" sz="7200" b="1" dirty="0"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 CHART</a:t>
            </a:r>
          </a:p>
        </p:txBody>
      </p:sp>
      <p:sp>
        <p:nvSpPr>
          <p:cNvPr id="155" name="TextBox 154">
            <a:extLst>
              <a:ext uri="{FF2B5EF4-FFF2-40B4-BE49-F238E27FC236}">
                <a16:creationId xmlns:a16="http://schemas.microsoft.com/office/drawing/2014/main" id="{2ACCB1E9-B2E9-426C-EBDB-A2A872770699}"/>
              </a:ext>
            </a:extLst>
          </p:cNvPr>
          <p:cNvSpPr txBox="1"/>
          <p:nvPr/>
        </p:nvSpPr>
        <p:spPr>
          <a:xfrm>
            <a:off x="12255331" y="7528573"/>
            <a:ext cx="11185328" cy="1562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YOLO heirloom keytar waistcoat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F19E58BF-A343-1396-9BE6-9BDAF6C49C2E}"/>
              </a:ext>
            </a:extLst>
          </p:cNvPr>
          <p:cNvSpPr/>
          <p:nvPr/>
        </p:nvSpPr>
        <p:spPr>
          <a:xfrm>
            <a:off x="12243891" y="6888022"/>
            <a:ext cx="3746984" cy="5025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666" b="1" dirty="0"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CONTENT TITLE</a:t>
            </a:r>
          </a:p>
        </p:txBody>
      </p: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5634D9E4-22A8-4331-BFC3-3516404AAF9D}"/>
              </a:ext>
            </a:extLst>
          </p:cNvPr>
          <p:cNvGrpSpPr/>
          <p:nvPr/>
        </p:nvGrpSpPr>
        <p:grpSpPr>
          <a:xfrm>
            <a:off x="12187597" y="9636695"/>
            <a:ext cx="11038501" cy="1586601"/>
            <a:chOff x="11142641" y="9249886"/>
            <a:chExt cx="11038501" cy="1586601"/>
          </a:xfrm>
        </p:grpSpPr>
        <p:sp>
          <p:nvSpPr>
            <p:cNvPr id="158" name="Text Placeholder 33">
              <a:extLst>
                <a:ext uri="{FF2B5EF4-FFF2-40B4-BE49-F238E27FC236}">
                  <a16:creationId xmlns:a16="http://schemas.microsoft.com/office/drawing/2014/main" id="{BB9470BD-17D2-25B0-97F7-2E8E7F0F5B7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21280496" y="9559568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4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68%</a:t>
              </a:r>
            </a:p>
          </p:txBody>
        </p:sp>
        <p:sp>
          <p:nvSpPr>
            <p:cNvPr id="159" name="Text Placeholder 32">
              <a:extLst>
                <a:ext uri="{FF2B5EF4-FFF2-40B4-BE49-F238E27FC236}">
                  <a16:creationId xmlns:a16="http://schemas.microsoft.com/office/drawing/2014/main" id="{381042E3-4F18-0F9B-5E77-862ACBF74CB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21280496" y="10106894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D</a:t>
              </a:r>
            </a:p>
          </p:txBody>
        </p:sp>
        <p:sp>
          <p:nvSpPr>
            <p:cNvPr id="160" name="Text Placeholder 33">
              <a:extLst>
                <a:ext uri="{FF2B5EF4-FFF2-40B4-BE49-F238E27FC236}">
                  <a16:creationId xmlns:a16="http://schemas.microsoft.com/office/drawing/2014/main" id="{506F9A62-7D63-85A1-5461-580E10E7DE1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959905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19%</a:t>
              </a:r>
            </a:p>
          </p:txBody>
        </p:sp>
        <p:sp>
          <p:nvSpPr>
            <p:cNvPr id="161" name="Text Placeholder 32">
              <a:extLst>
                <a:ext uri="{FF2B5EF4-FFF2-40B4-BE49-F238E27FC236}">
                  <a16:creationId xmlns:a16="http://schemas.microsoft.com/office/drawing/2014/main" id="{0E758831-0A70-55EB-B9CB-FAD0084B041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1014638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A</a:t>
              </a:r>
            </a:p>
          </p:txBody>
        </p:sp>
        <p:sp>
          <p:nvSpPr>
            <p:cNvPr id="162" name="Text Placeholder 33">
              <a:extLst>
                <a:ext uri="{FF2B5EF4-FFF2-40B4-BE49-F238E27FC236}">
                  <a16:creationId xmlns:a16="http://schemas.microsoft.com/office/drawing/2014/main" id="{12B569AD-C891-9A40-03F5-6165ACBB65FC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2" y="9605304"/>
              <a:ext cx="900646" cy="52400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2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163" name="Text Placeholder 32">
              <a:extLst>
                <a:ext uri="{FF2B5EF4-FFF2-40B4-BE49-F238E27FC236}">
                  <a16:creationId xmlns:a16="http://schemas.microsoft.com/office/drawing/2014/main" id="{0733BC51-A55C-7F97-49EA-75734C64D77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4" y="1015263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164" name="Text Placeholder 33">
              <a:extLst>
                <a:ext uri="{FF2B5EF4-FFF2-40B4-BE49-F238E27FC236}">
                  <a16:creationId xmlns:a16="http://schemas.microsoft.com/office/drawing/2014/main" id="{2DD2C846-4DA5-5B50-D875-3E9BC0FDFB7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960413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3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165" name="Text Placeholder 32">
              <a:extLst>
                <a:ext uri="{FF2B5EF4-FFF2-40B4-BE49-F238E27FC236}">
                  <a16:creationId xmlns:a16="http://schemas.microsoft.com/office/drawing/2014/main" id="{504E822E-97E2-C6BF-4490-56FBCD345D7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1015146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C</a:t>
              </a:r>
            </a:p>
          </p:txBody>
        </p:sp>
        <p:grpSp>
          <p:nvGrpSpPr>
            <p:cNvPr id="166" name="Group 165">
              <a:extLst>
                <a:ext uri="{FF2B5EF4-FFF2-40B4-BE49-F238E27FC236}">
                  <a16:creationId xmlns:a16="http://schemas.microsoft.com/office/drawing/2014/main" id="{646FCB88-1E8D-6CA3-8A0F-87780228197B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1142641" y="9280527"/>
              <a:ext cx="1548001" cy="1548000"/>
              <a:chOff x="455055" y="1262883"/>
              <a:chExt cx="1908001" cy="1908000"/>
            </a:xfrm>
            <a:effectLst/>
          </p:grpSpPr>
          <p:sp>
            <p:nvSpPr>
              <p:cNvPr id="182" name="Doughnut 181">
                <a:extLst>
                  <a:ext uri="{FF2B5EF4-FFF2-40B4-BE49-F238E27FC236}">
                    <a16:creationId xmlns:a16="http://schemas.microsoft.com/office/drawing/2014/main" id="{0E987D14-6096-357D-E0E7-79021B93FF7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83" name="Doughnut 182">
                <a:extLst>
                  <a:ext uri="{FF2B5EF4-FFF2-40B4-BE49-F238E27FC236}">
                    <a16:creationId xmlns:a16="http://schemas.microsoft.com/office/drawing/2014/main" id="{3FA256F3-AD92-9548-ABE2-04FFCEC7F84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84" name="2D Pie Chart">
                <a:extLst>
                  <a:ext uri="{FF2B5EF4-FFF2-40B4-BE49-F238E27FC236}">
                    <a16:creationId xmlns:a16="http://schemas.microsoft.com/office/drawing/2014/main" id="{9A506B3A-4FD5-9E2F-B8D2-11C33EBC67B7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820864088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185" name="Oval 184">
                <a:extLst>
                  <a:ext uri="{FF2B5EF4-FFF2-40B4-BE49-F238E27FC236}">
                    <a16:creationId xmlns:a16="http://schemas.microsoft.com/office/drawing/2014/main" id="{AC5A6197-7B36-C200-1F2A-8AD75D23C1F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167" name="Group 166">
              <a:extLst>
                <a:ext uri="{FF2B5EF4-FFF2-40B4-BE49-F238E27FC236}">
                  <a16:creationId xmlns:a16="http://schemas.microsoft.com/office/drawing/2014/main" id="{D4D5226F-D811-A727-2A9C-94EFDF11990D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778868" y="9292087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178" name="Doughnut 177">
                <a:extLst>
                  <a:ext uri="{FF2B5EF4-FFF2-40B4-BE49-F238E27FC236}">
                    <a16:creationId xmlns:a16="http://schemas.microsoft.com/office/drawing/2014/main" id="{DB9CCE40-71E7-E2A6-68E8-737595E245C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79" name="Doughnut 178">
                <a:extLst>
                  <a:ext uri="{FF2B5EF4-FFF2-40B4-BE49-F238E27FC236}">
                    <a16:creationId xmlns:a16="http://schemas.microsoft.com/office/drawing/2014/main" id="{F4427C9C-7D9B-BA55-DFB7-77E49FFDA12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80" name="2D Pie Chart">
                <a:extLst>
                  <a:ext uri="{FF2B5EF4-FFF2-40B4-BE49-F238E27FC236}">
                    <a16:creationId xmlns:a16="http://schemas.microsoft.com/office/drawing/2014/main" id="{D1667280-4152-3B3C-03F0-B0FE9C53BAFF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143248374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3"/>
              </a:graphicData>
            </a:graphic>
          </p:graphicFrame>
          <p:sp>
            <p:nvSpPr>
              <p:cNvPr id="181" name="Oval 180">
                <a:extLst>
                  <a:ext uri="{FF2B5EF4-FFF2-40B4-BE49-F238E27FC236}">
                    <a16:creationId xmlns:a16="http://schemas.microsoft.com/office/drawing/2014/main" id="{5DBFB25A-8D4C-A7CB-34BE-16D3B686335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168" name="Group 167">
              <a:extLst>
                <a:ext uri="{FF2B5EF4-FFF2-40B4-BE49-F238E27FC236}">
                  <a16:creationId xmlns:a16="http://schemas.microsoft.com/office/drawing/2014/main" id="{99A7DDF8-CA1D-E07D-67AC-B8ABF4AD772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6799657" y="9292086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174" name="Doughnut 173">
                <a:extLst>
                  <a:ext uri="{FF2B5EF4-FFF2-40B4-BE49-F238E27FC236}">
                    <a16:creationId xmlns:a16="http://schemas.microsoft.com/office/drawing/2014/main" id="{EB965377-0DA2-FF90-4203-F2CF9FFB53F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75" name="Doughnut 174">
                <a:extLst>
                  <a:ext uri="{FF2B5EF4-FFF2-40B4-BE49-F238E27FC236}">
                    <a16:creationId xmlns:a16="http://schemas.microsoft.com/office/drawing/2014/main" id="{1AABC0DC-5F71-AB63-80C2-BCFB99958B1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76" name="2D Pie Chart">
                <a:extLst>
                  <a:ext uri="{FF2B5EF4-FFF2-40B4-BE49-F238E27FC236}">
                    <a16:creationId xmlns:a16="http://schemas.microsoft.com/office/drawing/2014/main" id="{73EC0B45-32B2-31D5-F940-54BC24BA5CBC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3701108318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4"/>
              </a:graphicData>
            </a:graphic>
          </p:graphicFrame>
          <p:sp>
            <p:nvSpPr>
              <p:cNvPr id="177" name="Oval 176">
                <a:extLst>
                  <a:ext uri="{FF2B5EF4-FFF2-40B4-BE49-F238E27FC236}">
                    <a16:creationId xmlns:a16="http://schemas.microsoft.com/office/drawing/2014/main" id="{EA712A1E-286F-7CCB-E8A4-9C453D49F8E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169" name="Group 168">
              <a:extLst>
                <a:ext uri="{FF2B5EF4-FFF2-40B4-BE49-F238E27FC236}">
                  <a16:creationId xmlns:a16="http://schemas.microsoft.com/office/drawing/2014/main" id="{C777F44D-5C3F-CA54-BAC0-C92F17DAF83B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9578931" y="9249886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170" name="Doughnut 169">
                <a:extLst>
                  <a:ext uri="{FF2B5EF4-FFF2-40B4-BE49-F238E27FC236}">
                    <a16:creationId xmlns:a16="http://schemas.microsoft.com/office/drawing/2014/main" id="{2E82D6FB-5E4C-BB69-FE89-6912CD4ECE00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71" name="Doughnut 170">
                <a:extLst>
                  <a:ext uri="{FF2B5EF4-FFF2-40B4-BE49-F238E27FC236}">
                    <a16:creationId xmlns:a16="http://schemas.microsoft.com/office/drawing/2014/main" id="{D5474A03-AF38-E783-91CC-A8CEFEC77D57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72" name="2D Pie Chart">
                <a:extLst>
                  <a:ext uri="{FF2B5EF4-FFF2-40B4-BE49-F238E27FC236}">
                    <a16:creationId xmlns:a16="http://schemas.microsoft.com/office/drawing/2014/main" id="{C120292B-EA1B-22B5-E6C5-C164A55088FD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1501544083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5"/>
              </a:graphicData>
            </a:graphic>
          </p:graphicFrame>
          <p:sp>
            <p:nvSpPr>
              <p:cNvPr id="173" name="Oval 172">
                <a:extLst>
                  <a:ext uri="{FF2B5EF4-FFF2-40B4-BE49-F238E27FC236}">
                    <a16:creationId xmlns:a16="http://schemas.microsoft.com/office/drawing/2014/main" id="{DB7786F5-D22B-DCBD-CFFB-30B103509CA6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13338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1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154" grpId="0"/>
      <p:bldP spid="155" grpId="0"/>
      <p:bldP spid="15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9E554840-9A28-F779-9D70-9015DE6D626E}"/>
              </a:ext>
            </a:extLst>
          </p:cNvPr>
          <p:cNvSpPr/>
          <p:nvPr/>
        </p:nvSpPr>
        <p:spPr>
          <a:xfrm>
            <a:off x="1254110" y="3772272"/>
            <a:ext cx="11264651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Good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content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isn’t about good storytelling. It’s about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telling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a true </a:t>
            </a:r>
            <a:r>
              <a:rPr lang="en-US" sz="4800" b="1" i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story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well.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E09DA2EB-E877-0762-C6FB-D47E41698EAB}"/>
              </a:ext>
            </a:extLst>
          </p:cNvPr>
          <p:cNvSpPr txBox="1"/>
          <p:nvPr/>
        </p:nvSpPr>
        <p:spPr>
          <a:xfrm>
            <a:off x="1254112" y="5983469"/>
            <a:ext cx="11185328" cy="1562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YOLO heirloom keytar waistcoat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</p:txBody>
      </p:sp>
      <p:grpSp>
        <p:nvGrpSpPr>
          <p:cNvPr id="32" name="Group 31">
            <a:extLst>
              <a:ext uri="{FF2B5EF4-FFF2-40B4-BE49-F238E27FC236}">
                <a16:creationId xmlns:a16="http://schemas.microsoft.com/office/drawing/2014/main" id="{25CF73C0-ED7C-A182-6502-BDB362DDBB5D}"/>
              </a:ext>
            </a:extLst>
          </p:cNvPr>
          <p:cNvGrpSpPr/>
          <p:nvPr/>
        </p:nvGrpSpPr>
        <p:grpSpPr>
          <a:xfrm>
            <a:off x="3122177" y="8030731"/>
            <a:ext cx="7961246" cy="1433762"/>
            <a:chOff x="6946457" y="4084979"/>
            <a:chExt cx="3980623" cy="716881"/>
          </a:xfrm>
        </p:grpSpPr>
        <p:sp>
          <p:nvSpPr>
            <p:cNvPr id="33" name="Text Placeholder 32">
              <a:extLst>
                <a:ext uri="{FF2B5EF4-FFF2-40B4-BE49-F238E27FC236}">
                  <a16:creationId xmlns:a16="http://schemas.microsoft.com/office/drawing/2014/main" id="{B9A78DAA-D649-7FEC-5A28-D684CBD4EC64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34" name="Text Placeholder 33">
              <a:extLst>
                <a:ext uri="{FF2B5EF4-FFF2-40B4-BE49-F238E27FC236}">
                  <a16:creationId xmlns:a16="http://schemas.microsoft.com/office/drawing/2014/main" id="{59637EDD-0423-315C-C5CC-11846DD6CA00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D3199FE0-87DF-2CD4-DAB0-6B8193B53425}"/>
              </a:ext>
            </a:extLst>
          </p:cNvPr>
          <p:cNvGrpSpPr/>
          <p:nvPr/>
        </p:nvGrpSpPr>
        <p:grpSpPr>
          <a:xfrm>
            <a:off x="1384542" y="7958858"/>
            <a:ext cx="1368000" cy="1368000"/>
            <a:chOff x="6087189" y="3914123"/>
            <a:chExt cx="684000" cy="684000"/>
          </a:xfrm>
        </p:grpSpPr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2F45528C-77E8-C7F2-C83B-10BD29C42832}"/>
                </a:ext>
              </a:extLst>
            </p:cNvPr>
            <p:cNvSpPr/>
            <p:nvPr/>
          </p:nvSpPr>
          <p:spPr>
            <a:xfrm>
              <a:off x="6087189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37" name="Shape 2540">
              <a:extLst>
                <a:ext uri="{FF2B5EF4-FFF2-40B4-BE49-F238E27FC236}">
                  <a16:creationId xmlns:a16="http://schemas.microsoft.com/office/drawing/2014/main" id="{2D9B1A4D-A15B-DFA9-EFD9-8B1174918C92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F5009BF0-8265-FC54-9408-1EFF419BBC91}"/>
              </a:ext>
            </a:extLst>
          </p:cNvPr>
          <p:cNvGrpSpPr/>
          <p:nvPr/>
        </p:nvGrpSpPr>
        <p:grpSpPr>
          <a:xfrm>
            <a:off x="1412950" y="10186332"/>
            <a:ext cx="1368000" cy="1368000"/>
            <a:chOff x="6094010" y="3914123"/>
            <a:chExt cx="684000" cy="684000"/>
          </a:xfrm>
        </p:grpSpPr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21516E89-D215-0EB0-F664-D68CE161D918}"/>
                </a:ext>
              </a:extLst>
            </p:cNvPr>
            <p:cNvSpPr/>
            <p:nvPr/>
          </p:nvSpPr>
          <p:spPr>
            <a:xfrm>
              <a:off x="6094010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40" name="Shape 2540">
              <a:extLst>
                <a:ext uri="{FF2B5EF4-FFF2-40B4-BE49-F238E27FC236}">
                  <a16:creationId xmlns:a16="http://schemas.microsoft.com/office/drawing/2014/main" id="{ABBE223D-4239-3FAE-ADD4-F466E6ABF0DF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EB1B7D2A-627D-9897-CC83-DD702633AA1C}"/>
              </a:ext>
            </a:extLst>
          </p:cNvPr>
          <p:cNvGrpSpPr/>
          <p:nvPr/>
        </p:nvGrpSpPr>
        <p:grpSpPr>
          <a:xfrm>
            <a:off x="3116165" y="10186333"/>
            <a:ext cx="7961246" cy="1433762"/>
            <a:chOff x="6946457" y="4084979"/>
            <a:chExt cx="3980623" cy="716881"/>
          </a:xfrm>
        </p:grpSpPr>
        <p:sp>
          <p:nvSpPr>
            <p:cNvPr id="42" name="Text Placeholder 32">
              <a:extLst>
                <a:ext uri="{FF2B5EF4-FFF2-40B4-BE49-F238E27FC236}">
                  <a16:creationId xmlns:a16="http://schemas.microsoft.com/office/drawing/2014/main" id="{F5AE5968-AF63-1AC9-A0CC-CB6450800998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43" name="Text Placeholder 33">
              <a:extLst>
                <a:ext uri="{FF2B5EF4-FFF2-40B4-BE49-F238E27FC236}">
                  <a16:creationId xmlns:a16="http://schemas.microsoft.com/office/drawing/2014/main" id="{551788B0-97B1-AA89-EE4C-4CE5736CBC35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A220204-C637-328E-C9B6-FFBC1243F6C9}"/>
              </a:ext>
            </a:extLst>
          </p:cNvPr>
          <p:cNvGrpSpPr/>
          <p:nvPr/>
        </p:nvGrpSpPr>
        <p:grpSpPr>
          <a:xfrm>
            <a:off x="13060997" y="3581400"/>
            <a:ext cx="10301041" cy="10134597"/>
            <a:chOff x="13060997" y="3581400"/>
            <a:chExt cx="10301041" cy="10134597"/>
          </a:xfrm>
        </p:grpSpPr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49F3AC11-0942-2622-E133-027387DCEAB1}"/>
                </a:ext>
              </a:extLst>
            </p:cNvPr>
            <p:cNvSpPr/>
            <p:nvPr/>
          </p:nvSpPr>
          <p:spPr>
            <a:xfrm rot="18824882">
              <a:off x="17870838" y="9564736"/>
              <a:ext cx="2857883" cy="340508"/>
            </a:xfrm>
            <a:custGeom>
              <a:avLst/>
              <a:gdLst>
                <a:gd name="connsiteX0" fmla="*/ 0 w 1063460"/>
                <a:gd name="connsiteY0" fmla="*/ 0 h 126708"/>
                <a:gd name="connsiteX1" fmla="*/ 1063460 w 1063460"/>
                <a:gd name="connsiteY1" fmla="*/ 0 h 126708"/>
                <a:gd name="connsiteX2" fmla="*/ 1063460 w 1063460"/>
                <a:gd name="connsiteY2" fmla="*/ 126708 h 126708"/>
                <a:gd name="connsiteX3" fmla="*/ 0 w 1063460"/>
                <a:gd name="connsiteY3" fmla="*/ 126708 h 1267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63460" h="126708">
                  <a:moveTo>
                    <a:pt x="0" y="0"/>
                  </a:moveTo>
                  <a:lnTo>
                    <a:pt x="1063460" y="0"/>
                  </a:lnTo>
                  <a:lnTo>
                    <a:pt x="1063460" y="126708"/>
                  </a:lnTo>
                  <a:lnTo>
                    <a:pt x="0" y="126708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8105F68B-A930-DA4A-AAC1-1596558E8401}"/>
                </a:ext>
              </a:extLst>
            </p:cNvPr>
            <p:cNvSpPr/>
            <p:nvPr/>
          </p:nvSpPr>
          <p:spPr>
            <a:xfrm>
              <a:off x="18028211" y="10483937"/>
              <a:ext cx="566780" cy="3232060"/>
            </a:xfrm>
            <a:custGeom>
              <a:avLst/>
              <a:gdLst>
                <a:gd name="connsiteX0" fmla="*/ 0 w 210907"/>
                <a:gd name="connsiteY0" fmla="*/ 0 h 1202697"/>
                <a:gd name="connsiteX1" fmla="*/ 210907 w 210907"/>
                <a:gd name="connsiteY1" fmla="*/ 0 h 1202697"/>
                <a:gd name="connsiteX2" fmla="*/ 210907 w 210907"/>
                <a:gd name="connsiteY2" fmla="*/ 1202698 h 1202697"/>
                <a:gd name="connsiteX3" fmla="*/ 0 w 210907"/>
                <a:gd name="connsiteY3" fmla="*/ 1202698 h 12026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0907" h="1202697">
                  <a:moveTo>
                    <a:pt x="0" y="0"/>
                  </a:moveTo>
                  <a:lnTo>
                    <a:pt x="210907" y="0"/>
                  </a:lnTo>
                  <a:lnTo>
                    <a:pt x="210907" y="1202698"/>
                  </a:lnTo>
                  <a:lnTo>
                    <a:pt x="0" y="1202698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3F13436F-9440-A424-A593-F6560E0B2FDA}"/>
                </a:ext>
              </a:extLst>
            </p:cNvPr>
            <p:cNvSpPr/>
            <p:nvPr/>
          </p:nvSpPr>
          <p:spPr>
            <a:xfrm rot="18975118">
              <a:off x="17157106" y="8305898"/>
              <a:ext cx="340508" cy="2857883"/>
            </a:xfrm>
            <a:custGeom>
              <a:avLst/>
              <a:gdLst>
                <a:gd name="connsiteX0" fmla="*/ 0 w 126708"/>
                <a:gd name="connsiteY0" fmla="*/ 0 h 1063460"/>
                <a:gd name="connsiteX1" fmla="*/ 126708 w 126708"/>
                <a:gd name="connsiteY1" fmla="*/ 0 h 1063460"/>
                <a:gd name="connsiteX2" fmla="*/ 126708 w 126708"/>
                <a:gd name="connsiteY2" fmla="*/ 1063461 h 1063460"/>
                <a:gd name="connsiteX3" fmla="*/ 0 w 126708"/>
                <a:gd name="connsiteY3" fmla="*/ 1063461 h 1063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6708" h="1063460">
                  <a:moveTo>
                    <a:pt x="0" y="0"/>
                  </a:moveTo>
                  <a:lnTo>
                    <a:pt x="126708" y="0"/>
                  </a:lnTo>
                  <a:lnTo>
                    <a:pt x="126708" y="1063461"/>
                  </a:lnTo>
                  <a:lnTo>
                    <a:pt x="0" y="106346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" name="Freeform 9">
              <a:extLst>
                <a:ext uri="{FF2B5EF4-FFF2-40B4-BE49-F238E27FC236}">
                  <a16:creationId xmlns:a16="http://schemas.microsoft.com/office/drawing/2014/main" id="{AB1E359C-AEDF-5530-6D28-B9C826AD5EC3}"/>
                </a:ext>
              </a:extLst>
            </p:cNvPr>
            <p:cNvSpPr/>
            <p:nvPr/>
          </p:nvSpPr>
          <p:spPr>
            <a:xfrm rot="18858431">
              <a:off x="15147663" y="6144779"/>
              <a:ext cx="226274" cy="3012290"/>
            </a:xfrm>
            <a:custGeom>
              <a:avLst/>
              <a:gdLst>
                <a:gd name="connsiteX0" fmla="*/ 0 w 84200"/>
                <a:gd name="connsiteY0" fmla="*/ 0 h 1120917"/>
                <a:gd name="connsiteX1" fmla="*/ 84200 w 84200"/>
                <a:gd name="connsiteY1" fmla="*/ 0 h 1120917"/>
                <a:gd name="connsiteX2" fmla="*/ 84200 w 84200"/>
                <a:gd name="connsiteY2" fmla="*/ 1120918 h 1120917"/>
                <a:gd name="connsiteX3" fmla="*/ 0 w 84200"/>
                <a:gd name="connsiteY3" fmla="*/ 1120918 h 11209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4200" h="1120917">
                  <a:moveTo>
                    <a:pt x="0" y="0"/>
                  </a:moveTo>
                  <a:lnTo>
                    <a:pt x="84200" y="0"/>
                  </a:lnTo>
                  <a:lnTo>
                    <a:pt x="84200" y="1120918"/>
                  </a:lnTo>
                  <a:lnTo>
                    <a:pt x="0" y="1120918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473E1836-A64D-ECA6-0257-E1D445BD3237}"/>
                </a:ext>
              </a:extLst>
            </p:cNvPr>
            <p:cNvSpPr/>
            <p:nvPr/>
          </p:nvSpPr>
          <p:spPr>
            <a:xfrm rot="18703722">
              <a:off x="15855569" y="7511767"/>
              <a:ext cx="2887188" cy="226274"/>
            </a:xfrm>
            <a:custGeom>
              <a:avLst/>
              <a:gdLst>
                <a:gd name="connsiteX0" fmla="*/ 0 w 1074365"/>
                <a:gd name="connsiteY0" fmla="*/ 0 h 84200"/>
                <a:gd name="connsiteX1" fmla="*/ 1074366 w 1074365"/>
                <a:gd name="connsiteY1" fmla="*/ 0 h 84200"/>
                <a:gd name="connsiteX2" fmla="*/ 1074366 w 1074365"/>
                <a:gd name="connsiteY2" fmla="*/ 84200 h 84200"/>
                <a:gd name="connsiteX3" fmla="*/ 0 w 1074365"/>
                <a:gd name="connsiteY3" fmla="*/ 84200 h 84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74365" h="84200">
                  <a:moveTo>
                    <a:pt x="0" y="0"/>
                  </a:moveTo>
                  <a:lnTo>
                    <a:pt x="1074366" y="0"/>
                  </a:lnTo>
                  <a:lnTo>
                    <a:pt x="1074366" y="84200"/>
                  </a:lnTo>
                  <a:lnTo>
                    <a:pt x="0" y="84200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2" name="Freeform 11">
              <a:extLst>
                <a:ext uri="{FF2B5EF4-FFF2-40B4-BE49-F238E27FC236}">
                  <a16:creationId xmlns:a16="http://schemas.microsoft.com/office/drawing/2014/main" id="{11880B96-D33C-AF2F-F012-8D2AE6613664}"/>
                </a:ext>
              </a:extLst>
            </p:cNvPr>
            <p:cNvSpPr/>
            <p:nvPr/>
          </p:nvSpPr>
          <p:spPr>
            <a:xfrm rot="18942541">
              <a:off x="19655234" y="7536896"/>
              <a:ext cx="3013389" cy="226274"/>
            </a:xfrm>
            <a:custGeom>
              <a:avLst/>
              <a:gdLst>
                <a:gd name="connsiteX0" fmla="*/ 0 w 1121326"/>
                <a:gd name="connsiteY0" fmla="*/ 0 h 84200"/>
                <a:gd name="connsiteX1" fmla="*/ 1121326 w 1121326"/>
                <a:gd name="connsiteY1" fmla="*/ 0 h 84200"/>
                <a:gd name="connsiteX2" fmla="*/ 1121326 w 1121326"/>
                <a:gd name="connsiteY2" fmla="*/ 84201 h 84200"/>
                <a:gd name="connsiteX3" fmla="*/ 0 w 1121326"/>
                <a:gd name="connsiteY3" fmla="*/ 84201 h 84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21326" h="84200">
                  <a:moveTo>
                    <a:pt x="0" y="0"/>
                  </a:moveTo>
                  <a:lnTo>
                    <a:pt x="1121326" y="0"/>
                  </a:lnTo>
                  <a:lnTo>
                    <a:pt x="1121326" y="84201"/>
                  </a:lnTo>
                  <a:lnTo>
                    <a:pt x="0" y="8420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0B3BA268-1675-EEF0-546D-C1A02599A01B}"/>
                </a:ext>
              </a:extLst>
            </p:cNvPr>
            <p:cNvSpPr/>
            <p:nvPr/>
          </p:nvSpPr>
          <p:spPr>
            <a:xfrm>
              <a:off x="18176163" y="6471869"/>
              <a:ext cx="2090885" cy="2306284"/>
            </a:xfrm>
            <a:custGeom>
              <a:avLst/>
              <a:gdLst>
                <a:gd name="connsiteX0" fmla="*/ 714899 w 778049"/>
                <a:gd name="connsiteY0" fmla="*/ 858203 h 858202"/>
                <a:gd name="connsiteX1" fmla="*/ 0 w 778049"/>
                <a:gd name="connsiteY1" fmla="*/ 56269 h 858202"/>
                <a:gd name="connsiteX2" fmla="*/ 62746 w 778049"/>
                <a:gd name="connsiteY2" fmla="*/ 0 h 858202"/>
                <a:gd name="connsiteX3" fmla="*/ 778050 w 778049"/>
                <a:gd name="connsiteY3" fmla="*/ 801933 h 858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78049" h="858202">
                  <a:moveTo>
                    <a:pt x="714899" y="858203"/>
                  </a:moveTo>
                  <a:lnTo>
                    <a:pt x="0" y="56269"/>
                  </a:lnTo>
                  <a:lnTo>
                    <a:pt x="62746" y="0"/>
                  </a:lnTo>
                  <a:lnTo>
                    <a:pt x="778050" y="801933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AA5FBD29-F146-B22B-9313-D95AD509662C}"/>
                </a:ext>
              </a:extLst>
            </p:cNvPr>
            <p:cNvSpPr/>
            <p:nvPr/>
          </p:nvSpPr>
          <p:spPr>
            <a:xfrm>
              <a:off x="15088786" y="7456394"/>
              <a:ext cx="2492310" cy="2493398"/>
            </a:xfrm>
            <a:custGeom>
              <a:avLst/>
              <a:gdLst>
                <a:gd name="connsiteX0" fmla="*/ 927425 w 927425"/>
                <a:gd name="connsiteY0" fmla="*/ 463915 h 927830"/>
                <a:gd name="connsiteX1" fmla="*/ 463915 w 927425"/>
                <a:gd name="connsiteY1" fmla="*/ 927830 h 927830"/>
                <a:gd name="connsiteX2" fmla="*/ 0 w 927425"/>
                <a:gd name="connsiteY2" fmla="*/ 463915 h 927830"/>
                <a:gd name="connsiteX3" fmla="*/ 463915 w 927425"/>
                <a:gd name="connsiteY3" fmla="*/ 0 h 927830"/>
                <a:gd name="connsiteX4" fmla="*/ 927425 w 927425"/>
                <a:gd name="connsiteY4" fmla="*/ 463915 h 927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27425" h="927830">
                  <a:moveTo>
                    <a:pt x="927425" y="463915"/>
                  </a:moveTo>
                  <a:cubicBezTo>
                    <a:pt x="927425" y="720161"/>
                    <a:pt x="719757" y="927830"/>
                    <a:pt x="463915" y="927830"/>
                  </a:cubicBezTo>
                  <a:cubicBezTo>
                    <a:pt x="207669" y="927830"/>
                    <a:pt x="0" y="720161"/>
                    <a:pt x="0" y="463915"/>
                  </a:cubicBezTo>
                  <a:cubicBezTo>
                    <a:pt x="0" y="207669"/>
                    <a:pt x="207669" y="0"/>
                    <a:pt x="463915" y="0"/>
                  </a:cubicBezTo>
                  <a:cubicBezTo>
                    <a:pt x="720161" y="0"/>
                    <a:pt x="927425" y="207669"/>
                    <a:pt x="927425" y="46391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716EBE27-054E-A6FC-3CF6-B84D3A01BB5A}"/>
                </a:ext>
              </a:extLst>
            </p:cNvPr>
            <p:cNvSpPr/>
            <p:nvPr/>
          </p:nvSpPr>
          <p:spPr>
            <a:xfrm>
              <a:off x="14964768" y="7332376"/>
              <a:ext cx="2741432" cy="2741432"/>
            </a:xfrm>
            <a:custGeom>
              <a:avLst/>
              <a:gdLst>
                <a:gd name="connsiteX0" fmla="*/ 510064 w 1020127"/>
                <a:gd name="connsiteY0" fmla="*/ 1020128 h 1020127"/>
                <a:gd name="connsiteX1" fmla="*/ 0 w 1020127"/>
                <a:gd name="connsiteY1" fmla="*/ 510064 h 1020127"/>
                <a:gd name="connsiteX2" fmla="*/ 510064 w 1020127"/>
                <a:gd name="connsiteY2" fmla="*/ 0 h 1020127"/>
                <a:gd name="connsiteX3" fmla="*/ 1020128 w 1020127"/>
                <a:gd name="connsiteY3" fmla="*/ 510064 h 1020127"/>
                <a:gd name="connsiteX4" fmla="*/ 510064 w 1020127"/>
                <a:gd name="connsiteY4" fmla="*/ 1020128 h 1020127"/>
                <a:gd name="connsiteX5" fmla="*/ 510064 w 1020127"/>
                <a:gd name="connsiteY5" fmla="*/ 92702 h 1020127"/>
                <a:gd name="connsiteX6" fmla="*/ 92702 w 1020127"/>
                <a:gd name="connsiteY6" fmla="*/ 510064 h 1020127"/>
                <a:gd name="connsiteX7" fmla="*/ 510064 w 1020127"/>
                <a:gd name="connsiteY7" fmla="*/ 927426 h 1020127"/>
                <a:gd name="connsiteX8" fmla="*/ 927425 w 1020127"/>
                <a:gd name="connsiteY8" fmla="*/ 510064 h 1020127"/>
                <a:gd name="connsiteX9" fmla="*/ 510064 w 1020127"/>
                <a:gd name="connsiteY9" fmla="*/ 92702 h 1020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0127" h="1020127">
                  <a:moveTo>
                    <a:pt x="510064" y="1020128"/>
                  </a:moveTo>
                  <a:cubicBezTo>
                    <a:pt x="228719" y="1020128"/>
                    <a:pt x="0" y="791408"/>
                    <a:pt x="0" y="510064"/>
                  </a:cubicBezTo>
                  <a:cubicBezTo>
                    <a:pt x="0" y="228719"/>
                    <a:pt x="228719" y="0"/>
                    <a:pt x="510064" y="0"/>
                  </a:cubicBezTo>
                  <a:cubicBezTo>
                    <a:pt x="791408" y="0"/>
                    <a:pt x="1020128" y="228719"/>
                    <a:pt x="1020128" y="510064"/>
                  </a:cubicBezTo>
                  <a:cubicBezTo>
                    <a:pt x="1020128" y="791004"/>
                    <a:pt x="791408" y="1020128"/>
                    <a:pt x="510064" y="1020128"/>
                  </a:cubicBezTo>
                  <a:close/>
                  <a:moveTo>
                    <a:pt x="510064" y="92702"/>
                  </a:moveTo>
                  <a:cubicBezTo>
                    <a:pt x="279725" y="92702"/>
                    <a:pt x="92702" y="279725"/>
                    <a:pt x="92702" y="510064"/>
                  </a:cubicBezTo>
                  <a:cubicBezTo>
                    <a:pt x="92702" y="740402"/>
                    <a:pt x="280130" y="927426"/>
                    <a:pt x="510064" y="927426"/>
                  </a:cubicBezTo>
                  <a:cubicBezTo>
                    <a:pt x="740402" y="927426"/>
                    <a:pt x="927425" y="739997"/>
                    <a:pt x="927425" y="510064"/>
                  </a:cubicBezTo>
                  <a:cubicBezTo>
                    <a:pt x="927425" y="279725"/>
                    <a:pt x="740402" y="92702"/>
                    <a:pt x="510064" y="92702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6" name="Freeform 15">
              <a:extLst>
                <a:ext uri="{FF2B5EF4-FFF2-40B4-BE49-F238E27FC236}">
                  <a16:creationId xmlns:a16="http://schemas.microsoft.com/office/drawing/2014/main" id="{F8C9286C-BC6B-E40A-2400-DBF024B31E29}"/>
                </a:ext>
              </a:extLst>
            </p:cNvPr>
            <p:cNvSpPr/>
            <p:nvPr/>
          </p:nvSpPr>
          <p:spPr>
            <a:xfrm>
              <a:off x="18840853" y="7460745"/>
              <a:ext cx="2493398" cy="2492310"/>
            </a:xfrm>
            <a:custGeom>
              <a:avLst/>
              <a:gdLst>
                <a:gd name="connsiteX0" fmla="*/ 927830 w 927830"/>
                <a:gd name="connsiteY0" fmla="*/ 463915 h 927425"/>
                <a:gd name="connsiteX1" fmla="*/ 463915 w 927830"/>
                <a:gd name="connsiteY1" fmla="*/ 927425 h 927425"/>
                <a:gd name="connsiteX2" fmla="*/ 0 w 927830"/>
                <a:gd name="connsiteY2" fmla="*/ 463915 h 927425"/>
                <a:gd name="connsiteX3" fmla="*/ 463915 w 927830"/>
                <a:gd name="connsiteY3" fmla="*/ 0 h 927425"/>
                <a:gd name="connsiteX4" fmla="*/ 927830 w 927830"/>
                <a:gd name="connsiteY4" fmla="*/ 463915 h 927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27830" h="927425">
                  <a:moveTo>
                    <a:pt x="927830" y="463915"/>
                  </a:moveTo>
                  <a:cubicBezTo>
                    <a:pt x="927830" y="720161"/>
                    <a:pt x="720161" y="927425"/>
                    <a:pt x="463915" y="927425"/>
                  </a:cubicBezTo>
                  <a:cubicBezTo>
                    <a:pt x="207669" y="927425"/>
                    <a:pt x="0" y="719757"/>
                    <a:pt x="0" y="463915"/>
                  </a:cubicBezTo>
                  <a:cubicBezTo>
                    <a:pt x="0" y="207669"/>
                    <a:pt x="207669" y="0"/>
                    <a:pt x="463915" y="0"/>
                  </a:cubicBezTo>
                  <a:cubicBezTo>
                    <a:pt x="720161" y="405"/>
                    <a:pt x="927830" y="208074"/>
                    <a:pt x="927830" y="46391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27D5890E-8D42-9C44-08EC-CFA9F1FEA871}"/>
                </a:ext>
              </a:extLst>
            </p:cNvPr>
            <p:cNvSpPr/>
            <p:nvPr/>
          </p:nvSpPr>
          <p:spPr>
            <a:xfrm>
              <a:off x="18716835" y="7336727"/>
              <a:ext cx="2741432" cy="2741432"/>
            </a:xfrm>
            <a:custGeom>
              <a:avLst/>
              <a:gdLst>
                <a:gd name="connsiteX0" fmla="*/ 510064 w 1020127"/>
                <a:gd name="connsiteY0" fmla="*/ 1020128 h 1020127"/>
                <a:gd name="connsiteX1" fmla="*/ 0 w 1020127"/>
                <a:gd name="connsiteY1" fmla="*/ 510064 h 1020127"/>
                <a:gd name="connsiteX2" fmla="*/ 510064 w 1020127"/>
                <a:gd name="connsiteY2" fmla="*/ 0 h 1020127"/>
                <a:gd name="connsiteX3" fmla="*/ 1020128 w 1020127"/>
                <a:gd name="connsiteY3" fmla="*/ 510064 h 1020127"/>
                <a:gd name="connsiteX4" fmla="*/ 510064 w 1020127"/>
                <a:gd name="connsiteY4" fmla="*/ 1020128 h 1020127"/>
                <a:gd name="connsiteX5" fmla="*/ 510064 w 1020127"/>
                <a:gd name="connsiteY5" fmla="*/ 92702 h 1020127"/>
                <a:gd name="connsiteX6" fmla="*/ 92702 w 1020127"/>
                <a:gd name="connsiteY6" fmla="*/ 510064 h 1020127"/>
                <a:gd name="connsiteX7" fmla="*/ 510064 w 1020127"/>
                <a:gd name="connsiteY7" fmla="*/ 927425 h 1020127"/>
                <a:gd name="connsiteX8" fmla="*/ 927425 w 1020127"/>
                <a:gd name="connsiteY8" fmla="*/ 510064 h 1020127"/>
                <a:gd name="connsiteX9" fmla="*/ 510064 w 1020127"/>
                <a:gd name="connsiteY9" fmla="*/ 92702 h 1020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0127" h="1020127">
                  <a:moveTo>
                    <a:pt x="510064" y="1020128"/>
                  </a:moveTo>
                  <a:cubicBezTo>
                    <a:pt x="228719" y="1020128"/>
                    <a:pt x="0" y="791408"/>
                    <a:pt x="0" y="510064"/>
                  </a:cubicBezTo>
                  <a:cubicBezTo>
                    <a:pt x="0" y="228719"/>
                    <a:pt x="228719" y="0"/>
                    <a:pt x="510064" y="0"/>
                  </a:cubicBezTo>
                  <a:cubicBezTo>
                    <a:pt x="791408" y="0"/>
                    <a:pt x="1020128" y="228719"/>
                    <a:pt x="1020128" y="510064"/>
                  </a:cubicBezTo>
                  <a:cubicBezTo>
                    <a:pt x="1020128" y="791408"/>
                    <a:pt x="791408" y="1020128"/>
                    <a:pt x="510064" y="1020128"/>
                  </a:cubicBezTo>
                  <a:close/>
                  <a:moveTo>
                    <a:pt x="510064" y="92702"/>
                  </a:moveTo>
                  <a:cubicBezTo>
                    <a:pt x="279725" y="92702"/>
                    <a:pt x="92702" y="279725"/>
                    <a:pt x="92702" y="510064"/>
                  </a:cubicBezTo>
                  <a:cubicBezTo>
                    <a:pt x="92702" y="739997"/>
                    <a:pt x="280130" y="927425"/>
                    <a:pt x="510064" y="927425"/>
                  </a:cubicBezTo>
                  <a:cubicBezTo>
                    <a:pt x="740402" y="927425"/>
                    <a:pt x="927425" y="740402"/>
                    <a:pt x="927425" y="510064"/>
                  </a:cubicBezTo>
                  <a:cubicBezTo>
                    <a:pt x="927425" y="280130"/>
                    <a:pt x="740402" y="92702"/>
                    <a:pt x="510064" y="92702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5EA58368-8348-3E3B-1E69-358C165F57BE}"/>
                </a:ext>
              </a:extLst>
            </p:cNvPr>
            <p:cNvSpPr/>
            <p:nvPr/>
          </p:nvSpPr>
          <p:spPr>
            <a:xfrm>
              <a:off x="19058426" y="3683659"/>
              <a:ext cx="2038668" cy="2038667"/>
            </a:xfrm>
            <a:custGeom>
              <a:avLst/>
              <a:gdLst>
                <a:gd name="connsiteX0" fmla="*/ 758618 w 758618"/>
                <a:gd name="connsiteY0" fmla="*/ 379309 h 758618"/>
                <a:gd name="connsiteX1" fmla="*/ 379309 w 758618"/>
                <a:gd name="connsiteY1" fmla="*/ 758619 h 758618"/>
                <a:gd name="connsiteX2" fmla="*/ 0 w 758618"/>
                <a:gd name="connsiteY2" fmla="*/ 379309 h 758618"/>
                <a:gd name="connsiteX3" fmla="*/ 379309 w 758618"/>
                <a:gd name="connsiteY3" fmla="*/ 0 h 758618"/>
                <a:gd name="connsiteX4" fmla="*/ 758618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8" y="379309"/>
                  </a:moveTo>
                  <a:cubicBezTo>
                    <a:pt x="758618" y="589002"/>
                    <a:pt x="588597" y="758619"/>
                    <a:pt x="379309" y="758619"/>
                  </a:cubicBezTo>
                  <a:cubicBezTo>
                    <a:pt x="169616" y="758619"/>
                    <a:pt x="0" y="588597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8597" y="0"/>
                    <a:pt x="758618" y="169616"/>
                    <a:pt x="758618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6457369A-BC31-A6AF-861B-EE4AE0CA1640}"/>
                </a:ext>
              </a:extLst>
            </p:cNvPr>
            <p:cNvSpPr/>
            <p:nvPr/>
          </p:nvSpPr>
          <p:spPr>
            <a:xfrm>
              <a:off x="18955079" y="3581400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5700 h 834723"/>
                <a:gd name="connsiteX6" fmla="*/ 75700 w 834723"/>
                <a:gd name="connsiteY6" fmla="*/ 416957 h 834723"/>
                <a:gd name="connsiteX7" fmla="*/ 417362 w 834723"/>
                <a:gd name="connsiteY7" fmla="*/ 758619 h 834723"/>
                <a:gd name="connsiteX8" fmla="*/ 759023 w 834723"/>
                <a:gd name="connsiteY8" fmla="*/ 416957 h 834723"/>
                <a:gd name="connsiteX9" fmla="*/ 417362 w 834723"/>
                <a:gd name="connsiteY9" fmla="*/ 75700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295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700"/>
                    <a:pt x="647700" y="834723"/>
                    <a:pt x="417362" y="834723"/>
                  </a:cubicBezTo>
                  <a:close/>
                  <a:moveTo>
                    <a:pt x="417362" y="75700"/>
                  </a:moveTo>
                  <a:cubicBezTo>
                    <a:pt x="229124" y="75700"/>
                    <a:pt x="75700" y="228719"/>
                    <a:pt x="75700" y="416957"/>
                  </a:cubicBezTo>
                  <a:cubicBezTo>
                    <a:pt x="75700" y="605195"/>
                    <a:pt x="228719" y="758619"/>
                    <a:pt x="417362" y="758619"/>
                  </a:cubicBezTo>
                  <a:cubicBezTo>
                    <a:pt x="605599" y="758619"/>
                    <a:pt x="759023" y="605195"/>
                    <a:pt x="759023" y="416957"/>
                  </a:cubicBezTo>
                  <a:cubicBezTo>
                    <a:pt x="759023" y="229124"/>
                    <a:pt x="606004" y="75700"/>
                    <a:pt x="417362" y="75700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36E5E458-2564-A971-A842-3443166A3915}"/>
                </a:ext>
              </a:extLst>
            </p:cNvPr>
            <p:cNvSpPr/>
            <p:nvPr/>
          </p:nvSpPr>
          <p:spPr>
            <a:xfrm>
              <a:off x="15319414" y="3686921"/>
              <a:ext cx="2038668" cy="2038667"/>
            </a:xfrm>
            <a:custGeom>
              <a:avLst/>
              <a:gdLst>
                <a:gd name="connsiteX0" fmla="*/ 758619 w 758618"/>
                <a:gd name="connsiteY0" fmla="*/ 379309 h 758618"/>
                <a:gd name="connsiteX1" fmla="*/ 379309 w 758618"/>
                <a:gd name="connsiteY1" fmla="*/ 758619 h 758618"/>
                <a:gd name="connsiteX2" fmla="*/ 0 w 758618"/>
                <a:gd name="connsiteY2" fmla="*/ 379309 h 758618"/>
                <a:gd name="connsiteX3" fmla="*/ 379309 w 758618"/>
                <a:gd name="connsiteY3" fmla="*/ 0 h 758618"/>
                <a:gd name="connsiteX4" fmla="*/ 758619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9" y="379309"/>
                  </a:moveTo>
                  <a:cubicBezTo>
                    <a:pt x="758619" y="589002"/>
                    <a:pt x="588598" y="758619"/>
                    <a:pt x="379309" y="758619"/>
                  </a:cubicBezTo>
                  <a:cubicBezTo>
                    <a:pt x="169617" y="758619"/>
                    <a:pt x="0" y="589002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9002" y="0"/>
                    <a:pt x="758619" y="169616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3D91690A-980F-9E2D-C7D5-0377CB352D85}"/>
                </a:ext>
              </a:extLst>
            </p:cNvPr>
            <p:cNvSpPr/>
            <p:nvPr/>
          </p:nvSpPr>
          <p:spPr>
            <a:xfrm>
              <a:off x="15217155" y="3584662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5700 h 834723"/>
                <a:gd name="connsiteX6" fmla="*/ 75700 w 834723"/>
                <a:gd name="connsiteY6" fmla="*/ 416957 h 834723"/>
                <a:gd name="connsiteX7" fmla="*/ 417362 w 834723"/>
                <a:gd name="connsiteY7" fmla="*/ 758214 h 834723"/>
                <a:gd name="connsiteX8" fmla="*/ 759023 w 834723"/>
                <a:gd name="connsiteY8" fmla="*/ 416957 h 834723"/>
                <a:gd name="connsiteX9" fmla="*/ 417362 w 834723"/>
                <a:gd name="connsiteY9" fmla="*/ 75700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700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295"/>
                    <a:pt x="647295" y="834723"/>
                    <a:pt x="417362" y="834723"/>
                  </a:cubicBezTo>
                  <a:close/>
                  <a:moveTo>
                    <a:pt x="417362" y="75700"/>
                  </a:moveTo>
                  <a:cubicBezTo>
                    <a:pt x="229124" y="75700"/>
                    <a:pt x="75700" y="228719"/>
                    <a:pt x="75700" y="416957"/>
                  </a:cubicBezTo>
                  <a:cubicBezTo>
                    <a:pt x="75700" y="605195"/>
                    <a:pt x="228719" y="758214"/>
                    <a:pt x="417362" y="758214"/>
                  </a:cubicBezTo>
                  <a:cubicBezTo>
                    <a:pt x="605599" y="758214"/>
                    <a:pt x="759023" y="605195"/>
                    <a:pt x="759023" y="416957"/>
                  </a:cubicBezTo>
                  <a:cubicBezTo>
                    <a:pt x="759023" y="228719"/>
                    <a:pt x="605599" y="75700"/>
                    <a:pt x="417362" y="75700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B2AC540B-9D2B-F0B0-85A5-29382AA494D1}"/>
                </a:ext>
              </a:extLst>
            </p:cNvPr>
            <p:cNvSpPr/>
            <p:nvPr/>
          </p:nvSpPr>
          <p:spPr>
            <a:xfrm>
              <a:off x="13164344" y="5578728"/>
              <a:ext cx="2038668" cy="2039756"/>
            </a:xfrm>
            <a:custGeom>
              <a:avLst/>
              <a:gdLst>
                <a:gd name="connsiteX0" fmla="*/ 758619 w 758618"/>
                <a:gd name="connsiteY0" fmla="*/ 379309 h 759023"/>
                <a:gd name="connsiteX1" fmla="*/ 379309 w 758618"/>
                <a:gd name="connsiteY1" fmla="*/ 759023 h 759023"/>
                <a:gd name="connsiteX2" fmla="*/ 0 w 758618"/>
                <a:gd name="connsiteY2" fmla="*/ 379309 h 759023"/>
                <a:gd name="connsiteX3" fmla="*/ 379309 w 758618"/>
                <a:gd name="connsiteY3" fmla="*/ 0 h 759023"/>
                <a:gd name="connsiteX4" fmla="*/ 758619 w 758618"/>
                <a:gd name="connsiteY4" fmla="*/ 379309 h 7590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9023">
                  <a:moveTo>
                    <a:pt x="758619" y="379309"/>
                  </a:moveTo>
                  <a:cubicBezTo>
                    <a:pt x="758619" y="589002"/>
                    <a:pt x="588598" y="759023"/>
                    <a:pt x="379309" y="759023"/>
                  </a:cubicBezTo>
                  <a:cubicBezTo>
                    <a:pt x="169617" y="759023"/>
                    <a:pt x="0" y="589002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8598" y="0"/>
                    <a:pt x="758619" y="169616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3" name="Freeform 22">
              <a:extLst>
                <a:ext uri="{FF2B5EF4-FFF2-40B4-BE49-F238E27FC236}">
                  <a16:creationId xmlns:a16="http://schemas.microsoft.com/office/drawing/2014/main" id="{B3BEF580-DFD1-13BA-DA0C-3F72ED27BFE9}"/>
                </a:ext>
              </a:extLst>
            </p:cNvPr>
            <p:cNvSpPr/>
            <p:nvPr/>
          </p:nvSpPr>
          <p:spPr>
            <a:xfrm>
              <a:off x="13060997" y="5476469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5700 h 834723"/>
                <a:gd name="connsiteX6" fmla="*/ 75700 w 834723"/>
                <a:gd name="connsiteY6" fmla="*/ 416957 h 834723"/>
                <a:gd name="connsiteX7" fmla="*/ 417362 w 834723"/>
                <a:gd name="connsiteY7" fmla="*/ 758619 h 834723"/>
                <a:gd name="connsiteX8" fmla="*/ 759023 w 834723"/>
                <a:gd name="connsiteY8" fmla="*/ 416957 h 834723"/>
                <a:gd name="connsiteX9" fmla="*/ 417362 w 834723"/>
                <a:gd name="connsiteY9" fmla="*/ 75700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295"/>
                    <a:pt x="0" y="417362"/>
                  </a:cubicBezTo>
                  <a:cubicBezTo>
                    <a:pt x="0" y="187023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700"/>
                    <a:pt x="647700" y="834723"/>
                    <a:pt x="417362" y="834723"/>
                  </a:cubicBezTo>
                  <a:close/>
                  <a:moveTo>
                    <a:pt x="417362" y="75700"/>
                  </a:moveTo>
                  <a:cubicBezTo>
                    <a:pt x="229124" y="75700"/>
                    <a:pt x="75700" y="228719"/>
                    <a:pt x="75700" y="416957"/>
                  </a:cubicBezTo>
                  <a:cubicBezTo>
                    <a:pt x="75700" y="605195"/>
                    <a:pt x="228719" y="758619"/>
                    <a:pt x="417362" y="758619"/>
                  </a:cubicBezTo>
                  <a:cubicBezTo>
                    <a:pt x="605599" y="758619"/>
                    <a:pt x="759023" y="605195"/>
                    <a:pt x="759023" y="416957"/>
                  </a:cubicBezTo>
                  <a:cubicBezTo>
                    <a:pt x="759023" y="229124"/>
                    <a:pt x="605599" y="75700"/>
                    <a:pt x="417362" y="75700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4" name="Freeform 23">
              <a:extLst>
                <a:ext uri="{FF2B5EF4-FFF2-40B4-BE49-F238E27FC236}">
                  <a16:creationId xmlns:a16="http://schemas.microsoft.com/office/drawing/2014/main" id="{25D6976F-D55D-5030-0790-6C32EC1511E7}"/>
                </a:ext>
              </a:extLst>
            </p:cNvPr>
            <p:cNvSpPr/>
            <p:nvPr/>
          </p:nvSpPr>
          <p:spPr>
            <a:xfrm>
              <a:off x="21221112" y="5581993"/>
              <a:ext cx="2038668" cy="2038667"/>
            </a:xfrm>
            <a:custGeom>
              <a:avLst/>
              <a:gdLst>
                <a:gd name="connsiteX0" fmla="*/ 758619 w 758618"/>
                <a:gd name="connsiteY0" fmla="*/ 379309 h 758618"/>
                <a:gd name="connsiteX1" fmla="*/ 379310 w 758618"/>
                <a:gd name="connsiteY1" fmla="*/ 758619 h 758618"/>
                <a:gd name="connsiteX2" fmla="*/ 0 w 758618"/>
                <a:gd name="connsiteY2" fmla="*/ 379309 h 758618"/>
                <a:gd name="connsiteX3" fmla="*/ 379310 w 758618"/>
                <a:gd name="connsiteY3" fmla="*/ 0 h 758618"/>
                <a:gd name="connsiteX4" fmla="*/ 758619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9" y="379309"/>
                  </a:moveTo>
                  <a:cubicBezTo>
                    <a:pt x="758619" y="589002"/>
                    <a:pt x="589002" y="758619"/>
                    <a:pt x="379310" y="758619"/>
                  </a:cubicBezTo>
                  <a:cubicBezTo>
                    <a:pt x="169617" y="758619"/>
                    <a:pt x="0" y="589002"/>
                    <a:pt x="0" y="379309"/>
                  </a:cubicBezTo>
                  <a:cubicBezTo>
                    <a:pt x="0" y="169616"/>
                    <a:pt x="170021" y="0"/>
                    <a:pt x="379310" y="0"/>
                  </a:cubicBezTo>
                  <a:cubicBezTo>
                    <a:pt x="589002" y="0"/>
                    <a:pt x="758619" y="169616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5" name="Freeform 24">
              <a:extLst>
                <a:ext uri="{FF2B5EF4-FFF2-40B4-BE49-F238E27FC236}">
                  <a16:creationId xmlns:a16="http://schemas.microsoft.com/office/drawing/2014/main" id="{E903BC36-00C2-EF39-80D1-5F6ED7C77694}"/>
                </a:ext>
              </a:extLst>
            </p:cNvPr>
            <p:cNvSpPr/>
            <p:nvPr/>
          </p:nvSpPr>
          <p:spPr>
            <a:xfrm>
              <a:off x="21118850" y="5479732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4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6105 h 834723"/>
                <a:gd name="connsiteX6" fmla="*/ 76105 w 834723"/>
                <a:gd name="connsiteY6" fmla="*/ 417362 h 834723"/>
                <a:gd name="connsiteX7" fmla="*/ 417362 w 834723"/>
                <a:gd name="connsiteY7" fmla="*/ 758619 h 834723"/>
                <a:gd name="connsiteX8" fmla="*/ 759023 w 834723"/>
                <a:gd name="connsiteY8" fmla="*/ 417362 h 834723"/>
                <a:gd name="connsiteX9" fmla="*/ 417362 w 834723"/>
                <a:gd name="connsiteY9" fmla="*/ 76105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428" y="834723"/>
                    <a:pt x="0" y="647700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4" y="187023"/>
                    <a:pt x="834724" y="417362"/>
                  </a:cubicBezTo>
                  <a:cubicBezTo>
                    <a:pt x="834724" y="647295"/>
                    <a:pt x="647295" y="834723"/>
                    <a:pt x="417362" y="834723"/>
                  </a:cubicBezTo>
                  <a:close/>
                  <a:moveTo>
                    <a:pt x="417362" y="76105"/>
                  </a:moveTo>
                  <a:cubicBezTo>
                    <a:pt x="229124" y="76105"/>
                    <a:pt x="76105" y="229124"/>
                    <a:pt x="76105" y="417362"/>
                  </a:cubicBezTo>
                  <a:cubicBezTo>
                    <a:pt x="76105" y="605600"/>
                    <a:pt x="229124" y="758619"/>
                    <a:pt x="417362" y="758619"/>
                  </a:cubicBezTo>
                  <a:cubicBezTo>
                    <a:pt x="605600" y="758619"/>
                    <a:pt x="759023" y="605600"/>
                    <a:pt x="759023" y="417362"/>
                  </a:cubicBezTo>
                  <a:cubicBezTo>
                    <a:pt x="758619" y="229124"/>
                    <a:pt x="605600" y="76105"/>
                    <a:pt x="417362" y="76105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E7EC2DE2-0F9B-28F6-775F-400C50E9A371}"/>
                </a:ext>
              </a:extLst>
            </p:cNvPr>
            <p:cNvSpPr/>
            <p:nvPr/>
          </p:nvSpPr>
          <p:spPr>
            <a:xfrm>
              <a:off x="17241682" y="5527599"/>
              <a:ext cx="2038668" cy="2038667"/>
            </a:xfrm>
            <a:custGeom>
              <a:avLst/>
              <a:gdLst>
                <a:gd name="connsiteX0" fmla="*/ 758619 w 758618"/>
                <a:gd name="connsiteY0" fmla="*/ 379309 h 758618"/>
                <a:gd name="connsiteX1" fmla="*/ 379309 w 758618"/>
                <a:gd name="connsiteY1" fmla="*/ 758619 h 758618"/>
                <a:gd name="connsiteX2" fmla="*/ 0 w 758618"/>
                <a:gd name="connsiteY2" fmla="*/ 379309 h 758618"/>
                <a:gd name="connsiteX3" fmla="*/ 379309 w 758618"/>
                <a:gd name="connsiteY3" fmla="*/ 0 h 758618"/>
                <a:gd name="connsiteX4" fmla="*/ 758619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9" y="379309"/>
                  </a:moveTo>
                  <a:cubicBezTo>
                    <a:pt x="758619" y="589002"/>
                    <a:pt x="588597" y="758619"/>
                    <a:pt x="379309" y="758619"/>
                  </a:cubicBezTo>
                  <a:cubicBezTo>
                    <a:pt x="169617" y="758619"/>
                    <a:pt x="0" y="588597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8597" y="0"/>
                    <a:pt x="758619" y="170021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ED545A25-3834-07BD-CA54-3D3DF4C6C5C2}"/>
                </a:ext>
              </a:extLst>
            </p:cNvPr>
            <p:cNvSpPr/>
            <p:nvPr/>
          </p:nvSpPr>
          <p:spPr>
            <a:xfrm>
              <a:off x="17139423" y="5425340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6105 h 834723"/>
                <a:gd name="connsiteX6" fmla="*/ 75700 w 834723"/>
                <a:gd name="connsiteY6" fmla="*/ 417362 h 834723"/>
                <a:gd name="connsiteX7" fmla="*/ 417362 w 834723"/>
                <a:gd name="connsiteY7" fmla="*/ 759023 h 834723"/>
                <a:gd name="connsiteX8" fmla="*/ 759023 w 834723"/>
                <a:gd name="connsiteY8" fmla="*/ 417362 h 834723"/>
                <a:gd name="connsiteX9" fmla="*/ 417362 w 834723"/>
                <a:gd name="connsiteY9" fmla="*/ 76105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295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700"/>
                    <a:pt x="647295" y="834723"/>
                    <a:pt x="417362" y="834723"/>
                  </a:cubicBezTo>
                  <a:close/>
                  <a:moveTo>
                    <a:pt x="417362" y="76105"/>
                  </a:moveTo>
                  <a:cubicBezTo>
                    <a:pt x="229124" y="76105"/>
                    <a:pt x="75700" y="229124"/>
                    <a:pt x="75700" y="417362"/>
                  </a:cubicBezTo>
                  <a:cubicBezTo>
                    <a:pt x="75700" y="605600"/>
                    <a:pt x="228719" y="759023"/>
                    <a:pt x="417362" y="759023"/>
                  </a:cubicBezTo>
                  <a:cubicBezTo>
                    <a:pt x="605599" y="759023"/>
                    <a:pt x="759023" y="605600"/>
                    <a:pt x="759023" y="417362"/>
                  </a:cubicBezTo>
                  <a:cubicBezTo>
                    <a:pt x="758619" y="229124"/>
                    <a:pt x="605599" y="76105"/>
                    <a:pt x="417362" y="76105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B6D07A1B-72BA-2885-1154-C461A8987723}"/>
                </a:ext>
              </a:extLst>
            </p:cNvPr>
            <p:cNvSpPr/>
            <p:nvPr/>
          </p:nvSpPr>
          <p:spPr>
            <a:xfrm rot="16206281">
              <a:off x="15472176" y="6478134"/>
              <a:ext cx="1730803" cy="226277"/>
            </a:xfrm>
            <a:custGeom>
              <a:avLst/>
              <a:gdLst>
                <a:gd name="connsiteX0" fmla="*/ 0 w 644057"/>
                <a:gd name="connsiteY0" fmla="*/ 0 h 84201"/>
                <a:gd name="connsiteX1" fmla="*/ 644058 w 644057"/>
                <a:gd name="connsiteY1" fmla="*/ 0 h 84201"/>
                <a:gd name="connsiteX2" fmla="*/ 644058 w 644057"/>
                <a:gd name="connsiteY2" fmla="*/ 84201 h 84201"/>
                <a:gd name="connsiteX3" fmla="*/ 0 w 644057"/>
                <a:gd name="connsiteY3" fmla="*/ 84201 h 84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44057" h="84201">
                  <a:moveTo>
                    <a:pt x="0" y="0"/>
                  </a:moveTo>
                  <a:lnTo>
                    <a:pt x="644058" y="0"/>
                  </a:lnTo>
                  <a:lnTo>
                    <a:pt x="644058" y="84201"/>
                  </a:lnTo>
                  <a:lnTo>
                    <a:pt x="0" y="8420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4B9B1405-4274-EDC5-C760-F27D064EC170}"/>
                </a:ext>
              </a:extLst>
            </p:cNvPr>
            <p:cNvSpPr/>
            <p:nvPr/>
          </p:nvSpPr>
          <p:spPr>
            <a:xfrm rot="16206282">
              <a:off x="19222687" y="6477663"/>
              <a:ext cx="1730803" cy="226277"/>
            </a:xfrm>
            <a:custGeom>
              <a:avLst/>
              <a:gdLst>
                <a:gd name="connsiteX0" fmla="*/ 0 w 644057"/>
                <a:gd name="connsiteY0" fmla="*/ 0 h 84201"/>
                <a:gd name="connsiteX1" fmla="*/ 644058 w 644057"/>
                <a:gd name="connsiteY1" fmla="*/ 0 h 84201"/>
                <a:gd name="connsiteX2" fmla="*/ 644058 w 644057"/>
                <a:gd name="connsiteY2" fmla="*/ 84201 h 84201"/>
                <a:gd name="connsiteX3" fmla="*/ 0 w 644057"/>
                <a:gd name="connsiteY3" fmla="*/ 84201 h 84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44057" h="84201">
                  <a:moveTo>
                    <a:pt x="0" y="0"/>
                  </a:moveTo>
                  <a:lnTo>
                    <a:pt x="644058" y="0"/>
                  </a:lnTo>
                  <a:lnTo>
                    <a:pt x="644058" y="84201"/>
                  </a:lnTo>
                  <a:lnTo>
                    <a:pt x="0" y="8420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229E0862-B600-07C0-9917-70223960BF12}"/>
                </a:ext>
              </a:extLst>
            </p:cNvPr>
            <p:cNvSpPr/>
            <p:nvPr/>
          </p:nvSpPr>
          <p:spPr>
            <a:xfrm>
              <a:off x="17838171" y="5951393"/>
              <a:ext cx="850428" cy="1028957"/>
            </a:xfrm>
            <a:custGeom>
              <a:avLst/>
              <a:gdLst>
                <a:gd name="connsiteX0" fmla="*/ 0 w 323659"/>
                <a:gd name="connsiteY0" fmla="*/ 314497 h 391604"/>
                <a:gd name="connsiteX1" fmla="*/ 99002 w 323659"/>
                <a:gd name="connsiteY1" fmla="*/ 269756 h 391604"/>
                <a:gd name="connsiteX2" fmla="*/ 104713 w 323659"/>
                <a:gd name="connsiteY2" fmla="*/ 261188 h 391604"/>
                <a:gd name="connsiteX3" fmla="*/ 104713 w 323659"/>
                <a:gd name="connsiteY3" fmla="*/ 232630 h 391604"/>
                <a:gd name="connsiteX4" fmla="*/ 91386 w 323659"/>
                <a:gd name="connsiteY4" fmla="*/ 188841 h 391604"/>
                <a:gd name="connsiteX5" fmla="*/ 90434 w 323659"/>
                <a:gd name="connsiteY5" fmla="*/ 187889 h 391604"/>
                <a:gd name="connsiteX6" fmla="*/ 70444 w 323659"/>
                <a:gd name="connsiteY6" fmla="*/ 159331 h 391604"/>
                <a:gd name="connsiteX7" fmla="*/ 73299 w 323659"/>
                <a:gd name="connsiteY7" fmla="*/ 127917 h 391604"/>
                <a:gd name="connsiteX8" fmla="*/ 73299 w 323659"/>
                <a:gd name="connsiteY8" fmla="*/ 76512 h 391604"/>
                <a:gd name="connsiteX9" fmla="*/ 67588 w 323659"/>
                <a:gd name="connsiteY9" fmla="*/ 82224 h 391604"/>
                <a:gd name="connsiteX10" fmla="*/ 81867 w 323659"/>
                <a:gd name="connsiteY10" fmla="*/ 50809 h 391604"/>
                <a:gd name="connsiteX11" fmla="*/ 73299 w 323659"/>
                <a:gd name="connsiteY11" fmla="*/ 52713 h 391604"/>
                <a:gd name="connsiteX12" fmla="*/ 99002 w 323659"/>
                <a:gd name="connsiteY12" fmla="*/ 33675 h 391604"/>
                <a:gd name="connsiteX13" fmla="*/ 86627 w 323659"/>
                <a:gd name="connsiteY13" fmla="*/ 33675 h 391604"/>
                <a:gd name="connsiteX14" fmla="*/ 116137 w 323659"/>
                <a:gd name="connsiteY14" fmla="*/ 21299 h 391604"/>
                <a:gd name="connsiteX15" fmla="*/ 144695 w 323659"/>
                <a:gd name="connsiteY15" fmla="*/ 5116 h 391604"/>
                <a:gd name="connsiteX16" fmla="*/ 139935 w 323659"/>
                <a:gd name="connsiteY16" fmla="*/ 12732 h 391604"/>
                <a:gd name="connsiteX17" fmla="*/ 178013 w 323659"/>
                <a:gd name="connsiteY17" fmla="*/ 357 h 391604"/>
                <a:gd name="connsiteX18" fmla="*/ 169445 w 323659"/>
                <a:gd name="connsiteY18" fmla="*/ 7972 h 391604"/>
                <a:gd name="connsiteX19" fmla="*/ 195148 w 323659"/>
                <a:gd name="connsiteY19" fmla="*/ 6068 h 391604"/>
                <a:gd name="connsiteX20" fmla="*/ 186580 w 323659"/>
                <a:gd name="connsiteY20" fmla="*/ 11780 h 391604"/>
                <a:gd name="connsiteX21" fmla="*/ 213235 w 323659"/>
                <a:gd name="connsiteY21" fmla="*/ 11780 h 391604"/>
                <a:gd name="connsiteX22" fmla="*/ 200859 w 323659"/>
                <a:gd name="connsiteY22" fmla="*/ 17491 h 391604"/>
                <a:gd name="connsiteX23" fmla="*/ 220850 w 323659"/>
                <a:gd name="connsiteY23" fmla="*/ 21299 h 391604"/>
                <a:gd name="connsiteX24" fmla="*/ 211331 w 323659"/>
                <a:gd name="connsiteY24" fmla="*/ 25107 h 391604"/>
                <a:gd name="connsiteX25" fmla="*/ 246552 w 323659"/>
                <a:gd name="connsiteY25" fmla="*/ 47954 h 391604"/>
                <a:gd name="connsiteX26" fmla="*/ 237985 w 323659"/>
                <a:gd name="connsiteY26" fmla="*/ 47954 h 391604"/>
                <a:gd name="connsiteX27" fmla="*/ 248456 w 323659"/>
                <a:gd name="connsiteY27" fmla="*/ 127917 h 391604"/>
                <a:gd name="connsiteX28" fmla="*/ 251312 w 323659"/>
                <a:gd name="connsiteY28" fmla="*/ 159331 h 391604"/>
                <a:gd name="connsiteX29" fmla="*/ 231321 w 323659"/>
                <a:gd name="connsiteY29" fmla="*/ 187889 h 391604"/>
                <a:gd name="connsiteX30" fmla="*/ 230369 w 323659"/>
                <a:gd name="connsiteY30" fmla="*/ 188841 h 391604"/>
                <a:gd name="connsiteX31" fmla="*/ 217042 w 323659"/>
                <a:gd name="connsiteY31" fmla="*/ 232630 h 391604"/>
                <a:gd name="connsiteX32" fmla="*/ 217042 w 323659"/>
                <a:gd name="connsiteY32" fmla="*/ 261188 h 391604"/>
                <a:gd name="connsiteX33" fmla="*/ 222754 w 323659"/>
                <a:gd name="connsiteY33" fmla="*/ 269756 h 391604"/>
                <a:gd name="connsiteX34" fmla="*/ 323660 w 323659"/>
                <a:gd name="connsiteY34" fmla="*/ 314497 h 391604"/>
                <a:gd name="connsiteX35" fmla="*/ 323660 w 323659"/>
                <a:gd name="connsiteY35" fmla="*/ 315449 h 391604"/>
                <a:gd name="connsiteX36" fmla="*/ 161830 w 323659"/>
                <a:gd name="connsiteY36" fmla="*/ 391604 h 391604"/>
                <a:gd name="connsiteX37" fmla="*/ 0 w 323659"/>
                <a:gd name="connsiteY37" fmla="*/ 314497 h 391604"/>
                <a:gd name="connsiteX38" fmla="*/ 0 w 323659"/>
                <a:gd name="connsiteY38" fmla="*/ 314497 h 3916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4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299" y="127917"/>
                    <a:pt x="73299" y="127917"/>
                  </a:cubicBezTo>
                  <a:cubicBezTo>
                    <a:pt x="64732" y="95551"/>
                    <a:pt x="73299" y="76512"/>
                    <a:pt x="73299" y="76512"/>
                  </a:cubicBezTo>
                  <a:cubicBezTo>
                    <a:pt x="71396" y="77464"/>
                    <a:pt x="67588" y="82224"/>
                    <a:pt x="67588" y="82224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299" y="52713"/>
                    <a:pt x="73299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1"/>
                  </a:cubicBezTo>
                  <a:cubicBezTo>
                    <a:pt x="200859" y="17491"/>
                    <a:pt x="212283" y="17491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69" y="187889"/>
                    <a:pt x="230369" y="187889"/>
                    <a:pt x="230369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0190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C675379D-B1C8-07FD-97C0-539BBF1DBF35}"/>
                </a:ext>
              </a:extLst>
            </p:cNvPr>
            <p:cNvSpPr/>
            <p:nvPr/>
          </p:nvSpPr>
          <p:spPr>
            <a:xfrm>
              <a:off x="15909727" y="8125681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991E8DC9-BA92-31F3-9BEA-1133128B023D}"/>
                </a:ext>
              </a:extLst>
            </p:cNvPr>
            <p:cNvSpPr/>
            <p:nvPr/>
          </p:nvSpPr>
          <p:spPr>
            <a:xfrm>
              <a:off x="15909727" y="4188515"/>
              <a:ext cx="850428" cy="1028954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10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3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10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10"/>
                    <a:pt x="81867" y="50810"/>
                  </a:cubicBezTo>
                  <a:cubicBezTo>
                    <a:pt x="78059" y="50810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3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3" y="47954"/>
                  </a:cubicBezTo>
                  <a:cubicBezTo>
                    <a:pt x="246553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D780A382-D717-5E5F-8555-91384C12CBFA}"/>
                </a:ext>
              </a:extLst>
            </p:cNvPr>
            <p:cNvSpPr/>
            <p:nvPr/>
          </p:nvSpPr>
          <p:spPr>
            <a:xfrm>
              <a:off x="19662337" y="4203027"/>
              <a:ext cx="850428" cy="1013333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5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5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20C49282-19AE-A734-2C70-03F50D4B9C95}"/>
                </a:ext>
              </a:extLst>
            </p:cNvPr>
            <p:cNvSpPr/>
            <p:nvPr/>
          </p:nvSpPr>
          <p:spPr>
            <a:xfrm>
              <a:off x="19649628" y="8196437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4DB2CC2E-03D5-6249-58CB-292FB9585ADC}"/>
                </a:ext>
              </a:extLst>
            </p:cNvPr>
            <p:cNvSpPr/>
            <p:nvPr/>
          </p:nvSpPr>
          <p:spPr>
            <a:xfrm>
              <a:off x="13757377" y="6091396"/>
              <a:ext cx="850428" cy="1013333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9F72D227-7DEB-2645-8D7B-38C446BAD371}"/>
                </a:ext>
              </a:extLst>
            </p:cNvPr>
            <p:cNvSpPr/>
            <p:nvPr/>
          </p:nvSpPr>
          <p:spPr>
            <a:xfrm>
              <a:off x="21823801" y="6080596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</p:spTree>
    <p:extLst>
      <p:ext uri="{BB962C8B-B14F-4D97-AF65-F5344CB8AC3E}">
        <p14:creationId xmlns:p14="http://schemas.microsoft.com/office/powerpoint/2010/main" val="9269550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4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000"/>
                            </p:stCondLst>
                            <p:childTnLst>
                              <p:par>
                                <p:cTn id="36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4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30" grpId="0"/>
      <p:bldP spid="3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EECF9E9B-2AD5-F5B8-1B74-D662DE198947}"/>
              </a:ext>
            </a:extLst>
          </p:cNvPr>
          <p:cNvGrpSpPr/>
          <p:nvPr/>
        </p:nvGrpSpPr>
        <p:grpSpPr>
          <a:xfrm>
            <a:off x="598974" y="3623364"/>
            <a:ext cx="10589301" cy="8719784"/>
            <a:chOff x="598974" y="3623364"/>
            <a:chExt cx="10589301" cy="8719784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CA2C8D97-8194-2A39-82A4-809073FC3D7A}"/>
                </a:ext>
              </a:extLst>
            </p:cNvPr>
            <p:cNvGrpSpPr/>
            <p:nvPr/>
          </p:nvGrpSpPr>
          <p:grpSpPr>
            <a:xfrm>
              <a:off x="598974" y="3623364"/>
              <a:ext cx="10589301" cy="8719651"/>
              <a:chOff x="4853836" y="1972365"/>
              <a:chExt cx="4943570" cy="4070732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EEA2CED4-649A-B3D7-766C-3DE74A305F2F}"/>
                  </a:ext>
                </a:extLst>
              </p:cNvPr>
              <p:cNvSpPr/>
              <p:nvPr/>
            </p:nvSpPr>
            <p:spPr>
              <a:xfrm>
                <a:off x="5567742" y="2937255"/>
                <a:ext cx="2557566" cy="1285867"/>
              </a:xfrm>
              <a:custGeom>
                <a:avLst/>
                <a:gdLst>
                  <a:gd name="connsiteX0" fmla="*/ 22448 w 2557566"/>
                  <a:gd name="connsiteY0" fmla="*/ 1285868 h 1285867"/>
                  <a:gd name="connsiteX1" fmla="*/ 2207 w 2557566"/>
                  <a:gd name="connsiteY1" fmla="*/ 1273318 h 1285867"/>
                  <a:gd name="connsiteX2" fmla="*/ 12327 w 2557566"/>
                  <a:gd name="connsiteY2" fmla="*/ 1243362 h 1285867"/>
                  <a:gd name="connsiteX3" fmla="*/ 112721 w 2557566"/>
                  <a:gd name="connsiteY3" fmla="*/ 1193570 h 1285867"/>
                  <a:gd name="connsiteX4" fmla="*/ 142677 w 2557566"/>
                  <a:gd name="connsiteY4" fmla="*/ 1203691 h 1285867"/>
                  <a:gd name="connsiteX5" fmla="*/ 132557 w 2557566"/>
                  <a:gd name="connsiteY5" fmla="*/ 1233647 h 1285867"/>
                  <a:gd name="connsiteX6" fmla="*/ 32163 w 2557566"/>
                  <a:gd name="connsiteY6" fmla="*/ 1283844 h 1285867"/>
                  <a:gd name="connsiteX7" fmla="*/ 22448 w 2557566"/>
                  <a:gd name="connsiteY7" fmla="*/ 1285868 h 1285867"/>
                  <a:gd name="connsiteX8" fmla="*/ 223235 w 2557566"/>
                  <a:gd name="connsiteY8" fmla="*/ 1186689 h 1285867"/>
                  <a:gd name="connsiteX9" fmla="*/ 202994 w 2557566"/>
                  <a:gd name="connsiteY9" fmla="*/ 1174139 h 1285867"/>
                  <a:gd name="connsiteX10" fmla="*/ 213114 w 2557566"/>
                  <a:gd name="connsiteY10" fmla="*/ 1144183 h 1285867"/>
                  <a:gd name="connsiteX11" fmla="*/ 313508 w 2557566"/>
                  <a:gd name="connsiteY11" fmla="*/ 1094391 h 1285867"/>
                  <a:gd name="connsiteX12" fmla="*/ 343464 w 2557566"/>
                  <a:gd name="connsiteY12" fmla="*/ 1104512 h 1285867"/>
                  <a:gd name="connsiteX13" fmla="*/ 333344 w 2557566"/>
                  <a:gd name="connsiteY13" fmla="*/ 1134468 h 1285867"/>
                  <a:gd name="connsiteX14" fmla="*/ 232950 w 2557566"/>
                  <a:gd name="connsiteY14" fmla="*/ 1184260 h 1285867"/>
                  <a:gd name="connsiteX15" fmla="*/ 223235 w 2557566"/>
                  <a:gd name="connsiteY15" fmla="*/ 1186689 h 1285867"/>
                  <a:gd name="connsiteX16" fmla="*/ 424427 w 2557566"/>
                  <a:gd name="connsiteY16" fmla="*/ 1087509 h 1285867"/>
                  <a:gd name="connsiteX17" fmla="*/ 404186 w 2557566"/>
                  <a:gd name="connsiteY17" fmla="*/ 1074960 h 1285867"/>
                  <a:gd name="connsiteX18" fmla="*/ 414306 w 2557566"/>
                  <a:gd name="connsiteY18" fmla="*/ 1045004 h 1285867"/>
                  <a:gd name="connsiteX19" fmla="*/ 514700 w 2557566"/>
                  <a:gd name="connsiteY19" fmla="*/ 995212 h 1285867"/>
                  <a:gd name="connsiteX20" fmla="*/ 544656 w 2557566"/>
                  <a:gd name="connsiteY20" fmla="*/ 1005333 h 1285867"/>
                  <a:gd name="connsiteX21" fmla="*/ 534535 w 2557566"/>
                  <a:gd name="connsiteY21" fmla="*/ 1035289 h 1285867"/>
                  <a:gd name="connsiteX22" fmla="*/ 434142 w 2557566"/>
                  <a:gd name="connsiteY22" fmla="*/ 1085080 h 1285867"/>
                  <a:gd name="connsiteX23" fmla="*/ 424427 w 2557566"/>
                  <a:gd name="connsiteY23" fmla="*/ 1087509 h 1285867"/>
                  <a:gd name="connsiteX24" fmla="*/ 625618 w 2557566"/>
                  <a:gd name="connsiteY24" fmla="*/ 987925 h 1285867"/>
                  <a:gd name="connsiteX25" fmla="*/ 605378 w 2557566"/>
                  <a:gd name="connsiteY25" fmla="*/ 975376 h 1285867"/>
                  <a:gd name="connsiteX26" fmla="*/ 615498 w 2557566"/>
                  <a:gd name="connsiteY26" fmla="*/ 945420 h 1285867"/>
                  <a:gd name="connsiteX27" fmla="*/ 715892 w 2557566"/>
                  <a:gd name="connsiteY27" fmla="*/ 895628 h 1285867"/>
                  <a:gd name="connsiteX28" fmla="*/ 745848 w 2557566"/>
                  <a:gd name="connsiteY28" fmla="*/ 905749 h 1285867"/>
                  <a:gd name="connsiteX29" fmla="*/ 735727 w 2557566"/>
                  <a:gd name="connsiteY29" fmla="*/ 935705 h 1285867"/>
                  <a:gd name="connsiteX30" fmla="*/ 635334 w 2557566"/>
                  <a:gd name="connsiteY30" fmla="*/ 985901 h 1285867"/>
                  <a:gd name="connsiteX31" fmla="*/ 625618 w 2557566"/>
                  <a:gd name="connsiteY31" fmla="*/ 987925 h 1285867"/>
                  <a:gd name="connsiteX32" fmla="*/ 826405 w 2557566"/>
                  <a:gd name="connsiteY32" fmla="*/ 888746 h 1285867"/>
                  <a:gd name="connsiteX33" fmla="*/ 806165 w 2557566"/>
                  <a:gd name="connsiteY33" fmla="*/ 876197 h 1285867"/>
                  <a:gd name="connsiteX34" fmla="*/ 816285 w 2557566"/>
                  <a:gd name="connsiteY34" fmla="*/ 846241 h 1285867"/>
                  <a:gd name="connsiteX35" fmla="*/ 916679 w 2557566"/>
                  <a:gd name="connsiteY35" fmla="*/ 796449 h 1285867"/>
                  <a:gd name="connsiteX36" fmla="*/ 946635 w 2557566"/>
                  <a:gd name="connsiteY36" fmla="*/ 806569 h 1285867"/>
                  <a:gd name="connsiteX37" fmla="*/ 936514 w 2557566"/>
                  <a:gd name="connsiteY37" fmla="*/ 836526 h 1285867"/>
                  <a:gd name="connsiteX38" fmla="*/ 836526 w 2557566"/>
                  <a:gd name="connsiteY38" fmla="*/ 886318 h 1285867"/>
                  <a:gd name="connsiteX39" fmla="*/ 826405 w 2557566"/>
                  <a:gd name="connsiteY39" fmla="*/ 888746 h 1285867"/>
                  <a:gd name="connsiteX40" fmla="*/ 1027597 w 2557566"/>
                  <a:gd name="connsiteY40" fmla="*/ 789567 h 1285867"/>
                  <a:gd name="connsiteX41" fmla="*/ 1007357 w 2557566"/>
                  <a:gd name="connsiteY41" fmla="*/ 777018 h 1285867"/>
                  <a:gd name="connsiteX42" fmla="*/ 1017477 w 2557566"/>
                  <a:gd name="connsiteY42" fmla="*/ 747062 h 1285867"/>
                  <a:gd name="connsiteX43" fmla="*/ 1117870 w 2557566"/>
                  <a:gd name="connsiteY43" fmla="*/ 697270 h 1285867"/>
                  <a:gd name="connsiteX44" fmla="*/ 1147826 w 2557566"/>
                  <a:gd name="connsiteY44" fmla="*/ 707390 h 1285867"/>
                  <a:gd name="connsiteX45" fmla="*/ 1137706 w 2557566"/>
                  <a:gd name="connsiteY45" fmla="*/ 737347 h 1285867"/>
                  <a:gd name="connsiteX46" fmla="*/ 1037313 w 2557566"/>
                  <a:gd name="connsiteY46" fmla="*/ 787139 h 1285867"/>
                  <a:gd name="connsiteX47" fmla="*/ 1027597 w 2557566"/>
                  <a:gd name="connsiteY47" fmla="*/ 789567 h 1285867"/>
                  <a:gd name="connsiteX48" fmla="*/ 1228789 w 2557566"/>
                  <a:gd name="connsiteY48" fmla="*/ 689984 h 1285867"/>
                  <a:gd name="connsiteX49" fmla="*/ 1208548 w 2557566"/>
                  <a:gd name="connsiteY49" fmla="*/ 677434 h 1285867"/>
                  <a:gd name="connsiteX50" fmla="*/ 1218669 w 2557566"/>
                  <a:gd name="connsiteY50" fmla="*/ 647478 h 1285867"/>
                  <a:gd name="connsiteX51" fmla="*/ 1319062 w 2557566"/>
                  <a:gd name="connsiteY51" fmla="*/ 597686 h 1285867"/>
                  <a:gd name="connsiteX52" fmla="*/ 1349018 w 2557566"/>
                  <a:gd name="connsiteY52" fmla="*/ 607807 h 1285867"/>
                  <a:gd name="connsiteX53" fmla="*/ 1338898 w 2557566"/>
                  <a:gd name="connsiteY53" fmla="*/ 637763 h 1285867"/>
                  <a:gd name="connsiteX54" fmla="*/ 1238505 w 2557566"/>
                  <a:gd name="connsiteY54" fmla="*/ 687959 h 1285867"/>
                  <a:gd name="connsiteX55" fmla="*/ 1228789 w 2557566"/>
                  <a:gd name="connsiteY55" fmla="*/ 689984 h 1285867"/>
                  <a:gd name="connsiteX56" fmla="*/ 1429576 w 2557566"/>
                  <a:gd name="connsiteY56" fmla="*/ 590804 h 1285867"/>
                  <a:gd name="connsiteX57" fmla="*/ 1409335 w 2557566"/>
                  <a:gd name="connsiteY57" fmla="*/ 578255 h 1285867"/>
                  <a:gd name="connsiteX58" fmla="*/ 1419456 w 2557566"/>
                  <a:gd name="connsiteY58" fmla="*/ 548299 h 1285867"/>
                  <a:gd name="connsiteX59" fmla="*/ 1519849 w 2557566"/>
                  <a:gd name="connsiteY59" fmla="*/ 498507 h 1285867"/>
                  <a:gd name="connsiteX60" fmla="*/ 1549805 w 2557566"/>
                  <a:gd name="connsiteY60" fmla="*/ 508628 h 1285867"/>
                  <a:gd name="connsiteX61" fmla="*/ 1539685 w 2557566"/>
                  <a:gd name="connsiteY61" fmla="*/ 538584 h 1285867"/>
                  <a:gd name="connsiteX62" fmla="*/ 1439291 w 2557566"/>
                  <a:gd name="connsiteY62" fmla="*/ 588376 h 1285867"/>
                  <a:gd name="connsiteX63" fmla="*/ 1429576 w 2557566"/>
                  <a:gd name="connsiteY63" fmla="*/ 590804 h 1285867"/>
                  <a:gd name="connsiteX64" fmla="*/ 1630768 w 2557566"/>
                  <a:gd name="connsiteY64" fmla="*/ 491625 h 1285867"/>
                  <a:gd name="connsiteX65" fmla="*/ 1610527 w 2557566"/>
                  <a:gd name="connsiteY65" fmla="*/ 479076 h 1285867"/>
                  <a:gd name="connsiteX66" fmla="*/ 1620648 w 2557566"/>
                  <a:gd name="connsiteY66" fmla="*/ 449120 h 1285867"/>
                  <a:gd name="connsiteX67" fmla="*/ 1721041 w 2557566"/>
                  <a:gd name="connsiteY67" fmla="*/ 399328 h 1285867"/>
                  <a:gd name="connsiteX68" fmla="*/ 1750997 w 2557566"/>
                  <a:gd name="connsiteY68" fmla="*/ 409449 h 1285867"/>
                  <a:gd name="connsiteX69" fmla="*/ 1740877 w 2557566"/>
                  <a:gd name="connsiteY69" fmla="*/ 439405 h 1285867"/>
                  <a:gd name="connsiteX70" fmla="*/ 1640484 w 2557566"/>
                  <a:gd name="connsiteY70" fmla="*/ 489196 h 1285867"/>
                  <a:gd name="connsiteX71" fmla="*/ 1630768 w 2557566"/>
                  <a:gd name="connsiteY71" fmla="*/ 491625 h 1285867"/>
                  <a:gd name="connsiteX72" fmla="*/ 1831960 w 2557566"/>
                  <a:gd name="connsiteY72" fmla="*/ 392446 h 1285867"/>
                  <a:gd name="connsiteX73" fmla="*/ 1811719 w 2557566"/>
                  <a:gd name="connsiteY73" fmla="*/ 379897 h 1285867"/>
                  <a:gd name="connsiteX74" fmla="*/ 1821839 w 2557566"/>
                  <a:gd name="connsiteY74" fmla="*/ 349941 h 1285867"/>
                  <a:gd name="connsiteX75" fmla="*/ 1922233 w 2557566"/>
                  <a:gd name="connsiteY75" fmla="*/ 300149 h 1285867"/>
                  <a:gd name="connsiteX76" fmla="*/ 1952189 w 2557566"/>
                  <a:gd name="connsiteY76" fmla="*/ 310269 h 1285867"/>
                  <a:gd name="connsiteX77" fmla="*/ 1942069 w 2557566"/>
                  <a:gd name="connsiteY77" fmla="*/ 340226 h 1285867"/>
                  <a:gd name="connsiteX78" fmla="*/ 1841675 w 2557566"/>
                  <a:gd name="connsiteY78" fmla="*/ 390017 h 1285867"/>
                  <a:gd name="connsiteX79" fmla="*/ 1831960 w 2557566"/>
                  <a:gd name="connsiteY79" fmla="*/ 392446 h 1285867"/>
                  <a:gd name="connsiteX80" fmla="*/ 2032746 w 2557566"/>
                  <a:gd name="connsiteY80" fmla="*/ 292862 h 1285867"/>
                  <a:gd name="connsiteX81" fmla="*/ 2012506 w 2557566"/>
                  <a:gd name="connsiteY81" fmla="*/ 280313 h 1285867"/>
                  <a:gd name="connsiteX82" fmla="*/ 2022626 w 2557566"/>
                  <a:gd name="connsiteY82" fmla="*/ 250357 h 1285867"/>
                  <a:gd name="connsiteX83" fmla="*/ 2123020 w 2557566"/>
                  <a:gd name="connsiteY83" fmla="*/ 200565 h 1285867"/>
                  <a:gd name="connsiteX84" fmla="*/ 2152976 w 2557566"/>
                  <a:gd name="connsiteY84" fmla="*/ 210686 h 1285867"/>
                  <a:gd name="connsiteX85" fmla="*/ 2142856 w 2557566"/>
                  <a:gd name="connsiteY85" fmla="*/ 240642 h 1285867"/>
                  <a:gd name="connsiteX86" fmla="*/ 2042462 w 2557566"/>
                  <a:gd name="connsiteY86" fmla="*/ 290434 h 1285867"/>
                  <a:gd name="connsiteX87" fmla="*/ 2032746 w 2557566"/>
                  <a:gd name="connsiteY87" fmla="*/ 292862 h 1285867"/>
                  <a:gd name="connsiteX88" fmla="*/ 2233939 w 2557566"/>
                  <a:gd name="connsiteY88" fmla="*/ 193683 h 1285867"/>
                  <a:gd name="connsiteX89" fmla="*/ 2213698 w 2557566"/>
                  <a:gd name="connsiteY89" fmla="*/ 181134 h 1285867"/>
                  <a:gd name="connsiteX90" fmla="*/ 2223818 w 2557566"/>
                  <a:gd name="connsiteY90" fmla="*/ 151178 h 1285867"/>
                  <a:gd name="connsiteX91" fmla="*/ 2324212 w 2557566"/>
                  <a:gd name="connsiteY91" fmla="*/ 101386 h 1285867"/>
                  <a:gd name="connsiteX92" fmla="*/ 2354168 w 2557566"/>
                  <a:gd name="connsiteY92" fmla="*/ 111506 h 1285867"/>
                  <a:gd name="connsiteX93" fmla="*/ 2344047 w 2557566"/>
                  <a:gd name="connsiteY93" fmla="*/ 141463 h 1285867"/>
                  <a:gd name="connsiteX94" fmla="*/ 2243654 w 2557566"/>
                  <a:gd name="connsiteY94" fmla="*/ 191254 h 1285867"/>
                  <a:gd name="connsiteX95" fmla="*/ 2233939 w 2557566"/>
                  <a:gd name="connsiteY95" fmla="*/ 193683 h 1285867"/>
                  <a:gd name="connsiteX96" fmla="*/ 2435130 w 2557566"/>
                  <a:gd name="connsiteY96" fmla="*/ 94504 h 1285867"/>
                  <a:gd name="connsiteX97" fmla="*/ 2414890 w 2557566"/>
                  <a:gd name="connsiteY97" fmla="*/ 81955 h 1285867"/>
                  <a:gd name="connsiteX98" fmla="*/ 2425010 w 2557566"/>
                  <a:gd name="connsiteY98" fmla="*/ 51999 h 1285867"/>
                  <a:gd name="connsiteX99" fmla="*/ 2525404 w 2557566"/>
                  <a:gd name="connsiteY99" fmla="*/ 2207 h 1285867"/>
                  <a:gd name="connsiteX100" fmla="*/ 2555360 w 2557566"/>
                  <a:gd name="connsiteY100" fmla="*/ 12327 h 1285867"/>
                  <a:gd name="connsiteX101" fmla="*/ 2545240 w 2557566"/>
                  <a:gd name="connsiteY101" fmla="*/ 42284 h 1285867"/>
                  <a:gd name="connsiteX102" fmla="*/ 2444846 w 2557566"/>
                  <a:gd name="connsiteY102" fmla="*/ 92075 h 1285867"/>
                  <a:gd name="connsiteX103" fmla="*/ 2435130 w 2557566"/>
                  <a:gd name="connsiteY103" fmla="*/ 94504 h 12858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2557566" h="1285867">
                    <a:moveTo>
                      <a:pt x="22448" y="1285868"/>
                    </a:moveTo>
                    <a:cubicBezTo>
                      <a:pt x="14351" y="1285868"/>
                      <a:pt x="6255" y="1281010"/>
                      <a:pt x="2207" y="1273318"/>
                    </a:cubicBezTo>
                    <a:cubicBezTo>
                      <a:pt x="-3056" y="1262389"/>
                      <a:pt x="1398" y="1248625"/>
                      <a:pt x="12327" y="1243362"/>
                    </a:cubicBezTo>
                    <a:lnTo>
                      <a:pt x="112721" y="1193570"/>
                    </a:lnTo>
                    <a:cubicBezTo>
                      <a:pt x="123651" y="1188308"/>
                      <a:pt x="137414" y="1192761"/>
                      <a:pt x="142677" y="1203691"/>
                    </a:cubicBezTo>
                    <a:cubicBezTo>
                      <a:pt x="147939" y="1214620"/>
                      <a:pt x="143487" y="1228384"/>
                      <a:pt x="132557" y="1233647"/>
                    </a:cubicBezTo>
                    <a:lnTo>
                      <a:pt x="32163" y="1283844"/>
                    </a:lnTo>
                    <a:cubicBezTo>
                      <a:pt x="28925" y="1285463"/>
                      <a:pt x="25686" y="1285868"/>
                      <a:pt x="22448" y="1285868"/>
                    </a:cubicBezTo>
                    <a:close/>
                    <a:moveTo>
                      <a:pt x="223235" y="1186689"/>
                    </a:moveTo>
                    <a:cubicBezTo>
                      <a:pt x="214734" y="1186689"/>
                      <a:pt x="207042" y="1182235"/>
                      <a:pt x="202994" y="1174139"/>
                    </a:cubicBezTo>
                    <a:cubicBezTo>
                      <a:pt x="197327" y="1162805"/>
                      <a:pt x="202184" y="1149446"/>
                      <a:pt x="213114" y="1144183"/>
                    </a:cubicBezTo>
                    <a:lnTo>
                      <a:pt x="313508" y="1094391"/>
                    </a:lnTo>
                    <a:cubicBezTo>
                      <a:pt x="324438" y="1089129"/>
                      <a:pt x="338201" y="1093582"/>
                      <a:pt x="343464" y="1104512"/>
                    </a:cubicBezTo>
                    <a:cubicBezTo>
                      <a:pt x="349131" y="1115846"/>
                      <a:pt x="344274" y="1129205"/>
                      <a:pt x="333344" y="1134468"/>
                    </a:cubicBezTo>
                    <a:lnTo>
                      <a:pt x="232950" y="1184260"/>
                    </a:lnTo>
                    <a:cubicBezTo>
                      <a:pt x="230117" y="1185879"/>
                      <a:pt x="226473" y="1186689"/>
                      <a:pt x="223235" y="1186689"/>
                    </a:cubicBezTo>
                    <a:close/>
                    <a:moveTo>
                      <a:pt x="424427" y="1087509"/>
                    </a:moveTo>
                    <a:cubicBezTo>
                      <a:pt x="416330" y="1087509"/>
                      <a:pt x="408234" y="1083056"/>
                      <a:pt x="404186" y="1074960"/>
                    </a:cubicBezTo>
                    <a:cubicBezTo>
                      <a:pt x="398519" y="1064030"/>
                      <a:pt x="403376" y="1050267"/>
                      <a:pt x="414306" y="1045004"/>
                    </a:cubicBezTo>
                    <a:lnTo>
                      <a:pt x="514700" y="995212"/>
                    </a:lnTo>
                    <a:cubicBezTo>
                      <a:pt x="526034" y="989949"/>
                      <a:pt x="539393" y="994403"/>
                      <a:pt x="544656" y="1005333"/>
                    </a:cubicBezTo>
                    <a:cubicBezTo>
                      <a:pt x="550323" y="1016262"/>
                      <a:pt x="545465" y="1030026"/>
                      <a:pt x="534535" y="1035289"/>
                    </a:cubicBezTo>
                    <a:lnTo>
                      <a:pt x="434142" y="1085080"/>
                    </a:lnTo>
                    <a:cubicBezTo>
                      <a:pt x="431308" y="1086700"/>
                      <a:pt x="427665" y="1087509"/>
                      <a:pt x="424427" y="1087509"/>
                    </a:cubicBezTo>
                    <a:close/>
                    <a:moveTo>
                      <a:pt x="625618" y="987925"/>
                    </a:moveTo>
                    <a:cubicBezTo>
                      <a:pt x="617522" y="987925"/>
                      <a:pt x="609426" y="983473"/>
                      <a:pt x="605378" y="975376"/>
                    </a:cubicBezTo>
                    <a:cubicBezTo>
                      <a:pt x="599710" y="964446"/>
                      <a:pt x="604568" y="950683"/>
                      <a:pt x="615498" y="945420"/>
                    </a:cubicBezTo>
                    <a:lnTo>
                      <a:pt x="715892" y="895628"/>
                    </a:lnTo>
                    <a:cubicBezTo>
                      <a:pt x="726821" y="890366"/>
                      <a:pt x="740585" y="894819"/>
                      <a:pt x="745848" y="905749"/>
                    </a:cubicBezTo>
                    <a:cubicBezTo>
                      <a:pt x="751110" y="916679"/>
                      <a:pt x="746657" y="930442"/>
                      <a:pt x="735727" y="935705"/>
                    </a:cubicBezTo>
                    <a:lnTo>
                      <a:pt x="635334" y="985901"/>
                    </a:lnTo>
                    <a:cubicBezTo>
                      <a:pt x="632095" y="987521"/>
                      <a:pt x="628857" y="987925"/>
                      <a:pt x="625618" y="987925"/>
                    </a:cubicBezTo>
                    <a:close/>
                    <a:moveTo>
                      <a:pt x="826405" y="888746"/>
                    </a:moveTo>
                    <a:cubicBezTo>
                      <a:pt x="818309" y="888746"/>
                      <a:pt x="810213" y="883889"/>
                      <a:pt x="806165" y="876197"/>
                    </a:cubicBezTo>
                    <a:cubicBezTo>
                      <a:pt x="800497" y="865267"/>
                      <a:pt x="805355" y="851504"/>
                      <a:pt x="816285" y="846241"/>
                    </a:cubicBezTo>
                    <a:lnTo>
                      <a:pt x="916679" y="796449"/>
                    </a:lnTo>
                    <a:cubicBezTo>
                      <a:pt x="927609" y="791187"/>
                      <a:pt x="941372" y="795640"/>
                      <a:pt x="946635" y="806569"/>
                    </a:cubicBezTo>
                    <a:cubicBezTo>
                      <a:pt x="951897" y="817499"/>
                      <a:pt x="947444" y="831263"/>
                      <a:pt x="936514" y="836526"/>
                    </a:cubicBezTo>
                    <a:lnTo>
                      <a:pt x="836526" y="886318"/>
                    </a:lnTo>
                    <a:cubicBezTo>
                      <a:pt x="833287" y="887937"/>
                      <a:pt x="829644" y="888746"/>
                      <a:pt x="826405" y="888746"/>
                    </a:cubicBezTo>
                    <a:close/>
                    <a:moveTo>
                      <a:pt x="1027597" y="789567"/>
                    </a:moveTo>
                    <a:cubicBezTo>
                      <a:pt x="1019501" y="789567"/>
                      <a:pt x="1011405" y="785114"/>
                      <a:pt x="1007357" y="777018"/>
                    </a:cubicBezTo>
                    <a:cubicBezTo>
                      <a:pt x="1001689" y="766088"/>
                      <a:pt x="1006547" y="752325"/>
                      <a:pt x="1017477" y="747062"/>
                    </a:cubicBezTo>
                    <a:lnTo>
                      <a:pt x="1117870" y="697270"/>
                    </a:lnTo>
                    <a:cubicBezTo>
                      <a:pt x="1129205" y="692008"/>
                      <a:pt x="1142564" y="696461"/>
                      <a:pt x="1147826" y="707390"/>
                    </a:cubicBezTo>
                    <a:cubicBezTo>
                      <a:pt x="1153494" y="718320"/>
                      <a:pt x="1148636" y="732084"/>
                      <a:pt x="1137706" y="737347"/>
                    </a:cubicBezTo>
                    <a:lnTo>
                      <a:pt x="1037313" y="787139"/>
                    </a:lnTo>
                    <a:cubicBezTo>
                      <a:pt x="1034479" y="788758"/>
                      <a:pt x="1030836" y="789567"/>
                      <a:pt x="1027597" y="789567"/>
                    </a:cubicBezTo>
                    <a:close/>
                    <a:moveTo>
                      <a:pt x="1228789" y="689984"/>
                    </a:moveTo>
                    <a:cubicBezTo>
                      <a:pt x="1220288" y="689984"/>
                      <a:pt x="1212596" y="685531"/>
                      <a:pt x="1208548" y="677434"/>
                    </a:cubicBezTo>
                    <a:cubicBezTo>
                      <a:pt x="1202881" y="666504"/>
                      <a:pt x="1207739" y="652741"/>
                      <a:pt x="1218669" y="647478"/>
                    </a:cubicBezTo>
                    <a:lnTo>
                      <a:pt x="1319062" y="597686"/>
                    </a:lnTo>
                    <a:cubicBezTo>
                      <a:pt x="1330397" y="592424"/>
                      <a:pt x="1343756" y="596877"/>
                      <a:pt x="1349018" y="607807"/>
                    </a:cubicBezTo>
                    <a:cubicBezTo>
                      <a:pt x="1354686" y="618737"/>
                      <a:pt x="1349828" y="632500"/>
                      <a:pt x="1338898" y="637763"/>
                    </a:cubicBezTo>
                    <a:lnTo>
                      <a:pt x="1238505" y="687959"/>
                    </a:lnTo>
                    <a:cubicBezTo>
                      <a:pt x="1235266" y="689174"/>
                      <a:pt x="1232028" y="689984"/>
                      <a:pt x="1228789" y="689984"/>
                    </a:cubicBezTo>
                    <a:close/>
                    <a:moveTo>
                      <a:pt x="1429576" y="590804"/>
                    </a:moveTo>
                    <a:cubicBezTo>
                      <a:pt x="1421480" y="590804"/>
                      <a:pt x="1413384" y="586352"/>
                      <a:pt x="1409335" y="578255"/>
                    </a:cubicBezTo>
                    <a:cubicBezTo>
                      <a:pt x="1403668" y="567325"/>
                      <a:pt x="1408526" y="553562"/>
                      <a:pt x="1419456" y="548299"/>
                    </a:cubicBezTo>
                    <a:lnTo>
                      <a:pt x="1519849" y="498507"/>
                    </a:lnTo>
                    <a:cubicBezTo>
                      <a:pt x="1531184" y="493245"/>
                      <a:pt x="1544543" y="497698"/>
                      <a:pt x="1549805" y="508628"/>
                    </a:cubicBezTo>
                    <a:cubicBezTo>
                      <a:pt x="1555473" y="519557"/>
                      <a:pt x="1550615" y="533321"/>
                      <a:pt x="1539685" y="538584"/>
                    </a:cubicBezTo>
                    <a:lnTo>
                      <a:pt x="1439291" y="588376"/>
                    </a:lnTo>
                    <a:cubicBezTo>
                      <a:pt x="1436458" y="589995"/>
                      <a:pt x="1433219" y="590804"/>
                      <a:pt x="1429576" y="590804"/>
                    </a:cubicBezTo>
                    <a:close/>
                    <a:moveTo>
                      <a:pt x="1630768" y="491625"/>
                    </a:moveTo>
                    <a:cubicBezTo>
                      <a:pt x="1622672" y="491625"/>
                      <a:pt x="1614575" y="487172"/>
                      <a:pt x="1610527" y="479076"/>
                    </a:cubicBezTo>
                    <a:cubicBezTo>
                      <a:pt x="1604860" y="468146"/>
                      <a:pt x="1609718" y="454383"/>
                      <a:pt x="1620648" y="449120"/>
                    </a:cubicBezTo>
                    <a:lnTo>
                      <a:pt x="1721041" y="399328"/>
                    </a:lnTo>
                    <a:cubicBezTo>
                      <a:pt x="1732376" y="394066"/>
                      <a:pt x="1745735" y="398519"/>
                      <a:pt x="1750997" y="409449"/>
                    </a:cubicBezTo>
                    <a:cubicBezTo>
                      <a:pt x="1756260" y="420378"/>
                      <a:pt x="1751807" y="434142"/>
                      <a:pt x="1740877" y="439405"/>
                    </a:cubicBezTo>
                    <a:lnTo>
                      <a:pt x="1640484" y="489196"/>
                    </a:lnTo>
                    <a:cubicBezTo>
                      <a:pt x="1637650" y="490816"/>
                      <a:pt x="1634006" y="491625"/>
                      <a:pt x="1630768" y="491625"/>
                    </a:cubicBezTo>
                    <a:close/>
                    <a:moveTo>
                      <a:pt x="1831960" y="392446"/>
                    </a:moveTo>
                    <a:cubicBezTo>
                      <a:pt x="1823863" y="392446"/>
                      <a:pt x="1815767" y="387589"/>
                      <a:pt x="1811719" y="379897"/>
                    </a:cubicBezTo>
                    <a:cubicBezTo>
                      <a:pt x="1806457" y="368967"/>
                      <a:pt x="1810910" y="355204"/>
                      <a:pt x="1821839" y="349941"/>
                    </a:cubicBezTo>
                    <a:lnTo>
                      <a:pt x="1922233" y="300149"/>
                    </a:lnTo>
                    <a:cubicBezTo>
                      <a:pt x="1933163" y="294886"/>
                      <a:pt x="1946926" y="299339"/>
                      <a:pt x="1952189" y="310269"/>
                    </a:cubicBezTo>
                    <a:cubicBezTo>
                      <a:pt x="1957451" y="321199"/>
                      <a:pt x="1952999" y="334963"/>
                      <a:pt x="1942069" y="340226"/>
                    </a:cubicBezTo>
                    <a:lnTo>
                      <a:pt x="1841675" y="390017"/>
                    </a:lnTo>
                    <a:cubicBezTo>
                      <a:pt x="1838436" y="391637"/>
                      <a:pt x="1835198" y="392446"/>
                      <a:pt x="1831960" y="392446"/>
                    </a:cubicBezTo>
                    <a:close/>
                    <a:moveTo>
                      <a:pt x="2032746" y="292862"/>
                    </a:moveTo>
                    <a:cubicBezTo>
                      <a:pt x="2024650" y="292862"/>
                      <a:pt x="2016554" y="288409"/>
                      <a:pt x="2012506" y="280313"/>
                    </a:cubicBezTo>
                    <a:cubicBezTo>
                      <a:pt x="2006839" y="269383"/>
                      <a:pt x="2011696" y="255620"/>
                      <a:pt x="2022626" y="250357"/>
                    </a:cubicBezTo>
                    <a:lnTo>
                      <a:pt x="2123020" y="200565"/>
                    </a:lnTo>
                    <a:cubicBezTo>
                      <a:pt x="2134355" y="194898"/>
                      <a:pt x="2147713" y="199756"/>
                      <a:pt x="2152976" y="210686"/>
                    </a:cubicBezTo>
                    <a:cubicBezTo>
                      <a:pt x="2158644" y="221615"/>
                      <a:pt x="2153786" y="235379"/>
                      <a:pt x="2142856" y="240642"/>
                    </a:cubicBezTo>
                    <a:lnTo>
                      <a:pt x="2042462" y="290434"/>
                    </a:lnTo>
                    <a:cubicBezTo>
                      <a:pt x="2039629" y="292053"/>
                      <a:pt x="2036390" y="292862"/>
                      <a:pt x="2032746" y="292862"/>
                    </a:cubicBezTo>
                    <a:close/>
                    <a:moveTo>
                      <a:pt x="2233939" y="193683"/>
                    </a:moveTo>
                    <a:cubicBezTo>
                      <a:pt x="2225438" y="193683"/>
                      <a:pt x="2217746" y="189230"/>
                      <a:pt x="2213698" y="181134"/>
                    </a:cubicBezTo>
                    <a:cubicBezTo>
                      <a:pt x="2208435" y="170204"/>
                      <a:pt x="2212888" y="156441"/>
                      <a:pt x="2223818" y="151178"/>
                    </a:cubicBezTo>
                    <a:lnTo>
                      <a:pt x="2324212" y="101386"/>
                    </a:lnTo>
                    <a:cubicBezTo>
                      <a:pt x="2335546" y="96124"/>
                      <a:pt x="2348905" y="100576"/>
                      <a:pt x="2354168" y="111506"/>
                    </a:cubicBezTo>
                    <a:cubicBezTo>
                      <a:pt x="2359835" y="122436"/>
                      <a:pt x="2354978" y="136200"/>
                      <a:pt x="2344047" y="141463"/>
                    </a:cubicBezTo>
                    <a:lnTo>
                      <a:pt x="2243654" y="191254"/>
                    </a:lnTo>
                    <a:cubicBezTo>
                      <a:pt x="2240820" y="192874"/>
                      <a:pt x="2237177" y="193683"/>
                      <a:pt x="2233939" y="193683"/>
                    </a:cubicBezTo>
                    <a:close/>
                    <a:moveTo>
                      <a:pt x="2435130" y="94504"/>
                    </a:moveTo>
                    <a:cubicBezTo>
                      <a:pt x="2427034" y="94504"/>
                      <a:pt x="2418938" y="90051"/>
                      <a:pt x="2414890" y="81955"/>
                    </a:cubicBezTo>
                    <a:cubicBezTo>
                      <a:pt x="2409222" y="71025"/>
                      <a:pt x="2414080" y="57262"/>
                      <a:pt x="2425010" y="51999"/>
                    </a:cubicBezTo>
                    <a:lnTo>
                      <a:pt x="2525404" y="2207"/>
                    </a:lnTo>
                    <a:cubicBezTo>
                      <a:pt x="2536333" y="-3056"/>
                      <a:pt x="2550097" y="1397"/>
                      <a:pt x="2555360" y="12327"/>
                    </a:cubicBezTo>
                    <a:cubicBezTo>
                      <a:pt x="2560622" y="23257"/>
                      <a:pt x="2556169" y="37021"/>
                      <a:pt x="2545240" y="42284"/>
                    </a:cubicBezTo>
                    <a:lnTo>
                      <a:pt x="2444846" y="92075"/>
                    </a:lnTo>
                    <a:cubicBezTo>
                      <a:pt x="2441607" y="93695"/>
                      <a:pt x="2438369" y="94504"/>
                      <a:pt x="2435130" y="9450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D5D1D8D-B7E7-6111-33E1-EEE98A39EA43}"/>
                  </a:ext>
                </a:extLst>
              </p:cNvPr>
              <p:cNvSpPr/>
              <p:nvPr/>
            </p:nvSpPr>
            <p:spPr>
              <a:xfrm rot="-2700000">
                <a:off x="6322071" y="4036056"/>
                <a:ext cx="2007041" cy="2007041"/>
              </a:xfrm>
              <a:custGeom>
                <a:avLst/>
                <a:gdLst>
                  <a:gd name="connsiteX0" fmla="*/ 2007041 w 2007041"/>
                  <a:gd name="connsiteY0" fmla="*/ 1003521 h 2007041"/>
                  <a:gd name="connsiteX1" fmla="*/ 1003520 w 2007041"/>
                  <a:gd name="connsiteY1" fmla="*/ 2007041 h 2007041"/>
                  <a:gd name="connsiteX2" fmla="*/ 0 w 2007041"/>
                  <a:gd name="connsiteY2" fmla="*/ 1003521 h 2007041"/>
                  <a:gd name="connsiteX3" fmla="*/ 1003520 w 2007041"/>
                  <a:gd name="connsiteY3" fmla="*/ 0 h 2007041"/>
                  <a:gd name="connsiteX4" fmla="*/ 2007041 w 2007041"/>
                  <a:gd name="connsiteY4" fmla="*/ 1003521 h 20070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07041" h="2007041">
                    <a:moveTo>
                      <a:pt x="2007041" y="1003521"/>
                    </a:moveTo>
                    <a:cubicBezTo>
                      <a:pt x="2007041" y="1557750"/>
                      <a:pt x="1557749" y="2007041"/>
                      <a:pt x="1003520" y="2007041"/>
                    </a:cubicBezTo>
                    <a:cubicBezTo>
                      <a:pt x="449291" y="2007041"/>
                      <a:pt x="0" y="1557750"/>
                      <a:pt x="0" y="1003521"/>
                    </a:cubicBezTo>
                    <a:cubicBezTo>
                      <a:pt x="0" y="449292"/>
                      <a:pt x="449291" y="0"/>
                      <a:pt x="1003520" y="0"/>
                    </a:cubicBezTo>
                    <a:cubicBezTo>
                      <a:pt x="1557749" y="0"/>
                      <a:pt x="2007041" y="449291"/>
                      <a:pt x="2007041" y="1003521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8C36961E-7011-D99A-AF1B-0710C0CAB1A5}"/>
                  </a:ext>
                </a:extLst>
              </p:cNvPr>
              <p:cNvSpPr/>
              <p:nvPr/>
            </p:nvSpPr>
            <p:spPr>
              <a:xfrm>
                <a:off x="6544378" y="2937078"/>
                <a:ext cx="2558325" cy="1286044"/>
              </a:xfrm>
              <a:custGeom>
                <a:avLst/>
                <a:gdLst>
                  <a:gd name="connsiteX0" fmla="*/ 2535701 w 2558325"/>
                  <a:gd name="connsiteY0" fmla="*/ 1286045 h 1286044"/>
                  <a:gd name="connsiteX1" fmla="*/ 2525985 w 2558325"/>
                  <a:gd name="connsiteY1" fmla="*/ 1283616 h 1286044"/>
                  <a:gd name="connsiteX2" fmla="*/ 2425592 w 2558325"/>
                  <a:gd name="connsiteY2" fmla="*/ 1233824 h 1286044"/>
                  <a:gd name="connsiteX3" fmla="*/ 2415471 w 2558325"/>
                  <a:gd name="connsiteY3" fmla="*/ 1203868 h 1286044"/>
                  <a:gd name="connsiteX4" fmla="*/ 2445428 w 2558325"/>
                  <a:gd name="connsiteY4" fmla="*/ 1193747 h 1286044"/>
                  <a:gd name="connsiteX5" fmla="*/ 2545821 w 2558325"/>
                  <a:gd name="connsiteY5" fmla="*/ 1243539 h 1286044"/>
                  <a:gd name="connsiteX6" fmla="*/ 2555941 w 2558325"/>
                  <a:gd name="connsiteY6" fmla="*/ 1273495 h 1286044"/>
                  <a:gd name="connsiteX7" fmla="*/ 2535701 w 2558325"/>
                  <a:gd name="connsiteY7" fmla="*/ 1286045 h 1286044"/>
                  <a:gd name="connsiteX8" fmla="*/ 2334509 w 2558325"/>
                  <a:gd name="connsiteY8" fmla="*/ 1186866 h 1286044"/>
                  <a:gd name="connsiteX9" fmla="*/ 2324389 w 2558325"/>
                  <a:gd name="connsiteY9" fmla="*/ 1184436 h 1286044"/>
                  <a:gd name="connsiteX10" fmla="*/ 2223995 w 2558325"/>
                  <a:gd name="connsiteY10" fmla="*/ 1134645 h 1286044"/>
                  <a:gd name="connsiteX11" fmla="*/ 2213875 w 2558325"/>
                  <a:gd name="connsiteY11" fmla="*/ 1104689 h 1286044"/>
                  <a:gd name="connsiteX12" fmla="*/ 2243831 w 2558325"/>
                  <a:gd name="connsiteY12" fmla="*/ 1094568 h 1286044"/>
                  <a:gd name="connsiteX13" fmla="*/ 2344225 w 2558325"/>
                  <a:gd name="connsiteY13" fmla="*/ 1144360 h 1286044"/>
                  <a:gd name="connsiteX14" fmla="*/ 2354345 w 2558325"/>
                  <a:gd name="connsiteY14" fmla="*/ 1174316 h 1286044"/>
                  <a:gd name="connsiteX15" fmla="*/ 2334509 w 2558325"/>
                  <a:gd name="connsiteY15" fmla="*/ 1186866 h 1286044"/>
                  <a:gd name="connsiteX16" fmla="*/ 2133317 w 2558325"/>
                  <a:gd name="connsiteY16" fmla="*/ 1087686 h 1286044"/>
                  <a:gd name="connsiteX17" fmla="*/ 2123602 w 2558325"/>
                  <a:gd name="connsiteY17" fmla="*/ 1085257 h 1286044"/>
                  <a:gd name="connsiteX18" fmla="*/ 2023208 w 2558325"/>
                  <a:gd name="connsiteY18" fmla="*/ 1035466 h 1286044"/>
                  <a:gd name="connsiteX19" fmla="*/ 2013088 w 2558325"/>
                  <a:gd name="connsiteY19" fmla="*/ 1005510 h 1286044"/>
                  <a:gd name="connsiteX20" fmla="*/ 2043044 w 2558325"/>
                  <a:gd name="connsiteY20" fmla="*/ 995389 h 1286044"/>
                  <a:gd name="connsiteX21" fmla="*/ 2143438 w 2558325"/>
                  <a:gd name="connsiteY21" fmla="*/ 1045181 h 1286044"/>
                  <a:gd name="connsiteX22" fmla="*/ 2153558 w 2558325"/>
                  <a:gd name="connsiteY22" fmla="*/ 1075137 h 1286044"/>
                  <a:gd name="connsiteX23" fmla="*/ 2133317 w 2558325"/>
                  <a:gd name="connsiteY23" fmla="*/ 1087686 h 1286044"/>
                  <a:gd name="connsiteX24" fmla="*/ 1932530 w 2558325"/>
                  <a:gd name="connsiteY24" fmla="*/ 988102 h 1286044"/>
                  <a:gd name="connsiteX25" fmla="*/ 1922815 w 2558325"/>
                  <a:gd name="connsiteY25" fmla="*/ 985674 h 1286044"/>
                  <a:gd name="connsiteX26" fmla="*/ 1822421 w 2558325"/>
                  <a:gd name="connsiteY26" fmla="*/ 935882 h 1286044"/>
                  <a:gd name="connsiteX27" fmla="*/ 1812301 w 2558325"/>
                  <a:gd name="connsiteY27" fmla="*/ 905926 h 1286044"/>
                  <a:gd name="connsiteX28" fmla="*/ 1842257 w 2558325"/>
                  <a:gd name="connsiteY28" fmla="*/ 895805 h 1286044"/>
                  <a:gd name="connsiteX29" fmla="*/ 1942650 w 2558325"/>
                  <a:gd name="connsiteY29" fmla="*/ 945597 h 1286044"/>
                  <a:gd name="connsiteX30" fmla="*/ 1952770 w 2558325"/>
                  <a:gd name="connsiteY30" fmla="*/ 975553 h 1286044"/>
                  <a:gd name="connsiteX31" fmla="*/ 1932530 w 2558325"/>
                  <a:gd name="connsiteY31" fmla="*/ 988102 h 1286044"/>
                  <a:gd name="connsiteX32" fmla="*/ 1731338 w 2558325"/>
                  <a:gd name="connsiteY32" fmla="*/ 888923 h 1286044"/>
                  <a:gd name="connsiteX33" fmla="*/ 1721623 w 2558325"/>
                  <a:gd name="connsiteY33" fmla="*/ 886495 h 1286044"/>
                  <a:gd name="connsiteX34" fmla="*/ 1621229 w 2558325"/>
                  <a:gd name="connsiteY34" fmla="*/ 836703 h 1286044"/>
                  <a:gd name="connsiteX35" fmla="*/ 1611109 w 2558325"/>
                  <a:gd name="connsiteY35" fmla="*/ 806746 h 1286044"/>
                  <a:gd name="connsiteX36" fmla="*/ 1641065 w 2558325"/>
                  <a:gd name="connsiteY36" fmla="*/ 796626 h 1286044"/>
                  <a:gd name="connsiteX37" fmla="*/ 1741459 w 2558325"/>
                  <a:gd name="connsiteY37" fmla="*/ 846418 h 1286044"/>
                  <a:gd name="connsiteX38" fmla="*/ 1751579 w 2558325"/>
                  <a:gd name="connsiteY38" fmla="*/ 876374 h 1286044"/>
                  <a:gd name="connsiteX39" fmla="*/ 1731338 w 2558325"/>
                  <a:gd name="connsiteY39" fmla="*/ 888923 h 1286044"/>
                  <a:gd name="connsiteX40" fmla="*/ 1530147 w 2558325"/>
                  <a:gd name="connsiteY40" fmla="*/ 789744 h 1286044"/>
                  <a:gd name="connsiteX41" fmla="*/ 1520431 w 2558325"/>
                  <a:gd name="connsiteY41" fmla="*/ 787315 h 1286044"/>
                  <a:gd name="connsiteX42" fmla="*/ 1420037 w 2558325"/>
                  <a:gd name="connsiteY42" fmla="*/ 737524 h 1286044"/>
                  <a:gd name="connsiteX43" fmla="*/ 1409917 w 2558325"/>
                  <a:gd name="connsiteY43" fmla="*/ 707567 h 1286044"/>
                  <a:gd name="connsiteX44" fmla="*/ 1439873 w 2558325"/>
                  <a:gd name="connsiteY44" fmla="*/ 697447 h 1286044"/>
                  <a:gd name="connsiteX45" fmla="*/ 1540267 w 2558325"/>
                  <a:gd name="connsiteY45" fmla="*/ 747239 h 1286044"/>
                  <a:gd name="connsiteX46" fmla="*/ 1550387 w 2558325"/>
                  <a:gd name="connsiteY46" fmla="*/ 777195 h 1286044"/>
                  <a:gd name="connsiteX47" fmla="*/ 1530147 w 2558325"/>
                  <a:gd name="connsiteY47" fmla="*/ 789744 h 1286044"/>
                  <a:gd name="connsiteX48" fmla="*/ 1329359 w 2558325"/>
                  <a:gd name="connsiteY48" fmla="*/ 690160 h 1286044"/>
                  <a:gd name="connsiteX49" fmla="*/ 1319239 w 2558325"/>
                  <a:gd name="connsiteY49" fmla="*/ 687732 h 1286044"/>
                  <a:gd name="connsiteX50" fmla="*/ 1218846 w 2558325"/>
                  <a:gd name="connsiteY50" fmla="*/ 637940 h 1286044"/>
                  <a:gd name="connsiteX51" fmla="*/ 1208725 w 2558325"/>
                  <a:gd name="connsiteY51" fmla="*/ 607984 h 1286044"/>
                  <a:gd name="connsiteX52" fmla="*/ 1238682 w 2558325"/>
                  <a:gd name="connsiteY52" fmla="*/ 597863 h 1286044"/>
                  <a:gd name="connsiteX53" fmla="*/ 1339075 w 2558325"/>
                  <a:gd name="connsiteY53" fmla="*/ 647655 h 1286044"/>
                  <a:gd name="connsiteX54" fmla="*/ 1349195 w 2558325"/>
                  <a:gd name="connsiteY54" fmla="*/ 677611 h 1286044"/>
                  <a:gd name="connsiteX55" fmla="*/ 1329359 w 2558325"/>
                  <a:gd name="connsiteY55" fmla="*/ 690160 h 1286044"/>
                  <a:gd name="connsiteX56" fmla="*/ 1128168 w 2558325"/>
                  <a:gd name="connsiteY56" fmla="*/ 590981 h 1286044"/>
                  <a:gd name="connsiteX57" fmla="*/ 1118452 w 2558325"/>
                  <a:gd name="connsiteY57" fmla="*/ 588553 h 1286044"/>
                  <a:gd name="connsiteX58" fmla="*/ 1018059 w 2558325"/>
                  <a:gd name="connsiteY58" fmla="*/ 538761 h 1286044"/>
                  <a:gd name="connsiteX59" fmla="*/ 1007938 w 2558325"/>
                  <a:gd name="connsiteY59" fmla="*/ 508805 h 1286044"/>
                  <a:gd name="connsiteX60" fmla="*/ 1037894 w 2558325"/>
                  <a:gd name="connsiteY60" fmla="*/ 498684 h 1286044"/>
                  <a:gd name="connsiteX61" fmla="*/ 1138288 w 2558325"/>
                  <a:gd name="connsiteY61" fmla="*/ 548476 h 1286044"/>
                  <a:gd name="connsiteX62" fmla="*/ 1148408 w 2558325"/>
                  <a:gd name="connsiteY62" fmla="*/ 578432 h 1286044"/>
                  <a:gd name="connsiteX63" fmla="*/ 1128168 w 2558325"/>
                  <a:gd name="connsiteY63" fmla="*/ 590981 h 1286044"/>
                  <a:gd name="connsiteX64" fmla="*/ 926976 w 2558325"/>
                  <a:gd name="connsiteY64" fmla="*/ 491802 h 1286044"/>
                  <a:gd name="connsiteX65" fmla="*/ 917260 w 2558325"/>
                  <a:gd name="connsiteY65" fmla="*/ 489373 h 1286044"/>
                  <a:gd name="connsiteX66" fmla="*/ 816867 w 2558325"/>
                  <a:gd name="connsiteY66" fmla="*/ 439582 h 1286044"/>
                  <a:gd name="connsiteX67" fmla="*/ 806746 w 2558325"/>
                  <a:gd name="connsiteY67" fmla="*/ 409625 h 1286044"/>
                  <a:gd name="connsiteX68" fmla="*/ 836703 w 2558325"/>
                  <a:gd name="connsiteY68" fmla="*/ 399505 h 1286044"/>
                  <a:gd name="connsiteX69" fmla="*/ 937096 w 2558325"/>
                  <a:gd name="connsiteY69" fmla="*/ 449297 h 1286044"/>
                  <a:gd name="connsiteX70" fmla="*/ 947217 w 2558325"/>
                  <a:gd name="connsiteY70" fmla="*/ 479253 h 1286044"/>
                  <a:gd name="connsiteX71" fmla="*/ 926976 w 2558325"/>
                  <a:gd name="connsiteY71" fmla="*/ 491802 h 1286044"/>
                  <a:gd name="connsiteX72" fmla="*/ 725784 w 2558325"/>
                  <a:gd name="connsiteY72" fmla="*/ 392623 h 1286044"/>
                  <a:gd name="connsiteX73" fmla="*/ 716068 w 2558325"/>
                  <a:gd name="connsiteY73" fmla="*/ 390194 h 1286044"/>
                  <a:gd name="connsiteX74" fmla="*/ 615675 w 2558325"/>
                  <a:gd name="connsiteY74" fmla="*/ 340403 h 1286044"/>
                  <a:gd name="connsiteX75" fmla="*/ 605555 w 2558325"/>
                  <a:gd name="connsiteY75" fmla="*/ 310446 h 1286044"/>
                  <a:gd name="connsiteX76" fmla="*/ 635511 w 2558325"/>
                  <a:gd name="connsiteY76" fmla="*/ 300326 h 1286044"/>
                  <a:gd name="connsiteX77" fmla="*/ 735904 w 2558325"/>
                  <a:gd name="connsiteY77" fmla="*/ 350118 h 1286044"/>
                  <a:gd name="connsiteX78" fmla="*/ 746024 w 2558325"/>
                  <a:gd name="connsiteY78" fmla="*/ 380074 h 1286044"/>
                  <a:gd name="connsiteX79" fmla="*/ 725784 w 2558325"/>
                  <a:gd name="connsiteY79" fmla="*/ 392623 h 1286044"/>
                  <a:gd name="connsiteX80" fmla="*/ 524997 w 2558325"/>
                  <a:gd name="connsiteY80" fmla="*/ 293039 h 1286044"/>
                  <a:gd name="connsiteX81" fmla="*/ 515281 w 2558325"/>
                  <a:gd name="connsiteY81" fmla="*/ 290610 h 1286044"/>
                  <a:gd name="connsiteX82" fmla="*/ 414888 w 2558325"/>
                  <a:gd name="connsiteY82" fmla="*/ 240819 h 1286044"/>
                  <a:gd name="connsiteX83" fmla="*/ 404768 w 2558325"/>
                  <a:gd name="connsiteY83" fmla="*/ 210862 h 1286044"/>
                  <a:gd name="connsiteX84" fmla="*/ 434724 w 2558325"/>
                  <a:gd name="connsiteY84" fmla="*/ 200742 h 1286044"/>
                  <a:gd name="connsiteX85" fmla="*/ 535117 w 2558325"/>
                  <a:gd name="connsiteY85" fmla="*/ 250534 h 1286044"/>
                  <a:gd name="connsiteX86" fmla="*/ 545238 w 2558325"/>
                  <a:gd name="connsiteY86" fmla="*/ 280490 h 1286044"/>
                  <a:gd name="connsiteX87" fmla="*/ 524997 w 2558325"/>
                  <a:gd name="connsiteY87" fmla="*/ 293039 h 1286044"/>
                  <a:gd name="connsiteX88" fmla="*/ 323805 w 2558325"/>
                  <a:gd name="connsiteY88" fmla="*/ 193860 h 1286044"/>
                  <a:gd name="connsiteX89" fmla="*/ 313685 w 2558325"/>
                  <a:gd name="connsiteY89" fmla="*/ 191431 h 1286044"/>
                  <a:gd name="connsiteX90" fmla="*/ 213291 w 2558325"/>
                  <a:gd name="connsiteY90" fmla="*/ 142044 h 1286044"/>
                  <a:gd name="connsiteX91" fmla="*/ 203171 w 2558325"/>
                  <a:gd name="connsiteY91" fmla="*/ 112088 h 1286044"/>
                  <a:gd name="connsiteX92" fmla="*/ 233127 w 2558325"/>
                  <a:gd name="connsiteY92" fmla="*/ 101968 h 1286044"/>
                  <a:gd name="connsiteX93" fmla="*/ 333521 w 2558325"/>
                  <a:gd name="connsiteY93" fmla="*/ 151760 h 1286044"/>
                  <a:gd name="connsiteX94" fmla="*/ 343641 w 2558325"/>
                  <a:gd name="connsiteY94" fmla="*/ 181716 h 1286044"/>
                  <a:gd name="connsiteX95" fmla="*/ 323805 w 2558325"/>
                  <a:gd name="connsiteY95" fmla="*/ 193860 h 1286044"/>
                  <a:gd name="connsiteX96" fmla="*/ 122613 w 2558325"/>
                  <a:gd name="connsiteY96" fmla="*/ 94681 h 1286044"/>
                  <a:gd name="connsiteX97" fmla="*/ 112898 w 2558325"/>
                  <a:gd name="connsiteY97" fmla="*/ 92252 h 1286044"/>
                  <a:gd name="connsiteX98" fmla="*/ 12504 w 2558325"/>
                  <a:gd name="connsiteY98" fmla="*/ 42460 h 1286044"/>
                  <a:gd name="connsiteX99" fmla="*/ 2384 w 2558325"/>
                  <a:gd name="connsiteY99" fmla="*/ 12504 h 1286044"/>
                  <a:gd name="connsiteX100" fmla="*/ 32340 w 2558325"/>
                  <a:gd name="connsiteY100" fmla="*/ 2384 h 1286044"/>
                  <a:gd name="connsiteX101" fmla="*/ 132734 w 2558325"/>
                  <a:gd name="connsiteY101" fmla="*/ 52176 h 1286044"/>
                  <a:gd name="connsiteX102" fmla="*/ 142854 w 2558325"/>
                  <a:gd name="connsiteY102" fmla="*/ 82132 h 1286044"/>
                  <a:gd name="connsiteX103" fmla="*/ 122613 w 2558325"/>
                  <a:gd name="connsiteY103" fmla="*/ 94681 h 1286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2558325" h="1286044">
                    <a:moveTo>
                      <a:pt x="2535701" y="1286045"/>
                    </a:moveTo>
                    <a:cubicBezTo>
                      <a:pt x="2532462" y="1286045"/>
                      <a:pt x="2528819" y="1285235"/>
                      <a:pt x="2525985" y="1283616"/>
                    </a:cubicBezTo>
                    <a:lnTo>
                      <a:pt x="2425592" y="1233824"/>
                    </a:lnTo>
                    <a:cubicBezTo>
                      <a:pt x="2414257" y="1228561"/>
                      <a:pt x="2409804" y="1214797"/>
                      <a:pt x="2415471" y="1203868"/>
                    </a:cubicBezTo>
                    <a:cubicBezTo>
                      <a:pt x="2421139" y="1192938"/>
                      <a:pt x="2434497" y="1188080"/>
                      <a:pt x="2445428" y="1193747"/>
                    </a:cubicBezTo>
                    <a:lnTo>
                      <a:pt x="2545821" y="1243539"/>
                    </a:lnTo>
                    <a:cubicBezTo>
                      <a:pt x="2556751" y="1249206"/>
                      <a:pt x="2561609" y="1262565"/>
                      <a:pt x="2555941" y="1273495"/>
                    </a:cubicBezTo>
                    <a:cubicBezTo>
                      <a:pt x="2551893" y="1281591"/>
                      <a:pt x="2543797" y="1286045"/>
                      <a:pt x="2535701" y="1286045"/>
                    </a:cubicBezTo>
                    <a:close/>
                    <a:moveTo>
                      <a:pt x="2334509" y="1186866"/>
                    </a:moveTo>
                    <a:cubicBezTo>
                      <a:pt x="2331270" y="1186866"/>
                      <a:pt x="2327627" y="1186056"/>
                      <a:pt x="2324389" y="1184436"/>
                    </a:cubicBezTo>
                    <a:lnTo>
                      <a:pt x="2223995" y="1134645"/>
                    </a:lnTo>
                    <a:cubicBezTo>
                      <a:pt x="2213065" y="1128977"/>
                      <a:pt x="2208208" y="1115618"/>
                      <a:pt x="2213875" y="1104689"/>
                    </a:cubicBezTo>
                    <a:cubicBezTo>
                      <a:pt x="2219137" y="1093759"/>
                      <a:pt x="2232901" y="1088901"/>
                      <a:pt x="2243831" y="1094568"/>
                    </a:cubicBezTo>
                    <a:lnTo>
                      <a:pt x="2344225" y="1144360"/>
                    </a:lnTo>
                    <a:cubicBezTo>
                      <a:pt x="2355154" y="1150027"/>
                      <a:pt x="2360012" y="1163386"/>
                      <a:pt x="2354345" y="1174316"/>
                    </a:cubicBezTo>
                    <a:cubicBezTo>
                      <a:pt x="2350701" y="1182412"/>
                      <a:pt x="2342605" y="1186866"/>
                      <a:pt x="2334509" y="1186866"/>
                    </a:cubicBezTo>
                    <a:close/>
                    <a:moveTo>
                      <a:pt x="2133317" y="1087686"/>
                    </a:moveTo>
                    <a:cubicBezTo>
                      <a:pt x="2130079" y="1087686"/>
                      <a:pt x="2126435" y="1086877"/>
                      <a:pt x="2123602" y="1085257"/>
                    </a:cubicBezTo>
                    <a:lnTo>
                      <a:pt x="2023208" y="1035466"/>
                    </a:lnTo>
                    <a:cubicBezTo>
                      <a:pt x="2012278" y="1029798"/>
                      <a:pt x="2007420" y="1016439"/>
                      <a:pt x="2013088" y="1005510"/>
                    </a:cubicBezTo>
                    <a:cubicBezTo>
                      <a:pt x="2018755" y="994580"/>
                      <a:pt x="2032114" y="989722"/>
                      <a:pt x="2043044" y="995389"/>
                    </a:cubicBezTo>
                    <a:lnTo>
                      <a:pt x="2143438" y="1045181"/>
                    </a:lnTo>
                    <a:cubicBezTo>
                      <a:pt x="2154367" y="1050444"/>
                      <a:pt x="2159225" y="1064207"/>
                      <a:pt x="2153558" y="1075137"/>
                    </a:cubicBezTo>
                    <a:cubicBezTo>
                      <a:pt x="2149510" y="1082829"/>
                      <a:pt x="2141818" y="1087686"/>
                      <a:pt x="2133317" y="1087686"/>
                    </a:cubicBezTo>
                    <a:close/>
                    <a:moveTo>
                      <a:pt x="1932530" y="988102"/>
                    </a:moveTo>
                    <a:cubicBezTo>
                      <a:pt x="1929292" y="988102"/>
                      <a:pt x="1925648" y="987293"/>
                      <a:pt x="1922815" y="985674"/>
                    </a:cubicBezTo>
                    <a:lnTo>
                      <a:pt x="1822421" y="935882"/>
                    </a:lnTo>
                    <a:cubicBezTo>
                      <a:pt x="1811491" y="930619"/>
                      <a:pt x="1806633" y="916855"/>
                      <a:pt x="1812301" y="905926"/>
                    </a:cubicBezTo>
                    <a:cubicBezTo>
                      <a:pt x="1817968" y="894996"/>
                      <a:pt x="1831327" y="890138"/>
                      <a:pt x="1842257" y="895805"/>
                    </a:cubicBezTo>
                    <a:lnTo>
                      <a:pt x="1942650" y="945597"/>
                    </a:lnTo>
                    <a:cubicBezTo>
                      <a:pt x="1953580" y="950860"/>
                      <a:pt x="1958438" y="964623"/>
                      <a:pt x="1952770" y="975553"/>
                    </a:cubicBezTo>
                    <a:cubicBezTo>
                      <a:pt x="1948722" y="983650"/>
                      <a:pt x="1940626" y="988102"/>
                      <a:pt x="1932530" y="988102"/>
                    </a:cubicBezTo>
                    <a:close/>
                    <a:moveTo>
                      <a:pt x="1731338" y="888923"/>
                    </a:moveTo>
                    <a:cubicBezTo>
                      <a:pt x="1728100" y="888923"/>
                      <a:pt x="1724457" y="888114"/>
                      <a:pt x="1721623" y="886495"/>
                    </a:cubicBezTo>
                    <a:lnTo>
                      <a:pt x="1621229" y="836703"/>
                    </a:lnTo>
                    <a:cubicBezTo>
                      <a:pt x="1609895" y="831440"/>
                      <a:pt x="1605442" y="817676"/>
                      <a:pt x="1611109" y="806746"/>
                    </a:cubicBezTo>
                    <a:cubicBezTo>
                      <a:pt x="1616776" y="795817"/>
                      <a:pt x="1630135" y="790959"/>
                      <a:pt x="1641065" y="796626"/>
                    </a:cubicBezTo>
                    <a:lnTo>
                      <a:pt x="1741459" y="846418"/>
                    </a:lnTo>
                    <a:cubicBezTo>
                      <a:pt x="1752388" y="852085"/>
                      <a:pt x="1757246" y="865444"/>
                      <a:pt x="1751579" y="876374"/>
                    </a:cubicBezTo>
                    <a:cubicBezTo>
                      <a:pt x="1747531" y="884470"/>
                      <a:pt x="1739435" y="888923"/>
                      <a:pt x="1731338" y="888923"/>
                    </a:cubicBezTo>
                    <a:close/>
                    <a:moveTo>
                      <a:pt x="1530147" y="789744"/>
                    </a:moveTo>
                    <a:cubicBezTo>
                      <a:pt x="1526908" y="789744"/>
                      <a:pt x="1523265" y="788935"/>
                      <a:pt x="1520431" y="787315"/>
                    </a:cubicBezTo>
                    <a:lnTo>
                      <a:pt x="1420037" y="737524"/>
                    </a:lnTo>
                    <a:cubicBezTo>
                      <a:pt x="1409108" y="731856"/>
                      <a:pt x="1404250" y="718497"/>
                      <a:pt x="1409917" y="707567"/>
                    </a:cubicBezTo>
                    <a:cubicBezTo>
                      <a:pt x="1415180" y="696638"/>
                      <a:pt x="1428944" y="692185"/>
                      <a:pt x="1439873" y="697447"/>
                    </a:cubicBezTo>
                    <a:lnTo>
                      <a:pt x="1540267" y="747239"/>
                    </a:lnTo>
                    <a:cubicBezTo>
                      <a:pt x="1551601" y="752906"/>
                      <a:pt x="1556054" y="766265"/>
                      <a:pt x="1550387" y="777195"/>
                    </a:cubicBezTo>
                    <a:cubicBezTo>
                      <a:pt x="1546339" y="784887"/>
                      <a:pt x="1538648" y="789744"/>
                      <a:pt x="1530147" y="789744"/>
                    </a:cubicBezTo>
                    <a:close/>
                    <a:moveTo>
                      <a:pt x="1329359" y="690160"/>
                    </a:moveTo>
                    <a:cubicBezTo>
                      <a:pt x="1326121" y="690160"/>
                      <a:pt x="1322478" y="689351"/>
                      <a:pt x="1319239" y="687732"/>
                    </a:cubicBezTo>
                    <a:lnTo>
                      <a:pt x="1218846" y="637940"/>
                    </a:lnTo>
                    <a:cubicBezTo>
                      <a:pt x="1207915" y="632272"/>
                      <a:pt x="1203058" y="618913"/>
                      <a:pt x="1208725" y="607984"/>
                    </a:cubicBezTo>
                    <a:cubicBezTo>
                      <a:pt x="1213988" y="597054"/>
                      <a:pt x="1227751" y="592196"/>
                      <a:pt x="1238682" y="597863"/>
                    </a:cubicBezTo>
                    <a:lnTo>
                      <a:pt x="1339075" y="647655"/>
                    </a:lnTo>
                    <a:cubicBezTo>
                      <a:pt x="1350005" y="653323"/>
                      <a:pt x="1354863" y="666681"/>
                      <a:pt x="1349195" y="677611"/>
                    </a:cubicBezTo>
                    <a:cubicBezTo>
                      <a:pt x="1345552" y="685708"/>
                      <a:pt x="1337455" y="690160"/>
                      <a:pt x="1329359" y="690160"/>
                    </a:cubicBezTo>
                    <a:close/>
                    <a:moveTo>
                      <a:pt x="1128168" y="590981"/>
                    </a:moveTo>
                    <a:cubicBezTo>
                      <a:pt x="1124929" y="590981"/>
                      <a:pt x="1121286" y="590172"/>
                      <a:pt x="1118452" y="588553"/>
                    </a:cubicBezTo>
                    <a:lnTo>
                      <a:pt x="1018059" y="538761"/>
                    </a:lnTo>
                    <a:cubicBezTo>
                      <a:pt x="1007129" y="533498"/>
                      <a:pt x="1002271" y="519734"/>
                      <a:pt x="1007938" y="508805"/>
                    </a:cubicBezTo>
                    <a:cubicBezTo>
                      <a:pt x="1013605" y="497470"/>
                      <a:pt x="1026964" y="493017"/>
                      <a:pt x="1037894" y="498684"/>
                    </a:cubicBezTo>
                    <a:lnTo>
                      <a:pt x="1138288" y="548476"/>
                    </a:lnTo>
                    <a:cubicBezTo>
                      <a:pt x="1149218" y="553739"/>
                      <a:pt x="1154076" y="567502"/>
                      <a:pt x="1148408" y="578432"/>
                    </a:cubicBezTo>
                    <a:cubicBezTo>
                      <a:pt x="1144360" y="586528"/>
                      <a:pt x="1136264" y="590981"/>
                      <a:pt x="1128168" y="590981"/>
                    </a:cubicBezTo>
                    <a:close/>
                    <a:moveTo>
                      <a:pt x="926976" y="491802"/>
                    </a:moveTo>
                    <a:cubicBezTo>
                      <a:pt x="923737" y="491802"/>
                      <a:pt x="920094" y="490993"/>
                      <a:pt x="917260" y="489373"/>
                    </a:cubicBezTo>
                    <a:lnTo>
                      <a:pt x="816867" y="439582"/>
                    </a:lnTo>
                    <a:cubicBezTo>
                      <a:pt x="805937" y="434319"/>
                      <a:pt x="801079" y="420555"/>
                      <a:pt x="806746" y="409625"/>
                    </a:cubicBezTo>
                    <a:cubicBezTo>
                      <a:pt x="812414" y="398695"/>
                      <a:pt x="825773" y="393838"/>
                      <a:pt x="836703" y="399505"/>
                    </a:cubicBezTo>
                    <a:lnTo>
                      <a:pt x="937096" y="449297"/>
                    </a:lnTo>
                    <a:cubicBezTo>
                      <a:pt x="948026" y="454964"/>
                      <a:pt x="952884" y="468323"/>
                      <a:pt x="947217" y="479253"/>
                    </a:cubicBezTo>
                    <a:cubicBezTo>
                      <a:pt x="943168" y="486945"/>
                      <a:pt x="935477" y="491802"/>
                      <a:pt x="926976" y="491802"/>
                    </a:cubicBezTo>
                    <a:close/>
                    <a:moveTo>
                      <a:pt x="725784" y="392623"/>
                    </a:moveTo>
                    <a:cubicBezTo>
                      <a:pt x="722546" y="392623"/>
                      <a:pt x="718902" y="391814"/>
                      <a:pt x="716068" y="390194"/>
                    </a:cubicBezTo>
                    <a:lnTo>
                      <a:pt x="615675" y="340403"/>
                    </a:lnTo>
                    <a:cubicBezTo>
                      <a:pt x="604745" y="334735"/>
                      <a:pt x="599887" y="321376"/>
                      <a:pt x="605555" y="310446"/>
                    </a:cubicBezTo>
                    <a:cubicBezTo>
                      <a:pt x="610817" y="299516"/>
                      <a:pt x="624581" y="294659"/>
                      <a:pt x="635511" y="300326"/>
                    </a:cubicBezTo>
                    <a:lnTo>
                      <a:pt x="735904" y="350118"/>
                    </a:lnTo>
                    <a:cubicBezTo>
                      <a:pt x="746834" y="355785"/>
                      <a:pt x="751692" y="369144"/>
                      <a:pt x="746024" y="380074"/>
                    </a:cubicBezTo>
                    <a:cubicBezTo>
                      <a:pt x="742381" y="387765"/>
                      <a:pt x="734285" y="392623"/>
                      <a:pt x="725784" y="392623"/>
                    </a:cubicBezTo>
                    <a:close/>
                    <a:moveTo>
                      <a:pt x="524997" y="293039"/>
                    </a:moveTo>
                    <a:cubicBezTo>
                      <a:pt x="521759" y="293039"/>
                      <a:pt x="518115" y="292230"/>
                      <a:pt x="515281" y="290610"/>
                    </a:cubicBezTo>
                    <a:lnTo>
                      <a:pt x="414888" y="240819"/>
                    </a:lnTo>
                    <a:cubicBezTo>
                      <a:pt x="403958" y="235151"/>
                      <a:pt x="399100" y="221792"/>
                      <a:pt x="404768" y="210862"/>
                    </a:cubicBezTo>
                    <a:cubicBezTo>
                      <a:pt x="410435" y="199933"/>
                      <a:pt x="423794" y="195075"/>
                      <a:pt x="434724" y="200742"/>
                    </a:cubicBezTo>
                    <a:lnTo>
                      <a:pt x="535117" y="250534"/>
                    </a:lnTo>
                    <a:cubicBezTo>
                      <a:pt x="546047" y="255797"/>
                      <a:pt x="550905" y="269560"/>
                      <a:pt x="545238" y="280490"/>
                    </a:cubicBezTo>
                    <a:cubicBezTo>
                      <a:pt x="541189" y="288586"/>
                      <a:pt x="533093" y="293039"/>
                      <a:pt x="524997" y="293039"/>
                    </a:cubicBezTo>
                    <a:close/>
                    <a:moveTo>
                      <a:pt x="323805" y="193860"/>
                    </a:moveTo>
                    <a:cubicBezTo>
                      <a:pt x="320567" y="193860"/>
                      <a:pt x="316923" y="193051"/>
                      <a:pt x="313685" y="191431"/>
                    </a:cubicBezTo>
                    <a:lnTo>
                      <a:pt x="213291" y="142044"/>
                    </a:lnTo>
                    <a:cubicBezTo>
                      <a:pt x="202361" y="136782"/>
                      <a:pt x="197504" y="123018"/>
                      <a:pt x="203171" y="112088"/>
                    </a:cubicBezTo>
                    <a:cubicBezTo>
                      <a:pt x="208838" y="101158"/>
                      <a:pt x="222197" y="96300"/>
                      <a:pt x="233127" y="101968"/>
                    </a:cubicBezTo>
                    <a:lnTo>
                      <a:pt x="333521" y="151760"/>
                    </a:lnTo>
                    <a:cubicBezTo>
                      <a:pt x="344451" y="157427"/>
                      <a:pt x="349308" y="170786"/>
                      <a:pt x="343641" y="181716"/>
                    </a:cubicBezTo>
                    <a:cubicBezTo>
                      <a:pt x="339998" y="189407"/>
                      <a:pt x="331901" y="193860"/>
                      <a:pt x="323805" y="193860"/>
                    </a:cubicBezTo>
                    <a:close/>
                    <a:moveTo>
                      <a:pt x="122613" y="94681"/>
                    </a:moveTo>
                    <a:cubicBezTo>
                      <a:pt x="119375" y="94681"/>
                      <a:pt x="115732" y="93872"/>
                      <a:pt x="112898" y="92252"/>
                    </a:cubicBezTo>
                    <a:lnTo>
                      <a:pt x="12504" y="42460"/>
                    </a:lnTo>
                    <a:cubicBezTo>
                      <a:pt x="1574" y="37198"/>
                      <a:pt x="-3283" y="23434"/>
                      <a:pt x="2384" y="12504"/>
                    </a:cubicBezTo>
                    <a:cubicBezTo>
                      <a:pt x="8051" y="1574"/>
                      <a:pt x="21410" y="-3283"/>
                      <a:pt x="32340" y="2384"/>
                    </a:cubicBezTo>
                    <a:lnTo>
                      <a:pt x="132734" y="52176"/>
                    </a:lnTo>
                    <a:cubicBezTo>
                      <a:pt x="143664" y="57843"/>
                      <a:pt x="148521" y="71202"/>
                      <a:pt x="142854" y="82132"/>
                    </a:cubicBezTo>
                    <a:cubicBezTo>
                      <a:pt x="138806" y="89824"/>
                      <a:pt x="131114" y="94681"/>
                      <a:pt x="122613" y="94681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9BA303C3-1CBF-6D91-EFB2-27BEB01FBB4D}"/>
                  </a:ext>
                </a:extLst>
              </p:cNvPr>
              <p:cNvSpPr/>
              <p:nvPr/>
            </p:nvSpPr>
            <p:spPr>
              <a:xfrm>
                <a:off x="4921035" y="3431309"/>
                <a:ext cx="1345596" cy="1345596"/>
              </a:xfrm>
              <a:custGeom>
                <a:avLst/>
                <a:gdLst>
                  <a:gd name="connsiteX0" fmla="*/ 1345597 w 1345596"/>
                  <a:gd name="connsiteY0" fmla="*/ 672798 h 1345596"/>
                  <a:gd name="connsiteX1" fmla="*/ 672798 w 1345596"/>
                  <a:gd name="connsiteY1" fmla="*/ 1345597 h 1345596"/>
                  <a:gd name="connsiteX2" fmla="*/ 0 w 1345596"/>
                  <a:gd name="connsiteY2" fmla="*/ 672798 h 1345596"/>
                  <a:gd name="connsiteX3" fmla="*/ 672798 w 1345596"/>
                  <a:gd name="connsiteY3" fmla="*/ 0 h 1345596"/>
                  <a:gd name="connsiteX4" fmla="*/ 1345597 w 1345596"/>
                  <a:gd name="connsiteY4" fmla="*/ 672798 h 13455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45596" h="1345596">
                    <a:moveTo>
                      <a:pt x="1345597" y="672798"/>
                    </a:moveTo>
                    <a:cubicBezTo>
                      <a:pt x="1345597" y="1044416"/>
                      <a:pt x="1044416" y="1345597"/>
                      <a:pt x="672798" y="1345597"/>
                    </a:cubicBezTo>
                    <a:cubicBezTo>
                      <a:pt x="301181" y="1345597"/>
                      <a:pt x="0" y="1044416"/>
                      <a:pt x="0" y="672798"/>
                    </a:cubicBezTo>
                    <a:cubicBezTo>
                      <a:pt x="0" y="301180"/>
                      <a:pt x="301181" y="0"/>
                      <a:pt x="672798" y="0"/>
                    </a:cubicBezTo>
                    <a:cubicBezTo>
                      <a:pt x="1044416" y="0"/>
                      <a:pt x="1345597" y="301180"/>
                      <a:pt x="1345597" y="67279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4E78EF7F-AD82-2D7E-51BA-58BDE741AE64}"/>
                  </a:ext>
                </a:extLst>
              </p:cNvPr>
              <p:cNvSpPr/>
              <p:nvPr/>
            </p:nvSpPr>
            <p:spPr>
              <a:xfrm>
                <a:off x="8384206" y="3431309"/>
                <a:ext cx="1345596" cy="1345596"/>
              </a:xfrm>
              <a:custGeom>
                <a:avLst/>
                <a:gdLst>
                  <a:gd name="connsiteX0" fmla="*/ 1345596 w 1345596"/>
                  <a:gd name="connsiteY0" fmla="*/ 672798 h 1345596"/>
                  <a:gd name="connsiteX1" fmla="*/ 672798 w 1345596"/>
                  <a:gd name="connsiteY1" fmla="*/ 1345597 h 1345596"/>
                  <a:gd name="connsiteX2" fmla="*/ 0 w 1345596"/>
                  <a:gd name="connsiteY2" fmla="*/ 672798 h 1345596"/>
                  <a:gd name="connsiteX3" fmla="*/ 672798 w 1345596"/>
                  <a:gd name="connsiteY3" fmla="*/ 0 h 1345596"/>
                  <a:gd name="connsiteX4" fmla="*/ 1345596 w 1345596"/>
                  <a:gd name="connsiteY4" fmla="*/ 672798 h 13455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45596" h="1345596">
                    <a:moveTo>
                      <a:pt x="1345596" y="672798"/>
                    </a:moveTo>
                    <a:cubicBezTo>
                      <a:pt x="1345596" y="1044416"/>
                      <a:pt x="1044416" y="1345597"/>
                      <a:pt x="672798" y="1345597"/>
                    </a:cubicBezTo>
                    <a:cubicBezTo>
                      <a:pt x="301180" y="1345597"/>
                      <a:pt x="0" y="1044416"/>
                      <a:pt x="0" y="672798"/>
                    </a:cubicBezTo>
                    <a:cubicBezTo>
                      <a:pt x="0" y="301180"/>
                      <a:pt x="301180" y="0"/>
                      <a:pt x="672798" y="0"/>
                    </a:cubicBezTo>
                    <a:cubicBezTo>
                      <a:pt x="1044416" y="0"/>
                      <a:pt x="1345596" y="301180"/>
                      <a:pt x="1345596" y="67279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6BA89AA8-136E-97D1-4478-467A2DDA6DDB}"/>
                  </a:ext>
                </a:extLst>
              </p:cNvPr>
              <p:cNvSpPr/>
              <p:nvPr/>
            </p:nvSpPr>
            <p:spPr>
              <a:xfrm>
                <a:off x="5958569" y="2039564"/>
                <a:ext cx="1121330" cy="1121330"/>
              </a:xfrm>
              <a:custGeom>
                <a:avLst/>
                <a:gdLst>
                  <a:gd name="connsiteX0" fmla="*/ 1121331 w 1121330"/>
                  <a:gd name="connsiteY0" fmla="*/ 560665 h 1121330"/>
                  <a:gd name="connsiteX1" fmla="*/ 560665 w 1121330"/>
                  <a:gd name="connsiteY1" fmla="*/ 1121331 h 1121330"/>
                  <a:gd name="connsiteX2" fmla="*/ 0 w 1121330"/>
                  <a:gd name="connsiteY2" fmla="*/ 560665 h 1121330"/>
                  <a:gd name="connsiteX3" fmla="*/ 560665 w 1121330"/>
                  <a:gd name="connsiteY3" fmla="*/ 0 h 1121330"/>
                  <a:gd name="connsiteX4" fmla="*/ 1121331 w 1121330"/>
                  <a:gd name="connsiteY4" fmla="*/ 560665 h 11213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1330" h="1121330">
                    <a:moveTo>
                      <a:pt x="1121331" y="560665"/>
                    </a:moveTo>
                    <a:cubicBezTo>
                      <a:pt x="1121331" y="870347"/>
                      <a:pt x="870347" y="1121331"/>
                      <a:pt x="560665" y="1121331"/>
                    </a:cubicBezTo>
                    <a:cubicBezTo>
                      <a:pt x="250984" y="1121331"/>
                      <a:pt x="0" y="870347"/>
                      <a:pt x="0" y="560665"/>
                    </a:cubicBezTo>
                    <a:cubicBezTo>
                      <a:pt x="0" y="250984"/>
                      <a:pt x="250984" y="0"/>
                      <a:pt x="560665" y="0"/>
                    </a:cubicBezTo>
                    <a:cubicBezTo>
                      <a:pt x="870347" y="0"/>
                      <a:pt x="1121331" y="250984"/>
                      <a:pt x="1121331" y="56066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BE33136F-7118-B500-980A-529BC33D54DB}"/>
                  </a:ext>
                </a:extLst>
              </p:cNvPr>
              <p:cNvSpPr/>
              <p:nvPr/>
            </p:nvSpPr>
            <p:spPr>
              <a:xfrm>
                <a:off x="7587939" y="2039564"/>
                <a:ext cx="1121330" cy="1121330"/>
              </a:xfrm>
              <a:custGeom>
                <a:avLst/>
                <a:gdLst>
                  <a:gd name="connsiteX0" fmla="*/ 1121331 w 1121330"/>
                  <a:gd name="connsiteY0" fmla="*/ 560665 h 1121330"/>
                  <a:gd name="connsiteX1" fmla="*/ 560665 w 1121330"/>
                  <a:gd name="connsiteY1" fmla="*/ 1121331 h 1121330"/>
                  <a:gd name="connsiteX2" fmla="*/ 0 w 1121330"/>
                  <a:gd name="connsiteY2" fmla="*/ 560665 h 1121330"/>
                  <a:gd name="connsiteX3" fmla="*/ 560665 w 1121330"/>
                  <a:gd name="connsiteY3" fmla="*/ 0 h 1121330"/>
                  <a:gd name="connsiteX4" fmla="*/ 1121331 w 1121330"/>
                  <a:gd name="connsiteY4" fmla="*/ 560665 h 11213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1330" h="1121330">
                    <a:moveTo>
                      <a:pt x="1121331" y="560665"/>
                    </a:moveTo>
                    <a:cubicBezTo>
                      <a:pt x="1121331" y="870347"/>
                      <a:pt x="870347" y="1121331"/>
                      <a:pt x="560665" y="1121331"/>
                    </a:cubicBezTo>
                    <a:cubicBezTo>
                      <a:pt x="250984" y="1121331"/>
                      <a:pt x="0" y="870347"/>
                      <a:pt x="0" y="560665"/>
                    </a:cubicBezTo>
                    <a:cubicBezTo>
                      <a:pt x="0" y="250984"/>
                      <a:pt x="250984" y="0"/>
                      <a:pt x="560665" y="0"/>
                    </a:cubicBezTo>
                    <a:cubicBezTo>
                      <a:pt x="870347" y="0"/>
                      <a:pt x="1121331" y="250984"/>
                      <a:pt x="1121331" y="56066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C564D9C7-7A86-421D-498C-5751F1DEF855}"/>
                  </a:ext>
                </a:extLst>
              </p:cNvPr>
              <p:cNvSpPr/>
              <p:nvPr/>
            </p:nvSpPr>
            <p:spPr>
              <a:xfrm>
                <a:off x="4853836" y="3364110"/>
                <a:ext cx="1479994" cy="1479994"/>
              </a:xfrm>
              <a:custGeom>
                <a:avLst/>
                <a:gdLst>
                  <a:gd name="connsiteX0" fmla="*/ 739997 w 1479994"/>
                  <a:gd name="connsiteY0" fmla="*/ 1479994 h 1479994"/>
                  <a:gd name="connsiteX1" fmla="*/ 0 w 1479994"/>
                  <a:gd name="connsiteY1" fmla="*/ 739997 h 1479994"/>
                  <a:gd name="connsiteX2" fmla="*/ 739997 w 1479994"/>
                  <a:gd name="connsiteY2" fmla="*/ 0 h 1479994"/>
                  <a:gd name="connsiteX3" fmla="*/ 1479994 w 1479994"/>
                  <a:gd name="connsiteY3" fmla="*/ 739997 h 1479994"/>
                  <a:gd name="connsiteX4" fmla="*/ 739997 w 1479994"/>
                  <a:gd name="connsiteY4" fmla="*/ 1479994 h 1479994"/>
                  <a:gd name="connsiteX5" fmla="*/ 739997 w 1479994"/>
                  <a:gd name="connsiteY5" fmla="*/ 134398 h 1479994"/>
                  <a:gd name="connsiteX6" fmla="*/ 134398 w 1479994"/>
                  <a:gd name="connsiteY6" fmla="*/ 739997 h 1479994"/>
                  <a:gd name="connsiteX7" fmla="*/ 739997 w 1479994"/>
                  <a:gd name="connsiteY7" fmla="*/ 1345597 h 1479994"/>
                  <a:gd name="connsiteX8" fmla="*/ 1345597 w 1479994"/>
                  <a:gd name="connsiteY8" fmla="*/ 739997 h 1479994"/>
                  <a:gd name="connsiteX9" fmla="*/ 739997 w 1479994"/>
                  <a:gd name="connsiteY9" fmla="*/ 134398 h 1479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79994" h="1479994">
                    <a:moveTo>
                      <a:pt x="739997" y="1479994"/>
                    </a:moveTo>
                    <a:cubicBezTo>
                      <a:pt x="331946" y="1479994"/>
                      <a:pt x="0" y="1148048"/>
                      <a:pt x="0" y="739997"/>
                    </a:cubicBezTo>
                    <a:cubicBezTo>
                      <a:pt x="0" y="331946"/>
                      <a:pt x="331946" y="0"/>
                      <a:pt x="739997" y="0"/>
                    </a:cubicBezTo>
                    <a:cubicBezTo>
                      <a:pt x="1148048" y="0"/>
                      <a:pt x="1479994" y="331946"/>
                      <a:pt x="1479994" y="739997"/>
                    </a:cubicBezTo>
                    <a:cubicBezTo>
                      <a:pt x="1479994" y="1148048"/>
                      <a:pt x="1148048" y="1479994"/>
                      <a:pt x="739997" y="1479994"/>
                    </a:cubicBezTo>
                    <a:close/>
                    <a:moveTo>
                      <a:pt x="739997" y="134398"/>
                    </a:moveTo>
                    <a:cubicBezTo>
                      <a:pt x="406027" y="134398"/>
                      <a:pt x="134398" y="406027"/>
                      <a:pt x="134398" y="739997"/>
                    </a:cubicBezTo>
                    <a:cubicBezTo>
                      <a:pt x="134398" y="1073968"/>
                      <a:pt x="406027" y="1345597"/>
                      <a:pt x="739997" y="1345597"/>
                    </a:cubicBezTo>
                    <a:cubicBezTo>
                      <a:pt x="1073968" y="1345597"/>
                      <a:pt x="1345597" y="1073968"/>
                      <a:pt x="1345597" y="739997"/>
                    </a:cubicBezTo>
                    <a:cubicBezTo>
                      <a:pt x="1345597" y="406027"/>
                      <a:pt x="1073968" y="134398"/>
                      <a:pt x="739997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24680B37-D24C-FC8F-0363-F3BC131FB90D}"/>
                  </a:ext>
                </a:extLst>
              </p:cNvPr>
              <p:cNvSpPr/>
              <p:nvPr/>
            </p:nvSpPr>
            <p:spPr>
              <a:xfrm>
                <a:off x="8317412" y="3364110"/>
                <a:ext cx="1479994" cy="1479994"/>
              </a:xfrm>
              <a:custGeom>
                <a:avLst/>
                <a:gdLst>
                  <a:gd name="connsiteX0" fmla="*/ 739997 w 1479994"/>
                  <a:gd name="connsiteY0" fmla="*/ 1479994 h 1479994"/>
                  <a:gd name="connsiteX1" fmla="*/ 0 w 1479994"/>
                  <a:gd name="connsiteY1" fmla="*/ 739997 h 1479994"/>
                  <a:gd name="connsiteX2" fmla="*/ 739997 w 1479994"/>
                  <a:gd name="connsiteY2" fmla="*/ 0 h 1479994"/>
                  <a:gd name="connsiteX3" fmla="*/ 1479994 w 1479994"/>
                  <a:gd name="connsiteY3" fmla="*/ 739997 h 1479994"/>
                  <a:gd name="connsiteX4" fmla="*/ 739997 w 1479994"/>
                  <a:gd name="connsiteY4" fmla="*/ 1479994 h 1479994"/>
                  <a:gd name="connsiteX5" fmla="*/ 739997 w 1479994"/>
                  <a:gd name="connsiteY5" fmla="*/ 134398 h 1479994"/>
                  <a:gd name="connsiteX6" fmla="*/ 134398 w 1479994"/>
                  <a:gd name="connsiteY6" fmla="*/ 739997 h 1479994"/>
                  <a:gd name="connsiteX7" fmla="*/ 739997 w 1479994"/>
                  <a:gd name="connsiteY7" fmla="*/ 1345597 h 1479994"/>
                  <a:gd name="connsiteX8" fmla="*/ 1345596 w 1479994"/>
                  <a:gd name="connsiteY8" fmla="*/ 739997 h 1479994"/>
                  <a:gd name="connsiteX9" fmla="*/ 739997 w 1479994"/>
                  <a:gd name="connsiteY9" fmla="*/ 134398 h 1479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79994" h="1479994">
                    <a:moveTo>
                      <a:pt x="739997" y="1479994"/>
                    </a:moveTo>
                    <a:cubicBezTo>
                      <a:pt x="331946" y="1479994"/>
                      <a:pt x="0" y="1148048"/>
                      <a:pt x="0" y="739997"/>
                    </a:cubicBezTo>
                    <a:cubicBezTo>
                      <a:pt x="0" y="331946"/>
                      <a:pt x="331946" y="0"/>
                      <a:pt x="739997" y="0"/>
                    </a:cubicBezTo>
                    <a:cubicBezTo>
                      <a:pt x="1148048" y="0"/>
                      <a:pt x="1479994" y="331946"/>
                      <a:pt x="1479994" y="739997"/>
                    </a:cubicBezTo>
                    <a:cubicBezTo>
                      <a:pt x="1479590" y="1148048"/>
                      <a:pt x="1147644" y="1479994"/>
                      <a:pt x="739997" y="1479994"/>
                    </a:cubicBezTo>
                    <a:close/>
                    <a:moveTo>
                      <a:pt x="739997" y="134398"/>
                    </a:moveTo>
                    <a:cubicBezTo>
                      <a:pt x="406027" y="134398"/>
                      <a:pt x="134398" y="406027"/>
                      <a:pt x="134398" y="739997"/>
                    </a:cubicBezTo>
                    <a:cubicBezTo>
                      <a:pt x="134398" y="1073968"/>
                      <a:pt x="406027" y="1345597"/>
                      <a:pt x="739997" y="1345597"/>
                    </a:cubicBezTo>
                    <a:cubicBezTo>
                      <a:pt x="1073967" y="1345597"/>
                      <a:pt x="1345596" y="1073968"/>
                      <a:pt x="1345596" y="739997"/>
                    </a:cubicBezTo>
                    <a:cubicBezTo>
                      <a:pt x="1345192" y="406027"/>
                      <a:pt x="1073563" y="134398"/>
                      <a:pt x="739997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9E621453-F78B-193F-C484-42B6D70C0CE4}"/>
                  </a:ext>
                </a:extLst>
              </p:cNvPr>
              <p:cNvSpPr/>
              <p:nvPr/>
            </p:nvSpPr>
            <p:spPr>
              <a:xfrm>
                <a:off x="5891370" y="1972365"/>
                <a:ext cx="1255728" cy="1255728"/>
              </a:xfrm>
              <a:custGeom>
                <a:avLst/>
                <a:gdLst>
                  <a:gd name="connsiteX0" fmla="*/ 627864 w 1255728"/>
                  <a:gd name="connsiteY0" fmla="*/ 1255728 h 1255728"/>
                  <a:gd name="connsiteX1" fmla="*/ 0 w 1255728"/>
                  <a:gd name="connsiteY1" fmla="*/ 627864 h 1255728"/>
                  <a:gd name="connsiteX2" fmla="*/ 627864 w 1255728"/>
                  <a:gd name="connsiteY2" fmla="*/ 0 h 1255728"/>
                  <a:gd name="connsiteX3" fmla="*/ 1255728 w 1255728"/>
                  <a:gd name="connsiteY3" fmla="*/ 627864 h 1255728"/>
                  <a:gd name="connsiteX4" fmla="*/ 627864 w 1255728"/>
                  <a:gd name="connsiteY4" fmla="*/ 1255728 h 1255728"/>
                  <a:gd name="connsiteX5" fmla="*/ 627864 w 1255728"/>
                  <a:gd name="connsiteY5" fmla="*/ 134398 h 1255728"/>
                  <a:gd name="connsiteX6" fmla="*/ 134398 w 1255728"/>
                  <a:gd name="connsiteY6" fmla="*/ 627864 h 1255728"/>
                  <a:gd name="connsiteX7" fmla="*/ 627864 w 1255728"/>
                  <a:gd name="connsiteY7" fmla="*/ 1121331 h 1255728"/>
                  <a:gd name="connsiteX8" fmla="*/ 1121331 w 1255728"/>
                  <a:gd name="connsiteY8" fmla="*/ 627864 h 1255728"/>
                  <a:gd name="connsiteX9" fmla="*/ 627864 w 1255728"/>
                  <a:gd name="connsiteY9" fmla="*/ 134398 h 1255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55728" h="1255728">
                    <a:moveTo>
                      <a:pt x="627864" y="1255728"/>
                    </a:moveTo>
                    <a:cubicBezTo>
                      <a:pt x="281749" y="1255728"/>
                      <a:pt x="0" y="973979"/>
                      <a:pt x="0" y="627864"/>
                    </a:cubicBezTo>
                    <a:cubicBezTo>
                      <a:pt x="0" y="281750"/>
                      <a:pt x="281749" y="0"/>
                      <a:pt x="627864" y="0"/>
                    </a:cubicBezTo>
                    <a:cubicBezTo>
                      <a:pt x="973979" y="0"/>
                      <a:pt x="1255728" y="281750"/>
                      <a:pt x="1255728" y="627864"/>
                    </a:cubicBezTo>
                    <a:cubicBezTo>
                      <a:pt x="1255728" y="973979"/>
                      <a:pt x="973979" y="1255728"/>
                      <a:pt x="627864" y="1255728"/>
                    </a:cubicBezTo>
                    <a:close/>
                    <a:moveTo>
                      <a:pt x="627864" y="134398"/>
                    </a:moveTo>
                    <a:cubicBezTo>
                      <a:pt x="355830" y="134398"/>
                      <a:pt x="134398" y="355830"/>
                      <a:pt x="134398" y="627864"/>
                    </a:cubicBezTo>
                    <a:cubicBezTo>
                      <a:pt x="134398" y="899898"/>
                      <a:pt x="355830" y="1121331"/>
                      <a:pt x="627864" y="1121331"/>
                    </a:cubicBezTo>
                    <a:cubicBezTo>
                      <a:pt x="899898" y="1121331"/>
                      <a:pt x="1121331" y="899898"/>
                      <a:pt x="1121331" y="627864"/>
                    </a:cubicBezTo>
                    <a:cubicBezTo>
                      <a:pt x="1121331" y="355830"/>
                      <a:pt x="899898" y="134398"/>
                      <a:pt x="627864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2616D940-ECFA-DF86-D435-0325B68B549F}"/>
                  </a:ext>
                </a:extLst>
              </p:cNvPr>
              <p:cNvSpPr/>
              <p:nvPr/>
            </p:nvSpPr>
            <p:spPr>
              <a:xfrm>
                <a:off x="7520741" y="1972365"/>
                <a:ext cx="1255728" cy="1255728"/>
              </a:xfrm>
              <a:custGeom>
                <a:avLst/>
                <a:gdLst>
                  <a:gd name="connsiteX0" fmla="*/ 627864 w 1255728"/>
                  <a:gd name="connsiteY0" fmla="*/ 1255728 h 1255728"/>
                  <a:gd name="connsiteX1" fmla="*/ 0 w 1255728"/>
                  <a:gd name="connsiteY1" fmla="*/ 627864 h 1255728"/>
                  <a:gd name="connsiteX2" fmla="*/ 627864 w 1255728"/>
                  <a:gd name="connsiteY2" fmla="*/ 0 h 1255728"/>
                  <a:gd name="connsiteX3" fmla="*/ 1255728 w 1255728"/>
                  <a:gd name="connsiteY3" fmla="*/ 627864 h 1255728"/>
                  <a:gd name="connsiteX4" fmla="*/ 627864 w 1255728"/>
                  <a:gd name="connsiteY4" fmla="*/ 1255728 h 1255728"/>
                  <a:gd name="connsiteX5" fmla="*/ 627864 w 1255728"/>
                  <a:gd name="connsiteY5" fmla="*/ 134398 h 1255728"/>
                  <a:gd name="connsiteX6" fmla="*/ 134398 w 1255728"/>
                  <a:gd name="connsiteY6" fmla="*/ 627864 h 1255728"/>
                  <a:gd name="connsiteX7" fmla="*/ 627864 w 1255728"/>
                  <a:gd name="connsiteY7" fmla="*/ 1121331 h 1255728"/>
                  <a:gd name="connsiteX8" fmla="*/ 1121331 w 1255728"/>
                  <a:gd name="connsiteY8" fmla="*/ 627864 h 1255728"/>
                  <a:gd name="connsiteX9" fmla="*/ 627864 w 1255728"/>
                  <a:gd name="connsiteY9" fmla="*/ 134398 h 1255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55728" h="1255728">
                    <a:moveTo>
                      <a:pt x="627864" y="1255728"/>
                    </a:moveTo>
                    <a:cubicBezTo>
                      <a:pt x="281749" y="1255728"/>
                      <a:pt x="0" y="973979"/>
                      <a:pt x="0" y="627864"/>
                    </a:cubicBezTo>
                    <a:cubicBezTo>
                      <a:pt x="0" y="281750"/>
                      <a:pt x="281749" y="0"/>
                      <a:pt x="627864" y="0"/>
                    </a:cubicBezTo>
                    <a:cubicBezTo>
                      <a:pt x="973979" y="0"/>
                      <a:pt x="1255728" y="281750"/>
                      <a:pt x="1255728" y="627864"/>
                    </a:cubicBezTo>
                    <a:cubicBezTo>
                      <a:pt x="1256133" y="973979"/>
                      <a:pt x="974384" y="1255728"/>
                      <a:pt x="627864" y="1255728"/>
                    </a:cubicBezTo>
                    <a:close/>
                    <a:moveTo>
                      <a:pt x="627864" y="134398"/>
                    </a:moveTo>
                    <a:cubicBezTo>
                      <a:pt x="355830" y="134398"/>
                      <a:pt x="134398" y="355830"/>
                      <a:pt x="134398" y="627864"/>
                    </a:cubicBezTo>
                    <a:cubicBezTo>
                      <a:pt x="134398" y="899898"/>
                      <a:pt x="355830" y="1121331"/>
                      <a:pt x="627864" y="1121331"/>
                    </a:cubicBezTo>
                    <a:cubicBezTo>
                      <a:pt x="899898" y="1121331"/>
                      <a:pt x="1121331" y="899898"/>
                      <a:pt x="1121331" y="627864"/>
                    </a:cubicBezTo>
                    <a:cubicBezTo>
                      <a:pt x="1121331" y="355830"/>
                      <a:pt x="900303" y="134398"/>
                      <a:pt x="627864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908FE0D9-5D34-F671-9C74-4420FE5FFAFF}"/>
                  </a:ext>
                </a:extLst>
              </p:cNvPr>
              <p:cNvSpPr/>
              <p:nvPr/>
            </p:nvSpPr>
            <p:spPr>
              <a:xfrm>
                <a:off x="6161380" y="4370474"/>
                <a:ext cx="365950" cy="281344"/>
              </a:xfrm>
              <a:custGeom>
                <a:avLst/>
                <a:gdLst>
                  <a:gd name="connsiteX0" fmla="*/ 301990 w 365950"/>
                  <a:gd name="connsiteY0" fmla="*/ 281345 h 281344"/>
                  <a:gd name="connsiteX1" fmla="*/ 0 w 365950"/>
                  <a:gd name="connsiteY1" fmla="*/ 118610 h 281344"/>
                  <a:gd name="connsiteX2" fmla="*/ 63960 w 365950"/>
                  <a:gd name="connsiteY2" fmla="*/ 0 h 281344"/>
                  <a:gd name="connsiteX3" fmla="*/ 365950 w 365950"/>
                  <a:gd name="connsiteY3" fmla="*/ 162735 h 2813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5950" h="281344">
                    <a:moveTo>
                      <a:pt x="301990" y="281345"/>
                    </a:moveTo>
                    <a:lnTo>
                      <a:pt x="0" y="118610"/>
                    </a:lnTo>
                    <a:lnTo>
                      <a:pt x="63960" y="0"/>
                    </a:lnTo>
                    <a:lnTo>
                      <a:pt x="365950" y="162735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39A4C102-E442-936E-693A-3F0F4809A1C8}"/>
                  </a:ext>
                </a:extLst>
              </p:cNvPr>
              <p:cNvSpPr/>
              <p:nvPr/>
            </p:nvSpPr>
            <p:spPr>
              <a:xfrm>
                <a:off x="8115815" y="4370474"/>
                <a:ext cx="365950" cy="281344"/>
              </a:xfrm>
              <a:custGeom>
                <a:avLst/>
                <a:gdLst>
                  <a:gd name="connsiteX0" fmla="*/ 63961 w 365950"/>
                  <a:gd name="connsiteY0" fmla="*/ 281345 h 281344"/>
                  <a:gd name="connsiteX1" fmla="*/ 0 w 365950"/>
                  <a:gd name="connsiteY1" fmla="*/ 162735 h 281344"/>
                  <a:gd name="connsiteX2" fmla="*/ 301990 w 365950"/>
                  <a:gd name="connsiteY2" fmla="*/ 0 h 281344"/>
                  <a:gd name="connsiteX3" fmla="*/ 365951 w 365950"/>
                  <a:gd name="connsiteY3" fmla="*/ 118610 h 2813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5950" h="281344">
                    <a:moveTo>
                      <a:pt x="63961" y="281345"/>
                    </a:moveTo>
                    <a:lnTo>
                      <a:pt x="0" y="162735"/>
                    </a:lnTo>
                    <a:lnTo>
                      <a:pt x="301990" y="0"/>
                    </a:lnTo>
                    <a:lnTo>
                      <a:pt x="365951" y="11861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F48BC970-9D7C-3395-5B14-04804D6EE4FB}"/>
                  </a:ext>
                </a:extLst>
              </p:cNvPr>
              <p:cNvSpPr/>
              <p:nvPr/>
            </p:nvSpPr>
            <p:spPr>
              <a:xfrm>
                <a:off x="5780856" y="2983992"/>
                <a:ext cx="450151" cy="524232"/>
              </a:xfrm>
              <a:custGeom>
                <a:avLst/>
                <a:gdLst>
                  <a:gd name="connsiteX0" fmla="*/ 106466 w 450151"/>
                  <a:gd name="connsiteY0" fmla="*/ 524232 h 524232"/>
                  <a:gd name="connsiteX1" fmla="*/ 0 w 450151"/>
                  <a:gd name="connsiteY1" fmla="*/ 441650 h 524232"/>
                  <a:gd name="connsiteX2" fmla="*/ 343686 w 450151"/>
                  <a:gd name="connsiteY2" fmla="*/ 0 h 524232"/>
                  <a:gd name="connsiteX3" fmla="*/ 450152 w 450151"/>
                  <a:gd name="connsiteY3" fmla="*/ 82987 h 5242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0151" h="524232">
                    <a:moveTo>
                      <a:pt x="106466" y="524232"/>
                    </a:moveTo>
                    <a:lnTo>
                      <a:pt x="0" y="441650"/>
                    </a:lnTo>
                    <a:lnTo>
                      <a:pt x="343686" y="0"/>
                    </a:lnTo>
                    <a:lnTo>
                      <a:pt x="450152" y="82987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2" name="Freeform 21">
                <a:extLst>
                  <a:ext uri="{FF2B5EF4-FFF2-40B4-BE49-F238E27FC236}">
                    <a16:creationId xmlns:a16="http://schemas.microsoft.com/office/drawing/2014/main" id="{D11EEBFA-EB6F-C169-AACD-F5DAEAF74A14}"/>
                  </a:ext>
                </a:extLst>
              </p:cNvPr>
              <p:cNvSpPr/>
              <p:nvPr/>
            </p:nvSpPr>
            <p:spPr>
              <a:xfrm rot="-2274218">
                <a:off x="8577897" y="2966762"/>
                <a:ext cx="134390" cy="559418"/>
              </a:xfrm>
              <a:custGeom>
                <a:avLst/>
                <a:gdLst>
                  <a:gd name="connsiteX0" fmla="*/ 0 w 134390"/>
                  <a:gd name="connsiteY0" fmla="*/ 0 h 559418"/>
                  <a:gd name="connsiteX1" fmla="*/ 134390 w 134390"/>
                  <a:gd name="connsiteY1" fmla="*/ 0 h 559418"/>
                  <a:gd name="connsiteX2" fmla="*/ 134390 w 134390"/>
                  <a:gd name="connsiteY2" fmla="*/ 559419 h 559418"/>
                  <a:gd name="connsiteX3" fmla="*/ 0 w 134390"/>
                  <a:gd name="connsiteY3" fmla="*/ 559419 h 5594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34390" h="559418">
                    <a:moveTo>
                      <a:pt x="0" y="0"/>
                    </a:moveTo>
                    <a:lnTo>
                      <a:pt x="134390" y="0"/>
                    </a:lnTo>
                    <a:lnTo>
                      <a:pt x="134390" y="559419"/>
                    </a:lnTo>
                    <a:lnTo>
                      <a:pt x="0" y="559419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3" name="Freeform 22">
                <a:extLst>
                  <a:ext uri="{FF2B5EF4-FFF2-40B4-BE49-F238E27FC236}">
                    <a16:creationId xmlns:a16="http://schemas.microsoft.com/office/drawing/2014/main" id="{FE52A16B-7179-B423-EE76-0D4B8C083863}"/>
                  </a:ext>
                </a:extLst>
              </p:cNvPr>
              <p:cNvSpPr/>
              <p:nvPr/>
            </p:nvSpPr>
            <p:spPr>
              <a:xfrm>
                <a:off x="7079900" y="2533030"/>
                <a:ext cx="508444" cy="134397"/>
              </a:xfrm>
              <a:custGeom>
                <a:avLst/>
                <a:gdLst>
                  <a:gd name="connsiteX0" fmla="*/ 0 w 508444"/>
                  <a:gd name="connsiteY0" fmla="*/ 0 h 134397"/>
                  <a:gd name="connsiteX1" fmla="*/ 508444 w 508444"/>
                  <a:gd name="connsiteY1" fmla="*/ 0 h 134397"/>
                  <a:gd name="connsiteX2" fmla="*/ 508444 w 508444"/>
                  <a:gd name="connsiteY2" fmla="*/ 134398 h 134397"/>
                  <a:gd name="connsiteX3" fmla="*/ 0 w 508444"/>
                  <a:gd name="connsiteY3" fmla="*/ 134398 h 1343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8444" h="134397">
                    <a:moveTo>
                      <a:pt x="0" y="0"/>
                    </a:moveTo>
                    <a:lnTo>
                      <a:pt x="508444" y="0"/>
                    </a:lnTo>
                    <a:lnTo>
                      <a:pt x="508444" y="134398"/>
                    </a:lnTo>
                    <a:lnTo>
                      <a:pt x="0" y="13439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24" name="Freeform 21">
              <a:extLst>
                <a:ext uri="{FF2B5EF4-FFF2-40B4-BE49-F238E27FC236}">
                  <a16:creationId xmlns:a16="http://schemas.microsoft.com/office/drawing/2014/main" id="{5D54FB80-AB20-1895-1F42-A16C32BF130B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5211625" y="9041959"/>
              <a:ext cx="1312482" cy="664923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25" name="Text Placeholder 32">
              <a:extLst>
                <a:ext uri="{FF2B5EF4-FFF2-40B4-BE49-F238E27FC236}">
                  <a16:creationId xmlns:a16="http://schemas.microsoft.com/office/drawing/2014/main" id="{CF66FEB1-14DD-A7D2-032D-E6FEAEEF5606}"/>
                </a:ext>
              </a:extLst>
            </p:cNvPr>
            <p:cNvSpPr txBox="1">
              <a:spLocks/>
            </p:cNvSpPr>
            <p:nvPr/>
          </p:nvSpPr>
          <p:spPr>
            <a:xfrm>
              <a:off x="4982800" y="9925397"/>
              <a:ext cx="1847193" cy="220760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1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1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1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1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1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1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1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1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B6BAC3E0-8CDD-9290-1A54-08CDF34DDDF6}"/>
                </a:ext>
              </a:extLst>
            </p:cNvPr>
            <p:cNvSpPr/>
            <p:nvPr/>
          </p:nvSpPr>
          <p:spPr>
            <a:xfrm>
              <a:off x="3744028" y="8043955"/>
              <a:ext cx="4299193" cy="4299193"/>
            </a:xfrm>
            <a:custGeom>
              <a:avLst/>
              <a:gdLst>
                <a:gd name="connsiteX0" fmla="*/ 1003530 w 2007060"/>
                <a:gd name="connsiteY0" fmla="*/ 134398 h 2007060"/>
                <a:gd name="connsiteX1" fmla="*/ 1872663 w 2007060"/>
                <a:gd name="connsiteY1" fmla="*/ 1003530 h 2007060"/>
                <a:gd name="connsiteX2" fmla="*/ 1003530 w 2007060"/>
                <a:gd name="connsiteY2" fmla="*/ 1872663 h 2007060"/>
                <a:gd name="connsiteX3" fmla="*/ 134803 w 2007060"/>
                <a:gd name="connsiteY3" fmla="*/ 1003530 h 2007060"/>
                <a:gd name="connsiteX4" fmla="*/ 1003530 w 2007060"/>
                <a:gd name="connsiteY4" fmla="*/ 134398 h 2007060"/>
                <a:gd name="connsiteX5" fmla="*/ 1003530 w 2007060"/>
                <a:gd name="connsiteY5" fmla="*/ 134398 h 2007060"/>
                <a:gd name="connsiteX6" fmla="*/ 1003530 w 2007060"/>
                <a:gd name="connsiteY6" fmla="*/ 0 h 2007060"/>
                <a:gd name="connsiteX7" fmla="*/ 0 w 2007060"/>
                <a:gd name="connsiteY7" fmla="*/ 1003530 h 2007060"/>
                <a:gd name="connsiteX8" fmla="*/ 1003530 w 2007060"/>
                <a:gd name="connsiteY8" fmla="*/ 2007061 h 2007060"/>
                <a:gd name="connsiteX9" fmla="*/ 2007060 w 2007060"/>
                <a:gd name="connsiteY9" fmla="*/ 1003530 h 2007060"/>
                <a:gd name="connsiteX10" fmla="*/ 1003530 w 2007060"/>
                <a:gd name="connsiteY10" fmla="*/ 0 h 2007060"/>
                <a:gd name="connsiteX11" fmla="*/ 1003530 w 2007060"/>
                <a:gd name="connsiteY11" fmla="*/ 0 h 2007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007060" h="2007060">
                  <a:moveTo>
                    <a:pt x="1003530" y="134398"/>
                  </a:moveTo>
                  <a:cubicBezTo>
                    <a:pt x="1482828" y="134398"/>
                    <a:pt x="1872663" y="524232"/>
                    <a:pt x="1872663" y="1003530"/>
                  </a:cubicBezTo>
                  <a:cubicBezTo>
                    <a:pt x="1872663" y="1482828"/>
                    <a:pt x="1482828" y="1872663"/>
                    <a:pt x="1003530" y="1872663"/>
                  </a:cubicBezTo>
                  <a:cubicBezTo>
                    <a:pt x="524232" y="1872663"/>
                    <a:pt x="134803" y="1482828"/>
                    <a:pt x="134803" y="1003530"/>
                  </a:cubicBezTo>
                  <a:cubicBezTo>
                    <a:pt x="134398" y="524232"/>
                    <a:pt x="524232" y="134398"/>
                    <a:pt x="1003530" y="134398"/>
                  </a:cubicBezTo>
                  <a:lnTo>
                    <a:pt x="1003530" y="134398"/>
                  </a:lnTo>
                  <a:close/>
                  <a:moveTo>
                    <a:pt x="1003530" y="0"/>
                  </a:moveTo>
                  <a:cubicBezTo>
                    <a:pt x="449342" y="0"/>
                    <a:pt x="0" y="449342"/>
                    <a:pt x="0" y="1003530"/>
                  </a:cubicBezTo>
                  <a:cubicBezTo>
                    <a:pt x="0" y="1557719"/>
                    <a:pt x="449342" y="2007061"/>
                    <a:pt x="1003530" y="2007061"/>
                  </a:cubicBezTo>
                  <a:cubicBezTo>
                    <a:pt x="1557718" y="2007061"/>
                    <a:pt x="2007060" y="1557719"/>
                    <a:pt x="2007060" y="1003530"/>
                  </a:cubicBezTo>
                  <a:cubicBezTo>
                    <a:pt x="2007060" y="449342"/>
                    <a:pt x="1557718" y="0"/>
                    <a:pt x="1003530" y="0"/>
                  </a:cubicBezTo>
                  <a:lnTo>
                    <a:pt x="1003530" y="0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B5EEBDAD-59FD-6284-8783-BE6002CC5F36}"/>
                </a:ext>
              </a:extLst>
            </p:cNvPr>
            <p:cNvSpPr/>
            <p:nvPr/>
          </p:nvSpPr>
          <p:spPr>
            <a:xfrm>
              <a:off x="1703780" y="7681960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3AEF3E5F-7DA8-6E1C-AB1D-DA95046C7766}"/>
                </a:ext>
              </a:extLst>
            </p:cNvPr>
            <p:cNvSpPr/>
            <p:nvPr/>
          </p:nvSpPr>
          <p:spPr>
            <a:xfrm>
              <a:off x="9179941" y="7537300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DC7BA2E9-B4D8-5BC8-C039-15474FF9E915}"/>
                </a:ext>
              </a:extLst>
            </p:cNvPr>
            <p:cNvSpPr/>
            <p:nvPr/>
          </p:nvSpPr>
          <p:spPr>
            <a:xfrm>
              <a:off x="3716497" y="4408564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0" name="Freeform 29">
              <a:extLst>
                <a:ext uri="{FF2B5EF4-FFF2-40B4-BE49-F238E27FC236}">
                  <a16:creationId xmlns:a16="http://schemas.microsoft.com/office/drawing/2014/main" id="{40F5D9B1-F1A1-D2FF-8B54-2CD4B98428A1}"/>
                </a:ext>
              </a:extLst>
            </p:cNvPr>
            <p:cNvSpPr/>
            <p:nvPr/>
          </p:nvSpPr>
          <p:spPr>
            <a:xfrm>
              <a:off x="7229804" y="4406191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4B147A8D-9295-2C0A-ABE2-6F6DD08216E4}"/>
              </a:ext>
            </a:extLst>
          </p:cNvPr>
          <p:cNvGrpSpPr/>
          <p:nvPr/>
        </p:nvGrpSpPr>
        <p:grpSpPr>
          <a:xfrm>
            <a:off x="12207115" y="3937992"/>
            <a:ext cx="4661334" cy="3383944"/>
            <a:chOff x="1707227" y="3578578"/>
            <a:chExt cx="4661334" cy="3383944"/>
          </a:xfrm>
        </p:grpSpPr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08E949A5-A7D4-852C-8001-BCFFB56BA7BE}"/>
                </a:ext>
              </a:extLst>
            </p:cNvPr>
            <p:cNvGrpSpPr/>
            <p:nvPr/>
          </p:nvGrpSpPr>
          <p:grpSpPr>
            <a:xfrm>
              <a:off x="1707227" y="3578578"/>
              <a:ext cx="1080000" cy="1081980"/>
              <a:chOff x="20016711" y="2125145"/>
              <a:chExt cx="835272" cy="836803"/>
            </a:xfrm>
          </p:grpSpPr>
          <p:sp>
            <p:nvSpPr>
              <p:cNvPr id="36" name="Oval 35">
                <a:extLst>
                  <a:ext uri="{FF2B5EF4-FFF2-40B4-BE49-F238E27FC236}">
                    <a16:creationId xmlns:a16="http://schemas.microsoft.com/office/drawing/2014/main" id="{25B13F1D-F077-93C0-432F-A447AF9C1DEC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1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 dirty="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02F9B1ED-D389-16F7-C30B-30BD9F7800C7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1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38" name="Oval 37">
                <a:extLst>
                  <a:ext uri="{FF2B5EF4-FFF2-40B4-BE49-F238E27FC236}">
                    <a16:creationId xmlns:a16="http://schemas.microsoft.com/office/drawing/2014/main" id="{30222771-97C7-3E40-BA5B-A12D58324D4B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1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1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A7978D4A-D08A-BD72-5776-32F1D8A5F8A9}"/>
                </a:ext>
              </a:extLst>
            </p:cNvPr>
            <p:cNvSpPr txBox="1"/>
            <p:nvPr/>
          </p:nvSpPr>
          <p:spPr>
            <a:xfrm>
              <a:off x="2233533" y="4025334"/>
              <a:ext cx="1460336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Vision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571F302-763F-6423-1A44-780F875CDC79}"/>
                </a:ext>
              </a:extLst>
            </p:cNvPr>
            <p:cNvSpPr txBox="1"/>
            <p:nvPr/>
          </p:nvSpPr>
          <p:spPr>
            <a:xfrm>
              <a:off x="2233533" y="5072132"/>
              <a:ext cx="4135028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C5B688CE-4791-8D76-7801-C5B656837F57}"/>
              </a:ext>
            </a:extLst>
          </p:cNvPr>
          <p:cNvGrpSpPr/>
          <p:nvPr/>
        </p:nvGrpSpPr>
        <p:grpSpPr>
          <a:xfrm>
            <a:off x="12213138" y="8260215"/>
            <a:ext cx="4805624" cy="3422936"/>
            <a:chOff x="1713250" y="7900801"/>
            <a:chExt cx="4805624" cy="3422936"/>
          </a:xfrm>
        </p:grpSpPr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B445F706-BA22-94A2-C1B2-5041EAC6BD79}"/>
                </a:ext>
              </a:extLst>
            </p:cNvPr>
            <p:cNvGrpSpPr/>
            <p:nvPr/>
          </p:nvGrpSpPr>
          <p:grpSpPr>
            <a:xfrm>
              <a:off x="1713250" y="7900801"/>
              <a:ext cx="1080000" cy="1081980"/>
              <a:chOff x="20016711" y="2125145"/>
              <a:chExt cx="835272" cy="836803"/>
            </a:xfrm>
          </p:grpSpPr>
          <p:sp>
            <p:nvSpPr>
              <p:cNvPr id="43" name="Oval 42">
                <a:extLst>
                  <a:ext uri="{FF2B5EF4-FFF2-40B4-BE49-F238E27FC236}">
                    <a16:creationId xmlns:a16="http://schemas.microsoft.com/office/drawing/2014/main" id="{A496B03C-B77A-4D4E-7E63-F44716066B2D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3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 dirty="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44" name="Oval 43">
                <a:extLst>
                  <a:ext uri="{FF2B5EF4-FFF2-40B4-BE49-F238E27FC236}">
                    <a16:creationId xmlns:a16="http://schemas.microsoft.com/office/drawing/2014/main" id="{4E5923B6-1C4B-68B7-E85A-80A98EDC4C32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3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45" name="Oval 44">
                <a:extLst>
                  <a:ext uri="{FF2B5EF4-FFF2-40B4-BE49-F238E27FC236}">
                    <a16:creationId xmlns:a16="http://schemas.microsoft.com/office/drawing/2014/main" id="{AAE082AE-9B08-D765-971F-4267C1F54005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3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3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CF7C0541-C3E8-FE4E-A2D0-EC591B1042A7}"/>
                </a:ext>
              </a:extLst>
            </p:cNvPr>
            <p:cNvSpPr txBox="1"/>
            <p:nvPr/>
          </p:nvSpPr>
          <p:spPr>
            <a:xfrm>
              <a:off x="2233534" y="8386549"/>
              <a:ext cx="1835440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Product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1D18CF45-4AA3-8F6F-3BA8-600C56616138}"/>
                </a:ext>
              </a:extLst>
            </p:cNvPr>
            <p:cNvSpPr txBox="1"/>
            <p:nvPr/>
          </p:nvSpPr>
          <p:spPr>
            <a:xfrm>
              <a:off x="2233534" y="9433347"/>
              <a:ext cx="4285340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3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FDC3DFD5-8D27-9236-8EFD-54AA78701BC0}"/>
              </a:ext>
            </a:extLst>
          </p:cNvPr>
          <p:cNvGrpSpPr/>
          <p:nvPr/>
        </p:nvGrpSpPr>
        <p:grpSpPr>
          <a:xfrm>
            <a:off x="18224932" y="3934593"/>
            <a:ext cx="4605906" cy="3387344"/>
            <a:chOff x="7725044" y="3575179"/>
            <a:chExt cx="4605906" cy="3387344"/>
          </a:xfrm>
        </p:grpSpPr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D77B516E-9F0A-5FB5-E0DC-A20EC398B5D4}"/>
                </a:ext>
              </a:extLst>
            </p:cNvPr>
            <p:cNvGrpSpPr/>
            <p:nvPr/>
          </p:nvGrpSpPr>
          <p:grpSpPr>
            <a:xfrm>
              <a:off x="7725044" y="3575179"/>
              <a:ext cx="1080000" cy="1081980"/>
              <a:chOff x="20016711" y="2125145"/>
              <a:chExt cx="835272" cy="836803"/>
            </a:xfrm>
          </p:grpSpPr>
          <p:sp>
            <p:nvSpPr>
              <p:cNvPr id="50" name="Oval 49">
                <a:extLst>
                  <a:ext uri="{FF2B5EF4-FFF2-40B4-BE49-F238E27FC236}">
                    <a16:creationId xmlns:a16="http://schemas.microsoft.com/office/drawing/2014/main" id="{9A8E3745-BFE8-839B-F09B-FA60CA1F419F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2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20FC8CA9-8A7D-3C5A-B945-F34D202CE68E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2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EA25F168-FAB3-1967-2F55-DE15DB820588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2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2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95B45CFE-B7D6-E00C-D853-608CB5B3FA7D}"/>
                </a:ext>
              </a:extLst>
            </p:cNvPr>
            <p:cNvSpPr txBox="1"/>
            <p:nvPr/>
          </p:nvSpPr>
          <p:spPr>
            <a:xfrm>
              <a:off x="8169518" y="4025335"/>
              <a:ext cx="995466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Idea</a:t>
              </a:r>
            </a:p>
          </p:txBody>
        </p:sp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6042F5F3-76E8-E884-718E-EB2D6B00B247}"/>
                </a:ext>
              </a:extLst>
            </p:cNvPr>
            <p:cNvSpPr txBox="1"/>
            <p:nvPr/>
          </p:nvSpPr>
          <p:spPr>
            <a:xfrm>
              <a:off x="8169518" y="5072133"/>
              <a:ext cx="4161432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2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D0C09CE2-E22E-A4A9-1BE7-2A35CC7F87C8}"/>
              </a:ext>
            </a:extLst>
          </p:cNvPr>
          <p:cNvGrpSpPr/>
          <p:nvPr/>
        </p:nvGrpSpPr>
        <p:grpSpPr>
          <a:xfrm>
            <a:off x="18179904" y="8254023"/>
            <a:ext cx="4650933" cy="3429128"/>
            <a:chOff x="7680016" y="7894609"/>
            <a:chExt cx="4650933" cy="3429128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DD1F0583-C179-67A3-A703-9CD0CE34B120}"/>
                </a:ext>
              </a:extLst>
            </p:cNvPr>
            <p:cNvGrpSpPr/>
            <p:nvPr/>
          </p:nvGrpSpPr>
          <p:grpSpPr>
            <a:xfrm>
              <a:off x="7680016" y="7894609"/>
              <a:ext cx="1080000" cy="1081980"/>
              <a:chOff x="20016711" y="2125145"/>
              <a:chExt cx="835272" cy="836803"/>
            </a:xfrm>
          </p:grpSpPr>
          <p:sp>
            <p:nvSpPr>
              <p:cNvPr id="57" name="Oval 56">
                <a:extLst>
                  <a:ext uri="{FF2B5EF4-FFF2-40B4-BE49-F238E27FC236}">
                    <a16:creationId xmlns:a16="http://schemas.microsoft.com/office/drawing/2014/main" id="{277ED295-1363-9F63-4541-DF2A500C5FD2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4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8" name="Oval 57">
                <a:extLst>
                  <a:ext uri="{FF2B5EF4-FFF2-40B4-BE49-F238E27FC236}">
                    <a16:creationId xmlns:a16="http://schemas.microsoft.com/office/drawing/2014/main" id="{59E64171-2E55-CAC4-2684-9FAD230BD619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4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9" name="Oval 58">
                <a:extLst>
                  <a:ext uri="{FF2B5EF4-FFF2-40B4-BE49-F238E27FC236}">
                    <a16:creationId xmlns:a16="http://schemas.microsoft.com/office/drawing/2014/main" id="{70D13AF5-765F-DDE2-6619-F3316E9C10F8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4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4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6B4C005A-DB9F-597D-D534-82B4CAB0C66B}"/>
                </a:ext>
              </a:extLst>
            </p:cNvPr>
            <p:cNvSpPr txBox="1"/>
            <p:nvPr/>
          </p:nvSpPr>
          <p:spPr>
            <a:xfrm>
              <a:off x="8169517" y="8386549"/>
              <a:ext cx="1833836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Mission</a:t>
              </a:r>
            </a:p>
          </p:txBody>
        </p:sp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A2769A39-72E8-B527-52D0-07F942577890}"/>
                </a:ext>
              </a:extLst>
            </p:cNvPr>
            <p:cNvSpPr txBox="1"/>
            <p:nvPr/>
          </p:nvSpPr>
          <p:spPr>
            <a:xfrm>
              <a:off x="8169515" y="9433347"/>
              <a:ext cx="4161434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4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605370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75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250"/>
                            </p:stCondLst>
                            <p:childTnLst>
                              <p:par>
                                <p:cTn id="2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750"/>
                            </p:stCondLst>
                            <p:childTnLst>
                              <p:par>
                                <p:cTn id="25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250"/>
                            </p:stCondLst>
                            <p:childTnLst>
                              <p:par>
                                <p:cTn id="3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750"/>
                            </p:stCondLst>
                            <p:childTnLst>
                              <p:par>
                                <p:cTn id="35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65962B99-F073-0A0B-6614-249134A82C08}"/>
              </a:ext>
            </a:extLst>
          </p:cNvPr>
          <p:cNvGrpSpPr/>
          <p:nvPr/>
        </p:nvGrpSpPr>
        <p:grpSpPr>
          <a:xfrm>
            <a:off x="13119194" y="2955295"/>
            <a:ext cx="10121806" cy="10393048"/>
            <a:chOff x="13119194" y="2955295"/>
            <a:chExt cx="10121806" cy="10393048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AAB0B4E1-0D9B-CF61-E4A2-9C9CA012200F}"/>
                </a:ext>
              </a:extLst>
            </p:cNvPr>
            <p:cNvGrpSpPr/>
            <p:nvPr/>
          </p:nvGrpSpPr>
          <p:grpSpPr>
            <a:xfrm>
              <a:off x="13119194" y="2955295"/>
              <a:ext cx="10121806" cy="10393048"/>
              <a:chOff x="5321394" y="2212014"/>
              <a:chExt cx="3338488" cy="3427952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59B6445E-46E5-58D3-5463-16D8DDC3532D}"/>
                  </a:ext>
                </a:extLst>
              </p:cNvPr>
              <p:cNvSpPr/>
              <p:nvPr/>
            </p:nvSpPr>
            <p:spPr>
              <a:xfrm>
                <a:off x="5518943" y="2425755"/>
                <a:ext cx="2924365" cy="2924365"/>
              </a:xfrm>
              <a:custGeom>
                <a:avLst/>
                <a:gdLst>
                  <a:gd name="connsiteX0" fmla="*/ 1462183 w 2924365"/>
                  <a:gd name="connsiteY0" fmla="*/ 2924366 h 2924365"/>
                  <a:gd name="connsiteX1" fmla="*/ 0 w 2924365"/>
                  <a:gd name="connsiteY1" fmla="*/ 1462183 h 2924365"/>
                  <a:gd name="connsiteX2" fmla="*/ 1462183 w 2924365"/>
                  <a:gd name="connsiteY2" fmla="*/ 0 h 2924365"/>
                  <a:gd name="connsiteX3" fmla="*/ 2924366 w 2924365"/>
                  <a:gd name="connsiteY3" fmla="*/ 1462183 h 2924365"/>
                  <a:gd name="connsiteX4" fmla="*/ 1462183 w 2924365"/>
                  <a:gd name="connsiteY4" fmla="*/ 2924366 h 2924365"/>
                  <a:gd name="connsiteX5" fmla="*/ 1462183 w 2924365"/>
                  <a:gd name="connsiteY5" fmla="*/ 70437 h 2924365"/>
                  <a:gd name="connsiteX6" fmla="*/ 70437 w 2924365"/>
                  <a:gd name="connsiteY6" fmla="*/ 1462183 h 2924365"/>
                  <a:gd name="connsiteX7" fmla="*/ 1462183 w 2924365"/>
                  <a:gd name="connsiteY7" fmla="*/ 2853928 h 2924365"/>
                  <a:gd name="connsiteX8" fmla="*/ 2853928 w 2924365"/>
                  <a:gd name="connsiteY8" fmla="*/ 1462183 h 2924365"/>
                  <a:gd name="connsiteX9" fmla="*/ 1462183 w 2924365"/>
                  <a:gd name="connsiteY9" fmla="*/ 70437 h 29243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24365" h="2924365">
                    <a:moveTo>
                      <a:pt x="1462183" y="2924366"/>
                    </a:moveTo>
                    <a:cubicBezTo>
                      <a:pt x="656201" y="2924366"/>
                      <a:pt x="0" y="2268569"/>
                      <a:pt x="0" y="1462183"/>
                    </a:cubicBezTo>
                    <a:cubicBezTo>
                      <a:pt x="0" y="655796"/>
                      <a:pt x="655796" y="0"/>
                      <a:pt x="1462183" y="0"/>
                    </a:cubicBezTo>
                    <a:cubicBezTo>
                      <a:pt x="2268569" y="0"/>
                      <a:pt x="2924366" y="655796"/>
                      <a:pt x="2924366" y="1462183"/>
                    </a:cubicBezTo>
                    <a:cubicBezTo>
                      <a:pt x="2924366" y="2268569"/>
                      <a:pt x="2268569" y="2924366"/>
                      <a:pt x="1462183" y="2924366"/>
                    </a:cubicBezTo>
                    <a:close/>
                    <a:moveTo>
                      <a:pt x="1462183" y="70437"/>
                    </a:moveTo>
                    <a:cubicBezTo>
                      <a:pt x="694658" y="70437"/>
                      <a:pt x="70437" y="694658"/>
                      <a:pt x="70437" y="1462183"/>
                    </a:cubicBezTo>
                    <a:cubicBezTo>
                      <a:pt x="70437" y="2229707"/>
                      <a:pt x="694658" y="2853928"/>
                      <a:pt x="1462183" y="2853928"/>
                    </a:cubicBezTo>
                    <a:cubicBezTo>
                      <a:pt x="2229708" y="2853928"/>
                      <a:pt x="2853928" y="2229303"/>
                      <a:pt x="2853928" y="1462183"/>
                    </a:cubicBezTo>
                    <a:cubicBezTo>
                      <a:pt x="2854333" y="695063"/>
                      <a:pt x="2229708" y="70437"/>
                      <a:pt x="1462183" y="7043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55EAFBCF-CD09-2CF6-F821-482B642BB138}"/>
                  </a:ext>
                </a:extLst>
              </p:cNvPr>
              <p:cNvSpPr/>
              <p:nvPr/>
            </p:nvSpPr>
            <p:spPr>
              <a:xfrm>
                <a:off x="7676998" y="225897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7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638"/>
                      <a:pt x="726234" y="935927"/>
                      <a:pt x="467963" y="935927"/>
                    </a:cubicBezTo>
                    <a:cubicBezTo>
                      <a:pt x="209693" y="935927"/>
                      <a:pt x="0" y="726234"/>
                      <a:pt x="0" y="467963"/>
                    </a:cubicBezTo>
                    <a:cubicBezTo>
                      <a:pt x="0" y="209693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9CAE2673-13DD-02ED-AE44-C36B4797BF53}"/>
                  </a:ext>
                </a:extLst>
              </p:cNvPr>
              <p:cNvSpPr/>
              <p:nvPr/>
            </p:nvSpPr>
            <p:spPr>
              <a:xfrm>
                <a:off x="5368352" y="465708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6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234"/>
                      <a:pt x="726234" y="935926"/>
                      <a:pt x="467963" y="935926"/>
                    </a:cubicBezTo>
                    <a:cubicBezTo>
                      <a:pt x="209288" y="935926"/>
                      <a:pt x="0" y="726234"/>
                      <a:pt x="0" y="467963"/>
                    </a:cubicBezTo>
                    <a:cubicBezTo>
                      <a:pt x="0" y="209288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6208CE2F-1C76-7FE9-54FE-28F62D33E94B}"/>
                  </a:ext>
                </a:extLst>
              </p:cNvPr>
              <p:cNvSpPr/>
              <p:nvPr/>
            </p:nvSpPr>
            <p:spPr>
              <a:xfrm>
                <a:off x="5368352" y="225897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7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638"/>
                      <a:pt x="726234" y="935927"/>
                      <a:pt x="467963" y="935927"/>
                    </a:cubicBezTo>
                    <a:cubicBezTo>
                      <a:pt x="209288" y="935927"/>
                      <a:pt x="0" y="726234"/>
                      <a:pt x="0" y="467963"/>
                    </a:cubicBezTo>
                    <a:cubicBezTo>
                      <a:pt x="0" y="209693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4BCB7EF1-E53E-BDAD-C372-BB36DCE2A86C}"/>
                  </a:ext>
                </a:extLst>
              </p:cNvPr>
              <p:cNvSpPr/>
              <p:nvPr/>
            </p:nvSpPr>
            <p:spPr>
              <a:xfrm>
                <a:off x="6282824" y="3189636"/>
                <a:ext cx="1396602" cy="1396603"/>
              </a:xfrm>
              <a:custGeom>
                <a:avLst/>
                <a:gdLst>
                  <a:gd name="connsiteX0" fmla="*/ 1396603 w 1396602"/>
                  <a:gd name="connsiteY0" fmla="*/ 698302 h 1396603"/>
                  <a:gd name="connsiteX1" fmla="*/ 698302 w 1396602"/>
                  <a:gd name="connsiteY1" fmla="*/ 1396603 h 1396603"/>
                  <a:gd name="connsiteX2" fmla="*/ 0 w 1396602"/>
                  <a:gd name="connsiteY2" fmla="*/ 698302 h 1396603"/>
                  <a:gd name="connsiteX3" fmla="*/ 698302 w 1396602"/>
                  <a:gd name="connsiteY3" fmla="*/ 0 h 1396603"/>
                  <a:gd name="connsiteX4" fmla="*/ 1396603 w 1396602"/>
                  <a:gd name="connsiteY4" fmla="*/ 698302 h 1396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96602" h="1396603">
                    <a:moveTo>
                      <a:pt x="1396603" y="698302"/>
                    </a:moveTo>
                    <a:cubicBezTo>
                      <a:pt x="1396603" y="1084088"/>
                      <a:pt x="1084088" y="1396603"/>
                      <a:pt x="698302" y="1396603"/>
                    </a:cubicBezTo>
                    <a:cubicBezTo>
                      <a:pt x="312920" y="1396603"/>
                      <a:pt x="0" y="1084088"/>
                      <a:pt x="0" y="698302"/>
                    </a:cubicBezTo>
                    <a:cubicBezTo>
                      <a:pt x="0" y="312515"/>
                      <a:pt x="312515" y="0"/>
                      <a:pt x="698302" y="0"/>
                    </a:cubicBezTo>
                    <a:cubicBezTo>
                      <a:pt x="1084088" y="405"/>
                      <a:pt x="1396603" y="312920"/>
                      <a:pt x="1396603" y="6983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F80F4158-2A0D-4757-6C29-3A29B903C7D1}"/>
                  </a:ext>
                </a:extLst>
              </p:cNvPr>
              <p:cNvSpPr/>
              <p:nvPr/>
            </p:nvSpPr>
            <p:spPr>
              <a:xfrm>
                <a:off x="7676998" y="465708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6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234"/>
                      <a:pt x="726234" y="935926"/>
                      <a:pt x="467963" y="935926"/>
                    </a:cubicBezTo>
                    <a:cubicBezTo>
                      <a:pt x="209693" y="935926"/>
                      <a:pt x="0" y="726234"/>
                      <a:pt x="0" y="467963"/>
                    </a:cubicBezTo>
                    <a:cubicBezTo>
                      <a:pt x="0" y="209288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478AA277-968B-0B55-E0AB-4F85D1795029}"/>
                  </a:ext>
                </a:extLst>
              </p:cNvPr>
              <p:cNvSpPr/>
              <p:nvPr/>
            </p:nvSpPr>
            <p:spPr>
              <a:xfrm>
                <a:off x="6282824" y="3190041"/>
                <a:ext cx="1396602" cy="1396603"/>
              </a:xfrm>
              <a:custGeom>
                <a:avLst/>
                <a:gdLst>
                  <a:gd name="connsiteX0" fmla="*/ 698302 w 1396602"/>
                  <a:gd name="connsiteY0" fmla="*/ 93512 h 1396603"/>
                  <a:gd name="connsiteX1" fmla="*/ 1303091 w 1396602"/>
                  <a:gd name="connsiteY1" fmla="*/ 697897 h 1396603"/>
                  <a:gd name="connsiteX2" fmla="*/ 698302 w 1396602"/>
                  <a:gd name="connsiteY2" fmla="*/ 1302687 h 1396603"/>
                  <a:gd name="connsiteX3" fmla="*/ 93917 w 1396602"/>
                  <a:gd name="connsiteY3" fmla="*/ 697897 h 1396603"/>
                  <a:gd name="connsiteX4" fmla="*/ 698302 w 1396602"/>
                  <a:gd name="connsiteY4" fmla="*/ 93512 h 1396603"/>
                  <a:gd name="connsiteX5" fmla="*/ 698302 w 1396602"/>
                  <a:gd name="connsiteY5" fmla="*/ 93512 h 1396603"/>
                  <a:gd name="connsiteX6" fmla="*/ 698302 w 1396602"/>
                  <a:gd name="connsiteY6" fmla="*/ 0 h 1396603"/>
                  <a:gd name="connsiteX7" fmla="*/ 0 w 1396602"/>
                  <a:gd name="connsiteY7" fmla="*/ 698302 h 1396603"/>
                  <a:gd name="connsiteX8" fmla="*/ 698302 w 1396602"/>
                  <a:gd name="connsiteY8" fmla="*/ 1396603 h 1396603"/>
                  <a:gd name="connsiteX9" fmla="*/ 1396603 w 1396602"/>
                  <a:gd name="connsiteY9" fmla="*/ 698302 h 1396603"/>
                  <a:gd name="connsiteX10" fmla="*/ 698302 w 1396602"/>
                  <a:gd name="connsiteY10" fmla="*/ 0 h 1396603"/>
                  <a:gd name="connsiteX11" fmla="*/ 698302 w 1396602"/>
                  <a:gd name="connsiteY11" fmla="*/ 0 h 1396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96602" h="1396603">
                    <a:moveTo>
                      <a:pt x="698302" y="93512"/>
                    </a:moveTo>
                    <a:cubicBezTo>
                      <a:pt x="1031867" y="93512"/>
                      <a:pt x="1303091" y="364736"/>
                      <a:pt x="1303091" y="697897"/>
                    </a:cubicBezTo>
                    <a:cubicBezTo>
                      <a:pt x="1303091" y="1031058"/>
                      <a:pt x="1031867" y="1302687"/>
                      <a:pt x="698302" y="1302687"/>
                    </a:cubicBezTo>
                    <a:cubicBezTo>
                      <a:pt x="365141" y="1302687"/>
                      <a:pt x="93917" y="1031462"/>
                      <a:pt x="93917" y="697897"/>
                    </a:cubicBezTo>
                    <a:cubicBezTo>
                      <a:pt x="93917" y="364736"/>
                      <a:pt x="365141" y="93512"/>
                      <a:pt x="698302" y="93512"/>
                    </a:cubicBezTo>
                    <a:lnTo>
                      <a:pt x="698302" y="93512"/>
                    </a:lnTo>
                    <a:close/>
                    <a:moveTo>
                      <a:pt x="698302" y="0"/>
                    </a:moveTo>
                    <a:cubicBezTo>
                      <a:pt x="312920" y="0"/>
                      <a:pt x="0" y="312515"/>
                      <a:pt x="0" y="698302"/>
                    </a:cubicBezTo>
                    <a:cubicBezTo>
                      <a:pt x="0" y="1084088"/>
                      <a:pt x="312515" y="1396603"/>
                      <a:pt x="698302" y="1396603"/>
                    </a:cubicBezTo>
                    <a:cubicBezTo>
                      <a:pt x="1083683" y="1396603"/>
                      <a:pt x="1396603" y="1084088"/>
                      <a:pt x="1396603" y="698302"/>
                    </a:cubicBezTo>
                    <a:cubicBezTo>
                      <a:pt x="1396603" y="312515"/>
                      <a:pt x="1084088" y="0"/>
                      <a:pt x="698302" y="0"/>
                    </a:cubicBezTo>
                    <a:lnTo>
                      <a:pt x="698302" y="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EF43EDF5-B245-D4DD-7564-28004B8D9A68}"/>
                  </a:ext>
                </a:extLst>
              </p:cNvPr>
              <p:cNvSpPr/>
              <p:nvPr/>
            </p:nvSpPr>
            <p:spPr>
              <a:xfrm>
                <a:off x="7630040" y="2212014"/>
                <a:ext cx="1029843" cy="1029842"/>
              </a:xfrm>
              <a:custGeom>
                <a:avLst/>
                <a:gdLst>
                  <a:gd name="connsiteX0" fmla="*/ 514921 w 1029843"/>
                  <a:gd name="connsiteY0" fmla="*/ 1029843 h 1029842"/>
                  <a:gd name="connsiteX1" fmla="*/ 0 w 1029843"/>
                  <a:gd name="connsiteY1" fmla="*/ 514922 h 1029842"/>
                  <a:gd name="connsiteX2" fmla="*/ 514921 w 1029843"/>
                  <a:gd name="connsiteY2" fmla="*/ 0 h 1029842"/>
                  <a:gd name="connsiteX3" fmla="*/ 1029843 w 1029843"/>
                  <a:gd name="connsiteY3" fmla="*/ 514922 h 1029842"/>
                  <a:gd name="connsiteX4" fmla="*/ 514921 w 1029843"/>
                  <a:gd name="connsiteY4" fmla="*/ 1029843 h 1029842"/>
                  <a:gd name="connsiteX5" fmla="*/ 514921 w 1029843"/>
                  <a:gd name="connsiteY5" fmla="*/ 93917 h 1029842"/>
                  <a:gd name="connsiteX6" fmla="*/ 93512 w 1029843"/>
                  <a:gd name="connsiteY6" fmla="*/ 514922 h 1029842"/>
                  <a:gd name="connsiteX7" fmla="*/ 514921 w 1029843"/>
                  <a:gd name="connsiteY7" fmla="*/ 936331 h 1029842"/>
                  <a:gd name="connsiteX8" fmla="*/ 936332 w 1029843"/>
                  <a:gd name="connsiteY8" fmla="*/ 514922 h 1029842"/>
                  <a:gd name="connsiteX9" fmla="*/ 514921 w 1029843"/>
                  <a:gd name="connsiteY9" fmla="*/ 93917 h 10298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3" h="1029842">
                    <a:moveTo>
                      <a:pt x="514921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1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8695"/>
                      <a:pt x="798695" y="1029843"/>
                      <a:pt x="514921" y="1029843"/>
                    </a:cubicBezTo>
                    <a:close/>
                    <a:moveTo>
                      <a:pt x="514921" y="93917"/>
                    </a:moveTo>
                    <a:cubicBezTo>
                      <a:pt x="282559" y="93917"/>
                      <a:pt x="93512" y="282964"/>
                      <a:pt x="93512" y="514922"/>
                    </a:cubicBezTo>
                    <a:cubicBezTo>
                      <a:pt x="93512" y="747284"/>
                      <a:pt x="282559" y="936331"/>
                      <a:pt x="514921" y="936331"/>
                    </a:cubicBezTo>
                    <a:cubicBezTo>
                      <a:pt x="747284" y="936331"/>
                      <a:pt x="936332" y="747284"/>
                      <a:pt x="936332" y="514922"/>
                    </a:cubicBezTo>
                    <a:cubicBezTo>
                      <a:pt x="936332" y="282559"/>
                      <a:pt x="746879" y="93917"/>
                      <a:pt x="514921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62F80331-DE67-62A3-28F9-1B17CE1B850F}"/>
                  </a:ext>
                </a:extLst>
              </p:cNvPr>
              <p:cNvSpPr/>
              <p:nvPr/>
            </p:nvSpPr>
            <p:spPr>
              <a:xfrm>
                <a:off x="5321394" y="2212014"/>
                <a:ext cx="1029842" cy="1029842"/>
              </a:xfrm>
              <a:custGeom>
                <a:avLst/>
                <a:gdLst>
                  <a:gd name="connsiteX0" fmla="*/ 514922 w 1029842"/>
                  <a:gd name="connsiteY0" fmla="*/ 1029843 h 1029842"/>
                  <a:gd name="connsiteX1" fmla="*/ 0 w 1029842"/>
                  <a:gd name="connsiteY1" fmla="*/ 514922 h 1029842"/>
                  <a:gd name="connsiteX2" fmla="*/ 514922 w 1029842"/>
                  <a:gd name="connsiteY2" fmla="*/ 0 h 1029842"/>
                  <a:gd name="connsiteX3" fmla="*/ 1029843 w 1029842"/>
                  <a:gd name="connsiteY3" fmla="*/ 514922 h 1029842"/>
                  <a:gd name="connsiteX4" fmla="*/ 514922 w 1029842"/>
                  <a:gd name="connsiteY4" fmla="*/ 1029843 h 1029842"/>
                  <a:gd name="connsiteX5" fmla="*/ 514922 w 1029842"/>
                  <a:gd name="connsiteY5" fmla="*/ 93917 h 1029842"/>
                  <a:gd name="connsiteX6" fmla="*/ 93512 w 1029842"/>
                  <a:gd name="connsiteY6" fmla="*/ 514922 h 1029842"/>
                  <a:gd name="connsiteX7" fmla="*/ 514922 w 1029842"/>
                  <a:gd name="connsiteY7" fmla="*/ 936331 h 1029842"/>
                  <a:gd name="connsiteX8" fmla="*/ 936331 w 1029842"/>
                  <a:gd name="connsiteY8" fmla="*/ 514922 h 1029842"/>
                  <a:gd name="connsiteX9" fmla="*/ 514922 w 1029842"/>
                  <a:gd name="connsiteY9" fmla="*/ 93917 h 10298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2" h="1029842">
                    <a:moveTo>
                      <a:pt x="514922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2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8695"/>
                      <a:pt x="798695" y="1029843"/>
                      <a:pt x="514922" y="1029843"/>
                    </a:cubicBezTo>
                    <a:close/>
                    <a:moveTo>
                      <a:pt x="514922" y="93917"/>
                    </a:moveTo>
                    <a:cubicBezTo>
                      <a:pt x="282559" y="93917"/>
                      <a:pt x="93512" y="282964"/>
                      <a:pt x="93512" y="514922"/>
                    </a:cubicBezTo>
                    <a:cubicBezTo>
                      <a:pt x="93512" y="747284"/>
                      <a:pt x="282559" y="936331"/>
                      <a:pt x="514922" y="936331"/>
                    </a:cubicBezTo>
                    <a:cubicBezTo>
                      <a:pt x="747284" y="936331"/>
                      <a:pt x="936331" y="747284"/>
                      <a:pt x="936331" y="514922"/>
                    </a:cubicBezTo>
                    <a:cubicBezTo>
                      <a:pt x="936331" y="282559"/>
                      <a:pt x="747284" y="93917"/>
                      <a:pt x="514922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AED24635-78DB-2C62-3649-7AA8DA1F6775}"/>
                  </a:ext>
                </a:extLst>
              </p:cNvPr>
              <p:cNvSpPr/>
              <p:nvPr/>
            </p:nvSpPr>
            <p:spPr>
              <a:xfrm>
                <a:off x="7630040" y="4610123"/>
                <a:ext cx="1029843" cy="1029843"/>
              </a:xfrm>
              <a:custGeom>
                <a:avLst/>
                <a:gdLst>
                  <a:gd name="connsiteX0" fmla="*/ 514921 w 1029843"/>
                  <a:gd name="connsiteY0" fmla="*/ 1029843 h 1029843"/>
                  <a:gd name="connsiteX1" fmla="*/ 0 w 1029843"/>
                  <a:gd name="connsiteY1" fmla="*/ 514922 h 1029843"/>
                  <a:gd name="connsiteX2" fmla="*/ 514921 w 1029843"/>
                  <a:gd name="connsiteY2" fmla="*/ 0 h 1029843"/>
                  <a:gd name="connsiteX3" fmla="*/ 1029843 w 1029843"/>
                  <a:gd name="connsiteY3" fmla="*/ 514922 h 1029843"/>
                  <a:gd name="connsiteX4" fmla="*/ 514921 w 1029843"/>
                  <a:gd name="connsiteY4" fmla="*/ 1029843 h 1029843"/>
                  <a:gd name="connsiteX5" fmla="*/ 514921 w 1029843"/>
                  <a:gd name="connsiteY5" fmla="*/ 93917 h 1029843"/>
                  <a:gd name="connsiteX6" fmla="*/ 93512 w 1029843"/>
                  <a:gd name="connsiteY6" fmla="*/ 515326 h 1029843"/>
                  <a:gd name="connsiteX7" fmla="*/ 514921 w 1029843"/>
                  <a:gd name="connsiteY7" fmla="*/ 936736 h 1029843"/>
                  <a:gd name="connsiteX8" fmla="*/ 936332 w 1029843"/>
                  <a:gd name="connsiteY8" fmla="*/ 515326 h 1029843"/>
                  <a:gd name="connsiteX9" fmla="*/ 514921 w 1029843"/>
                  <a:gd name="connsiteY9" fmla="*/ 93917 h 1029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3" h="1029843">
                    <a:moveTo>
                      <a:pt x="514921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1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9100"/>
                      <a:pt x="798695" y="1029843"/>
                      <a:pt x="514921" y="1029843"/>
                    </a:cubicBezTo>
                    <a:close/>
                    <a:moveTo>
                      <a:pt x="514921" y="93917"/>
                    </a:moveTo>
                    <a:cubicBezTo>
                      <a:pt x="282559" y="93917"/>
                      <a:pt x="93512" y="282964"/>
                      <a:pt x="93512" y="515326"/>
                    </a:cubicBezTo>
                    <a:cubicBezTo>
                      <a:pt x="93512" y="747689"/>
                      <a:pt x="282559" y="936736"/>
                      <a:pt x="514921" y="936736"/>
                    </a:cubicBezTo>
                    <a:cubicBezTo>
                      <a:pt x="747284" y="936736"/>
                      <a:pt x="936332" y="747689"/>
                      <a:pt x="936332" y="515326"/>
                    </a:cubicBezTo>
                    <a:cubicBezTo>
                      <a:pt x="936332" y="282964"/>
                      <a:pt x="746879" y="93917"/>
                      <a:pt x="514921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83F0D4E7-9F62-70B8-C28D-953FAEBFCDC2}"/>
                  </a:ext>
                </a:extLst>
              </p:cNvPr>
              <p:cNvSpPr/>
              <p:nvPr/>
            </p:nvSpPr>
            <p:spPr>
              <a:xfrm>
                <a:off x="5321394" y="4610123"/>
                <a:ext cx="1029842" cy="1029843"/>
              </a:xfrm>
              <a:custGeom>
                <a:avLst/>
                <a:gdLst>
                  <a:gd name="connsiteX0" fmla="*/ 514922 w 1029842"/>
                  <a:gd name="connsiteY0" fmla="*/ 1029843 h 1029843"/>
                  <a:gd name="connsiteX1" fmla="*/ 0 w 1029842"/>
                  <a:gd name="connsiteY1" fmla="*/ 514922 h 1029843"/>
                  <a:gd name="connsiteX2" fmla="*/ 514922 w 1029842"/>
                  <a:gd name="connsiteY2" fmla="*/ 0 h 1029843"/>
                  <a:gd name="connsiteX3" fmla="*/ 1029843 w 1029842"/>
                  <a:gd name="connsiteY3" fmla="*/ 514922 h 1029843"/>
                  <a:gd name="connsiteX4" fmla="*/ 514922 w 1029842"/>
                  <a:gd name="connsiteY4" fmla="*/ 1029843 h 1029843"/>
                  <a:gd name="connsiteX5" fmla="*/ 514922 w 1029842"/>
                  <a:gd name="connsiteY5" fmla="*/ 93917 h 1029843"/>
                  <a:gd name="connsiteX6" fmla="*/ 93512 w 1029842"/>
                  <a:gd name="connsiteY6" fmla="*/ 515326 h 1029843"/>
                  <a:gd name="connsiteX7" fmla="*/ 514922 w 1029842"/>
                  <a:gd name="connsiteY7" fmla="*/ 936736 h 1029843"/>
                  <a:gd name="connsiteX8" fmla="*/ 936331 w 1029842"/>
                  <a:gd name="connsiteY8" fmla="*/ 515326 h 1029843"/>
                  <a:gd name="connsiteX9" fmla="*/ 514922 w 1029842"/>
                  <a:gd name="connsiteY9" fmla="*/ 93917 h 1029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2" h="1029843">
                    <a:moveTo>
                      <a:pt x="514922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2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9100"/>
                      <a:pt x="798695" y="1029843"/>
                      <a:pt x="514922" y="1029843"/>
                    </a:cubicBezTo>
                    <a:close/>
                    <a:moveTo>
                      <a:pt x="514922" y="93917"/>
                    </a:moveTo>
                    <a:cubicBezTo>
                      <a:pt x="282559" y="93917"/>
                      <a:pt x="93512" y="282964"/>
                      <a:pt x="93512" y="515326"/>
                    </a:cubicBezTo>
                    <a:cubicBezTo>
                      <a:pt x="93512" y="747689"/>
                      <a:pt x="282559" y="936736"/>
                      <a:pt x="514922" y="936736"/>
                    </a:cubicBezTo>
                    <a:cubicBezTo>
                      <a:pt x="747284" y="936736"/>
                      <a:pt x="936331" y="747689"/>
                      <a:pt x="936331" y="515326"/>
                    </a:cubicBezTo>
                    <a:cubicBezTo>
                      <a:pt x="936331" y="282964"/>
                      <a:pt x="747284" y="93917"/>
                      <a:pt x="514922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83E2C70E-44C1-8FC1-1B6D-289D75570220}"/>
                  </a:ext>
                </a:extLst>
              </p:cNvPr>
              <p:cNvSpPr/>
              <p:nvPr/>
            </p:nvSpPr>
            <p:spPr>
              <a:xfrm>
                <a:off x="7413061" y="4319873"/>
                <a:ext cx="475249" cy="475249"/>
              </a:xfrm>
              <a:custGeom>
                <a:avLst/>
                <a:gdLst>
                  <a:gd name="connsiteX0" fmla="*/ 400764 w 475249"/>
                  <a:gd name="connsiteY0" fmla="*/ 475250 h 475249"/>
                  <a:gd name="connsiteX1" fmla="*/ 0 w 475249"/>
                  <a:gd name="connsiteY1" fmla="*/ 74486 h 475249"/>
                  <a:gd name="connsiteX2" fmla="*/ 74486 w 475249"/>
                  <a:gd name="connsiteY2" fmla="*/ 0 h 475249"/>
                  <a:gd name="connsiteX3" fmla="*/ 475250 w 475249"/>
                  <a:gd name="connsiteY3" fmla="*/ 400764 h 475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249" h="475249">
                    <a:moveTo>
                      <a:pt x="400764" y="475250"/>
                    </a:moveTo>
                    <a:lnTo>
                      <a:pt x="0" y="74486"/>
                    </a:lnTo>
                    <a:lnTo>
                      <a:pt x="74486" y="0"/>
                    </a:lnTo>
                    <a:lnTo>
                      <a:pt x="475250" y="400764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FC519290-FF27-9B47-1A1C-9D42C3AD44AD}"/>
                  </a:ext>
                </a:extLst>
              </p:cNvPr>
              <p:cNvSpPr/>
              <p:nvPr/>
            </p:nvSpPr>
            <p:spPr>
              <a:xfrm rot="-2700000">
                <a:off x="6295053" y="2971591"/>
                <a:ext cx="105250" cy="566732"/>
              </a:xfrm>
              <a:custGeom>
                <a:avLst/>
                <a:gdLst>
                  <a:gd name="connsiteX0" fmla="*/ 0 w 105250"/>
                  <a:gd name="connsiteY0" fmla="*/ 0 h 566732"/>
                  <a:gd name="connsiteX1" fmla="*/ 105250 w 105250"/>
                  <a:gd name="connsiteY1" fmla="*/ 0 h 566732"/>
                  <a:gd name="connsiteX2" fmla="*/ 105250 w 105250"/>
                  <a:gd name="connsiteY2" fmla="*/ 566732 h 566732"/>
                  <a:gd name="connsiteX3" fmla="*/ 0 w 105250"/>
                  <a:gd name="connsiteY3" fmla="*/ 566732 h 5667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05250" h="566732">
                    <a:moveTo>
                      <a:pt x="0" y="0"/>
                    </a:moveTo>
                    <a:lnTo>
                      <a:pt x="105250" y="0"/>
                    </a:lnTo>
                    <a:lnTo>
                      <a:pt x="105250" y="566732"/>
                    </a:lnTo>
                    <a:lnTo>
                      <a:pt x="0" y="566732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0C59FB8B-327C-AABC-C569-C5D546569AE0}"/>
                  </a:ext>
                </a:extLst>
              </p:cNvPr>
              <p:cNvSpPr/>
              <p:nvPr/>
            </p:nvSpPr>
            <p:spPr>
              <a:xfrm rot="-2703889">
                <a:off x="7353029" y="3193126"/>
                <a:ext cx="540824" cy="105250"/>
              </a:xfrm>
              <a:custGeom>
                <a:avLst/>
                <a:gdLst>
                  <a:gd name="connsiteX0" fmla="*/ 0 w 540824"/>
                  <a:gd name="connsiteY0" fmla="*/ 0 h 105250"/>
                  <a:gd name="connsiteX1" fmla="*/ 540824 w 540824"/>
                  <a:gd name="connsiteY1" fmla="*/ 0 h 105250"/>
                  <a:gd name="connsiteX2" fmla="*/ 540824 w 540824"/>
                  <a:gd name="connsiteY2" fmla="*/ 105250 h 105250"/>
                  <a:gd name="connsiteX3" fmla="*/ 0 w 540824"/>
                  <a:gd name="connsiteY3" fmla="*/ 105250 h 105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40824" h="105250">
                    <a:moveTo>
                      <a:pt x="0" y="0"/>
                    </a:moveTo>
                    <a:lnTo>
                      <a:pt x="540824" y="0"/>
                    </a:lnTo>
                    <a:lnTo>
                      <a:pt x="540824" y="105250"/>
                    </a:lnTo>
                    <a:lnTo>
                      <a:pt x="0" y="10525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13916985-BAB8-0151-6BE6-3549C49D2702}"/>
                  </a:ext>
                </a:extLst>
              </p:cNvPr>
              <p:cNvSpPr/>
              <p:nvPr/>
            </p:nvSpPr>
            <p:spPr>
              <a:xfrm>
                <a:off x="6084466" y="4328374"/>
                <a:ext cx="456628" cy="456628"/>
              </a:xfrm>
              <a:custGeom>
                <a:avLst/>
                <a:gdLst>
                  <a:gd name="connsiteX0" fmla="*/ 74485 w 456628"/>
                  <a:gd name="connsiteY0" fmla="*/ 456628 h 456628"/>
                  <a:gd name="connsiteX1" fmla="*/ 0 w 456628"/>
                  <a:gd name="connsiteY1" fmla="*/ 382143 h 456628"/>
                  <a:gd name="connsiteX2" fmla="*/ 382143 w 456628"/>
                  <a:gd name="connsiteY2" fmla="*/ 0 h 456628"/>
                  <a:gd name="connsiteX3" fmla="*/ 456628 w 456628"/>
                  <a:gd name="connsiteY3" fmla="*/ 74485 h 4566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6628" h="456628">
                    <a:moveTo>
                      <a:pt x="74485" y="456628"/>
                    </a:moveTo>
                    <a:lnTo>
                      <a:pt x="0" y="382143"/>
                    </a:lnTo>
                    <a:lnTo>
                      <a:pt x="382143" y="0"/>
                    </a:lnTo>
                    <a:lnTo>
                      <a:pt x="456628" y="74485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2" name="Freeform 21">
                <a:extLst>
                  <a:ext uri="{FF2B5EF4-FFF2-40B4-BE49-F238E27FC236}">
                    <a16:creationId xmlns:a16="http://schemas.microsoft.com/office/drawing/2014/main" id="{D34BD69B-61DF-8FC5-71C1-374C2960C98F}"/>
                  </a:ext>
                </a:extLst>
              </p:cNvPr>
              <p:cNvSpPr/>
              <p:nvPr/>
            </p:nvSpPr>
            <p:spPr>
              <a:xfrm>
                <a:off x="5924550" y="2830972"/>
                <a:ext cx="2113541" cy="2114335"/>
              </a:xfrm>
              <a:custGeom>
                <a:avLst/>
                <a:gdLst>
                  <a:gd name="connsiteX0" fmla="*/ 1056576 w 2113541"/>
                  <a:gd name="connsiteY0" fmla="*/ 2114336 h 2114335"/>
                  <a:gd name="connsiteX1" fmla="*/ 1022572 w 2113541"/>
                  <a:gd name="connsiteY1" fmla="*/ 2113931 h 2114335"/>
                  <a:gd name="connsiteX2" fmla="*/ 1005569 w 2113541"/>
                  <a:gd name="connsiteY2" fmla="*/ 2095714 h 2114335"/>
                  <a:gd name="connsiteX3" fmla="*/ 1023786 w 2113541"/>
                  <a:gd name="connsiteY3" fmla="*/ 2078712 h 2114335"/>
                  <a:gd name="connsiteX4" fmla="*/ 1110011 w 2113541"/>
                  <a:gd name="connsiteY4" fmla="*/ 2077903 h 2114335"/>
                  <a:gd name="connsiteX5" fmla="*/ 1128228 w 2113541"/>
                  <a:gd name="connsiteY5" fmla="*/ 2094500 h 2114335"/>
                  <a:gd name="connsiteX6" fmla="*/ 1111630 w 2113541"/>
                  <a:gd name="connsiteY6" fmla="*/ 2113121 h 2114335"/>
                  <a:gd name="connsiteX7" fmla="*/ 1056576 w 2113541"/>
                  <a:gd name="connsiteY7" fmla="*/ 2114336 h 2114335"/>
                  <a:gd name="connsiteX8" fmla="*/ 935942 w 2113541"/>
                  <a:gd name="connsiteY8" fmla="*/ 2107454 h 2114335"/>
                  <a:gd name="connsiteX9" fmla="*/ 933918 w 2113541"/>
                  <a:gd name="connsiteY9" fmla="*/ 2107454 h 2114335"/>
                  <a:gd name="connsiteX10" fmla="*/ 845668 w 2113541"/>
                  <a:gd name="connsiteY10" fmla="*/ 2093286 h 2114335"/>
                  <a:gd name="connsiteX11" fmla="*/ 831905 w 2113541"/>
                  <a:gd name="connsiteY11" fmla="*/ 2072640 h 2114335"/>
                  <a:gd name="connsiteX12" fmla="*/ 852550 w 2113541"/>
                  <a:gd name="connsiteY12" fmla="*/ 2058877 h 2114335"/>
                  <a:gd name="connsiteX13" fmla="*/ 937561 w 2113541"/>
                  <a:gd name="connsiteY13" fmla="*/ 2072235 h 2114335"/>
                  <a:gd name="connsiteX14" fmla="*/ 952944 w 2113541"/>
                  <a:gd name="connsiteY14" fmla="*/ 2091666 h 2114335"/>
                  <a:gd name="connsiteX15" fmla="*/ 935942 w 2113541"/>
                  <a:gd name="connsiteY15" fmla="*/ 2107454 h 2114335"/>
                  <a:gd name="connsiteX16" fmla="*/ 1198260 w 2113541"/>
                  <a:gd name="connsiteY16" fmla="*/ 2104620 h 2114335"/>
                  <a:gd name="connsiteX17" fmla="*/ 1180853 w 2113541"/>
                  <a:gd name="connsiteY17" fmla="*/ 2089642 h 2114335"/>
                  <a:gd name="connsiteX18" fmla="*/ 1195831 w 2113541"/>
                  <a:gd name="connsiteY18" fmla="*/ 2069806 h 2114335"/>
                  <a:gd name="connsiteX19" fmla="*/ 1280842 w 2113541"/>
                  <a:gd name="connsiteY19" fmla="*/ 2054424 h 2114335"/>
                  <a:gd name="connsiteX20" fmla="*/ 1301892 w 2113541"/>
                  <a:gd name="connsiteY20" fmla="*/ 2067782 h 2114335"/>
                  <a:gd name="connsiteX21" fmla="*/ 1288533 w 2113541"/>
                  <a:gd name="connsiteY21" fmla="*/ 2088833 h 2114335"/>
                  <a:gd name="connsiteX22" fmla="*/ 1200689 w 2113541"/>
                  <a:gd name="connsiteY22" fmla="*/ 2104620 h 2114335"/>
                  <a:gd name="connsiteX23" fmla="*/ 1198260 w 2113541"/>
                  <a:gd name="connsiteY23" fmla="*/ 2104620 h 2114335"/>
                  <a:gd name="connsiteX24" fmla="*/ 764301 w 2113541"/>
                  <a:gd name="connsiteY24" fmla="*/ 2072640 h 2114335"/>
                  <a:gd name="connsiteX25" fmla="*/ 759443 w 2113541"/>
                  <a:gd name="connsiteY25" fmla="*/ 2071830 h 2114335"/>
                  <a:gd name="connsiteX26" fmla="*/ 674838 w 2113541"/>
                  <a:gd name="connsiteY26" fmla="*/ 2043089 h 2114335"/>
                  <a:gd name="connsiteX27" fmla="*/ 664717 w 2113541"/>
                  <a:gd name="connsiteY27" fmla="*/ 2020419 h 2114335"/>
                  <a:gd name="connsiteX28" fmla="*/ 687387 w 2113541"/>
                  <a:gd name="connsiteY28" fmla="*/ 2010299 h 2114335"/>
                  <a:gd name="connsiteX29" fmla="*/ 769159 w 2113541"/>
                  <a:gd name="connsiteY29" fmla="*/ 2037826 h 2114335"/>
                  <a:gd name="connsiteX30" fmla="*/ 781303 w 2113541"/>
                  <a:gd name="connsiteY30" fmla="*/ 2059686 h 2114335"/>
                  <a:gd name="connsiteX31" fmla="*/ 764301 w 2113541"/>
                  <a:gd name="connsiteY31" fmla="*/ 2072640 h 2114335"/>
                  <a:gd name="connsiteX32" fmla="*/ 1369496 w 2113541"/>
                  <a:gd name="connsiteY32" fmla="*/ 2066568 h 2114335"/>
                  <a:gd name="connsiteX33" fmla="*/ 1352899 w 2113541"/>
                  <a:gd name="connsiteY33" fmla="*/ 2054424 h 2114335"/>
                  <a:gd name="connsiteX34" fmla="*/ 1364233 w 2113541"/>
                  <a:gd name="connsiteY34" fmla="*/ 2032564 h 2114335"/>
                  <a:gd name="connsiteX35" fmla="*/ 1445196 w 2113541"/>
                  <a:gd name="connsiteY35" fmla="*/ 2003012 h 2114335"/>
                  <a:gd name="connsiteX36" fmla="*/ 1468270 w 2113541"/>
                  <a:gd name="connsiteY36" fmla="*/ 2012323 h 2114335"/>
                  <a:gd name="connsiteX37" fmla="*/ 1458555 w 2113541"/>
                  <a:gd name="connsiteY37" fmla="*/ 2035397 h 2114335"/>
                  <a:gd name="connsiteX38" fmla="*/ 1374759 w 2113541"/>
                  <a:gd name="connsiteY38" fmla="*/ 2065758 h 2114335"/>
                  <a:gd name="connsiteX39" fmla="*/ 1369496 w 2113541"/>
                  <a:gd name="connsiteY39" fmla="*/ 2066568 h 2114335"/>
                  <a:gd name="connsiteX40" fmla="*/ 600757 w 2113541"/>
                  <a:gd name="connsiteY40" fmla="*/ 2009489 h 2114335"/>
                  <a:gd name="connsiteX41" fmla="*/ 593066 w 2113541"/>
                  <a:gd name="connsiteY41" fmla="*/ 2007465 h 2114335"/>
                  <a:gd name="connsiteX42" fmla="*/ 514532 w 2113541"/>
                  <a:gd name="connsiteY42" fmla="*/ 1964960 h 2114335"/>
                  <a:gd name="connsiteX43" fmla="*/ 508460 w 2113541"/>
                  <a:gd name="connsiteY43" fmla="*/ 1941076 h 2114335"/>
                  <a:gd name="connsiteX44" fmla="*/ 532344 w 2113541"/>
                  <a:gd name="connsiteY44" fmla="*/ 1935004 h 2114335"/>
                  <a:gd name="connsiteX45" fmla="*/ 608044 w 2113541"/>
                  <a:gd name="connsiteY45" fmla="*/ 1976295 h 2114335"/>
                  <a:gd name="connsiteX46" fmla="*/ 616140 w 2113541"/>
                  <a:gd name="connsiteY46" fmla="*/ 1999774 h 2114335"/>
                  <a:gd name="connsiteX47" fmla="*/ 600757 w 2113541"/>
                  <a:gd name="connsiteY47" fmla="*/ 2009489 h 2114335"/>
                  <a:gd name="connsiteX48" fmla="*/ 1531421 w 2113541"/>
                  <a:gd name="connsiteY48" fmla="*/ 1999774 h 2114335"/>
                  <a:gd name="connsiteX49" fmla="*/ 1515633 w 2113541"/>
                  <a:gd name="connsiteY49" fmla="*/ 1990463 h 2114335"/>
                  <a:gd name="connsiteX50" fmla="*/ 1523325 w 2113541"/>
                  <a:gd name="connsiteY50" fmla="*/ 1966984 h 2114335"/>
                  <a:gd name="connsiteX51" fmla="*/ 1598215 w 2113541"/>
                  <a:gd name="connsiteY51" fmla="*/ 1924479 h 2114335"/>
                  <a:gd name="connsiteX52" fmla="*/ 1622504 w 2113541"/>
                  <a:gd name="connsiteY52" fmla="*/ 1930146 h 2114335"/>
                  <a:gd name="connsiteX53" fmla="*/ 1616836 w 2113541"/>
                  <a:gd name="connsiteY53" fmla="*/ 1954435 h 2114335"/>
                  <a:gd name="connsiteX54" fmla="*/ 1539517 w 2113541"/>
                  <a:gd name="connsiteY54" fmla="*/ 1998559 h 2114335"/>
                  <a:gd name="connsiteX55" fmla="*/ 1531421 w 2113541"/>
                  <a:gd name="connsiteY55" fmla="*/ 1999774 h 2114335"/>
                  <a:gd name="connsiteX56" fmla="*/ 450167 w 2113541"/>
                  <a:gd name="connsiteY56" fmla="*/ 1919216 h 2114335"/>
                  <a:gd name="connsiteX57" fmla="*/ 440047 w 2113541"/>
                  <a:gd name="connsiteY57" fmla="*/ 1915978 h 2114335"/>
                  <a:gd name="connsiteX58" fmla="*/ 370014 w 2113541"/>
                  <a:gd name="connsiteY58" fmla="*/ 1860923 h 2114335"/>
                  <a:gd name="connsiteX59" fmla="*/ 367990 w 2113541"/>
                  <a:gd name="connsiteY59" fmla="*/ 1836230 h 2114335"/>
                  <a:gd name="connsiteX60" fmla="*/ 392683 w 2113541"/>
                  <a:gd name="connsiteY60" fmla="*/ 1834206 h 2114335"/>
                  <a:gd name="connsiteX61" fmla="*/ 460287 w 2113541"/>
                  <a:gd name="connsiteY61" fmla="*/ 1887236 h 2114335"/>
                  <a:gd name="connsiteX62" fmla="*/ 464335 w 2113541"/>
                  <a:gd name="connsiteY62" fmla="*/ 1911929 h 2114335"/>
                  <a:gd name="connsiteX63" fmla="*/ 450167 w 2113541"/>
                  <a:gd name="connsiteY63" fmla="*/ 1919216 h 2114335"/>
                  <a:gd name="connsiteX64" fmla="*/ 1679987 w 2113541"/>
                  <a:gd name="connsiteY64" fmla="*/ 1907072 h 2114335"/>
                  <a:gd name="connsiteX65" fmla="*/ 1665819 w 2113541"/>
                  <a:gd name="connsiteY65" fmla="*/ 1900190 h 2114335"/>
                  <a:gd name="connsiteX66" fmla="*/ 1669462 w 2113541"/>
                  <a:gd name="connsiteY66" fmla="*/ 1875496 h 2114335"/>
                  <a:gd name="connsiteX67" fmla="*/ 1736256 w 2113541"/>
                  <a:gd name="connsiteY67" fmla="*/ 1820847 h 2114335"/>
                  <a:gd name="connsiteX68" fmla="*/ 1760949 w 2113541"/>
                  <a:gd name="connsiteY68" fmla="*/ 1822466 h 2114335"/>
                  <a:gd name="connsiteX69" fmla="*/ 1759331 w 2113541"/>
                  <a:gd name="connsiteY69" fmla="*/ 1847159 h 2114335"/>
                  <a:gd name="connsiteX70" fmla="*/ 1690512 w 2113541"/>
                  <a:gd name="connsiteY70" fmla="*/ 1903428 h 2114335"/>
                  <a:gd name="connsiteX71" fmla="*/ 1679987 w 2113541"/>
                  <a:gd name="connsiteY71" fmla="*/ 1907072 h 2114335"/>
                  <a:gd name="connsiteX72" fmla="*/ 316983 w 2113541"/>
                  <a:gd name="connsiteY72" fmla="*/ 1805464 h 2114335"/>
                  <a:gd name="connsiteX73" fmla="*/ 304434 w 2113541"/>
                  <a:gd name="connsiteY73" fmla="*/ 1800201 h 2114335"/>
                  <a:gd name="connsiteX74" fmla="*/ 244522 w 2113541"/>
                  <a:gd name="connsiteY74" fmla="*/ 1734217 h 2114335"/>
                  <a:gd name="connsiteX75" fmla="*/ 246546 w 2113541"/>
                  <a:gd name="connsiteY75" fmla="*/ 1709523 h 2114335"/>
                  <a:gd name="connsiteX76" fmla="*/ 271240 w 2113541"/>
                  <a:gd name="connsiteY76" fmla="*/ 1711952 h 2114335"/>
                  <a:gd name="connsiteX77" fmla="*/ 329128 w 2113541"/>
                  <a:gd name="connsiteY77" fmla="*/ 1775913 h 2114335"/>
                  <a:gd name="connsiteX78" fmla="*/ 329128 w 2113541"/>
                  <a:gd name="connsiteY78" fmla="*/ 1800606 h 2114335"/>
                  <a:gd name="connsiteX79" fmla="*/ 316983 w 2113541"/>
                  <a:gd name="connsiteY79" fmla="*/ 1805464 h 2114335"/>
                  <a:gd name="connsiteX80" fmla="*/ 1810742 w 2113541"/>
                  <a:gd name="connsiteY80" fmla="*/ 1790486 h 2114335"/>
                  <a:gd name="connsiteX81" fmla="*/ 1798597 w 2113541"/>
                  <a:gd name="connsiteY81" fmla="*/ 1785628 h 2114335"/>
                  <a:gd name="connsiteX82" fmla="*/ 1797788 w 2113541"/>
                  <a:gd name="connsiteY82" fmla="*/ 1760934 h 2114335"/>
                  <a:gd name="connsiteX83" fmla="*/ 1854462 w 2113541"/>
                  <a:gd name="connsiteY83" fmla="*/ 1695760 h 2114335"/>
                  <a:gd name="connsiteX84" fmla="*/ 1879155 w 2113541"/>
                  <a:gd name="connsiteY84" fmla="*/ 1692926 h 2114335"/>
                  <a:gd name="connsiteX85" fmla="*/ 1881989 w 2113541"/>
                  <a:gd name="connsiteY85" fmla="*/ 1717619 h 2114335"/>
                  <a:gd name="connsiteX86" fmla="*/ 1823291 w 2113541"/>
                  <a:gd name="connsiteY86" fmla="*/ 1784818 h 2114335"/>
                  <a:gd name="connsiteX87" fmla="*/ 1810742 w 2113541"/>
                  <a:gd name="connsiteY87" fmla="*/ 1790486 h 2114335"/>
                  <a:gd name="connsiteX88" fmla="*/ 204850 w 2113541"/>
                  <a:gd name="connsiteY88" fmla="*/ 1670661 h 2114335"/>
                  <a:gd name="connsiteX89" fmla="*/ 190682 w 2113541"/>
                  <a:gd name="connsiteY89" fmla="*/ 1663375 h 2114335"/>
                  <a:gd name="connsiteX90" fmla="*/ 142509 w 2113541"/>
                  <a:gd name="connsiteY90" fmla="*/ 1588079 h 2114335"/>
                  <a:gd name="connsiteX91" fmla="*/ 148986 w 2113541"/>
                  <a:gd name="connsiteY91" fmla="*/ 1564196 h 2114335"/>
                  <a:gd name="connsiteX92" fmla="*/ 172870 w 2113541"/>
                  <a:gd name="connsiteY92" fmla="*/ 1570673 h 2114335"/>
                  <a:gd name="connsiteX93" fmla="*/ 219424 w 2113541"/>
                  <a:gd name="connsiteY93" fmla="*/ 1643134 h 2114335"/>
                  <a:gd name="connsiteX94" fmla="*/ 214971 w 2113541"/>
                  <a:gd name="connsiteY94" fmla="*/ 1667423 h 2114335"/>
                  <a:gd name="connsiteX95" fmla="*/ 204850 w 2113541"/>
                  <a:gd name="connsiteY95" fmla="*/ 1670661 h 2114335"/>
                  <a:gd name="connsiteX96" fmla="*/ 1920446 w 2113541"/>
                  <a:gd name="connsiteY96" fmla="*/ 1653659 h 2114335"/>
                  <a:gd name="connsiteX97" fmla="*/ 1910730 w 2113541"/>
                  <a:gd name="connsiteY97" fmla="*/ 1650825 h 2114335"/>
                  <a:gd name="connsiteX98" fmla="*/ 1905873 w 2113541"/>
                  <a:gd name="connsiteY98" fmla="*/ 1626537 h 2114335"/>
                  <a:gd name="connsiteX99" fmla="*/ 1950807 w 2113541"/>
                  <a:gd name="connsiteY99" fmla="*/ 1552861 h 2114335"/>
                  <a:gd name="connsiteX100" fmla="*/ 1974691 w 2113541"/>
                  <a:gd name="connsiteY100" fmla="*/ 1545979 h 2114335"/>
                  <a:gd name="connsiteX101" fmla="*/ 1981572 w 2113541"/>
                  <a:gd name="connsiteY101" fmla="*/ 1569863 h 2114335"/>
                  <a:gd name="connsiteX102" fmla="*/ 1935019 w 2113541"/>
                  <a:gd name="connsiteY102" fmla="*/ 1645968 h 2114335"/>
                  <a:gd name="connsiteX103" fmla="*/ 1920446 w 2113541"/>
                  <a:gd name="connsiteY103" fmla="*/ 1653659 h 2114335"/>
                  <a:gd name="connsiteX104" fmla="*/ 116601 w 2113541"/>
                  <a:gd name="connsiteY104" fmla="*/ 1519261 h 2114335"/>
                  <a:gd name="connsiteX105" fmla="*/ 100813 w 2113541"/>
                  <a:gd name="connsiteY105" fmla="*/ 1509141 h 2114335"/>
                  <a:gd name="connsiteX106" fmla="*/ 66000 w 2113541"/>
                  <a:gd name="connsiteY106" fmla="*/ 1426964 h 2114335"/>
                  <a:gd name="connsiteX107" fmla="*/ 76525 w 2113541"/>
                  <a:gd name="connsiteY107" fmla="*/ 1404295 h 2114335"/>
                  <a:gd name="connsiteX108" fmla="*/ 99194 w 2113541"/>
                  <a:gd name="connsiteY108" fmla="*/ 1414415 h 2114335"/>
                  <a:gd name="connsiteX109" fmla="*/ 132794 w 2113541"/>
                  <a:gd name="connsiteY109" fmla="*/ 1493758 h 2114335"/>
                  <a:gd name="connsiteX110" fmla="*/ 124697 w 2113541"/>
                  <a:gd name="connsiteY110" fmla="*/ 1517237 h 2114335"/>
                  <a:gd name="connsiteX111" fmla="*/ 116601 w 2113541"/>
                  <a:gd name="connsiteY111" fmla="*/ 1519261 h 2114335"/>
                  <a:gd name="connsiteX112" fmla="*/ 2005456 w 2113541"/>
                  <a:gd name="connsiteY112" fmla="*/ 1500640 h 2114335"/>
                  <a:gd name="connsiteX113" fmla="*/ 1998170 w 2113541"/>
                  <a:gd name="connsiteY113" fmla="*/ 1499021 h 2114335"/>
                  <a:gd name="connsiteX114" fmla="*/ 1989264 w 2113541"/>
                  <a:gd name="connsiteY114" fmla="*/ 1475947 h 2114335"/>
                  <a:gd name="connsiteX115" fmla="*/ 2021244 w 2113541"/>
                  <a:gd name="connsiteY115" fmla="*/ 1395794 h 2114335"/>
                  <a:gd name="connsiteX116" fmla="*/ 2043509 w 2113541"/>
                  <a:gd name="connsiteY116" fmla="*/ 1385268 h 2114335"/>
                  <a:gd name="connsiteX117" fmla="*/ 2054034 w 2113541"/>
                  <a:gd name="connsiteY117" fmla="*/ 1407533 h 2114335"/>
                  <a:gd name="connsiteX118" fmla="*/ 2020839 w 2113541"/>
                  <a:gd name="connsiteY118" fmla="*/ 1490520 h 2114335"/>
                  <a:gd name="connsiteX119" fmla="*/ 2005456 w 2113541"/>
                  <a:gd name="connsiteY119" fmla="*/ 1500640 h 2114335"/>
                  <a:gd name="connsiteX120" fmla="*/ 55475 w 2113541"/>
                  <a:gd name="connsiteY120" fmla="*/ 1355312 h 2114335"/>
                  <a:gd name="connsiteX121" fmla="*/ 38472 w 2113541"/>
                  <a:gd name="connsiteY121" fmla="*/ 1342358 h 2114335"/>
                  <a:gd name="connsiteX122" fmla="*/ 18232 w 2113541"/>
                  <a:gd name="connsiteY122" fmla="*/ 1255324 h 2114335"/>
                  <a:gd name="connsiteX123" fmla="*/ 31995 w 2113541"/>
                  <a:gd name="connsiteY123" fmla="*/ 1234678 h 2114335"/>
                  <a:gd name="connsiteX124" fmla="*/ 52641 w 2113541"/>
                  <a:gd name="connsiteY124" fmla="*/ 1248442 h 2114335"/>
                  <a:gd name="connsiteX125" fmla="*/ 72072 w 2113541"/>
                  <a:gd name="connsiteY125" fmla="*/ 1332238 h 2114335"/>
                  <a:gd name="connsiteX126" fmla="*/ 59927 w 2113541"/>
                  <a:gd name="connsiteY126" fmla="*/ 1354098 h 2114335"/>
                  <a:gd name="connsiteX127" fmla="*/ 55475 w 2113541"/>
                  <a:gd name="connsiteY127" fmla="*/ 1355312 h 2114335"/>
                  <a:gd name="connsiteX128" fmla="*/ 2063345 w 2113541"/>
                  <a:gd name="connsiteY128" fmla="*/ 1335072 h 2114335"/>
                  <a:gd name="connsiteX129" fmla="*/ 2058892 w 2113541"/>
                  <a:gd name="connsiteY129" fmla="*/ 1334262 h 2114335"/>
                  <a:gd name="connsiteX130" fmla="*/ 2046342 w 2113541"/>
                  <a:gd name="connsiteY130" fmla="*/ 1312807 h 2114335"/>
                  <a:gd name="connsiteX131" fmla="*/ 2064154 w 2113541"/>
                  <a:gd name="connsiteY131" fmla="*/ 1228606 h 2114335"/>
                  <a:gd name="connsiteX132" fmla="*/ 2084395 w 2113541"/>
                  <a:gd name="connsiteY132" fmla="*/ 1214033 h 2114335"/>
                  <a:gd name="connsiteX133" fmla="*/ 2098968 w 2113541"/>
                  <a:gd name="connsiteY133" fmla="*/ 1234273 h 2114335"/>
                  <a:gd name="connsiteX134" fmla="*/ 2080347 w 2113541"/>
                  <a:gd name="connsiteY134" fmla="*/ 1321308 h 2114335"/>
                  <a:gd name="connsiteX135" fmla="*/ 2063345 w 2113541"/>
                  <a:gd name="connsiteY135" fmla="*/ 1335072 h 2114335"/>
                  <a:gd name="connsiteX136" fmla="*/ 22685 w 2113541"/>
                  <a:gd name="connsiteY136" fmla="*/ 1183267 h 2114335"/>
                  <a:gd name="connsiteX137" fmla="*/ 5278 w 2113541"/>
                  <a:gd name="connsiteY137" fmla="*/ 1167479 h 2114335"/>
                  <a:gd name="connsiteX138" fmla="*/ 15 w 2113541"/>
                  <a:gd name="connsiteY138" fmla="*/ 1078421 h 2114335"/>
                  <a:gd name="connsiteX139" fmla="*/ 17017 w 2113541"/>
                  <a:gd name="connsiteY139" fmla="*/ 1060609 h 2114335"/>
                  <a:gd name="connsiteX140" fmla="*/ 17422 w 2113541"/>
                  <a:gd name="connsiteY140" fmla="*/ 1060609 h 2114335"/>
                  <a:gd name="connsiteX141" fmla="*/ 34829 w 2113541"/>
                  <a:gd name="connsiteY141" fmla="*/ 1077611 h 2114335"/>
                  <a:gd name="connsiteX142" fmla="*/ 40092 w 2113541"/>
                  <a:gd name="connsiteY142" fmla="*/ 1163836 h 2114335"/>
                  <a:gd name="connsiteX143" fmla="*/ 24304 w 2113541"/>
                  <a:gd name="connsiteY143" fmla="*/ 1182862 h 2114335"/>
                  <a:gd name="connsiteX144" fmla="*/ 22685 w 2113541"/>
                  <a:gd name="connsiteY144" fmla="*/ 1183267 h 2114335"/>
                  <a:gd name="connsiteX145" fmla="*/ 2092491 w 2113541"/>
                  <a:gd name="connsiteY145" fmla="*/ 1162217 h 2114335"/>
                  <a:gd name="connsiteX146" fmla="*/ 2090872 w 2113541"/>
                  <a:gd name="connsiteY146" fmla="*/ 1162217 h 2114335"/>
                  <a:gd name="connsiteX147" fmla="*/ 2074679 w 2113541"/>
                  <a:gd name="connsiteY147" fmla="*/ 1143191 h 2114335"/>
                  <a:gd name="connsiteX148" fmla="*/ 2078323 w 2113541"/>
                  <a:gd name="connsiteY148" fmla="*/ 1056966 h 2114335"/>
                  <a:gd name="connsiteX149" fmla="*/ 2077513 w 2113541"/>
                  <a:gd name="connsiteY149" fmla="*/ 1015675 h 2114335"/>
                  <a:gd name="connsiteX150" fmla="*/ 2094515 w 2113541"/>
                  <a:gd name="connsiteY150" fmla="*/ 997458 h 2114335"/>
                  <a:gd name="connsiteX151" fmla="*/ 2112732 w 2113541"/>
                  <a:gd name="connsiteY151" fmla="*/ 1014460 h 2114335"/>
                  <a:gd name="connsiteX152" fmla="*/ 2113542 w 2113541"/>
                  <a:gd name="connsiteY152" fmla="*/ 1056966 h 2114335"/>
                  <a:gd name="connsiteX153" fmla="*/ 2109898 w 2113541"/>
                  <a:gd name="connsiteY153" fmla="*/ 1146024 h 2114335"/>
                  <a:gd name="connsiteX154" fmla="*/ 2092491 w 2113541"/>
                  <a:gd name="connsiteY154" fmla="*/ 1162217 h 2114335"/>
                  <a:gd name="connsiteX155" fmla="*/ 19042 w 2113541"/>
                  <a:gd name="connsiteY155" fmla="*/ 1007983 h 2114335"/>
                  <a:gd name="connsiteX156" fmla="*/ 17827 w 2113541"/>
                  <a:gd name="connsiteY156" fmla="*/ 1007983 h 2114335"/>
                  <a:gd name="connsiteX157" fmla="*/ 1230 w 2113541"/>
                  <a:gd name="connsiteY157" fmla="*/ 989362 h 2114335"/>
                  <a:gd name="connsiteX158" fmla="*/ 10540 w 2113541"/>
                  <a:gd name="connsiteY158" fmla="*/ 900708 h 2114335"/>
                  <a:gd name="connsiteX159" fmla="*/ 30376 w 2113541"/>
                  <a:gd name="connsiteY159" fmla="*/ 886135 h 2114335"/>
                  <a:gd name="connsiteX160" fmla="*/ 44949 w 2113541"/>
                  <a:gd name="connsiteY160" fmla="*/ 905970 h 2114335"/>
                  <a:gd name="connsiteX161" fmla="*/ 36043 w 2113541"/>
                  <a:gd name="connsiteY161" fmla="*/ 991791 h 2114335"/>
                  <a:gd name="connsiteX162" fmla="*/ 19042 w 2113541"/>
                  <a:gd name="connsiteY162" fmla="*/ 1007983 h 2114335"/>
                  <a:gd name="connsiteX163" fmla="*/ 2088443 w 2113541"/>
                  <a:gd name="connsiteY163" fmla="*/ 945237 h 2114335"/>
                  <a:gd name="connsiteX164" fmla="*/ 2071036 w 2113541"/>
                  <a:gd name="connsiteY164" fmla="*/ 929854 h 2114335"/>
                  <a:gd name="connsiteX165" fmla="*/ 2056868 w 2113541"/>
                  <a:gd name="connsiteY165" fmla="*/ 844844 h 2114335"/>
                  <a:gd name="connsiteX166" fmla="*/ 2070226 w 2113541"/>
                  <a:gd name="connsiteY166" fmla="*/ 823793 h 2114335"/>
                  <a:gd name="connsiteX167" fmla="*/ 2090872 w 2113541"/>
                  <a:gd name="connsiteY167" fmla="*/ 837557 h 2114335"/>
                  <a:gd name="connsiteX168" fmla="*/ 2105445 w 2113541"/>
                  <a:gd name="connsiteY168" fmla="*/ 925401 h 2114335"/>
                  <a:gd name="connsiteX169" fmla="*/ 2090062 w 2113541"/>
                  <a:gd name="connsiteY169" fmla="*/ 944833 h 2114335"/>
                  <a:gd name="connsiteX170" fmla="*/ 2088443 w 2113541"/>
                  <a:gd name="connsiteY170" fmla="*/ 945237 h 2114335"/>
                  <a:gd name="connsiteX171" fmla="*/ 44949 w 2113541"/>
                  <a:gd name="connsiteY171" fmla="*/ 834723 h 2114335"/>
                  <a:gd name="connsiteX172" fmla="*/ 40901 w 2113541"/>
                  <a:gd name="connsiteY172" fmla="*/ 834319 h 2114335"/>
                  <a:gd name="connsiteX173" fmla="*/ 27947 w 2113541"/>
                  <a:gd name="connsiteY173" fmla="*/ 813268 h 2114335"/>
                  <a:gd name="connsiteX174" fmla="*/ 52236 w 2113541"/>
                  <a:gd name="connsiteY174" fmla="*/ 727448 h 2114335"/>
                  <a:gd name="connsiteX175" fmla="*/ 74501 w 2113541"/>
                  <a:gd name="connsiteY175" fmla="*/ 716518 h 2114335"/>
                  <a:gd name="connsiteX176" fmla="*/ 85836 w 2113541"/>
                  <a:gd name="connsiteY176" fmla="*/ 738783 h 2114335"/>
                  <a:gd name="connsiteX177" fmla="*/ 62356 w 2113541"/>
                  <a:gd name="connsiteY177" fmla="*/ 821769 h 2114335"/>
                  <a:gd name="connsiteX178" fmla="*/ 44949 w 2113541"/>
                  <a:gd name="connsiteY178" fmla="*/ 834723 h 2114335"/>
                  <a:gd name="connsiteX179" fmla="*/ 2052010 w 2113541"/>
                  <a:gd name="connsiteY179" fmla="*/ 774002 h 2114335"/>
                  <a:gd name="connsiteX180" fmla="*/ 2035008 w 2113541"/>
                  <a:gd name="connsiteY180" fmla="*/ 761452 h 2114335"/>
                  <a:gd name="connsiteX181" fmla="*/ 2006671 w 2113541"/>
                  <a:gd name="connsiteY181" fmla="*/ 680085 h 2114335"/>
                  <a:gd name="connsiteX182" fmla="*/ 2016387 w 2113541"/>
                  <a:gd name="connsiteY182" fmla="*/ 657416 h 2114335"/>
                  <a:gd name="connsiteX183" fmla="*/ 2039056 w 2113541"/>
                  <a:gd name="connsiteY183" fmla="*/ 667131 h 2114335"/>
                  <a:gd name="connsiteX184" fmla="*/ 2068202 w 2113541"/>
                  <a:gd name="connsiteY184" fmla="*/ 751332 h 2114335"/>
                  <a:gd name="connsiteX185" fmla="*/ 2056463 w 2113541"/>
                  <a:gd name="connsiteY185" fmla="*/ 773192 h 2114335"/>
                  <a:gd name="connsiteX186" fmla="*/ 2052010 w 2113541"/>
                  <a:gd name="connsiteY186" fmla="*/ 774002 h 2114335"/>
                  <a:gd name="connsiteX187" fmla="*/ 99599 w 2113541"/>
                  <a:gd name="connsiteY187" fmla="*/ 668345 h 2114335"/>
                  <a:gd name="connsiteX188" fmla="*/ 92717 w 2113541"/>
                  <a:gd name="connsiteY188" fmla="*/ 667131 h 2114335"/>
                  <a:gd name="connsiteX189" fmla="*/ 83407 w 2113541"/>
                  <a:gd name="connsiteY189" fmla="*/ 644057 h 2114335"/>
                  <a:gd name="connsiteX190" fmla="*/ 121864 w 2113541"/>
                  <a:gd name="connsiteY190" fmla="*/ 563499 h 2114335"/>
                  <a:gd name="connsiteX191" fmla="*/ 145343 w 2113541"/>
                  <a:gd name="connsiteY191" fmla="*/ 556213 h 2114335"/>
                  <a:gd name="connsiteX192" fmla="*/ 152630 w 2113541"/>
                  <a:gd name="connsiteY192" fmla="*/ 580096 h 2114335"/>
                  <a:gd name="connsiteX193" fmla="*/ 115387 w 2113541"/>
                  <a:gd name="connsiteY193" fmla="*/ 658225 h 2114335"/>
                  <a:gd name="connsiteX194" fmla="*/ 99599 w 2113541"/>
                  <a:gd name="connsiteY194" fmla="*/ 668345 h 2114335"/>
                  <a:gd name="connsiteX195" fmla="*/ 1987644 w 2113541"/>
                  <a:gd name="connsiteY195" fmla="*/ 611267 h 2114335"/>
                  <a:gd name="connsiteX196" fmla="*/ 1971857 w 2113541"/>
                  <a:gd name="connsiteY196" fmla="*/ 601551 h 2114335"/>
                  <a:gd name="connsiteX197" fmla="*/ 1930161 w 2113541"/>
                  <a:gd name="connsiteY197" fmla="*/ 526256 h 2114335"/>
                  <a:gd name="connsiteX198" fmla="*/ 1936233 w 2113541"/>
                  <a:gd name="connsiteY198" fmla="*/ 501968 h 2114335"/>
                  <a:gd name="connsiteX199" fmla="*/ 1960522 w 2113541"/>
                  <a:gd name="connsiteY199" fmla="*/ 507635 h 2114335"/>
                  <a:gd name="connsiteX200" fmla="*/ 2003837 w 2113541"/>
                  <a:gd name="connsiteY200" fmla="*/ 585764 h 2114335"/>
                  <a:gd name="connsiteX201" fmla="*/ 1996146 w 2113541"/>
                  <a:gd name="connsiteY201" fmla="*/ 609243 h 2114335"/>
                  <a:gd name="connsiteX202" fmla="*/ 1987644 w 2113541"/>
                  <a:gd name="connsiteY202" fmla="*/ 611267 h 2114335"/>
                  <a:gd name="connsiteX203" fmla="*/ 181371 w 2113541"/>
                  <a:gd name="connsiteY203" fmla="*/ 513302 h 2114335"/>
                  <a:gd name="connsiteX204" fmla="*/ 171656 w 2113541"/>
                  <a:gd name="connsiteY204" fmla="*/ 510469 h 2114335"/>
                  <a:gd name="connsiteX205" fmla="*/ 166393 w 2113541"/>
                  <a:gd name="connsiteY205" fmla="*/ 486180 h 2114335"/>
                  <a:gd name="connsiteX206" fmla="*/ 217804 w 2113541"/>
                  <a:gd name="connsiteY206" fmla="*/ 413314 h 2114335"/>
                  <a:gd name="connsiteX207" fmla="*/ 242498 w 2113541"/>
                  <a:gd name="connsiteY207" fmla="*/ 410075 h 2114335"/>
                  <a:gd name="connsiteX208" fmla="*/ 245737 w 2113541"/>
                  <a:gd name="connsiteY208" fmla="*/ 434769 h 2114335"/>
                  <a:gd name="connsiteX209" fmla="*/ 195944 w 2113541"/>
                  <a:gd name="connsiteY209" fmla="*/ 505206 h 2114335"/>
                  <a:gd name="connsiteX210" fmla="*/ 181371 w 2113541"/>
                  <a:gd name="connsiteY210" fmla="*/ 513302 h 2114335"/>
                  <a:gd name="connsiteX211" fmla="*/ 1896157 w 2113541"/>
                  <a:gd name="connsiteY211" fmla="*/ 461486 h 2114335"/>
                  <a:gd name="connsiteX212" fmla="*/ 1881989 w 2113541"/>
                  <a:gd name="connsiteY212" fmla="*/ 454200 h 2114335"/>
                  <a:gd name="connsiteX213" fmla="*/ 1828149 w 2113541"/>
                  <a:gd name="connsiteY213" fmla="*/ 387001 h 2114335"/>
                  <a:gd name="connsiteX214" fmla="*/ 1830173 w 2113541"/>
                  <a:gd name="connsiteY214" fmla="*/ 362307 h 2114335"/>
                  <a:gd name="connsiteX215" fmla="*/ 1854866 w 2113541"/>
                  <a:gd name="connsiteY215" fmla="*/ 364331 h 2114335"/>
                  <a:gd name="connsiteX216" fmla="*/ 1910730 w 2113541"/>
                  <a:gd name="connsiteY216" fmla="*/ 433959 h 2114335"/>
                  <a:gd name="connsiteX217" fmla="*/ 1906682 w 2113541"/>
                  <a:gd name="connsiteY217" fmla="*/ 458653 h 2114335"/>
                  <a:gd name="connsiteX218" fmla="*/ 1896157 w 2113541"/>
                  <a:gd name="connsiteY218" fmla="*/ 461486 h 2114335"/>
                  <a:gd name="connsiteX219" fmla="*/ 288242 w 2113541"/>
                  <a:gd name="connsiteY219" fmla="*/ 374452 h 2114335"/>
                  <a:gd name="connsiteX220" fmla="*/ 276502 w 2113541"/>
                  <a:gd name="connsiteY220" fmla="*/ 369999 h 2114335"/>
                  <a:gd name="connsiteX221" fmla="*/ 275288 w 2113541"/>
                  <a:gd name="connsiteY221" fmla="*/ 345305 h 2114335"/>
                  <a:gd name="connsiteX222" fmla="*/ 338034 w 2113541"/>
                  <a:gd name="connsiteY222" fmla="*/ 282154 h 2114335"/>
                  <a:gd name="connsiteX223" fmla="*/ 362727 w 2113541"/>
                  <a:gd name="connsiteY223" fmla="*/ 282964 h 2114335"/>
                  <a:gd name="connsiteX224" fmla="*/ 361918 w 2113541"/>
                  <a:gd name="connsiteY224" fmla="*/ 307658 h 2114335"/>
                  <a:gd name="connsiteX225" fmla="*/ 301196 w 2113541"/>
                  <a:gd name="connsiteY225" fmla="*/ 368784 h 2114335"/>
                  <a:gd name="connsiteX226" fmla="*/ 288242 w 2113541"/>
                  <a:gd name="connsiteY226" fmla="*/ 374452 h 2114335"/>
                  <a:gd name="connsiteX227" fmla="*/ 1781595 w 2113541"/>
                  <a:gd name="connsiteY227" fmla="*/ 329113 h 2114335"/>
                  <a:gd name="connsiteX228" fmla="*/ 1769451 w 2113541"/>
                  <a:gd name="connsiteY228" fmla="*/ 324255 h 2114335"/>
                  <a:gd name="connsiteX229" fmla="*/ 1705086 w 2113541"/>
                  <a:gd name="connsiteY229" fmla="*/ 266772 h 2114335"/>
                  <a:gd name="connsiteX230" fmla="*/ 1702657 w 2113541"/>
                  <a:gd name="connsiteY230" fmla="*/ 242078 h 2114335"/>
                  <a:gd name="connsiteX231" fmla="*/ 1727350 w 2113541"/>
                  <a:gd name="connsiteY231" fmla="*/ 239649 h 2114335"/>
                  <a:gd name="connsiteX232" fmla="*/ 1793740 w 2113541"/>
                  <a:gd name="connsiteY232" fmla="*/ 299157 h 2114335"/>
                  <a:gd name="connsiteX233" fmla="*/ 1794144 w 2113541"/>
                  <a:gd name="connsiteY233" fmla="*/ 323850 h 2114335"/>
                  <a:gd name="connsiteX234" fmla="*/ 1781595 w 2113541"/>
                  <a:gd name="connsiteY234" fmla="*/ 329113 h 2114335"/>
                  <a:gd name="connsiteX235" fmla="*/ 416972 w 2113541"/>
                  <a:gd name="connsiteY235" fmla="*/ 255032 h 2114335"/>
                  <a:gd name="connsiteX236" fmla="*/ 403208 w 2113541"/>
                  <a:gd name="connsiteY236" fmla="*/ 248150 h 2114335"/>
                  <a:gd name="connsiteX237" fmla="*/ 406447 w 2113541"/>
                  <a:gd name="connsiteY237" fmla="*/ 223457 h 2114335"/>
                  <a:gd name="connsiteX238" fmla="*/ 478908 w 2113541"/>
                  <a:gd name="connsiteY238" fmla="*/ 171641 h 2114335"/>
                  <a:gd name="connsiteX239" fmla="*/ 503197 w 2113541"/>
                  <a:gd name="connsiteY239" fmla="*/ 176903 h 2114335"/>
                  <a:gd name="connsiteX240" fmla="*/ 497935 w 2113541"/>
                  <a:gd name="connsiteY240" fmla="*/ 201192 h 2114335"/>
                  <a:gd name="connsiteX241" fmla="*/ 427902 w 2113541"/>
                  <a:gd name="connsiteY241" fmla="*/ 251389 h 2114335"/>
                  <a:gd name="connsiteX242" fmla="*/ 416972 w 2113541"/>
                  <a:gd name="connsiteY242" fmla="*/ 255032 h 2114335"/>
                  <a:gd name="connsiteX243" fmla="*/ 1645983 w 2113541"/>
                  <a:gd name="connsiteY243" fmla="*/ 218194 h 2114335"/>
                  <a:gd name="connsiteX244" fmla="*/ 1635863 w 2113541"/>
                  <a:gd name="connsiteY244" fmla="*/ 214955 h 2114335"/>
                  <a:gd name="connsiteX245" fmla="*/ 1562997 w 2113541"/>
                  <a:gd name="connsiteY245" fmla="*/ 169212 h 2114335"/>
                  <a:gd name="connsiteX246" fmla="*/ 1556519 w 2113541"/>
                  <a:gd name="connsiteY246" fmla="*/ 145328 h 2114335"/>
                  <a:gd name="connsiteX247" fmla="*/ 1580403 w 2113541"/>
                  <a:gd name="connsiteY247" fmla="*/ 138851 h 2114335"/>
                  <a:gd name="connsiteX248" fmla="*/ 1656103 w 2113541"/>
                  <a:gd name="connsiteY248" fmla="*/ 186214 h 2114335"/>
                  <a:gd name="connsiteX249" fmla="*/ 1660556 w 2113541"/>
                  <a:gd name="connsiteY249" fmla="*/ 210503 h 2114335"/>
                  <a:gd name="connsiteX250" fmla="*/ 1645983 w 2113541"/>
                  <a:gd name="connsiteY250" fmla="*/ 218194 h 2114335"/>
                  <a:gd name="connsiteX251" fmla="*/ 563514 w 2113541"/>
                  <a:gd name="connsiteY251" fmla="*/ 159091 h 2114335"/>
                  <a:gd name="connsiteX252" fmla="*/ 548131 w 2113541"/>
                  <a:gd name="connsiteY252" fmla="*/ 149781 h 2114335"/>
                  <a:gd name="connsiteX253" fmla="*/ 555013 w 2113541"/>
                  <a:gd name="connsiteY253" fmla="*/ 125897 h 2114335"/>
                  <a:gd name="connsiteX254" fmla="*/ 635166 w 2113541"/>
                  <a:gd name="connsiteY254" fmla="*/ 87035 h 2114335"/>
                  <a:gd name="connsiteX255" fmla="*/ 658240 w 2113541"/>
                  <a:gd name="connsiteY255" fmla="*/ 96345 h 2114335"/>
                  <a:gd name="connsiteX256" fmla="*/ 649334 w 2113541"/>
                  <a:gd name="connsiteY256" fmla="*/ 119420 h 2114335"/>
                  <a:gd name="connsiteX257" fmla="*/ 572015 w 2113541"/>
                  <a:gd name="connsiteY257" fmla="*/ 157067 h 2114335"/>
                  <a:gd name="connsiteX258" fmla="*/ 563514 w 2113541"/>
                  <a:gd name="connsiteY258" fmla="*/ 159091 h 2114335"/>
                  <a:gd name="connsiteX259" fmla="*/ 1493773 w 2113541"/>
                  <a:gd name="connsiteY259" fmla="*/ 131159 h 2114335"/>
                  <a:gd name="connsiteX260" fmla="*/ 1486487 w 2113541"/>
                  <a:gd name="connsiteY260" fmla="*/ 129540 h 2114335"/>
                  <a:gd name="connsiteX261" fmla="*/ 1406739 w 2113541"/>
                  <a:gd name="connsiteY261" fmla="*/ 96345 h 2114335"/>
                  <a:gd name="connsiteX262" fmla="*/ 1396214 w 2113541"/>
                  <a:gd name="connsiteY262" fmla="*/ 74081 h 2114335"/>
                  <a:gd name="connsiteX263" fmla="*/ 1418883 w 2113541"/>
                  <a:gd name="connsiteY263" fmla="*/ 63556 h 2114335"/>
                  <a:gd name="connsiteX264" fmla="*/ 1501465 w 2113541"/>
                  <a:gd name="connsiteY264" fmla="*/ 97560 h 2114335"/>
                  <a:gd name="connsiteX265" fmla="*/ 1509966 w 2113541"/>
                  <a:gd name="connsiteY265" fmla="*/ 121039 h 2114335"/>
                  <a:gd name="connsiteX266" fmla="*/ 1493773 w 2113541"/>
                  <a:gd name="connsiteY266" fmla="*/ 131159 h 2114335"/>
                  <a:gd name="connsiteX267" fmla="*/ 724225 w 2113541"/>
                  <a:gd name="connsiteY267" fmla="*/ 89464 h 2114335"/>
                  <a:gd name="connsiteX268" fmla="*/ 707628 w 2113541"/>
                  <a:gd name="connsiteY268" fmla="*/ 77319 h 2114335"/>
                  <a:gd name="connsiteX269" fmla="*/ 718558 w 2113541"/>
                  <a:gd name="connsiteY269" fmla="*/ 55055 h 2114335"/>
                  <a:gd name="connsiteX270" fmla="*/ 804378 w 2113541"/>
                  <a:gd name="connsiteY270" fmla="*/ 29956 h 2114335"/>
                  <a:gd name="connsiteX271" fmla="*/ 825428 w 2113541"/>
                  <a:gd name="connsiteY271" fmla="*/ 42910 h 2114335"/>
                  <a:gd name="connsiteX272" fmla="*/ 812474 w 2113541"/>
                  <a:gd name="connsiteY272" fmla="*/ 63960 h 2114335"/>
                  <a:gd name="connsiteX273" fmla="*/ 729892 w 2113541"/>
                  <a:gd name="connsiteY273" fmla="*/ 87844 h 2114335"/>
                  <a:gd name="connsiteX274" fmla="*/ 724225 w 2113541"/>
                  <a:gd name="connsiteY274" fmla="*/ 89464 h 2114335"/>
                  <a:gd name="connsiteX275" fmla="*/ 1329015 w 2113541"/>
                  <a:gd name="connsiteY275" fmla="*/ 70842 h 2114335"/>
                  <a:gd name="connsiteX276" fmla="*/ 1324157 w 2113541"/>
                  <a:gd name="connsiteY276" fmla="*/ 70437 h 2114335"/>
                  <a:gd name="connsiteX277" fmla="*/ 1239956 w 2113541"/>
                  <a:gd name="connsiteY277" fmla="*/ 51411 h 2114335"/>
                  <a:gd name="connsiteX278" fmla="*/ 1225788 w 2113541"/>
                  <a:gd name="connsiteY278" fmla="*/ 31171 h 2114335"/>
                  <a:gd name="connsiteX279" fmla="*/ 1246028 w 2113541"/>
                  <a:gd name="connsiteY279" fmla="*/ 17002 h 2114335"/>
                  <a:gd name="connsiteX280" fmla="*/ 1333063 w 2113541"/>
                  <a:gd name="connsiteY280" fmla="*/ 36838 h 2114335"/>
                  <a:gd name="connsiteX281" fmla="*/ 1345612 w 2113541"/>
                  <a:gd name="connsiteY281" fmla="*/ 58293 h 2114335"/>
                  <a:gd name="connsiteX282" fmla="*/ 1329015 w 2113541"/>
                  <a:gd name="connsiteY282" fmla="*/ 70842 h 2114335"/>
                  <a:gd name="connsiteX283" fmla="*/ 894246 w 2113541"/>
                  <a:gd name="connsiteY283" fmla="*/ 47768 h 2114335"/>
                  <a:gd name="connsiteX284" fmla="*/ 876839 w 2113541"/>
                  <a:gd name="connsiteY284" fmla="*/ 32790 h 2114335"/>
                  <a:gd name="connsiteX285" fmla="*/ 891412 w 2113541"/>
                  <a:gd name="connsiteY285" fmla="*/ 12954 h 2114335"/>
                  <a:gd name="connsiteX286" fmla="*/ 980066 w 2113541"/>
                  <a:gd name="connsiteY286" fmla="*/ 2834 h 2114335"/>
                  <a:gd name="connsiteX287" fmla="*/ 998688 w 2113541"/>
                  <a:gd name="connsiteY287" fmla="*/ 19026 h 2114335"/>
                  <a:gd name="connsiteX288" fmla="*/ 982495 w 2113541"/>
                  <a:gd name="connsiteY288" fmla="*/ 37648 h 2114335"/>
                  <a:gd name="connsiteX289" fmla="*/ 897080 w 2113541"/>
                  <a:gd name="connsiteY289" fmla="*/ 47363 h 2114335"/>
                  <a:gd name="connsiteX290" fmla="*/ 894246 w 2113541"/>
                  <a:gd name="connsiteY290" fmla="*/ 47768 h 2114335"/>
                  <a:gd name="connsiteX291" fmla="*/ 1156565 w 2113541"/>
                  <a:gd name="connsiteY291" fmla="*/ 39672 h 2114335"/>
                  <a:gd name="connsiteX292" fmla="*/ 1154945 w 2113541"/>
                  <a:gd name="connsiteY292" fmla="*/ 39672 h 2114335"/>
                  <a:gd name="connsiteX293" fmla="*/ 1068720 w 2113541"/>
                  <a:gd name="connsiteY293" fmla="*/ 35219 h 2114335"/>
                  <a:gd name="connsiteX294" fmla="*/ 1051313 w 2113541"/>
                  <a:gd name="connsiteY294" fmla="*/ 17407 h 2114335"/>
                  <a:gd name="connsiteX295" fmla="*/ 1068720 w 2113541"/>
                  <a:gd name="connsiteY295" fmla="*/ 0 h 2114335"/>
                  <a:gd name="connsiteX296" fmla="*/ 1069125 w 2113541"/>
                  <a:gd name="connsiteY296" fmla="*/ 0 h 2114335"/>
                  <a:gd name="connsiteX297" fmla="*/ 1158184 w 2113541"/>
                  <a:gd name="connsiteY297" fmla="*/ 4858 h 2114335"/>
                  <a:gd name="connsiteX298" fmla="*/ 1173972 w 2113541"/>
                  <a:gd name="connsiteY298" fmla="*/ 23884 h 2114335"/>
                  <a:gd name="connsiteX299" fmla="*/ 1156565 w 2113541"/>
                  <a:gd name="connsiteY299" fmla="*/ 39672 h 2114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</a:cxnLst>
                <a:rect l="l" t="t" r="r" b="b"/>
                <a:pathLst>
                  <a:path w="2113541" h="2114335">
                    <a:moveTo>
                      <a:pt x="1056576" y="2114336"/>
                    </a:moveTo>
                    <a:cubicBezTo>
                      <a:pt x="1045241" y="2114336"/>
                      <a:pt x="1033906" y="2113931"/>
                      <a:pt x="1022572" y="2113931"/>
                    </a:cubicBezTo>
                    <a:cubicBezTo>
                      <a:pt x="1012856" y="2113526"/>
                      <a:pt x="1005165" y="2105430"/>
                      <a:pt x="1005569" y="2095714"/>
                    </a:cubicBezTo>
                    <a:cubicBezTo>
                      <a:pt x="1005974" y="2085999"/>
                      <a:pt x="1014071" y="2078712"/>
                      <a:pt x="1023786" y="2078712"/>
                    </a:cubicBezTo>
                    <a:cubicBezTo>
                      <a:pt x="1052528" y="2079522"/>
                      <a:pt x="1081269" y="2079522"/>
                      <a:pt x="1110011" y="2077903"/>
                    </a:cubicBezTo>
                    <a:cubicBezTo>
                      <a:pt x="1119727" y="2077498"/>
                      <a:pt x="1127823" y="2084784"/>
                      <a:pt x="1128228" y="2094500"/>
                    </a:cubicBezTo>
                    <a:cubicBezTo>
                      <a:pt x="1128633" y="2104215"/>
                      <a:pt x="1121346" y="2112312"/>
                      <a:pt x="1111630" y="2113121"/>
                    </a:cubicBezTo>
                    <a:cubicBezTo>
                      <a:pt x="1093819" y="2113931"/>
                      <a:pt x="1075197" y="2114336"/>
                      <a:pt x="1056576" y="2114336"/>
                    </a:cubicBezTo>
                    <a:close/>
                    <a:moveTo>
                      <a:pt x="935942" y="2107454"/>
                    </a:moveTo>
                    <a:cubicBezTo>
                      <a:pt x="935132" y="2107454"/>
                      <a:pt x="934727" y="2107454"/>
                      <a:pt x="933918" y="2107454"/>
                    </a:cubicBezTo>
                    <a:cubicBezTo>
                      <a:pt x="904366" y="2104215"/>
                      <a:pt x="874815" y="2099358"/>
                      <a:pt x="845668" y="2093286"/>
                    </a:cubicBezTo>
                    <a:cubicBezTo>
                      <a:pt x="836358" y="2091262"/>
                      <a:pt x="829881" y="2081951"/>
                      <a:pt x="831905" y="2072640"/>
                    </a:cubicBezTo>
                    <a:cubicBezTo>
                      <a:pt x="833929" y="2062925"/>
                      <a:pt x="843240" y="2056853"/>
                      <a:pt x="852550" y="2058877"/>
                    </a:cubicBezTo>
                    <a:cubicBezTo>
                      <a:pt x="880483" y="2064544"/>
                      <a:pt x="909224" y="2068997"/>
                      <a:pt x="937561" y="2072235"/>
                    </a:cubicBezTo>
                    <a:cubicBezTo>
                      <a:pt x="947277" y="2073450"/>
                      <a:pt x="954158" y="2081951"/>
                      <a:pt x="952944" y="2091666"/>
                    </a:cubicBezTo>
                    <a:cubicBezTo>
                      <a:pt x="952134" y="2100977"/>
                      <a:pt x="944443" y="2107454"/>
                      <a:pt x="935942" y="2107454"/>
                    </a:cubicBezTo>
                    <a:close/>
                    <a:moveTo>
                      <a:pt x="1198260" y="2104620"/>
                    </a:moveTo>
                    <a:cubicBezTo>
                      <a:pt x="1189759" y="2104620"/>
                      <a:pt x="1182068" y="2098143"/>
                      <a:pt x="1180853" y="2089642"/>
                    </a:cubicBezTo>
                    <a:cubicBezTo>
                      <a:pt x="1179639" y="2079927"/>
                      <a:pt x="1186116" y="2071021"/>
                      <a:pt x="1195831" y="2069806"/>
                    </a:cubicBezTo>
                    <a:cubicBezTo>
                      <a:pt x="1224168" y="2065758"/>
                      <a:pt x="1252910" y="2060901"/>
                      <a:pt x="1280842" y="2054424"/>
                    </a:cubicBezTo>
                    <a:cubicBezTo>
                      <a:pt x="1290153" y="2052399"/>
                      <a:pt x="1299463" y="2058472"/>
                      <a:pt x="1301892" y="2067782"/>
                    </a:cubicBezTo>
                    <a:cubicBezTo>
                      <a:pt x="1303917" y="2077093"/>
                      <a:pt x="1298249" y="2086404"/>
                      <a:pt x="1288533" y="2088833"/>
                    </a:cubicBezTo>
                    <a:cubicBezTo>
                      <a:pt x="1259387" y="2095310"/>
                      <a:pt x="1229836" y="2100572"/>
                      <a:pt x="1200689" y="2104620"/>
                    </a:cubicBezTo>
                    <a:cubicBezTo>
                      <a:pt x="1199879" y="2104620"/>
                      <a:pt x="1199070" y="2104620"/>
                      <a:pt x="1198260" y="2104620"/>
                    </a:cubicBezTo>
                    <a:close/>
                    <a:moveTo>
                      <a:pt x="764301" y="2072640"/>
                    </a:moveTo>
                    <a:cubicBezTo>
                      <a:pt x="762682" y="2072640"/>
                      <a:pt x="761063" y="2072235"/>
                      <a:pt x="759443" y="2071830"/>
                    </a:cubicBezTo>
                    <a:cubicBezTo>
                      <a:pt x="731107" y="2063734"/>
                      <a:pt x="702770" y="2054019"/>
                      <a:pt x="674838" y="2043089"/>
                    </a:cubicBezTo>
                    <a:cubicBezTo>
                      <a:pt x="665932" y="2039445"/>
                      <a:pt x="661479" y="2029325"/>
                      <a:pt x="664717" y="2020419"/>
                    </a:cubicBezTo>
                    <a:cubicBezTo>
                      <a:pt x="668361" y="2011513"/>
                      <a:pt x="678481" y="2006656"/>
                      <a:pt x="687387" y="2010299"/>
                    </a:cubicBezTo>
                    <a:cubicBezTo>
                      <a:pt x="714104" y="2020824"/>
                      <a:pt x="741632" y="2030135"/>
                      <a:pt x="769159" y="2037826"/>
                    </a:cubicBezTo>
                    <a:cubicBezTo>
                      <a:pt x="778470" y="2040660"/>
                      <a:pt x="783732" y="2050375"/>
                      <a:pt x="781303" y="2059686"/>
                    </a:cubicBezTo>
                    <a:cubicBezTo>
                      <a:pt x="778874" y="2067782"/>
                      <a:pt x="771588" y="2072640"/>
                      <a:pt x="764301" y="2072640"/>
                    </a:cubicBezTo>
                    <a:close/>
                    <a:moveTo>
                      <a:pt x="1369496" y="2066568"/>
                    </a:moveTo>
                    <a:cubicBezTo>
                      <a:pt x="1362209" y="2066568"/>
                      <a:pt x="1354923" y="2061710"/>
                      <a:pt x="1352899" y="2054424"/>
                    </a:cubicBezTo>
                    <a:cubicBezTo>
                      <a:pt x="1350065" y="2045113"/>
                      <a:pt x="1355328" y="2035397"/>
                      <a:pt x="1364233" y="2032564"/>
                    </a:cubicBezTo>
                    <a:cubicBezTo>
                      <a:pt x="1391761" y="2023658"/>
                      <a:pt x="1418883" y="2013942"/>
                      <a:pt x="1445196" y="2003012"/>
                    </a:cubicBezTo>
                    <a:cubicBezTo>
                      <a:pt x="1454102" y="1999369"/>
                      <a:pt x="1464627" y="2003417"/>
                      <a:pt x="1468270" y="2012323"/>
                    </a:cubicBezTo>
                    <a:cubicBezTo>
                      <a:pt x="1471914" y="2021229"/>
                      <a:pt x="1467866" y="2031754"/>
                      <a:pt x="1458555" y="2035397"/>
                    </a:cubicBezTo>
                    <a:cubicBezTo>
                      <a:pt x="1431432" y="2046732"/>
                      <a:pt x="1403096" y="2056853"/>
                      <a:pt x="1374759" y="2065758"/>
                    </a:cubicBezTo>
                    <a:cubicBezTo>
                      <a:pt x="1372735" y="2066163"/>
                      <a:pt x="1371115" y="2066568"/>
                      <a:pt x="1369496" y="2066568"/>
                    </a:cubicBezTo>
                    <a:close/>
                    <a:moveTo>
                      <a:pt x="600757" y="2009489"/>
                    </a:moveTo>
                    <a:cubicBezTo>
                      <a:pt x="598328" y="2009489"/>
                      <a:pt x="595494" y="2008680"/>
                      <a:pt x="593066" y="2007465"/>
                    </a:cubicBezTo>
                    <a:cubicBezTo>
                      <a:pt x="566753" y="1994511"/>
                      <a:pt x="540035" y="1980343"/>
                      <a:pt x="514532" y="1964960"/>
                    </a:cubicBezTo>
                    <a:cubicBezTo>
                      <a:pt x="506031" y="1960102"/>
                      <a:pt x="503602" y="1949172"/>
                      <a:pt x="508460" y="1941076"/>
                    </a:cubicBezTo>
                    <a:cubicBezTo>
                      <a:pt x="513318" y="1932980"/>
                      <a:pt x="524247" y="1930146"/>
                      <a:pt x="532344" y="1935004"/>
                    </a:cubicBezTo>
                    <a:cubicBezTo>
                      <a:pt x="557037" y="1949577"/>
                      <a:pt x="582540" y="1963746"/>
                      <a:pt x="608044" y="1976295"/>
                    </a:cubicBezTo>
                    <a:cubicBezTo>
                      <a:pt x="616949" y="1980343"/>
                      <a:pt x="620188" y="1990868"/>
                      <a:pt x="616140" y="1999774"/>
                    </a:cubicBezTo>
                    <a:cubicBezTo>
                      <a:pt x="613306" y="2005846"/>
                      <a:pt x="607234" y="2009489"/>
                      <a:pt x="600757" y="2009489"/>
                    </a:cubicBezTo>
                    <a:close/>
                    <a:moveTo>
                      <a:pt x="1531421" y="1999774"/>
                    </a:moveTo>
                    <a:cubicBezTo>
                      <a:pt x="1524944" y="1999774"/>
                      <a:pt x="1518872" y="1996131"/>
                      <a:pt x="1515633" y="1990463"/>
                    </a:cubicBezTo>
                    <a:cubicBezTo>
                      <a:pt x="1511180" y="1981557"/>
                      <a:pt x="1514419" y="1971032"/>
                      <a:pt x="1523325" y="1966984"/>
                    </a:cubicBezTo>
                    <a:cubicBezTo>
                      <a:pt x="1548828" y="1954030"/>
                      <a:pt x="1573926" y="1939457"/>
                      <a:pt x="1598215" y="1924479"/>
                    </a:cubicBezTo>
                    <a:cubicBezTo>
                      <a:pt x="1606716" y="1919216"/>
                      <a:pt x="1617241" y="1922050"/>
                      <a:pt x="1622504" y="1930146"/>
                    </a:cubicBezTo>
                    <a:cubicBezTo>
                      <a:pt x="1627767" y="1938242"/>
                      <a:pt x="1624933" y="1949172"/>
                      <a:pt x="1616836" y="1954435"/>
                    </a:cubicBezTo>
                    <a:cubicBezTo>
                      <a:pt x="1591738" y="1970223"/>
                      <a:pt x="1565830" y="1984796"/>
                      <a:pt x="1539517" y="1998559"/>
                    </a:cubicBezTo>
                    <a:cubicBezTo>
                      <a:pt x="1536684" y="1999369"/>
                      <a:pt x="1534254" y="1999774"/>
                      <a:pt x="1531421" y="1999774"/>
                    </a:cubicBezTo>
                    <a:close/>
                    <a:moveTo>
                      <a:pt x="450167" y="1919216"/>
                    </a:moveTo>
                    <a:cubicBezTo>
                      <a:pt x="446523" y="1919216"/>
                      <a:pt x="442880" y="1918002"/>
                      <a:pt x="440047" y="1915978"/>
                    </a:cubicBezTo>
                    <a:cubicBezTo>
                      <a:pt x="416163" y="1898571"/>
                      <a:pt x="392278" y="1879949"/>
                      <a:pt x="370014" y="1860923"/>
                    </a:cubicBezTo>
                    <a:cubicBezTo>
                      <a:pt x="362727" y="1854851"/>
                      <a:pt x="361918" y="1843516"/>
                      <a:pt x="367990" y="1836230"/>
                    </a:cubicBezTo>
                    <a:cubicBezTo>
                      <a:pt x="374062" y="1828943"/>
                      <a:pt x="385397" y="1827729"/>
                      <a:pt x="392683" y="1834206"/>
                    </a:cubicBezTo>
                    <a:cubicBezTo>
                      <a:pt x="414138" y="1852827"/>
                      <a:pt x="437213" y="1870639"/>
                      <a:pt x="460287" y="1887236"/>
                    </a:cubicBezTo>
                    <a:cubicBezTo>
                      <a:pt x="468383" y="1892903"/>
                      <a:pt x="470003" y="1903833"/>
                      <a:pt x="464335" y="1911929"/>
                    </a:cubicBezTo>
                    <a:cubicBezTo>
                      <a:pt x="461097" y="1916787"/>
                      <a:pt x="455834" y="1919216"/>
                      <a:pt x="450167" y="1919216"/>
                    </a:cubicBezTo>
                    <a:close/>
                    <a:moveTo>
                      <a:pt x="1679987" y="1907072"/>
                    </a:moveTo>
                    <a:cubicBezTo>
                      <a:pt x="1674725" y="1907072"/>
                      <a:pt x="1669462" y="1904643"/>
                      <a:pt x="1665819" y="1900190"/>
                    </a:cubicBezTo>
                    <a:cubicBezTo>
                      <a:pt x="1659746" y="1892499"/>
                      <a:pt x="1661366" y="1881569"/>
                      <a:pt x="1669462" y="1875496"/>
                    </a:cubicBezTo>
                    <a:cubicBezTo>
                      <a:pt x="1692131" y="1858494"/>
                      <a:pt x="1714801" y="1840278"/>
                      <a:pt x="1736256" y="1820847"/>
                    </a:cubicBezTo>
                    <a:cubicBezTo>
                      <a:pt x="1743543" y="1814370"/>
                      <a:pt x="1754473" y="1815179"/>
                      <a:pt x="1760949" y="1822466"/>
                    </a:cubicBezTo>
                    <a:cubicBezTo>
                      <a:pt x="1767427" y="1829753"/>
                      <a:pt x="1766617" y="1840683"/>
                      <a:pt x="1759331" y="1847159"/>
                    </a:cubicBezTo>
                    <a:cubicBezTo>
                      <a:pt x="1737066" y="1866995"/>
                      <a:pt x="1713991" y="1886022"/>
                      <a:pt x="1690512" y="1903428"/>
                    </a:cubicBezTo>
                    <a:cubicBezTo>
                      <a:pt x="1687274" y="1905857"/>
                      <a:pt x="1683630" y="1907072"/>
                      <a:pt x="1679987" y="1907072"/>
                    </a:cubicBezTo>
                    <a:close/>
                    <a:moveTo>
                      <a:pt x="316983" y="1805464"/>
                    </a:moveTo>
                    <a:cubicBezTo>
                      <a:pt x="312531" y="1805464"/>
                      <a:pt x="308078" y="1803845"/>
                      <a:pt x="304434" y="1800201"/>
                    </a:cubicBezTo>
                    <a:cubicBezTo>
                      <a:pt x="283789" y="1779151"/>
                      <a:pt x="263548" y="1756886"/>
                      <a:pt x="244522" y="1734217"/>
                    </a:cubicBezTo>
                    <a:cubicBezTo>
                      <a:pt x="238450" y="1726930"/>
                      <a:pt x="239259" y="1715595"/>
                      <a:pt x="246546" y="1709523"/>
                    </a:cubicBezTo>
                    <a:cubicBezTo>
                      <a:pt x="254237" y="1703451"/>
                      <a:pt x="265167" y="1704261"/>
                      <a:pt x="271240" y="1711952"/>
                    </a:cubicBezTo>
                    <a:cubicBezTo>
                      <a:pt x="289861" y="1733812"/>
                      <a:pt x="309292" y="1755267"/>
                      <a:pt x="329128" y="1775913"/>
                    </a:cubicBezTo>
                    <a:cubicBezTo>
                      <a:pt x="336010" y="1782794"/>
                      <a:pt x="336010" y="1793724"/>
                      <a:pt x="329128" y="1800606"/>
                    </a:cubicBezTo>
                    <a:cubicBezTo>
                      <a:pt x="325889" y="1803845"/>
                      <a:pt x="321436" y="1805464"/>
                      <a:pt x="316983" y="1805464"/>
                    </a:cubicBezTo>
                    <a:close/>
                    <a:moveTo>
                      <a:pt x="1810742" y="1790486"/>
                    </a:moveTo>
                    <a:cubicBezTo>
                      <a:pt x="1806289" y="1790486"/>
                      <a:pt x="1802241" y="1788867"/>
                      <a:pt x="1798597" y="1785628"/>
                    </a:cubicBezTo>
                    <a:cubicBezTo>
                      <a:pt x="1791716" y="1778746"/>
                      <a:pt x="1791310" y="1767816"/>
                      <a:pt x="1797788" y="1760934"/>
                    </a:cubicBezTo>
                    <a:cubicBezTo>
                      <a:pt x="1817623" y="1740289"/>
                      <a:pt x="1836650" y="1718024"/>
                      <a:pt x="1854462" y="1695760"/>
                    </a:cubicBezTo>
                    <a:cubicBezTo>
                      <a:pt x="1860534" y="1688068"/>
                      <a:pt x="1871463" y="1686854"/>
                      <a:pt x="1879155" y="1692926"/>
                    </a:cubicBezTo>
                    <a:cubicBezTo>
                      <a:pt x="1886847" y="1698998"/>
                      <a:pt x="1888061" y="1709928"/>
                      <a:pt x="1881989" y="1717619"/>
                    </a:cubicBezTo>
                    <a:cubicBezTo>
                      <a:pt x="1863367" y="1740694"/>
                      <a:pt x="1843936" y="1763363"/>
                      <a:pt x="1823291" y="1784818"/>
                    </a:cubicBezTo>
                    <a:cubicBezTo>
                      <a:pt x="1820052" y="1788462"/>
                      <a:pt x="1815599" y="1790486"/>
                      <a:pt x="1810742" y="1790486"/>
                    </a:cubicBezTo>
                    <a:close/>
                    <a:moveTo>
                      <a:pt x="204850" y="1670661"/>
                    </a:moveTo>
                    <a:cubicBezTo>
                      <a:pt x="199183" y="1670661"/>
                      <a:pt x="193920" y="1668233"/>
                      <a:pt x="190682" y="1663375"/>
                    </a:cubicBezTo>
                    <a:cubicBezTo>
                      <a:pt x="173680" y="1639086"/>
                      <a:pt x="157487" y="1613583"/>
                      <a:pt x="142509" y="1588079"/>
                    </a:cubicBezTo>
                    <a:cubicBezTo>
                      <a:pt x="137652" y="1579578"/>
                      <a:pt x="140485" y="1569053"/>
                      <a:pt x="148986" y="1564196"/>
                    </a:cubicBezTo>
                    <a:cubicBezTo>
                      <a:pt x="157487" y="1559338"/>
                      <a:pt x="168012" y="1562172"/>
                      <a:pt x="172870" y="1570673"/>
                    </a:cubicBezTo>
                    <a:cubicBezTo>
                      <a:pt x="187039" y="1594961"/>
                      <a:pt x="202826" y="1619655"/>
                      <a:pt x="219424" y="1643134"/>
                    </a:cubicBezTo>
                    <a:cubicBezTo>
                      <a:pt x="225091" y="1650825"/>
                      <a:pt x="223067" y="1662160"/>
                      <a:pt x="214971" y="1667423"/>
                    </a:cubicBezTo>
                    <a:cubicBezTo>
                      <a:pt x="211732" y="1669852"/>
                      <a:pt x="208494" y="1670661"/>
                      <a:pt x="204850" y="1670661"/>
                    </a:cubicBezTo>
                    <a:close/>
                    <a:moveTo>
                      <a:pt x="1920446" y="1653659"/>
                    </a:moveTo>
                    <a:cubicBezTo>
                      <a:pt x="1917207" y="1653659"/>
                      <a:pt x="1913564" y="1652849"/>
                      <a:pt x="1910730" y="1650825"/>
                    </a:cubicBezTo>
                    <a:cubicBezTo>
                      <a:pt x="1902634" y="1645563"/>
                      <a:pt x="1900610" y="1634633"/>
                      <a:pt x="1905873" y="1626537"/>
                    </a:cubicBezTo>
                    <a:cubicBezTo>
                      <a:pt x="1921660" y="1602653"/>
                      <a:pt x="1937043" y="1577959"/>
                      <a:pt x="1950807" y="1552861"/>
                    </a:cubicBezTo>
                    <a:cubicBezTo>
                      <a:pt x="1955665" y="1544360"/>
                      <a:pt x="1966190" y="1541526"/>
                      <a:pt x="1974691" y="1545979"/>
                    </a:cubicBezTo>
                    <a:cubicBezTo>
                      <a:pt x="1983192" y="1550837"/>
                      <a:pt x="1986430" y="1561362"/>
                      <a:pt x="1981572" y="1569863"/>
                    </a:cubicBezTo>
                    <a:cubicBezTo>
                      <a:pt x="1967404" y="1595771"/>
                      <a:pt x="1951617" y="1621274"/>
                      <a:pt x="1935019" y="1645968"/>
                    </a:cubicBezTo>
                    <a:cubicBezTo>
                      <a:pt x="1931376" y="1650825"/>
                      <a:pt x="1926113" y="1653659"/>
                      <a:pt x="1920446" y="1653659"/>
                    </a:cubicBezTo>
                    <a:close/>
                    <a:moveTo>
                      <a:pt x="116601" y="1519261"/>
                    </a:moveTo>
                    <a:cubicBezTo>
                      <a:pt x="110124" y="1519261"/>
                      <a:pt x="103647" y="1515618"/>
                      <a:pt x="100813" y="1509141"/>
                    </a:cubicBezTo>
                    <a:cubicBezTo>
                      <a:pt x="88264" y="1482423"/>
                      <a:pt x="76525" y="1454896"/>
                      <a:pt x="66000" y="1426964"/>
                    </a:cubicBezTo>
                    <a:cubicBezTo>
                      <a:pt x="62761" y="1418058"/>
                      <a:pt x="67214" y="1407938"/>
                      <a:pt x="76525" y="1404295"/>
                    </a:cubicBezTo>
                    <a:cubicBezTo>
                      <a:pt x="85431" y="1400651"/>
                      <a:pt x="95551" y="1405509"/>
                      <a:pt x="99194" y="1414415"/>
                    </a:cubicBezTo>
                    <a:cubicBezTo>
                      <a:pt x="109315" y="1441133"/>
                      <a:pt x="120649" y="1467850"/>
                      <a:pt x="132794" y="1493758"/>
                    </a:cubicBezTo>
                    <a:cubicBezTo>
                      <a:pt x="136842" y="1502259"/>
                      <a:pt x="133198" y="1512784"/>
                      <a:pt x="124697" y="1517237"/>
                    </a:cubicBezTo>
                    <a:cubicBezTo>
                      <a:pt x="121864" y="1518857"/>
                      <a:pt x="119435" y="1519261"/>
                      <a:pt x="116601" y="1519261"/>
                    </a:cubicBezTo>
                    <a:close/>
                    <a:moveTo>
                      <a:pt x="2005456" y="1500640"/>
                    </a:moveTo>
                    <a:cubicBezTo>
                      <a:pt x="2003028" y="1500640"/>
                      <a:pt x="2000599" y="1500235"/>
                      <a:pt x="1998170" y="1499021"/>
                    </a:cubicBezTo>
                    <a:cubicBezTo>
                      <a:pt x="1989264" y="1494973"/>
                      <a:pt x="1985216" y="1484852"/>
                      <a:pt x="1989264" y="1475947"/>
                    </a:cubicBezTo>
                    <a:cubicBezTo>
                      <a:pt x="2001003" y="1449634"/>
                      <a:pt x="2011529" y="1422916"/>
                      <a:pt x="2021244" y="1395794"/>
                    </a:cubicBezTo>
                    <a:cubicBezTo>
                      <a:pt x="2024483" y="1386483"/>
                      <a:pt x="2034198" y="1381625"/>
                      <a:pt x="2043509" y="1385268"/>
                    </a:cubicBezTo>
                    <a:cubicBezTo>
                      <a:pt x="2052414" y="1388507"/>
                      <a:pt x="2057273" y="1398223"/>
                      <a:pt x="2054034" y="1407533"/>
                    </a:cubicBezTo>
                    <a:cubicBezTo>
                      <a:pt x="2044318" y="1435465"/>
                      <a:pt x="2033388" y="1463397"/>
                      <a:pt x="2020839" y="1490520"/>
                    </a:cubicBezTo>
                    <a:cubicBezTo>
                      <a:pt x="2018815" y="1496592"/>
                      <a:pt x="2012338" y="1500640"/>
                      <a:pt x="2005456" y="1500640"/>
                    </a:cubicBezTo>
                    <a:close/>
                    <a:moveTo>
                      <a:pt x="55475" y="1355312"/>
                    </a:moveTo>
                    <a:cubicBezTo>
                      <a:pt x="47783" y="1355312"/>
                      <a:pt x="40901" y="1350050"/>
                      <a:pt x="38472" y="1342358"/>
                    </a:cubicBezTo>
                    <a:cubicBezTo>
                      <a:pt x="30376" y="1313617"/>
                      <a:pt x="23494" y="1284470"/>
                      <a:pt x="18232" y="1255324"/>
                    </a:cubicBezTo>
                    <a:cubicBezTo>
                      <a:pt x="16613" y="1245608"/>
                      <a:pt x="22685" y="1236702"/>
                      <a:pt x="31995" y="1234678"/>
                    </a:cubicBezTo>
                    <a:cubicBezTo>
                      <a:pt x="41711" y="1232654"/>
                      <a:pt x="50617" y="1239131"/>
                      <a:pt x="52641" y="1248442"/>
                    </a:cubicBezTo>
                    <a:cubicBezTo>
                      <a:pt x="57903" y="1276374"/>
                      <a:pt x="64380" y="1304711"/>
                      <a:pt x="72072" y="1332238"/>
                    </a:cubicBezTo>
                    <a:cubicBezTo>
                      <a:pt x="74906" y="1341549"/>
                      <a:pt x="69238" y="1351264"/>
                      <a:pt x="59927" y="1354098"/>
                    </a:cubicBezTo>
                    <a:cubicBezTo>
                      <a:pt x="58308" y="1355312"/>
                      <a:pt x="56689" y="1355312"/>
                      <a:pt x="55475" y="1355312"/>
                    </a:cubicBezTo>
                    <a:close/>
                    <a:moveTo>
                      <a:pt x="2063345" y="1335072"/>
                    </a:moveTo>
                    <a:cubicBezTo>
                      <a:pt x="2062130" y="1335072"/>
                      <a:pt x="2060511" y="1335072"/>
                      <a:pt x="2058892" y="1334262"/>
                    </a:cubicBezTo>
                    <a:cubicBezTo>
                      <a:pt x="2049581" y="1331833"/>
                      <a:pt x="2043914" y="1322523"/>
                      <a:pt x="2046342" y="1312807"/>
                    </a:cubicBezTo>
                    <a:cubicBezTo>
                      <a:pt x="2053629" y="1284875"/>
                      <a:pt x="2059701" y="1256538"/>
                      <a:pt x="2064154" y="1228606"/>
                    </a:cubicBezTo>
                    <a:cubicBezTo>
                      <a:pt x="2065773" y="1218891"/>
                      <a:pt x="2075084" y="1212414"/>
                      <a:pt x="2084395" y="1214033"/>
                    </a:cubicBezTo>
                    <a:cubicBezTo>
                      <a:pt x="2094110" y="1215652"/>
                      <a:pt x="2100587" y="1224558"/>
                      <a:pt x="2098968" y="1234273"/>
                    </a:cubicBezTo>
                    <a:cubicBezTo>
                      <a:pt x="2094110" y="1263420"/>
                      <a:pt x="2088038" y="1292566"/>
                      <a:pt x="2080347" y="1321308"/>
                    </a:cubicBezTo>
                    <a:cubicBezTo>
                      <a:pt x="2078323" y="1329809"/>
                      <a:pt x="2071441" y="1335072"/>
                      <a:pt x="2063345" y="1335072"/>
                    </a:cubicBezTo>
                    <a:close/>
                    <a:moveTo>
                      <a:pt x="22685" y="1183267"/>
                    </a:moveTo>
                    <a:cubicBezTo>
                      <a:pt x="13779" y="1183267"/>
                      <a:pt x="6087" y="1176385"/>
                      <a:pt x="5278" y="1167479"/>
                    </a:cubicBezTo>
                    <a:cubicBezTo>
                      <a:pt x="2444" y="1137928"/>
                      <a:pt x="420" y="1107972"/>
                      <a:pt x="15" y="1078421"/>
                    </a:cubicBezTo>
                    <a:cubicBezTo>
                      <a:pt x="-390" y="1068705"/>
                      <a:pt x="7302" y="1061014"/>
                      <a:pt x="17017" y="1060609"/>
                    </a:cubicBezTo>
                    <a:cubicBezTo>
                      <a:pt x="17017" y="1060609"/>
                      <a:pt x="17422" y="1060609"/>
                      <a:pt x="17422" y="1060609"/>
                    </a:cubicBezTo>
                    <a:cubicBezTo>
                      <a:pt x="26733" y="1060609"/>
                      <a:pt x="34829" y="1068300"/>
                      <a:pt x="34829" y="1077611"/>
                    </a:cubicBezTo>
                    <a:cubicBezTo>
                      <a:pt x="35639" y="1106353"/>
                      <a:pt x="37258" y="1135094"/>
                      <a:pt x="40092" y="1163836"/>
                    </a:cubicBezTo>
                    <a:cubicBezTo>
                      <a:pt x="41306" y="1173552"/>
                      <a:pt x="34019" y="1182053"/>
                      <a:pt x="24304" y="1182862"/>
                    </a:cubicBezTo>
                    <a:cubicBezTo>
                      <a:pt x="23899" y="1183267"/>
                      <a:pt x="23090" y="1183267"/>
                      <a:pt x="22685" y="1183267"/>
                    </a:cubicBezTo>
                    <a:close/>
                    <a:moveTo>
                      <a:pt x="2092491" y="1162217"/>
                    </a:moveTo>
                    <a:cubicBezTo>
                      <a:pt x="2092086" y="1162217"/>
                      <a:pt x="2091682" y="1162217"/>
                      <a:pt x="2090872" y="1162217"/>
                    </a:cubicBezTo>
                    <a:cubicBezTo>
                      <a:pt x="2081157" y="1161407"/>
                      <a:pt x="2073870" y="1152906"/>
                      <a:pt x="2074679" y="1143191"/>
                    </a:cubicBezTo>
                    <a:cubicBezTo>
                      <a:pt x="2077108" y="1114854"/>
                      <a:pt x="2078323" y="1085707"/>
                      <a:pt x="2078323" y="1056966"/>
                    </a:cubicBezTo>
                    <a:cubicBezTo>
                      <a:pt x="2078323" y="1043202"/>
                      <a:pt x="2077918" y="1029438"/>
                      <a:pt x="2077513" y="1015675"/>
                    </a:cubicBezTo>
                    <a:cubicBezTo>
                      <a:pt x="2077108" y="1005959"/>
                      <a:pt x="2084799" y="997863"/>
                      <a:pt x="2094515" y="997458"/>
                    </a:cubicBezTo>
                    <a:cubicBezTo>
                      <a:pt x="2103826" y="997053"/>
                      <a:pt x="2112327" y="1004745"/>
                      <a:pt x="2112732" y="1014460"/>
                    </a:cubicBezTo>
                    <a:cubicBezTo>
                      <a:pt x="2113136" y="1028629"/>
                      <a:pt x="2113542" y="1042797"/>
                      <a:pt x="2113542" y="1056966"/>
                    </a:cubicBezTo>
                    <a:cubicBezTo>
                      <a:pt x="2113542" y="1086922"/>
                      <a:pt x="2112327" y="1116878"/>
                      <a:pt x="2109898" y="1146024"/>
                    </a:cubicBezTo>
                    <a:cubicBezTo>
                      <a:pt x="2109493" y="1155335"/>
                      <a:pt x="2101802" y="1162217"/>
                      <a:pt x="2092491" y="1162217"/>
                    </a:cubicBezTo>
                    <a:close/>
                    <a:moveTo>
                      <a:pt x="19042" y="1007983"/>
                    </a:moveTo>
                    <a:cubicBezTo>
                      <a:pt x="18637" y="1007983"/>
                      <a:pt x="18232" y="1007983"/>
                      <a:pt x="17827" y="1007983"/>
                    </a:cubicBezTo>
                    <a:cubicBezTo>
                      <a:pt x="8112" y="1007578"/>
                      <a:pt x="825" y="999077"/>
                      <a:pt x="1230" y="989362"/>
                    </a:cubicBezTo>
                    <a:cubicBezTo>
                      <a:pt x="3254" y="959811"/>
                      <a:pt x="6087" y="929854"/>
                      <a:pt x="10540" y="900708"/>
                    </a:cubicBezTo>
                    <a:cubicBezTo>
                      <a:pt x="12160" y="890992"/>
                      <a:pt x="20661" y="884515"/>
                      <a:pt x="30376" y="886135"/>
                    </a:cubicBezTo>
                    <a:cubicBezTo>
                      <a:pt x="39687" y="887349"/>
                      <a:pt x="46569" y="896660"/>
                      <a:pt x="44949" y="905970"/>
                    </a:cubicBezTo>
                    <a:cubicBezTo>
                      <a:pt x="40497" y="934307"/>
                      <a:pt x="37663" y="963049"/>
                      <a:pt x="36043" y="991791"/>
                    </a:cubicBezTo>
                    <a:cubicBezTo>
                      <a:pt x="36043" y="1001101"/>
                      <a:pt x="28352" y="1007983"/>
                      <a:pt x="19042" y="1007983"/>
                    </a:cubicBezTo>
                    <a:close/>
                    <a:moveTo>
                      <a:pt x="2088443" y="945237"/>
                    </a:moveTo>
                    <a:cubicBezTo>
                      <a:pt x="2079537" y="945237"/>
                      <a:pt x="2071846" y="938760"/>
                      <a:pt x="2071036" y="929854"/>
                    </a:cubicBezTo>
                    <a:cubicBezTo>
                      <a:pt x="2067798" y="901518"/>
                      <a:pt x="2062940" y="872776"/>
                      <a:pt x="2056868" y="844844"/>
                    </a:cubicBezTo>
                    <a:cubicBezTo>
                      <a:pt x="2054844" y="835128"/>
                      <a:pt x="2060916" y="825818"/>
                      <a:pt x="2070226" y="823793"/>
                    </a:cubicBezTo>
                    <a:cubicBezTo>
                      <a:pt x="2079942" y="821769"/>
                      <a:pt x="2088848" y="827842"/>
                      <a:pt x="2090872" y="837557"/>
                    </a:cubicBezTo>
                    <a:cubicBezTo>
                      <a:pt x="2096944" y="866704"/>
                      <a:pt x="2101802" y="896255"/>
                      <a:pt x="2105445" y="925401"/>
                    </a:cubicBezTo>
                    <a:cubicBezTo>
                      <a:pt x="2106660" y="935117"/>
                      <a:pt x="2099778" y="943618"/>
                      <a:pt x="2090062" y="944833"/>
                    </a:cubicBezTo>
                    <a:cubicBezTo>
                      <a:pt x="2090062" y="945237"/>
                      <a:pt x="2089253" y="945237"/>
                      <a:pt x="2088443" y="945237"/>
                    </a:cubicBezTo>
                    <a:close/>
                    <a:moveTo>
                      <a:pt x="44949" y="834723"/>
                    </a:moveTo>
                    <a:cubicBezTo>
                      <a:pt x="43735" y="834723"/>
                      <a:pt x="42116" y="834723"/>
                      <a:pt x="40901" y="834319"/>
                    </a:cubicBezTo>
                    <a:cubicBezTo>
                      <a:pt x="31591" y="832295"/>
                      <a:pt x="25518" y="822579"/>
                      <a:pt x="27947" y="813268"/>
                    </a:cubicBezTo>
                    <a:cubicBezTo>
                      <a:pt x="34829" y="784122"/>
                      <a:pt x="42925" y="755380"/>
                      <a:pt x="52236" y="727448"/>
                    </a:cubicBezTo>
                    <a:cubicBezTo>
                      <a:pt x="55070" y="718138"/>
                      <a:pt x="65190" y="713280"/>
                      <a:pt x="74501" y="716518"/>
                    </a:cubicBezTo>
                    <a:cubicBezTo>
                      <a:pt x="83812" y="719352"/>
                      <a:pt x="88669" y="729472"/>
                      <a:pt x="85836" y="738783"/>
                    </a:cubicBezTo>
                    <a:cubicBezTo>
                      <a:pt x="76930" y="765905"/>
                      <a:pt x="69238" y="793837"/>
                      <a:pt x="62356" y="821769"/>
                    </a:cubicBezTo>
                    <a:cubicBezTo>
                      <a:pt x="59927" y="829461"/>
                      <a:pt x="52641" y="834723"/>
                      <a:pt x="44949" y="834723"/>
                    </a:cubicBezTo>
                    <a:close/>
                    <a:moveTo>
                      <a:pt x="2052010" y="774002"/>
                    </a:moveTo>
                    <a:cubicBezTo>
                      <a:pt x="2044318" y="774002"/>
                      <a:pt x="2037437" y="769144"/>
                      <a:pt x="2035008" y="761452"/>
                    </a:cubicBezTo>
                    <a:cubicBezTo>
                      <a:pt x="2026507" y="734330"/>
                      <a:pt x="2017196" y="706803"/>
                      <a:pt x="2006671" y="680085"/>
                    </a:cubicBezTo>
                    <a:cubicBezTo>
                      <a:pt x="2003028" y="671179"/>
                      <a:pt x="2007480" y="661059"/>
                      <a:pt x="2016387" y="657416"/>
                    </a:cubicBezTo>
                    <a:cubicBezTo>
                      <a:pt x="2025292" y="653772"/>
                      <a:pt x="2035817" y="658225"/>
                      <a:pt x="2039056" y="667131"/>
                    </a:cubicBezTo>
                    <a:cubicBezTo>
                      <a:pt x="2049986" y="694658"/>
                      <a:pt x="2060106" y="722995"/>
                      <a:pt x="2068202" y="751332"/>
                    </a:cubicBezTo>
                    <a:cubicBezTo>
                      <a:pt x="2071036" y="760643"/>
                      <a:pt x="2065773" y="770358"/>
                      <a:pt x="2056463" y="773192"/>
                    </a:cubicBezTo>
                    <a:cubicBezTo>
                      <a:pt x="2055653" y="773597"/>
                      <a:pt x="2054034" y="774002"/>
                      <a:pt x="2052010" y="774002"/>
                    </a:cubicBezTo>
                    <a:close/>
                    <a:moveTo>
                      <a:pt x="99599" y="668345"/>
                    </a:moveTo>
                    <a:cubicBezTo>
                      <a:pt x="97170" y="668345"/>
                      <a:pt x="94741" y="667941"/>
                      <a:pt x="92717" y="667131"/>
                    </a:cubicBezTo>
                    <a:cubicBezTo>
                      <a:pt x="83812" y="663083"/>
                      <a:pt x="79763" y="652963"/>
                      <a:pt x="83407" y="644057"/>
                    </a:cubicBezTo>
                    <a:cubicBezTo>
                      <a:pt x="95146" y="616934"/>
                      <a:pt x="107695" y="589812"/>
                      <a:pt x="121864" y="563499"/>
                    </a:cubicBezTo>
                    <a:cubicBezTo>
                      <a:pt x="126317" y="554998"/>
                      <a:pt x="136842" y="551760"/>
                      <a:pt x="145343" y="556213"/>
                    </a:cubicBezTo>
                    <a:cubicBezTo>
                      <a:pt x="153844" y="560665"/>
                      <a:pt x="157082" y="571595"/>
                      <a:pt x="152630" y="580096"/>
                    </a:cubicBezTo>
                    <a:cubicBezTo>
                      <a:pt x="139271" y="605600"/>
                      <a:pt x="126722" y="631508"/>
                      <a:pt x="115387" y="658225"/>
                    </a:cubicBezTo>
                    <a:cubicBezTo>
                      <a:pt x="112958" y="664297"/>
                      <a:pt x="106076" y="668345"/>
                      <a:pt x="99599" y="668345"/>
                    </a:cubicBezTo>
                    <a:close/>
                    <a:moveTo>
                      <a:pt x="1987644" y="611267"/>
                    </a:moveTo>
                    <a:cubicBezTo>
                      <a:pt x="1981168" y="611267"/>
                      <a:pt x="1975095" y="607624"/>
                      <a:pt x="1971857" y="601551"/>
                    </a:cubicBezTo>
                    <a:cubicBezTo>
                      <a:pt x="1959308" y="576048"/>
                      <a:pt x="1945139" y="550545"/>
                      <a:pt x="1930161" y="526256"/>
                    </a:cubicBezTo>
                    <a:cubicBezTo>
                      <a:pt x="1925304" y="518160"/>
                      <a:pt x="1927733" y="507230"/>
                      <a:pt x="1936233" y="501968"/>
                    </a:cubicBezTo>
                    <a:cubicBezTo>
                      <a:pt x="1944330" y="497110"/>
                      <a:pt x="1955259" y="499539"/>
                      <a:pt x="1960522" y="507635"/>
                    </a:cubicBezTo>
                    <a:cubicBezTo>
                      <a:pt x="1975905" y="532733"/>
                      <a:pt x="1990478" y="559046"/>
                      <a:pt x="2003837" y="585764"/>
                    </a:cubicBezTo>
                    <a:cubicBezTo>
                      <a:pt x="2008290" y="594265"/>
                      <a:pt x="2004647" y="605195"/>
                      <a:pt x="1996146" y="609243"/>
                    </a:cubicBezTo>
                    <a:cubicBezTo>
                      <a:pt x="1992907" y="610457"/>
                      <a:pt x="1990074" y="611267"/>
                      <a:pt x="1987644" y="611267"/>
                    </a:cubicBezTo>
                    <a:close/>
                    <a:moveTo>
                      <a:pt x="181371" y="513302"/>
                    </a:moveTo>
                    <a:cubicBezTo>
                      <a:pt x="178133" y="513302"/>
                      <a:pt x="174894" y="512493"/>
                      <a:pt x="171656" y="510469"/>
                    </a:cubicBezTo>
                    <a:cubicBezTo>
                      <a:pt x="163559" y="505206"/>
                      <a:pt x="161131" y="494276"/>
                      <a:pt x="166393" y="486180"/>
                    </a:cubicBezTo>
                    <a:cubicBezTo>
                      <a:pt x="182586" y="461486"/>
                      <a:pt x="199588" y="436793"/>
                      <a:pt x="217804" y="413314"/>
                    </a:cubicBezTo>
                    <a:cubicBezTo>
                      <a:pt x="223877" y="405622"/>
                      <a:pt x="234807" y="404003"/>
                      <a:pt x="242498" y="410075"/>
                    </a:cubicBezTo>
                    <a:cubicBezTo>
                      <a:pt x="250189" y="416147"/>
                      <a:pt x="251809" y="427077"/>
                      <a:pt x="245737" y="434769"/>
                    </a:cubicBezTo>
                    <a:cubicBezTo>
                      <a:pt x="228329" y="457438"/>
                      <a:pt x="211327" y="481322"/>
                      <a:pt x="195944" y="505206"/>
                    </a:cubicBezTo>
                    <a:cubicBezTo>
                      <a:pt x="192706" y="510469"/>
                      <a:pt x="187039" y="513302"/>
                      <a:pt x="181371" y="513302"/>
                    </a:cubicBezTo>
                    <a:close/>
                    <a:moveTo>
                      <a:pt x="1896157" y="461486"/>
                    </a:moveTo>
                    <a:cubicBezTo>
                      <a:pt x="1890895" y="461486"/>
                      <a:pt x="1885632" y="459057"/>
                      <a:pt x="1881989" y="454200"/>
                    </a:cubicBezTo>
                    <a:cubicBezTo>
                      <a:pt x="1864987" y="431125"/>
                      <a:pt x="1846770" y="408456"/>
                      <a:pt x="1828149" y="387001"/>
                    </a:cubicBezTo>
                    <a:cubicBezTo>
                      <a:pt x="1821671" y="379714"/>
                      <a:pt x="1822481" y="368784"/>
                      <a:pt x="1830173" y="362307"/>
                    </a:cubicBezTo>
                    <a:cubicBezTo>
                      <a:pt x="1837459" y="356235"/>
                      <a:pt x="1848794" y="356640"/>
                      <a:pt x="1854866" y="364331"/>
                    </a:cubicBezTo>
                    <a:cubicBezTo>
                      <a:pt x="1874297" y="386596"/>
                      <a:pt x="1892919" y="410075"/>
                      <a:pt x="1910730" y="433959"/>
                    </a:cubicBezTo>
                    <a:cubicBezTo>
                      <a:pt x="1916398" y="441650"/>
                      <a:pt x="1914778" y="452580"/>
                      <a:pt x="1906682" y="458653"/>
                    </a:cubicBezTo>
                    <a:cubicBezTo>
                      <a:pt x="1903444" y="460272"/>
                      <a:pt x="1899800" y="461486"/>
                      <a:pt x="1896157" y="461486"/>
                    </a:cubicBezTo>
                    <a:close/>
                    <a:moveTo>
                      <a:pt x="288242" y="374452"/>
                    </a:moveTo>
                    <a:cubicBezTo>
                      <a:pt x="284194" y="374452"/>
                      <a:pt x="279741" y="372832"/>
                      <a:pt x="276502" y="369999"/>
                    </a:cubicBezTo>
                    <a:cubicBezTo>
                      <a:pt x="269216" y="363522"/>
                      <a:pt x="268811" y="352187"/>
                      <a:pt x="275288" y="345305"/>
                    </a:cubicBezTo>
                    <a:cubicBezTo>
                      <a:pt x="295123" y="323445"/>
                      <a:pt x="316579" y="301990"/>
                      <a:pt x="338034" y="282154"/>
                    </a:cubicBezTo>
                    <a:cubicBezTo>
                      <a:pt x="344916" y="275677"/>
                      <a:pt x="356250" y="276082"/>
                      <a:pt x="362727" y="282964"/>
                    </a:cubicBezTo>
                    <a:cubicBezTo>
                      <a:pt x="369204" y="289846"/>
                      <a:pt x="368799" y="301181"/>
                      <a:pt x="361918" y="307658"/>
                    </a:cubicBezTo>
                    <a:cubicBezTo>
                      <a:pt x="340867" y="327089"/>
                      <a:pt x="320627" y="347734"/>
                      <a:pt x="301196" y="368784"/>
                    </a:cubicBezTo>
                    <a:cubicBezTo>
                      <a:pt x="297957" y="372428"/>
                      <a:pt x="293099" y="374452"/>
                      <a:pt x="288242" y="374452"/>
                    </a:cubicBezTo>
                    <a:close/>
                    <a:moveTo>
                      <a:pt x="1781595" y="329113"/>
                    </a:moveTo>
                    <a:cubicBezTo>
                      <a:pt x="1777142" y="329113"/>
                      <a:pt x="1772689" y="327493"/>
                      <a:pt x="1769451" y="324255"/>
                    </a:cubicBezTo>
                    <a:cubicBezTo>
                      <a:pt x="1748805" y="304419"/>
                      <a:pt x="1727350" y="284988"/>
                      <a:pt x="1705086" y="266772"/>
                    </a:cubicBezTo>
                    <a:cubicBezTo>
                      <a:pt x="1697799" y="260699"/>
                      <a:pt x="1696585" y="249365"/>
                      <a:pt x="1702657" y="242078"/>
                    </a:cubicBezTo>
                    <a:cubicBezTo>
                      <a:pt x="1708729" y="234387"/>
                      <a:pt x="1719659" y="233577"/>
                      <a:pt x="1727350" y="239649"/>
                    </a:cubicBezTo>
                    <a:cubicBezTo>
                      <a:pt x="1750424" y="258270"/>
                      <a:pt x="1772689" y="278511"/>
                      <a:pt x="1793740" y="299157"/>
                    </a:cubicBezTo>
                    <a:cubicBezTo>
                      <a:pt x="1800621" y="306038"/>
                      <a:pt x="1801026" y="316968"/>
                      <a:pt x="1794144" y="323850"/>
                    </a:cubicBezTo>
                    <a:cubicBezTo>
                      <a:pt x="1790501" y="327493"/>
                      <a:pt x="1786048" y="329113"/>
                      <a:pt x="1781595" y="329113"/>
                    </a:cubicBezTo>
                    <a:close/>
                    <a:moveTo>
                      <a:pt x="416972" y="255032"/>
                    </a:moveTo>
                    <a:cubicBezTo>
                      <a:pt x="411710" y="255032"/>
                      <a:pt x="406447" y="252603"/>
                      <a:pt x="403208" y="248150"/>
                    </a:cubicBezTo>
                    <a:cubicBezTo>
                      <a:pt x="397136" y="240459"/>
                      <a:pt x="398756" y="229529"/>
                      <a:pt x="406447" y="223457"/>
                    </a:cubicBezTo>
                    <a:cubicBezTo>
                      <a:pt x="429521" y="205240"/>
                      <a:pt x="454215" y="187833"/>
                      <a:pt x="478908" y="171641"/>
                    </a:cubicBezTo>
                    <a:cubicBezTo>
                      <a:pt x="487005" y="166378"/>
                      <a:pt x="497935" y="168807"/>
                      <a:pt x="503197" y="176903"/>
                    </a:cubicBezTo>
                    <a:cubicBezTo>
                      <a:pt x="508460" y="184999"/>
                      <a:pt x="506436" y="195929"/>
                      <a:pt x="497935" y="201192"/>
                    </a:cubicBezTo>
                    <a:cubicBezTo>
                      <a:pt x="474051" y="216980"/>
                      <a:pt x="450167" y="233982"/>
                      <a:pt x="427902" y="251389"/>
                    </a:cubicBezTo>
                    <a:cubicBezTo>
                      <a:pt x="424259" y="253817"/>
                      <a:pt x="420615" y="255032"/>
                      <a:pt x="416972" y="255032"/>
                    </a:cubicBezTo>
                    <a:close/>
                    <a:moveTo>
                      <a:pt x="1645983" y="218194"/>
                    </a:moveTo>
                    <a:cubicBezTo>
                      <a:pt x="1642340" y="218194"/>
                      <a:pt x="1639101" y="216980"/>
                      <a:pt x="1635863" y="214955"/>
                    </a:cubicBezTo>
                    <a:cubicBezTo>
                      <a:pt x="1612383" y="198763"/>
                      <a:pt x="1587690" y="183380"/>
                      <a:pt x="1562997" y="169212"/>
                    </a:cubicBezTo>
                    <a:cubicBezTo>
                      <a:pt x="1554495" y="164354"/>
                      <a:pt x="1551662" y="153424"/>
                      <a:pt x="1556519" y="145328"/>
                    </a:cubicBezTo>
                    <a:cubicBezTo>
                      <a:pt x="1561377" y="136827"/>
                      <a:pt x="1572307" y="133993"/>
                      <a:pt x="1580403" y="138851"/>
                    </a:cubicBezTo>
                    <a:cubicBezTo>
                      <a:pt x="1606311" y="153424"/>
                      <a:pt x="1631409" y="169617"/>
                      <a:pt x="1656103" y="186214"/>
                    </a:cubicBezTo>
                    <a:cubicBezTo>
                      <a:pt x="1664200" y="191881"/>
                      <a:pt x="1666224" y="202811"/>
                      <a:pt x="1660556" y="210503"/>
                    </a:cubicBezTo>
                    <a:cubicBezTo>
                      <a:pt x="1656913" y="215360"/>
                      <a:pt x="1651245" y="218194"/>
                      <a:pt x="1645983" y="218194"/>
                    </a:cubicBezTo>
                    <a:close/>
                    <a:moveTo>
                      <a:pt x="563514" y="159091"/>
                    </a:moveTo>
                    <a:cubicBezTo>
                      <a:pt x="557442" y="159091"/>
                      <a:pt x="551370" y="155853"/>
                      <a:pt x="548131" y="149781"/>
                    </a:cubicBezTo>
                    <a:cubicBezTo>
                      <a:pt x="543274" y="141280"/>
                      <a:pt x="546512" y="130755"/>
                      <a:pt x="555013" y="125897"/>
                    </a:cubicBezTo>
                    <a:cubicBezTo>
                      <a:pt x="580921" y="111728"/>
                      <a:pt x="608044" y="98774"/>
                      <a:pt x="635166" y="87035"/>
                    </a:cubicBezTo>
                    <a:cubicBezTo>
                      <a:pt x="644072" y="83391"/>
                      <a:pt x="654597" y="87440"/>
                      <a:pt x="658240" y="96345"/>
                    </a:cubicBezTo>
                    <a:cubicBezTo>
                      <a:pt x="662288" y="105251"/>
                      <a:pt x="658240" y="115372"/>
                      <a:pt x="649334" y="119420"/>
                    </a:cubicBezTo>
                    <a:cubicBezTo>
                      <a:pt x="623022" y="130755"/>
                      <a:pt x="597114" y="143304"/>
                      <a:pt x="572015" y="157067"/>
                    </a:cubicBezTo>
                    <a:cubicBezTo>
                      <a:pt x="569182" y="158687"/>
                      <a:pt x="566348" y="159091"/>
                      <a:pt x="563514" y="159091"/>
                    </a:cubicBezTo>
                    <a:close/>
                    <a:moveTo>
                      <a:pt x="1493773" y="131159"/>
                    </a:moveTo>
                    <a:cubicBezTo>
                      <a:pt x="1491344" y="131159"/>
                      <a:pt x="1488916" y="130755"/>
                      <a:pt x="1486487" y="129540"/>
                    </a:cubicBezTo>
                    <a:cubicBezTo>
                      <a:pt x="1460579" y="117396"/>
                      <a:pt x="1433861" y="106466"/>
                      <a:pt x="1406739" y="96345"/>
                    </a:cubicBezTo>
                    <a:cubicBezTo>
                      <a:pt x="1397833" y="93107"/>
                      <a:pt x="1392975" y="82987"/>
                      <a:pt x="1396214" y="74081"/>
                    </a:cubicBezTo>
                    <a:cubicBezTo>
                      <a:pt x="1399452" y="65175"/>
                      <a:pt x="1409573" y="60317"/>
                      <a:pt x="1418883" y="63556"/>
                    </a:cubicBezTo>
                    <a:cubicBezTo>
                      <a:pt x="1446410" y="73676"/>
                      <a:pt x="1474343" y="85011"/>
                      <a:pt x="1501465" y="97560"/>
                    </a:cubicBezTo>
                    <a:cubicBezTo>
                      <a:pt x="1510371" y="101608"/>
                      <a:pt x="1514014" y="112133"/>
                      <a:pt x="1509966" y="121039"/>
                    </a:cubicBezTo>
                    <a:cubicBezTo>
                      <a:pt x="1506728" y="127111"/>
                      <a:pt x="1500251" y="131159"/>
                      <a:pt x="1493773" y="131159"/>
                    </a:cubicBezTo>
                    <a:close/>
                    <a:moveTo>
                      <a:pt x="724225" y="89464"/>
                    </a:moveTo>
                    <a:cubicBezTo>
                      <a:pt x="716938" y="89464"/>
                      <a:pt x="710056" y="85011"/>
                      <a:pt x="707628" y="77319"/>
                    </a:cubicBezTo>
                    <a:cubicBezTo>
                      <a:pt x="704389" y="68413"/>
                      <a:pt x="709652" y="58293"/>
                      <a:pt x="718558" y="55055"/>
                    </a:cubicBezTo>
                    <a:cubicBezTo>
                      <a:pt x="746894" y="45339"/>
                      <a:pt x="775636" y="37243"/>
                      <a:pt x="804378" y="29956"/>
                    </a:cubicBezTo>
                    <a:cubicBezTo>
                      <a:pt x="813688" y="27932"/>
                      <a:pt x="823404" y="33600"/>
                      <a:pt x="825428" y="42910"/>
                    </a:cubicBezTo>
                    <a:cubicBezTo>
                      <a:pt x="827857" y="52221"/>
                      <a:pt x="821785" y="61936"/>
                      <a:pt x="812474" y="63960"/>
                    </a:cubicBezTo>
                    <a:cubicBezTo>
                      <a:pt x="784947" y="70842"/>
                      <a:pt x="757015" y="78938"/>
                      <a:pt x="729892" y="87844"/>
                    </a:cubicBezTo>
                    <a:cubicBezTo>
                      <a:pt x="727868" y="89059"/>
                      <a:pt x="725844" y="89464"/>
                      <a:pt x="724225" y="89464"/>
                    </a:cubicBezTo>
                    <a:close/>
                    <a:moveTo>
                      <a:pt x="1329015" y="70842"/>
                    </a:moveTo>
                    <a:cubicBezTo>
                      <a:pt x="1327395" y="70842"/>
                      <a:pt x="1325776" y="70437"/>
                      <a:pt x="1324157" y="70437"/>
                    </a:cubicBezTo>
                    <a:cubicBezTo>
                      <a:pt x="1296225" y="62746"/>
                      <a:pt x="1268293" y="56674"/>
                      <a:pt x="1239956" y="51411"/>
                    </a:cubicBezTo>
                    <a:cubicBezTo>
                      <a:pt x="1230240" y="49387"/>
                      <a:pt x="1224168" y="40481"/>
                      <a:pt x="1225788" y="31171"/>
                    </a:cubicBezTo>
                    <a:cubicBezTo>
                      <a:pt x="1227407" y="21455"/>
                      <a:pt x="1236718" y="15383"/>
                      <a:pt x="1246028" y="17002"/>
                    </a:cubicBezTo>
                    <a:cubicBezTo>
                      <a:pt x="1275174" y="22265"/>
                      <a:pt x="1304321" y="28742"/>
                      <a:pt x="1333063" y="36838"/>
                    </a:cubicBezTo>
                    <a:cubicBezTo>
                      <a:pt x="1342374" y="39267"/>
                      <a:pt x="1348041" y="48982"/>
                      <a:pt x="1345612" y="58293"/>
                    </a:cubicBezTo>
                    <a:cubicBezTo>
                      <a:pt x="1343588" y="65985"/>
                      <a:pt x="1336706" y="70842"/>
                      <a:pt x="1329015" y="70842"/>
                    </a:cubicBezTo>
                    <a:close/>
                    <a:moveTo>
                      <a:pt x="894246" y="47768"/>
                    </a:moveTo>
                    <a:cubicBezTo>
                      <a:pt x="885745" y="47768"/>
                      <a:pt x="878458" y="41696"/>
                      <a:pt x="876839" y="32790"/>
                    </a:cubicBezTo>
                    <a:cubicBezTo>
                      <a:pt x="875220" y="23074"/>
                      <a:pt x="881697" y="14168"/>
                      <a:pt x="891412" y="12954"/>
                    </a:cubicBezTo>
                    <a:cubicBezTo>
                      <a:pt x="920559" y="8501"/>
                      <a:pt x="950515" y="4858"/>
                      <a:pt x="980066" y="2834"/>
                    </a:cubicBezTo>
                    <a:cubicBezTo>
                      <a:pt x="990187" y="2024"/>
                      <a:pt x="998283" y="9311"/>
                      <a:pt x="998688" y="19026"/>
                    </a:cubicBezTo>
                    <a:cubicBezTo>
                      <a:pt x="999497" y="28742"/>
                      <a:pt x="992211" y="37243"/>
                      <a:pt x="982495" y="37648"/>
                    </a:cubicBezTo>
                    <a:cubicBezTo>
                      <a:pt x="953753" y="39672"/>
                      <a:pt x="925012" y="42910"/>
                      <a:pt x="897080" y="47363"/>
                    </a:cubicBezTo>
                    <a:cubicBezTo>
                      <a:pt x="895865" y="47768"/>
                      <a:pt x="895056" y="47768"/>
                      <a:pt x="894246" y="47768"/>
                    </a:cubicBezTo>
                    <a:close/>
                    <a:moveTo>
                      <a:pt x="1156565" y="39672"/>
                    </a:moveTo>
                    <a:cubicBezTo>
                      <a:pt x="1155755" y="39672"/>
                      <a:pt x="1155350" y="39672"/>
                      <a:pt x="1154945" y="39672"/>
                    </a:cubicBezTo>
                    <a:cubicBezTo>
                      <a:pt x="1126608" y="36838"/>
                      <a:pt x="1097867" y="35624"/>
                      <a:pt x="1068720" y="35219"/>
                    </a:cubicBezTo>
                    <a:cubicBezTo>
                      <a:pt x="1059005" y="34814"/>
                      <a:pt x="1051313" y="27122"/>
                      <a:pt x="1051313" y="17407"/>
                    </a:cubicBezTo>
                    <a:cubicBezTo>
                      <a:pt x="1051313" y="8096"/>
                      <a:pt x="1059005" y="0"/>
                      <a:pt x="1068720" y="0"/>
                    </a:cubicBezTo>
                    <a:cubicBezTo>
                      <a:pt x="1068720" y="0"/>
                      <a:pt x="1068720" y="0"/>
                      <a:pt x="1069125" y="0"/>
                    </a:cubicBezTo>
                    <a:cubicBezTo>
                      <a:pt x="1098676" y="405"/>
                      <a:pt x="1128633" y="2024"/>
                      <a:pt x="1158184" y="4858"/>
                    </a:cubicBezTo>
                    <a:cubicBezTo>
                      <a:pt x="1167899" y="5667"/>
                      <a:pt x="1174781" y="14168"/>
                      <a:pt x="1173972" y="23884"/>
                    </a:cubicBezTo>
                    <a:cubicBezTo>
                      <a:pt x="1173162" y="32790"/>
                      <a:pt x="1165470" y="39672"/>
                      <a:pt x="1156565" y="39672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23" name="Text Placeholder 32">
              <a:extLst>
                <a:ext uri="{FF2B5EF4-FFF2-40B4-BE49-F238E27FC236}">
                  <a16:creationId xmlns:a16="http://schemas.microsoft.com/office/drawing/2014/main" id="{F67D1BBD-D609-0BAF-9DCA-8ECA981BA528}"/>
                </a:ext>
              </a:extLst>
            </p:cNvPr>
            <p:cNvSpPr txBox="1">
              <a:spLocks/>
            </p:cNvSpPr>
            <p:nvPr/>
          </p:nvSpPr>
          <p:spPr>
            <a:xfrm>
              <a:off x="16853628" y="7545168"/>
              <a:ext cx="2570710" cy="278565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6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umami authentic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24" name="Freeform: Shape 86">
              <a:extLst>
                <a:ext uri="{FF2B5EF4-FFF2-40B4-BE49-F238E27FC236}">
                  <a16:creationId xmlns:a16="http://schemas.microsoft.com/office/drawing/2014/main" id="{618619CD-1845-8065-B213-0C733D8B9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764497" y="6550124"/>
              <a:ext cx="753350" cy="864000"/>
            </a:xfrm>
            <a:custGeom>
              <a:avLst/>
              <a:gdLst>
                <a:gd name="connsiteX0" fmla="*/ 2033587 w 4066222"/>
                <a:gd name="connsiteY0" fmla="*/ 4180523 h 4663440"/>
                <a:gd name="connsiteX1" fmla="*/ 2120265 w 4066222"/>
                <a:gd name="connsiteY1" fmla="*/ 4267200 h 4663440"/>
                <a:gd name="connsiteX2" fmla="*/ 2120265 w 4066222"/>
                <a:gd name="connsiteY2" fmla="*/ 4490085 h 4663440"/>
                <a:gd name="connsiteX3" fmla="*/ 2866072 w 4066222"/>
                <a:gd name="connsiteY3" fmla="*/ 4490085 h 4663440"/>
                <a:gd name="connsiteX4" fmla="*/ 2952750 w 4066222"/>
                <a:gd name="connsiteY4" fmla="*/ 4576763 h 4663440"/>
                <a:gd name="connsiteX5" fmla="*/ 2866072 w 4066222"/>
                <a:gd name="connsiteY5" fmla="*/ 4663440 h 4663440"/>
                <a:gd name="connsiteX6" fmla="*/ 1201102 w 4066222"/>
                <a:gd name="connsiteY6" fmla="*/ 4663440 h 4663440"/>
                <a:gd name="connsiteX7" fmla="*/ 1114425 w 4066222"/>
                <a:gd name="connsiteY7" fmla="*/ 4576763 h 4663440"/>
                <a:gd name="connsiteX8" fmla="*/ 1201102 w 4066222"/>
                <a:gd name="connsiteY8" fmla="*/ 4490085 h 4663440"/>
                <a:gd name="connsiteX9" fmla="*/ 1946910 w 4066222"/>
                <a:gd name="connsiteY9" fmla="*/ 4490085 h 4663440"/>
                <a:gd name="connsiteX10" fmla="*/ 1946910 w 4066222"/>
                <a:gd name="connsiteY10" fmla="*/ 4267200 h 4663440"/>
                <a:gd name="connsiteX11" fmla="*/ 2033587 w 4066222"/>
                <a:gd name="connsiteY11" fmla="*/ 4180523 h 4663440"/>
                <a:gd name="connsiteX12" fmla="*/ 2025967 w 4066222"/>
                <a:gd name="connsiteY12" fmla="*/ 3456623 h 4663440"/>
                <a:gd name="connsiteX13" fmla="*/ 2125980 w 4066222"/>
                <a:gd name="connsiteY13" fmla="*/ 3556635 h 4663440"/>
                <a:gd name="connsiteX14" fmla="*/ 2025967 w 4066222"/>
                <a:gd name="connsiteY14" fmla="*/ 3656648 h 4663440"/>
                <a:gd name="connsiteX15" fmla="*/ 1925955 w 4066222"/>
                <a:gd name="connsiteY15" fmla="*/ 3556635 h 4663440"/>
                <a:gd name="connsiteX16" fmla="*/ 2025967 w 4066222"/>
                <a:gd name="connsiteY16" fmla="*/ 3456623 h 4663440"/>
                <a:gd name="connsiteX17" fmla="*/ 2025015 w 4066222"/>
                <a:gd name="connsiteY17" fmla="*/ 2801302 h 4663440"/>
                <a:gd name="connsiteX18" fmla="*/ 1614487 w 4066222"/>
                <a:gd name="connsiteY18" fmla="*/ 3145155 h 4663440"/>
                <a:gd name="connsiteX19" fmla="*/ 2436495 w 4066222"/>
                <a:gd name="connsiteY19" fmla="*/ 3145155 h 4663440"/>
                <a:gd name="connsiteX20" fmla="*/ 2025015 w 4066222"/>
                <a:gd name="connsiteY20" fmla="*/ 2801302 h 4663440"/>
                <a:gd name="connsiteX21" fmla="*/ 2836545 w 4066222"/>
                <a:gd name="connsiteY21" fmla="*/ 1015365 h 4663440"/>
                <a:gd name="connsiteX22" fmla="*/ 3857625 w 4066222"/>
                <a:gd name="connsiteY22" fmla="*/ 1015365 h 4663440"/>
                <a:gd name="connsiteX23" fmla="*/ 4066222 w 4066222"/>
                <a:gd name="connsiteY23" fmla="*/ 1223962 h 4663440"/>
                <a:gd name="connsiteX24" fmla="*/ 4066222 w 4066222"/>
                <a:gd name="connsiteY24" fmla="*/ 3735705 h 4663440"/>
                <a:gd name="connsiteX25" fmla="*/ 3857625 w 4066222"/>
                <a:gd name="connsiteY25" fmla="*/ 3944302 h 4663440"/>
                <a:gd name="connsiteX26" fmla="*/ 208597 w 4066222"/>
                <a:gd name="connsiteY26" fmla="*/ 3944302 h 4663440"/>
                <a:gd name="connsiteX27" fmla="*/ 0 w 4066222"/>
                <a:gd name="connsiteY27" fmla="*/ 3736657 h 4663440"/>
                <a:gd name="connsiteX28" fmla="*/ 0 w 4066222"/>
                <a:gd name="connsiteY28" fmla="*/ 3221355 h 4663440"/>
                <a:gd name="connsiteX29" fmla="*/ 86677 w 4066222"/>
                <a:gd name="connsiteY29" fmla="*/ 3134677 h 4663440"/>
                <a:gd name="connsiteX30" fmla="*/ 128587 w 4066222"/>
                <a:gd name="connsiteY30" fmla="*/ 3146107 h 4663440"/>
                <a:gd name="connsiteX31" fmla="*/ 865822 w 4066222"/>
                <a:gd name="connsiteY31" fmla="*/ 3146107 h 4663440"/>
                <a:gd name="connsiteX32" fmla="*/ 1378267 w 4066222"/>
                <a:gd name="connsiteY32" fmla="*/ 2702242 h 4663440"/>
                <a:gd name="connsiteX33" fmla="*/ 1464945 w 4066222"/>
                <a:gd name="connsiteY33" fmla="*/ 2788920 h 4663440"/>
                <a:gd name="connsiteX34" fmla="*/ 1378267 w 4066222"/>
                <a:gd name="connsiteY34" fmla="*/ 2875597 h 4663440"/>
                <a:gd name="connsiteX35" fmla="*/ 1041082 w 4066222"/>
                <a:gd name="connsiteY35" fmla="*/ 3146107 h 4663440"/>
                <a:gd name="connsiteX36" fmla="*/ 1437322 w 4066222"/>
                <a:gd name="connsiteY36" fmla="*/ 3146107 h 4663440"/>
                <a:gd name="connsiteX37" fmla="*/ 1925955 w 4066222"/>
                <a:gd name="connsiteY37" fmla="*/ 2638425 h 4663440"/>
                <a:gd name="connsiteX38" fmla="*/ 1925955 w 4066222"/>
                <a:gd name="connsiteY38" fmla="*/ 2033587 h 4663440"/>
                <a:gd name="connsiteX39" fmla="*/ 2012632 w 4066222"/>
                <a:gd name="connsiteY39" fmla="*/ 1946910 h 4663440"/>
                <a:gd name="connsiteX40" fmla="*/ 2099310 w 4066222"/>
                <a:gd name="connsiteY40" fmla="*/ 2033587 h 4663440"/>
                <a:gd name="connsiteX41" fmla="*/ 2099310 w 4066222"/>
                <a:gd name="connsiteY41" fmla="*/ 2634615 h 4663440"/>
                <a:gd name="connsiteX42" fmla="*/ 2609850 w 4066222"/>
                <a:gd name="connsiteY42" fmla="*/ 3146107 h 4663440"/>
                <a:gd name="connsiteX43" fmla="*/ 3004185 w 4066222"/>
                <a:gd name="connsiteY43" fmla="*/ 3146107 h 4663440"/>
                <a:gd name="connsiteX44" fmla="*/ 2667000 w 4066222"/>
                <a:gd name="connsiteY44" fmla="*/ 2875597 h 4663440"/>
                <a:gd name="connsiteX45" fmla="*/ 2580322 w 4066222"/>
                <a:gd name="connsiteY45" fmla="*/ 2788920 h 4663440"/>
                <a:gd name="connsiteX46" fmla="*/ 2667000 w 4066222"/>
                <a:gd name="connsiteY46" fmla="*/ 2702242 h 4663440"/>
                <a:gd name="connsiteX47" fmla="*/ 3179445 w 4066222"/>
                <a:gd name="connsiteY47" fmla="*/ 3146107 h 4663440"/>
                <a:gd name="connsiteX48" fmla="*/ 3614737 w 4066222"/>
                <a:gd name="connsiteY48" fmla="*/ 3146107 h 4663440"/>
                <a:gd name="connsiteX49" fmla="*/ 3701415 w 4066222"/>
                <a:gd name="connsiteY49" fmla="*/ 3232785 h 4663440"/>
                <a:gd name="connsiteX50" fmla="*/ 3614737 w 4066222"/>
                <a:gd name="connsiteY50" fmla="*/ 3319462 h 4663440"/>
                <a:gd name="connsiteX51" fmla="*/ 172402 w 4066222"/>
                <a:gd name="connsiteY51" fmla="*/ 3319462 h 4663440"/>
                <a:gd name="connsiteX52" fmla="*/ 172402 w 4066222"/>
                <a:gd name="connsiteY52" fmla="*/ 3737610 h 4663440"/>
                <a:gd name="connsiteX53" fmla="*/ 208597 w 4066222"/>
                <a:gd name="connsiteY53" fmla="*/ 3773805 h 4663440"/>
                <a:gd name="connsiteX54" fmla="*/ 3857625 w 4066222"/>
                <a:gd name="connsiteY54" fmla="*/ 3773805 h 4663440"/>
                <a:gd name="connsiteX55" fmla="*/ 3893820 w 4066222"/>
                <a:gd name="connsiteY55" fmla="*/ 3737610 h 4663440"/>
                <a:gd name="connsiteX56" fmla="*/ 3893820 w 4066222"/>
                <a:gd name="connsiteY56" fmla="*/ 1224915 h 4663440"/>
                <a:gd name="connsiteX57" fmla="*/ 3857625 w 4066222"/>
                <a:gd name="connsiteY57" fmla="*/ 1188720 h 4663440"/>
                <a:gd name="connsiteX58" fmla="*/ 2836545 w 4066222"/>
                <a:gd name="connsiteY58" fmla="*/ 1188720 h 4663440"/>
                <a:gd name="connsiteX59" fmla="*/ 2749867 w 4066222"/>
                <a:gd name="connsiteY59" fmla="*/ 1102042 h 4663440"/>
                <a:gd name="connsiteX60" fmla="*/ 2836545 w 4066222"/>
                <a:gd name="connsiteY60" fmla="*/ 1015365 h 4663440"/>
                <a:gd name="connsiteX61" fmla="*/ 208597 w 4066222"/>
                <a:gd name="connsiteY61" fmla="*/ 1013460 h 4663440"/>
                <a:gd name="connsiteX62" fmla="*/ 1233487 w 4066222"/>
                <a:gd name="connsiteY62" fmla="*/ 1013460 h 4663440"/>
                <a:gd name="connsiteX63" fmla="*/ 1320165 w 4066222"/>
                <a:gd name="connsiteY63" fmla="*/ 1100137 h 4663440"/>
                <a:gd name="connsiteX64" fmla="*/ 1233487 w 4066222"/>
                <a:gd name="connsiteY64" fmla="*/ 1186815 h 4663440"/>
                <a:gd name="connsiteX65" fmla="*/ 209550 w 4066222"/>
                <a:gd name="connsiteY65" fmla="*/ 1186815 h 4663440"/>
                <a:gd name="connsiteX66" fmla="*/ 173355 w 4066222"/>
                <a:gd name="connsiteY66" fmla="*/ 1223010 h 4663440"/>
                <a:gd name="connsiteX67" fmla="*/ 173355 w 4066222"/>
                <a:gd name="connsiteY67" fmla="*/ 2870835 h 4663440"/>
                <a:gd name="connsiteX68" fmla="*/ 86677 w 4066222"/>
                <a:gd name="connsiteY68" fmla="*/ 2957512 h 4663440"/>
                <a:gd name="connsiteX69" fmla="*/ 0 w 4066222"/>
                <a:gd name="connsiteY69" fmla="*/ 2869882 h 4663440"/>
                <a:gd name="connsiteX70" fmla="*/ 0 w 4066222"/>
                <a:gd name="connsiteY70" fmla="*/ 1222057 h 4663440"/>
                <a:gd name="connsiteX71" fmla="*/ 208597 w 4066222"/>
                <a:gd name="connsiteY71" fmla="*/ 1013460 h 4663440"/>
                <a:gd name="connsiteX72" fmla="*/ 2025967 w 4066222"/>
                <a:gd name="connsiteY72" fmla="*/ 0 h 4663440"/>
                <a:gd name="connsiteX73" fmla="*/ 2091690 w 4066222"/>
                <a:gd name="connsiteY73" fmla="*/ 29527 h 4663440"/>
                <a:gd name="connsiteX74" fmla="*/ 2440305 w 4066222"/>
                <a:gd name="connsiteY74" fmla="*/ 434340 h 4663440"/>
                <a:gd name="connsiteX75" fmla="*/ 2554605 w 4066222"/>
                <a:gd name="connsiteY75" fmla="*/ 741045 h 4663440"/>
                <a:gd name="connsiteX76" fmla="*/ 2554605 w 4066222"/>
                <a:gd name="connsiteY76" fmla="*/ 1494472 h 4663440"/>
                <a:gd name="connsiteX77" fmla="*/ 2577465 w 4066222"/>
                <a:gd name="connsiteY77" fmla="*/ 1572577 h 4663440"/>
                <a:gd name="connsiteX78" fmla="*/ 2723197 w 4066222"/>
                <a:gd name="connsiteY78" fmla="*/ 1802130 h 4663440"/>
                <a:gd name="connsiteX79" fmla="*/ 2774632 w 4066222"/>
                <a:gd name="connsiteY79" fmla="*/ 1979295 h 4663440"/>
                <a:gd name="connsiteX80" fmla="*/ 2774632 w 4066222"/>
                <a:gd name="connsiteY80" fmla="*/ 2167890 h 4663440"/>
                <a:gd name="connsiteX81" fmla="*/ 2687955 w 4066222"/>
                <a:gd name="connsiteY81" fmla="*/ 2254567 h 4663440"/>
                <a:gd name="connsiteX82" fmla="*/ 2503170 w 4066222"/>
                <a:gd name="connsiteY82" fmla="*/ 2254567 h 4663440"/>
                <a:gd name="connsiteX83" fmla="*/ 2503170 w 4066222"/>
                <a:gd name="connsiteY83" fmla="*/ 2454592 h 4663440"/>
                <a:gd name="connsiteX84" fmla="*/ 2416492 w 4066222"/>
                <a:gd name="connsiteY84" fmla="*/ 2541270 h 4663440"/>
                <a:gd name="connsiteX85" fmla="*/ 2329815 w 4066222"/>
                <a:gd name="connsiteY85" fmla="*/ 2454592 h 4663440"/>
                <a:gd name="connsiteX86" fmla="*/ 2329815 w 4066222"/>
                <a:gd name="connsiteY86" fmla="*/ 2253615 h 4663440"/>
                <a:gd name="connsiteX87" fmla="*/ 2253615 w 4066222"/>
                <a:gd name="connsiteY87" fmla="*/ 2167890 h 4663440"/>
                <a:gd name="connsiteX88" fmla="*/ 2340292 w 4066222"/>
                <a:gd name="connsiteY88" fmla="*/ 2081212 h 4663440"/>
                <a:gd name="connsiteX89" fmla="*/ 2602230 w 4066222"/>
                <a:gd name="connsiteY89" fmla="*/ 2081212 h 4663440"/>
                <a:gd name="connsiteX90" fmla="*/ 2602230 w 4066222"/>
                <a:gd name="connsiteY90" fmla="*/ 1979295 h 4663440"/>
                <a:gd name="connsiteX91" fmla="*/ 2577465 w 4066222"/>
                <a:gd name="connsiteY91" fmla="*/ 1894522 h 4663440"/>
                <a:gd name="connsiteX92" fmla="*/ 2431732 w 4066222"/>
                <a:gd name="connsiteY92" fmla="*/ 1664970 h 4663440"/>
                <a:gd name="connsiteX93" fmla="*/ 2382202 w 4066222"/>
                <a:gd name="connsiteY93" fmla="*/ 1494472 h 4663440"/>
                <a:gd name="connsiteX94" fmla="*/ 2382202 w 4066222"/>
                <a:gd name="connsiteY94" fmla="*/ 740092 h 4663440"/>
                <a:gd name="connsiteX95" fmla="*/ 2309812 w 4066222"/>
                <a:gd name="connsiteY95" fmla="*/ 546735 h 4663440"/>
                <a:gd name="connsiteX96" fmla="*/ 2027872 w 4066222"/>
                <a:gd name="connsiteY96" fmla="*/ 219075 h 4663440"/>
                <a:gd name="connsiteX97" fmla="*/ 1746885 w 4066222"/>
                <a:gd name="connsiteY97" fmla="*/ 547687 h 4663440"/>
                <a:gd name="connsiteX98" fmla="*/ 1675447 w 4066222"/>
                <a:gd name="connsiteY98" fmla="*/ 740092 h 4663440"/>
                <a:gd name="connsiteX99" fmla="*/ 1675447 w 4066222"/>
                <a:gd name="connsiteY99" fmla="*/ 1489710 h 4663440"/>
                <a:gd name="connsiteX100" fmla="*/ 1618297 w 4066222"/>
                <a:gd name="connsiteY100" fmla="*/ 1671637 h 4663440"/>
                <a:gd name="connsiteX101" fmla="*/ 1462087 w 4066222"/>
                <a:gd name="connsiteY101" fmla="*/ 1895475 h 4663440"/>
                <a:gd name="connsiteX102" fmla="*/ 1433512 w 4066222"/>
                <a:gd name="connsiteY102" fmla="*/ 1985962 h 4663440"/>
                <a:gd name="connsiteX103" fmla="*/ 1433512 w 4066222"/>
                <a:gd name="connsiteY103" fmla="*/ 2082165 h 4663440"/>
                <a:gd name="connsiteX104" fmla="*/ 1709737 w 4066222"/>
                <a:gd name="connsiteY104" fmla="*/ 2082165 h 4663440"/>
                <a:gd name="connsiteX105" fmla="*/ 1796415 w 4066222"/>
                <a:gd name="connsiteY105" fmla="*/ 2168842 h 4663440"/>
                <a:gd name="connsiteX106" fmla="*/ 1709737 w 4066222"/>
                <a:gd name="connsiteY106" fmla="*/ 2255520 h 4663440"/>
                <a:gd name="connsiteX107" fmla="*/ 1698307 w 4066222"/>
                <a:gd name="connsiteY107" fmla="*/ 2255520 h 4663440"/>
                <a:gd name="connsiteX108" fmla="*/ 1698307 w 4066222"/>
                <a:gd name="connsiteY108" fmla="*/ 2455545 h 4663440"/>
                <a:gd name="connsiteX109" fmla="*/ 1611630 w 4066222"/>
                <a:gd name="connsiteY109" fmla="*/ 2542222 h 4663440"/>
                <a:gd name="connsiteX110" fmla="*/ 1524952 w 4066222"/>
                <a:gd name="connsiteY110" fmla="*/ 2455545 h 4663440"/>
                <a:gd name="connsiteX111" fmla="*/ 1524952 w 4066222"/>
                <a:gd name="connsiteY111" fmla="*/ 2255520 h 4663440"/>
                <a:gd name="connsiteX112" fmla="*/ 1347787 w 4066222"/>
                <a:gd name="connsiteY112" fmla="*/ 2255520 h 4663440"/>
                <a:gd name="connsiteX113" fmla="*/ 1261110 w 4066222"/>
                <a:gd name="connsiteY113" fmla="*/ 2168842 h 4663440"/>
                <a:gd name="connsiteX114" fmla="*/ 1261110 w 4066222"/>
                <a:gd name="connsiteY114" fmla="*/ 1986915 h 4663440"/>
                <a:gd name="connsiteX115" fmla="*/ 1320165 w 4066222"/>
                <a:gd name="connsiteY115" fmla="*/ 1797367 h 4663440"/>
                <a:gd name="connsiteX116" fmla="*/ 1476375 w 4066222"/>
                <a:gd name="connsiteY116" fmla="*/ 1573530 h 4663440"/>
                <a:gd name="connsiteX117" fmla="*/ 1502092 w 4066222"/>
                <a:gd name="connsiteY117" fmla="*/ 1490662 h 4663440"/>
                <a:gd name="connsiteX118" fmla="*/ 1502092 w 4066222"/>
                <a:gd name="connsiteY118" fmla="*/ 740092 h 4663440"/>
                <a:gd name="connsiteX119" fmla="*/ 1614487 w 4066222"/>
                <a:gd name="connsiteY119" fmla="*/ 435292 h 4663440"/>
                <a:gd name="connsiteX120" fmla="*/ 1960245 w 4066222"/>
                <a:gd name="connsiteY120" fmla="*/ 30480 h 4663440"/>
                <a:gd name="connsiteX121" fmla="*/ 2025967 w 4066222"/>
                <a:gd name="connsiteY121" fmla="*/ 0 h 4663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4066222" h="4663440">
                  <a:moveTo>
                    <a:pt x="2033587" y="4180523"/>
                  </a:moveTo>
                  <a:cubicBezTo>
                    <a:pt x="2081212" y="4180523"/>
                    <a:pt x="2120265" y="4218623"/>
                    <a:pt x="2120265" y="4267200"/>
                  </a:cubicBezTo>
                  <a:lnTo>
                    <a:pt x="2120265" y="4490085"/>
                  </a:lnTo>
                  <a:lnTo>
                    <a:pt x="2866072" y="4490085"/>
                  </a:lnTo>
                  <a:cubicBezTo>
                    <a:pt x="2913697" y="4490085"/>
                    <a:pt x="2952750" y="4529138"/>
                    <a:pt x="2952750" y="4576763"/>
                  </a:cubicBezTo>
                  <a:cubicBezTo>
                    <a:pt x="2952750" y="4624388"/>
                    <a:pt x="2913697" y="4663440"/>
                    <a:pt x="2866072" y="4663440"/>
                  </a:cubicBezTo>
                  <a:lnTo>
                    <a:pt x="1201102" y="4663440"/>
                  </a:lnTo>
                  <a:cubicBezTo>
                    <a:pt x="1153477" y="4663440"/>
                    <a:pt x="1114425" y="4624388"/>
                    <a:pt x="1114425" y="4576763"/>
                  </a:cubicBezTo>
                  <a:cubicBezTo>
                    <a:pt x="1114425" y="4529138"/>
                    <a:pt x="1153477" y="4490085"/>
                    <a:pt x="1201102" y="4490085"/>
                  </a:cubicBezTo>
                  <a:lnTo>
                    <a:pt x="1946910" y="4490085"/>
                  </a:lnTo>
                  <a:lnTo>
                    <a:pt x="1946910" y="4267200"/>
                  </a:lnTo>
                  <a:cubicBezTo>
                    <a:pt x="1946910" y="4219575"/>
                    <a:pt x="1985962" y="4180523"/>
                    <a:pt x="2033587" y="4180523"/>
                  </a:cubicBezTo>
                  <a:close/>
                  <a:moveTo>
                    <a:pt x="2025967" y="3456623"/>
                  </a:moveTo>
                  <a:cubicBezTo>
                    <a:pt x="2081203" y="3456623"/>
                    <a:pt x="2125980" y="3501400"/>
                    <a:pt x="2125980" y="3556635"/>
                  </a:cubicBezTo>
                  <a:cubicBezTo>
                    <a:pt x="2125980" y="3611870"/>
                    <a:pt x="2081203" y="3656648"/>
                    <a:pt x="2025967" y="3656648"/>
                  </a:cubicBezTo>
                  <a:cubicBezTo>
                    <a:pt x="1970732" y="3656648"/>
                    <a:pt x="1925955" y="3611870"/>
                    <a:pt x="1925955" y="3556635"/>
                  </a:cubicBezTo>
                  <a:cubicBezTo>
                    <a:pt x="1925955" y="3501400"/>
                    <a:pt x="1970732" y="3456623"/>
                    <a:pt x="2025967" y="3456623"/>
                  </a:cubicBezTo>
                  <a:close/>
                  <a:moveTo>
                    <a:pt x="2025015" y="2801302"/>
                  </a:moveTo>
                  <a:cubicBezTo>
                    <a:pt x="1819275" y="2801302"/>
                    <a:pt x="1648777" y="2949892"/>
                    <a:pt x="1614487" y="3145155"/>
                  </a:cubicBezTo>
                  <a:lnTo>
                    <a:pt x="2436495" y="3145155"/>
                  </a:lnTo>
                  <a:cubicBezTo>
                    <a:pt x="2401252" y="2949892"/>
                    <a:pt x="2229802" y="2801302"/>
                    <a:pt x="2025015" y="2801302"/>
                  </a:cubicBezTo>
                  <a:close/>
                  <a:moveTo>
                    <a:pt x="2836545" y="1015365"/>
                  </a:moveTo>
                  <a:lnTo>
                    <a:pt x="3857625" y="1015365"/>
                  </a:lnTo>
                  <a:cubicBezTo>
                    <a:pt x="3972877" y="1015365"/>
                    <a:pt x="4066222" y="1108710"/>
                    <a:pt x="4066222" y="1223962"/>
                  </a:cubicBezTo>
                  <a:lnTo>
                    <a:pt x="4066222" y="3735705"/>
                  </a:lnTo>
                  <a:cubicBezTo>
                    <a:pt x="4066222" y="3850957"/>
                    <a:pt x="3972877" y="3944302"/>
                    <a:pt x="3857625" y="3944302"/>
                  </a:cubicBezTo>
                  <a:lnTo>
                    <a:pt x="208597" y="3944302"/>
                  </a:lnTo>
                  <a:cubicBezTo>
                    <a:pt x="94297" y="3944302"/>
                    <a:pt x="952" y="3850957"/>
                    <a:pt x="0" y="3736657"/>
                  </a:cubicBezTo>
                  <a:lnTo>
                    <a:pt x="0" y="3221355"/>
                  </a:lnTo>
                  <a:cubicBezTo>
                    <a:pt x="0" y="3173730"/>
                    <a:pt x="39052" y="3134677"/>
                    <a:pt x="86677" y="3134677"/>
                  </a:cubicBezTo>
                  <a:cubicBezTo>
                    <a:pt x="101917" y="3134677"/>
                    <a:pt x="116205" y="3139440"/>
                    <a:pt x="128587" y="3146107"/>
                  </a:cubicBezTo>
                  <a:lnTo>
                    <a:pt x="865822" y="3146107"/>
                  </a:lnTo>
                  <a:cubicBezTo>
                    <a:pt x="902017" y="2895600"/>
                    <a:pt x="1118235" y="2702242"/>
                    <a:pt x="1378267" y="2702242"/>
                  </a:cubicBezTo>
                  <a:cubicBezTo>
                    <a:pt x="1425892" y="2702242"/>
                    <a:pt x="1464945" y="2741295"/>
                    <a:pt x="1464945" y="2788920"/>
                  </a:cubicBezTo>
                  <a:cubicBezTo>
                    <a:pt x="1464945" y="2836545"/>
                    <a:pt x="1425892" y="2875597"/>
                    <a:pt x="1378267" y="2875597"/>
                  </a:cubicBezTo>
                  <a:cubicBezTo>
                    <a:pt x="1213485" y="2875597"/>
                    <a:pt x="1075372" y="2991802"/>
                    <a:pt x="1041082" y="3146107"/>
                  </a:cubicBezTo>
                  <a:lnTo>
                    <a:pt x="1437322" y="3146107"/>
                  </a:lnTo>
                  <a:cubicBezTo>
                    <a:pt x="1470660" y="2887980"/>
                    <a:pt x="1670685" y="2681287"/>
                    <a:pt x="1925955" y="2638425"/>
                  </a:cubicBezTo>
                  <a:lnTo>
                    <a:pt x="1925955" y="2033587"/>
                  </a:lnTo>
                  <a:cubicBezTo>
                    <a:pt x="1925955" y="1985962"/>
                    <a:pt x="1965007" y="1946910"/>
                    <a:pt x="2012632" y="1946910"/>
                  </a:cubicBezTo>
                  <a:cubicBezTo>
                    <a:pt x="2060257" y="1946910"/>
                    <a:pt x="2099310" y="1985962"/>
                    <a:pt x="2099310" y="2033587"/>
                  </a:cubicBezTo>
                  <a:lnTo>
                    <a:pt x="2099310" y="2634615"/>
                  </a:lnTo>
                  <a:cubicBezTo>
                    <a:pt x="2365057" y="2668905"/>
                    <a:pt x="2576512" y="2880360"/>
                    <a:pt x="2609850" y="3146107"/>
                  </a:cubicBezTo>
                  <a:lnTo>
                    <a:pt x="3004185" y="3146107"/>
                  </a:lnTo>
                  <a:cubicBezTo>
                    <a:pt x="2969895" y="2991802"/>
                    <a:pt x="2831782" y="2875597"/>
                    <a:pt x="2667000" y="2875597"/>
                  </a:cubicBezTo>
                  <a:cubicBezTo>
                    <a:pt x="2619375" y="2875597"/>
                    <a:pt x="2580322" y="2836545"/>
                    <a:pt x="2580322" y="2788920"/>
                  </a:cubicBezTo>
                  <a:cubicBezTo>
                    <a:pt x="2580322" y="2741295"/>
                    <a:pt x="2619375" y="2702242"/>
                    <a:pt x="2667000" y="2702242"/>
                  </a:cubicBezTo>
                  <a:cubicBezTo>
                    <a:pt x="2927032" y="2702242"/>
                    <a:pt x="3143250" y="2895600"/>
                    <a:pt x="3179445" y="3146107"/>
                  </a:cubicBezTo>
                  <a:lnTo>
                    <a:pt x="3614737" y="3146107"/>
                  </a:lnTo>
                  <a:cubicBezTo>
                    <a:pt x="3662362" y="3146107"/>
                    <a:pt x="3701415" y="3185160"/>
                    <a:pt x="3701415" y="3232785"/>
                  </a:cubicBezTo>
                  <a:cubicBezTo>
                    <a:pt x="3701415" y="3280410"/>
                    <a:pt x="3662362" y="3319462"/>
                    <a:pt x="3614737" y="3319462"/>
                  </a:cubicBezTo>
                  <a:lnTo>
                    <a:pt x="172402" y="3319462"/>
                  </a:lnTo>
                  <a:lnTo>
                    <a:pt x="172402" y="3737610"/>
                  </a:lnTo>
                  <a:cubicBezTo>
                    <a:pt x="172402" y="3757612"/>
                    <a:pt x="188595" y="3773805"/>
                    <a:pt x="208597" y="3773805"/>
                  </a:cubicBezTo>
                  <a:lnTo>
                    <a:pt x="3857625" y="3773805"/>
                  </a:lnTo>
                  <a:cubicBezTo>
                    <a:pt x="3877627" y="3773805"/>
                    <a:pt x="3893820" y="3757612"/>
                    <a:pt x="3893820" y="3737610"/>
                  </a:cubicBezTo>
                  <a:lnTo>
                    <a:pt x="3893820" y="1224915"/>
                  </a:lnTo>
                  <a:cubicBezTo>
                    <a:pt x="3893820" y="1204912"/>
                    <a:pt x="3877627" y="1188720"/>
                    <a:pt x="3857625" y="1188720"/>
                  </a:cubicBezTo>
                  <a:lnTo>
                    <a:pt x="2836545" y="1188720"/>
                  </a:lnTo>
                  <a:cubicBezTo>
                    <a:pt x="2788920" y="1188720"/>
                    <a:pt x="2749867" y="1149667"/>
                    <a:pt x="2749867" y="1102042"/>
                  </a:cubicBezTo>
                  <a:cubicBezTo>
                    <a:pt x="2749867" y="1054417"/>
                    <a:pt x="2788920" y="1015365"/>
                    <a:pt x="2836545" y="1015365"/>
                  </a:cubicBezTo>
                  <a:close/>
                  <a:moveTo>
                    <a:pt x="208597" y="1013460"/>
                  </a:moveTo>
                  <a:lnTo>
                    <a:pt x="1233487" y="1013460"/>
                  </a:lnTo>
                  <a:cubicBezTo>
                    <a:pt x="1281112" y="1013460"/>
                    <a:pt x="1320165" y="1052512"/>
                    <a:pt x="1320165" y="1100137"/>
                  </a:cubicBezTo>
                  <a:cubicBezTo>
                    <a:pt x="1320165" y="1147762"/>
                    <a:pt x="1281112" y="1186815"/>
                    <a:pt x="1233487" y="1186815"/>
                  </a:cubicBezTo>
                  <a:lnTo>
                    <a:pt x="209550" y="1186815"/>
                  </a:lnTo>
                  <a:cubicBezTo>
                    <a:pt x="189547" y="1186815"/>
                    <a:pt x="173355" y="1203007"/>
                    <a:pt x="173355" y="1223010"/>
                  </a:cubicBezTo>
                  <a:lnTo>
                    <a:pt x="173355" y="2870835"/>
                  </a:lnTo>
                  <a:cubicBezTo>
                    <a:pt x="173355" y="2918460"/>
                    <a:pt x="134302" y="2957512"/>
                    <a:pt x="86677" y="2957512"/>
                  </a:cubicBezTo>
                  <a:cubicBezTo>
                    <a:pt x="39052" y="2957512"/>
                    <a:pt x="952" y="2919412"/>
                    <a:pt x="0" y="2869882"/>
                  </a:cubicBezTo>
                  <a:lnTo>
                    <a:pt x="0" y="1222057"/>
                  </a:lnTo>
                  <a:cubicBezTo>
                    <a:pt x="0" y="1106805"/>
                    <a:pt x="93345" y="1013460"/>
                    <a:pt x="208597" y="1013460"/>
                  </a:cubicBezTo>
                  <a:close/>
                  <a:moveTo>
                    <a:pt x="2025967" y="0"/>
                  </a:moveTo>
                  <a:cubicBezTo>
                    <a:pt x="2051685" y="0"/>
                    <a:pt x="2075497" y="10477"/>
                    <a:pt x="2091690" y="29527"/>
                  </a:cubicBezTo>
                  <a:lnTo>
                    <a:pt x="2440305" y="434340"/>
                  </a:lnTo>
                  <a:cubicBezTo>
                    <a:pt x="2513647" y="520065"/>
                    <a:pt x="2554605" y="628650"/>
                    <a:pt x="2554605" y="741045"/>
                  </a:cubicBezTo>
                  <a:lnTo>
                    <a:pt x="2554605" y="1494472"/>
                  </a:lnTo>
                  <a:cubicBezTo>
                    <a:pt x="2554605" y="1522095"/>
                    <a:pt x="2562225" y="1548765"/>
                    <a:pt x="2577465" y="1572577"/>
                  </a:cubicBezTo>
                  <a:lnTo>
                    <a:pt x="2723197" y="1802130"/>
                  </a:lnTo>
                  <a:cubicBezTo>
                    <a:pt x="2756535" y="1855470"/>
                    <a:pt x="2774632" y="1916430"/>
                    <a:pt x="2774632" y="1979295"/>
                  </a:cubicBezTo>
                  <a:lnTo>
                    <a:pt x="2774632" y="2167890"/>
                  </a:lnTo>
                  <a:cubicBezTo>
                    <a:pt x="2774632" y="2215515"/>
                    <a:pt x="2735580" y="2254567"/>
                    <a:pt x="2687955" y="2254567"/>
                  </a:cubicBezTo>
                  <a:lnTo>
                    <a:pt x="2503170" y="2254567"/>
                  </a:lnTo>
                  <a:lnTo>
                    <a:pt x="2503170" y="2454592"/>
                  </a:lnTo>
                  <a:cubicBezTo>
                    <a:pt x="2503170" y="2502217"/>
                    <a:pt x="2464117" y="2541270"/>
                    <a:pt x="2416492" y="2541270"/>
                  </a:cubicBezTo>
                  <a:cubicBezTo>
                    <a:pt x="2368867" y="2541270"/>
                    <a:pt x="2329815" y="2502217"/>
                    <a:pt x="2329815" y="2454592"/>
                  </a:cubicBezTo>
                  <a:lnTo>
                    <a:pt x="2329815" y="2253615"/>
                  </a:lnTo>
                  <a:cubicBezTo>
                    <a:pt x="2286952" y="2247900"/>
                    <a:pt x="2253615" y="2212657"/>
                    <a:pt x="2253615" y="2167890"/>
                  </a:cubicBezTo>
                  <a:cubicBezTo>
                    <a:pt x="2253615" y="2120265"/>
                    <a:pt x="2292667" y="2081212"/>
                    <a:pt x="2340292" y="2081212"/>
                  </a:cubicBezTo>
                  <a:lnTo>
                    <a:pt x="2602230" y="2081212"/>
                  </a:lnTo>
                  <a:lnTo>
                    <a:pt x="2602230" y="1979295"/>
                  </a:lnTo>
                  <a:cubicBezTo>
                    <a:pt x="2602230" y="1948815"/>
                    <a:pt x="2593657" y="1920240"/>
                    <a:pt x="2577465" y="1894522"/>
                  </a:cubicBezTo>
                  <a:lnTo>
                    <a:pt x="2431732" y="1664970"/>
                  </a:lnTo>
                  <a:cubicBezTo>
                    <a:pt x="2399347" y="1613535"/>
                    <a:pt x="2382202" y="1554480"/>
                    <a:pt x="2382202" y="1494472"/>
                  </a:cubicBezTo>
                  <a:lnTo>
                    <a:pt x="2382202" y="740092"/>
                  </a:lnTo>
                  <a:cubicBezTo>
                    <a:pt x="2382202" y="669607"/>
                    <a:pt x="2356485" y="601027"/>
                    <a:pt x="2309812" y="546735"/>
                  </a:cubicBezTo>
                  <a:lnTo>
                    <a:pt x="2027872" y="219075"/>
                  </a:lnTo>
                  <a:lnTo>
                    <a:pt x="1746885" y="547687"/>
                  </a:lnTo>
                  <a:cubicBezTo>
                    <a:pt x="1701165" y="601027"/>
                    <a:pt x="1675447" y="669607"/>
                    <a:pt x="1675447" y="740092"/>
                  </a:cubicBezTo>
                  <a:lnTo>
                    <a:pt x="1675447" y="1489710"/>
                  </a:lnTo>
                  <a:cubicBezTo>
                    <a:pt x="1675447" y="1555432"/>
                    <a:pt x="1655445" y="1618297"/>
                    <a:pt x="1618297" y="1671637"/>
                  </a:cubicBezTo>
                  <a:lnTo>
                    <a:pt x="1462087" y="1895475"/>
                  </a:lnTo>
                  <a:cubicBezTo>
                    <a:pt x="1443037" y="1922145"/>
                    <a:pt x="1433512" y="1953577"/>
                    <a:pt x="1433512" y="1985962"/>
                  </a:cubicBezTo>
                  <a:lnTo>
                    <a:pt x="1433512" y="2082165"/>
                  </a:lnTo>
                  <a:lnTo>
                    <a:pt x="1709737" y="2082165"/>
                  </a:lnTo>
                  <a:cubicBezTo>
                    <a:pt x="1757362" y="2082165"/>
                    <a:pt x="1796415" y="2121217"/>
                    <a:pt x="1796415" y="2168842"/>
                  </a:cubicBezTo>
                  <a:cubicBezTo>
                    <a:pt x="1796415" y="2216467"/>
                    <a:pt x="1757362" y="2255520"/>
                    <a:pt x="1709737" y="2255520"/>
                  </a:cubicBezTo>
                  <a:lnTo>
                    <a:pt x="1698307" y="2255520"/>
                  </a:lnTo>
                  <a:lnTo>
                    <a:pt x="1698307" y="2455545"/>
                  </a:lnTo>
                  <a:cubicBezTo>
                    <a:pt x="1698307" y="2503170"/>
                    <a:pt x="1659255" y="2542222"/>
                    <a:pt x="1611630" y="2542222"/>
                  </a:cubicBezTo>
                  <a:cubicBezTo>
                    <a:pt x="1564005" y="2542222"/>
                    <a:pt x="1524952" y="2503170"/>
                    <a:pt x="1524952" y="2455545"/>
                  </a:cubicBezTo>
                  <a:lnTo>
                    <a:pt x="1524952" y="2255520"/>
                  </a:lnTo>
                  <a:lnTo>
                    <a:pt x="1347787" y="2255520"/>
                  </a:lnTo>
                  <a:cubicBezTo>
                    <a:pt x="1300162" y="2255520"/>
                    <a:pt x="1261110" y="2216467"/>
                    <a:pt x="1261110" y="2168842"/>
                  </a:cubicBezTo>
                  <a:lnTo>
                    <a:pt x="1261110" y="1986915"/>
                  </a:lnTo>
                  <a:cubicBezTo>
                    <a:pt x="1261110" y="1918335"/>
                    <a:pt x="1281112" y="1853565"/>
                    <a:pt x="1320165" y="1797367"/>
                  </a:cubicBezTo>
                  <a:lnTo>
                    <a:pt x="1476375" y="1573530"/>
                  </a:lnTo>
                  <a:cubicBezTo>
                    <a:pt x="1493520" y="1549717"/>
                    <a:pt x="1502092" y="1520190"/>
                    <a:pt x="1502092" y="1490662"/>
                  </a:cubicBezTo>
                  <a:lnTo>
                    <a:pt x="1502092" y="740092"/>
                  </a:lnTo>
                  <a:cubicBezTo>
                    <a:pt x="1502092" y="628650"/>
                    <a:pt x="1542097" y="520065"/>
                    <a:pt x="1614487" y="435292"/>
                  </a:cubicBezTo>
                  <a:lnTo>
                    <a:pt x="1960245" y="30480"/>
                  </a:lnTo>
                  <a:cubicBezTo>
                    <a:pt x="1976437" y="11430"/>
                    <a:pt x="2001202" y="0"/>
                    <a:pt x="2025967" y="0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/>
            </a:p>
          </p:txBody>
        </p:sp>
        <p:sp>
          <p:nvSpPr>
            <p:cNvPr id="25" name="Freeform 24">
              <a:extLst>
                <a:ext uri="{FF2B5EF4-FFF2-40B4-BE49-F238E27FC236}">
                  <a16:creationId xmlns:a16="http://schemas.microsoft.com/office/drawing/2014/main" id="{5C1EC108-FB28-3202-4CA8-3A1DCE280FE4}"/>
                </a:ext>
              </a:extLst>
            </p:cNvPr>
            <p:cNvSpPr/>
            <p:nvPr/>
          </p:nvSpPr>
          <p:spPr>
            <a:xfrm>
              <a:off x="14255145" y="4001983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073B217F-688A-EEFE-1863-2B0D8625CBE0}"/>
                </a:ext>
              </a:extLst>
            </p:cNvPr>
            <p:cNvSpPr/>
            <p:nvPr/>
          </p:nvSpPr>
          <p:spPr>
            <a:xfrm>
              <a:off x="21254621" y="11280521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55A8ADC7-FC05-60E4-3476-04C1A5805D69}"/>
                </a:ext>
              </a:extLst>
            </p:cNvPr>
            <p:cNvSpPr/>
            <p:nvPr/>
          </p:nvSpPr>
          <p:spPr>
            <a:xfrm>
              <a:off x="14255145" y="11274395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83516E67-7FA1-0B16-75EF-E66C3FA2C9D8}"/>
                </a:ext>
              </a:extLst>
            </p:cNvPr>
            <p:cNvSpPr/>
            <p:nvPr/>
          </p:nvSpPr>
          <p:spPr>
            <a:xfrm>
              <a:off x="21254621" y="4009804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05EC2098-E936-F0E1-064B-D4885DB3423D}"/>
              </a:ext>
            </a:extLst>
          </p:cNvPr>
          <p:cNvSpPr txBox="1"/>
          <p:nvPr/>
        </p:nvSpPr>
        <p:spPr>
          <a:xfrm>
            <a:off x="1962567" y="4253320"/>
            <a:ext cx="9524554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Leverage the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strength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that you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have</a:t>
            </a:r>
            <a:r>
              <a:rPr lang="en-US" sz="4800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: 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that no one </a:t>
            </a:r>
            <a:r>
              <a:rPr lang="en-US" sz="4800" b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else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can be </a:t>
            </a:r>
            <a:r>
              <a:rPr lang="en-US" sz="4800" b="1" i="1" dirty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you</a:t>
            </a:r>
            <a:r>
              <a:rPr lang="en-US" sz="4800" dirty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.</a:t>
            </a:r>
            <a:endParaRPr lang="en-US" sz="6400" dirty="0">
              <a:solidFill>
                <a:schemeClr val="accent4"/>
              </a:solidFill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2E51E040-018E-BE9B-DA6D-E7A5FFD6C094}"/>
              </a:ext>
            </a:extLst>
          </p:cNvPr>
          <p:cNvSpPr txBox="1"/>
          <p:nvPr/>
        </p:nvSpPr>
        <p:spPr>
          <a:xfrm>
            <a:off x="1962566" y="5676513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4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4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4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4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4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9B0961D2-BD5F-8B24-22CD-5D9271CBE6CE}"/>
              </a:ext>
            </a:extLst>
          </p:cNvPr>
          <p:cNvSpPr txBox="1"/>
          <p:nvPr/>
        </p:nvSpPr>
        <p:spPr>
          <a:xfrm>
            <a:off x="1962566" y="6583941"/>
            <a:ext cx="5577168" cy="4775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  <a:endParaRPr lang="en-US" sz="21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C3681253-ACE5-B15A-CF72-1522E1C95B68}"/>
              </a:ext>
            </a:extLst>
          </p:cNvPr>
          <p:cNvSpPr/>
          <p:nvPr/>
        </p:nvSpPr>
        <p:spPr>
          <a:xfrm>
            <a:off x="1962571" y="7062771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3D2C5754-2492-B4B6-6C72-F931AA53E43D}"/>
              </a:ext>
            </a:extLst>
          </p:cNvPr>
          <p:cNvGrpSpPr/>
          <p:nvPr/>
        </p:nvGrpSpPr>
        <p:grpSpPr>
          <a:xfrm>
            <a:off x="1983285" y="9673959"/>
            <a:ext cx="552448" cy="552448"/>
            <a:chOff x="1460006" y="1642203"/>
            <a:chExt cx="479425" cy="479425"/>
          </a:xfrm>
        </p:grpSpPr>
        <p:sp>
          <p:nvSpPr>
            <p:cNvPr id="35" name="Oval 8">
              <a:extLst>
                <a:ext uri="{FF2B5EF4-FFF2-40B4-BE49-F238E27FC236}">
                  <a16:creationId xmlns:a16="http://schemas.microsoft.com/office/drawing/2014/main" id="{24201A83-3449-3882-F6AE-F72A6E18DD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36" name="Freeform 9">
              <a:extLst>
                <a:ext uri="{FF2B5EF4-FFF2-40B4-BE49-F238E27FC236}">
                  <a16:creationId xmlns:a16="http://schemas.microsoft.com/office/drawing/2014/main" id="{1BB57C5D-6DE1-8529-10FA-8353A28ADE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sp>
        <p:nvSpPr>
          <p:cNvPr id="37" name="Rectangle 36">
            <a:extLst>
              <a:ext uri="{FF2B5EF4-FFF2-40B4-BE49-F238E27FC236}">
                <a16:creationId xmlns:a16="http://schemas.microsoft.com/office/drawing/2014/main" id="{2C306DE9-641E-3D3B-0003-9EA4635BA10D}"/>
              </a:ext>
            </a:extLst>
          </p:cNvPr>
          <p:cNvSpPr/>
          <p:nvPr/>
        </p:nvSpPr>
        <p:spPr>
          <a:xfrm>
            <a:off x="2669274" y="9617783"/>
            <a:ext cx="6349815" cy="53264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VHS plaid.</a:t>
            </a:r>
            <a:endParaRPr lang="en-US" sz="24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EE4EF0AE-ABA0-7177-C340-D7C60D53B7A2}"/>
              </a:ext>
            </a:extLst>
          </p:cNvPr>
          <p:cNvGrpSpPr/>
          <p:nvPr/>
        </p:nvGrpSpPr>
        <p:grpSpPr>
          <a:xfrm>
            <a:off x="1983285" y="10590845"/>
            <a:ext cx="552448" cy="552448"/>
            <a:chOff x="1460006" y="1642203"/>
            <a:chExt cx="479425" cy="479425"/>
          </a:xfrm>
        </p:grpSpPr>
        <p:sp>
          <p:nvSpPr>
            <p:cNvPr id="39" name="Oval 8">
              <a:extLst>
                <a:ext uri="{FF2B5EF4-FFF2-40B4-BE49-F238E27FC236}">
                  <a16:creationId xmlns:a16="http://schemas.microsoft.com/office/drawing/2014/main" id="{DF705AAB-8CCE-9964-C5EB-F61FD2650BF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40" name="Freeform 9">
              <a:extLst>
                <a:ext uri="{FF2B5EF4-FFF2-40B4-BE49-F238E27FC236}">
                  <a16:creationId xmlns:a16="http://schemas.microsoft.com/office/drawing/2014/main" id="{C77E7292-A3D4-F14C-29DC-28B62EDE6A3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sp>
        <p:nvSpPr>
          <p:cNvPr id="41" name="Rectangle 40">
            <a:extLst>
              <a:ext uri="{FF2B5EF4-FFF2-40B4-BE49-F238E27FC236}">
                <a16:creationId xmlns:a16="http://schemas.microsoft.com/office/drawing/2014/main" id="{32F7B0EE-9938-23CF-28F8-3B37FEB76E22}"/>
              </a:ext>
            </a:extLst>
          </p:cNvPr>
          <p:cNvSpPr/>
          <p:nvPr/>
        </p:nvSpPr>
        <p:spPr>
          <a:xfrm>
            <a:off x="2669274" y="10524851"/>
            <a:ext cx="6349815" cy="53264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VHS plaid.</a:t>
            </a:r>
            <a:endParaRPr lang="en-US" sz="24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08154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500"/>
                            </p:stCondLst>
                            <p:childTnLst>
                              <p:par>
                                <p:cTn id="4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4000"/>
                            </p:stCondLst>
                            <p:childTnLst>
                              <p:par>
                                <p:cTn id="4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30" grpId="0"/>
      <p:bldP spid="31" grpId="0"/>
      <p:bldP spid="32" grpId="0"/>
      <p:bldP spid="33" grpId="0"/>
      <p:bldP spid="37" grpId="0"/>
      <p:bldP spid="41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81" name="Group 80">
            <a:extLst>
              <a:ext uri="{FF2B5EF4-FFF2-40B4-BE49-F238E27FC236}">
                <a16:creationId xmlns:a16="http://schemas.microsoft.com/office/drawing/2014/main" id="{E366B5F0-6B85-DD78-3B4D-58D3D4B0B5C6}"/>
              </a:ext>
            </a:extLst>
          </p:cNvPr>
          <p:cNvGrpSpPr/>
          <p:nvPr/>
        </p:nvGrpSpPr>
        <p:grpSpPr>
          <a:xfrm>
            <a:off x="7374339" y="4022431"/>
            <a:ext cx="9638497" cy="7813091"/>
            <a:chOff x="7038633" y="3401570"/>
            <a:chExt cx="10312628" cy="8359550"/>
          </a:xfrm>
        </p:grpSpPr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D7B7FAB4-2A2F-D83A-3BCB-F04A1001AB89}"/>
                </a:ext>
              </a:extLst>
            </p:cNvPr>
            <p:cNvSpPr/>
            <p:nvPr/>
          </p:nvSpPr>
          <p:spPr>
            <a:xfrm>
              <a:off x="8032237" y="3404079"/>
              <a:ext cx="2876860" cy="8357041"/>
            </a:xfrm>
            <a:custGeom>
              <a:avLst/>
              <a:gdLst>
                <a:gd name="connsiteX0" fmla="*/ 1066180 w 1285183"/>
                <a:gd name="connsiteY0" fmla="*/ 3065816 h 3733351"/>
                <a:gd name="connsiteX1" fmla="*/ 897778 w 1285183"/>
                <a:gd name="connsiteY1" fmla="*/ 3043956 h 3733351"/>
                <a:gd name="connsiteX2" fmla="*/ 686871 w 1285183"/>
                <a:gd name="connsiteY2" fmla="*/ 3150827 h 3733351"/>
                <a:gd name="connsiteX3" fmla="*/ 652057 w 1285183"/>
                <a:gd name="connsiteY3" fmla="*/ 3152041 h 3733351"/>
                <a:gd name="connsiteX4" fmla="*/ 581620 w 1285183"/>
                <a:gd name="connsiteY4" fmla="*/ 3081604 h 3733351"/>
                <a:gd name="connsiteX5" fmla="*/ 582834 w 1285183"/>
                <a:gd name="connsiteY5" fmla="*/ 3046790 h 3733351"/>
                <a:gd name="connsiteX6" fmla="*/ 639508 w 1285183"/>
                <a:gd name="connsiteY6" fmla="*/ 2615664 h 3733351"/>
                <a:gd name="connsiteX7" fmla="*/ 229433 w 1285183"/>
                <a:gd name="connsiteY7" fmla="*/ 2471147 h 3733351"/>
                <a:gd name="connsiteX8" fmla="*/ 198262 w 1285183"/>
                <a:gd name="connsiteY8" fmla="*/ 2456573 h 3733351"/>
                <a:gd name="connsiteX9" fmla="*/ 95440 w 1285183"/>
                <a:gd name="connsiteY9" fmla="*/ 1866356 h 3733351"/>
                <a:gd name="connsiteX10" fmla="*/ 198262 w 1285183"/>
                <a:gd name="connsiteY10" fmla="*/ 1276140 h 3733351"/>
                <a:gd name="connsiteX11" fmla="*/ 229433 w 1285183"/>
                <a:gd name="connsiteY11" fmla="*/ 1261567 h 3733351"/>
                <a:gd name="connsiteX12" fmla="*/ 344804 w 1285183"/>
                <a:gd name="connsiteY12" fmla="*/ 1281402 h 3733351"/>
                <a:gd name="connsiteX13" fmla="*/ 670274 w 1285183"/>
                <a:gd name="connsiteY13" fmla="*/ 1053898 h 3733351"/>
                <a:gd name="connsiteX14" fmla="*/ 690109 w 1285183"/>
                <a:gd name="connsiteY14" fmla="*/ 913833 h 3733351"/>
                <a:gd name="connsiteX15" fmla="*/ 583239 w 1285183"/>
                <a:gd name="connsiteY15" fmla="*/ 685923 h 3733351"/>
                <a:gd name="connsiteX16" fmla="*/ 582025 w 1285183"/>
                <a:gd name="connsiteY16" fmla="*/ 650704 h 3733351"/>
                <a:gd name="connsiteX17" fmla="*/ 652057 w 1285183"/>
                <a:gd name="connsiteY17" fmla="*/ 580672 h 3733351"/>
                <a:gd name="connsiteX18" fmla="*/ 687680 w 1285183"/>
                <a:gd name="connsiteY18" fmla="*/ 581886 h 3733351"/>
                <a:gd name="connsiteX19" fmla="*/ 856892 w 1285183"/>
                <a:gd name="connsiteY19" fmla="*/ 681065 h 3733351"/>
                <a:gd name="connsiteX20" fmla="*/ 939879 w 1285183"/>
                <a:gd name="connsiteY20" fmla="*/ 691186 h 3733351"/>
                <a:gd name="connsiteX21" fmla="*/ 1160097 w 1285183"/>
                <a:gd name="connsiteY21" fmla="*/ 611438 h 3733351"/>
                <a:gd name="connsiteX22" fmla="*/ 1260895 w 1285183"/>
                <a:gd name="connsiteY22" fmla="*/ 472587 h 3733351"/>
                <a:gd name="connsiteX23" fmla="*/ 1234987 w 1285183"/>
                <a:gd name="connsiteY23" fmla="*/ 166549 h 3733351"/>
                <a:gd name="connsiteX24" fmla="*/ 760547 w 1285183"/>
                <a:gd name="connsiteY24" fmla="*/ 49963 h 3733351"/>
                <a:gd name="connsiteX25" fmla="*/ 603884 w 1285183"/>
                <a:gd name="connsiteY25" fmla="*/ 262894 h 3733351"/>
                <a:gd name="connsiteX26" fmla="*/ 643961 w 1285183"/>
                <a:gd name="connsiteY26" fmla="*/ 524403 h 3733351"/>
                <a:gd name="connsiteX27" fmla="*/ 643961 w 1285183"/>
                <a:gd name="connsiteY27" fmla="*/ 524403 h 3733351"/>
                <a:gd name="connsiteX28" fmla="*/ 639913 w 1285183"/>
                <a:gd name="connsiteY28" fmla="*/ 555978 h 3733351"/>
                <a:gd name="connsiteX29" fmla="*/ 557736 w 1285183"/>
                <a:gd name="connsiteY29" fmla="*/ 637750 h 3733351"/>
                <a:gd name="connsiteX30" fmla="*/ 526565 w 1285183"/>
                <a:gd name="connsiteY30" fmla="*/ 642203 h 3733351"/>
                <a:gd name="connsiteX31" fmla="*/ 483655 w 1285183"/>
                <a:gd name="connsiteY31" fmla="*/ 619534 h 3733351"/>
                <a:gd name="connsiteX32" fmla="*/ 310800 w 1285183"/>
                <a:gd name="connsiteY32" fmla="*/ 592412 h 3733351"/>
                <a:gd name="connsiteX33" fmla="*/ 50910 w 1285183"/>
                <a:gd name="connsiteY33" fmla="*/ 755551 h 3733351"/>
                <a:gd name="connsiteX34" fmla="*/ 164663 w 1285183"/>
                <a:gd name="connsiteY34" fmla="*/ 1230801 h 3733351"/>
                <a:gd name="connsiteX35" fmla="*/ 164663 w 1285183"/>
                <a:gd name="connsiteY35" fmla="*/ 1230801 h 3733351"/>
                <a:gd name="connsiteX36" fmla="*/ 175188 w 1285183"/>
                <a:gd name="connsiteY36" fmla="*/ 1260757 h 3733351"/>
                <a:gd name="connsiteX37" fmla="*/ 69937 w 1285183"/>
                <a:gd name="connsiteY37" fmla="*/ 1866761 h 3733351"/>
                <a:gd name="connsiteX38" fmla="*/ 175188 w 1285183"/>
                <a:gd name="connsiteY38" fmla="*/ 2472361 h 3733351"/>
                <a:gd name="connsiteX39" fmla="*/ 164663 w 1285183"/>
                <a:gd name="connsiteY39" fmla="*/ 2502317 h 3733351"/>
                <a:gd name="connsiteX40" fmla="*/ 164663 w 1285183"/>
                <a:gd name="connsiteY40" fmla="*/ 2502317 h 3733351"/>
                <a:gd name="connsiteX41" fmla="*/ 50910 w 1285183"/>
                <a:gd name="connsiteY41" fmla="*/ 2977567 h 3733351"/>
                <a:gd name="connsiteX42" fmla="*/ 346019 w 1285183"/>
                <a:gd name="connsiteY42" fmla="*/ 3142326 h 3733351"/>
                <a:gd name="connsiteX43" fmla="*/ 526160 w 1285183"/>
                <a:gd name="connsiteY43" fmla="*/ 3091319 h 3733351"/>
                <a:gd name="connsiteX44" fmla="*/ 526565 w 1285183"/>
                <a:gd name="connsiteY44" fmla="*/ 3090914 h 3733351"/>
                <a:gd name="connsiteX45" fmla="*/ 558140 w 1285183"/>
                <a:gd name="connsiteY45" fmla="*/ 3095367 h 3733351"/>
                <a:gd name="connsiteX46" fmla="*/ 639913 w 1285183"/>
                <a:gd name="connsiteY46" fmla="*/ 3176735 h 3733351"/>
                <a:gd name="connsiteX47" fmla="*/ 644365 w 1285183"/>
                <a:gd name="connsiteY47" fmla="*/ 3208310 h 3733351"/>
                <a:gd name="connsiteX48" fmla="*/ 643961 w 1285183"/>
                <a:gd name="connsiteY48" fmla="*/ 3208715 h 3733351"/>
                <a:gd name="connsiteX49" fmla="*/ 760547 w 1285183"/>
                <a:gd name="connsiteY49" fmla="*/ 3683155 h 3733351"/>
                <a:gd name="connsiteX50" fmla="*/ 938664 w 1285183"/>
                <a:gd name="connsiteY50" fmla="*/ 3733352 h 3733351"/>
                <a:gd name="connsiteX51" fmla="*/ 1075086 w 1285183"/>
                <a:gd name="connsiteY51" fmla="*/ 3705825 h 3733351"/>
                <a:gd name="connsiteX52" fmla="*/ 1210698 w 1285183"/>
                <a:gd name="connsiteY52" fmla="*/ 3602192 h 3733351"/>
                <a:gd name="connsiteX53" fmla="*/ 1066180 w 1285183"/>
                <a:gd name="connsiteY53" fmla="*/ 3065816 h 3733351"/>
                <a:gd name="connsiteX54" fmla="*/ 628173 w 1285183"/>
                <a:gd name="connsiteY54" fmla="*/ 268966 h 3733351"/>
                <a:gd name="connsiteX55" fmla="*/ 773096 w 1285183"/>
                <a:gd name="connsiteY55" fmla="*/ 71823 h 3733351"/>
                <a:gd name="connsiteX56" fmla="*/ 938260 w 1285183"/>
                <a:gd name="connsiteY56" fmla="*/ 25674 h 3733351"/>
                <a:gd name="connsiteX57" fmla="*/ 1212722 w 1285183"/>
                <a:gd name="connsiteY57" fmla="*/ 179908 h 3733351"/>
                <a:gd name="connsiteX58" fmla="*/ 1249560 w 1285183"/>
                <a:gd name="connsiteY58" fmla="*/ 421985 h 3733351"/>
                <a:gd name="connsiteX59" fmla="*/ 1104637 w 1285183"/>
                <a:gd name="connsiteY59" fmla="*/ 619129 h 3733351"/>
                <a:gd name="connsiteX60" fmla="*/ 862560 w 1285183"/>
                <a:gd name="connsiteY60" fmla="*/ 655967 h 3733351"/>
                <a:gd name="connsiteX61" fmla="*/ 665416 w 1285183"/>
                <a:gd name="connsiteY61" fmla="*/ 511044 h 3733351"/>
                <a:gd name="connsiteX62" fmla="*/ 628173 w 1285183"/>
                <a:gd name="connsiteY62" fmla="*/ 268966 h 3733351"/>
                <a:gd name="connsiteX63" fmla="*/ 177212 w 1285183"/>
                <a:gd name="connsiteY63" fmla="*/ 1208536 h 3733351"/>
                <a:gd name="connsiteX64" fmla="*/ 71961 w 1285183"/>
                <a:gd name="connsiteY64" fmla="*/ 768505 h 3733351"/>
                <a:gd name="connsiteX65" fmla="*/ 345209 w 1285183"/>
                <a:gd name="connsiteY65" fmla="*/ 615891 h 3733351"/>
                <a:gd name="connsiteX66" fmla="*/ 511992 w 1285183"/>
                <a:gd name="connsiteY66" fmla="*/ 663254 h 3733351"/>
                <a:gd name="connsiteX67" fmla="*/ 617243 w 1285183"/>
                <a:gd name="connsiteY67" fmla="*/ 1103285 h 3733351"/>
                <a:gd name="connsiteX68" fmla="*/ 177212 w 1285183"/>
                <a:gd name="connsiteY68" fmla="*/ 1208536 h 3733351"/>
                <a:gd name="connsiteX69" fmla="*/ 511992 w 1285183"/>
                <a:gd name="connsiteY69" fmla="*/ 3069054 h 3733351"/>
                <a:gd name="connsiteX70" fmla="*/ 71961 w 1285183"/>
                <a:gd name="connsiteY70" fmla="*/ 2963803 h 3733351"/>
                <a:gd name="connsiteX71" fmla="*/ 177212 w 1285183"/>
                <a:gd name="connsiteY71" fmla="*/ 2523772 h 3733351"/>
                <a:gd name="connsiteX72" fmla="*/ 343995 w 1285183"/>
                <a:gd name="connsiteY72" fmla="*/ 2476409 h 3733351"/>
                <a:gd name="connsiteX73" fmla="*/ 617243 w 1285183"/>
                <a:gd name="connsiteY73" fmla="*/ 2629023 h 3733351"/>
                <a:gd name="connsiteX74" fmla="*/ 511992 w 1285183"/>
                <a:gd name="connsiteY74" fmla="*/ 3069054 h 3733351"/>
                <a:gd name="connsiteX75" fmla="*/ 1212722 w 1285183"/>
                <a:gd name="connsiteY75" fmla="*/ 3552805 h 3733351"/>
                <a:gd name="connsiteX76" fmla="*/ 1015579 w 1285183"/>
                <a:gd name="connsiteY76" fmla="*/ 3697728 h 3733351"/>
                <a:gd name="connsiteX77" fmla="*/ 773501 w 1285183"/>
                <a:gd name="connsiteY77" fmla="*/ 3660890 h 3733351"/>
                <a:gd name="connsiteX78" fmla="*/ 665416 w 1285183"/>
                <a:gd name="connsiteY78" fmla="*/ 3221669 h 3733351"/>
                <a:gd name="connsiteX79" fmla="*/ 862560 w 1285183"/>
                <a:gd name="connsiteY79" fmla="*/ 3076746 h 3733351"/>
                <a:gd name="connsiteX80" fmla="*/ 939474 w 1285183"/>
                <a:gd name="connsiteY80" fmla="*/ 3067435 h 3733351"/>
                <a:gd name="connsiteX81" fmla="*/ 1104637 w 1285183"/>
                <a:gd name="connsiteY81" fmla="*/ 3113989 h 3733351"/>
                <a:gd name="connsiteX82" fmla="*/ 1212722 w 1285183"/>
                <a:gd name="connsiteY82" fmla="*/ 3552805 h 37333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1285183" h="3733351">
                  <a:moveTo>
                    <a:pt x="1066180" y="3065816"/>
                  </a:moveTo>
                  <a:cubicBezTo>
                    <a:pt x="1013150" y="3044361"/>
                    <a:pt x="954857" y="3037074"/>
                    <a:pt x="897778" y="3043956"/>
                  </a:cubicBezTo>
                  <a:cubicBezTo>
                    <a:pt x="814792" y="3054481"/>
                    <a:pt x="741116" y="3092534"/>
                    <a:pt x="686871" y="3150827"/>
                  </a:cubicBezTo>
                  <a:cubicBezTo>
                    <a:pt x="677560" y="3160542"/>
                    <a:pt x="661772" y="3161352"/>
                    <a:pt x="652057" y="3152041"/>
                  </a:cubicBezTo>
                  <a:cubicBezTo>
                    <a:pt x="627768" y="3129372"/>
                    <a:pt x="604289" y="3105892"/>
                    <a:pt x="581620" y="3081604"/>
                  </a:cubicBezTo>
                  <a:cubicBezTo>
                    <a:pt x="572309" y="3071888"/>
                    <a:pt x="572714" y="3056101"/>
                    <a:pt x="582834" y="3046790"/>
                  </a:cubicBezTo>
                  <a:cubicBezTo>
                    <a:pt x="698610" y="2936681"/>
                    <a:pt x="726138" y="2756944"/>
                    <a:pt x="639508" y="2615664"/>
                  </a:cubicBezTo>
                  <a:cubicBezTo>
                    <a:pt x="552878" y="2474385"/>
                    <a:pt x="379618" y="2417306"/>
                    <a:pt x="229433" y="2471147"/>
                  </a:cubicBezTo>
                  <a:cubicBezTo>
                    <a:pt x="216884" y="2475599"/>
                    <a:pt x="202715" y="2469122"/>
                    <a:pt x="198262" y="2456573"/>
                  </a:cubicBezTo>
                  <a:cubicBezTo>
                    <a:pt x="131468" y="2269550"/>
                    <a:pt x="95440" y="2070382"/>
                    <a:pt x="95440" y="1866356"/>
                  </a:cubicBezTo>
                  <a:cubicBezTo>
                    <a:pt x="95440" y="1662331"/>
                    <a:pt x="131468" y="1463163"/>
                    <a:pt x="198262" y="1276140"/>
                  </a:cubicBezTo>
                  <a:cubicBezTo>
                    <a:pt x="202715" y="1263591"/>
                    <a:pt x="216884" y="1256709"/>
                    <a:pt x="229433" y="1261567"/>
                  </a:cubicBezTo>
                  <a:cubicBezTo>
                    <a:pt x="267080" y="1274925"/>
                    <a:pt x="305942" y="1281402"/>
                    <a:pt x="344804" y="1281402"/>
                  </a:cubicBezTo>
                  <a:cubicBezTo>
                    <a:pt x="482440" y="1281402"/>
                    <a:pt x="616029" y="1199630"/>
                    <a:pt x="670274" y="1053898"/>
                  </a:cubicBezTo>
                  <a:cubicBezTo>
                    <a:pt x="686871" y="1009368"/>
                    <a:pt x="693753" y="961196"/>
                    <a:pt x="690109" y="913833"/>
                  </a:cubicBezTo>
                  <a:cubicBezTo>
                    <a:pt x="683632" y="824369"/>
                    <a:pt x="645175" y="744216"/>
                    <a:pt x="583239" y="685923"/>
                  </a:cubicBezTo>
                  <a:cubicBezTo>
                    <a:pt x="573119" y="676613"/>
                    <a:pt x="572714" y="660825"/>
                    <a:pt x="582025" y="650704"/>
                  </a:cubicBezTo>
                  <a:cubicBezTo>
                    <a:pt x="604694" y="626821"/>
                    <a:pt x="627768" y="603341"/>
                    <a:pt x="652057" y="580672"/>
                  </a:cubicBezTo>
                  <a:cubicBezTo>
                    <a:pt x="662177" y="570956"/>
                    <a:pt x="677965" y="571766"/>
                    <a:pt x="687680" y="581886"/>
                  </a:cubicBezTo>
                  <a:cubicBezTo>
                    <a:pt x="733020" y="630464"/>
                    <a:pt x="791312" y="664873"/>
                    <a:pt x="856892" y="681065"/>
                  </a:cubicBezTo>
                  <a:cubicBezTo>
                    <a:pt x="884419" y="687947"/>
                    <a:pt x="912351" y="691186"/>
                    <a:pt x="939879" y="691186"/>
                  </a:cubicBezTo>
                  <a:cubicBezTo>
                    <a:pt x="1018412" y="691186"/>
                    <a:pt x="1095731" y="664063"/>
                    <a:pt x="1160097" y="611438"/>
                  </a:cubicBezTo>
                  <a:cubicBezTo>
                    <a:pt x="1205031" y="574600"/>
                    <a:pt x="1239845" y="526427"/>
                    <a:pt x="1260895" y="472587"/>
                  </a:cubicBezTo>
                  <a:cubicBezTo>
                    <a:pt x="1300971" y="369765"/>
                    <a:pt x="1290851" y="258846"/>
                    <a:pt x="1234987" y="166549"/>
                  </a:cubicBezTo>
                  <a:cubicBezTo>
                    <a:pt x="1136213" y="3409"/>
                    <a:pt x="923686" y="-48812"/>
                    <a:pt x="760547" y="49963"/>
                  </a:cubicBezTo>
                  <a:cubicBezTo>
                    <a:pt x="681608" y="97731"/>
                    <a:pt x="626149" y="173431"/>
                    <a:pt x="603884" y="262894"/>
                  </a:cubicBezTo>
                  <a:cubicBezTo>
                    <a:pt x="582025" y="352358"/>
                    <a:pt x="596193" y="445465"/>
                    <a:pt x="643961" y="524403"/>
                  </a:cubicBezTo>
                  <a:cubicBezTo>
                    <a:pt x="643961" y="524403"/>
                    <a:pt x="643961" y="524403"/>
                    <a:pt x="643961" y="524403"/>
                  </a:cubicBezTo>
                  <a:cubicBezTo>
                    <a:pt x="650033" y="534523"/>
                    <a:pt x="648414" y="547882"/>
                    <a:pt x="639913" y="555978"/>
                  </a:cubicBezTo>
                  <a:cubicBezTo>
                    <a:pt x="611576" y="582291"/>
                    <a:pt x="584453" y="609414"/>
                    <a:pt x="557736" y="637750"/>
                  </a:cubicBezTo>
                  <a:cubicBezTo>
                    <a:pt x="549640" y="646252"/>
                    <a:pt x="536685" y="648276"/>
                    <a:pt x="526565" y="642203"/>
                  </a:cubicBezTo>
                  <a:cubicBezTo>
                    <a:pt x="512801" y="633702"/>
                    <a:pt x="498633" y="626011"/>
                    <a:pt x="483655" y="619534"/>
                  </a:cubicBezTo>
                  <a:cubicBezTo>
                    <a:pt x="429410" y="595650"/>
                    <a:pt x="369498" y="585934"/>
                    <a:pt x="310800" y="592412"/>
                  </a:cubicBezTo>
                  <a:cubicBezTo>
                    <a:pt x="201096" y="604151"/>
                    <a:pt x="107179" y="663658"/>
                    <a:pt x="50910" y="755551"/>
                  </a:cubicBezTo>
                  <a:cubicBezTo>
                    <a:pt x="-48673" y="917881"/>
                    <a:pt x="2333" y="1130812"/>
                    <a:pt x="164663" y="1230801"/>
                  </a:cubicBezTo>
                  <a:lnTo>
                    <a:pt x="164663" y="1230801"/>
                  </a:lnTo>
                  <a:cubicBezTo>
                    <a:pt x="174783" y="1236873"/>
                    <a:pt x="179236" y="1249422"/>
                    <a:pt x="175188" y="1260757"/>
                  </a:cubicBezTo>
                  <a:cubicBezTo>
                    <a:pt x="105560" y="1453448"/>
                    <a:pt x="69937" y="1658283"/>
                    <a:pt x="69937" y="1866761"/>
                  </a:cubicBezTo>
                  <a:cubicBezTo>
                    <a:pt x="69937" y="2074835"/>
                    <a:pt x="105965" y="2279670"/>
                    <a:pt x="175188" y="2472361"/>
                  </a:cubicBezTo>
                  <a:cubicBezTo>
                    <a:pt x="179236" y="2483696"/>
                    <a:pt x="174783" y="2496245"/>
                    <a:pt x="164663" y="2502317"/>
                  </a:cubicBezTo>
                  <a:lnTo>
                    <a:pt x="164663" y="2502317"/>
                  </a:lnTo>
                  <a:cubicBezTo>
                    <a:pt x="2333" y="2601901"/>
                    <a:pt x="-48673" y="2815237"/>
                    <a:pt x="50910" y="2977567"/>
                  </a:cubicBezTo>
                  <a:cubicBezTo>
                    <a:pt x="116085" y="3083628"/>
                    <a:pt x="229433" y="3142326"/>
                    <a:pt x="346019" y="3142326"/>
                  </a:cubicBezTo>
                  <a:cubicBezTo>
                    <a:pt x="407550" y="3142326"/>
                    <a:pt x="469891" y="3125728"/>
                    <a:pt x="526160" y="3091319"/>
                  </a:cubicBezTo>
                  <a:lnTo>
                    <a:pt x="526565" y="3090914"/>
                  </a:lnTo>
                  <a:cubicBezTo>
                    <a:pt x="536685" y="3084842"/>
                    <a:pt x="550044" y="3086462"/>
                    <a:pt x="558140" y="3095367"/>
                  </a:cubicBezTo>
                  <a:cubicBezTo>
                    <a:pt x="584453" y="3123299"/>
                    <a:pt x="611980" y="3150422"/>
                    <a:pt x="639913" y="3176735"/>
                  </a:cubicBezTo>
                  <a:cubicBezTo>
                    <a:pt x="648819" y="3184831"/>
                    <a:pt x="650438" y="3197785"/>
                    <a:pt x="644365" y="3208310"/>
                  </a:cubicBezTo>
                  <a:lnTo>
                    <a:pt x="643961" y="3208715"/>
                  </a:lnTo>
                  <a:cubicBezTo>
                    <a:pt x="545186" y="3371854"/>
                    <a:pt x="597812" y="3584381"/>
                    <a:pt x="760547" y="3683155"/>
                  </a:cubicBezTo>
                  <a:cubicBezTo>
                    <a:pt x="815196" y="3716350"/>
                    <a:pt x="876323" y="3733352"/>
                    <a:pt x="938664" y="3733352"/>
                  </a:cubicBezTo>
                  <a:cubicBezTo>
                    <a:pt x="984408" y="3733352"/>
                    <a:pt x="1030557" y="3724446"/>
                    <a:pt x="1075086" y="3705825"/>
                  </a:cubicBezTo>
                  <a:cubicBezTo>
                    <a:pt x="1128116" y="3683560"/>
                    <a:pt x="1175075" y="3647532"/>
                    <a:pt x="1210698" y="3602192"/>
                  </a:cubicBezTo>
                  <a:cubicBezTo>
                    <a:pt x="1351978" y="3419622"/>
                    <a:pt x="1282350" y="3152851"/>
                    <a:pt x="1066180" y="3065816"/>
                  </a:cubicBezTo>
                  <a:close/>
                  <a:moveTo>
                    <a:pt x="628173" y="268966"/>
                  </a:moveTo>
                  <a:cubicBezTo>
                    <a:pt x="648414" y="185980"/>
                    <a:pt x="700230" y="115947"/>
                    <a:pt x="773096" y="71823"/>
                  </a:cubicBezTo>
                  <a:cubicBezTo>
                    <a:pt x="824912" y="40652"/>
                    <a:pt x="881990" y="25674"/>
                    <a:pt x="938260" y="25674"/>
                  </a:cubicBezTo>
                  <a:cubicBezTo>
                    <a:pt x="1046749" y="25674"/>
                    <a:pt x="1152405" y="80728"/>
                    <a:pt x="1212722" y="179908"/>
                  </a:cubicBezTo>
                  <a:cubicBezTo>
                    <a:pt x="1256847" y="253179"/>
                    <a:pt x="1270206" y="338999"/>
                    <a:pt x="1249560" y="421985"/>
                  </a:cubicBezTo>
                  <a:cubicBezTo>
                    <a:pt x="1229320" y="504972"/>
                    <a:pt x="1177504" y="575005"/>
                    <a:pt x="1104637" y="619129"/>
                  </a:cubicBezTo>
                  <a:cubicBezTo>
                    <a:pt x="1031366" y="663254"/>
                    <a:pt x="945546" y="676613"/>
                    <a:pt x="862560" y="655967"/>
                  </a:cubicBezTo>
                  <a:cubicBezTo>
                    <a:pt x="779573" y="635726"/>
                    <a:pt x="709540" y="583910"/>
                    <a:pt x="665416" y="511044"/>
                  </a:cubicBezTo>
                  <a:cubicBezTo>
                    <a:pt x="620886" y="438178"/>
                    <a:pt x="607932" y="351953"/>
                    <a:pt x="628173" y="268966"/>
                  </a:cubicBezTo>
                  <a:close/>
                  <a:moveTo>
                    <a:pt x="177212" y="1208536"/>
                  </a:moveTo>
                  <a:cubicBezTo>
                    <a:pt x="27026" y="1116239"/>
                    <a:pt x="-20337" y="918690"/>
                    <a:pt x="71961" y="768505"/>
                  </a:cubicBezTo>
                  <a:cubicBezTo>
                    <a:pt x="132278" y="670135"/>
                    <a:pt x="237529" y="615891"/>
                    <a:pt x="345209" y="615891"/>
                  </a:cubicBezTo>
                  <a:cubicBezTo>
                    <a:pt x="402288" y="615891"/>
                    <a:pt x="460176" y="631273"/>
                    <a:pt x="511992" y="663254"/>
                  </a:cubicBezTo>
                  <a:cubicBezTo>
                    <a:pt x="662177" y="755551"/>
                    <a:pt x="709540" y="953099"/>
                    <a:pt x="617243" y="1103285"/>
                  </a:cubicBezTo>
                  <a:cubicBezTo>
                    <a:pt x="524946" y="1253875"/>
                    <a:pt x="327397" y="1300833"/>
                    <a:pt x="177212" y="1208536"/>
                  </a:cubicBezTo>
                  <a:close/>
                  <a:moveTo>
                    <a:pt x="511992" y="3069054"/>
                  </a:moveTo>
                  <a:cubicBezTo>
                    <a:pt x="361806" y="3161352"/>
                    <a:pt x="164258" y="3113989"/>
                    <a:pt x="71961" y="2963803"/>
                  </a:cubicBezTo>
                  <a:cubicBezTo>
                    <a:pt x="-20337" y="2813618"/>
                    <a:pt x="27026" y="2616069"/>
                    <a:pt x="177212" y="2523772"/>
                  </a:cubicBezTo>
                  <a:cubicBezTo>
                    <a:pt x="229433" y="2491792"/>
                    <a:pt x="286916" y="2476409"/>
                    <a:pt x="343995" y="2476409"/>
                  </a:cubicBezTo>
                  <a:cubicBezTo>
                    <a:pt x="451675" y="2476409"/>
                    <a:pt x="556926" y="2530654"/>
                    <a:pt x="617243" y="2629023"/>
                  </a:cubicBezTo>
                  <a:cubicBezTo>
                    <a:pt x="709540" y="2779209"/>
                    <a:pt x="662177" y="2976757"/>
                    <a:pt x="511992" y="3069054"/>
                  </a:cubicBezTo>
                  <a:close/>
                  <a:moveTo>
                    <a:pt x="1212722" y="3552805"/>
                  </a:moveTo>
                  <a:cubicBezTo>
                    <a:pt x="1168598" y="3626077"/>
                    <a:pt x="1098565" y="3677488"/>
                    <a:pt x="1015579" y="3697728"/>
                  </a:cubicBezTo>
                  <a:cubicBezTo>
                    <a:pt x="932592" y="3717969"/>
                    <a:pt x="846772" y="3705015"/>
                    <a:pt x="773501" y="3660890"/>
                  </a:cubicBezTo>
                  <a:cubicBezTo>
                    <a:pt x="622506" y="3569403"/>
                    <a:pt x="573928" y="3372259"/>
                    <a:pt x="665416" y="3221669"/>
                  </a:cubicBezTo>
                  <a:cubicBezTo>
                    <a:pt x="709540" y="3148398"/>
                    <a:pt x="779573" y="3096987"/>
                    <a:pt x="862560" y="3076746"/>
                  </a:cubicBezTo>
                  <a:cubicBezTo>
                    <a:pt x="888063" y="3070269"/>
                    <a:pt x="913971" y="3067435"/>
                    <a:pt x="939474" y="3067435"/>
                  </a:cubicBezTo>
                  <a:cubicBezTo>
                    <a:pt x="997362" y="3067435"/>
                    <a:pt x="1054036" y="3083223"/>
                    <a:pt x="1104637" y="3113989"/>
                  </a:cubicBezTo>
                  <a:cubicBezTo>
                    <a:pt x="1255632" y="3204667"/>
                    <a:pt x="1303805" y="3401810"/>
                    <a:pt x="1212722" y="355280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50607C75-7BA5-EF4A-E6BF-7E1745A2760B}"/>
                </a:ext>
              </a:extLst>
            </p:cNvPr>
            <p:cNvSpPr/>
            <p:nvPr/>
          </p:nvSpPr>
          <p:spPr>
            <a:xfrm>
              <a:off x="13493873" y="3401570"/>
              <a:ext cx="2876470" cy="8356832"/>
            </a:xfrm>
            <a:custGeom>
              <a:avLst/>
              <a:gdLst>
                <a:gd name="connsiteX0" fmla="*/ 74311 w 1285009"/>
                <a:gd name="connsiteY0" fmla="*/ 3602099 h 3733258"/>
                <a:gd name="connsiteX1" fmla="*/ 209923 w 1285009"/>
                <a:gd name="connsiteY1" fmla="*/ 3705731 h 3733258"/>
                <a:gd name="connsiteX2" fmla="*/ 346345 w 1285009"/>
                <a:gd name="connsiteY2" fmla="*/ 3733258 h 3733258"/>
                <a:gd name="connsiteX3" fmla="*/ 524463 w 1285009"/>
                <a:gd name="connsiteY3" fmla="*/ 3683061 h 3733258"/>
                <a:gd name="connsiteX4" fmla="*/ 641049 w 1285009"/>
                <a:gd name="connsiteY4" fmla="*/ 3208621 h 3733258"/>
                <a:gd name="connsiteX5" fmla="*/ 640644 w 1285009"/>
                <a:gd name="connsiteY5" fmla="*/ 3208216 h 3733258"/>
                <a:gd name="connsiteX6" fmla="*/ 645097 w 1285009"/>
                <a:gd name="connsiteY6" fmla="*/ 3176641 h 3733258"/>
                <a:gd name="connsiteX7" fmla="*/ 726869 w 1285009"/>
                <a:gd name="connsiteY7" fmla="*/ 3095274 h 3733258"/>
                <a:gd name="connsiteX8" fmla="*/ 758444 w 1285009"/>
                <a:gd name="connsiteY8" fmla="*/ 3090821 h 3733258"/>
                <a:gd name="connsiteX9" fmla="*/ 758849 w 1285009"/>
                <a:gd name="connsiteY9" fmla="*/ 3091225 h 3733258"/>
                <a:gd name="connsiteX10" fmla="*/ 938991 w 1285009"/>
                <a:gd name="connsiteY10" fmla="*/ 3142232 h 3733258"/>
                <a:gd name="connsiteX11" fmla="*/ 1234099 w 1285009"/>
                <a:gd name="connsiteY11" fmla="*/ 2977473 h 3733258"/>
                <a:gd name="connsiteX12" fmla="*/ 1120347 w 1285009"/>
                <a:gd name="connsiteY12" fmla="*/ 2502223 h 3733258"/>
                <a:gd name="connsiteX13" fmla="*/ 1120347 w 1285009"/>
                <a:gd name="connsiteY13" fmla="*/ 2502223 h 3733258"/>
                <a:gd name="connsiteX14" fmla="*/ 1109822 w 1285009"/>
                <a:gd name="connsiteY14" fmla="*/ 2472267 h 3733258"/>
                <a:gd name="connsiteX15" fmla="*/ 1215073 w 1285009"/>
                <a:gd name="connsiteY15" fmla="*/ 1866668 h 3733258"/>
                <a:gd name="connsiteX16" fmla="*/ 1109822 w 1285009"/>
                <a:gd name="connsiteY16" fmla="*/ 1260663 h 3733258"/>
                <a:gd name="connsiteX17" fmla="*/ 1120347 w 1285009"/>
                <a:gd name="connsiteY17" fmla="*/ 1230707 h 3733258"/>
                <a:gd name="connsiteX18" fmla="*/ 1120347 w 1285009"/>
                <a:gd name="connsiteY18" fmla="*/ 1230707 h 3733258"/>
                <a:gd name="connsiteX19" fmla="*/ 1234099 w 1285009"/>
                <a:gd name="connsiteY19" fmla="*/ 755457 h 3733258"/>
                <a:gd name="connsiteX20" fmla="*/ 974210 w 1285009"/>
                <a:gd name="connsiteY20" fmla="*/ 592318 h 3733258"/>
                <a:gd name="connsiteX21" fmla="*/ 801355 w 1285009"/>
                <a:gd name="connsiteY21" fmla="*/ 619440 h 3733258"/>
                <a:gd name="connsiteX22" fmla="*/ 758444 w 1285009"/>
                <a:gd name="connsiteY22" fmla="*/ 642110 h 3733258"/>
                <a:gd name="connsiteX23" fmla="*/ 727274 w 1285009"/>
                <a:gd name="connsiteY23" fmla="*/ 637657 h 3733258"/>
                <a:gd name="connsiteX24" fmla="*/ 645097 w 1285009"/>
                <a:gd name="connsiteY24" fmla="*/ 555885 h 3733258"/>
                <a:gd name="connsiteX25" fmla="*/ 641049 w 1285009"/>
                <a:gd name="connsiteY25" fmla="*/ 524309 h 3733258"/>
                <a:gd name="connsiteX26" fmla="*/ 641049 w 1285009"/>
                <a:gd name="connsiteY26" fmla="*/ 524309 h 3733258"/>
                <a:gd name="connsiteX27" fmla="*/ 681125 w 1285009"/>
                <a:gd name="connsiteY27" fmla="*/ 262801 h 3733258"/>
                <a:gd name="connsiteX28" fmla="*/ 524463 w 1285009"/>
                <a:gd name="connsiteY28" fmla="*/ 49869 h 3733258"/>
                <a:gd name="connsiteX29" fmla="*/ 50022 w 1285009"/>
                <a:gd name="connsiteY29" fmla="*/ 166455 h 3733258"/>
                <a:gd name="connsiteX30" fmla="*/ 24115 w 1285009"/>
                <a:gd name="connsiteY30" fmla="*/ 472493 h 3733258"/>
                <a:gd name="connsiteX31" fmla="*/ 124913 w 1285009"/>
                <a:gd name="connsiteY31" fmla="*/ 611344 h 3733258"/>
                <a:gd name="connsiteX32" fmla="*/ 345131 w 1285009"/>
                <a:gd name="connsiteY32" fmla="*/ 691092 h 3733258"/>
                <a:gd name="connsiteX33" fmla="*/ 428117 w 1285009"/>
                <a:gd name="connsiteY33" fmla="*/ 680972 h 3733258"/>
                <a:gd name="connsiteX34" fmla="*/ 597329 w 1285009"/>
                <a:gd name="connsiteY34" fmla="*/ 581793 h 3733258"/>
                <a:gd name="connsiteX35" fmla="*/ 632952 w 1285009"/>
                <a:gd name="connsiteY35" fmla="*/ 580578 h 3733258"/>
                <a:gd name="connsiteX36" fmla="*/ 702985 w 1285009"/>
                <a:gd name="connsiteY36" fmla="*/ 650611 h 3733258"/>
                <a:gd name="connsiteX37" fmla="*/ 701771 w 1285009"/>
                <a:gd name="connsiteY37" fmla="*/ 685830 h 3733258"/>
                <a:gd name="connsiteX38" fmla="*/ 594900 w 1285009"/>
                <a:gd name="connsiteY38" fmla="*/ 913739 h 3733258"/>
                <a:gd name="connsiteX39" fmla="*/ 614736 w 1285009"/>
                <a:gd name="connsiteY39" fmla="*/ 1053804 h 3733258"/>
                <a:gd name="connsiteX40" fmla="*/ 940205 w 1285009"/>
                <a:gd name="connsiteY40" fmla="*/ 1281309 h 3733258"/>
                <a:gd name="connsiteX41" fmla="*/ 1055577 w 1285009"/>
                <a:gd name="connsiteY41" fmla="*/ 1261473 h 3733258"/>
                <a:gd name="connsiteX42" fmla="*/ 1086748 w 1285009"/>
                <a:gd name="connsiteY42" fmla="*/ 1276046 h 3733258"/>
                <a:gd name="connsiteX43" fmla="*/ 1189570 w 1285009"/>
                <a:gd name="connsiteY43" fmla="*/ 1866263 h 3733258"/>
                <a:gd name="connsiteX44" fmla="*/ 1086748 w 1285009"/>
                <a:gd name="connsiteY44" fmla="*/ 2456480 h 3733258"/>
                <a:gd name="connsiteX45" fmla="*/ 1055577 w 1285009"/>
                <a:gd name="connsiteY45" fmla="*/ 2471053 h 3733258"/>
                <a:gd name="connsiteX46" fmla="*/ 645502 w 1285009"/>
                <a:gd name="connsiteY46" fmla="*/ 2615571 h 3733258"/>
                <a:gd name="connsiteX47" fmla="*/ 702176 w 1285009"/>
                <a:gd name="connsiteY47" fmla="*/ 3046696 h 3733258"/>
                <a:gd name="connsiteX48" fmla="*/ 703390 w 1285009"/>
                <a:gd name="connsiteY48" fmla="*/ 3081510 h 3733258"/>
                <a:gd name="connsiteX49" fmla="*/ 632952 w 1285009"/>
                <a:gd name="connsiteY49" fmla="*/ 3151947 h 3733258"/>
                <a:gd name="connsiteX50" fmla="*/ 598139 w 1285009"/>
                <a:gd name="connsiteY50" fmla="*/ 3150733 h 3733258"/>
                <a:gd name="connsiteX51" fmla="*/ 387231 w 1285009"/>
                <a:gd name="connsiteY51" fmla="*/ 3043862 h 3733258"/>
                <a:gd name="connsiteX52" fmla="*/ 218829 w 1285009"/>
                <a:gd name="connsiteY52" fmla="*/ 3065722 h 3733258"/>
                <a:gd name="connsiteX53" fmla="*/ 74311 w 1285009"/>
                <a:gd name="connsiteY53" fmla="*/ 3602099 h 3733258"/>
                <a:gd name="connsiteX54" fmla="*/ 619189 w 1285009"/>
                <a:gd name="connsiteY54" fmla="*/ 512165 h 3733258"/>
                <a:gd name="connsiteX55" fmla="*/ 422045 w 1285009"/>
                <a:gd name="connsiteY55" fmla="*/ 657088 h 3733258"/>
                <a:gd name="connsiteX56" fmla="*/ 179968 w 1285009"/>
                <a:gd name="connsiteY56" fmla="*/ 620250 h 3733258"/>
                <a:gd name="connsiteX57" fmla="*/ 35044 w 1285009"/>
                <a:gd name="connsiteY57" fmla="*/ 423106 h 3733258"/>
                <a:gd name="connsiteX58" fmla="*/ 71882 w 1285009"/>
                <a:gd name="connsiteY58" fmla="*/ 181028 h 3733258"/>
                <a:gd name="connsiteX59" fmla="*/ 346345 w 1285009"/>
                <a:gd name="connsiteY59" fmla="*/ 26795 h 3733258"/>
                <a:gd name="connsiteX60" fmla="*/ 511509 w 1285009"/>
                <a:gd name="connsiteY60" fmla="*/ 72943 h 3733258"/>
                <a:gd name="connsiteX61" fmla="*/ 656432 w 1285009"/>
                <a:gd name="connsiteY61" fmla="*/ 270087 h 3733258"/>
                <a:gd name="connsiteX62" fmla="*/ 619189 w 1285009"/>
                <a:gd name="connsiteY62" fmla="*/ 512165 h 3733258"/>
                <a:gd name="connsiteX63" fmla="*/ 667361 w 1285009"/>
                <a:gd name="connsiteY63" fmla="*/ 1104406 h 3733258"/>
                <a:gd name="connsiteX64" fmla="*/ 772613 w 1285009"/>
                <a:gd name="connsiteY64" fmla="*/ 664375 h 3733258"/>
                <a:gd name="connsiteX65" fmla="*/ 939396 w 1285009"/>
                <a:gd name="connsiteY65" fmla="*/ 617011 h 3733258"/>
                <a:gd name="connsiteX66" fmla="*/ 1212644 w 1285009"/>
                <a:gd name="connsiteY66" fmla="*/ 769626 h 3733258"/>
                <a:gd name="connsiteX67" fmla="*/ 1107393 w 1285009"/>
                <a:gd name="connsiteY67" fmla="*/ 1209657 h 3733258"/>
                <a:gd name="connsiteX68" fmla="*/ 667361 w 1285009"/>
                <a:gd name="connsiteY68" fmla="*/ 1104406 h 3733258"/>
                <a:gd name="connsiteX69" fmla="*/ 667361 w 1285009"/>
                <a:gd name="connsiteY69" fmla="*/ 2630144 h 3733258"/>
                <a:gd name="connsiteX70" fmla="*/ 940610 w 1285009"/>
                <a:gd name="connsiteY70" fmla="*/ 2477530 h 3733258"/>
                <a:gd name="connsiteX71" fmla="*/ 1107393 w 1285009"/>
                <a:gd name="connsiteY71" fmla="*/ 2524893 h 3733258"/>
                <a:gd name="connsiteX72" fmla="*/ 1212644 w 1285009"/>
                <a:gd name="connsiteY72" fmla="*/ 2964924 h 3733258"/>
                <a:gd name="connsiteX73" fmla="*/ 772613 w 1285009"/>
                <a:gd name="connsiteY73" fmla="*/ 3070175 h 3733258"/>
                <a:gd name="connsiteX74" fmla="*/ 667361 w 1285009"/>
                <a:gd name="connsiteY74" fmla="*/ 2630144 h 3733258"/>
                <a:gd name="connsiteX75" fmla="*/ 179968 w 1285009"/>
                <a:gd name="connsiteY75" fmla="*/ 3114300 h 3733258"/>
                <a:gd name="connsiteX76" fmla="*/ 345131 w 1285009"/>
                <a:gd name="connsiteY76" fmla="*/ 3067746 h 3733258"/>
                <a:gd name="connsiteX77" fmla="*/ 422045 w 1285009"/>
                <a:gd name="connsiteY77" fmla="*/ 3077057 h 3733258"/>
                <a:gd name="connsiteX78" fmla="*/ 619189 w 1285009"/>
                <a:gd name="connsiteY78" fmla="*/ 3221980 h 3733258"/>
                <a:gd name="connsiteX79" fmla="*/ 511104 w 1285009"/>
                <a:gd name="connsiteY79" fmla="*/ 3661201 h 3733258"/>
                <a:gd name="connsiteX80" fmla="*/ 269026 w 1285009"/>
                <a:gd name="connsiteY80" fmla="*/ 3698040 h 3733258"/>
                <a:gd name="connsiteX81" fmla="*/ 71882 w 1285009"/>
                <a:gd name="connsiteY81" fmla="*/ 3553117 h 3733258"/>
                <a:gd name="connsiteX82" fmla="*/ 179968 w 1285009"/>
                <a:gd name="connsiteY82" fmla="*/ 3114300 h 3733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1285009" h="3733258">
                  <a:moveTo>
                    <a:pt x="74311" y="3602099"/>
                  </a:moveTo>
                  <a:cubicBezTo>
                    <a:pt x="109935" y="3647438"/>
                    <a:pt x="156893" y="3683466"/>
                    <a:pt x="209923" y="3705731"/>
                  </a:cubicBezTo>
                  <a:cubicBezTo>
                    <a:pt x="254453" y="3724352"/>
                    <a:pt x="300601" y="3733258"/>
                    <a:pt x="346345" y="3733258"/>
                  </a:cubicBezTo>
                  <a:cubicBezTo>
                    <a:pt x="408687" y="3733258"/>
                    <a:pt x="469813" y="3716256"/>
                    <a:pt x="524463" y="3683061"/>
                  </a:cubicBezTo>
                  <a:cubicBezTo>
                    <a:pt x="687602" y="3584287"/>
                    <a:pt x="739823" y="3371760"/>
                    <a:pt x="641049" y="3208621"/>
                  </a:cubicBezTo>
                  <a:lnTo>
                    <a:pt x="640644" y="3208216"/>
                  </a:lnTo>
                  <a:cubicBezTo>
                    <a:pt x="634572" y="3198096"/>
                    <a:pt x="636191" y="3184737"/>
                    <a:pt x="645097" y="3176641"/>
                  </a:cubicBezTo>
                  <a:cubicBezTo>
                    <a:pt x="673434" y="3150328"/>
                    <a:pt x="700556" y="3123206"/>
                    <a:pt x="726869" y="3095274"/>
                  </a:cubicBezTo>
                  <a:cubicBezTo>
                    <a:pt x="734965" y="3086773"/>
                    <a:pt x="748324" y="3084749"/>
                    <a:pt x="758444" y="3090821"/>
                  </a:cubicBezTo>
                  <a:lnTo>
                    <a:pt x="758849" y="3091225"/>
                  </a:lnTo>
                  <a:cubicBezTo>
                    <a:pt x="815118" y="3125635"/>
                    <a:pt x="877459" y="3142232"/>
                    <a:pt x="938991" y="3142232"/>
                  </a:cubicBezTo>
                  <a:cubicBezTo>
                    <a:pt x="1055172" y="3142232"/>
                    <a:pt x="1168924" y="3083534"/>
                    <a:pt x="1234099" y="2977473"/>
                  </a:cubicBezTo>
                  <a:cubicBezTo>
                    <a:pt x="1333683" y="2815143"/>
                    <a:pt x="1282676" y="2602212"/>
                    <a:pt x="1120347" y="2502223"/>
                  </a:cubicBezTo>
                  <a:lnTo>
                    <a:pt x="1120347" y="2502223"/>
                  </a:lnTo>
                  <a:cubicBezTo>
                    <a:pt x="1110226" y="2496151"/>
                    <a:pt x="1105774" y="2483602"/>
                    <a:pt x="1109822" y="2472267"/>
                  </a:cubicBezTo>
                  <a:cubicBezTo>
                    <a:pt x="1179449" y="2279172"/>
                    <a:pt x="1215073" y="2074741"/>
                    <a:pt x="1215073" y="1866668"/>
                  </a:cubicBezTo>
                  <a:cubicBezTo>
                    <a:pt x="1215073" y="1658189"/>
                    <a:pt x="1179045" y="1453759"/>
                    <a:pt x="1109822" y="1260663"/>
                  </a:cubicBezTo>
                  <a:cubicBezTo>
                    <a:pt x="1105774" y="1249329"/>
                    <a:pt x="1110226" y="1236779"/>
                    <a:pt x="1120347" y="1230707"/>
                  </a:cubicBezTo>
                  <a:lnTo>
                    <a:pt x="1120347" y="1230707"/>
                  </a:lnTo>
                  <a:cubicBezTo>
                    <a:pt x="1282676" y="1131123"/>
                    <a:pt x="1333683" y="917787"/>
                    <a:pt x="1234099" y="755457"/>
                  </a:cubicBezTo>
                  <a:cubicBezTo>
                    <a:pt x="1177830" y="663565"/>
                    <a:pt x="1083509" y="604057"/>
                    <a:pt x="974210" y="592318"/>
                  </a:cubicBezTo>
                  <a:cubicBezTo>
                    <a:pt x="915512" y="586246"/>
                    <a:pt x="855195" y="595556"/>
                    <a:pt x="801355" y="619440"/>
                  </a:cubicBezTo>
                  <a:cubicBezTo>
                    <a:pt x="786376" y="626322"/>
                    <a:pt x="772208" y="633609"/>
                    <a:pt x="758444" y="642110"/>
                  </a:cubicBezTo>
                  <a:cubicBezTo>
                    <a:pt x="748324" y="648182"/>
                    <a:pt x="735370" y="646158"/>
                    <a:pt x="727274" y="637657"/>
                  </a:cubicBezTo>
                  <a:cubicBezTo>
                    <a:pt x="700961" y="609725"/>
                    <a:pt x="673434" y="582198"/>
                    <a:pt x="645097" y="555885"/>
                  </a:cubicBezTo>
                  <a:cubicBezTo>
                    <a:pt x="636191" y="547789"/>
                    <a:pt x="634572" y="534430"/>
                    <a:pt x="641049" y="524309"/>
                  </a:cubicBezTo>
                  <a:cubicBezTo>
                    <a:pt x="641049" y="524309"/>
                    <a:pt x="641049" y="524309"/>
                    <a:pt x="641049" y="524309"/>
                  </a:cubicBezTo>
                  <a:cubicBezTo>
                    <a:pt x="688817" y="445371"/>
                    <a:pt x="702985" y="352669"/>
                    <a:pt x="681125" y="262801"/>
                  </a:cubicBezTo>
                  <a:cubicBezTo>
                    <a:pt x="659265" y="173337"/>
                    <a:pt x="603401" y="97637"/>
                    <a:pt x="524463" y="49869"/>
                  </a:cubicBezTo>
                  <a:cubicBezTo>
                    <a:pt x="361323" y="-48905"/>
                    <a:pt x="148797" y="3720"/>
                    <a:pt x="50022" y="166455"/>
                  </a:cubicBezTo>
                  <a:cubicBezTo>
                    <a:pt x="-5841" y="258752"/>
                    <a:pt x="-15557" y="369671"/>
                    <a:pt x="24115" y="472493"/>
                  </a:cubicBezTo>
                  <a:cubicBezTo>
                    <a:pt x="45165" y="526333"/>
                    <a:pt x="79979" y="574506"/>
                    <a:pt x="124913" y="611344"/>
                  </a:cubicBezTo>
                  <a:cubicBezTo>
                    <a:pt x="188873" y="663970"/>
                    <a:pt x="266192" y="691092"/>
                    <a:pt x="345131" y="691092"/>
                  </a:cubicBezTo>
                  <a:cubicBezTo>
                    <a:pt x="372658" y="691092"/>
                    <a:pt x="400590" y="687854"/>
                    <a:pt x="428117" y="680972"/>
                  </a:cubicBezTo>
                  <a:cubicBezTo>
                    <a:pt x="494102" y="664779"/>
                    <a:pt x="552395" y="630370"/>
                    <a:pt x="597329" y="581793"/>
                  </a:cubicBezTo>
                  <a:cubicBezTo>
                    <a:pt x="606640" y="571672"/>
                    <a:pt x="622832" y="570863"/>
                    <a:pt x="632952" y="580578"/>
                  </a:cubicBezTo>
                  <a:cubicBezTo>
                    <a:pt x="656836" y="603248"/>
                    <a:pt x="680316" y="626322"/>
                    <a:pt x="702985" y="650611"/>
                  </a:cubicBezTo>
                  <a:cubicBezTo>
                    <a:pt x="712296" y="660731"/>
                    <a:pt x="711891" y="676519"/>
                    <a:pt x="701771" y="685830"/>
                  </a:cubicBezTo>
                  <a:cubicBezTo>
                    <a:pt x="639834" y="744527"/>
                    <a:pt x="601377" y="824275"/>
                    <a:pt x="594900" y="913739"/>
                  </a:cubicBezTo>
                  <a:cubicBezTo>
                    <a:pt x="591257" y="961102"/>
                    <a:pt x="598139" y="1009275"/>
                    <a:pt x="614736" y="1053804"/>
                  </a:cubicBezTo>
                  <a:cubicBezTo>
                    <a:pt x="668981" y="1199537"/>
                    <a:pt x="802974" y="1281309"/>
                    <a:pt x="940205" y="1281309"/>
                  </a:cubicBezTo>
                  <a:cubicBezTo>
                    <a:pt x="979067" y="1281309"/>
                    <a:pt x="1017929" y="1274832"/>
                    <a:pt x="1055577" y="1261473"/>
                  </a:cubicBezTo>
                  <a:cubicBezTo>
                    <a:pt x="1068126" y="1257020"/>
                    <a:pt x="1082294" y="1263497"/>
                    <a:pt x="1086748" y="1276046"/>
                  </a:cubicBezTo>
                  <a:cubicBezTo>
                    <a:pt x="1153542" y="1463070"/>
                    <a:pt x="1189570" y="1662237"/>
                    <a:pt x="1189570" y="1866263"/>
                  </a:cubicBezTo>
                  <a:cubicBezTo>
                    <a:pt x="1189570" y="2070288"/>
                    <a:pt x="1153542" y="2269456"/>
                    <a:pt x="1086748" y="2456480"/>
                  </a:cubicBezTo>
                  <a:cubicBezTo>
                    <a:pt x="1082294" y="2469029"/>
                    <a:pt x="1068126" y="2475910"/>
                    <a:pt x="1055577" y="2471053"/>
                  </a:cubicBezTo>
                  <a:cubicBezTo>
                    <a:pt x="904987" y="2417618"/>
                    <a:pt x="732131" y="2474291"/>
                    <a:pt x="645502" y="2615571"/>
                  </a:cubicBezTo>
                  <a:cubicBezTo>
                    <a:pt x="558467" y="2756850"/>
                    <a:pt x="586399" y="2936992"/>
                    <a:pt x="702176" y="3046696"/>
                  </a:cubicBezTo>
                  <a:cubicBezTo>
                    <a:pt x="711891" y="3056007"/>
                    <a:pt x="712296" y="3071390"/>
                    <a:pt x="703390" y="3081510"/>
                  </a:cubicBezTo>
                  <a:cubicBezTo>
                    <a:pt x="680720" y="3105799"/>
                    <a:pt x="656836" y="3129278"/>
                    <a:pt x="632952" y="3151947"/>
                  </a:cubicBezTo>
                  <a:cubicBezTo>
                    <a:pt x="623237" y="3161258"/>
                    <a:pt x="607449" y="3160449"/>
                    <a:pt x="598139" y="3150733"/>
                  </a:cubicBezTo>
                  <a:cubicBezTo>
                    <a:pt x="543489" y="3092035"/>
                    <a:pt x="470218" y="3053983"/>
                    <a:pt x="387231" y="3043862"/>
                  </a:cubicBezTo>
                  <a:cubicBezTo>
                    <a:pt x="330153" y="3036576"/>
                    <a:pt x="272265" y="3044267"/>
                    <a:pt x="218829" y="3065722"/>
                  </a:cubicBezTo>
                  <a:cubicBezTo>
                    <a:pt x="1850" y="3153971"/>
                    <a:pt x="-67778" y="3420743"/>
                    <a:pt x="74311" y="3602099"/>
                  </a:cubicBezTo>
                  <a:close/>
                  <a:moveTo>
                    <a:pt x="619189" y="512165"/>
                  </a:moveTo>
                  <a:cubicBezTo>
                    <a:pt x="575064" y="585436"/>
                    <a:pt x="505032" y="636847"/>
                    <a:pt x="422045" y="657088"/>
                  </a:cubicBezTo>
                  <a:cubicBezTo>
                    <a:pt x="339059" y="677329"/>
                    <a:pt x="253239" y="664375"/>
                    <a:pt x="179968" y="620250"/>
                  </a:cubicBezTo>
                  <a:cubicBezTo>
                    <a:pt x="106696" y="576125"/>
                    <a:pt x="55285" y="506093"/>
                    <a:pt x="35044" y="423106"/>
                  </a:cubicBezTo>
                  <a:cubicBezTo>
                    <a:pt x="14804" y="340120"/>
                    <a:pt x="27758" y="254299"/>
                    <a:pt x="71882" y="181028"/>
                  </a:cubicBezTo>
                  <a:cubicBezTo>
                    <a:pt x="131795" y="81849"/>
                    <a:pt x="237855" y="26795"/>
                    <a:pt x="346345" y="26795"/>
                  </a:cubicBezTo>
                  <a:cubicBezTo>
                    <a:pt x="402614" y="26795"/>
                    <a:pt x="459693" y="41773"/>
                    <a:pt x="511509" y="72943"/>
                  </a:cubicBezTo>
                  <a:cubicBezTo>
                    <a:pt x="584780" y="117068"/>
                    <a:pt x="636191" y="187101"/>
                    <a:pt x="656432" y="270087"/>
                  </a:cubicBezTo>
                  <a:cubicBezTo>
                    <a:pt x="676672" y="353074"/>
                    <a:pt x="663313" y="439299"/>
                    <a:pt x="619189" y="512165"/>
                  </a:cubicBezTo>
                  <a:close/>
                  <a:moveTo>
                    <a:pt x="667361" y="1104406"/>
                  </a:moveTo>
                  <a:cubicBezTo>
                    <a:pt x="575064" y="954220"/>
                    <a:pt x="622427" y="756672"/>
                    <a:pt x="772613" y="664375"/>
                  </a:cubicBezTo>
                  <a:cubicBezTo>
                    <a:pt x="824834" y="632394"/>
                    <a:pt x="882317" y="617011"/>
                    <a:pt x="939396" y="617011"/>
                  </a:cubicBezTo>
                  <a:cubicBezTo>
                    <a:pt x="1047076" y="617011"/>
                    <a:pt x="1152327" y="671256"/>
                    <a:pt x="1212644" y="769626"/>
                  </a:cubicBezTo>
                  <a:cubicBezTo>
                    <a:pt x="1304941" y="919811"/>
                    <a:pt x="1257578" y="1117360"/>
                    <a:pt x="1107393" y="1209657"/>
                  </a:cubicBezTo>
                  <a:cubicBezTo>
                    <a:pt x="956802" y="1301954"/>
                    <a:pt x="759659" y="1254996"/>
                    <a:pt x="667361" y="1104406"/>
                  </a:cubicBezTo>
                  <a:close/>
                  <a:moveTo>
                    <a:pt x="667361" y="2630144"/>
                  </a:moveTo>
                  <a:cubicBezTo>
                    <a:pt x="727679" y="2531775"/>
                    <a:pt x="832930" y="2477530"/>
                    <a:pt x="940610" y="2477530"/>
                  </a:cubicBezTo>
                  <a:cubicBezTo>
                    <a:pt x="997689" y="2477530"/>
                    <a:pt x="1055577" y="2492913"/>
                    <a:pt x="1107393" y="2524893"/>
                  </a:cubicBezTo>
                  <a:cubicBezTo>
                    <a:pt x="1257578" y="2617190"/>
                    <a:pt x="1304941" y="2814739"/>
                    <a:pt x="1212644" y="2964924"/>
                  </a:cubicBezTo>
                  <a:cubicBezTo>
                    <a:pt x="1120347" y="3115110"/>
                    <a:pt x="922799" y="3162473"/>
                    <a:pt x="772613" y="3070175"/>
                  </a:cubicBezTo>
                  <a:cubicBezTo>
                    <a:pt x="622023" y="2977878"/>
                    <a:pt x="574660" y="2780330"/>
                    <a:pt x="667361" y="2630144"/>
                  </a:cubicBezTo>
                  <a:close/>
                  <a:moveTo>
                    <a:pt x="179968" y="3114300"/>
                  </a:moveTo>
                  <a:cubicBezTo>
                    <a:pt x="230569" y="3083534"/>
                    <a:pt x="287243" y="3067746"/>
                    <a:pt x="345131" y="3067746"/>
                  </a:cubicBezTo>
                  <a:cubicBezTo>
                    <a:pt x="370634" y="3067746"/>
                    <a:pt x="396542" y="3070985"/>
                    <a:pt x="422045" y="3077057"/>
                  </a:cubicBezTo>
                  <a:cubicBezTo>
                    <a:pt x="505032" y="3097298"/>
                    <a:pt x="575064" y="3149114"/>
                    <a:pt x="619189" y="3221980"/>
                  </a:cubicBezTo>
                  <a:cubicBezTo>
                    <a:pt x="710677" y="3372975"/>
                    <a:pt x="662099" y="3570119"/>
                    <a:pt x="511104" y="3661201"/>
                  </a:cubicBezTo>
                  <a:cubicBezTo>
                    <a:pt x="437833" y="3705326"/>
                    <a:pt x="352013" y="3718685"/>
                    <a:pt x="269026" y="3698040"/>
                  </a:cubicBezTo>
                  <a:cubicBezTo>
                    <a:pt x="186040" y="3677799"/>
                    <a:pt x="116007" y="3625983"/>
                    <a:pt x="71882" y="3553117"/>
                  </a:cubicBezTo>
                  <a:cubicBezTo>
                    <a:pt x="-19605" y="3402931"/>
                    <a:pt x="28972" y="3205787"/>
                    <a:pt x="179968" y="311430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330D16F4-5169-D323-21F2-102E0CD6452E}"/>
                </a:ext>
              </a:extLst>
            </p:cNvPr>
            <p:cNvSpPr/>
            <p:nvPr/>
          </p:nvSpPr>
          <p:spPr>
            <a:xfrm>
              <a:off x="9789078" y="5176922"/>
              <a:ext cx="4809926" cy="4809926"/>
            </a:xfrm>
            <a:custGeom>
              <a:avLst/>
              <a:gdLst>
                <a:gd name="connsiteX0" fmla="*/ 2148745 w 2148744"/>
                <a:gd name="connsiteY0" fmla="*/ 1074372 h 2148744"/>
                <a:gd name="connsiteX1" fmla="*/ 1074373 w 2148744"/>
                <a:gd name="connsiteY1" fmla="*/ 2148745 h 2148744"/>
                <a:gd name="connsiteX2" fmla="*/ 0 w 2148744"/>
                <a:gd name="connsiteY2" fmla="*/ 1074372 h 2148744"/>
                <a:gd name="connsiteX3" fmla="*/ 1074373 w 2148744"/>
                <a:gd name="connsiteY3" fmla="*/ 0 h 2148744"/>
                <a:gd name="connsiteX4" fmla="*/ 2148745 w 2148744"/>
                <a:gd name="connsiteY4" fmla="*/ 1074372 h 21487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48744" h="2148744">
                  <a:moveTo>
                    <a:pt x="2148745" y="1074372"/>
                  </a:moveTo>
                  <a:cubicBezTo>
                    <a:pt x="2148745" y="1667732"/>
                    <a:pt x="1667732" y="2148745"/>
                    <a:pt x="1074373" y="2148745"/>
                  </a:cubicBezTo>
                  <a:cubicBezTo>
                    <a:pt x="481013" y="2148745"/>
                    <a:pt x="0" y="1667732"/>
                    <a:pt x="0" y="1074372"/>
                  </a:cubicBezTo>
                  <a:cubicBezTo>
                    <a:pt x="0" y="481013"/>
                    <a:pt x="481013" y="0"/>
                    <a:pt x="1074373" y="0"/>
                  </a:cubicBezTo>
                  <a:cubicBezTo>
                    <a:pt x="1667732" y="0"/>
                    <a:pt x="2148745" y="481013"/>
                    <a:pt x="2148745" y="1074372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4" name="Freeform 23">
              <a:extLst>
                <a:ext uri="{FF2B5EF4-FFF2-40B4-BE49-F238E27FC236}">
                  <a16:creationId xmlns:a16="http://schemas.microsoft.com/office/drawing/2014/main" id="{3F74E0FC-1E30-AFC0-7378-3EE552275501}"/>
                </a:ext>
              </a:extLst>
            </p:cNvPr>
            <p:cNvSpPr/>
            <p:nvPr/>
          </p:nvSpPr>
          <p:spPr>
            <a:xfrm>
              <a:off x="7038633" y="5556604"/>
              <a:ext cx="10312628" cy="4048748"/>
            </a:xfrm>
            <a:custGeom>
              <a:avLst/>
              <a:gdLst>
                <a:gd name="connsiteX0" fmla="*/ 4114213 w 4606973"/>
                <a:gd name="connsiteY0" fmla="*/ 379309 h 1808702"/>
                <a:gd name="connsiteX1" fmla="*/ 3572979 w 4606973"/>
                <a:gd name="connsiteY1" fmla="*/ 767120 h 1808702"/>
                <a:gd name="connsiteX2" fmla="*/ 3477848 w 4606973"/>
                <a:gd name="connsiteY2" fmla="*/ 840796 h 1808702"/>
                <a:gd name="connsiteX3" fmla="*/ 3292849 w 4606973"/>
                <a:gd name="connsiteY3" fmla="*/ 840796 h 1808702"/>
                <a:gd name="connsiteX4" fmla="*/ 3195694 w 4606973"/>
                <a:gd name="connsiteY4" fmla="*/ 756999 h 1808702"/>
                <a:gd name="connsiteX5" fmla="*/ 2303487 w 4606973"/>
                <a:gd name="connsiteY5" fmla="*/ 0 h 1808702"/>
                <a:gd name="connsiteX6" fmla="*/ 1411280 w 4606973"/>
                <a:gd name="connsiteY6" fmla="*/ 756999 h 1808702"/>
                <a:gd name="connsiteX7" fmla="*/ 1314125 w 4606973"/>
                <a:gd name="connsiteY7" fmla="*/ 840796 h 1808702"/>
                <a:gd name="connsiteX8" fmla="*/ 1129126 w 4606973"/>
                <a:gd name="connsiteY8" fmla="*/ 840796 h 1808702"/>
                <a:gd name="connsiteX9" fmla="*/ 1033995 w 4606973"/>
                <a:gd name="connsiteY9" fmla="*/ 767120 h 1808702"/>
                <a:gd name="connsiteX10" fmla="*/ 492760 w 4606973"/>
                <a:gd name="connsiteY10" fmla="*/ 379309 h 1808702"/>
                <a:gd name="connsiteX11" fmla="*/ 1318 w 4606973"/>
                <a:gd name="connsiteY11" fmla="*/ 866703 h 1808702"/>
                <a:gd name="connsiteX12" fmla="*/ 526360 w 4606973"/>
                <a:gd name="connsiteY12" fmla="*/ 1430608 h 1808702"/>
                <a:gd name="connsiteX13" fmla="*/ 1034400 w 4606973"/>
                <a:gd name="connsiteY13" fmla="*/ 1040773 h 1808702"/>
                <a:gd name="connsiteX14" fmla="*/ 1129531 w 4606973"/>
                <a:gd name="connsiteY14" fmla="*/ 967907 h 1808702"/>
                <a:gd name="connsiteX15" fmla="*/ 1313720 w 4606973"/>
                <a:gd name="connsiteY15" fmla="*/ 967907 h 1808702"/>
                <a:gd name="connsiteX16" fmla="*/ 1410875 w 4606973"/>
                <a:gd name="connsiteY16" fmla="*/ 1051703 h 1808702"/>
                <a:gd name="connsiteX17" fmla="*/ 2303082 w 4606973"/>
                <a:gd name="connsiteY17" fmla="*/ 1808702 h 1808702"/>
                <a:gd name="connsiteX18" fmla="*/ 3195289 w 4606973"/>
                <a:gd name="connsiteY18" fmla="*/ 1051703 h 1808702"/>
                <a:gd name="connsiteX19" fmla="*/ 3292444 w 4606973"/>
                <a:gd name="connsiteY19" fmla="*/ 967907 h 1808702"/>
                <a:gd name="connsiteX20" fmla="*/ 3477443 w 4606973"/>
                <a:gd name="connsiteY20" fmla="*/ 967907 h 1808702"/>
                <a:gd name="connsiteX21" fmla="*/ 3572574 w 4606973"/>
                <a:gd name="connsiteY21" fmla="*/ 1040773 h 1808702"/>
                <a:gd name="connsiteX22" fmla="*/ 4080614 w 4606973"/>
                <a:gd name="connsiteY22" fmla="*/ 1430608 h 1808702"/>
                <a:gd name="connsiteX23" fmla="*/ 4605655 w 4606973"/>
                <a:gd name="connsiteY23" fmla="*/ 866703 h 1808702"/>
                <a:gd name="connsiteX24" fmla="*/ 4114213 w 4606973"/>
                <a:gd name="connsiteY24" fmla="*/ 379309 h 1808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4606973" h="1808702">
                  <a:moveTo>
                    <a:pt x="4114213" y="379309"/>
                  </a:moveTo>
                  <a:cubicBezTo>
                    <a:pt x="3856752" y="363522"/>
                    <a:pt x="3636129" y="533138"/>
                    <a:pt x="3572979" y="767120"/>
                  </a:cubicBezTo>
                  <a:cubicBezTo>
                    <a:pt x="3561239" y="810435"/>
                    <a:pt x="3522782" y="840796"/>
                    <a:pt x="3477848" y="840796"/>
                  </a:cubicBezTo>
                  <a:lnTo>
                    <a:pt x="3292849" y="840796"/>
                  </a:lnTo>
                  <a:cubicBezTo>
                    <a:pt x="3244271" y="840796"/>
                    <a:pt x="3203385" y="805172"/>
                    <a:pt x="3195694" y="756999"/>
                  </a:cubicBezTo>
                  <a:cubicBezTo>
                    <a:pt x="3125256" y="327493"/>
                    <a:pt x="2752829" y="0"/>
                    <a:pt x="2303487" y="0"/>
                  </a:cubicBezTo>
                  <a:cubicBezTo>
                    <a:pt x="1854145" y="0"/>
                    <a:pt x="1481717" y="327493"/>
                    <a:pt x="1411280" y="756999"/>
                  </a:cubicBezTo>
                  <a:cubicBezTo>
                    <a:pt x="1403589" y="805172"/>
                    <a:pt x="1362702" y="840796"/>
                    <a:pt x="1314125" y="840796"/>
                  </a:cubicBezTo>
                  <a:lnTo>
                    <a:pt x="1129126" y="840796"/>
                  </a:lnTo>
                  <a:cubicBezTo>
                    <a:pt x="1084191" y="840796"/>
                    <a:pt x="1045734" y="810435"/>
                    <a:pt x="1033995" y="767120"/>
                  </a:cubicBezTo>
                  <a:cubicBezTo>
                    <a:pt x="970844" y="532733"/>
                    <a:pt x="750221" y="363117"/>
                    <a:pt x="492760" y="379309"/>
                  </a:cubicBezTo>
                  <a:cubicBezTo>
                    <a:pt x="231656" y="395502"/>
                    <a:pt x="19535" y="606004"/>
                    <a:pt x="1318" y="866703"/>
                  </a:cubicBezTo>
                  <a:cubicBezTo>
                    <a:pt x="-20137" y="1174361"/>
                    <a:pt x="223155" y="1430608"/>
                    <a:pt x="526360" y="1430608"/>
                  </a:cubicBezTo>
                  <a:cubicBezTo>
                    <a:pt x="769652" y="1430608"/>
                    <a:pt x="974487" y="1265444"/>
                    <a:pt x="1034400" y="1040773"/>
                  </a:cubicBezTo>
                  <a:cubicBezTo>
                    <a:pt x="1045734" y="997863"/>
                    <a:pt x="1085001" y="967907"/>
                    <a:pt x="1129531" y="967907"/>
                  </a:cubicBezTo>
                  <a:lnTo>
                    <a:pt x="1313720" y="967907"/>
                  </a:lnTo>
                  <a:cubicBezTo>
                    <a:pt x="1362298" y="967907"/>
                    <a:pt x="1403184" y="1003530"/>
                    <a:pt x="1410875" y="1051703"/>
                  </a:cubicBezTo>
                  <a:cubicBezTo>
                    <a:pt x="1481313" y="1481209"/>
                    <a:pt x="1853740" y="1808702"/>
                    <a:pt x="2303082" y="1808702"/>
                  </a:cubicBezTo>
                  <a:cubicBezTo>
                    <a:pt x="2752424" y="1808702"/>
                    <a:pt x="3124852" y="1481209"/>
                    <a:pt x="3195289" y="1051703"/>
                  </a:cubicBezTo>
                  <a:cubicBezTo>
                    <a:pt x="3202980" y="1003530"/>
                    <a:pt x="3243866" y="967907"/>
                    <a:pt x="3292444" y="967907"/>
                  </a:cubicBezTo>
                  <a:lnTo>
                    <a:pt x="3477443" y="967907"/>
                  </a:lnTo>
                  <a:cubicBezTo>
                    <a:pt x="3521972" y="967907"/>
                    <a:pt x="3560834" y="997863"/>
                    <a:pt x="3572574" y="1040773"/>
                  </a:cubicBezTo>
                  <a:cubicBezTo>
                    <a:pt x="3632486" y="1265039"/>
                    <a:pt x="3837322" y="1430608"/>
                    <a:pt x="4080614" y="1430608"/>
                  </a:cubicBezTo>
                  <a:cubicBezTo>
                    <a:pt x="4383819" y="1430608"/>
                    <a:pt x="4627111" y="1174361"/>
                    <a:pt x="4605655" y="866703"/>
                  </a:cubicBezTo>
                  <a:cubicBezTo>
                    <a:pt x="4587439" y="606004"/>
                    <a:pt x="4374912" y="395502"/>
                    <a:pt x="4114213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392C4CD1-E4A8-BFDB-E73E-30E7D732890E}"/>
                </a:ext>
              </a:extLst>
            </p:cNvPr>
            <p:cNvSpPr/>
            <p:nvPr/>
          </p:nvSpPr>
          <p:spPr>
            <a:xfrm>
              <a:off x="15226073" y="6621349"/>
              <a:ext cx="1921070" cy="1921070"/>
            </a:xfrm>
            <a:custGeom>
              <a:avLst/>
              <a:gdLst>
                <a:gd name="connsiteX0" fmla="*/ 858203 w 858202"/>
                <a:gd name="connsiteY0" fmla="*/ 429101 h 858202"/>
                <a:gd name="connsiteX1" fmla="*/ 429101 w 858202"/>
                <a:gd name="connsiteY1" fmla="*/ 858203 h 858202"/>
                <a:gd name="connsiteX2" fmla="*/ 0 w 858202"/>
                <a:gd name="connsiteY2" fmla="*/ 429101 h 858202"/>
                <a:gd name="connsiteX3" fmla="*/ 429101 w 858202"/>
                <a:gd name="connsiteY3" fmla="*/ 0 h 858202"/>
                <a:gd name="connsiteX4" fmla="*/ 858203 w 858202"/>
                <a:gd name="connsiteY4" fmla="*/ 429101 h 858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8202" h="858202">
                  <a:moveTo>
                    <a:pt x="858203" y="429101"/>
                  </a:moveTo>
                  <a:cubicBezTo>
                    <a:pt x="858203" y="666087"/>
                    <a:pt x="666088" y="858203"/>
                    <a:pt x="429101" y="858203"/>
                  </a:cubicBezTo>
                  <a:cubicBezTo>
                    <a:pt x="192115" y="858203"/>
                    <a:pt x="0" y="666087"/>
                    <a:pt x="0" y="429101"/>
                  </a:cubicBezTo>
                  <a:cubicBezTo>
                    <a:pt x="0" y="192115"/>
                    <a:pt x="192115" y="0"/>
                    <a:pt x="429101" y="0"/>
                  </a:cubicBezTo>
                  <a:cubicBezTo>
                    <a:pt x="666088" y="0"/>
                    <a:pt x="858203" y="192115"/>
                    <a:pt x="858203" y="429101"/>
                  </a:cubicBezTo>
                  <a:close/>
                </a:path>
              </a:pathLst>
            </a:custGeom>
            <a:gradFill>
              <a:gsLst>
                <a:gs pos="0">
                  <a:srgbClr val="FFFFFF"/>
                </a:gs>
                <a:gs pos="50000">
                  <a:srgbClr val="F2F3F3"/>
                </a:gs>
                <a:gs pos="100000">
                  <a:srgbClr val="E6E7E8"/>
                </a:gs>
              </a:gsLst>
              <a:lin ang="2700001" scaled="1"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32" name="Graphic 4">
              <a:extLst>
                <a:ext uri="{FF2B5EF4-FFF2-40B4-BE49-F238E27FC236}">
                  <a16:creationId xmlns:a16="http://schemas.microsoft.com/office/drawing/2014/main" id="{7B9A2561-7784-8D03-8E89-D09453D453C5}"/>
                </a:ext>
              </a:extLst>
            </p:cNvPr>
            <p:cNvGrpSpPr/>
            <p:nvPr/>
          </p:nvGrpSpPr>
          <p:grpSpPr>
            <a:xfrm>
              <a:off x="10424501" y="5815968"/>
              <a:ext cx="3606538" cy="3606538"/>
              <a:chOff x="6159041" y="3091356"/>
              <a:chExt cx="1611153" cy="1611153"/>
            </a:xfrm>
          </p:grpSpPr>
          <p:grpSp>
            <p:nvGrpSpPr>
              <p:cNvPr id="33" name="Graphic 4">
                <a:extLst>
                  <a:ext uri="{FF2B5EF4-FFF2-40B4-BE49-F238E27FC236}">
                    <a16:creationId xmlns:a16="http://schemas.microsoft.com/office/drawing/2014/main" id="{6C05BF49-C3AD-7F58-331C-0EBAEDA095D2}"/>
                  </a:ext>
                </a:extLst>
              </p:cNvPr>
              <p:cNvGrpSpPr/>
              <p:nvPr/>
            </p:nvGrpSpPr>
            <p:grpSpPr>
              <a:xfrm>
                <a:off x="6159041" y="3091356"/>
                <a:ext cx="1611153" cy="1611153"/>
                <a:chOff x="6159041" y="3091356"/>
                <a:chExt cx="1611153" cy="1611153"/>
              </a:xfrm>
              <a:gradFill>
                <a:gsLst>
                  <a:gs pos="0">
                    <a:srgbClr val="FFFFFF"/>
                  </a:gs>
                  <a:gs pos="50000">
                    <a:srgbClr val="F2F3F3"/>
                  </a:gs>
                  <a:gs pos="100000">
                    <a:srgbClr val="E6E7E8"/>
                  </a:gs>
                </a:gsLst>
                <a:lin ang="2700000" scaled="1"/>
              </a:gradFill>
            </p:grpSpPr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8EBA1855-FC23-1169-2BE1-CFA4E91C4BEB}"/>
                    </a:ext>
                  </a:extLst>
                </p:cNvPr>
                <p:cNvSpPr/>
                <p:nvPr/>
              </p:nvSpPr>
              <p:spPr>
                <a:xfrm>
                  <a:off x="6206314" y="3137011"/>
                  <a:ext cx="1486471" cy="1486471"/>
                </a:xfrm>
                <a:custGeom>
                  <a:avLst/>
                  <a:gdLst>
                    <a:gd name="connsiteX0" fmla="*/ 1486472 w 1486471"/>
                    <a:gd name="connsiteY0" fmla="*/ 743236 h 1486471"/>
                    <a:gd name="connsiteX1" fmla="*/ 743236 w 1486471"/>
                    <a:gd name="connsiteY1" fmla="*/ 1486471 h 1486471"/>
                    <a:gd name="connsiteX2" fmla="*/ 0 w 1486471"/>
                    <a:gd name="connsiteY2" fmla="*/ 743236 h 1486471"/>
                    <a:gd name="connsiteX3" fmla="*/ 743236 w 1486471"/>
                    <a:gd name="connsiteY3" fmla="*/ 0 h 1486471"/>
                    <a:gd name="connsiteX4" fmla="*/ 1486472 w 1486471"/>
                    <a:gd name="connsiteY4" fmla="*/ 743236 h 1486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86471" h="1486471">
                      <a:moveTo>
                        <a:pt x="1486472" y="743236"/>
                      </a:moveTo>
                      <a:cubicBezTo>
                        <a:pt x="1486472" y="1153714"/>
                        <a:pt x="1153713" y="1486471"/>
                        <a:pt x="743236" y="1486471"/>
                      </a:cubicBezTo>
                      <a:cubicBezTo>
                        <a:pt x="332758" y="1486471"/>
                        <a:pt x="0" y="1153714"/>
                        <a:pt x="0" y="743236"/>
                      </a:cubicBezTo>
                      <a:cubicBezTo>
                        <a:pt x="0" y="332758"/>
                        <a:pt x="332758" y="0"/>
                        <a:pt x="743236" y="0"/>
                      </a:cubicBezTo>
                      <a:cubicBezTo>
                        <a:pt x="1153714" y="0"/>
                        <a:pt x="1486472" y="332758"/>
                        <a:pt x="1486472" y="743236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2700000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FCF953B2-6648-EC39-41F1-70A2212D6FED}"/>
                  </a:ext>
                </a:extLst>
              </p:cNvPr>
              <p:cNvSpPr/>
              <p:nvPr/>
            </p:nvSpPr>
            <p:spPr>
              <a:xfrm>
                <a:off x="6357309" y="3288006"/>
                <a:ext cx="1184481" cy="1184481"/>
              </a:xfrm>
              <a:custGeom>
                <a:avLst/>
                <a:gdLst>
                  <a:gd name="connsiteX0" fmla="*/ 1184481 w 1184481"/>
                  <a:gd name="connsiteY0" fmla="*/ 592241 h 1184481"/>
                  <a:gd name="connsiteX1" fmla="*/ 592241 w 1184481"/>
                  <a:gd name="connsiteY1" fmla="*/ 1184481 h 1184481"/>
                  <a:gd name="connsiteX2" fmla="*/ 0 w 1184481"/>
                  <a:gd name="connsiteY2" fmla="*/ 592241 h 1184481"/>
                  <a:gd name="connsiteX3" fmla="*/ 592241 w 1184481"/>
                  <a:gd name="connsiteY3" fmla="*/ 0 h 1184481"/>
                  <a:gd name="connsiteX4" fmla="*/ 1184481 w 1184481"/>
                  <a:gd name="connsiteY4" fmla="*/ 592241 h 1184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84481" h="1184481">
                    <a:moveTo>
                      <a:pt x="1184481" y="592241"/>
                    </a:moveTo>
                    <a:cubicBezTo>
                      <a:pt x="1184481" y="919326"/>
                      <a:pt x="919326" y="1184481"/>
                      <a:pt x="592241" y="1184481"/>
                    </a:cubicBezTo>
                    <a:cubicBezTo>
                      <a:pt x="265155" y="1184481"/>
                      <a:pt x="0" y="919326"/>
                      <a:pt x="0" y="592241"/>
                    </a:cubicBezTo>
                    <a:cubicBezTo>
                      <a:pt x="0" y="265155"/>
                      <a:pt x="265155" y="0"/>
                      <a:pt x="592241" y="0"/>
                    </a:cubicBezTo>
                    <a:cubicBezTo>
                      <a:pt x="919326" y="0"/>
                      <a:pt x="1184481" y="265155"/>
                      <a:pt x="1184481" y="59224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  <a:alpha val="2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0463A00C-E188-64B1-9275-A8B0B127B3EA}"/>
                </a:ext>
              </a:extLst>
            </p:cNvPr>
            <p:cNvSpPr/>
            <p:nvPr/>
          </p:nvSpPr>
          <p:spPr>
            <a:xfrm>
              <a:off x="7254532" y="6621349"/>
              <a:ext cx="1921070" cy="1921070"/>
            </a:xfrm>
            <a:custGeom>
              <a:avLst/>
              <a:gdLst>
                <a:gd name="connsiteX0" fmla="*/ 858202 w 858202"/>
                <a:gd name="connsiteY0" fmla="*/ 429101 h 858202"/>
                <a:gd name="connsiteX1" fmla="*/ 429101 w 858202"/>
                <a:gd name="connsiteY1" fmla="*/ 858203 h 858202"/>
                <a:gd name="connsiteX2" fmla="*/ 0 w 858202"/>
                <a:gd name="connsiteY2" fmla="*/ 429101 h 858202"/>
                <a:gd name="connsiteX3" fmla="*/ 429101 w 858202"/>
                <a:gd name="connsiteY3" fmla="*/ 0 h 858202"/>
                <a:gd name="connsiteX4" fmla="*/ 858202 w 858202"/>
                <a:gd name="connsiteY4" fmla="*/ 429101 h 858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8202" h="858202">
                  <a:moveTo>
                    <a:pt x="858202" y="429101"/>
                  </a:moveTo>
                  <a:cubicBezTo>
                    <a:pt x="858202" y="666087"/>
                    <a:pt x="666087" y="858203"/>
                    <a:pt x="429101" y="858203"/>
                  </a:cubicBezTo>
                  <a:cubicBezTo>
                    <a:pt x="192115" y="858203"/>
                    <a:pt x="0" y="666087"/>
                    <a:pt x="0" y="429101"/>
                  </a:cubicBezTo>
                  <a:cubicBezTo>
                    <a:pt x="0" y="192115"/>
                    <a:pt x="192115" y="0"/>
                    <a:pt x="429101" y="0"/>
                  </a:cubicBezTo>
                  <a:cubicBezTo>
                    <a:pt x="666087" y="0"/>
                    <a:pt x="858202" y="192115"/>
                    <a:pt x="858202" y="429101"/>
                  </a:cubicBezTo>
                  <a:close/>
                </a:path>
              </a:pathLst>
            </a:custGeom>
            <a:gradFill>
              <a:gsLst>
                <a:gs pos="0">
                  <a:srgbClr val="FFFFFF"/>
                </a:gs>
                <a:gs pos="50000">
                  <a:srgbClr val="F2F3F3"/>
                </a:gs>
                <a:gs pos="100000">
                  <a:srgbClr val="E6E7E8"/>
                </a:gs>
              </a:gsLst>
              <a:lin ang="2700000" scaled="1"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7" name="Freeform 21">
              <a:extLst>
                <a:ext uri="{FF2B5EF4-FFF2-40B4-BE49-F238E27FC236}">
                  <a16:creationId xmlns:a16="http://schemas.microsoft.com/office/drawing/2014/main" id="{03C43294-5234-59FF-F23F-A3C6F577383D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11506713" y="6555178"/>
              <a:ext cx="1312482" cy="664923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ln/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68" name="Text Placeholder 32">
              <a:extLst>
                <a:ext uri="{FF2B5EF4-FFF2-40B4-BE49-F238E27FC236}">
                  <a16:creationId xmlns:a16="http://schemas.microsoft.com/office/drawing/2014/main" id="{7D3BB260-6ADA-2A85-2CB7-CA23E209F83B}"/>
                </a:ext>
              </a:extLst>
            </p:cNvPr>
            <p:cNvSpPr txBox="1">
              <a:spLocks/>
            </p:cNvSpPr>
            <p:nvPr/>
          </p:nvSpPr>
          <p:spPr>
            <a:xfrm>
              <a:off x="11277888" y="7438616"/>
              <a:ext cx="1847193" cy="1468989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050" b="1" dirty="0" err="1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749D74A6-2909-63DD-B66D-3FD2F0563791}"/>
                </a:ext>
              </a:extLst>
            </p:cNvPr>
            <p:cNvSpPr/>
            <p:nvPr/>
          </p:nvSpPr>
          <p:spPr>
            <a:xfrm>
              <a:off x="7498515" y="7019425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0" name="Freeform 69">
              <a:extLst>
                <a:ext uri="{FF2B5EF4-FFF2-40B4-BE49-F238E27FC236}">
                  <a16:creationId xmlns:a16="http://schemas.microsoft.com/office/drawing/2014/main" id="{335437E4-400B-FBD3-68B2-23C44F2D766E}"/>
                </a:ext>
              </a:extLst>
            </p:cNvPr>
            <p:cNvSpPr/>
            <p:nvPr/>
          </p:nvSpPr>
          <p:spPr>
            <a:xfrm>
              <a:off x="8033836" y="7027246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1" name="Freeform 70">
              <a:extLst>
                <a:ext uri="{FF2B5EF4-FFF2-40B4-BE49-F238E27FC236}">
                  <a16:creationId xmlns:a16="http://schemas.microsoft.com/office/drawing/2014/main" id="{F2489908-6606-3BDD-DFC1-FC1926DD2B3F}"/>
                </a:ext>
              </a:extLst>
            </p:cNvPr>
            <p:cNvSpPr/>
            <p:nvPr/>
          </p:nvSpPr>
          <p:spPr>
            <a:xfrm>
              <a:off x="15530548" y="7011604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2" name="Freeform 71">
              <a:extLst>
                <a:ext uri="{FF2B5EF4-FFF2-40B4-BE49-F238E27FC236}">
                  <a16:creationId xmlns:a16="http://schemas.microsoft.com/office/drawing/2014/main" id="{2D94CE08-332B-1AFA-A711-E79BFA0E46CE}"/>
                </a:ext>
              </a:extLst>
            </p:cNvPr>
            <p:cNvSpPr/>
            <p:nvPr/>
          </p:nvSpPr>
          <p:spPr>
            <a:xfrm>
              <a:off x="16065869" y="7019425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3" name="Freeform 72">
              <a:extLst>
                <a:ext uri="{FF2B5EF4-FFF2-40B4-BE49-F238E27FC236}">
                  <a16:creationId xmlns:a16="http://schemas.microsoft.com/office/drawing/2014/main" id="{A2B61167-E987-A1C7-D36F-49831566DCC9}"/>
                </a:ext>
              </a:extLst>
            </p:cNvPr>
            <p:cNvSpPr/>
            <p:nvPr/>
          </p:nvSpPr>
          <p:spPr>
            <a:xfrm>
              <a:off x="9723435" y="3666310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4" name="Freeform 73">
              <a:extLst>
                <a:ext uri="{FF2B5EF4-FFF2-40B4-BE49-F238E27FC236}">
                  <a16:creationId xmlns:a16="http://schemas.microsoft.com/office/drawing/2014/main" id="{3AFD09B0-1342-E6F2-1E14-789649D672BA}"/>
                </a:ext>
              </a:extLst>
            </p:cNvPr>
            <p:cNvSpPr/>
            <p:nvPr/>
          </p:nvSpPr>
          <p:spPr>
            <a:xfrm>
              <a:off x="8381407" y="4951648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5" name="Freeform 74">
              <a:extLst>
                <a:ext uri="{FF2B5EF4-FFF2-40B4-BE49-F238E27FC236}">
                  <a16:creationId xmlns:a16="http://schemas.microsoft.com/office/drawing/2014/main" id="{0F7188AC-7058-1EC0-B42D-D39B093140B6}"/>
                </a:ext>
              </a:extLst>
            </p:cNvPr>
            <p:cNvSpPr/>
            <p:nvPr/>
          </p:nvSpPr>
          <p:spPr>
            <a:xfrm>
              <a:off x="8395276" y="9125971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6" name="Freeform 75">
              <a:extLst>
                <a:ext uri="{FF2B5EF4-FFF2-40B4-BE49-F238E27FC236}">
                  <a16:creationId xmlns:a16="http://schemas.microsoft.com/office/drawing/2014/main" id="{41D81AAA-33E1-FDD6-6CBB-16D485FF2897}"/>
                </a:ext>
              </a:extLst>
            </p:cNvPr>
            <p:cNvSpPr/>
            <p:nvPr/>
          </p:nvSpPr>
          <p:spPr>
            <a:xfrm>
              <a:off x="9723435" y="10485669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7" name="Freeform 76">
              <a:extLst>
                <a:ext uri="{FF2B5EF4-FFF2-40B4-BE49-F238E27FC236}">
                  <a16:creationId xmlns:a16="http://schemas.microsoft.com/office/drawing/2014/main" id="{3BF80912-D68B-BCF7-3BA9-B0E0AD738396}"/>
                </a:ext>
              </a:extLst>
            </p:cNvPr>
            <p:cNvSpPr/>
            <p:nvPr/>
          </p:nvSpPr>
          <p:spPr>
            <a:xfrm>
              <a:off x="13857761" y="3660177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8" name="Freeform 77">
              <a:extLst>
                <a:ext uri="{FF2B5EF4-FFF2-40B4-BE49-F238E27FC236}">
                  <a16:creationId xmlns:a16="http://schemas.microsoft.com/office/drawing/2014/main" id="{6430E05D-E95F-9975-F3DA-1CA8578C0702}"/>
                </a:ext>
              </a:extLst>
            </p:cNvPr>
            <p:cNvSpPr/>
            <p:nvPr/>
          </p:nvSpPr>
          <p:spPr>
            <a:xfrm>
              <a:off x="15190709" y="4951648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9" name="Freeform 78">
              <a:extLst>
                <a:ext uri="{FF2B5EF4-FFF2-40B4-BE49-F238E27FC236}">
                  <a16:creationId xmlns:a16="http://schemas.microsoft.com/office/drawing/2014/main" id="{E07736CB-2929-D31C-6B0D-36E7BB300058}"/>
                </a:ext>
              </a:extLst>
            </p:cNvPr>
            <p:cNvSpPr/>
            <p:nvPr/>
          </p:nvSpPr>
          <p:spPr>
            <a:xfrm>
              <a:off x="15190709" y="9119133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975C2B91-F727-9FA3-A27A-32DE3B9E461A}"/>
                </a:ext>
              </a:extLst>
            </p:cNvPr>
            <p:cNvSpPr/>
            <p:nvPr/>
          </p:nvSpPr>
          <p:spPr>
            <a:xfrm>
              <a:off x="13857761" y="10478518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B71FBED6-1AF0-0788-65EB-6DEEC88548E3}"/>
              </a:ext>
            </a:extLst>
          </p:cNvPr>
          <p:cNvGrpSpPr/>
          <p:nvPr/>
        </p:nvGrpSpPr>
        <p:grpSpPr>
          <a:xfrm>
            <a:off x="729171" y="3660177"/>
            <a:ext cx="6101530" cy="2405236"/>
            <a:chOff x="1274686" y="3603749"/>
            <a:chExt cx="6101530" cy="2405236"/>
          </a:xfrm>
        </p:grpSpPr>
        <p:grpSp>
          <p:nvGrpSpPr>
            <p:cNvPr id="83" name="Group 82">
              <a:extLst>
                <a:ext uri="{FF2B5EF4-FFF2-40B4-BE49-F238E27FC236}">
                  <a16:creationId xmlns:a16="http://schemas.microsoft.com/office/drawing/2014/main" id="{48191391-2542-8AE9-601D-952588E776B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6" y="3861577"/>
              <a:ext cx="1224000" cy="1224000"/>
              <a:chOff x="8001581" y="2326540"/>
              <a:chExt cx="2606036" cy="2606040"/>
            </a:xfrm>
          </p:grpSpPr>
          <p:sp>
            <p:nvSpPr>
              <p:cNvPr id="88" name="Oval 87">
                <a:extLst>
                  <a:ext uri="{FF2B5EF4-FFF2-40B4-BE49-F238E27FC236}">
                    <a16:creationId xmlns:a16="http://schemas.microsoft.com/office/drawing/2014/main" id="{D95CFD49-5215-5B2A-9B98-D3E2EB66A51D}"/>
                  </a:ext>
                </a:extLst>
              </p:cNvPr>
              <p:cNvSpPr/>
              <p:nvPr/>
            </p:nvSpPr>
            <p:spPr>
              <a:xfrm>
                <a:off x="8001581" y="2326540"/>
                <a:ext cx="2606036" cy="2606040"/>
              </a:xfrm>
              <a:prstGeom prst="ellipse">
                <a:avLst/>
              </a:prstGeom>
              <a:solidFill>
                <a:schemeClr val="accent3"/>
              </a:solidFill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9" name="Oval 88">
                <a:extLst>
                  <a:ext uri="{FF2B5EF4-FFF2-40B4-BE49-F238E27FC236}">
                    <a16:creationId xmlns:a16="http://schemas.microsoft.com/office/drawing/2014/main" id="{FCF3AEA1-2861-FF03-92CB-298B345C77AC}"/>
                  </a:ext>
                </a:extLst>
              </p:cNvPr>
              <p:cNvSpPr/>
              <p:nvPr/>
            </p:nvSpPr>
            <p:spPr>
              <a:xfrm>
                <a:off x="8125644" y="2449411"/>
                <a:ext cx="2360762" cy="2358390"/>
              </a:xfrm>
              <a:prstGeom prst="ellipse">
                <a:avLst/>
              </a:prstGeom>
              <a:solidFill>
                <a:schemeClr val="accent3">
                  <a:lumMod val="7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84" name="Text Placeholder 32">
              <a:extLst>
                <a:ext uri="{FF2B5EF4-FFF2-40B4-BE49-F238E27FC236}">
                  <a16:creationId xmlns:a16="http://schemas.microsoft.com/office/drawing/2014/main" id="{F37B305F-B5F6-A0F5-0864-6424D1DD44BF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4653705"/>
              <a:ext cx="4662905" cy="135528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85" name="Text Placeholder 33">
              <a:extLst>
                <a:ext uri="{FF2B5EF4-FFF2-40B4-BE49-F238E27FC236}">
                  <a16:creationId xmlns:a16="http://schemas.microsoft.com/office/drawing/2014/main" id="{A1163404-50DD-28BB-D562-69A3289532B0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4262781"/>
              <a:ext cx="4625123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86" name="Text Placeholder 33">
              <a:extLst>
                <a:ext uri="{FF2B5EF4-FFF2-40B4-BE49-F238E27FC236}">
                  <a16:creationId xmlns:a16="http://schemas.microsoft.com/office/drawing/2014/main" id="{E5C2A2FB-9855-7A57-4486-1BE458A7D2B6}"/>
                </a:ext>
              </a:extLst>
            </p:cNvPr>
            <p:cNvSpPr txBox="1">
              <a:spLocks/>
            </p:cNvSpPr>
            <p:nvPr/>
          </p:nvSpPr>
          <p:spPr>
            <a:xfrm>
              <a:off x="1558783" y="3603749"/>
              <a:ext cx="4366967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87" name="Shape 2540">
              <a:extLst>
                <a:ext uri="{FF2B5EF4-FFF2-40B4-BE49-F238E27FC236}">
                  <a16:creationId xmlns:a16="http://schemas.microsoft.com/office/drawing/2014/main" id="{33D9F7AC-F566-396A-0E8A-1B742E5F1E2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07635" y="4199472"/>
              <a:ext cx="513161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7261ECE2-FD65-7233-7B2D-8A65D1525933}"/>
              </a:ext>
            </a:extLst>
          </p:cNvPr>
          <p:cNvGrpSpPr/>
          <p:nvPr/>
        </p:nvGrpSpPr>
        <p:grpSpPr>
          <a:xfrm>
            <a:off x="729171" y="6740769"/>
            <a:ext cx="6101529" cy="2058800"/>
            <a:chOff x="1274686" y="6684341"/>
            <a:chExt cx="6101529" cy="2058800"/>
          </a:xfrm>
        </p:grpSpPr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9AB7813B-2BE3-EEBC-C84F-68DBB660D380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5" y="6897905"/>
              <a:ext cx="1224000" cy="1224000"/>
              <a:chOff x="8134668" y="2311926"/>
              <a:chExt cx="2606036" cy="2606040"/>
            </a:xfrm>
          </p:grpSpPr>
          <p:sp>
            <p:nvSpPr>
              <p:cNvPr id="96" name="Oval 95">
                <a:extLst>
                  <a:ext uri="{FF2B5EF4-FFF2-40B4-BE49-F238E27FC236}">
                    <a16:creationId xmlns:a16="http://schemas.microsoft.com/office/drawing/2014/main" id="{52B3588D-3CDF-3E00-3DDE-0B63D98981D3}"/>
                  </a:ext>
                </a:extLst>
              </p:cNvPr>
              <p:cNvSpPr/>
              <p:nvPr/>
            </p:nvSpPr>
            <p:spPr>
              <a:xfrm>
                <a:off x="8134668" y="2311926"/>
                <a:ext cx="2606036" cy="2606040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7" name="Oval 96">
                <a:extLst>
                  <a:ext uri="{FF2B5EF4-FFF2-40B4-BE49-F238E27FC236}">
                    <a16:creationId xmlns:a16="http://schemas.microsoft.com/office/drawing/2014/main" id="{DCD3710A-DF88-3D07-AF13-E923455382AC}"/>
                  </a:ext>
                </a:extLst>
              </p:cNvPr>
              <p:cNvSpPr/>
              <p:nvPr/>
            </p:nvSpPr>
            <p:spPr>
              <a:xfrm>
                <a:off x="8258737" y="2435751"/>
                <a:ext cx="2360763" cy="2358390"/>
              </a:xfrm>
              <a:prstGeom prst="ellipse">
                <a:avLst/>
              </a:prstGeom>
              <a:solidFill>
                <a:schemeClr val="accent1">
                  <a:lumMod val="75000"/>
                </a:schemeClr>
              </a:solidFill>
              <a:ln/>
              <a:effectLst/>
            </p:spPr>
            <p:style>
              <a:lnRef idx="0">
                <a:schemeClr val="accent6"/>
              </a:lnRef>
              <a:fillRef idx="3">
                <a:schemeClr val="accent6"/>
              </a:fillRef>
              <a:effectRef idx="3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92" name="Text Placeholder 32">
              <a:extLst>
                <a:ext uri="{FF2B5EF4-FFF2-40B4-BE49-F238E27FC236}">
                  <a16:creationId xmlns:a16="http://schemas.microsoft.com/office/drawing/2014/main" id="{9B9A1E75-7F24-3CAD-1E5A-743500D68575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7655887"/>
              <a:ext cx="4576852" cy="1087254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93" name="Text Placeholder 33">
              <a:extLst>
                <a:ext uri="{FF2B5EF4-FFF2-40B4-BE49-F238E27FC236}">
                  <a16:creationId xmlns:a16="http://schemas.microsoft.com/office/drawing/2014/main" id="{ED9CA7B3-6074-2D40-22F1-A86E8610A3F4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7230101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94" name="Text Placeholder 33">
              <a:extLst>
                <a:ext uri="{FF2B5EF4-FFF2-40B4-BE49-F238E27FC236}">
                  <a16:creationId xmlns:a16="http://schemas.microsoft.com/office/drawing/2014/main" id="{97B06F90-C433-D0D8-B300-E26081D0D834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6684341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95" name="Shape 2540">
              <a:extLst>
                <a:ext uri="{FF2B5EF4-FFF2-40B4-BE49-F238E27FC236}">
                  <a16:creationId xmlns:a16="http://schemas.microsoft.com/office/drawing/2014/main" id="{3797ED07-D9B4-B0D1-0BFE-B5B75ECA983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96242" y="7265197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98" name="Group 97">
            <a:extLst>
              <a:ext uri="{FF2B5EF4-FFF2-40B4-BE49-F238E27FC236}">
                <a16:creationId xmlns:a16="http://schemas.microsoft.com/office/drawing/2014/main" id="{E65BB621-0F42-7ED3-8F20-986770359AFE}"/>
              </a:ext>
            </a:extLst>
          </p:cNvPr>
          <p:cNvGrpSpPr/>
          <p:nvPr/>
        </p:nvGrpSpPr>
        <p:grpSpPr>
          <a:xfrm>
            <a:off x="732147" y="9697094"/>
            <a:ext cx="6090374" cy="1928906"/>
            <a:chOff x="1277662" y="9640666"/>
            <a:chExt cx="6090374" cy="1928906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1D563EB0-1766-80D2-A775-4D9C061708F6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44036" y="9934233"/>
              <a:ext cx="1224000" cy="1224000"/>
              <a:chOff x="8164296" y="2340564"/>
              <a:chExt cx="2606036" cy="2606040"/>
            </a:xfrm>
          </p:grpSpPr>
          <p:sp>
            <p:nvSpPr>
              <p:cNvPr id="104" name="Oval 103">
                <a:extLst>
                  <a:ext uri="{FF2B5EF4-FFF2-40B4-BE49-F238E27FC236}">
                    <a16:creationId xmlns:a16="http://schemas.microsoft.com/office/drawing/2014/main" id="{DBACC8FF-D824-6B6B-F5D5-45BFFDD7E253}"/>
                  </a:ext>
                </a:extLst>
              </p:cNvPr>
              <p:cNvSpPr/>
              <p:nvPr/>
            </p:nvSpPr>
            <p:spPr>
              <a:xfrm>
                <a:off x="8164296" y="2340564"/>
                <a:ext cx="2606036" cy="2606040"/>
              </a:xfrm>
              <a:prstGeom prst="ellipse">
                <a:avLst/>
              </a:prstGeom>
              <a:solidFill>
                <a:schemeClr val="accent3"/>
              </a:solidFill>
              <a:ln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5" name="Oval 104">
                <a:extLst>
                  <a:ext uri="{FF2B5EF4-FFF2-40B4-BE49-F238E27FC236}">
                    <a16:creationId xmlns:a16="http://schemas.microsoft.com/office/drawing/2014/main" id="{8D49E097-231D-E571-BE88-A39B2BB614B5}"/>
                  </a:ext>
                </a:extLst>
              </p:cNvPr>
              <p:cNvSpPr/>
              <p:nvPr/>
            </p:nvSpPr>
            <p:spPr>
              <a:xfrm>
                <a:off x="8286933" y="2464272"/>
                <a:ext cx="2360762" cy="2358390"/>
              </a:xfrm>
              <a:prstGeom prst="ellipse">
                <a:avLst/>
              </a:prstGeom>
              <a:solidFill>
                <a:schemeClr val="accent3">
                  <a:lumMod val="75000"/>
                </a:schemeClr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00" name="Text Placeholder 32">
              <a:extLst>
                <a:ext uri="{FF2B5EF4-FFF2-40B4-BE49-F238E27FC236}">
                  <a16:creationId xmlns:a16="http://schemas.microsoft.com/office/drawing/2014/main" id="{C42AD5D5-94ED-5A0B-2F6E-F786B6675B7E}"/>
                </a:ext>
              </a:extLst>
            </p:cNvPr>
            <p:cNvSpPr txBox="1">
              <a:spLocks/>
            </p:cNvSpPr>
            <p:nvPr/>
          </p:nvSpPr>
          <p:spPr>
            <a:xfrm>
              <a:off x="1296560" y="10629910"/>
              <a:ext cx="4576852" cy="9396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01" name="Text Placeholder 33">
              <a:extLst>
                <a:ext uri="{FF2B5EF4-FFF2-40B4-BE49-F238E27FC236}">
                  <a16:creationId xmlns:a16="http://schemas.microsoft.com/office/drawing/2014/main" id="{E6637BBB-C511-4C59-C55D-7DE2C3F89AAD}"/>
                </a:ext>
              </a:extLst>
            </p:cNvPr>
            <p:cNvSpPr txBox="1">
              <a:spLocks/>
            </p:cNvSpPr>
            <p:nvPr/>
          </p:nvSpPr>
          <p:spPr>
            <a:xfrm>
              <a:off x="1296188" y="10231060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02" name="Text Placeholder 33">
              <a:extLst>
                <a:ext uri="{FF2B5EF4-FFF2-40B4-BE49-F238E27FC236}">
                  <a16:creationId xmlns:a16="http://schemas.microsoft.com/office/drawing/2014/main" id="{1819FA23-30DF-6A65-DA0B-16327E971CAD}"/>
                </a:ext>
              </a:extLst>
            </p:cNvPr>
            <p:cNvSpPr txBox="1">
              <a:spLocks/>
            </p:cNvSpPr>
            <p:nvPr/>
          </p:nvSpPr>
          <p:spPr>
            <a:xfrm>
              <a:off x="1277662" y="9640666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103" name="Shape 2540">
              <a:extLst>
                <a:ext uri="{FF2B5EF4-FFF2-40B4-BE49-F238E27FC236}">
                  <a16:creationId xmlns:a16="http://schemas.microsoft.com/office/drawing/2014/main" id="{1BA57147-C6C7-A11C-D10C-FCED4B0F7E7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72755" y="10275051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06" name="Group 105">
            <a:extLst>
              <a:ext uri="{FF2B5EF4-FFF2-40B4-BE49-F238E27FC236}">
                <a16:creationId xmlns:a16="http://schemas.microsoft.com/office/drawing/2014/main" id="{1B8FBD06-7C89-4A8C-7744-2985D07EE7E2}"/>
              </a:ext>
            </a:extLst>
          </p:cNvPr>
          <p:cNvGrpSpPr/>
          <p:nvPr/>
        </p:nvGrpSpPr>
        <p:grpSpPr>
          <a:xfrm flipH="1">
            <a:off x="17353828" y="3660177"/>
            <a:ext cx="6101530" cy="2405236"/>
            <a:chOff x="1274686" y="3603749"/>
            <a:chExt cx="6101530" cy="2405236"/>
          </a:xfrm>
        </p:grpSpPr>
        <p:grpSp>
          <p:nvGrpSpPr>
            <p:cNvPr id="107" name="Group 106">
              <a:extLst>
                <a:ext uri="{FF2B5EF4-FFF2-40B4-BE49-F238E27FC236}">
                  <a16:creationId xmlns:a16="http://schemas.microsoft.com/office/drawing/2014/main" id="{A97BD2A3-8554-FE83-1EA6-A6E8A61E47E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6" y="3861577"/>
              <a:ext cx="1224000" cy="1224000"/>
              <a:chOff x="8001581" y="2326540"/>
              <a:chExt cx="2606036" cy="2606040"/>
            </a:xfrm>
          </p:grpSpPr>
          <p:sp>
            <p:nvSpPr>
              <p:cNvPr id="112" name="Oval 111">
                <a:extLst>
                  <a:ext uri="{FF2B5EF4-FFF2-40B4-BE49-F238E27FC236}">
                    <a16:creationId xmlns:a16="http://schemas.microsoft.com/office/drawing/2014/main" id="{96F6D0E7-CEEB-4293-9FF5-AC010C35EB05}"/>
                  </a:ext>
                </a:extLst>
              </p:cNvPr>
              <p:cNvSpPr/>
              <p:nvPr/>
            </p:nvSpPr>
            <p:spPr>
              <a:xfrm>
                <a:off x="8001581" y="2326540"/>
                <a:ext cx="2606036" cy="2606040"/>
              </a:xfrm>
              <a:prstGeom prst="ellipse">
                <a:avLst/>
              </a:prstGeom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3" name="Oval 112">
                <a:extLst>
                  <a:ext uri="{FF2B5EF4-FFF2-40B4-BE49-F238E27FC236}">
                    <a16:creationId xmlns:a16="http://schemas.microsoft.com/office/drawing/2014/main" id="{263EC082-B865-15B5-5219-3C121E55BF38}"/>
                  </a:ext>
                </a:extLst>
              </p:cNvPr>
              <p:cNvSpPr/>
              <p:nvPr/>
            </p:nvSpPr>
            <p:spPr>
              <a:xfrm>
                <a:off x="8125644" y="2449411"/>
                <a:ext cx="2360762" cy="2358390"/>
              </a:xfrm>
              <a:prstGeom prst="ellipse">
                <a:avLst/>
              </a:prstGeom>
              <a:solidFill>
                <a:schemeClr val="accent2">
                  <a:lumMod val="7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08" name="Text Placeholder 32">
              <a:extLst>
                <a:ext uri="{FF2B5EF4-FFF2-40B4-BE49-F238E27FC236}">
                  <a16:creationId xmlns:a16="http://schemas.microsoft.com/office/drawing/2014/main" id="{6DE6A63F-4B75-4475-1F1D-3266620EDB1D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4653705"/>
              <a:ext cx="4662905" cy="135528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09" name="Text Placeholder 33">
              <a:extLst>
                <a:ext uri="{FF2B5EF4-FFF2-40B4-BE49-F238E27FC236}">
                  <a16:creationId xmlns:a16="http://schemas.microsoft.com/office/drawing/2014/main" id="{819F28A3-0499-F9B6-7CBC-94E67F5F332D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4262781"/>
              <a:ext cx="4625123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10" name="Text Placeholder 33">
              <a:extLst>
                <a:ext uri="{FF2B5EF4-FFF2-40B4-BE49-F238E27FC236}">
                  <a16:creationId xmlns:a16="http://schemas.microsoft.com/office/drawing/2014/main" id="{1DBB97C8-B301-3BC2-E2FA-1DDAEB137293}"/>
                </a:ext>
              </a:extLst>
            </p:cNvPr>
            <p:cNvSpPr txBox="1">
              <a:spLocks/>
            </p:cNvSpPr>
            <p:nvPr/>
          </p:nvSpPr>
          <p:spPr>
            <a:xfrm>
              <a:off x="1558783" y="3603749"/>
              <a:ext cx="4366967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  <p:sp>
          <p:nvSpPr>
            <p:cNvPr id="111" name="Shape 2540">
              <a:extLst>
                <a:ext uri="{FF2B5EF4-FFF2-40B4-BE49-F238E27FC236}">
                  <a16:creationId xmlns:a16="http://schemas.microsoft.com/office/drawing/2014/main" id="{812AC5E2-2924-90BE-56B2-AFD09BDE9A15}"/>
                </a:ext>
              </a:extLst>
            </p:cNvPr>
            <p:cNvSpPr>
              <a:spLocks noChangeAspect="1"/>
            </p:cNvSpPr>
            <p:nvPr/>
          </p:nvSpPr>
          <p:spPr>
            <a:xfrm flipH="1">
              <a:off x="6507635" y="4199472"/>
              <a:ext cx="513161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BA536EDE-2A34-894A-D1E5-09EBD5E3B8D9}"/>
              </a:ext>
            </a:extLst>
          </p:cNvPr>
          <p:cNvGrpSpPr/>
          <p:nvPr/>
        </p:nvGrpSpPr>
        <p:grpSpPr>
          <a:xfrm flipH="1">
            <a:off x="17353828" y="6740769"/>
            <a:ext cx="6101529" cy="2058800"/>
            <a:chOff x="1274686" y="6684341"/>
            <a:chExt cx="6101529" cy="2058800"/>
          </a:xfrm>
        </p:grpSpPr>
        <p:grpSp>
          <p:nvGrpSpPr>
            <p:cNvPr id="115" name="Group 114">
              <a:extLst>
                <a:ext uri="{FF2B5EF4-FFF2-40B4-BE49-F238E27FC236}">
                  <a16:creationId xmlns:a16="http://schemas.microsoft.com/office/drawing/2014/main" id="{4A69F0D3-F5FA-4464-E960-924F93302656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5" y="6897905"/>
              <a:ext cx="1224000" cy="1224000"/>
              <a:chOff x="8134668" y="2311926"/>
              <a:chExt cx="2606036" cy="2606040"/>
            </a:xfrm>
          </p:grpSpPr>
          <p:sp>
            <p:nvSpPr>
              <p:cNvPr id="120" name="Oval 119">
                <a:extLst>
                  <a:ext uri="{FF2B5EF4-FFF2-40B4-BE49-F238E27FC236}">
                    <a16:creationId xmlns:a16="http://schemas.microsoft.com/office/drawing/2014/main" id="{255EB0FB-88FF-3451-C429-387E998458D0}"/>
                  </a:ext>
                </a:extLst>
              </p:cNvPr>
              <p:cNvSpPr/>
              <p:nvPr/>
            </p:nvSpPr>
            <p:spPr>
              <a:xfrm>
                <a:off x="8134668" y="2311926"/>
                <a:ext cx="2606036" cy="2606040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1" name="Oval 120">
                <a:extLst>
                  <a:ext uri="{FF2B5EF4-FFF2-40B4-BE49-F238E27FC236}">
                    <a16:creationId xmlns:a16="http://schemas.microsoft.com/office/drawing/2014/main" id="{02F0129D-C841-AA01-B67F-716A911EB230}"/>
                  </a:ext>
                </a:extLst>
              </p:cNvPr>
              <p:cNvSpPr/>
              <p:nvPr/>
            </p:nvSpPr>
            <p:spPr>
              <a:xfrm>
                <a:off x="8258737" y="2435751"/>
                <a:ext cx="2360763" cy="2358390"/>
              </a:xfrm>
              <a:prstGeom prst="ellipse">
                <a:avLst/>
              </a:prstGeom>
              <a:solidFill>
                <a:schemeClr val="accent1">
                  <a:lumMod val="75000"/>
                </a:schemeClr>
              </a:solidFill>
              <a:ln/>
              <a:effectLst/>
            </p:spPr>
            <p:style>
              <a:lnRef idx="0">
                <a:schemeClr val="accent6"/>
              </a:lnRef>
              <a:fillRef idx="3">
                <a:schemeClr val="accent6"/>
              </a:fillRef>
              <a:effectRef idx="3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16" name="Text Placeholder 32">
              <a:extLst>
                <a:ext uri="{FF2B5EF4-FFF2-40B4-BE49-F238E27FC236}">
                  <a16:creationId xmlns:a16="http://schemas.microsoft.com/office/drawing/2014/main" id="{142C7039-E2FE-8E92-A6CF-93DD04B4ECE6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7655887"/>
              <a:ext cx="4576852" cy="1087254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17" name="Text Placeholder 33">
              <a:extLst>
                <a:ext uri="{FF2B5EF4-FFF2-40B4-BE49-F238E27FC236}">
                  <a16:creationId xmlns:a16="http://schemas.microsoft.com/office/drawing/2014/main" id="{B64FCDB4-1F6F-0A43-43F9-F5EB332FB774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7230101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18" name="Text Placeholder 33">
              <a:extLst>
                <a:ext uri="{FF2B5EF4-FFF2-40B4-BE49-F238E27FC236}">
                  <a16:creationId xmlns:a16="http://schemas.microsoft.com/office/drawing/2014/main" id="{F07F66AB-1EB3-34F5-5093-F4D52D73CDA3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6684341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05</a:t>
              </a:r>
            </a:p>
          </p:txBody>
        </p:sp>
        <p:sp>
          <p:nvSpPr>
            <p:cNvPr id="119" name="Shape 2540">
              <a:extLst>
                <a:ext uri="{FF2B5EF4-FFF2-40B4-BE49-F238E27FC236}">
                  <a16:creationId xmlns:a16="http://schemas.microsoft.com/office/drawing/2014/main" id="{A240D5F7-CE36-9CED-07A7-1E947F8FAD9A}"/>
                </a:ext>
              </a:extLst>
            </p:cNvPr>
            <p:cNvSpPr>
              <a:spLocks noChangeAspect="1"/>
            </p:cNvSpPr>
            <p:nvPr/>
          </p:nvSpPr>
          <p:spPr>
            <a:xfrm flipH="1">
              <a:off x="6496242" y="7265197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2FAB5319-D3E1-E318-0055-34598BE0115C}"/>
              </a:ext>
            </a:extLst>
          </p:cNvPr>
          <p:cNvGrpSpPr/>
          <p:nvPr/>
        </p:nvGrpSpPr>
        <p:grpSpPr>
          <a:xfrm flipH="1">
            <a:off x="17356804" y="9697094"/>
            <a:ext cx="6090374" cy="1928906"/>
            <a:chOff x="1277662" y="9640666"/>
            <a:chExt cx="6090374" cy="1928906"/>
          </a:xfrm>
        </p:grpSpPr>
        <p:grpSp>
          <p:nvGrpSpPr>
            <p:cNvPr id="123" name="Group 122">
              <a:extLst>
                <a:ext uri="{FF2B5EF4-FFF2-40B4-BE49-F238E27FC236}">
                  <a16:creationId xmlns:a16="http://schemas.microsoft.com/office/drawing/2014/main" id="{092B8328-31E1-A77A-BE43-4DAB3CCA012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44036" y="9934233"/>
              <a:ext cx="1224000" cy="1224000"/>
              <a:chOff x="8164296" y="2340564"/>
              <a:chExt cx="2606036" cy="2606040"/>
            </a:xfrm>
          </p:grpSpPr>
          <p:sp>
            <p:nvSpPr>
              <p:cNvPr id="128" name="Oval 127">
                <a:extLst>
                  <a:ext uri="{FF2B5EF4-FFF2-40B4-BE49-F238E27FC236}">
                    <a16:creationId xmlns:a16="http://schemas.microsoft.com/office/drawing/2014/main" id="{13A04251-714C-1D64-558D-AAFE1E346CC5}"/>
                  </a:ext>
                </a:extLst>
              </p:cNvPr>
              <p:cNvSpPr/>
              <p:nvPr/>
            </p:nvSpPr>
            <p:spPr>
              <a:xfrm>
                <a:off x="8164296" y="2340564"/>
                <a:ext cx="2606036" cy="2606040"/>
              </a:xfrm>
              <a:prstGeom prst="ellipse">
                <a:avLst/>
              </a:prstGeom>
              <a:solidFill>
                <a:schemeClr val="accent2"/>
              </a:solidFill>
              <a:ln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9" name="Oval 128">
                <a:extLst>
                  <a:ext uri="{FF2B5EF4-FFF2-40B4-BE49-F238E27FC236}">
                    <a16:creationId xmlns:a16="http://schemas.microsoft.com/office/drawing/2014/main" id="{0F93045D-9495-3F5E-F868-9E417E884FDE}"/>
                  </a:ext>
                </a:extLst>
              </p:cNvPr>
              <p:cNvSpPr/>
              <p:nvPr/>
            </p:nvSpPr>
            <p:spPr>
              <a:xfrm>
                <a:off x="8286933" y="2464272"/>
                <a:ext cx="2360762" cy="2358390"/>
              </a:xfrm>
              <a:prstGeom prst="ellipse">
                <a:avLst/>
              </a:prstGeom>
              <a:solidFill>
                <a:schemeClr val="accent2">
                  <a:lumMod val="75000"/>
                </a:schemeClr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24" name="Text Placeholder 32">
              <a:extLst>
                <a:ext uri="{FF2B5EF4-FFF2-40B4-BE49-F238E27FC236}">
                  <a16:creationId xmlns:a16="http://schemas.microsoft.com/office/drawing/2014/main" id="{B37A484A-12B0-2296-ABFE-0C779EB03737}"/>
                </a:ext>
              </a:extLst>
            </p:cNvPr>
            <p:cNvSpPr txBox="1">
              <a:spLocks/>
            </p:cNvSpPr>
            <p:nvPr/>
          </p:nvSpPr>
          <p:spPr>
            <a:xfrm>
              <a:off x="1296560" y="10629910"/>
              <a:ext cx="4576852" cy="9396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25" name="Text Placeholder 33">
              <a:extLst>
                <a:ext uri="{FF2B5EF4-FFF2-40B4-BE49-F238E27FC236}">
                  <a16:creationId xmlns:a16="http://schemas.microsoft.com/office/drawing/2014/main" id="{8B239CAB-9938-3E91-9749-06F08CCBBA39}"/>
                </a:ext>
              </a:extLst>
            </p:cNvPr>
            <p:cNvSpPr txBox="1">
              <a:spLocks/>
            </p:cNvSpPr>
            <p:nvPr/>
          </p:nvSpPr>
          <p:spPr>
            <a:xfrm>
              <a:off x="1296188" y="10231060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26" name="Text Placeholder 33">
              <a:extLst>
                <a:ext uri="{FF2B5EF4-FFF2-40B4-BE49-F238E27FC236}">
                  <a16:creationId xmlns:a16="http://schemas.microsoft.com/office/drawing/2014/main" id="{98F255F0-9CE8-A5C9-9F1C-278452CC80BC}"/>
                </a:ext>
              </a:extLst>
            </p:cNvPr>
            <p:cNvSpPr txBox="1">
              <a:spLocks/>
            </p:cNvSpPr>
            <p:nvPr/>
          </p:nvSpPr>
          <p:spPr>
            <a:xfrm>
              <a:off x="1277662" y="9640666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06</a:t>
              </a:r>
            </a:p>
          </p:txBody>
        </p:sp>
        <p:sp>
          <p:nvSpPr>
            <p:cNvPr id="127" name="Shape 2540">
              <a:extLst>
                <a:ext uri="{FF2B5EF4-FFF2-40B4-BE49-F238E27FC236}">
                  <a16:creationId xmlns:a16="http://schemas.microsoft.com/office/drawing/2014/main" id="{9E8E4B58-3400-DED8-095F-7A4D6B93B17B}"/>
                </a:ext>
              </a:extLst>
            </p:cNvPr>
            <p:cNvSpPr>
              <a:spLocks noChangeAspect="1"/>
            </p:cNvSpPr>
            <p:nvPr/>
          </p:nvSpPr>
          <p:spPr>
            <a:xfrm flipH="1">
              <a:off x="6472755" y="10275051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458525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500"/>
                            </p:stCondLst>
                            <p:childTnLst>
                              <p:par>
                                <p:cTn id="29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1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000"/>
                            </p:stCondLst>
                            <p:childTnLst>
                              <p:par>
                                <p:cTn id="3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5" dur="5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500"/>
                            </p:stCondLst>
                            <p:childTnLst>
                              <p:par>
                                <p:cTn id="37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9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23D6E7EA-5F23-3607-E801-ED4B283F181A}"/>
              </a:ext>
            </a:extLst>
          </p:cNvPr>
          <p:cNvGrpSpPr/>
          <p:nvPr/>
        </p:nvGrpSpPr>
        <p:grpSpPr>
          <a:xfrm>
            <a:off x="13414984" y="2955295"/>
            <a:ext cx="10157129" cy="9832526"/>
            <a:chOff x="13414984" y="2955295"/>
            <a:chExt cx="10157129" cy="9832526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0B37532B-0B19-0048-21E5-38284C10F419}"/>
                </a:ext>
              </a:extLst>
            </p:cNvPr>
            <p:cNvGrpSpPr/>
            <p:nvPr/>
          </p:nvGrpSpPr>
          <p:grpSpPr>
            <a:xfrm>
              <a:off x="13414984" y="2955295"/>
              <a:ext cx="10157129" cy="9832526"/>
              <a:chOff x="4666554" y="1714432"/>
              <a:chExt cx="4337805" cy="4199177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FAC9E7FE-C827-77B7-BA04-EFF1B6096991}"/>
                  </a:ext>
                </a:extLst>
              </p:cNvPr>
              <p:cNvSpPr/>
              <p:nvPr/>
            </p:nvSpPr>
            <p:spPr>
              <a:xfrm>
                <a:off x="5601120" y="1714432"/>
                <a:ext cx="1858192" cy="1570740"/>
              </a:xfrm>
              <a:custGeom>
                <a:avLst/>
                <a:gdLst>
                  <a:gd name="connsiteX0" fmla="*/ 1570673 w 1858192"/>
                  <a:gd name="connsiteY0" fmla="*/ 1157022 h 1570740"/>
                  <a:gd name="connsiteX1" fmla="*/ 827032 w 1858192"/>
                  <a:gd name="connsiteY1" fmla="*/ 1116136 h 1570740"/>
                  <a:gd name="connsiteX2" fmla="*/ 726638 w 1858192"/>
                  <a:gd name="connsiteY2" fmla="*/ 1115326 h 1570740"/>
                  <a:gd name="connsiteX3" fmla="*/ 269200 w 1858192"/>
                  <a:gd name="connsiteY3" fmla="*/ 1453345 h 1570740"/>
                  <a:gd name="connsiteX4" fmla="*/ 110514 w 1858192"/>
                  <a:gd name="connsiteY4" fmla="*/ 1570741 h 1570740"/>
                  <a:gd name="connsiteX5" fmla="*/ 0 w 1858192"/>
                  <a:gd name="connsiteY5" fmla="*/ 1395457 h 1570740"/>
                  <a:gd name="connsiteX6" fmla="*/ 154638 w 1858192"/>
                  <a:gd name="connsiteY6" fmla="*/ 1281300 h 1570740"/>
                  <a:gd name="connsiteX7" fmla="*/ 598313 w 1858192"/>
                  <a:gd name="connsiteY7" fmla="*/ 953401 h 1570740"/>
                  <a:gd name="connsiteX8" fmla="*/ 639604 w 1858192"/>
                  <a:gd name="connsiteY8" fmla="*/ 889846 h 1570740"/>
                  <a:gd name="connsiteX9" fmla="*/ 621387 w 1858192"/>
                  <a:gd name="connsiteY9" fmla="*/ 808479 h 1570740"/>
                  <a:gd name="connsiteX10" fmla="*/ 882896 w 1858192"/>
                  <a:gd name="connsiteY10" fmla="*/ 101676 h 1570740"/>
                  <a:gd name="connsiteX11" fmla="*/ 1756077 w 1858192"/>
                  <a:gd name="connsiteY11" fmla="*/ 286675 h 1570740"/>
                  <a:gd name="connsiteX12" fmla="*/ 1570673 w 1858192"/>
                  <a:gd name="connsiteY12" fmla="*/ 1157022 h 1570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58192" h="1570740">
                    <a:moveTo>
                      <a:pt x="1570673" y="1157022"/>
                    </a:moveTo>
                    <a:cubicBezTo>
                      <a:pt x="1327785" y="1314494"/>
                      <a:pt x="1022961" y="1279680"/>
                      <a:pt x="827032" y="1116136"/>
                    </a:cubicBezTo>
                    <a:cubicBezTo>
                      <a:pt x="797481" y="1091443"/>
                      <a:pt x="757809" y="1092657"/>
                      <a:pt x="726638" y="1115326"/>
                    </a:cubicBezTo>
                    <a:lnTo>
                      <a:pt x="269200" y="1453345"/>
                    </a:lnTo>
                    <a:lnTo>
                      <a:pt x="110514" y="1570741"/>
                    </a:lnTo>
                    <a:cubicBezTo>
                      <a:pt x="87844" y="1503542"/>
                      <a:pt x="49387" y="1443629"/>
                      <a:pt x="0" y="1395457"/>
                    </a:cubicBezTo>
                    <a:lnTo>
                      <a:pt x="154638" y="1281300"/>
                    </a:lnTo>
                    <a:cubicBezTo>
                      <a:pt x="155448" y="1280490"/>
                      <a:pt x="597503" y="954211"/>
                      <a:pt x="598313" y="953401"/>
                    </a:cubicBezTo>
                    <a:cubicBezTo>
                      <a:pt x="620983" y="942067"/>
                      <a:pt x="636365" y="914135"/>
                      <a:pt x="639604" y="889846"/>
                    </a:cubicBezTo>
                    <a:cubicBezTo>
                      <a:pt x="643652" y="860295"/>
                      <a:pt x="629079" y="835601"/>
                      <a:pt x="621387" y="808479"/>
                    </a:cubicBezTo>
                    <a:cubicBezTo>
                      <a:pt x="543663" y="548184"/>
                      <a:pt x="642842" y="257529"/>
                      <a:pt x="882896" y="101676"/>
                    </a:cubicBezTo>
                    <a:cubicBezTo>
                      <a:pt x="1175171" y="-87776"/>
                      <a:pt x="1566220" y="-4790"/>
                      <a:pt x="1756077" y="286675"/>
                    </a:cubicBezTo>
                    <a:cubicBezTo>
                      <a:pt x="1946339" y="578140"/>
                      <a:pt x="1862947" y="967975"/>
                      <a:pt x="1570673" y="115702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07D66A9D-7A1B-BAE5-0B2C-52A9CAE161BB}"/>
                  </a:ext>
                </a:extLst>
              </p:cNvPr>
              <p:cNvSpPr/>
              <p:nvPr/>
            </p:nvSpPr>
            <p:spPr>
              <a:xfrm>
                <a:off x="7132930" y="2471904"/>
                <a:ext cx="1871429" cy="1587072"/>
              </a:xfrm>
              <a:custGeom>
                <a:avLst/>
                <a:gdLst>
                  <a:gd name="connsiteX0" fmla="*/ 0 w 1871429"/>
                  <a:gd name="connsiteY0" fmla="*/ 173665 h 1587072"/>
                  <a:gd name="connsiteX1" fmla="*/ 104846 w 1871429"/>
                  <a:gd name="connsiteY1" fmla="*/ 0 h 1587072"/>
                  <a:gd name="connsiteX2" fmla="*/ 780883 w 1871429"/>
                  <a:gd name="connsiteY2" fmla="*/ 489823 h 1587072"/>
                  <a:gd name="connsiteX3" fmla="*/ 861846 w 1871429"/>
                  <a:gd name="connsiteY3" fmla="*/ 501158 h 1587072"/>
                  <a:gd name="connsiteX4" fmla="*/ 875609 w 1871429"/>
                  <a:gd name="connsiteY4" fmla="*/ 494681 h 1587072"/>
                  <a:gd name="connsiteX5" fmla="*/ 1648397 w 1871429"/>
                  <a:gd name="connsiteY5" fmla="*/ 500753 h 1587072"/>
                  <a:gd name="connsiteX6" fmla="*/ 1869829 w 1871429"/>
                  <a:gd name="connsiteY6" fmla="*/ 930259 h 1587072"/>
                  <a:gd name="connsiteX7" fmla="*/ 1731383 w 1871429"/>
                  <a:gd name="connsiteY7" fmla="*/ 1363813 h 1587072"/>
                  <a:gd name="connsiteX8" fmla="*/ 1332238 w 1871429"/>
                  <a:gd name="connsiteY8" fmla="*/ 1582412 h 1587072"/>
                  <a:gd name="connsiteX9" fmla="*/ 666322 w 1871429"/>
                  <a:gd name="connsiteY9" fmla="*/ 812459 h 1587072"/>
                  <a:gd name="connsiteX10" fmla="*/ 669155 w 1871429"/>
                  <a:gd name="connsiteY10" fmla="*/ 658225 h 1587072"/>
                  <a:gd name="connsiteX11" fmla="*/ 0 w 1871429"/>
                  <a:gd name="connsiteY11" fmla="*/ 173665 h 1587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871429" h="1587072">
                    <a:moveTo>
                      <a:pt x="0" y="173665"/>
                    </a:moveTo>
                    <a:cubicBezTo>
                      <a:pt x="48173" y="125087"/>
                      <a:pt x="84201" y="65580"/>
                      <a:pt x="104846" y="0"/>
                    </a:cubicBezTo>
                    <a:cubicBezTo>
                      <a:pt x="104846" y="0"/>
                      <a:pt x="780883" y="489418"/>
                      <a:pt x="780883" y="489823"/>
                    </a:cubicBezTo>
                    <a:cubicBezTo>
                      <a:pt x="803553" y="506016"/>
                      <a:pt x="833509" y="511278"/>
                      <a:pt x="861846" y="501158"/>
                    </a:cubicBezTo>
                    <a:cubicBezTo>
                      <a:pt x="866704" y="499539"/>
                      <a:pt x="871157" y="497110"/>
                      <a:pt x="875609" y="494681"/>
                    </a:cubicBezTo>
                    <a:cubicBezTo>
                      <a:pt x="1097447" y="317373"/>
                      <a:pt x="1420487" y="312920"/>
                      <a:pt x="1648397" y="500753"/>
                    </a:cubicBezTo>
                    <a:cubicBezTo>
                      <a:pt x="1783199" y="612076"/>
                      <a:pt x="1858494" y="768739"/>
                      <a:pt x="1869829" y="930259"/>
                    </a:cubicBezTo>
                    <a:cubicBezTo>
                      <a:pt x="1880759" y="1081659"/>
                      <a:pt x="1835825" y="1237512"/>
                      <a:pt x="1731383" y="1363813"/>
                    </a:cubicBezTo>
                    <a:cubicBezTo>
                      <a:pt x="1627346" y="1490115"/>
                      <a:pt x="1482828" y="1564196"/>
                      <a:pt x="1332238" y="1582412"/>
                    </a:cubicBezTo>
                    <a:cubicBezTo>
                      <a:pt x="895041" y="1635442"/>
                      <a:pt x="553783" y="1226987"/>
                      <a:pt x="666322" y="812459"/>
                    </a:cubicBezTo>
                    <a:cubicBezTo>
                      <a:pt x="680490" y="759833"/>
                      <a:pt x="721376" y="703969"/>
                      <a:pt x="669155" y="658225"/>
                    </a:cubicBezTo>
                    <a:lnTo>
                      <a:pt x="0" y="17366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3FD926F4-214C-0777-C436-F3DD9AD6163D}"/>
                  </a:ext>
                </a:extLst>
              </p:cNvPr>
              <p:cNvSpPr/>
              <p:nvPr/>
            </p:nvSpPr>
            <p:spPr>
              <a:xfrm>
                <a:off x="7200225" y="3819525"/>
                <a:ext cx="1269585" cy="2094084"/>
              </a:xfrm>
              <a:custGeom>
                <a:avLst/>
                <a:gdLst>
                  <a:gd name="connsiteX0" fmla="*/ 520897 w 1269585"/>
                  <a:gd name="connsiteY0" fmla="*/ 2083570 h 2094084"/>
                  <a:gd name="connsiteX1" fmla="*/ 61030 w 1269585"/>
                  <a:gd name="connsiteY1" fmla="*/ 1730574 h 2094084"/>
                  <a:gd name="connsiteX2" fmla="*/ 42814 w 1269585"/>
                  <a:gd name="connsiteY2" fmla="*/ 1230630 h 2094084"/>
                  <a:gd name="connsiteX3" fmla="*/ 698205 w 1269585"/>
                  <a:gd name="connsiteY3" fmla="*/ 827842 h 2094084"/>
                  <a:gd name="connsiteX4" fmla="*/ 730995 w 1269585"/>
                  <a:gd name="connsiteY4" fmla="*/ 808815 h 2094084"/>
                  <a:gd name="connsiteX5" fmla="*/ 758117 w 1269585"/>
                  <a:gd name="connsiteY5" fmla="*/ 762262 h 2094084"/>
                  <a:gd name="connsiteX6" fmla="*/ 758117 w 1269585"/>
                  <a:gd name="connsiteY6" fmla="*/ 761452 h 2094084"/>
                  <a:gd name="connsiteX7" fmla="*/ 1001410 w 1269585"/>
                  <a:gd name="connsiteY7" fmla="*/ 0 h 2094084"/>
                  <a:gd name="connsiteX8" fmla="*/ 1194505 w 1269585"/>
                  <a:gd name="connsiteY8" fmla="*/ 46553 h 2094084"/>
                  <a:gd name="connsiteX9" fmla="*/ 1206245 w 1269585"/>
                  <a:gd name="connsiteY9" fmla="*/ 46553 h 2094084"/>
                  <a:gd name="connsiteX10" fmla="*/ 955261 w 1269585"/>
                  <a:gd name="connsiteY10" fmla="*/ 832699 h 2094084"/>
                  <a:gd name="connsiteX11" fmla="*/ 970239 w 1269585"/>
                  <a:gd name="connsiteY11" fmla="*/ 916091 h 2094084"/>
                  <a:gd name="connsiteX12" fmla="*/ 980764 w 1269585"/>
                  <a:gd name="connsiteY12" fmla="*/ 927425 h 2094084"/>
                  <a:gd name="connsiteX13" fmla="*/ 1247131 w 1269585"/>
                  <a:gd name="connsiteY13" fmla="*/ 1626537 h 2094084"/>
                  <a:gd name="connsiteX14" fmla="*/ 1226890 w 1269585"/>
                  <a:gd name="connsiteY14" fmla="*/ 1688068 h 2094084"/>
                  <a:gd name="connsiteX15" fmla="*/ 877132 w 1269585"/>
                  <a:gd name="connsiteY15" fmla="*/ 2045518 h 2094084"/>
                  <a:gd name="connsiteX16" fmla="*/ 520897 w 1269585"/>
                  <a:gd name="connsiteY16" fmla="*/ 2083570 h 2094084"/>
                  <a:gd name="connsiteX17" fmla="*/ 520897 w 1269585"/>
                  <a:gd name="connsiteY17" fmla="*/ 2083570 h 20940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269585" h="2094084">
                    <a:moveTo>
                      <a:pt x="520897" y="2083570"/>
                    </a:moveTo>
                    <a:cubicBezTo>
                      <a:pt x="300679" y="2038636"/>
                      <a:pt x="144017" y="1905048"/>
                      <a:pt x="61030" y="1730574"/>
                    </a:cubicBezTo>
                    <a:cubicBezTo>
                      <a:pt x="-10621" y="1579174"/>
                      <a:pt x="-22361" y="1399437"/>
                      <a:pt x="42814" y="1230630"/>
                    </a:cubicBezTo>
                    <a:cubicBezTo>
                      <a:pt x="148065" y="958191"/>
                      <a:pt x="420909" y="800314"/>
                      <a:pt x="698205" y="827842"/>
                    </a:cubicBezTo>
                    <a:cubicBezTo>
                      <a:pt x="707921" y="828651"/>
                      <a:pt x="724518" y="814483"/>
                      <a:pt x="730995" y="808815"/>
                    </a:cubicBezTo>
                    <a:cubicBezTo>
                      <a:pt x="744354" y="796266"/>
                      <a:pt x="753665" y="780074"/>
                      <a:pt x="758117" y="762262"/>
                    </a:cubicBezTo>
                    <a:cubicBezTo>
                      <a:pt x="758117" y="761857"/>
                      <a:pt x="758117" y="761857"/>
                      <a:pt x="758117" y="761452"/>
                    </a:cubicBezTo>
                    <a:lnTo>
                      <a:pt x="1001410" y="0"/>
                    </a:lnTo>
                    <a:cubicBezTo>
                      <a:pt x="1059298" y="29551"/>
                      <a:pt x="1124877" y="46553"/>
                      <a:pt x="1194505" y="46553"/>
                    </a:cubicBezTo>
                    <a:cubicBezTo>
                      <a:pt x="1198554" y="46553"/>
                      <a:pt x="1202197" y="46553"/>
                      <a:pt x="1206245" y="46553"/>
                    </a:cubicBezTo>
                    <a:cubicBezTo>
                      <a:pt x="1206245" y="46553"/>
                      <a:pt x="955261" y="832699"/>
                      <a:pt x="955261" y="832699"/>
                    </a:cubicBezTo>
                    <a:cubicBezTo>
                      <a:pt x="946355" y="860227"/>
                      <a:pt x="951213" y="891397"/>
                      <a:pt x="970239" y="916091"/>
                    </a:cubicBezTo>
                    <a:cubicBezTo>
                      <a:pt x="973478" y="920139"/>
                      <a:pt x="977121" y="923782"/>
                      <a:pt x="980764" y="927425"/>
                    </a:cubicBezTo>
                    <a:cubicBezTo>
                      <a:pt x="1209888" y="1075992"/>
                      <a:pt x="1320402" y="1358956"/>
                      <a:pt x="1247131" y="1626537"/>
                    </a:cubicBezTo>
                    <a:cubicBezTo>
                      <a:pt x="1241464" y="1647182"/>
                      <a:pt x="1234582" y="1667828"/>
                      <a:pt x="1226890" y="1688068"/>
                    </a:cubicBezTo>
                    <a:cubicBezTo>
                      <a:pt x="1161716" y="1856875"/>
                      <a:pt x="1032176" y="1981557"/>
                      <a:pt x="877132" y="2045518"/>
                    </a:cubicBezTo>
                    <a:cubicBezTo>
                      <a:pt x="766618" y="2091666"/>
                      <a:pt x="643151" y="2106240"/>
                      <a:pt x="520897" y="2083570"/>
                    </a:cubicBezTo>
                    <a:lnTo>
                      <a:pt x="520897" y="208357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A61B55E6-2B4D-283F-E89F-EE8C8CE324AE}"/>
                  </a:ext>
                </a:extLst>
              </p:cNvPr>
              <p:cNvSpPr/>
              <p:nvPr/>
            </p:nvSpPr>
            <p:spPr>
              <a:xfrm>
                <a:off x="7403750" y="4837628"/>
                <a:ext cx="874799" cy="874799"/>
              </a:xfrm>
              <a:custGeom>
                <a:avLst/>
                <a:gdLst>
                  <a:gd name="connsiteX0" fmla="*/ 874800 w 874799"/>
                  <a:gd name="connsiteY0" fmla="*/ 437602 h 874799"/>
                  <a:gd name="connsiteX1" fmla="*/ 437602 w 874799"/>
                  <a:gd name="connsiteY1" fmla="*/ 874800 h 874799"/>
                  <a:gd name="connsiteX2" fmla="*/ 10120 w 874799"/>
                  <a:gd name="connsiteY2" fmla="*/ 530709 h 874799"/>
                  <a:gd name="connsiteX3" fmla="*/ 0 w 874799"/>
                  <a:gd name="connsiteY3" fmla="*/ 437602 h 874799"/>
                  <a:gd name="connsiteX4" fmla="*/ 15788 w 874799"/>
                  <a:gd name="connsiteY4" fmla="*/ 319802 h 874799"/>
                  <a:gd name="connsiteX5" fmla="*/ 437198 w 874799"/>
                  <a:gd name="connsiteY5" fmla="*/ 0 h 874799"/>
                  <a:gd name="connsiteX6" fmla="*/ 874800 w 874799"/>
                  <a:gd name="connsiteY6" fmla="*/ 437602 h 8747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74799" h="874799">
                    <a:moveTo>
                      <a:pt x="874800" y="437602"/>
                    </a:moveTo>
                    <a:cubicBezTo>
                      <a:pt x="874800" y="679275"/>
                      <a:pt x="678871" y="874800"/>
                      <a:pt x="437602" y="874800"/>
                    </a:cubicBezTo>
                    <a:cubicBezTo>
                      <a:pt x="227910" y="874800"/>
                      <a:pt x="53030" y="727448"/>
                      <a:pt x="10120" y="530709"/>
                    </a:cubicBezTo>
                    <a:cubicBezTo>
                      <a:pt x="3643" y="500753"/>
                      <a:pt x="0" y="469583"/>
                      <a:pt x="0" y="437602"/>
                    </a:cubicBezTo>
                    <a:cubicBezTo>
                      <a:pt x="0" y="396716"/>
                      <a:pt x="5667" y="357449"/>
                      <a:pt x="15788" y="319802"/>
                    </a:cubicBezTo>
                    <a:cubicBezTo>
                      <a:pt x="67199" y="135612"/>
                      <a:pt x="236411" y="0"/>
                      <a:pt x="437198" y="0"/>
                    </a:cubicBezTo>
                    <a:cubicBezTo>
                      <a:pt x="678871" y="405"/>
                      <a:pt x="874800" y="195929"/>
                      <a:pt x="874800" y="437602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04E57B88-61AB-553A-D10C-89BA89397701}"/>
                  </a:ext>
                </a:extLst>
              </p:cNvPr>
              <p:cNvSpPr/>
              <p:nvPr/>
            </p:nvSpPr>
            <p:spPr>
              <a:xfrm>
                <a:off x="5225219" y="4632172"/>
                <a:ext cx="2194318" cy="1280466"/>
              </a:xfrm>
              <a:custGeom>
                <a:avLst/>
                <a:gdLst>
                  <a:gd name="connsiteX0" fmla="*/ 2194319 w 2194318"/>
                  <a:gd name="connsiteY0" fmla="*/ 525257 h 1280466"/>
                  <a:gd name="connsiteX1" fmla="*/ 1343808 w 2194318"/>
                  <a:gd name="connsiteY1" fmla="*/ 528091 h 1280466"/>
                  <a:gd name="connsiteX2" fmla="*/ 1343403 w 2194318"/>
                  <a:gd name="connsiteY2" fmla="*/ 528496 h 1280466"/>
                  <a:gd name="connsiteX3" fmla="*/ 1267703 w 2194318"/>
                  <a:gd name="connsiteY3" fmla="*/ 488420 h 1280466"/>
                  <a:gd name="connsiteX4" fmla="*/ 676272 w 2194318"/>
                  <a:gd name="connsiteY4" fmla="*/ 1025 h 1280466"/>
                  <a:gd name="connsiteX5" fmla="*/ 1045 w 2194318"/>
                  <a:gd name="connsiteY5" fmla="*/ 604196 h 1280466"/>
                  <a:gd name="connsiteX6" fmla="*/ 531754 w 2194318"/>
                  <a:gd name="connsiteY6" fmla="*/ 1271327 h 1280466"/>
                  <a:gd name="connsiteX7" fmla="*/ 604216 w 2194318"/>
                  <a:gd name="connsiteY7" fmla="*/ 1279423 h 1280466"/>
                  <a:gd name="connsiteX8" fmla="*/ 1263250 w 2194318"/>
                  <a:gd name="connsiteY8" fmla="*/ 787576 h 1280466"/>
                  <a:gd name="connsiteX9" fmla="*/ 1292397 w 2194318"/>
                  <a:gd name="connsiteY9" fmla="*/ 754786 h 1280466"/>
                  <a:gd name="connsiteX10" fmla="*/ 1351904 w 2194318"/>
                  <a:gd name="connsiteY10" fmla="*/ 739403 h 1280466"/>
                  <a:gd name="connsiteX11" fmla="*/ 2187842 w 2194318"/>
                  <a:gd name="connsiteY11" fmla="*/ 736570 h 1280466"/>
                  <a:gd name="connsiteX12" fmla="*/ 2177722 w 2194318"/>
                  <a:gd name="connsiteY12" fmla="*/ 643463 h 1280466"/>
                  <a:gd name="connsiteX13" fmla="*/ 2194319 w 2194318"/>
                  <a:gd name="connsiteY13" fmla="*/ 525257 h 12804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194318" h="1280466">
                    <a:moveTo>
                      <a:pt x="2194319" y="525257"/>
                    </a:moveTo>
                    <a:lnTo>
                      <a:pt x="1343808" y="528091"/>
                    </a:lnTo>
                    <a:cubicBezTo>
                      <a:pt x="1343808" y="528091"/>
                      <a:pt x="1343808" y="528091"/>
                      <a:pt x="1343403" y="528496"/>
                    </a:cubicBezTo>
                    <a:cubicBezTo>
                      <a:pt x="1314257" y="528496"/>
                      <a:pt x="1281872" y="516756"/>
                      <a:pt x="1267703" y="488420"/>
                    </a:cubicBezTo>
                    <a:cubicBezTo>
                      <a:pt x="1261226" y="475465"/>
                      <a:pt x="1148283" y="27743"/>
                      <a:pt x="676272" y="1025"/>
                    </a:cubicBezTo>
                    <a:cubicBezTo>
                      <a:pt x="322466" y="-18811"/>
                      <a:pt x="20881" y="251604"/>
                      <a:pt x="1045" y="604196"/>
                    </a:cubicBezTo>
                    <a:cubicBezTo>
                      <a:pt x="-17577" y="932499"/>
                      <a:pt x="214786" y="1217082"/>
                      <a:pt x="531754" y="1271327"/>
                    </a:cubicBezTo>
                    <a:cubicBezTo>
                      <a:pt x="555638" y="1275375"/>
                      <a:pt x="579522" y="1278209"/>
                      <a:pt x="604216" y="1279423"/>
                    </a:cubicBezTo>
                    <a:cubicBezTo>
                      <a:pt x="879083" y="1294806"/>
                      <a:pt x="1159213" y="1140572"/>
                      <a:pt x="1263250" y="787576"/>
                    </a:cubicBezTo>
                    <a:cubicBezTo>
                      <a:pt x="1270132" y="774622"/>
                      <a:pt x="1279443" y="763287"/>
                      <a:pt x="1292397" y="754786"/>
                    </a:cubicBezTo>
                    <a:cubicBezTo>
                      <a:pt x="1315471" y="739403"/>
                      <a:pt x="1351904" y="739403"/>
                      <a:pt x="1351904" y="739403"/>
                    </a:cubicBezTo>
                    <a:lnTo>
                      <a:pt x="2187842" y="736570"/>
                    </a:lnTo>
                    <a:cubicBezTo>
                      <a:pt x="2181365" y="706613"/>
                      <a:pt x="2177722" y="675443"/>
                      <a:pt x="2177722" y="643463"/>
                    </a:cubicBezTo>
                    <a:cubicBezTo>
                      <a:pt x="2178531" y="602172"/>
                      <a:pt x="2184199" y="562905"/>
                      <a:pt x="2194319" y="52525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20275308-0791-9AF1-F467-732A370E38CF}"/>
                  </a:ext>
                </a:extLst>
              </p:cNvPr>
              <p:cNvSpPr/>
              <p:nvPr/>
            </p:nvSpPr>
            <p:spPr>
              <a:xfrm>
                <a:off x="5424733" y="4831657"/>
                <a:ext cx="882981" cy="882257"/>
              </a:xfrm>
              <a:custGeom>
                <a:avLst/>
                <a:gdLst>
                  <a:gd name="connsiteX0" fmla="*/ 490117 w 882981"/>
                  <a:gd name="connsiteY0" fmla="*/ 879556 h 882257"/>
                  <a:gd name="connsiteX1" fmla="*/ 2723 w 882981"/>
                  <a:gd name="connsiteY1" fmla="*/ 489722 h 882257"/>
                  <a:gd name="connsiteX2" fmla="*/ 256540 w 882981"/>
                  <a:gd name="connsiteY2" fmla="*/ 40380 h 882257"/>
                  <a:gd name="connsiteX3" fmla="*/ 392962 w 882981"/>
                  <a:gd name="connsiteY3" fmla="*/ 2733 h 882257"/>
                  <a:gd name="connsiteX4" fmla="*/ 462185 w 882981"/>
                  <a:gd name="connsiteY4" fmla="*/ 304 h 882257"/>
                  <a:gd name="connsiteX5" fmla="*/ 880356 w 882981"/>
                  <a:gd name="connsiteY5" fmla="*/ 392162 h 882257"/>
                  <a:gd name="connsiteX6" fmla="*/ 490117 w 882981"/>
                  <a:gd name="connsiteY6" fmla="*/ 879556 h 8822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82981" h="882257">
                    <a:moveTo>
                      <a:pt x="490117" y="879556"/>
                    </a:moveTo>
                    <a:cubicBezTo>
                      <a:pt x="248039" y="906274"/>
                      <a:pt x="29845" y="731800"/>
                      <a:pt x="2723" y="489722"/>
                    </a:cubicBezTo>
                    <a:cubicBezTo>
                      <a:pt x="-18733" y="296222"/>
                      <a:pt x="88543" y="117699"/>
                      <a:pt x="256540" y="40380"/>
                    </a:cubicBezTo>
                    <a:cubicBezTo>
                      <a:pt x="298641" y="20949"/>
                      <a:pt x="344384" y="7995"/>
                      <a:pt x="392962" y="2733"/>
                    </a:cubicBezTo>
                    <a:cubicBezTo>
                      <a:pt x="416036" y="304"/>
                      <a:pt x="439515" y="-506"/>
                      <a:pt x="462185" y="304"/>
                    </a:cubicBezTo>
                    <a:cubicBezTo>
                      <a:pt x="675521" y="10019"/>
                      <a:pt x="856067" y="173563"/>
                      <a:pt x="880356" y="392162"/>
                    </a:cubicBezTo>
                    <a:cubicBezTo>
                      <a:pt x="906669" y="634645"/>
                      <a:pt x="732195" y="852434"/>
                      <a:pt x="490117" y="879556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9042DB83-01DD-2D4B-3944-6B31858DB1F7}"/>
                  </a:ext>
                </a:extLst>
              </p:cNvPr>
              <p:cNvSpPr/>
              <p:nvPr/>
            </p:nvSpPr>
            <p:spPr>
              <a:xfrm>
                <a:off x="4666554" y="2796334"/>
                <a:ext cx="1258142" cy="2075298"/>
              </a:xfrm>
              <a:custGeom>
                <a:avLst/>
                <a:gdLst>
                  <a:gd name="connsiteX0" fmla="*/ 758068 w 1258142"/>
                  <a:gd name="connsiteY0" fmla="*/ 1338135 h 2075298"/>
                  <a:gd name="connsiteX1" fmla="*/ 720015 w 1258142"/>
                  <a:gd name="connsiteY1" fmla="*/ 1272960 h 2075298"/>
                  <a:gd name="connsiteX2" fmla="*/ 661317 w 1258142"/>
                  <a:gd name="connsiteY2" fmla="*/ 1258387 h 2075298"/>
                  <a:gd name="connsiteX3" fmla="*/ 2688 w 1258142"/>
                  <a:gd name="connsiteY3" fmla="*/ 687601 h 2075298"/>
                  <a:gd name="connsiteX4" fmla="*/ 425312 w 1258142"/>
                  <a:gd name="connsiteY4" fmla="*/ 34234 h 2075298"/>
                  <a:gd name="connsiteX5" fmla="*/ 1088395 w 1258142"/>
                  <a:gd name="connsiteY5" fmla="*/ 198993 h 2075298"/>
                  <a:gd name="connsiteX6" fmla="*/ 933756 w 1258142"/>
                  <a:gd name="connsiteY6" fmla="*/ 313150 h 2075298"/>
                  <a:gd name="connsiteX7" fmla="*/ 1044270 w 1258142"/>
                  <a:gd name="connsiteY7" fmla="*/ 488434 h 2075298"/>
                  <a:gd name="connsiteX8" fmla="*/ 1202552 w 1258142"/>
                  <a:gd name="connsiteY8" fmla="*/ 371443 h 2075298"/>
                  <a:gd name="connsiteX9" fmla="*/ 1224007 w 1258142"/>
                  <a:gd name="connsiteY9" fmla="*/ 425688 h 2075298"/>
                  <a:gd name="connsiteX10" fmla="*/ 968570 w 1258142"/>
                  <a:gd name="connsiteY10" fmla="*/ 1159208 h 2075298"/>
                  <a:gd name="connsiteX11" fmla="*/ 947115 w 1258142"/>
                  <a:gd name="connsiteY11" fmla="*/ 1197260 h 2075298"/>
                  <a:gd name="connsiteX12" fmla="*/ 951568 w 1258142"/>
                  <a:gd name="connsiteY12" fmla="*/ 1256768 h 2075298"/>
                  <a:gd name="connsiteX13" fmla="*/ 1218340 w 1258142"/>
                  <a:gd name="connsiteY13" fmla="*/ 2035222 h 2075298"/>
                  <a:gd name="connsiteX14" fmla="*/ 1013100 w 1258142"/>
                  <a:gd name="connsiteY14" fmla="*/ 2075299 h 2075298"/>
                  <a:gd name="connsiteX15" fmla="*/ 758068 w 1258142"/>
                  <a:gd name="connsiteY15" fmla="*/ 1338135 h 20752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258142" h="2075298">
                    <a:moveTo>
                      <a:pt x="758068" y="1338135"/>
                    </a:moveTo>
                    <a:cubicBezTo>
                      <a:pt x="740256" y="1290367"/>
                      <a:pt x="728516" y="1279033"/>
                      <a:pt x="720015" y="1272960"/>
                    </a:cubicBezTo>
                    <a:cubicBezTo>
                      <a:pt x="701799" y="1260411"/>
                      <a:pt x="683177" y="1257173"/>
                      <a:pt x="661317" y="1258387"/>
                    </a:cubicBezTo>
                    <a:cubicBezTo>
                      <a:pt x="326133" y="1275389"/>
                      <a:pt x="34668" y="1025215"/>
                      <a:pt x="2688" y="687601"/>
                    </a:cubicBezTo>
                    <a:cubicBezTo>
                      <a:pt x="-23625" y="405042"/>
                      <a:pt x="145182" y="130579"/>
                      <a:pt x="425312" y="34234"/>
                    </a:cubicBezTo>
                    <a:cubicBezTo>
                      <a:pt x="666985" y="-48753"/>
                      <a:pt x="924446" y="24114"/>
                      <a:pt x="1088395" y="198993"/>
                    </a:cubicBezTo>
                    <a:lnTo>
                      <a:pt x="933756" y="313150"/>
                    </a:lnTo>
                    <a:cubicBezTo>
                      <a:pt x="983548" y="361323"/>
                      <a:pt x="1021601" y="421235"/>
                      <a:pt x="1044270" y="488434"/>
                    </a:cubicBezTo>
                    <a:lnTo>
                      <a:pt x="1202552" y="371443"/>
                    </a:lnTo>
                    <a:cubicBezTo>
                      <a:pt x="1210648" y="388850"/>
                      <a:pt x="1217530" y="407066"/>
                      <a:pt x="1224007" y="425688"/>
                    </a:cubicBezTo>
                    <a:cubicBezTo>
                      <a:pt x="1319947" y="705818"/>
                      <a:pt x="1207005" y="1006594"/>
                      <a:pt x="968570" y="1159208"/>
                    </a:cubicBezTo>
                    <a:cubicBezTo>
                      <a:pt x="957640" y="1166090"/>
                      <a:pt x="950354" y="1185521"/>
                      <a:pt x="947115" y="1197260"/>
                    </a:cubicBezTo>
                    <a:cubicBezTo>
                      <a:pt x="941852" y="1217096"/>
                      <a:pt x="943472" y="1238146"/>
                      <a:pt x="951568" y="1256768"/>
                    </a:cubicBezTo>
                    <a:lnTo>
                      <a:pt x="1218340" y="2035222"/>
                    </a:lnTo>
                    <a:cubicBezTo>
                      <a:pt x="1151141" y="2031984"/>
                      <a:pt x="1079084" y="2044938"/>
                      <a:pt x="1013100" y="2075299"/>
                    </a:cubicBezTo>
                    <a:lnTo>
                      <a:pt x="758068" y="133813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D7A8B235-502B-5F96-15A7-F374FB7BF1A7}"/>
                  </a:ext>
                </a:extLst>
              </p:cNvPr>
              <p:cNvSpPr/>
              <p:nvPr/>
            </p:nvSpPr>
            <p:spPr>
              <a:xfrm>
                <a:off x="6393477" y="1908544"/>
                <a:ext cx="864761" cy="864804"/>
              </a:xfrm>
              <a:custGeom>
                <a:avLst/>
                <a:gdLst>
                  <a:gd name="connsiteX0" fmla="*/ 844299 w 864761"/>
                  <a:gd name="connsiteY0" fmla="*/ 563359 h 864804"/>
                  <a:gd name="connsiteX1" fmla="*/ 739453 w 864761"/>
                  <a:gd name="connsiteY1" fmla="*/ 737024 h 864804"/>
                  <a:gd name="connsiteX2" fmla="*/ 514782 w 864761"/>
                  <a:gd name="connsiteY2" fmla="*/ 856848 h 864804"/>
                  <a:gd name="connsiteX3" fmla="*/ 7957 w 864761"/>
                  <a:gd name="connsiteY3" fmla="*/ 514782 h 864804"/>
                  <a:gd name="connsiteX4" fmla="*/ 350023 w 864761"/>
                  <a:gd name="connsiteY4" fmla="*/ 7957 h 864804"/>
                  <a:gd name="connsiteX5" fmla="*/ 856848 w 864761"/>
                  <a:gd name="connsiteY5" fmla="*/ 350023 h 864804"/>
                  <a:gd name="connsiteX6" fmla="*/ 844299 w 864761"/>
                  <a:gd name="connsiteY6" fmla="*/ 563359 h 8648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64761" h="864804">
                    <a:moveTo>
                      <a:pt x="844299" y="563359"/>
                    </a:moveTo>
                    <a:cubicBezTo>
                      <a:pt x="823654" y="628939"/>
                      <a:pt x="787625" y="688446"/>
                      <a:pt x="739453" y="737024"/>
                    </a:cubicBezTo>
                    <a:cubicBezTo>
                      <a:pt x="680350" y="796531"/>
                      <a:pt x="603436" y="839846"/>
                      <a:pt x="514782" y="856848"/>
                    </a:cubicBezTo>
                    <a:cubicBezTo>
                      <a:pt x="280395" y="902187"/>
                      <a:pt x="53296" y="749168"/>
                      <a:pt x="7957" y="514782"/>
                    </a:cubicBezTo>
                    <a:cubicBezTo>
                      <a:pt x="-37383" y="280395"/>
                      <a:pt x="115637" y="53295"/>
                      <a:pt x="350023" y="7957"/>
                    </a:cubicBezTo>
                    <a:cubicBezTo>
                      <a:pt x="584410" y="-37382"/>
                      <a:pt x="811509" y="115637"/>
                      <a:pt x="856848" y="350023"/>
                    </a:cubicBezTo>
                    <a:cubicBezTo>
                      <a:pt x="871017" y="424104"/>
                      <a:pt x="865754" y="496970"/>
                      <a:pt x="844299" y="563359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774198A0-51EE-014F-D323-2CF8D83F8BD6}"/>
                  </a:ext>
                </a:extLst>
              </p:cNvPr>
              <p:cNvSpPr/>
              <p:nvPr/>
            </p:nvSpPr>
            <p:spPr>
              <a:xfrm>
                <a:off x="7971702" y="3020829"/>
                <a:ext cx="845248" cy="845248"/>
              </a:xfrm>
              <a:custGeom>
                <a:avLst/>
                <a:gdLst>
                  <a:gd name="connsiteX0" fmla="*/ 845248 w 845248"/>
                  <a:gd name="connsiteY0" fmla="*/ 422624 h 845248"/>
                  <a:gd name="connsiteX1" fmla="*/ 434364 w 845248"/>
                  <a:gd name="connsiteY1" fmla="*/ 845248 h 845248"/>
                  <a:gd name="connsiteX2" fmla="*/ 422624 w 845248"/>
                  <a:gd name="connsiteY2" fmla="*/ 845248 h 845248"/>
                  <a:gd name="connsiteX3" fmla="*/ 229528 w 845248"/>
                  <a:gd name="connsiteY3" fmla="*/ 798695 h 845248"/>
                  <a:gd name="connsiteX4" fmla="*/ 0 w 845248"/>
                  <a:gd name="connsiteY4" fmla="*/ 422624 h 845248"/>
                  <a:gd name="connsiteX5" fmla="*/ 422624 w 845248"/>
                  <a:gd name="connsiteY5" fmla="*/ 0 h 845248"/>
                  <a:gd name="connsiteX6" fmla="*/ 845248 w 845248"/>
                  <a:gd name="connsiteY6" fmla="*/ 422624 h 845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45248" h="845248">
                    <a:moveTo>
                      <a:pt x="845248" y="422624"/>
                    </a:moveTo>
                    <a:cubicBezTo>
                      <a:pt x="845248" y="652153"/>
                      <a:pt x="662273" y="838772"/>
                      <a:pt x="434364" y="845248"/>
                    </a:cubicBezTo>
                    <a:cubicBezTo>
                      <a:pt x="430315" y="845248"/>
                      <a:pt x="426672" y="845248"/>
                      <a:pt x="422624" y="845248"/>
                    </a:cubicBezTo>
                    <a:cubicBezTo>
                      <a:pt x="352996" y="845248"/>
                      <a:pt x="287417" y="828651"/>
                      <a:pt x="229528" y="798695"/>
                    </a:cubicBezTo>
                    <a:cubicBezTo>
                      <a:pt x="93107" y="728663"/>
                      <a:pt x="0" y="586573"/>
                      <a:pt x="0" y="422624"/>
                    </a:cubicBezTo>
                    <a:cubicBezTo>
                      <a:pt x="0" y="189452"/>
                      <a:pt x="189047" y="0"/>
                      <a:pt x="422624" y="0"/>
                    </a:cubicBezTo>
                    <a:cubicBezTo>
                      <a:pt x="656201" y="405"/>
                      <a:pt x="845248" y="189452"/>
                      <a:pt x="845248" y="422624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D28F0DB3-90C2-A295-3007-2F7ECFE7636F}"/>
                  </a:ext>
                </a:extLst>
              </p:cNvPr>
              <p:cNvSpPr/>
              <p:nvPr/>
            </p:nvSpPr>
            <p:spPr>
              <a:xfrm>
                <a:off x="4845740" y="2983587"/>
                <a:ext cx="889777" cy="889777"/>
              </a:xfrm>
              <a:custGeom>
                <a:avLst/>
                <a:gdLst>
                  <a:gd name="connsiteX0" fmla="*/ 889778 w 889777"/>
                  <a:gd name="connsiteY0" fmla="*/ 444889 h 889777"/>
                  <a:gd name="connsiteX1" fmla="*/ 444889 w 889777"/>
                  <a:gd name="connsiteY1" fmla="*/ 889778 h 889777"/>
                  <a:gd name="connsiteX2" fmla="*/ 0 w 889777"/>
                  <a:gd name="connsiteY2" fmla="*/ 444889 h 889777"/>
                  <a:gd name="connsiteX3" fmla="*/ 444889 w 889777"/>
                  <a:gd name="connsiteY3" fmla="*/ 0 h 889777"/>
                  <a:gd name="connsiteX4" fmla="*/ 755785 w 889777"/>
                  <a:gd name="connsiteY4" fmla="*/ 126302 h 889777"/>
                  <a:gd name="connsiteX5" fmla="*/ 866299 w 889777"/>
                  <a:gd name="connsiteY5" fmla="*/ 301585 h 889777"/>
                  <a:gd name="connsiteX6" fmla="*/ 889778 w 889777"/>
                  <a:gd name="connsiteY6" fmla="*/ 444889 h 8897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89777" h="889777">
                    <a:moveTo>
                      <a:pt x="889778" y="444889"/>
                    </a:moveTo>
                    <a:cubicBezTo>
                      <a:pt x="889778" y="690610"/>
                      <a:pt x="690610" y="889778"/>
                      <a:pt x="444889" y="889778"/>
                    </a:cubicBezTo>
                    <a:cubicBezTo>
                      <a:pt x="199168" y="889778"/>
                      <a:pt x="0" y="690610"/>
                      <a:pt x="0" y="444889"/>
                    </a:cubicBezTo>
                    <a:cubicBezTo>
                      <a:pt x="0" y="199168"/>
                      <a:pt x="199168" y="0"/>
                      <a:pt x="444889" y="0"/>
                    </a:cubicBezTo>
                    <a:cubicBezTo>
                      <a:pt x="565928" y="0"/>
                      <a:pt x="675227" y="48173"/>
                      <a:pt x="755785" y="126302"/>
                    </a:cubicBezTo>
                    <a:cubicBezTo>
                      <a:pt x="805577" y="174474"/>
                      <a:pt x="843629" y="234386"/>
                      <a:pt x="866299" y="301585"/>
                    </a:cubicBezTo>
                    <a:cubicBezTo>
                      <a:pt x="881277" y="346520"/>
                      <a:pt x="889778" y="394692"/>
                      <a:pt x="889778" y="444889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3622A3B5-DBB7-F28A-CC64-24A94EFED59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8010137" y="384630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AE9F6C1A-1793-D2BB-14A2-AB9AF2DB57A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364219" y="10710419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7B7FAEA7-4395-153C-6681-20BAB98F10C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404564" y="642786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637E359F-2410-6513-3681-FF0838DBF65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747123" y="10683821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FAD5415D-80EC-85C5-0865-7D531A9174F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665718" y="6391739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Text Placeholder 32">
              <a:extLst>
                <a:ext uri="{FF2B5EF4-FFF2-40B4-BE49-F238E27FC236}">
                  <a16:creationId xmlns:a16="http://schemas.microsoft.com/office/drawing/2014/main" id="{02FDB9D3-8C56-8DFD-1AA5-249CB2EA4A0F}"/>
                </a:ext>
              </a:extLst>
            </p:cNvPr>
            <p:cNvSpPr txBox="1">
              <a:spLocks/>
            </p:cNvSpPr>
            <p:nvPr/>
          </p:nvSpPr>
          <p:spPr>
            <a:xfrm>
              <a:off x="17078408" y="7477787"/>
              <a:ext cx="2570710" cy="278565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600" b="1" dirty="0" err="1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60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umami authentic </a:t>
              </a:r>
              <a:r>
                <a:rPr lang="en-US" sz="160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23" name="Freeform: Shape 86">
              <a:extLst>
                <a:ext uri="{FF2B5EF4-FFF2-40B4-BE49-F238E27FC236}">
                  <a16:creationId xmlns:a16="http://schemas.microsoft.com/office/drawing/2014/main" id="{B2559E92-3DA5-E86C-20B6-EB150B9C6DF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989277" y="6482743"/>
              <a:ext cx="753350" cy="864000"/>
            </a:xfrm>
            <a:custGeom>
              <a:avLst/>
              <a:gdLst>
                <a:gd name="connsiteX0" fmla="*/ 2033587 w 4066222"/>
                <a:gd name="connsiteY0" fmla="*/ 4180523 h 4663440"/>
                <a:gd name="connsiteX1" fmla="*/ 2120265 w 4066222"/>
                <a:gd name="connsiteY1" fmla="*/ 4267200 h 4663440"/>
                <a:gd name="connsiteX2" fmla="*/ 2120265 w 4066222"/>
                <a:gd name="connsiteY2" fmla="*/ 4490085 h 4663440"/>
                <a:gd name="connsiteX3" fmla="*/ 2866072 w 4066222"/>
                <a:gd name="connsiteY3" fmla="*/ 4490085 h 4663440"/>
                <a:gd name="connsiteX4" fmla="*/ 2952750 w 4066222"/>
                <a:gd name="connsiteY4" fmla="*/ 4576763 h 4663440"/>
                <a:gd name="connsiteX5" fmla="*/ 2866072 w 4066222"/>
                <a:gd name="connsiteY5" fmla="*/ 4663440 h 4663440"/>
                <a:gd name="connsiteX6" fmla="*/ 1201102 w 4066222"/>
                <a:gd name="connsiteY6" fmla="*/ 4663440 h 4663440"/>
                <a:gd name="connsiteX7" fmla="*/ 1114425 w 4066222"/>
                <a:gd name="connsiteY7" fmla="*/ 4576763 h 4663440"/>
                <a:gd name="connsiteX8" fmla="*/ 1201102 w 4066222"/>
                <a:gd name="connsiteY8" fmla="*/ 4490085 h 4663440"/>
                <a:gd name="connsiteX9" fmla="*/ 1946910 w 4066222"/>
                <a:gd name="connsiteY9" fmla="*/ 4490085 h 4663440"/>
                <a:gd name="connsiteX10" fmla="*/ 1946910 w 4066222"/>
                <a:gd name="connsiteY10" fmla="*/ 4267200 h 4663440"/>
                <a:gd name="connsiteX11" fmla="*/ 2033587 w 4066222"/>
                <a:gd name="connsiteY11" fmla="*/ 4180523 h 4663440"/>
                <a:gd name="connsiteX12" fmla="*/ 2025967 w 4066222"/>
                <a:gd name="connsiteY12" fmla="*/ 3456623 h 4663440"/>
                <a:gd name="connsiteX13" fmla="*/ 2125980 w 4066222"/>
                <a:gd name="connsiteY13" fmla="*/ 3556635 h 4663440"/>
                <a:gd name="connsiteX14" fmla="*/ 2025967 w 4066222"/>
                <a:gd name="connsiteY14" fmla="*/ 3656648 h 4663440"/>
                <a:gd name="connsiteX15" fmla="*/ 1925955 w 4066222"/>
                <a:gd name="connsiteY15" fmla="*/ 3556635 h 4663440"/>
                <a:gd name="connsiteX16" fmla="*/ 2025967 w 4066222"/>
                <a:gd name="connsiteY16" fmla="*/ 3456623 h 4663440"/>
                <a:gd name="connsiteX17" fmla="*/ 2025015 w 4066222"/>
                <a:gd name="connsiteY17" fmla="*/ 2801302 h 4663440"/>
                <a:gd name="connsiteX18" fmla="*/ 1614487 w 4066222"/>
                <a:gd name="connsiteY18" fmla="*/ 3145155 h 4663440"/>
                <a:gd name="connsiteX19" fmla="*/ 2436495 w 4066222"/>
                <a:gd name="connsiteY19" fmla="*/ 3145155 h 4663440"/>
                <a:gd name="connsiteX20" fmla="*/ 2025015 w 4066222"/>
                <a:gd name="connsiteY20" fmla="*/ 2801302 h 4663440"/>
                <a:gd name="connsiteX21" fmla="*/ 2836545 w 4066222"/>
                <a:gd name="connsiteY21" fmla="*/ 1015365 h 4663440"/>
                <a:gd name="connsiteX22" fmla="*/ 3857625 w 4066222"/>
                <a:gd name="connsiteY22" fmla="*/ 1015365 h 4663440"/>
                <a:gd name="connsiteX23" fmla="*/ 4066222 w 4066222"/>
                <a:gd name="connsiteY23" fmla="*/ 1223962 h 4663440"/>
                <a:gd name="connsiteX24" fmla="*/ 4066222 w 4066222"/>
                <a:gd name="connsiteY24" fmla="*/ 3735705 h 4663440"/>
                <a:gd name="connsiteX25" fmla="*/ 3857625 w 4066222"/>
                <a:gd name="connsiteY25" fmla="*/ 3944302 h 4663440"/>
                <a:gd name="connsiteX26" fmla="*/ 208597 w 4066222"/>
                <a:gd name="connsiteY26" fmla="*/ 3944302 h 4663440"/>
                <a:gd name="connsiteX27" fmla="*/ 0 w 4066222"/>
                <a:gd name="connsiteY27" fmla="*/ 3736657 h 4663440"/>
                <a:gd name="connsiteX28" fmla="*/ 0 w 4066222"/>
                <a:gd name="connsiteY28" fmla="*/ 3221355 h 4663440"/>
                <a:gd name="connsiteX29" fmla="*/ 86677 w 4066222"/>
                <a:gd name="connsiteY29" fmla="*/ 3134677 h 4663440"/>
                <a:gd name="connsiteX30" fmla="*/ 128587 w 4066222"/>
                <a:gd name="connsiteY30" fmla="*/ 3146107 h 4663440"/>
                <a:gd name="connsiteX31" fmla="*/ 865822 w 4066222"/>
                <a:gd name="connsiteY31" fmla="*/ 3146107 h 4663440"/>
                <a:gd name="connsiteX32" fmla="*/ 1378267 w 4066222"/>
                <a:gd name="connsiteY32" fmla="*/ 2702242 h 4663440"/>
                <a:gd name="connsiteX33" fmla="*/ 1464945 w 4066222"/>
                <a:gd name="connsiteY33" fmla="*/ 2788920 h 4663440"/>
                <a:gd name="connsiteX34" fmla="*/ 1378267 w 4066222"/>
                <a:gd name="connsiteY34" fmla="*/ 2875597 h 4663440"/>
                <a:gd name="connsiteX35" fmla="*/ 1041082 w 4066222"/>
                <a:gd name="connsiteY35" fmla="*/ 3146107 h 4663440"/>
                <a:gd name="connsiteX36" fmla="*/ 1437322 w 4066222"/>
                <a:gd name="connsiteY36" fmla="*/ 3146107 h 4663440"/>
                <a:gd name="connsiteX37" fmla="*/ 1925955 w 4066222"/>
                <a:gd name="connsiteY37" fmla="*/ 2638425 h 4663440"/>
                <a:gd name="connsiteX38" fmla="*/ 1925955 w 4066222"/>
                <a:gd name="connsiteY38" fmla="*/ 2033587 h 4663440"/>
                <a:gd name="connsiteX39" fmla="*/ 2012632 w 4066222"/>
                <a:gd name="connsiteY39" fmla="*/ 1946910 h 4663440"/>
                <a:gd name="connsiteX40" fmla="*/ 2099310 w 4066222"/>
                <a:gd name="connsiteY40" fmla="*/ 2033587 h 4663440"/>
                <a:gd name="connsiteX41" fmla="*/ 2099310 w 4066222"/>
                <a:gd name="connsiteY41" fmla="*/ 2634615 h 4663440"/>
                <a:gd name="connsiteX42" fmla="*/ 2609850 w 4066222"/>
                <a:gd name="connsiteY42" fmla="*/ 3146107 h 4663440"/>
                <a:gd name="connsiteX43" fmla="*/ 3004185 w 4066222"/>
                <a:gd name="connsiteY43" fmla="*/ 3146107 h 4663440"/>
                <a:gd name="connsiteX44" fmla="*/ 2667000 w 4066222"/>
                <a:gd name="connsiteY44" fmla="*/ 2875597 h 4663440"/>
                <a:gd name="connsiteX45" fmla="*/ 2580322 w 4066222"/>
                <a:gd name="connsiteY45" fmla="*/ 2788920 h 4663440"/>
                <a:gd name="connsiteX46" fmla="*/ 2667000 w 4066222"/>
                <a:gd name="connsiteY46" fmla="*/ 2702242 h 4663440"/>
                <a:gd name="connsiteX47" fmla="*/ 3179445 w 4066222"/>
                <a:gd name="connsiteY47" fmla="*/ 3146107 h 4663440"/>
                <a:gd name="connsiteX48" fmla="*/ 3614737 w 4066222"/>
                <a:gd name="connsiteY48" fmla="*/ 3146107 h 4663440"/>
                <a:gd name="connsiteX49" fmla="*/ 3701415 w 4066222"/>
                <a:gd name="connsiteY49" fmla="*/ 3232785 h 4663440"/>
                <a:gd name="connsiteX50" fmla="*/ 3614737 w 4066222"/>
                <a:gd name="connsiteY50" fmla="*/ 3319462 h 4663440"/>
                <a:gd name="connsiteX51" fmla="*/ 172402 w 4066222"/>
                <a:gd name="connsiteY51" fmla="*/ 3319462 h 4663440"/>
                <a:gd name="connsiteX52" fmla="*/ 172402 w 4066222"/>
                <a:gd name="connsiteY52" fmla="*/ 3737610 h 4663440"/>
                <a:gd name="connsiteX53" fmla="*/ 208597 w 4066222"/>
                <a:gd name="connsiteY53" fmla="*/ 3773805 h 4663440"/>
                <a:gd name="connsiteX54" fmla="*/ 3857625 w 4066222"/>
                <a:gd name="connsiteY54" fmla="*/ 3773805 h 4663440"/>
                <a:gd name="connsiteX55" fmla="*/ 3893820 w 4066222"/>
                <a:gd name="connsiteY55" fmla="*/ 3737610 h 4663440"/>
                <a:gd name="connsiteX56" fmla="*/ 3893820 w 4066222"/>
                <a:gd name="connsiteY56" fmla="*/ 1224915 h 4663440"/>
                <a:gd name="connsiteX57" fmla="*/ 3857625 w 4066222"/>
                <a:gd name="connsiteY57" fmla="*/ 1188720 h 4663440"/>
                <a:gd name="connsiteX58" fmla="*/ 2836545 w 4066222"/>
                <a:gd name="connsiteY58" fmla="*/ 1188720 h 4663440"/>
                <a:gd name="connsiteX59" fmla="*/ 2749867 w 4066222"/>
                <a:gd name="connsiteY59" fmla="*/ 1102042 h 4663440"/>
                <a:gd name="connsiteX60" fmla="*/ 2836545 w 4066222"/>
                <a:gd name="connsiteY60" fmla="*/ 1015365 h 4663440"/>
                <a:gd name="connsiteX61" fmla="*/ 208597 w 4066222"/>
                <a:gd name="connsiteY61" fmla="*/ 1013460 h 4663440"/>
                <a:gd name="connsiteX62" fmla="*/ 1233487 w 4066222"/>
                <a:gd name="connsiteY62" fmla="*/ 1013460 h 4663440"/>
                <a:gd name="connsiteX63" fmla="*/ 1320165 w 4066222"/>
                <a:gd name="connsiteY63" fmla="*/ 1100137 h 4663440"/>
                <a:gd name="connsiteX64" fmla="*/ 1233487 w 4066222"/>
                <a:gd name="connsiteY64" fmla="*/ 1186815 h 4663440"/>
                <a:gd name="connsiteX65" fmla="*/ 209550 w 4066222"/>
                <a:gd name="connsiteY65" fmla="*/ 1186815 h 4663440"/>
                <a:gd name="connsiteX66" fmla="*/ 173355 w 4066222"/>
                <a:gd name="connsiteY66" fmla="*/ 1223010 h 4663440"/>
                <a:gd name="connsiteX67" fmla="*/ 173355 w 4066222"/>
                <a:gd name="connsiteY67" fmla="*/ 2870835 h 4663440"/>
                <a:gd name="connsiteX68" fmla="*/ 86677 w 4066222"/>
                <a:gd name="connsiteY68" fmla="*/ 2957512 h 4663440"/>
                <a:gd name="connsiteX69" fmla="*/ 0 w 4066222"/>
                <a:gd name="connsiteY69" fmla="*/ 2869882 h 4663440"/>
                <a:gd name="connsiteX70" fmla="*/ 0 w 4066222"/>
                <a:gd name="connsiteY70" fmla="*/ 1222057 h 4663440"/>
                <a:gd name="connsiteX71" fmla="*/ 208597 w 4066222"/>
                <a:gd name="connsiteY71" fmla="*/ 1013460 h 4663440"/>
                <a:gd name="connsiteX72" fmla="*/ 2025967 w 4066222"/>
                <a:gd name="connsiteY72" fmla="*/ 0 h 4663440"/>
                <a:gd name="connsiteX73" fmla="*/ 2091690 w 4066222"/>
                <a:gd name="connsiteY73" fmla="*/ 29527 h 4663440"/>
                <a:gd name="connsiteX74" fmla="*/ 2440305 w 4066222"/>
                <a:gd name="connsiteY74" fmla="*/ 434340 h 4663440"/>
                <a:gd name="connsiteX75" fmla="*/ 2554605 w 4066222"/>
                <a:gd name="connsiteY75" fmla="*/ 741045 h 4663440"/>
                <a:gd name="connsiteX76" fmla="*/ 2554605 w 4066222"/>
                <a:gd name="connsiteY76" fmla="*/ 1494472 h 4663440"/>
                <a:gd name="connsiteX77" fmla="*/ 2577465 w 4066222"/>
                <a:gd name="connsiteY77" fmla="*/ 1572577 h 4663440"/>
                <a:gd name="connsiteX78" fmla="*/ 2723197 w 4066222"/>
                <a:gd name="connsiteY78" fmla="*/ 1802130 h 4663440"/>
                <a:gd name="connsiteX79" fmla="*/ 2774632 w 4066222"/>
                <a:gd name="connsiteY79" fmla="*/ 1979295 h 4663440"/>
                <a:gd name="connsiteX80" fmla="*/ 2774632 w 4066222"/>
                <a:gd name="connsiteY80" fmla="*/ 2167890 h 4663440"/>
                <a:gd name="connsiteX81" fmla="*/ 2687955 w 4066222"/>
                <a:gd name="connsiteY81" fmla="*/ 2254567 h 4663440"/>
                <a:gd name="connsiteX82" fmla="*/ 2503170 w 4066222"/>
                <a:gd name="connsiteY82" fmla="*/ 2254567 h 4663440"/>
                <a:gd name="connsiteX83" fmla="*/ 2503170 w 4066222"/>
                <a:gd name="connsiteY83" fmla="*/ 2454592 h 4663440"/>
                <a:gd name="connsiteX84" fmla="*/ 2416492 w 4066222"/>
                <a:gd name="connsiteY84" fmla="*/ 2541270 h 4663440"/>
                <a:gd name="connsiteX85" fmla="*/ 2329815 w 4066222"/>
                <a:gd name="connsiteY85" fmla="*/ 2454592 h 4663440"/>
                <a:gd name="connsiteX86" fmla="*/ 2329815 w 4066222"/>
                <a:gd name="connsiteY86" fmla="*/ 2253615 h 4663440"/>
                <a:gd name="connsiteX87" fmla="*/ 2253615 w 4066222"/>
                <a:gd name="connsiteY87" fmla="*/ 2167890 h 4663440"/>
                <a:gd name="connsiteX88" fmla="*/ 2340292 w 4066222"/>
                <a:gd name="connsiteY88" fmla="*/ 2081212 h 4663440"/>
                <a:gd name="connsiteX89" fmla="*/ 2602230 w 4066222"/>
                <a:gd name="connsiteY89" fmla="*/ 2081212 h 4663440"/>
                <a:gd name="connsiteX90" fmla="*/ 2602230 w 4066222"/>
                <a:gd name="connsiteY90" fmla="*/ 1979295 h 4663440"/>
                <a:gd name="connsiteX91" fmla="*/ 2577465 w 4066222"/>
                <a:gd name="connsiteY91" fmla="*/ 1894522 h 4663440"/>
                <a:gd name="connsiteX92" fmla="*/ 2431732 w 4066222"/>
                <a:gd name="connsiteY92" fmla="*/ 1664970 h 4663440"/>
                <a:gd name="connsiteX93" fmla="*/ 2382202 w 4066222"/>
                <a:gd name="connsiteY93" fmla="*/ 1494472 h 4663440"/>
                <a:gd name="connsiteX94" fmla="*/ 2382202 w 4066222"/>
                <a:gd name="connsiteY94" fmla="*/ 740092 h 4663440"/>
                <a:gd name="connsiteX95" fmla="*/ 2309812 w 4066222"/>
                <a:gd name="connsiteY95" fmla="*/ 546735 h 4663440"/>
                <a:gd name="connsiteX96" fmla="*/ 2027872 w 4066222"/>
                <a:gd name="connsiteY96" fmla="*/ 219075 h 4663440"/>
                <a:gd name="connsiteX97" fmla="*/ 1746885 w 4066222"/>
                <a:gd name="connsiteY97" fmla="*/ 547687 h 4663440"/>
                <a:gd name="connsiteX98" fmla="*/ 1675447 w 4066222"/>
                <a:gd name="connsiteY98" fmla="*/ 740092 h 4663440"/>
                <a:gd name="connsiteX99" fmla="*/ 1675447 w 4066222"/>
                <a:gd name="connsiteY99" fmla="*/ 1489710 h 4663440"/>
                <a:gd name="connsiteX100" fmla="*/ 1618297 w 4066222"/>
                <a:gd name="connsiteY100" fmla="*/ 1671637 h 4663440"/>
                <a:gd name="connsiteX101" fmla="*/ 1462087 w 4066222"/>
                <a:gd name="connsiteY101" fmla="*/ 1895475 h 4663440"/>
                <a:gd name="connsiteX102" fmla="*/ 1433512 w 4066222"/>
                <a:gd name="connsiteY102" fmla="*/ 1985962 h 4663440"/>
                <a:gd name="connsiteX103" fmla="*/ 1433512 w 4066222"/>
                <a:gd name="connsiteY103" fmla="*/ 2082165 h 4663440"/>
                <a:gd name="connsiteX104" fmla="*/ 1709737 w 4066222"/>
                <a:gd name="connsiteY104" fmla="*/ 2082165 h 4663440"/>
                <a:gd name="connsiteX105" fmla="*/ 1796415 w 4066222"/>
                <a:gd name="connsiteY105" fmla="*/ 2168842 h 4663440"/>
                <a:gd name="connsiteX106" fmla="*/ 1709737 w 4066222"/>
                <a:gd name="connsiteY106" fmla="*/ 2255520 h 4663440"/>
                <a:gd name="connsiteX107" fmla="*/ 1698307 w 4066222"/>
                <a:gd name="connsiteY107" fmla="*/ 2255520 h 4663440"/>
                <a:gd name="connsiteX108" fmla="*/ 1698307 w 4066222"/>
                <a:gd name="connsiteY108" fmla="*/ 2455545 h 4663440"/>
                <a:gd name="connsiteX109" fmla="*/ 1611630 w 4066222"/>
                <a:gd name="connsiteY109" fmla="*/ 2542222 h 4663440"/>
                <a:gd name="connsiteX110" fmla="*/ 1524952 w 4066222"/>
                <a:gd name="connsiteY110" fmla="*/ 2455545 h 4663440"/>
                <a:gd name="connsiteX111" fmla="*/ 1524952 w 4066222"/>
                <a:gd name="connsiteY111" fmla="*/ 2255520 h 4663440"/>
                <a:gd name="connsiteX112" fmla="*/ 1347787 w 4066222"/>
                <a:gd name="connsiteY112" fmla="*/ 2255520 h 4663440"/>
                <a:gd name="connsiteX113" fmla="*/ 1261110 w 4066222"/>
                <a:gd name="connsiteY113" fmla="*/ 2168842 h 4663440"/>
                <a:gd name="connsiteX114" fmla="*/ 1261110 w 4066222"/>
                <a:gd name="connsiteY114" fmla="*/ 1986915 h 4663440"/>
                <a:gd name="connsiteX115" fmla="*/ 1320165 w 4066222"/>
                <a:gd name="connsiteY115" fmla="*/ 1797367 h 4663440"/>
                <a:gd name="connsiteX116" fmla="*/ 1476375 w 4066222"/>
                <a:gd name="connsiteY116" fmla="*/ 1573530 h 4663440"/>
                <a:gd name="connsiteX117" fmla="*/ 1502092 w 4066222"/>
                <a:gd name="connsiteY117" fmla="*/ 1490662 h 4663440"/>
                <a:gd name="connsiteX118" fmla="*/ 1502092 w 4066222"/>
                <a:gd name="connsiteY118" fmla="*/ 740092 h 4663440"/>
                <a:gd name="connsiteX119" fmla="*/ 1614487 w 4066222"/>
                <a:gd name="connsiteY119" fmla="*/ 435292 h 4663440"/>
                <a:gd name="connsiteX120" fmla="*/ 1960245 w 4066222"/>
                <a:gd name="connsiteY120" fmla="*/ 30480 h 4663440"/>
                <a:gd name="connsiteX121" fmla="*/ 2025967 w 4066222"/>
                <a:gd name="connsiteY121" fmla="*/ 0 h 4663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4066222" h="4663440">
                  <a:moveTo>
                    <a:pt x="2033587" y="4180523"/>
                  </a:moveTo>
                  <a:cubicBezTo>
                    <a:pt x="2081212" y="4180523"/>
                    <a:pt x="2120265" y="4218623"/>
                    <a:pt x="2120265" y="4267200"/>
                  </a:cubicBezTo>
                  <a:lnTo>
                    <a:pt x="2120265" y="4490085"/>
                  </a:lnTo>
                  <a:lnTo>
                    <a:pt x="2866072" y="4490085"/>
                  </a:lnTo>
                  <a:cubicBezTo>
                    <a:pt x="2913697" y="4490085"/>
                    <a:pt x="2952750" y="4529138"/>
                    <a:pt x="2952750" y="4576763"/>
                  </a:cubicBezTo>
                  <a:cubicBezTo>
                    <a:pt x="2952750" y="4624388"/>
                    <a:pt x="2913697" y="4663440"/>
                    <a:pt x="2866072" y="4663440"/>
                  </a:cubicBezTo>
                  <a:lnTo>
                    <a:pt x="1201102" y="4663440"/>
                  </a:lnTo>
                  <a:cubicBezTo>
                    <a:pt x="1153477" y="4663440"/>
                    <a:pt x="1114425" y="4624388"/>
                    <a:pt x="1114425" y="4576763"/>
                  </a:cubicBezTo>
                  <a:cubicBezTo>
                    <a:pt x="1114425" y="4529138"/>
                    <a:pt x="1153477" y="4490085"/>
                    <a:pt x="1201102" y="4490085"/>
                  </a:cubicBezTo>
                  <a:lnTo>
                    <a:pt x="1946910" y="4490085"/>
                  </a:lnTo>
                  <a:lnTo>
                    <a:pt x="1946910" y="4267200"/>
                  </a:lnTo>
                  <a:cubicBezTo>
                    <a:pt x="1946910" y="4219575"/>
                    <a:pt x="1985962" y="4180523"/>
                    <a:pt x="2033587" y="4180523"/>
                  </a:cubicBezTo>
                  <a:close/>
                  <a:moveTo>
                    <a:pt x="2025967" y="3456623"/>
                  </a:moveTo>
                  <a:cubicBezTo>
                    <a:pt x="2081203" y="3456623"/>
                    <a:pt x="2125980" y="3501400"/>
                    <a:pt x="2125980" y="3556635"/>
                  </a:cubicBezTo>
                  <a:cubicBezTo>
                    <a:pt x="2125980" y="3611870"/>
                    <a:pt x="2081203" y="3656648"/>
                    <a:pt x="2025967" y="3656648"/>
                  </a:cubicBezTo>
                  <a:cubicBezTo>
                    <a:pt x="1970732" y="3656648"/>
                    <a:pt x="1925955" y="3611870"/>
                    <a:pt x="1925955" y="3556635"/>
                  </a:cubicBezTo>
                  <a:cubicBezTo>
                    <a:pt x="1925955" y="3501400"/>
                    <a:pt x="1970732" y="3456623"/>
                    <a:pt x="2025967" y="3456623"/>
                  </a:cubicBezTo>
                  <a:close/>
                  <a:moveTo>
                    <a:pt x="2025015" y="2801302"/>
                  </a:moveTo>
                  <a:cubicBezTo>
                    <a:pt x="1819275" y="2801302"/>
                    <a:pt x="1648777" y="2949892"/>
                    <a:pt x="1614487" y="3145155"/>
                  </a:cubicBezTo>
                  <a:lnTo>
                    <a:pt x="2436495" y="3145155"/>
                  </a:lnTo>
                  <a:cubicBezTo>
                    <a:pt x="2401252" y="2949892"/>
                    <a:pt x="2229802" y="2801302"/>
                    <a:pt x="2025015" y="2801302"/>
                  </a:cubicBezTo>
                  <a:close/>
                  <a:moveTo>
                    <a:pt x="2836545" y="1015365"/>
                  </a:moveTo>
                  <a:lnTo>
                    <a:pt x="3857625" y="1015365"/>
                  </a:lnTo>
                  <a:cubicBezTo>
                    <a:pt x="3972877" y="1015365"/>
                    <a:pt x="4066222" y="1108710"/>
                    <a:pt x="4066222" y="1223962"/>
                  </a:cubicBezTo>
                  <a:lnTo>
                    <a:pt x="4066222" y="3735705"/>
                  </a:lnTo>
                  <a:cubicBezTo>
                    <a:pt x="4066222" y="3850957"/>
                    <a:pt x="3972877" y="3944302"/>
                    <a:pt x="3857625" y="3944302"/>
                  </a:cubicBezTo>
                  <a:lnTo>
                    <a:pt x="208597" y="3944302"/>
                  </a:lnTo>
                  <a:cubicBezTo>
                    <a:pt x="94297" y="3944302"/>
                    <a:pt x="952" y="3850957"/>
                    <a:pt x="0" y="3736657"/>
                  </a:cubicBezTo>
                  <a:lnTo>
                    <a:pt x="0" y="3221355"/>
                  </a:lnTo>
                  <a:cubicBezTo>
                    <a:pt x="0" y="3173730"/>
                    <a:pt x="39052" y="3134677"/>
                    <a:pt x="86677" y="3134677"/>
                  </a:cubicBezTo>
                  <a:cubicBezTo>
                    <a:pt x="101917" y="3134677"/>
                    <a:pt x="116205" y="3139440"/>
                    <a:pt x="128587" y="3146107"/>
                  </a:cubicBezTo>
                  <a:lnTo>
                    <a:pt x="865822" y="3146107"/>
                  </a:lnTo>
                  <a:cubicBezTo>
                    <a:pt x="902017" y="2895600"/>
                    <a:pt x="1118235" y="2702242"/>
                    <a:pt x="1378267" y="2702242"/>
                  </a:cubicBezTo>
                  <a:cubicBezTo>
                    <a:pt x="1425892" y="2702242"/>
                    <a:pt x="1464945" y="2741295"/>
                    <a:pt x="1464945" y="2788920"/>
                  </a:cubicBezTo>
                  <a:cubicBezTo>
                    <a:pt x="1464945" y="2836545"/>
                    <a:pt x="1425892" y="2875597"/>
                    <a:pt x="1378267" y="2875597"/>
                  </a:cubicBezTo>
                  <a:cubicBezTo>
                    <a:pt x="1213485" y="2875597"/>
                    <a:pt x="1075372" y="2991802"/>
                    <a:pt x="1041082" y="3146107"/>
                  </a:cubicBezTo>
                  <a:lnTo>
                    <a:pt x="1437322" y="3146107"/>
                  </a:lnTo>
                  <a:cubicBezTo>
                    <a:pt x="1470660" y="2887980"/>
                    <a:pt x="1670685" y="2681287"/>
                    <a:pt x="1925955" y="2638425"/>
                  </a:cubicBezTo>
                  <a:lnTo>
                    <a:pt x="1925955" y="2033587"/>
                  </a:lnTo>
                  <a:cubicBezTo>
                    <a:pt x="1925955" y="1985962"/>
                    <a:pt x="1965007" y="1946910"/>
                    <a:pt x="2012632" y="1946910"/>
                  </a:cubicBezTo>
                  <a:cubicBezTo>
                    <a:pt x="2060257" y="1946910"/>
                    <a:pt x="2099310" y="1985962"/>
                    <a:pt x="2099310" y="2033587"/>
                  </a:cubicBezTo>
                  <a:lnTo>
                    <a:pt x="2099310" y="2634615"/>
                  </a:lnTo>
                  <a:cubicBezTo>
                    <a:pt x="2365057" y="2668905"/>
                    <a:pt x="2576512" y="2880360"/>
                    <a:pt x="2609850" y="3146107"/>
                  </a:cubicBezTo>
                  <a:lnTo>
                    <a:pt x="3004185" y="3146107"/>
                  </a:lnTo>
                  <a:cubicBezTo>
                    <a:pt x="2969895" y="2991802"/>
                    <a:pt x="2831782" y="2875597"/>
                    <a:pt x="2667000" y="2875597"/>
                  </a:cubicBezTo>
                  <a:cubicBezTo>
                    <a:pt x="2619375" y="2875597"/>
                    <a:pt x="2580322" y="2836545"/>
                    <a:pt x="2580322" y="2788920"/>
                  </a:cubicBezTo>
                  <a:cubicBezTo>
                    <a:pt x="2580322" y="2741295"/>
                    <a:pt x="2619375" y="2702242"/>
                    <a:pt x="2667000" y="2702242"/>
                  </a:cubicBezTo>
                  <a:cubicBezTo>
                    <a:pt x="2927032" y="2702242"/>
                    <a:pt x="3143250" y="2895600"/>
                    <a:pt x="3179445" y="3146107"/>
                  </a:cubicBezTo>
                  <a:lnTo>
                    <a:pt x="3614737" y="3146107"/>
                  </a:lnTo>
                  <a:cubicBezTo>
                    <a:pt x="3662362" y="3146107"/>
                    <a:pt x="3701415" y="3185160"/>
                    <a:pt x="3701415" y="3232785"/>
                  </a:cubicBezTo>
                  <a:cubicBezTo>
                    <a:pt x="3701415" y="3280410"/>
                    <a:pt x="3662362" y="3319462"/>
                    <a:pt x="3614737" y="3319462"/>
                  </a:cubicBezTo>
                  <a:lnTo>
                    <a:pt x="172402" y="3319462"/>
                  </a:lnTo>
                  <a:lnTo>
                    <a:pt x="172402" y="3737610"/>
                  </a:lnTo>
                  <a:cubicBezTo>
                    <a:pt x="172402" y="3757612"/>
                    <a:pt x="188595" y="3773805"/>
                    <a:pt x="208597" y="3773805"/>
                  </a:cubicBezTo>
                  <a:lnTo>
                    <a:pt x="3857625" y="3773805"/>
                  </a:lnTo>
                  <a:cubicBezTo>
                    <a:pt x="3877627" y="3773805"/>
                    <a:pt x="3893820" y="3757612"/>
                    <a:pt x="3893820" y="3737610"/>
                  </a:cubicBezTo>
                  <a:lnTo>
                    <a:pt x="3893820" y="1224915"/>
                  </a:lnTo>
                  <a:cubicBezTo>
                    <a:pt x="3893820" y="1204912"/>
                    <a:pt x="3877627" y="1188720"/>
                    <a:pt x="3857625" y="1188720"/>
                  </a:cubicBezTo>
                  <a:lnTo>
                    <a:pt x="2836545" y="1188720"/>
                  </a:lnTo>
                  <a:cubicBezTo>
                    <a:pt x="2788920" y="1188720"/>
                    <a:pt x="2749867" y="1149667"/>
                    <a:pt x="2749867" y="1102042"/>
                  </a:cubicBezTo>
                  <a:cubicBezTo>
                    <a:pt x="2749867" y="1054417"/>
                    <a:pt x="2788920" y="1015365"/>
                    <a:pt x="2836545" y="1015365"/>
                  </a:cubicBezTo>
                  <a:close/>
                  <a:moveTo>
                    <a:pt x="208597" y="1013460"/>
                  </a:moveTo>
                  <a:lnTo>
                    <a:pt x="1233487" y="1013460"/>
                  </a:lnTo>
                  <a:cubicBezTo>
                    <a:pt x="1281112" y="1013460"/>
                    <a:pt x="1320165" y="1052512"/>
                    <a:pt x="1320165" y="1100137"/>
                  </a:cubicBezTo>
                  <a:cubicBezTo>
                    <a:pt x="1320165" y="1147762"/>
                    <a:pt x="1281112" y="1186815"/>
                    <a:pt x="1233487" y="1186815"/>
                  </a:cubicBezTo>
                  <a:lnTo>
                    <a:pt x="209550" y="1186815"/>
                  </a:lnTo>
                  <a:cubicBezTo>
                    <a:pt x="189547" y="1186815"/>
                    <a:pt x="173355" y="1203007"/>
                    <a:pt x="173355" y="1223010"/>
                  </a:cubicBezTo>
                  <a:lnTo>
                    <a:pt x="173355" y="2870835"/>
                  </a:lnTo>
                  <a:cubicBezTo>
                    <a:pt x="173355" y="2918460"/>
                    <a:pt x="134302" y="2957512"/>
                    <a:pt x="86677" y="2957512"/>
                  </a:cubicBezTo>
                  <a:cubicBezTo>
                    <a:pt x="39052" y="2957512"/>
                    <a:pt x="952" y="2919412"/>
                    <a:pt x="0" y="2869882"/>
                  </a:cubicBezTo>
                  <a:lnTo>
                    <a:pt x="0" y="1222057"/>
                  </a:lnTo>
                  <a:cubicBezTo>
                    <a:pt x="0" y="1106805"/>
                    <a:pt x="93345" y="1013460"/>
                    <a:pt x="208597" y="1013460"/>
                  </a:cubicBezTo>
                  <a:close/>
                  <a:moveTo>
                    <a:pt x="2025967" y="0"/>
                  </a:moveTo>
                  <a:cubicBezTo>
                    <a:pt x="2051685" y="0"/>
                    <a:pt x="2075497" y="10477"/>
                    <a:pt x="2091690" y="29527"/>
                  </a:cubicBezTo>
                  <a:lnTo>
                    <a:pt x="2440305" y="434340"/>
                  </a:lnTo>
                  <a:cubicBezTo>
                    <a:pt x="2513647" y="520065"/>
                    <a:pt x="2554605" y="628650"/>
                    <a:pt x="2554605" y="741045"/>
                  </a:cubicBezTo>
                  <a:lnTo>
                    <a:pt x="2554605" y="1494472"/>
                  </a:lnTo>
                  <a:cubicBezTo>
                    <a:pt x="2554605" y="1522095"/>
                    <a:pt x="2562225" y="1548765"/>
                    <a:pt x="2577465" y="1572577"/>
                  </a:cubicBezTo>
                  <a:lnTo>
                    <a:pt x="2723197" y="1802130"/>
                  </a:lnTo>
                  <a:cubicBezTo>
                    <a:pt x="2756535" y="1855470"/>
                    <a:pt x="2774632" y="1916430"/>
                    <a:pt x="2774632" y="1979295"/>
                  </a:cubicBezTo>
                  <a:lnTo>
                    <a:pt x="2774632" y="2167890"/>
                  </a:lnTo>
                  <a:cubicBezTo>
                    <a:pt x="2774632" y="2215515"/>
                    <a:pt x="2735580" y="2254567"/>
                    <a:pt x="2687955" y="2254567"/>
                  </a:cubicBezTo>
                  <a:lnTo>
                    <a:pt x="2503170" y="2254567"/>
                  </a:lnTo>
                  <a:lnTo>
                    <a:pt x="2503170" y="2454592"/>
                  </a:lnTo>
                  <a:cubicBezTo>
                    <a:pt x="2503170" y="2502217"/>
                    <a:pt x="2464117" y="2541270"/>
                    <a:pt x="2416492" y="2541270"/>
                  </a:cubicBezTo>
                  <a:cubicBezTo>
                    <a:pt x="2368867" y="2541270"/>
                    <a:pt x="2329815" y="2502217"/>
                    <a:pt x="2329815" y="2454592"/>
                  </a:cubicBezTo>
                  <a:lnTo>
                    <a:pt x="2329815" y="2253615"/>
                  </a:lnTo>
                  <a:cubicBezTo>
                    <a:pt x="2286952" y="2247900"/>
                    <a:pt x="2253615" y="2212657"/>
                    <a:pt x="2253615" y="2167890"/>
                  </a:cubicBezTo>
                  <a:cubicBezTo>
                    <a:pt x="2253615" y="2120265"/>
                    <a:pt x="2292667" y="2081212"/>
                    <a:pt x="2340292" y="2081212"/>
                  </a:cubicBezTo>
                  <a:lnTo>
                    <a:pt x="2602230" y="2081212"/>
                  </a:lnTo>
                  <a:lnTo>
                    <a:pt x="2602230" y="1979295"/>
                  </a:lnTo>
                  <a:cubicBezTo>
                    <a:pt x="2602230" y="1948815"/>
                    <a:pt x="2593657" y="1920240"/>
                    <a:pt x="2577465" y="1894522"/>
                  </a:cubicBezTo>
                  <a:lnTo>
                    <a:pt x="2431732" y="1664970"/>
                  </a:lnTo>
                  <a:cubicBezTo>
                    <a:pt x="2399347" y="1613535"/>
                    <a:pt x="2382202" y="1554480"/>
                    <a:pt x="2382202" y="1494472"/>
                  </a:cubicBezTo>
                  <a:lnTo>
                    <a:pt x="2382202" y="740092"/>
                  </a:lnTo>
                  <a:cubicBezTo>
                    <a:pt x="2382202" y="669607"/>
                    <a:pt x="2356485" y="601027"/>
                    <a:pt x="2309812" y="546735"/>
                  </a:cubicBezTo>
                  <a:lnTo>
                    <a:pt x="2027872" y="219075"/>
                  </a:lnTo>
                  <a:lnTo>
                    <a:pt x="1746885" y="547687"/>
                  </a:lnTo>
                  <a:cubicBezTo>
                    <a:pt x="1701165" y="601027"/>
                    <a:pt x="1675447" y="669607"/>
                    <a:pt x="1675447" y="740092"/>
                  </a:cubicBezTo>
                  <a:lnTo>
                    <a:pt x="1675447" y="1489710"/>
                  </a:lnTo>
                  <a:cubicBezTo>
                    <a:pt x="1675447" y="1555432"/>
                    <a:pt x="1655445" y="1618297"/>
                    <a:pt x="1618297" y="1671637"/>
                  </a:cubicBezTo>
                  <a:lnTo>
                    <a:pt x="1462087" y="1895475"/>
                  </a:lnTo>
                  <a:cubicBezTo>
                    <a:pt x="1443037" y="1922145"/>
                    <a:pt x="1433512" y="1953577"/>
                    <a:pt x="1433512" y="1985962"/>
                  </a:cubicBezTo>
                  <a:lnTo>
                    <a:pt x="1433512" y="2082165"/>
                  </a:lnTo>
                  <a:lnTo>
                    <a:pt x="1709737" y="2082165"/>
                  </a:lnTo>
                  <a:cubicBezTo>
                    <a:pt x="1757362" y="2082165"/>
                    <a:pt x="1796415" y="2121217"/>
                    <a:pt x="1796415" y="2168842"/>
                  </a:cubicBezTo>
                  <a:cubicBezTo>
                    <a:pt x="1796415" y="2216467"/>
                    <a:pt x="1757362" y="2255520"/>
                    <a:pt x="1709737" y="2255520"/>
                  </a:cubicBezTo>
                  <a:lnTo>
                    <a:pt x="1698307" y="2255520"/>
                  </a:lnTo>
                  <a:lnTo>
                    <a:pt x="1698307" y="2455545"/>
                  </a:lnTo>
                  <a:cubicBezTo>
                    <a:pt x="1698307" y="2503170"/>
                    <a:pt x="1659255" y="2542222"/>
                    <a:pt x="1611630" y="2542222"/>
                  </a:cubicBezTo>
                  <a:cubicBezTo>
                    <a:pt x="1564005" y="2542222"/>
                    <a:pt x="1524952" y="2503170"/>
                    <a:pt x="1524952" y="2455545"/>
                  </a:cubicBezTo>
                  <a:lnTo>
                    <a:pt x="1524952" y="2255520"/>
                  </a:lnTo>
                  <a:lnTo>
                    <a:pt x="1347787" y="2255520"/>
                  </a:lnTo>
                  <a:cubicBezTo>
                    <a:pt x="1300162" y="2255520"/>
                    <a:pt x="1261110" y="2216467"/>
                    <a:pt x="1261110" y="2168842"/>
                  </a:cubicBezTo>
                  <a:lnTo>
                    <a:pt x="1261110" y="1986915"/>
                  </a:lnTo>
                  <a:cubicBezTo>
                    <a:pt x="1261110" y="1918335"/>
                    <a:pt x="1281112" y="1853565"/>
                    <a:pt x="1320165" y="1797367"/>
                  </a:cubicBezTo>
                  <a:lnTo>
                    <a:pt x="1476375" y="1573530"/>
                  </a:lnTo>
                  <a:cubicBezTo>
                    <a:pt x="1493520" y="1549717"/>
                    <a:pt x="1502092" y="1520190"/>
                    <a:pt x="1502092" y="1490662"/>
                  </a:cubicBezTo>
                  <a:lnTo>
                    <a:pt x="1502092" y="740092"/>
                  </a:lnTo>
                  <a:cubicBezTo>
                    <a:pt x="1502092" y="628650"/>
                    <a:pt x="1542097" y="520065"/>
                    <a:pt x="1614487" y="435292"/>
                  </a:cubicBezTo>
                  <a:lnTo>
                    <a:pt x="1960245" y="30480"/>
                  </a:lnTo>
                  <a:cubicBezTo>
                    <a:pt x="1976437" y="11430"/>
                    <a:pt x="2001202" y="0"/>
                    <a:pt x="2025967" y="0"/>
                  </a:cubicBezTo>
                  <a:close/>
                </a:path>
              </a:pathLst>
            </a:custGeom>
            <a:solidFill>
              <a:schemeClr val="tx2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>
                <a:solidFill>
                  <a:schemeClr val="tx2"/>
                </a:solidFill>
              </a:endParaRPr>
            </a:p>
          </p:txBody>
        </p:sp>
      </p:grpSp>
      <p:sp>
        <p:nvSpPr>
          <p:cNvPr id="51" name="TextBox 50">
            <a:extLst>
              <a:ext uri="{FF2B5EF4-FFF2-40B4-BE49-F238E27FC236}">
                <a16:creationId xmlns:a16="http://schemas.microsoft.com/office/drawing/2014/main" id="{7F428448-6DA4-5733-BFA9-E73B580F903D}"/>
              </a:ext>
            </a:extLst>
          </p:cNvPr>
          <p:cNvSpPr txBox="1"/>
          <p:nvPr/>
        </p:nvSpPr>
        <p:spPr>
          <a:xfrm>
            <a:off x="1585768" y="4175500"/>
            <a:ext cx="10111838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I’m a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big fan 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of doing what you are </a:t>
            </a:r>
            <a:r>
              <a:rPr lang="en-US" sz="4800" i="1" dirty="0">
                <a:latin typeface="Roboto" panose="02000000000000000000" pitchFamily="2" charset="0"/>
                <a:ea typeface="Roboto" panose="02000000000000000000" pitchFamily="2" charset="0"/>
              </a:rPr>
              <a:t>really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bad at. A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lot</a:t>
            </a:r>
            <a:r>
              <a:rPr lang="en-US" sz="4800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. 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3A1A494-3C06-99C7-7BD7-0C2CCD3CF704}"/>
              </a:ext>
            </a:extLst>
          </p:cNvPr>
          <p:cNvSpPr txBox="1"/>
          <p:nvPr/>
        </p:nvSpPr>
        <p:spPr>
          <a:xfrm>
            <a:off x="1585767" y="5598693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1A87600-AAE3-96F0-6F70-78B5305336D9}"/>
              </a:ext>
            </a:extLst>
          </p:cNvPr>
          <p:cNvSpPr txBox="1"/>
          <p:nvPr/>
        </p:nvSpPr>
        <p:spPr>
          <a:xfrm>
            <a:off x="1585767" y="6506121"/>
            <a:ext cx="5577168" cy="4776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  <a:endParaRPr lang="en-US" sz="21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4C74A39-C76C-646F-B821-2A61CF1ABDA2}"/>
              </a:ext>
            </a:extLst>
          </p:cNvPr>
          <p:cNvSpPr/>
          <p:nvPr/>
        </p:nvSpPr>
        <p:spPr>
          <a:xfrm>
            <a:off x="1585772" y="6984951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55D78885-0B5D-FD99-DD3F-667A1F459A5B}"/>
              </a:ext>
            </a:extLst>
          </p:cNvPr>
          <p:cNvGrpSpPr/>
          <p:nvPr/>
        </p:nvGrpSpPr>
        <p:grpSpPr>
          <a:xfrm>
            <a:off x="1585767" y="9546709"/>
            <a:ext cx="8196071" cy="1555960"/>
            <a:chOff x="11142641" y="9280527"/>
            <a:chExt cx="8196071" cy="1555960"/>
          </a:xfrm>
        </p:grpSpPr>
        <p:sp>
          <p:nvSpPr>
            <p:cNvPr id="56" name="Text Placeholder 33">
              <a:extLst>
                <a:ext uri="{FF2B5EF4-FFF2-40B4-BE49-F238E27FC236}">
                  <a16:creationId xmlns:a16="http://schemas.microsoft.com/office/drawing/2014/main" id="{B4453FC2-FD2D-C1A7-DEC2-CF0C085F07A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959905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19%</a:t>
              </a:r>
            </a:p>
          </p:txBody>
        </p:sp>
        <p:sp>
          <p:nvSpPr>
            <p:cNvPr id="57" name="Text Placeholder 32">
              <a:extLst>
                <a:ext uri="{FF2B5EF4-FFF2-40B4-BE49-F238E27FC236}">
                  <a16:creationId xmlns:a16="http://schemas.microsoft.com/office/drawing/2014/main" id="{D4590584-7D97-9009-63A8-720E594AAD9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1014638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A</a:t>
              </a:r>
            </a:p>
          </p:txBody>
        </p:sp>
        <p:sp>
          <p:nvSpPr>
            <p:cNvPr id="58" name="Text Placeholder 33">
              <a:extLst>
                <a:ext uri="{FF2B5EF4-FFF2-40B4-BE49-F238E27FC236}">
                  <a16:creationId xmlns:a16="http://schemas.microsoft.com/office/drawing/2014/main" id="{B2E2BCB2-78F6-BBE3-9DC6-3230D215A32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2" y="9605304"/>
              <a:ext cx="900646" cy="52400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2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59" name="Text Placeholder 32">
              <a:extLst>
                <a:ext uri="{FF2B5EF4-FFF2-40B4-BE49-F238E27FC236}">
                  <a16:creationId xmlns:a16="http://schemas.microsoft.com/office/drawing/2014/main" id="{216B2A03-AA4A-2453-DEDF-70CD241D847B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4" y="1015263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60" name="Text Placeholder 33">
              <a:extLst>
                <a:ext uri="{FF2B5EF4-FFF2-40B4-BE49-F238E27FC236}">
                  <a16:creationId xmlns:a16="http://schemas.microsoft.com/office/drawing/2014/main" id="{89CCA5B6-2D30-1F2C-2CA4-F0CEE0CF1653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960413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3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61" name="Text Placeholder 32">
              <a:extLst>
                <a:ext uri="{FF2B5EF4-FFF2-40B4-BE49-F238E27FC236}">
                  <a16:creationId xmlns:a16="http://schemas.microsoft.com/office/drawing/2014/main" id="{814D8B8A-9EC3-7F0D-1C7B-3D70B1A8BDC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1015146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C</a:t>
              </a:r>
            </a:p>
          </p:txBody>
        </p: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DA5A61B7-5F0C-7C80-CD9A-10FDFE8B6DC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1142641" y="9280527"/>
              <a:ext cx="1548001" cy="1548000"/>
              <a:chOff x="455055" y="1262883"/>
              <a:chExt cx="1908001" cy="1908000"/>
            </a:xfrm>
            <a:effectLst/>
          </p:grpSpPr>
          <p:sp>
            <p:nvSpPr>
              <p:cNvPr id="73" name="Doughnut 72">
                <a:extLst>
                  <a:ext uri="{FF2B5EF4-FFF2-40B4-BE49-F238E27FC236}">
                    <a16:creationId xmlns:a16="http://schemas.microsoft.com/office/drawing/2014/main" id="{14D09F18-07E7-3D67-886C-BF5E24E71FA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74" name="Doughnut 73">
                <a:extLst>
                  <a:ext uri="{FF2B5EF4-FFF2-40B4-BE49-F238E27FC236}">
                    <a16:creationId xmlns:a16="http://schemas.microsoft.com/office/drawing/2014/main" id="{8626C8AE-80EC-26FF-758F-262DEEEB338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75" name="2D Pie Chart">
                <a:extLst>
                  <a:ext uri="{FF2B5EF4-FFF2-40B4-BE49-F238E27FC236}">
                    <a16:creationId xmlns:a16="http://schemas.microsoft.com/office/drawing/2014/main" id="{087AFD54-9012-992D-7324-FB01F4774604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962820616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76" name="Oval 75">
                <a:extLst>
                  <a:ext uri="{FF2B5EF4-FFF2-40B4-BE49-F238E27FC236}">
                    <a16:creationId xmlns:a16="http://schemas.microsoft.com/office/drawing/2014/main" id="{FF79EAB9-3417-8306-B908-7D3BE2B760B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9D1695AB-C7C3-2566-82EE-EA4DF51CC587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778868" y="9292087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69" name="Doughnut 68">
                <a:extLst>
                  <a:ext uri="{FF2B5EF4-FFF2-40B4-BE49-F238E27FC236}">
                    <a16:creationId xmlns:a16="http://schemas.microsoft.com/office/drawing/2014/main" id="{29847A95-79E8-1EFB-0B27-455469B9E00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70" name="Doughnut 69">
                <a:extLst>
                  <a:ext uri="{FF2B5EF4-FFF2-40B4-BE49-F238E27FC236}">
                    <a16:creationId xmlns:a16="http://schemas.microsoft.com/office/drawing/2014/main" id="{10407EAF-1F4C-911E-EF67-EE0111AEDE3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71" name="2D Pie Chart">
                <a:extLst>
                  <a:ext uri="{FF2B5EF4-FFF2-40B4-BE49-F238E27FC236}">
                    <a16:creationId xmlns:a16="http://schemas.microsoft.com/office/drawing/2014/main" id="{14D68EFB-736B-6742-8DAC-B8EE3F074518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3222093070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3"/>
              </a:graphicData>
            </a:graphic>
          </p:graphicFrame>
          <p:sp>
            <p:nvSpPr>
              <p:cNvPr id="72" name="Oval 71">
                <a:extLst>
                  <a:ext uri="{FF2B5EF4-FFF2-40B4-BE49-F238E27FC236}">
                    <a16:creationId xmlns:a16="http://schemas.microsoft.com/office/drawing/2014/main" id="{DA667B11-BB22-2E34-0CDF-3AE247A6F1B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A92582C1-CAAA-9704-7CD8-54E792FC02F2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6799657" y="9292086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65" name="Doughnut 64">
                <a:extLst>
                  <a:ext uri="{FF2B5EF4-FFF2-40B4-BE49-F238E27FC236}">
                    <a16:creationId xmlns:a16="http://schemas.microsoft.com/office/drawing/2014/main" id="{F87A639B-6648-5421-E25C-CBC04121330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66" name="Doughnut 65">
                <a:extLst>
                  <a:ext uri="{FF2B5EF4-FFF2-40B4-BE49-F238E27FC236}">
                    <a16:creationId xmlns:a16="http://schemas.microsoft.com/office/drawing/2014/main" id="{738D4E40-9096-B110-820D-DEFE398EF80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67" name="2D Pie Chart">
                <a:extLst>
                  <a:ext uri="{FF2B5EF4-FFF2-40B4-BE49-F238E27FC236}">
                    <a16:creationId xmlns:a16="http://schemas.microsoft.com/office/drawing/2014/main" id="{A33EBD0F-76CE-E4FD-6A25-352582562947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4075355750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4"/>
              </a:graphicData>
            </a:graphic>
          </p:graphicFrame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1CC17943-7616-AECF-CC25-CF8CD6C6DE8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20062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1" grpId="0"/>
      <p:bldP spid="52" grpId="0"/>
      <p:bldP spid="53" grpId="0"/>
      <p:bldP spid="5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C66D3FA1-91E0-48B1-D8E1-F58A600134EF}"/>
              </a:ext>
            </a:extLst>
          </p:cNvPr>
          <p:cNvGrpSpPr/>
          <p:nvPr/>
        </p:nvGrpSpPr>
        <p:grpSpPr>
          <a:xfrm>
            <a:off x="2108012" y="3654314"/>
            <a:ext cx="4662905" cy="2508381"/>
            <a:chOff x="3524631" y="3846912"/>
            <a:chExt cx="4662905" cy="2508381"/>
          </a:xfrm>
        </p:grpSpPr>
        <p:grpSp>
          <p:nvGrpSpPr>
            <p:cNvPr id="37" name="Graphic 2">
              <a:extLst>
                <a:ext uri="{FF2B5EF4-FFF2-40B4-BE49-F238E27FC236}">
                  <a16:creationId xmlns:a16="http://schemas.microsoft.com/office/drawing/2014/main" id="{1C74FACD-5C2A-5FE2-438D-ED3704D9CE05}"/>
                </a:ext>
              </a:extLst>
            </p:cNvPr>
            <p:cNvGrpSpPr/>
            <p:nvPr/>
          </p:nvGrpSpPr>
          <p:grpSpPr>
            <a:xfrm>
              <a:off x="5538937" y="3846912"/>
              <a:ext cx="2593562" cy="515425"/>
              <a:chOff x="1021714" y="654684"/>
              <a:chExt cx="1904364" cy="378459"/>
            </a:xfrm>
          </p:grpSpPr>
          <p:sp>
            <p:nvSpPr>
              <p:cNvPr id="41" name="Freeform 40">
                <a:extLst>
                  <a:ext uri="{FF2B5EF4-FFF2-40B4-BE49-F238E27FC236}">
                    <a16:creationId xmlns:a16="http://schemas.microsoft.com/office/drawing/2014/main" id="{0A124A80-B85B-4ED2-1D4B-628B97165C71}"/>
                  </a:ext>
                </a:extLst>
              </p:cNvPr>
              <p:cNvSpPr/>
              <p:nvPr/>
            </p:nvSpPr>
            <p:spPr>
              <a:xfrm>
                <a:off x="1021714" y="654684"/>
                <a:ext cx="1904364" cy="378459"/>
              </a:xfrm>
              <a:custGeom>
                <a:avLst/>
                <a:gdLst>
                  <a:gd name="connsiteX0" fmla="*/ 1826895 w 1904364"/>
                  <a:gd name="connsiteY0" fmla="*/ 378460 h 378459"/>
                  <a:gd name="connsiteX1" fmla="*/ 76835 w 1904364"/>
                  <a:gd name="connsiteY1" fmla="*/ 378460 h 378459"/>
                  <a:gd name="connsiteX2" fmla="*/ 34290 w 1904364"/>
                  <a:gd name="connsiteY2" fmla="*/ 365760 h 378459"/>
                  <a:gd name="connsiteX3" fmla="*/ 0 w 1904364"/>
                  <a:gd name="connsiteY3" fmla="*/ 301625 h 378459"/>
                  <a:gd name="connsiteX4" fmla="*/ 0 w 1904364"/>
                  <a:gd name="connsiteY4" fmla="*/ 77470 h 378459"/>
                  <a:gd name="connsiteX5" fmla="*/ 29845 w 1904364"/>
                  <a:gd name="connsiteY5" fmla="*/ 16510 h 378459"/>
                  <a:gd name="connsiteX6" fmla="*/ 76835 w 1904364"/>
                  <a:gd name="connsiteY6" fmla="*/ 0 h 378459"/>
                  <a:gd name="connsiteX7" fmla="*/ 1826895 w 1904364"/>
                  <a:gd name="connsiteY7" fmla="*/ 0 h 378459"/>
                  <a:gd name="connsiteX8" fmla="*/ 1881505 w 1904364"/>
                  <a:gd name="connsiteY8" fmla="*/ 22860 h 378459"/>
                  <a:gd name="connsiteX9" fmla="*/ 1904365 w 1904364"/>
                  <a:gd name="connsiteY9" fmla="*/ 77470 h 378459"/>
                  <a:gd name="connsiteX10" fmla="*/ 1904365 w 1904364"/>
                  <a:gd name="connsiteY10" fmla="*/ 301625 h 378459"/>
                  <a:gd name="connsiteX11" fmla="*/ 1879600 w 1904364"/>
                  <a:gd name="connsiteY11" fmla="*/ 358140 h 378459"/>
                  <a:gd name="connsiteX12" fmla="*/ 1826895 w 1904364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4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5" y="370840"/>
                      <a:pt x="1847215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2" name="Freeform 41">
                <a:extLst>
                  <a:ext uri="{FF2B5EF4-FFF2-40B4-BE49-F238E27FC236}">
                    <a16:creationId xmlns:a16="http://schemas.microsoft.com/office/drawing/2014/main" id="{6C857CD4-694D-D70F-03DB-49FE9E5ADA99}"/>
                  </a:ext>
                </a:extLst>
              </p:cNvPr>
              <p:cNvSpPr/>
              <p:nvPr/>
            </p:nvSpPr>
            <p:spPr>
              <a:xfrm>
                <a:off x="1064894" y="698500"/>
                <a:ext cx="1817369" cy="291464"/>
              </a:xfrm>
              <a:custGeom>
                <a:avLst/>
                <a:gdLst>
                  <a:gd name="connsiteX0" fmla="*/ 1807845 w 1817369"/>
                  <a:gd name="connsiteY0" fmla="*/ 10160 h 291464"/>
                  <a:gd name="connsiteX1" fmla="*/ 1784350 w 1817369"/>
                  <a:gd name="connsiteY1" fmla="*/ 0 h 291464"/>
                  <a:gd name="connsiteX2" fmla="*/ 33655 w 1817369"/>
                  <a:gd name="connsiteY2" fmla="*/ 0 h 291464"/>
                  <a:gd name="connsiteX3" fmla="*/ 12700 w 1817369"/>
                  <a:gd name="connsiteY3" fmla="*/ 6985 h 291464"/>
                  <a:gd name="connsiteX4" fmla="*/ 0 w 1817369"/>
                  <a:gd name="connsiteY4" fmla="*/ 33655 h 291464"/>
                  <a:gd name="connsiteX5" fmla="*/ 0 w 1817369"/>
                  <a:gd name="connsiteY5" fmla="*/ 257810 h 291464"/>
                  <a:gd name="connsiteX6" fmla="*/ 15240 w 1817369"/>
                  <a:gd name="connsiteY6" fmla="*/ 285750 h 291464"/>
                  <a:gd name="connsiteX7" fmla="*/ 33655 w 1817369"/>
                  <a:gd name="connsiteY7" fmla="*/ 291465 h 291464"/>
                  <a:gd name="connsiteX8" fmla="*/ 1783715 w 1817369"/>
                  <a:gd name="connsiteY8" fmla="*/ 291465 h 291464"/>
                  <a:gd name="connsiteX9" fmla="*/ 1806575 w 1817369"/>
                  <a:gd name="connsiteY9" fmla="*/ 282575 h 291464"/>
                  <a:gd name="connsiteX10" fmla="*/ 1817370 w 1817369"/>
                  <a:gd name="connsiteY10" fmla="*/ 257810 h 291464"/>
                  <a:gd name="connsiteX11" fmla="*/ 1817370 w 1817369"/>
                  <a:gd name="connsiteY11" fmla="*/ 33655 h 291464"/>
                  <a:gd name="connsiteX12" fmla="*/ 1807845 w 1817369"/>
                  <a:gd name="connsiteY12" fmla="*/ 10160 h 2914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4">
                    <a:moveTo>
                      <a:pt x="1807845" y="10160"/>
                    </a:moveTo>
                    <a:cubicBezTo>
                      <a:pt x="1801495" y="3810"/>
                      <a:pt x="1793240" y="0"/>
                      <a:pt x="1784350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4195" y="16510"/>
                      <a:pt x="1807845" y="1016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38" name="Text Placeholder 32">
              <a:extLst>
                <a:ext uri="{FF2B5EF4-FFF2-40B4-BE49-F238E27FC236}">
                  <a16:creationId xmlns:a16="http://schemas.microsoft.com/office/drawing/2014/main" id="{16AE4BA0-D5DC-C25C-838A-B82A34D04AD1}"/>
                </a:ext>
              </a:extLst>
            </p:cNvPr>
            <p:cNvSpPr txBox="1">
              <a:spLocks/>
            </p:cNvSpPr>
            <p:nvPr/>
          </p:nvSpPr>
          <p:spPr>
            <a:xfrm>
              <a:off x="3524631" y="5000013"/>
              <a:ext cx="4662905" cy="135528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39" name="Text Placeholder 33">
              <a:extLst>
                <a:ext uri="{FF2B5EF4-FFF2-40B4-BE49-F238E27FC236}">
                  <a16:creationId xmlns:a16="http://schemas.microsoft.com/office/drawing/2014/main" id="{33BCE36D-3B2C-C60A-DFF6-8B23BF837436}"/>
                </a:ext>
              </a:extLst>
            </p:cNvPr>
            <p:cNvSpPr txBox="1">
              <a:spLocks/>
            </p:cNvSpPr>
            <p:nvPr/>
          </p:nvSpPr>
          <p:spPr>
            <a:xfrm>
              <a:off x="3543901" y="4609089"/>
              <a:ext cx="4625123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40" name="Text Placeholder 33">
              <a:extLst>
                <a:ext uri="{FF2B5EF4-FFF2-40B4-BE49-F238E27FC236}">
                  <a16:creationId xmlns:a16="http://schemas.microsoft.com/office/drawing/2014/main" id="{1186E75F-A3DD-DE5F-3B31-DAEE7028004A}"/>
                </a:ext>
              </a:extLst>
            </p:cNvPr>
            <p:cNvSpPr txBox="1">
              <a:spLocks/>
            </p:cNvSpPr>
            <p:nvPr/>
          </p:nvSpPr>
          <p:spPr>
            <a:xfrm>
              <a:off x="5737217" y="3875244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D71A38AD-5FAB-5FDA-C930-0D9453CD2511}"/>
              </a:ext>
            </a:extLst>
          </p:cNvPr>
          <p:cNvGrpSpPr/>
          <p:nvPr/>
        </p:nvGrpSpPr>
        <p:grpSpPr>
          <a:xfrm>
            <a:off x="17853576" y="3565424"/>
            <a:ext cx="4612759" cy="2128817"/>
            <a:chOff x="16137179" y="3846912"/>
            <a:chExt cx="4612759" cy="2128817"/>
          </a:xfrm>
        </p:grpSpPr>
        <p:grpSp>
          <p:nvGrpSpPr>
            <p:cNvPr id="44" name="Graphic 2">
              <a:extLst>
                <a:ext uri="{FF2B5EF4-FFF2-40B4-BE49-F238E27FC236}">
                  <a16:creationId xmlns:a16="http://schemas.microsoft.com/office/drawing/2014/main" id="{D7A7009A-BB2C-B4B3-6D7A-B2E90C2DBAE3}"/>
                </a:ext>
              </a:extLst>
            </p:cNvPr>
            <p:cNvGrpSpPr/>
            <p:nvPr/>
          </p:nvGrpSpPr>
          <p:grpSpPr>
            <a:xfrm>
              <a:off x="16137179" y="3846912"/>
              <a:ext cx="2593564" cy="515425"/>
              <a:chOff x="8803640" y="654684"/>
              <a:chExt cx="1904365" cy="378459"/>
            </a:xfrm>
          </p:grpSpPr>
          <p:sp>
            <p:nvSpPr>
              <p:cNvPr id="49" name="Freeform 48">
                <a:extLst>
                  <a:ext uri="{FF2B5EF4-FFF2-40B4-BE49-F238E27FC236}">
                    <a16:creationId xmlns:a16="http://schemas.microsoft.com/office/drawing/2014/main" id="{1C6AA5A7-DFAF-1EE2-A8D8-AF6B8A5AFA81}"/>
                  </a:ext>
                </a:extLst>
              </p:cNvPr>
              <p:cNvSpPr/>
              <p:nvPr/>
            </p:nvSpPr>
            <p:spPr>
              <a:xfrm>
                <a:off x="8803640" y="654684"/>
                <a:ext cx="1904365" cy="378459"/>
              </a:xfrm>
              <a:custGeom>
                <a:avLst/>
                <a:gdLst>
                  <a:gd name="connsiteX0" fmla="*/ 1826895 w 1904365"/>
                  <a:gd name="connsiteY0" fmla="*/ 378460 h 378459"/>
                  <a:gd name="connsiteX1" fmla="*/ 76835 w 1904365"/>
                  <a:gd name="connsiteY1" fmla="*/ 378460 h 378459"/>
                  <a:gd name="connsiteX2" fmla="*/ 34290 w 1904365"/>
                  <a:gd name="connsiteY2" fmla="*/ 365760 h 378459"/>
                  <a:gd name="connsiteX3" fmla="*/ 0 w 1904365"/>
                  <a:gd name="connsiteY3" fmla="*/ 301625 h 378459"/>
                  <a:gd name="connsiteX4" fmla="*/ 0 w 1904365"/>
                  <a:gd name="connsiteY4" fmla="*/ 77470 h 378459"/>
                  <a:gd name="connsiteX5" fmla="*/ 29845 w 1904365"/>
                  <a:gd name="connsiteY5" fmla="*/ 16510 h 378459"/>
                  <a:gd name="connsiteX6" fmla="*/ 76835 w 1904365"/>
                  <a:gd name="connsiteY6" fmla="*/ 0 h 378459"/>
                  <a:gd name="connsiteX7" fmla="*/ 1826895 w 1904365"/>
                  <a:gd name="connsiteY7" fmla="*/ 0 h 378459"/>
                  <a:gd name="connsiteX8" fmla="*/ 1881505 w 1904365"/>
                  <a:gd name="connsiteY8" fmla="*/ 22860 h 378459"/>
                  <a:gd name="connsiteX9" fmla="*/ 1904365 w 1904365"/>
                  <a:gd name="connsiteY9" fmla="*/ 77470 h 378459"/>
                  <a:gd name="connsiteX10" fmla="*/ 1904365 w 1904365"/>
                  <a:gd name="connsiteY10" fmla="*/ 301625 h 378459"/>
                  <a:gd name="connsiteX11" fmla="*/ 1879600 w 1904365"/>
                  <a:gd name="connsiteY11" fmla="*/ 358140 h 378459"/>
                  <a:gd name="connsiteX12" fmla="*/ 1826895 w 1904365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5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5" y="370840"/>
                      <a:pt x="1846580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50" name="Freeform 49">
                <a:extLst>
                  <a:ext uri="{FF2B5EF4-FFF2-40B4-BE49-F238E27FC236}">
                    <a16:creationId xmlns:a16="http://schemas.microsoft.com/office/drawing/2014/main" id="{AC56FB05-230E-A98A-0683-DA6FD0B32BF6}"/>
                  </a:ext>
                </a:extLst>
              </p:cNvPr>
              <p:cNvSpPr/>
              <p:nvPr/>
            </p:nvSpPr>
            <p:spPr>
              <a:xfrm>
                <a:off x="8846819" y="698500"/>
                <a:ext cx="1817370" cy="291464"/>
              </a:xfrm>
              <a:custGeom>
                <a:avLst/>
                <a:gdLst>
                  <a:gd name="connsiteX0" fmla="*/ 1807211 w 1817370"/>
                  <a:gd name="connsiteY0" fmla="*/ 10160 h 291464"/>
                  <a:gd name="connsiteX1" fmla="*/ 1783715 w 1817370"/>
                  <a:gd name="connsiteY1" fmla="*/ 0 h 291464"/>
                  <a:gd name="connsiteX2" fmla="*/ 33655 w 1817370"/>
                  <a:gd name="connsiteY2" fmla="*/ 0 h 291464"/>
                  <a:gd name="connsiteX3" fmla="*/ 12700 w 1817370"/>
                  <a:gd name="connsiteY3" fmla="*/ 6985 h 291464"/>
                  <a:gd name="connsiteX4" fmla="*/ 0 w 1817370"/>
                  <a:gd name="connsiteY4" fmla="*/ 33655 h 291464"/>
                  <a:gd name="connsiteX5" fmla="*/ 0 w 1817370"/>
                  <a:gd name="connsiteY5" fmla="*/ 257810 h 291464"/>
                  <a:gd name="connsiteX6" fmla="*/ 15240 w 1817370"/>
                  <a:gd name="connsiteY6" fmla="*/ 285750 h 291464"/>
                  <a:gd name="connsiteX7" fmla="*/ 33655 w 1817370"/>
                  <a:gd name="connsiteY7" fmla="*/ 291465 h 291464"/>
                  <a:gd name="connsiteX8" fmla="*/ 1783715 w 1817370"/>
                  <a:gd name="connsiteY8" fmla="*/ 291465 h 291464"/>
                  <a:gd name="connsiteX9" fmla="*/ 1806575 w 1817370"/>
                  <a:gd name="connsiteY9" fmla="*/ 282575 h 291464"/>
                  <a:gd name="connsiteX10" fmla="*/ 1817371 w 1817370"/>
                  <a:gd name="connsiteY10" fmla="*/ 257810 h 291464"/>
                  <a:gd name="connsiteX11" fmla="*/ 1817371 w 1817370"/>
                  <a:gd name="connsiteY11" fmla="*/ 33655 h 291464"/>
                  <a:gd name="connsiteX12" fmla="*/ 1807211 w 1817370"/>
                  <a:gd name="connsiteY12" fmla="*/ 10160 h 2914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70" h="291464">
                    <a:moveTo>
                      <a:pt x="1807211" y="10160"/>
                    </a:moveTo>
                    <a:cubicBezTo>
                      <a:pt x="1800861" y="3810"/>
                      <a:pt x="1792605" y="0"/>
                      <a:pt x="1783715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1" y="291465"/>
                      <a:pt x="1800225" y="288290"/>
                      <a:pt x="1806575" y="282575"/>
                    </a:cubicBezTo>
                    <a:cubicBezTo>
                      <a:pt x="1813561" y="276225"/>
                      <a:pt x="1817371" y="267335"/>
                      <a:pt x="1817371" y="257810"/>
                    </a:cubicBezTo>
                    <a:lnTo>
                      <a:pt x="1817371" y="33655"/>
                    </a:lnTo>
                    <a:cubicBezTo>
                      <a:pt x="1817371" y="24765"/>
                      <a:pt x="1813561" y="16510"/>
                      <a:pt x="1807211" y="10160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4C4DF799-B4C0-07B9-3B92-F008A5A3E434}"/>
                </a:ext>
              </a:extLst>
            </p:cNvPr>
            <p:cNvGrpSpPr/>
            <p:nvPr/>
          </p:nvGrpSpPr>
          <p:grpSpPr>
            <a:xfrm>
              <a:off x="16153816" y="4541967"/>
              <a:ext cx="4596122" cy="1433762"/>
              <a:chOff x="16153816" y="4541967"/>
              <a:chExt cx="4596122" cy="1433762"/>
            </a:xfrm>
          </p:grpSpPr>
          <p:sp>
            <p:nvSpPr>
              <p:cNvPr id="47" name="Text Placeholder 32">
                <a:extLst>
                  <a:ext uri="{FF2B5EF4-FFF2-40B4-BE49-F238E27FC236}">
                    <a16:creationId xmlns:a16="http://schemas.microsoft.com/office/drawing/2014/main" id="{38993888-63D0-29F6-8D74-65F947979CBC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73086" y="4991325"/>
                <a:ext cx="4576852" cy="984404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48" name="Text Placeholder 33">
                <a:extLst>
                  <a:ext uri="{FF2B5EF4-FFF2-40B4-BE49-F238E27FC236}">
                    <a16:creationId xmlns:a16="http://schemas.microsoft.com/office/drawing/2014/main" id="{6A568A3B-F40E-C61B-0C6E-9612D7E8FA62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53816" y="4541967"/>
                <a:ext cx="4595378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2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2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2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46" name="Text Placeholder 33">
              <a:extLst>
                <a:ext uri="{FF2B5EF4-FFF2-40B4-BE49-F238E27FC236}">
                  <a16:creationId xmlns:a16="http://schemas.microsoft.com/office/drawing/2014/main" id="{0A6DF4B8-3747-8E7E-500E-7DE71A5AEF70}"/>
                </a:ext>
              </a:extLst>
            </p:cNvPr>
            <p:cNvSpPr txBox="1">
              <a:spLocks/>
            </p:cNvSpPr>
            <p:nvPr/>
          </p:nvSpPr>
          <p:spPr>
            <a:xfrm>
              <a:off x="16324555" y="3883420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8609BA2C-7890-26A1-4F30-F7FE8E446063}"/>
              </a:ext>
            </a:extLst>
          </p:cNvPr>
          <p:cNvGrpSpPr/>
          <p:nvPr/>
        </p:nvGrpSpPr>
        <p:grpSpPr>
          <a:xfrm>
            <a:off x="17853576" y="6796698"/>
            <a:ext cx="4607736" cy="2128818"/>
            <a:chOff x="17666161" y="7057950"/>
            <a:chExt cx="4607736" cy="2128818"/>
          </a:xfrm>
        </p:grpSpPr>
        <p:grpSp>
          <p:nvGrpSpPr>
            <p:cNvPr id="52" name="Graphic 2">
              <a:extLst>
                <a:ext uri="{FF2B5EF4-FFF2-40B4-BE49-F238E27FC236}">
                  <a16:creationId xmlns:a16="http://schemas.microsoft.com/office/drawing/2014/main" id="{2DDDC23E-DE10-727D-20B5-99C0B8A33CD4}"/>
                </a:ext>
              </a:extLst>
            </p:cNvPr>
            <p:cNvGrpSpPr/>
            <p:nvPr/>
          </p:nvGrpSpPr>
          <p:grpSpPr>
            <a:xfrm>
              <a:off x="17666161" y="7057950"/>
              <a:ext cx="2593564" cy="515426"/>
              <a:chOff x="9926319" y="3012439"/>
              <a:chExt cx="1904365" cy="378460"/>
            </a:xfrm>
          </p:grpSpPr>
          <p:sp>
            <p:nvSpPr>
              <p:cNvPr id="57" name="Freeform 56">
                <a:extLst>
                  <a:ext uri="{FF2B5EF4-FFF2-40B4-BE49-F238E27FC236}">
                    <a16:creationId xmlns:a16="http://schemas.microsoft.com/office/drawing/2014/main" id="{C5CB931A-AAA1-24AF-07FB-2087D91963C0}"/>
                  </a:ext>
                </a:extLst>
              </p:cNvPr>
              <p:cNvSpPr/>
              <p:nvPr/>
            </p:nvSpPr>
            <p:spPr>
              <a:xfrm>
                <a:off x="9926319" y="3012439"/>
                <a:ext cx="1904365" cy="378460"/>
              </a:xfrm>
              <a:custGeom>
                <a:avLst/>
                <a:gdLst>
                  <a:gd name="connsiteX0" fmla="*/ 1826896 w 1904365"/>
                  <a:gd name="connsiteY0" fmla="*/ 378460 h 378460"/>
                  <a:gd name="connsiteX1" fmla="*/ 76836 w 1904365"/>
                  <a:gd name="connsiteY1" fmla="*/ 378460 h 378460"/>
                  <a:gd name="connsiteX2" fmla="*/ 34290 w 1904365"/>
                  <a:gd name="connsiteY2" fmla="*/ 365760 h 378460"/>
                  <a:gd name="connsiteX3" fmla="*/ 0 w 1904365"/>
                  <a:gd name="connsiteY3" fmla="*/ 301625 h 378460"/>
                  <a:gd name="connsiteX4" fmla="*/ 0 w 1904365"/>
                  <a:gd name="connsiteY4" fmla="*/ 77470 h 378460"/>
                  <a:gd name="connsiteX5" fmla="*/ 29845 w 1904365"/>
                  <a:gd name="connsiteY5" fmla="*/ 16510 h 378460"/>
                  <a:gd name="connsiteX6" fmla="*/ 76836 w 1904365"/>
                  <a:gd name="connsiteY6" fmla="*/ 0 h 378460"/>
                  <a:gd name="connsiteX7" fmla="*/ 1826896 w 1904365"/>
                  <a:gd name="connsiteY7" fmla="*/ 0 h 378460"/>
                  <a:gd name="connsiteX8" fmla="*/ 1881505 w 1904365"/>
                  <a:gd name="connsiteY8" fmla="*/ 22860 h 378460"/>
                  <a:gd name="connsiteX9" fmla="*/ 1904365 w 1904365"/>
                  <a:gd name="connsiteY9" fmla="*/ 77470 h 378460"/>
                  <a:gd name="connsiteX10" fmla="*/ 1904365 w 1904365"/>
                  <a:gd name="connsiteY10" fmla="*/ 301625 h 378460"/>
                  <a:gd name="connsiteX11" fmla="*/ 1879600 w 1904365"/>
                  <a:gd name="connsiteY11" fmla="*/ 358140 h 378460"/>
                  <a:gd name="connsiteX12" fmla="*/ 1826896 w 1904365"/>
                  <a:gd name="connsiteY12" fmla="*/ 378460 h 378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5" h="378460">
                    <a:moveTo>
                      <a:pt x="1826896" y="378460"/>
                    </a:moveTo>
                    <a:lnTo>
                      <a:pt x="76836" y="378460"/>
                    </a:lnTo>
                    <a:cubicBezTo>
                      <a:pt x="60961" y="378460"/>
                      <a:pt x="46355" y="374015"/>
                      <a:pt x="34290" y="365760"/>
                    </a:cubicBezTo>
                    <a:cubicBezTo>
                      <a:pt x="13336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6" y="0"/>
                    </a:cubicBezTo>
                    <a:lnTo>
                      <a:pt x="1826896" y="0"/>
                    </a:lnTo>
                    <a:cubicBezTo>
                      <a:pt x="1847850" y="0"/>
                      <a:pt x="1867536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6" y="370840"/>
                      <a:pt x="1846580" y="378460"/>
                      <a:pt x="1826896" y="378460"/>
                    </a:cubicBezTo>
                    <a:close/>
                  </a:path>
                </a:pathLst>
              </a:custGeom>
              <a:solidFill>
                <a:schemeClr val="accent4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58" name="Freeform 57">
                <a:extLst>
                  <a:ext uri="{FF2B5EF4-FFF2-40B4-BE49-F238E27FC236}">
                    <a16:creationId xmlns:a16="http://schemas.microsoft.com/office/drawing/2014/main" id="{31C71571-7E2F-60B2-8AFF-101A4F9F3192}"/>
                  </a:ext>
                </a:extLst>
              </p:cNvPr>
              <p:cNvSpPr/>
              <p:nvPr/>
            </p:nvSpPr>
            <p:spPr>
              <a:xfrm>
                <a:off x="9969500" y="3056254"/>
                <a:ext cx="1817369" cy="291465"/>
              </a:xfrm>
              <a:custGeom>
                <a:avLst/>
                <a:gdLst>
                  <a:gd name="connsiteX0" fmla="*/ 1807210 w 1817369"/>
                  <a:gd name="connsiteY0" fmla="*/ 10160 h 291465"/>
                  <a:gd name="connsiteX1" fmla="*/ 1783715 w 1817369"/>
                  <a:gd name="connsiteY1" fmla="*/ 0 h 291465"/>
                  <a:gd name="connsiteX2" fmla="*/ 33655 w 1817369"/>
                  <a:gd name="connsiteY2" fmla="*/ 0 h 291465"/>
                  <a:gd name="connsiteX3" fmla="*/ 12700 w 1817369"/>
                  <a:gd name="connsiteY3" fmla="*/ 6985 h 291465"/>
                  <a:gd name="connsiteX4" fmla="*/ 0 w 1817369"/>
                  <a:gd name="connsiteY4" fmla="*/ 33655 h 291465"/>
                  <a:gd name="connsiteX5" fmla="*/ 0 w 1817369"/>
                  <a:gd name="connsiteY5" fmla="*/ 257810 h 291465"/>
                  <a:gd name="connsiteX6" fmla="*/ 15240 w 1817369"/>
                  <a:gd name="connsiteY6" fmla="*/ 285750 h 291465"/>
                  <a:gd name="connsiteX7" fmla="*/ 33655 w 1817369"/>
                  <a:gd name="connsiteY7" fmla="*/ 291465 h 291465"/>
                  <a:gd name="connsiteX8" fmla="*/ 1783715 w 1817369"/>
                  <a:gd name="connsiteY8" fmla="*/ 291465 h 291465"/>
                  <a:gd name="connsiteX9" fmla="*/ 1806575 w 1817369"/>
                  <a:gd name="connsiteY9" fmla="*/ 282575 h 291465"/>
                  <a:gd name="connsiteX10" fmla="*/ 1817370 w 1817369"/>
                  <a:gd name="connsiteY10" fmla="*/ 257810 h 291465"/>
                  <a:gd name="connsiteX11" fmla="*/ 1817370 w 1817369"/>
                  <a:gd name="connsiteY11" fmla="*/ 33655 h 291465"/>
                  <a:gd name="connsiteX12" fmla="*/ 1807210 w 1817369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5">
                    <a:moveTo>
                      <a:pt x="1807210" y="10160"/>
                    </a:moveTo>
                    <a:cubicBezTo>
                      <a:pt x="1800860" y="3810"/>
                      <a:pt x="1792605" y="0"/>
                      <a:pt x="1783715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3560" y="16510"/>
                      <a:pt x="1807210" y="10160"/>
                    </a:cubicBezTo>
                    <a:close/>
                  </a:path>
                </a:pathLst>
              </a:custGeom>
              <a:solidFill>
                <a:schemeClr val="accent4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4AE4E2B2-D656-E9F6-019F-688845FF2D4F}"/>
                </a:ext>
              </a:extLst>
            </p:cNvPr>
            <p:cNvGrpSpPr/>
            <p:nvPr/>
          </p:nvGrpSpPr>
          <p:grpSpPr>
            <a:xfrm>
              <a:off x="17677775" y="7753006"/>
              <a:ext cx="4596122" cy="1433762"/>
              <a:chOff x="17677775" y="7753006"/>
              <a:chExt cx="4596122" cy="1433762"/>
            </a:xfrm>
          </p:grpSpPr>
          <p:sp>
            <p:nvSpPr>
              <p:cNvPr id="55" name="Text Placeholder 32">
                <a:extLst>
                  <a:ext uri="{FF2B5EF4-FFF2-40B4-BE49-F238E27FC236}">
                    <a16:creationId xmlns:a16="http://schemas.microsoft.com/office/drawing/2014/main" id="{51FC5412-5EB0-E5E0-ECE7-F30D854B47D3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7697045" y="8202364"/>
                <a:ext cx="4576852" cy="984404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56" name="Text Placeholder 33">
                <a:extLst>
                  <a:ext uri="{FF2B5EF4-FFF2-40B4-BE49-F238E27FC236}">
                    <a16:creationId xmlns:a16="http://schemas.microsoft.com/office/drawing/2014/main" id="{55155C43-1D28-416B-F0C4-AD294EFF4592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7677775" y="7753006"/>
                <a:ext cx="4595378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4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4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4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54" name="Text Placeholder 33">
              <a:extLst>
                <a:ext uri="{FF2B5EF4-FFF2-40B4-BE49-F238E27FC236}">
                  <a16:creationId xmlns:a16="http://schemas.microsoft.com/office/drawing/2014/main" id="{C123FA6B-7175-A6D0-DF5B-84F4D149A067}"/>
                </a:ext>
              </a:extLst>
            </p:cNvPr>
            <p:cNvSpPr txBox="1">
              <a:spLocks/>
            </p:cNvSpPr>
            <p:nvPr/>
          </p:nvSpPr>
          <p:spPr>
            <a:xfrm>
              <a:off x="17853539" y="7122263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1B0E49DD-0224-78FA-AD0E-653796333682}"/>
              </a:ext>
            </a:extLst>
          </p:cNvPr>
          <p:cNvGrpSpPr/>
          <p:nvPr/>
        </p:nvGrpSpPr>
        <p:grpSpPr>
          <a:xfrm>
            <a:off x="17853576" y="10323595"/>
            <a:ext cx="4612759" cy="2119392"/>
            <a:chOff x="16137179" y="10511136"/>
            <a:chExt cx="4612759" cy="2119392"/>
          </a:xfrm>
        </p:grpSpPr>
        <p:grpSp>
          <p:nvGrpSpPr>
            <p:cNvPr id="60" name="Graphic 2">
              <a:extLst>
                <a:ext uri="{FF2B5EF4-FFF2-40B4-BE49-F238E27FC236}">
                  <a16:creationId xmlns:a16="http://schemas.microsoft.com/office/drawing/2014/main" id="{017614EC-0A1D-DE04-BD37-264AFBE908B1}"/>
                </a:ext>
              </a:extLst>
            </p:cNvPr>
            <p:cNvGrpSpPr/>
            <p:nvPr/>
          </p:nvGrpSpPr>
          <p:grpSpPr>
            <a:xfrm>
              <a:off x="16137179" y="10511136"/>
              <a:ext cx="2593564" cy="515425"/>
              <a:chOff x="8803640" y="5547995"/>
              <a:chExt cx="1904365" cy="378459"/>
            </a:xfrm>
          </p:grpSpPr>
          <p:sp>
            <p:nvSpPr>
              <p:cNvPr id="65" name="Freeform 64">
                <a:extLst>
                  <a:ext uri="{FF2B5EF4-FFF2-40B4-BE49-F238E27FC236}">
                    <a16:creationId xmlns:a16="http://schemas.microsoft.com/office/drawing/2014/main" id="{A01C4EB2-6300-52BC-A793-AD2370300BAB}"/>
                  </a:ext>
                </a:extLst>
              </p:cNvPr>
              <p:cNvSpPr/>
              <p:nvPr/>
            </p:nvSpPr>
            <p:spPr>
              <a:xfrm>
                <a:off x="8803640" y="5547995"/>
                <a:ext cx="1904365" cy="378459"/>
              </a:xfrm>
              <a:custGeom>
                <a:avLst/>
                <a:gdLst>
                  <a:gd name="connsiteX0" fmla="*/ 1826895 w 1904365"/>
                  <a:gd name="connsiteY0" fmla="*/ 378460 h 378459"/>
                  <a:gd name="connsiteX1" fmla="*/ 76835 w 1904365"/>
                  <a:gd name="connsiteY1" fmla="*/ 378460 h 378459"/>
                  <a:gd name="connsiteX2" fmla="*/ 34290 w 1904365"/>
                  <a:gd name="connsiteY2" fmla="*/ 365760 h 378459"/>
                  <a:gd name="connsiteX3" fmla="*/ 0 w 1904365"/>
                  <a:gd name="connsiteY3" fmla="*/ 301625 h 378459"/>
                  <a:gd name="connsiteX4" fmla="*/ 0 w 1904365"/>
                  <a:gd name="connsiteY4" fmla="*/ 77470 h 378459"/>
                  <a:gd name="connsiteX5" fmla="*/ 29845 w 1904365"/>
                  <a:gd name="connsiteY5" fmla="*/ 16510 h 378459"/>
                  <a:gd name="connsiteX6" fmla="*/ 76835 w 1904365"/>
                  <a:gd name="connsiteY6" fmla="*/ 0 h 378459"/>
                  <a:gd name="connsiteX7" fmla="*/ 1826895 w 1904365"/>
                  <a:gd name="connsiteY7" fmla="*/ 0 h 378459"/>
                  <a:gd name="connsiteX8" fmla="*/ 1881505 w 1904365"/>
                  <a:gd name="connsiteY8" fmla="*/ 22860 h 378459"/>
                  <a:gd name="connsiteX9" fmla="*/ 1904365 w 1904365"/>
                  <a:gd name="connsiteY9" fmla="*/ 77470 h 378459"/>
                  <a:gd name="connsiteX10" fmla="*/ 1904365 w 1904365"/>
                  <a:gd name="connsiteY10" fmla="*/ 301625 h 378459"/>
                  <a:gd name="connsiteX11" fmla="*/ 1879600 w 1904365"/>
                  <a:gd name="connsiteY11" fmla="*/ 358140 h 378459"/>
                  <a:gd name="connsiteX12" fmla="*/ 1826895 w 1904365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5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5" y="370840"/>
                      <a:pt x="1846580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66" name="Freeform 65">
                <a:extLst>
                  <a:ext uri="{FF2B5EF4-FFF2-40B4-BE49-F238E27FC236}">
                    <a16:creationId xmlns:a16="http://schemas.microsoft.com/office/drawing/2014/main" id="{D506988F-1AA2-3008-3AB6-715E48EC8B17}"/>
                  </a:ext>
                </a:extLst>
              </p:cNvPr>
              <p:cNvSpPr/>
              <p:nvPr/>
            </p:nvSpPr>
            <p:spPr>
              <a:xfrm>
                <a:off x="8846819" y="5591809"/>
                <a:ext cx="1817370" cy="291465"/>
              </a:xfrm>
              <a:custGeom>
                <a:avLst/>
                <a:gdLst>
                  <a:gd name="connsiteX0" fmla="*/ 1807211 w 1817370"/>
                  <a:gd name="connsiteY0" fmla="*/ 10160 h 291465"/>
                  <a:gd name="connsiteX1" fmla="*/ 1783715 w 1817370"/>
                  <a:gd name="connsiteY1" fmla="*/ 0 h 291465"/>
                  <a:gd name="connsiteX2" fmla="*/ 33655 w 1817370"/>
                  <a:gd name="connsiteY2" fmla="*/ 0 h 291465"/>
                  <a:gd name="connsiteX3" fmla="*/ 12700 w 1817370"/>
                  <a:gd name="connsiteY3" fmla="*/ 6985 h 291465"/>
                  <a:gd name="connsiteX4" fmla="*/ 0 w 1817370"/>
                  <a:gd name="connsiteY4" fmla="*/ 33655 h 291465"/>
                  <a:gd name="connsiteX5" fmla="*/ 0 w 1817370"/>
                  <a:gd name="connsiteY5" fmla="*/ 257810 h 291465"/>
                  <a:gd name="connsiteX6" fmla="*/ 15240 w 1817370"/>
                  <a:gd name="connsiteY6" fmla="*/ 285750 h 291465"/>
                  <a:gd name="connsiteX7" fmla="*/ 33655 w 1817370"/>
                  <a:gd name="connsiteY7" fmla="*/ 291465 h 291465"/>
                  <a:gd name="connsiteX8" fmla="*/ 1783715 w 1817370"/>
                  <a:gd name="connsiteY8" fmla="*/ 291465 h 291465"/>
                  <a:gd name="connsiteX9" fmla="*/ 1806575 w 1817370"/>
                  <a:gd name="connsiteY9" fmla="*/ 282575 h 291465"/>
                  <a:gd name="connsiteX10" fmla="*/ 1817371 w 1817370"/>
                  <a:gd name="connsiteY10" fmla="*/ 257810 h 291465"/>
                  <a:gd name="connsiteX11" fmla="*/ 1817371 w 1817370"/>
                  <a:gd name="connsiteY11" fmla="*/ 33655 h 291465"/>
                  <a:gd name="connsiteX12" fmla="*/ 1807211 w 1817370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70" h="291465">
                    <a:moveTo>
                      <a:pt x="1807211" y="10160"/>
                    </a:moveTo>
                    <a:cubicBezTo>
                      <a:pt x="1800861" y="3810"/>
                      <a:pt x="1792605" y="0"/>
                      <a:pt x="1783715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1" y="291465"/>
                      <a:pt x="1800225" y="288290"/>
                      <a:pt x="1806575" y="282575"/>
                    </a:cubicBezTo>
                    <a:cubicBezTo>
                      <a:pt x="1813561" y="276225"/>
                      <a:pt x="1817371" y="267335"/>
                      <a:pt x="1817371" y="257810"/>
                    </a:cubicBezTo>
                    <a:lnTo>
                      <a:pt x="1817371" y="33655"/>
                    </a:lnTo>
                    <a:cubicBezTo>
                      <a:pt x="1817371" y="24765"/>
                      <a:pt x="1813561" y="16510"/>
                      <a:pt x="1807211" y="10160"/>
                    </a:cubicBezTo>
                    <a:close/>
                  </a:path>
                </a:pathLst>
              </a:custGeom>
              <a:solidFill>
                <a:schemeClr val="accent6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>
                  <a:solidFill>
                    <a:schemeClr val="accent6"/>
                  </a:solidFill>
                </a:endParaRPr>
              </a:p>
            </p:txBody>
          </p:sp>
        </p:grpSp>
        <p:grpSp>
          <p:nvGrpSpPr>
            <p:cNvPr id="61" name="Group 60">
              <a:extLst>
                <a:ext uri="{FF2B5EF4-FFF2-40B4-BE49-F238E27FC236}">
                  <a16:creationId xmlns:a16="http://schemas.microsoft.com/office/drawing/2014/main" id="{77A994EC-B147-ABF2-74C9-A48A806544F7}"/>
                </a:ext>
              </a:extLst>
            </p:cNvPr>
            <p:cNvGrpSpPr/>
            <p:nvPr/>
          </p:nvGrpSpPr>
          <p:grpSpPr>
            <a:xfrm>
              <a:off x="16153816" y="11196766"/>
              <a:ext cx="4596122" cy="1433762"/>
              <a:chOff x="16153816" y="11196766"/>
              <a:chExt cx="4596122" cy="1433762"/>
            </a:xfrm>
          </p:grpSpPr>
          <p:sp>
            <p:nvSpPr>
              <p:cNvPr id="63" name="Text Placeholder 32">
                <a:extLst>
                  <a:ext uri="{FF2B5EF4-FFF2-40B4-BE49-F238E27FC236}">
                    <a16:creationId xmlns:a16="http://schemas.microsoft.com/office/drawing/2014/main" id="{80F8C09F-95E9-1A10-F1AF-224977D6027E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73086" y="11646124"/>
                <a:ext cx="4576852" cy="984404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64" name="Text Placeholder 33">
                <a:extLst>
                  <a:ext uri="{FF2B5EF4-FFF2-40B4-BE49-F238E27FC236}">
                    <a16:creationId xmlns:a16="http://schemas.microsoft.com/office/drawing/2014/main" id="{98D6DBD6-0BD8-6049-F095-8E9B642AE728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53816" y="11196766"/>
                <a:ext cx="4595378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6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6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6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62" name="Text Placeholder 33">
              <a:extLst>
                <a:ext uri="{FF2B5EF4-FFF2-40B4-BE49-F238E27FC236}">
                  <a16:creationId xmlns:a16="http://schemas.microsoft.com/office/drawing/2014/main" id="{B18CA745-7987-54FC-167A-C629665E1F70}"/>
                </a:ext>
              </a:extLst>
            </p:cNvPr>
            <p:cNvSpPr txBox="1">
              <a:spLocks/>
            </p:cNvSpPr>
            <p:nvPr/>
          </p:nvSpPr>
          <p:spPr>
            <a:xfrm>
              <a:off x="16324555" y="10575329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06</a:t>
              </a:r>
            </a:p>
          </p:txBody>
        </p: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702FF6BD-B084-6E4E-2CC9-0F6C02A7E341}"/>
              </a:ext>
            </a:extLst>
          </p:cNvPr>
          <p:cNvGrpSpPr/>
          <p:nvPr/>
        </p:nvGrpSpPr>
        <p:grpSpPr>
          <a:xfrm>
            <a:off x="2108012" y="10323595"/>
            <a:ext cx="4662905" cy="2523982"/>
            <a:chOff x="3212616" y="10511136"/>
            <a:chExt cx="4662905" cy="2523982"/>
          </a:xfrm>
        </p:grpSpPr>
        <p:grpSp>
          <p:nvGrpSpPr>
            <p:cNvPr id="68" name="Graphic 2">
              <a:extLst>
                <a:ext uri="{FF2B5EF4-FFF2-40B4-BE49-F238E27FC236}">
                  <a16:creationId xmlns:a16="http://schemas.microsoft.com/office/drawing/2014/main" id="{CDB0F52C-81F4-2563-FFC2-3F9A5F51B8CF}"/>
                </a:ext>
              </a:extLst>
            </p:cNvPr>
            <p:cNvGrpSpPr/>
            <p:nvPr/>
          </p:nvGrpSpPr>
          <p:grpSpPr>
            <a:xfrm>
              <a:off x="5241444" y="10511136"/>
              <a:ext cx="2593562" cy="515425"/>
              <a:chOff x="803275" y="5547995"/>
              <a:chExt cx="1904364" cy="378459"/>
            </a:xfrm>
          </p:grpSpPr>
          <p:sp>
            <p:nvSpPr>
              <p:cNvPr id="73" name="Freeform 72">
                <a:extLst>
                  <a:ext uri="{FF2B5EF4-FFF2-40B4-BE49-F238E27FC236}">
                    <a16:creationId xmlns:a16="http://schemas.microsoft.com/office/drawing/2014/main" id="{1CF9D95D-1E12-699F-46AE-34DAA8CBF006}"/>
                  </a:ext>
                </a:extLst>
              </p:cNvPr>
              <p:cNvSpPr/>
              <p:nvPr/>
            </p:nvSpPr>
            <p:spPr>
              <a:xfrm>
                <a:off x="803275" y="5547995"/>
                <a:ext cx="1904364" cy="378459"/>
              </a:xfrm>
              <a:custGeom>
                <a:avLst/>
                <a:gdLst>
                  <a:gd name="connsiteX0" fmla="*/ 1826895 w 1904364"/>
                  <a:gd name="connsiteY0" fmla="*/ 378460 h 378459"/>
                  <a:gd name="connsiteX1" fmla="*/ 76835 w 1904364"/>
                  <a:gd name="connsiteY1" fmla="*/ 378460 h 378459"/>
                  <a:gd name="connsiteX2" fmla="*/ 34290 w 1904364"/>
                  <a:gd name="connsiteY2" fmla="*/ 365760 h 378459"/>
                  <a:gd name="connsiteX3" fmla="*/ 0 w 1904364"/>
                  <a:gd name="connsiteY3" fmla="*/ 301625 h 378459"/>
                  <a:gd name="connsiteX4" fmla="*/ 0 w 1904364"/>
                  <a:gd name="connsiteY4" fmla="*/ 77470 h 378459"/>
                  <a:gd name="connsiteX5" fmla="*/ 29845 w 1904364"/>
                  <a:gd name="connsiteY5" fmla="*/ 16510 h 378459"/>
                  <a:gd name="connsiteX6" fmla="*/ 76835 w 1904364"/>
                  <a:gd name="connsiteY6" fmla="*/ 0 h 378459"/>
                  <a:gd name="connsiteX7" fmla="*/ 1826895 w 1904364"/>
                  <a:gd name="connsiteY7" fmla="*/ 0 h 378459"/>
                  <a:gd name="connsiteX8" fmla="*/ 1881505 w 1904364"/>
                  <a:gd name="connsiteY8" fmla="*/ 22860 h 378459"/>
                  <a:gd name="connsiteX9" fmla="*/ 1904365 w 1904364"/>
                  <a:gd name="connsiteY9" fmla="*/ 77470 h 378459"/>
                  <a:gd name="connsiteX10" fmla="*/ 1904365 w 1904364"/>
                  <a:gd name="connsiteY10" fmla="*/ 301625 h 378459"/>
                  <a:gd name="connsiteX11" fmla="*/ 1879600 w 1904364"/>
                  <a:gd name="connsiteY11" fmla="*/ 358140 h 378459"/>
                  <a:gd name="connsiteX12" fmla="*/ 1826895 w 1904364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4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5630" y="370840"/>
                      <a:pt x="1847215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74" name="Freeform 73">
                <a:extLst>
                  <a:ext uri="{FF2B5EF4-FFF2-40B4-BE49-F238E27FC236}">
                    <a16:creationId xmlns:a16="http://schemas.microsoft.com/office/drawing/2014/main" id="{627739EA-0717-0F96-792E-F13D228F8F5B}"/>
                  </a:ext>
                </a:extLst>
              </p:cNvPr>
              <p:cNvSpPr/>
              <p:nvPr/>
            </p:nvSpPr>
            <p:spPr>
              <a:xfrm>
                <a:off x="846455" y="5591809"/>
                <a:ext cx="1817369" cy="291465"/>
              </a:xfrm>
              <a:custGeom>
                <a:avLst/>
                <a:gdLst>
                  <a:gd name="connsiteX0" fmla="*/ 1807845 w 1817369"/>
                  <a:gd name="connsiteY0" fmla="*/ 10160 h 291465"/>
                  <a:gd name="connsiteX1" fmla="*/ 1784350 w 1817369"/>
                  <a:gd name="connsiteY1" fmla="*/ 0 h 291465"/>
                  <a:gd name="connsiteX2" fmla="*/ 33655 w 1817369"/>
                  <a:gd name="connsiteY2" fmla="*/ 0 h 291465"/>
                  <a:gd name="connsiteX3" fmla="*/ 12700 w 1817369"/>
                  <a:gd name="connsiteY3" fmla="*/ 6985 h 291465"/>
                  <a:gd name="connsiteX4" fmla="*/ 0 w 1817369"/>
                  <a:gd name="connsiteY4" fmla="*/ 33655 h 291465"/>
                  <a:gd name="connsiteX5" fmla="*/ 0 w 1817369"/>
                  <a:gd name="connsiteY5" fmla="*/ 257810 h 291465"/>
                  <a:gd name="connsiteX6" fmla="*/ 15240 w 1817369"/>
                  <a:gd name="connsiteY6" fmla="*/ 285750 h 291465"/>
                  <a:gd name="connsiteX7" fmla="*/ 33655 w 1817369"/>
                  <a:gd name="connsiteY7" fmla="*/ 291465 h 291465"/>
                  <a:gd name="connsiteX8" fmla="*/ 1783715 w 1817369"/>
                  <a:gd name="connsiteY8" fmla="*/ 291465 h 291465"/>
                  <a:gd name="connsiteX9" fmla="*/ 1806575 w 1817369"/>
                  <a:gd name="connsiteY9" fmla="*/ 282575 h 291465"/>
                  <a:gd name="connsiteX10" fmla="*/ 1817370 w 1817369"/>
                  <a:gd name="connsiteY10" fmla="*/ 257810 h 291465"/>
                  <a:gd name="connsiteX11" fmla="*/ 1817370 w 1817369"/>
                  <a:gd name="connsiteY11" fmla="*/ 33655 h 291465"/>
                  <a:gd name="connsiteX12" fmla="*/ 1807845 w 1817369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5">
                    <a:moveTo>
                      <a:pt x="1807845" y="10160"/>
                    </a:moveTo>
                    <a:cubicBezTo>
                      <a:pt x="1801495" y="3810"/>
                      <a:pt x="1793240" y="0"/>
                      <a:pt x="1784350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4195" y="16510"/>
                      <a:pt x="1807845" y="10160"/>
                    </a:cubicBezTo>
                    <a:close/>
                  </a:path>
                </a:pathLst>
              </a:custGeom>
              <a:solidFill>
                <a:schemeClr val="accent5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A873C8E5-FE24-7A2D-81A8-A8F30AC07DC6}"/>
                </a:ext>
              </a:extLst>
            </p:cNvPr>
            <p:cNvGrpSpPr/>
            <p:nvPr/>
          </p:nvGrpSpPr>
          <p:grpSpPr>
            <a:xfrm>
              <a:off x="3212616" y="11288914"/>
              <a:ext cx="4662905" cy="1746204"/>
              <a:chOff x="3212616" y="11288914"/>
              <a:chExt cx="4662905" cy="1746204"/>
            </a:xfrm>
          </p:grpSpPr>
          <p:sp>
            <p:nvSpPr>
              <p:cNvPr id="71" name="Text Placeholder 32">
                <a:extLst>
                  <a:ext uri="{FF2B5EF4-FFF2-40B4-BE49-F238E27FC236}">
                    <a16:creationId xmlns:a16="http://schemas.microsoft.com/office/drawing/2014/main" id="{3F2D51BA-7348-0416-D5D3-3B9E89267A7F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3212616" y="11679838"/>
                <a:ext cx="4662905" cy="1355280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72" name="Text Placeholder 33">
                <a:extLst>
                  <a:ext uri="{FF2B5EF4-FFF2-40B4-BE49-F238E27FC236}">
                    <a16:creationId xmlns:a16="http://schemas.microsoft.com/office/drawing/2014/main" id="{BC6211D1-6059-6AEF-A1BE-9524D69E3090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3231886" y="11288914"/>
                <a:ext cx="4625123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5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5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5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70" name="Text Placeholder 33">
              <a:extLst>
                <a:ext uri="{FF2B5EF4-FFF2-40B4-BE49-F238E27FC236}">
                  <a16:creationId xmlns:a16="http://schemas.microsoft.com/office/drawing/2014/main" id="{4B5D23E4-EAAA-6D42-844D-ECE6D3773962}"/>
                </a:ext>
              </a:extLst>
            </p:cNvPr>
            <p:cNvSpPr txBox="1">
              <a:spLocks/>
            </p:cNvSpPr>
            <p:nvPr/>
          </p:nvSpPr>
          <p:spPr>
            <a:xfrm>
              <a:off x="5435924" y="10550257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05</a:t>
              </a:r>
            </a:p>
          </p:txBody>
        </p:sp>
      </p:grpSp>
      <p:grpSp>
        <p:nvGrpSpPr>
          <p:cNvPr id="75" name="Group 74">
            <a:extLst>
              <a:ext uri="{FF2B5EF4-FFF2-40B4-BE49-F238E27FC236}">
                <a16:creationId xmlns:a16="http://schemas.microsoft.com/office/drawing/2014/main" id="{728C9D2B-0CCB-B644-984A-FF0830D7F431}"/>
              </a:ext>
            </a:extLst>
          </p:cNvPr>
          <p:cNvGrpSpPr/>
          <p:nvPr/>
        </p:nvGrpSpPr>
        <p:grpSpPr>
          <a:xfrm>
            <a:off x="2112715" y="6858000"/>
            <a:ext cx="4662905" cy="2464861"/>
            <a:chOff x="2079499" y="7057950"/>
            <a:chExt cx="4662905" cy="2464861"/>
          </a:xfrm>
        </p:grpSpPr>
        <p:grpSp>
          <p:nvGrpSpPr>
            <p:cNvPr id="76" name="Graphic 2">
              <a:extLst>
                <a:ext uri="{FF2B5EF4-FFF2-40B4-BE49-F238E27FC236}">
                  <a16:creationId xmlns:a16="http://schemas.microsoft.com/office/drawing/2014/main" id="{88CBBF13-2ED4-BCAC-3EAB-D25D2CF01DB3}"/>
                </a:ext>
              </a:extLst>
            </p:cNvPr>
            <p:cNvGrpSpPr/>
            <p:nvPr/>
          </p:nvGrpSpPr>
          <p:grpSpPr>
            <a:xfrm>
              <a:off x="4147460" y="7057950"/>
              <a:ext cx="2593562" cy="515426"/>
              <a:chOff x="0" y="3012439"/>
              <a:chExt cx="1904364" cy="378460"/>
            </a:xfrm>
          </p:grpSpPr>
          <p:sp>
            <p:nvSpPr>
              <p:cNvPr id="81" name="Freeform 80">
                <a:extLst>
                  <a:ext uri="{FF2B5EF4-FFF2-40B4-BE49-F238E27FC236}">
                    <a16:creationId xmlns:a16="http://schemas.microsoft.com/office/drawing/2014/main" id="{8056C5CB-1471-45F6-8940-4BCD06B2DE66}"/>
                  </a:ext>
                </a:extLst>
              </p:cNvPr>
              <p:cNvSpPr/>
              <p:nvPr/>
            </p:nvSpPr>
            <p:spPr>
              <a:xfrm>
                <a:off x="0" y="3012439"/>
                <a:ext cx="1904364" cy="378460"/>
              </a:xfrm>
              <a:custGeom>
                <a:avLst/>
                <a:gdLst>
                  <a:gd name="connsiteX0" fmla="*/ 1826895 w 1904364"/>
                  <a:gd name="connsiteY0" fmla="*/ 378460 h 378460"/>
                  <a:gd name="connsiteX1" fmla="*/ 76835 w 1904364"/>
                  <a:gd name="connsiteY1" fmla="*/ 378460 h 378460"/>
                  <a:gd name="connsiteX2" fmla="*/ 34290 w 1904364"/>
                  <a:gd name="connsiteY2" fmla="*/ 365760 h 378460"/>
                  <a:gd name="connsiteX3" fmla="*/ 0 w 1904364"/>
                  <a:gd name="connsiteY3" fmla="*/ 301625 h 378460"/>
                  <a:gd name="connsiteX4" fmla="*/ 0 w 1904364"/>
                  <a:gd name="connsiteY4" fmla="*/ 77470 h 378460"/>
                  <a:gd name="connsiteX5" fmla="*/ 29845 w 1904364"/>
                  <a:gd name="connsiteY5" fmla="*/ 16510 h 378460"/>
                  <a:gd name="connsiteX6" fmla="*/ 76835 w 1904364"/>
                  <a:gd name="connsiteY6" fmla="*/ 0 h 378460"/>
                  <a:gd name="connsiteX7" fmla="*/ 1826895 w 1904364"/>
                  <a:gd name="connsiteY7" fmla="*/ 0 h 378460"/>
                  <a:gd name="connsiteX8" fmla="*/ 1881505 w 1904364"/>
                  <a:gd name="connsiteY8" fmla="*/ 22860 h 378460"/>
                  <a:gd name="connsiteX9" fmla="*/ 1904365 w 1904364"/>
                  <a:gd name="connsiteY9" fmla="*/ 77470 h 378460"/>
                  <a:gd name="connsiteX10" fmla="*/ 1904365 w 1904364"/>
                  <a:gd name="connsiteY10" fmla="*/ 301625 h 378460"/>
                  <a:gd name="connsiteX11" fmla="*/ 1879600 w 1904364"/>
                  <a:gd name="connsiteY11" fmla="*/ 358140 h 378460"/>
                  <a:gd name="connsiteX12" fmla="*/ 1826895 w 1904364"/>
                  <a:gd name="connsiteY12" fmla="*/ 378460 h 378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4" h="378460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5630" y="370840"/>
                      <a:pt x="1847215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2" name="Freeform 81">
                <a:extLst>
                  <a:ext uri="{FF2B5EF4-FFF2-40B4-BE49-F238E27FC236}">
                    <a16:creationId xmlns:a16="http://schemas.microsoft.com/office/drawing/2014/main" id="{553D962E-E53A-316B-0D65-C8D11E3D135B}"/>
                  </a:ext>
                </a:extLst>
              </p:cNvPr>
              <p:cNvSpPr/>
              <p:nvPr/>
            </p:nvSpPr>
            <p:spPr>
              <a:xfrm>
                <a:off x="43180" y="3056254"/>
                <a:ext cx="1817369" cy="291465"/>
              </a:xfrm>
              <a:custGeom>
                <a:avLst/>
                <a:gdLst>
                  <a:gd name="connsiteX0" fmla="*/ 1807845 w 1817369"/>
                  <a:gd name="connsiteY0" fmla="*/ 10160 h 291465"/>
                  <a:gd name="connsiteX1" fmla="*/ 1784350 w 1817369"/>
                  <a:gd name="connsiteY1" fmla="*/ 0 h 291465"/>
                  <a:gd name="connsiteX2" fmla="*/ 33655 w 1817369"/>
                  <a:gd name="connsiteY2" fmla="*/ 0 h 291465"/>
                  <a:gd name="connsiteX3" fmla="*/ 12700 w 1817369"/>
                  <a:gd name="connsiteY3" fmla="*/ 6985 h 291465"/>
                  <a:gd name="connsiteX4" fmla="*/ 0 w 1817369"/>
                  <a:gd name="connsiteY4" fmla="*/ 33655 h 291465"/>
                  <a:gd name="connsiteX5" fmla="*/ 0 w 1817369"/>
                  <a:gd name="connsiteY5" fmla="*/ 257810 h 291465"/>
                  <a:gd name="connsiteX6" fmla="*/ 15240 w 1817369"/>
                  <a:gd name="connsiteY6" fmla="*/ 285750 h 291465"/>
                  <a:gd name="connsiteX7" fmla="*/ 33655 w 1817369"/>
                  <a:gd name="connsiteY7" fmla="*/ 291465 h 291465"/>
                  <a:gd name="connsiteX8" fmla="*/ 1783715 w 1817369"/>
                  <a:gd name="connsiteY8" fmla="*/ 291465 h 291465"/>
                  <a:gd name="connsiteX9" fmla="*/ 1806575 w 1817369"/>
                  <a:gd name="connsiteY9" fmla="*/ 282575 h 291465"/>
                  <a:gd name="connsiteX10" fmla="*/ 1817370 w 1817369"/>
                  <a:gd name="connsiteY10" fmla="*/ 257810 h 291465"/>
                  <a:gd name="connsiteX11" fmla="*/ 1817370 w 1817369"/>
                  <a:gd name="connsiteY11" fmla="*/ 33655 h 291465"/>
                  <a:gd name="connsiteX12" fmla="*/ 1807845 w 1817369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5">
                    <a:moveTo>
                      <a:pt x="1807845" y="10160"/>
                    </a:moveTo>
                    <a:cubicBezTo>
                      <a:pt x="1801495" y="3810"/>
                      <a:pt x="1793240" y="0"/>
                      <a:pt x="1784350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4195" y="16510"/>
                      <a:pt x="1807845" y="10160"/>
                    </a:cubicBezTo>
                    <a:close/>
                  </a:path>
                </a:pathLst>
              </a:custGeom>
              <a:solidFill>
                <a:schemeClr val="accent3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77" name="Group 76">
              <a:extLst>
                <a:ext uri="{FF2B5EF4-FFF2-40B4-BE49-F238E27FC236}">
                  <a16:creationId xmlns:a16="http://schemas.microsoft.com/office/drawing/2014/main" id="{2D665673-83FF-A126-E3A7-AB5E1CCEB4DF}"/>
                </a:ext>
              </a:extLst>
            </p:cNvPr>
            <p:cNvGrpSpPr/>
            <p:nvPr/>
          </p:nvGrpSpPr>
          <p:grpSpPr>
            <a:xfrm>
              <a:off x="2079499" y="7776607"/>
              <a:ext cx="4662905" cy="1746204"/>
              <a:chOff x="2079499" y="7776607"/>
              <a:chExt cx="4662905" cy="1746204"/>
            </a:xfrm>
          </p:grpSpPr>
          <p:sp>
            <p:nvSpPr>
              <p:cNvPr id="79" name="Text Placeholder 32">
                <a:extLst>
                  <a:ext uri="{FF2B5EF4-FFF2-40B4-BE49-F238E27FC236}">
                    <a16:creationId xmlns:a16="http://schemas.microsoft.com/office/drawing/2014/main" id="{5EA44ADE-780D-8835-E10B-7018C50DDDF5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079499" y="8167531"/>
                <a:ext cx="4662905" cy="1355280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80" name="Text Placeholder 33">
                <a:extLst>
                  <a:ext uri="{FF2B5EF4-FFF2-40B4-BE49-F238E27FC236}">
                    <a16:creationId xmlns:a16="http://schemas.microsoft.com/office/drawing/2014/main" id="{B2800C6B-C6B0-C8D6-CEAE-1B8B0F9440A8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098769" y="7776607"/>
                <a:ext cx="4625123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3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3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3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78" name="Text Placeholder 33">
              <a:extLst>
                <a:ext uri="{FF2B5EF4-FFF2-40B4-BE49-F238E27FC236}">
                  <a16:creationId xmlns:a16="http://schemas.microsoft.com/office/drawing/2014/main" id="{B81F9CA7-7949-FC49-8DC7-DE60CA482858}"/>
                </a:ext>
              </a:extLst>
            </p:cNvPr>
            <p:cNvSpPr txBox="1">
              <a:spLocks/>
            </p:cNvSpPr>
            <p:nvPr/>
          </p:nvSpPr>
          <p:spPr>
            <a:xfrm>
              <a:off x="4411331" y="7112681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8BDCB24D-A458-7AF1-3485-B46049382B16}"/>
              </a:ext>
            </a:extLst>
          </p:cNvPr>
          <p:cNvGrpSpPr/>
          <p:nvPr/>
        </p:nvGrpSpPr>
        <p:grpSpPr>
          <a:xfrm>
            <a:off x="7536349" y="2662487"/>
            <a:ext cx="9314478" cy="10237264"/>
            <a:chOff x="7536349" y="2662487"/>
            <a:chExt cx="9314478" cy="10237264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4A5407C2-BC8A-3974-5800-84CDAD6C0F51}"/>
                </a:ext>
              </a:extLst>
            </p:cNvPr>
            <p:cNvGrpSpPr/>
            <p:nvPr/>
          </p:nvGrpSpPr>
          <p:grpSpPr>
            <a:xfrm>
              <a:off x="7536349" y="2662487"/>
              <a:ext cx="9314478" cy="10237264"/>
              <a:chOff x="5280508" y="1990177"/>
              <a:chExt cx="3395567" cy="3731966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139B01A4-3700-0B46-9F96-EFE6BC8FECB9}"/>
                  </a:ext>
                </a:extLst>
              </p:cNvPr>
              <p:cNvSpPr/>
              <p:nvPr/>
            </p:nvSpPr>
            <p:spPr>
              <a:xfrm>
                <a:off x="6591696" y="4393954"/>
                <a:ext cx="765095" cy="289440"/>
              </a:xfrm>
              <a:custGeom>
                <a:avLst/>
                <a:gdLst>
                  <a:gd name="connsiteX0" fmla="*/ 382548 w 765095"/>
                  <a:gd name="connsiteY0" fmla="*/ 204835 h 289440"/>
                  <a:gd name="connsiteX1" fmla="*/ 699111 w 765095"/>
                  <a:gd name="connsiteY1" fmla="*/ 289441 h 289440"/>
                  <a:gd name="connsiteX2" fmla="*/ 765096 w 765095"/>
                  <a:gd name="connsiteY2" fmla="*/ 174879 h 289440"/>
                  <a:gd name="connsiteX3" fmla="*/ 486180 w 765095"/>
                  <a:gd name="connsiteY3" fmla="*/ 79748 h 289440"/>
                  <a:gd name="connsiteX4" fmla="*/ 382548 w 765095"/>
                  <a:gd name="connsiteY4" fmla="*/ 0 h 289440"/>
                  <a:gd name="connsiteX5" fmla="*/ 278916 w 765095"/>
                  <a:gd name="connsiteY5" fmla="*/ 79748 h 289440"/>
                  <a:gd name="connsiteX6" fmla="*/ 0 w 765095"/>
                  <a:gd name="connsiteY6" fmla="*/ 174879 h 289440"/>
                  <a:gd name="connsiteX7" fmla="*/ 65984 w 765095"/>
                  <a:gd name="connsiteY7" fmla="*/ 289441 h 289440"/>
                  <a:gd name="connsiteX8" fmla="*/ 382548 w 765095"/>
                  <a:gd name="connsiteY8" fmla="*/ 204835 h 2894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65095" h="289440">
                    <a:moveTo>
                      <a:pt x="382548" y="204835"/>
                    </a:moveTo>
                    <a:cubicBezTo>
                      <a:pt x="497919" y="204835"/>
                      <a:pt x="606004" y="235601"/>
                      <a:pt x="699111" y="289441"/>
                    </a:cubicBezTo>
                    <a:lnTo>
                      <a:pt x="765096" y="174879"/>
                    </a:lnTo>
                    <a:cubicBezTo>
                      <a:pt x="680894" y="126301"/>
                      <a:pt x="586573" y="93107"/>
                      <a:pt x="486180" y="79748"/>
                    </a:cubicBezTo>
                    <a:lnTo>
                      <a:pt x="382548" y="0"/>
                    </a:lnTo>
                    <a:lnTo>
                      <a:pt x="278916" y="79748"/>
                    </a:lnTo>
                    <a:cubicBezTo>
                      <a:pt x="178522" y="93107"/>
                      <a:pt x="84201" y="126301"/>
                      <a:pt x="0" y="174879"/>
                    </a:cubicBezTo>
                    <a:lnTo>
                      <a:pt x="65984" y="289441"/>
                    </a:lnTo>
                    <a:cubicBezTo>
                      <a:pt x="159091" y="235601"/>
                      <a:pt x="267176" y="204835"/>
                      <a:pt x="382548" y="20483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AA7C12F-DFB2-DBAB-9632-3C111A7C9D97}"/>
                  </a:ext>
                </a:extLst>
              </p:cNvPr>
              <p:cNvSpPr/>
              <p:nvPr/>
            </p:nvSpPr>
            <p:spPr>
              <a:xfrm>
                <a:off x="6099444" y="3885104"/>
                <a:ext cx="448532" cy="663082"/>
              </a:xfrm>
              <a:custGeom>
                <a:avLst/>
                <a:gdLst>
                  <a:gd name="connsiteX0" fmla="*/ 316563 w 448532"/>
                  <a:gd name="connsiteY0" fmla="*/ 663083 h 663082"/>
                  <a:gd name="connsiteX1" fmla="*/ 448532 w 448532"/>
                  <a:gd name="connsiteY1" fmla="*/ 663083 h 663082"/>
                  <a:gd name="connsiteX2" fmla="*/ 391858 w 448532"/>
                  <a:gd name="connsiteY2" fmla="*/ 373642 h 663082"/>
                  <a:gd name="connsiteX3" fmla="*/ 408861 w 448532"/>
                  <a:gd name="connsiteY3" fmla="*/ 244102 h 663082"/>
                  <a:gd name="connsiteX4" fmla="*/ 287822 w 448532"/>
                  <a:gd name="connsiteY4" fmla="*/ 193905 h 663082"/>
                  <a:gd name="connsiteX5" fmla="*/ 65984 w 448532"/>
                  <a:gd name="connsiteY5" fmla="*/ 0 h 663082"/>
                  <a:gd name="connsiteX6" fmla="*/ 0 w 448532"/>
                  <a:gd name="connsiteY6" fmla="*/ 114562 h 663082"/>
                  <a:gd name="connsiteX7" fmla="*/ 316563 w 448532"/>
                  <a:gd name="connsiteY7" fmla="*/ 663083 h 6630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2" h="663082">
                    <a:moveTo>
                      <a:pt x="316563" y="663083"/>
                    </a:moveTo>
                    <a:lnTo>
                      <a:pt x="448532" y="663083"/>
                    </a:lnTo>
                    <a:cubicBezTo>
                      <a:pt x="448532" y="560665"/>
                      <a:pt x="428292" y="462701"/>
                      <a:pt x="391858" y="373642"/>
                    </a:cubicBezTo>
                    <a:lnTo>
                      <a:pt x="408861" y="244102"/>
                    </a:lnTo>
                    <a:lnTo>
                      <a:pt x="287822" y="193905"/>
                    </a:lnTo>
                    <a:cubicBezTo>
                      <a:pt x="227100" y="115776"/>
                      <a:pt x="151805" y="49792"/>
                      <a:pt x="65984" y="0"/>
                    </a:cubicBezTo>
                    <a:lnTo>
                      <a:pt x="0" y="114562"/>
                    </a:lnTo>
                    <a:cubicBezTo>
                      <a:pt x="189452" y="224266"/>
                      <a:pt x="316563" y="428696"/>
                      <a:pt x="316563" y="66308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5BA0E3E1-3E17-05E7-4014-21A803712FDE}"/>
                  </a:ext>
                </a:extLst>
              </p:cNvPr>
              <p:cNvSpPr/>
              <p:nvPr/>
            </p:nvSpPr>
            <p:spPr>
              <a:xfrm>
                <a:off x="6108350" y="3167776"/>
                <a:ext cx="448532" cy="662678"/>
              </a:xfrm>
              <a:custGeom>
                <a:avLst/>
                <a:gdLst>
                  <a:gd name="connsiteX0" fmla="*/ 316563 w 448532"/>
                  <a:gd name="connsiteY0" fmla="*/ 405 h 662678"/>
                  <a:gd name="connsiteX1" fmla="*/ 0 w 448532"/>
                  <a:gd name="connsiteY1" fmla="*/ 548521 h 662678"/>
                  <a:gd name="connsiteX2" fmla="*/ 65985 w 448532"/>
                  <a:gd name="connsiteY2" fmla="*/ 662678 h 662678"/>
                  <a:gd name="connsiteX3" fmla="*/ 287822 w 448532"/>
                  <a:gd name="connsiteY3" fmla="*/ 469178 h 662678"/>
                  <a:gd name="connsiteX4" fmla="*/ 408861 w 448532"/>
                  <a:gd name="connsiteY4" fmla="*/ 418981 h 662678"/>
                  <a:gd name="connsiteX5" fmla="*/ 391859 w 448532"/>
                  <a:gd name="connsiteY5" fmla="*/ 289441 h 662678"/>
                  <a:gd name="connsiteX6" fmla="*/ 448532 w 448532"/>
                  <a:gd name="connsiteY6" fmla="*/ 0 h 662678"/>
                  <a:gd name="connsiteX7" fmla="*/ 316563 w 448532"/>
                  <a:gd name="connsiteY7" fmla="*/ 0 h 6626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2" h="662678">
                    <a:moveTo>
                      <a:pt x="316563" y="405"/>
                    </a:moveTo>
                    <a:cubicBezTo>
                      <a:pt x="316563" y="234791"/>
                      <a:pt x="189452" y="439222"/>
                      <a:pt x="0" y="548521"/>
                    </a:cubicBezTo>
                    <a:lnTo>
                      <a:pt x="65985" y="662678"/>
                    </a:lnTo>
                    <a:cubicBezTo>
                      <a:pt x="151805" y="612886"/>
                      <a:pt x="227505" y="546902"/>
                      <a:pt x="287822" y="469178"/>
                    </a:cubicBezTo>
                    <a:lnTo>
                      <a:pt x="408861" y="418981"/>
                    </a:lnTo>
                    <a:lnTo>
                      <a:pt x="391859" y="289441"/>
                    </a:lnTo>
                    <a:cubicBezTo>
                      <a:pt x="428292" y="199977"/>
                      <a:pt x="448532" y="102418"/>
                      <a:pt x="448532" y="0"/>
                    </a:cubicBezTo>
                    <a:lnTo>
                      <a:pt x="316563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89000"/>
                    </a:schemeClr>
                  </a:gs>
                  <a:gs pos="23000">
                    <a:schemeClr val="accent6">
                      <a:lumMod val="89000"/>
                    </a:schemeClr>
                  </a:gs>
                  <a:gs pos="69000">
                    <a:schemeClr val="accent6">
                      <a:lumMod val="75000"/>
                    </a:schemeClr>
                  </a:gs>
                  <a:gs pos="97000">
                    <a:schemeClr val="accent6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F50C73F5-46FA-4DD8-B7ED-0FA6EAA59FAC}"/>
                  </a:ext>
                </a:extLst>
              </p:cNvPr>
              <p:cNvSpPr/>
              <p:nvPr/>
            </p:nvSpPr>
            <p:spPr>
              <a:xfrm>
                <a:off x="7403345" y="3170610"/>
                <a:ext cx="448532" cy="663082"/>
              </a:xfrm>
              <a:custGeom>
                <a:avLst/>
                <a:gdLst>
                  <a:gd name="connsiteX0" fmla="*/ 131969 w 448532"/>
                  <a:gd name="connsiteY0" fmla="*/ 0 h 663082"/>
                  <a:gd name="connsiteX1" fmla="*/ 0 w 448532"/>
                  <a:gd name="connsiteY1" fmla="*/ 0 h 663082"/>
                  <a:gd name="connsiteX2" fmla="*/ 56674 w 448532"/>
                  <a:gd name="connsiteY2" fmla="*/ 289441 h 663082"/>
                  <a:gd name="connsiteX3" fmla="*/ 39672 w 448532"/>
                  <a:gd name="connsiteY3" fmla="*/ 418981 h 663082"/>
                  <a:gd name="connsiteX4" fmla="*/ 160710 w 448532"/>
                  <a:gd name="connsiteY4" fmla="*/ 469178 h 663082"/>
                  <a:gd name="connsiteX5" fmla="*/ 382548 w 448532"/>
                  <a:gd name="connsiteY5" fmla="*/ 663083 h 663082"/>
                  <a:gd name="connsiteX6" fmla="*/ 448532 w 448532"/>
                  <a:gd name="connsiteY6" fmla="*/ 548521 h 663082"/>
                  <a:gd name="connsiteX7" fmla="*/ 131969 w 448532"/>
                  <a:gd name="connsiteY7" fmla="*/ 0 h 6630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2" h="663082">
                    <a:moveTo>
                      <a:pt x="131969" y="0"/>
                    </a:moveTo>
                    <a:lnTo>
                      <a:pt x="0" y="0"/>
                    </a:lnTo>
                    <a:cubicBezTo>
                      <a:pt x="0" y="102418"/>
                      <a:pt x="20241" y="199977"/>
                      <a:pt x="56674" y="289441"/>
                    </a:cubicBezTo>
                    <a:lnTo>
                      <a:pt x="39672" y="418981"/>
                    </a:lnTo>
                    <a:lnTo>
                      <a:pt x="160710" y="469178"/>
                    </a:lnTo>
                    <a:cubicBezTo>
                      <a:pt x="221432" y="547306"/>
                      <a:pt x="296728" y="613291"/>
                      <a:pt x="382548" y="663083"/>
                    </a:cubicBezTo>
                    <a:lnTo>
                      <a:pt x="448532" y="548521"/>
                    </a:lnTo>
                    <a:cubicBezTo>
                      <a:pt x="259485" y="438817"/>
                      <a:pt x="131969" y="234386"/>
                      <a:pt x="131969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6C4152D2-E6DB-92C4-8C90-5136BA0C05B8}"/>
                  </a:ext>
                </a:extLst>
              </p:cNvPr>
              <p:cNvSpPr/>
              <p:nvPr/>
            </p:nvSpPr>
            <p:spPr>
              <a:xfrm>
                <a:off x="6601411" y="3026497"/>
                <a:ext cx="765095" cy="289845"/>
              </a:xfrm>
              <a:custGeom>
                <a:avLst/>
                <a:gdLst>
                  <a:gd name="connsiteX0" fmla="*/ 382548 w 765095"/>
                  <a:gd name="connsiteY0" fmla="*/ 85011 h 289845"/>
                  <a:gd name="connsiteX1" fmla="*/ 65984 w 765095"/>
                  <a:gd name="connsiteY1" fmla="*/ 0 h 289845"/>
                  <a:gd name="connsiteX2" fmla="*/ 0 w 765095"/>
                  <a:gd name="connsiteY2" fmla="*/ 114562 h 289845"/>
                  <a:gd name="connsiteX3" fmla="*/ 278916 w 765095"/>
                  <a:gd name="connsiteY3" fmla="*/ 210098 h 289845"/>
                  <a:gd name="connsiteX4" fmla="*/ 382548 w 765095"/>
                  <a:gd name="connsiteY4" fmla="*/ 289846 h 289845"/>
                  <a:gd name="connsiteX5" fmla="*/ 486180 w 765095"/>
                  <a:gd name="connsiteY5" fmla="*/ 210098 h 289845"/>
                  <a:gd name="connsiteX6" fmla="*/ 765096 w 765095"/>
                  <a:gd name="connsiteY6" fmla="*/ 114562 h 289845"/>
                  <a:gd name="connsiteX7" fmla="*/ 699111 w 765095"/>
                  <a:gd name="connsiteY7" fmla="*/ 0 h 289845"/>
                  <a:gd name="connsiteX8" fmla="*/ 382548 w 765095"/>
                  <a:gd name="connsiteY8" fmla="*/ 85011 h 2898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65095" h="289845">
                    <a:moveTo>
                      <a:pt x="382548" y="85011"/>
                    </a:moveTo>
                    <a:cubicBezTo>
                      <a:pt x="267176" y="85011"/>
                      <a:pt x="159091" y="54245"/>
                      <a:pt x="65984" y="0"/>
                    </a:cubicBezTo>
                    <a:lnTo>
                      <a:pt x="0" y="114562"/>
                    </a:lnTo>
                    <a:cubicBezTo>
                      <a:pt x="84201" y="163139"/>
                      <a:pt x="178522" y="196334"/>
                      <a:pt x="278916" y="210098"/>
                    </a:cubicBezTo>
                    <a:lnTo>
                      <a:pt x="382548" y="289846"/>
                    </a:lnTo>
                    <a:lnTo>
                      <a:pt x="486180" y="210098"/>
                    </a:lnTo>
                    <a:cubicBezTo>
                      <a:pt x="586573" y="196334"/>
                      <a:pt x="680894" y="163139"/>
                      <a:pt x="765096" y="114562"/>
                    </a:cubicBezTo>
                    <a:lnTo>
                      <a:pt x="699111" y="0"/>
                    </a:lnTo>
                    <a:cubicBezTo>
                      <a:pt x="606004" y="54245"/>
                      <a:pt x="497919" y="85011"/>
                      <a:pt x="382548" y="85011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B49EE555-E904-1B05-D8C1-4D77EDAC972F}"/>
                  </a:ext>
                </a:extLst>
              </p:cNvPr>
              <p:cNvSpPr/>
              <p:nvPr/>
            </p:nvSpPr>
            <p:spPr>
              <a:xfrm>
                <a:off x="7410632" y="3881866"/>
                <a:ext cx="448531" cy="662677"/>
              </a:xfrm>
              <a:custGeom>
                <a:avLst/>
                <a:gdLst>
                  <a:gd name="connsiteX0" fmla="*/ 448532 w 448531"/>
                  <a:gd name="connsiteY0" fmla="*/ 114562 h 662677"/>
                  <a:gd name="connsiteX1" fmla="*/ 382548 w 448531"/>
                  <a:gd name="connsiteY1" fmla="*/ 0 h 662677"/>
                  <a:gd name="connsiteX2" fmla="*/ 160710 w 448531"/>
                  <a:gd name="connsiteY2" fmla="*/ 193905 h 662677"/>
                  <a:gd name="connsiteX3" fmla="*/ 39671 w 448531"/>
                  <a:gd name="connsiteY3" fmla="*/ 243697 h 662677"/>
                  <a:gd name="connsiteX4" fmla="*/ 56674 w 448531"/>
                  <a:gd name="connsiteY4" fmla="*/ 373237 h 662677"/>
                  <a:gd name="connsiteX5" fmla="*/ 0 w 448531"/>
                  <a:gd name="connsiteY5" fmla="*/ 662678 h 662677"/>
                  <a:gd name="connsiteX6" fmla="*/ 131969 w 448531"/>
                  <a:gd name="connsiteY6" fmla="*/ 662678 h 662677"/>
                  <a:gd name="connsiteX7" fmla="*/ 448532 w 448531"/>
                  <a:gd name="connsiteY7" fmla="*/ 114562 h 6626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1" h="662677">
                    <a:moveTo>
                      <a:pt x="448532" y="114562"/>
                    </a:moveTo>
                    <a:lnTo>
                      <a:pt x="382548" y="0"/>
                    </a:lnTo>
                    <a:cubicBezTo>
                      <a:pt x="296727" y="49792"/>
                      <a:pt x="221028" y="115776"/>
                      <a:pt x="160710" y="193905"/>
                    </a:cubicBezTo>
                    <a:lnTo>
                      <a:pt x="39671" y="243697"/>
                    </a:lnTo>
                    <a:lnTo>
                      <a:pt x="56674" y="373237"/>
                    </a:lnTo>
                    <a:cubicBezTo>
                      <a:pt x="20241" y="462701"/>
                      <a:pt x="0" y="560260"/>
                      <a:pt x="0" y="662678"/>
                    </a:cubicBezTo>
                    <a:lnTo>
                      <a:pt x="131969" y="662678"/>
                    </a:lnTo>
                    <a:cubicBezTo>
                      <a:pt x="131969" y="428696"/>
                      <a:pt x="259080" y="224266"/>
                      <a:pt x="448532" y="11456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13" name="Graphic 4">
                <a:extLst>
                  <a:ext uri="{FF2B5EF4-FFF2-40B4-BE49-F238E27FC236}">
                    <a16:creationId xmlns:a16="http://schemas.microsoft.com/office/drawing/2014/main" id="{63A55C57-18F9-1A42-ECF8-2CBE860464F6}"/>
                  </a:ext>
                </a:extLst>
              </p:cNvPr>
              <p:cNvGrpSpPr/>
              <p:nvPr/>
            </p:nvGrpSpPr>
            <p:grpSpPr>
              <a:xfrm>
                <a:off x="7629230" y="2657308"/>
                <a:ext cx="1046845" cy="1033081"/>
                <a:chOff x="7629230" y="2657308"/>
                <a:chExt cx="1046845" cy="1033081"/>
              </a:xfrm>
            </p:grpSpPr>
            <p:sp>
              <p:nvSpPr>
                <p:cNvPr id="14" name="Freeform 13">
                  <a:extLst>
                    <a:ext uri="{FF2B5EF4-FFF2-40B4-BE49-F238E27FC236}">
                      <a16:creationId xmlns:a16="http://schemas.microsoft.com/office/drawing/2014/main" id="{AFE1384E-0DF0-9259-4B56-1D56C24E61A5}"/>
                    </a:ext>
                  </a:extLst>
                </p:cNvPr>
                <p:cNvSpPr/>
                <p:nvPr/>
              </p:nvSpPr>
              <p:spPr>
                <a:xfrm>
                  <a:off x="7629230" y="2657308"/>
                  <a:ext cx="1046845" cy="1033081"/>
                </a:xfrm>
                <a:custGeom>
                  <a:avLst/>
                  <a:gdLst>
                    <a:gd name="connsiteX0" fmla="*/ 1046845 w 1046845"/>
                    <a:gd name="connsiteY0" fmla="*/ 516541 h 1033081"/>
                    <a:gd name="connsiteX1" fmla="*/ 523422 w 1046845"/>
                    <a:gd name="connsiteY1" fmla="*/ 1033082 h 1033081"/>
                    <a:gd name="connsiteX2" fmla="*/ 0 w 1046845"/>
                    <a:gd name="connsiteY2" fmla="*/ 516541 h 1033081"/>
                    <a:gd name="connsiteX3" fmla="*/ 523422 w 1046845"/>
                    <a:gd name="connsiteY3" fmla="*/ 0 h 1033081"/>
                    <a:gd name="connsiteX4" fmla="*/ 1046845 w 1046845"/>
                    <a:gd name="connsiteY4" fmla="*/ 516541 h 1033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081">
                      <a:moveTo>
                        <a:pt x="1046845" y="516541"/>
                      </a:moveTo>
                      <a:cubicBezTo>
                        <a:pt x="1046845" y="801818"/>
                        <a:pt x="812501" y="1033082"/>
                        <a:pt x="523422" y="1033082"/>
                      </a:cubicBezTo>
                      <a:cubicBezTo>
                        <a:pt x="234344" y="1033082"/>
                        <a:pt x="0" y="801818"/>
                        <a:pt x="0" y="516541"/>
                      </a:cubicBezTo>
                      <a:cubicBezTo>
                        <a:pt x="0" y="231263"/>
                        <a:pt x="234344" y="0"/>
                        <a:pt x="523422" y="0"/>
                      </a:cubicBezTo>
                      <a:cubicBezTo>
                        <a:pt x="812501" y="0"/>
                        <a:pt x="1046845" y="231263"/>
                        <a:pt x="1046845" y="5165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5" name="Freeform 14">
                  <a:extLst>
                    <a:ext uri="{FF2B5EF4-FFF2-40B4-BE49-F238E27FC236}">
                      <a16:creationId xmlns:a16="http://schemas.microsoft.com/office/drawing/2014/main" id="{5F0D6B61-3997-6B7E-C001-82DD9C67CC56}"/>
                    </a:ext>
                  </a:extLst>
                </p:cNvPr>
                <p:cNvSpPr/>
                <p:nvPr/>
              </p:nvSpPr>
              <p:spPr>
                <a:xfrm>
                  <a:off x="7794798" y="2813161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5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2330"/>
                        <a:pt x="162330" y="0"/>
                        <a:pt x="362307" y="0"/>
                      </a:cubicBezTo>
                      <a:cubicBezTo>
                        <a:pt x="562285" y="0"/>
                        <a:pt x="724614" y="161925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6" name="Graphic 4">
                <a:extLst>
                  <a:ext uri="{FF2B5EF4-FFF2-40B4-BE49-F238E27FC236}">
                    <a16:creationId xmlns:a16="http://schemas.microsoft.com/office/drawing/2014/main" id="{82B5C024-0DA4-158C-D89A-6306417E6B3E}"/>
                  </a:ext>
                </a:extLst>
              </p:cNvPr>
              <p:cNvGrpSpPr/>
              <p:nvPr/>
            </p:nvGrpSpPr>
            <p:grpSpPr>
              <a:xfrm>
                <a:off x="7621134" y="4019907"/>
                <a:ext cx="1046845" cy="1033081"/>
                <a:chOff x="7621134" y="4019907"/>
                <a:chExt cx="1046845" cy="1033081"/>
              </a:xfrm>
            </p:grpSpPr>
            <p:sp>
              <p:nvSpPr>
                <p:cNvPr id="17" name="Freeform 16">
                  <a:extLst>
                    <a:ext uri="{FF2B5EF4-FFF2-40B4-BE49-F238E27FC236}">
                      <a16:creationId xmlns:a16="http://schemas.microsoft.com/office/drawing/2014/main" id="{25491BE4-D582-9497-5096-C647825BA9C3}"/>
                    </a:ext>
                  </a:extLst>
                </p:cNvPr>
                <p:cNvSpPr/>
                <p:nvPr/>
              </p:nvSpPr>
              <p:spPr>
                <a:xfrm>
                  <a:off x="7621134" y="4019907"/>
                  <a:ext cx="1046845" cy="1033081"/>
                </a:xfrm>
                <a:custGeom>
                  <a:avLst/>
                  <a:gdLst>
                    <a:gd name="connsiteX0" fmla="*/ 1046845 w 1046845"/>
                    <a:gd name="connsiteY0" fmla="*/ 516541 h 1033081"/>
                    <a:gd name="connsiteX1" fmla="*/ 523422 w 1046845"/>
                    <a:gd name="connsiteY1" fmla="*/ 1033082 h 1033081"/>
                    <a:gd name="connsiteX2" fmla="*/ 0 w 1046845"/>
                    <a:gd name="connsiteY2" fmla="*/ 516541 h 1033081"/>
                    <a:gd name="connsiteX3" fmla="*/ 523422 w 1046845"/>
                    <a:gd name="connsiteY3" fmla="*/ 0 h 1033081"/>
                    <a:gd name="connsiteX4" fmla="*/ 1046845 w 1046845"/>
                    <a:gd name="connsiteY4" fmla="*/ 516541 h 1033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081">
                      <a:moveTo>
                        <a:pt x="1046845" y="516541"/>
                      </a:moveTo>
                      <a:cubicBezTo>
                        <a:pt x="1046845" y="801933"/>
                        <a:pt x="812459" y="1033082"/>
                        <a:pt x="523422" y="1033082"/>
                      </a:cubicBezTo>
                      <a:cubicBezTo>
                        <a:pt x="234386" y="1033082"/>
                        <a:pt x="0" y="801933"/>
                        <a:pt x="0" y="516541"/>
                      </a:cubicBezTo>
                      <a:cubicBezTo>
                        <a:pt x="0" y="231148"/>
                        <a:pt x="234386" y="0"/>
                        <a:pt x="523422" y="0"/>
                      </a:cubicBezTo>
                      <a:cubicBezTo>
                        <a:pt x="812459" y="0"/>
                        <a:pt x="1046845" y="231553"/>
                        <a:pt x="1046845" y="5165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8" name="Freeform 17">
                  <a:extLst>
                    <a:ext uri="{FF2B5EF4-FFF2-40B4-BE49-F238E27FC236}">
                      <a16:creationId xmlns:a16="http://schemas.microsoft.com/office/drawing/2014/main" id="{537AD769-F17F-7BC7-4218-52B80C8DFAE6}"/>
                    </a:ext>
                  </a:extLst>
                </p:cNvPr>
                <p:cNvSpPr/>
                <p:nvPr/>
              </p:nvSpPr>
              <p:spPr>
                <a:xfrm>
                  <a:off x="7786702" y="4176164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5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1925"/>
                        <a:pt x="162330" y="0"/>
                        <a:pt x="362307" y="0"/>
                      </a:cubicBezTo>
                      <a:cubicBezTo>
                        <a:pt x="562285" y="0"/>
                        <a:pt x="724614" y="161925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9" name="Graphic 4">
                <a:extLst>
                  <a:ext uri="{FF2B5EF4-FFF2-40B4-BE49-F238E27FC236}">
                    <a16:creationId xmlns:a16="http://schemas.microsoft.com/office/drawing/2014/main" id="{4A4C62A4-2F46-133E-D0BD-E0E477E000CF}"/>
                  </a:ext>
                </a:extLst>
              </p:cNvPr>
              <p:cNvGrpSpPr/>
              <p:nvPr/>
            </p:nvGrpSpPr>
            <p:grpSpPr>
              <a:xfrm>
                <a:off x="5280508" y="2654879"/>
                <a:ext cx="1046845" cy="1033081"/>
                <a:chOff x="5280508" y="2654879"/>
                <a:chExt cx="1046845" cy="1033081"/>
              </a:xfrm>
            </p:grpSpPr>
            <p:sp>
              <p:nvSpPr>
                <p:cNvPr id="20" name="Freeform 19">
                  <a:extLst>
                    <a:ext uri="{FF2B5EF4-FFF2-40B4-BE49-F238E27FC236}">
                      <a16:creationId xmlns:a16="http://schemas.microsoft.com/office/drawing/2014/main" id="{A0814F6B-362A-D555-AAA0-455EC620FFF8}"/>
                    </a:ext>
                  </a:extLst>
                </p:cNvPr>
                <p:cNvSpPr/>
                <p:nvPr/>
              </p:nvSpPr>
              <p:spPr>
                <a:xfrm>
                  <a:off x="5280508" y="2654879"/>
                  <a:ext cx="1046845" cy="1033081"/>
                </a:xfrm>
                <a:custGeom>
                  <a:avLst/>
                  <a:gdLst>
                    <a:gd name="connsiteX0" fmla="*/ 1046845 w 1046845"/>
                    <a:gd name="connsiteY0" fmla="*/ 516541 h 1033081"/>
                    <a:gd name="connsiteX1" fmla="*/ 523423 w 1046845"/>
                    <a:gd name="connsiteY1" fmla="*/ 1033082 h 1033081"/>
                    <a:gd name="connsiteX2" fmla="*/ 0 w 1046845"/>
                    <a:gd name="connsiteY2" fmla="*/ 516541 h 1033081"/>
                    <a:gd name="connsiteX3" fmla="*/ 523423 w 1046845"/>
                    <a:gd name="connsiteY3" fmla="*/ 0 h 1033081"/>
                    <a:gd name="connsiteX4" fmla="*/ 1046845 w 1046845"/>
                    <a:gd name="connsiteY4" fmla="*/ 516541 h 1033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081">
                      <a:moveTo>
                        <a:pt x="1046845" y="516541"/>
                      </a:moveTo>
                      <a:cubicBezTo>
                        <a:pt x="1046845" y="801934"/>
                        <a:pt x="812459" y="1033082"/>
                        <a:pt x="523423" y="1033082"/>
                      </a:cubicBezTo>
                      <a:cubicBezTo>
                        <a:pt x="234387" y="1033082"/>
                        <a:pt x="0" y="801934"/>
                        <a:pt x="0" y="516541"/>
                      </a:cubicBezTo>
                      <a:cubicBezTo>
                        <a:pt x="0" y="231148"/>
                        <a:pt x="234387" y="0"/>
                        <a:pt x="523423" y="0"/>
                      </a:cubicBezTo>
                      <a:cubicBezTo>
                        <a:pt x="812864" y="0"/>
                        <a:pt x="1046845" y="231148"/>
                        <a:pt x="1046845" y="5165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1" name="Freeform 20">
                  <a:extLst>
                    <a:ext uri="{FF2B5EF4-FFF2-40B4-BE49-F238E27FC236}">
                      <a16:creationId xmlns:a16="http://schemas.microsoft.com/office/drawing/2014/main" id="{68DE71A1-D0EA-135D-020B-63D1D2769F04}"/>
                    </a:ext>
                  </a:extLst>
                </p:cNvPr>
                <p:cNvSpPr/>
                <p:nvPr/>
              </p:nvSpPr>
              <p:spPr>
                <a:xfrm>
                  <a:off x="5446077" y="2811137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5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2330"/>
                        <a:pt x="162330" y="0"/>
                        <a:pt x="362307" y="0"/>
                      </a:cubicBezTo>
                      <a:cubicBezTo>
                        <a:pt x="562689" y="0"/>
                        <a:pt x="724614" y="161925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2" name="Graphic 4">
                <a:extLst>
                  <a:ext uri="{FF2B5EF4-FFF2-40B4-BE49-F238E27FC236}">
                    <a16:creationId xmlns:a16="http://schemas.microsoft.com/office/drawing/2014/main" id="{41FDEF38-B1A9-722A-CAF3-27099C67A619}"/>
                  </a:ext>
                </a:extLst>
              </p:cNvPr>
              <p:cNvGrpSpPr/>
              <p:nvPr/>
            </p:nvGrpSpPr>
            <p:grpSpPr>
              <a:xfrm>
                <a:off x="5282127" y="4006953"/>
                <a:ext cx="1046845" cy="1033486"/>
                <a:chOff x="5282127" y="4006953"/>
                <a:chExt cx="1046845" cy="1033486"/>
              </a:xfrm>
            </p:grpSpPr>
            <p:sp>
              <p:nvSpPr>
                <p:cNvPr id="23" name="Freeform 22">
                  <a:extLst>
                    <a:ext uri="{FF2B5EF4-FFF2-40B4-BE49-F238E27FC236}">
                      <a16:creationId xmlns:a16="http://schemas.microsoft.com/office/drawing/2014/main" id="{06858D4F-8D26-3899-3920-CD453FB07EAD}"/>
                    </a:ext>
                  </a:extLst>
                </p:cNvPr>
                <p:cNvSpPr/>
                <p:nvPr/>
              </p:nvSpPr>
              <p:spPr>
                <a:xfrm>
                  <a:off x="5282127" y="4006953"/>
                  <a:ext cx="1046845" cy="1033486"/>
                </a:xfrm>
                <a:custGeom>
                  <a:avLst/>
                  <a:gdLst>
                    <a:gd name="connsiteX0" fmla="*/ 1046845 w 1046845"/>
                    <a:gd name="connsiteY0" fmla="*/ 516946 h 1033486"/>
                    <a:gd name="connsiteX1" fmla="*/ 523423 w 1046845"/>
                    <a:gd name="connsiteY1" fmla="*/ 1033486 h 1033486"/>
                    <a:gd name="connsiteX2" fmla="*/ 0 w 1046845"/>
                    <a:gd name="connsiteY2" fmla="*/ 516946 h 1033486"/>
                    <a:gd name="connsiteX3" fmla="*/ 523423 w 1046845"/>
                    <a:gd name="connsiteY3" fmla="*/ 0 h 1033486"/>
                    <a:gd name="connsiteX4" fmla="*/ 1046845 w 1046845"/>
                    <a:gd name="connsiteY4" fmla="*/ 516946 h 103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486">
                      <a:moveTo>
                        <a:pt x="1046845" y="516946"/>
                      </a:moveTo>
                      <a:cubicBezTo>
                        <a:pt x="1046845" y="802338"/>
                        <a:pt x="812459" y="1033486"/>
                        <a:pt x="523423" y="1033486"/>
                      </a:cubicBezTo>
                      <a:cubicBezTo>
                        <a:pt x="234387" y="1033486"/>
                        <a:pt x="0" y="801934"/>
                        <a:pt x="0" y="516946"/>
                      </a:cubicBezTo>
                      <a:cubicBezTo>
                        <a:pt x="0" y="231553"/>
                        <a:pt x="234387" y="0"/>
                        <a:pt x="523423" y="0"/>
                      </a:cubicBezTo>
                      <a:cubicBezTo>
                        <a:pt x="812459" y="0"/>
                        <a:pt x="1046845" y="231553"/>
                        <a:pt x="1046845" y="51694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4" name="Freeform 23">
                  <a:extLst>
                    <a:ext uri="{FF2B5EF4-FFF2-40B4-BE49-F238E27FC236}">
                      <a16:creationId xmlns:a16="http://schemas.microsoft.com/office/drawing/2014/main" id="{1B24FED7-F538-A214-9307-5419EAE183AE}"/>
                    </a:ext>
                  </a:extLst>
                </p:cNvPr>
                <p:cNvSpPr/>
                <p:nvPr/>
              </p:nvSpPr>
              <p:spPr>
                <a:xfrm>
                  <a:off x="5447696" y="4163210"/>
                  <a:ext cx="724614" cy="724614"/>
                </a:xfrm>
                <a:custGeom>
                  <a:avLst/>
                  <a:gdLst>
                    <a:gd name="connsiteX0" fmla="*/ 724615 w 724614"/>
                    <a:gd name="connsiteY0" fmla="*/ 362307 h 724614"/>
                    <a:gd name="connsiteX1" fmla="*/ 362307 w 724614"/>
                    <a:gd name="connsiteY1" fmla="*/ 724615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5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5" y="362307"/>
                      </a:moveTo>
                      <a:cubicBezTo>
                        <a:pt x="724615" y="562404"/>
                        <a:pt x="562404" y="724615"/>
                        <a:pt x="362307" y="724615"/>
                      </a:cubicBezTo>
                      <a:cubicBezTo>
                        <a:pt x="162210" y="724615"/>
                        <a:pt x="0" y="562404"/>
                        <a:pt x="0" y="362307"/>
                      </a:cubicBezTo>
                      <a:cubicBezTo>
                        <a:pt x="0" y="162210"/>
                        <a:pt x="162210" y="0"/>
                        <a:pt x="362307" y="0"/>
                      </a:cubicBezTo>
                      <a:cubicBezTo>
                        <a:pt x="562404" y="0"/>
                        <a:pt x="724615" y="162210"/>
                        <a:pt x="724615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5" name="Graphic 4">
                <a:extLst>
                  <a:ext uri="{FF2B5EF4-FFF2-40B4-BE49-F238E27FC236}">
                    <a16:creationId xmlns:a16="http://schemas.microsoft.com/office/drawing/2014/main" id="{14625E1D-1F75-1E65-31F5-4C0204B55770}"/>
                  </a:ext>
                </a:extLst>
              </p:cNvPr>
              <p:cNvGrpSpPr/>
              <p:nvPr/>
            </p:nvGrpSpPr>
            <p:grpSpPr>
              <a:xfrm>
                <a:off x="6643512" y="3520773"/>
                <a:ext cx="672798" cy="663892"/>
                <a:chOff x="6643512" y="3520773"/>
                <a:chExt cx="672798" cy="663892"/>
              </a:xfrm>
            </p:grpSpPr>
            <p:sp>
              <p:nvSpPr>
                <p:cNvPr id="26" name="Freeform 25">
                  <a:extLst>
                    <a:ext uri="{FF2B5EF4-FFF2-40B4-BE49-F238E27FC236}">
                      <a16:creationId xmlns:a16="http://schemas.microsoft.com/office/drawing/2014/main" id="{88AB28D8-C347-84A7-A94A-3CF83C4BABE4}"/>
                    </a:ext>
                  </a:extLst>
                </p:cNvPr>
                <p:cNvSpPr/>
                <p:nvPr/>
              </p:nvSpPr>
              <p:spPr>
                <a:xfrm>
                  <a:off x="6643512" y="3520773"/>
                  <a:ext cx="672798" cy="663892"/>
                </a:xfrm>
                <a:custGeom>
                  <a:avLst/>
                  <a:gdLst>
                    <a:gd name="connsiteX0" fmla="*/ 672798 w 672798"/>
                    <a:gd name="connsiteY0" fmla="*/ 331946 h 663892"/>
                    <a:gd name="connsiteX1" fmla="*/ 336399 w 672798"/>
                    <a:gd name="connsiteY1" fmla="*/ 663893 h 663892"/>
                    <a:gd name="connsiteX2" fmla="*/ 0 w 672798"/>
                    <a:gd name="connsiteY2" fmla="*/ 331946 h 663892"/>
                    <a:gd name="connsiteX3" fmla="*/ 336399 w 672798"/>
                    <a:gd name="connsiteY3" fmla="*/ 0 h 663892"/>
                    <a:gd name="connsiteX4" fmla="*/ 672798 w 672798"/>
                    <a:gd name="connsiteY4" fmla="*/ 331946 h 6638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72798" h="663892">
                      <a:moveTo>
                        <a:pt x="672798" y="331946"/>
                      </a:moveTo>
                      <a:cubicBezTo>
                        <a:pt x="672798" y="515326"/>
                        <a:pt x="522208" y="663893"/>
                        <a:pt x="336399" y="663893"/>
                      </a:cubicBezTo>
                      <a:cubicBezTo>
                        <a:pt x="150590" y="663893"/>
                        <a:pt x="0" y="515326"/>
                        <a:pt x="0" y="331946"/>
                      </a:cubicBezTo>
                      <a:cubicBezTo>
                        <a:pt x="0" y="148566"/>
                        <a:pt x="150590" y="0"/>
                        <a:pt x="336399" y="0"/>
                      </a:cubicBezTo>
                      <a:cubicBezTo>
                        <a:pt x="522208" y="0"/>
                        <a:pt x="672798" y="148566"/>
                        <a:pt x="672798" y="331946"/>
                      </a:cubicBezTo>
                      <a:close/>
                    </a:path>
                  </a:pathLst>
                </a:custGeom>
                <a:solidFill>
                  <a:schemeClr val="tx2">
                    <a:lumMod val="20000"/>
                    <a:lumOff val="80000"/>
                  </a:schemeClr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8" name="Freeform 27">
                  <a:extLst>
                    <a:ext uri="{FF2B5EF4-FFF2-40B4-BE49-F238E27FC236}">
                      <a16:creationId xmlns:a16="http://schemas.microsoft.com/office/drawing/2014/main" id="{6887EB1F-E367-9182-B667-0592ECD928DB}"/>
                    </a:ext>
                  </a:extLst>
                </p:cNvPr>
                <p:cNvSpPr/>
                <p:nvPr/>
              </p:nvSpPr>
              <p:spPr>
                <a:xfrm>
                  <a:off x="6745929" y="3621166"/>
                  <a:ext cx="465534" cy="465534"/>
                </a:xfrm>
                <a:custGeom>
                  <a:avLst/>
                  <a:gdLst>
                    <a:gd name="connsiteX0" fmla="*/ 465534 w 465534"/>
                    <a:gd name="connsiteY0" fmla="*/ 232767 h 465534"/>
                    <a:gd name="connsiteX1" fmla="*/ 232767 w 465534"/>
                    <a:gd name="connsiteY1" fmla="*/ 465534 h 465534"/>
                    <a:gd name="connsiteX2" fmla="*/ 0 w 465534"/>
                    <a:gd name="connsiteY2" fmla="*/ 232767 h 465534"/>
                    <a:gd name="connsiteX3" fmla="*/ 232767 w 465534"/>
                    <a:gd name="connsiteY3" fmla="*/ 0 h 465534"/>
                    <a:gd name="connsiteX4" fmla="*/ 465534 w 465534"/>
                    <a:gd name="connsiteY4" fmla="*/ 232767 h 4655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65534" h="465534">
                      <a:moveTo>
                        <a:pt x="465534" y="232767"/>
                      </a:moveTo>
                      <a:cubicBezTo>
                        <a:pt x="465534" y="361093"/>
                        <a:pt x="361093" y="465534"/>
                        <a:pt x="232767" y="465534"/>
                      </a:cubicBezTo>
                      <a:cubicBezTo>
                        <a:pt x="104037" y="465534"/>
                        <a:pt x="0" y="361498"/>
                        <a:pt x="0" y="232767"/>
                      </a:cubicBezTo>
                      <a:cubicBezTo>
                        <a:pt x="0" y="104037"/>
                        <a:pt x="104037" y="0"/>
                        <a:pt x="232767" y="0"/>
                      </a:cubicBezTo>
                      <a:cubicBezTo>
                        <a:pt x="361498" y="0"/>
                        <a:pt x="465534" y="104037"/>
                        <a:pt x="465534" y="23276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0" name="Graphic 4">
                <a:extLst>
                  <a:ext uri="{FF2B5EF4-FFF2-40B4-BE49-F238E27FC236}">
                    <a16:creationId xmlns:a16="http://schemas.microsoft.com/office/drawing/2014/main" id="{C82EB36D-BF01-35FC-EBFE-C415B32C8469}"/>
                  </a:ext>
                </a:extLst>
              </p:cNvPr>
              <p:cNvGrpSpPr/>
              <p:nvPr/>
            </p:nvGrpSpPr>
            <p:grpSpPr>
              <a:xfrm>
                <a:off x="6440701" y="4688657"/>
                <a:ext cx="1046845" cy="1033486"/>
                <a:chOff x="6440701" y="4688657"/>
                <a:chExt cx="1046845" cy="1033486"/>
              </a:xfrm>
            </p:grpSpPr>
            <p:sp>
              <p:nvSpPr>
                <p:cNvPr id="31" name="Freeform 30">
                  <a:extLst>
                    <a:ext uri="{FF2B5EF4-FFF2-40B4-BE49-F238E27FC236}">
                      <a16:creationId xmlns:a16="http://schemas.microsoft.com/office/drawing/2014/main" id="{71ECC500-3422-96AE-97DE-B7D8F3F8C4C7}"/>
                    </a:ext>
                  </a:extLst>
                </p:cNvPr>
                <p:cNvSpPr/>
                <p:nvPr/>
              </p:nvSpPr>
              <p:spPr>
                <a:xfrm>
                  <a:off x="6440701" y="4688657"/>
                  <a:ext cx="1046845" cy="1033486"/>
                </a:xfrm>
                <a:custGeom>
                  <a:avLst/>
                  <a:gdLst>
                    <a:gd name="connsiteX0" fmla="*/ 1046845 w 1046845"/>
                    <a:gd name="connsiteY0" fmla="*/ 516946 h 1033486"/>
                    <a:gd name="connsiteX1" fmla="*/ 523423 w 1046845"/>
                    <a:gd name="connsiteY1" fmla="*/ 1033486 h 1033486"/>
                    <a:gd name="connsiteX2" fmla="*/ 0 w 1046845"/>
                    <a:gd name="connsiteY2" fmla="*/ 516946 h 1033486"/>
                    <a:gd name="connsiteX3" fmla="*/ 523423 w 1046845"/>
                    <a:gd name="connsiteY3" fmla="*/ 0 h 1033486"/>
                    <a:gd name="connsiteX4" fmla="*/ 1046845 w 1046845"/>
                    <a:gd name="connsiteY4" fmla="*/ 516946 h 103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486">
                      <a:moveTo>
                        <a:pt x="1046845" y="516946"/>
                      </a:moveTo>
                      <a:cubicBezTo>
                        <a:pt x="1046845" y="802338"/>
                        <a:pt x="812459" y="1033486"/>
                        <a:pt x="523423" y="1033486"/>
                      </a:cubicBezTo>
                      <a:cubicBezTo>
                        <a:pt x="234386" y="1033486"/>
                        <a:pt x="0" y="801933"/>
                        <a:pt x="0" y="516946"/>
                      </a:cubicBezTo>
                      <a:cubicBezTo>
                        <a:pt x="0" y="231553"/>
                        <a:pt x="234386" y="0"/>
                        <a:pt x="523423" y="0"/>
                      </a:cubicBezTo>
                      <a:cubicBezTo>
                        <a:pt x="812459" y="405"/>
                        <a:pt x="1046845" y="231553"/>
                        <a:pt x="1046845" y="51694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2" name="Freeform 31">
                  <a:extLst>
                    <a:ext uri="{FF2B5EF4-FFF2-40B4-BE49-F238E27FC236}">
                      <a16:creationId xmlns:a16="http://schemas.microsoft.com/office/drawing/2014/main" id="{A2C8D5CB-F581-82DD-B161-8FC1B2E4C395}"/>
                    </a:ext>
                  </a:extLst>
                </p:cNvPr>
                <p:cNvSpPr/>
                <p:nvPr/>
              </p:nvSpPr>
              <p:spPr>
                <a:xfrm>
                  <a:off x="6606269" y="4845319"/>
                  <a:ext cx="724614" cy="724615"/>
                </a:xfrm>
                <a:custGeom>
                  <a:avLst/>
                  <a:gdLst>
                    <a:gd name="connsiteX0" fmla="*/ 724614 w 724614"/>
                    <a:gd name="connsiteY0" fmla="*/ 362308 h 724615"/>
                    <a:gd name="connsiteX1" fmla="*/ 362307 w 724614"/>
                    <a:gd name="connsiteY1" fmla="*/ 724615 h 724615"/>
                    <a:gd name="connsiteX2" fmla="*/ 0 w 724614"/>
                    <a:gd name="connsiteY2" fmla="*/ 362308 h 724615"/>
                    <a:gd name="connsiteX3" fmla="*/ 362307 w 724614"/>
                    <a:gd name="connsiteY3" fmla="*/ 1 h 724615"/>
                    <a:gd name="connsiteX4" fmla="*/ 724614 w 724614"/>
                    <a:gd name="connsiteY4" fmla="*/ 362308 h 7246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5">
                      <a:moveTo>
                        <a:pt x="724614" y="362308"/>
                      </a:moveTo>
                      <a:cubicBezTo>
                        <a:pt x="724614" y="562285"/>
                        <a:pt x="562285" y="724615"/>
                        <a:pt x="362307" y="724615"/>
                      </a:cubicBezTo>
                      <a:cubicBezTo>
                        <a:pt x="162330" y="724615"/>
                        <a:pt x="0" y="562285"/>
                        <a:pt x="0" y="362308"/>
                      </a:cubicBezTo>
                      <a:cubicBezTo>
                        <a:pt x="0" y="162330"/>
                        <a:pt x="162330" y="1"/>
                        <a:pt x="362307" y="1"/>
                      </a:cubicBezTo>
                      <a:cubicBezTo>
                        <a:pt x="562285" y="-404"/>
                        <a:pt x="724614" y="161926"/>
                        <a:pt x="724614" y="36230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3" name="Graphic 4">
                <a:extLst>
                  <a:ext uri="{FF2B5EF4-FFF2-40B4-BE49-F238E27FC236}">
                    <a16:creationId xmlns:a16="http://schemas.microsoft.com/office/drawing/2014/main" id="{AAF21954-BDE1-D3B1-C2D8-4626ADC3A115}"/>
                  </a:ext>
                </a:extLst>
              </p:cNvPr>
              <p:cNvGrpSpPr/>
              <p:nvPr/>
            </p:nvGrpSpPr>
            <p:grpSpPr>
              <a:xfrm>
                <a:off x="6449202" y="1990177"/>
                <a:ext cx="1046845" cy="1033486"/>
                <a:chOff x="6449202" y="1990177"/>
                <a:chExt cx="1046845" cy="1033486"/>
              </a:xfrm>
            </p:grpSpPr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075894BD-AAC7-D5A9-3DEB-69EBFDD94D4E}"/>
                    </a:ext>
                  </a:extLst>
                </p:cNvPr>
                <p:cNvSpPr/>
                <p:nvPr/>
              </p:nvSpPr>
              <p:spPr>
                <a:xfrm>
                  <a:off x="6449202" y="1990177"/>
                  <a:ext cx="1046845" cy="1033486"/>
                </a:xfrm>
                <a:custGeom>
                  <a:avLst/>
                  <a:gdLst>
                    <a:gd name="connsiteX0" fmla="*/ 1046845 w 1046845"/>
                    <a:gd name="connsiteY0" fmla="*/ 516946 h 1033486"/>
                    <a:gd name="connsiteX1" fmla="*/ 523423 w 1046845"/>
                    <a:gd name="connsiteY1" fmla="*/ 1033486 h 1033486"/>
                    <a:gd name="connsiteX2" fmla="*/ 0 w 1046845"/>
                    <a:gd name="connsiteY2" fmla="*/ 516946 h 1033486"/>
                    <a:gd name="connsiteX3" fmla="*/ 523423 w 1046845"/>
                    <a:gd name="connsiteY3" fmla="*/ 0 h 1033486"/>
                    <a:gd name="connsiteX4" fmla="*/ 1046845 w 1046845"/>
                    <a:gd name="connsiteY4" fmla="*/ 516946 h 103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486">
                      <a:moveTo>
                        <a:pt x="1046845" y="516946"/>
                      </a:moveTo>
                      <a:cubicBezTo>
                        <a:pt x="1046845" y="802338"/>
                        <a:pt x="812459" y="1033486"/>
                        <a:pt x="523423" y="1033486"/>
                      </a:cubicBezTo>
                      <a:cubicBezTo>
                        <a:pt x="234387" y="1033486"/>
                        <a:pt x="0" y="802338"/>
                        <a:pt x="0" y="516946"/>
                      </a:cubicBezTo>
                      <a:cubicBezTo>
                        <a:pt x="0" y="231553"/>
                        <a:pt x="234387" y="0"/>
                        <a:pt x="523423" y="0"/>
                      </a:cubicBezTo>
                      <a:cubicBezTo>
                        <a:pt x="812459" y="0"/>
                        <a:pt x="1046845" y="231553"/>
                        <a:pt x="1046845" y="51694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>
                        <a:lumMod val="89000"/>
                      </a:schemeClr>
                    </a:gs>
                    <a:gs pos="23000">
                      <a:schemeClr val="accent1">
                        <a:lumMod val="89000"/>
                      </a:schemeClr>
                    </a:gs>
                    <a:gs pos="69000">
                      <a:schemeClr val="accent1">
                        <a:lumMod val="75000"/>
                      </a:schemeClr>
                    </a:gs>
                    <a:gs pos="97000">
                      <a:schemeClr val="accent1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5" name="Freeform 34">
                  <a:extLst>
                    <a:ext uri="{FF2B5EF4-FFF2-40B4-BE49-F238E27FC236}">
                      <a16:creationId xmlns:a16="http://schemas.microsoft.com/office/drawing/2014/main" id="{11AEF57D-A856-5473-8C38-4E553D657457}"/>
                    </a:ext>
                  </a:extLst>
                </p:cNvPr>
                <p:cNvSpPr/>
                <p:nvPr/>
              </p:nvSpPr>
              <p:spPr>
                <a:xfrm>
                  <a:off x="6614770" y="2146434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4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2330"/>
                        <a:pt x="162330" y="0"/>
                        <a:pt x="362307" y="0"/>
                      </a:cubicBezTo>
                      <a:cubicBezTo>
                        <a:pt x="562284" y="0"/>
                        <a:pt x="724614" y="162330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83A819B6-E8B4-0F5E-0D31-9A5D88AEB65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495233" y="9070184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4" name="Freeform 83">
              <a:extLst>
                <a:ext uri="{FF2B5EF4-FFF2-40B4-BE49-F238E27FC236}">
                  <a16:creationId xmlns:a16="http://schemas.microsoft.com/office/drawing/2014/main" id="{B83FF627-110B-B6AA-C4D7-C15DAB892D8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683525" y="345123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5" name="Freeform 84">
              <a:extLst>
                <a:ext uri="{FF2B5EF4-FFF2-40B4-BE49-F238E27FC236}">
                  <a16:creationId xmlns:a16="http://schemas.microsoft.com/office/drawing/2014/main" id="{2909A3F0-BDC6-9D82-2AEE-5715B36569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499674" y="5315642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6" name="Freeform 85">
              <a:extLst>
                <a:ext uri="{FF2B5EF4-FFF2-40B4-BE49-F238E27FC236}">
                  <a16:creationId xmlns:a16="http://schemas.microsoft.com/office/drawing/2014/main" id="{902D8DC6-1A98-2822-745C-2A8118F5468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915872" y="9073683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7" name="Freeform 86">
              <a:extLst>
                <a:ext uri="{FF2B5EF4-FFF2-40B4-BE49-F238E27FC236}">
                  <a16:creationId xmlns:a16="http://schemas.microsoft.com/office/drawing/2014/main" id="{088E0C89-3A04-8DD7-09E2-05631A468B0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944619" y="533234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8" name="Freeform 87">
              <a:extLst>
                <a:ext uri="{FF2B5EF4-FFF2-40B4-BE49-F238E27FC236}">
                  <a16:creationId xmlns:a16="http://schemas.microsoft.com/office/drawing/2014/main" id="{8D0D327B-00D9-B725-47F5-6CBF21567C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683524" y="1094940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</p:spTree>
    <p:extLst>
      <p:ext uri="{BB962C8B-B14F-4D97-AF65-F5344CB8AC3E}">
        <p14:creationId xmlns:p14="http://schemas.microsoft.com/office/powerpoint/2010/main" val="3159087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3500"/>
                            </p:stCondLst>
                            <p:childTnLst>
                              <p:par>
                                <p:cTn id="44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7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AD816E92-281F-652F-43DA-F2AC4019971A}"/>
              </a:ext>
            </a:extLst>
          </p:cNvPr>
          <p:cNvGrpSpPr/>
          <p:nvPr/>
        </p:nvGrpSpPr>
        <p:grpSpPr>
          <a:xfrm>
            <a:off x="1913692" y="2955295"/>
            <a:ext cx="9487274" cy="9397390"/>
            <a:chOff x="1913692" y="2955295"/>
            <a:chExt cx="9487274" cy="9397390"/>
          </a:xfrm>
        </p:grpSpPr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6221DFEB-10EF-DD6C-095F-1D6334163938}"/>
                </a:ext>
              </a:extLst>
            </p:cNvPr>
            <p:cNvSpPr/>
            <p:nvPr/>
          </p:nvSpPr>
          <p:spPr>
            <a:xfrm>
              <a:off x="3958557" y="2955295"/>
              <a:ext cx="5416270" cy="3574394"/>
            </a:xfrm>
            <a:custGeom>
              <a:avLst/>
              <a:gdLst>
                <a:gd name="connsiteX0" fmla="*/ 1175985 w 5416270"/>
                <a:gd name="connsiteY0" fmla="*/ 0 h 3574394"/>
                <a:gd name="connsiteX1" fmla="*/ 2352718 w 5416270"/>
                <a:gd name="connsiteY1" fmla="*/ 1176733 h 3574394"/>
                <a:gd name="connsiteX2" fmla="*/ 1296344 w 5416270"/>
                <a:gd name="connsiteY2" fmla="*/ 2347388 h 3574394"/>
                <a:gd name="connsiteX3" fmla="*/ 1250136 w 5416270"/>
                <a:gd name="connsiteY3" fmla="*/ 2349722 h 3574394"/>
                <a:gd name="connsiteX4" fmla="*/ 1250136 w 5416270"/>
                <a:gd name="connsiteY4" fmla="*/ 2364703 h 3574394"/>
                <a:gd name="connsiteX5" fmla="*/ 1289835 w 5416270"/>
                <a:gd name="connsiteY5" fmla="*/ 2510764 h 3574394"/>
                <a:gd name="connsiteX6" fmla="*/ 1467357 w 5416270"/>
                <a:gd name="connsiteY6" fmla="*/ 2546717 h 3574394"/>
                <a:gd name="connsiteX7" fmla="*/ 2420878 w 5416270"/>
                <a:gd name="connsiteY7" fmla="*/ 2542972 h 3574394"/>
                <a:gd name="connsiteX8" fmla="*/ 2595404 w 5416270"/>
                <a:gd name="connsiteY8" fmla="*/ 2608139 h 3574394"/>
                <a:gd name="connsiteX9" fmla="*/ 2704762 w 5416270"/>
                <a:gd name="connsiteY9" fmla="*/ 2752701 h 3574394"/>
                <a:gd name="connsiteX10" fmla="*/ 2853821 w 5416270"/>
                <a:gd name="connsiteY10" fmla="*/ 2583420 h 3574394"/>
                <a:gd name="connsiteX11" fmla="*/ 3181898 w 5416270"/>
                <a:gd name="connsiteY11" fmla="*/ 2530988 h 3574394"/>
                <a:gd name="connsiteX12" fmla="*/ 4030554 w 5416270"/>
                <a:gd name="connsiteY12" fmla="*/ 2542223 h 3574394"/>
                <a:gd name="connsiteX13" fmla="*/ 4130925 w 5416270"/>
                <a:gd name="connsiteY13" fmla="*/ 2499528 h 3574394"/>
                <a:gd name="connsiteX14" fmla="*/ 4159388 w 5416270"/>
                <a:gd name="connsiteY14" fmla="*/ 2363953 h 3574394"/>
                <a:gd name="connsiteX15" fmla="*/ 4159388 w 5416270"/>
                <a:gd name="connsiteY15" fmla="*/ 2349420 h 3574394"/>
                <a:gd name="connsiteX16" fmla="*/ 4119310 w 5416270"/>
                <a:gd name="connsiteY16" fmla="*/ 2347396 h 3574394"/>
                <a:gd name="connsiteX17" fmla="*/ 3063552 w 5416270"/>
                <a:gd name="connsiteY17" fmla="*/ 1176733 h 3574394"/>
                <a:gd name="connsiteX18" fmla="*/ 4239537 w 5416270"/>
                <a:gd name="connsiteY18" fmla="*/ 0 h 3574394"/>
                <a:gd name="connsiteX19" fmla="*/ 5416270 w 5416270"/>
                <a:gd name="connsiteY19" fmla="*/ 1176733 h 3574394"/>
                <a:gd name="connsiteX20" fmla="*/ 4359896 w 5416270"/>
                <a:gd name="connsiteY20" fmla="*/ 2347388 h 3574394"/>
                <a:gd name="connsiteX21" fmla="*/ 4325675 w 5416270"/>
                <a:gd name="connsiteY21" fmla="*/ 2349117 h 3574394"/>
                <a:gd name="connsiteX22" fmla="*/ 4325675 w 5416270"/>
                <a:gd name="connsiteY22" fmla="*/ 2390169 h 3574394"/>
                <a:gd name="connsiteX23" fmla="*/ 4309196 w 5416270"/>
                <a:gd name="connsiteY23" fmla="*/ 2540726 h 3574394"/>
                <a:gd name="connsiteX24" fmla="*/ 4229797 w 5416270"/>
                <a:gd name="connsiteY24" fmla="*/ 2653080 h 3574394"/>
                <a:gd name="connsiteX25" fmla="*/ 4091975 w 5416270"/>
                <a:gd name="connsiteY25" fmla="*/ 2710756 h 3574394"/>
                <a:gd name="connsiteX26" fmla="*/ 3214856 w 5416270"/>
                <a:gd name="connsiteY26" fmla="*/ 2710007 h 3574394"/>
                <a:gd name="connsiteX27" fmla="*/ 2950447 w 5416270"/>
                <a:gd name="connsiteY27" fmla="*/ 2727984 h 3574394"/>
                <a:gd name="connsiteX28" fmla="*/ 2835095 w 5416270"/>
                <a:gd name="connsiteY28" fmla="*/ 2796147 h 3574394"/>
                <a:gd name="connsiteX29" fmla="*/ 2790153 w 5416270"/>
                <a:gd name="connsiteY29" fmla="*/ 2927977 h 3574394"/>
                <a:gd name="connsiteX30" fmla="*/ 2790153 w 5416270"/>
                <a:gd name="connsiteY30" fmla="*/ 3574394 h 3574394"/>
                <a:gd name="connsiteX31" fmla="*/ 2617875 w 5416270"/>
                <a:gd name="connsiteY31" fmla="*/ 3574394 h 3574394"/>
                <a:gd name="connsiteX32" fmla="*/ 2617875 w 5416270"/>
                <a:gd name="connsiteY32" fmla="*/ 3567892 h 3574394"/>
                <a:gd name="connsiteX33" fmla="*/ 2617875 w 5416270"/>
                <a:gd name="connsiteY33" fmla="*/ 2928724 h 3574394"/>
                <a:gd name="connsiteX34" fmla="*/ 2573681 w 5416270"/>
                <a:gd name="connsiteY34" fmla="*/ 2796894 h 3574394"/>
                <a:gd name="connsiteX35" fmla="*/ 2459080 w 5416270"/>
                <a:gd name="connsiteY35" fmla="*/ 2728732 h 3574394"/>
                <a:gd name="connsiteX36" fmla="*/ 2208901 w 5416270"/>
                <a:gd name="connsiteY36" fmla="*/ 2710756 h 3574394"/>
                <a:gd name="connsiteX37" fmla="*/ 1372979 w 5416270"/>
                <a:gd name="connsiteY37" fmla="*/ 2719745 h 3574394"/>
                <a:gd name="connsiteX38" fmla="*/ 1229912 w 5416270"/>
                <a:gd name="connsiteY38" fmla="*/ 2683791 h 3574394"/>
                <a:gd name="connsiteX39" fmla="*/ 1143774 w 5416270"/>
                <a:gd name="connsiteY39" fmla="*/ 2619374 h 3574394"/>
                <a:gd name="connsiteX40" fmla="*/ 1094337 w 5416270"/>
                <a:gd name="connsiteY40" fmla="*/ 2521999 h 3574394"/>
                <a:gd name="connsiteX41" fmla="*/ 1083851 w 5416270"/>
                <a:gd name="connsiteY41" fmla="*/ 2390918 h 3574394"/>
                <a:gd name="connsiteX42" fmla="*/ 1083851 w 5416270"/>
                <a:gd name="connsiteY42" fmla="*/ 2348815 h 3574394"/>
                <a:gd name="connsiteX43" fmla="*/ 1055758 w 5416270"/>
                <a:gd name="connsiteY43" fmla="*/ 2347396 h 3574394"/>
                <a:gd name="connsiteX44" fmla="*/ 0 w 5416270"/>
                <a:gd name="connsiteY44" fmla="*/ 1176733 h 3574394"/>
                <a:gd name="connsiteX45" fmla="*/ 1175985 w 5416270"/>
                <a:gd name="connsiteY45" fmla="*/ 0 h 3574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5416270" h="3574394">
                  <a:moveTo>
                    <a:pt x="1175985" y="0"/>
                  </a:moveTo>
                  <a:cubicBezTo>
                    <a:pt x="1825398" y="0"/>
                    <a:pt x="2352718" y="526571"/>
                    <a:pt x="2352718" y="1176733"/>
                  </a:cubicBezTo>
                  <a:cubicBezTo>
                    <a:pt x="2352718" y="1785559"/>
                    <a:pt x="1889912" y="2287076"/>
                    <a:pt x="1296344" y="2347388"/>
                  </a:cubicBezTo>
                  <a:lnTo>
                    <a:pt x="1250136" y="2349722"/>
                  </a:lnTo>
                  <a:lnTo>
                    <a:pt x="1250136" y="2364703"/>
                  </a:lnTo>
                  <a:cubicBezTo>
                    <a:pt x="1250136" y="2438107"/>
                    <a:pt x="1262870" y="2486795"/>
                    <a:pt x="1289835" y="2510764"/>
                  </a:cubicBezTo>
                  <a:cubicBezTo>
                    <a:pt x="1316052" y="2534733"/>
                    <a:pt x="1375975" y="2546717"/>
                    <a:pt x="1467357" y="2546717"/>
                  </a:cubicBezTo>
                  <a:cubicBezTo>
                    <a:pt x="1653119" y="2546717"/>
                    <a:pt x="2372192" y="2535482"/>
                    <a:pt x="2420878" y="2542972"/>
                  </a:cubicBezTo>
                  <a:cubicBezTo>
                    <a:pt x="2496530" y="2555706"/>
                    <a:pt x="2554956" y="2577427"/>
                    <a:pt x="2595404" y="2608139"/>
                  </a:cubicBezTo>
                  <a:cubicBezTo>
                    <a:pt x="2636600" y="2638849"/>
                    <a:pt x="2672554" y="2686787"/>
                    <a:pt x="2704762" y="2752701"/>
                  </a:cubicBezTo>
                  <a:cubicBezTo>
                    <a:pt x="2737720" y="2674802"/>
                    <a:pt x="2787157" y="2618625"/>
                    <a:pt x="2853821" y="2583420"/>
                  </a:cubicBezTo>
                  <a:cubicBezTo>
                    <a:pt x="2920484" y="2548216"/>
                    <a:pt x="3029844" y="2530988"/>
                    <a:pt x="3181898" y="2530988"/>
                  </a:cubicBezTo>
                  <a:cubicBezTo>
                    <a:pt x="3319720" y="2530988"/>
                    <a:pt x="4004338" y="2544471"/>
                    <a:pt x="4030554" y="2542223"/>
                  </a:cubicBezTo>
                  <a:cubicBezTo>
                    <a:pt x="4078492" y="2536232"/>
                    <a:pt x="4112199" y="2521999"/>
                    <a:pt x="4130925" y="2499528"/>
                  </a:cubicBezTo>
                  <a:cubicBezTo>
                    <a:pt x="4149652" y="2476309"/>
                    <a:pt x="4159388" y="2431366"/>
                    <a:pt x="4159388" y="2363953"/>
                  </a:cubicBezTo>
                  <a:lnTo>
                    <a:pt x="4159388" y="2349420"/>
                  </a:lnTo>
                  <a:lnTo>
                    <a:pt x="4119310" y="2347396"/>
                  </a:lnTo>
                  <a:cubicBezTo>
                    <a:pt x="3526359" y="2287164"/>
                    <a:pt x="3063552" y="1786262"/>
                    <a:pt x="3063552" y="1176733"/>
                  </a:cubicBezTo>
                  <a:cubicBezTo>
                    <a:pt x="3063552" y="526571"/>
                    <a:pt x="3590123" y="0"/>
                    <a:pt x="4239537" y="0"/>
                  </a:cubicBezTo>
                  <a:cubicBezTo>
                    <a:pt x="4889699" y="0"/>
                    <a:pt x="5416270" y="526571"/>
                    <a:pt x="5416270" y="1176733"/>
                  </a:cubicBezTo>
                  <a:cubicBezTo>
                    <a:pt x="5416270" y="1785559"/>
                    <a:pt x="4953463" y="2287076"/>
                    <a:pt x="4359896" y="2347388"/>
                  </a:cubicBezTo>
                  <a:lnTo>
                    <a:pt x="4325675" y="2349117"/>
                  </a:lnTo>
                  <a:lnTo>
                    <a:pt x="4325675" y="2390169"/>
                  </a:lnTo>
                  <a:cubicBezTo>
                    <a:pt x="4325675" y="2459080"/>
                    <a:pt x="4320431" y="2509265"/>
                    <a:pt x="4309196" y="2540726"/>
                  </a:cubicBezTo>
                  <a:cubicBezTo>
                    <a:pt x="4292717" y="2585667"/>
                    <a:pt x="4266500" y="2623119"/>
                    <a:pt x="4229797" y="2653080"/>
                  </a:cubicBezTo>
                  <a:cubicBezTo>
                    <a:pt x="4193095" y="2683042"/>
                    <a:pt x="4147404" y="2701767"/>
                    <a:pt x="4091975" y="2710756"/>
                  </a:cubicBezTo>
                  <a:cubicBezTo>
                    <a:pt x="4035797" y="2719745"/>
                    <a:pt x="3341442" y="2709257"/>
                    <a:pt x="3214856" y="2710007"/>
                  </a:cubicBezTo>
                  <a:cubicBezTo>
                    <a:pt x="3087521" y="2710756"/>
                    <a:pt x="2999882" y="2716747"/>
                    <a:pt x="2950447" y="2727984"/>
                  </a:cubicBezTo>
                  <a:cubicBezTo>
                    <a:pt x="2901759" y="2739220"/>
                    <a:pt x="2863557" y="2761690"/>
                    <a:pt x="2835095" y="2796147"/>
                  </a:cubicBezTo>
                  <a:cubicBezTo>
                    <a:pt x="2807379" y="2829852"/>
                    <a:pt x="2792399" y="2874045"/>
                    <a:pt x="2790153" y="2927977"/>
                  </a:cubicBezTo>
                  <a:cubicBezTo>
                    <a:pt x="2790153" y="2928724"/>
                    <a:pt x="2790153" y="3573644"/>
                    <a:pt x="2790153" y="3574394"/>
                  </a:cubicBezTo>
                  <a:lnTo>
                    <a:pt x="2617875" y="3574394"/>
                  </a:lnTo>
                  <a:lnTo>
                    <a:pt x="2617875" y="3567892"/>
                  </a:lnTo>
                  <a:cubicBezTo>
                    <a:pt x="2617875" y="3496954"/>
                    <a:pt x="2617875" y="2929427"/>
                    <a:pt x="2617875" y="2928724"/>
                  </a:cubicBezTo>
                  <a:cubicBezTo>
                    <a:pt x="2616376" y="2874795"/>
                    <a:pt x="2602145" y="2830602"/>
                    <a:pt x="2573681" y="2796894"/>
                  </a:cubicBezTo>
                  <a:cubicBezTo>
                    <a:pt x="2545967" y="2762439"/>
                    <a:pt x="2507765" y="2739969"/>
                    <a:pt x="2459080" y="2728732"/>
                  </a:cubicBezTo>
                  <a:cubicBezTo>
                    <a:pt x="2410392" y="2717497"/>
                    <a:pt x="2326500" y="2711505"/>
                    <a:pt x="2208901" y="2710756"/>
                  </a:cubicBezTo>
                  <a:cubicBezTo>
                    <a:pt x="2090554" y="2710007"/>
                    <a:pt x="1410430" y="2722741"/>
                    <a:pt x="1372979" y="2719745"/>
                  </a:cubicBezTo>
                  <a:cubicBezTo>
                    <a:pt x="1313804" y="2713002"/>
                    <a:pt x="1265866" y="2701767"/>
                    <a:pt x="1229912" y="2683791"/>
                  </a:cubicBezTo>
                  <a:cubicBezTo>
                    <a:pt x="1193959" y="2666563"/>
                    <a:pt x="1165495" y="2644840"/>
                    <a:pt x="1143774" y="2619374"/>
                  </a:cubicBezTo>
                  <a:cubicBezTo>
                    <a:pt x="1122051" y="2593906"/>
                    <a:pt x="1105572" y="2561698"/>
                    <a:pt x="1094337" y="2521999"/>
                  </a:cubicBezTo>
                  <a:cubicBezTo>
                    <a:pt x="1087596" y="2495034"/>
                    <a:pt x="1083851" y="2451590"/>
                    <a:pt x="1083851" y="2390918"/>
                  </a:cubicBezTo>
                  <a:lnTo>
                    <a:pt x="1083851" y="2348815"/>
                  </a:lnTo>
                  <a:lnTo>
                    <a:pt x="1055758" y="2347396"/>
                  </a:lnTo>
                  <a:cubicBezTo>
                    <a:pt x="462807" y="2287164"/>
                    <a:pt x="0" y="1786262"/>
                    <a:pt x="0" y="1176733"/>
                  </a:cubicBezTo>
                  <a:cubicBezTo>
                    <a:pt x="0" y="526571"/>
                    <a:pt x="526571" y="0"/>
                    <a:pt x="117598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5F948E8A-4509-A0B6-D675-7EF08D76354E}"/>
                </a:ext>
              </a:extLst>
            </p:cNvPr>
            <p:cNvSpPr/>
            <p:nvPr/>
          </p:nvSpPr>
          <p:spPr>
            <a:xfrm>
              <a:off x="1913692" y="4941735"/>
              <a:ext cx="3598362" cy="5411026"/>
            </a:xfrm>
            <a:custGeom>
              <a:avLst/>
              <a:gdLst>
                <a:gd name="connsiteX0" fmla="*/ 1175985 w 3598362"/>
                <a:gd name="connsiteY0" fmla="*/ 3057558 h 5411026"/>
                <a:gd name="connsiteX1" fmla="*/ 2352718 w 3598362"/>
                <a:gd name="connsiteY1" fmla="*/ 4234291 h 5411026"/>
                <a:gd name="connsiteX2" fmla="*/ 1175985 w 3598362"/>
                <a:gd name="connsiteY2" fmla="*/ 5411026 h 5411026"/>
                <a:gd name="connsiteX3" fmla="*/ 0 w 3598362"/>
                <a:gd name="connsiteY3" fmla="*/ 4234291 h 5411026"/>
                <a:gd name="connsiteX4" fmla="*/ 1175985 w 3598362"/>
                <a:gd name="connsiteY4" fmla="*/ 3057558 h 5411026"/>
                <a:gd name="connsiteX5" fmla="*/ 2354964 w 3598362"/>
                <a:gd name="connsiteY5" fmla="*/ 1087597 h 5411026"/>
                <a:gd name="connsiteX6" fmla="*/ 2414138 w 3598362"/>
                <a:gd name="connsiteY6" fmla="*/ 1087597 h 5411026"/>
                <a:gd name="connsiteX7" fmla="*/ 2564695 w 3598362"/>
                <a:gd name="connsiteY7" fmla="*/ 1104826 h 5411026"/>
                <a:gd name="connsiteX8" fmla="*/ 2677048 w 3598362"/>
                <a:gd name="connsiteY8" fmla="*/ 1184223 h 5411026"/>
                <a:gd name="connsiteX9" fmla="*/ 2734725 w 3598362"/>
                <a:gd name="connsiteY9" fmla="*/ 1322794 h 5411026"/>
                <a:gd name="connsiteX10" fmla="*/ 2733975 w 3598362"/>
                <a:gd name="connsiteY10" fmla="*/ 2199915 h 5411026"/>
                <a:gd name="connsiteX11" fmla="*/ 2751953 w 3598362"/>
                <a:gd name="connsiteY11" fmla="*/ 2463575 h 5411026"/>
                <a:gd name="connsiteX12" fmla="*/ 2820114 w 3598362"/>
                <a:gd name="connsiteY12" fmla="*/ 2578926 h 5411026"/>
                <a:gd name="connsiteX13" fmla="*/ 2951944 w 3598362"/>
                <a:gd name="connsiteY13" fmla="*/ 2623119 h 5411026"/>
                <a:gd name="connsiteX14" fmla="*/ 3598362 w 3598362"/>
                <a:gd name="connsiteY14" fmla="*/ 2623119 h 5411026"/>
                <a:gd name="connsiteX15" fmla="*/ 3598362 w 3598362"/>
                <a:gd name="connsiteY15" fmla="*/ 2795397 h 5411026"/>
                <a:gd name="connsiteX16" fmla="*/ 3597613 w 3598362"/>
                <a:gd name="connsiteY16" fmla="*/ 2795397 h 5411026"/>
                <a:gd name="connsiteX17" fmla="*/ 2951944 w 3598362"/>
                <a:gd name="connsiteY17" fmla="*/ 2795397 h 5411026"/>
                <a:gd name="connsiteX18" fmla="*/ 2820114 w 3598362"/>
                <a:gd name="connsiteY18" fmla="*/ 2839589 h 5411026"/>
                <a:gd name="connsiteX19" fmla="*/ 2751953 w 3598362"/>
                <a:gd name="connsiteY19" fmla="*/ 2954942 h 5411026"/>
                <a:gd name="connsiteX20" fmla="*/ 2733975 w 3598362"/>
                <a:gd name="connsiteY20" fmla="*/ 3205119 h 5411026"/>
                <a:gd name="connsiteX21" fmla="*/ 2742964 w 3598362"/>
                <a:gd name="connsiteY21" fmla="*/ 4041042 h 5411026"/>
                <a:gd name="connsiteX22" fmla="*/ 2707011 w 3598362"/>
                <a:gd name="connsiteY22" fmla="*/ 4184107 h 5411026"/>
                <a:gd name="connsiteX23" fmla="*/ 2643343 w 3598362"/>
                <a:gd name="connsiteY23" fmla="*/ 4270245 h 5411026"/>
                <a:gd name="connsiteX24" fmla="*/ 2545968 w 3598362"/>
                <a:gd name="connsiteY24" fmla="*/ 4319682 h 5411026"/>
                <a:gd name="connsiteX25" fmla="*/ 2414138 w 3598362"/>
                <a:gd name="connsiteY25" fmla="*/ 4330168 h 5411026"/>
                <a:gd name="connsiteX26" fmla="*/ 2354964 w 3598362"/>
                <a:gd name="connsiteY26" fmla="*/ 4330168 h 5411026"/>
                <a:gd name="connsiteX27" fmla="*/ 2354964 w 3598362"/>
                <a:gd name="connsiteY27" fmla="*/ 4163134 h 5411026"/>
                <a:gd name="connsiteX28" fmla="*/ 2387922 w 3598362"/>
                <a:gd name="connsiteY28" fmla="*/ 4163134 h 5411026"/>
                <a:gd name="connsiteX29" fmla="*/ 2534733 w 3598362"/>
                <a:gd name="connsiteY29" fmla="*/ 4123435 h 5411026"/>
                <a:gd name="connsiteX30" fmla="*/ 2570686 w 3598362"/>
                <a:gd name="connsiteY30" fmla="*/ 3945915 h 5411026"/>
                <a:gd name="connsiteX31" fmla="*/ 2566941 w 3598362"/>
                <a:gd name="connsiteY31" fmla="*/ 2992392 h 5411026"/>
                <a:gd name="connsiteX32" fmla="*/ 2632108 w 3598362"/>
                <a:gd name="connsiteY32" fmla="*/ 2817868 h 5411026"/>
                <a:gd name="connsiteX33" fmla="*/ 2776670 w 3598362"/>
                <a:gd name="connsiteY33" fmla="*/ 2708508 h 5411026"/>
                <a:gd name="connsiteX34" fmla="*/ 2607389 w 3598362"/>
                <a:gd name="connsiteY34" fmla="*/ 2559451 h 5411026"/>
                <a:gd name="connsiteX35" fmla="*/ 2554957 w 3598362"/>
                <a:gd name="connsiteY35" fmla="*/ 2231374 h 5411026"/>
                <a:gd name="connsiteX36" fmla="*/ 2566192 w 3598362"/>
                <a:gd name="connsiteY36" fmla="*/ 1382717 h 5411026"/>
                <a:gd name="connsiteX37" fmla="*/ 2523497 w 3598362"/>
                <a:gd name="connsiteY37" fmla="*/ 1282346 h 5411026"/>
                <a:gd name="connsiteX38" fmla="*/ 2387922 w 3598362"/>
                <a:gd name="connsiteY38" fmla="*/ 1253882 h 5411026"/>
                <a:gd name="connsiteX39" fmla="*/ 2354964 w 3598362"/>
                <a:gd name="connsiteY39" fmla="*/ 1253882 h 5411026"/>
                <a:gd name="connsiteX40" fmla="*/ 1175985 w 3598362"/>
                <a:gd name="connsiteY40" fmla="*/ 0 h 5411026"/>
                <a:gd name="connsiteX41" fmla="*/ 2352718 w 3598362"/>
                <a:gd name="connsiteY41" fmla="*/ 1176733 h 5411026"/>
                <a:gd name="connsiteX42" fmla="*/ 1175985 w 3598362"/>
                <a:gd name="connsiteY42" fmla="*/ 2353468 h 5411026"/>
                <a:gd name="connsiteX43" fmla="*/ 0 w 3598362"/>
                <a:gd name="connsiteY43" fmla="*/ 1176733 h 5411026"/>
                <a:gd name="connsiteX44" fmla="*/ 1175985 w 3598362"/>
                <a:gd name="connsiteY44" fmla="*/ 0 h 54110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3598362" h="5411026">
                  <a:moveTo>
                    <a:pt x="1175985" y="3057558"/>
                  </a:moveTo>
                  <a:cubicBezTo>
                    <a:pt x="1825397" y="3058308"/>
                    <a:pt x="2352718" y="3584879"/>
                    <a:pt x="2352718" y="4234291"/>
                  </a:cubicBezTo>
                  <a:cubicBezTo>
                    <a:pt x="2352718" y="4883705"/>
                    <a:pt x="1826147" y="5411026"/>
                    <a:pt x="1175985" y="5411026"/>
                  </a:cubicBezTo>
                  <a:cubicBezTo>
                    <a:pt x="526571" y="5411026"/>
                    <a:pt x="0" y="4884455"/>
                    <a:pt x="0" y="4234291"/>
                  </a:cubicBezTo>
                  <a:cubicBezTo>
                    <a:pt x="0" y="3584129"/>
                    <a:pt x="526571" y="3057558"/>
                    <a:pt x="1175985" y="3057558"/>
                  </a:cubicBezTo>
                  <a:close/>
                  <a:moveTo>
                    <a:pt x="2354964" y="1087597"/>
                  </a:moveTo>
                  <a:lnTo>
                    <a:pt x="2414138" y="1087597"/>
                  </a:lnTo>
                  <a:cubicBezTo>
                    <a:pt x="2483799" y="1087597"/>
                    <a:pt x="2533983" y="1093590"/>
                    <a:pt x="2564695" y="1104826"/>
                  </a:cubicBezTo>
                  <a:cubicBezTo>
                    <a:pt x="2610385" y="1121305"/>
                    <a:pt x="2647837" y="1147520"/>
                    <a:pt x="2677048" y="1184223"/>
                  </a:cubicBezTo>
                  <a:cubicBezTo>
                    <a:pt x="2707011" y="1220177"/>
                    <a:pt x="2726485" y="1266616"/>
                    <a:pt x="2734725" y="1322794"/>
                  </a:cubicBezTo>
                  <a:cubicBezTo>
                    <a:pt x="2743714" y="1378222"/>
                    <a:pt x="2733226" y="2072577"/>
                    <a:pt x="2733975" y="2199915"/>
                  </a:cubicBezTo>
                  <a:cubicBezTo>
                    <a:pt x="2734725" y="2327250"/>
                    <a:pt x="2740716" y="2414887"/>
                    <a:pt x="2751953" y="2463575"/>
                  </a:cubicBezTo>
                  <a:cubicBezTo>
                    <a:pt x="2763188" y="2512261"/>
                    <a:pt x="2786408" y="2550462"/>
                    <a:pt x="2820114" y="2578926"/>
                  </a:cubicBezTo>
                  <a:cubicBezTo>
                    <a:pt x="2853821" y="2606640"/>
                    <a:pt x="2898014" y="2621620"/>
                    <a:pt x="2951944" y="2623119"/>
                  </a:cubicBezTo>
                  <a:cubicBezTo>
                    <a:pt x="2951944" y="2623119"/>
                    <a:pt x="3597613" y="2623119"/>
                    <a:pt x="3598362" y="2623119"/>
                  </a:cubicBezTo>
                  <a:lnTo>
                    <a:pt x="3598362" y="2795397"/>
                  </a:lnTo>
                  <a:lnTo>
                    <a:pt x="3597613" y="2795397"/>
                  </a:lnTo>
                  <a:cubicBezTo>
                    <a:pt x="3597613" y="2795397"/>
                    <a:pt x="2951944" y="2795397"/>
                    <a:pt x="2951944" y="2795397"/>
                  </a:cubicBezTo>
                  <a:cubicBezTo>
                    <a:pt x="2898014" y="2796894"/>
                    <a:pt x="2853821" y="2811875"/>
                    <a:pt x="2820114" y="2839589"/>
                  </a:cubicBezTo>
                  <a:cubicBezTo>
                    <a:pt x="2785659" y="2867305"/>
                    <a:pt x="2763188" y="2906254"/>
                    <a:pt x="2751953" y="2954942"/>
                  </a:cubicBezTo>
                  <a:cubicBezTo>
                    <a:pt x="2740716" y="3003627"/>
                    <a:pt x="2734725" y="3086772"/>
                    <a:pt x="2733975" y="3205119"/>
                  </a:cubicBezTo>
                  <a:cubicBezTo>
                    <a:pt x="2733226" y="3322718"/>
                    <a:pt x="2745960" y="4003589"/>
                    <a:pt x="2742964" y="4041042"/>
                  </a:cubicBezTo>
                  <a:cubicBezTo>
                    <a:pt x="2736222" y="4100215"/>
                    <a:pt x="2724987" y="4148153"/>
                    <a:pt x="2707011" y="4184107"/>
                  </a:cubicBezTo>
                  <a:cubicBezTo>
                    <a:pt x="2689782" y="4220061"/>
                    <a:pt x="2668809" y="4249274"/>
                    <a:pt x="2643343" y="4270245"/>
                  </a:cubicBezTo>
                  <a:cubicBezTo>
                    <a:pt x="2617875" y="4291968"/>
                    <a:pt x="2585666" y="4308447"/>
                    <a:pt x="2545968" y="4319682"/>
                  </a:cubicBezTo>
                  <a:cubicBezTo>
                    <a:pt x="2519003" y="4326423"/>
                    <a:pt x="2474810" y="4330168"/>
                    <a:pt x="2414138" y="4330168"/>
                  </a:cubicBezTo>
                  <a:lnTo>
                    <a:pt x="2354964" y="4330168"/>
                  </a:lnTo>
                  <a:lnTo>
                    <a:pt x="2354964" y="4163134"/>
                  </a:lnTo>
                  <a:lnTo>
                    <a:pt x="2387922" y="4163134"/>
                  </a:lnTo>
                  <a:cubicBezTo>
                    <a:pt x="2461326" y="4163134"/>
                    <a:pt x="2510763" y="4149652"/>
                    <a:pt x="2534733" y="4123435"/>
                  </a:cubicBezTo>
                  <a:cubicBezTo>
                    <a:pt x="2558702" y="4097220"/>
                    <a:pt x="2570686" y="4038044"/>
                    <a:pt x="2570686" y="3945915"/>
                  </a:cubicBezTo>
                  <a:cubicBezTo>
                    <a:pt x="2570686" y="3760902"/>
                    <a:pt x="2559451" y="3041080"/>
                    <a:pt x="2566941" y="2992392"/>
                  </a:cubicBezTo>
                  <a:cubicBezTo>
                    <a:pt x="2579675" y="2916740"/>
                    <a:pt x="2601396" y="2858316"/>
                    <a:pt x="2632108" y="2817868"/>
                  </a:cubicBezTo>
                  <a:cubicBezTo>
                    <a:pt x="2662818" y="2776670"/>
                    <a:pt x="2710756" y="2740717"/>
                    <a:pt x="2776670" y="2708508"/>
                  </a:cubicBezTo>
                  <a:cubicBezTo>
                    <a:pt x="2698771" y="2676299"/>
                    <a:pt x="2642594" y="2626115"/>
                    <a:pt x="2607389" y="2559451"/>
                  </a:cubicBezTo>
                  <a:cubicBezTo>
                    <a:pt x="2572185" y="2492786"/>
                    <a:pt x="2554957" y="2383428"/>
                    <a:pt x="2554957" y="2231374"/>
                  </a:cubicBezTo>
                  <a:cubicBezTo>
                    <a:pt x="2554957" y="2093551"/>
                    <a:pt x="2568440" y="1408934"/>
                    <a:pt x="2566192" y="1382717"/>
                  </a:cubicBezTo>
                  <a:cubicBezTo>
                    <a:pt x="2560948" y="1334778"/>
                    <a:pt x="2545968" y="1301073"/>
                    <a:pt x="2523497" y="1282346"/>
                  </a:cubicBezTo>
                  <a:cubicBezTo>
                    <a:pt x="2500276" y="1263621"/>
                    <a:pt x="2455335" y="1253882"/>
                    <a:pt x="2387922" y="1253882"/>
                  </a:cubicBezTo>
                  <a:lnTo>
                    <a:pt x="2354964" y="1253882"/>
                  </a:lnTo>
                  <a:close/>
                  <a:moveTo>
                    <a:pt x="1175985" y="0"/>
                  </a:moveTo>
                  <a:cubicBezTo>
                    <a:pt x="1825397" y="0"/>
                    <a:pt x="2352718" y="527320"/>
                    <a:pt x="2352718" y="1176733"/>
                  </a:cubicBezTo>
                  <a:cubicBezTo>
                    <a:pt x="2352718" y="1826147"/>
                    <a:pt x="1826147" y="2353468"/>
                    <a:pt x="1175985" y="2353468"/>
                  </a:cubicBezTo>
                  <a:cubicBezTo>
                    <a:pt x="526571" y="2353468"/>
                    <a:pt x="0" y="1826897"/>
                    <a:pt x="0" y="1176733"/>
                  </a:cubicBezTo>
                  <a:cubicBezTo>
                    <a:pt x="0" y="526571"/>
                    <a:pt x="526571" y="0"/>
                    <a:pt x="117598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3" name="Freeform 42">
              <a:extLst>
                <a:ext uri="{FF2B5EF4-FFF2-40B4-BE49-F238E27FC236}">
                  <a16:creationId xmlns:a16="http://schemas.microsoft.com/office/drawing/2014/main" id="{0EF11F85-D71F-0143-D11A-C08A337FD99F}"/>
                </a:ext>
              </a:extLst>
            </p:cNvPr>
            <p:cNvSpPr/>
            <p:nvPr/>
          </p:nvSpPr>
          <p:spPr>
            <a:xfrm>
              <a:off x="3958557" y="8771549"/>
              <a:ext cx="5416270" cy="3581136"/>
            </a:xfrm>
            <a:custGeom>
              <a:avLst/>
              <a:gdLst>
                <a:gd name="connsiteX0" fmla="*/ 2619374 w 5416270"/>
                <a:gd name="connsiteY0" fmla="*/ 0 h 3581136"/>
                <a:gd name="connsiteX1" fmla="*/ 2791652 w 5416270"/>
                <a:gd name="connsiteY1" fmla="*/ 0 h 3581136"/>
                <a:gd name="connsiteX2" fmla="*/ 2791652 w 5416270"/>
                <a:gd name="connsiteY2" fmla="*/ 5752 h 3581136"/>
                <a:gd name="connsiteX3" fmla="*/ 2791652 w 5416270"/>
                <a:gd name="connsiteY3" fmla="*/ 644918 h 3581136"/>
                <a:gd name="connsiteX4" fmla="*/ 2835845 w 5416270"/>
                <a:gd name="connsiteY4" fmla="*/ 776748 h 3581136"/>
                <a:gd name="connsiteX5" fmla="*/ 2950447 w 5416270"/>
                <a:gd name="connsiteY5" fmla="*/ 844910 h 3581136"/>
                <a:gd name="connsiteX6" fmla="*/ 3200624 w 5416270"/>
                <a:gd name="connsiteY6" fmla="*/ 862888 h 3581136"/>
                <a:gd name="connsiteX7" fmla="*/ 4036547 w 5416270"/>
                <a:gd name="connsiteY7" fmla="*/ 853899 h 3581136"/>
                <a:gd name="connsiteX8" fmla="*/ 4179612 w 5416270"/>
                <a:gd name="connsiteY8" fmla="*/ 889853 h 3581136"/>
                <a:gd name="connsiteX9" fmla="*/ 4265752 w 5416270"/>
                <a:gd name="connsiteY9" fmla="*/ 953520 h 3581136"/>
                <a:gd name="connsiteX10" fmla="*/ 4315187 w 5416270"/>
                <a:gd name="connsiteY10" fmla="*/ 1050896 h 3581136"/>
                <a:gd name="connsiteX11" fmla="*/ 4325675 w 5416270"/>
                <a:gd name="connsiteY11" fmla="*/ 1181976 h 3581136"/>
                <a:gd name="connsiteX12" fmla="*/ 4325675 w 5416270"/>
                <a:gd name="connsiteY12" fmla="*/ 1232020 h 3581136"/>
                <a:gd name="connsiteX13" fmla="*/ 4359896 w 5416270"/>
                <a:gd name="connsiteY13" fmla="*/ 1233749 h 3581136"/>
                <a:gd name="connsiteX14" fmla="*/ 5416270 w 5416270"/>
                <a:gd name="connsiteY14" fmla="*/ 2404401 h 3581136"/>
                <a:gd name="connsiteX15" fmla="*/ 4239537 w 5416270"/>
                <a:gd name="connsiteY15" fmla="*/ 3581136 h 3581136"/>
                <a:gd name="connsiteX16" fmla="*/ 3063552 w 5416270"/>
                <a:gd name="connsiteY16" fmla="*/ 2404401 h 3581136"/>
                <a:gd name="connsiteX17" fmla="*/ 4119310 w 5416270"/>
                <a:gd name="connsiteY17" fmla="*/ 1233740 h 3581136"/>
                <a:gd name="connsiteX18" fmla="*/ 4159390 w 5416270"/>
                <a:gd name="connsiteY18" fmla="*/ 1231716 h 3581136"/>
                <a:gd name="connsiteX19" fmla="*/ 4159390 w 5416270"/>
                <a:gd name="connsiteY19" fmla="*/ 1209690 h 3581136"/>
                <a:gd name="connsiteX20" fmla="*/ 4119689 w 5416270"/>
                <a:gd name="connsiteY20" fmla="*/ 1063628 h 3581136"/>
                <a:gd name="connsiteX21" fmla="*/ 3942169 w 5416270"/>
                <a:gd name="connsiteY21" fmla="*/ 1027676 h 3581136"/>
                <a:gd name="connsiteX22" fmla="*/ 2988647 w 5416270"/>
                <a:gd name="connsiteY22" fmla="*/ 1031421 h 3581136"/>
                <a:gd name="connsiteX23" fmla="*/ 2814122 w 5416270"/>
                <a:gd name="connsiteY23" fmla="*/ 966254 h 3581136"/>
                <a:gd name="connsiteX24" fmla="*/ 2704762 w 5416270"/>
                <a:gd name="connsiteY24" fmla="*/ 821690 h 3581136"/>
                <a:gd name="connsiteX25" fmla="*/ 2556455 w 5416270"/>
                <a:gd name="connsiteY25" fmla="*/ 990973 h 3581136"/>
                <a:gd name="connsiteX26" fmla="*/ 2228378 w 5416270"/>
                <a:gd name="connsiteY26" fmla="*/ 1043404 h 3581136"/>
                <a:gd name="connsiteX27" fmla="*/ 1379721 w 5416270"/>
                <a:gd name="connsiteY27" fmla="*/ 1032918 h 3581136"/>
                <a:gd name="connsiteX28" fmla="*/ 1279350 w 5416270"/>
                <a:gd name="connsiteY28" fmla="*/ 1075612 h 3581136"/>
                <a:gd name="connsiteX29" fmla="*/ 1250886 w 5416270"/>
                <a:gd name="connsiteY29" fmla="*/ 1210440 h 3581136"/>
                <a:gd name="connsiteX30" fmla="*/ 1250886 w 5416270"/>
                <a:gd name="connsiteY30" fmla="*/ 1231456 h 3581136"/>
                <a:gd name="connsiteX31" fmla="*/ 1296220 w 5416270"/>
                <a:gd name="connsiteY31" fmla="*/ 1233749 h 3581136"/>
                <a:gd name="connsiteX32" fmla="*/ 2352718 w 5416270"/>
                <a:gd name="connsiteY32" fmla="*/ 2404401 h 3581136"/>
                <a:gd name="connsiteX33" fmla="*/ 1175985 w 5416270"/>
                <a:gd name="connsiteY33" fmla="*/ 3581136 h 3581136"/>
                <a:gd name="connsiteX34" fmla="*/ 0 w 5416270"/>
                <a:gd name="connsiteY34" fmla="*/ 2404401 h 3581136"/>
                <a:gd name="connsiteX35" fmla="*/ 1055758 w 5416270"/>
                <a:gd name="connsiteY35" fmla="*/ 1233740 h 3581136"/>
                <a:gd name="connsiteX36" fmla="*/ 1084601 w 5416270"/>
                <a:gd name="connsiteY36" fmla="*/ 1232284 h 3581136"/>
                <a:gd name="connsiteX37" fmla="*/ 1084601 w 5416270"/>
                <a:gd name="connsiteY37" fmla="*/ 1184223 h 3581136"/>
                <a:gd name="connsiteX38" fmla="*/ 1101830 w 5416270"/>
                <a:gd name="connsiteY38" fmla="*/ 1033667 h 3581136"/>
                <a:gd name="connsiteX39" fmla="*/ 1180478 w 5416270"/>
                <a:gd name="connsiteY39" fmla="*/ 921312 h 3581136"/>
                <a:gd name="connsiteX40" fmla="*/ 1318301 w 5416270"/>
                <a:gd name="connsiteY40" fmla="*/ 863635 h 3581136"/>
                <a:gd name="connsiteX41" fmla="*/ 2195420 w 5416270"/>
                <a:gd name="connsiteY41" fmla="*/ 864385 h 3581136"/>
                <a:gd name="connsiteX42" fmla="*/ 2459080 w 5416270"/>
                <a:gd name="connsiteY42" fmla="*/ 846409 h 3581136"/>
                <a:gd name="connsiteX43" fmla="*/ 2574431 w 5416270"/>
                <a:gd name="connsiteY43" fmla="*/ 778246 h 3581136"/>
                <a:gd name="connsiteX44" fmla="*/ 2619374 w 5416270"/>
                <a:gd name="connsiteY44" fmla="*/ 646416 h 3581136"/>
                <a:gd name="connsiteX45" fmla="*/ 2619374 w 5416270"/>
                <a:gd name="connsiteY45" fmla="*/ 0 h 3581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5416270" h="3581136">
                  <a:moveTo>
                    <a:pt x="2619374" y="0"/>
                  </a:moveTo>
                  <a:lnTo>
                    <a:pt x="2791652" y="0"/>
                  </a:lnTo>
                  <a:lnTo>
                    <a:pt x="2791652" y="5752"/>
                  </a:lnTo>
                  <a:cubicBezTo>
                    <a:pt x="2791652" y="76690"/>
                    <a:pt x="2791652" y="644215"/>
                    <a:pt x="2791652" y="644918"/>
                  </a:cubicBezTo>
                  <a:cubicBezTo>
                    <a:pt x="2793149" y="698849"/>
                    <a:pt x="2808131" y="743042"/>
                    <a:pt x="2835845" y="776748"/>
                  </a:cubicBezTo>
                  <a:cubicBezTo>
                    <a:pt x="2863559" y="811204"/>
                    <a:pt x="2901759" y="833675"/>
                    <a:pt x="2950447" y="844910"/>
                  </a:cubicBezTo>
                  <a:cubicBezTo>
                    <a:pt x="2999134" y="856145"/>
                    <a:pt x="3083026" y="862138"/>
                    <a:pt x="3200624" y="862888"/>
                  </a:cubicBezTo>
                  <a:cubicBezTo>
                    <a:pt x="3318223" y="863635"/>
                    <a:pt x="3999096" y="850903"/>
                    <a:pt x="4036547" y="853899"/>
                  </a:cubicBezTo>
                  <a:cubicBezTo>
                    <a:pt x="4096470" y="859890"/>
                    <a:pt x="4143658" y="871877"/>
                    <a:pt x="4179612" y="889853"/>
                  </a:cubicBezTo>
                  <a:cubicBezTo>
                    <a:pt x="4215568" y="907081"/>
                    <a:pt x="4244029" y="928052"/>
                    <a:pt x="4265752" y="953520"/>
                  </a:cubicBezTo>
                  <a:cubicBezTo>
                    <a:pt x="4287473" y="978988"/>
                    <a:pt x="4303203" y="1011197"/>
                    <a:pt x="4315187" y="1050896"/>
                  </a:cubicBezTo>
                  <a:cubicBezTo>
                    <a:pt x="4321930" y="1077860"/>
                    <a:pt x="4325675" y="1121304"/>
                    <a:pt x="4325675" y="1181976"/>
                  </a:cubicBezTo>
                  <a:lnTo>
                    <a:pt x="4325675" y="1232020"/>
                  </a:lnTo>
                  <a:lnTo>
                    <a:pt x="4359896" y="1233749"/>
                  </a:lnTo>
                  <a:cubicBezTo>
                    <a:pt x="4953463" y="1294060"/>
                    <a:pt x="5416270" y="1795577"/>
                    <a:pt x="5416270" y="2404401"/>
                  </a:cubicBezTo>
                  <a:cubicBezTo>
                    <a:pt x="5416270" y="3053815"/>
                    <a:pt x="4889699" y="3581136"/>
                    <a:pt x="4239537" y="3581136"/>
                  </a:cubicBezTo>
                  <a:cubicBezTo>
                    <a:pt x="3590123" y="3581136"/>
                    <a:pt x="3063552" y="3054565"/>
                    <a:pt x="3063552" y="2404401"/>
                  </a:cubicBezTo>
                  <a:cubicBezTo>
                    <a:pt x="3063552" y="1794874"/>
                    <a:pt x="3526359" y="1293972"/>
                    <a:pt x="4119310" y="1233740"/>
                  </a:cubicBezTo>
                  <a:lnTo>
                    <a:pt x="4159390" y="1231716"/>
                  </a:lnTo>
                  <a:lnTo>
                    <a:pt x="4159390" y="1209690"/>
                  </a:lnTo>
                  <a:cubicBezTo>
                    <a:pt x="4159390" y="1136284"/>
                    <a:pt x="4146656" y="1087599"/>
                    <a:pt x="4119689" y="1063628"/>
                  </a:cubicBezTo>
                  <a:cubicBezTo>
                    <a:pt x="4093474" y="1039659"/>
                    <a:pt x="4034301" y="1027676"/>
                    <a:pt x="3942169" y="1027676"/>
                  </a:cubicBezTo>
                  <a:cubicBezTo>
                    <a:pt x="3757157" y="1027676"/>
                    <a:pt x="3037334" y="1038911"/>
                    <a:pt x="2988647" y="1031421"/>
                  </a:cubicBezTo>
                  <a:cubicBezTo>
                    <a:pt x="2912994" y="1018687"/>
                    <a:pt x="2854570" y="996964"/>
                    <a:pt x="2814122" y="966254"/>
                  </a:cubicBezTo>
                  <a:cubicBezTo>
                    <a:pt x="2772927" y="935544"/>
                    <a:pt x="2736973" y="887606"/>
                    <a:pt x="2704762" y="821690"/>
                  </a:cubicBezTo>
                  <a:cubicBezTo>
                    <a:pt x="2672556" y="899589"/>
                    <a:pt x="2622369" y="955767"/>
                    <a:pt x="2556455" y="990973"/>
                  </a:cubicBezTo>
                  <a:cubicBezTo>
                    <a:pt x="2489790" y="1026177"/>
                    <a:pt x="2380432" y="1043404"/>
                    <a:pt x="2228378" y="1043404"/>
                  </a:cubicBezTo>
                  <a:cubicBezTo>
                    <a:pt x="2090555" y="1043404"/>
                    <a:pt x="1405938" y="1029922"/>
                    <a:pt x="1379721" y="1032918"/>
                  </a:cubicBezTo>
                  <a:cubicBezTo>
                    <a:pt x="1331782" y="1038911"/>
                    <a:pt x="1298077" y="1052392"/>
                    <a:pt x="1279350" y="1075612"/>
                  </a:cubicBezTo>
                  <a:cubicBezTo>
                    <a:pt x="1260625" y="1098834"/>
                    <a:pt x="1250886" y="1143774"/>
                    <a:pt x="1250886" y="1210440"/>
                  </a:cubicBezTo>
                  <a:lnTo>
                    <a:pt x="1250886" y="1231456"/>
                  </a:lnTo>
                  <a:lnTo>
                    <a:pt x="1296220" y="1233749"/>
                  </a:lnTo>
                  <a:cubicBezTo>
                    <a:pt x="1889253" y="1294060"/>
                    <a:pt x="2352718" y="1795577"/>
                    <a:pt x="2352718" y="2404401"/>
                  </a:cubicBezTo>
                  <a:cubicBezTo>
                    <a:pt x="2352718" y="3053815"/>
                    <a:pt x="1826147" y="3581136"/>
                    <a:pt x="1175985" y="3581136"/>
                  </a:cubicBezTo>
                  <a:cubicBezTo>
                    <a:pt x="526571" y="3581136"/>
                    <a:pt x="0" y="3054565"/>
                    <a:pt x="0" y="2404401"/>
                  </a:cubicBezTo>
                  <a:cubicBezTo>
                    <a:pt x="0" y="1794874"/>
                    <a:pt x="462806" y="1293972"/>
                    <a:pt x="1055758" y="1233740"/>
                  </a:cubicBezTo>
                  <a:lnTo>
                    <a:pt x="1084601" y="1232284"/>
                  </a:lnTo>
                  <a:lnTo>
                    <a:pt x="1084601" y="1184223"/>
                  </a:lnTo>
                  <a:cubicBezTo>
                    <a:pt x="1084601" y="1115313"/>
                    <a:pt x="1090593" y="1065126"/>
                    <a:pt x="1101830" y="1033667"/>
                  </a:cubicBezTo>
                  <a:cubicBezTo>
                    <a:pt x="1118309" y="988725"/>
                    <a:pt x="1144524" y="951274"/>
                    <a:pt x="1180478" y="921312"/>
                  </a:cubicBezTo>
                  <a:cubicBezTo>
                    <a:pt x="1216431" y="891351"/>
                    <a:pt x="1262871" y="872624"/>
                    <a:pt x="1318301" y="863635"/>
                  </a:cubicBezTo>
                  <a:cubicBezTo>
                    <a:pt x="1374477" y="854648"/>
                    <a:pt x="2068834" y="865134"/>
                    <a:pt x="2195420" y="864385"/>
                  </a:cubicBezTo>
                  <a:cubicBezTo>
                    <a:pt x="2322755" y="863635"/>
                    <a:pt x="2410392" y="857644"/>
                    <a:pt x="2459080" y="846409"/>
                  </a:cubicBezTo>
                  <a:cubicBezTo>
                    <a:pt x="2507768" y="835174"/>
                    <a:pt x="2545968" y="811954"/>
                    <a:pt x="2574431" y="778246"/>
                  </a:cubicBezTo>
                  <a:cubicBezTo>
                    <a:pt x="2602895" y="744539"/>
                    <a:pt x="2617875" y="700346"/>
                    <a:pt x="2619374" y="646416"/>
                  </a:cubicBezTo>
                  <a:cubicBezTo>
                    <a:pt x="2619374" y="646416"/>
                    <a:pt x="2619374" y="747"/>
                    <a:pt x="2619374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D878E196-94C3-A011-E49D-618AB3EBA55A}"/>
                </a:ext>
              </a:extLst>
            </p:cNvPr>
            <p:cNvSpPr/>
            <p:nvPr/>
          </p:nvSpPr>
          <p:spPr>
            <a:xfrm>
              <a:off x="5482842" y="6501974"/>
              <a:ext cx="2352716" cy="2353466"/>
            </a:xfrm>
            <a:custGeom>
              <a:avLst/>
              <a:gdLst>
                <a:gd name="connsiteX0" fmla="*/ 1271516 w 1271515"/>
                <a:gd name="connsiteY0" fmla="*/ 635960 h 1271920"/>
                <a:gd name="connsiteX1" fmla="*/ 635556 w 1271515"/>
                <a:gd name="connsiteY1" fmla="*/ 1271921 h 1271920"/>
                <a:gd name="connsiteX2" fmla="*/ 0 w 1271515"/>
                <a:gd name="connsiteY2" fmla="*/ 635960 h 1271920"/>
                <a:gd name="connsiteX3" fmla="*/ 635556 w 1271515"/>
                <a:gd name="connsiteY3" fmla="*/ 0 h 1271920"/>
                <a:gd name="connsiteX4" fmla="*/ 1271516 w 1271515"/>
                <a:gd name="connsiteY4" fmla="*/ 635960 h 1271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15" h="1271920">
                  <a:moveTo>
                    <a:pt x="1271516" y="635960"/>
                  </a:moveTo>
                  <a:cubicBezTo>
                    <a:pt x="1271516" y="986933"/>
                    <a:pt x="986933" y="1271921"/>
                    <a:pt x="635556" y="1271921"/>
                  </a:cubicBezTo>
                  <a:cubicBezTo>
                    <a:pt x="284583" y="1271921"/>
                    <a:pt x="0" y="987338"/>
                    <a:pt x="0" y="635960"/>
                  </a:cubicBezTo>
                  <a:cubicBezTo>
                    <a:pt x="0" y="284583"/>
                    <a:pt x="284583" y="0"/>
                    <a:pt x="635556" y="0"/>
                  </a:cubicBezTo>
                  <a:cubicBezTo>
                    <a:pt x="986933" y="405"/>
                    <a:pt x="1271516" y="284988"/>
                    <a:pt x="1271516" y="63596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571C0923-23E0-0F59-5303-C05560FF2588}"/>
                </a:ext>
              </a:extLst>
            </p:cNvPr>
            <p:cNvSpPr/>
            <p:nvPr/>
          </p:nvSpPr>
          <p:spPr>
            <a:xfrm>
              <a:off x="5804179" y="6815819"/>
              <a:ext cx="1734763" cy="1734016"/>
            </a:xfrm>
            <a:custGeom>
              <a:avLst/>
              <a:gdLst>
                <a:gd name="connsiteX0" fmla="*/ 937546 w 937545"/>
                <a:gd name="connsiteY0" fmla="*/ 468369 h 937141"/>
                <a:gd name="connsiteX1" fmla="*/ 468773 w 937545"/>
                <a:gd name="connsiteY1" fmla="*/ 937142 h 937141"/>
                <a:gd name="connsiteX2" fmla="*/ 0 w 937545"/>
                <a:gd name="connsiteY2" fmla="*/ 468369 h 937141"/>
                <a:gd name="connsiteX3" fmla="*/ 468773 w 937545"/>
                <a:gd name="connsiteY3" fmla="*/ 1 h 937141"/>
                <a:gd name="connsiteX4" fmla="*/ 937546 w 937545"/>
                <a:gd name="connsiteY4" fmla="*/ 468369 h 937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1">
                  <a:moveTo>
                    <a:pt x="937546" y="468369"/>
                  </a:moveTo>
                  <a:cubicBezTo>
                    <a:pt x="937546" y="727449"/>
                    <a:pt x="727853" y="937142"/>
                    <a:pt x="468773" y="937142"/>
                  </a:cubicBezTo>
                  <a:cubicBezTo>
                    <a:pt x="209693" y="937142"/>
                    <a:pt x="0" y="727449"/>
                    <a:pt x="0" y="468369"/>
                  </a:cubicBezTo>
                  <a:cubicBezTo>
                    <a:pt x="0" y="209694"/>
                    <a:pt x="209693" y="1"/>
                    <a:pt x="468773" y="1"/>
                  </a:cubicBezTo>
                  <a:cubicBezTo>
                    <a:pt x="727853" y="-404"/>
                    <a:pt x="937546" y="209289"/>
                    <a:pt x="937546" y="468369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6880A556-E3CF-7D65-D7E4-D3EFEA2836C3}"/>
                </a:ext>
              </a:extLst>
            </p:cNvPr>
            <p:cNvSpPr/>
            <p:nvPr/>
          </p:nvSpPr>
          <p:spPr>
            <a:xfrm>
              <a:off x="7343446" y="3268392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043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0AFCACD4-8087-FE65-2C00-88C12C789774}"/>
                </a:ext>
              </a:extLst>
            </p:cNvPr>
            <p:cNvSpPr/>
            <p:nvPr/>
          </p:nvSpPr>
          <p:spPr>
            <a:xfrm>
              <a:off x="7814588" y="4941736"/>
              <a:ext cx="3586378" cy="5411026"/>
            </a:xfrm>
            <a:custGeom>
              <a:avLst/>
              <a:gdLst>
                <a:gd name="connsiteX0" fmla="*/ 2409645 w 3586378"/>
                <a:gd name="connsiteY0" fmla="*/ 0 h 5411026"/>
                <a:gd name="connsiteX1" fmla="*/ 3586378 w 3586378"/>
                <a:gd name="connsiteY1" fmla="*/ 1176733 h 5411026"/>
                <a:gd name="connsiteX2" fmla="*/ 2409645 w 3586378"/>
                <a:gd name="connsiteY2" fmla="*/ 2353468 h 5411026"/>
                <a:gd name="connsiteX3" fmla="*/ 1239732 w 3586378"/>
                <a:gd name="connsiteY3" fmla="*/ 1297092 h 5411026"/>
                <a:gd name="connsiteX4" fmla="*/ 1237552 w 3586378"/>
                <a:gd name="connsiteY4" fmla="*/ 1253882 h 5411026"/>
                <a:gd name="connsiteX5" fmla="*/ 1211190 w 3586378"/>
                <a:gd name="connsiteY5" fmla="*/ 1253882 h 5411026"/>
                <a:gd name="connsiteX6" fmla="*/ 1065127 w 3586378"/>
                <a:gd name="connsiteY6" fmla="*/ 1293581 h 5411026"/>
                <a:gd name="connsiteX7" fmla="*/ 1028424 w 3586378"/>
                <a:gd name="connsiteY7" fmla="*/ 1471103 h 5411026"/>
                <a:gd name="connsiteX8" fmla="*/ 1032169 w 3586378"/>
                <a:gd name="connsiteY8" fmla="*/ 2424624 h 5411026"/>
                <a:gd name="connsiteX9" fmla="*/ 967004 w 3586378"/>
                <a:gd name="connsiteY9" fmla="*/ 2599150 h 5411026"/>
                <a:gd name="connsiteX10" fmla="*/ 822440 w 3586378"/>
                <a:gd name="connsiteY10" fmla="*/ 2708508 h 5411026"/>
                <a:gd name="connsiteX11" fmla="*/ 991721 w 3586378"/>
                <a:gd name="connsiteY11" fmla="*/ 2857567 h 5411026"/>
                <a:gd name="connsiteX12" fmla="*/ 1044154 w 3586378"/>
                <a:gd name="connsiteY12" fmla="*/ 3185644 h 5411026"/>
                <a:gd name="connsiteX13" fmla="*/ 1032918 w 3586378"/>
                <a:gd name="connsiteY13" fmla="*/ 4034300 h 5411026"/>
                <a:gd name="connsiteX14" fmla="*/ 1075615 w 3586378"/>
                <a:gd name="connsiteY14" fmla="*/ 4134670 h 5411026"/>
                <a:gd name="connsiteX15" fmla="*/ 1210440 w 3586378"/>
                <a:gd name="connsiteY15" fmla="*/ 4163134 h 5411026"/>
                <a:gd name="connsiteX16" fmla="*/ 1237250 w 3586378"/>
                <a:gd name="connsiteY16" fmla="*/ 4163134 h 5411026"/>
                <a:gd name="connsiteX17" fmla="*/ 1239732 w 3586378"/>
                <a:gd name="connsiteY17" fmla="*/ 4113932 h 5411026"/>
                <a:gd name="connsiteX18" fmla="*/ 2409645 w 3586378"/>
                <a:gd name="connsiteY18" fmla="*/ 3057558 h 5411026"/>
                <a:gd name="connsiteX19" fmla="*/ 3586378 w 3586378"/>
                <a:gd name="connsiteY19" fmla="*/ 4234291 h 5411026"/>
                <a:gd name="connsiteX20" fmla="*/ 2409645 w 3586378"/>
                <a:gd name="connsiteY20" fmla="*/ 5411026 h 5411026"/>
                <a:gd name="connsiteX21" fmla="*/ 1239732 w 3586378"/>
                <a:gd name="connsiteY21" fmla="*/ 4354650 h 5411026"/>
                <a:gd name="connsiteX22" fmla="*/ 1238459 w 3586378"/>
                <a:gd name="connsiteY22" fmla="*/ 4329421 h 5411026"/>
                <a:gd name="connsiteX23" fmla="*/ 1184223 w 3586378"/>
                <a:gd name="connsiteY23" fmla="*/ 4329421 h 5411026"/>
                <a:gd name="connsiteX24" fmla="*/ 1033668 w 3586378"/>
                <a:gd name="connsiteY24" fmla="*/ 4312192 h 5411026"/>
                <a:gd name="connsiteX25" fmla="*/ 921312 w 3586378"/>
                <a:gd name="connsiteY25" fmla="*/ 4233544 h 5411026"/>
                <a:gd name="connsiteX26" fmla="*/ 863638 w 3586378"/>
                <a:gd name="connsiteY26" fmla="*/ 4094972 h 5411026"/>
                <a:gd name="connsiteX27" fmla="*/ 864385 w 3586378"/>
                <a:gd name="connsiteY27" fmla="*/ 3217853 h 5411026"/>
                <a:gd name="connsiteX28" fmla="*/ 846409 w 3586378"/>
                <a:gd name="connsiteY28" fmla="*/ 2954193 h 5411026"/>
                <a:gd name="connsiteX29" fmla="*/ 778247 w 3586378"/>
                <a:gd name="connsiteY29" fmla="*/ 2838841 h 5411026"/>
                <a:gd name="connsiteX30" fmla="*/ 646417 w 3586378"/>
                <a:gd name="connsiteY30" fmla="*/ 2794648 h 5411026"/>
                <a:gd name="connsiteX31" fmla="*/ 0 w 3586378"/>
                <a:gd name="connsiteY31" fmla="*/ 2794648 h 5411026"/>
                <a:gd name="connsiteX32" fmla="*/ 0 w 3586378"/>
                <a:gd name="connsiteY32" fmla="*/ 2621621 h 5411026"/>
                <a:gd name="connsiteX33" fmla="*/ 749 w 3586378"/>
                <a:gd name="connsiteY33" fmla="*/ 2621621 h 5411026"/>
                <a:gd name="connsiteX34" fmla="*/ 647166 w 3586378"/>
                <a:gd name="connsiteY34" fmla="*/ 2621621 h 5411026"/>
                <a:gd name="connsiteX35" fmla="*/ 778996 w 3586378"/>
                <a:gd name="connsiteY35" fmla="*/ 2577427 h 5411026"/>
                <a:gd name="connsiteX36" fmla="*/ 847159 w 3586378"/>
                <a:gd name="connsiteY36" fmla="*/ 2462826 h 5411026"/>
                <a:gd name="connsiteX37" fmla="*/ 865135 w 3586378"/>
                <a:gd name="connsiteY37" fmla="*/ 2212647 h 5411026"/>
                <a:gd name="connsiteX38" fmla="*/ 856895 w 3586378"/>
                <a:gd name="connsiteY38" fmla="*/ 1376725 h 5411026"/>
                <a:gd name="connsiteX39" fmla="*/ 892101 w 3586378"/>
                <a:gd name="connsiteY39" fmla="*/ 1233658 h 5411026"/>
                <a:gd name="connsiteX40" fmla="*/ 955769 w 3586378"/>
                <a:gd name="connsiteY40" fmla="*/ 1147520 h 5411026"/>
                <a:gd name="connsiteX41" fmla="*/ 1053892 w 3586378"/>
                <a:gd name="connsiteY41" fmla="*/ 1098083 h 5411026"/>
                <a:gd name="connsiteX42" fmla="*/ 1184973 w 3586378"/>
                <a:gd name="connsiteY42" fmla="*/ 1087597 h 5411026"/>
                <a:gd name="connsiteX43" fmla="*/ 1238157 w 3586378"/>
                <a:gd name="connsiteY43" fmla="*/ 1087597 h 5411026"/>
                <a:gd name="connsiteX44" fmla="*/ 1239732 w 3586378"/>
                <a:gd name="connsiteY44" fmla="*/ 1056375 h 5411026"/>
                <a:gd name="connsiteX45" fmla="*/ 2409645 w 3586378"/>
                <a:gd name="connsiteY45" fmla="*/ 0 h 54110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3586378" h="5411026">
                  <a:moveTo>
                    <a:pt x="2409645" y="0"/>
                  </a:moveTo>
                  <a:cubicBezTo>
                    <a:pt x="3059057" y="0"/>
                    <a:pt x="3586378" y="527321"/>
                    <a:pt x="3586378" y="1176733"/>
                  </a:cubicBezTo>
                  <a:cubicBezTo>
                    <a:pt x="3586378" y="1826147"/>
                    <a:pt x="3059057" y="2353468"/>
                    <a:pt x="2409645" y="2353468"/>
                  </a:cubicBezTo>
                  <a:cubicBezTo>
                    <a:pt x="1800819" y="2353468"/>
                    <a:pt x="1299961" y="1890661"/>
                    <a:pt x="1239732" y="1297092"/>
                  </a:cubicBezTo>
                  <a:lnTo>
                    <a:pt x="1237552" y="1253882"/>
                  </a:lnTo>
                  <a:lnTo>
                    <a:pt x="1211190" y="1253882"/>
                  </a:lnTo>
                  <a:cubicBezTo>
                    <a:pt x="1137784" y="1253882"/>
                    <a:pt x="1089096" y="1267366"/>
                    <a:pt x="1065127" y="1293581"/>
                  </a:cubicBezTo>
                  <a:cubicBezTo>
                    <a:pt x="1040408" y="1319798"/>
                    <a:pt x="1028424" y="1378972"/>
                    <a:pt x="1028424" y="1471103"/>
                  </a:cubicBezTo>
                  <a:cubicBezTo>
                    <a:pt x="1028424" y="1656115"/>
                    <a:pt x="1039659" y="2375938"/>
                    <a:pt x="1032169" y="2424624"/>
                  </a:cubicBezTo>
                  <a:cubicBezTo>
                    <a:pt x="1019437" y="2500276"/>
                    <a:pt x="997714" y="2558702"/>
                    <a:pt x="967004" y="2599150"/>
                  </a:cubicBezTo>
                  <a:cubicBezTo>
                    <a:pt x="936294" y="2640346"/>
                    <a:pt x="888356" y="2676300"/>
                    <a:pt x="822440" y="2708508"/>
                  </a:cubicBezTo>
                  <a:cubicBezTo>
                    <a:pt x="899591" y="2740717"/>
                    <a:pt x="956517" y="2790903"/>
                    <a:pt x="991721" y="2857567"/>
                  </a:cubicBezTo>
                  <a:cubicBezTo>
                    <a:pt x="1026927" y="2924230"/>
                    <a:pt x="1044154" y="3033590"/>
                    <a:pt x="1044154" y="3185644"/>
                  </a:cubicBezTo>
                  <a:cubicBezTo>
                    <a:pt x="1044154" y="3323466"/>
                    <a:pt x="1030672" y="4008084"/>
                    <a:pt x="1032918" y="4034300"/>
                  </a:cubicBezTo>
                  <a:cubicBezTo>
                    <a:pt x="1038912" y="4082240"/>
                    <a:pt x="1053142" y="4115945"/>
                    <a:pt x="1075615" y="4134670"/>
                  </a:cubicBezTo>
                  <a:cubicBezTo>
                    <a:pt x="1098834" y="4153398"/>
                    <a:pt x="1143777" y="4163134"/>
                    <a:pt x="1210440" y="4163134"/>
                  </a:cubicBezTo>
                  <a:lnTo>
                    <a:pt x="1237250" y="4163134"/>
                  </a:lnTo>
                  <a:lnTo>
                    <a:pt x="1239732" y="4113932"/>
                  </a:lnTo>
                  <a:cubicBezTo>
                    <a:pt x="1299961" y="3520365"/>
                    <a:pt x="1800819" y="3057558"/>
                    <a:pt x="2409645" y="3057558"/>
                  </a:cubicBezTo>
                  <a:cubicBezTo>
                    <a:pt x="3059057" y="3058308"/>
                    <a:pt x="3586378" y="3584879"/>
                    <a:pt x="3586378" y="4234291"/>
                  </a:cubicBezTo>
                  <a:cubicBezTo>
                    <a:pt x="3586378" y="4883705"/>
                    <a:pt x="3059057" y="5411026"/>
                    <a:pt x="2409645" y="5411026"/>
                  </a:cubicBezTo>
                  <a:cubicBezTo>
                    <a:pt x="1800819" y="5411026"/>
                    <a:pt x="1299961" y="4948219"/>
                    <a:pt x="1239732" y="4354650"/>
                  </a:cubicBezTo>
                  <a:lnTo>
                    <a:pt x="1238459" y="4329421"/>
                  </a:lnTo>
                  <a:lnTo>
                    <a:pt x="1184223" y="4329421"/>
                  </a:lnTo>
                  <a:cubicBezTo>
                    <a:pt x="1115312" y="4329421"/>
                    <a:pt x="1065127" y="4323428"/>
                    <a:pt x="1033668" y="4312192"/>
                  </a:cubicBezTo>
                  <a:cubicBezTo>
                    <a:pt x="988727" y="4295714"/>
                    <a:pt x="951275" y="4269498"/>
                    <a:pt x="921312" y="4233544"/>
                  </a:cubicBezTo>
                  <a:cubicBezTo>
                    <a:pt x="891352" y="4196841"/>
                    <a:pt x="872626" y="4151150"/>
                    <a:pt x="863638" y="4094972"/>
                  </a:cubicBezTo>
                  <a:cubicBezTo>
                    <a:pt x="854649" y="4039543"/>
                    <a:pt x="865135" y="3345188"/>
                    <a:pt x="864385" y="3217853"/>
                  </a:cubicBezTo>
                  <a:cubicBezTo>
                    <a:pt x="863638" y="3090517"/>
                    <a:pt x="857644" y="3002880"/>
                    <a:pt x="846409" y="2954193"/>
                  </a:cubicBezTo>
                  <a:cubicBezTo>
                    <a:pt x="835174" y="2905505"/>
                    <a:pt x="811952" y="2867305"/>
                    <a:pt x="778247" y="2838841"/>
                  </a:cubicBezTo>
                  <a:cubicBezTo>
                    <a:pt x="743792" y="2810378"/>
                    <a:pt x="700348" y="2796145"/>
                    <a:pt x="646417" y="2794648"/>
                  </a:cubicBezTo>
                  <a:cubicBezTo>
                    <a:pt x="646417" y="2794648"/>
                    <a:pt x="749" y="2794648"/>
                    <a:pt x="0" y="2794648"/>
                  </a:cubicBezTo>
                  <a:lnTo>
                    <a:pt x="0" y="2621621"/>
                  </a:lnTo>
                  <a:lnTo>
                    <a:pt x="749" y="2621621"/>
                  </a:lnTo>
                  <a:cubicBezTo>
                    <a:pt x="749" y="2621621"/>
                    <a:pt x="646417" y="2621621"/>
                    <a:pt x="647166" y="2621621"/>
                  </a:cubicBezTo>
                  <a:cubicBezTo>
                    <a:pt x="701096" y="2620122"/>
                    <a:pt x="745289" y="2605142"/>
                    <a:pt x="778996" y="2577427"/>
                  </a:cubicBezTo>
                  <a:cubicBezTo>
                    <a:pt x="813451" y="2549713"/>
                    <a:pt x="835923" y="2511513"/>
                    <a:pt x="847159" y="2462826"/>
                  </a:cubicBezTo>
                  <a:cubicBezTo>
                    <a:pt x="858394" y="2414138"/>
                    <a:pt x="864385" y="2330996"/>
                    <a:pt x="865135" y="2212647"/>
                  </a:cubicBezTo>
                  <a:cubicBezTo>
                    <a:pt x="865884" y="2094300"/>
                    <a:pt x="853150" y="1414176"/>
                    <a:pt x="856895" y="1376725"/>
                  </a:cubicBezTo>
                  <a:cubicBezTo>
                    <a:pt x="862888" y="1317550"/>
                    <a:pt x="874873" y="1269614"/>
                    <a:pt x="892101" y="1233658"/>
                  </a:cubicBezTo>
                  <a:cubicBezTo>
                    <a:pt x="909328" y="1197705"/>
                    <a:pt x="930301" y="1168493"/>
                    <a:pt x="955769" y="1147520"/>
                  </a:cubicBezTo>
                  <a:cubicBezTo>
                    <a:pt x="981235" y="1125797"/>
                    <a:pt x="1014193" y="1110068"/>
                    <a:pt x="1053892" y="1098083"/>
                  </a:cubicBezTo>
                  <a:cubicBezTo>
                    <a:pt x="1080107" y="1091342"/>
                    <a:pt x="1124300" y="1087597"/>
                    <a:pt x="1184973" y="1087597"/>
                  </a:cubicBezTo>
                  <a:lnTo>
                    <a:pt x="1238157" y="1087597"/>
                  </a:lnTo>
                  <a:lnTo>
                    <a:pt x="1239732" y="1056375"/>
                  </a:lnTo>
                  <a:cubicBezTo>
                    <a:pt x="1299961" y="462807"/>
                    <a:pt x="1800819" y="0"/>
                    <a:pt x="240964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C2234BD8-0887-071D-1D04-604FE1B37131}"/>
                </a:ext>
              </a:extLst>
            </p:cNvPr>
            <p:cNvSpPr/>
            <p:nvPr/>
          </p:nvSpPr>
          <p:spPr>
            <a:xfrm>
              <a:off x="9368835" y="5254831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853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853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B1C00ECF-2AAA-85AB-F2F6-B4704D8106F5}"/>
                </a:ext>
              </a:extLst>
            </p:cNvPr>
            <p:cNvSpPr/>
            <p:nvPr/>
          </p:nvSpPr>
          <p:spPr>
            <a:xfrm>
              <a:off x="2234277" y="5254831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853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853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0" name="Freeform 29">
              <a:extLst>
                <a:ext uri="{FF2B5EF4-FFF2-40B4-BE49-F238E27FC236}">
                  <a16:creationId xmlns:a16="http://schemas.microsoft.com/office/drawing/2014/main" id="{722F2E0A-E317-4FA1-47C2-978DF8E4FC05}"/>
                </a:ext>
              </a:extLst>
            </p:cNvPr>
            <p:cNvSpPr/>
            <p:nvPr/>
          </p:nvSpPr>
          <p:spPr>
            <a:xfrm>
              <a:off x="2234277" y="8313139"/>
              <a:ext cx="1734763" cy="1734016"/>
            </a:xfrm>
            <a:custGeom>
              <a:avLst/>
              <a:gdLst>
                <a:gd name="connsiteX0" fmla="*/ 937546 w 937545"/>
                <a:gd name="connsiteY0" fmla="*/ 468369 h 937141"/>
                <a:gd name="connsiteX1" fmla="*/ 468773 w 937545"/>
                <a:gd name="connsiteY1" fmla="*/ 937142 h 937141"/>
                <a:gd name="connsiteX2" fmla="*/ 0 w 937545"/>
                <a:gd name="connsiteY2" fmla="*/ 468369 h 937141"/>
                <a:gd name="connsiteX3" fmla="*/ 468773 w 937545"/>
                <a:gd name="connsiteY3" fmla="*/ 1 h 937141"/>
                <a:gd name="connsiteX4" fmla="*/ 937546 w 937545"/>
                <a:gd name="connsiteY4" fmla="*/ 468369 h 937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1">
                  <a:moveTo>
                    <a:pt x="937546" y="468369"/>
                  </a:moveTo>
                  <a:cubicBezTo>
                    <a:pt x="937546" y="727449"/>
                    <a:pt x="727853" y="937142"/>
                    <a:pt x="468773" y="937142"/>
                  </a:cubicBezTo>
                  <a:cubicBezTo>
                    <a:pt x="209693" y="937142"/>
                    <a:pt x="0" y="727449"/>
                    <a:pt x="0" y="468369"/>
                  </a:cubicBezTo>
                  <a:cubicBezTo>
                    <a:pt x="0" y="209289"/>
                    <a:pt x="209693" y="1"/>
                    <a:pt x="468773" y="1"/>
                  </a:cubicBezTo>
                  <a:cubicBezTo>
                    <a:pt x="727853" y="-404"/>
                    <a:pt x="937546" y="209289"/>
                    <a:pt x="937546" y="468369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3" name="Freeform 32">
              <a:extLst>
                <a:ext uri="{FF2B5EF4-FFF2-40B4-BE49-F238E27FC236}">
                  <a16:creationId xmlns:a16="http://schemas.microsoft.com/office/drawing/2014/main" id="{7AE8F65E-665F-17A4-C93F-9FCA2AD68B61}"/>
                </a:ext>
              </a:extLst>
            </p:cNvPr>
            <p:cNvSpPr/>
            <p:nvPr/>
          </p:nvSpPr>
          <p:spPr>
            <a:xfrm>
              <a:off x="9368835" y="8313139"/>
              <a:ext cx="1734763" cy="1734016"/>
            </a:xfrm>
            <a:custGeom>
              <a:avLst/>
              <a:gdLst>
                <a:gd name="connsiteX0" fmla="*/ 937546 w 937545"/>
                <a:gd name="connsiteY0" fmla="*/ 468369 h 937141"/>
                <a:gd name="connsiteX1" fmla="*/ 468773 w 937545"/>
                <a:gd name="connsiteY1" fmla="*/ 937142 h 937141"/>
                <a:gd name="connsiteX2" fmla="*/ 0 w 937545"/>
                <a:gd name="connsiteY2" fmla="*/ 468369 h 937141"/>
                <a:gd name="connsiteX3" fmla="*/ 468773 w 937545"/>
                <a:gd name="connsiteY3" fmla="*/ 1 h 937141"/>
                <a:gd name="connsiteX4" fmla="*/ 937546 w 937545"/>
                <a:gd name="connsiteY4" fmla="*/ 468369 h 937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1">
                  <a:moveTo>
                    <a:pt x="937546" y="468369"/>
                  </a:moveTo>
                  <a:cubicBezTo>
                    <a:pt x="937546" y="727449"/>
                    <a:pt x="727853" y="937142"/>
                    <a:pt x="468773" y="937142"/>
                  </a:cubicBezTo>
                  <a:cubicBezTo>
                    <a:pt x="209693" y="937142"/>
                    <a:pt x="0" y="727449"/>
                    <a:pt x="0" y="468369"/>
                  </a:cubicBezTo>
                  <a:cubicBezTo>
                    <a:pt x="0" y="209289"/>
                    <a:pt x="209693" y="1"/>
                    <a:pt x="468773" y="1"/>
                  </a:cubicBezTo>
                  <a:cubicBezTo>
                    <a:pt x="727853" y="-404"/>
                    <a:pt x="937546" y="209289"/>
                    <a:pt x="937546" y="468369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4197FC76-F4A3-B25D-65B6-B0AA57860B5D}"/>
                </a:ext>
              </a:extLst>
            </p:cNvPr>
            <p:cNvSpPr/>
            <p:nvPr/>
          </p:nvSpPr>
          <p:spPr>
            <a:xfrm>
              <a:off x="7343446" y="10312313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06504FC6-920C-2420-46FC-327B0C4D33D9}"/>
                </a:ext>
              </a:extLst>
            </p:cNvPr>
            <p:cNvSpPr/>
            <p:nvPr/>
          </p:nvSpPr>
          <p:spPr>
            <a:xfrm>
              <a:off x="4279142" y="10312313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81D326B5-86E7-A4ED-54B3-83D95D13FAB2}"/>
                </a:ext>
              </a:extLst>
            </p:cNvPr>
            <p:cNvSpPr/>
            <p:nvPr/>
          </p:nvSpPr>
          <p:spPr>
            <a:xfrm>
              <a:off x="4263412" y="3237667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043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676C5F05-D537-ADED-A459-E650993F13D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727415" y="3527623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157C41D6-D350-36C1-8772-4F86C05172B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674614" y="3527623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479DDCA3-7502-CEAE-4E95-A5756FAB36A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755801" y="551983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C0D3D176-C557-921B-E7D5-8338DD05ED0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653862" y="10602032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F5E6DC79-60A8-3479-A344-178224F2849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752804" y="860414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D71193A9-1512-D44B-EC78-372A0E1BD91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18212" y="5517735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1402F5C9-4CEB-0F5F-493D-01D28C5F340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21062" y="860414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1384BEAD-DC60-8ACD-6ECD-E3488FEC68D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746387" y="10599718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54" name="Rectangle 53">
            <a:extLst>
              <a:ext uri="{FF2B5EF4-FFF2-40B4-BE49-F238E27FC236}">
                <a16:creationId xmlns:a16="http://schemas.microsoft.com/office/drawing/2014/main" id="{85B70B6B-AFCF-01F3-1FB8-48F87BDC1392}"/>
              </a:ext>
            </a:extLst>
          </p:cNvPr>
          <p:cNvSpPr/>
          <p:nvPr/>
        </p:nvSpPr>
        <p:spPr>
          <a:xfrm>
            <a:off x="12249851" y="3814062"/>
            <a:ext cx="10503824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Good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content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isn’t about good storytelling. It’s about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telling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a true </a:t>
            </a:r>
            <a:r>
              <a:rPr lang="en-US" sz="4800" b="1" i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story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well.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53B220E3-4179-15E3-A1AA-210D28FB5E0C}"/>
              </a:ext>
            </a:extLst>
          </p:cNvPr>
          <p:cNvSpPr txBox="1"/>
          <p:nvPr/>
        </p:nvSpPr>
        <p:spPr>
          <a:xfrm>
            <a:off x="12249852" y="6025259"/>
            <a:ext cx="11185328" cy="1562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YOLO heirloom keytar waistcoat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446D7227-6366-3F03-5C5B-DC338828FCD5}"/>
              </a:ext>
            </a:extLst>
          </p:cNvPr>
          <p:cNvGrpSpPr/>
          <p:nvPr/>
        </p:nvGrpSpPr>
        <p:grpSpPr>
          <a:xfrm>
            <a:off x="14117917" y="8072521"/>
            <a:ext cx="7961246" cy="1433762"/>
            <a:chOff x="6946457" y="4084979"/>
            <a:chExt cx="3980623" cy="716881"/>
          </a:xfrm>
        </p:grpSpPr>
        <p:sp>
          <p:nvSpPr>
            <p:cNvPr id="57" name="Text Placeholder 32">
              <a:extLst>
                <a:ext uri="{FF2B5EF4-FFF2-40B4-BE49-F238E27FC236}">
                  <a16:creationId xmlns:a16="http://schemas.microsoft.com/office/drawing/2014/main" id="{86EC2164-616E-6700-17C6-AAF3A309B42B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8" name="Text Placeholder 33">
              <a:extLst>
                <a:ext uri="{FF2B5EF4-FFF2-40B4-BE49-F238E27FC236}">
                  <a16:creationId xmlns:a16="http://schemas.microsoft.com/office/drawing/2014/main" id="{A2FEE16D-2235-2F83-58A6-7C59522030E2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EAEFDD4E-AC07-51A0-8AFB-C8B0CA906B91}"/>
              </a:ext>
            </a:extLst>
          </p:cNvPr>
          <p:cNvGrpSpPr/>
          <p:nvPr/>
        </p:nvGrpSpPr>
        <p:grpSpPr>
          <a:xfrm>
            <a:off x="12380282" y="8000648"/>
            <a:ext cx="1368000" cy="1368000"/>
            <a:chOff x="6087189" y="3914123"/>
            <a:chExt cx="684000" cy="684000"/>
          </a:xfrm>
        </p:grpSpPr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92F9348C-D436-0B0B-0E15-393522643956}"/>
                </a:ext>
              </a:extLst>
            </p:cNvPr>
            <p:cNvSpPr/>
            <p:nvPr/>
          </p:nvSpPr>
          <p:spPr>
            <a:xfrm>
              <a:off x="6087189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61" name="Shape 2540">
              <a:extLst>
                <a:ext uri="{FF2B5EF4-FFF2-40B4-BE49-F238E27FC236}">
                  <a16:creationId xmlns:a16="http://schemas.microsoft.com/office/drawing/2014/main" id="{826F838C-38CB-E745-AC01-F5FFCCB80DF5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9DC25DDD-C67F-AB13-8F77-08A248A46FDD}"/>
              </a:ext>
            </a:extLst>
          </p:cNvPr>
          <p:cNvGrpSpPr/>
          <p:nvPr/>
        </p:nvGrpSpPr>
        <p:grpSpPr>
          <a:xfrm>
            <a:off x="12408690" y="10228122"/>
            <a:ext cx="1368000" cy="1368000"/>
            <a:chOff x="6094010" y="3914123"/>
            <a:chExt cx="684000" cy="684000"/>
          </a:xfrm>
        </p:grpSpPr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0C27C102-940E-02BA-4F5C-CEEEA0DD06FF}"/>
                </a:ext>
              </a:extLst>
            </p:cNvPr>
            <p:cNvSpPr/>
            <p:nvPr/>
          </p:nvSpPr>
          <p:spPr>
            <a:xfrm>
              <a:off x="6094010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64" name="Shape 2540">
              <a:extLst>
                <a:ext uri="{FF2B5EF4-FFF2-40B4-BE49-F238E27FC236}">
                  <a16:creationId xmlns:a16="http://schemas.microsoft.com/office/drawing/2014/main" id="{DF7E16D3-B81D-4193-7AE7-062FC72E46CB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AE53FB1A-7580-8556-EB99-11DA9FFE56A6}"/>
              </a:ext>
            </a:extLst>
          </p:cNvPr>
          <p:cNvGrpSpPr/>
          <p:nvPr/>
        </p:nvGrpSpPr>
        <p:grpSpPr>
          <a:xfrm>
            <a:off x="14111905" y="10228123"/>
            <a:ext cx="7961246" cy="1433762"/>
            <a:chOff x="6946457" y="4084979"/>
            <a:chExt cx="3980623" cy="716881"/>
          </a:xfrm>
        </p:grpSpPr>
        <p:sp>
          <p:nvSpPr>
            <p:cNvPr id="66" name="Text Placeholder 32">
              <a:extLst>
                <a:ext uri="{FF2B5EF4-FFF2-40B4-BE49-F238E27FC236}">
                  <a16:creationId xmlns:a16="http://schemas.microsoft.com/office/drawing/2014/main" id="{D1031DA6-6ECC-E93E-A30F-0133D9DD3988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67" name="Text Placeholder 33">
              <a:extLst>
                <a:ext uri="{FF2B5EF4-FFF2-40B4-BE49-F238E27FC236}">
                  <a16:creationId xmlns:a16="http://schemas.microsoft.com/office/drawing/2014/main" id="{320E4AC7-08A0-2BE1-3892-687270D2FC84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791768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5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000"/>
                            </p:stCondLst>
                            <p:childTnLst>
                              <p:par>
                                <p:cTn id="3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4000"/>
                            </p:stCondLst>
                            <p:childTnLst>
                              <p:par>
                                <p:cTn id="4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4" grpId="0"/>
      <p:bldP spid="55" grpId="0"/>
    </p:bldLst>
  </p:timing>
</p:sld>
</file>

<file path=ppt/theme/theme1.xml><?xml version="1.0" encoding="utf-8"?>
<a:theme xmlns:a="http://schemas.openxmlformats.org/drawingml/2006/main" name="Office Theme">
  <a:themeElements>
    <a:clrScheme name="PC - Color 07 Deep Purple">
      <a:dk1>
        <a:srgbClr val="656D78"/>
      </a:dk1>
      <a:lt1>
        <a:srgbClr val="FFFFFF"/>
      </a:lt1>
      <a:dk2>
        <a:srgbClr val="44546A"/>
      </a:dk2>
      <a:lt2>
        <a:srgbClr val="E7E6E6"/>
      </a:lt2>
      <a:accent1>
        <a:srgbClr val="7E57C2"/>
      </a:accent1>
      <a:accent2>
        <a:srgbClr val="673AB7"/>
      </a:accent2>
      <a:accent3>
        <a:srgbClr val="5E35B1"/>
      </a:accent3>
      <a:accent4>
        <a:srgbClr val="512DA8"/>
      </a:accent4>
      <a:accent5>
        <a:srgbClr val="4527A0"/>
      </a:accent5>
      <a:accent6>
        <a:srgbClr val="311B92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38789</TotalTime>
  <Words>1945</Words>
  <Application>Microsoft Macintosh PowerPoint</Application>
  <PresentationFormat>Custom</PresentationFormat>
  <Paragraphs>215</Paragraphs>
  <Slides>17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9" baseType="lpstr">
      <vt:lpstr>Arial</vt:lpstr>
      <vt:lpstr>Calibri</vt:lpstr>
      <vt:lpstr>Calibri Light</vt:lpstr>
      <vt:lpstr>linea-basic-10</vt:lpstr>
      <vt:lpstr>Poppins</vt:lpstr>
      <vt:lpstr>Roboto</vt:lpstr>
      <vt:lpstr>Roboto Black</vt:lpstr>
      <vt:lpstr>Source Sans Pro</vt:lpstr>
      <vt:lpstr>Source Sans Pro Black</vt:lpstr>
      <vt:lpstr>Source Sans Pro ExtraLight</vt:lpstr>
      <vt:lpstr>Source Sans Pro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Sandra Ilic</dc:creator>
  <cp:lastModifiedBy>Sandra Ilic</cp:lastModifiedBy>
  <cp:revision>1092</cp:revision>
  <dcterms:created xsi:type="dcterms:W3CDTF">2021-12-26T12:06:44Z</dcterms:created>
  <dcterms:modified xsi:type="dcterms:W3CDTF">2023-02-07T09:23:40Z</dcterms:modified>
</cp:coreProperties>
</file>

<file path=docProps/thumbnail.jpeg>
</file>